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309" r:id="rId4"/>
    <p:sldId id="257" r:id="rId5"/>
    <p:sldId id="310" r:id="rId6"/>
    <p:sldId id="294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01" r:id="rId20"/>
    <p:sldId id="302" r:id="rId21"/>
    <p:sldId id="303" r:id="rId22"/>
    <p:sldId id="304" r:id="rId23"/>
    <p:sldId id="305" r:id="rId24"/>
    <p:sldId id="325" r:id="rId25"/>
    <p:sldId id="326" r:id="rId26"/>
    <p:sldId id="327" r:id="rId27"/>
    <p:sldId id="329" r:id="rId28"/>
    <p:sldId id="307" r:id="rId29"/>
    <p:sldId id="328" r:id="rId30"/>
    <p:sldId id="276" r:id="rId31"/>
    <p:sldId id="324" r:id="rId32"/>
    <p:sldId id="323" r:id="rId33"/>
    <p:sldId id="306" r:id="rId34"/>
    <p:sldId id="308" r:id="rId35"/>
    <p:sldId id="267" r:id="rId36"/>
    <p:sldId id="272" r:id="rId37"/>
    <p:sldId id="275" r:id="rId38"/>
    <p:sldId id="270" r:id="rId39"/>
    <p:sldId id="271" r:id="rId40"/>
    <p:sldId id="277" r:id="rId41"/>
    <p:sldId id="283" r:id="rId42"/>
    <p:sldId id="278" r:id="rId43"/>
    <p:sldId id="279" r:id="rId44"/>
    <p:sldId id="280" r:id="rId45"/>
    <p:sldId id="281" r:id="rId46"/>
    <p:sldId id="289" r:id="rId47"/>
    <p:sldId id="290" r:id="rId48"/>
    <p:sldId id="291" r:id="rId49"/>
    <p:sldId id="292" r:id="rId50"/>
    <p:sldId id="29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188F5-BC0F-47CA-AE28-F92CD55F607B}">
          <p14:sldIdLst>
            <p14:sldId id="309"/>
            <p14:sldId id="257"/>
            <p14:sldId id="310"/>
            <p14:sldId id="294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1"/>
            <p14:sldId id="302"/>
            <p14:sldId id="303"/>
            <p14:sldId id="304"/>
            <p14:sldId id="305"/>
            <p14:sldId id="325"/>
            <p14:sldId id="326"/>
            <p14:sldId id="327"/>
            <p14:sldId id="329"/>
            <p14:sldId id="307"/>
            <p14:sldId id="328"/>
            <p14:sldId id="276"/>
            <p14:sldId id="324"/>
            <p14:sldId id="323"/>
            <p14:sldId id="306"/>
            <p14:sldId id="308"/>
            <p14:sldId id="267"/>
            <p14:sldId id="272"/>
            <p14:sldId id="275"/>
            <p14:sldId id="270"/>
            <p14:sldId id="271"/>
            <p14:sldId id="277"/>
            <p14:sldId id="283"/>
            <p14:sldId id="278"/>
            <p14:sldId id="279"/>
            <p14:sldId id="280"/>
          </p14:sldIdLst>
        </p14:section>
        <p14:section name="Untitled Section" id="{84C95F83-9A9B-4F04-8A37-493107AD0987}">
          <p14:sldIdLst>
            <p14:sldId id="281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45:25.0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3845 1414 175 0,'-6'-12'292'0,"6"5"-115"0,0-3-76 0,0 2-36 16,0 1-21-16,0 3-10 0,0-3-3 0,0 4 0 15,0-6 1-15,0 6-1 0,0-4 1 0,0 3 2 16,0 1 3-16,6 0 1 0,-6-2-3 0,0 1-3 0,0 1-2 15,0 3-4-15,0-5-5 0,0 5-4 0,0 0-5 0,0 0-6 16,0 0-2-16,0 5-4 0,0-2 0 0,0 6-1 0,0-3-1 16,0 5 0-16,7 1 2 0,-7 2 2 0,7 4 5 15,-7 0 1-15,6 5-1 0,-6 2 2 0,7-2 1 16,-1 6 1-16,0-4 0 0,2 4 0 0,-2 5-2 0,0-5-1 16,0 4 0-16,2-1-1 0,-2 5 0 0,0-4-1 0,1 3-1 15,-7-2 0-15,6 2-2 0,1 1 1 0,-7-4-2 16,0 4 2-16,6-5-1 0,-6 1-1 0,0 1-1 0,7-2-3 15,-1 1-7-15,-6 1-9 0,14-9-15 0,-8 4-20 16,7-3-26-16,0-4-34 0,0-4-60 0,7 0-143 0,-8-3-83 16</inkml:trace>
  <inkml:trace contextRef="#ctx0" brushRef="#br0" timeOffset="468.63">4060 1315 135 0,'-6'-5'327'0,"6"5"-138"16,6 0-84-16,-6 5-50 0,0-2-29 0,0 6-15 0,6-3-7 15,-6 5-4-15,8 1-1 0,-2 2 1 0,0 1 0 0,1 0 0 16,0-1 3-16,0 3-2 0,-1 0 3 0,0 0 1 15,0-2 2-15,2-4 3 0,-2 0 5 0,0 0 11 0,1-3 11 16,-1-6 13-16,1 6 12 0,0-8 8 0,-1 0 8 16,0 0 1-16,7-8 1 0,-6 1-7 0,5-3-9 0,2-2-9 15,5-2-9-15,-5-4-5 0,6-1-4 0,12-18 33 16,-13 16-35-16,-5 2-1 0,5-3-1 0,0 0 2 16,-6 4 1-16,1-5-2 0,-2 6-3 0,1 2-5 0,-6-3-4 15,5 3-3-15,-4 5-2 0,-2 1-7 0,1-1-5 16,-1 3-3-16,0 3-3 0,-6 0 0 0,8 0-2 0,-8 4-1 15,6 0-1-15,-6 0 0 0,6 8 0 0,-6-4 2 0,7 5-1 16,-1 3 1-16,-6 3 2 0,7 4 0 0,-1-2 2 0,1 5-1 16,-2 5 0-16,10-6-1 0,-10 9 1 0,9-5 0 15,-7 4 0-15,5 1-1 0,1-1 0 0,1 0 1 16,-2 4 0-16,2 0 2 0,-2 1-1 0,1 2 1 0,1-3-2 16,-2 4-5-16,2-1-6 0,6 1-11 0,-8-1-11 0,8-3-16 15,-7 1-15-15,7-1-16 0,-1-4-23 0,1 0-32 0,-1-4-46 16,8 2-81-16,-8-10-120 0,0 2-60 0</inkml:trace>
  <inkml:trace contextRef="#ctx0" brushRef="#br0" timeOffset="999.92">5351 2014 267 0,'0'-3'314'0,"0"-5"-109"0,0 2-69 0,0-3-37 16,0 3-21-16,0-5-12 0,-6 3-5 0,6 1-5 16,-8 0-3-16,2 3-4 0,0-3-3 0,-8-1-5 0,8 5-7 15,-13-1-11-15,4 0-8 0,-2 0-3 0,-3 4-5 0,0 4-1 16,-6 0-3-16,7 0 0 0,-14 3-2 0,7 1 0 15,0 2 0-15,0 1-2 0,6 4 1 0,-6-1-1 0,7-3 1 16,-1 8-2-16,7-5 0 0,-1 1 0 0,2 4 1 16,5-5 2-16,0 4 1 0,7-2-1 0,-6 1 1 0,12-2 0 15,-6-1 1-15,7 2 1 0,0-5 0 0,5-1-2 0,2-2 1 16,6-1 2-16,-1-7-1 0,1 4-2 0,6-4 0 16,0-4 0-16,-1 1-1 0,8-5 1 0,-7 1-1 15,7-5 0-15,-1 2 1 0,-6-2 0 0,-1-2 1 0,3-1 2 16,-8 1 2-16,-2-1 0 0,2 1 2 0,-7-1 3 0,1-3 2 15,-8 7 2-15,0-3 4 0,-1 2 0 0,-5-3 1 16,9 5 0-16,-9-2 2 0,0 1 0 0,0 8 1 0,-9-5-1 16,9 4-4-16,0 1-3 0,-5-1-2 0,5 4-3 0,0 0-5 15,-6 4-5-15,6 3-2 0,-6 1 0 0,-1-1-2 16,7 3 1-16,0 5 1 0,0-4 1 0,0 4 1 0,13 0 2 16,-7 4 2-16,8-5-3 0,-3 1 2 0,4 2-1 15,4 2-1-15,7-4-5 0,0-1-7 0,7 5-12 0,-1-4-14 16,1-1-13-16,-1-3-15 0,7 3-16 0,-5 1-26 0,4-4-37 15,1 1-42-15,-6-4-84 0,-1-2-105 0,1 1-57 16</inkml:trace>
  <inkml:trace contextRef="#ctx0" brushRef="#br0" timeOffset="1437.16">6093 2014 143 0,'-26'-14'448'0,"0"2"-155"0,1 6-106 16,-1-5-59-16,-1 7-30 0,-5-4-20 0,6 5-13 0,-1 3-9 15,-5 0-10-15,6 0-6 0,-1 3-10 0,9 5-8 16,-2-1-7-16,0 1-4 0,7 2-3 0,1 5-2 0,-2 0 0 16,8-1-3-16,-1-2 0 0,7 3 1 0,7-1-1 0,-1 1-1 15,0-5 3-15,8 1-4 0,5 0 1 0,1-3 0 16,0-5 1-16,6 0-2 0,-1-3 2 0,1 0-2 16,0-3-1-16,1-4 2 0,-1 0 0 0,0-1 0 0,0-3 0 15,-7 1-1-15,1-2 2 0,-1-3 1 0,-6 5 4 0,0-5 5 16,1 1 2-16,-8-1 5 0,0 4 0 0,-6-1 2 0,7 2 0 15,-7-1 2-15,0 3-1 0,0 1-5 0,0 0-3 16,-7 4-6-16,7-1-3 0,0 4-4 0,0 0-2 16,0 4-1-16,7 3-4 0,-7 7 1 0,7 1 0 0,-1 4 4 15,1 3 0-15,13 3 0 0,-8 4 2 0,14 4 2 0,-6 4-1 16,5 4 1-16,2 2-1 0,-2 1 0 0,2 4-4 16,-1-1-2-16,7 1-2 0,-13 0-3 0,4 3-1 0,3-4-1 15,-7 1-1-15,-7 0 1 0,7-4 2 0,-7-1 2 16,-7-2 2-16,1 0 2 0,-2-9 2 0,-5 1-1 0,0-4 2 15,0-2 2-15,-5-6 6 0,5-3 4 0,-13-3 6 0,6 0 5 16,-6-5 9-16,0-2 9 0,0-1 13 0,-7-3 11 16,1 0 10-16,-1-8 11 0,0 0 17 0,1 1 10 15,0-4 4-15,6-2-4 0,-7 0-9 0,7-3-13 0,6-3-17 16,-5 1-33-16,5-5-48 0,1 1-52 0,6 0-45 0,0-8-38 16,13 0-35-16,-8-3-39 0,9 0-47 0,5 0-64 0,1-5-143 15,0 1-62-15,-1 0-17 0</inkml:trace>
  <inkml:trace contextRef="#ctx0" brushRef="#br0" timeOffset="2062.01">6465 2063 60 0,'0'-4'466'0,"0"0"-132"0,0 0-137 16,0 4-79-16,7-3-53 0,-7 6-31 0,0-3-18 16,6 4-10-16,-6 4-5 0,7-1-2 0,-1 0 0 15,-6 8-1-15,7-1 0 0,-7 1 2 0,6 2 0 0,-6 6 1 16,7 0 0-16,-7-2 1 0,0 4 0 0,0 1 0 0,0-4 1 16,0 1-1-16,0-2 0 0,0-2 1 0,0 0-1 0,0-9 0 15,0 0 1-15,0 2 4 0,0-5 9 0,0-3 10 16,0-1 10-16,5-3 5 0,-5-3 5 0,0-1 4 0,7-3 1 15,1 0-5-15,-3-4-8 0,2-3-10 0,0-2-8 16,6 2-5-16,-7-4-3 0,7 3-3 0,-6-4-2 0,6 5-1 16,-7-1 0-16,8 0 0 0,-8 4-2 0,0 4-1 15,1 0-1-15,-2 3-2 0,-5-3-3 0,8 7 0 0,-8 0-4 16,7 7 0-16,-7-3 0 0,5 3 1 0,-5 4-1 0,0 4 3 16,7-1 3-16,-7 1 0 0,8 3 2 0,4-2 2 15,-6 1-2-15,8 2 1 0,-8-5 0 0,7 1-2 0,7 0 1 16,-8-4-1-16,8-4 1 0,0 0 0 0,-1 1-1 15,7-5 1-15,-6-3-1 0,-2 0 1 0,9-3 2 0,0-5-1 16,-7 4-1-16,6-6 2 0,-1-1 0 0,-5 0 2 0,6 0 4 16,-6-4 4-16,-1 1 3 0,-6-6 6 0,5 7 7 15,-9-6 6-15,2 1 4 0,-3-1 1 0,-8 4 1 0,0-2-1 16,0-2-5-16,-8 1-3 0,3 3-9 0,-1-3-6 16,-8 3-6-16,1 0-4 0,0 1-4 0,0 3-3 0,7 3-1 15,-8 1-2-15,2-1 0 0,5 6-1 0,0 2 0 0,-5 0 0 16,4 2-1-16,2 3 1 0,0 5 0 0,-2-2 1 15,3 6 0-15,-1 2 2 0,-2-2 0 0,8 4 0 16,0 1 1-16,0-2 1 0,8 2 0 0,-2 3-1 0,-1-4 1 16,3 5 1-16,12-6-1 0,-8 3 1 0,8-3-1 0,0 2-1 15,5-9 0-15,9 5 0 0,-2-4 0 0,1 1-5 0,4-5-6 16,11-4-10-16,-3 1-18 0,1-1-18 0,5-3-27 16,-5 0-35-16,-1-3-45 0,2-1-71 0,-2-3-143 15,-7-5-81-15,-4 6-32 0</inkml:trace>
  <inkml:trace contextRef="#ctx0" brushRef="#br0" timeOffset="2296.33">7794 1623 35 0,'0'-11'479'0,"-6"3"-122"0,6 2-143 0,-7 2-88 15,7 4-52-15,0 0-29 0,-6 0-20 0,6 7-8 16,0 4-3-16,-7 0 0 0,7 8 4 0,0-2 4 0,7 9 3 15,-7 3 3-15,6 1-2 0,1 3 1 0,-1 3-3 16,0 1-2-16,8 3-3 0,-8-3-4 0,8 7-3 0,-2-8-4 16,8 5 0-16,-7-1-1 0,7 0-2 0,-1-4 0 0,1 1-1 15,6 1-1-15,0-6-3 0,0 2-8 0,-1-9-15 16,2 5-21-16,-1-10-35 0,0-1-50 0,0 0-88 0,1-9-135 16,-9-3-75-16</inkml:trace>
  <inkml:trace contextRef="#ctx0" brushRef="#br0" timeOffset="2468.17">7735 2128 116 0,'-6'-10'510'0,"0"-2"-37"0,6 5-207 0,6 0-123 0,0-1-69 16,14 1-37-16,0 0-20 0,13 0-10 0,5-1-5 0,1 1-2 16,14-1-7-16,-1 2-13 0,7 1-17 0,6 2-25 15,0-1-28-15,0 4-35 0,0-3-46 0,-6 3-63 0,-1-5-101 16,-5 5-68-16</inkml:trace>
  <inkml:trace contextRef="#ctx0" brushRef="#br0" timeOffset="2702.49">8491 2092 25 0,'-32'10'433'0,"-7"6"-123"15,12-2-105-15,-5 4-66 0,6 1-42 0,6-2-29 16,1 2-17-16,5 3-13 0,2-4-4 0,12 5-1 0,0-2 3 16,6 4 0-16,8-5 3 0,-1 1 1 0,13 1 3 15,0-3 1-15,7-1-3 0,5-4-4 0,8-3-3 0,0 1 2 16,0-5 3-16,-1-3 3 0,7-2 1 0,-7-2 0 0,8-2 3 15,-7-2 11-15,-7-3 15 0,6-5 15 0,-13 6 10 16,8-6 25-16,-16-3 24 0,3 5 20 0,-13-6 10 0,5 2-2 16,-12-1-13-16,-7-2-19 0,0-3-17 0,-7 3-32 15,-6-2-32-15,-7 0-27 0,-12 2-20 0,-1-2-25 0,-5 1-25 16,-8 4-24-16,0-1-29 0,0 0-27 0,1 4-32 16,6-1-39-16,7 6-41 0,-2 2-39 0,15 4-37 0,0 0-54 15,12 0-152-15,1 4-64 0,12-1-20 0</inkml:trace>
  <inkml:trace contextRef="#ctx0" brushRef="#br0" timeOffset="3733.72">11651 1652 56 0,'-12'-10'448'16,"-8"-2"-164"-16,7 1-119 0,0 4-68 0,0 3-38 0,1 0-25 15,-8 1-12-15,0 3-6 0,1 3-3 0,-1 5 0 16,0-1 0-16,-6 8-1 0,7-5-2 0,-1 9 1 0,1-1-1 16,-1 4-1-16,7 4-1 0,0-4-1 0,7 4-3 15,-2 3 1-15,8-7 0 0,8 3-1 0,-2-2 0 0,7-1 2 16,0-1-2-16,13-6 0 0,-7 3 0 0,14-7-1 0,-7 0 2 16,0-3-1-16,7-5 0 0,-7 0-2 0,5 1 1 15,-3-4 0-15,-2-4 1 0,0 1-3 0,-13 3 1 0,7-3 3 16,-8-1 2-16,-6 0 2 0,2 1-1 0,-8-1-1 15,0 0 0-15,-8 4 2 0,2-4-2 0,0 1-1 0,-14 3-2 16,7-4-4-16,1 4 0 0,-2 0 0 0,2 0 1 0,-2-3 5 16,8 3 3-16,-1 0 4 0,7-4 4 0,0 4 3 15,7-7 0-15,-1 3 3 0,8-7-1 0,4 1-5 0,2-9-3 16,13 1-6-16,-7-5-2 0,7-2-1 0,-1 3-1 16,7-7 1-16,-7 0 2 0,-5-5 5 0,5-2 2 0,-6 2 2 15,-6-2 1-15,-1-1 1 0,1 4 3 0,-6-3 0 16,-8-1-1-16,0 3-6 0,1-2-3 0,-1 4 0 0,-6 2 2 15,-6 1 0-15,6 4 0 0,-7 2 1 0,1 5 1 0,0 0 1 16,-2 4 0-16,2 5-1 0,0 1-4 0,-8 6-5 16,8 2-5-16,-1 2-1 0,1 6-3 0,0 7-1 0,-8 4 3 15,14 2-1-15,-6 8 1 0,6 5 3 0,0 3 1 0,6 6 0 16,8 5 4-16,-8 7-1 0,13-1 0 0,1 6-1 16,0 1 2-16,6 6-2 0,-7-5 1 0,13 3 0 0,-5 2-2 15,-1 2 1-15,6 1-1 0,1 0 1 0,-7 0 0 0,0-1 0 16,7 0-1-16,-7-2-3 0,0-4-2 0,1-2-1 15,-2-2-3-15,-5-4-1 0,0-5-2 0,-2-1-1 0,2-6-1 16,-13-6 3-16,6-8 1 0,-6 1 2 0,-1-12 1 16,-6 1 7-16,0-9 10 0,0-3 1 0,0-3 5 0,-6-8 3 15,-1-3 3-15,-6-3 4 0,0-5 3 0,-7-7-1 16,0-1 1-16,1-6 5 0,-7-3 2 0,6-1 7 0,-6-7 6 16,0-5 2-16,7-2 1 0,-7-1 0 0,6-7-5 0,7 0-5 15,-7-6-7-15,7 1-8 0,7-1-9 0,0 1-7 16,-2-1-6-16,8-2-5 0,0 1-4 0,0 3-4 0,8 1-2 15,-2 2 1-15,0 5 0 0,7 8 0 0,-5 2 0 0,4 9 1 16,1 1-1-16,0 6 1 0,7 6-2 0,-7 5 0 16,6 3 0-16,0 7-2 0,2 1-1 0,-9 3-1 0,8 3 2 15,-7 9 0-15,0-2 0 0,-6 5-1 0,5 4 0 16,-12 2 0-16,0 6-3 0,0-2 0 0,-7 4-2 0,2 0-6 16,-8 0-5-16,-7 4-8 0,0-3-2 0,1-1-7 0,-1 4-7 15,1-7-8-15,-7 3-11 0,6-6-7 0,7 2-13 16,0-7-16-16,7 0-22 0,0-4-24 0,6 1-45 15,12-7-104-15,-5-2-93 0,12-6-60 0</inkml:trace>
  <inkml:trace contextRef="#ctx0" brushRef="#br0" timeOffset="3968">12810 1226 393 0,'-5'-17'511'0,"-1"5"-207"0,-1 2-132 0,1 3-72 15,-1-1-43-15,7 4-27 0,0 4-16 0,-7 0-7 0,7 8-4 16,0-1-1-16,0 4 0 0,7 7 1 0,-7 5 3 16,7 2 2-16,-1 4 3 0,1 4 2 0,4 4 1 0,-3 4 2 15,4-2 1-15,-5 6 1 0,7 2-1 0,-1-3 0 16,0 4-2-16,-7 0-1 0,7 0 0 0,1-5-2 0,-3 4-1 16,9-3-2-16,-6-3-1 0,-1-1-1 0,6 0-5 0,-5-3-7 15,5 0-14-15,-6-5-14 0,5 1-23 0,-3-3-28 16,-3-4-50-16,2-4-98 0,-1-4-122 0,-7-7-77 0,-6-4-35 15</inkml:trace>
  <inkml:trace contextRef="#ctx0" brushRef="#br0" timeOffset="4233.6">12486 1886 173 0,'-6'-10'485'0,"-2"1"-156"0,2 3-142 15,6-2-79-15,6 1-39 0,2-4-20 0,4 4-8 16,8 0-4-16,5-1 1 0,2 1-1 0,12-5-1 0,0 6 0 15,6-2-1-15,8-3-2 0,-1 4-6 0,1 0-2 0,5 0-3 16,-6-5 1-16,-6 5 0 0,4-3-3 0,-9 1-3 16,-2 2-1-16,-8 0 0 0,-3-1-2 0,-2 1-1 0,-7 4-4 15,1-2 0-15,-7 3 0 0,-6-2-2 0,5 0 0 16,-7 4-2-16,-5 0-2 0,9 0-2 0,-3 0-1 0,-6 4-1 16,0 2 0-16,0 2 0 0,0-1 0 0,0 5 0 0,-6 2 1 15,6 1 0-15,0 4-1 0,0-2-1 0,0 2-7 16,6 3-12-16,7-4-17 0,0 0-20 0,6 1-31 15,7-1-42-15,1-7-77 0,-1 0-167 0,6 1-85 0,-6-10-38 16</inkml:trace>
  <inkml:trace contextRef="#ctx0" brushRef="#br0" timeOffset="4374.18">13601 1634 27 0,'-14'-11'482'0,"1"0"-104"0,0 3-165 16,5 2-94-16,3-3-56 0,-1 6-36 0,6 0-21 0,0 3-19 15,6 0-21-15,7 0-37 0,0 3-65 0,6-3-163 16,7 8-92-16</inkml:trace>
  <inkml:trace contextRef="#ctx0" brushRef="#br0" timeOffset="4608.46">13913 1634 39 0,'-32'-4'465'0,"-1"4"-145"0,7 0-122 0,0 4-73 0,-1-1-45 16,1 4-24-16,7 1-14 0,6-1-9 0,-6 5-6 0,5-2-5 15,2 5-1-15,-2 3 0 0,8-3 0 0,-1 4 0 16,1-2-3-16,-1 6-1 0,7-5 1 0,0 0 0 0,7 4 0 16,-1-4 1-16,1 1 0 0,-1-1 1 0,8 4-1 15,5-7 0-15,0 3-2 0,8-3-2 0,5-1-3 0,7-2-5 16,0-2-8-16,7 2-15 0,6-2-23 0,0-3-28 0,6-3-40 15,1 0-67-15,0-4-123 0,0 0-96 0,-7-4-57 16</inkml:trace>
  <inkml:trace contextRef="#ctx0" brushRef="#br0" timeOffset="5092.74">14604 1755 36 0,'-34'0'482'0,"1"0"-108"16,1 3-154-16,6 1-92 0,-7-1-52 0,9 5-31 15,4-1-19-15,0 1-7 0,7-2-6 0,7 6-2 0,-1-1-4 16,7 0-1-16,7-1-1 0,-1 2-2 0,13-1 1 0,-5-1-3 16,11-2-2-16,-6-1-2 0,8 1-2 0,-1-4-2 0,-6-1 0 15,6-3-1-15,-7 4 1 0,1-4 0 0,-7 0 2 16,0-4 0-16,-6 4 2 0,-1 0 3 0,0 0 0 16,1-3 2-16,-7 3-2 0,0 0 0 0,0 0 1 0,0 3 1 15,-7-3-2-15,1 0-1 0,0 4 0 0,6 0 0 0,-7 0 0 16,1-2-1-16,-1 2 0 0,7 0 2 0,0-4 0 15,0 4 3-15,0-4 3 0,7 3 3 0,-1-3 4 0,1-3 1 16,5 3 3-16,8-4 3 0,-1-4 1 0,0 2 7 16,8-5 1-16,-1-1 2 0,1-3 0 0,-8 1 2 0,7-5 3 15,-6-2 0-15,6 2 3 0,-6-6-3 0,-8 3 1 0,1-4-1 16,0-3 0-16,-6 4-3 0,-2-4-5 0,-5-1-3 16,-5-3-4-16,-2 0-6 0,-6 3-6 0,0-2-4 15,1-4-3-15,-2 2-2 0,-6 1 0 0,1 4 0 0,-1-1 1 16,8 1 4-16,-8 3 0 0,0 8 1 0,7 0 2 0,-7 3 0 15,8 5-2-15,-9 1-3 0,9 6-3 0,-1 3 0 0,0 7 0 16,-7 1-2-16,14 6-2 0,-7 1 1 0,7 7 1 0,-1-1 2 16,0 6 0-16,7 2 0 0,0 4 1 0,7-3 0 15,-7 1 1-15,13 6 3 0,-6 1 0 0,5-2 1 16,8 1 2-16,-7-1 2 0,7-3 0 0,-7 4 1 0,6-3 0 16,7-5 0-16,1 0 0 0,-1 0-1 0,0-4-1 0,13 1-4 15,0 0-15-15,13 0-24 0,0-5-34 0,13 1-49 16,7-3-81-16,0-5-184 0,-2-2-104 0,9-2-51 0</inkml:trace>
  <inkml:trace contextRef="#ctx0" brushRef="#br0" timeOffset="5608.15">17424 1146 265 0,'8'-11'294'0,"-8"4"-93"0,0-4-56 0,0 4-33 0,0-4-23 16,0 3-17-16,0 5-12 0,-8-5-8 0,8 4-4 0,0 1-4 15,0-1-5-15,0 1-7 0,0 3-5 0,-6 0-6 0,6 3-6 16,-6 1-5-16,6 3-6 0,0 4-2 0,-6 0 2 0,-1 4 7 16,7 7 3-16,-7-1 8 0,7 6 6 0,0 2 6 0,-6 4 6 15,6-1 6-15,6 9 3 0,-6-4-2 0,0 4 0 16,7 2-3-16,0 1-2 0,-1 4-2 0,0 0-4 16,0-4-6-16,8 2-3 0,-1 0-6 0,0-3-3 0,6 1-3 15,-5-4-3-15,12-3-2 0,-7-5-3 0,7 2-2 0,-6-5-1 16,13-4-4-16,-7 1-13 0,6-4-23 0,7-3-26 0,-6-5-34 15,6-3-47-15,0-4-88 0,0-3-162 0,0-4-90 16,-13-4-41-16</inkml:trace>
  <inkml:trace contextRef="#ctx0" brushRef="#br0" timeOffset="5811.29">17014 1571 459 0,'-12'-4'478'0,"12"4"-190"0,-7-3-120 16,14-1-63-16,12 1-35 0,1 3-18 0,6-5-6 0,13 3-7 16,6-2-1-16,7 0-2 0,7 4-2 0,6-4-2 15,0 4-7-15,14 0-12 0,-8 4-20 0,8 0-28 0,-8 0-34 16,1-2-51-16,-7 3-97 0,0-5-146 0,-6 3-88 16,-14 1-51-16</inkml:trace>
  <inkml:trace contextRef="#ctx0" brushRef="#br0" timeOffset="6139.34">18077 2022 254 0,'6'-3'463'0,"8"-5"-160"0,-2 4-113 0,0-3-67 0,2-5-41 16,6 2-24-16,-7-1-11 0,-1-4-5 0,2 1-3 15,-1-1-4-15,0-3-4 0,-6-1-4 0,-1 4-6 0,0-3-7 16,1 0-7-16,-7-4-5 0,6 3-2 0,-6-2 1 0,0 3-1 16,7-1 0-16,-7 2-1 0,0-2 1 0,0 0 0 15,0 5 0-15,6 3 0 0,-6-1-2 0,0 5-1 16,6 0 0-16,-6 4-1 0,8-1 0 0,-2 4 0 0,1 0 1 16,5 4 1-16,-5-1 0 0,6 4 2 0,1 0 0 0,-2 5 3 15,0-1-2-15,2 3 1 0,-1 1 1 0,7 3 1 0,-7-3 1 16,0 4-1-16,0-2-1 0,0 6-1 0,0-5 1 15,6 0-1-15,-6 4-2 0,7-4-5 0,-7 4-9 16,7-3-13-16,6-1-19 0,-8 1-23 0,9-5-30 0,-1 1-45 16,7-4-62-16,-1-5-111 0,0-2-84 0</inkml:trace>
  <inkml:trace contextRef="#ctx0" brushRef="#br0" timeOffset="6795.42">19067 1758 315 0,'-26'-7'399'15,"0"4"-140"-15,0 3-91 0,0 0-53 0,-1 0-33 0,-5 3-16 16,6 1-14-16,7-1-9 0,-1 4-7 0,0 1-6 16,7 3-6-16,7-1-4 0,0 2-5 0,6-1-6 0,6 3-1 15,7-3-1-15,0 0-1 0,12 0-1 0,2 1-1 16,5-5-2-16,-6 0-1 0,7-3-2 0,-1 0 0 0,2-4-1 16,-2 0-1-16,-6 0 1 0,0-4 0 0,-6-4 0 0,0 5 1 15,-1-4 1-15,-6-2 0 0,-7 6 1 0,1-4-1 16,-1 0 0-16,-6-1-1 0,-6 1 2 0,-1 3-1 15,1 1-1-15,-1-4-1 0,-6 3-2 0,7 0 3 0,0 4-1 16,-8-4 1-16,8 1-1 0,-1 3 5 0,1-4 6 0,6 4 5 16,0-4 7-16,0 0 2 0,6-2 1 0,1-2-1 0,-1 1-1 15,14-4-2-15,-7-3-4 0,6-1-4 0,-1 1-4 16,2-5 1-16,1 0 2 0,-2 5 2 0,-5-9 9 0,6 6 9 16,-8-2 7-16,1 0 9 0,-6 1 4 0,6-1 2 15,-13 2 2-15,6 3 2 0,-6-1-2 0,6 0-3 0,-6 4-6 16,0 4-7-16,0-1-7 0,0 5-6 0,0 3-4 15,0 3-7-15,0 0-8 0,0 9-7 0,0 2-3 0,0 8 1 16,0 0 0-16,8 7 0 0,-2 5 2 0,0 7 2 16,0-2-2-16,8 5 2 0,-8 0-1 0,7 4 0 0,1 2 1 15,-2-2 1-15,2 8-1 0,5-5 0 0,-6 0 3 0,0 4 0 16,7 1-1-16,-1-6-1 0,1 5-3 0,0-7-3 16,-2 0-1-16,2-5-3 0,0-2 0 0,-7-9-3 0,7 2 1 15,-8-9 2-15,2-2 2 0,-1-5 4 0,-1-3 11 0,-5-9 12 16,0 2 9-16,-7-8 9 0,6 0 5 0,-6-11 6 15,0 0 8-15,-6-4 9 0,6-7 4 0,-14 0-2 0,8-7 3 16,-7-4 8-16,0-3 0 0,0-5 0 0,0 1-5 16,-6-4-11-16,5 0-13 0,-5-4-9 0,5 0-15 0,-4 0-13 15,4-2-8-15,8-2-7 0,-7 1-1 0,6-4-3 0,7 4 1 16,-7 0 1-16,14 3 4 0,-7 1 1 0,7 6 2 16,-7 5 3-16,13 3 0 0,-7 8 0 0,1 2 0 15,6 5-2-15,-1 3-1 0,2 8-1 0,-1-1-2 0,7 8-3 16,-8 4-2-16,8 3 0 0,-7 7 0 0,7 1-1 0,-8 4-1 15,2 7-2-15,-8 4-2 0,-6-1-1 0,0 0-5 16,-6 4-8-16,-1-1-7 0,-6 1-13 0,-6 4-14 0,-1-5-17 16,0-1-26-16,-6 1-25 0,1-3-26 0,5-3-22 15,-6 0-20-15,13-3-17 0,-7-6-15 0,14 2-17 0,0-5-22 16,6-6-58-16,0-1-117 0,6-4-47 0</inkml:trace>
  <inkml:trace contextRef="#ctx0" brushRef="#br0" timeOffset="6920.25">20077 1894 157 0,'6'-8'600'0,"-6"-2"7"16,7 1-201-16,-7 3-147 0,6 2-90 0,-6 0-62 0,7 1-47 15,-1-1-44-15,1 4-40 0,-1 0-44 0,8 4-52 16,5 3-78-16,1-3-195 0,-8 6-100 0,2 2-62 16</inkml:trace>
  <inkml:trace contextRef="#ctx0" brushRef="#br0" timeOffset="7623.36">6165 3488 210 0,'-19'-8'251'0,"5"1"-89"0,-5 0-50 15,6 0-30-15,0 3-14 0,0-4-4 0,6 4-2 0,-6-3-2 16,7 3-5-16,-1 2-2 0,0-3-1 0,7 2-4 15,-6-1-9-15,6 4-8 0,0-5-9 0,6 2-6 0,1 3-3 16,6-3-5-16,0 3-2 0,7-4-2 0,6 0 2 0,7 4 3 16,-1 0-1-16,13-3 4 0,14 3 0 0,7 0 6 15,11 0 4-15,14 0 4 0,15-4 2 0,10 4 1 16,22 0 1-16,4 0 0 0,15-4-1 0,6 4 0 0,13 0-1 16,0 0-5-16,7-4-2 0,5 4-5 0,1 0 1 0,0 0-4 15,-7 0 4-15,8 0-3 0,-16 0-2 0,3 0-2 0,-13 0-1 16,-3 4-3-16,-10 0-11 0,-14 0-16 0,-13-1-28 15,-7 5-32-15,-13-5-49 0,-6 0-98 0,-13-3-140 16,-8 0-82-16,2-3-40 0</inkml:trace>
  <inkml:trace contextRef="#ctx0" brushRef="#br0" timeOffset="7966.88">11619 3242 313 0,'-34'-4'273'0,"-3"0"-118"0,-2 4-70 0,-7 0-36 0,1 0-21 16,5 0-10-16,-5 0 0 0,-1 0 5 0,7 0 5 0,0 0 8 15,6 0 5-15,1 0 4 0,6 0 1 0,6 0-1 0,0 0-8 16,14 0-5-16,-1 0-7 0,1 0-7 0,12 0-5 15,13 0-4-15,0 4-2 0,22-4 3 0,4 0 3 16,20 0 1-16,6-4 0 0,14 4 3 0,7 0 1 0,12 0 5 16,14-3 4-16,-1-1 0 0,13 1 0 0,6-2 2 0,8 3 3 15,0-2 2-15,6 0 4 0,0-3-2 0,0 3 0 16,0 0-2-16,-2-2-1 0,1 1-2 0,2-2-5 0,-1 2-6 16,-6 3-5-16,-8-2-2 0,2 1-6 0,-8-2-1 15,-7 2-1-15,-5 0-8 0,-13-2-10 0,-8 5-17 0,-13-4-24 16,1 1-28-16,-13 3-34 0,-7-4-52 0,-6 4-123 0,-7-3-104 15,-7-1-60-15</inkml:trace>
  <inkml:trace contextRef="#ctx0" brushRef="#br0" timeOffset="8326.17">14909 3183 217 0,'0'-3'427'0,"14"3"-162"0,-2 0-121 0,15 0-68 15,5 0-38-15,13 0-22 0,15 0-9 0,5 0 0 0,14 0 0 16,12 3 4-16,6-3 6 0,13 0 4 0,2 5 9 0,11-5 4 15,1 3 3-15,13 0 1 0,-1-3 1 0,15 4-1 0,-8-4-2 16,7 4-1-16,-1-4-7 0,2 3 0 0,-8-3-2 16,7 0-4-16,-7 0-5 0,1 0 1 0,-8 0-4 15,1 0-4-15,0-3 1 0,-6 3-5 0,-7 0-2 0,-1 0 0 16,-13-4-1-16,-5 4-2 0,-14-4-5 0,-6 4-9 0,-8-3-16 16,-11 3-24-16,-14-3-29 0,-13-2-55 0,-5 2-110 15,-15-1-113-15,-19-1-69 0</inkml:trace>
  <inkml:trace contextRef="#ctx0" brushRef="#br0" timeOffset="18417.78">1129 4531 100 0,'0'0'309'0,"0"0"-98"16,0 0-80-16,0 0-56 0,0 0-35 0,0 0-23 0,0 0-5 16,0 5-3-16,0-5 1 0,0 6 3 0,0-2 4 15,0 3 5-15,0 5 6 0,0-2 1 0,0 8-2 0,0-2 0 16,6 5-1-16,-6 6 1 0,0-2-1 0,0 4-1 15,6 3-2-15,-6 5 1 0,0 4 1 0,0-1 0 0,0 4-1 16,-6 0-3-16,6 4 0 0,0-1-4 0,0 4-1 0,0-3-3 16,0 0-3-16,0-1-3 0,0 1 0 0,0-5-1 15,6 3-1-15,-6-3-1 0,7-3-1 0,0 1-3 16,-1-5-9-16,7 0-16 0,-7-2-25 0,8-5-38 0,-8-3-72 16,7-1-151-16,-1-3-88 0</inkml:trace>
  <inkml:trace contextRef="#ctx0" brushRef="#br0" timeOffset="18823.88">1148 5322 82 0,'-7'-10'452'0,"7"-2"-155"0,0 3-123 16,0 1-70-16,7-4-44 0,0 5-28 0,-1 3-12 15,13-2-6-15,-5-3-1 0,5 6 3 0,1-1-1 16,6 1 4-16,-6-1 1 0,5 1 0 0,1-1-1 0,-1 0-2 15,3 0-4-15,4 1-3 0,-6-4-1 0,-1 2-1 0,-5-1 2 16,7-5 1-16,-1 3 2 0,-6 2-1 0,6-10 1 0,-7 5-1 16,1-4 1-16,6 1-2 0,-7-5-3 0,1 2 0 15,-7-6-1-15,6 2-2 0,-5-6 0 0,5 2 1 16,-6 0 0-16,0-2 0 0,-7-2-3 0,2 0 1 0,-2 0 1 16,0-1 1-16,0 1 0 0,-6 0 1 0,0 4 4 0,0 2 2 15,0-2 4-15,0 6 7 0,-6 5 9 0,6-5 7 16,-6 8 6-16,6 5-1 0,-6-3-1 0,6 3-4 0,0 1-3 15,0 2-9-15,-8 3-10 0,8 0-11 0,0 3-6 16,-6 5-1-16,6 4-3 0,0-2 0 0,0 5 1 0,0 4-1 16,0 2 1-16,6 1 2 0,2 3 0 0,-8 5 0 0,6 3 1 15,0-4 1-15,0 9 0 0,1-2 0 0,0 3 0 16,-1 2 0-16,1 0-1 0,-1 6 0 0,0-3-1 0,1 0-2 16,0 4-7-16,-1-1-15 0,0-3-20 0,8-3-29 0,-1-2-38 15,7-5-61-15,-2-1-157 0,8-8-86 0,1-4-59 16</inkml:trace>
  <inkml:trace contextRef="#ctx0" brushRef="#br0" timeOffset="19401.68">2145 5389 19 0,'-6'0'485'0,"6"0"-44"0,0 0-184 0,6 0-116 16,0 0-62-16,1-8-30 0,6 5-9 0,0 0-1 0,7-6 1 15,-1-1 4-15,0 3 1 0,8-8 0 0,-1 3-1 16,-6-2-4-16,5-1-7 0,1 1-5 0,0-1-2 0,-6 5-1 16,0-6 3-16,-7 2-1 0,7-1 0 0,-15 5 0 15,8-5-1-15,-13 3 1 0,8 2-2 0,-8-5-4 0,-8 4-4 16,2 0-3-16,-1 0-3 0,2 0-3 0,-10 0-5 0,3 4-3 16,-8 2-3-16,8 3 1 0,-8 2-2 0,-7 2 0 15,8 3-1-15,-6 5 3 0,5 2-1 0,-6 2 1 0,7 4 2 16,-2-3-2-16,1 3-1 0,8 1 2 0,-1 3-1 15,6 0-2-15,-5 3 2 0,12 6 0 0,-7-6 1 0,7 0 0 16,7 4 0-16,-1-4 0 0,0 1 1 0,1-4 0 16,6 5 0-16,6-6 1 0,-6-2 1 0,14-4-2 0,-8-1 2 15,7-3-1-15,0 0 1 0,0-8 2 0,7 2 0 0,-7-5 0 16,7-5 2-16,5 2 0 0,-5-8 0 0,7 0 0 16,-8-3-2-16,7-5-1 0,0-3 0 0,-7-4-1 0,1 1 0 15,-7-4-1-15,7-5 0 0,-7-2-2 0,-6-1 3 0,0-3-1 16,-1-1-2-16,-6-3-2 0,6-3-2 0,-13 2-5 15,8-1-6-15,-14-6 0 0,5 4-3 0,-5-2-2 16,0 2 0-16,0-4-1 0,0 4 1 0,-5 0 5 0,-1 9 5 16,-8-1 2-16,8 3 2 0,-7 7 2 0,0 1 4 0,0 4 1 15,-1 3 1-15,2 2 4 0,5 6-1 0,-6 3 1 0,0 4-1 16,7 0 0-16,-1 7-1 0,-6 0-3 0,7 7-1 16,-1 4-1-16,7 4-1 0,-7 3 0 0,7 4 0 15,0 4-1-15,7 4 2 0,0 1 2 0,-1 6 0 0,7 1 1 16,-6 2 3-16,6 3-1 0,-7 2 1 0,14 2-1 0,-8 1 0 15,2 0 0-15,-1-4 1 0,6 3-1 0,0-2 0 16,0 1 1-16,1-2-2 0,7 1-2 0,-1-1-5 0,0-4-13 16,5-4-14-16,3 1-14 0,6-3-17 0,-8-2-21 15,7-6-28-15,0-1-44 0,1-6-71 0,-3 0-136 0,3-5-73 16,0-8-31-16</inkml:trace>
  <inkml:trace contextRef="#ctx0" brushRef="#br0" timeOffset="19995.43">3298 5165 56 0,'-6'-15'465'0,"6"1"-120"0,0-1-144 16,6 4-80-16,-6 0-42 0,5 0-19 0,4 1-10 15,-9-2-5-15,6 5-3 0,-1-1-4 0,3 1-2 0,-2 4-6 16,8-1-7-16,-2 4-6 0,-6 0-8 0,8 4-5 0,-1-1-1 15,0 4-2-15,0 5-2 0,-1-1-1 0,2 3 1 16,-1 5-2-16,0-1 3 0,0 4 0 0,0 3 0 0,-6 2 0 16,5-2 2-16,-4 5-1 0,-2 2 0 0,0-2 1 15,1-1-2-15,-1 1 0 0,1-1 0 0,0-4 0 0,-7 0 0 16,6-6 0-16,-6 4-1 0,6-9 1 0,-6 1 0 0,0-5 0 16,7 1 0-16,-7 0 0 0,0-4 3 0,0-2 6 15,0-3 8-15,0 2 11 0,0 0 6 0,0-4 4 0,7-4 5 16,-7 0 2-16,0-6 0 0,6-1 2 0,-6 0-2 15,6-3-6-15,-6-1-4 0,7-4 0 0,-7 1 0 0,0-5 2 16,7 6 2-16,-7-5-5 0,0 3-1 0,0 2 0 16,6-2-1-16,-6 4-4 0,0 1-5 0,0 3-2 0,0-1-4 15,0 1-4-15,0 9-1 0,0-6-5 0,0 4-7 0,0-1-3 16,0 5-2-16,0 0-2 0,7 0 0 0,-7 0-1 16,6 5-4-16,0-5 4 0,8 4 2 0,-8-1 2 0,8 2 2 15,-2-5 1-15,-5 2-2 0,6-2 0 0,0 4 2 16,-1-4-2-16,-4-4 1 0,4 4 0 0,2-2 0 0,-2 2-2 15,8-8 1-15,-13 4-1 0,5-1 0 0,2-1 0 0,-2 2 0 16,2-3 0-16,-8 4-1 0,7-2 3 0,-7 1-2 16,2 1 2-16,-2-1-2 0,0 4-2 0,8 0 0 0,-8 0 1 15,0 4-2-15,1-1-1 0,6 6 1 0,-7-3 0 16,1 5 0-16,-1 1 1 0,0 2 2 0,2 1 0 0,-2 0 1 16,0 3 1-16,1 0 2 0,0-3-1 0,-1 2-1 0,1 2 1 15,-1-4-3-15,0 4-3 0,2-5-6 0,4 1-6 16,-6-1-5-16,8-3-8 0,-2 0-7 0,2-3-12 15,-1-1-14-15,7 0-14 0,5-3-19 0,-5-1-26 0,12-6-41 16,-5-1-78-16,5 1-135 0,-6-4-64 0</inkml:trace>
  <inkml:trace contextRef="#ctx0" brushRef="#br0" timeOffset="20573.39">4451 5125 283 0,'-13'-8'487'0,"-6"5"-159"0,6 3-144 0,-7 0-81 0,14 3-50 16,-7 5-27-16,0 0-13 0,7 2-9 0,-2 1-2 16,2 5-1-16,-1-2 3 0,7 8-1 0,0-4-1 15,7 3 1-15,-1 2 0 0,8 0 1 0,-1-2-3 0,0-4-4 16,6 3-4-16,1-3-2 0,6-5-3 0,0-1-2 0,1 0-3 16,-2-7-2-16,0-1 3 0,2-3 3 0,-1-3 4 15,-6-1 1-15,-1-7 2 0,1 3 4 0,-7-3 2 0,0 0 3 16,-6 1-1-16,-7-2 0 0,0-3 1 0,0 5-1 15,-7-2 2-15,-6 3-2 0,0 1 1 0,1-1 2 0,-8 3 2 16,0 2 5-16,-6 0 2 0,12 4 2 0,-6 0 2 0,8 4-1 16,-1-4 0-16,0 4-3 0,7-1-2 0,6 0-4 15,0 6-2-15,0-1-2 0,6-6-2 0,1 5 1 0,6 1 1 16,0-4 0-16,7 0 0 0,6-4 0 0,-1 0 0 0,9-4-1 16,-9 0 2-16,7-4 1 0,2-1 1 0,-2-3 3 15,1 1 3-15,-7-3 5 0,6-5 6 0,-5 0 6 0,-8 2 6 16,7-6 11-16,-6 1 7 0,-1-4 10 0,1 5 3 15,-8-6-1-15,-5-2-4 0,0 4-5 0,4-4-7 0,-11 3-11 16,8-7-11-16,-8 4-13 0,-8-4-9 0,8 3-2 16,0 1 0-16,-5-4-3 0,-1 4 0 0,-1-1-1 0,0 5 2 15,1-1 0-15,0 4-1 0,-7 4-1 0,6 0-1 16,0 6 1-16,1 1-3 0,0 0 0 0,6 4-4 0,-8 4-1 16,8-2-1-16,-7 5 0 0,7 5 1 0,-5 2-2 15,5 4 1-15,-7 3 2 0,7 5 3 0,0 3 0 0,0 4 3 16,0 3 0-16,0 5 1 0,0-2 1 0,0 5 1 0,7 3 0 15,-7 1 0-15,5-1 0 0,2 3 1 0,1 2-2 16,-2-2 0-16,0 1 0 0,1 0-1 0,0 0 0 0,-1 0 0 16,1-4 0-16,-1 5 0 0,7-9 0 0,-6 1-1 0,4-1-1 15,-3-3-1-15,4-4-7 0,2 0-14 0,6-6-11 16,-8-1-11-16,8-4-10 0,-7-3-11 0,7-4-13 0,0 0-15 16,6-7-17-16,-7-4-15 0,1-4-26 0,0-4-45 15,-8-6-96-15,8-1-85 0,-7-3-51 0</inkml:trace>
  <inkml:trace contextRef="#ctx0" brushRef="#br0" timeOffset="20807.79">5401 4521 48 0,'-5'-12'507'16,"5"5"-1"-16,0 4-210 0,0-1-143 0,0 8-76 0,0 3-47 15,0 4-23-15,0 0-13 0,0 7 0 0,0 1 2 16,5 2 2-16,-5 2 3 0,0 6 4 0,0 4 4 15,9-1 1-15,-9 5 4 0,6 0 0 0,-6 3 0 0,5 4 2 16,3-4-2-16,-1 4-3 0,6-3-2 0,-7 2 2 0,8-2 0 16,-8-4 2-16,6 3 1 0,2-3-1 0,5-5 3 0,-5 6-1 15,4-9-1-15,2 0-1 0,0-4-8 0,-1-3-9 16,1 0-12-16,0-3-20 0,-1-8-30 0,1 3-39 16,0-10-58-16,-8 0-106 0,1-4-111 0,0-4-65 0</inkml:trace>
  <inkml:trace contextRef="#ctx0" brushRef="#br0" timeOffset="20948.21">5220 5037 208 0,'-19'-15'546'0,"6"5"-14"15,5-2-208-15,3 5-137 0,-1 0-83 0,6 3-47 0,0-3-31 16,6 3-13-16,7 0-7 0,6-3-3 0,8 4-6 0,5-1-12 16,7 0-13-16,7 0-24 0,-1 4-27 0,14-3-43 15,-7 3-66-15,7-4-137 0,-7 4-92 0,0-4-57 16</inkml:trace>
  <inkml:trace contextRef="#ctx0" brushRef="#br0" timeOffset="21198.15">5872 4884 339 0,'0'-8'532'0,"0"4"-77"0,6 0-199 0,1 1-122 16,0-1-72-16,6 0-41 0,-1 4-20 0,2 0-9 0,-2 0 1 15,2 0 0-15,-8 4 3 0,7 3 1 0,-6 1-1 0,6 2 1 16,-7 5 0-16,-6 0 0 0,0 7 2 0,-6 4 1 0,-7 3 0 15,0 0 0-15,-7 0 2 0,1 0 0 0,-1 1 2 16,1-4 4-16,5 3 4 0,-5-7 7 0,6 0 4 16,0-3 5-16,0-5 4 0,0 1 1 0,7-4 0 0,6 0-1 15,-8-4-5-15,8 0-2 0,0-3-4 0,8 3 0 0,-2-3-1 16,13-4-2-16,7 0 0 0,7 0-3 0,6 0-16 16,7-4-23-16,6 0-31 0,0-3-42 0,6 5-57 0,8-6-115 15,-7-1-123-15,6 3-80 0,-14-5-42 0</inkml:trace>
  <inkml:trace contextRef="#ctx0" brushRef="#br0" timeOffset="21588.77">3403 6019 7 0,'-14'-4'427'16,"-6"4"-120"-16,8 0-135 0,-8 0-75 0,1 7-37 15,-1-3-16-15,0 6-4 0,1 2-1 0,-1-1 6 0,-6 4 5 16,6-1 5-16,0 5 4 0,2 2-1 0,5 5-4 0,-7-4-2 16,7 7-5-16,-6 0-6 0,6 1-5 0,7-1-5 15,-8 2-5-15,14-2-4 0,-6 0-4 0,6 3-3 0,6-6-4 16,-1 4-2-16,15-1-2 0,1-4 0 0,5 0-2 16,7 1-3-16,6-6-6 0,6-3-13 0,7-2-16 0,7-1-20 15,-7-6-28-15,13-4-38 0,0-1-50 0,-6-6-70 0,6-5-115 16,-13-3-69-16</inkml:trace>
  <inkml:trace contextRef="#ctx0" brushRef="#br0" timeOffset="22260.43">3963 6319 201 0,'-33'-7'491'0,"7"2"-113"0,-6 5-135 16,-1 5-81-16,1-1-48 0,5 4-30 0,1 2-23 16,6 1-16-16,1-1-11 0,0 5-12 0,12 0-4 0,-5 3-5 15,12 4-4-15,0 0-2 0,0 1-2 0,6 2-2 16,7-3-2-16,6 0 0 0,0-3-1 0,1-2-1 0,6-2-1 15,1-3-2-15,-1-2 1 0,0-6 0 0,-1 0 0 0,-5-4 2 16,6-4-1-16,-6 0 1 0,-1 1 1 0,-5-4 0 16,-2-5 0-16,-5 5-3 0,0-4-1 0,-7 0-3 0,0-1-1 15,-7 2-1-15,7-5 0 0,-7 4-3 0,-5 1 4 16,4-2 1-16,-4 5 1 0,5-3 4 0,1 2 1 0,-1 1 1 16,7-1-3-16,-6 2-1 0,6-2-5 0,6-1-2 0,1-1-2 15,-1 0 0-15,7-2-1 0,1-2 0 0,-2-1 1 16,8 1 4-16,-1-1 3 0,-5-4 1 0,4 4 3 0,2 4 0 15,1 0 0-15,-9 0 1 0,2 1 0 0,-8 2 0 16,7 4 2-16,-7 1 3 0,1-1 0 0,0 1 1 0,-7 3 2 16,0 3 2-16,6 1 3 0,-6 3 2 0,-6 1 0 15,6 2 0-15,0 1 0 0,0 4-2 0,0 0-2 0,0 3-2 16,0 1-3-16,0-1-3 0,0 4 0 0,0-3 1 0,6-2-3 16,-6 5 2-16,6-3 0 0,1-1 1 0,6 1-1 15,-7-2 1-15,0 2-2 0,8-4 0 0,-7 3-1 0,5-3 1 16,-5 0-1-16,6-1-1 0,-7 1 1 0,8-5 0 15,-1 5 0-15,0-7-1 0,-1 3-1 0,9-4 2 0,-9-4 1 16,8 1 1-16,-1 0 0 0,1-8 0 0,-1 0 0 0,8-2 1 16,-8-6 2-16,7 1 1 0,-6-7 1 0,6 0 4 15,0-7 7-15,-7-2 7 0,8-2 5 0,-7-4 2 0,-2 1 1 16,2-5-1-16,-1-1-2 0,-5-1-2 0,-2-2-8 16,2-3-9-16,-8 3-4 0,-6-2-4 0,7-1-3 0,-7 0 0 15,0 4-2-15,-7-1 0 0,7 1 1 0,-6 4 0 0,0-1 1 16,-2 4 0-16,-4 3 0 0,6 1 0 0,-2 4 3 15,1 3-3-15,2 4-1 0,-2 2 1 0,7 1-1 0,-7 5-2 16,7 3-1-16,0-1-1 0,0 4-2 0,0 4 0 16,0 4 0-16,0 4 0 0,0-1 0 0,0 8 1 0,7 0 1 15,-7 7 2-15,0-1 0 0,7 8 1 0,-7 0 2 0,0 5 0 16,0-1 0-16,0 7 1 0,0-3 0 0,-7 3-1 16,7 1 1-16,0 3 1 0,-7-5-2 0,7 6 0 15,0-6 0-15,0 2-2 0,0 0 2 0,0-4-1 0,7-1 1 16,0 0 0-16,-7-2 0 0,5-5 0 0,2 0 0 0,1-3 2 15,4-4 1-15,2-4 0 0,5-4 3 0,1-2-1 0,-2-5-3 16,9-3-8-16,-1 0-17 0,0-8-20 0,7 0-26 16,-7-8-37-16,6 3-57 0,-5-7-106 0,-1-2-121 0,-7-4-67 15,1 0-32-15</inkml:trace>
  <inkml:trace contextRef="#ctx0" brushRef="#br0" timeOffset="22416.84">4002 5832 89 0,'-27'-4'573'16,"8"4"-17"-16,13 0-78 0,6 0-251 0,6 4-145 0,7 0-91 15,13 0-55-15,1-2-32 0,5 2-11 0,7 0-19 16,1 0-59-16,-1 3-156 0,5-3-77 0,3 0-45 0</inkml:trace>
  <inkml:trace contextRef="#ctx0" brushRef="#br0" timeOffset="24259.93">7389 5535 29 0,'-5'0'200'16,"-1"4"-58"-16,-3-4-41 0,4 0-25 0,-1 0-15 0,0-4-4 16,-2 4-2-16,8 0-1 0,-6 0 1 0,6 0-1 0,-6 0 1 15,6 0-2-15,-7 0-2 0,7 0-2 0,-6 0-5 16,6 0-3-16,-7 0-5 0,0 0-5 0,7 0-7 16,-6 4-4-16,0-4-6 0,0 3-2 0,-2 1-4 0,-4 4-3 15,4-1-2-15,-4 1 0 0,-1-2 0 0,0 5-1 0,-6 1-1 16,5-2 0-16,-5 5 0 0,6-1 0 0,-6 1 0 0,-1 4 0 15,0-5 1-15,1 8 1 0,-1-3-1 0,0-1-1 16,0 1 1-16,0 2 0 0,9 1 0 0,-3-3 0 16,-5 2-1-16,6 5 1 0,0-4 0 0,-1 4 1 0,2 0 0 15,-3 3-1-15,4 0 1 0,-2 1-1 0,-7 3 1 0,6-1-1 16,2 1-1-16,-1 1-4 0,-7 3 1 0,8-1 2 16,-3 0-2-16,-4 1-1 0,7 0 1 0,-1 3 2 0,-1-4 0 15,2 1 0-15,-2 0 0 0,7-4 0 0,-5 3 2 16,4-2 0-16,-4 2-1 0,6-4-1 0,0 6 0 0,-1-6 1 15,0 5-1-15,-5-4 0 0,5 3 0 0,0 1 0 0,-6 0 1 16,0 3 6-16,0 0 0 0,1 5 1 0,-3-2 2 16,3 1 0-16,-1 5 1 0,-6-6 2 0,5 5 0 0,-5 0-1 15,0 3-2-15,-1-4 1 0,1 1-3 0,5 0 1 16,-5 3-3-16,-1 0-1 0,6 0-2 0,2 0 0 0,-1 1-2 16,-1-1-1-16,9 0 0 0,-8 1 1 0,6-1 0 0,0-4 0 15,1 1-1-15,0 4 1 0,-2-9 0 0,8 6 0 16,0-6 0-16,-6 1 0 0,6-3 1 0,0 2 0 15,6-2 0-15,-6-4-2 0,8 2 0 0,-8 2 1 0,6 2 1 16,0-2 0-16,1-1-1 0,0 4 0 0,6 1 0 0,-8-2-1 16,9 1 1-16,-8 1 0 0,7-1-1 0,1 2 0 0,-8 0 0 15,7-3-3-15,0 4 1 0,-6 1 1 0,5 0-1 16,-4-4 1-16,4-1 1 0,-5 5 0 0,6-4 1 0,-6 0 2 16,5 0 1-16,2 0-1 0,-2-4-2 0,8 1 0 15,-7-4 0-15,7-1 0 0,0 0 1 0,-1-3-1 0,7-3-1 16,0-1 2-16,-6 0 0 0,4-3 0 0,3 4-2 15,-7-5 0-15,6 1 0 0,1 0 0 0,-9-1 0 0,9 4-1 16,-7-3 1-16,6 0-1 0,-7-1 1 0,7 1 0 0,-6-1 0 16,-1 1 1-16,7 4 0 0,-6-9-1 0,6 6-1 15,-7-2 0-15,7-4 1 0,-6 1 0 0,6 1 1 0,0-1-1 16,1-4 0-16,-2 1 0 0,7-5 0 0,-5 1 1 16,-1-5-1-16,0 1 0 0,0 0 0 0,0-3-1 0,1-2 2 15,-1 3 0-15,-7-6-1 0,7 2 1 0,0-3 0 0,0 2 0 16,-7-4 1-16,7 4 1 0,1-4-2 0,-7 0-1 15,6-4 2-15,-1 4 1 0,-5-4-1 0,6 4-2 0,-6-2 0 16,5-3 1-16,-5 2 1 0,6-1-1 0,-6-3 0 16,5 3 0-16,-5-4 1 0,6 2 1 0,1-3 0 0,-9-1 0 15,9-1 2-15,-1 0-4 0,0-1 4 0,0 2-1 0,0-5-1 16,1 4-2-16,-2-3 0 0,9-1 1 0,-10-4-2 16,3 5 3-16,-1-4-1 0,7-1 0 0,-7-3 2 15,0 0 5-15,0 1 4 0,0-6 0 0,7 2 3 0,-7-4 4 16,-1 0 6-16,2-1 7 0,-1-2 5 0,0-2 1 0,0 5-1 15,0-3 3-15,1-6 0 0,-2 5-3 0,0-3-4 0,-5 3-7 16,7-3-4-16,-8-1-3 0,1-1-1 0,0 2-3 16,-1-1-2-16,1-2 1 0,0 1 1 0,-8-1 1 15,2-2 5-15,-2 4 6 0,1-3 7 0,1 1 5 0,-3-3 6 16,-3 2 6-16,4 1 3 0,-5-3 3 0,0 2-5 0,0 1-6 16,-1-5-7-16,1-1-6 0,-1 1-8 0,0 0-7 15,2-4-7-15,-2 4-6 0,0-2-3 0,7-6-3 0,-6 4-2 16,-1-3-2-16,7-1 0 0,-13-2 0 0,5-1 1 15,4 0-3-15,2 0 3 0,-11 1-2 0,7-2 1 0,1 1 1 16,-2-4-1-16,-6 1 0 0,0 2 0 0,6-2 3 0,-6 2-1 16,-6-2 2-16,6 3 0 0,0 0 2 0,-6 1-1 15,-2-1 1-15,1 0 2 0,2 0-2 0,-1 4 1 16,-3-4-1-16,4 3 2 0,-8 0-1 0,7-2 1 0,-1 3-1 16,0-1 0-16,1 1-1 0,0 4 0 0,6-1 0 0,-6 0-2 15,-2 0-2-15,8 5 1 0,-6 2-2 0,0 1 0 0,-1 0-1 16,1 3 1-16,-1 1-2 0,0 2 2 0,0 2-2 15,-5-2 1-15,4 2 0 0,-3 2-1 0,-3-2 2 16,1 2-2-16,1 1 2 0,-8 3 1 0,6-3 1 0,2 3-1 16,-8-3 1-16,7 7-1 0,1-4 1 0,-2 4 0 0,-6-3 0 15,7 6-1-15,1-3-1 0,-9 3 2 0,8-2 0 16,1 3 1-16,-1 3 0 0,0 0-3 0,0-3-1 0,-7 3 0 16,0 1-2-16,8-1-5 0,-8 0-1 0,-6 4-3 0,7-3-3 15,-8 3 2-15,7-3-1 0,-5 2 3 0,-1 1 0 16,6-3 4-16,-6 3 2 0,-1-4 2 0,8 3 2 0,0-2-1 15,-1 3 3-15,1-4-2 0,-1 1 1 0,0 3 1 16,1-4-1-16,5 5 0 0,-4-5-1 0,-2 4-1 0,7-1-4 16,0 2-5-16,-6-2-8 0,-1 2-7 0,7-1-8 0,-7 0-3 15,1-1-3-15,0 5-2 0,-1 0 2 0,0 0 5 16,-7-1 6-16,9 1 9 0,-9 3 6 0,8 1 4 0,-8 0 5 16,8-1 2-16,-7-1 2 0,6 2 2 0,1 3 1 15,0-3 1-15,6 3 0 0,-7-4-1 0,0 4 0 0,1 0 0 16,6 0 0-16,-6 0-2 0,-7 4-4 0,6-1-5 0,-7 0-6 15,1 2-7-15,0 2-9 0,-6 0-11 0,-1 4-13 16,-6 0-15-16,0 0-22 0,7 4-30 0,-2-4-58 16,-4 0-134-16,11-1-83 0,-5 2-54 0</inkml:trace>
  <inkml:trace contextRef="#ctx0" brushRef="#br0" timeOffset="25993.9">7925 5322 158 0,'-14'-2'302'15,"8"-2"-104"-15,-8 0-72 0,8-4-43 0,0 4-26 16,0-3-15-16,-8 5-8 0,8-6-6 0,-1 4-4 0,1-1-3 16,0-1-2-16,-1 2-1 0,0 0-1 0,1 1-2 0,-8 0-1 15,8 3-1-15,-7-5-2 0,0 5 0 0,0-4 2 16,1 4 1-16,-2 4 0 0,-6-4 0 0,8 0 0 15,-8 5 2-15,-7-2 0 0,9 0-3 0,-9 1-2 0,7 3-4 16,-6 1-2-16,1-1-1 0,-1 0 0 0,0 0-5 0,-1 5 0 16,1-4 1-16,0 1 0 0,1 3 2 0,-1-1-1 0,-7 0-1 15,7 1 0-15,-8-6 1 0,9 5-1 0,-1 1 0 16,-7-5 0-16,6 3-1 0,-4 2 1 0,5-2 0 16,-1-3 0-16,-5 5 0 0,-2-1 0 0,9 3 0 0,-7-2-1 15,5 2 1-15,-5 1 0 0,6-1 0 0,-1 1 0 0,2-1-2 16,-7 1 2-16,6 4 0 0,6-4 1 0,-7-1-1 15,9 4-1-15,-9-3 0 0,7 3 1 0,1-3 0 0,0 4 0 16,-1-5 0-16,7 5-1 0,0-1 1 0,-1-4 2 16,1 5 0-16,1-1-2 0,-1 1 0 0,6-2 1 0,-6 5-1 15,7 1 2-15,-8-1 0 0,8 3-2 0,0 1 1 0,-8-1 1 16,2 1-1-16,5 0 0 0,-6 4 0 0,0-5-2 16,-1 4 0-16,2 1 0 0,-1-1 1 0,6 0-3 0,-6 4 2 15,7-3 0-15,-8 2-1 0,8-2 1 0,-7-1-1 16,6 1 4-16,0-1-1 0,-5 4 0 0,6-4 1 0,-1 0-1 15,-6 1 1-15,7-1-1 0,-8 0 0 0,8 0-2 0,-7 1 1 16,-1-1 0-16,2 0-1 0,-2 0 1 0,8 4-1 16,-14-3 1-16,8 3 0 0,-1-4 1 0,-1 4-1 0,2 0 0 15,-8 3 1-15,7-2 0 0,-1 2 2 0,-4 1-1 16,4-1-1-16,-5 1 2 0,-1 0 1 0,7-1-1 0,0 1-2 16,0-5-1-16,0 6 1 0,7-5 0 0,-1 0 0 0,1-4 0 15,-1 0 1-15,0 1 1 0,7-1-1 0,-6 0 2 16,6 0-2-16,0 1-1 0,0-1 0 0,-6 0-2 0,6 1 1 15,0 2-1-15,0-2-3 0,0-1 1 0,0-4 3 0,0 5 0 16,0 3 2-16,0-4 1 0,0 0-2 0,0 1 0 16,0 3 6-16,6-4-5 0,-6 4 0 0,0 0-1 15,0 0-1-15,0 4-1 0,6 0 3 0,-6 3-3 0,0-4 1 16,7 5 0-16,-7-1 0 0,0-3 0 0,0 3 0 0,0-3 2 16,-7-1-2-16,7 1 0 0,0-1 1 0,0-3-1 0,0 5 0 15,0-6 3-15,0 1-1 0,0-3-1 0,0 2-1 16,0 1 1-16,0-3-1 0,0-1 0 0,0 0 1 15,0 1-1-15,0-1-1 0,0 0 0 0,0-2 1 0,7 2 0 16,-7-4 0-16,7 0 2 0,-7 0 1 0,6 5 0 0,1-4 0 16,-7 3 0-16,6 1-1 0,0-1 1 0,-6 1-1 15,7 7-2-15,0-6 0 0,-7 6 2 0,0-1-1 0,6 2 2 16,-6-1-1-16,0-5 1 0,6 5 0 0,-6 0 0 16,0-5-1-16,7 6-1 0,-7-6 0 0,7-2-1 0,-7 3 0 15,6-1 1-15,1-2 0 0,-1 3-1 0,1-4 1 0,6 4-1 16,-7 0 0-16,8-3 1 0,-8-1 0 0,0 4-1 15,7-8 0-15,0 4 0 0,-6 1 0 0,6-4 0 0,0 3 0 16,0-7 0-16,-6 3-2 0,6 0 1 0,7-2 0 16,-8-2 0-16,1 6 1 0,0-6 0 0,7-2 0 0,-7 3 0 15,7-4 0-15,-8 5 1 0,8-3-1 0,-8 3 0 0,8 0-1 16,-7-2 1-16,1 1 0 0,-1 0-1 0,6 0 2 16,-6 4-1-16,1-4 1 0,-2 3 0 0,0-3 1 0,-4 4-1 15,4 0 0-15,2-4-1 0,-1 3 1 0,0 1-1 0,0-4 0 16,0 4 1-16,0-4 0 0,6 0 0 0,-6 0 1 15,7-1 0-15,0 1-2 0,0-3 0 0,-1 3 0 16,0-5 0-16,1 6 0 0,-1-5 0 0,1 1-1 0,6-1-1 16,-7 4 0-16,0-8 0 0,1 5 2 0,0-4-1 0,0 3 1 15,0-3 0-15,-1-1-1 0,1 1 0 0,6-4 1 16,-7 0 0-16,7-1 0 0,0 2 0 0,-1-5 0 0,3 3 0 16,-2-4 0-16,6 0 0 0,7-3 2 0,-6 2-1 15,5-2 0-15,2 1-1 0,-1-4 0 0,0 0 0 0,1 0 0 16,-3 4 0-16,-3-4 0 0,5 0 0 0,-7 0 0 0,1 0 1 15,-1 0 1-15,2 0 0 0,-9 0 1 0,7 0 2 16,-5-4 2-16,5 0 5 0,-6 1 1 0,7-5 1 0,-7 2 3 16,7-2 0-16,-7-4 2 0,6 5 1 0,1-8 1 15,-1 4-5-15,1-3 0 0,0-4 0 0,0 3 1 0,-1-4 2 16,1-3 1-16,-1 5-1 0,7-6-1 0,0 1 1 0,0 0-2 16,1-3-2-16,-2-2-3 0,2 2-3 0,-1 3 0 15,6-3-3-15,-6-1-2 0,7 1 1 0,-7-2-1 0,1 2 0 16,-2-1-2-16,1 5 1 0,0-5-1 0,-5 4 0 15,-2-3 0-15,1-1 0 0,-2 0-1 0,-4 1 0 0,0-2 1 16,-2-1 0-16,1-2-1 0,-1-3 0 0,2 3 0 0,6-1 0 16,-7-6 0-16,-1-1-1 0,2 2 0 0,0-4-1 15,-2-5 1-15,1 1 0 0,-1-3-2 0,2 0 2 16,0-5-1-16,-1 1-1 0,-7-4 1 0,1 4 1 0,0-1 1 16,-1-2 3-16,-6 2 9 0,6 0 6 0,-5-3 8 0,-2 5 10 15,-5-2 6-15,6 1 6 0,-8 0 7 0,3-1 1 0,-2 1-1 16,1 0-4-16,-7 0-7 0,7-5-8 0,-1 5-6 15,-6-4-8-15,6 1-7 0,-6-5-7 0,8 0-5 0,-2 1-4 16,0-5-2-16,0 5-4 0,1-8-1 0,0 4-4 16,-1-4-5-16,1-1-4 0,-1-2 0 0,0 0-1 0,-6 3 1 15,0-8 1-15,0 4 1 0,-6 1 4 0,0-1 5 16,-1 4 8-16,-6 0 1 0,0 4 1 0,1-1 5 0,-8 5 2 16,-8 3 2-16,10 0 3 0,-8 4 1 0,0 4-1 15,0-1 2-15,0 0-1 0,0 4-1 0,-1 0-1 0,1 3-4 16,1 2-1-16,-1-1 0 0,6 4-3 0,-6-1-1 0,7-4-1 15,-1 4-2-15,0 4 0 0,1-4 0 0,-1 1-1 16,7 0 0-16,-6-1-1 0,-1 0 0 0,1 1 0 0,4-1 1 16,-5 0-1-16,2-4-1 0,-2 2 1 0,2-2-2 0,-2 0 0 15,0-2-3-15,1 3-1 0,-7-4 0 0,6 0-3 16,-7 4-3-16,1-1 0 0,0 1-1 0,-5 0-3 0,4-1 2 16,-5 5-1-16,-2 3 0 0,2-4 2 0,-7 3 1 15,7 5-1-15,-7 0 1 0,6 4 1 0,-7 3-2 0,2-4-5 16,-1 4-3-16,-8 4-8 0,9-1-4 0,-7 1-5 0,-2 3-7 15,3 1-7-15,4-1-7 0,-6 4-9 0,1 1-13 16,6-1-21-16,-8 0-44 0,9-1-102 0,-1 2-104 16,6 2-68-16</inkml:trace>
  <inkml:trace contextRef="#ctx0" brushRef="#br0" timeOffset="28352.72">7475 5521 161 0,'-20'0'207'0,"8"-5"-81"0,5 5-54 16,-6 0-32-16,0 0-18 0,0 0-10 0,5 0-6 0,-3 0-3 16,-3 0-1-16,2 5-2 0,-2-1 2 0,-5-4 1 0,5 7 2 15,-4-4 0-15,-10 1 1 0,8 3 1 0,2 1-1 16,-9-1-1-16,2 1-1 0,-1 2-2 0,0-3 0 15,0 5 0-15,-1-2 0 0,1 2 2 0,-6-1 2 0,5 0 3 16,2 3 1-16,-1-3 3 0,0 4 2 0,-7-1 3 0,7 5 1 16,0-1 0-16,0 1-1 0,-1 2-1 0,1 5-1 0,1 0-1 15,-1 3-2-15,0 0-4 0,-1 5-2 0,8 2-1 16,-7-3-1-16,6 3-2 0,1 5 1 0,5-1-3 16,-6 0 0-16,2 1 0 0,5-1-1 0,0 4 0 0,-7 0 0 15,7-1 0-15,-1 5 0 0,2-4 0 0,-1 4 1 0,0-4-1 16,-1 4 1-16,2-4 1 0,-1 0-2 0,0 3 1 15,0-3 0-15,5-4 0 0,-4 4 0 0,5 1 0 0,-6-2 0 16,6-2 3-16,2 3 0 0,-2-5-1 0,1 2 0 16,-1 0 1-16,0-2-1 0,7 2 1 0,-6-4 1 0,6-4-4 15,0 4 0-15,0-5 4 0,0 1 1 0,-6 0 1 0,6-1 2 16,0 2 0-16,0 3 1 0,-8-1 0 0,8 4-3 16,-6 1 0-16,0 3 0 0,0-4-1 0,-8 8-4 0,7-5-2 15,1 5 0-15,0 4 1 0,-8-4 0 0,8 0 1 16,0-2-2-16,6-1 1 0,-6-2 0 0,6 2 1 0,6-1 1 15,-6-4-2-15,6-3 1 0,0-1-1 0,1 1 2 0,6-4-3 16,-7-1 0-16,1-2-1 0,0-1 0 0,6 4 3 16,-7-7-1-16,0 4-1 0,2-1 0 0,-2 0 0 0,-6-3 0 15,6 3 0-15,-6 0 0 0,7-4-1 0,-7 5-1 16,0-1 1-16,0-4 0 0,7 6 1 0,-7-2 3 0,0 0-1 16,0-4-1-16,6 9-1 0,1-5 0 0,-7 4 0 0,0-1 1 15,5 2-1-15,2 2-1 0,-7-2 0 0,7 2 0 16,-1 4 1-16,-6-3 0 0,7 3 0 0,-7-3 0 0,6-1 1 15,0 4-1-15,-6-3 0 0,8 1 1 0,-8-1 0 16,0-6 1-16,6 6-1 0,-6-4 0 0,0 0-1 0,0 0 1 16,7 0 0-16,-1-3 2 0,-6 3-3 0,7-4 0 15,6 0 1-15,-7 0-1 0,0 1 0 0,2-1 0 0,4 4-1 16,0-4 0-16,-4 1 3 0,4-1 0 0,2 0-2 0,-1 0 0 16,-7 0 0-16,8 1 1 0,-8-1 2 0,7 1 2 15,-6-1 1-15,6-3 2 0,-1 4 5 0,1-1 1 0,1-4 0 16,-1 0 2-16,6 5 0 0,1-4-3 0,0-1-2 15,-1 1-1-15,6-1-3 0,2-2-1 0,-1 2-1 0,-7 1-3 16,15-1 0-16,-9-3-1 0,1 1-1 0,0 2 1 0,-6-7-1 16,7 5-1-16,-2-6-1 0,-5 2 0 0,6 0 1 15,0-2 1-15,-7 3 0 0,7-6-2 0,0 4 1 0,-6-4 1 16,6 1 0-16,1-1 0 0,-2 1 0 0,1-4-1 16,0 4 1-16,-1-4-1 0,9 0 0 0,-8 1 0 0,0-3 1 15,7-1 0-15,-7-4 0 0,7 0 1 0,-1 0 0 0,-6-4-2 16,7-4 1-16,-1 0 0 0,1-3-1 0,6 0 1 15,-7-5 0-15,1 1 0 0,6-3 0 0,-6 3 1 16,6-8 0-16,-7 4 1 0,7-2 0 0,-7 2-1 0,2-3 0 16,-1-1-1-16,5 5 0 0,-5-5 0 0,-1 4 0 0,1-3 0 15,5 0-1-15,-5 0 1 0,1-1 0 0,-2 1 0 0,0-1 0 16,8 1 1-16,-14-4 0 0,13 4-1 0,-7-4 0 16,1 0 2-16,-7-3-1 0,6 2-2 0,-5-2 0 15,-1-1 1-15,6 1 0 0,-12-1 1 0,5-4-2 0,2 1-4 16,-8 0-5-16,1-4-4 0,7-3-6 0,-9-1-3 0,2 1-3 15,-1-5-4-15,1-3 1 0,0-4 1 0,-1 4 5 16,-5-4 3-16,5 1 1 0,0-5 4 0,1 6 6 0,-1-6 4 16,1 4 3-16,0-2 4 0,-1 1 3 0,-5 6 3 15,4-6 5-15,-4 6 0 0,-1-1 0 0,0 3-1 0,0-3-2 16,0 4-2-16,0 1-1 0,0-3-4 0,-1-1-1 0,-4-1 0 16,4-4-2-16,2 0-2 0,-2-3 0 0,-4-4 0 15,4-4-1-15,1 1 0 0,-6-5-2 0,6 2-1 0,-7-2-1 16,8-3-3-16,-8 0 2 0,7 0-2 0,-6 0 1 0,-1 0 0 15,0-2 0-15,1-3 1 0,-1 1 4 0,1 0 1 16,0 2 1-16,-7 1 2 0,0-2 2 0,0-1 8 0,0 4 5 16,-7 4 5-16,0 0 4 0,1-1 2 0,-1 5 0 15,-5-5 0-15,5 5-1 0,-6 0-3 0,7 2-3 0,-8 1-5 16,1 0-4-16,7 5-1 0,-1 2 0 0,-6 0-1 0,7 0-5 16,0 8-1-16,-2-4-2 0,8 3 0 0,-6 1 1 15,0-4 0-15,6 4-1 0,-7-3-2 0,0 2 3 16,7-2 0-16,-6 2-1 0,0 4 0 0,-2-4-1 0,3 5 0 15,-2-1-1-15,-1 1 0 0,-3-1 1 0,-3 4-1 0,2 0-3 16,-2 1-3-16,1 3-3 0,-7-5 0 0,8 5-2 0,-8 0-2 16,1 0-2-16,-1 2 0 0,0 2 2 0,1-1 1 15,-1 0 0-15,8 1-2 0,-8-1-1 0,7 1-4 16,0-1 1-16,-6 4-4 0,5-4-2 0,-6 4-2 0,8 0 2 16,-2-4 4-16,-5 9 2 0,-1-5 5 0,8-1 2 0,-2 5 4 15,-5-4 3-15,6 3 3 0,-6-2 0 0,4-1 1 0,3 3 2 16,-7-2-1-16,0 2-1 0,-1 0 2 0,-1 2-2 15,2 2 2-15,0 1 0 0,-7 2 0 0,6 2 1 16,-5 3 1-16,-1-1 2 0,6 0 1 0,-7 1 2 0,8 3-2 16,-7 4 0-16,6-3 1 0,-6 3-1 0,7 0-1 0,-1 0-3 15,-6 0 0-15,6 0-1 0,-5 0 1 0,5 3-1 16,-6 1-1-16,6-4-1 0,-5 3 0 0,-2 1 2 0,8 0-2 16,-7 0 2-16,-7-1-3 0,7 2 0 0,-7 2 1 15,1-5-1-15,-1 6 0 0,1 0 0 0,-1-1 1 0,1 4 1 16,-1-4 1-16,-7 4 1 0,8 0 0 0,-1 1 0 0,-5-2 0 15,5 5-1-15,-6-1 1 0,7 1 0 0,-1-3-1 16,1 2 0-16,-2 4 1 0,2-4-1 0,7 1 0 16,-9 0 1-16,9 3 0 0,-1 1-2 0,6-4 0 0,-6 7 0 15,-2-5 0-15,10 9 0 0,-8-4 0 0,6 4 1 0,-6 3 1 16,0 1-1-16,1 3 1 0,-1 4 0 0,-1 2 0 0,-5-3 1 16,6 10 0-16,-1-3 0 0,1 4-2 0,0 1 3 15,-7 3 1-15,7 2 1 0,7 1 2 0,-7-4 2 0,-1 6 4 16,7-5 1-16,2 1 0 0,-2-1 1 0,1-4-1 15,6 5 0-15,-7-4-1 0,7 3-3 0,6-4-5 0,-6 5-1 16,1-1 1-16,5 0 0 0,-6 0 0 0,0 5-2 0,7 2 4 16,-8 1-1-16,2 3-1 0,-2 1-3 0,2 3 0 15,5-1-2-15,-6 5-1 0,6 0 0 0,-5 2-6 0,4 2 3 16,2-1 1-16,0 0 2 0,6 0-1 0,-7 5 1 16,7-5 0-16,0 4-1 0,0-4-2 0,7 4-4 0,-7-4-1 15,6 4-5-15,0-4-4 0,2 4-5 0,-2-4-6 16,0 5-2-16,1-9-4 0,-2 4-3 0,3 1 1 0,4-5-2 15,-5 1 4-15,7 0 5 0,-2-5 5 0,2 1 5 0,-1-4 8 16,0 1 5-16,5-5 2 0,-3-2 5 0,4-5 2 0,0 0 2 16,1 1 3-16,-7-5 3 0,7 0 1 0,-1 1 3 15,1 0 0-15,-8-4 3 0,8-4 1 0,0 1 4 16,-7-1 2-16,-1-3 0 0,2-5 2 0,-2 1 0 0,1 0 1 16,1-4 1-16,-1 1 5 0,0-5-3 0,-1 2-2 0,8-2-1 15,0-4-1-15,-2 2-4 0,2 0-1 0,7-2-3 16,-7-3-7-16,5 1-1 0,2-2-4 0,5-2-2 0,-6-1-1 15,7-2 0-15,-2-1-1 0,10 0 0 0,-8 1 0 16,-1-10-1-16,1 6 0 0,5-4 1 0,-5-1-1 0,-2-3 0 16,3 4-1-16,-1-4 1 0,-1-4 0 0,2 4-1 0,-9-3 0 15,7 3 0-15,-12 0 0 0,6-4-1 0,1 4 1 16,-9 0-1-16,9-3 0 0,-7 3 1 0,-1 0 0 16,8 0 0-16,-8 0 0 0,0 0 1 0,0 0 0 0,1 0 1 15,0 3-1-15,-1-3-2 0,1 4 1 0,6-4-1 0,-6 0 0 16,-1 3 1-16,-5-3 1 0,5 0 0 0,0 4 0 0,1-4 5 15,-1 0 0-15,1-4 1 0,-1 4 2 0,1-3 1 16,0-4 0-16,6 2-2 0,-1-1 2 0,1-5-1 16,7 3 2-16,-1-6 3 0,2-1 1 0,5 0 1 0,0 0 1 15,-1-3-4-15,2-1 2 0,5 2 1 0,1-5-3 0,0-1-3 16,0 5-4-16,-1-4-4 0,-5 1-2 0,5-6 1 0,-7 2-3 16,2-5-4-16,-7-2-1 0,6-2 1 0,-7-5 1 15,1-6 2-15,-2 1 2 0,-4-3 2 0,0-5 2 0,-1 1 1 16,0 0 1-16,-1-4-2 0,1 1 1 0,-6-1-1 15,6-8-1-15,1 5-4 0,-8-5-5 0,7-3-7 0,-6-1-9 16,6-6-12-16,-7 0-9 0,7-6-17 0,-6-6-14 16,-1-7-10-16,1 0-8 0,0-2-6 0,-1-5 5 0,-6-5 12 15,6 2 23-15,-5 0 36 0,-8-4 24 0,0-1 21 0,2-3 23 16,-8 0 22-16,0-3 11 0,0 3 7 0,-8 4-10 16,2-1-14-16,0 6-10 0,-8 1-8 0,8 1-8 0,-7 3-15 15,0 5-16-15,0 3-16 0,-7 0-17 0,1 0-17 16,-1 5-14-16,0 2-19 0,-5 0-15 0,-8 8-15 0,0 0-10 15,1 6-20-15,-1 1-23 0,-6 4-29 0</inkml:trace>
  <inkml:trace contextRef="#ctx0" brushRef="#br0" timeOffset="44430.35">5781 9411 90 0,'0'0'100'0,"0"-4"-24"0,0 1-15 0,0-4-10 15,0 3-10-15,0-4-9 0,6 5-10 0,-6-4-9 0,6 0-5 16,2 3-2-16,-8-4-1 0,6 5-2 0,0-5-1 16,-6 4 0-16,7 2 2 0,-7 2 1 0,0-5 4 0,6 2 4 15,-6 3 3-15,0-4 3 0,0 4 4 0,0-3 5 16,0-2 4-16,0 5 2 0,7-3-1 0,-7-1 1 0,0 0-1 15,0 4 0-15,0 0 1 0,0-3-3 0,0 3-5 0,0-3-3 16,0 3-6-16,0 0-4 0,0 3-6 0,0-3-3 16,-7 3-3-16,7 5-3 0,0-5 0 0,0 9-1 0,-6-4 1 15,-1 6 1-15,7 1 2 0,-6-1 0 0,0 1 0 16,-8 6 1-16,8-2 1 0,-8 4 3 0,2 2 3 0,-1 0 2 16,0 4 2-16,0 1 0 0,-7 3 1 0,0 4 0 0,1-1-1 15,-1 4-1-15,-6 5-1 0,0-2-1 0,1 8-1 16,-8 1-1-16,0 3-1 0,0 3-2 0,-7 1-1 0,3-1 3 15,-2 1 0-15,-1-1-3 0,1 1 0 0,-7-4 2 16,6-4-1-16,2 1 3 0,0 0 5 0,-2-6 1 0,6-2 2 16,3 1 4-16,-8-9 2 0,6 4 0 0,-5-3 1 0,11-4-2 15,-5 0-4-15,-2-7-4 0,9 3-3 0,-1-3-3 16,6-4-10-16,0-1-15 0,8-2-22 0,-2-1-39 0,8-7-62 16,6 0-154-16,6 0-93 0</inkml:trace>
  <inkml:trace contextRef="#ctx0" brushRef="#br0" timeOffset="45211.64">9241 10672 63 0,'-6'-4'186'15,"-3"0"-57"-15,4 0-37 0,-1 1-22 0,-1 3-14 0,1-7-8 16,-1 2-7-16,7 3-4 0,-6-2-3 0,-1 0-5 16,7 0-2-16,-6 1-4 0,0-1 2 0,-2 0-1 0,8-4-2 15,-6 5-2-15,6 0-1 0,0-1-1 0,-6 4-3 0,6-5-1 16,0 2-4-16,0 3-2 0,0-3-3 0,-7 3 1 16,7-4-2-16,0 4-3 0,-7-4-1 0,7 4 0 15,-6-3 1-15,0 3 0 0,-2-4 0 0,-4 4-1 0,4 0 0 16,-3 0 1-16,-3 0 0 0,2 0-1 0,-2 4-1 0,1-4 1 15,7 3 1-15,-8-3 2 0,2 4 2 0,-3 0 2 0,4-4 2 16,4 3 2-16,1 0 1 0,-8 2-2 0,8-1 1 16,6-1-3-16,-6 5 0 0,-8-5-2 0,8 8-2 0,0 1-2 15,-1-2 0-15,-6 5 2 0,6-4-1 0,-5 3-1 16,-3 5-1-16,-3-4 1 0,5 2 0 0,-6 6 2 0,-1-1-2 16,-1-1 1-16,-4 2 0 0,0 6 4 0,-2-4 0 15,-5 9 0-15,-2-1 0 0,2-1 0 0,-1 5-1 0,-5 4-1 16,-1-1 0-16,-1 3-1 0,-6 2-3 0,8 2 1 15,-8 0-1-15,0 5-1 0,-6-4 1 0,6 2 0 0,-5-1 1 16,-2 2 0-16,8-3-3 0,-7-2 1 0,-1 3 0 0,1 2 3 16,-7-3 1-16,8 0 1 0,-8-2-3 0,1 3 2 15,-7-2 3-15,0 1 0 0,-8 0 1 0,2 0-1 0,6 0-3 16,-7-5 0-16,-1 1 2 0,3 0-1 0,4 0-1 0,-5 0-1 16,6-4 0-16,0-4 0 0,0 1 2 0,0-4-1 15,12 1-1-15,-6-5-1 0,13-4-2 0,1 1-6 0,13-1-12 16,6-6-25-16,-1-2-38 0,7 2-51 0,8-4-117 15,-1-3-92-15,6-3-59 0</inkml:trace>
  <inkml:trace contextRef="#ctx0" brushRef="#br0" timeOffset="46023.83">2653 11876 143 0,'0'-7'89'0,"7"4"-37"15,-7-5-19-15,6 5-7 0,-6-1-1 0,0-4 6 0,7 5 2 16,-7-1 4-16,0 1 4 0,0 3 2 0,0-4 1 15,0 4-2-15,0-3-2 0,0-1-5 0,0 4-2 16,0 0-4-16,0 0-4 0,-7 0-2 0,7 0-5 0,0 0-2 16,0 0-4-16,0 0-4 0,0 4-3 0,0 3 1 0,0 0-1 15,0 0 2-15,7 4 5 0,-7 7 3 0,7 1 5 0,-1 4 4 16,-1 6 2-16,2 0 3 0,1 3 1 0,4 8 0 16,-5 5-3-16,6 3-5 0,0 2-1 0,-7 6-2 15,1 2-1-15,6 5-1 0,-7-1-4 0,8 0-1 0,-8-4-2 16,1 5 3-16,-1-5-5 0,7-3-1 0,-1 1-3 0,-5-2-3 15,1-2 1-15,4-4-1 0,-5-1-1 0,6 0 1 16,-7-2 0-16,1-2-1 0,-1-2 0 0,0-1-4 0,2-3-9 16,-2-5-8-16,-1-3-13 0,3-2-22 0,4-5-29 15,-5-4-46-15,0-3-70 0,6-5-119 0,-6-6-61 0</inkml:trace>
  <inkml:trace contextRef="#ctx0" brushRef="#br0" timeOffset="46711.07">2633 11642 79 0,'-6'-7'275'0,"6"2"-104"0,0-1-65 0,0 3-38 0,-6 3-25 15,6-4-16-15,0 4-10 0,0-4-5 0,0 4-5 16,6 0-2-16,-6 0 4 0,6 0 1 0,8 4 3 0,-1-4 2 16,0 0 3-16,0 0 3 0,12 0 3 0,-5 0 4 0,13 0-4 15,0 0 2-15,-1-4-1 0,7 4 1 0,0 0 0 16,13-4-1-16,-6 4-2 0,6-4-4 0,7 4 1 15,6-4-4-15,-7 1-2 0,6 3-2 0,10-4-4 0,-3 2-1 16,0-3-1-16,8 2 2 0,0-1-2 0,5 0-1 0,0 0-2 16,1-3 2-16,7 4-2 0,-7-1 1 0,5 1 0 0,-4-1-4 15,-2 4 0-15,0 0 0 0,-12-4 0 0,6 8-1 16,-13-4-1-16,0 0 1 0,-7 4-1 0,2-1 2 16,-8-3 0-16,1 4-1 0,-2-4 1 0,-6 3 2 0,-5-3 0 15,6 0-2-15,-7 0 1 0,0-3 0 0,-7 3-1 0,1 0 2 16,-7-4-2-16,0 4-1 0,0-3 0 0,1 3 1 15,-10-4 1-15,3 4-1 0,-5-4 0 0,-2 4 0 0,-1 0 0 16,2-4 2-16,-8 4-1 0,0 0 0 0,-6 0 1 16,7 0 2-16,-7 0-2 0,0 0 2 0,7 0-1 0,-7 0 0 15,0 0 0-15,0 0 0 0,0 4-1 0,0 0-2 0,6-4 1 16,-6 4 0-16,0 3-1 0,7-4 1 0,-1 4-1 16,-6 1-1-16,7 4 1 0,6-3-1 0,-7 7 0 0,0-3 1 15,8 10 0-15,-8 0 0 0,7-2 2 0,1 8 3 16,-8 4 2-16,7 5 1 0,-6 1 4 0,5 5 1 0,2 4 2 15,-8 0 2-15,7 3 1 0,-7 7-1 0,8 0-1 0,-8 5-2 16,8 3-2-16,-8 4-2 0,7 0-2 0,-7 3-2 16,1-4-2-16,-1 4-3 0,1 0 2 0,-1 2 0 0,8-6-1 15,-8 4 0-15,6-7 1 0,2 4-1 0,-1-8 3 0,-7-3 0 16,8-1-2-16,-2-3-1 0,2 1-1 0,-2-10 1 16,2-2-2-16,-8-3 3 0,1-5-6 0,-1 1-10 15,0-8-9-15,1-3-14 0,-7-4-17 0,0-3-30 0,0-4-46 16,-13-5-87-16,7-3-129 0,-14-3-59 0</inkml:trace>
  <inkml:trace contextRef="#ctx0" brushRef="#br0" timeOffset="47101.7">2875 13496 24 0,'6'-5'418'16,"-6"3"-131"-16,7 2-122 0,6-4-76 0,-1 0-43 0,7 0-21 15,1 4-12-15,0-3-6 0,6 3-3 0,1-3-1 16,-1 3-3-16,5 0 0 0,3 3 2 0,5-3-1 0,-1 0 0 15,8 3 4-15,1-3 2 0,4 4 1 0,1 0 0 0,7 0 4 16,6-2 1-16,7 3 0 0,0-1 2 0,5-1 1 16,2 2 0-16,6-3-1 0,12-2 3 0,-6 0 0 0,14 0 1 15,6 0 3-15,0-7 2 0,-1 4 0 0,7-6 3 16,1 3 7-16,-7-2 2 0,0 2-1 0,-1-6-2 0,-5 5-3 16,-14 0-2-16,0 3-5 0,-13 0-5 0,1 0-7 0,-14 1-5 15,-7-1-4-15,-5 4-3 0,-8-3-5 0,-7 3-10 16,-5-5-11-16,-13 3-16 0,0 2-22 0,-1-4-47 15,-12-4-71-15,-7-3-145 0,-7 0-82 0</inkml:trace>
  <inkml:trace contextRef="#ctx0" brushRef="#br0" timeOffset="48038.88">3468 12173 240 0,'0'-7'242'0,"0"3"-90"16,6 2-52-16,-6-7-29 0,0 6-13 0,7-2-1 15,-7 3 1-15,6-6-5 0,-6 4 0 0,0 1 3 0,0-5 2 16,7 4 0-16,-7 2-4 0,0-3-7 0,0 2-10 16,0-1-3-16,0 1-5 0,0-1-3 0,0 4-6 0,0-4-5 15,0 4-6-15,0 0-1 0,0 0-2 0,0 0 0 16,0 0-3-16,0 0-1 0,0 0-1 0,0 0-1 0,-7 0 0 16,7 0-2-16,0 0-1 0,0 0 0 0,0 0-1 0,7 0 3 15,-7 0-1-15,0 0 2 0,0 0-1 0,0 4 1 0,6-4 0 16,-6 4 0-16,7 3 0 0,-7-4 1 0,6 4-1 15,0 5-2-15,2-1 2 0,-2 0 1 0,0 3-4 16,1 1 3-16,-1-1 0 0,1 5 0 0,0-1 1 0,-1 1 0 16,0 3-1-16,1-4 0 0,-7 5 4 0,7-2-1 0,-1 2-2 15,-6-6 0-15,6 5-1 0,-6-3 1 0,7-1 0 16,-7 0 1-16,7 1-2 0,-7-5-2 0,0 1 2 0,6-5 0 16,-6 5 0-16,7-7 0 0,-7 3-1 0,0-4 1 15,6 5 1-15,-6-6 0 0,6-2 0 0,-6 3 1 0,7-3 1 16,0 4 0-16,5-5 0 0,-4 2 0 0,4-3 1 0,1 2-1 15,0-1 1-15,6 1-1 0,1 0-1 0,0 0 1 16,6 0-1-16,-7 0 2 0,14-4 0 0,-7 2 0 0,6-2-2 16,-5 5 0-16,5-5 1 0,1 0 0 0,-1 2-1 15,0-2-1-15,2 0-2 0,-9 0-1 0,8 0 1 0,-7 0 2 16,6 0-1-16,-5 0 0 0,-1-2 1 0,0 2-1 0,-6-5 0 16,5 5 2-16,2-2-2 0,-8-2 0 0,8 0 1 15,-8 0-1-15,6 0 0 0,2-3 0 0,-1 1 1 16,-6-2-1-16,6 0 1 0,-7-3 0 0,1 4-2 0,-1-1 1 15,1-3 0-15,-6 1 0 0,-2-2 2 0,1 2 2 0,0-5 4 16,-6 0 4-16,-2-3 2 0,10-1 7 0,-15 1 3 0,6-4 7 16,0-3 0-16,0 2 2 0,-6-2 0 0,0-5-3 15,8 5 1-15,-8-4-5 0,-8 0-1 0,8 0-6 16,0 0-1-16,-6-2-1 0,6 2-1 0,-12 4 0 0,4-2 1 16,1 2-1-16,2-1-1 0,-9 5 0 0,1-1-1 0,7 0-2 15,-6-1-1-15,-2 5-1 0,-6-1-3 0,7 5 0 16,-6-4-2-16,0 4 1 0,-1-5-2 0,0 5-3 0,-5 3 0 15,5-4 0-15,-7 4-1 0,-5-3-2 0,-1 2-1 16,1 1-3-16,-1 0-1 0,-5 4-4 0,-8-1-4 0,0 1-6 16,0 3-7-16,-13 4-6 0,1 0-8 0,-14 4-11 0,0 3-13 15,-5 1-15-15,-2 3-12 0,-6 3-13 0,8 5-9 16,-8 3-16-16,13 0-22 0,7 0-38 0,7 0-122 0,11-4-68 16</inkml:trace>
  <inkml:trace contextRef="#ctx0" brushRef="#br0" timeOffset="48507.55">3995 11997 7 0,'0'-6'414'0,"0"-2"-117"0,0 1-113 0,0-1-70 16,0 4-38-16,7-3-18 0,-7 0-9 0,0 4-3 0,0-1-4 15,0 0-5-15,0 4-4 0,0 0-8 0,7 0-5 0,-7 4-7 16,0 0-6-16,6 3-3 0,-6 3-4 0,7 9 1 16,-1-5 0-16,-6 8 1 0,6 0-1 0,2 5 0 0,-2-2 0 15,0 4 1-15,0 0-1 0,0-3-1 0,2 3 2 16,-2-2-2-16,0-2 0 0,-6-3 0 0,7-1 0 0,0-2 1 16,0 0 3-16,-1-10 5 0,-6 3 7 0,6-4 12 0,0-1 15 15,-6-3 16-15,8 0 12 0,-2-4 10 0,0-4 5 16,1-4 2-16,6-3-3 0,0-1-8 0,6-1-14 0,-6-10-14 15,7 5-12-15,-1-4-11 0,-5 0-19 0,6 0-28 16,-8-3-40-16,0-5-50 0,2 0-80 0,5-1-166 0,-5-3-76 16,-1-3-63-16,0 1-41 0</inkml:trace>
  <inkml:trace contextRef="#ctx0" brushRef="#br0" timeOffset="48944.95">5012 10723 133 0,'-13'10'214'0,"0"9"-76"0,0-1-45 0,-6 5-27 15,-1 2-15-15,0 0-9 0,-5 9-6 0,-9-1-4 16,2 3-3-16,-2 4-2 0,3-3-6 0,-8 4 0 0,6-1-3 16,1 0-5-16,-1-4-8 0,7-2-22 0,6-1-43 0,8-4-116 15,-3-4-93-15,10 1-72 0</inkml:trace>
  <inkml:trace contextRef="#ctx0" brushRef="#br0" timeOffset="52272.43">10056 6946 231 0,'6'-8'222'0,"-6"1"-76"0,0-4-47 0,6 3-25 16,-6 5-20-16,0-4-11 0,7 0-5 0,0 2-7 16,-7-2-3-16,6-1-4 0,0 6-2 0,-6-2-2 15,7 0-3-15,-1 0-3 0,1 4-5 0,-7 0-2 0,6 0-1 16,1 0 1-16,-1 4-1 0,0 0-2 0,8 2 2 0,-8 2 0 16,1 4 1-16,6 2 2 0,-6 4 2 0,5 1-2 15,-4 6 1-15,4 4 0 0,-6 2 0 0,0 5 1 0,8 0 2 16,-8 7-1-16,-6 1-2 0,7 4 2 0,-7 4-2 15,7-2 1-15,-7 6-3 0,0 0-1 0,0 2-1 0,0-3-4 16,0 0 1-16,0-4-2 0,7 4-1 0,-7-7-1 0,0-1-1 16,0-3 1-16,6-1 1 0,-6-2 0 0,0-4 0 15,6-3 0-15,-6-2 0 0,0-6 0 0,-6-1 0 0,6-3 2 16,0-4 0-16,0-3 5 0,-6-3 9 0,6-5 15 16,-7 1 12-16,7-2 10 0,-7-2 8 0,0-4 6 0,1 0 5 15,-8-4 0-15,8-2 2 0,-6-2-4 0,-2-4-4 0,2-2-3 16,5-1 1-16,-6-3 2 0,0 0 2 0,-1-4 5 15,2 2-1-15,-1-5-2 0,6 4 7 0,-6-5 0 0,7 4-5 16,-7 1-4-16,6 2-2 0,-5 1-6 0,4-1-5 16,2 4-5-16,-7 4-15 0,13 0-7 0,-6 4-6 0,-1 3-9 15,0 1-13-15,7-1-10 0,0 4-8 0,0 4-4 16,0 3-4-16,7 4-2 0,0 0 1 0,-1 3 4 0,1 2 2 16,-1 2 1-16,8 0 0 0,-2 0-3 0,-5 1-3 15,12 3-1-15,-6-4-1 0,0 1-3 0,6-1-1 0,-5 1 4 16,6-5-2-16,-7 1 6 0,7-1 5 0,-8-3 3 0,8-4 4 15,-8 0 5-15,2-3 0 0,5 0 5 0,-5-1 4 16,-2-3 0-16,2-3 0 0,-1-1 0 0,-1 0-6 0,1-6-18 16,0-1-27-16,7 0-29 0,-7-8-32 0,7 2-40 15,6-10-57-15,0 2-100 0,0-5-122 0,0-3-69 0,0-8-20 16</inkml:trace>
  <inkml:trace contextRef="#ctx0" brushRef="#br0" timeOffset="52600.31">10616 6850 231 0,'0'0'266'16,"-7"-4"-94"-16,7 4-64 0,0 0-37 0,0 0-22 0,7 0-10 15,-7 0-3-15,5 0 0 0,9-3 2 0,-7 3 3 16,13-4 4-16,-8 1 0 0,14-1 1 0,-6 0-2 0,6-3-3 16,7 0-6-16,0-1-5 0,5 1-3 0,1-1-6 0,0 2 0 15,1-5-5-15,-1 3-4 0,7 1-2 0,-7 0-6 16,-7 0-10-16,1 2-10 0,-1-2-18 0,-7 3-22 0,2 0-33 15,0 1-41-15,-15-1-62 0,2 1-119 0,-1-1-73 0</inkml:trace>
  <inkml:trace contextRef="#ctx0" brushRef="#br0" timeOffset="52803.64">10953 6791 7 0,'-5'0'350'0,"-1"0"-113"15,-1 0-97-15,7 4-55 0,-7-4-32 0,7 4-19 16,7 0-8-16,-7-1-1 0,0 5 4 0,7-5 5 0,-1 8 7 15,8-3 1-15,-8 6-1 0,-1 1-2 0,9 3-3 16,-1 1-2-16,-6 3-7 0,5 0-5 0,-4 3-3 0,4 0-3 16,2 2-3-16,-8 2 0 0,7 0-2 0,-7 0-3 0,8 1-1 15,-8-5-1-15,6 5-1 0,-4-1-2 0,-2 0-1 16,7-3-2-16,-13-1-4 0,7 2-9 0,-1-1-16 0,-6-5-22 16,0 1-36-16,-6-4-52 0,6 0-110 0,-7 1-89 15,0-4-59-15</inkml:trace>
  <inkml:trace contextRef="#ctx0" brushRef="#br0" timeOffset="52991.01">10662 7568 316 0,'-8'-7'423'0,"16"-1"-146"0,-8 1-110 0,12 0-64 16,2-4-37-16,5 0-19 0,6 1-11 0,2-5-6 0,12 1 0 16,0-6 1-16,1 6-2 0,11-5-2 0,8 1-4 0,-1 0-4 15,7 3-1-15,8-2-5 0,-8-2-3 0,6 1-2 16,8 0-3-16,-14 2-3 0,6 2-2 0,-5-1-13 15,-7 0-15-15,-2 4-22 0,-4 0-34 0,-7 4-53 0,-1-4-97 16,-12-1-112-16,-1 3-71 0</inkml:trace>
  <inkml:trace contextRef="#ctx0" brushRef="#br0" timeOffset="62816.67">7690 8506 27 0,'0'0'161'16,"0"0"-17"-16,0 0-31 0,0 0-37 0,0 0-23 15,0 0-17-15,0 0-8 0,0 0-6 0,0 0-6 0,0 0-5 16,0 0-3-16,0 0-3 0,0 0-2 0,0 0-3 16,0 0-3-16,0 0 0 0,0 5 1 0,0-5 0 0,0 0-2 15,0 3 3-15,0-3 0 0,7 0 2 0,-7 0 4 0,0 0 0 16,6 0 2-16,-6 0 2 0,6 0 4 0,1 0-1 15,0-3 2-15,-1 3 0 0,0 0-2 0,2-5-1 0,4 5-3 16,1 0-1-16,0 0-2 0,0 0-1 0,7-4-2 16,-7 4-2-16,6 0 1 0,8 0 0 0,-9 0 0 0,16-3-1 15,-9 3 0-15,2-4 0 0,5 4-1 0,-6-3-1 0,7 3-1 16,-1-4 1-16,0 4-2 0,-5-3 2 0,5 3 0 16,-5 0 0-16,-1 0 2 0,6 0 1 0,-5 0 0 0,-1 0-1 15,0 0 0-15,7 0 0 0,-7 3-2 0,-1-3 0 16,8 4-1-16,-1-4-1 0,1 3 1 0,0-3-1 0,-1 4 3 15,7-4-1-15,0 0 0 0,1 0 1 0,-1 0 1 0,-1 0 0 16,2 0 1-16,5 0 1 0,-6 0-1 0,1-4 0 16,4 4 3-16,-4-3-1 0,6-1 1 0,-1 4 2 0,1-3 1 15,-2-1 2-15,3 0-2 0,6 0 0 0,-8 4-2 16,1-3 0-16,6-2-1 0,-6 5-2 0,6-2-2 0,-1 2 0 16,8 0 0-16,-6 0-1 0,12-5 0 0,0 3 0 15,0 2 1-15,7-5-1 0,-7 2-1 0,6-1 0 0,2 0 1 16,4 0 1-16,-4 1 2 0,-2-1 3 0,0 1 2 0,1-1 1 15,0 1 1-15,-7-1 2 0,0 4-1 0,0-4 1 16,1 0-4-16,-1 4-3 0,-6 0-2 0,6 0 1 0,0 0-3 16,0 0-2-16,0 0-2 0,7 0-1 0,-7 0-1 15,6 0-1-15,2 0-2 0,-2-3-3 0,0 3 1 0,2-4 2 16,4 0-1-16,-5 1 1 0,6 0 2 0,-7-2 2 0,8 2 1 16,0-1 3-16,-2 0 0 0,8-3 3 0,-6 4 1 15,5-5 3-15,1 4 1 0,-7-3 3 0,5 4 5 0,-3-4 2 16,5 3 2-16,-9-4 4 0,10 5 2 0,-7-5 1 15,6 4 0-15,-8 2-3 0,8-6-4 0,-6 4 0 0,5 0-5 16,1 0-7-16,0 1-4 0,0-1-1 0,-8 0-3 0,8 1-1 16,-6 0 2-16,4-2-1 0,-4-2-1 0,0 3 2 15,4 1 3-15,3-1 0 0,-1-3 1 0,0 3 0 16,-1-3-1-16,14 0 0 0,-7 2 1 0,13-1-3 0,1-2-2 16,-1 1 0-16,-2 3-1 0,4-2-2 0,5-2 1 0,0 1 1 15,0-1 0-15,0 0 1 0,-1 2 1 0,7-2-1 0,7 0 1 16,-7 1 0-16,7 4-1 0,-1-5 0 0,2 1 2 15,-9 0 1-15,2 2 3 0,0-1 5 0,-8-2-1 0,1 1 5 16,-6-1 4-16,-1 6 1 0,0-6 1 0,-6 1 1 16,0 3-1-16,-7-4-2 0,-6 4-1 0,-8-2-2 0,-4 1-3 15,-9 3-1-15,-5-3-4 0,-8-2-2 0,-4 3-4 16,-15 0-5-16,1 4-10 0,-14-3-15 0,0-1-27 0,-11 1-42 16,-8-5-95-16,-8 1-110 0,-4 4-68 0</inkml:trace>
  <inkml:trace contextRef="#ctx0" brushRef="#br0" timeOffset="66706.38">8108 5389 33 0,'0'0'99'0,"0"0"-39"0,-8 0-26 0,8 0-14 0,-6 0-7 16,6 0-3-16,0 0-1 0,0 0 0 0,0 0 1 0,0 0 0 15,0 0-1-15,0 0 0 0,0 0-1 0,0 0-4 16,6 0-1-16,-6 0 0 0,0 0-2 0,8 0 1 0,-8 3 0 15,0-3-1-15,0 0 0 0,6 3 2 0,-6-3 0 16,0 0-2-16,0 0 0 0,6 5 0 0,-6-5 0 0,0 4 0 16,6-4-2-16,-6 0 0 0,0 0 0 0,6 3 1 15,-6-3 0-15,8 0 0 0,-8 0-1 0,6 0 1 0,0 0 0 16,1 0 2-16,-1 0 0 0,2 0-1 0,-2 0 0 0,0 0-1 16,0 0 0-16,2 0 0 0,-2 0 0 0,0 0 1 0,1 4 0 15,-1-4 0-15,1 0 0 0,0 0 0 0,-1 3 2 16,6-3-2-16,-5 4 0 0,0-4-1 0,5 0 0 15,2 0 1-15,-7 3-1 0,5-3-1 0,2 0-1 0,-2 0 1 16,2 0-3-16,-1 0 3 0,0 4 1 0,-1-4 1 0,1 0 1 16,1 0 0-16,5 0-1 0,-5 0 1 0,-2 4 0 15,2-4-4-15,5 0-6 0,-6 4-1 0,-1-4-4 0,2 3-4 16,-1-3-2-16,1 0-1 0,-2 0 1 0,1 0 3 16,-6 5 3-16,6-5 4 0,-1 0 5 0,1 0 9 0,-6 0 6 15,0-5 7-15,0 5 4 0,5 0 2 0,-5 0 0 0,-1 0 1 16,-6 0-3-16,7 0-5 0,6 0-4 0,-13 0-6 15,6 0-2-15,8 0-4 0,-8 0 0 0,0 0-1 16,1 0 0-16,-1 5 0 0,8-5-1 0,-9 0 1 0,10 0 0 16,-9 2-1-16,6-2 0 0,2 0 0 0,-8 0 0 0,7 5 1 15,1-5 0-15,-8 0 1 0,7 0-1 0,-1 2 0 0,2-2 0 16,-1 0 0-16,0 0 0 0,7 4 1 0,-8-4 0 16,8 0 0-16,-7 0 0 0,7 4 1 0,-8-4 1 15,8 0-2-15,-7 0-1 0,1 4 1 0,-2-4 0 0,2 4 0 16,-3-4 0-16,4 4-1 0,-2-4 0 0,-1 3 1 0,-5-3 0 15,6 4-1-15,-7-2-1 0,2 3 1 0,4-5 0 16,-5 3 0-16,-1 1-1 0,7 1-1 0,-6-5 2 0,4 3 2 16,-2-3 1-16,2 3-2 0,-3 1 2 0,5-4 0 0,0 4 1 15,-7-4 2-15,8 3 0 0,-2-3-1 0,2 3 1 16,-1-3-1-16,5 5 0 0,-4-1 0 0,0-4 1 0,-2 3-1 16,8 1-1-16,-7-4 2 0,7 3-1 0,-8 1 1 15,8-1-2-15,-7 1 1 0,7 4-1 0,0-5 0 0,-8 1-1 16,8-1-1-16,-1 2 0 0,1-3-2 0,0 2 0 15,-1 0 0-15,1 0 0 0,-2-1 0 0,2 5 0 0,0-4 0 16,-7-2 0-16,7 3 0 0,-1-2 1 0,-6 1 2 0,7 0 0 16,5 0 0-16,-5-1 1 0,0 1-2 0,6 0 0 15,0 2 1-15,-6-1 1 0,6-1-2 0,0-1-2 0,0 4 0 16,-7-3-3-16,1 3-2 0,0-3-3 0,-1 3-1 16,0 0-1-16,0-3-2 0,1 3 2 0,-6-3-2 0,-1 3 4 15,7-3 1-15,-8 4 2 0,8-6 2 0,-8 6 1 0,9-4 0 16,-9 4 2-16,8-5 2 0,-7 1 0 0,7 0 0 15,0-1 0-15,-8 5 1 0,8-4-1 0,-1 2 1 0,1-2-2 16,0 3-1-16,-1-3 0 0,1 4 1 0,6-1 0 0,-7-4 0 16,7 4 2-16,-6 1 0 0,0-1-1 0,4 1 1 15,-3-2 0-15,-1 2-3 0,-1-1 0 0,0 1 0 16,8-1 0-16,-8 0 0 0,1 0 0 0,-1-2 0 0,0 2 0 16,8 0 4-16,-8 1 0 0,8-4 2 0,-1 3-1 0,-7 0 1 15,12 0-1-15,-4 1-1 0,0-1-1 0,-1 1-1 0,6-2 0 16,-5 2-1-16,5 3-1 0,-6-4 0 0,7 0 0 15,-7 4 1-15,6-3-2 0,-5-1-1 0,5 3 0 16,1-1 1-16,-1-2-1 0,-6 0 1 0,7 1-1 0,-7-1 0 16,7 1 4-16,-7-2 3 0,-1 2 2 0,1-1 1 0,-6-3 2 15,6 2-1-15,-7 2 1 0,1-1 0 0,0 1 1 16,-1-4-5-16,1 3-1 0,-8 0-1 0,8 0-2 0,0 4 0 16,7-7-1-16,-9 6 0 0,9-1 0 0,-8-1 1 15,8 2 0-15,-2-3-1 0,1 5 2 0,-6-5-1 0,6 0 2 16,-7 4-2-16,7-4-1 0,-6 0-1 0,6 4 0 0,-7-3 1 15,1-1-1-15,0 0 0 0,-1 5-2 0,1-4 2 16,-7 2-1-16,6-3 2 0,1 5-1 0,7-5 1 0,-8 3 0 16,7 2-1-16,-6-2 0 0,5 1 0 0,1 0-1 15,0-3-1-15,0 3-2 0,1 1-2 0,5-3 1 0,-6-1 1 16,1 4 1-16,-1-5 1 0,-1 3 1 0,1 2 1 0,0-5 0 16,-6 0 6-16,6 4 4 0,1-4 3 0,-1 1 1 15,-7 3 1-15,7-4-1 0,-6 0 2 0,4 0-1 0,-4 5-3 16,1-4-6-16,-2-1-2 0,7 3-2 0,-6-2 0 15,5 3 0-15,-5-1-2 0,6 2 0 0,0-1 0 0,1 0-1 16,-7-1-3-16,6 1 1 0,-1 1-2 0,1-2 0 16,-1-3 0-16,3 1 1 0,-2-1 3 0,0 1 3 0,0-4 3 15,-7-2 3-15,6 3 2 0,-4 2 0 0,-2-3 2 0,1 0-1 16,0-1-1-16,-1 1-3 0,1 0-3 0,0-1 0 16,-1 0-3-16,0 1 1 0,8 4 0 0,-8-5 0 0,-1 1-1 15,10 3 0-15,-8-3 0 0,5 3 1 0,-5 1-1 16,6-1-1-16,-6-4 1 0,-1 5-1 0,7-1-1 0,-6-3 0 15,-1 4 0-15,1-6-1 0,-1 6 1 0,0-1 1 0,1-2-1 16,-1 2 0-16,-5-3 2 0,6 2 1 0,-8 2 1 16,1-4-2-16,0 3 1 0,0-3 1 0,1 3 1 0,-2-3-1 15,2 3-3-15,-1-3 0 0,-1 3 0 0,2-4 1 16,-8 5 0-16,6-1-1 0,2-3 1 0,-1 4 1 0,0-6 3 16,-6 2 0-16,5 4-2 0,2-5 1 0,-1 5-1 0,0-4 1 15,0-2 0-15,0 4 2 0,0 0 0 0,7-3-1 16,-7 2 1-16,0-2 0 0,0 5 0 0,7-5 0 0,-8 0-4 15,0 2 1-15,2 2-2 0,-1-3-1 0,-6-1 0 16,6 4 0-16,0-3 0 0,0 0 0 0,-7 3 0 0,7-3 0 16,1 4 0-16,-8-2 1 0,8-2-2 0,-2 3 1 0,0-3 0 15,-4 0 1-15,5 0-1 0,-1 4 1 0,2-6 0 16,-8 2-1-16,8 3 2 0,-2-7 0 0,0 8-1 16,3-8 1-16,-3 4 0 0,8 0 1 0,-7-2 0 0,0 3 1 15,6-5-2-15,1 2 2 0,-7 3-3 0,7 2 1 0,0-7 2 16,6 8-2-16,-7-5 0 0,1-3 0 0,-1 7-1 0,0-3-1 15,1 0 1-15,-1-1 5 0,1 2-4 0,0-3-2 16,-1-2 0-16,1 4 1 0,0 0 4 0,-1 0-1 0,-6-4 1 16,6 3-3-16,1 1 5 0,0 0 2 0,6 0 0 15,-7-2 1-15,1 3-3 0,6-2-2 0,-7 4 0 0,6-3-5 16,-4 0-1-16,-1 3-2 0,-1-2 1 0,-5 1 0 16,3-3-1-16,3 6 1 0,1-6-2 0,-2 1 1 0,1 3 0 15,-1-3-1-15,1-2 0 0,0 7-1 0,-1-6-1 16,-6 2 0-16,6-2 3 0,-5 0 0 0,6 1 1 0,-8-4 1 15,1 4-1-15,-1-1 2 0,8-3 0 0,-12 4-1 0,4-4 0 16,2 4 0-16,-2-4 1 0,1 4-1 0,1-1 1 16,5 1 0-16,-6-4 0 0,0 3 0 0,0 1-1 0,6-1-2 15,-5-3 0-15,-1 4 0 0,0 0-1 0,0-4-2 0,0 4 1 16,6-4 1-16,-12 0 0 0,12 0 2 0,-12 3 1 16,6-3 2-16,0 0 1 0,1 0 2 0,-2 4-1 0,1-4 1 15,0 0-1-15,0 0 0 0,-7 3-1 0,8-3-2 16,-2 4 0-16,2-1 0 0,-8-3-3 0,1 4-1 0,6 1-3 15,0-2 0-15,-7 0-1 0,8-3-2 0,-8 5 0 0,7-2 1 16,0 0 1-16,0-3 1 0,0 3 2 0,-6 2 1 16,5-5 2-16,2 4 4 0,-1-4 0 0,0 0 1 0,-6 0-2 15,5 3 3-15,1-3-2 0,0 0 0 0,0 0 1 16,1 5-2-16,-2-5 0 0,2 3 0 0,-2-3-1 0,2 3 0 16,-1-3 0-16,-1 4 0 0,1-4-1 0,0 4-1 0,1-4 0 15,5 3-1-15,-6-3 2 0,0 4-1 0,7-4 2 16,-7 4 0-16,0-4-1 0,6 0 1 0,-5 0 3 15,6 0 4-15,-2 0 1 0,-4 4-1 0,4-4 3 0,-3 0 0 16,3 0 1-16,2 3 0 0,-7-3-4 0,7 0-2 0,0 0-3 16,-8 4 0-16,8-4 0 0,-1 0-2 0,1 3 0 0,0-3 0 15,-1 0 0-15,1 0-1 0,0 4 1 0,-1-4 0 16,1 0-1-16,-1 0 1 0,0 3 1 0,-5-3 3 16,5 0 3-16,-6 0 0 0,-6 0 3 0,5 0 1 0,2 0 1 15,-8 0-1-15,7 0 0 0,-6 0-3 0,-1 0-1 0,1 0-4 16,-1 0-1-16,-6 0-6 0,6 0-1 0,2 0-2 15,-2 0-2-15,7 0 0 0,-6 0-2 0,5 0 0 0,-5 0-2 16,6 0 2-16,0 0 0 0,0 0 0 0,0 0 2 0,0 0 0 16,7 0 4-16,-9 0 2 0,4 0 3 0,-2 0 0 15,0-3 0-15,0 3 0 0,-7 0 2 0,8 0 2 0,-2-4-3 16,2 4 0-16,-8 0 1 0,7 0-1 0,-1 0 3 16,2 0-1-16,6 0 1 0,-8 0-3 0,8 0-6 0,-7 0 3 15,7 4 1-15,-9-4-1 0,9 3 2 0,1-3 4 0,-8 0-4 16,7 0 1-16,-1 0 4 0,-6 0-2 0,6 0-1 15,1 0 1-15,0 0-2 0,-1 4-2 0,7-4 2 0,-6 0-1 16,0 0 0-16,5 4 1 0,-5-4 0 0,0 0 0 16,6 0 0-16,-7 4 1 0,1-1-1 0,6-3 0 0,-7 4-1 15,7-4 2-15,0 3-2 0,-6 1 0 0,5-1 0 16,2-3-2-16,-1 4 1 0,0 0-1 0,0 0 2 0,7-4-1 16,-7 3 1-16,0 1 3 0,7 0-1 0,-7-1 3 0,0-3 1 15,7 3 0-15,-8-3 1 0,8 5 0 0,-8-5 0 16,2 3-2-16,5 1-1 0,-5-4-1 0,-2 3-1 0,2 2 0 15,-1-5-1-15,0 0 0 0,0 3-1 0,-1-3 0 0,2 0 0 16,-1 0 0-16,0 3 0 0,1-3 1 0,-1 0 0 16,-1 0 2-16,1 0 1 0,0 0 0 0,1 0 2 15,-1 0-2-15,0 0 3 0,-7 0-3 0,6 0 1 0,-5 0-1 16,7 0-1-16,-8 0-2 0,7 0 2 0,-6 0 0 0,-1 0-2 16,0 5-1-16,2-5 2 0,-1 0-2 0,-1 3 1 0,1-3 0 15,-1 0-1-15,1 0 2 0,-1 4-1 0,0-4 0 16,1 0 1-16,6 0 0 0,-8 4 0 0,10-4 0 15,-9 0 1-15,8 4-2 0,-1-4 0 0,5 0 0 0,-3 0 5 16,-2 3 0-16,6-3 0 0,-8 0 1 0,11 0 0 0,-2 4 1 16,-1-4-1-16,1 0 0 0,5 0-3 0,-5 0-1 0,6 0 1 15,-7 0-2-15,2 0 0 0,4 0-1 0,-5 0 1 16,-1-4-2-16,7 4 0 0,-6-3 0 0,-1 3 0 0,2-8-1 16,-2 4 2-16,1 1 1 0,5-2-1 0,-5-1 2 15,6 1 0-15,0 2-1 0,-6-1-1 0,6-4 2 0,0 5-2 16,-1 3 0-16,2-3-1 0,6-1 0 0,-7 4-2 15,0 0 2-15,0-4-1 0,-1 4-1 0,3 0 1 0,-3 0-2 16,-6 0 1-16,8 0 0 0,-8-3 0 0,-6 3 1 16,6-4 1-16,1 0-1 0,-6 4-1 0,-1-4 1 0,-1 1 1 15,2-1-1-15,0 1 0 0,-9-1-1 0,2 4 1 0,-7-3 1 16,1-1 0-16,-3 0 1 0,4 0-1 0,-9 4-4 16,-6-3-5-16,6-1-8 0,-6 4-13 0,0-3-17 0,0 3-20 15,0-4-35-15,-6 4-73 0,0-3-111 0,-9-1-61 0</inkml:trace>
  <inkml:trace contextRef="#ctx0" brushRef="#br0" timeOffset="75938.59">16911 4930 187 0,'-8'8'134'0,"-4"3"-49"0,-3-3-29 0,4-1-18 0,-2 4-9 15,6-4-6-15,-6 4-4 0,7-4-1 0,-8 0 1 16,8-2 1-16,0 1 0 0,-1 2-3 0,-1-5 0 16,8 2 0-16,-5 2-2 0,5-4-4 0,-7 2-2 0,7-3-2 15,0 6 0-15,-7-4 1 0,7 3 3 0,0 1 2 0,-5-1 0 16,5 3 2-16,-8-2 3 0,8 3 2 0,-7 3 2 16,2-3-1-16,-1 8 1 0,-1-5-2 0,-6 5 1 0,6-1-1 15,-6 1 0-15,6 2-2 0,-5-2 1 0,6 4 2 16,-9-2 0-16,10 1-2 0,-10 0 1 0,3 0-1 0,0 4-2 15,5-5-3-15,-12 4 0 0,12 2-3 0,-6-2 0 0,0 1 0 16,-1 0 0-16,1-1 0 0,0 1 0 0,6 3 2 16,-5-3-2-16,6-1 0 0,-8 1 0 0,8-1-1 15,0 6 3-15,0-6-1 0,-8 4 2 0,8 4 2 0,-1-4 0 16,0 5 3-16,0-2-1 0,1 5 0 0,0-4-1 0,-1 3 0 16,1-3-2-16,-1 4-1 0,1-1 0 0,0 1-1 0,-2-1 1 15,-4 1 0-15,5 4 0 0,1 0 0 0,-1-2-2 16,-6 6-2-16,7-6-2 0,-1 5-1 0,-6 4 0 15,6-4-2-15,1 0-2 0,-7 4 0 0,7-4-1 0,-1 3 1 16,1 4 0-16,-1-2-2 0,0 2 4 0,7-1 0 0,-6 2 1 16,0 3 1-16,-1-4-3 0,0 5 1 0,7-1 0 15,-6 0 0-15,0-4 0 0,-1 3-3 0,0 2 1 0,0-1 0 16,-5 3 3-16,5-3 2 0,0-1 0 0,1 1 3 0,6 1 0 16,-6 0 1-16,6-2 3 0,-6 1 0 0,6-1-2 15,6 2 0-15,-6 3-2 0,0-1-2 0,6 0-2 0,0 1 0 16,1 0-4-16,0-1-1 0,-1 4-1 0,0 1-2 15,-6-1 0-15,7 1 0 0,0 3 0 0,0-1 0 0,-7-2 0 16,6-1 1-16,-6-3 0 0,6-1 1 0,-6-3 0 16,0 1 2-16,7-2 2 0,-7-3 0 0,7 1 2 0,-7-1 2 15,6 0 0-15,0 1-2 0,1-5 0 0,0 4-2 0,-1-3-2 16,1 3-1-16,5-2 0 0,-5 1-3 0,6 1 1 16,0 1 0-16,-6 0-1 0,6-2 0 0,0 4 0 0,-7-1 2 15,7 1-3-15,1 2 0 0,-2-6 0 0,1 6 1 0,0-1 0 16,0-1-1-16,1 2 2 0,-2 2-2 0,2-3 1 15,5 1 1-15,-6 2 0 0,6-3-1 0,1-4-2 16,0 0 1-16,-1 1-2 0,7-5-2 0,-6-3 1 0,6 4-2 16,1-1 2-16,-9-3 0 0,9-4 2 0,-7 1 1 0,6-1 1 15,-2-3 2-15,-3-5 0 0,5-2 2 0,-6-1 1 0,4-3 0 16,3 1 3-16,-7-6 0 0,6 1 1 0,1 0 0 16,-1-3 0-16,-7-2 1 0,13-2 0 0,-5-1-1 15,5 1-2-15,1-1-1 0,-1-2-1 0,1 3-2 0,-1-4-2 16,8 0-1-16,-1 0-3 0,-2-4-1 0,-3 1-2 0,6-2-3 15,-1 2 0-15,-2-5 0 0,11 1 0 0,-10-4 4 16,1 4 0-16,1-4 3 0,-1 0 0 0,6 0 3 0,-5-4 1 16,-2 4 0-16,1-4 1 0,7 4-1 0,-7-3 2 15,7-1 0-15,-7 0 2 0,6 1 0 0,-5 0-1 0,5-1 3 16,-6 0-2-16,0-3 1 0,1-1-2 0,6 1 2 0,-8 0-1 16,1-4 3-16,0 0 4 0,0-1 2 0,1-1 5 15,-1 1 2-15,0-3 4 0,6-3 0 0,-6 0 0 0,0-1-4 16,7-2-3-16,-7 3-3 0,1-9-5 0,-1 5-4 15,-1-3 1-15,1 3-8 0,-5-7-6 0,5-2-6 0,-7 6-2 16,1-8-4-16,-7 5 0 0,6-1-1 0,-6-2-5 0,7-2 6 16,-7 1 5-16,0 1 5 0,1 0 2 0,-2-3 4 15,1 5 2-15,-6-4 4 0,6-3 2 0,-7 3 3 16,1-5 4-16,6 6 6 0,-13-5 6 0,7 0 7 0,0-3 4 16,-8 0 5-16,8-1 11 0,-7-3 11 0,0 0 8 0,6 1 8 15,-5-5 8-15,-2 1 3 0,8-1-1 0,-7-3-3 0,0-4-10 16,6 4-13-16,1-8-13 0,-1 4-15 0,1-8-21 15,0 1-13-15,-1 1-10 0,7-5-6 0,-6-1-6 16,6 1 0-16,-7 1-2 0,7-2 2 0,-6 6 5 0,-7-2 2 16,7 5 5-16,-8-2 2 0,2 1 3 0,-8 1 2 0,0 3 0 15,2 1 3-15,-8-2 1 0,0 1 2 0,0 4 2 16,0 0-1-16,0 0 4 0,-8 0-2 0,8-1 1 0,0 1-1 16,-6-4-1-16,6 3-3 0,0-3 1 0,0-3-1 0,0-1-3 15,0 1 1-15,0-5-1 0,6 1 1 0,-6 0 0 16,0 0 0-16,-6-4 2 0,6 3 5 0,-6-3 4 0,6 4 6 15,-7-4 4-15,0 8 8 0,1-1 11 0,0 0 8 16,-1 8 5-16,1 1 2 0,-1-3-2 0,0 6-7 0,7 0-1 16,-6 2-8-16,0 1-9 0,6 4-14 0,0-4-6 0,-6 3-2 15,6 2-6-15,0 1 1 0,-8 2-2 0,8-4-3 16,0 3 0-16,-6 0 2 0,6-3-1 0,-6 4-2 16,6-4 2-16,-7 3 0 0,0-4 0 0,1 5 1 0,-1-4-3 15,1-1 0-15,-7 1 0 0,6 0-2 0,-5 0-5 0,-2-1 3 16,1 1-5-16,7-4-2 0,-7 3-1 0,0 1-4 0,-1 0-2 15,-5-1-1-15,6 5 1 0,-6-4-4 0,-1 3 2 16,0 0 0-16,1 5 2 0,-7-2 2 0,6 2 3 16,-6-1 2-16,0 3 2 0,1 5 2 0,-2-5 5 0,1 5 2 15,0-1 2-15,0 4 2 0,-1-4-1 0,9 1 0 0,-2 3 1 16,0-4 0-16,1 0 0 0,-1 1-1 0,0 3 0 16,1-4 0-16,-7 1-2 0,6 2 0 0,1-2-5 0,-7-1-7 15,6 1-11-15,-6 3-16 0,0-4-15 0,-7 4-9 16,8 1-7-16,-9-2-5 0,2 5 0 0,-1 3 6 0,1-4 9 15,-1 5 13-15,1-4 13 0,-1 4 5 0,1-1 9 0,-1 1 5 16,-5-2 7-16,4 5 2 0,2-4 4 0,-2 4 1 16,3 1 2-16,-2-5 6 0,0 1-1 0,1 2 0 0,-7-3-2 15,7 5 0-15,-1-5-1 0,1 4 0 0,-2 0 0 16,-5-4-1-16,7 4 0 0,-7 0 0 0,0 1 0 0,-1-2 1 16,8 1-1-16,-7 1 1 0,0 2 0 0,-1-3 0 0,8 4-1 15,-7 0 8-15,7 0-2 0,-1-1-2 0,1 0 0 16,-1 1 0-16,7 1 1 0,0 1-1 0,0-2 0 0,-1 3-6 15,1 1 1-15,7-5 3 0,-7 4 0 0,6 1 0 16,-6-1 0-16,1 4 0 0,-9 0 1 0,9 4 0 0,-15-1 0 16,8 5-1-16,-7-1 2 0,-7 4-4 0,-7 4-9 15,2 4-7-15,-9-2-12 0,3 6-14 0,-2-2-15 0,-6 5-19 16,5 3-29-16,2-3-31 0,0 3-43 0,13 1-82 0,-2-1-105 16,9-4-62-16</inkml:trace>
  <inkml:trace contextRef="#ctx0" brushRef="#br0" timeOffset="77407">17699 4696 108 0,'-13'-3'425'0,"0"-2"-146"0,6 3-133 16,-6-2-75-16,0 4-40 0,6-4-18 0,-5 4-5 0,-1 0-2 16,-1-4 2-16,2 1 5 0,-2 3 3 0,-5 0 1 0,6 0 3 15,-6 0-2-15,-1 0-2 0,-6 0 3 0,6 0-4 16,-7 0-2-16,9 3 0 0,-10 1 0 0,3 0-1 0,-1 2 1 15,0 2 0-15,-8-1-5 0,9 1 1 0,0 3 2 16,-8 3-1-16,7 1 0 0,-6 0-3 0,5 3-1 0,-5 1-1 16,-1 2 0-16,1 1-3 0,-2 0-1 0,2 1 0 0,-1 2-2 15,1 1 1-15,-7-4 1 0,7 3-1 0,-2 1 1 16,3 0 2-16,4-1 0 0,-5 1 1 0,6-1 1 0,-1 5-1 16,1-1 1-16,-6 1 1 0,5 6 0 0,1 1-2 15,-6 0 0-15,7 3 0 0,-9 4 0 0,8-1-3 0,-7 5 0 16,8-4-1-16,-8 7-2 0,0-3 0 0,8 3 0 0,-8-3 0 15,7 3 2-15,-7-3 0 0,8-1 1 0,-2 1 2 16,1-4 2-16,0 0 2 0,0-4 2 0,-1 1 1 0,9-1 4 16,-2-4 3-16,1 5 3 0,5-5 3 0,-6 2 0 15,8 1-1-15,-1-2-1 0,-1-1-4 0,8 5-5 0,0-5-2 16,-8 1-3-16,8 4-3 0,0-5-2 0,-1 5-2 0,7-2 0 16,-7 2 0-16,7 0 1 0,-6 2-1 0,6-2-1 15,-7 6-1-15,7 1 2 0,-6-4 3 0,6 4 0 16,-6-1 4-16,6-2 0 0,-7 1-1 0,7 3 1 0,-7-2 1 15,7-2 0-15,0 2 0 0,0 0-1 0,0 4-1 0,0-3-1 16,7 3 2-16,-7 0-1 0,7 1 0 0,-1-1-2 0,0 1 0 16,1-1-1-16,-1 0 0 0,-6 3 0 0,7-2-1 15,0 3 0-15,-7 0-1 0,6 0 1 0,-6-1-1 0,6 6 2 16,-6-5 0-16,0 0 1 0,0 3-1 0,0-2 2 16,0-2 0-16,0 1 0 0,0 4 1 0,0 0-1 0,0-5 0 15,0 5 0-15,8-1 1 0,-8 1 0 0,6-1-1 16,0 2 0-16,0-6 0 0,1 5 2 0,6 0 0 0,-6-1 0 15,5 5 0-15,-5-5 0 0,6-4 0 0,1 6 0 16,-2-5 0-16,-5-1 0 0,6 2 2 0,0-1-2 0,-1-4 3 16,2 4 1-16,-1 0 0 0,0-3-1 0,0 2 0 0,0 1-1 15,0 3-1-15,0-6 0 0,7 3-3 0,0 0 0 16,-8-4-3-16,8 0 0 0,-1 0-1 0,1 1 1 0,6 0 0 16,-6 2-1-16,5-6 0 0,1 0 0 0,-6-2 0 0,6 3-1 15,7-6 0-15,-7-2-1 0,0 2 0 0,1 2-1 16,5-5 2-16,-7 4-1 0,1 0 0 0,1-1 0 0,-1 2 0 15,0 0 0-15,0-2-1 0,-7 0-2 0,7 1 0 16,-6 1-1-16,7-5-1 0,-9 0-1 0,2 5 0 0,0-9-2 16,6 0 0-16,-7-3-2 0,8 1 1 0,-1-5-2 0,0 0 1 15,-7-7 1-15,13 4 1 0,-5-8 2 0,-1 1 1 16,0-4 2-16,0-1 2 0,7 1 1 0,-2-5-1 16,3 1 1-16,-8-3 0 0,5-1 0 0,3 0 0 0,5-7 1 15,-7 3 1-15,2-3 1 0,5 0 2 0,-1 0 1 0,1-3 1 16,1 3 2-16,5-7-1 0,-5 0-1 0,5-5 1 0,7 2 2 15,-6-1 0-15,6 0-1 0,7 0 1 0,-7-4 1 16,7 1 0-16,-2-1-4 0,2 1 4 0,7-2 0 16,-14 2 0-16,6-1 0 0,1 0-1 0,-7 1-1 0,1-1 1 15,-8 1 5-15,7 3-5 0,-6-4-3 0,-7 0-2 0,6 1 0 16,2-5 1-16,-9 5-1 0,1-5-1 0,0 1-2 16,1-4 0-16,-1-3 1 0,-1 0-1 0,-5-6-1 0,7 6 0 15,5-9 0-15,-6 3-1 0,7-6 0 0,-1-8 0 16,6 0 1-16,3-2-2 0,-9-4 2 0,13-1-4 0,-11-6 2 15,5 0 1-15,-1-1 1 0,-4-3 0 0,-2-4 2 0,1 4 3 16,-7-5 5-16,-1 6 14 0,-5-2 13 0,-1 1 9 16,2 0 16-16,-9 3 16 0,1 0 17 0,0 1 15 15,-6 2 7-15,-1-2 2 0,7 3-3 0,-6-3-3 0,0-1-6 16,-1 4-12-16,7-7-11 0,-6 3-12 0,6 1-12 0,0-4-13 16,-6 0-9-16,0-1-10 0,5-4-11 0,-6 2-6 0,2-5-9 15,-3-6-7-15,2-1-6 0,-6-4-5 0,5-7-3 16,0 0-5-16,0-3-1 0,-5-9 0 0,6 1-1 0,-1 1 0 15,7-5 1-15,-6 0 4 0,-1 1 2 0,1-5 4 16,-7 5 11-16,0 3-3 0,7 0 2 0,-14 0-2 0,7 8 5 16,-13-1 4-16,6 1 3 0,-6 6 2 0,8 1-7 15,-16 4 5-15,8 3 1 0,-6 4 1 0,0-1-1 0,-7 0-4 16,6 5-3-16,1 0-2 0,-7 2-4 0,-1 1-3 0,8 4-2 16,-7-4-1-16,-1 4 0 0,2 1-3 0,-1-2-1 0,0 5 0 15,-1-5 0-15,2 5 1 0,-8-2 0 0,7 1 1 16,-7 1 1-16,7 3 0 0,-6 1 2 0,6 2 1 15,-7 0 1-15,8-3 1 0,-8 4 1 0,7 0-1 0,-1-5-2 16,2 2-2-16,-2 4-5 0,2-5-7 0,-2-1-6 0,2-2-2 16,-8 2-3-16,7-2-8 0,0 0-4 0,-7 2-3 15,1-2 4-15,0 3 5 0,-1 3 4 0,-6 5 4 0,-1-1 1 16,1 4 8-16,-6 0 7 0,7 7 5 0,-9 1 4 16,2 3 2-16,-7 1 1 0,6 3 2 0,-6 2 3 0,0 1 5 15,6 4 2-15,-6 1 1 0,1-1 2 0,-2 2-2 0,1 3-3 16,-6-2-3-16,-1 1-6 0,1 0-9 0,-8 3-10 15,-6 1-9-15,-6-1-11 0,0 4-6 0,-13 4-2 16,-7 3-4-16,-6 4-4 0,-7 8-7 0,-6 2-6 0,-7 6-10 16,-6 5-13-16,-7 4-18 0,-6 8-30 0,6 4-37 0,1 4-48 15,11 2-113-15,9 5-70 0,4 0-30 0</inkml:trace>
  <inkml:trace contextRef="#ctx0" brushRef="#br0" timeOffset="78547.5">19392 6595 51 0,'-6'-12'390'0,"0"4"-87"0,0 1-95 15,-2 0-62-15,8 0-35 0,-6-4-18 0,0 3-6 16,-2 1-4-16,8 3-6 0,-5-3-9 0,-2 0-2 0,7 0-4 16,-8 3-5-16,8-4-4 0,-5 5-3 0,5-1-1 0,-6 1 3 15,6-2 0-15,0 3-1 0,0-2-3 0,0 0-3 0,-6 4-6 16,6 0-5-16,0 0-6 0,0 0-7 0,0 0-7 15,0 0-7-15,0 0-6 0,6 0-2 0,-6 4-1 16,6 2-2-16,-1 6 0 0,3-1 0 0,4 7 2 0,2 4 2 16,0 4 0-16,4-1 0 0,2 9 0 0,0 2 0 0,-1 0 0 15,6 5 0-15,9-1 0 0,-8 4-1 0,0 0-1 16,7 0 0-16,-7 0 1 0,7 3 0 0,-1-2 0 0,-6-5 0 16,7 4-2-16,-7-8-2 0,0 5 0 0,-1-9-2 15,2-3-1-15,-1 1 0 0,0-4 2 0,-6-9 1 0,6 3 5 16,-7-9 8-16,7 0 11 0,-6-7 15 0,-1-1 19 0,1-6 27 15,0-5 32-15,-1-3 38 0,7-4 31 0,0-6 20 16,0-6 6-16,1-2-4 0,-2 0-12 0,1-4-22 0,-6-3-32 16,6-1-39-16,0 0-36 0,0-4-32 0,-1 2-47 15,2-5-85-15,-1-4-98 0,7-8-96 0,-8 2-118 0,8-5-186 16,7-3-103-16,-7-4-56 0,-1 4-3 0</inkml:trace>
  <inkml:trace contextRef="#ctx0" brushRef="#br0" timeOffset="78969.27">21073 6103 372 0,'-6'0'410'0,"0"0"-127"0,-1 0-109 16,1 0-64-16,6 0-35 0,-6 0-19 0,6 0-12 0,0 0-5 15,0 0-1-15,0-4-4 0,6 4-3 0,0 0-4 16,7-3-2-16,7-1-1 0,0 0-2 0,-1 0-3 0,13 2-3 16,-7-6-3-16,9 4-1 0,-2-3 1 0,2 3 0 0,5-3-1 15,-7 3 5-15,7-3 4 0,1 0 1 0,5-1 1 16,-6 1-1-16,7-1-1 0,-1 1 0 0,-5 0-2 16,-1 0-8-16,-1-1-6 0,-5 4-5 0,-1-3-7 0,-12 3-7 15,6 4-14-15,-13-4-16 0,1 2-21 0,-8 2-30 0,0-5-44 16,-6 2-64-16,-6-1-97 0,0 1-94 0,-8 3-53 0</inkml:trace>
  <inkml:trace contextRef="#ctx0" brushRef="#br0" timeOffset="79172.2">21484 5993 153 0,'-6'4'478'0,"6"-4"-95"0,-6 0-145 0,6 3-102 0,0-3-61 16,0 4-34-16,0-1-18 0,0 1 0 0,0 4 6 15,0-1 8-15,6 8 5 0,0 3 2 0,-6 0 4 0,7 4 3 16,6 4 2-16,-7 6-7 0,1 2-5 0,6-1-7 15,-6 4 3-15,5 3-5 0,2 4-6 0,-3-4-4 0,4 3-6 16,-2 3-3-16,0-3-6 0,6 1-5 0,1-3-16 0,-7-2-9 16,7 2-17-16,-8-5-21 0,8 0-33 0,-7-2-45 15,-6-5-52-15,-1 0-67 0,1-6-98 0,-1-5-66 0,-12 1-38 16</inkml:trace>
  <inkml:trace contextRef="#ctx0" brushRef="#br0" timeOffset="79312.8">21465 6912 101 0,'-13'-6'508'0,"5"2"-36"15,3 0-160-15,5 1-126 0,0-2-71 0,5-2-36 0,9 3-18 16,0-2-10-16,5-2-3 0,7 1 1 0,6-1-1 0,8 1-1 16,-1-4-3-16,13-4-9 0,7 4-6 0,6 0-8 15,6-3-7-15,8-1-11 0,-1 3-12 0,6-2-14 0,-5-1-16 16,-1 5-25-16,0-1-43 0,-13 0-74 0,0 0-159 16,-12-1-97-16,-9 6-59 0,-11-2-25 0</inkml:trace>
  <inkml:trace contextRef="#ctx0" brushRef="#br0" timeOffset="82140.25">17862 4671 124 0,'6'-8'338'15,"-6"2"-104"-15,0-2-96 0,0 1-53 0,0-1-26 16,0 1-15-16,6-1-7 0,-6 5-3 0,0-4 0 0,0-1-2 16,0 0-6-16,-6 1-3 0,6 0-5 0,0 0-2 0,0 2-3 15,-6 3 0-15,6-2-1 0,0 0-2 0,-7 0-2 16,7 1-2-16,0 3 0 0,-7-4 0 0,7 4-3 0,0 0 0 15,-6 0-2-15,-1 0 0 0,1 0-1 0,0 0 0 16,-8 4 0-16,2-1-1 0,-2 1 1 0,1 0-1 0,-6 0 0 16,6-2 2-16,-7 3-1 0,7-2 1 0,-6 4-2 0,6-3-1 15,-7 0 2-15,0-1 0 0,8 2-1 0,-8-2-1 16,7 0 1-16,-1 2 0 0,2-1 1 0,-8-1 0 0,7-3-1 16,7 3 1-16,-14 1 0 0,14 0-1 0,-8-4 0 15,2 3 0-15,-1-3 0 0,-1 4 0 0,2 0 0 0,-2 0 1 16,-5-4 0-16,6 3 1 0,-6 4-1 0,5-2 1 0,-6 1 0 15,1-2-1-15,-1 7 0 0,2-7-1 0,-2 7-3 16,0-4-1-16,1 0-1 0,-7 4-2 0,6-4-1 16,0 2 1-16,1-3 1 0,-1 2 1 0,7-1 2 0,-13 1 0 15,13-1 2-15,-6 0 2 0,-8-4 0 0,8 5 0 0,0-1-1 16,-1-3 0-16,0 4 1 0,1-2-2 0,-7 2 2 0,6-5 0 16,-6 9 0-16,0-5 0 0,0 0 3 0,-1 0 0 15,-4 4-1-15,4-3 0 0,1 2-2 0,-6 2 0 16,5-1 0-16,-5 4 0 0,-1-5 0 0,7 1-1 0,-6 4 1 15,5-4 1-15,-5 4-1 0,5-4 0 0,2 4 0 0,6-5 2 16,-8 2 0-16,8 3-1 0,-1-5-2 0,0 1-1 16,1 4 2-16,6-5 1 0,-7 5-1 0,8 0-1 0,-8-1 0 15,0 1 1-15,1 1 1 0,-1 1 1 0,1 2 0 16,-7-1-1-16,6 0-1 0,-6 4 1 0,7-3-2 0,-7 2 1 16,6 2-3-16,-6-5 1 0,7 0 0 0,-1 0-2 0,0 1-1 15,1-5 1-15,5 1 2 0,-4-1 1 0,-2 1 0 16,6 0 1-16,-5-4 0 0,-1 4 1 0,8-4 0 0,-8 0 0 15,7 0 0-15,-7-1-1 0,0 5 2 0,1-3-1 0,0 2-1 16,-8 1 0-16,8-1 1 0,-7 1 1 0,0 0-2 16,-8 3 0-16,9-3 0 0,-7 2 0 0,-1-2 1 0,1 4 2 15,-1-1-3-15,-7 1 1 0,8-1 1 0,-7 0-3 16,7 4 0-16,-1-3 0 0,1-5 1 0,-1 4-2 0,1 1 0 16,-1-1 2-16,1-3-2 0,-2 3 2 0,9-4 1 15,-9 1 0-15,2 4-1 0,7-9 1 0,-9 9 2 0,2-4-1 16,6-1 1-16,-7-3-2 0,0 4-1 0,8-1 1 15,-8 1-1-15,7-5 1 0,-6 5-1 0,6-3 0 0,-7 2 0 16,7-2 1-16,0 2 0 0,-7 1 1 0,7-5-1 0,-6 5 0 16,5-3 0-16,-5 2 0 0,-1-3 0 0,1 3 0 15,6 2 0-15,-7-6 1 0,0 0 0 0,1 7-1 0,6-7 3 16,-7 1 0-16,1 4 1 0,-1-5-1 0,7 2 0 16,-6-2-2-16,5 1 3 0,1 0-6 0,0 0 2 0,0 1-1 15,0-2 2-15,0 2-1 0,0-5 1 0,0 3 0 0,0 2-1 16,0-1 5-16,0 0-3 0,7-1 1 0,-8-2-2 15,1 3 2-15,0-4 0 0,0 5 1 0,0-2 1 0,-1 1 0 16,2 0 0-16,-1-4 1 0,-8 5 0 0,9-1 0 16,-7 0 0-16,6-4-2 0,-2 4 1 0,-3 0 0 0,5-1 0 15,-1 2-1-15,-5-5-3 0,6 8 0 0,-7-8-1 0,1 4-1 16,-2 4-2-16,3-4 1 0,-2 0 0 0,1-4 0 16,-2 4 1-16,-4 0 0 0,5 0 1 0,-12 0 1 15,6 0 2-15,-7 0-1 0,1 0 0 0,-8 0 0 0,7 4 3 16,-5-1 3-16,-2-2 4 0,0 2 5 0,3-3 3 0,-3 0 3 15,1 4 3-15,-1-4 1 0,8-1-3 0,-14 2-4 0,7-2-4 16,1 1-12-16,-2 0-13 0,1 3-16 0,-7 1-18 16,7 1-26-16,-6 2-30 0,-8-4-37 0,1 5-66 15,0-1-135-15,0 1-62 0</inkml:trace>
  <inkml:trace contextRef="#ctx0" brushRef="#br0" timeOffset="98964.58">8270 5755 21 0,'0'0'156'0,"0"0"-21"0,6 3-27 16,-6-3-22-16,6 0-18 0,-6 0-15 0,8-3-9 16,-8 3-7-16,6 0-3 0,1 0-3 0,-1-3 1 15,7 3-2-15,-6-4-1 0,5 4-3 0,-5-4-3 0,6 1-3 16,-6 3-1-16,6-5-4 0,-1 2-2 0,-5 3-4 0,7-4-2 15,-8 4 1-15,7-3-1 0,-7 3-1 0,8-5-3 16,-8 3-1-16,7 2 3 0,-6 0-2 0,5-4 0 0,-5 0 0 16,-1 4 0-16,8-4 1 0,-2 4 3 0,-5 0 1 15,6 0 1-15,1 0 2 0,-2-3 2 0,1 3-3 0,-6-4 1 16,6 4 0-16,-1 0-1 0,1 0-2 0,1-4-2 0,-1 4 0 16,0 0-3-16,0 0 2 0,0-4-3 0,7 4-1 15,-8 0-1-15,1 0 0 0,1-3 0 0,6 3 0 16,-8 0 0-16,2-4-2 0,5 4 2 0,-6-3 0 0,0 3 1 15,0-4 0-15,6 4-1 0,-5 0 1 0,-1-3 1 0,-1 3 0 16,-4 0 0-16,4 0-1 0,1 0 1 0,-6 0 0 0,6 0 1 16,-7 0-1-16,8 0 1 0,-3 0-1 0,-4 0 3 15,7 0 1-15,5-4 0 0,-5 4 1 0,5 0 0 16,-1 0 1-16,2 0 1 0,0-4 3 0,0 4-4 0,6-4 0 16,-6 1 0-16,-1 3-1 0,1 0 0 0,6-4-1 0,-7 4-1 15,1 0-2-15,0-4 1 0,-1 4-1 0,1 0 0 16,6 0-1-16,-7-3 0 0,1 3 0 0,6 0 0 0,-6 0 2 15,-1 0-1-15,7 0 0 0,-6 0 0 0,6 0-1 16,-7 0 2-16,1 0-2 0,6 0 0 0,-7 0-1 0,7 0 0 16,0 0 0-16,-6 0 1 0,6 0-1 0,0 0 1 0,7 3 1 15,-8-3-1-15,2 0 2 0,5 0-1 0,-6 0 1 16,7 0-1-16,-1 0 1 0,1 0-2 0,-1-3 0 0,2 3 2 16,-9 0-2-16,7 0 2 0,2 0 0 0,-1-3-1 0,-9 3-1 15,10 0 0-15,-8 0 2 0,7 0-2 0,-8 0-1 16,7 0-1-16,2-4 1 0,-9 4 2 0,7 0 0 0,9-5 0 15,-9 5 0-15,1-3 2 0,6 0 1 0,-1-1 1 16,-4 0 1-16,5 1 0 0,0-1 0 0,-1-4 1 0,1 5-1 16,1-2 2-16,-1 3 1 0,-8-2 0 0,10 1 1 0,-2-5-1 15,0 8 0-15,-8-4 0 0,10 0-1 0,-9 0 0 16,6 4-3-16,-4-2-1 0,5-3-1 0,-7 5 1 0,1-3-2 16,6 3 0-16,-6-4-1 0,-2 4 0 0,9-3-1 15,-7 3 2-15,7-4-2 0,-2 0 0 0,-5 4 1 0,6-4-2 16,-1 4 0-16,-4-3 1 0,5 3 0 0,-7-4 0 0,1 4-1 15,6 0-1-15,-7-3 2 0,-6 3 1 0,7 0-1 16,-1 0 0-16,1 0-1 0,-7 0-1 0,6 0 0 16,-5 0 0-16,5 0 0 0,-6 0 0 0,7 0 0 0,0-4 2 15,-1 4-1-15,-6 0 1 0,6 0 1 0,1 0-2 0,7 0 0 16,-7-3-1-16,5 3 0 0,-5 0-1 0,6 0 1 0,-7 0 0 16,8-4-1-16,-1 4 2 0,0 0-1 0,-7-5 1 15,8 5-1-15,-8 0 0 0,7 0 1 0,-6-3-1 16,-2 3 1-16,9 0-1 0,-6 0 0 0,-2-3-1 0,-8 3 1 15,11 0 0-15,-3 0 0 0,1-4-1 0,-2 4 0 0,3 0 1 16,-2 0 0-16,1-4 1 0,-2 4-1 0,-3 0 1 16,10-3-1-16,-5 3 0 0,-1 0 2 0,1-3 1 0,7 3-1 15,-8-5-2-15,7 5 2 0,-7 0-2 0,7-4 0 16,-5 4 0-16,5 0 0 0,-7 0-1 0,1-3 1 0,5 3-1 16,-5 0-1-16,-1-5 2 0,1 5 0 0,7-2 0 0,-8 2-1 15,1-4 1-15,-1 4 0 0,1-3 1 0,-7 3-1 16,7 0-1-16,-8-4 1 0,2 4-1 0,-1-4 1 0,-1 4-1 15,-5-4 1-15,6 4 0 0,1-4 0 0,-8 4 1 16,7-4-1-16,-6 4 1 0,5-2-1 0,2 2 0 0,-8-5 1 16,7 5-1-16,0-2 0 0,1-3 0 0,5 2 0 0,-6-1 0 15,0 0 0-15,0 0 1 0,7 1 0 0,-8-1-1 16,8 1 2-16,0-1 0 0,-7 1 0 0,6-1 0 0,-6-1 0 16,7 2-1-16,-8 0-1 0,9-1 0 0,-8 0 0 15,0 4 2-15,-1-3-1 0,2 3-1 0,0 0 0 0,-1-3 1 16,-1-2 0-16,0 5 1 0,9 0-2 0,-8-4-2 15,0 4 2-15,7-3 1 0,-7 3-2 0,6-4 0 0,-5 1 1 16,5-1 1-16,1 1 1 0,-1-1 1 0,1 0 1 0,5 0 2 16,-4 1 1-16,-2-2 3 0,1 5 1 0,-1-2 2 15,1-5 4-15,-1-1 1 0,1 4 1 0,-1 0 1 0,-5 0 0 16,5-3 1-16,-6 5 2 0,0-3-1 0,7 2 0 16,-14-1-1-16,7 4 0 0,-6-5 0 0,0 2-2 0,-8 3-4 15,1-3-2-15,1 3-6 0,-8 0-13 0,0 0-14 0,-6 0-21 16,0 0-33-16,0 0-62 0,-12 3-131 0,-2-3-114 15,-11 3-84-15,-9-3-37 0</inkml:trace>
  <inkml:trace contextRef="#ctx0" brushRef="#br0" timeOffset="100401.61">11463 12294 252 0,'0'4'180'0,"0"-4"-62"0,0 3-38 0,0 1-20 0,0 1-11 15,0-3-4-15,6 3 1 0,-6-2 1 0,0 4 0 16,-6 1-1-16,6-1-5 0,0 5 0 0,0-2-1 0,-8 1 0 16,8 4-3-16,-5-1-3 0,5 4-3 0,-7 4-1 0,7 1 1 15,0 2-3-15,-6 4-4 0,6 0-1 0,0 5-3 16,-7-1-3-16,7 7-2 0,0 0-2 0,-6 9-3 16,6-3-3-16,-6 6 1 0,6 7-2 0,-8-1 0 0,8 5-1 15,-6-1 1-15,6 3-3 0,-6 2-1 0,-1 2 0 0,1 1-1 16,-7 3-1-16,6-3-1 0,-14 3-2 0,10-3 0 0,-9-1 0 15,-6 0 0-15,7-2 0 0,-14-1-4 0,7-1 1 16,0 2 0-16,0-8 1 0,-1-1 0 0,0 0 0 16,2-7-1-16,0-3 2 0,5-4 1 0,0 0 0 0,7-7-5 15,0 0-9-15,-1-8-11 0,3 1-16 0,2-5-28 0,9-4-44 16,0-6-80-16,9-1-116 0,-3-6-64 0</inkml:trace>
  <inkml:trace contextRef="#ctx0" brushRef="#br0" timeOffset="100963.98">11841 12715 182 0,'0'-6'191'0,"-7"-6"-39"0,7 5-34 16,0 0-33-16,0-1-15 0,-6 1-11 0,6 3-6 0,-7-3-7 15,7 4-4-15,-6-1-4 0,6-4-5 0,0 5-3 16,-7-2-4-16,7 3-6 0,0-3-3 0,-7 5 0 0,7-2 0 16,0-2 0-16,-6 4 2 0,6-4-2 0,0 4 1 0,0-4 0 15,-6 4-3-15,6 0-2 0,0 0-3 0,-6 0-3 16,6 0-1-16,0 0-4 0,-8 4-1 0,8 0-1 16,-6 0 1-16,6 3-1 0,0 3 0 0,-6 5 3 0,6-1 3 15,-7 9 3-15,1-2 3 0,6 10 4 0,-7 1 2 0,-6 5 2 16,7 7 3-16,-8 6 1 0,8 6 1 0,-7 5-1 0,0 6-2 15,0 2-2-15,-1 5-1 0,2-1-4 0,-2 5-2 16,2-6-5-16,-1 2-1 0,6-1-3 0,-6-4-1 16,7-2-2-16,0-9 1 0,-2 0 0 0,2 1-2 0,0-7 1 15,-8 0 0-15,8-6 0 0,-1 2 1 0,1-4 0 0,0 0 0 16,-1-4-1-16,0-3 1 0,1-1-1 0,6-2-4 16,-6-5-6-16,-1 0-11 0,0-3-18 0,7-3-19 0,-6-6-24 15,6-3-37-15,6-2-62 0,-6-5-121 0,7-3-82 16,0-8-39-16</inkml:trace>
  <inkml:trace contextRef="#ctx0" brushRef="#br0" timeOffset="101557.76">11228 11797 377 0,'-6'-15'345'0,"-2"4"-125"0,3 3-81 16,-1-4-43-16,6 6-25 0,-9-2-13 0,9 5-12 0,0-5-4 16,-5 4-4-16,5 1-5 0,0 3-4 0,0-4-4 0,0 4-5 15,0 0-7-15,0 0-5 0,0 0-5 0,0 4-2 16,0-1 0-16,0 1 0 0,-6 4 0 0,6 3-2 16,0 3 2-16,-7 1 0 0,0 4 3 0,1 2 1 0,-7 8 0 15,7-3 1-15,-8 3-1 0,2 5-1 0,-3-2 0 0,4 1-1 16,-9 4 1-16,7-3-2 0,-1-2-2 0,-4 1 0 0,4-4 0 15,1 0 2-15,0 5-2 0,6-9 0 0,-5 1 0 16,6-1 0-16,-8-6 0 0,8 0-1 0,-1-2 1 16,0-2 0-16,7-3 2 0,0-2 2 0,-6 1 0 0,12 0 1 15,-6-4 4-15,7 1 1 0,0 0 3 0,-1-2 2 0,14 2 2 16,-1-5 1-16,1 2 0 0,6-2-2 0,6-3-2 16,6 4 0-16,3-4-2 0,4 0-2 0,1 0-4 0,6 0-3 15,0-4 1-15,7 4-1 0,-7-3-1 0,7-2 1 16,0 2-3-16,-2-5 1 0,2 5 2 0,-7-5 0 0,7 5-2 15,-13-5 2-15,6 5 0 0,-6-4 1 0,-1 3-1 0,-5 0 1 16,-2 1-1-16,-5-5-1 0,-1 5 1 0,-5-2-2 16,-1-1 0-16,-8 2-1 0,2 0 0 0,-7 1 0 0,1 3 0 15,-1-4 0-15,0 0-4 0,-13 0-6 0,6 2-11 16,-6-4-19-16,0 0-21 0,0 3-31 0,-6-5-42 0,-1 0-71 16,-6-3-137-16,7 0-79 0,-14-3-31 0</inkml:trace>
  <inkml:trace contextRef="#ctx0" brushRef="#br0" timeOffset="102026.39">11194 11748 207 0,'9'0'330'0,"-3"-3"-108"0,-1 3-78 16,9-3-46-16,-1-5-25 0,6 4-15 0,1 0-7 15,0-3-7-15,5 3-3 0,2-3-2 0,-1 0-8 16,0 3-2-16,7-3-5 0,-1-1-4 0,1 2-4 0,-1-2-3 16,2-3-2-16,-2 4-1 0,7-4 0 0,-7 2 2 0,7 0-2 15,-6 1 0-15,-1-4-1 0,1 5 0 0,0-3 1 0,0 2-3 16,-8 1-1-16,8-4-2 0,-8 4-1 0,2-1 0 15,-7 1 1-15,0 3-1 0,-1 1-2 0,-6 0 0 16,0-2-1-16,-7 2 0 0,7 3 0 0,-6-4-1 0,-1 4 1 16,0 4-1-16,2-4 1 0,-2 3 0 0,-6 2 0 0,6-2 0 15,1 4 0-15,-1 0 0 0,1 1 0 0,0 3 0 16,-1-1 0-16,0 5 0 0,1 3 2 0,0-2 0 0,-1 5-2 16,6 1-1-16,-4 4-1 0,-2 3 1 0,0 0 1 0,1 5 0 15,-1 2 1-15,-6 4 1 0,8 0 2 0,-8 5 0 16,0-1 3-16,-8 3 0 0,8 1 2 0,-6-1-1 0,-1 1 0 15,1-4 2-15,0 4 0 0,6-5 4 0,-8 1-3 16,2-7 0-16,0 3 1 0,0-3-2 0,-1-3-2 0,0-5-1 16,1 0-2-16,0-3-6 0,-1-5-16 0,0 4-27 0,1-5-40 15,-1-3-63-15,1-2-152 0,0-4-93 0,-2-3-57 16</inkml:trace>
  <inkml:trace contextRef="#ctx0" brushRef="#br0" timeOffset="102745">11007 12433 193 0,'-7'-3'275'16,"1"-1"-67"-16,6 0-57 0,-7 4-40 0,0-3-24 0,7-1-16 16,0 4-14-16,-7-3-11 0,7 3-10 0,0 0-10 0,0 0-6 15,0 0-6-15,0 0-7 0,7 0-2 0,-7 3-2 16,7-3 1-16,-7 4-2 0,7-1 2 0,-1 5 2 0,1 0 7 16,-1-2-1-16,0 5-1 0,2 1 0 0,-8 2 0 15,6 1 1-15,-6 3-1 0,0 1-3 0,6 2-7 0,-6 1 1 16,-6 0 1-16,6 1 2 0,0-2-1 0,-6 1-1 0,6 0 0 15,-8 1 1-15,8-6-1 0,0 3 1 0,-6-3-1 16,6-2 1-16,0-4 1 0,-6 4 2 0,6-4-1 16,0 0 1-16,-7-1-1 0,7-2 1 0,0-1-1 0,0 1-1 15,0-1-1-15,0-4 2 0,7 1 3 0,-7-1 0 0,6 1 3 16,8 0 3-16,-2-4 3 0,2 0 3 0,5 0-1 0,1 0-1 16,-2 0-2-16,9-4 0 0,-1 0-5 0,0 1-4 15,7-4-1-15,-1 0-4 0,8 3-2 0,-9-4 0 16,9 5-2-16,-1-5 1 0,0 5 0 0,7 0-7 0,-14-1-7 15,7 4-14-15,1-5-20 0,-7 5-23 0,5 0-34 0,-5 5-46 16,-1-5-90-16,-5 0-102 0,5 4-60 0</inkml:trace>
  <inkml:trace contextRef="#ctx0" brushRef="#br0" timeOffset="103151.1">12081 12559 190 0,'0'-5'274'15,"-6"1"-63"-15,0 1-56 0,6-1-37 0,-7 1-25 0,1-1-18 16,6 1-8-16,0 3-7 0,-7-4-10 0,7 4-11 0,0 0-8 16,0 0-9-16,7 0-7 0,-7 4-5 0,6-1-6 0,1 1-3 15,-1 3-2-15,0 0 2 0,8 1 2 0,-8-1-1 16,8 4-1-16,-2 0-1 0,1 3 1 0,1-2 1 16,-8 3 2-16,7-1-3 0,-6 1-1 0,5-1 1 0,-6 1 1 15,2 0 1-15,-8-1-1 0,6 1 0 0,-6-1 0 0,0 1 0 16,-6 0 2-16,6-1-1 0,-14 5 0 0,2-9 1 15,-8 9 1-15,0-4 0 0,-5 3-1 0,-2-3 1 0,1 0-1 16,-6-1-1-16,-1 1-1 0,1-1 1 0,-1-3 0 16,0 0-3-16,0 1-2 0,8-5-14 0,-1 0-26 0,6-4-46 15,0 1-114-15,8-4-108 0,-1-4-80 0,-1-3-43 0</inkml:trace>
  <inkml:trace contextRef="#ctx0" brushRef="#br0" timeOffset="103604.18">12297 11807 198 0,'0'-4'244'0,"-7"4"-58"0,7-3-54 0,0 0-38 0,0-1-24 15,-6 4-18-15,6-4-10 0,-7 4-10 0,7 0-6 16,0 4-8-16,0 0-2 0,0-1-2 0,0 8 2 0,7 0-2 15,-7 0-1-15,6 7 3 0,8 0 0 0,-8 8 1 16,7-3-1-16,0 6-1 0,-1 0-2 0,2 3-3 0,5 5-1 16,-5-4-3-16,-2 3-1 0,2 5 0 0,4-5-4 15,-3 1 0-15,-3 4-1 0,2-5-1 0,-2 5 1 0,1-4 0 16,-6-5 0-16,0 5 0 0,-1-8 1 0,0 1-1 16,-6-5 0-16,0 1 1 0,0-4 0 0,-12-4 2 0,5 1-1 15,-6-1 2-15,-6-3-1 0,-2-1-1 0,-4-3-5 0,-2 4-12 16,1-9-23-16,0 6-40 0,-6-9-76 0,6 5-135 0,0-5-71 15</inkml:trace>
  <inkml:trace contextRef="#ctx0" brushRef="#br0" timeOffset="104260.08">11730 12093 229 0,'6'-4'276'0,"-6"0"-91"0,7 1-71 0,-7-4-42 16,7 3-20-16,-1-3-8 0,7-1-7 0,1 0-2 16,-2-1-1-16,8-3-4 0,6-3 1 0,-1 0-2 0,8 1-1 15,0-5-5-15,0 2-2 0,6-2-1 0,6-3-1 16,1 0 1-16,-1 0-2 0,1 0 2 0,13 0-2 0,-7-3 1 16,6 3-1-16,1-4-2 0,7 3-2 0,-1-2 0 0,0 0-1 15,0 3-1-15,-6 0-3 0,6-5 2 0,-7 6-2 16,1-4-1-16,-7 2-1 0,-7 1 0 0,2 4 0 15,-9-1-3-15,-5 5-1 0,-7-1 0 0,-6 5 1 0,-7-2-2 16,-7 5 1-16,-6-3-1 0,0 5 0 0,-6 2-1 0,-14-1-2 16,7 4 0-16,-13 0-1 0,0 0-2 0,-1 4 1 0,0-1-3 15,3 2 1-15,4-5 2 0,0 0 1 0,8 2 0 16,-2-2 0-16,8 0 0 0,-1 4-2 0,7-4 2 0,0 0 0 16,0 4-2-16,7-4 1 0,-1 4-2 0,1-1 2 15,6 5 1-15,1-4 1 0,-8 4 0 0,6-2-1 0,2 1 1 16,-8 5 3-16,1-1-1 0,-1 0-3 0,-1 0 0 15,-5 3 1-15,0 1-2 0,0-1-7 0,-5 5-9 0,-1-5-19 16,-1 2-21-16,1 1-32 0,-1-2-61 0,0-4-150 0,7 0-81 16,-6 0-37-16</inkml:trace>
  <inkml:trace contextRef="#ctx0" brushRef="#br0" timeOffset="105244.22">10101 14493 7 0,'-7'-8'350'0,"-5"1"-77"15,5-1-88-15,7-3-64 0,-7 3-42 0,7-2-24 0,-6 3-14 16,6-1-6-16,0 2-3 0,0 1-1 0,-6-2 2 0,6 3 0 16,0 1 1-16,0-1-6 0,0 4-2 0,6-4-7 0,-6 4-6 15,0 0-3-15,0 0-3 0,6 0-3 0,1 0 2 16,0 0 2-16,5-3 4 0,1 3 0 0,7 0 1 15,6 0 1-15,0-4 0 0,1 4-1 0,11-3-2 0,1 3-4 16,1-4-2-16,11 0-1 0,2 4-1 0,-1-3-1 0,13-5 0 16,0 5 0-16,0-5 4 0,7-3 0 0,6 4 1 15,7 0 2-15,0-5-2 0,-1 5-1 0,7-3 0 0,0 2 0 16,1-3-3-16,-7 3 0 0,6 1-3 0,-6 0 0 16,0 0 2-16,-8-1 0 0,2 5 0 0,-1-1-2 0,-13 0-6 15,0 4-8-15,-6 0-7 0,-7 4-11 0,-7 0-8 0,-5 2-11 16,-8-1-9-16,-6 2-6 0,-6 4-2 0,-1-4 0 15,-12 4 1-15,0-4 0 0,-7 4-4 0,-7 0-5 0,-7 1-19 16,2-2-39-16,-8 2-92 0,1-5-79 0</inkml:trace>
  <inkml:trace contextRef="#ctx0" brushRef="#br0" timeOffset="105978.6">10290 14577 276 0,'0'-5'453'0,"7"-1"-141"0,-7 2-135 0,6 0-79 16,0 4-45-16,-6-3-27 0,7 3-14 0,-7-4-7 0,0 4-4 15,7 0-1-15,-7 4 2 0,0-1 3 0,0 1 1 16,0 6 3-16,0 2 4 0,-7 3 2 0,7 6 0 16,0 4 3-16,-7 6-2 0,7 1 1 0,-6 9 1 0,0 3-3 15,-1 4-2-15,-6 2-2 0,7 9-1 0,-8-1-3 0,1 5 0 16,-1 3-6-16,2 8 0 0,-8-6-2 0,1 7 0 0,-1-3 0 16,0 2-1-16,1 3-2 0,-7-7-4 0,0 3-5 15,6-3-2-15,-5-1-2 0,-1-8-1 0,6-1-2 16,0-6 2-16,1-6 1 0,-1-4 7 0,1-4 3 0,-1-3 3 15,7-3 1-15,0-2 3 0,1-6 2 0,4-1-1 0,-4-2 1 16,12-5-2-16,-6 0 0 0,6-3 1 0,0-5 0 0,6 2 0 16,0-5 0-16,0 1 2 0,14-6 2 0,-7 3 2 15,7-5 1-15,6 0 0 0,0 0-1 0,0 0-2 16,7-5 0-16,-1 5-3 0,7-2-2 0,0-2-1 0,7 0 1 16,-1 4-2-16,1-4 2 0,7 1 4 0,6-1 2 0,-1 0 2 15,7 0 2-15,0 2 0 0,7-6 1 0,6 1 0 16,0 3-1-16,0-4-2 0,7 5-2 0,-1-4-2 0,0 0-1 15,2-2-1-15,-1 6-2 0,-7-4-3 0,0 3-2 16,1 0-6-16,-8 4-4 0,-6 0-8 0,0 4-7 0,-12 0-7 16,-1 0-2-16,-1-1-2 0,-11 5 1 0,5-1 4 0,-12-3 4 15,-1 3 7-15,1 0 6 0,-7 1 8 0,-6-5 3 16,0 4 6-16,-1-2 7 0,1-5 5 0,-8 2 9 0,2-2 4 16,-2 0 7-16,-6 0 4 0,2 0 5 0,-2-2 1 0,7 2 5 15,-7-8-2-15,2 4-6 0,-2-3-2 0,0-1-2 16,1-2-1-16,-1-6-2 0,1 6 0 0,-1-9-5 0,1 1 3 15,-1-3 2-15,1-6 1 0,0-2 0 0,-7-5 0 16,12-2 4-16,-5-3 1 0,-1-9 0 0,1-4-2 0,-1 2-1 16,7-10-2-16,1-5-2 0,-2 2-5 0,2-6-4 0,-2-4-4 15,2 3-5-15,4-6-4 0,-3-2-8 0,3 0-9 16,-4 2-9-16,-1-5-8 0,0 4-9 0,-6-3-4 16,-1 3-5-16,0 4-1 0,-6 3 2 0,0 4 5 0,0 8 6 15,-6-2 2-15,0 14 3 0,-1-2-5 0,0 11-10 0,1 3-14 16,-7 5-21-16,7 8-41 0,-8 3-78 0,7-1-137 0,-6 5-65 15,1 2-39-15</inkml:trace>
  <inkml:trace contextRef="#ctx0" brushRef="#br0" timeOffset="107540.56">13470 11771 68 0,'0'-4'310'0,"0"-4"-59"0,0 5-61 0,0-2-50 16,0-1-32-16,0 3-20 0,0-2-10 0,0 2-6 0,0-1-5 16,0 0-9-16,-7 0-9 0,7 1-7 0,0 3-8 0,0 0-7 15,0 0-6-15,7 3-7 0,-7 1-4 0,6 4-1 16,-6 3 2-16,7 3 4 0,-1 1 6 0,1 8 4 0,-1-2 4 15,0 8 3-15,8 0-2 0,-8 4-2 0,1 5-3 16,0-2-5-16,4 0-6 0,-3 5-3 0,5-1-5 0,-6 1-3 16,5-2-3-16,-4 2-7 0,4 0-8 0,1-5-11 0,0 5-14 15,-6-9-17-15,5 5-17 0,-4-4-28 0,4-7-35 16,-5-1-67-16,0 1-123 0,-1-8-73 0,-6-4-33 0</inkml:trace>
  <inkml:trace contextRef="#ctx0" brushRef="#br0" timeOffset="107790.64">13437 11862 219 0,'0'-26'469'0,"6"1"-99"0,2 3-148 0,4 0-94 16,-5 3-50-16,12 1-31 0,0 0-18 0,1 3-8 0,0 4-3 15,-1 1-2-15,7-2-1 0,0 5 2 0,1 0 2 16,-7 3-1-16,6 4-3 0,-7 0-1 0,1 0-3 0,-1 7-1 15,-6 1-3-15,0-1 0 0,-7 7-6 0,1 1 3 16,-7 3-2-16,0 1-1 0,-7 6 0 0,-6-2-3 0,7 2-2 16,-7 1-6-16,0-1-7 0,0 4-9 0,0-3-14 0,0 0-16 15,0-1-22-15,0 2-34 0,7-2-54 0,-8-2-103 16,8-2-87-16,-1-3-52 0</inkml:trace>
  <inkml:trace contextRef="#ctx0" brushRef="#br0" timeOffset="108556.11">13802 12239 430 0,'0'0'394'0,"-6"0"-123"0,6 0-91 0,0-4-51 0,0 2-30 16,0-3-18-16,0-2-9 0,0 0-6 0,6-1-7 0,-6-2-6 15,6-1-4-15,1-1-2 0,-7 1-4 0,7-3-3 16,-1 3-4-16,-6-4-3 0,6 0-1 0,1 1-4 15,0-4-5-15,-1 3-3 0,1-4-4 0,-1 5-4 0,8-5-4 16,-8 4-3-16,0 1-6 0,8-1 0 0,-8 5 0 0,7-5-1 16,-7 4 0-16,7 4 2 0,-6-1-2 0,5 1 1 0,-4 4 2 15,4-2-1-15,-5 5-1 0,6-3 0 0,0 6 0 16,-7-3-1-16,8 5 1 0,-8 1 0 0,0 3 0 0,0-3 0 16,8 5-2-16,-8 1-5 0,1-2-12 0,6 5-17 15,-6 0-15-15,5-1-13 0,2 1-13 0,-1-4-12 0,0 1-9 16,0-3-8-16,6 3 0 0,-6-4 5 0,1-5 5 15,-1 1 7-15,0-4 9 0,0 0 10 0,-1-4 13 0,-4 1 15 16,-2-5 19-16,0 1 18 0,1-1 17 0,-2-3 16 0,-5 4 9 16,0-4 12-16,0 0 8 0,0-1 3 0,-5 6 1 15,-2-5 2-15,1 3-1 0,6 4-2 0,-6 1-3 0,-2-1-5 16,2 1-11-16,0-1-5 0,-1 4-7 0,1 0-6 16,6 0-6-16,-7 0-6 0,7 4-8 0,-6-1-1 0,6 1 3 15,0-1-3-15,0 1-1 0,6 0-1 0,-6 0 1 0,7-1 0 16,-1-3 1-16,7 4-1 0,-7-8 3 0,8 4 1 15,-1-3 1-15,6-5 3 0,-6 1 3 0,1 0 7 0,-2-4 7 16,-5 3 11-16,6-3 8 0,-7 0 9 0,1-4 6 16,-1 4 7-16,-6-4 7 0,7 1 3 0,-7-1-1 0,0 1-2 15,0-4-9-15,0 4-6 0,0-1-6 0,-7-4-6 0,7 4-9 16,0 1-7-16,-6-1-8 0,6 4-5 0,0 0-2 16,-7 4-4-16,7-1-4 0,0 2-4 0,0 2-4 15,0 4-2-15,0 0-3 0,0 4 0 0,7 2-1 0,-7 5 0 16,6 1 1-16,-6 5 3 0,7 3 3 0,-7 1 0 0,7 9 0 15,-1-5 2-15,-6 8 0 0,6 0 0 0,2 1 0 0,-3-2-2 16,2 5 0-16,-1-5-4 0,0 2-5 0,2-2-2 16,5-3-2-16,-1 0-2 0,2-2-3 0,-2-1 1 15,2-4-2-15,-1-1 5 0,0-2 2 0,-1-5 2 0,1 1 0 16,1-4 5-16,-8 1 2 0,1-5 8 0,0-4 8 0,-1 0 6 16,-6-3 4-16,0-6 8 0,7-1 3 0,-7-5 6 15,0 1 6-15,0-4 0 0,0-3-4 0,0-1-4 0,0-2-1 16,0 3-5-16,6-5 1 0,-6-2-6 0,0 3-6 15,0-4-6-15,6 4-2 0,1 0-3 0,0 0-3 0,-1 4-2 16,0 3-4-16,1 1 0 0,-1 3-1 0,1 3-1 0,0 1-3 16,-2 3-1-16,-5 4-1 0,8 0 1 0,-8 0-1 15,0 4 2-15,0 3-19 0,0 4-29 0,-8 1-31 0,-4 2-38 16,5 4-38-16,-12 0-47 0,-1 5-65 0,1-2-116 16,-7-2-82-16,-6 3-45 0,-1 0-14 0</inkml:trace>
  <inkml:trace contextRef="#ctx0" brushRef="#br0" timeOffset="121740.36">6491 15400 65 0,'0'12'365'0,"-6"-1"-137"16,-1 3-95-16,-6 4-56 0,6 2-25 0,-5 1-11 15,5-2-1-15,-7-1-1 0,2 0-1 0,4 0 1 0,3-3 1 16,-8 0 2-16,7-3 0 0,-2-6-2 0,2 5 1 0,6-7 6 16,0 4 12-16,-6-8 13 0,6 2 8 0,0-4 3 15,6-2 2-15,-6-7 1 0,6-3-5 0,2-6-7 0,4-2-11 16,-5 1-11-16,6-8-6 0,-1 0 0 0,2-6 3 15,-1 3 1-15,0-1 0 0,0 0 2 0,0-4 5 0,0 1 3 16,-1 2 2-16,3-3 1 0,-3 5-3 0,-5 3-1 0,-1-1 0 16,1 5-2-16,-1 3-5 0,1 4-7 0,-1 3-8 15,-6 4-7-15,0 3-7 0,7 1-4 0,-7 3-6 0,0 8-5 16,0 0-6-16,0 7-2 0,-7 0-1 0,7 7-1 16,0 1-1-16,0 2 0 0,0 1-3 0,0 4-9 0,0-4-16 15,7 8-22-15,-7-5-25 0,0 0-25 0,7 1-21 16,-7 3-24-16,6-2-20 0,-6-2-14 0,6 1-10 0,-6-1-10 15,7-3-8-15,-7 1-31 0,0-1-48 0,0-5-98 0,-7 2-48 16</inkml:trace>
  <inkml:trace contextRef="#ctx0" brushRef="#br0" timeOffset="122052.89">6458 15400 196 0,'0'-2'383'0,"0"-2"-126"16,0 4-106-16,0-4-63 0,0 4-37 0,0 0-23 16,7 0-11-16,-7 4-4 0,0 0-1 0,7-2 0 0,-7 6 4 15,6 0 3-15,-6 6 5 0,7 1 4 0,-1 3 2 0,1 1 4 16,-1 6-1-16,1 1 1 0,-2 3 2 0,2 4 3 16,1 4 2-16,-3 3 3 0,2 8 2 0,0-1 2 0,-1 8 4 15,1 4 0-15,-1 7-1 0,1-1 2 0,-1 5-1 16,-6 3 0-16,0 9-1 0,7-2 3 0,-7 5 4 0,0 6-1 15,0 0-4-15,0 0-5 0,0 8-4 0,7 1-6 0,-7 2-5 16,6-4-10-16,0 2-5 0,1-4-5 0,0-1-3 16,5-4 2-16,-5-3-1 0,6-1-3 0,6-2-2 0,-5-4-4 15,5-1-7-15,-6-3-15 0,6-4-16 0,0-2-24 16,-4-6-23-16,4-6-22 0,1-1-28 0,-8-6-32 16,8-5-47-16,-7-3-102 0,7-7-91 0,-9-7-58 0,4-5-23 15</inkml:trace>
  <inkml:trace contextRef="#ctx0" brushRef="#br0" timeOffset="123942.96">6608 17639 221 0,'-12'-3'434'0,"-2"3"-142"0,8-5-126 0,-7 5-80 0,13-2-46 15,-7-3-27-15,1 5-14 0,6-3-7 0,-7-1-4 0,7 1-1 16,0-1 1-16,-7 0 7 0,7 0 8 0,0 1 4 0,0-1 5 16,7 1 3-16,-7-2 2 0,0 3 0 0,0 2-1 0,7-8-2 15,-7 8-4-15,0-4-1 0,6 4-2 0,-6-3-1 16,0 3-2-16,0 0 0 0,0 0-2 0,7 0 2 0,-7 3 1 15,0-3 0-15,0 4 1 0,0 0 1 0,0 0 4 0,0-2 4 16,0 6 2-16,0-4 1 0,0 3 0 0,0-3 0 0,0 3-1 16,0 0 3-16,0 0 0 0,6 1 0 0,-6 0 0 0,7-1 2 15,-1 4 2-15,1-4 4 0,0 0 0 0,5 1-1 0,2-1 0 16,5 1-5-16,-6-2-1 0,14-1-1 0,-9 2-5 16,9 0-2-16,4-3-4 0,-4 0-2 0,12 3-1 0,-6-4-2 15,-2 1-1-15,10-1-1 0,-2 5 0 0,6-4 1 0,-5-1-2 16,5 1 1-16,1 0 0 0,-1 0-2 0,1-2 0 15,-1 3-1-15,1 2 0 0,-2-3-1 0,4 3 1 0,-3-3 1 16,1 3 0-16,-1-3-1 0,1 0 0 0,5 2 0 0,-4-2 0 16,5 0 2-16,-1 0-1 0,2-1 1 0,5 1 1 15,-5 0 0-15,5 0 2 0,1-1 1 0,0 1 2 16,0-1 1-16,5 1 4 0,8-1 1 0,-7-3 6 0,7 4 1 16,0-4 0-16,-7 0 0 0,6 4-2 15,-6-4-3-15,7 4-3 0,-7-4-5 0,0 3-2 0,-7 1-3 16,8 0-1-16,-1 2 1 0,-6-2 0 0,7-4 0 15,-1 8 1-15,0-5 0 0,0 1-2 0,0-4 2 16,0 4-2-16,7 0-1 0,-7-4 0 0,0 0-1 0,7 4-1 16,0-4 1-16,-7 0-1 0,6-4 0 0,0 4 0 15,2 0 1-15,-2 0 0 0,2-4 2 0,4 4 2 16,2 0 2-16,-2-4 1 0,2 4 0 0,6-4-1 16,-7 4 0-16,6 0 1 0,-5 0 0 0,5 0-2 15,-5 0-1-15,5-3 2 0,0 3 2 0,1 0 4 0,-6 0 5 16,6 0 3-16,0 0 3 0,-1 0 3 0,1 0 1 15,0 0 0-15,-1 0-1 0,7 0-3 0,1-3-3 16,-1-2-4-16,0 5-5 0,6-4-3 0,1 4-1 16,0-6-2-16,7 2-1 0,-1 0 2 0,0-3 2 15,6-1 0-15,-6 1 0 0,6 0 3 0,3 0 0 0,-10-4 1 16,8 3 0-16,-6 2 3 0,-1-2 1 0,0-3 9 0,-6 3 0 16,0 1 2-16,0 0-2 0,-8 0 0 0,2-1-1 15,-7 1-4-15,0 3-2 0,-1-4-8 0,1 1-4 0,-7 4 0 16,0-4-3-16,0 3 1 0,7-4-2 0,-7 5-1 0,7-4-4 15,0 0 0-15,0-1 0 0,6 4-2 0,-6-3-2 0,6-1-6 16,0 1-1-16,-7 0 0 0,7 3-1 0,8-7 0 0,-8 4-1 16,0 0-1-16,7 0 2 0,-7-1 4 0,7 1 1 15,-7 3-2-15,0-4 2 0,7 1 1 0,-13-1 1 0,6 6 2 16,-6-6 1-16,6 1 2 0,-6-1 3 0,-1 2 1 0,-7 1 0 16,9-2 0-16,-1 0 2 0,-1 3 0 0,1-3 0 0,6 3-1 15,-6 1-2-15,0-1 1 0,6 1-1 0,-6-1 1 0,-1-4-2 16,1 5 2-16,0-5 2 0,-7 5 0 0,7-5 0 0,-7 1 1 15,-7 0 0-15,2-1-2 0,4 1 2 0,-12-1-2 16,8 2-2-16,-8-6-1 0,0 5-1 0,-7-1 1 0,1-2 2 16,0 3 1-16,-8-2 2 0,2-1 4 0,-1 3 0 0,-13-1 2 15,7 1 4-15,-13 0 1 0,-1-5 1 0,-6 5 3 0,0-1 1 16,-7 1-2-16,-5 0 0 0,-8-4 0 0,1 4-3 0,-7-4-3 16,-7-1-7-16,-6 2-9 0,-6 0-11 0,-7-2-9 0,-1 1-5 15,-5 0-2-15,-7-1-3 0,7 3 1 0,-8 1 6 16,12 0 5-16,4 4 9 0,4 1 6 0,0-1 6 0,14 4 0 15,0 4 2-15,6 3-2 0,6 1 0 0,0 0-1 0,8-1 0 16,-1 3 1-16,7 2 0 0,6-3 0 0,-7 3 1 0,1-1 0 16,6 3 1-16,-7-2 3 0,1 2-1 0,-7-2 2 0,0 3 7 15,-1-5 6-15,-4 2 9 0,-8-3 9 0,0 3 8 16,-8-1 4-16,-10 0 2 0,-2 1-2 0,-7-5-5 0,-11 3-19 16,-1 2-37-16,-14-2-45 0,-5-3-57 0,-7 1-74 0,-9-4-152 15,-9-4-111-15,-8 0-81 0,-14-4-44 0</inkml:trace>
  <inkml:trace contextRef="#ctx0" brushRef="#br0" timeOffset="124583.6">4425 15727 5 0,'7'-7'492'16,"-1"-4"-2"-16,1 3-184 0,-1-3-134 0,8 4-73 0,-1-4-42 15,7 4-24-15,-8-1-10 0,1 1-6 0,0-1-4 0,-1 6-1 16,3-2 2-16,-10 4 3 0,2 4 0 0,0-2 3 0,-7 10 0 15,7-1 4-15,-7 3 3 0,6 8 5 0,-6 4 0 16,-6 0 1-16,6 7 0 0,0 0 0 0,-7 3 0 16,7 0 1-16,-7 5-1 0,7-1 0 0,-7 4-3 0,7-4-1 15,0-3-2-15,0 3-1 0,0-3-5 0,7 1-3 0,0-6-5 16,-7 1-4-16,7 0-3 0,5-4-4 0,-5 1-15 16,-1-5-19-16,1-3-21 0,6-1-27 0,-7-2-29 0,2-1-35 15,-2-2-38-15,0-6-57 0,0-2-104 0,-6-4-76 16,0-1-42-16</inkml:trace>
  <inkml:trace contextRef="#ctx0" brushRef="#br0" timeOffset="124911.64">4445 15837 527 0,'-13'-18'563'0,"6"-1"-143"0,-5 5-125 0,5-2-71 0,7 7-48 16,-7-7-31-16,14 5-28 0,0-3-24 0,-1-1-21 15,7 4-17-15,6-4-15 0,1 1-9 0,7 3-6 0,-2-3-3 16,8 2-2-16,-7 1-2 0,6 5-1 0,2 0-5 16,-9 4-4-16,0 2-5 0,2 2-5 0,-1 6-6 0,-6-1-3 15,-2 9-6-15,-3 2-2 0,-3 0-2 0,2 4-4 0,-8 4 1 16,1-1 1-16,-1 5 2 0,0-5 4 0,1 5 2 16,0-1 3-16,-1-4 3 0,8 2 3 0,-8-2 3 0,7 5 0 15,-7-9 2-15,7 4 1 0,-6 1 1 0,13-3-1 16,-8-2 3-16,2-2-3 0,-1 3 0 0,-1-4 0 0,2 3-1 15,-3-2 0-15,4 3-1 0,-10 0-1 0,3 0-3 0,-8 0 0 16,0 0 0-16,0-1-1 0,-8 2-1 0,3 0-1 16,-2-2-1-16,-1 2 0 0,-3-2-3 0,-3-3-7 15,2 1-13-15,-1-5-17 0,-1 1-21 0,8-4-26 0,-8 0-28 16,7-4-29-16,2 0-34 0,-2-3-58 0,7 0-102 0,0-8-77 16,0 0-44-16</inkml:trace>
  <inkml:trace contextRef="#ctx0" brushRef="#br0" timeOffset="125177.27">5254 16045 476 0,'0'-14'476'0,"-8"-1"-179"16,2 4-129-16,6 4-74 0,-6 0-43 0,-1-1-21 0,7 5-13 16,-7-1-4-16,1 0-2 0,-1 4 1 0,7 0-2 15,-6 4 2-15,0 3 1 0,-1-3-2 0,-1 7 0 0,3 0-2 16,-1 4 0-16,-3 2 0 0,4-2 3 0,5 4 1 0,-6 3 4 15,6-3 4-15,0 2 3 0,0-3 6 0,0 4 2 16,6 0 2-16,-1 1 0 0,4-1-1 0,-3 0-3 0,7-1-4 16,-6-2-3-16,12 4-4 0,-6-3-4 0,0-1-2 15,7 0-4-15,6-4-2 0,-7-1-7 0,7 1-8 0,7-8-17 16,-7 4-17-16,5-8-17 0,3-3-23 0,-2 0-25 0,1 0-31 16,-7-3-39-16,7-1-81 0,-7-8-113 0,-6 6-60 15</inkml:trace>
  <inkml:trace contextRef="#ctx0" brushRef="#br0" timeOffset="125411.61">5605 16002 400 0,'0'-7'461'0,"6"-5"-148"16,1 5-125-16,0 0-74 0,-1 4-43 0,7-6-26 15,-6 6-14-15,6 3-8 0,-7 0-3 0,7 0-4 0,-6 7 0 16,-1 1-3-16,0-1-2 0,2 8-1 0,-8-1-1 0,0 5-1 15,0 2 0-15,0 2-2 0,-8 2-3 0,2-2 1 16,-7 2-3-16,0 0-1 0,0 0 0 0,0-2 0 16,0 3 0-16,0-4-3 0,0-1-2 0,0 2-8 0,0-5-11 15,6 1-15-15,1-1-23 0,0-7-30 0,6 0-46 0,0-4-102 16,6-3-104-16,0-1-70 0</inkml:trace>
  <inkml:trace contextRef="#ctx0" brushRef="#br0" timeOffset="125645.69">5859 15928 89 0,'-19'-3'478'16,"5"3"-68"-16,-5 3-165 0,5 1-108 0,-4 4-62 0,4-1-35 16,1 3-12-16,7 2-8 0,-7-1-1 0,6 0 1 15,7 3 2-15,-6 1 5 0,6-1 1 0,0 5 5 0,6 0-2 16,1-4 0-16,-1 2-4 0,7-2-4 0,0 3-3 15,1-3-5-15,4-1-3 0,-4 1-2 0,12 0-4 0,-7-3-1 16,1-2-2-16,6 0-2 0,0-1-6 0,0-6-10 0,0 4-15 16,0-3-22-16,0-4-34 0,7 0-50 0,-13 0-115 15,6-4-100-15,-7-3-71 0,-5 0-39 0</inkml:trace>
  <inkml:trace contextRef="#ctx0" brushRef="#br0" timeOffset="125864.39">5755 15761 455 0,'0'-12'495'0,"6"8"-168"15,0-3-145-15,8 3-81 0,6 0-47 0,-1 4-26 0,1 0-12 16,6 0-5-16,0 4 2 0,6 0 5 0,-6 3 4 16,7 4 5-16,0 0 2 0,-8 4 4 0,1 3 0 0,-6 4-2 15,0 4-3-15,-1 0-3 0,-13 6-2 0,8-2-5 0,-14 6-4 16,0 4-2-16,-6 1-10 0,-8-1-13 0,1 4-19 15,0 0-27-15,-13 0-42 0,6 0-51 0,-6-1-151 0,-6 6-91 16,6-8-68-16,-7 6-28 0</inkml:trace>
  <inkml:trace contextRef="#ctx0" brushRef="#br0" timeOffset="126723.65">20220 17716 382 0,'7'0'488'0,"-1"-3"-152"0,7 3-148 0,1 0-84 0,-2 3-48 16,8 1-27-16,0-1-14 0,-7 5-7 0,6-1-2 16,0 4-1-16,-5 0-1 0,-1 4 1 0,-7 0 2 0,1 3 0 15,-7 1 2-15,-7-2 1 0,1 5-2 0,-7 4 0 16,-7-4-2-16,-6 4 0 0,7-4-1 0,-15 0-1 16,9 3 0-16,-8-7-3 0,0 4 1 0,1-2-1 0,-1-3-2 15,7-3-3-15,1 1-13 0,5-3-19 0,7-2-30 16,0-3-46-16,6 5-97 0,7-9-120 0,7 1-83 15,6-4-43-15</inkml:trace>
  <inkml:trace contextRef="#ctx0" brushRef="#br0" timeOffset="126957.97">20728 17702 512 0,'0'-11'600'0,"0"-1"3"15,0 2-218-15,-7 2-166 0,7 5-98 0,-5-1-55 0,-2 0-32 16,-1 4-14-16,-10 0-11 0,5 4-4 0,-6 3-2 0,-8-3 3 15,8 3 3-15,-8 4 7 0,2 0 7 0,5 3 5 0,-6 1 4 16,13 0 4-16,-6-1 2 0,4 5 0 0,3 3 0 16,0-3-5-16,4 2-5 0,8 2-5 0,0-2-4 15,8 1 1-15,4-4 6 0,0 5-1 0,8-5-5 0,1 1 0 16,5-5-1-16,6 1 0 0,7-4-4 0,7-1-22 16,6 1-44-16,0-3-48 0,7-5-50 0,0 2-56 15,6-5-72-15,0 0-173 0,-7 0-97 0,1-5-47 16,-7-2-2-16</inkml:trace>
  <inkml:trace contextRef="#ctx0" brushRef="#br0" timeOffset="127723.49">6582 16372 88 0,'14'-11'164'0,"-2"4"-52"0,2-4-34 0,-2 3-21 0,0-3-15 0,8 4-10 15,-5 0-10-15,3-1-11 0,2 1-8 0,-7-1-14 0,1 2-19 31,-3 1-26-31,-4 2-30 0,1 3-34 0,-3-4-32 0</inkml:trace>
  <inkml:trace contextRef="#ctx0" brushRef="#br0" timeOffset="128988.66">6784 16287 154 0,'0'0'177'0,"0"4"-42"0,0-4-52 0,0 0-42 0,0 0-33 32,0 4-21-32,-7-4-16 0,7 0-10 0,0 0-6 0,-5 3-1 15,5-3 3-15,-8 0 5 0,1 4 10 0,2-4 5 16,-1 4 10-16,-2-4 16 0,2 4 11 0,-7-2 11 0,7-2 13 15,-8 0 7-15,8 5 8 0,0-2 5 0,0-3-2 0,-9 0-6 0,10 0-3 0,-2 4-3 0,-1-4-4 0,8 0-3 16,-5 0-5-16,5 0-1 0,0 0-3 0,0 0-1 0,0 0-5 16,0 0-8-16,5 0-2 0,-5-4-5 0,0 4-4 15,8 0-1-15,-8 0-1 0,7 0 0 0,-7 0 1 0,5 0 2 16,-5 0-1-16,7 0-1 0,-7 0 3 0,8 0-1 16,-8 0 0-16,6 0 1 0,-6 0-1 0,6 0-2 0,0 0 1 31,-6 4 0-31,7-4-2 0,0 0 1 0,-1 5-2 0,1-5 2 0,5 0 2 0,-4 2 3 0,3-2 0 0,4 0 1 31,-3 0 4-31,1 0-1 0,1 0 1 0,-2-2-1 0,8 2-1 0,-7 0-3 0,0-5 0 0,5 5 0 0,2 0-1 16,-6 0-2-16,6 0 1 0,-7 5-1 0,6-5-1 0,1 2 0 31,-7-2 0-31,7 4-1 0,-1-4 1 0,0 0-1 16,1 0 0-16,6 4 1 0,-8-4-1 0,2 0 0 0,7 0 0 15,-8 4 0-15,8-4-1 0,-1 0-1 0,-6 0 1 0,6 3-1 0,-7-3 1 0,7 3-1 0,-6-3 0 0,6 5 0 0,-7-5 0 16,1 4 0-16,0-1-2 0,-1 1 2 0,1-1 1 15,0 1 0-15,5-1 0 0,-5 1 0 0,0 0 0 16,6 0 0-16,-7-1 0 0,7-3-2 0,0 4 0 0,-6-4 0 16,5 0 1-16,1 0 0 0,1 0 0 0,-1 0 0 0,0 0 0 15,0 0 0-15,7 0 3 0,-7 0 0 0,0-4-1 32,7 4 0-32,-8-3-2 0,1 3 1 0,6-4 1 0,-5 4 0 0,-1-4-4 0,6 4 0 0,-6 0 1 0,1 0 0 15,-1 0 0-15,0 0 0 0,-1 0 1 0,1 0 0 0,1 0 0 16,-1 0 0-16,7 4 0 0,-8-4 0 0,8 0 1 0,-6 0-1 15,5 0 0-15,1 0-1 0,-1 0 0 0,1 0 0 32,-2 0 1-32,-4-4-1 0,6 4 0 0,-1-4 0 0,1 4-1 0,-8-3 2 0,8 3 0 0,0 0 0 0,0-4 0 15,-7 4 0-15,6 0 0 0,1 0-1 0,-7 0 0 0,6 0-1 16,1 0 1-16,0 0-2 0,0-3 0 0,-1 3 1 0,1 0 2 16,6-4 0-16,-8 4 2 0,9 0-1 0,0-3 0 15,-9-1 1-15,9-1 0 0,-7 2 0 0,6 3-1 0,-7-3 0 16,2 3-1-16,-2 0 0 0,1-4 0 0,-7 4 0 15,-1 4 0-15,1-4 0 0,7 0 0 0,-7 3 0 0,0-3-3 16,0 3-2-16,1-3-3 0,-1 5-5 0,6-5-3 0,-6 4-2 16,7-4-4-16,-1 0-4 0,-6 0 0 0,13 0 2 15,-12 0 2-15,11 0 4 0,-5 0 3 0,-1-4 3 0,7 4 5 16,-7-5 7-16,9 2 7 0,-9 0 1 0,7 3 3 16,-7-4 0-16,8 0 1 0,-7 0 0 0,-1 4-2 0,1-2-5 15,-1-3-4-15,-6 5-2 0,6 0-2 0,1-4-1 31,-6 4-2-31,5-3-5 0,1 3-5 0,-1-5-6 0,1 5-10 0,-1 0-7 0,1 0-7 0,6-2-9 0,-7-2-6 0,8 4-7 16,-1-4 0-16,-1 0 5 0,1 1 9 0,1-1 13 0,-1 0 15 16,7 0 19-16,-7 2 17 0,7-3 16 0,-7 2 12 15,6-4 6-15,-5 3 5 0,5 0-2 0,-6 0-6 16,0 1-8-16,0-1-7 0,0 1-7 0,1-1-7 0,-1 1-7 16,-7-1-9-16,7-1-3 0,0 2-2 0,0 0-2 0,0-1 2 15,0 0 1-15,1 1 1 0,5 0 4 0,-6-2 5 16,0 1 4-16,0 1 4 0,7-2 6 0,-7 2 2 0,7 0 8 15,-7-1 4-15,6 0 4 0,2-3 3 0,-9 3 2 16,7 0-3-16,-5-3-3 0,-1 4-3 0,6-1-5 0,-5 1-7 16,-1-1-2-16,0 0-6 0,0 0-3 0,0 1-1 0,-1 3-3 15,9-4 1-15,-8 1-4 0,0-1-1 0,1 1-2 16,5-1 2-16,-7 0-2 0,9 0-1 0,-10 1 1 16,11-1 0-16,-3 0 3 0,1 1 3 0,5 0 1 0,-5-2 2 15,-1 1 0-15,1-2 3 0,0 2 1 0,0 0 1 0,-1 1-2 16,1-2 2-16,-1 2 0 0,-5-1-1 0,5 0-1 0,-6 4-1 15,1-4-1-15,5 4-2 0,-7-3 0 0,2-1-2 16,-1 1-1-16,7-1 0 0,-7 1 0 0,6-1-2 0,-5 4 0 16,5-4 0-16,1 4 0 0,-1-4-1 0,1 4 0 15,-1-3 0-15,8-1 0 0,-9 1 2 0,9-1 2 0,0 1 2 16,-1-1 4-16,6 0 2 0,-6 0 5 0,7 1 3 16,0-1 3-16,-1-3 1 0,0 4 2 0,8-2 0 0,-7 1 0 15,6 1-2-15,-6-4-2 0,6 3 0 0,0 1-2 16,1-5-3-16,-1 4 0 0,6 1-1 0,-6-4-4 0,7 3-1 15,0-4-1-15,-1 5-2 0,1-5 0 0,-1 1-1 0,1 0-2 16,7 0 0-16,-2-1 3 0,-5 1 4 0,13-1 5 16,-8 2 4-16,9-2 6 0,-7 1 5 0,12-1 3 0,-7 1 5 15,1 0 3-15,-1-1-1 0,8 1-1 0,-7 0-2 0,0-1-6 16,6-3-1-16,-7 5-5 0,1-6-4 0,-7 4-5 16,7 1-4-16,-7-3-3 0,-7-2-3 0,8 5-1 0,-14-4-2 15,7 4-2-15,-15-4-1 0,2 4-1 0,-6-5-3 16,-7 5-11-16,-7-1-15 0,-7 2-19 0,-6-2-24 0,1 0-33 15,-8 1-54-15,-12-3-115 0,-7 2-106 0,-7 1-65 0,-20-1-34 16</inkml:trace>
  <inkml:trace contextRef="#ctx0" brushRef="#br0" timeOffset="138298.97">9202 5143 158 0,'0'-7'184'0,"0"4"-82"0,0-5-42 0,0 0-23 15,0 5-14-15,0-4-6 0,0 3-1 0,0 0 6 16,-7-3 7-16,7 3 4 0,-6-4 2 0,6 2 4 0,0-2 0 16,-7-3-1-16,7 5 2 0,0-6-1 0,0 4-6 0,0-3-7 15,0 5-1-15,0-2 0 0,0 1-2 0,0 3-2 0,0 0-3 16,0 1-7-16,-6-1-1 0,6 4 0 0,0 0-3 16,0-4-3-16,0 4-1 0,0 4-3 0,0-4 0 15,0 4 0-15,0-1 0 0,-6 1 1 0,6 3 0 0,-8 5 1 16,8-2-1-16,-6 2 1 0,6 3-1 0,0 2 0 0,-6-3-1 15,6 9 0-15,0-1 0 0,0 0 0 0,0 7-1 16,0 1 0-16,6-1 1 0,-6 7-1 0,0 1 1 0,6 4 0 16,-6-1 0-16,8 4 1 0,-8 0 0 0,0 4 2 15,6 2-2-15,-6 2-1 0,0 3-1 0,6-1 2 0,-6 2 1 16,7 2 1-16,-1 5-1 0,1-5-1 0,-1 1 2 0,7 3 2 16,1 0-1-16,-8 4-2 0,14-4-2 0,-8 5-1 15,1-2 1-15,1 2 0 0,-2-5 0 0,8 4-1 16,-7 0 1-16,-1-4 0 0,2 4 0 0,-8 0 3 0,8 0 0 15,-1 3 1-15,-7 1-1 0,7 0 1 0,-6-1-3 0,-1 0 2 16,1 1 0-16,0 3-3 0,-1-3 0 0,0 7-1 0,-6-4-1 16,0 0 0-16,7 1 0 0,-7 4 0 0,0-5-1 15,0 4 4-15,0-2 1 0,0 3 0 0,7-1 0 16,-7-4 2-16,6 0 0 0,-1-4 0 0,9 2 1 0,-7 2-4 16,6-7 0-16,-7 3-1 0,8 1 2 0,-8-4-1 0,7 3 0 15,0-3-5-15,-6 1 2 0,-1 2 1 0,0-2 2 16,2 1 1-16,-2 2-1 0,-6 3 1 0,0-3 1 0,0 4 5 15,0-1-1-15,0-4-1 0,0 5-5 0,-6-2 1 0,6-2 1 16,0 0-1-16,-8-4-2 0,8-3-1 0,0-5-1 16,0 0 0-16,0-3 0 0,0-3 0 0,0-4-4 0,0-2-7 15,-6 0-13-15,6-3-15 0,0-3-22 0,0-4-35 16,0 2-59-16,0-9-92 0,0 0-83 0</inkml:trace>
  <inkml:trace contextRef="#ctx0" brushRef="#br0" timeOffset="138767.6">9521 10796 120 0,'0'-3'417'0,"0"-1"-135"0,6 0-141 0,8 0-81 15,-8 1-47-15,14-1-23 0,-1 0-9 0,1-2 2 0,6 2 6 16,0-4 12-16,-1 5 9 0,2-2 12 0,5 2 7 0,8-5 5 16,-1 5 4-16,6 0 4 0,1-1 0 0,6-4 0 15,7 5-1-15,0-5-3 0,-2 5-2 0,10-5-3 16,-2 4-2-16,0-3-4 0,6 4-2 0,8-4-1 0,-8 3-2 16,14-4-1-16,0 5-1 0,6-4 1 0,0 0 2 0,13-1 1 15,1 4 0-15,5-3 2 0,1 0 1 0,0-1 0 16,7 1 6-16,-2 2 3 0,8-1 1 0,0-2 0 0,6 5-2 15,0-5-4-15,7 4-3 0,-7 4-3 0,7-3-10 16,-6 3-5-16,-1-4-4 0,0 4-2 0,1 0-1 0,-1 0-3 16,0-3-4-16,0 3-2 0,1-4-3 0,-7 1 1 15,6 3-4-15,-6-4-1 0,0 0-1 0,-1 0 5 0,-5-3 4 16,5 4 3-16,-5-2 4 0,-1-1 2 0,7 2 6 0,-7-3 8 16,1 3 4-16,-1 0 0 0,1-2 0 0,-14 1 3 15,7 2-2-15,-14-1-1 0,1-1-3 0,-1-1-6 0,-12 2-5 16,-6 0-3-16,-2 1-2 0,-5-5-4 0,-6 4-4 15,-8 1-10-15,-6-1-12 0,-6 4-8 0,-14-3-14 0,7-1-12 16,-13 4-11-16,-6-3-15 0,-1-1-18 0,-11 4-30 16,4-8-56-16,-12 5-134 0,0-9-84 0,-12 6-40 0</inkml:trace>
  <inkml:trace contextRef="#ctx0" brushRef="#br0" timeOffset="140048.56">9261 4601 20 0,'-20'0'260'0,"5"3"-91"0,-3-3-65 0,5 5-39 0,0-5-25 16,1 4-13-16,4-1-8 0,-4 0-6 0,5-3-3 16,0 4-4-16,7 0-2 0,-6-1 0 0,6-3 0 0,0 0 2 15,0 4 1-15,6-4 4 0,1 4 0 0,6 0 1 16,-7-4 3-16,14 0 2 0,0 0 0 0,-1 3 3 0,6-3-1 15,2 0-3-15,6 0 4 0,0 4-1 0,5-4 2 0,2 0-1 16,12 0 0-16,0 3-5 0,0-3-2 0,13 0 0 16,0 0-4-16,0 0-2 0,14 0-3 0,-8-3-2 0,8 3-1 15,6-4 1-15,-8 1 0 0,8-1 3 0,0-4 1 16,7 1 1-16,-1 0 3 0,-1 0 4 0,2-1-1 0,6 0 2 16,-1-3 1-16,1 4 1 0,7-1-3 0,-3 2-2 15,-2-2-1-15,4 1-3 0,0 3-1 0,0-2 0 0,0 1-1 16,7-2-1-16,-7 0-1 0,7-1 1 0,7 5-3 0,-1-4-1 15,-7 0 1-15,8-2-1 0,-1 3-2 0,1 2 0 16,-7-3 1-16,5 4 2 0,-6-2 0 0,1-2 2 0,-1 2 0 16,3 2-1-16,-10 0 0 0,8-1 1 0,1 4-2 15,-9-4-2-15,2 4 0 0,-1 0-1 0,-6 0-1 0,0 0 1 16,-7 0-2-16,1 0 3 0,-9 4 2 0,9-4 1 0,-14 0-5 16,7 0 2-16,-7 4 0 0,0-4 0 0,-6 0 6 15,0 3-4-15,6-3-3 0,-13 0 1 0,0 3 2 0,1-3-1 16,-10 0-1-16,4 0 1 0,-1 0-5 0,-7-3 1 15,-6 3 3-15,0 0-1 0,-8 0 1 0,2-3 0 0,-7 3 1 16,-1 0-1-16,-6 0 0 0,-7 0 0 0,1 0 0 0,0 0 2 16,-14 0-2-16,7 0 1 0,-7 0-1 0,1 0 0 15,-7-4 0-15,0 4 1 0,0 0 1 0,0 0-1 16,-7 0-1-16,7-4 0 0,-6 4 2 0,0 0 1 0,-1 0-1 16,1 0 0-16,6 0 0 0,0 4-1 0,-7-4 1 0,7 0-1 15,0 0-2-15,0 0 1 0,0 0-1 0,0 4 0 0,0-4 0 16,0 3 1-16,0 0 0 0,0 2 0 0,7 2 1 15,-7-2-1-15,6 1 0 0,1 2 0 0,-7-2 0 16,6 3-1-16,0 1 1 0,1-3-3 0,0 5 2 0,-1 3 1 16,0-5 0-16,2 5 0 0,4 3 1 0,-5-4 1 0,-1 9-1 15,8-1 2-15,-8 3-1 0,6 5 2 0,-4-1 1 16,4 4-2-16,-5 7-1 0,6 1 5 0,-7-1-2 0,1 8-1 16,-1 3-1-16,1 3-3 0,0 5 2 0,-7 3 0 15,0 4 1-15,0 1-5 0,-7 6 2 0,0-4 0 0,1 8 2 16,-1 4 2-16,1 3 3 0,0 4 2 0,-1 3 0 0,0 9 1 15,1-1 2-15,6 3 1 0,6 0 1 0,8 4-1 16,-2-2-5-16,8 2-1 0,6-1 1 0,0 2 0 0,6-1-1 16,1 5 0-16,-7-5-1 0,7 0-1 0,-13 3-3 0,5-2 0 15,-12-1-1-15,1 1-2 0,-8-2-3 0,-6-2 0 16,0 3 2-16,-6 1 1 0,-1-1 1 0,0 1 3 0,1-2-1 16,-1-2 0-16,1 4 0 0,-1-5 2 0,1 0-4 15,0-2 0-15,-1-6-1 0,1 2-2 0,-1-5 2 0,0-3 1 16,1 0 1-16,0-7-1 0,-1-1 1 0,0-5 1 15,1-7 0-15,0-2 2 0,-1 0-3 0,0-7 1 0,7-5 0 16,-7-2 3-16,1-4 3 0,6-2 0 0,-6 0 3 16,6-7-3-16,-7 2 2 0,7-9-1 0,-7 2-2 0,7-1-3 15,-6-8-4-15,6 4-8 0,0-3-15 0,0-4-20 0,0 0-29 16,0-3-47-16,0-5-85 0,0 1-141 0,0-5-69 0</inkml:trace>
  <inkml:trace contextRef="#ctx0" brushRef="#br0" timeOffset="140845.43">10915 4688 202 0,'-6'0'170'0,"6"-2"-73"0,-6 2-44 0,6 0-26 15,-7 0-12-15,0 2-7 0,1-2-4 0,-7 8-2 0,5-4 1 16,-4 3 0-16,-1 1 3 0,-6 2 3 0,5 1 2 15,-5 8 4-15,-7-1 4 0,6 4 4 0,-12 4 3 16,6 8 2-16,-7 2 2 0,1 7 2 0,-7 5 1 0,-7 11-2 16,-6 7-2-16,0 6-4 0,-14 13-4 0,-5 7-5 0,-13 6-2 15,-2 12-2-15,-5 11-3 0,-6 7-3 0,-8 8-4 16,-5 7 1-16,-1-1-2 0,0 6-2 0,1-2 2 0,5-7-2 16,14-7-2-16,-2-11 2 0,17-8 0 0,3-10-1 15,15-11 2-15,6-9 1 0,12-12-4 0,2-6-9 0,11-5-20 16,1-6-31-16,7-10-63 0,12-4-134 0,-6-7-76 0</inkml:trace>
  <inkml:trace contextRef="#ctx0" brushRef="#br0" timeOffset="141251.57">12830 4751 93 0,'7'-3'267'0,"-7"-2"-116"15,0 2-66-15,0 3-37 0,0 0-23 0,-7 0-12 0,2 0-3 16,-10 8-2-16,10-5 1 0,-14 9 4 0,5-2 4 16,-5 5 1-16,0 6 6 0,-1 6 2 0,-7 5 4 0,-5 9 2 15,-1 7 2-15,-12 7-1 0,-1 13-1 0,-5 14-2 16,-15 10-6-16,-6 10-1 0,-6 15 1 0,-13 15-5 0,-13 15-5 16,-14 14-7-16,-5 14-11 0,-7 5-11 0,-8 6-6 0,2 1-8 15,6 0-10-15,5-7-4 0,1-5 0 0,7-9 4 16,7-5 8-16,4-7 12 0,10-11 5 0,4-7 7 15,1-9 5-15,6-10 1 0,8-6 1 0,4-13-4 0,8-2-3 16,7-12-19-16,6-3-26 0,6-12-52 0,7-3-87 0,13-11-89 16</inkml:trace>
  <inkml:trace contextRef="#ctx0" brushRef="#br0" timeOffset="141579.44">13652 5682 46 0,'20'-19'422'0,"-7"8"-148"0,-6 1-122 15,-1 5-64-15,-12 2-37 0,6 6-20 0,-14 6-12 16,-6 5-6-16,1 4 1 0,-7 11 3 0,-13 12 3 0,-7 7 6 15,1 13 5-15,-21 9 1 0,1 18-1 0,-19 8-4 16,-7 13-4-16,-8 12-4 0,-18 14-8 0,-14 16-5 0,-4 13-4 16,-9 9 1-16,7 7-2 0,-6-1-1 0,-1 1 0 0,7-9 4 15,7-2 3-15,6-4-4 0,1 0-3 0,-1-11-1 16,13-4-1-16,1-7 2 0,5-12 0 0,7-6 0 0,6-11-2 16,8-5 1-16,7-5 1 0,4-5-5 0,15-12-7 15,-2-2-13-15,16-5-14 0,-2-10-26 0,20-4-32 0,0-4-64 16,13-11-137-16,0-3-70 0</inkml:trace>
  <inkml:trace contextRef="#ctx0" brushRef="#br0" timeOffset="141891.87">14878 6785 165 0,'19'-11'479'0,"-7"7"-2"0,-12 4-221 0,0 7-144 0,-12 11-74 16,-7 4-39-16,-8 7-15 0,-12 8 1 0,0 11 9 0,-20 7 6 15,0 11 2-15,-12 11 3 0,-8 7 0 0,-12 14 0 16,-13 13-1-16,-1 10-2 0,-11 10-7 0,-9 9 2 16,2 6-3-16,-1 12-1 0,-6-1-8 0,6 1-5 0,-6-5-5 15,7-3-4-15,5-6-1 0,7-9 1 0,0-6 0 0,13-16 3 16,6-2 6-16,8-17 8 0,13-2 6 0,5-15 6 0,2-4 4 15,17-8-1-15,3-9-3 0,11-5-8 0,13-10-13 16,0-5-17-16,14-7-28 0,12-10-48 0,8-5-97 0,12-10-98 16,0-8-65-16</inkml:trace>
  <inkml:trace contextRef="#ctx0" brushRef="#br0" timeOffset="142079.34">15138 7982 471 0,'6'8'510'0,"-6"10"-98"0,-19 11-188 0,-7 12-103 16,-20 6-57-16,-6 13-26 0,-6 5-17 0,-15 8-7 0,-4 4-6 15,-14 8-1-15,-1-1 0 0,1 4-4 0,-14 3-9 16,7 1-13-16,1 3-12 0,0-4-14 0,5 5-12 0,14-5-19 16,-1 4-29-16,14-10-43 0,7-4-66 0,12-5-124 15,8-7-66-15,11-9-33 0</inkml:trace>
  <inkml:trace contextRef="#ctx0" brushRef="#br0" timeOffset="142235.73">15783 8982 378 0,'39'-4'497'0,"-20"16"-138"0,-5 3-134 0,-20 14-64 16,-14 4-36-16,-7 11-18 0,-18 3-13 0,-21 13-13 15,-5 1-10-15,-14 9-15 0,-12 4-17 0,-7-1-20 0,-1 7-21 16,1 4-34-16,-7 4-31 0,6 0-38 0,8 0-51 15,5 3-100-15,-5-3-118 0,6 1-79 0,-1-5-44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2:41.6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7905 5044 77 0,'0'-3'283'0,"-6"-1"-60"0,-2 4-55 0,8-3-44 16,-6-2-35-16,6 5-19 0,-6-3-11 0,6 3-5 0,-6-4-4 16,6 4 1-16,0-4-4 0,0 4-8 0,0 0-6 0,0-3-5 15,-7 3-5-15,7 0-6 0,0 0-3 0,0 0-7 16,0 0 0-16,0 0 0 0,0 0-2 0,0 0-3 0,0 0 1 16,7 0 1-16,-7 0-3 0,0 0 1 0,0 0 0 15,6 0-1-15,-6 0 0 0,6 0 3 0,8-3 0 0,-8 3-1 16,7 0 0-16,0-5 3 0,0 5 0 0,1 0 1 0,-2-3 2 15,8-1-2-15,-1 4 0 0,1-3 0 0,0 3 0 16,-1-4-1-16,7 4 0 0,0-4 0 0,-6 4-3 0,13-3 1 16,-7 3-1-16,-1-4 0 0,7 4-1 0,-6-4 0 15,7 4 1-15,0-3-2 0,0 3 3 0,0-4 4 0,6 4 4 16,-1 0 5-16,1 0 1 0,1-4 3 0,-1 1 2 0,0 3 3 16,7-4 0-16,-8 4-3 0,9 0-2 0,-2-3-4 15,-6-1-1-15,7 4-3 0,-1 0-2 0,6 0-2 0,-4 0-3 16,-3 0 0-16,10 0 0 0,-9 0-2 0,6 0-1 0,3 0-1 15,-9 4-1-15,7-4 0 0,1 0 0 0,-2 0-2 16,1 0 0-16,1 0 1 0,-1 0 1 0,0 0-1 0,0 0 1 16,1 0 1-16,5 0 2 0,-6-4 5 0,6 4 3 15,1 0 1-15,-7-4 3 0,7 4 1 0,-6-4 3 0,5 4-3 16,1 0-2-16,-2 0-3 0,-4-3-2 0,5 3-3 0,2 0-2 16,-2 0-2-16,1-4-1 0,-7 4 2 0,7 0 1 15,-7 0 2-15,0-4 0 0,-7 4 6 0,7 0 4 16,-5-4 4-16,-2 4 5 0,-7-2 5 0,2 2 3 0,-1-4 4 15,-6 4 6-15,-7-4 0 0,0 4 0 0,0-4 2 0,-7 4-2 16,1-3-3-16,0 3-5 0,-14-4-6 0,7 4-7 0,-6 0-11 16,-1-4-28-16,1 4-46 0,-7 0-50 0,6 0-79 15,-6 4-182-15,6 0-120 0,-12-4-70 0,6 3-35 16</inkml:trace>
  <inkml:trace contextRef="#ctx0" brushRef="#br0" timeOffset="1046.6">8355 9997 106 0,'-14'0'149'16,"2"0"-33"-16,-2 0-19 0,8 0-11 0,0 0-4 15,-7 0-9-15,5-3-5 0,2 3-8 0,0 0-10 0,-1 0-6 16,-6 0-6-16,7 0-5 0,-7 0 1 0,6 0-1 0,-6 0-2 15,7 0 2-15,0 3 2 0,-8-3 0 0,8 0-2 0,0 0 1 16,-2 4 0-16,2-4 0 0,-1 0 0 0,7 0-1 16,-6 3-4-16,6-3-4 0,-6 0-2 0,6 0-5 15,0 0-1-15,0 0-4 0,0 0 0 0,0 0 1 0,0 0 1 16,0 0 2-16,0 0 2 0,0 0 3 0,0 0-1 0,6 0 1 16,-6 0 2-16,6 5 0 0,-6-5 3 0,13 0 1 15,-5 2 2-15,4 2 2 0,2-4-2 0,-2 0-2 0,8 0-4 16,-1 4-1-16,1-4-6 0,6 0-3 0,7 0-1 15,-1 4-5-15,0-4 2 0,14 0-1 0,0 0-1 0,-1 0-1 16,8 0 0-16,-2 0-2 0,9 3-1 0,-2-3 0 0,1 0-2 16,5 0-1-16,2 0 2 0,-2 0 0 0,9-3 1 15,-1 3 3-15,4 0 0 0,-2 0 0 0,3-4-1 0,8 4 1 16,-6 0 0-16,6-4 3 0,-1 4 1 0,1-4-1 0,-1 4 2 16,1-2 3-16,-7 2 1 0,7 0 0 0,-6-5 1 15,-2 5-2-15,-4 0 0 0,-2 0 0 0,-7 0-2 0,2 0 1 16,-2 0 3-16,3 0 3 0,-9 0 9 0,0 5 4 15,0-5 1-15,2 2 6 0,-2 2 4 0,-5-4 1 0,-2 4 3 16,2-4 4-16,-7 4-1 0,-1-4 3 0,-5 3 4 16,-1-3 0-16,-2 0 2 0,-9 0 3 0,-2 0 3 0,-6 0-2 15,-1 0 6-15,-6 0 4 0,-8 0 1 0,9-3 1 16,-7 3-3-16,0 0-7 0,-7 0-8 0,6 0-12 0,-6 0-40 16,0 0-70-16,0 0-88 0,0-4-89 0,6 0-149 0,-6 0-153 15,7-3-106-15,-7 0-55 0,0-4-9 0</inkml:trace>
  <inkml:trace contextRef="#ctx0" brushRef="#br0" timeOffset="1859.02">11957 9646 98 0,'0'0'335'0,"0"0"-71"16,0-4-69-16,8 4-55 0,-8-3-42 0,0-1-29 16,6 0-21-16,0 4-1 0,1-4-5 0,6 4-3 15,-6 0 0-15,5-3-2 0,2-2 2 0,-1 5-2 0,0-2 6 16,6 2-3-16,1-5 0 0,6 5-2 0,-7-2 0 0,7 2-1 16,0-4-2-16,7 0-1 0,-7 4-3 0,7-4-2 0,-1 0-2 15,0 0-2-15,1 4-2 0,7-7-3 0,-2 5-4 16,2-3-1-16,-8 5-4 0,7-3-5 0,-6-1-8 15,-6 4-13-15,-2 0-15 0,0 0-16 0,-5 0-22 0,1 4-33 16,-8-4-44-16,-1 3-64 0,-5-3-118 0,0 5-82 0,-7-5-49 16</inkml:trace>
  <inkml:trace contextRef="#ctx0" brushRef="#br0" timeOffset="2124.5">12304 9675 13 0,'-7'0'435'0,"7"4"-80"0,0-1-125 0,7 5-92 0,-7-1-53 16,6 0-27-16,0 0-12 0,1 5-6 0,6 2-3 16,-7 1 0-16,7 0 1 0,-6 3-3 0,6 3-3 15,1 2-6-15,-2 2-7 0,-6 2-2 0,8-2-1 0,-8 0 1 16,1 5 0-16,5-5 0 0,-12 4 4 0,0 1 1 0,0-4 5 16,0-1 0-16,-7 1 2 0,2-1 2 0,-2 1 1 15,-6-4 2-15,-6 0-1 0,5 0 1 0,-12 0 6 0,7-3 13 16,-7-2 10-16,0-2 7 0,-7-3 2 0,7 2 6 15,-7-7 1-15,7 3 0 0,-6-5-7 0,5 2-12 0,-5-2-15 16,13-3-12-16,-7-2-14 0,6 0-31 0,7 0-44 0,6 0-48 16,1-7-53-16,6 0-84 0,13 0-144 0,0-8-105 15,7 1-70-15,-1-1-22 0</inkml:trace>
  <inkml:trace contextRef="#ctx0" brushRef="#br0" timeOffset="2484.02">12896 10074 80 0,'-6'0'447'0,"6"0"-106"0,-7 0-120 16,7 0-89-16,0 0-52 0,0 4-30 0,7-4-11 16,-7 0-8-16,6 0-3 0,1-4 2 0,6 4 2 0,-8 0 1 15,15-3 2-15,-6 3 0 0,-1-4-3 0,6 4 2 0,1-4-1 16,0 1 0-16,-1-1 1 0,6 0-1 0,-4 0 0 0,5 1-2 15,-7-2-3-15,6 3-5 0,3-2-4 0,-8 1-6 16,5-2-7-16,-5 2-12 0,6 3-14 0,-6-4-15 16,-1 4-18-16,1 0-25 0,-1-4-39 0,-6 0-56 0,0 4-93 15,-6-2-114-15,-1 2-58 0</inkml:trace>
  <inkml:trace contextRef="#ctx0" brushRef="#br0" timeOffset="2671.39">12948 10232 13 0,'-7'3'472'0,"7"1"-56"0,0 0-145 0,0-1-100 0,0-3-55 16,7 0-28-16,0 0-11 0,6 0-3 0,0-3 0 15,7 3 0-15,-1-4-5 0,7 4-9 0,6-4-11 0,1 1-14 16,7-1-12-16,-1-3-15 0,6 3-20 0,-5 1-23 16,5-5-29-16,1 5-44 0,5-5-69 0,-5 5-103 0,-1-5-106 15,0 0-70-15,3 5-33 0</inkml:trace>
  <inkml:trace contextRef="#ctx0" brushRef="#br0" timeOffset="2937.01">14102 9939 335 0,'-20'-3'496'0,"1"6"-109"0,-1 0-164 0,0 5-95 16,1 3-47-16,6 0-26 0,-6-4-10 0,5 4-3 15,8 3-1-15,-7 5 0 0,6-2-3 0,1 3-4 16,6 2-6-16,0-1-2 0,0 6-5 0,6-6-5 0,1 1-3 15,6 3-2-15,-1-6-2 0,2-1-1 0,6 0 0 0,-1-3 6 16,1-3 3-16,-2-2 12 0,9 1 16 0,-7-7 22 0,6 0 22 16,0-4 30-16,0 0 30 0,-7-4 28 0,8-4 20 15,-1 1 13-15,-6-3 2 0,-1-2-7 0,0 1-13 16,-6 0-24-16,1-3-26 0,-8-1-25 0,0-4-25 0,1 2-25 16,-7-3-20-16,-7 3-15 0,7-5-12 0,-12 3-13 0,-2-2-15 15,1 2-24-15,-1-4-38 0,2 6-62 0,-8-5-80 0,8 3-77 16,-1-2-81-16,6 2-160 0,1-2-115 0,-1 2-73 15,1-2-19-15,6-2 29 0</inkml:trace>
  <inkml:trace contextRef="#ctx0" brushRef="#br0" timeOffset="3889.76">12439 4458 23 0,'-5'0'397'0,"-2"-4"-109"16,7 1-108-16,-6 3-74 0,6-5-40 0,0 5-20 15,-7-3-9-15,7 3 2 0,0-3-2 0,0 3 7 0,0 0 4 16,0 0 2-16,0 0-1 0,0 0-1 0,0-4 0 0,0 4 0 16,0 0-2-16,0 0-1 0,0 0-3 0,0 0 0 15,7 0-4-15,-7 0-2 0,6-4-4 0,1 4-3 0,5 0-3 16,1 0 0-16,0-3-1 0,7 3 1 0,0 0 2 15,-1 0 0-15,1 0 0 0,6 0 2 0,0-4-2 0,7 4-2 16,-1 0-1-16,-5 0-5 0,5-4-3 0,7 4-4 0,-13 0-4 16,7 0-10-16,-1-4-19 0,-6 4-19 0,1 4-23 15,-1-4-25-15,-7 0-27 0,1 4-39 0,0 0-46 16,-8-4-71-16,1 3-115 0,-6-3-63 0</inkml:trace>
  <inkml:trace contextRef="#ctx0" brushRef="#br0" timeOffset="4155.26">12753 4483 437 0,'-7'0'402'0,"1"0"-142"0,0 0-106 15,6 0-68-15,-7 0-39 0,7 5-20 0,7-1-11 0,-7 3-3 16,6 0 1-16,0 0 0 0,8 4 3 0,-8 3-1 16,7 5-1-16,7-1 1 0,-9 0 1 0,9 5-1 0,-5 3-2 15,-3-1-1-15,8 1 0 0,-7 3 1 0,-7-3 0 16,1 3-1-16,6 1 1 0,-13-1 1 0,5 0 1 0,-5-3 0 15,0-1 1-15,-5 1 2 0,5-4 4 0,-13 0 1 0,6-1 3 16,-6-2 0-16,-6-1 3 0,0 1 1 0,-1-2-1 16,-6-2-2-16,-1 0-3 0,1-4-2 0,1 1-4 0,-1-9-4 15,-1 4-4-15,1-3-4 0,6-1-1 0,1-3-5 16,0 4-10-16,5-4-17 0,1-4-23 0,7 1-30 0,0-5-44 16,6 2-78-16,6-6-148 0,0-2-95 0,1 2-48 0</inkml:trace>
  <inkml:trace contextRef="#ctx0" brushRef="#br0" timeOffset="4530.18">13281 4770 161 0,'0'0'313'0,"0"0"-100"0,0 0-76 0,6 0-50 0,-6 0-27 15,5 0-12-15,4 0-2 0,-3 0 1 0,-1 0 0 0,3-4 1 16,5 4-2-16,0-3-4 0,7-1-7 0,-8 4-7 15,8-4-5-15,-1 0-3 0,1 4-5 0,0-3-1 16,-1-2-1-16,1 2 1 0,6 3-1 0,-6-4-1 0,-1 2-3 16,1 2-2-16,0-4-1 0,-8 4-3 0,1-5 0 0,7 5-2 15,-8 0-2-15,2 0-1 0,-1 0-4 0,0 0-13 0,-7 0-20 16,7 0-28-16,-6 0-48 0,0 0-87 0,-1 0-127 16,0-3-71-16</inkml:trace>
  <inkml:trace contextRef="#ctx0" brushRef="#br0" timeOffset="4733.39">13359 4945 432 0,'0'0'386'0,"0"4"-142"15,7-4-99-15,-7 0-57 0,12 0-34 0,2 0-17 0,-1 0-8 16,-1 0-2-16,8-4-3 0,6 4 0 0,0 0-5 15,1-3-5-15,5 3-5 0,1-4-4 0,-1 4-3 16,7-4-7-16,1 4-14 0,-1-4-26 0,6 2-39 0,-6-2-81 16,7 0-153-16,0 0-84 0,-1 1-45 0</inkml:trace>
  <inkml:trace contextRef="#ctx0" brushRef="#br0" timeOffset="5092.76">14812 4388 19 0,'-7'-3'474'15,"7"-1"-80"-15,-7 1-130 0,7-1-108 0,0 4-65 0,0 0-40 16,0 4-22-16,0-1-10 0,0 1-4 0,0 3-1 0,7 8 3 16,0 18 34-16,-7-7-18 0,7 0 1 15,-7 6 3-15,0 1-3 0,6 3 1 0,-6 9-4 16,7-1-5-16,-7-1-4 0,0 5-4 0,6 0-2 0,-6-1-4 15,6 1-3-15,8 0-5 0,-8 0-5 0,8-1-14 0,-2-3-19 16,7 0-29-16,0 0-50 0,2-4-106 0,5 0-125 16,-7-7-88-16,6 0-51 0</inkml:trace>
  <inkml:trace contextRef="#ctx0" brushRef="#br0" timeOffset="6514.28">8009 2718 64 0,'0'-4'273'0,"-6"0"-79"0,-1 4-68 15,7-4-41-15,-6 4-23 0,-1-2-9 0,7 2-1 0,-6-4-2 16,-1 4-3-16,7-4-3 0,-6 4-1 0,6-4-3 16,-6 4-4-16,6-3-6 0,0 3-4 0,-8 0-5 15,8 0-3-15,0-4-1 0,0 4-3 0,0 0-1 0,0 0-3 16,0 0-2-16,0 0-3 0,8 0-1 0,-8 0-2 0,0 0-1 15,0 0-1-15,0 0 0 0,0 0-1 0,0 4 1 0,0-4 0 16,0 0 0-16,6 3 0 0,0-3 1 0,1 4 1 16,-1 0 0-16,7-4 1 0,-6 4 0 0,12-4 0 15,-6 2-1-15,7-2 1 0,-7 4-1 0,13-4 1 0,-6 4 0 16,6 0-2-16,-7-4-1 0,7 0 0 0,0 3 0 0,7 1 0 16,-7 0 0-16,7 0 0 0,-1-4 0 0,1 4 0 15,5-1 0-15,2 0 0 0,-1 2 0 0,6-3 2 0,8 3-1 16,-7-2-1-16,5 1 4 0,1 0-3 0,1-1 1 15,6-3-2-15,-7 4-1 0,-1 0 0 0,7-4 1 0,-4 3 0 16,-2 5-1-16,-1-5 1 0,8 1 0 0,-7-4 2 0,7 3 1 16,-6-3-1-16,5 4 0 0,-6 0-2 0,0 0-1 15,1-1 0-15,-2 1 0 0,1 4 0 0,1-6 0 16,-1 2-1-16,-7 0 1 0,8 0 1 0,-8-1 0 0,1 1 0 16,-1-4 0-16,1 4 0 0,-1-4-1 0,-5 0 1 0,5 0 1 15,-6 0 1-15,7 4-1 0,-7-4-1 0,-1 0 0 0,9 3 0 16,-8-6-1-16,7 3 0 0,-7-4 1 0,7 4 0 15,-8 0 0-15,8 0 0 0,-7-4 0 0,0 4 1 0,0 0-1 16,0 0 1-16,1-4-3 0,-8 4 2 0,7-3 1 16,-7 3-1-16,7-4 0 0,-5 0 0 0,5 0 2 0,-1 4-2 15,8-2 0-15,-8-2 0 0,2 0 0 0,6 4 0 16,-2-4-1-16,3 4 1 0,-8 0-2 0,7-3 1 0,-1 3 1 16,2 0 0-16,-2 0-1 0,-7 0 1 0,9 0 0 0,-9 0 0 15,1 0 1-15,1 0-1 0,-1 0 0 0,-7 0 1 16,7 0 0-16,-7 0 1 0,1 0 0 0,-7-4-2 0,7 4 1 15,-7 0 1-15,0 0-1 0,-6 0-2 0,-1-4 0 16,1 4 0-16,-7 0 1 0,0-4 2 0,-7 4 2 0,0 0 5 16,2 0 3-16,-2-3 2 0,-6 3 0 0,6 0 2 0,-6 0-2 15,0 0-2-15,0 0-6 0,0 0-10 0,0 0-13 16,-6 0-24-16,0 3-34 0,-2-3-76 0,2 0-164 0,0-3-81 16,-7 3-46-16</inkml:trace>
  <inkml:trace contextRef="#ctx0" brushRef="#br0" timeOffset="7623.42">12537 2531 105 0,'0'0'152'0,"0"0"-31"0,0 0-23 15,0 0-14-15,0 0-10 0,0 0-8 0,0 0-5 0,0 0-7 16,0-4-5-16,8 4-4 0,-8 0-4 0,6 0-4 16,0-3-2-16,1 3-3 0,-1-4-4 0,8 4 0 0,-2-3-2 15,2-1-2-15,6 1-1 0,-8 3-3 0,14-4-3 16,-7-1 0-16,8 2-2 0,-1 0-3 0,0-1-1 0,0 0-1 15,7 4-3-15,-1-3 0 0,-6 0-2 0,7-2-1 16,-1 5-1-16,-5-4 0 0,-1 1-1 0,0-2 0 0,-2 5-1 16,-4-2 1-16,1 2-1 0,-8-4-7 0,7 4-12 0,-14-3-20 15,0 3-27-15,0 0-39 0,2 0-63 0,-8-4-126 16,0 4-81-16</inkml:trace>
  <inkml:trace contextRef="#ctx0" brushRef="#br0" timeOffset="7904.39">12890 2370 265 0,'-7'-7'372'0,"7"4"-119"0,-6-6-93 16,6 2-55-16,-7 4-31 0,7-1-15 0,-6-3-9 0,6 3-5 15,0 0-2-15,-7 4-6 0,7-3-7 0,0-2-5 16,0 5-8-16,0 0-6 0,7 0-4 0,-7 5-6 0,0-2 1 15,6 5 0-15,1-1 1 0,-1 4-3 0,-6 1 2 16,7 2-1-16,-1 1 0 0,1 2 0 0,-7 3 0 0,7-3 0 16,-7 4 0-16,6 2-1 0,-6 0-1 0,0-2 1 15,0 2 0-15,0-1 0 0,5 3 0 0,-5-4-2 0,0 2 1 16,8-1-1-16,-1-4 0 0,-7 1-3 0,5-2-11 0,2-1-19 16,0-3-31-16,-1-1-60 0,1-1-147 0,0-4-101 15,5-3-60-15</inkml:trace>
  <inkml:trace contextRef="#ctx0" brushRef="#br0" timeOffset="8185.74">13561 2155 458 0,'0'-5'454'16,"-8"2"-178"-16,8 3-124 0,0-4-66 0,0 8-36 0,0-4-19 16,0 8-5-16,8-2-5 0,-8 2 4 0,6 7 3 15,1-1 5-15,0 4 6 0,5 5 4 0,-4-3 1 0,4 10 0 16,1 0-1-16,7 2-2 0,-8 2-3 0,2 2-5 0,6 1-3 16,-8 3-6-16,1-3-5 0,1 4-4 0,5-1-3 0,-6 4-9 15,0 0-12-15,7 0-16 0,-8 3-30 0,8-3-45 16,-7 4-93-16,7-4-151 0,-8 0-107 0,2 2-52 15</inkml:trace>
  <inkml:trace contextRef="#ctx0" brushRef="#br0" timeOffset="9294.78">8114 6748 67 0,'0'0'303'0,"0"0"-77"0,0 0-70 15,0 0-56-15,0 0-39 0,0 0-28 0,0 0-13 0,0 0-8 16,0 0-5-16,0 0-4 0,6 0-1 0,-6 0 0 0,0-3 0 16,6 3 2-16,-6 0 3 0,6 0 3 0,2 0 5 15,-2 0 2-15,7 0 2 0,1-5 1 0,-2 5 0 0,2 0 0 16,-2-3-5-16,8 3-3 0,-7 0-5 0,6 0-3 16,0 0-1-16,8 0-1 0,-1 0 0 0,0 0 0 0,1 0 1 15,5 0-1-15,1 3 6 0,5-3-2 0,1 5 0 0,1-5 0 16,4 3-2-16,3-3 2 0,-2 4-1 0,8-2 1 15,-1-2-1-15,0 0 2 0,0 0 2 0,7 5 0 0,-7-5 3 16,13 0 4-16,-6 0 5 0,6-5 2 0,6 5-2 16,-5 0-1-16,5 0-1 0,7 0 0 0,1 0-3 0,-1 0-6 15,0 0-6-15,7 0-2 0,-7 0-1 0,0 0-1 0,1 5 0 16,-8-5-3-16,0 3 1 0,2 1-1 0,-8 0 1 16,0-4 0-16,-7 4-1 0,7-4 1 0,-6 3 1 15,-7-3 2-15,7 0 2 0,-7 4 0 0,0-4-3 0,0 0 0 16,-6 4 1-16,0-4 0 0,-1 0 0 0,-5-4 1 0,-2 4 1 15,0-4 3-15,-4 4 4 0,-8-3 3 0,5-1 6 0,-3 4 4 16,-9-4 3-16,8 4 4 0,-15-4 1 0,8 4 0 16,-7-3 0-16,-1-2 0 0,-4 5-1 0,3-2 3 15,-3 2 1-15,-1-4 0 0,-7 4 0 0,6 0-1 0,-6 0 0 16,7 0-5-16,-7-3-6 0,0 3-9 0,6 0-18 0,-6 0-20 16,7 0-26-16,6 0-35 0,-7 0-63 0,14 0-143 15,-7 0-103-15,5-5-74 0,10 5-30 0</inkml:trace>
  <inkml:trace contextRef="#ctx0" brushRef="#br0" timeOffset="10029.08">12414 6649 75 0,'-7'0'151'0,"1"0"-41"0,6 0-33 16,-6 0-22-16,0 0-9 0,6 0-3 0,-8 0 2 16,2 0 2-16,6 0 3 0,-6 0 0 0,6 0 2 0,-7 0-1 15,7 0-5-15,-7-4-4 0,0 4-2 0,7 0-1 0,-6-4-1 16,6 4 1-16,-6 0-2 0,6 0-1 0,0-3-2 15,-7 3-4-15,7 0-4 0,0 0-5 0,0-4-5 0,0 4-2 16,0 0-1-16,0 0-4 0,0 0 1 0,7 0-1 16,-7 0-2-16,0-3 0 0,6 3 0 0,0 0-1 0,1 0-1 15,0-4 1-15,6 4-2 0,1-3-1 0,-2-1 1 0,1 4-3 16,7-4 0-16,0 0 1 0,-2 4 0 0,2-3-1 16,7-2 1-16,-1 3 1 0,-1 2-1 0,1-5 0 15,0 5 1-15,1-2-1 0,4 2 1 0,-4-5-1 0,0 5 0 16,-1-3 1-16,0 3-1 0,-2-4-1 0,-4 4 0 0,1 0-1 15,5 0 0-15,-7-4 2 0,-5 4 0 0,5 0 0 0,-7 0 0 16,2 0 2-16,-8 0 1 0,8 0 0 0,-8 0 3 16,0 0 1-16,-6 0 0 0,0 0 1 0,8 0 1 15,-8 0-2-15,0 0-1 0,0 0-1 0,0 0-3 0,0 0-4 16,0 0-10-16,0 0-10 0,0 0-15 0,0 0-20 0,0 0-30 16,6 0-49-16,-6-4-98 0,0 4-112 0,6-3-61 15</inkml:trace>
  <inkml:trace contextRef="#ctx0" brushRef="#br0" timeOffset="10279.07">13255 6228 423 0,'6'-8'460'0,"-6"5"-139"0,0-1-135 0,0 0-79 0,0 4-47 15,7 0-26-15,-7 0-15 0,0 4-8 0,7 0-2 0,-7-1 1 16,6 9 4-16,0-2 5 0,-1 1 3 0,4 7 4 16,2 1 6-16,-3 3 4 0,5 0 3 0,-6 4 2 15,-1-1 3-15,7 1 3 0,-6 3-1 0,5 1-4 0,-5-1-5 16,6 0-6-16,0 1-5 0,-1-1-9 0,-4 0-23 0,4 4-33 16,2-3-44-16,-1 2-73 0,-7-3-196 0,1 5-101 15,-1-5-62-15,-6 4-28 0</inkml:trace>
  <inkml:trace contextRef="#ctx0" brushRef="#br0" timeOffset="13825.09">1370 13393 404 0,'0'-4'329'16,"-7"4"-110"-16,7-2-89 0,0 2-55 0,0-5-27 0,0 2-14 16,0-1-4-16,0 1 0 0,0-1 3 0,7 0 5 15,-7 0 0-15,0 4 0 0,0-3-3 0,6-1-2 0,-6 1-5 16,7-1-2-16,-1 1-5 0,0-1-4 0,1-1-1 0,6-1 0 16,-7 6-3-16,8-4-1 0,-1 0-1 0,0 4-1 15,0-4-2-15,-1 4-1 0,2 4-5 0,6-4 1 0,-8 4 0 16,8 0-1-16,-7 7 0 0,7-4 0 0,-1 0 0 0,1 4-1 15,0 0 1-15,-8 3-2 0,1 5 0 0,7-4-1 16,-7 3 1-16,0 3 0 0,-1 2 0 0,2 0 0 16,-1-2 0-16,-7 4 0 0,1-3-1 0,0 4 1 0,-7-4-2 15,0 4-2-15,0-4 1 0,0 0 0 0,0-4 0 0,-7 0 1 16,0-3-1-16,1 4 3 0,-1-8 4 0,-5 3 2 16,4-3 2-16,-4 0 0 0,-1-4 5 0,0 0 0 0,-7 1 2 15,7-1 0-15,1-7-1 0,-8 4 1 0,7 0-1 16,-7-4 0-16,0 0-2 0,1 0-1 0,-1-4 0 0,1 0-1 15,-8 1-1-15,7-5 0 0,2 1 4 0,-1-4 0 0,-8 0 4 16,8 0 4-16,-1-3 5 0,1-2 0 0,5-1 1 16,-5-2 1-16,6-3-2 0,0 0 1 0,-1 1-4 0,2-2-2 15,-2-3-2-15,8 0 2 0,0 1 0 0,-2-4 0 16,8 3-2-16,0 0-2 0,0 4 1 0,0-3-1 0,0 3 0 16,0 3-4-16,8-2 0 0,-2 3-1 0,0 2 0 0,2 2-2 15,4-1-1-15,-6 5-1 0,8-2-3 0,-1 1-1 16,7 0-3-16,-8 4-1 0,8 0-1 0,6-1-2 15,0 5 0-15,1-4 0 0,-2 7 0 0,1-4 1 0,7 4-1 16,-1 0 0-16,1 0 2 0,6 0 0 0,0 4 0 0,0-4-1 16,1 7 0-16,-1-4-1 0,-1 1 0 0,8 4-3 0,0-5-9 15,-8 4-5-15,8-2-1 0,0 1 0 0,0 2 1 16,-8-1-1-16,9-3 0 0,-8 2 1 0,-1-1 2 16,-5 2-2-16,-1-4-2 0,1 5-6 0,-7-4-3 0,-6 0-3 15,0 2-5-15,-8-1-2 0,2-1 1 0,-1-1-3 0,-8-3-2 16,2 4-1-16,1-4-4 0,-3 0-5 0,-5 0-10 15,7 0-14-15,-7 0-31 0,0 0-52 0,6-4-126 0,-6 1-87 16,0 3-53-16</inkml:trace>
  <inkml:trace contextRef="#ctx0" brushRef="#br0" timeOffset="14262.28">2412 12778 145 0,'6'0'383'0,"1"-3"-106"16,6-1-107-16,-6 4-65 0,5-4-37 0,1 0-15 0,8 4-10 15,-9-4-6-15,8 0 0 0,-7 4 0 0,7 0-2 16,4-3-2-16,-4 3-2 0,7 0-4 0,-1 0 3 15,7-4 0-15,-8 4 2 0,2 0-2 0,6 0 0 0,-7 0-3 16,6 0-1-16,-5 0-3 0,-2 0-4 0,-5 0-4 0,6 4-5 16,-13-4-6-16,6 0-8 0,-6 0-8 0,1 3-10 0,-8-3-13 15,0 4-19-15,1 0-25 0,0-4-33 0,-7 0-50 16,0 0-98-16,0 0-99 0,-7-4-58 0</inkml:trace>
  <inkml:trace contextRef="#ctx0" brushRef="#br0" timeOffset="14481.15">2673 12588 175 0,'0'-8'455'0,"-7"1"-107"0,7-1-122 0,0 5-82 0,0 0-50 16,0-2-28-16,0 5-18 0,0 0-10 0,0 0-5 0,0 5-2 16,0-2-2-16,0 8 0 0,7 0 6 0,-7 3 6 15,7 5 5-15,-1 3 4 0,-1 0 2 0,2 3-1 0,1 1-5 16,-3 3-7-16,2 1-5 0,0-1-8 0,-1 1-5 15,1 2-6-15,0 2-6 0,-1-2-3 0,-6-3-3 0,6 8-10 16,1-7-17-16,0 1-18 0,-7-4-20 0,6 2-23 0,-6-3-31 16,0-1-46-16,0-3-81 0,0-3-147 0,0-4-69 15,-6 3-24-15</inkml:trace>
  <inkml:trace contextRef="#ctx0" brushRef="#br0" timeOffset="17355.5">3116 13958 278 0,'-7'0'297'16,"7"0"-86"-16,0 0-68 0,-6 0-45 0,6 0-26 0,0 0-12 15,0-4-4-15,0 4-9 0,0 0-2 0,0 0-2 0,0-4-5 16,0 4-5-16,0 0-5 0,6 0-7 0,-6-4-6 16,7 4-3-16,-1 0-4 0,1-3-4 0,0 3-1 15,-1 0-3-15,0 0 0 0,-6 0-1 0,7 0 1 0,0 3 0 16,-7 1 0-16,6 0 1 0,-6 3 1 0,5 1 2 0,-5-2 0 16,8 6 1-16,-8-1 1 0,0 4 1 0,0-1-1 0,-8 1 1 15,8 0 0-15,-5-1 1 0,5 1 0 0,-6-1 2 16,-8 5 0-16,8-4 1 0,-7-1 2 0,0 1 0 0,0 0 1 15,0-1 0-15,0 1-1 0,-7-5 0 0,1 2-2 16,-1-1-3-16,7 0-6 0,-6 0-10 0,5-4-19 0,-6 0-29 16,8-3-53-16,-1 0-104 0,7-1-120 0,-8-3-79 15,8 0-46-15</inkml:trace>
  <inkml:trace contextRef="#ctx0" brushRef="#br0" timeOffset="18526.9">5254 13441 150 0,'6'0'165'15,"-6"0"-28"-15,0 0-28 0,0 0-26 0,0 0-20 0,0 0-18 16,0 0-11-16,0 0-6 0,0 0-2 0,0 0 2 0,0 0 1 16,0 0 4-16,0 4 2 0,0-4 1 0,0 0-1 15,0 0-1-15,6 0-3 0,-6 0-4 0,0 0-2 0,0 0-3 16,0 0-3-16,0 0-2 0,0 0-3 0,0 0-1 16,0 0-5-16,0 3-1 0,0-3-2 0,0 0-1 0,-6 4 0 15,6-4-2-15,0 3 4 0,0-3-1 0,-6 4 4 0,6-1-1 16,-8-3 3-16,2 4 0 0,0 1 1 0,-1-2 2 15,0 0 1-15,1 1-1 0,-1 0 0 0,1 0 2 0,0-2-1 16,-1 3 0-16,-1 2 0 0,-3 0-2 0,2 1-3 16,-2-1-1-16,-2 1-1 0,0 3-1 0,0-4 0 0,-7 4-2 15,7 0 0-15,-6-1-3 0,-1 5 2 0,7-4 1 0,-7 1-1 16,8-2 2-16,-8 2-3 0,7-1 2 0,-1-5-1 16,2 6-1-16,-2-5 3 0,8 1-3 0,-7-1 0 15,7 0 0-15,0-4 1 0,-8 5-2 0,8-1 0 0,-1 1 0 16,0-2-1-16,7 3 0 0,-6-6 2 0,0 4-1 0,-1 0 0 15,7 1 0-15,0-4 0 0,0 4 1 0,0-6 1 0,-6 6-1 16,6-4-3-16,6-1 4 0,-6 1 0 0,0 0 3 16,7 0 5-16,-1-1 1 0,0 1 2 0,8-1 2 15,-2 1 5-15,2-4-1 0,5 3-1 0,-6 1 0 0,14 0-4 16,-8 0 0-16,7-1-6 0,0 1-2 0,7 0-3 0,-7 2-1 16,6-2-2-16,1 4-1 0,-2-5-1 0,3 5 0 15,-2-5 2-15,1 5 0 0,-1-4 1 0,2 4-2 0,-2-6 1 16,1 2-2-16,-7 4 1 0,7-5-1 0,-8 1-1 15,8 0-1-15,-8 3-1 0,2-3-2 0,-1-1-2 0,0 4-1 16,0-3-2-16,-7 0-1 0,1-4-2 0,0 4 1 0,-1-1 2 16,1-3 1-16,-8 4 2 0,2-4 3 0,-2 4 1 15,-4-4 1-15,4 0 2 0,-5 0 1 0,-1 0 5 0,-6 0 4 16,7 0 5-16,-7-4 6 0,0 4 6 0,0-4 6 16,0 1 6-16,0-1 4 0,0 0 4 0,-7-3 2 0,7 0 3 15,-6 0 0-15,-1-5-1 0,1 4-2 0,0-1 0 0,-8-7-3 16,8 1-1-16,-8-3-3 0,2 0-1 0,-1 0-4 15,0-8 0-15,0 1-1 0,-1-6-1 0,-5 2-2 0,6-3 0 16,0-1-5-16,-7-4-5 0,8 1-3 0,-2-5-4 16,2 5-5-16,-2-1-3 0,1 1-3 0,1 7-6 0,-2-1-4 15,2 4-7-15,-2 4-9 0,1 0-15 0,0 7-17 16,6 1-22-16,-5 3-25 0,6 3-27 0,-2 1-28 0,8 0-35 16,-6 4-56-16,6-1-118 0,6 4-82 0,-6 0-48 0</inkml:trace>
  <inkml:trace contextRef="#ctx0" brushRef="#br0" timeOffset="19073.75">6140 13334 263 0,'0'0'309'0,"0"0"-86"0,0 0-69 16,0 0-48-16,0 0-34 0,6 0-19 0,-6 0-9 16,6-3-4-16,-6 0 0 0,13 3 0 0,-6-4 0 0,-1 4-1 15,7-4 4-15,1 0-1 0,-2 0-3 0,8 1-1 0,-7-1-4 16,12 1 1-16,-5-2-1 0,7 3 0 0,-8-2-2 0,13 0-2 16,-5 0-3-16,-2 1-4 0,8-1-2 0,-6 0-7 15,-1 4-6-15,-1-4-8 0,2 4-13 0,-8 0-13 0,7 0-17 16,-6 0-19-16,-7 4-25 0,0-4-37 0,6 0-56 15,-11 0-96-15,-2 0-100 0,0 4-55 0</inkml:trace>
  <inkml:trace contextRef="#ctx0" brushRef="#br0" timeOffset="19386.28">6348 13297 42 0,'0'0'422'0,"-7"0"-90"0,7-2-109 16,0 2-84-16,0 0-54 0,7 0-28 0,-7 2-17 15,6-2-7-15,1 5-4 0,-1 2 1 0,0-4 0 0,8 5-1 16,-1 0-1-16,0 3-3 0,6 0-3 0,1-1-2 16,-7 5-2-16,7-1 1 0,-7 1 0 0,5 4 1 0,2-1 1 15,-6 0 0-15,-1 4-1 0,6 0 0 0,-12 0 0 0,6 0-3 16,-7 4-2-16,1-4 2 0,0 4-2 0,-7-4 3 16,0 0 1-16,0 0 3 0,-7-1 3 0,0 1 5 0,-5-4 5 15,5 1 4-15,-6-1 3 0,-7-3 5 0,0 0 0 16,0-5-1-16,2 5-2 0,-2-7-3 0,-6 2-3 0,-1-2-5 15,7-1-5-15,-4-3-5 0,-3-1-6 0,1 1-2 0,0 0-3 16,-1-4-4-16,2 0-2 0,6 0-5 0,-1 0-4 16,0 0-8-16,7-4-16 0,0 0-25 0,6 1-28 0,7-1-29 15,0-3-36-15,7-1-43 0,6 1-78 0,7-4-130 16,-1-4-77-16,7 5-29 0</inkml:trace>
  <inkml:trace contextRef="#ctx0" brushRef="#br0" timeOffset="19698.5">7214 13554 290 0,'-6'0'391'0,"0"0"-136"16,-2-3-107-16,8 3-59 0,0 0-28 0,0 0-13 16,0-4-2-16,0 4-2 0,0 0 3 0,8 0 1 0,-2-3-5 15,7 3-1-15,0 0-5 0,0 0-2 0,7-5-4 0,0 5-4 16,-2 0-1-16,2 0-1 0,-1-2 4 0,6 2-3 16,-5 0 0-16,8 0-1 0,-9-4-2 0,7 4-2 0,-6 0-3 15,6 0-3-15,-7 0-3 0,7 0-3 0,-6 0-6 16,0 0-9-16,-1 4-13 0,1-4-17 0,-8 2-20 0,8-2-24 15,-7 5-33-15,0-5-54 0,-6 0-81 0,-1 0-131 0,0 3-56 16</inkml:trace>
  <inkml:trace contextRef="#ctx0" brushRef="#br0" timeOffset="19901.8">7259 13694 27 0,'-12'0'442'0,"-1"3"-84"0,7 1-140 16,-1-4-91-16,0 0-43 0,7 0-20 0,-6 0-8 15,6 0 1-15,6 0 3 0,-6 0 4 0,7 0 1 16,6 0-4-16,0 0-6 0,7 0-8 0,0 0-5 0,-2 0-9 16,15 0-4-16,-7-4-7 0,-1 4-3 0,9-3-6 15,-2 3-3-15,1 0-4 0,-1 0-6 0,1 0-9 0,-7-4-13 16,7 4-16-16,-1 0-18 0,1-3-28 0,-7 3-33 0,0-4-60 16,0 0-111-16,7 0-97 0,-7 1-55 0</inkml:trace>
  <inkml:trace contextRef="#ctx0" brushRef="#br0" timeOffset="20229.66">8211 13283 435 0,'-6'-7'380'15,"6"-1"-135"-15,-6 1-98 0,6 4-55 0,0-1-31 0,0 4-21 16,-8-3-13-16,8 3-8 0,0 0-5 0,0 0-1 16,0 0-1-16,0 0 0 0,0 3-3 0,8 1 4 0,-8 4 1 15,0 2 3-15,0-3 2 0,6 7 3 0,-6-2 4 16,6 7 0-16,-6-1 3 0,7 0 1 0,-7 0 3 0,0 4-3 16,6 0 0-16,-6 4-2 0,0-4-2 0,0 4-1 15,0-1-4-15,7 1-4 0,-7 3-4 0,0-3-1 0,7-1-3 16,-7 2-1-16,0-6-2 0,6 1-1 0,-6 0-2 15,6 0-1-15,-6 0-3 0,6 0-6 0,1-3-9 0,-7-2-12 16,7 6-12-16,-1-5-15 0,0-4-18 0,2 6-27 0,-2-6-40 16,7 1-73-16,0-5-132 0,0-3-70 0,0 1-34 15</inkml:trace>
  <inkml:trace contextRef="#ctx0" brushRef="#br0" timeOffset="20542.05">8909 13825 34 0,'12'-3'463'0,"2"3"-33"0,-2 0-175 0,2 0-105 15,5 3-48-15,-5 1-23 0,-3 0-10 0,10 3-3 0,-15 1 0 16,7-2-2-16,1 6-7 0,-8 2-9 0,7 2-12 0,-6-3-9 15,-1 7-6-15,-6 1-3 0,5-2-4 0,-5 6-3 16,0-3-1-16,-5 4-1 0,-1-4-1 0,-1 3 1 0,-6 1-1 16,0 0-1-16,0-1 0 0,-6 1 0 0,-1-4-2 15,-6 4-1-15,-1-4-2 0,9 0-2 0,-15-1-7 0,7-2-7 16,-7-1-13-16,7 1-17 0,-6-1-16 0,-2-4-21 0,3 1-35 16,4-1-49-16,-5-6-96 0,6 3-112 0,-7-3-61 15,7 0-32-15</inkml:trace>
  <inkml:trace contextRef="#ctx0" brushRef="#br0" timeOffset="22979.19">5585 15188 262 0,'0'-4'255'0,"0"1"-67"0,0-1-60 0,0 4-41 16,0-2-23-16,0-3-9 0,0 1-2 0,7 1-3 0,-7-2-2 15,0 2-2-15,0 0 0 0,7-1 0 0,-7 0 2 0,6-3 3 16,-6 3-2-16,0 0-3 0,0 1 0 0,6-1-5 0,-6 1-4 16,0-1-3-16,0 1-5 0,7 3-7 0,-7-4-6 15,0 4-4-15,0-4-5 0,0 4 0 0,0 4 0 16,0-4-1-16,0 4 2 0,0-1 2 0,0 4 1 0,0 0 2 16,-7 1 5-16,7 3-2 0,-6-1 1 0,0 2 1 0,-8 2-1 15,8 2-3-15,-7 2-1 0,-7 0-1 0,1 0-3 16,-1 1-2-16,-6 6-1 0,0-3-3 0,0 8 0 0,-7-5-2 15,1 8 1-15,-1-4-1 0,1 1-1 0,-1-1 2 16,1 1-1-16,-1-5 0 0,7 1-1 0,0-4 0 0,0-1-1 16,7-1 0-16,-1-3 0 0,7 2 0 0,0-8 0 0,5 3 0 15,3-3-1-15,-2 1 1 0,7-6 0 0,0 5 0 16,7-7-1-16,-2 4 0 0,3 0 0 0,5-6 1 0,6 2 0 16,1-4-1-16,6 3 1 0,-7 2 0 0,14-5 0 15,-7 0 0-15,6 0-2 0,1 0-3 0,-1-5-3 0,2 5-5 16,-2 0-4-16,1 0-3 0,-1-3-3 0,1 3-3 0,-7-4 1 15,7 4 1-15,-7-2 2 0,-1 2 3 0,1 0 5 16,0-5 4-16,-6 5 3 0,-1 0 2 0,-5-3 0 16,6 3 5-16,-14 0 1 0,7-4 2 0,-7 0 4 0,1 4 2 15,-1-4 4-15,1-3 9 0,-7 3 10 0,0-2 5 0,0-6 7 16,-7 5 5-16,7-8 4 0,-6 4 5 0,-1-3 4 0,1-4-2 16,-7 3 1-16,7-6-3 0,-8 1-5 0,1-5-6 15,0 3-6-15,0-3-8 0,0-2-6 0,0 2-10 16,0-5-11-16,-6 1-7 0,5 4-10 0,1-4-13 0,1 0-10 15,-2 2-12-15,8 2-16 0,0 2-18 0,-1 2-15 0,0 5-17 16,7 3-17-16,7-3-26 0,0 2-47 0,-1 2-90 16,6 6-102-16,2-5-47 0</inkml:trace>
  <inkml:trace contextRef="#ctx0" brushRef="#br0" timeOffset="23744.43">5931 15342 178 0,'0'-4'243'0,"0"0"-68"0,0 4-57 15,0 0-36-15,0-2-23 0,6-3-8 0,-6 5-5 0,0-2-2 16,6 2-1-16,1-5-2 0,-7 5-1 0,7-4-5 0,-7 4-2 16,6-3-3-16,1 3-2 0,-7-4-5 0,6 4-2 15,-6-4-2-15,0 4-6 0,7 0-1 0,-7 0-2 0,7 0-3 16,-7 0 2-16,6 4 1 0,0-4 1 0,-6 7 2 16,7-3 2-16,0 3 1 0,-7 0 1 0,6 5-1 0,-6-4-1 15,0 7-1-15,6-1-1 0,-6 1-1 0,6-1 2 0,-6 4-1 16,7 0 0-16,-7 1-1 0,0 4-1 0,0-6-2 15,0 5-2-15,0 0 0 0,0-4-2 0,0 1-1 0,0-2-1 16,0 6-1-16,0-9 1 0,7 1-1 0,-7 4 0 0,0-8-1 16,0 3 1-16,0-3 0 0,0 1 2 0,0-6 1 15,0 2 2-15,6-1 4 0,-6-3 3 0,0 0 7 16,0-1 8-16,0 2 9 0,0-5 6 0,7 0 2 0,-7 0 1 16,0-8 0-16,0 4-3 0,6-4-2 0,1-3-5 0,-7 1-4 15,7-1-5-15,-1-4-3 0,-6 0-1 0,6 1-3 16,1-4-1-16,0 3-4 0,-7-4-4 0,6-3-5 0,1 5-3 15,-1-2-1-15,0 1-2 0,2 2 0 0,-2 2-1 16,0-1 0-16,0 5-1 0,1 3 0 0,-7-1-1 0,7 4-2 16,-1 0-3-16,-6 0-3 0,6 8-1 0,1-4-1 0,-7 8 0 15,7-5-1-15,0 5-1 0,-7 4 1 0,6-6 1 16,-6 5 2-16,6 1-1 0,-6-2 0 0,0 5 1 0,0-4 2 16,0 0-1-16,6 0 0 0,-6-4 2 0,0 0 2 15,0 1 0-15,0-2 3 0,0 0 1 0,8-4 1 0,-8-2 3 16,0 0 1-16,0 0 1 0,6-2 0 0,-6-4 0 0,6-4-1 15,1 3 0-15,0-4-2 0,6-4-1 0,-8 1-1 16,2-1 2-16,0 1 1 0,6-5 4 0,-7 3 1 16,8 2 3-16,-8-3 0 0,7 1 1 0,-6 2 2 0,-1 3-3 15,1-1-1-15,-1 2-5 0,0 3-3 0,2-1-2 0,-8 4-1 16,6 4-1-16,-6 0-2 0,6 0 1 0,1 4 0 0,-7 4 0 16,5 3 1-16,-5 0 0 0,0 3 1 0,0 4 1 15,8 0 1-15,-8 5 1 0,0-1 0 0,0-1 0 16,0 2 0-16,0-1 0 0,0 0 0 0,0 1-1 0,0-2-1 15,-8 1 0-15,8 0-2 0,0-4-5 0,0 4-7 0,0-4-9 16,8 1-11-16,-8-5-12 0,0 5-14 0,0-5-13 16,7-3-15-16,-2 4-20 0,2-4-21 0,0 0-36 0,0-4-59 15,5-3-101-15,-5 3-75 0,6 1-36 0</inkml:trace>
  <inkml:trace contextRef="#ctx0" brushRef="#br0" timeOffset="24103.72">6661 15734 439 0,'-7'0'357'0,"7"0"-134"0,-8 0-97 0,8-4-56 15,0 4-30-15,0 0-10 0,0-3-4 0,0 3 0 0,0-3 2 16,0 3 2-16,8-4 3 0,-8 0 4 0,7 0 1 16,-2 4-2-16,10-3-4 0,-9-1-1 0,6 0-4 0,2 4-4 15,-8-3-3-15,13-1 0 0,-5 0-6 0,-2 4-4 0,1-3-3 16,7-1-4-16,0 0-2 0,-8 4 0 0,8-3 0 15,-6 3-8-15,5-4-4 0,1 4-5 0,-8 0-6 0,8 0-12 16,-7 0-15-16,1 0-25 0,4-3-37 0,-4 3-55 16,-1-4-88-16,-1 4-106 0,-4 0-55 0</inkml:trace>
  <inkml:trace contextRef="#ctx0" brushRef="#br0" timeOffset="24369.51">6764 15712 271 0,'-7'0'448'0,"7"0"-116"16,0 0-137-16,0 0-86 0,0 0-52 0,7 4-27 0,-7 0-16 16,8 0-4-16,4-1 0 0,-5 4 2 0,-1 0 1 15,8 1 1-15,-2 4 3 0,2-3-3 0,-2 3 1 16,2 3-2-16,-1-1-3 0,-2 5-3 0,-2-1-2 0,2 0 0 16,-4 0-1-16,0 4 1 0,-7-3 0 0,7 3-1 0,-7-3 1 15,-7 2 1-15,7-3 1 0,-7 4 2 0,0-4 4 16,-4 1 3-16,-3-1 4 0,1-3 6 0,-7 0 3 0,0-4 2 15,8 3 1-15,-8-3-1 0,-5-4-3 0,5 0-3 16,-6 1-4-16,6-1-9 0,1-3-13 0,-2 0-21 0,9-4-26 16,-1 0-37-16,0 0-59 0,7-8-121 0,-1 1-113 0,7-1-71 15,0-2-33-15</inkml:trace>
  <inkml:trace contextRef="#ctx0" brushRef="#br0" timeOffset="25103.56">7423 15580 97 0,'0'0'343'0,"-6"4"-100"0,6-4-90 16,0 0-65-16,0 0-40 0,0 4-22 0,0-4-13 0,6 0-4 16,-6 0-1-16,6 0 1 0,1 0 4 0,0-4 0 0,-1 4 4 15,7 0 3-15,0 0 1 0,0-4 2 0,7 4 2 16,-8-3-3-16,8 0-1 0,7-2-1 0,-9 5-2 0,2-3-1 16,7-1 1-16,-1 0 2 0,0 4-1 0,-1-3 1 15,1-1-2-15,-6 1-1 0,6 3-1 0,1-4-3 0,-8 4-4 16,0-4-5-16,1 4-1 0,-7 0-4 0,-1 0-1 0,2 0-4 15,-1 0-4-15,-6 0-10 0,-1 0-14 0,1-3-22 16,-7 3-35-16,0-4-60 0,0 4-115 0,0-4-87 16,0 4-51-16</inkml:trace>
  <inkml:trace contextRef="#ctx0" brushRef="#br0" timeOffset="25290.94">7547 15676 180 0,'-7'3'412'0,"7"1"-127"0,0 0-114 16,-6-4-72-16,6 3-39 0,6 1-15 0,-6-4-6 0,0 4 3 16,7-4 6-16,-1 3 8 0,0-3 3 0,2 0 0 0,4 0-1 15,8 0-5-15,-1-3-9 0,1-1-7 0,6 4-9 16,0-4-9-16,7 1-7 0,-1-1-12 0,1 0-10 16,6-3-15-16,0 4-20 0,0-5-33 0,0 1-58 0,0 0-110 15,0-4-108-15,7 3-64 0,-14 0-41 0</inkml:trace>
  <inkml:trace contextRef="#ctx0" brushRef="#br0" timeOffset="26040.77">8570 15507 19 0,'-6'0'150'0,"6"4"-18"0,-8-4-23 0,8 0-26 0,0 0-22 16,0 4-16-16,0-4-12 0,8 0-7 0,-8 4 0 15,0-4-1-15,0 0 1 0,0 2 5 0,0-2 1 16,0 0 2-16,0 5-2 0,0-5-6 0,0 0-2 0,0 0-3 16,0 0-3-16,0 0-4 0,0 0-2 0,-8 0-2 0,8 0-2 15,0 0 4-15,0 0 2 0,0 3 3 0,-6-3 3 0,6 0 1 16,0 0 2-16,0 0 1 0,0 0 3 0,0 0-1 16,0 0-3-16,6 0-2 0,-6 0-4 0,0 0 1 15,8 0 0-15,-8 0 0 0,6 0 0 0,0 0-2 0,1 0 1 16,-1-3 0-16,7 3-2 0,-1-5-2 0,3 3-4 0,-3 2-2 15,8-4 0-15,-7 0 0 0,7 4 0 0,-8-4 0 16,8 1 1-16,-1-1 2 0,0 0 2 0,2 0 0 0,-9 2 1 16,8-4 0-16,0 4-3 0,-2-2 1 0,2 1-3 0,-6-2-1 15,6 2-4-15,-8 3-3 0,2-4-5 0,-2 4-7 16,2-4-7-16,-8 4-11 0,7-4-14 0,-8 4-17 0,4-2-18 16,-9 2-31-16,6-5-41 0,-12 2-62 0,6-1-93 15,-9 0-67-15</inkml:trace>
  <inkml:trace contextRef="#ctx0" brushRef="#br0" timeOffset="26275.32">8745 15390 336 0,'-6'-4'415'0,"6"4"-131"0,0 0-117 0,0 0-70 15,6 0-43-15,-6 4-24 0,7-4-12 0,-7 4-4 0,7 2 2 16,-2 2 5-16,2 0 5 0,-7 2 7 0,14 1 2 0,-14 5 3 15,6-6 0-15,0 9-4 0,2-5-3 0,-2 5-7 16,0-1-6-16,-6 4-5 0,7-3-5 0,-1 2-1 0,1 1-5 16,-7-3-2-16,7 2 1 0,-7-2-3 0,6-1-5 15,-6 0-10-15,5 0-9 0,3-3-11 0,-8 1-13 0,7-7-21 16,-2 3-34-16,2-4-59 0,0-1-112 0,0-4-90 16,-1-3-56-16</inkml:trace>
  <inkml:trace contextRef="#ctx0" brushRef="#br0" timeOffset="26525.03">9286 15119 26 0,'0'0'529'0,"-6"0"3"16,6 3-141-16,0 1-165 0,-7 7-101 0,7 4-57 0,7-1-35 15,-7 8-16-15,0 1-7 0,0 2-1 0,6 4 4 16,-6 4 5-16,0 1 8 0,7 5 4 0,-7-2 3 0,0 3 2 16,7 4 1-16,-7 1-2 0,0-5-7 0,6 3-7 15,-6 2-12-15,6-1-21 0,-6 0-16 0,0 3-18 0,7 1-22 16,-7-5-24-16,7 2-42 0,-7-1-78 0,6-4-166 16,-6-4-77-16,7 1-35 0</inkml:trace>
  <inkml:trace contextRef="#ctx0" brushRef="#br0" timeOffset="28790.12">2340 14591 310 0,'0'0'232'0,"0"0"-81"0,0-4-65 15,0 4-39-15,0 0-19 0,7 0-11 0,-7 0-4 16,0 0 1-16,6 0-1 0,-6 0 0 0,6 0 8 0,-6 0-1 16,7 0 2-16,0 0 0 0,-7 0 2 0,7 0-2 0,-1 0 2 15,-6 0 4-15,6 0 1 0,2 0 0 0,-8 0-1 16,6 0-1-16,-6 0 0 0,6 0-1 0,-6 4-2 0,6 0-3 15,1 0-2-15,0 4-1 0,-1-6-1 0,1 5-3 0,-2 1 0 16,10 4 0-16,-3-5-1 0,2 4 1 0,5-1 1 16,-6 5-2-16,6-1-1 0,7 1 1 0,-6 0 0 15,7 3 0-15,-2 1 0 0,1 3-2 0,-1 4 0 0,2-1 2 16,6 0 0-16,-7 4 2 0,0 2-2 0,0 1-1 0,7 5 1 16,-7-4 1-16,7 7-1 0,-7-3 0 0,6 3-1 15,1 0-3-15,6 1 0 0,-8-1 0 0,9 4-3 0,0-4 0 16,-1 1-2-16,-1-1 1 0,9-4-2 0,-10 1-1 15,9-4 1-15,-6 0-2 0,5 0-1 0,-5-3-1 0,-1-5-1 16,0 1 2-16,0-1-1 0,0-2 0 0,0-2-1 0,0-3 1 16,1 1 0-16,-8-4 1 0,7-1-1 0,-6-3 0 15,-1-3-1-15,1-1 1 0,-1-3 1 0,-6 0 0 0,-6-4 0 16,7 0 0-16,-9-4 0 0,-4 0 0 0,-8-3 2 16,7-1-1-16,-6 1 0 0,-7-4 1 0,0 0 2 0,0-4 0 15,-14 0 1-15,8 1-1 0,-14-5 1 0,2 5 0 0,-9-4-1 16,1-1 0-16,0 5-3 0,-7-4 2 0,1 3 3 15,-1 0 1-15,-7 3 4 0,15 2 2 0,-7-1 2 16,6 4-1-16,6-1 0 0,7 5-2 0,0 3-3 0,6-4-4 16,1 8-3-16,0-4-6 0,6 3-5 0,0 5 1 0,6-1-2 15,-6 0-1-15,6 5 0 0,7-2-1 0,-6 2-1 0,6-1-1 16,-7 0 1-16,0-1-5 0,8 5-3 0,-8-4-5 16,1 4-4-16,-7-1-2 0,0-2-7 0,0 2-6 0,0-3-13 15,-7 1-22-15,1-3-36 0,0-1-82 0,-2 4-126 16,-4-5-69-16</inkml:trace>
  <inkml:trace contextRef="#ctx0" brushRef="#br0" timeOffset="31711.55">16591 9617 33 0,'-13'0'191'0,"0"2"-34"16,0 6-32-16,-1-8-29 0,1 8-19 0,8-4-11 15,-10 3-11-15,3 0-6 0,-1 0-1 0,0 4-4 0,1 0-6 16,-2 4-4-16,8-4-3 0,-8 4-3 0,7-1 0 0,-5 5-1 15,5-1-7-15,1 0-2 0,-7 1-1 0,7 2-1 16,-2 5 0-16,-4 0 2 0,5 0-1 0,1 6 2 16,-1 1 2-16,1 1-1 0,6-5 1 0,-7 4-1 0,7-1-1 15,0 1-1-15,7 4-3 0,-7-4-2 0,6 0 0 0,1 0-2 16,-1-4-1-16,7 5 3 0,1-5-1 0,-2 0-1 16,8-4 2-16,-1 1 1 0,1 0-2 0,0-1 1 0,6-2-2 15,-1-2-1-15,7-2-2 0,2-1-1 0,-1 0-2 16,-1-3-1-16,7-4-4 0,0 4-6 0,1-5-15 0,5-2-26 15,-6-1-48-15,0-3-101 0,0-4-126 0,0 4-79 0,1-4-47 16</inkml:trace>
  <inkml:trace contextRef="#ctx0" brushRef="#br0" timeOffset="32336.28">16995 9796 164 0,'0'0'337'0,"0"0"-81"0,0 0-74 0,0 0-56 0,0-4-38 15,7 4-26-15,-7 0-11 0,5-3-8 0,2 3-3 0,0-4-1 16,-2 4 1-16,10-4-2 0,-9 4 1 0,7-4 2 16,0 4-2-16,7-3-3 0,-7 3 1 0,7 0-1 15,-9-5-2-15,16 3-2 0,-7-2-4 0,6 1-2 0,0-5-2 16,0 4 0-16,0 0-7 0,0 0-3 0,7 4-2 0,-13-3-5 15,5 3-11-15,1-4-12 0,-6 4-14 0,-7 0-19 16,7 4-16-16,-8-4-29 0,-6 3-30 0,8-3-41 0,-14 4-65 16,0 0-100-16,0 0-74 0</inkml:trace>
  <inkml:trace contextRef="#ctx0" brushRef="#br0" timeOffset="32586.1">17203 9785 358 0,'-6'0'363'0,"0"0"-114"16,-1 0-92-16,0 0-61 0,7 0-34 0,0 0-18 15,0 4-9-15,7-1-5 0,-7 1-2 0,7 0 1 0,5 2 2 16,-5 6 1-16,6-1-1 0,0 0-5 0,7 3-3 0,-9 1-6 16,10 4-3-16,-8-1-2 0,7 0-4 0,-8 4-1 0,2 0 0 15,-3 0 0-15,-2 3 0 0,-3-2 0 0,-6-1 0 16,5 4 0-16,-5-9 0 0,-5 5 0 0,5-3 0 16,-6 3 4-16,-3-7 2 0,-2 2 5 0,-3-5 2 0,2 2 4 15,-1-3 5-15,-1-3 3 0,2 0 0 0,-8-2-1 0,6 2-4 16,2-5-3-16,-1 1-5 0,0-4-5 0,0 0-12 15,7 0-16-15,-8 0-22 0,14 0-31 0,0-4-42 0,0-3-69 16,7-3-138-16,0-2-98 0,5 1-62 0</inkml:trace>
  <inkml:trace contextRef="#ctx0" brushRef="#br0" timeOffset="32773.71">17621 9888 113 0,'0'-4'497'16,"0"1"-64"-16,-7-5-152 0,7 8-98 0,0-4-52 0,7-4-27 16,-1 5-20-16,0-1-11 0,1 1-9 0,12-4-11 15,1 3-11-15,0 0-11 0,5 0-7 0,2 4-10 16,5-3-10-16,1 3-19 0,-7 0-19 0,6 0-22 0,-6 3-24 16,7-3-31-16,-13 4-37 0,6 0-60 0,-7-4-95 0,1 4-102 15,-14-1-48-15</inkml:trace>
  <inkml:trace contextRef="#ctx0" brushRef="#br0" timeOffset="32929.94">17777 10004 67 0,'-13'5'440'0,"6"1"-110"15,-6 2-129-15,7-5-82 0,0 2-42 0,6-2-18 0,-8 1-9 16,8-2-1-16,0-2 1 0,0 5 1 0,8-2-1 16,-2 1-4-16,7-4-6 0,6 4-6 0,1-4-8 0,6 4-7 15,0-4-12-15,6 0-19 0,-6 3-23 0,7-3-30 16,7-3-52-16,-8-1-87 0,1 4-146 0,-1-8-72 0,-5 5-39 15</inkml:trace>
  <inkml:trace contextRef="#ctx0" brushRef="#br0" timeOffset="33210.98">18265 9876 391 0,'-13'8'421'0,"0"-2"-160"0,-6 2-111 0,12 4-61 0,-6-5-30 16,7 3-19-16,0 2-9 0,6-1-4 0,0 4 2 15,0-5-5-15,6 5-2 0,-6-4-2 0,13 3-3 0,0-3-2 16,0 1-1-16,0-5 0 0,6 4-2 0,1-7 4 16,-1-1 3-16,7 1 4 0,-6-4 8 0,0-4 8 0,5 1 10 15,-5-1 14-15,0-7 14 0,-1 4 11 0,1-5 14 0,-1 1 16 16,0-3 16-16,-5 3 13 0,-1-4 7 0,1 5-2 16,-8-5-11-16,-6 1-12 0,6-1-14 0,-12 0-20 0,6-3-22 15,-14 3-22-15,8-4-21 0,-13 5-21 0,-1-5-25 16,0 9-30-16,-6-5-41 0,1 4-46 0,-1 0-46 0,-1 4-44 15,8 3-47-15,0 1-61 0,5-1-121 0,1 4-77 16,6-4-38-16,1 8 1 0</inkml:trace>
  <inkml:trace contextRef="#ctx0" brushRef="#br0" timeOffset="33445.42">19041 10023 236 0,'7'0'454'0,"5"3"-137"0,2 5-137 0,-8-4-72 0,-1-2-38 0,3 6-18 16,-1-4-5-16,-2 4-3 0,3 3 1 0,-8 0-6 16,0 3-5-16,-8 1-4 0,3 4-6 0,-2-2-3 15,-6 2-7-15,0 3-2 0,0 0-6 0,-6 0-1 0,-1 3-3 16,-6-2-2-16,0-2-6 0,-1 2-11 0,8-2-15 0,-7-2-29 15,-1-5-52-15,2 1-134 0,5 0-101 0,7-5-71 16,-7 2-45-16</inkml:trace>
  <inkml:trace contextRef="#ctx0" brushRef="#br0" timeOffset="34538.83">19621 9836 52 0,'-6'-4'368'0,"6"4"-93"0,-8-3-90 0,8-1-67 16,0 0-38-16,0 4-27 0,0-3-11 0,8 0-6 0,-8 3-3 16,0-4-1-16,0-1-3 0,0 2-3 0,6 3-6 15,-6-3-5-15,6 3-1 0,1 0-3 0,-7-4-4 0,6 4-1 16,-6 0-2-16,7 0-1 0,-7 0 2 0,7 4 0 0,-7-1-1 15,6 0 1-15,-6 6 2 0,6-3 1 0,-6 2 1 16,7 3 0-16,-7 0-1 0,7-1-1 0,-1 10 0 16,-6-7-1-16,6 6-2 0,1-5-2 0,0 5-1 0,-1 0 0 15,1-2 0-15,-1 5 0 0,0-3 1 0,1 3-1 0,0 0 0 16,-1-3 0-16,0 2-2 0,2-3 1 0,-2 1 0 16,-6-4-1-16,6-1 0 0,-6 1-1 0,7-5 2 0,-7 2 0 15,0-5 4-15,0 0 1 0,6 1 6 0,-6-5 9 16,0 1 16-16,0 0 14 0,-6-1 13 0,6-3 16 0,0 0 12 15,0-3 5-15,0-1 0 0,0 0-7 0,0-3-9 0,0 0-3 16,0 0-6-16,6-4-11 0,-6-4-5 0,0 0-9 16,0 1 2-16,0-5 3 0,7 1-2 0,-1-1-7 0,-6-2-1 15,7 2 0-15,-1-6-5 0,8 2 5 0,-8 2 0 16,0-5 2-16,8 8 3 0,-8-5 1 0,7 6 0 0,-7 1-4 16,1 6-1-16,0-1-2 0,-1 3-7 0,0 1-10 0,2 3-8 15,-2 1-7-15,-6 3-5 0,6 0-3 0,0 3-2 16,-6 4 0-16,0 5-2 0,7-1 2 0,-7-1 1 15,0 6 1-15,-7 1 0 0,7-2 0 0,0 0 0 0,0 0-1 16,0-1 1-16,0 1-2 0,0-5 0 0,0 2 0 0,0-4 1 16,7-1 1-16,-7 0 1 0,0-4 2 0,0-3 3 15,0 0 1-15,7 0 1 0,-1-8 1 0,1 6 0 0,-1-10 0 16,0 5-3-16,8-3-1 0,-8-2-3 0,8-3 0 0,-2 1-1 16,-5 3 1-16,13-4-2 0,-8 0 1 0,2 1 3 15,-2 3 1-15,1-3-1 0,0 2-1 0,0 5 1 0,1-4-2 16,-2 4-2-16,2 0 0 0,-1 3-1 0,-7 4-3 15,8 0 0-15,-8 0-1 0,6 4 1 0,-5 3-1 0,0 3 0 16,-1 2 2-16,0 3-2 0,1-1 2 0,-7 5-1 0,0-1 2 16,7 4 0-16,-7-1 1 0,0-2 1 0,0 6 0 15,0-3 0-15,7 1-1 0,-7-1 0 0,0 0-5 0,0-1-6 16,6 2-12-16,-6-1-17 0,0-5-26 0,0 6-33 16,0-5-35-16,6 0-31 0,0-3-32 0,2 0-37 0,-2-1-50 15,7-3-108-15,0 1-84 0,0-6-43 0,0 2-9 0</inkml:trace>
  <inkml:trace contextRef="#ctx0" brushRef="#br0" timeOffset="34741.85">20475 10198 163 0,'0'-6'480'0,"0"-2"-76"15,5 0-141-15,-5 1-87 0,7-1-45 0,7 2-21 0,-2-5-11 16,2 3 0-16,5 2-2 0,1-2-6 0,5 1-10 15,2 3-12-15,6-4-13 0,-1 5-14 0,6-4-13 0,-5 3-13 16,0 1-15-16,7-1-26 0,-16 4-28 0,9-4-29 0,-6 4-30 16,-7 4-29-16,0-4-39 0,-9 0-49 0,-4 0-73 15,0 0-111-15,-7 0-53 0</inkml:trace>
  <inkml:trace contextRef="#ctx0" brushRef="#br0" timeOffset="34929.47">20721 10161 182 0,'-5'8'393'0,"-2"-1"-114"0,-1 1-104 0,8 0-64 0,0 3-32 15,0-4-12-15,8 4-3 0,-1-4-2 0,-2 4 1 0,2 3-3 16,7-2-3-16,-2 3-4 0,-5-1-4 0,6 1-6 16,0 0-3-16,1-1-5 0,-8 1 1 0,0-1-5 0,0 1-2 15,2 0 0-15,-8-1-2 0,-8 1-1 0,8-1-2 0,-6-3-4 16,-6 4-6-16,-2 0-1 0,-5-3-2 0,5 2-2 16,-4-7-3-16,3 3-1 0,-5-2-4 0,2-1-3 15,5-3-14-15,0 0-17 0,7 0-27 0,-1-4-32 0,0-4-55 16,14 0-90-16,-7-3-150 0,13-5-79 0,0 2-32 0</inkml:trace>
  <inkml:trace contextRef="#ctx0" brushRef="#br0" timeOffset="35132.47">21333 10015 118 0,'0'-6'521'0,"9"1"-28"16,-3-2-164-16,-6 0-108 0,6 3-49 0,7-3-17 15,-6 3-7-15,6-3-2 0,-1 4-6 0,2-1-10 16,6 0-11-16,-1 4-17 0,7-7-20 0,-6 7-29 0,6-4-33 16,-1 4-44-16,0 0-43 0,-4 0-40 0,-1 4-38 0,-1-4-39 15,-5 3-39-15,-8 1-50 0,0 0-71 0,1 0-120 16,-7-1-46-16,-7 4-7 0</inkml:trace>
  <inkml:trace contextRef="#ctx0" brushRef="#br0" timeOffset="35288.82">21211 10169 17 0,'-13'7'435'0,"-2"1"-105"16,10 0-113-16,-1-8-74 0,-1 3-38 0,7 0-16 16,-7-3-6-16,7 5-5 0,7-5-4 0,-7 0-3 15,13 0-7-15,1 0-10 0,5 0-11 0,7 0-10 0,0 0-11 16,0-5-9-16,13 5-8 0,-7-3-17 0,7 3-19 0,1-3-24 16,-1-1-29-16,-7 0-52 0,7 1-86 0,-6-5-147 0,0 4-73 15,0-4-30-15</inkml:trace>
  <inkml:trace contextRef="#ctx0" brushRef="#br0" timeOffset="35632.25">21986 9942 119 0,'-6'-3'441'0,"-1"0"-115"0,0-2-132 15,7 1-87-15,-6 4-48 0,0 0-25 0,-2 4-17 0,-4-4-7 16,6 8-2-16,-8-1-4 0,8 4 0 0,-7 0 2 16,7 3-1-16,-8 1-2 0,8 3 0 0,0 1-1 15,-2-1-2-15,8 1 0 0,-6 3 0 0,6-4 0 0,0 1 0 16,6-2 2-16,2-3-1 0,-2 6 4 0,0-9 2 0,8 3-1 16,-1-3-1-16,6 0-1 0,-6-4 1 0,7 1 0 0,6-5 3 15,-7 2 6-15,7-5 6 0,-6 0 9 0,6-5 9 16,-1 2 12-16,-5-5 15 0,7 1 16 0,-7-4 21 15,-2 4 20-15,2-5 18 0,-1 6 19 0,-5-10 18 0,-2 6 7 16,2-1 2-16,-8-4-8 0,-6 5-14 0,7-5-25 0,-14-4-24 16,1 5-30-16,0-5-37 0,-8 1-48 0,-6-1-56 15,1 2-58-15,-1-2-52 0,-6 4-54 0,0-3-56 0,1 3-83 16,5-3-174-16,0 4-62 0,1-2-16 0</inkml:trace>
  <inkml:trace contextRef="#ctx0" brushRef="#br0" timeOffset="35866.58">22553 9561 40 0,'20'0'502'0,"-1"0"-19"16,8 3-161-16,-2 6-112 0,0-1-58 0,9 5-22 15,-8 3-9-15,6 1 5 0,-6 2-2 0,1 3-1 0,-1 4-5 16,-6 3-9-16,-1 0-11 0,1 4-14 0,-14 3-12 15,-1 1-18-15,-5-1-10 0,0 6-10 0,-11 1-10 0,-9 1-9 16,-7 0-14-16,-6 4-21 0,1-4-29 0,-6-5-27 0,-2 6-35 16,-5-8-29-16,0 2-28 0,-8-5-34 0,7-1-34 15,1-8-62-15,-7-3-123 0,6 4-59 0,-6-9-25 0</inkml:trace>
  <inkml:trace contextRef="#ctx0" brushRef="#br0" timeOffset="44974.04">9782 10038 76 0,'0'0'283'0,"0"0"-48"16,0 0-57-16,0 0-47 0,-7-4-33 0,7 4-27 15,0 0-16-15,0 0-12 0,0-3-7 0,0 3-5 16,0 0-5-16,0-5-3 0,0 5-4 0,0-3-2 0,7 3-3 15,-7 0-2-15,0-4-1 0,0 4 2 0,0 0 0 0,0-4 2 16,0 4 2-16,0 0 1 0,0 0 1 0,0-4 0 16,0 4-1-16,0 0-3 0,-7-2 2 0,7 2-1 0,0 0-1 15,0 0 1-15,0-5-2 0,-7 5 0 0,7 0 1 16,0 0 1-16,0 0-3 0,0 0-2 0,0-3-3 0,0 3-3 16,0 0 1-16,0 0-3 0,0 0 1 0,0-4-3 0,0 4 1 15,0 0 0-15,0-3 1 0,0 3-1 0,0-4 2 16,0 4 2-16,0-4 1 0,0 4 3 0,0-4 3 15,0 4 3-15,0 0 1 0,0-3 1 0,0 3 0 0,0-4-3 16,0 4 0-16,0-3-2 0,0-1 0 0,0 1-1 0,0-1 0 16,0 4 0-16,0-4-1 0,7 0 1 0,-7 1 0 0,0-1-3 15,0 0 0-15,0 1-1 0,0 0-1 0,7-2-1 16,-7 1 0-16,0-2 1 0,0 2 2 0,0 0 1 16,0 1-2-16,0-5 1 0,0 4 1 0,6 0 1 0,-6-2-1 15,0 2 1-15,0 1 4 0,0-5 4 0,0 4 8 0,0 0 2 16,0 0 2-16,0 1-1 0,0-1 0 0,0 1-1 15,-6-4-5-15,6 3-6 0,0 0-4 0,0 0-2 0,0 1 0 16,-7-5-1-16,7 8 1 0,0-6 1 0,0 6 4 0,0-4 2 16,0-1 1-16,-7 2 5 0,7-4 5 0,0 3 7 0,0-3 3 15,0 3 4-15,0-3 1 0,0 0 0 0,0 3 2 16,0 1-1-16,0-1-3 0,0-4-3 0,0 4-2 16,0 0-3-16,0-3-3 0,0 5-3 0,0-3-3 0,0-2-3 15,0 3-5-15,0 0-4 0,0 1-2 0,-6-5-4 0,6 5-1 16,0 0-1-16,0-6 1 0,-6 3-2 0,6 2-1 15,0-3-3-15,0 3 1 0,-7-4 2 0,7 1-2 0,0 4 2 16,-7-4-4-16,7-1 1 0,0 1 3 0,0 0 0 16,-6 0 1-16,6-1-1 0,0-4 0 0,0 5 0 0,0 0-1 15,0 0 1-15,-6-4-1 0,6 3 1 0,0-3-1 16,0 0 3-16,0 4-1 0,0-4-2 0,0 0 0 0,0 1-2 16,0-2 0-16,0 1 0 0,6 0-1 0,-6-1-3 15,0-2 1-15,0 3 1 0,0 0 1 0,0-3-2 0,0 3 0 16,0-1 0-16,-6-2 2 0,6 3-1 0,0-3 1 0,-7 2-2 15,7-2-1-15,-6-1 2 0,6 1 0 0,-7-1-1 0,0 1-1 16,7-1 0-16,-6 1-1 0,0-1 2 0,6 0 1 16,-8 1 0-16,2-2-1 0,6 2 2 0,-6-4 0 15,6 3 1-15,-6 1-1 0,-1-5-1 0,7 4 1 0,-7 1 1 16,7-1-1-16,-6-4 0 0,6 5-1 0,0-1-1 0,-7-3 1 16,7 3 1-16,0-3 0 0,-6 0 0 0,6 4-1 15,-6-5 0-15,6 4 1 0,0 1 0 0,-8-1 2 0,8 0-1 16,0 1-1-16,0-1 0 0,-6 1-1 0,6-1 2 15,0-1-1-15,0 1 1 0,0 1 0 0,0 3-1 0,0-3 1 16,0 3 0-16,0-4 0 0,0 5-1 0,0-5-1 0,0 4 0 16,0-4 0-16,0 4 1 0,0 0 0 0,6-1 0 15,-6 2 1-15,0-1 0 0,8 0 1 0,-8 0 0 16,0-1-1-16,0 2 0 0,6-5 0 0,-6 4 0 0,0 1 0 16,0-2-1-16,0-3 0 0,0 5 0 0,6-5 1 0,-6 4-1 15,0-4 0-15,0 4 0 0,0-3-1 0,7-1 0 0,-7 4 0 16,0-3 0-16,0-1-1 0,6 3 1 0,-6-2-1 15,0-1-1-15,0 1 0 0,7-1 3 0,-7 1-1 0,0 3-2 16,7-5 0-16,-7 2-3 0,0-1 3 0,6 1 2 0,-6-1 0 16,0 0-2-16,0 1 2 0,0-1 1 0,0 1 0 15,6-1 5-15,-6 0-2 0,0 1-1 0,0-1 0 16,0 1 0-16,0-5 0 0,0 8 1 0,6-7-1 0,-6 3-2 16,0 0 1-16,0 1-1 0,0 3 0 0,8-5 0 0,-8 3 0 15,0-3 0-15,6-2-1 0,-6 4 0 0,0-1 0 16,6-3 1-16,-6-1 0 0,0 5 0 0,7-9 0 0,-7 10 0 15,0-6 0-15,0 1 0 0,0-1 1 0,0 4 0 16,7 1-1-16,-7-1 0 0,0 1 0 0,0-1-2 0,0 1 2 16,0-1 0-16,6 0 0 0,-6 0-1 0,0 1 2 0,0 3 0 15,0-4 0-15,0 5 0 0,0-5 0 0,0 1 0 16,7 2 0-16,-7-2 2 0,0-2-3 0,6 5 1 0,-6-3 1 16,0-1 0-16,0 1-2 0,0-1 2 0,6 0-1 15,-6 1 1-15,0-1 1 0,0 0-2 0,0-3 0 0,0 3 3 16,0-3 2-16,0 3 1 0,0-3 2 0,0 4 2 0,0-6 3 15,0 3 5-15,0 2 2 0,-6-3 0 0,6 3 0 16,0-3 0-16,0 3 2 0,0 1-3 0,0-5-2 16,-6 5-4-16,6 0-1 0,0-2-2 0,0 1 0 0,0 1-3 15,0-1-5-15,-7 1 2 0,7-1-2 0,0 4 1 0,0-4-2 16,0 5 1-16,0-6 0 0,0 5 0 0,0 1 0 0,0-5 0 16,0 4 1-16,-6 0 0 0,6-4-1 0,0 4 0 15,0 0-1-15,0 1-1 0,0-1 0 0,0-1-1 16,0 2 0-16,0-2-1 0,-7 1 1 0,7 0 0 0,0-3 0 15,0 3 0-15,0-3 1 0,0 2-1 0,0-2-1 0,-7-1 1 16,7-3-3-16,0 2 2 0,0-1 0 0,-6-2 0 16,6 0 1-16,0-2 1 0,-6 3 1 0,6-1 0 0,0-2 1 15,-8 2 2-15,8 1-1 0,0-1-1 0,0-3 4 16,0 4 1-16,0-1 3 0,0 5 1 0,0-1-1 0,0-4-1 16,0 5-1-16,0-1 1 0,0 1-5 0,0-1-3 0,0 0 0 15,0 1-2-15,0 3 0 0,0-3 2 0,0 3 1 16,0-1 1-16,0-3-1 0,0 5 0 0,0-5-1 0,0 4 2 15,0-3-1-15,0 3-3 0,0-3-3 0,0-1 1 0,-6 3 0 16,6-7-1-16,0 5 1 0,0-1-2 0,0-2 4 16,0-2 0-16,0 1 3 0,0-1 0 0,0-2 1 0,0 2 0 15,0-3 3-15,0 4-1 0,0-4-1 0,0 3 2 16,-6-2 0-16,6 2-1 0,0 1 1 0,-6-4 0 0,6 4-2 16,-7-1 0-16,7 1 0 0,-7 0 1 0,7 0-1 0,-6-1 5 15,6-4-3-15,-7 6-1 0,7-2-1 0,0-3 1 16,-6 5-1-16,6-2-1 0,-6-3-1 0,6 4-6 15,0 0 2-15,-8-5 1 0,8 5 0 0,0-4 0 0,0 0 0 16,-6 4 2-16,6-5-1 0,0 1 0 0,0 1 0 0,0 2 2 16,0-6-1-16,0 3-2 0,0 0 2 0,0 1 2 15,0-2-2-15,0 1 0 0,0 0-1 0,0-1 0 0,0 2 1 16,6-4-2-16,-6 3 0 0,8-1-3 0,-8-2 2 16,6-1-1-16,0 1 1 0,1-4 1 0,-1 0 0 0,1-2 0 15,0 2 2-15,-1 0-4 0,0-1 2 0,0 1 2 0,2 4 2 16,-2-5-3-16,0 5 0 0,1-4 0 0,0 3 1 15,-1 0 2-15,1 1-1 0,-1-1-1 0,0-3-2 0,-6 3-1 16,7 3 0-16,0-2 0 0,-1 0-2 0,0 0 3 0,-6-1-2 16,7-1 2-16,-7-2 0 0,7 4-1 0,-1-5 1 15,1 0 0-15,-1 5 0 0,1-4 0 0,-7 3 0 0,7-3-2 16,-1 4 0-16,0 0 2 0,0 2 0 0,2 1 0 16,-2 0 0-16,0 4-1 0,1-1 2 0,-1 2 1 0,1-6-2 15,-1 5 0-15,1-1 0 0,6-3-2 0,-6 4 2 16,-1-1 0-16,7-2-1 0,-6-1-2 0,6-1 1 0,-7 2 2 15,7 2 0-15,-6-2 1 0,-1-2 0 0,0 6-1 16,1-3 0-16,0 2 2 0,-1 0-2 0,0-1 0 0,1 5 1 16,-7-1-1-16,7 1-1 0,-1-1-1 0,-6 1 2 0,0-1 1 15,7 4-1-15,-7-3 0 0,6 2-1 0,-6 1 0 0,0 0 1 16,6 4 0-16,-6-4 0 0,0 0-3 0,0 4 1 16,0 0 0-16,8 0 0 0,-8-1 1 0,0-3 0 15,0 4 1-15,0-1-3 0,0 1 1 0,6-1 2 0,-6 1-1 16,0 0 0-16,6 4 0 0,-6-6 0 0,0 2-1 0,0 0 2 15,0-4-1-15,7 0 1 0,-7 1 0 0,7-2-2 16,-7 1 0-16,0 0 0 0,6-1 0 0,-6 3 0 0,0-2-1 16,6-5 1-16,-6 6-1 0,0-5 0 0,0 1 0 15,7-1-1-15,-7 3 0 0,6-2 0 0,-6-1 1 0,0 0 0 16,7 2-1-16,-7-7 1 0,0 5 0 0,6 1 0 0,-6-1 2 16,7 1-1-16,-7-1-1 0,0 1 0 0,6 3-2 15,-6 0 2-15,0-1-1 0,0 5 0 0,0-3 0 16,6 6-1-16,-6-4-1 0,0 5 0 0,0-1 0 0,0 0-1 15,0 0 0-15,0 2 0 0,-6-2-1 0,6 0 1 0,0 4 2 16,0-4 0-16,0 1 2 0,0-1-1 0,-6 4 3 0,6-4 0 16,0 0 0-16,0 1-1 0,0 3 0 0,0-4 1 15,0 4 1-15,0-3 1 0,0 3-1 0,-7-4-1 0,7 4 1 16,0 0 0-16,0-4 1 0,0 4-1 0,0 0 0 16,0-3-1-16,-6 3 0 0,6 0 0 0,0-4-1 0,0 4-1 15,0-4-4-15,-7 4 2 0,7 0 1 0,0 0 0 16,-6 0 1-16,6 0 3 0,0 0-1 0,-7 0 0 0,7 0-2 15,0 0-1-15,-6 4 1 0,0 0-3 0,6 3 2 0,-7-3-4 16,0 3 1-16,1 4 1 0,-8-4 2 0,8 5 3 16,0 2-2-16,-7-3 1 0,-1 3 1 0,8 1 1 0,-7 0 0 15,0-4-1-15,0 3 0 0,-6 1 0 0,-1-1 1 16,1 1 0-16,-1 4 1 0,0-5 0 0,-5 2 0 0,-1 2 1 16,-1 0 0-16,1-4 1 0,-6 5-1 0,5-2 2 0,1 2-1 15,-6-4 0-15,5-1 0 0,1 5 0 0,1-4 0 16,5-1-1-16,0-3 0 0,1 1-2 0,-2-2 1 0,3 5 0 15,-1-8-1-15,5 4 1 0,-5 1-1 0,6-6-1 16,0 5-2-16,7-3 0 0,-8 4-4 0,8-6-1 0,-2 2-4 16,3-1 0-16,-2-3-3 0,1 3-3 0,6-3-1 0,-7-1 0 15,7 1 0-15,0-4 1 0,0 3 3 0,0-3 1 16,0 4 2-16,0-4 4 0,0 0 2 0,0 0 3 16,0 0 1-16,7 0 2 0,-7 0 2 0,6 0 0 0,-6-4 1 15,7 4 1-15,6-3 1 0,-7-1-1 0,8-3 1 0,-2 0-3 16,8-1-1-16,-1-3 0 0,1-3-2 0,6-1-2 0,0-4-2 15,7 5 0-15,-7-8-2 0,13 0 1 0,-7 1-1 16,7-2 0-16,1 0 0 0,-8 2-2 0,1-2 2 16,0 6-1-16,-1-5 3 0,0 3-1 0,-5 4 0 0,-1-3-1 15,-1 3 1-15,1-2 0 0,0 2 1 0,1 1-1 0,-7 2-1 16,-1-3 0-16,0 5 1 0,1-1 2 0,-7 0 2 16,-1 3 0-16,2 0-1 0,-8 1 2 0,1 5-2 0,0-3 0 15,-7 2-1-15,6 3-1 0,-6-4-1 0,0 4-1 16,7-4-1-16,-7 4 0 0,0 0-3 0,0 0 0 0,0 0-1 15,0 0-2-15,6 4-1 0,-6 0-1 0,0-1 2 0,6 4 0 16,-6-3 4-16,8 7 1 0,-2-3 6 0,0 3 0 16,0 3 2-16,0 1 1 0,8 4 0 0,-1-2 1 0,1 9-2 15,5-3 1-15,0 5-4 0,8 1 4 0,-7 0 2 0,12 8 1 16,-6-3-1-16,7 6 2 0,-1 0 0 0,1 0 2 16,6 5 1-16,-1-2 1 0,2 2 0 0,-1 1 1 0,0-1-1 15,0-1 0-15,0-4-1 0,0 1-3 0,-6-1-1 16,-7-8-3-16,6 5-2 0,-12-8-3 0,-2 1 0 0,2-1-4 15,-6-4-19-15,-7-2-44 0,6-1-47 0,-7-3-53 16,-6-5-77-16,6 1-206 0,-6-4-96 0,-6-4-59 0,0-4-23 16</inkml:trace>
  <inkml:trace contextRef="#ctx0" brushRef="#br0" timeOffset="50113.24">15568 5066 177 0,'7'0'283'0,"-1"0"-92"0,-6 0-72 0,6 0-48 0,-6 0-27 16,7 0-14-16,-1 0-8 0,-6 4-3 0,7 0-3 16,0 0-1-16,-1-2-1 0,-6 6 1 0,6 3-1 0,-6-3 0 15,-6 6 1-15,6-2-2 0,-6 2 0 0,-8 4 0 0,8 1-2 16,-7-2-1-16,0 2-2 0,-6-1-2 0,5 4-4 15,-5-3 1-15,6-1-1 0,0 1-1 0,-1-6 0 0,2 3 0 16,-2-2-3-16,8-3-14 0,-7 0-26 0,13-3-61 16,-6-5-143-16,6 0-93 0,0-3-51 0</inkml:trace>
  <inkml:trace contextRef="#ctx0" brushRef="#br0" timeOffset="50957">15867 4663 57 0,'0'-4'300'0,"7"2"-72"15,-7-3-71-15,7 2-52 0,-7-4-35 0,6 7-20 16,1-4-11-16,-7 0-9 0,6 4-7 0,-6-4-3 0,6 4-4 16,1 0-4-16,0-3-3 0,-1 3-2 0,0 0-2 15,2 0-2-15,4 0-1 0,-5 3-1 0,-1-3 0 0,1 4 2 16,6 4-2-16,-7-5-1 0,0 4-1 0,8 0 2 0,-8 5 1 15,8-1-1-15,-8 0 2 0,0 3-1 0,7 1 1 16,-6-1 2-16,0 5-1 0,-1-4 0 0,0 3 0 0,-6-3-3 16,7 3 1-16,-7 0 0 0,7-2-1 0,-7-3-1 15,6 3 1-15,-6-2 0 0,0-3 0 0,0 0 1 0,0-3-2 16,7-2 0-16,-7 2 2 0,0-5 2 0,0 1 3 16,0 0 7-16,0-4 7 0,0 4 6 0,0-4 2 0,0 0 5 15,6-4 4-15,-6 0-1 0,0 0-1 0,0 1-6 0,7-5-6 16,-7-2-2-16,7-1 1 0,-1-1-3 0,-6 2-4 15,6-5 1-15,7 0-3 0,-6 0-1 0,-1-3 0 0,0-1-4 16,8 2-3-16,-7-2-1 0,5 1-1 0,-5-1-2 0,0 1-2 16,5 3 0-16,-5 0 2 0,0 1 0 0,-1 3 0 15,1 0-1-15,-1 4 0 0,0 4 0 0,-6-5-1 16,7 4 0-16,-7 4-2 0,0 0 2 0,0 0-2 0,0 0-1 16,0 4 0-16,6-4 0 0,-6 8 2 0,0-5-1 0,7 1 2 15,-7 4-1-15,6-6 0 0,1 6 0 0,0-4 1 0,-1-1-2 16,1 1 0-16,6-4 2 0,-7 4-2 0,7-4 2 15,1-4 0-15,-2 4 0 0,-5-7 0 0,6 3 2 16,-1 0-1-16,2-2 0 0,-1 1 1 0,1-2-1 0,-2 0 0 16,1-1 0-16,0 1-1 0,-1 0 0 0,3 4 0 0,-10-1-1 15,2-1 0-15,-1 2-1 0,8 3 1 0,-14 0 0 16,6 3 1-16,1 2-1 0,-7 2 0 0,6 0 1 0,-6 4-1 16,0 0 1-16,0 3-1 0,0 5 0 0,0-4 2 15,0 3 1-15,0 5-1 0,0-6 2 0,-6 5-1 0,6 0-1 16,0 0-1-16,6 0-7 0,-6-4-12 0,0 5-17 0,7-5-22 15,0 4-34-15,-1-8-67 0,7-3-140 0,0 1-84 16,0-5-51-16</inkml:trace>
  <inkml:trace contextRef="#ctx0" brushRef="#br0" timeOffset="51144.25">16819 4722 303 0,'0'-7'407'0,"0"-1"-128"0,0 1-102 15,0 3-60-15,7-4-31 0,-7 2-20 0,6 2-10 16,7-3-13-16,0 3-9 0,5-4-9 0,2 6-7 0,1 2-5 16,5-5-6-16,7 5-7 0,-7 5-5 0,6-5-14 15,1 2-18-15,-7 2-23 0,7 0-43 0,-8 0-84 0,-5-1-151 16,0 1-80-16,-8 0-39 0</inkml:trace>
  <inkml:trace contextRef="#ctx0" brushRef="#br0" timeOffset="51347.5">17067 4803 274 0,'0'6'230'0,"-7"6"-82"16,7-5-46-16,0 4-24 0,0 0-8 0,0 0-4 15,0 0-2-15,0 1-11 0,0 2-9 0,7 1-4 0,-7-4-7 16,0 3-3-16,0 1-6 0,0 3-4 0,0-3-2 0,-7-1-4 16,0 4-1-16,1-2-2 0,0-1-1 0,-9-1-1 15,10 1-2-15,-9-1-3 0,2-3-1 0,-1 3 0 16,-1-6-3-16,2 3 2 0,5-4-2 0,-6 0-5 0,7-3-16 15,-1 0-24-15,1 0-59 0,6-4-137 0,6-4-101 0,1-4-65 16</inkml:trace>
  <inkml:trace contextRef="#ctx0" brushRef="#br0" timeOffset="51534.78">17432 4693 17 0,'0'-5'482'0,"6"-1"-80"16,-6 2-144-16,6-3-92 0,1 3-52 0,0 0-35 16,-1 0-22-16,7 2-13 0,-1-3-10 0,7 2-9 0,2 3-9 15,6 0-7-15,-1 0-4 0,0 0-4 0,6 3-7 0,7 2-17 16,-6-3-23-16,-1 2-34 0,1 0-68 0,-7 0-140 0,0-4-95 16,0 3-63-16</inkml:trace>
  <inkml:trace contextRef="#ctx0" brushRef="#br0" timeOffset="51675.54">17608 4799 16 0,'-14'4'377'15,"8"0"-123"-15,0-2-102 0,-2 2-62 0,8 0-37 0,0 0-18 16,8-1-9-16,-2 5-4 0,14-4-4 0,-1-1-6 16,1 1-13-16,6-1-19 0,6 1-31 0,7-4-46 0,-6 0-77 15,6-4-102-15,0 1-77 0</inkml:trace>
  <inkml:trace contextRef="#ctx0" brushRef="#br0" timeOffset="51878.46">18103 4748 175 0,'-20'-5'301'0,"1"5"-84"0,-1 0-79 0,0 5-52 0,1-2-31 15,-1 1-19-15,0 0-8 0,8 0-4 0,-2 3-4 0,8 0 0 16,0 0 2-16,-1 1 4 0,7-1 9 0,0 1 7 16,7-2 8-16,5-2 10 0,2 0 6 0,6-1 7 0,-1-3 0 15,0 0 2-15,8-3 0 0,-1-1 8 0,-1-4 10 16,1 2 6-16,0-5 16 0,1 3 6 0,-1-6 4 0,-7 3 2 15,1 0-4-15,-7-3-10 0,0-2-17 0,-1 5-18 0,-4 0-27 16,-8-3-19-16,0 3-35 0,-8-1-55 0,-4 2-60 16,-8-1-65-16,-6 0-111 0,1 0-174 0,-15 4-101 0,-5-1-47 15,-8 0-9-15</inkml:trace>
  <inkml:trace contextRef="#ctx0" brushRef="#br0" timeOffset="53253.25">14552 3059 40 0,'-7'-4'285'0,"-1"1"-64"16,8-1-60-16,0-4-50 0,0 5-40 0,-5-1-28 0,5-4-12 15,0 4-11-15,0 2-5 0,0-5-2 0,0 7 0 16,0-5-1-16,0 2-2 0,0 3 3 0,5-4-1 0,-5 4-5 16,0 0-3-16,0 0 0 0,0 0-3 0,0 0 0 15,0 0 0-15,0 0-1 0,0 4-2 0,-5 4 2 0,5-1 0 16,0 4 0-16,-7-1 1 0,-5 5 1 0,4-1 0 0,-4 5-2 15,-2-1 2-15,2 1-1 0,-1 2 0 0,-1 2 0 16,-4-4 0-16,4-2 0 0,8 2-1 0,-1-5-2 0,0 1-15 16,1-5-30-16,-1 2-71 0,7-5-156 0,0-3-84 15</inkml:trace>
  <inkml:trace contextRef="#ctx0" brushRef="#br0" timeOffset="53925.06">14955 2433 103 0,'0'0'206'0,"7"0"-56"0,-7-5-49 0,7 5-34 15,-7 0-23-15,6 5-16 0,-6-5-10 0,0 0-5 16,6 2-1-16,-6 2-4 0,7 0 0 0,-7 0 0 0,6 4 1 16,-6-1 0-16,7 0 3 0,0 5-2 0,-1-2 2 15,-1 0-3-15,4 6 1 0,-3-6 0 0,-1 5 0 0,2-1 0 16,7 1-1-16,-8-1 0 0,1 2-3 0,-1-1 0 15,0-1 0-15,2-3-2 0,-2 4-1 0,-6-1-1 0,6-3-1 16,0 0 0-16,-6 1 0 0,8-2 0 0,-2-3 0 0,-6 5 2 16,6-5 0-16,-6-4-2 0,7 2 6 0,-7 2 2 15,0-7 6-15,6 3 10 0,-6-3 9 0,0 4 10 0,0-4 8 16,0-4 3-16,0 4-1 0,6-3-1 0,-6-4-7 16,8-1-8-16,-2 1-11 0,-1-5-9 0,3-3-8 0,-1 5-5 15,-1-5-1-15,0 4-2 0,8-7 0 0,-8 3 0 0,7 0 0 16,-7-2 0-16,8 2-1 0,-8-4 1 0,7 4 0 15,-6 5-2-15,-2-5 4 0,3 4-2 0,-2 4-1 0,1 0 0 16,-7-1 1-16,7 1-1 0,-7 3-1 0,0 1 1 16,0 0-2-16,6 3 2 0,-6-5-1 0,0 5-1 0,0 0 1 15,0 0 0-15,6 0-1 0,-6 0 0 0,0 5 0 0,6-5 0 16,2 0 1-16,-2 0 0 0,0 3 0 0,1-3-1 16,6 0 1-16,-6 0-1 0,5-3 1 0,-7 3-1 15,10 0 0-15,-2 0 0 0,-6 0 0 0,-1 0 1 0,1 0 0 16,-1 0 1-16,0 3 0 0,1 0-1 0,0-3 1 0,-1 8 0 15,-6-2-1-15,6 3-1 0,2 1 1 0,-2 5-1 0,0-4 0 16,-6 3 0-16,7 2 0 0,-7-2 0 0,6 1-1 16,-6-1 2-16,7 1 0 0,-7-1 1 0,0 1-1 0,5-1 0 15,-5 1 0-15,0-1 0 0,8 1 0 0,-8 1-1 16,0-3-1-16,0 3 0 0,6-5-7 0,-6 3-8 0,0-3-9 16,6-3-14-16,-6 3-22 0,8-5-27 0,-2 2-62 15,7-4-125-15,0-1-81 0</inkml:trace>
  <inkml:trace contextRef="#ctx0" brushRef="#br0" timeOffset="54190.64">15849 2556 38 0,'6'0'20'0,"0"0"-57"16</inkml:trace>
  <inkml:trace contextRef="#ctx0" brushRef="#br0" timeOffset="54440.55">15783 2571 46 0,'7'-3'178'0,"-1"3"-41"0,0-4-36 0,1 4-28 16,-1-4-21-16,8 4-13 0,-2-4-7 0,2 2-4 15,-2-3 1-15,2 2-5 0,5 3-5 0,-6-4-4 0,6 4 0 16,1-3-1-16,0 3-1 0,5-4 0 0,-5 4-4 16,6-4-2-16,-6 4-1 0,-1 0 0 0,1 0-2 0,-7 0-3 15,7 0-8-15,-8 4-17 0,2-4-25 0,-2 4-48 0,-5-4-94 16,0 3-101-16</inkml:trace>
  <inkml:trace contextRef="#ctx0" brushRef="#br0" timeOffset="54659.06">16037 2583 140 0,'0'0'215'0,"6"2"-66"0,-6-2-56 0,0 5-39 0,0 2-23 16,7-3-13-16,-7 7-6 0,6-4-3 0,1 8-2 15,-7-4 0-15,7 4-1 0,-1-1-1 0,0 4-1 0,-6-4 1 16,0 5 0-16,7-4 0 0,-7 3 1 0,-7 1-1 0,7-5-2 16,-6 1 2-16,0 4-1 0,-1-5 1 0,0 1 0 15,-6-1-1-15,7 1-1 0,-7-4 0 0,0-5 1 16,7 6 1-16,-2-5-7 0,-4 1-20 0,12-4-66 0,-6-4-151 16,6-4-85-16</inkml:trace>
  <inkml:trace contextRef="#ctx0" brushRef="#br0" timeOffset="54878">16376 2535 325 0,'6'0'296'0,"-6"0"-114"0,7 0-72 0,-1-4-42 16,1 4-20-16,5 0-13 0,2-4-6 0,5 4-2 0,1 0-3 15,0 0-2-15,-2 4-5 0,9-4-5 0,6 0-5 0,-7 4-1 16,0-4-3-16,7 4-3 0,-7-1 0 0,6 1-4 0,-5-1-17 16,-1 2-21-16,-2-3-43 0,-3 2-87 0,-1 0-130 15,-8-4-74-15</inkml:trace>
  <inkml:trace contextRef="#ctx0" brushRef="#br0" timeOffset="55018.56">16467 2689 128 0,'-6'3'272'0,"0"-3"-93"0,-2 4-63 0,2-4-34 16,6 0-16-16,0 4-9 0,6-4-2 0,-6 0-2 16,8 0-1-16,4 0-7 0,1 0-11 0,7 0-10 0,0 0-8 15,4 0-6-15,3 0-4 0,6 0-4 0,-2 0-3 0,4 0-8 16,3 0-14-16,-5 0-22 0,6 0-33 0,-7 0-89 16,1-4-136-16,-2 0-75 0</inkml:trace>
  <inkml:trace contextRef="#ctx0" brushRef="#br0" timeOffset="55330.77">17106 2481 152 0,'0'0'289'0,"0"0"-88"16,6-5-72-16,-6 5-46 0,5 0-30 0,4-4-15 0,-3 4-8 15,7-3-4-15,-7 3 0 0,7-5-4 0,0 5-1 0,1-2-2 16,5-2-2-16,-6 4-1 0,6-3-2 0,1-1-2 16,0 0-1-16,-1 0-2 0,7 0-3 0,-6 0-2 0,6 2 0 15,-7 2-3-15,7-5 2 0,0 3-2 0,-6 2-1 16,-1-5-4-16,1 5-9 0,0-3-26 0,-1 3-57 0,1-8-121 15,-8 4-90-15,2-3-66 0</inkml:trace>
  <inkml:trace contextRef="#ctx0" brushRef="#br0" timeOffset="55518.36">17347 2264 248 0,'0'4'229'0,"0"-1"-79"0,-6 2-51 16,6 1-32-16,0 1-13 0,0 5-5 0,6-6-4 15,-6 9-2-15,0-3-2 0,6 5-5 0,-1-2-5 0,4 4-7 16,-3-1-5-16,7 0-3 0,-7 0-5 0,1 5-1 16,6-1-5-16,-7 0 0 0,0-4-4 0,2 4 3 0,-2 3-2 15,0-3-1-15,1 1-1 0,0-5 0 0,-1 4 2 0,1-1-4 16,-1-2-11-16,0-5-23 0,8 5-52 0,-8-8-115 16,8-3-106-16,-8-1-69 0</inkml:trace>
  <inkml:trace contextRef="#ctx0" brushRef="#br0" timeOffset="55705.75">17777 2389 301 0,'0'-4'347'0,"6"4"-127"0,-6 0-95 16,7 4-54-16,0-1-27 0,-1 4-13 0,7 4-7 0,-6 5-3 15,12-3-1-15,-6 10 0 0,6-1-3 0,1 4-1 0,0-1-3 16,5 8-4-16,-5 0-4 0,6 3-1 0,-6 8-2 15,-1-4-12-15,1 8-30 0,0 0-79 0,-7 3-165 16,7 4-91-16,-14-3-44 0</inkml:trace>
  <inkml:trace contextRef="#ctx0" brushRef="#br0" timeOffset="57689.59">16089 6653 296 0,'0'-4'378'0,"0"0"-131"0,7 4-111 0,-7-4-64 16,0 4-33-16,6-3-17 0,-6 3-12 0,7 0-4 0,-7 0-3 15,6 0-3-15,1 3 0 0,0 1 0 0,-7 0 0 16,6 3-2-16,0 1 1 0,0-2-1 0,1 6 1 0,0-1 0 15,-7 4 0-15,0-5 0 0,6 5 0 0,-6 0 0 16,0-1 1-16,0 1-1 0,0-1 1 0,-6 1 0 0,6 0-2 16,0-4 0-16,0 3 2 0,0-2 0 0,0-1 0 15,0-5 1-15,6 2 2 0,-6-4 5 0,0-1 8 0,0 2 8 16,0-2 5-16,6-3 4 0,-6-3 4 0,7 3 5 0,-7-8 1 16,14 4 3-16,-8-4-2 0,0-2-1 0,1 3 0 0,6-5 3 15,0-2 0-15,-6 3 0 0,6-4 2 0,-7 0 2 16,7 1-1-16,0-4-3 0,-7 4 0 0,8-2 0 15,-8-2 0-15,1 3 7 0,-1 4-5 0,1-4-7 0,-1 9-3 16,-6-5-4-16,7 3-5 0,-7 1-5 0,6 3-6 0,-6 1-12 16,0-1-1-16,0 1-2 0,6 3-3 0,-6-4-2 15,0 4-3-15,0 0-2 0,0 0-2 0,8 0 0 0,-8 0-1 16,6 0 2-16,0 0-1 0,1 0 0 0,-1 0-1 16,1 0-2-16,-1 0-2 0,7 0-2 0,-6-4 1 0,0 4-4 15,5 0 0-15,-4-4 1 0,4 4 2 0,1-3 2 0,-6 3 3 16,6 0 3-16,-8-5 1 0,10 5 2 0,-10 5 0 15,2-5 0-15,-1 0 1 0,0 3 1 0,2 1-1 16,-8 4 1-16,6-5-1 0,-6 4 0 0,7 4 1 0,-7-3 2 16,0 3 1-16,0 0-1 0,0-1 0 0,6 1 0 0,-6 1 0 15,0-2 0-15,7 1 0 0,0 0 1 0,-7 1-5 0,6-2-4 16,0-2-8-16,-6 3-9 0,7-4-12 0,-7 0-13 16,7 1-17-16,-1-1-19 0,0 0-28 0,1 1-42 0,6-5-75 15,-6 1-135-15,5 0-64 0,2-1-31 0</inkml:trace>
  <inkml:trace contextRef="#ctx0" brushRef="#br0" timeOffset="57877.21">16865 6737 460 0,'0'-8'386'16,"0"4"-146"-16,6 1-101 0,-6-4-55 0,5 3-29 15,3 1-13-15,4-5-5 0,3 4-3 0,-9 1-4 16,13-1-2-16,-6 0-2 0,6 1-2 0,0 0-5 0,1 3-6 16,-1-4-6-16,2 4-5 0,-1 0-4 0,6 0-14 0,-7 4-18 15,1-1-26-15,-1-3-39 0,-6 3-58 0,0-3-103 0,-6 0-103 16,6 4-65-16</inkml:trace>
  <inkml:trace contextRef="#ctx0" brushRef="#br0" timeOffset="58064.51">17060 6766 395 0,'0'4'352'0,"0"3"-145"0,-7 4-92 0,7-4-50 0,7 1-25 16,-7 3-11-16,0-4-4 0,0 4 1 0,7 0 2 0,-7 0 1 15,0-4-1-15,6 5-2 0,-6-2-2 0,0 5-4 16,0-4-3-16,0 0-5 0,-6 4-4 0,-1-4-2 0,0 0-2 16,1-1-1-16,-7 5-1 0,0-3-1 0,-1-6-1 0,9 5-1 15,-10-3 1-15,4-2-1 0,3 0-5 0,2 0-14 16,0-3-23-16,6-3-46 0,0 0-93 0,0 0-126 0,6-7-79 15</inkml:trace>
  <inkml:trace contextRef="#ctx0" brushRef="#br0" timeOffset="58267.78">17477 6725 372 0,'6'-3'465'15,"0"-1"-161"-15,2 1-126 0,3-1-69 0,4 1-36 0,4-1-20 16,-5 0-12-16,12 0-5 0,-7 1-1 0,1-1-7 16,6 4-7-16,0 0-10 0,0 0-16 0,-1 0-25 15,-5 4-30-15,6-4-38 0,-6 3-65 0,-1-3-123 0,1 0-101 16,-14 0-58-16</inkml:trace>
  <inkml:trace contextRef="#ctx0" brushRef="#br0" timeOffset="58408.17">17633 6785 175 0,'-6'0'433'0,"0"0"-119"16,6 0-120-16,0-4-71 0,0 4-41 0,0 0-22 0,6-4-11 15,7 4-9-15,0-3-6 0,7 3-14 0,6-4-18 16,7 4-22-16,-1-4-28 0,1 0-44 0,5 1-70 0,7-2-144 16,-5 3-88-16,5-2-45 0</inkml:trace>
  <inkml:trace contextRef="#ctx0" brushRef="#br0" timeOffset="58564.39">18194 6660 214 0,'-6'-4'455'0,"6"4"-126"0,-8 0-133 0,2 0-78 0,6-3-40 16,0 3-25-16,6 0-12 0,2-4-7 0,4 4-7 0,1 0-11 15,13 0-15-15,-6 0-22 0,6 0-29 0,7 0-44 16,-7-4-78-16,0-3-136 0,7 3-91 0,-7-3-45 15</inkml:trace>
  <inkml:trace contextRef="#ctx0" brushRef="#br0" timeOffset="58720.83">18663 6389 427 0,'0'3'355'0,"-7"8"-122"15,7 0-86-15,0 0-46 0,0 4-21 0,0 4-8 0,7-2-4 16,-7 2-7-16,0 3-6 0,6 0-9 0,-6 4-8 0,7-1-6 15,0 5-7-15,-1-1-8 0,0 1-12 0,2 2-23 16,-2 2-35-16,-6-2-76 0,6 1-160 0,-6 3-97 0,-6-3-66 16</inkml:trace>
  <inkml:trace contextRef="#ctx0" brushRef="#br0" timeOffset="59736.02">18813 11064 426 0,'0'-4'335'0,"0"0"-123"0,0 4-81 0,0-4-44 15,0 4-25-15,0-3-12 0,0 3-5 0,0 0-4 0,0 0 1 16,0 0-2-16,0 0-2 0,0 0-5 0,6 0-6 16,-6 0-5-16,0 0-6 0,0 3-6 0,0 1-3 0,7 0 0 15,-7 3 0-15,7 7 5 0,-7 1 2 0,6 4 1 0,-6 2 0 16,0 8 2-16,0 6 3 0,0 1-3 0,0 4-3 15,-6 5-3-15,6-2-3 0,0 8-1 0,-7-3-2 0,7 7 1 16,0-4-5-16,0 4 1 0,0 0 2 0,0 0 0 16,7 4 0-16,-1-5 0 0,-1-3 1 0,2 5-1 0,1-5-1 15,-3-3 1-15,2-1-3 0,0-4-1 0,6-1 0 0,-13-6 0 16,7-7-1-16,-1 1-1 0,-6-9 2 0,6 1 1 16,-6-6 10-16,0-7 11 0,0-1 9 0,0-4 8 0,0-4 13 15,-6-4 11-15,6-6 7 0,-6-1 2 0,-1-4-8 0,1-4-4 16,-1-2-4-16,0-1-5 0,-5-3-6 0,4 2-3 15,-4-2 1-15,-1 0-1 0,0 2 4 0,0 0 8 0,-1 6 8 16,8-2 6-16,0 5 0 0,0 3-5 0,-2 3-6 16,1 2-4-16,7-3-6 0,0 6-13 0,0 3-12 0,7 0-9 15,-7 3-5-15,8 6-1 0,4-7 0 0,2 5 0 16,5-2 0-16,1 2 1 0,-2 1 1 0,9-5 1 0,5 1-1 16,-6-1 0-16,7-3 4 0,-1 0 4 0,2-3 2 15,-2 3 5-15,6-7 3 0,-4 3 4 0,5-7 3 0,-7 3 2 16,1-3-2-16,-1 0-3 0,2-4-2 0,-2 4-7 0,-7 1-5 15,-5-1-9-15,6-4-15 0,-13 4-44 0,7 0-61 16,-9 0-63-16,-2 4-59 0,-3-5-69 0,-1 9-124 0,-5 0-126 16,-5-2-71-16,-10 10-15 0</inkml:trace>
  <inkml:trace contextRef="#ctx0" brushRef="#br0" timeOffset="60360.84">16968 13305 101 0,'0'0'345'0,"0"0"-93"0,0 0-83 0,0 0-62 16,8 0-38-16,-8 0-20 0,6 4-11 0,-1-4-2 15,10 0 0-15,-10 0 2 0,9 0 2 0,-1 0 2 0,0 0 1 16,7-4 1-16,-1 4-2 0,1-3 1 0,6 3 2 16,-7-5 0-16,14 3 0 0,0-2-4 0,-8 0-3 0,15 0-3 15,-8 1-2-15,1-1-4 0,-2 0-7 0,9 0-4 16,-7 4-6-16,-7-2-2 0,5 2-4 0,-3 0-4 0,-8 2-9 15,-2-2-13-15,-4 0-15 0,6 4-16 0,-14 0-20 0,7-4-24 16,-7 0-33-16,-6 4-38 0,0-1-54 0,0-3-66 16,-12 4-78-16,5-4-47 0</inkml:trace>
  <inkml:trace contextRef="#ctx0" brushRef="#br0" timeOffset="60595.28">17341 13320 302 0,'-14'0'378'0,"14"4"-113"15,-6-4-102-15,-1 4-64 0,7-1-35 0,0 5-19 16,7-1-7-16,-7 0 0 0,6 4 1 0,0 0 7 0,8 3 3 15,-8 1 2-15,8 4-2 0,-8-1-2 0,7 3-5 0,-7 2-2 16,8 0-3-16,-8-2-4 0,0 4 0 0,0 1-1 16,2 0 0-16,-8-1 1 0,-8 4 2 0,2-2 2 0,0 2 2 15,0-3-3-15,-8-1 2 0,0-3-1 0,3 4 0 16,-9-4-4-16,-6-1-3 0,-1-2-4 0,0 0-5 0,2-6 0 16,0 3-3-16,-8-5-5 0,7-1-2 0,0 2-2 0,-7-5-2 15,7-3-1-15,6-1-1 0,1 0-5 0,-1-3-15 16,8 0-22-16,5-3-27 0,7 0-32 0,0-5-41 0,7 1-54 15,12-8-87-15,1 1-148 0,-1-2-64 0,7 3-25 16</inkml:trace>
  <inkml:trace contextRef="#ctx0" brushRef="#br0" timeOffset="60829.49">17914 13551 214 0,'0'0'467'16,"0"-4"-119"-16,6 4-131 0,-6 0-80 0,7-3-37 0,-1-2-15 15,8 3-5-15,-2-2-2 0,8 0-2 0,-1 0-2 16,7 1-2-16,0-1-6 0,7-4-12 0,-1 8-13 0,1-7-10 16,-1 7-10-16,1-3-5 0,0-1-7 0,0 4-4 0,-8 0-13 15,1 0-19-15,-6 0-19 0,0 0-23 0,-1 0-27 16,-5 4-36-16,-2-4-50 0,-5 3-76 0,0-3-110 15,-14 5-70-15,7-3-32 0</inkml:trace>
  <inkml:trace contextRef="#ctx0" brushRef="#br0" timeOffset="61001.32">17862 13716 253 0,'-7'3'424'0,"0"1"-148"0,1 0-116 15,-1-1-64-15,7 0-26 0,0-3-12 0,7 0-1 0,-7 5 0 16,6-5 3-16,8 0 1 0,-2-5-2 0,8 5-7 0,0 0-14 15,5-3-9-15,9 0-8 0,-9 3-7 0,15-4-6 0,-8 0-4 16,7 1-8-16,0 3-14 0,-7-4-21 0,8 0-38 16,-1-3-63-16,-6 0-131 0,5 0-103 0,-6-1-71 15</inkml:trace>
  <inkml:trace contextRef="#ctx0" brushRef="#br0" timeOffset="61798">18683 13477 121 0,'0'-3'240'0,"0"0"-29"0,0-2-38 0,0 1-38 0,0 1-31 16,0-1-24-16,0-3-17 0,0 4-7 0,0-1-8 0,6-4-5 16,-6 5-2-16,0-4 0 0,0 0-1 0,0 3-1 15,0 0 2-15,6-3-4 0,-6 3 1 0,0 0 0 0,0 4 0 16,0-4-2-16,0 2 0 0,0 2 0 0,0-5-2 16,8 5-1-16,-8-3 0 0,0 3-2 0,0 0-3 0,0 0-3 15,0 0 0-15,0 0 1 0,6 3 2 0,0 2 5 0,-6-3 3 16,6 6 3-16,-6-1 4 0,7 5 6 0,-7 2 5 15,6 1 4-15,-6 6 1 0,7 2 0 0,-7-2 0 0,0 8 4 16,7 1 3-16,-7-1-1 0,5 4-9 0,-5 1-4 16,7-2-6-16,-7 1-7 0,8 1-6 0,-8-5-10 0,6 3-8 15,-6 1-6-15,0-3 1 0,6-1-5 0,-6 4-4 0,0-8-11 16,6 5-22-16,-6-5-27 0,8 2-38 0,-8-5-38 16,6-1-46-16,0-2-61 0,1-1-106 0,-1-7-126 15,1 4-64-15,0-8-21 0</inkml:trace>
  <inkml:trace contextRef="#ctx0" brushRef="#br0" timeOffset="62298.08">19439 13939 82 0,'0'0'408'0,"0"0"-98"0,0 0-116 0,0 0-80 15,0 0-42-15,0 4-25 0,0-1-6 0,0 1-1 16,0 4 0-16,0-1 4 0,0 3 2 0,0 5 0 16,-7 0-4-16,-6 3-4 0,6 1-9 0,-5 3-7 0,-8 0-6 15,6 3-3-15,-6-2-6 0,8 2-1 0,-7 0-2 0,-1-2 1 16,0 2-4-16,1 1-2 0,-2-4-12 0,10-1-18 0,-9 2-28 16,7-9-49-16,6 1-110 0,1-1-118 0,6-6-76 15,0 0-44-15</inkml:trace>
  <inkml:trace contextRef="#ctx0" brushRef="#br0" timeOffset="63079.09">20201 13491 50 0,'-6'-2'420'0,"6"-2"-101"0,0 0-121 0,-8 0-79 0,8 1-42 16,0 0-21-16,0-6-9 0,8 6-3 0,-8-1-2 0,0 1-2 16,0-1-3-16,0 1-2 0,6 3-4 0,-6-4-5 15,0 4-4-15,6-4-3 0,-6 4-2 0,0 0-3 0,6 0-1 16,-6 0-1-16,0 0-2 0,7 4 2 0,-7 0 1 16,0-1 1-16,7 4 3 0,-7 0 2 0,0 2 1 0,6 1 1 15,-6 0-3-15,0 2-1 0,6 3 0 0,-6 0-4 0,0-1-2 16,0 1-3-16,7-1-1 0,-7 5 0 0,0-2 0 15,7 6 0-15,-7-4-1 0,0-1 1 0,7-3-2 0,-7 2-1 16,0-2 0-16,6-1-2 0,-6 5 1 0,0-7-3 16,6 3 1-16,-6-1 0 0,0-3-1 0,0 0 1 0,6-1 1 15,-6-2 2-15,0-1 0 0,0 1 8 0,0-5 8 0,0 0 13 16,0 1 20-16,8 1 23 0,-8-5 24 0,0 3 20 16,0-6 15-16,0 3 4 0,0-5-3 0,6-2-10 0,-6-4-18 15,6 4-18-15,-6-8-21 0,7 5-17 0,0-9-11 16,-1 5-6-16,7-5-3 0,-7-4-4 0,7 2-1 0,0-1-5 15,1 0-2-15,-1 0 5 0,0 0 7 0,0 4 7 0,-1-1 7 16,2 5 4-16,-8-1 2 0,6 4 0 0,-4 1-2 16,-1 2-5-16,-2 1-15 0,-5-1-12 0,7 4-9 15,-7 2-6-15,0 2-2 0,0 0-1 0,0 2-2 0,0-2 1 16,0 8-1-16,0-4 2 0,0 3 0 0,0 1 0 0,0-6 0 16,0 6-1-16,0-4 2 0,7-1 0 0,-7 1 0 0,0 0-2 15,0 0 1-15,7-4 1 0,-1 0-1 0,-6 0 1 16,6-4-1-16,8 0 0 0,-8-3 1 0,7 3 2 15,-6-4-1-15,6 6-2 0,-1-6 0 0,1 4 0 0,-6 1 0 16,5-1-1-16,-4 0 0 0,-2 0-2 0,7 4 2 0,-6 0 0 16,0 4 1-16,-1 4 0 0,0-5 0 0,1 9 0 15,0-5 1-15,-7 7-1 0,6 1 2 0,0-1-1 0,1 5-3 16,-7-4 2-16,5 3-1 0,-5 1 1 0,8-2 1 0,-8 2 0 16,7-1-1-16,-2 0 0 0,2 0 1 0,1 1-4 15,-2-5-11-15,6 5-25 0,-5-4-42 0,6-1-55 0,-6 1-50 16,5-1-49-16,2-3-48 0,-2 0-56 0,1 1-83 15,1-4-137-15,-1-2-45 0,0-3 7 0</inkml:trace>
  <inkml:trace contextRef="#ctx0" brushRef="#br0" timeOffset="63266.41">20924 13796 34 0,'0'-7'485'0,"-6"3"-43"0,6-2-157 15,6 2-107-15,-6-4-53 0,7 5-22 0,4-2-12 0,-2 2-2 16,2-1-3-16,10-3-5 0,-8 4-8 0,13-6-10 0,0 6-13 16,-1 0-16-16,9-1-13 0,-2 0-9 0,7 4-8 15,-6 0-11-15,5 0-19 0,-4 0-24 0,-3 0-28 0,-3 0-34 16,-3 4-43-16,-5-4-67 0,-8 4-103 0,2-4-102 0,-8 3-49 16</inkml:trace>
  <inkml:trace contextRef="#ctx0" brushRef="#br0" timeOffset="63500.73">21178 13833 213 0,'0'7'410'0,"0"1"-131"0,0-2-100 15,5 3-59-15,-5-3-28 0,9 2-12 0,-3 3-1 0,-1 1-2 16,-5-3-3-16,8 3-5 0,-2 3-5 0,1-1-4 16,-1-3-1-16,-6 3-1 0,7 5-4 0,-7-4-3 0,0-1-4 15,0 5-2-15,0-4-2 0,-7-1 0 0,1 1-4 0,-1-1-2 16,-7 1-4-16,3 0 0 0,-3-4-4 0,1-1-2 15,0 2-5-15,0-2-5 0,0-3-6 0,0 1-4 0,0-1-7 16,0-2-14-16,-1-2-22 0,8-3-29 0,0 0-33 16,-1-3-40-16,7-2-59 0,0-2-96 0,0-1-142 0,7 1-65 15,-1-3-23-15</inkml:trace>
  <inkml:trace contextRef="#ctx0" brushRef="#br0" timeOffset="63735.05">21478 13445 409 0,'6'0'463'0,"1"3"-161"0,6 1-118 15,-7 3-67-15,8 0-31 0,-8 1-11 0,1-1-8 0,-1 3-2 16,-6 2-3-16,0-1-9 0,0 4-11 0,-6 0-9 15,-1-1-11-15,1 4-9 0,-8 1-7 0,8-2-10 0,-14 0-13 16,8 0-22-16,-2 2-31 0,-5-5-43 0,6 1-93 16,-6-1-158-16,5-3-87 0,-5 0-41 0</inkml:trace>
  <inkml:trace contextRef="#ctx0" brushRef="#br0" timeOffset="64203.77">21914 13591 194 0,'-6'0'228'16,"6"0"-96"-16,0 0-66 0,0 0-41 0,6 0-22 0,-6 0-11 16,0 0-4-16,7 0-1 0,0-4-4 0,-1 4-4 15,0 0-7-15,8 0-4 0,-8 0-6 0,7 0-1 0,0-4-2 16,-6 4 2-16,5 0-1 0,-4 0-3 0,4-3-9 15,-5 3-19-15,6-4-30 0</inkml:trace>
  <inkml:trace contextRef="#ctx0" brushRef="#br0" timeOffset="64562.98">22051 13602 94 0,'0'0'245'0,"-6"0"-56"0,6 4-56 0,-7-4-45 15,7 0-32-15,-6 0-22 0,6 0-16 0,-7 3-8 0,7-3-6 16,-6 3 0-16,6-3-3 0,-6 5 0 0,6-5 0 0,-8 4-1 15,8-1 2-15,0-3 0 0,-6 5 0 0,6-5 3 16,0 2 4-16,0-2 9 0,0 4 4 0,-6-4 6 16,6 4 7-16,0-4 3 0,0 0 3 0,0 0 1 0,-7 4-2 15,7-4-5-15,-6 0-4 0,6 0-3 0,-7 3-3 0,7-3 0 16,-7 0-3-16,7 0-1 0,0 4-1 0,0-4-1 16,-6 0-2-16,6 0-2 0,0 0-3 0,0 0 0 0,6 0 0 15,-6 0 1-15,0 0-1 0,0 0 2 0,0 0 1 16,7-4 1-16,-7 4 1 0,7 0 2 0,-1 0 1 0,1-3 6 15,-1 3 3-15,0 0 0 0,8 0 0 0,-1-4 0 0,0 4-3 16,0-4-2-16,0 4-5 0,6-4-6 0,1 2-5 16,-1 2-5-16,7-5-1 0,-6 2-1 0,6-1-1 0,-7 4 1 15,7-5-1-15,-6 2 0 0,0 3-1 0,-7-3 2 0,6 3-1 16,-6 0-3-16,-7 0-4 0,8 0-6 0,-7 0-7 16,-7 0-11-16,6 0-13 0,-6 0-16 0,0 0-24 0,0 3-32 15,0-3-52-15,-6 0-92 0,6 3-108 0,-7-3-55 16</inkml:trace>
  <inkml:trace contextRef="#ctx0" brushRef="#br0" timeOffset="64719.44">21895 13869 63 0,'-6'4'432'0,"6"0"-108"0,-7-1-115 0,7-3-80 0,0 0-47 15,0 0-23-15,7 0-13 0,-1-3-2 0,1 3-2 16,-1-4-2-16,0 0-4 0,8 1-5 0,4 0-7 0,2-2-8 15,0 1-4-15,7-2-6 0,5 2-6 0,0 0-10 16,7-3-17-16,8 3-33 0,-9-3-62 0,7 0-140 0,2 0-98 16,-9-1-68-16</inkml:trace>
  <inkml:trace contextRef="#ctx0" brushRef="#br0" timeOffset="65265.95">22781 13401 232 0,'-6'0'260'0,"6"3"-70"0,-6-3-60 0,-2 4-39 16,2 0-26-16,6-4-17 0,-6 0-9 0,6 0-5 0,0 4-3 16,0-4-3-16,0 0 0 0,0 0 2 0,0 0 2 15,6 0-1-15,0 0 1 0,2-4-2 0,-2 4 1 16,0 0 0-16,7-4-3 0,-7 4-6 0,8-4-3 0,6 4-4 15,-8-3-3-15,2 3-3 0,5-4-2 0,-6 0-2 0,5 4-1 16,2-4-2-16,1 4 1 0,-2 0-3 0,7-2 1 0,-6 2-2 16,4 0 1-16,-4 0-7 0,7-5-17 0,-7 5-28 15,-1-3-51-15,-5-1-103 0,-3 4-119 0,4-7-72 16</inkml:trace>
  <inkml:trace contextRef="#ctx0" brushRef="#br0" timeOffset="66312.77">22970 13258 55 0,'0'-4'232'0,"6"1"-36"0,-6-1-42 0,0 4-36 0,0-4-29 15,8 0-17-15,-8 1-10 0,0-1-6 0,6 1-5 0,-6 3-7 16,6-7-2-16,-6 3-9 0,6 4-5 0,1-5-7 15,-7 2-5-15,0 3-3 0,7 0-3 0,-7 0-2 0,0 0-1 16,0 0 1-16,6 0 3 0,-6 3 0 0,0 2 3 0,0 2 2 16,7 0 3-16,-7 0 1 0,0 5 5 0,0-2 4 15,0 5 0-15,0 0 2 0,0 3-1 0,0-3-3 16,0 4-1-16,0-2-1 0,-7 2-7 0,7 3-3 0,0-5-6 16,0 6-2-16,0-5-4 0,0 4-1 0,0-3 0 0,0 3-4 15,0-5 0-15,0 2-5 0,0 3-7 0,0-7-16 0,0 2-18 16,0 0-31-16,0-7-44 0,7 1-80 0,-7-3-141 15,6-1-71-15</inkml:trace>
  <inkml:trace contextRef="#ctx0" brushRef="#br0" timeOffset="66593.98">23426 13053 421 0,'0'7'460'0,"0"5"-167"0,0 5-122 0,0 2-68 0,6 3-32 16,-6-1-11-16,8 9-2 0,-8-1 0 0,6 0 3 16,-6 8 2-16,6-1-4 0,1 2-5 0,-1 1-6 0,1 2-9 15,-7 0-7-15,6-2-9 0,1 2-5 0,-1-1-5 0,-6 0-4 16,7 1-2-16,-7-1-7 0,7 0-6 0,-7-3-14 15,0-1-20-15,0 5-27 0,0-7-38 0,-7 2-67 16,0-7-142-16,1 4-97 0,-1-8-65 0,-6 4-27 0</inkml:trace>
  <inkml:trace contextRef="#ctx0" brushRef="#br0" timeOffset="67905.95">16056 2194 29 0,'0'-3'194'0,"0"-2"-52"0,0 5-38 0,0-2-29 0,0-2-17 16,0 4-11-16,-6-4-8 0,6 0-3 0,0 1-2 15,0 3 0-15,0-5-2 0,0 5-2 0,0-3 3 0,0 3 1 16,0-4 1-16,0 4-1 0,6 0-3 0,-6-2-5 15,0 2-1-15,7 0-5 0,-7 0-2 0,7 0-2 0,-7 0-1 16,6 0 1-16,-6 2 0 0,6-2-2 0,1 0-4 0,0 4 4 16,-7-1-3-16,6 2-1 0,1 2-3 0,-7 1-1 15,0-1-2-15,0 0 0 0,-7 4-2 0,1 3 1 0,-1-3-1 16,0 8-2-16,1-1-15 0,-7 0-33 0,6 5-90 16,-6-1-124-16,1-1-97 0,-2 1-48 0</inkml:trace>
  <inkml:trace contextRef="#ctx0" brushRef="#br0" timeOffset="68577.67">17288 4173 318 0,'0'0'326'16,"0"2"-126"-16,0 6-94 0,0-4-49 0,0 4-28 0,-6 2-14 15,0 1-5-15,-3 4-5 0,-2-4-8 0,-3 7-15 0,0-3-27 16,3 3-73-16,-9 0-141 0,0 4-86 0</inkml:trace>
  <inkml:trace contextRef="#ctx0" brushRef="#br0" timeOffset="69093.34">17418 6385 189 0,'-6'7'459'0,"-7"4"-130"0,0 4-152 0,0 0-99 15,-7-1-66-15,0 5-63 0,1 3-93 0,-1-4-151 0,2 0-80 16</inkml:trace>
  <inkml:trace contextRef="#ctx0" brushRef="#br0" timeOffset="72592.35">9932 14873 26 0,'-7'-7'379'0,"0"-1"-109"0,1 1-110 0,-7 4-72 0,6-1-34 16,1 1-24-16,-7-1-15 0,6 0-13 0,-6 0-15 15,7 1-20-15,-8-1-52 0,2 4-114 0,-1-4-100 0,0 4-61 16</inkml:trace>
  <inkml:trace contextRef="#ctx0" brushRef="#br0" timeOffset="73576.7">10303 14866 220 0,'13'0'382'0,"0"0"-137"0,0 0-100 16,-7 0-63-16,2 0-34 0,-8 0-17 0,0 0-9 0,5 0-4 15,-10-4-3-15,5 4-1 0,0 0 3 0,0-4 0 16,-8 4 1-16,2-3-3 0,0-1-2 0,-1 4-4 0,1-3 1 16,-1-1-1-16,-6 1-2 0,7 3-2 0,-8-4-2 15,2 0 1-15,-9 0 0 0,1 1 2 0,2-1 0 0,-2 0 0 16,1-2 0-16,-7 2 1 0,-1 0 1 0,1-3 0 16,0 3 2-16,0-3-1 0,-7-1 0 0,7 1-2 0,-6 0 0 15,-7 0-2-15,6-1-3 0,1 0 1 0,-7 1-1 16,-1 0-2-16,-5 3 0 0,-1-3 0 0,1-1 0 0,-1 1 0 15,-5-1 2-15,-2-2-2 0,1 3 0 0,-7-1 1 0,7 1 1 16,-6 0 0-16,-8-2 0 0,7 3 0 0,-6-1-2 16,-1-1-2-16,2-2 2 0,-7 3 0 0,-8-5-1 0,8 4-1 15,-8 1 0-15,2-3 0 0,-2 2 1 0,0 1 1 16,2-1-1-16,-8 2 1 0,6-2 1 0,-5 0 1 0,6 1 0 16,0 0 2-16,-1 0-1 0,1-2 0 0,0 2 0 0,0 4-1 15,-7-4-1-15,7 3-1 0,-2 4 0 0,4-4 0 16,-3 4 2-16,2 0-2 0,-2 0 1 0,0 0 0 0,2 4 3 15,-2 0 0-15,2 0 0 0,4-1 0 0,-4 5-1 0,-3-6 0 16,10 7 1-16,-9-2-1 0,7 0-2 0,-6 4-2 16,7 1-1-16,-8-2 2 0,8 1-1 0,-8 4 1 15,8-5-2-15,0 5 0 0,6-1-1 0,-8 2 3 0,8-3 0 16,-6 6 1-16,6-4 0 0,-7 4 2 0,7-1-1 0,0 0 1 16,6 0 1-16,-12 1 0 0,5 3-1 0,1 0-2 0,0 0 0 15,6-1-1-15,-6 5-1 0,0-3 0 0,6-2 1 16,-6 5-2-16,6-4 0 0,1 0 1 0,-1 3-1 15,7-2 2-15,-8 2 0 0,9-3 0 0,-1 4-1 0,0-1 1 16,7 1 0-16,-8 4 1 0,8-5 1 0,-1 8 1 0,7 0-1 16,-1 3 2-16,8 0 1 0,-1 6 1 0,14-2 0 15,-7 5 0-15,6-2-1 0,8 1 0 0,4 4 0 0,2 3-2 16,0 0 1-16,6 0-1 0,6 1 0 0,8 2-1 16,-2 2 4-16,8-1-1 0,6-1 2 0,7 1 2 0,12 1 0 15,1-2 2-15,5 5-2 0,8-3 3 0,7-2-3 0,6 4 2 16,5-3-2-16,1 3-2 0,8-5 1 0,5 1-1 0,0-3 0 15,7 0 0-15,-7 1-1 0,14-4 1 0,-8 0 0 16,7-5 0-16,1-3 1 0,5 2 0 0,1-6 2 0,0-4 3 16,-1-2 4-16,8-5 1 0,-7-3 2 0,6-4 0 0,0 5 4 15,6-9 4-15,-5 1 4 0,6 0 1 0,7-8 0 0,5 0 2 16,1-7 1-16,0 0 5 0,13-3 1 0,-1-4 2 0,1-8 5 16,7 1 3-16,6-9 4 0,6 0 2 0,1 2 2 0,-2-4 4 15,3-4 3-15,5 3 1 0,-8-3-3 0,2 0-6 16,-1-2-5-16,-5-1-4 0,-2-1-9 0,2 0-7 0,-2-5-9 15,1 2-8-15,-7-3-3 0,1-2 0 0,0-7-1 16,-8 1-3-16,8-4-1 0,-7-2-2 0,-8-1 1 0,-4-1-2 16,-1-3-6-16,-13-5-4 0,-8-3-1 0,-11-4 2 0,-1 1-2 15,-19-5 2-15,-7 1-2 0,-7 0 1 0,-12-4 0 0,-7 0 3 16,-13-3-2-16,-12 3 2 0,-15 0 1 0,-12 3-1 16,-12 0-2-16,-15 6 3 0,-19 2 1 0,-11 3-2 15,-22 5-1-15,-12 4-3 0,-13 2-6 0,-21 4-20 0,-11 7-27 16,-14 9-39-16,-6-1-40 0,-20 0-42 0,-7 7-53 0,-6 1-97 15,1 2-134-15,-9 5-77 0,3 3-25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6:54.2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6569 11968 145 0,'-26'8'366'16,"-1"-5"-112"-16,2 1-95 0,-1 0-63 0,7 0-38 15,-7-2-22-15,6 2-10 0,7 0-7 0,-1 0-1 16,2-1-3-16,-1 1 2 0,6 0-2 0,7-4-1 0,-6 0 0 16,-1 3-2-16,7 1-2 0,0-4-3 0,0 4 1 0,7-4-2 15,-7 0 4-15,6 3 3 0,1 1 1 0,6-4 0 0,-7 5 1 16,14-5-1-16,-7 2-1 0,7-2-1 0,-1 0-2 16,7 4-6-16,0-4 1 0,-1 3 2 0,9-3-1 15,5 5 1-15,0-2 0 0,-1 1 0 0,9 0 2 0,4 0 2 16,2-1-1-16,6 1-2 0,-1-1-2 0,1 4 0 0,12-3 0 15,-7 0 1-15,10 0 1 0,-3-1 2 0,8 1 3 16,5-1 3-16,0-3 5 0,8-3 4 0,12 3 3 0,0-4 4 16,7-3 1-16,13-1-1 0,0 1-2 0,12 0-1 15,2 0-2-15,5-4 0 0,6-1 3 0,-5 1 4 0,6 0 5 16,6 0 9-16,6 0 9 0,-4 1 9 0,4-1 14 0,2-1 13 16,-8 5 13-16,0-3 14 0,0-2 13 0,-6 1 12 15,-7 5 10-15,1-6 3 0,-7 4-5 0,-7 1-12 0,-6 0-18 16,-7 3-19-16,-12-4-23 0,-9 5-21 0,-3 0-20 15,-8-1-17-15,-14 0-19 0,0 1-1 0,-12 3-3 0,-7-4-1 16,1 4-9-16,-15-4-10 0,1 4-21 0,-6-4-34 0,-13 4-32 16,-1 0-59-16,-6 0-60 0,-7-3-73 0,2-1-107 15,-8 1-125-15,-8-4-86 0,-4-5-27 0,-8 5 11 0</inkml:trace>
  <inkml:trace contextRef="#ctx0" brushRef="#br0" timeOffset="1077.83">6439 5642 20 0,'-7'-8'252'0,"7"1"-44"0,-7 0-43 16,7-5-41-16,-5 4-35 0,5-1-23 0,0 1-17 15,-7-4-16-15,7 5-10 0,0-3-7 0,-8 2-3 0,3-3 1 16,-2 8 6-16,1-4 0 0,0-2 0 0,-2 3 0 0,2 2 7 15,0 0 5-15,-1 1 3 0,1 0 0 0,-7-2-7 16,6 1-2-16,7 1-2 0,-6 3-3 0,6-5-6 0,-8 3-6 16,8 2-4-16,0 0-2 0,0 0-1 0,0-4 0 15,0 4-1-15,0 0 0 0,0 0 1 0,8 0 0 0,-8 0 0 16,6 0-2-16,-6 0 1 0,13 0 0 0,-6 0 0 0,6 0 0 16,-1 0-1-16,2 0 1 0,4 0-1 0,9 0 2 15,-1 0-2-15,1 0 1 0,4 0 0 0,3 0 1 16,5-3 0-16,0 3 0 0,6 0 0 0,1 0-1 0,7-4 0 15,4 4-1-15,10-4 1 0,-2 0-1 0,6 0 0 0,14-2-1 16,0 1 1-16,0-2 0 0,12 0 0 0,1-1 0 0,-1-2 0 16,8-1 2-16,-1 0-1 0,7-3 2 0,6-2-2 15,-7 6 0-15,8-5 0 0,-1 1 1 0,-6-2-2 16,0 5 0-16,0-3 2 0,0 3 1 0,-7-3 0 0,-1 2 4 16,1 1 2-16,-5 0 3 0,-8 4 0 0,0 0-1 0,-6 0 1 15,0 3-4-15,-14-4 1 0,8 5-4 0,-14-2-2 16,-6 2-3-16,-1-1 0 0,-12 4-1 0,-8 0-7 0,2 0-14 15,-15 0-30-15,2 0-46 0,-8 0-127 0,-6 0-102 0,-6-2-78 16</inkml:trace>
  <inkml:trace contextRef="#ctx0" brushRef="#br0" timeOffset="1921.42">6446 3891 2 0,'-7'-4'333'0,"0"0"-89"0,7 4-87 0,-7-3-59 16,2 3-36-16,5-5-15 0,0 5-8 0,-7 0-7 0,7-3-6 15,0 3-2-15,0 0-3 0,0 0 0 0,0 0-1 16,0 0-3-16,0 0-2 0,0-4-2 0,0 4-1 0,0 0-1 16,0 0-2-16,0-4-3 0,0 4-2 0,0 0-2 0,0 0-1 15,0 0 1-15,0 0 0 0,0 0-1 0,7 0-1 16,-7 0-1-16,0 0-1 0,5 0 2 0,2 0-1 16,7 4 0-16,-2-4-1 0,8 0 1 0,6 0 1 0,1 0 3 15,5-4-1-15,7 4 2 0,0-4-1 0,13 2 1 0,1-2 0 16,5 0 3-16,7 0 0 0,7-3 3 0,5-4 2 0,8 4 1 15,6-1 2-15,2-3 4 0,4 0 1 0,1-4 2 16,5 5 2-16,2-5 0 0,-1 3-2 0,1-2 0 16,-1-1-2-16,1 5-3 0,-8-5-4 0,1 4-2 0,-8 4-4 15,-4-5-5-15,-9 6-1 0,-4-2 0 0,-15 5-1 0,0-1-1 16,-6 0 0-16,-5 0 0 0,-9 2-1 0,1 2 1 16,-6 0-1-16,-7 0-7 0,-6 0-11 0,0 0-13 0,-8 0-23 15,1 0-32-15,-6 0-72 0,-7 0-161 0,0 0-84 16</inkml:trace>
  <inkml:trace contextRef="#ctx0" brushRef="#br0" timeOffset="2515.14">6400 2282 10 0,'-13'0'187'15,"-1"0"-66"-15,2 0-41 0,5 0-23 0,-6 0-15 0,7 0-4 16,-1 0-4-16,1 0-3 0,6 0-6 0,-8 0-3 0,8 0-5 15,0 0-4-15,0 0-5 0,0 0-6 0,0 0-2 16,0 0-2-16,8 3 1 0,-8-3 1 0,6 4 4 0,7 0 4 16,-6-4 3-16,12 4 4 0,-5 0 1 0,10 0 2 15,-4-4 1-15,13 0-1 0,-6 0 0 0,11 0-3 0,2 0 2 16,5 0 1-16,8-4 7 0,5 0-1 0,0-4 2 0,14 1 0 16,0 1-1-16,13-2-2 0,0-4-3 0,12 1-3 15,2-4-7-15,-2 5-2 0,7-5 0 0,7 1 7 16,-1-1 3-16,1-4 2 0,0 5 0 0,7-5 1 0,-2 1-1 15,1 4 1-15,1-5-1 0,0 5-8 0,-7-5-2 0,-1 5-2 16,-5-5 1-16,-2 4 2 0,-5 1 2 0,-7-1-2 0,-12 4-2 16,-8-3 0-16,-5 3-2 0,-14 3-1 0,-6 2-4 15,-14 2-2-15,-6 0-5 0,-7 0 1 0,1 4 0 16,-14 0 0-16,1 4 0 0,-14 0-7 0,1 2-18 0,-6 6-48 16,-15-1-155-16,1 0-89 0,0 3-69 0</inkml:trace>
  <inkml:trace contextRef="#ctx0" brushRef="#br0" timeOffset="5451.84">9977 1864 59 0,'6'0'117'0,"-6"0"-30"0,0 0-18 0,7 0-9 0,0-3-9 15,5 3-4-15,-5-4-12 0,6 4-2 0,0-4-3 0,1 1-2 16,-2-1-2-16,8 0-4 0,-7-3-5 0,6 3-3 16,0 1 1-16,1-4-1 0,0-1 4 0,7 4 0 0,-9-7-2 15,8 7-1-15,1-6-1 0,-1 3 3 0,0-1 1 0,1-3 0 16,5 4-3-16,-6-4 0 0,-1 4 0 0,-5-5-1 0,7 10 0 16,-8-7 0-16,-6 2-5 0,0 4-3 0,0-1-1 15,0 0-1-15,-7 0 0 0,1 1-1 0,0 3 1 16,-7-4-1-16,6 4 0 0,-6-3-6 0,0 3-13 0,0-5-23 15,0 3-51-15,0-2-135 0,-6 0-88 0</inkml:trace>
  <inkml:trace contextRef="#ctx0" brushRef="#br0" timeOffset="5764.35">10374 1516 126 0,'0'-3'278'0,"-6"3"-114"0,-1-4-71 0,7 4-39 0,0 0-20 15,0 0-12-15,-5 0-5 0,5 0-2 0,0 0-5 0,0 0 2 16,0 0-3-16,0 4 0 0,0-1-3 0,0 2-3 16,0-3-2-16,5 2-1 0,-5 4 2 0,0-1-2 0,7 3 1 15,-7 2-1-15,0-1 1 0,6 0 0 0,-6 1-1 16,6 2 1-16,-6 1-1 0,8 0 1 0,-8 2-1 0,6-3 0 15,-6 5 0-15,7-4 1 0,-7 3 0 0,6-3 1 0,-6 3 0 16,7 1-1-16,0-4 0 0,-7 2-1 0,0-2 0 16,6 3 1-16,-6-3 0 0,0-1 0 0,6 1 1 0,-6 0 1 15,6-1 2-15,-6-2-2 0,0-1-5 0,8 0-13 16,-2-4-27-16,0 0-52 0,1 1-140 0,-7-8-88 0</inkml:trace>
  <inkml:trace contextRef="#ctx0" brushRef="#br0" timeOffset="6029.83">11059 1356 375 0,'0'-9'330'0,"0"6"-139"0,0 0-84 0,0 3-48 15,0 0-26-15,6 0-15 0,-6 3-11 0,0 0-3 0,0 6-3 16,7-2 0-16,-7 3 0 0,6 2-1 0,-6 3 0 16,6 2 0-16,2 2 0 0,-2 3 1 0,-1 0 2 0,2 4-1 15,1-1-1-15,4 4 2 0,-5 5-1 0,0-5 0 16,6 7-2-16,-1 1-14 0,-5 0-28 0,6 3-40 0,-8-4-139 16,4 5-97-16,-3-5-69 0</inkml:trace>
  <inkml:trace contextRef="#ctx0" brushRef="#br0" timeOffset="6826.52">10264 3117 17 0,'0'0'292'0,"-7"0"-94"15,7-4-80-15,0 4-49 0,0 0-25 0,0 0-15 0,-7 0-9 16,7 0-5-16,0 0-2 0,0 0 0 0,0 0 1 15,0 0-1-15,0 0 0 0,0 0-3 0,0 4-1 0,-6-4 0 16,6 0-2-16,0 0-2 0,0 4-2 0,-6-4 0 0,6 4-1 16,-8-1-1-16,2 4 3 0,0-3 1 0,0 3 2 15,0 4-1-15,-2-3 1 0,2 3 0 0,-7 1 1 0,7 2-2 16,-1 1 0-16,0 2-2 0,1-2 0 0,-8 3 2 16,14 4 1-16,-6-2-2 0,0 1-2 0,6-3 2 0,-7 4 0 15,7 0-2-15,0-1-2 0,0 2-2 0,7 0 0 0,-1-2 2 16,0 1 6-16,8 0 3 0,-8-4 0 0,8 0 1 15,5 2 2-15,1-11 6 0,-2 3 1 0,2-1-2 0,7-7-3 16,-1-2 2-16,0-4 3 0,6-2 2 0,1-3 2 16,0-5 1-16,6-1 2 0,-7-3 2 0,8-6 5 0,-8 0 3 15,7 0 3-15,-6-3-3 0,-1 3 3 0,-6-4 13 0,-6 0 14 16,-1 4 6-16,-5 0-4 0,-8-3-3 0,1 4-7 16,-7-6-1-16,0 5-6 0,-7 0-19 0,-6 1-17 0,-1 2-9 15,-6-3-6-15,-4 8-8 0,-2-2-7 0,-7 5-13 16,1 4-16-16,-8 0-19 0,7 3-23 0,-5 4-35 0,5 4-53 15,1-4-150-15,5 4-88 0,7-1-57 0</inkml:trace>
  <inkml:trace contextRef="#ctx0" brushRef="#br0" timeOffset="7404.51">10968 5187 347 0,'0'0'308'0,"0"-3"-116"0,0 3-85 16,0 0-46-16,0 0-29 0,0-5-14 0,5 5-8 15,2 0-4-15,0 0 1 0,0-3-1 0,6 3 4 0,-1-4 2 16,8 4 3-16,-6-2 1 0,11-3-1 0,-5 2 2 0,6-1 0 16,0 0-2-16,7-3-2 0,-7 3-1 0,6 0-1 15,1 1-1-15,0-5-2 0,4 5-3 0,-3-1-1 0,-2 0-1 16,8-3-10-16,-1 4-18 0,0-5-33 0,1 1-65 16,-2 0-155-16,-5 0-89 0,6-5-46 0</inkml:trace>
  <inkml:trace contextRef="#ctx0" brushRef="#br0" timeOffset="7607.67">11939 4777 3 0,'0'-7'456'0,"0"0"-90"0,0 3-148 0,0 0-93 0,0 0-54 0,0 4-32 16,6 0-16-16,-6 4-4 0,6-4 0 0,-6 8 1 15,14-1 2-15,-14 0 4 0,12 8 4 0,-5 2 3 16,-1 2 1-16,8 3-5 0,-8 4-5 0,8 3-2 0,-2 0-2 15,-5 4-5-15,6 0-5 0,-7 8-3 0,7-2-6 0,0 2-9 16,0 8-18-16,1-3-26 0,-2 2-54 0,1 0-168 0,1-1-79 16,-2-2-66-16</inkml:trace>
  <inkml:trace contextRef="#ctx0" brushRef="#br0" timeOffset="8857.29">659 15086 41 0,'0'-3'436'0,"-6"3"-101"0,6 0-130 0,0 0-87 16,0-4-50-16,-6 4-29 0,6 0-17 0,0 0-6 15,0 0-1-15,0 0 4 0,0 0 3 0,0 0 2 16,0 0 2-16,0 0 2 0,0-4 1 0,0 4-2 0,6 0-4 16,-6 0-4-16,0 0-6 0,0-4-2 0,6 4-1 0,0 0-2 15,-6 0-1-15,14-3 7 0,-8 3 0 0,7 0 5 16,1-5 1-16,-3 5 3 0,4 0-1 0,11 0 2 0,-7-3 1 16,7 0-7-16,-1 0-1 0,2-2 0 0,6 2 1 15,-1-1-2-15,6 0 3 0,-4-3 2 0,6 3-1 0,-3-3 2 16,-3 3-1-16,5-4-4 0,1 2 0 0,-3 2-3 0,3-3-5 15,-7 3-6-15,4 0-12 0,-2 0-17 0,-3 1-17 16,1-1-23-16,-2 4-28 0,-3-3-37 0,-2 3-56 0,-7-4-94 16,-6 1-114-16,0 3-49 0</inkml:trace>
  <inkml:trace contextRef="#ctx0" brushRef="#br0" timeOffset="9044.75">1253 14994 292 0,'-20'4'465'0,"0"-4"-119"16,7 4-144-16,1-4-87 0,-2 3-51 0,8 4-29 0,-1 1-14 15,-6-1-6-15,6 8 1 0,1 3 2 0,-7 1 1 16,5 2 3-16,3 8 1 0,-9 0 1 0,8 8-3 0,-8 1-1 16,9 5-4-16,-9 1-3 0,2 5-4 0,-2-6-2 15,8 4-2-15,-7-2-1 0,7-1 1 0,-8-4-3 0,7 0 1 16,2-3-3-16,5-4 0 0,-6-1-4 0,6-1-10 16,0-6-13-16,6 0-21 0,-1-6-31 0,2-1-61 0,0-7-131 15,6-4-94-15,0 1-69 0</inkml:trace>
  <inkml:trace contextRef="#ctx0" brushRef="#br0" timeOffset="9263.44">1245 15188 574 0,'-6'-11'579'0,"6"0"-80"16,0 3-213-16,0 5-125 0,0 0-70 0,6 3-48 15,2 6-29-15,-2-1-18 0,6 7-7 0,2-3 3 0,-1 7 3 16,0 2 2-16,6 4 3 0,-5 3 3 0,5 5 1 0,1 2 5 15,6 2 2-15,-6 3 2 0,5-1-1 0,1 5 2 16,0-5-3-16,0 4-1 0,1-3-2 0,5 3-3 0,-6-3-3 16,1 3-1-16,-2-4-3 0,1 1-13 0,0 0-22 15,0 3-26-15,1-7-35 0,-1 4-53 0,0-5-123 0,-1 2-118 16,1-9-83-16,1 0-43 0</inkml:trace>
  <inkml:trace contextRef="#ctx0" brushRef="#br0" timeOffset="12668.91">8544 11997 288 0,'0'-4'226'15,"0"4"-67"-15,0-2-55 0,0-2-41 0,0 0-21 16,6 4-13-16,-6-4-6 0,0 1-2 0,6 3-1 0,-6-8 2 15,8 4 0-15,-8 4 3 0,0-3 0 0,0-1 0 0,0 4 1 16,6-3-2-16,-6-1 1 0,0 4-3 0,0-3 2 16,0-1-1-16,0 0-1 0,0 4-3 0,0-4-1 0,0 1 1 15,0-1-2-15,0 4 1 0,0-4 1 0,0 1-3 16,-6 0-1-16,6-2-1 0,0 1-1 0,0 1 1 0,0 0 2 16,0-2-1-16,-8-2-1 0,8 3 0 0,0 1 3 0,0-1 2 15,-6-4-1-15,6 5 2 0,0-4-3 0,-6 0 1 16,6 3 3-16,0-4 4 0,-7 1 3 0,7 0-1 0,0 0-1 15,-7-1 1-15,7 1-1 0,-7 0-1 0,7 0 1 16,-5-1-5-16,5 1 2 0,-7 0 3 0,7-1 3 0,-7 1 1 16,7-4 0-16,0 8-1 0,0-9-2 0,-6 4-1 0,6 1-1 15,0 0-5-15,-7 0-4 0,7-1 1 0,0-3 2 16,0 5 4-16,-6-2 2 0,6 1 1 0,0-1-1 16,0 1 6-16,0-4 5 0,-6 4 1 0,6 0-1 0,0-5-1 15,0 1 4-15,0 5 4 0,0-6 0 0,0 4-5 0,0-2-4 16,0-1-1-16,0 0 0 0,0 0-4 0,-7 0-4 15,7 0-4-15,0-4-2 0,-7 3-1 0,7-1-1 0,0-3-3 16,-6 7 1-16,6-7 0 0,0 1 3 0,-6-3 0 16,6 4-1-16,0-5 2 0,0 1 2 0,0-1 1 0,0 1 1 15,-7-1 0-15,7 1-3 0,0-3 4 0,0 3 5 0,0-1 1 16,0-3-1-16,0 3 0 0,0-3-2 0,-7 4 0 16,7-4 2-16,0 0-3 0,0 4-2 0,-6-5-1 15,6 2-1-15,0-1 1 0,-7 0 2 0,7 0 1 0,0-4-1 16,0 5 0-16,0-4-2 0,-6 2 3 0,6 0-2 0,0-2 3 15,6 0-2-15,-6 3-2 0,7-4-3 0,-7 0-2 0,6 4-2 16,-6-3-7-16,0 2 2 0,0-2-6 0,7-1 2 16,-7 4-1-16,0-3 0 0,0 0-1 0,0 2 3 15,0-2-1-15,0 2 0 0,0-2-1 0,0 2 0 0,0 2 1 16,-7-1 0-16,7 0 1 0,0 0-3 0,-6 0 2 0,6 0 0 16,-7 1 0-16,7 2-2 0,0-3 1 0,-6 0-2 15,6 3 0-15,0-3 2 0,-6 0-1 0,6 4 1 0,0 0-3 16,0-4 1-16,0 0-1 0,-8 3-1 0,8-3 1 0,0 0-4 15,0 1-3-15,0-1 2 0,0 0-1 0,-6-1 1 16,6 2-1-16,0-5-1 0,0 4 3 0,0 0 2 0,-7 0 1 16,7-3-1-16,0 2-1 0,0 1-1 0,-5-4-1 15,5 5 1-15,0-4-2 0,0 3-2 0,0-1 0 0,0-2 3 16,-7 3 1-16,7-4 3 0,0 4 2 0,0-3 0 0,0 3-1 16,0-1 1-16,0-2 1 0,-8 3-3 0,8 0 1 15,0 1 1-15,0-2-1 0,0 0 0 0,-5 2 2 0,5-2 0 16,0 6 1-16,-7-5 1 0,7 0-1 0,-6-1 0 15,6 5-1-15,-7-3 2 0,7-2-2 0,-7 2 0 0,1-1-1 16,6 0 0-16,-6-4 1 0,-1 0-3 0,7 1 0 0,-7 3-1 16,7-4 1-16,-6 1-1 0,6-2 1 0,-6 2-1 15,-1 0 1-15,7-4 1 0,-6 3 2 0,6 0-1 16,-8 3-2-16,8-2 0 0,-6 0-9 0,6 3 3 0,-6-4 2 16,6 1 1-16,-7 2-2 0,7-2 1 0,-7 3 1 0,7-4 0 15,-6 1 8-15,0-2-5 0,6 6 2 0,0-9-1 0,-6 5 3 16,-1 0 0-16,7-4-1 0,-7 2 4 0,7 1-2 15,-6-3 1-15,6 4-2 0,0-4-1 0,-7 2-3 16,7 2-2-16,-6-4 3 0,6 4-4 0,0-6 1 0,0 6 1 16,-6-1-1-16,6-3 4 0,0 4-1 0,0-4-1 0,-8 2-2 15,8-2 0-15,-6 0 0 0,6 0 1 0,-6-1 0 16,6 4-3-16,0-3 2 0,-6 0 2 0,6 0 1 0,-8-5 2 16,8 5 0-16,0 0 0 0,0 0-2 0,0 0 2 15,0-2-2-15,-6-1 0 0,6 6 0 0,0-6-1 0,0 1-1 16,0 2-2-16,0-3-1 0,0 3 2 0,0-4 0 0,0-1 3 15,0 3-2-15,0 0 2 0,0-2 2 0,0 1 1 16,0 1 1-16,0 2-5 0,0-3 2 0,-7 6-2 0,7-3 0 16,0 3-2-16,0-3 2 0,0 3-1 0,0-3 0 15,0 4 2-15,0-1-2 0,0-4 3 0,0 5 0 0,0-4 1 16,0-1-4-16,0 5 1 0,0-5 4 0,0 0-1 0,0-2-5 16,0 3 0-16,0-5-3 0,7 5 0 0,-7-4 1 15,6 1 1-15,-6-2-6 0,8 1 2 0,-8-3 3 0,6 3 1 16,-6 0 1-16,0-1-3 0,6 2 2 0,-6-5 1 15,6 4 0-15,-6-3 0 0,0-1 0 0,0 4 1 0,8 1 0 16,-8-6 2-16,0 5-2 0,0-3-1 0,0 3 1 16,0-3-1-16,0 2 2 0,6 2-1 0,-6-6-1 0,0 6-1 15,0-4 3-15,6 2 0 0,-6-2-2 0,0-1-1 0,7 0-9 16,-7 4 5-16,0-3 3 0,6 0-4 0,-6 2 2 0,0 2 0 16,0-6 2-16,0 6-1 0,7 2 6 0,-7-3-3 15,0 4-2-15,0-4 3 0,0 3-3 0,0 1-2 16,0 0 1-16,0 0 0 0,-7 0 0 0,7 0 0 0,0 2 0 15,0-2 1-15,0 4 1 0,0-1 0 0,-6-3 0 0,6 3 1 16,0 0-1-16,0 1 1 0,0 3-2 0,0-4-4 16,0 4 0-16,0 0 0 0,0 0-1 0,0 3 0 0,0-2 2 15,0 3 1-15,0-1-1 0,0-3 1 0,0 4-1 16,6-1-1-16,-6 1 1 0,0-4-1 0,0 4-2 0,0 0-2 16,0-2-2-16,0 3 2 0,7-2 1 0,-7 1 1 0,0 4-1 15,0-1 2-15,0 0 1 0,0 1 0 0,7-1 2 16,-7 4-1-16,0-1 3 0,0 3-2 0,0 1 1 15,0-4-2-15,6 5 2 0,-6 0 2 0,0 0 0 0,0-1-1 16,0 1-1-16,0 0 0 0,0-1 2 0,0 1 1 0,0-4-2 16,0 0-3-16,0 4 4 0,0-5 1 0,0 6-3 0,6-2 1 15,-6 0 1-15,0 5-1 0,0-3 0 0,0 0 1 16,0 6-1-16,0-2 0 0,0-2 0 0,0 4-4 0,0 0-2 16,0 0-3-16,0-4-4 0,0 4-2 0,0 0-1 15,0 0-2-15,0 0 0 0,0 0 3 0,0 0 3 0,0 0 1 16,0 0 4-16,0 0 3 0,0 0 2 0,0 0 4 15,0 0-2-15,0 0 3 0,0 0-3 0,0 0 3 0,0 0-1 16,0-4 1-16,0 4-1 0,0 0 1 0,0 0-1 0,0-3-1 16,0 3 2-16,-6 0-1 0,6 0-2 0,0 0 0 0,0 0 0 15,0 0 1-15,0 0 0 0,0-4 0 0,0 4 1 16,0 0 0-16,0-4 2 0,0 0-2 0,0 4 0 16,0-7 1-16,0 4 0 0,-6-1-1 0,6-3 0 0,0 3 0 15,0-3 0-15,0 3 0 0,0-3 1 0,0 0 0 0,0 3-1 16,0-3 1-16,0 3-3 0,0 0 2 0,-7 1 0 15,7-1-1-15,0 0-1 0,0 0-1 0,0 4-1 0,0-2 3 16,0 2 2-16,0 0-1 0,0 0 0 0,0-4 0 16,0 0 0-16,-7 4 1 0,7-4 2 0,0 4-4 0,0-3-1 15,-6-2 0-15,6 5 2 0,0-3 0 0,-7-1 0 0,7 0-1 16,0 4 1-16,0-4 1 0,0 2 0 0,0-2-1 16,-6 4 0-16,6-4 2 0,0 4 0 0,0-4-2 15,0 4 0-15,-6 0 1 0,6-3-1 0,0 3-1 0,0-4 0 16,0 4-2-16,0-4 1 0,0 0 1 0,-8 4-1 0,8-3 2 15,0-1-2-15,0 1 2 0,0-1 0 0,0 0 0 0,-6 1 0 16,6-1-1-16,0 0 1 0,0 1-1 0,0 3 2 16,0-4-2-16,0 4 1 0,0 0-3 0,0 0-1 15,-6 0-4-15,6 0-4 0,0 0-4 0,0 0-3 0,0 0-1 16,0 0-1-16,0 0 0 0,0 0 1 0,0 0 5 0,-6 0 3 16,6 0 4-16,0 0 1 0,0 0 1 0,-8 0 13 15,8 4-3-15,-6-4-3 0,-1 0-3 0,7 0 0 0,-6 3-1 16,0-3 0-16,-2 4-1 0,8 0-11 0,-6-1 2 15,0 1 3-15,0 3 2 0,-8 0-2 0,2 5 0 0,-2-1-1 16,1-1-2-16,1 6-1 0,-8-1-2 0,0-1-4 0,1 4-1 16,-1 0-3-16,0 1-2 0,-5-2-1 0,5 6 0 15,0-5 1-15,1 1 2 0,-1 3 4 0,1-4-1 0,6 1 4 16,-7-2 0-16,7 3 2 0,-6-3 0 0,0 2 1 16,5-1-4-16,1-4-6 0,0 2-2 0,7-2-1 0,-7-3-2 15,6 0 0-15,0-4-2 0,1 4-2 0,6-7 0 0,-6-1 5 16,6 1 5-16,0-1 4 0,0 1 3 0,0-4 3 15,6-4 4-15,0 4 3 0,8-7 3 0,-1 0 3 0,6-4 1 16,0 0 0-16,8-4-1 0,-1 1 0 0,0-5 0 16,0 1 2-16,7-3 0 0,-7-2-1 0,0 1 1 0,7 1-1 15,-8-5-1-15,1 4 0 0,6 0 1 0,-5 0-3 16,-1-5-1-16,0 10 0 0,0-5 1 0,-7 4 0 0,7-1 1 16,-6 1-1-16,0-1 2 0,-7 5 0 0,6 3 0 0,0-4 0 15,-5 0 0-15,-1 4 0 0,0 4-2 0,0-4 0 0,0 3 0 16,-6 6 1-16,6-6 0 0,-8 4 0 0,10 4 0 15,-10-3 0-15,8 3 0 0,1 3 0 0,-1-3 0 16,0 4-1-16,0 0 0 0,7 2 0 0,-1 2 0 0,-6-1-3 16,6 4 2-16,1 0-2 0,0 0 2 0,-7 8-1 0,6-4 2 15,0 2-3-15,1 5 0 0,-6 1 1 0,5-1-1 16,1 3 0-16,0 4-7 0,-8-3-13 0,7 7-19 0,0 0-24 16,2 0-26-16,5 0-34 0,-7 4-48 0,6-4-105 15,2 3-120-15,6-3-93 0,-7-1-34 0</inkml:trace>
  <inkml:trace contextRef="#ctx0" brushRef="#br0" timeOffset="15246.63">9241 8415 60 0,'0'0'281'0,"0"-4"-84"0,0 4-72 0,0-4-50 0,0 4-30 16,0 0-14-16,0 0-5 0,-6 0-3 0,6 0 1 0,0 0-2 15,0 0-2-15,0 0-2 0,-9 0 1 0,9 4-4 16,0-4 1-16,0 0-1 0,-5 4 1 0,5-4 1 0,-6 0 1 16,6 0-3-16,0 0 1 0,-7 0-1 0,7 0 0 0,0 0 0 15,-6-4 1-15,6 4-1 0,0 0 4 0,0 0 2 16,0 0 1-16,0 0 3 0,-7 0-1 0,7 0 4 0,0-4 0 15,-6 4 2-15,6 0 1 0,0 0 2 0,-7-3 0 16,7 3 1-16,-6-4 0 0,6 4-1 0,-6-4 0 0,6 1 1 16,-8 0 0-16,8-2-5 0,-6 2-2 0,6-1 1 0,0 0-1 15,-6 4-2-15,6-3-2 0,-7-1 0 0,7 4-2 16,-7-3 0-16,7 3-2 0,-6-4-3 0,6 4-4 16,-6-4-5-16,6 4-2 0,-8 0-1 0,8 0-2 0,-5 0 0 15,5 0 0-15,-7 0-1 0,7 0 0 0,-8 4 3 0,3 0-2 16,-8 3 1-16,6 4-3 0,-5 0 1 0,-2 3 2 0,-5 1 0 15,5 3 1-15,2 5 3 0,-8-1-2 0,7-1 0 16,0 1 2-16,0 0 0 0,7 4 0 0,0-4-2 16,-2 0 1-16,2-4-1 0,6 5-1 0,0-6 1 0,0-2-1 15,6-1 1-15,-6-2 0 0,8-1 2 0,4-5 3 0,-6 2 5 16,8-4 5-16,-1-4 5 0,-2 0 6 0,9 0 6 16,1-7 6-16,-2 0 9 0,1-1 7 0,0-3 4 0,-1-4 3 15,1 1 5-15,-8 3 4 0,8-3 4 0,-14 5 3 16,2-1-5-16,-2 3-4 0,0 3-7 0,1 0-10 0,-7 0-11 15,6 4-12-15,-6-3-11 0,0 3-12 0,0 3-7 0,0-3-7 16,0 8-1-16,7-1-3 0,-7 1-2 0,0 3-3 16,0-1-3-16,6 1-5 0,1 1-3 0,-1-2-1 0,8-3-3 15,-8 5 3-15,14-5 3 0,-8-3 6 0,1-4 9 16,7 0 7-16,0 0 14 0,-1-8 13 0,7 1 14 0,-6-4 17 16,-1-3 19-16,1-1 15 0,6 1 12 0,-6-5 12 0,-1-3 4 15,-6 3 1-15,0 2 0 0,1-6-10 0,-2 5-14 16,-12 0-13-16,6-1-12 0,-6-2-4 0,0 1-19 0,-6 3-15 15,0-5-12-15,0 7-8 0,-2-3-6 0,-4 3-4 16,5 1-6-16,-6 2-12 0,0 5 0 0,7-1-11 0,-1 2-31 16,0 2-51-16,7 0-60 0,0 8-59 0,0 0-44 0,0 2-39 15,7 2-34-15,0 3-38 0,4 0-65 0,10 0-108 16,-8 4-14-16,7-4 13 0</inkml:trace>
  <inkml:trace contextRef="#ctx0" brushRef="#br0" timeOffset="15527.69">9906 8492 437 0,'0'3'431'0,"-7"4"-152"0,0 2-121 0,1 1-70 0,-7 0-42 15,6 6-20-15,1 2-9 0,-1 1-5 0,1-2-1 16,6 5 0-16,-6 1-2 0,6 2-1 0,6-3 0 0,-6 4 0 16,6-4-2-16,7 0 0 0,-6-3-1 0,6-2 1 15,7-2 3-15,-8-4 6 0,15-4 8 0,-8-3 10 0,0 0 14 16,7-4 12-16,-6 0 17 0,-1-8 22 0,8 4 27 0,-8-6 26 15,1-1 28-15,-1 0 25 0,1-3 26 0,-7-1 14 16,-6-1 0-16,6 1-11 0,-7 1-23 0,0-4-26 0,-6 4-32 16,-6-1-34-16,0-3-39 0,-1 3-27 0,-6 0-19 15,-6 3-13-15,-1-2-9 0,-6 3-9 0,0 0-9 0,-7 4-14 16,0 0-25-16,1 3-39 0,-7-3-64 0,13 7-75 0,-7 0-67 16,7 0-67-16,6 0-109 0,8 3-146 0,-1 1-68 15,6 0-24-15,1 0 30 0</inkml:trace>
  <inkml:trace contextRef="#ctx0" brushRef="#br0" timeOffset="17730.37">2457 15701 211 0,'0'-7'484'0,"8"3"-94"0,-8 1-166 15,5 3-102-15,2 0-55 0,-1 0-28 0,-6 3-15 16,8 1-2-16,-8 3 4 0,6 4 1 0,-6 4 6 16,-6 3 6-16,6 4 7 0,-14 8 1 0,2 3-2 0,-3-1-4 15,-3 5-3-15,-8 0-4 0,6-1-5 0,-7 4-3 0,-5 1-8 16,6-4-4-16,0-4-2 0,-7 4-3 0,7-6-2 15,1 0-6-15,-1-2-12 0,0-4-21 0,5 1-23 0,2-4-31 16,6 0-42-16,1-7-81 0,12-1-164 0,0-6-87 16,6-1-34-16</inkml:trace>
  <inkml:trace contextRef="#ctx0" brushRef="#br0" timeOffset="18261.34">3062 15470 305 0,'0'-3'415'0,"0"-1"-125"0,9 4-117 16,-3-4-68-16,-6 4-41 0,13 0-19 0,0 4-9 15,-7 0-3-15,7-1 1 0,7 5 0 0,-7 4 3 0,5-2-1 16,2 1-1-16,-6 7-3 0,6-3-5 0,-8 3-5 16,8 4-3-16,-7-3-4 0,1 3-1 0,-2 0-5 0,2-4-2 15,-8 4-2-15,-1 0-2 0,-5-4 0 0,8 4-1 16,-8-4 2-16,-8 1 0 0,3-5 3 0,-1 5 3 0,-8-5 6 15,2 1 4-15,-8-4 7 0,0 0 6 0,1-4 9 0,-7-3 14 16,-2-1 12-16,-3-3 11 0,5 0 8 0,-8-3 1 0,3-4-2 16,-2-5-6-16,1-2-7 0,-2 3-15 0,-5-7-15 15,7-1-9-15,-1 1-7 0,1-3 3 0,6-6 6 16,0 5 7-16,7-3 6 0,5-1 8 0,-6-3 7 0,15 2 3 16,-3-1 1-16,1-1-5 0,7 2-6 0,7-2-6 0,1 4-2 15,4-1-4-15,1 1-8 0,7-1-2 0,6 5-7 16,0-2-3-16,7 4-5 0,-1 1-3 0,7 4-6 0,1-5-2 15,5 8-1-15,1 0-3 0,-2 0-2 0,3 4-1 16,-3 0 0-16,4 3-2 0,-3 0-1 0,-8 1-3 0,11 3-12 16,-10 0-20-16,1 0-29 0,1 3-34 0,-8 1-40 0,1 0-39 15,0 3-32-15,-1-3-30 0,-6 3-22 0,7-4-18 16,-7 5-47-16,0-4-105 0,-1 3-38 0,2-3-21 16</inkml:trace>
  <inkml:trace contextRef="#ctx0" brushRef="#br0" timeOffset="18542.59">3761 14815 14 0,'0'-3'475'0,"7"-1"-31"0,-1 4-175 16,0-4-120-16,7 0-65 0,1 1-32 0,4 3-12 0,2-4-2 16,0 0 1-16,7 1 2 0,-1-1 3 0,6 4 2 0,-7-4-1 15,15 1-5-15,-7-1-6 0,-1 4-9 0,7 0-7 0,-6-5-5 16,-1 5-12-16,0 0-13 0,-5 0-16 0,-1 0-20 16,0 5-25-16,0-5-41 0,-7 0-84 0,1 4-157 15,0-1-84-15,-1-3-32 0</inkml:trace>
  <inkml:trace contextRef="#ctx0" brushRef="#br0" timeOffset="21088.95">7064 12034 286 0,'0'0'262'15,"0"0"-73"-15,0 0-64 0,-6 0-41 0,6 0-27 0,0 0-9 16,0 0-2-16,0-4-1 0,0 4 0 0,-6 0-7 15,6 0-1-15,0 0-4 0,0 0-7 0,0 0-5 0,0 0-6 16,0 0-3-16,0 0-2 0,0 0-3 0,0-3 0 16,0 3 0-16,0 0 0 0,0 0 1 0,0 0 4 0,0 0 0 15,6 0 0-15,-6-4 3 0,0 4 3 0,0-4 5 16,0 1 5-16,0 3 8 0,0-8 3 0,0 5 4 0,0-1 3 16,0 0 0-16,0 0-3 0,0-2-4 0,0-2-8 0,6 1-5 15,-6-1-2-15,7-2-3 0,-7 3 0 0,7-1-1 16,-7-3 5-16,6 1-1 0,-6-2 1 0,7 1 2 0,-7 0 2 15,6-1 11-15,-6 2 4 0,0-1 4 0,6 0-1 16,-6-3 2-16,7 2 3 0,-7-2 1 0,0-1-1 0,0 1-5 16,0-1-1-16,0 1-1 0,7-2 3 0,-7-2 15 0,0 3 9 15,6-2 2-15,-6-2 0 0,0-3-2 0,0 4-5 16,0-5-2-16,5 1-1 0,-5-3-13 0,0 4-12 0,0-5-5 16,0-1-6-16,0 2-2 0,0-1-4 0,0-3-6 15,-5 0-4-15,5 0-4 0,0-1 1 0,0 1-1 0,0 0 0 16,-6-1 2-16,6 5 4 0,0-4 4 0,0-1 3 15,0 4 3-15,-7 0 3 0,7-3 2 0,0 4 2 0,0-1 3 16,0 0 2-16,0 1-1 0,0-4 0 0,0 2-2 0,0 2-2 16,0-1-2-16,7 1-3 0,-7 0-3 0,0 2-4 0,6-3-1 15,-6 0-4-15,0 1 0 0,5 0-2 0,-5 2-1 16,0-2 1-16,0 2-1 0,0 2-3 0,0-1-1 16,0 0 1-16,0 0 0 0,0 0 3 0,0 0-2 0,0 0-1 15,-5 4-1-15,5-5 0 0,0 6 3 0,-6-5-1 0,6 0-1 16,0 4-1-16,-7-5 0 0,7 2-1 0,0-6-2 15,0 6 1-15,0-5-2 0,0 1-1 0,0-1 0 0,0 1 0 16,-7-2 2-16,7 2-1 0,-6-5 2 0,6 5 2 16,-6-1 0-16,6 1 0 0,-7-1 0 0,7 1 1 0,-6-2 2 15,-1 2 0-15,0-4-2 0,1 4-4 0,0-5 2 0,6 1-2 16,-7-1 0-16,0 1-2 0,1 0-1 0,0 0 2 16,6-4 0-16,-8 0 1 0,2-1 1 0,0 1 1 0,6 1 0 15,-8-2-2-15,8 1-1 0,-5 1-1 0,5-4 1 16,-6 5-1-16,6-1 1 0,-8-1 0 0,2 0-1 0,6-1-2 15,-6 2 0-15,0-5 0 0,6 4-2 0,-7-3 0 0,7-1 0 16,0 0 0-16,-7 1 0 0,7-1 2 0,-6 3 2 16,6-2 3-16,-7 3-2 0,7-4 1 0,-6 5-2 0,-1-5-2 15,0 1 0-15,7-1 0 0,0 0 0 0,-7 1-6 16,7-1 2-16,-5 1 2 0,5-5 1 0,-6 4 3 0,6-3-1 16,0 1 0-16,0-3-1 0,6 2 2 0,-6 1 1 0,0-3 1 15,0 6 0-15,0-1-2 0,0 0-1 0,0 4 0 16,0-3 0-16,0 3-1 0,0 1 0 0,0-2-4 0,0 1 0 15,-6 0 3-15,6 0 0 0,-9 4-1 0,9-5-2 16,0 5 4-16,-5 0 0 0,-1-3 0 0,-1 1 0 0,7 6 0 16,0 0 0-16,-6-4 0 0,6 4 2 0,-7-6-3 0,7 6 0 15,-7-1 0-15,7-3-2 0,0 2 0 0,-6-2-1 16,6 4 1-16,0 0-1 0,-6-5 2 0,6 1 1 0,-8 0-1 16,8 0 2-16,0 0 1 0,-6-5 0 0,6 5 1 15,0 0 0-15,0 0-1 0,-6-1 0 0,6 1 0 0,0 0 0 16,0-4-2-16,0 3-1 0,0 1-1 0,0 0 1 0,6-2 0 15,-6 6-1-15,0-4-1 0,0 4 0 0,0-1 3 16,0-3-2-16,6 4 1 0,-6 2 1 0,0-3 0 0,8 4 0 16,-8 1 0-16,6 2 0 0,-6 1-1 0,0-3 0 15,0 4 2-15,6 0 0 0,-6-2-1 0,0 1-1 0,0-1-1 16,7 2 0-16,-7-2 0 0,0 1 2 0,0-1-1 0,7 1 0 16,-7 3 0-16,0-2 1 0,0-2 5 0,0 1-2 15,0 3-2-15,6-4-2 0,-6 5-1 0,0-1-2 0,0-4 1 16,0 5-3-16,0-1-5 0,0-2 3 0,7-2-1 15,-7 1 1-15,0-1 1 0,0 1 2 0,0 0 2 0,0-4 1 16,0 3 2-16,0 5 0 0,6-4 1 0,-6 2 0 0,0 2 0 16,0-1 0-16,0 0 0 0,5 5 1 0,-5-1-1 15,0 3 3-15,0-2 7 0,0 3-5 0,0 3-3 0,0-4 0 16,0 5-2-16,0-1-2 0,0 0 2 0,0 1-6 0,9 0-6 16,-9-1 4-16,0-1 3 0,0 2 0 0,0 3 0 15,0-3 2-15,0-1 1 0,0-3-1 0,0 2 1 0,0 2 0 16,0-4 0-16,0 2 1 0,0-1 0 0,0 2 1 15,0-3-1-15,0 3 1 0,0-4 0 0,0 5-1 0,0-1-1 16,0-3 0-16,0 4 1 0,0-1-1 0,0 0-2 0,0-3-1 16,0 3 1-16,-9 0-1 0,9 1-2 0,0 0 7 15,0-1-3-15,0 4-1 0,0-5 0 0,0 2 1 0,-5 3-3 16,5-3-1-16,0 3 2 0,0 0-10 0,0-4-4 16,0 4-8-16,0 0-8 0,-6 4-7 0,6-4-5 0,0 3-2 15,-7 5 0-15,7-1 2 0,-6 4 4 0,-8 0 9 0,8 3 7 16,-8 5 3-16,2-2 4 0,-1 6 4 0,-7 3 0 15,0 0-5-15,-6-1 0 0,7 4-2 0,-7 0 3 16,6 1 5-16,-7-5 1 0,3 4 1 0,-2 1 2 0,-1-4 5 16,1 3 2-16,6-7 1 0,-5 4 0 0,5-4-1 0,0 0 2 15,1-5-1-15,5 2 1 0,2-4-1 0,-1-1 3 0,0-2-2 16,7-5-1-16,-2 1 0 0,2-1 0 0,6-4 3 16,0-3 0-16,0 0 4 0,0-3 1 0,6-2 7 15,8-5-3-15,-1-5-1 0,7-3-2 0,-1-7-1 0,7-1-3 16,0-3-1-16,-1 0-1 0,9-5-3 0,-2-3 3 0,1 1 1 15,-2 3 1-15,4 0 0 0,-3 3 0 0,-7 1-2 16,1 4 0-16,-6-1-2 0,0 8-1 0,-1 0 0 0,1 3-2 16,-7 3 2-16,0 2-1 0,0 3 0 0,-8-1-3 0,10 8-3 15,-10-4-2-15,2 8-1 0,0 0-1 0,6 0-1 16,-6 6 0-16,-1 2 2 0,1 2 3 0,0 1 1 0,-1-1 2 16,0 8 2-16,0-3 2 0,2 2 3 0,-2 2 1 15,-1-1-1-15,3 4-1 0,-2-5-4 0,0 4-10 0,2 2-21 16,-2-6-26-16,0 4-31 0,1 2-34 0,6-6-33 15,-7 6-32-15,8-6-40 0,-1 1-82 0,6-4-148 0,-1 5-52 16,-3-9-31-16</inkml:trace>
  <inkml:trace contextRef="#ctx0" brushRef="#br0" timeOffset="23010.42">16076 7616 103 0,'0'-3'376'0,"0"-5"-104"0,-6 5-109 16,6-2-73-16,0-2-40 0,-7 4-22 0,7-2-9 16,0 2-4-16,-7 0-3 0,7-1 0 0,0 0-2 0,-6 4 1 15,6-3 1-15,-7 3-2 0,7-4 0 0,-6 4-1 0,6 0 2 16,-6-4 3-16,-1 4 3 0,7 0 3 0,-7-4 4 15,7 4 2-15,-6-3 1 0,6 3 0 0,-6-4-2 0,6 4 0 16,-8 0-1-16,8-3-3 0,-6 3-3 0,6 0-1 16,-6 0 3-16,6 0-2 0,-6 0 1 0,6 0-2 0,-7 0 0 15,7 0-2-15,-7 0 1 0,1 0-1 0,-1 0-2 0,7 0 0 16,-6 0-1-16,0 3 1 0,-2 1-4 0,2-1 1 16,0 1 2-16,-1 4 2 0,-6 3 3 0,7 0 0 0,-7 7 3 15,-7 1 0-15,8 2 3 0,-8 8 0 0,0 0-1 16,1 5-4-16,-1-1-2 0,0 4-2 0,1-1-1 0,-1 0-2 15,8 1-3-15,-2-4 0 0,1 4-1 0,0-3 0 0,13-2 0 16,-6-3-1-16,6-3 0 0,6-1 0 0,7-3 0 16,0-3-2-16,1-1 2 0,5-7 0 0,7-3-1 15,6-4 0-15,1-2 0 0,-1-4-1 0,8-6-1 0,-1-3 0 16,6 1 1-16,-5-5 2 0,5-4 2 0,-6 0 3 0,1-2 6 16,4-5 13-16,-11 5 9 0,0-2 10 0,-1 2 10 0,-6-2 19 15,-6 8 19-15,-7-3 21 0,0 7 16 0,0 1 3 16,-7 2-3-16,2 1-8 0,-8 3-11 0,0 0-18 15,0 8-22-15,-8 0-24 0,2 3-21 0,0 3-14 0,-1 5-8 16,1 0-4-16,-1 7-2 0,1-4-3 0,6 4-2 0,0-1-2 16,0 2-1-16,13-4 1 0,-7-1 0 0,7 0 2 15,7-3 2-15,6-4 0 0,-7 0 4 0,15-7 4 0,-9-2 9 16,7-4 21-16,0-2 9 0,2-4 11 0,-1-3 14 16,6-3 16-16,-7-1 12 0,1-3 5 0,5 0 0 0,-6-5-15 15,-5 2-1-15,-1-4-7 0,1 2-8 0,-8-2-13 0,0-2-8 16,-5 2-9-16,-1 0-6 0,-7 0-5 0,-6-6-9 15,0 6-4-15,0-4-7 0,-6 2-3 0,-7 2-5 0,7 0-4 16,-14 3-7-16,13 3-6 0,-6 1-11 0,0 4-20 16,0 3-41-16,6 3-76 0,7 5-72 0,0 3-59 0,0 0-50 15,7 7-51-15,6 1-85 0,0 2-163 0,7 1-36 0,-8 0 27 16,8 0 33-16</inkml:trace>
  <inkml:trace contextRef="#ctx0" brushRef="#br0" timeOffset="23260.38">17236 7872 452 0,'-13'11'486'0,"0"1"-185"16,0 1-137-16,0-1-71 0,0 3-35 0,0-1-16 15,6 5-8-15,1-5-1 0,-2 4 1 0,8 2 1 0,0-7-2 16,0 10 0-16,8-5-5 0,-2-3-1 0,7 3-1 16,0-3 0-16,7-1 8 0,-7-2 12 0,5-6 16 0,2 2 24 15,-1-5 28-15,8-3 28 0,-7 0 29 0,-1-3 23 16,1-5 16-16,0 2 10 0,-1-2-3 0,-5 0-14 0,-2-2-21 15,-6 2-27-15,2-3-25 0,-2 1-29 0,-6-2-24 0,-6-3-25 16,6 1-15-16,-14-1-12 0,8 5-9 0,-7-9-10 16,-8 8-9-16,10-4-8 0,-9 1-13 0,0-1-25 0,1 5-47 15,5-5-57-15,2 7-64 0,-3-4-65 0,15 6-63 16,0-5-96-16,0 3-173 0,15 1-61 0,-3 1-8 0,8-3 22 16</inkml:trace>
  <inkml:trace contextRef="#ctx0" brushRef="#br0" timeOffset="23510.24">18279 7792 312 0,'0'-4'497'0,"0"4"-139"0,6-3-148 16,1-1-82-16,5-3-43 0,8 3-20 0,0 0-5 0,6-4 1 15,-1 2 5-15,9 3 4 0,-2-6 1 0,7 6-2 0,0-5-3 16,7 1-5-16,-1 0-1 0,1 3-6 0,-1-4-5 16,-6 5-5-16,7-4-5 0,-8 3-4 0,-4 1-7 0,-2-1-17 15,2 4-25-15,-9-4-30 0,-5 4-32 0,0 0-35 16,-1 0-39-16,-6 0-67 0,-6-4-155 0,5 4-74 0,-5-3-49 16,0 3-24-16</inkml:trace>
  <inkml:trace contextRef="#ctx0" brushRef="#br0" timeOffset="24009.99">20090 6927 223 0,'-13'0'374'15,"0"-3"-123"-15,0 3-99 0,0 0-64 0,0 0-35 0,0 0-21 16,7 0-12-16,-8 3-5 0,1-3-2 0,0 4-4 0,7 3-2 16,-7-3-1-16,-1 3-3 0,2 4 1 0,-2 0 0 15,2 4 0-15,-8 3-1 0,7 1 3 0,0 3-1 16,-6 3 4-16,5 5 5 0,-5 2 5 0,-1 1 1 0,8 8 4 16,-8 3 3-16,-6 3-1 0,6 5 1 0,1-1-2 0,-7 7-4 15,6 5 0-15,1-2-1 0,-1 6-1 0,0-1-2 16,7-3-1-16,0 2 1 0,6 0-1 0,1 2 0 0,12-1-1 15,1 0 1-15,13-3-2 0,0-1 2 0,12 0 3 16,1-7-2-16,12 0 1 0,1-3-1 0,12-6-1 0,1-5-2 16,6 0 0-16,14-10-1 0,-8 0-4 0,7-6-11 0,6-6-19 15,2-2-28-15,5-5-48 0,-6-5-112 0,5-3-125 16,2-4-99-16,-7-4-45 0</inkml:trace>
  <inkml:trace contextRef="#ctx0" brushRef="#br0" timeOffset="24338.04">21569 6620 479 0,'5'-11'460'0,"3"4"-192"0,-1-5-117 0,6 9-59 16,0-1-31-16,6 0-18 0,7 4-7 0,7 4 1 0,-1 3 3 16,7 5 5-16,7 2 2 0,7 4 0 0,5 8-5 0,1 3-2 15,-1 4-2-15,0 7-11 0,9 4-6 0,-10 8-7 16,-4-1 0-16,-1 7 0 0,-7 6 0 0,-5 1 0 0,-7 4-4 16,-8 4 4-16,-12 4 0 0,-6 4 0 0,-7 1-3 0,-13 1-4 15,-7-2-6-15,-7-1-6 0,-11 1-12 0,-1-5-11 16,-13 2-11-16,-1-2-8 0,-12-2-17 0,0-4-18 0,-6-4-23 15,-8-8-29-15,8-3-57 0,-14-4-121 0,7-2-83 16,-6-6-51-16</inkml:trace>
  <inkml:trace contextRef="#ctx0" brushRef="#br0" timeOffset="25681.48">6804 4018 85 0,'0'-8'241'0,"-7"2"-74"0,7-2-61 0,0 1-31 15,0-1-22-15,0 1-17 0,0 4-8 0,0-4-5 16,7 3-3-16,-7-3 0 0,0 3-1 0,0-3-9 0,0 3 0 16,0 0 0-16,0 1 1 0,0-1-1 0,0 1 1 15,0-1-2-15,0 0-3 0,0 4-3 0,0-4 0 0,0 4 0 16,0-3-1-16,0 3 1 0,0-4-1 0,0 4-1 0,0-4 1 15,0 4 2-15,0-4 3 0,0 2 1 0,0 2 7 16,0 0 5-16,0-4 5 0,0 0 5 0,-7 4 3 0,7-4 0 16,0 4-1-16,-6 0-3 0,6-3-5 0,-7-2-4 15,7 5-4-15,0 0-6 0,-7 0 0 0,2 0-3 0,-3 0 0 16,1 0-2-16,-4 0 0 0,3 5-4 0,-4-2 2 0,-1 1 0 16,-7 4-3-16,8-2 2 0,-3 2 0 0,-5-1 0 15,8 4-1-15,0-4 2 0,-2 4 0 0,2 0-1 0,5-3 1 16,-6 2-1-16,6 1 0 0,1 0 1 0,6 1 0 15,0-2-1-15,-7 2 2 0,7-1-2 0,7 0 0 0,-7 0 0 16,6 3 0-16,1-3 1 0,-1 4 0 0,1-1-1 0,0 1 1 16,5-1 0-16,-5 2-1 0,6-3-1 0,-7 7-1 15,1-2 2-15,6-4-2 0,-13 5 0 0,7-1-1 16,-2 0 0-16,2 0 1 0,-7 1 0 0,0-1 0 0,0 1 0 16,8-1 2-16,-8 0 0 0,0 0-1 0,0-3 1 0,0 3 0 15,6-3 0-15,-6 0 0 0,0-5-2 0,6 2 0 0,-6-1 1 16,6 0-1-16,-6-4 1 0,7 0 0 0,-7 0-1 15,7 1 1-15,-7-1-1 0,6 1 1 0,-6-2-2 16,0 2 1-16,7-1 0 0,-7 1-2 0,6 3 1 0,-6-3 1 16,0 2 3-16,6 5-3 0,-6-4 1 0,8 3-1 0,-8 5 0 15,6-1 3-15,-1 1 0 0,-5 0-3 0,7-2-2 16,1 2 2-16,-8-1 0 0,5-3 0 0,2 3 2 0,-7 0-2 16,7-2 0-16,-7 1 1 0,6 2-1 0,-6-1 0 15,0 1 0-15,0-2 0 0,-6 2 0 0,6 3-1 0,-7-1 1 16,7 1 0-16,-7-2 0 0,7 5 0 0,-5-4 0 0,5 1 0 15,0 0 0-15,-8 1 0 0,8-1 1 0,8-5-1 16,-8 6 1-16,0-5 0 0,5 0 1 0,2-4 0 16,0 3 0-16,-1-4-1 0,1-1 2 0,6-6-1 0,-7 6 0 15,8-5 0-15,-2 1 0 0,-5-5-1 0,6 4 0 0,0-3 1 16,1-4 0-16,-3 3 0 0,3-3-2 0,-1 4 0 0,-6-4-1 16,6 5 0-16,-6-2-2 0,-1-3-4 0,6 3-7 15,-12 1-8-15,8 0-7 0,-2-1-12 0,-1 0-13 0,3 6-21 16,-2-6-30-16,0 4-56 0,-6 0-129 0,8 1-71 15</inkml:trace>
  <inkml:trace contextRef="#ctx0" brushRef="#br0" timeOffset="35585.4">20416 7125 109 0,'0'-4'282'0,"0"0"-64"0,0 2-56 0,0-3-50 16,0-2-36-16,0 4-24 0,6-1-15 0,-6 0-7 16,0 0-5-16,6 1-5 0,-6-4-2 0,0 7-3 0,8-4 1 15,-8 0-1-15,0 1 1 0,0 3-1 0,0 0 0 0,0-5 1 16,0 5 0-16,0 0-2 0,0-3 2 0,0 3 1 15,0 0 1-15,0 0-1 0,0 0-5 0,0 0 0 16,0 0-3-16,0 0 0 0,0 0-2 0,0 3-3 0,0-3-3 16,0 5-1-16,0-2 3 0,0 5-2 0,0 2 2 0,-8 2 0 15,8 5 1-15,-6 2 1 0,0 6-1 0,-1 2 0 0,1-2 1 16,-7 8-1-16,6-4-1 0,-7 4-1 0,2-1 1 16,-1 6-1-16,6-5 0 0,-5 0-2 0,-1-4 1 0,6 5-1 15,0-5 0-15,-5 0 0 0,12-4-1 0,-8-2 2 16,2 2 1-16,6-6 0 0,0-2 0 0,0-2 0 0,0-4 2 15,0 0 2-15,0-4 7 0,0-3 5 0,6 0 7 16,-6-4 3-16,8-4 4 0,-2-3 5 0,7 0 3 0,-6-8 4 16,-1 0 1-16,7 1 0 0,-7-5-4 0,7 2 1 15,-6-3-1-15,-1 2 1 0,0-4-1 0,2 4-6 0,-8-4-4 16,6 1-6-16,1-2-3 0,-7 5-2 0,0-1-3 0,0-3-4 16,0 8-2-16,0-1-3 0,0 1-1 0,0 3-1 15,-7 3-2-15,7 2-3 0,0 1-2 0,0 2-1 0,-6 3 0 16,6 0-3-16,0 3 0 0,-8 5 0 0,2-1-1 0,6 0 1 15,-6 5-2-15,6-2-2 0,-7 5-4 0,7-4-1 16,0-1-2-16,0 2-3 0,7-1 1 0,-7-5 0 0,6 3 1 16,-6 2 4-16,6-4 2 0,-6 0 4 0,8-3 1 15,-2 0 4-15,1 0 1 0,-1-1 2 0,-6-3 0 0,7 0 4 16,-1-3 3-16,1-1 0 0,-1-4 2 0,8 1 1 0,-2-8 4 16,-5 0 5-16,6 1 4 0,-1-5 1 0,2 1 1 15,-1-3-1-15,0-5 1 0,0 4-1 0,0-5-5 16,0 2-2-16,0 0-5 0,-7 0-3 0,7-1 2 0,-6 4 1 15,0-1 7-15,-2 4 10 0,-5 5 11 0,8-1 9 0,-8 5 6 16,0 3 2-16,0-1-2 0,6 1-4 0,-6 3-9 0,0 1-13 16,0 3-12-16,0 0-13 0,0 0-8 0,0 7-5 15,0-4-2-15,7 9 1 0,-7-2 2 0,0 5 0 16,0 0 4-16,6-1 0 0,-6 5 1 0,0 3-3 0,0-4-4 16,7 5-5-16,-7-6-6 0,7 5-6 0,-7 5-10 0,6-6-11 15,-6 5-13-15,0-1-13 0,0-3-9 0,6 4-10 16,-6-1-11-16,0 1-9 0,7 0-6 0,-7-1-6 0,7 1-13 15,-1-4-32-15,-6 0-83 0,6-3-118 0,-6-1-58 16</inkml:trace>
  <inkml:trace contextRef="#ctx0" brushRef="#br0" timeOffset="35835.35">20937 7378 37 0,'0'-4'483'0,"0"-3"-55"0,0 7-169 16,0-4-114-16,0 4-60 0,0 4-38 0,5 0-23 0,-5 3-9 15,0 1-6-15,9 2-2 0,-9 5 0 0,6 3-2 16,-6 0-2-16,5 1 0 0,-5 3 0 0,7 0-2 0,-7 0 1 16,0 3 0-16,0-3 0 0,7 4-2 0,-7 0 0 0,0-4 0 15,0-1-2-15,0 5-5 0,0-4-5 0,0 1-8 16,0-5-8-16,0 4-14 0,0-8-19 0,-7 5-30 0,7-5-51 15,-7-3-106-15,7 0-90 0,-5-4-57 0</inkml:trace>
  <inkml:trace contextRef="#ctx0" brushRef="#br0" timeOffset="36257.18">20924 7396 54 0,'0'-7'453'0,"7"0"-83"0,-7-1-135 15,6 5-90-15,-6-5-46 0,5 5-26 0,4-5-7 16,-3 1-4-16,6 0 0 0,2 3 1 0,-8-3-1 0,14 3-2 16,-7 1-5-16,-1-2-4 0,8 1-4 0,-1 1-2 0,-5-1-3 15,6 4-6-15,-1-2-4 0,-6 2-7 0,6 0-2 16,-12 2-4-16,6 2-7 0,1-1-5 0,-8 1-4 0,-1 8-1 15,-5-1-2-15,0 0 2 0,0 3-2 0,0-3 0 16,-5 4 0-16,5 3 0 0,-6 0 1 0,-3-2 1 0,4-2-2 16,-1 1-1-16,6-1-1 0,0 1-3 0,0-4 0 0,0 3-1 15,6-2-1-15,-6-2-3 0,14 1 0 0,-8 0-2 16,7 0 3-16,-7-3 0 0,7 2 1 0,6-2 2 0,-11 0 1 16,4 3 1-16,2-4 2 0,-2 0 2 0,1 0 0 15,-7 1 0-15,2-1-2 0,-2 0-2 0,-6 0 3 0,5 1-1 16,-5-1-1-16,-5 1 1 0,5-2-1 0,-6 6 2 15,-2-5-1-15,2 0 2 0,-7 1 0 0,7 0 0 0,-7-1-1 16,6-1-5-16,-5 2-9 0,4 0-16 0,-4-1-15 0,5-3-24 16,1-1-28-16,6 1-35 0,-7-4-53 0,7 0-100 0,0-4-109 15,0 1-52-15</inkml:trace>
  <inkml:trace contextRef="#ctx0" brushRef="#br0" timeOffset="36553.92">21478 6946 268 0,'6'0'402'0,"-6"0"-137"16,0 0-115-16,7 3-66 0,0 1-34 0,-7 3-17 0,6 4-10 15,0 0-1-15,1 3-1 0,0 1 0 0,-1 7-2 16,7 1-1-16,-7-1-1 0,2 3-3 0,-2 4-1 0,0 0-4 16,-6 0 0-16,5 5-2 0,3-5 0 0,-1 4-3 15,-7-4-1-15,6 5-1 0,-6-5 0 0,0 0-4 0,7 0 0 16,-7-4-1-16,0 6 2 0,0-6-2 0,6 1 0 0,-6-4-4 16,-6 3-2-16,6-2-3 0,0-5-10 0,0 0-12 15,-7 0-14-15,7-3-21 0,-6-4-33 0,6-4-65 0,-7-4-115 16,7 2-80-16</inkml:trace>
  <inkml:trace contextRef="#ctx0" brushRef="#br0" timeOffset="37038.31">21517 6861 238 0,'0'-7'400'0,"7"3"-106"16,-1-3-99-16,1 0-60 0,-1-1-26 0,8 1-17 0,-2 0-8 16,1-1 0-16,7-3 3 0,-7 4 1 0,12 0-2 15,-5-4-1-15,7 3-3 0,-1 0 1 0,0 2 0 0,-1-5 1 16,1 7-3-16,1-4-6 0,-1 5-3 0,0-1-7 15,-6 1-10-15,-1 3-11 0,-6 0-15 0,6 0-10 0,-13 3-11 16,2 4-6-16,-8 5-3 0,0-1-2 0,-8 3-1 0,2 5 1 16,-13 3 2-16,0 0 0 0,-1 7-1 0,1-4-3 15,-8 5-3-15,8-1-1 0,0-3-4 0,-1 4-6 0,6-5-3 16,2 1-6-16,5-4-6 0,1 3-3 0,6-2-2 0,0-6-1 16,6 5-5-16,7-3 0 0,0-4-2 0,0 3 1 15,7-4 3-15,-1-3 4 0,1 4 4 0,0-4 1 16,-1-1 8-16,1-2 6 0,-1 3 4 0,-6-3 5 0,-1 0 5 15,2-2 1-15,-8 1 1 0,8 1 2 0,-14 0 1 0,0-1 1 16,0 4 0-16,-7 0 1 0,0 0 2 0,-5 0 1 0,-2 3 1 16,-5 1 0-16,-7-4-1 0,6 3 2 0,-6 2-2 15,0-2-1-15,1 1 1 0,-2-1-1 0,1-2-3 16,6-2-10-16,-6 5-12 0,7-4-19 0,-1-1-26 0,8 2-34 16,4-5-58-16,-4 0-119 0,6 4-108 0,6-7-69 0,-7 4-37 15</inkml:trace>
  <inkml:trace contextRef="#ctx0" brushRef="#br0" timeOffset="37491.25">20586 8202 321 0,'0'-3'341'16,"0"3"-116"-16,5-4-95 0,2 0-51 0,5 4-27 0,2-4-16 16,-1 2-4-16,13-4-4 0,-6 0 0 0,13 3 2 15,-1-2 0-15,1-2-1 0,13 3-2 0,-7-2 1 0,6-2 1 16,6 0 3-16,3-2 3 0,-3-1 0 0,8 3 3 0,-7-2 0 16,7-2 1-16,6 1 4 0,-7-1 0 0,1-1-2 15,0 1-2-15,0 1-5 0,-1 1-2 0,-5-2-3 16,-8 5-4-16,-6 0-7 0,0 0-5 0,-6 0-6 0,-7 3-6 15,-7 0-8-15,1 0-11 0,-7 1-11 0,0 3-12 0,-6 0-12 16,-7 0-15-16,0 0-18 0,0 3-24 0,-13-3-32 0,-1 4-69 16,2 0-133-16,-8 0-74 0,0 3-33 0</inkml:trace>
  <inkml:trace contextRef="#ctx0" brushRef="#br0" timeOffset="38022.44">21119 8400 217 0,'0'0'454'0,"0"-4"-123"0,-6 1-127 16,6 0-82-16,0-2-44 0,6 5-24 0,-6-3-11 15,0-1-6-15,0 4-2 0,7 0-7 0,-7 0-5 0,7 4-4 16,-7-1-5-16,6 5-2 0,1 3-4 0,-7 0 0 0,6 0-2 16,0 7 1-16,-6 3 1 0,7 2-1 0,-7 3 0 15,0 3-1-15,0 7 0 0,0 0 1 0,0 6 0 16,-7 5 0-16,1 0-1 0,0 5 0 0,-1 0 0 0,1-1 1 16,-1 0-1-16,0-3-4 0,1 0 1 0,0-2-2 0,6 2 1 15,-7-7-2-15,-1 3 2 0,3-8-1 0,-1 4 0 0,6-7 1 16,-8 1 0-16,8-5-2 0,-6-4 0 0,6-2 2 15,0-6 0-15,0-1 2 0,-6-5 5 0,6-4 6 16,6-4 3-16,-6 1 10 0,0-8 3 0,6 1 4 0,-6-9 2 16,8 2 3-16,-2-2 0 0,-1-5-5 0,3-2-2 0,5 0-2 15,0-6-5-15,-6 4-1 0,6-6-1 0,-1 5 0 16,8-4-1-16,-6 5 1 0,-3-2-1 0,3 2 1 0,-1 3 2 16,-6-1 1-16,5 4-1 0,2 4-5 0,-8 1-5 15,8 2-2-15,-8 5-3 0,0-1-5 0,7 0-4 0,1 8-3 16,-3-4-1-16,-2 7-1 0,3 1 0 0,1-1 0 0,0 5 2 15,0-2 1-15,1 1 0 0,-2 4-1 0,-5-5-1 16,6 5-1-16,0-3-6 0,0 2-4 0,0 1-7 16,-7-5-9-16,8 1-10 0,-2 0-7 0,-5 5-9 0,6-9-8 15,0 3-7-15,1-2-8 0,-2-1-8 0,1-3-8 0,0 0-6 16,7 0-18-16,-7-4-31 0,-7 0-62 0,8-4-120 0,-8 0-72 16,0-3-42-16</inkml:trace>
  <inkml:trace contextRef="#ctx0" brushRef="#br0" timeOffset="38225.41">20969 9026 371 0,'14'-7'442'0,"12"3"-156"0,7-3-122 16,-2 0-63-16,9-4-34 0,5 3-15 0,0-3-6 0,9-3-7 15,-3 3-5-15,8-3-11 0,-7 2-17 0,7 1-23 16,-7-4-36-16,0 5-62 0,0-5-141 0,-6 3-95 0,-7-2-69 16</inkml:trace>
  <inkml:trace contextRef="#ctx0" brushRef="#br0" timeOffset="39272.04">15308 6634 242 0,'6'-7'351'0,"0"0"-134"0,8-1-99 16,-2-2-55-16,1 3-28 0,7-5-11 0,0 4 0 16,-1-2 2-16,1 3 6 0,-1-5 4 0,0 5 2 0,1 0 3 15,-7-1 1-15,-6 4-2 0,6-3-6 0,-7 4-4 0,0-1-2 16,2 4-4-16,-8-3 0 0,0 3-3 0,0 0-2 15,-8 0-4-15,-4 0-2 0,-8 3-2 0,1 1-4 0,-7-1-2 16,-7 4-4-16,-8 5-2 0,-3-5 0 0,-1 8 3 16,-1-4-2-16,-6-1 1 0,7 2 1 0,-8-2 3 0,14 2 4 15,-8-5 4-15,16-3 5 0,-2 3 6 0,1-3 9 0,6-4 3 16,7 3 5-16,-1 1 1 0,0-4 0 0,7 0-3 16,0 3-6-16,-1-3-6 0,9 0-7 0,-2 4-7 0,-1 0-5 15,8 0-5-15,-5 3 0 0,-1 0-3 0,6 8 0 16,0 3 0-16,-7 4 1 0,7 4 0 0,0 11 2 0,0 3 0 15,0 10-2-15,-7 13 6 0,7 7 1 0,-6 14 0 16,-1 7 0-16,-5 12-1 0,-2 11 0 0,2 3 0 0,-8 11-2 16,0 5-1-16,1 5-1 0,-1 10 0 0,1-2 0 0,-1 8 0 15,-7-1-1-15,7-3 2 0,2 1 1 0,4-1 1 16,-4-7 1-16,4-5 0 0,1-5 0 0,7-5 1 0,-2-11 1 16,2-4 0-16,6-6 0 0,0-8-3 0,0-11-3 15,6-4-2-15,2-7 1 0,5-4 0 0,-1-6 0 0,2-5 2 16,6-8-1-16,4-2 1 0,3-4 1 0,13-5 5 0,-1-6 1 15,5-4 1-15,16-8 0 0,5-2 0 0,13-5-2 16,7-7-2-16,19-8-8 0,7 2-13 0,19-13-15 0,7 0-10 16,6-10-13-16,21-4-15 0,4-3-13 0,9 0-14 15,11-9-12-15,15 1-13 0,-1-7-14 0,13-3-51 0,5-6-103 16,1 2-81-16,9-8-51 0</inkml:trace>
  <inkml:trace contextRef="#ctx0" brushRef="#br0" timeOffset="39881.32">21882 5796 284 0,'-13'-4'484'0,"-1"0"-150"0,8 0-148 0,-7 1-78 16,13-1-43-16,-6 4-28 0,6 0-10 0,6-4-7 0,1 4-1 15,5 0 2-15,8 0 2 0,0 0 1 0,13 4 3 16,-1-4 2-16,7 0 3 0,7 4-1 0,5-4-1 0,8 7-2 15,-7 1-2-15,14 2 0 0,-8 5-1 0,1 4-1 0,-1 6-2 16,8 4-1-16,-7 8-3 0,-1 7 2 0,0 11 0 16,2 7 0-16,-9 12 2 0,9 9 3 0,-10 9 1 15,-3 14 2-15,-8 12 1 0,0 6 2 0,-14 15 1 0,2 12-3 16,-7 6-6-16,-7 9-4 0,-7 2-6 0,8 4 0 16,-14 0-1-16,6-4-7 0,-6 1-1 0,0-8-2 0,0-3 1 15,-6-8 1-15,-8-7 2 0,2-12-4 0,-2-6-2 0,-11-8 2 16,-1-6 0-16,-7-13 2 0,-7-6 2 0,-6-11 4 15,-5-9 2-15,-9-2 3 0,-10-11 3 0,-3-4 2 0,-4-11 0 16,-8-4 0-16,-6-8-6 0,-7-1-10 0,0-10-22 0,-6-6-30 16,6-4-33-16,-6-7-36 0,0-4-46 0,-7-7-75 15,7-5-170-15,-7-2-75 0,0-8-42 0</inkml:trace>
  <inkml:trace contextRef="#ctx0" brushRef="#br0" timeOffset="43615.01">4139 16064 308 0,'6'-3'469'0,"-6"-2"-112"0,7 5-143 0,6-3-92 0,-6 6-50 15,5-3-25-15,-5 5-13 0,6 2-4 0,-7 3 1 0,0 2 5 16,2 6 7-16,-2 0 4 0,-6 8-1 0,-6-1-1 15,-2 9-4-15,-4-1-6 0,-8 4-8 0,-6 2-15 16,1 2-19-16,-8 6-18 0,-7 1-13 0,-5 0-17 0,5 2-27 16,-5 3-27-16,-1-2-32 0,1 0-53 0,-7-3-112 0,7-1-69 15,-8-7-51-15</inkml:trace>
  <inkml:trace contextRef="#ctx0" brushRef="#br0" timeOffset="44692.75">5416 15584 238 0,'13'0'464'0,"-6"-4"-113"0,6 4-147 16,-1 0-89-16,8 0-49 0,6 0-21 0,1 0-10 0,-1 0-1 15,-1 4 0-15,8 0 0 0,0-1-1 0,-8 5 0 16,9 4-4-16,-9-3-6 0,7 7-5 0,-6 2-6 0,-6 0-4 15,0 4-2-15,-1 4-2 0,-5-5 1 0,-2 5-2 16,-12 0-1-16,7 0 1 0,-14 0-1 0,1-1 5 0,-7 0 5 16,0 0 9-16,-7 2 9 0,-5-5 14 0,-1 4 15 0,-7-9 21 15,7 2 23-15,-14-1 25 0,8-3 23 0,-7-4 13 16,6-4 11-16,-5 1 2 0,-9-8 1 0,9 0-10 16,-10-3-12-16,11-6-19 0,-8 3-18 0,-3-10-12 0,11 1-10 15,-2-2-7-15,4-2-13 0,4 1-4 0,6-3-11 0,5-2-8 16,7-2-9-16,0 2-8 0,5-6-11 0,16 0-7 15,-2 3-8-15,7-7-7 0,6 4-3 0,8 0-1 0,-1-4-2 16,13 3-1-16,7 1-2 0,-1-4 2 0,7 4 6 16,7 0 0-16,0-1 2 0,6 1 1 0,6-1-1 0,-5 5-1 15,5 0 0-15,-6-2-2 0,7 10-2 0,-14-3-3 0,1 2-10 16,-7 4-10-16,1 3-18 0,-8-1-27 0,-6 6-35 0,-6-2-49 16,0 5-54-16,-7-1-48 0,-1 0-37 0,-5 4-32 15,0-4-26-15,-1 4-38 0,-6-3-73 0,0 3-70 16,-7 0-20-16,-6 0 9 0</inkml:trace>
  <inkml:trace contextRef="#ctx0" brushRef="#br0" timeOffset="44927.01">6328 14939 427 0,'0'-3'512'0,"0"0"-109"15,0-2-167-15,7 2-89 0,-1-1-37 0,7 1-7 16,0-5 6-16,1 0 10 0,5 2 11 0,6-3 5 16,2 3 3-16,-1-5-9 0,7 3-16 0,-1 1-22 0,7 0-23 15,1 0-18-15,-1-1-14 0,-7 1-15 0,7-1-28 0,1 5-39 16,-8 0-40-16,-7-1-39 0,2 4-36 0,-1-4-36 16,-6 4-40-16,-1 0-51 0,1 0-66 0,-7 0-111 0,-13 0-44 15,0 0-8-15</inkml:trace>
  <inkml:trace contextRef="#ctx0" brushRef="#br0" timeOffset="45114.59">6576 14679 78 0,'0'-7'493'0,"-7"3"-56"0,1 0-149 0,6 1-117 16,0 3-62-16,0 3-34 0,6 1-17 0,-6 7-4 0,7 1 3 15,-1 5 6-15,-6 2 5 0,7 6 12 0,0 1 0 0,-1 4-5 16,-6 6-3-16,6-3-8 0,1 8-9 0,0-5-8 15,-1 4-7-15,0 0-12 0,1 5-7 0,-7-5-5 16,5 4-14-16,-5 0-20 0,8-4-22 0,-8 4-22 0,0-1-24 16,7-6-27-16,-2 4-30 0,2-5-46 0,1-2-74 0,-2-1-132 15,0-4-68-15,-6-4-30 0</inkml:trace>
  <inkml:trace contextRef="#ctx0" brushRef="#br0" timeOffset="47816.97">10557 11807 112 0,'0'-4'316'0,"0"1"-63"16,0 0-64-16,0-1-57 0,6 4-45 0,-6-4-30 15,0 0-18-15,0 4-11 0,0-3-6 0,0 3-1 0,0-4-1 16,0 4 0-16,0-4 0 0,0 1 0 0,-6 3 0 15,6-4-2-15,0 0 1 0,0 4-1 0,0-4 0 0,0 1 3 16,-6 3 6-16,6-5 6 0,0 2 6 0,0 0 8 16,0 0 2-16,0-2 0 0,0 2 0 0,0-1-8 0,0-4-3 15,0 5-4-15,0-4-4 0,0 0-5 0,0-1-4 0,0-3 1 16,0 4-1-16,0 0 8 0,0-4 1 0,0 3 1 16,6-3 2-16,-6-1 3 0,0 3 5 0,6-3 6 0,-6 1 7 15,0 0 6-15,7-4 3 0,-7 1 6 0,0-1 6 0,0 4 8 16,0-3 3-16,0-4-2 0,0 3 3 0,0 1 1 15,0-6 1-15,0 5-4 0,0-2-9 0,0-2-10 16,-7 1-7-16,7 0-7 0,0-4-7 0,-6 1-13 0,0-2-7 16,6 1-4-16,-7-4 0 0,1 5-3 0,-1-6-1 0,0 5 2 15,1-3 1-15,0-4 2 0,-1 3 2 0,-7-3 3 0,9 2-2 16,-2-5 5-16,-6 3 0 0,6 0 1 0,1-4 2 16,-8-1 2-16,8 5 2 0,0-4-1 0,0 1 1 15,-1 3 0-15,0-5 1 0,1 1-2 0,-1 4-5 0,1-4-2 16,-2 4-3-16,2-1-1 0,0-3-3 0,-1 4-5 0,2 0-2 15,-9 0-2-15,8-1-1 0,-1 1-1 0,1-1-1 16,-1 1-1-16,0 0 0 0,1 2 1 0,0-2-1 0,-1 4 3 16,0-5-2-16,1 5-1 0,0-1 0 0,-1 1 0 15,0-1 0-15,0 1-1 0,1-1-3 0,0 4-2 0,-2-4-2 16,8 4 2-16,-6 0 0 0,0 0-2 0,6 1-3 0,-6-5 2 16,0 3 1-16,6 2-1 0,-8-1 1 0,2 0-1 15,0-5-2-15,-1 2 1 0,7 4 3 0,-6-5-2 0,-1 0 0 16,0 4 4-16,1-3 0 0,0 3 1 0,-2-4 0 15,2 0 1-15,0 1-1 0,-1-4-1 0,1 2-1 0,6-2-3 16,-7 0 2-16,1 0 1 0,6-4-8 0,-7 3 4 0,1-3-1 16,6-4 1-16,-6 6 3 0,-1-3-1 0,0-3-1 15,7 4 0-15,-6-3 7 0,0 3-6 0,-2 0 5 0,2-1-4 16,-7 2-2-16,7-1 1 0,-1 0 0 0,0 0 0 16,1 4 0-16,0-4 1 0,-1 4 2 0,0-1-1 0,1 1 1 15,0-1-1-15,-1 1 0 0,0 0 0 0,7-4-3 0,-6 4-5 16,0-4 0-16,6 4 0 0,-7-5 3 0,7 2 3 15,0-2 2-15,-6 1 1 0,6 1 3 0,-7-2 2 0,0 1-2 16,7 1-2-16,0 2-2 0,-6-3-2 0,6 7-2 16,-6-3-2-16,6 0 2 0,-7 4 0 0,7-4 1 0,-7 2 2 15,7 2-2-15,-6 0 1 0,6-2 0 0,0 2 0 0,-7-5 0 16,7 5-1-16,-6-1 1 0,6 1-2 0,0-2 2 16,-7 2 0-16,7 0 0 0,-6-1-1 0,6 1 1 0,-7 3-1 15,7-5 1-15,0 6 0 0,-6-1-1 0,6 0 0 0,-6 0 0 16,-2 0 0-16,8 1 0 0,0-2 0 0,-6 0 0 15,6 2 2-15,-6-1 1 0,6 4-1 0,-6-4 1 0,6 0 1 16,0 3 1-16,-7-3-1 0,7 3-1 0,0-2-1 16,0-1-2-16,0 0 0 0,-7 3 1 0,7-3-1 0,0 5-1 15,0-6 1-15,-6 2 0 0,6 2 1 0,-7-3 0 16,7 0-3-16,0 4 1 0,0-5 0 0,-6-2 1 0,6 7 0 16,0-4-3-16,0 0 1 0,-7 0 1 0,7 0 1 0,0 3 0 15,0-2-1-15,0-1 0 0,-7 4 0 0,7-5 1 16,0 6 2-16,0-6 0 0,0 1-1 0,-6 1 1 0,6-2 0 15,0 1-1-15,0-3 0 0,-6 3 1 0,6-4-2 16,-7 0 0-16,7 1 0 0,-7-1 0 0,7 1 1 0,-6-6 2 16,0 6-2-16,-1-4-1 0,1 0 1 0,-1 3 0 0,0-3-1 15,-5 0 1-15,4 0-2 0,2 0-2 0,0-2 0 16,-7 2 2-16,6-3 1 0,1 3-4 0,-1-5 2 0,-5 1 3 16,4 0 0-16,2 4 1 0,6-7 1 0,-6 2 0 15,0-3-1-15,-2 4 5 0,2-3-1 0,6 0-5 0,-6 2 3 16,-1-2-2-16,1-1-1 0,-1 1 1 0,0-5-2 0,1 0 0 15,-6 2-1-15,4-2 2 0,2 0-1 0,0 2 0 16,-1-1 0-16,-6-5-3 0,5 2 0 0,-3 2 0 0,4-3 1 16,-6-4-3-16,7 4 0 0,-8-3 1 0,1 0 4 0,0-1-1 15,0-4 0-15,1 4 1 0,-2 2 0 0,8-2 2 16,-7 0-1-16,0 0 0 0,0 1-3 0,-1 3 2 0,2-4 0 16,-2 4-1-16,8-4 1 0,-7 5-1 0,0-6 0 15,0 3-1-15,7 1-1 0,-3-2-1 0,-2-5 0 0,4 5 1 16,1-4 0-16,-1-1-2 0,-6 1 1 0,7 0 1 0,6-4 1 15,-6 3 2-15,-2-3 0 0,2 1 0 0,6 3 0 16,-6-5 1-16,6 1 0 0,-7 4 1 0,0 0 2 0,7 0-3 16,0 0-1-16,-6-2 0 0,6 5-1 0,-6-2 0 15,6 2-1-15,0-4-2 0,0 6-2 0,0-6-1 0,0 4 0 16,0-2-1-16,6 2 0 0,-6 0-2 0,6 0 1 0,-6 1 2 16,7-2 0-16,-7 6 1 0,7-1 0 0,-7 1 3 15,6 2 0-15,-6 4 3 0,6 1 1 0,-6 7-1 0,8-1 0 16,-8 1 0-16,6 3 1 0,-6 4-1 0,6 1 0 15,-6 1-1-15,7-1-1 0,-7 6 1 0,6-4 0 0,-6 5 1 16,0-1 0-16,7 5-1 0,-7-1 0 0,0 0-1 0,6-1 0 16,-6-2 1-16,0 3 1 0,7 3-2 0,-7-3 0 15,0 4 0-15,0-4 1 0,0 8 1 0,6-5-1 0,-6 4-1 16,0 1-2-16,0-1 1 0,0 1-4 0,0 3-2 16,0-4-1-16,0 4-3 0,0 0-1 0,5 0 0 0,-5-3 1 15,0 3 0-15,0 0 1 0,0 0 1 0,0 0 3 0,0 0 2 16,0 0 1-16,0 0 3 0,0 0 1 0,0 0 0 15,0 0 1-15,0 0 0 0,0 0 0 0,0 0-2 0,0 0 0 16,0 0 0-16,0 0 0 0,0 0-2 0,0 0-3 16,0 3-5-16,0-3-6 0,0 0-5 0,-5 4-3 0,5-1-4 15,0 1-1-15,-6 3 1 0,6 1 1 0,-7-1 4 0,1 3 6 16,6 2 4-16,-13-1 2 0,6 0 3 0,1 3 0 16,-8 1 0-16,8-1 2 0,-7 1 0 0,0 4 1 15,-1 0 1-15,2-2 0 0,-7 3 2 0,-1 1 0 0,0 4-2 16,-5 1 3-16,-1 0-1 0,-1 3 0 0,1 1-3 0,6-1-1 15,-5-4 0-15,-1 5 0 0,6-5 0 0,0 1-1 0,1-1-1 16,-1-2 2-16,8-5 1 0,-3 0 2 0,3-3 2 16,5-5 1-16,1 2 2 0,6-4 0 0,-7-1 2 15,7-5-1-15,-6 3 3 0,6-5 2 0,6 0-1 0,-6-5 1 16,7 3 0-16,6-5 0 0,-6-9 0 0,13 2 0 0,-8-5 1 16,8-2-3-16,-1-1-1 0,6-4 0 0,-5-4-1 15,1 5 0-15,4-4-1 0,-5-1-2 0,0 5 0 0,4-5 1 16,-4 5-2-16,1 0 1 0,-2-1 0 0,1-1-2 0,0 5 1 15,-1 1-2-15,1-1 1 0,-1 3-1 0,-6 5 1 16,1 3-2-16,-2-1-2 0,1 6 0 0,-6 2-2 0,6 0 0 16,-7 8-4-16,8 0 0 0,-8 7 0 0,7-1 4 15,-6 5 1-15,5 8 1 0,1-3 3 0,-6 6 3 0,6 4 3 16,0 3 3-16,0-1-1 0,0 6 1 0,7-1 0 0,-8-1 1 16,8 0-3-16,0 5-12 0,-1-7-26 0,1 2-42 15,0 1-48-15,-1-6-52 0,7 6-46 0,0-3-51 0,0 2-65 16,7-3-123-16,-1 0-80 0,-5 0-47 0,-1-3-9 15</inkml:trace>
  <inkml:trace contextRef="#ctx0" brushRef="#br0" timeOffset="49488.54">9000 3759 212 0,'-15'3'260'0,"10"1"-82"16,-1 0-66-16,-1-4-42 0,1 4-27 0,6-4-15 0,0 0-11 15,0 2-7-15,0-2-3 0,0 0 0 0,0 0-1 16,6 0 1-16,7 0 1 0,1 4 2 0,-3-4 3 15,16 0 3-15,0 0-1 0,5-4 1 0,1 2 0 0,5-2 4 16,15 0-2-16,-7-3-3 0,12-5-1 0,0 4-2 0,1-1-1 16,6-3 0-16,7-3-1 0,0 1-1 0,6-1 1 15,7 1-1-15,-1-1-1 0,1-4 3 0,6 5-1 0,-6-5 1 16,6 6-3-16,7-3 0 0,-7 2 1 0,7-2 1 16,0 6-1-16,-7-5-2 0,1 4 1 0,-1 4-1 0,-7-4 0 15,-6-1-1-15,-6 6-6 0,-6-1 1 0,-1 3-1 0,-14-4-1 16,-11 8-1-16,-1-4-1 0,-13 4-1 0,0 0-2 15,-7 0 0-15,-5 4 0 0,-2 0 0 0,-5 0-1 16,-7 0-5-16,0 0-8 0,0-1-13 0,0 1-25 0,-7-4-66 16,1 0-160-16,6 0-85 0</inkml:trace>
  <inkml:trace contextRef="#ctx0" brushRef="#br0" timeOffset="50378.96">15399 2399 307 0,'-14'0'280'0,"8"-7"-90"0,-7 7-64 15,6-3-41-15,1-1-20 0,-1-1-12 0,1 2-5 0,0 0-5 16,6-1-5-16,-8 4-4 0,8-4-5 0,0 1-5 0,0 0-4 16,0 3-4-16,-6-5-2 0,6 5 1 0,0-4 0 15,0 4 0-15,0-3 2 0,-6 3 1 0,0-4 0 0,-1 4 1 16,7-3-3-16,-7 3 1 0,-7 0-3 0,9-4-1 16,-10 4-1-16,10 4-5 0,-7-4 0 0,-2 3-2 0,-5 1-3 15,5 3 1-15,2 1-1 0,-8 3 0 0,6 4 1 0,-5-5 1 16,-1 5 0-16,2 4 2 0,-2-1 1 0,0 3 2 15,1 5 1-15,-7 0 2 0,6-1-1 0,1 2 0 0,-1 2 2 16,6-4 0-16,2 5-4 0,5-5-1 0,0 0-1 0,1-2-1 16,6-1 1-16,0-4-1 0,6 0 0 0,8-3-2 15,-2 0 2-15,2-5 0 0,12-2 0 0,0-5-3 0,1 1 1 16,5-4-3-16,1-4 0 0,-1 1-2 0,7-5 1 16,0 2-1-16,-7-6 0 0,1 1 1 0,0 0 0 0,-8 0 0 15,2 0-1-15,-7 4 4 0,-8 0 3 0,2 0 2 0,-8 2 1 16,-1 2 2-16,-5 3-1 0,0-3 1 0,0 3-1 15,0 3-2-15,-5 0-2 0,5 4-2 0,-6 1-3 16,-3 7 0-16,9 0 0 0,0-1-1 0,9 1 0 0,-3-1 1 16,7 5 0-16,0-5 2 0,6 1-1 0,7-4 2 0,-6-1-1 15,13-1 4-15,-7-6 4 0,6 1 1 0,1-4 4 0,0-4 6 16,-1-3 6-16,1-4 10 0,-7 0 15 0,6-4 19 16,-6 1 13-16,1-5 21 0,-7 1 23 0,5-1 21 15,-12 1 23-15,6-4 12 0,-12 4-3 0,6-1-11 0,-7 2-14 16,-6-6-18-16,0 5-26 0,-6 0-26 0,0 0-30 0,-1-1-25 15,-6 1-16-15,7-1-17 0,-7 2-22 0,-1 2-44 16,8 0-49-16,0 1-50 0,0 2-55 0,-2 5-54 0,8 0-53 16,8-1-85-16,-2 4-159 0,6 1-43 0,2 3-5 15</inkml:trace>
  <inkml:trace contextRef="#ctx0" brushRef="#br0" timeOffset="50644.61">16213 2571 297 0,'-13'12'484'0,"0"2"-156"0,-1 5-149 0,-5-1-81 16,6 0-44-16,1 4-21 0,-2 4-10 0,8-1-7 0,-1 5-2 15,1-1-1-15,6 4 0 0,6 0-2 0,1 0-2 16,-1-4 0-16,8 0-1 0,-2 1 2 0,8-5 0 16,-1-2 1-16,7-5 3 0,-6-3 4 0,6 0 7 0,0-9 7 15,0 2 10-15,0-5 11 0,0-3 12 0,0-3 15 0,-6-1 13 16,-1-4 14-16,1-2 15 0,0-1 15 0,-8-4 10 0,2 3 4 15,-8-2-3-15,-6-1-10 0,7-2-8 0,-14 2-14 16,1-4-17-16,-1 1-25 0,-6 0-21 0,-7 0-17 0,1-1-17 16,-1 1-23-16,-6 3-30 0,0-3-37 0,0 3-44 15,0 1-42-15,0-5-35 0,7 8-34 0,-1-4-32 0,7 5-34 16,7-2-75-16,6 1-121 0,0 1-54 0,6 2-4 16</inkml:trace>
  <inkml:trace contextRef="#ctx0" brushRef="#br0" timeOffset="50956.98">17171 2506 43 0,'-7'-5'456'0,"7"5"-115"0,-6 0-145 16,6-3-84-16,0 3-44 0,6 0-22 0,-6 0-9 16,7-3-2-16,6-1-1 0,0 0 1 0,0 4-1 0,5-6 0 15,2 1 0-15,8-2-5 0,-3 2-2 0,7-1-1 0,2-1 2 16,5-5 3-16,-1 6 3 0,1-1-1 0,1-5-3 0,-1 4 1 16,0-2-2-16,0 3-4 0,-6-2-4 0,6 3-8 15,-7-2-6-15,-6 2-8 0,1-3-12 0,-1 6-15 16,-7-1-20-16,-6 1-22 0,0-1-29 0,-1 1-54 0,-4-1-115 15,-8 0-113-15,0 0-60 0</inkml:trace>
  <inkml:trace contextRef="#ctx0" brushRef="#br0" timeOffset="51159.88">17471 2213 335 0,'-7'0'363'0,"7"-4"-150"0,-6 8-94 16,-1-4-47-16,7 3-24 0,-7 4-8 0,7 0 1 15,-6 8 2-15,6-1 4 0,-6 5 5 0,6 8 0 0,0-2 0 16,0 5-3-16,0-1-4 0,0 8-5 0,0 1-6 16,0 4-6-16,6-2-7 0,0-1-2 0,1 6-4 0,0-1-5 15,-1 0-3-15,7-4-6 0,7 4-8 0,-9 0-17 0,10-3-23 16,6-5-39-16,-1-3-96 0,-7-4-144 0,7 1-80 16,0-5-55-16</inkml:trace>
  <inkml:trace contextRef="#ctx0" brushRef="#br0" timeOffset="52565.8">19191 1560 120 0,'0'-3'221'0,"0"3"-53"0,-7-5-50 0,7 3-38 0,0-2-20 16,0 0-9-16,0 0-8 0,0 1-3 0,0-1-5 16,0 0-5-16,0 0 3 0,0 2 1 0,0 2 1 0,0-5 1 15,0 5 2-15,0-3 4 0,0-1 0 0,0 4-3 16,0 0-3-16,0 0-7 0,0 0-4 0,0 0-6 0,0 0-6 15,0 0-5-15,0 0-3 0,0 4-4 0,0-1-1 16,-6 2-1-16,6 5 1 0,0 1 0 0,-7 4 0 0,7 3 2 16,-6 5 1-16,0 2 0 0,-2 4 1 0,-4 4 1 0,5 1-1 15,-6 5 0-15,-1 1 0 0,-6 0 1 0,9 5-2 16,-9-1 1-16,1 0 0 0,-1-1-2 0,6 2 1 0,-5-5 2 16,6 4-2-16,0-7 1 0,1-1 1 0,4 1 0 15,-4-8 1-15,12 1 1 0,-7-8 2 0,7-5 5 0,0-2 10 16,7-4 8-16,-1-8 5 0,0-3 2 0,8-3 4 0,5-4 5 15,1-8 2-15,0-3-4 0,6-5-8 0,-1 2-9 16,0-8-5-16,3-1-2 0,-2 1-2 0,0 0 0 0,-7 0 0 16,1 3 2-16,0-3 0 0,-9 2-1 0,4 2 0 0,-9 4 0 15,-6-1 0-15,6-1-7 0,-12 5-3 0,6 0-4 16,-6 3 0-16,-1 1-1 0,-1 3 0 0,3 3-1 16,-10 4-1-16,10 1-1 0,-8 3 0 0,7 3 0 0,-7 1-2 15,6 7-1-15,-5-3 0 0,12 6 0 0,-8-3-1 0,2 7-5 16,6-3-2-16,0 0-3 0,6 0-1 0,2-1-1 15,-2 1-4-15,0-1 0 0,7-3-1 0,0 1 4 0,0-2 2 16,1-3 2-16,5 1 2 0,-6-4 2 0,6-4 2 16,1 0 2-16,0-4 0 0,-1-4 2 0,1-2 0 0,6-1 1 15,-6-4 1-15,5 0 2 0,-5-3 3 0,6-5 1 0,-6 6 8 16,-1-9 5-16,1 4 2 0,-8-3 2 0,2 3 3 16,-1-4 0-16,0 0-1 0,-6 0 0 0,-1-3-7 0,-6 4-4 15,6 0-2-15,-6-2-1 0,6 6-2 0,-6-6-1 16,0 10 4-16,0-2 7 0,0 5 8 0,0-1 4 0,0 3 2 15,0 5 0-15,0-1-1 0,0 2-2 0,0 2-5 0,0 4-9 16,0 0-10-16,0 0-5 0,0 8-3 0,8-1-2 16,-8 3 1-16,0 6 0 0,6-1-1 0,0 6 2 0,1 2 1 15,-1 2 0-15,1 0 1 0,0 4-1 0,5 1 0 16,-5 3 0-16,0 0-1 0,-1 0-3 0,0 0-11 0,1-1-9 16,0 2-12-16,-1 2-14 0,1 1-16 0,-7 0-16 0,6-1-16 15,0 1-15-15,8-5-14 0,-8 2-11 0,0-2-21 16,2-3-47-16,4-3-127 0,1-4-74 0,-6-3-54 15</inkml:trace>
  <inkml:trace contextRef="#ctx0" brushRef="#br0" timeOffset="52815.74">19979 1867 379 0,'0'0'452'0,"0"0"-191"0,0 4-118 0,0 1-62 16,0 2-37-16,7 0-18 0,-7 4-8 0,12 1-5 15,-4 2-1-15,-2 4-2 0,0-4-1 0,1 9-1 0,-1-2-1 16,1 2-1-16,0-1-3 0,-1 3 0 0,-6 1-2 0,6-1 0 16,1 6 0-16,-7-6 0 0,7 0-2 0,-7 0-3 15,6 1-11-15,0 0-7 0,1-3-12 0,6-2-20 0,-7-3-37 16,7 1-78-16,-6-8-151 0,0-5-79 0</inkml:trace>
  <inkml:trace contextRef="#ctx0" brushRef="#br0" timeOffset="53128.31">19907 1988 411 0,'-6'-10'429'0,"6"-5"-173"0,-6 8-106 15,6-4-56-15,6 4-28 0,-6-1-16 0,6 1-14 16,2-1-6-16,-2 6-5 0,6-2-5 0,-5 4-9 0,0 0-4 16,-1 4-3-16,1 6-4 0,-7 1 0 0,6 0-5 0,-6 7-4 15,0 1-4-15,0-1-3 0,0 4-4 0,6-4-1 16,-6 5-2-16,7-2-1 0,0 1 1 0,-1-4 3 0,8 5 4 16,-2-6 2-16,1 3 1 0,1-3 2 0,-2-2-1 15,2 3 2-15,5 1 3 0,-6-4 1 0,0-1 0 0,7 5 1 16,-14-6 2-16,7 3 3 0,-6-2 2 0,-1 2 0 15,-6-2-2-15,0 1 0 0,0 2-2 0,-6-2 2 0,-1-3 0 16,0 2-1-16,-5 1 1 0,5-5-1 0,-6 2 0 0,6-1 2 16,-6 0 0-16,7 0-1 0,-1-4-4 0,1 0-14 15,0 1-20-15,6-5-39 0,0-3-84 0,0 0-140 0,6 0-82 16</inkml:trace>
  <inkml:trace contextRef="#ctx0" brushRef="#br0" timeOffset="53409.35">20213 1601 214 0,'-6'-3'459'0,"6"3"-177"0,0 0-126 0,0 3-68 16,6 4-34-16,-6 4-16 0,7 0-8 0,6 3-2 0,0 5-1 15,1-1 0-15,-2 8-1 0,2 0 1 0,-2 3-2 16,2 1-5-16,5-1-2 0,-6 3-4 0,0 5 0 0,-1-4-4 16,2 3-1-16,-1 2-2 0,-6-1-1 0,6-1-1 15,-1-4-2-15,2 4-2 0,-1-5-2 0,-8 1-2 0,15-3-6 16,-13-3-8-16,7 0-11 0,-2-3-14 0,2-2-21 0,-1-3-34 16,-7-2-65-16,7-10-136 0,-6 2-77 0,-1-2-47 15</inkml:trace>
  <inkml:trace contextRef="#ctx0" brushRef="#br0" timeOffset="53753.03">20331 1733 389 0,'-13'-19'466'0,"7"5"-187"0,-1-1-113 0,0 3-57 0,1 2-30 16,12-1-20-16,-6 1-10 0,14 2-8 0,-8 1-6 0,13 3-8 15,-6 0-8-15,6 4-6 0,2 4-7 0,-2 3-6 16,8 0-2-16,-15 8-3 0,8 0-1 0,-1 6 0 16,-5 1-1-16,-8 1 0 0,14 2 2 0,-14 1 1 0,7-1 2 15,0 1 0-15,0 0 1 0,1-1 1 0,-2 2 0 0,8-6-1 16,-7 4 0-16,0-2 0 0,6-2 0 0,1-2-1 0,-7 3 0 16,7-3 0-16,0-2 0 0,-2-2-1 0,-4 3 1 15,5-3-2-15,-5 0 1 0,-2-3 1 0,-6 2 0 16,2-3 0-16,-3-5 0 0,-5 6 0 0,0-5 0 0,0 4-1 15,-13 0-2-15,1-4-1 0,-2 4-2 0,2-3 0 0,-8-2-1 16,1 6-3-16,-2-5-2 0,9-3-7 0,-8 3-6 16,8 1-12-16,-2-4-18 0,2 2-26 0,5-1-46 0,0-5-102 15,1 2-111-15,-1-2-64 0</inkml:trace>
  <inkml:trace contextRef="#ctx0" brushRef="#br0" timeOffset="54034.28">19569 3004 196 0,'-13'0'483'0,"6"0"-126"0,0 0-157 16,7-4-89-16,0 4-45 0,14-8-23 0,-8 1-10 0,14-1-3 15,-1 2-1-15,7-5 1 0,7 3-1 0,6-3 1 0,0 1-2 16,7-2-2-16,0 2-2 0,5-5-4 0,8 4 3 0,-1-4 2 16,8 4 1-16,-8-4-1 0,7 4-1 0,1-3-3 15,-7 3-4-15,-2 3-13 0,-4 1-20 0,0 0-24 16,-1 3-25-16,-13 1-29 0,-7 3-49 0,1-4-87 0,-7 4-144 16,-6-4-68-16,-14 8-33 0</inkml:trace>
  <inkml:trace contextRef="#ctx0" brushRef="#br0" timeOffset="54440.61">20136 3025 152 0,'0'12'433'0,"6"3"-148"0,-6 2-114 0,6 6-61 0,1 2-29 15,-7 4-17-15,7 5-10 0,-1 3-6 0,1 2-5 16,-7 6-7-16,6 2-1 0,-6 1-6 0,6 7-5 0,-6-1-7 15,0 1-3-15,0 1-7 0,8-5-1 0,-8 0-1 0,0 1-3 16,6-9-1-16,-6 2 0 0,6-8 2 0,0-1 2 16,-6-3 3-16,7-8 3 0,0 2 2 0,-7-6 4 15,6-6 5-15,0-1 8 0,-6-3 11 0,7-3 14 0,-7-5 13 16,7 1 8-16,0-4 3 0,-1-4 0 0,-6-7-3 0,6 4-6 16,0-4-10-16,2-3-15 0,-2-1-13 0,0-5-9 0,8-1-6 15,-8-1-3-15,1 0-2 0,-1-3-1 0,7 0-4 16,-7 2 0-16,7 1-3 0,-7 0-1 0,8 0 0 15,-7 4-2-15,6 4 0 0,-7-1-3 0,7 3-2 0,-7 4-5 16,8 2-4-16,-8 3-1 0,1 3-2 0,6 0-1 0,-6 3-3 16,5 1 2-16,-5 6 0 0,6 2 5 0,0-1-1 15,-6 3 1-15,6 4 0 0,0 1 0 0,0-1-1 0,-1 1-4 16,1-2-8-16,6 3-7 0,-5 1-6 0,6-3-6 16,-1 1-8-16,1-1-10 0,-2 0-13 0,2 1-9 0,7-5-3 15,-7 5-8-15,-7-5-24 0,7-3-60 0,-8-3-152 0,7-5-70 16,-12-3-37-16</inkml:trace>
  <inkml:trace contextRef="#ctx0" brushRef="#br0" timeOffset="54924.78">19790 3605 375 0,'-6'0'363'0,"6"0"-132"0,0 0-94 0,0 0-53 0,0-4-32 16,6 4-16-16,7-4-8 0,-6 0-4 0,13 0-2 0,-8 2 0 15,14-5-2-15,-6 2 0 0,7-2-1 0,5 3-4 16,0-3-5-16,1 0-1 0,6-4-1 0,0 3-2 0,7 1-2 16,-1-4-5-16,-6 0-10 0,7 0-18 0,0 0-38 15,-8-1-82-15,2-1-140 0,-8 1-93 0,1-1-54 0</inkml:trace>
  <inkml:trace contextRef="#ctx0" brushRef="#br0" timeOffset="55409.11">19048 1406 247 0,'-7'-6'220'0,"7"-2"-83"0,-6 4-47 15,6-3-21-15,-7-1-8 0,0 5-4 0,1-4-8 0,0 3-6 16,-2 1-1-16,1 3-4 0,2-4-6 0,-2-1-4 16,-6 5-5-16,7 0-3 0,-1 5 1 0,-5-5 2 0,4 7 1 15,-4-3 0-15,-2 6 2 0,8 2-3 0,-7 3-3 16,0 2 0-16,-1 5 0 0,-6 4-3 0,9 3 2 0,-9 8-3 16,1 3 3-16,-1 4 0 0,-1 12 1 0,-4 6 0 0,0 7-1 15,-9 12 0-15,2 7 0 0,-2 6 1 0,-4 13-2 16,-1 10-5-16,0 4-2 0,0 11 0 0,0 3-4 0,6 5-1 15,-5 3-2-15,4 0-2 0,9 3 0 0,5-3 0 16,7-4-2-16,6-3-2 0,7-8-2 0,13-3-1 0,6-12-6 16,14-3-2-16,1-7-3 0,10-7-4 0,3-6-3 0,11-5-9 15,8-9-6-15,-1 2-10 0,6-13-11 0,0-2-20 16,13-12-21-16,-4-3-28 0,11-8-43 0,-1-11-56 16,2-7-104-16</inkml:trace>
  <inkml:trace contextRef="#ctx0" brushRef="#br0" timeOffset="55690.15">21230 1806 329 0,'39'-29'497'0,"6"7"-134"0,8 7-171 16,6 4-87-16,-1 3-44 0,7 12-21 0,1 4-5 0,-1 7 5 16,0 10 7-16,0 8 8 0,-6 3 5 0,0 16 4 0,-7 3 1 15,-13 15 0-15,-7 6-4 0,-6 15-8 0,-13 8-10 16,-7 12-10-16,-18 10-8 0,-14 3-14 0,-7 12-17 16,-12-1-17-16,-14 8-16 0,-7 0-15 0,1-3-11 0,-12-2-16 15,-8-2-13-15,0-5-13 0,-6-6-11 0,-1-8-12 0,1-7-31 16,5-14-59-16,-5-5-137 0,8-10-67 0</inkml:trace>
  <inkml:trace contextRef="#ctx0" brushRef="#br0" timeOffset="64953.52">9671 7935 141 0,'-6'-4'295'0,"-1"1"-87"16,7-5-72-16,-7 4-48 0,1 1-25 0,-1-2-12 16,7 5-10-16,-6-2-4 0,0-2-7 0,6 1-4 0,-8-1-2 15,2 4-2-15,6-4-2 0,0 4-3 0,-6-4-2 0,6 4-2 16,-6 0-1-16,6 0-1 0,-8-4-1 0,8 4 0 16,0 0-2-16,0 0-1 0,-6 0 0 0,6 0-1 0,-6-4-2 15,6 4 0-15,-7 0-1 0,7 0 3 0,-6 0 0 0,6 0 1 16,-7 0 1-16,0 4 0 0,1-4 2 0,0 0 3 15,-8 4 1-15,8-4 1 0,-7 4 0 0,0 0-1 0,0-4 1 16,-7 4 2-16,8-1 2 0,-8 1-3 0,0-2 2 16,1 3-4-16,-1-2 0 0,1 1 0 0,-1 4-2 0,0-5-6 15,-6 1 0-15,7 4 0 0,-7-2-2 0,6 2 0 16,-6-1 0-16,1 4 0 0,-2 0 1 0,0 0 2 0,2 0 0 16,-7 3 0-16,5 1 0 0,-5 4 4 0,-1-1 0 15,7 3 0-15,-6 2 0 0,-2 2 1 0,3 2-1 0,-2 2-2 16,1 4-1-16,-2-1-1 0,3 5-1 0,4-1-3 0,-5 5-1 15,6 3 0-15,-1-1 0 0,1 6 1 0,0 2-3 0,6-1 0 16,8 6-2-16,-2-5 1 0,1 5-1 0,7-2 0 16,0 2 1-16,6-2-1 0,0-3 2 0,6 1-1 15,0 0 1-15,7-5 0 0,6 4 3 0,-5-7-2 0,13 3 0 16,-2-2 1-16,7-1-2 0,2-1 2 0,-2-1 0 0,7-3-2 16,6-3 3-16,1-2-1 0,0-1 1 0,6-8-2 15,-6 1 0-15,13-4-1 0,-8 0 1 0,14-8 3 0,-6-2-2 16,7-2 0-16,-1-6 0 0,6-4 1 0,-6-4-2 15,14-6 2-15,-8-2-1 0,14-5-1 0,-7-9 3 0,0-3 6 16,1-4 16-16,-2-4 16 0,2-4 23 0,-8-6 26 0,-6-1 32 16,1 0 34-16,-8-3 31 0,-5 0 18 0,-7-4 4 15,-7 1-3-15,-7-6-17 0,-6 2-19 0,0-1-30 16,-13-3-33-16,1-1-31 0,-9 5-28 0,-5 0-18 0,-5-1-18 16,-9 0-14-16,1 5-19 0,-13 1-19 0,6 3-26 0,-13 2-26 15,1 5-34-15,0 5-41 0,-7 1-34 0,-7 1-32 0,1 7-24 16,-2 0-22-16,-5 3-21 0,-7 4-50 0,2 0-105 15,4 0-50-15,-12 4-19 0</inkml:trace>
  <inkml:trace contextRef="#ctx0" brushRef="#br0" timeOffset="66312.57">8055 3868 25 0,'0'-4'44'16,"0"0"-25"-16,0 4-24 0,-6-2-39 0</inkml:trace>
  <inkml:trace contextRef="#ctx0" brushRef="#br0" timeOffset="66500.03">7820 3770 51 0,'0'0'53'0,"0"0"-23"0,0 0-13 0,-6 4-10 16,6-4-9-16,0 0-11 0,0 0-10 0,0 0-10 0,6 0-10 15</inkml:trace>
  <inkml:trace contextRef="#ctx0" brushRef="#br0" timeOffset="66953.2">7820 3776 34 0,'0'0'65'0,"0"0"-3"15,0 0-6-15,-6 0-9 0,6 0-10 0,-6 0-10 16,-2 0-8-16,2 0-8 0,0 4-5 0,-1-4-2 0,1 4-1 15,-7-4-2-15,0 4 5 0,7-1-3 0,-8 1 0 0,1-4-2 16,0 4 2-16,0-1-2 0,-7 1 2 0,8 0 4 0,-8-1-6 16,0 1 4-16,7 0 3 0,-7-1 4 0,2 1 3 15,-2-1 0-15,0 1-1 0,1 4-1 0,-1-5 0 16,0-3 1-16,1 8-5 0,6-4-3 0,-6-2-3 0,-1 6-4 16,7-4 1-16,-2-1 0 0,-2 5 2 0,3-4-1 0,1 0-1 15,0 0 2-15,6-4 0 0,-5 2 5 0,-2 2 4 16,8-4 3-16,-8 4 2 0,8-4 1 0,-8 0 4 0,3 4 2 15,-3-4 0-15,2 0-2 0,-2 0-2 0,1 3-5 16,0-3-2-16,-6 4-1 0,4-4-4 0,4 0-2 0,-3 0-1 16,8 4 1-16,-7-4-2 0,13 0 2 0,-6 0 3 0,6 0 4 15,-7 0 1-15,14 0 3 0,-7 0 2 0,6-4-1 16,7 4 2-16,7-4-2 0,0 1-4 0,5-5-2 0,7 2-4 16,2-2-3-16,11-4 1 0,1 1-1 0,4 1 1 15,4-1 1-15,-2-4 1 0,7 0 2 0,6-3-1 0,0 3 2 16,6-3 0-16,2 3 0 0,-2-2-2 0,8-3-1 0,-2 2 0 15,2 0 0-15,6-1-1 0,-2 2 1 0,-4 3-1 16,6-5-2-16,-1 1 0 0,-5-1-1 0,-1 1-2 16,-1 2 0-16,-11-1 0 0,0 2-3 0,-8 4 1 0,-7 0 0 15,-4-1 1-15,-14 6-1 0,-2-1 1 0,-4-1 0 0,-8 4 0 16,1 0 0-16,-7 1-3 0,-6 3 0 0,-7 0 2 16,0 0-2-16,0 0 1 0,-13 3 1 0,0 1 0 0,-7 4-3 15,0 0-2-15,-12-1-7 0,-1 0-8 0,1 4-12 0,-13-4-18 16,-2 4-28-16,-4 4-33 0,-8-4-52 0,-7 3-54 15,-5 1-77-15</inkml:trace>
  <inkml:trace contextRef="#ctx0" brushRef="#br0" timeOffset="67062.64">7625 3880 141 0,'13'0'123'0,"13"0"-37"16,7-5-23-16,-1 2-20 0,7-5-16 0,7 2-13 15,6-6-8-15,0 5-5 0,0-4-3 0,13-4-3 0,-6 4-2 16,6-3-2-16,0 2-8 0,1-2-8 0,-1-1-35 15,0 5-98-15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0:45.8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5060 1463,'0'-24,"-25"24,1 0,-1 0,0 0,0 24,0-24,1 0,-1 25,0 0,0-25,0 25,0-25,1 25,-1-25,0 24,0 1,0 0,1 0,24 0,0 0,0-1,0 1,0 0,0 0,0 0,0-1,0 1,0 0,0 0,0 0,0-1,24 1,-24 0,25 0,0 0,0-1,0-24,-1 25,1-25,0 0,0 0,0 0,24 0,-24 0,25 0,-25 0,-1-25,26 25,-25 0,24-24,-24 24,0-25,0 25,0 0,-1-25,1 25,0-25</inkml:trace>
  <inkml:trace contextRef="#ctx0" brushRef="#br0" timeOffset="797.33">5606 1712,'-25'0,"0"0,25 24,-25-24,1 0,-1 25,0-25,25 25,-25-25,25 25,-25-25,25 25,0-1,-24 1,24 0,0 0,0 0,0-1,24 1,1-25,0 0,0 0,-25-25,25 25,-25-24,24 24,-24-25,25 25,-25-25,0 0,0 0,0 1,0-1,0 50,0-1,0 1,0 0,0 0,25 0,-25-1,25-24,0 0,-1 0,1 0,0 0,-25-24,25 24,-25-25,25 25,-1-25,1 0,-25 0,25 1,-25-1,0 0,0 0,-25 25,25-25,-25 25,25 25,25 0,0-25,-25 25,25-25,0 25,0-25,-1 0,1 24,0 1,0 0,0 0,-25 0,0-1,0 1,0 0,-25-25,25 25,-25-25,0 0,25 25,-25-25,1 0,24-25</inkml:trace>
  <inkml:trace contextRef="#ctx0" brushRef="#br0" timeOffset="1180.02">6226 1910,'-25'25,"25"0,0-50,25 25,-25-25,25 25,-25-25,25 25,-1-25,-24 1,25 24,-25-25,0 0,-25 25,1 0,-1 0,25 25,-25-25,0 25,0-1,1-24,24 25,0 0,-25-25,25 25,0 0,0-1,0 1,0 0,0 0,25-25,-25 25,24-25,-24 24,25-24,0 25,0-25,0 0,-1 25,1-25,0 0,0 0,0 0,-1-25,1 25</inkml:trace>
  <inkml:trace contextRef="#ctx0" brushRef="#br0" timeOffset="1411.76">6672 1960,'25'0,"0"0,-25-25,25 25,0 0,-1 0,-24-25,25 25,0 0,0-25,0 25,0 0</inkml:trace>
  <inkml:trace contextRef="#ctx0" brushRef="#br0" timeOffset="1924.5">7094 1736,'0'-24,"25"-1,-25 0,25 25,-25-25,25 0,-1 0,-24 1,25-1,0 0,0 0,-25 0,25 1,-25-1,0 50,0-1,0 1,24 0,-24 0,0 0,0-1,25 1,-25 0,0 0,25 25,-25-26,25 1,-25 0,25 0,-25 0,24-1,-24 1,25 0,-25 0,25-25,-25 25,0-1,0 1,0 0,0 0,-25-25,25 25,-25-1,1-24,-1 0,0 25,0-25,25 25,-25-25,1 0,-1 0,25 25,-25-25,50 0,0 0,-1 0,1 0,0-25,0 25,0 0,24 0,-24 0,25-25,-26 25,26 0,-25-25,0 25,24 0,-24-24,0 24,0 0</inkml:trace>
  <inkml:trace contextRef="#ctx0" brushRef="#br0" timeOffset="2723.71">8979 1290,'-25'0,"25"-25,0 50,0 0,0-1,25 1,-25 0,0 0,0 0,25 24,-25 1,0-1,0 1,0 0,0-1,0 1,0 0,25 24,-25-24,0-26,0 26,25 0,-25-26,0 1,25 0,-25 0</inkml:trace>
  <inkml:trace contextRef="#ctx0" brushRef="#br0" timeOffset="3146.96">9004 1811,'25'0,"0"0,0-25,-1 25,1-25,0 25,0-25,0 1,-1-1,1 25,-25-25,25 0,-25 0,0 0,0 1,0-1,0 0,0 0,0 0,0 1,0-1,-25 0,25 0,0 0,-25 25,25-24,0-1,0 50,0-1,25-24,-25 25,0 0,25 0,-25 0,25-1,-25 1,25 25,-25-25,0 24,0 1,0-25,0 24,24 1,-24-25,0 24,0-24,25 25,-25-25,0-1,25 1,-25 0,25 0,0 0</inkml:trace>
  <inkml:trace contextRef="#ctx0" brushRef="#br0" timeOffset="3807.96">9649 1910,'25'0,"0"-25,-1 0,1 25,-25-24,25-1,0 0,0 0,-25 0,0 1,-25 24,0 0,0 0,0 0,25 24,-24-24,24 25,-25-25,25 25,-25 0,25 0,0-1,-25-24,25 25,0 0,0 0,0 0,0-1,25 1,-25 0,25-25,-25 25,25-25,-25 25,24-25,1 0,0 0,0 0,0 0,-1 0,1 0,0 0,0-25,0 25,-1-25,1 0,0 25,0-25,-25 1,25-1,-25-25,25 25,-25 1,0-26,0 25,0-24,0-1,0 0,0 1,0-1,0 0,0 26,0-26,-25 0,25 26,0-1,-25 0,25 0,-25 25,25-25,-25 25,25 25,0 0,0 0,0 0,0-1,0 26,0-25,0 0,0 24,0 1,0-25,25 24,-25 1,0 0,0-26,25 26,-25 0,25-26,-25 26,25-25,-25 0,24-1,-24 1,25 0,0 0,0 0,0-25,-1 0,1 0,25 0,-25-25</inkml:trace>
  <inkml:trace contextRef="#ctx0" brushRef="#br0" timeOffset="4619.92">10418 1736,'0'0,"25"0,0 0,-25 25,24-25,-24 25,0 0,25 0,-25-1,25-24,-25 25,0 25,25-25,-25-1,0 1,0 0,0 0,25 0,-25-1,0 1,0 0,0-50,0 0,0 1,0-1,0 0,0 0,0 0,0 1,0-1,0 0,0 0,0 0,24 25,-24-24,25 48,0 1,-25 0,25-25,-25 25,25-25,-25 25,0-1,0 1,0-50,0 1,0-1,0 0,0 0,0 0,0 1,24-1,-24 0,25 25,-25-25,25 25,0 25,0 0,-25 0,24-25,-24 24,25 1,-25 0,25 0,-25 0,25-25,-25 24,25 1,-25 0,24-25,-24 25,25-25,0 0,-25 25,25-25,0 0</inkml:trace>
  <inkml:trace contextRef="#ctx0" brushRef="#br0" timeOffset="5156.35">11237 1860,'-25'0,"0"0,0 0,25 25,-25-25,25 25,-25 0,25 0,0-1,0 1,0 0,25-25,-25 25,25-25,0 0,0 0,0-25,-1 25,-24-25,25 25,0-25,-25 1,-25 24,0 0,1 0,-1 0,50 0,-25-25,24 25,-24-25,25 0,0 0,-25 1,25-1,-25 0,25 0,-25 0,0 1,0-26,0 25,0 0,0-24,0 24,0-25,0 25,0 1,-25-1,25-25,-25 25,25 1,0-1,-25 25,25 25,0-1,0 1,0 0,-25 0,25 0,0 24,0-24,0 0,0 24,25 1,0-25,-25 25,25-26,0 26,-25-25,24 0,1-1,0 1,-25 0,25 0,0 0,-1-1,1 1,-25 0,25-25,0 25,0-25,-1 0,1 0</inkml:trace>
  <inkml:trace contextRef="#ctx0" brushRef="#br0" timeOffset="5443.56">11782 1339,'0'0,"-25"0,25-24,0-1,0 0,0 50,-24-25,24 25,0-1,0 26,0-25,0 0,0-1,0 26,0-25,0 24,0-24,0 25,24-25,-24 24,25-24,0 25,-25-25,25-1,-25 1,25 0,-1-25,1 25,-25 0,25-25,0 0,0 24,-1-24,1 0,0 0,0-24</inkml:trace>
  <inkml:trace contextRef="#ctx0" brushRef="#br0" timeOffset="5615.98">11708 1761,'0'0,"-25"0,0 0,0 0,25-25,25 25,0 0,0-24,0 24,-1-25,26 25,-25 0</inkml:trace>
  <inkml:trace contextRef="#ctx0" brushRef="#br0" timeOffset="5960.17">12030 1637,'-25'0,"25"25,-24-25,48-25,1 25,0 0,-25-25,25 25,0 0,-1-25,1 25,0 0,0-24,0 24,0 0,-1 0,1 0,0 0,0 0,-25 24,0 1,0 0,-25 0,0 0,0 0,25-1,-24 26,-1-25,0 0,0-1,0 1,0 0,25 0,-24 0,24-1,0 1,24 0,1-25,0 0,25 0,-25-25,-1 25,26 0,-25-25,24 25,1-24,-25 24,24 0</inkml:trace>
  <inkml:trace contextRef="#ctx0" brushRef="#br0" timeOffset="7493.91">13643 1563,'-25'0,"0"0,0 0,25 24,-25-24,1 0,-1 0,25 25,-25-25,0 25,0-25,25 25,0 0,-24-25,24 25,0-1,-25 1,25 0,0 0,0 0,0-1,0 1,0 0,0 0,0 0,0-1,25-24,-25 25,24 0,1-25,0 25,0-25,0 0,-1 0,26 0,-25 0,24-25,-24 25,25-25,-1 0,1 1,-25-1,24 0,-24 0,0 0,0 1,0-1,-25 0,24 25,-24-25,-24 0,-1 25,0 25,0-25,0 0,1 25,24 0,-25 0,0-25,25 24,-25 1,25 0,0 0,0 0,0-1,0 1,25-25,-25 25,25-25,0 0,-1 0,1 0,-25-25,25 25,0 0,-25-25,25 25,-25-24,0-1,0 0,0 0,-25 25,25-25,0 1,0-1,25 25,-25-25,24 25,-24-25,25 25,0 0,-25-25,25 25,0 0,-25-24,24 24,-24 24,25-24,-25 25,0 0,25 0,-25 0,25-1,-25 1,25 0,-1-25,-24 25,25-25,0 0,0 25,0-25,0 0,-1 0,1-25,0 25,0 0,0-25,-1 0,-24 0,0 1,0-1,0 0,0 0,0 0,0 1,0-1,0 0,0 0,0 0,-24 0,24 1,0-1,0 0,-25 0,25 0,0 1,-25 24,25-25,0 0,0 50,-25-25,25 25,0-1,0 1,0 0,0 0,0 0,0-1,0 26,0-25,0 0,0 0,0 24,0-24,25 0,-25 0,0-1,25 1,0 0,-25 0,24 0,1-1,0 1,0-25,0 25,-1-25,1 0,0 0,0 0,0-25,-1 25,-24-25,25 25,0-24,0 24,-25-25,0 0</inkml:trace>
  <inkml:trace contextRef="#ctx0" brushRef="#br0" timeOffset="7666.1">14114 1463,'0'0,"-25"0,0 0</inkml:trace>
  <inkml:trace contextRef="#ctx0" brushRef="#br0" timeOffset="12543.84">6052 5457,'0'25,"0"0,0-1,0 1,0 0,0 0,0 0,0-1,25-24,-25 25,0 0,0 0,0 0,0-1,0 1,0 0,0 0,0 0,25 0,-25-1,0 1,0 0,0 0,0 0,0-1,0 1,0 0,0 0,0 0,0-1,0 1,0 0,0 0,0 0,0-1,0 1,0 0,0 0,0 0,0-1,0 1,0 0,0 0,0 0,0-1,0 1,0 0,0 0,0 0,0-1,0 1,0 0,0 0,0 0,0-1,0 1,0 0,0 0,0 0,0 0,0-1,0 1,0 0,0 0,0 0,0 24,0-24,0 0,0 0,0-1,0 1,0 0,0 0,0 0,0-1,0 26,0-25,0 0,0-1,0 1,0 0,0 0,25 0,-25-1,0 1,0 0,0 25,0-26,25 1,-25 25,0-25,0 24,0-24,0 0,0 24,0-24,0 25,0-25,0 24,0-24,24 0,-24 0,0 24,0-24,0 0,0 25,25-26,-25 1,0 0,0 25,0-26,0 1,0 25,25-25,-25 24,0-24,0 25,0-26,0 26,0-25,0 24,25-24,-25 25,0-25,0 24,0-24,0 25,0-25,0 24,0-24,0 25,0-26,0 26,0 0,0-1,0 1,0-25,0 24,0 1,0-1,0 1,0 0,0-1,0 1,0-1,0 1,0-25,0 24,0 1,0 0,0-1,0 26,0-26,0 1,0 0,0-1,0 1,0-1,0 1,0 0,0-1,0-24,0 25,0-1,0 1,0-1,0 1,0 0,0-1,0 1,0-1,0 1,0 0,0-25,0 24,0 1,0-1,0 1,0 0,0-1,0-24,0 25,0-1,0 1,0-1,0 1,0 0,0-1,0 1,25-1,-25 1,0-25,0 24,24-24,-24 25,0-25,0 24,25-24,-25 0,0 0,0 24,25-24,-25 0,0 0,0 0,0-1,25-24</inkml:trace>
  <inkml:trace contextRef="#ctx0" brushRef="#br0" timeOffset="14632.99">6176 5383,'0'0,"25"0,-25-25,25 25,0 0,0 0,-1 0,1 0,0 0,0-25,0 25,-1 0,1 0,0 0,0 0,0 0,-1 0,1-25,0 25,0 0,0 0,-1 0,1 0,0-25,0 25,0 0,24 0,-24 0,0-24,0 24,24 0,-24 0,0 0,0 0,24-25,-24 25,0 0,0 0,24 0,-24 0,0 0,0 0,24 0,-24 0,0 0,25 0,-26 0,26 0,-25 0,24 0,1 0,0 0,-26 0,26 0,0 0,-1 0,-24 0,25-25,-1 25,-24 0,25 0,-1 0,1 0,-25 0,24 0,1 0,0 0,-1 0,1 0,-1 0,1 0,0-25,-1 25,1 0,-25 0,24 0,1 0,-1-25,1 25,0 0,-1 0,1 0,0 0,-1 0,1 0,-25 0,24 0,1 0,-1 0,1 0,0 0,-1 0,1-24,-1 24,1 0,24 0,-24 0,0-25,-1 25,1 0,-1 0,1 0,0-25,-1 25,1 0,0 0,-1 0,1 0,-1-25,1 25,0 0,-1 0,1 0,-1 0,1 0,0-25,24 25,-24 0,-1 0,1 0,-1 0,1 0,24 0,-24 0,0 0,-1-24,26 24,-26 0,26 0,-26 0,1 0,24-25,-24 25,24 0,-24 0,0 0,24 0,-24 0,-1-25,26 25,-26 0,1 0,24 0,-24 0,24 0,-24-25,24 25,-24 0,24 0,1 0,-26 0,26 0,-1-25,-24 25,24 0,-24 0,24 0,1 0,-26 0,26-24,-26 24,26 0,-26 0,26 0,-26 0,1 0,24 0,-24 0,24 0,-24 0,24-25,-24 25,24 0,-24 0,24 0,-24 0,0 0,-1 0,26-25,-26 25,1 0,0 0,-1 0,1 0,-1 0,1 0,0 0,-1 25,1-25,-1 0,1 0,0 0,-1 0,1 0,-1 0,1 0,0 0,-1 0,1 0,0 0,-1 0,1 0,-1 0,1 0,-25 0,24 0,1 0,0 0,-1 25,1-25,-1 0,-24 0,25 0,-1 0,1 0,-25 0,24 0,1 0,-25 0,25 0,-26 0,26 0,0 0,-26 0,26 0,0 0,-1 0,-24 0,25 0,-1 0,-24 0,25 24,-26-24,1 0,25 0,-25 0,-1 0,1-24,0 24,0 0,0 0,-1 0,1 0,0 0,-25-25</inkml:trace>
  <inkml:trace contextRef="#ctx0" brushRef="#br0" timeOffset="15613.48">17214 4787,'0'25,"0"0,0 0,0 0,0-1,0 1,0 0,0 0,0 0,0-1,0 1,0 0,0 0,25 0,-25-1,0 1,0 0,0 0,0 0,0-1,0 1,25 0,-25 0,0 0,0 24,0-24,0 0,0 0,0 24,0-24,0 0,0 24,0-24,0 0,0 25,0-26,0 1,0 25,0-25,0 0,0 24,25-24,-25 0,0 24,0-24,25 25,-25-25,0 24,0 1,24-25,-24 24,0 1,0-25,25 24,-25 1,0-1,0-24,25 25,-25-25,0 24,0-24,0 25,0-26,25 26,-25 0,0-25,25 24,-25-24,0 25,24-26,-24 26,25 0,-25-26,25 26,-25-25,25 24,-25-24,0 25,25-25,-25 24,25-24,-25 25,0-1,24-24,-24 25,0-1,25-24,-25 25,0-1,25 1,-25-1,0 1,25 0,-25-25,0 24,25 1,-25-1,0 1,0 0,24-1,-24 1,0-1,0 1,0 0,0-1,25 1,-25-1,0 26,0-26,25 1,-25 0,0-1,0 26,0-26,25 1,-25 0,0 24,0-24,25-1,-25 26,0-26,0 26,24-26,-24 26,0-26,25 1,-25 24,0-24,0-1,0 26,25-25,-25 24,0-24,0 24,25 0,-25-24,0 24,0-24,0 24,0-24,25 24,-25-24,0 24,0-24,0 24,0 1,0-26,0 26,0-25,0-1,0 26,0-26,0 1,0 24,-25-24,25-1,0 1,0 24,0-24,0 0,-25 24,25-24,0-1,0 26,-25-26,25 1,0 0,0-1,0 1,0-25,-25 24,25-24,0 0,0 24,0-24,0 0,0 0,0 0,0-1</inkml:trace>
  <inkml:trace contextRef="#ctx0" brushRef="#br0" timeOffset="17487.8">6524 12923,'24'0,"1"0,0 0,0 0,0-25,-1 25,1 0,0 0,25-24,-26 24,1 0,25-25,-25 25,24 0,-24-25,25 25,-25 0,24-25,1 25,-25-25,24 25,-24 0,25-24,-1 24,-24 0,25 0,-1 0,-24-25,25 25,-1 0,-24 0,25 0,-1 0,1 0,-25-25,24 25,1 0,-1 0,1-25,0 25,-1 0,1 0,0-25,-1 25,1 0,-1 0,1 0,0-24,-1 24,1 0,-1 0,1-25,0 25,-1 0,1 0,-1 0,1-25,0 25,-1 0,1 0,0 0,-1 0,1-25,-1 25,1 0,0 0,-1 0,1 0,-1 0,1 0,0 0,-1 0,1 0,-1 0,1 0,0 0,-1 0,26 0,-26 0,1 0,0 0,-1 0,1 0,-1 0,1 0,0 0,-1 0,1 0,-1 0,26 0,-26 0,1 0,0 25,24-25,-24 0,-1 0,26 0,-26 0,1 0,-1 25,26-25,-25 0,-1 0,26 0,-26 0,1 25,24-25,-24 0,-1 0,26 0,-26 24,1-24,0 0,24 0,-24 25,-1-25,1 0,24 25,-24-25,24 0,-24 0,24 0,-24 25,24-25,1 0,-26 0,26 0,-1 0,1 0,-26 0,26 0,-1 25,0-25,-24 0,25 0,-1 0,-24 24,24-24,0 0,-24 25,24-25,-24 0,0 0,24 25,-24-25,24 0,-24 0,24 25,-24-25,24 0,-24 0,24 25,-24-25,24 0,-24 0,24 24,1-24,-1 0,-24 0,24 0,0 25,-24-25,24 0,1 0,-1 25,1-25,-26 0,26 0,-1 0,1 0,-1 25,-24-25,24 0,0 0,-24 0,24 0,-24 0,24 0,-24 0,24 0,-24 0,24 0,-24 0,0 0,24 0,-24 0,-1 0,26-25,-26 25,1 0,0 0,-1 0,1 0,-1 0,1-25,0 25,-1 0,-24 0,25 0,-1 0,1-25,-1 25,-24 0,25 0,-1 0,-24 0,25-24,-25 24,24 0,-24 0,0 0,25-25,-26 25,1 0,0-25,0 25,0 0,-25-25,24 25,-24-25</inkml:trace>
  <inkml:trace contextRef="#ctx0" brushRef="#br0" timeOffset="20745.99">8384 8334,'0'-24,"-25"24,0 0,1 0,-1 0,0 0,0 24,0-24,1 25,-1-25,0 25,0-25,0 0,25 25,-24-25,24 25,-25-25,0 24,25 1,-25-25,25 25,-25 0,25 0,0-1,-25 1,25 0,0 0,0 0,0 24,0-24,0 0,0 24,0-24,0 0,0 25,0-26,0 1,0 0,0 25,25-50,-25 25,25-1,-25 1,25-25,0 25,0-25,-1 25,1-25,25 0,-25 0,24 0,-24-25,25 25,-1 0,-24-25,25 25,-26-25,1 25,25-24,-25-1,-1 25,1-25,0 0,0 0,0 0,-1 1,-24-1,25 0,-25-25,25 26,-25-1,0-25,0 25,0-24,0 24,0-25,-25 26,25-26,-25 25,1 0,24 1,-25-1,0 0,0 0,0 0,1 25,-1-24,0 24,-25 0,26 0,-26 0,25 0,0 0,-24 0,24 0</inkml:trace>
  <inkml:trace contextRef="#ctx0" brushRef="#br0" timeOffset="23083.2">8954 9773,'-24'-25,"24"0,-25 25</inkml:trace>
  <inkml:trace contextRef="#ctx0" brushRef="#br0" timeOffset="23522.22">8880 9699,'0'0,"0"-25,0 0,0 0,0 0,-25 25,25-24,-25 24,25 24,-24-24,24 25,0 0,-25 0,25 0,0-1,0 1,0 0,0 0,0 0,0-1,0 1,0 0,0 0,0 0,25-25,-25 24,24 1,1 0,0 0,0-25,0 0,-1 25,1-25,0 0,0-25,0 25,0-25,-1 25,1-25,0 0,0 1,0 24,-1-25,1-25,0 25,0 1,0-1,-25 0,0-25,0 26,0-1,0-25,0 25,0 1,-25-26,25 25,-25 0,0-24,0 24,-24 0,24 25,-25-25,26 1,-26 24,0 0,1 0,24 0</inkml:trace>
  <inkml:trace contextRef="#ctx0" brushRef="#br0" timeOffset="24113.72">9897 8434,'0'0,"0"-25,-25 25,0 0,1 0,-1 0,0 25,0-1,0 1,25 0,-24 0,24 0,-25-1,25 26,-25 0,25-26,0 26,-25 0,25-1,0 1,0-1,0 1,0 0,0-1,0-24,25 25,-25-25,25-1,0 1,-1 0,1-25,25 0,-25 0,-1 0,26-25,0 0,-26 1,26-1,0 0,-25-25,24 26,-24-26,25 0,-26 25,1-24,-25-1,25 1,-25-1,0 0,0 1,-25-1,0 1,1-1,-1 0,0 26,-25-1,26-25,-26 50,25-25,-25 1,26 24,-1 0</inkml:trace>
  <inkml:trace contextRef="#ctx0" brushRef="#br0" timeOffset="24610.51">11187 9054,'-25'0,"25"-25,-25 25,0 0,1 0,-1 25,0 0,0-1,0 26,1-25,-1 0,25-1,-25 26,25 0,-25-1,25-24,0 25,0-1,0-24,0 25,25-26,0 1,-25 0,25 0,-1-25,1 0,25 0,-25 0,-1-25,1 25,25-25,-25 0,24 1,-24-26,0 25,0 0,0 1,-1-26,-24 25,0 0,0-24,0 24,-24-25,24 26,-50-1,25 0,0-25,-24 26,-1-1,0 0,1 0,-1 0</inkml:trace>
  <inkml:trace contextRef="#ctx0" brushRef="#br0" timeOffset="25037.71">11063 7541,'0'0,"0"-25,-25 0,0 0,25 0,-25 25,1-24,-1 24,0 0,0 0,0 0,1 0,-1 24,0 1,0 0,0 0,1 0,-1-1,0 26,25 0,-25-1,25-24,0 25,0-1,25 1,-25-1,25 1,0-25,24 0,-24 24,0-24,24 0,1-25,-25 25,24-25,1 0,0-25,-1 0,1 0,0 1,-26-1,26-25,0 0,-26 26,26-26,-50 0,25 1,0-1,-25 1,0-1,-25 0,0 26,0-26,0 0,-24 26,24-1,-25-25,1 25,24 25,-25-24,1 24,24-25,0 25</inkml:trace>
  <inkml:trace contextRef="#ctx0" brushRef="#br0" timeOffset="25422.36">12303 7590,'-25'0,"1"0,-1 0,0 0,0 0,25 25,-25 0,25 0,-25-1,25 26,-24-25,24 24,0 1,0-25,0 24,0 1,24-25,1 25,0-26,0 1,25-25,-26 25,26-25,-25 0,24-25,1 25,0-25,-26 1,26-1,-25-25,24 25,-24-24,0 24,-25-25,25 1,-25 24,0-25,-25 25,0-24,0-1,-24 25,24 1,-25-26,-24 25,24 0,1 1,-1-1,1 25,-1 0</inkml:trace>
  <inkml:trace contextRef="#ctx0" brushRef="#br0" timeOffset="25957.64">12328 9029,'-25'-25,"25"0,-25 25,25-25,-24 25,24 25,-25-25,25 25,-25 0,0 0,0 0,0-1,1 26,-1 0,25-1,-25 1,0-1,25 1,0 0,0-1,0 1,25-1,0-24,0 25,-1-25,26-25,-25 24,0-24,24 0,1 0,-25-24,24-1,1 25,0-50,-26 25,26 1,-25-26,24 0,-24 26,0-26,-25 0,25 1,-25-1,0 1,-25-1,0 25,0-24,1-1,-26 25,0-25,1 26,-1-1,1 0,-1 0,0 25,26 0,-1 0</inkml:trace>
  <inkml:trace contextRef="#ctx0" brushRef="#br0" timeOffset="26481.7">13444 8682,'0'-25,"-25"25,25 25,0-1,-24 1,24 0,-25 25,0-1,25 1,-25-1,0 1,25 0,0-1,-24 1,24 24,0-24,0 0,24-1,-24-24,25 25,-25-26,25 1,0 0,0 0,-1-25,1 0,0-25,0 25,0-25,-1 0,1-24,0 24,0-25,0 26,-25-26,24 0,-24 26,0-26,0 0,0 1,0-1,0 25,-24-24,-1-1</inkml:trace>
  <inkml:trace contextRef="#ctx0" brushRef="#br0" timeOffset="26853.57">14015 7665,'0'0,"-25"-25,0 25,0 0,0 0,25 25,-24-25,-1 24,25 1,-25 0,0 0,25 24,-25-24,25 25,0-1,0 1,0 0,0-25,25 24,0-24,0 0,0 0,24-1,-24 1,25-25,-1 0,-24 0,25-25,-1 1,1 24,-25-25,-1 0,1 0,0-24,0 24,0 0,-25-25,0 25,0-24,-25 24,0-25,0 1,0 24,1-25,-26 26,0-26,1 25,-1 0,1 1,-1-1,0 0,26 25,-1-25</inkml:trace>
  <inkml:trace contextRef="#ctx0" brushRef="#br0" timeOffset="27235.69">15081 7640,'0'0,"-25"0,25-25,-24 25,-1 0,0 25,0 0,0-1,1 26,-1-25,0 24,0 1,0 0,25-1,0 1,0-25,0 24,25-24,0 0,25-25,-26 0,26 0,-25 0,24 0,1-25,-25 0,24 25,-24-49,0 24,0 0,0 0,-1-24,-24 24,0-25,0 25,0-24,-24 24,-1 0,0-24,0 24,0 0,1 0,-26 0,25 1,0-1,1 25,-1 0</inkml:trace>
  <inkml:trace contextRef="#ctx0" brushRef="#br0" timeOffset="27645.58">14660 8830,'0'0,"-25"0,0-24,0 24,25 24,-25-24,25 25,-24-25,-1 25,25 0,-25 0,0-1,0 1,25 0,-24 0,24 0,-25 0,25-1,0 1,0 25,0-25,0-1,0 1,25 0,-1-25,1 25,0-25,0 0,0 0,-1 0,1-25,0 25,25-25,-26 0,1 1,0-1,-25 0,25-25,0 26,-25-1,0-25,0 25,0 0,0-24,-25 24,0-25,0 26,0-26,-24 25,24 0,-25 1,26-1,-26 0,25 25,0 0</inkml:trace>
  <inkml:trace contextRef="#ctx0" brushRef="#br0" timeOffset="28025.71">15304 9054,'0'-25,"-24"25,-1 25,0 0,25-1,-25 1,0 0,1 0,24 0,-25 24,0-24,0 25,25-26,-25 1,25 25,0-25,25-25,0 24,0-24,0 0,-1 0,1 0,0-24,25 24,-26-25,1 0,0 0,0 0,0 1,0-1,-1 0,-24 0,0 0,0 1,0-26,0 25,-24 0,24 1,-25-1,-25 0,25 0,0 25,-24-25,-1 25,1 0,-1 0</inkml:trace>
  <inkml:trace contextRef="#ctx0" brushRef="#br0" timeOffset="28457.68">12700 10269,'0'-25,"0"1,-25 24,25 24,-25-24,1 25,24 0,-25 0,0 0,0-1,25 26,-25-25,25 24,-24-24,24 0,0 25,0-26,24 1,1 0,0 0,0 0,0-1,-1-24,26 25,-25-25,0 0,24 0,-24 0,0-25,0 25,24-24,-24 24,-25-25,25 0,0 0,-25 0,0 1,0-1,0-25,-25 25,0-24,0 24,0-25,1 1,-26 24,0-25,1 1</inkml:trace>
  <inkml:trace contextRef="#ctx0" brushRef="#br0" timeOffset="28917.67">12055 8384,'-25'0,"0"0,1 0,24 25,-25-25,0 25,0-25,0 24,25 1,-24 0,-1 0,0 0,0-1,25 1,0 0,0 0,0 0,25-25,0 0,0 0,-1-25,26 25,-25-25,24 0,-24 0,25 1,-25-1,24 0,-24 0,0 0,0 1,-25-1,25 0,-25 0,0 0,-25 1,0-1,0 0,-25 25,26 0</inkml:trace>
  <inkml:trace contextRef="#ctx0" brushRef="#br0" timeOffset="29321.68">10815 10319,'0'-25,"0"0,0 0,-25 25,25 25,-25 0,25 0,0 0,0-1,0 1,0 0,0 25,0-26,0 1,0 0,25 0,0 0,0-25,-1 0,1 0,25 0,-25 0,24 0,-24-25,25 25,-26-25,26 0,-25 0,0 1,0-1,-1-25,1 25,-25 1,0-1,0 0,0-25,0 26,-25-1,1 0,-26 0,25 0,-25 1,26-1,-26 25,25 0,-24 0,24 0</inkml:trace>
  <inkml:trace contextRef="#ctx0" brushRef="#br0" timeOffset="29657.69">11633 10021,'0'25,"0"0,0 0,-24-1,24 1,0 0,-25 0,25 0,0-1,0 26,0-25,25-25,-1 25,-24-1,25-24,25 25,-25-25,24 0,1-25,-1 25,1-24,0 24,-26-25,26 0,0 0,-26 25,1-25,0 1,0-1,-25 0,0 0,0 0,-25 1,0-1,0 25,1-25,-26 0,0 25,1-25,-1 25,1 0,-1 0,0 0</inkml:trace>
  <inkml:trace contextRef="#ctx0" brushRef="#br0" timeOffset="36161.92">6325 5358,'0'0,"-25"0,1 0,24 25,-25-25,0 24,0-24,25 25,-25-25,25 25,-24-25,-1 25,50-25,-25-25</inkml:trace>
  <inkml:trace contextRef="#ctx0" brushRef="#br0" timeOffset="37097.34">9128 4217,'0'0</inkml:trace>
  <inkml:trace contextRef="#ctx0" brushRef="#br0" timeOffset="37673.6">9327 4167,'0'-25,"0"1,0 48,0 1,0 0,0 0,0 0,0-1,0 1,0 0,0 0,0 0,0 24,0-24,24 0,-24 24,0-24,25 0,-25 25,0-26,0 1,25 25,-25-25,25-1,-25 1,25 0,-1 0,1 0,0-25,0 0,0 0,-1-25,1 25,25-25,-25 0,-1 0,1-24,0 24,0-25,0 1,-1 24,1-25,-25 1,25-1,0 1,-25-1,0 25,0-24,0-1,0 0,0 1,0 24,0-25,-25 26,25-1,0 0,-25 0</inkml:trace>
  <inkml:trace contextRef="#ctx0" brushRef="#br0" timeOffset="38034.61">10220 3969,'-25'0,"25"25,0-1,0 1,0 0,0 0,0 0,0-1,0 1,0 0,0 25,0-26,0 26,25-25,-25 24,0-24,0 25,0-1,0-24,0 25,0-25,0 24,0-24,0 25,24-26,-24 1,0 0,0 0,25 0,-25 0</inkml:trace>
  <inkml:trace contextRef="#ctx0" brushRef="#br0" timeOffset="38474.45">10244 4415,'0'0,"-24"0,48 0,1 0,0 0,-25-25,25 25,0 0,-25-24,24 24,1-25,0 25,0-25,-25 0,25 25,-1-25,-24 1,25-1,-25 0,0 0,0 0,0 1,0-1,0 0,0 0,0 0,0 1,0-1,-25 0,25 0,-24 0,24 50,0 0,0 0,0 0,0-1,24 1,-24 0,0 0,25 24,-25-24,25 25,-25-25,25 24,-25-24,25 25,-25-26,24 26,-24-25,0 0,25 24,-25-24,25 25,-25-26,25 1,-25 0,0 0,25 0,-25-1,24-24,-24 25,25-50</inkml:trace>
  <inkml:trace contextRef="#ctx0" brushRef="#br0" timeOffset="38845.58">10889 4043,'0'-25,"0"1,25-1,0 25,0 25,-25-1,0 1,24 0,-24 0,25 24,-25 1,25 0,-25-1,25 1,0-1,-25 1,24 0,-24-1,25 1,0-1,0 1,-25-25,25 0,0-1,-1-24,1 0,-25-24,25 24,-25-50,0 25,25 0,-25-24,0-1,0 1,25-1,-25 0,0 1,0-1,0 1,24-26,-24 26,0-1,0 0,0-24,25 24,-25 1,0 24,0-25,0 1,0 24,0 0</inkml:trace>
  <inkml:trace contextRef="#ctx0" brushRef="#br0" timeOffset="43555.5">6598 4936,'0'-25,"-25"25,25-24,0-1,-25 25,25-25,0 0,-24 25,24-25,0 0,-25 25,25-24,-25-1,0 0,25 0,-25 25,25-25,-24 25,24-24,-25 24,0-25,0 0,0 25,25-25,-24 25,-1-25,0 1,0 24,25-25,-25 25,1-25,-1 25,25-25,-25 25,0 0,0 0,1-25,-1 25,0 0,0 25,0-25,1 0,-1 25,0-25,0 0,25 25,-25-25,0 0,1 25,-1-25,25 24,-25-24,0 25,0-25,1 25,-1 0,0-25,25 25,-25-25,0 24,1 1,-1 0,0 0,0 0,0-1,25 1,-24-25,24 25,-25 0,25 0,-25-25,25 25,-25-1,0 1,25 0,-24-25,24 25,-25 0,0-1,25 1,-25-25,25 25,-25 0,25 0,-24-1,24 1,-25 0,25 0,0 0,-25-1,25 1,-25 0,25 0,0 0,-25-1,25 1,0 0,0 0,-24 0,24-1,0 1,-25 0,25 0,0 0,0-1,-25 1,25 0,0 0,0 0,0-1,-25-24,25 25,0 0,0 0,0 0,0 0,0-1,0 1,0 0,-25 0,25 0,0-1,0 1,0 0,0 0,0 24,0-24,0 0,0 0,0 0,0-1,0 1,0 0,0 0,0 0,0-1,0 26,0-25,0 0,0-1,0 1,0 0,0 0,0 0,0-1,0 1,0 0,0 0,0 0,0-1,0 1,0 0,0 0,0 0,0 0,0-1,0 1,0 25,0-25,0-1,0 1,0 0,0 0,0 0,0-1,0 1,0 0,0 0,0 0,0 24,0-24,0 0,0 0,0-1,0 1,0 0,0 0,0 0,0-1,0 1,0 0,0 0,0 0,0 24,0-24,0 0,-24 24,24-24,0 0,0 25,0-26,0 1,0 25,0-25,0 24,0-24,0 0,0 25,0-26,0 26,-25-25,25 24,0-24,0 0,0 25,0-26,0 26,0-25,0 24,0 1,0-25,0 24,0 1,0-25,0 24,0 1,-25-25,25 24,0 1,0-25,0 25,0-26,0 26,0-25,0 24,0 1,0-25,0 24,0 1,0-25,0 24,0 1,0-25,0 24,0-24,0 25,0-25,0 24,0-24,0 25,25-26,-25 26,0-25,0 0,0 24,0-24,0 25,0-25,0 24,0-24,0 25,0-26,25 26,-25-25,0 24,0-24,0 25,0-25,24 24,-24-24,0 25,0-26,0 26,25-25,-25 0,0 24,0-24,25 25,-25-26,0 26,0-25,25 24,-25-24,0 25,25-25,-25 24,24-24,-24 25,0-25,25 24,-25-24,0 25,25-26,-25 26,25-25,-25 0,25 24,-25-24,24 25,-24-26,0 26,25-25,-25 24,25-24,-25 25,25-1,-25-24,25 25,-25-25,24 24,-24-24,25 0,-25 24,25-24,-25 0,25 25,-25-25,25-1,-25 1,24 25,-24-25,25 24,0-24,-25 0,25 24,-25-24,25 25,-25-1,24-24,1 25,-25-25,25-1,-25 26,25-25,0 0,-25 24,24-24,1 0,-25 0,25-1,-25 1,25 25,0-25,-25-1,24 1,-24 0,25-25,-25 25,25 0,0 0,-25-1,25 1,0 0,-25 0,24 0,1-1,0 1,0 0,-25 0,25-25,-1 25,1-1,0 1,0-25,0 25,-25 0,24-25,1 0,0 25,0-1,0-24,-1 25,1-25,0 0,0 25,0-25,-1 25,1-25,0 0,0 0,0 0,-1 0,1 0,0 0,0 0,0 0,-1 0,1 0,0 0,0 0,0-25,24 25,-24 0,0 0,0 0,0 0,-1-25,1 25,0 0,0 0,0-25,-1 25,1 0,0-24,0 24,0-25,-1 25,-24-25,25 25,0-25,0 0,0 1,-25-1,24 0,-24 0,25 0,-25 1,25 24,-25-25,0 0,25 0,-25 0,0 1,0-1,0 0,0 0,0 0</inkml:trace>
  <inkml:trace contextRef="#ctx0" brushRef="#br0" timeOffset="46187.47">7764 12750,'0'24,"0"1,0 0,0 0,0 0,0-1,25-24,-25 25,0 0,0 0,0 0,0-1,0 1,0 0,0 0,24 0,-24-1,0 1,0 0,0 0,0 0,0 0,0-1,0 1,0 0,0 0,0 0,0-1,0 1,0 0,0 0,0 0,0-1,0 1,0 0,0 0,0 0,0-1,0 1,0 0,-24 0,24 0,0-1,0 1,0 0,-25 0,25 0,0-1,-25 1,25 0,0 0,0 0,-25-1,25 1,-25 0,25 0,-24 0,24-1,-25 1,25 0,-25-25,25 25,-25 0,25-1,-25-24,1 25,24 0,-25-25,25 25,-25 0,0 0,25-1,-25-24,1 25,-1 0,0 0,0 0,0-25,25 24,-24-24,-1 25,0-25,25 25,-25-25,0 0,25 25,-24-25,-1 25,0-25,0 0,0 24,1-24,-1 0,0 25,0-25,0 0,1 25,-1-25,0 0,0 0,0 0,0 0,1 0,-1 0,0 0,0 0,0 0,1 0,-1 0,0 0,0 0,0 0,1 0,-1 0,0 0,0 0,0-25,1 25,-1 0,0-25,0 25,0 0,1-24,-1 24,0-25,0 25,0-25,1 25,-1-25,0 25,25-25,-25 1,0 24,1-25,-1 25,0-25,0 0,0 0,1 1,-1-1,0 0,0 25,0-25,25 0,-25 0,1 1,-1-1,0 0,0 25,0-25,1 0,-1 1,0-26,0 25,0 0,25 1,-24-1,-1 0,0 0,0 0,0-24,1 24,24 0,-25 0,0 1,0-26,0 25,25 0,-24 1,-1-26,0 25,0 0,25-24,-25 24,1-25,-1 26,0-26,25 25,-25-24,0 24,1-25,-1 25,25-24,-25 24,0-25,0 25,25-24,-24-1,-1 25,25-24,-25-1,0 1,25 24,-25-25,0 1,25-1,-24 0,-1 1,25 24,-25-25,0 1,25-1,-25 25,25-24,-24 24,24-25,-25 1,25 24,-25-25,25 1,-25-1,25 25,0-24,-25-1,25 0,-24 26,24-26,-25 0,25 26,0-26,-25 25,25-24,-25 24,25-25,0 25,-25-24,25 24,-24-25,24 26,-25-1,25-25,-25 25,25-24,-25 24,25-25,0 25,-25-24,25 24,-24 0,24-24,0 24,-25 0,25-25,-25 26,25-1,-25 0,25 0,0 0,-25-24,25 24,0 0,-24 0,24 1,0-1,-25 0,25-25,0 26,0-1,-25 0,25 0,0-24,-25 24,25 0,0 0,0-24,-25 24,25 0,0-25,-24 25,24 1,0-1,-25-25,25 25,0 1,-25-26,25 25,0 0,-25-24,25 24,0-25,0 26,-25-26,25 25,0-24,-24-1,24 25,0-24,0 24,-25-25,25 1,0 24,0-25,0 25,-25-24,25 24,0-25,0 25,-25-24,25 24,0-25,0 26,-25-26,25 25,0-24,0 24,-24-25,24 1,0-1,0 25,0-24,-25-1,25 25,0-24,0-1,0 25,-25-24,25-1,0 0,0 1,0-1,0 0,0 1,0-1,0 1,0-1,0 0,0-24,0 49,0-24,0-1,0 0,0 1,0-26,0 26,0-1,0 1,0-1,0 0,0 1,0-1,0 25,0-24,0-1,0 0,25 26,-25-26,0 25,0-24,25-1,-25 25,0-24,0-1,24 0,-24 26,0-26,25 0,-25 26,0-26,0 0,25 26,-25-26,0 25,25-24,-25 24,0 0,25-25,-25 26,24-1,-24 0,0-25,25 25,-25 1,25-26,-25 25,25 0,-25 1,0-26,25 25,-25 0,0 1,24-1,-24-25,0 25,25 1,-25-1,0 0,0 0,25 0,-25 1,0-1,25 0,0-25,-25 1,24 24,-24 0,25 0,-25 1,25-1,-25-25,25 25,-25 1,25-1,-25-25,24 25,-24 0,25 1,-25-1,25-25,-25 25,25 1,-25-1,25 25,-25-25,24 0,1 0,-25 1,25-1,0 25,-25-25,25 0,-1 0,1 1,0-1,0 0,-25 0,25 0,-1 1,1 24,-25-25,25 0,-25 0,25 0,0 1,-1-1,-24 0,25 25,-25-25,25 0,0 25,-25-24,25-1,0 25,-25-25,24 25,1-25,0 0,0 25,-25-24,25 24,-1 0,-24-25,25 25,0 0,-25-25,25 25,0 0,-1 0,-24-25,25 25,0 0,0 0,0 0,-1 0,1-25,0 25,0 0,0 0,-1 0,1 0,0 0,0 0,0 0,-1 0,1 0,0 25,0-25,0 0,-1 0,1 25,0-25,0 0,0 25,-1-25,1 0,0 25,0-25,0 24,0 1,-1-25,1 25,0 0,0-25,0 25,-1-1,1 1,0 0,0 0,0 0,-1-1,1 1,0 0,0 0,0 0,-1-1,-24 1,25 0,0 0,0 0,0-1,-1 1,1 25,-25-25,25-1,0 26,0-25,-1 0,1 24,-25-24,25 25,0-26,0 26,-25-25,24 25,1-26,-25 1,25 0,0 0,-25 0,25-1,-25 1,0 0,24 0,-24 0</inkml:trace>
  <inkml:trace contextRef="#ctx0" brushRef="#br0" timeOffset="47277.46">4192 8806,'0'0,"0"-25,25 25,-25-25,0 0,-25 50,0 0,25 0,-25 24,1-24,-1 25,0-1,0 26,0-26,-24 26,24 24,-25-25,1 26,24-26,-25 25,1-24,24 24,-25-50,25 26,1-26,-1 1,25 0,-25-25,25-1,0 1,0 0,0-50,0 0,25 1,-25-1,25-25,-1 0,1 1,0-1,0-24,0 24,0-24,24-25,-24 24,0 1,0-25,-1 24,26-24,-25 25,0-26,24 26,-24-1,25-24,-26 50,26-26,-25 26,0-1,-1 25,1 0,0 25,0 0,0 0,-1 25,1 0,0 25,0-26,0 26,24 0,1-1,-25 1,24-1,1 1,-1 0,1-1,25 1,-26 0,1-1,-25-24,24 25,1-26,-25 26,-1-25,26 24,-50-24,25 0,0 0,-25 0,24-1,-24 1,0 0,25-25</inkml:trace>
  <inkml:trace contextRef="#ctx0" brushRef="#br0" timeOffset="50327.61">16570 4961,'-25'0,"25"-25,0 0,0 1,0-1,0 0,-25 0,25 0,0 0,0 1,0-1,0-25,0 25,0 1,-25-1,25 0,0 0,0 0,0 1,0-26,0 25,0 0,0 1,0-1,0 0,25 0,-25 0,25-24,-25 24,0 0,25 0,-25 1,24-1,-24 0,0 0,25 0,-25 1,0-1,25 0,-25 0,25 0,-25 1,0-1,25 25,-25-25,24 0,-24 0,25 25,-25-24,25-1,-25 0,25 25,0-25,-1 0,-24 0,25 25,-25-24,25 24,0-25,0 25,-25-25,24 25,1-25,0 25,-25-25,25 25,0 0,-25-24,24 24,1 0,0 0,0 0,0 0,-1 0,1 0,0 24,0-24,0 0,-25 25,24-25,1 25,0 0,0-25,0 25,-1-25,1 24,-25 1,25-25,0 25,0 0,0-25,-1 25,-24 0,25-1,0 1,-25 0,25 0,0 0,-25-1,24 1,-24 0,25 0,0 24,-25-24,25 0,-25 0,25 24,-1-24,-24 0,25 0,-25 24,25-24,-25 0,25 25,0-26,-25 1,24 25,-24-25,25 24,-25-24,25 25,-25-26,25 26,-25-25,25 24,-25-24,24 25,-24-25,25 24,-25-24,25 25,-25-25,25 24,-25 1,25-25,-25 24,24-24,-24 25,25-1,-25-24,0 25,25-1,-25 1,25-1,-25 1,25-25,-25 24,24 1,-24 0,0-26,25 26,-25 0,0-25,25 24,-25 1,0-1,25-24,-25 25,25-1,-25 1,0 0,24-1,-24 1,25-1,-25 1,0 0,25-1,-25 1,25-1,-25 1,25 0,-25-1,0 1,25 0,-25-1,24 1,-24-1,0 1,25 0,-25-1,0 1,0-1,25 1,-25 0,0-1,25 1,-25-1,0 1,0 0,25-1,-25 1,0 24,0-24,0-1,0 1,0 0,0-1,0 26,0-26,0 1,0 0,0-1,24 1,-24 24,0-24,0-1,0 1,0 0,0 24,0-24,25-1,-25 1,0-1,0 1,0 0,0-1,0 1,0 24,0-24,0 0,0-1,0 1,0-1,0 1,0 0,0 24,0-24,0-1,0 1,0-1,0 1,0 0,0-1,0 1,0 0,0-1,0 1,0-1,0 1,0 0,0-1,0 1,0-1,0 1,0 0,0-26,0 26,0 0,0-1,0-24,0 25,0-1,0 1,0-25,0 24,0 1,0-1,0-24,0 25,0-25,0 24,0 1,-25-25,25 0,0 24,0-24,0 25,0-26,-24 1,24 25,0-25,0 24,-25-24,25 25,0-26,0 26,-25 0,25-26,0 26,0-25,-25 24,25-24,0 0,0 25,0-26,-25 26,25-25,0 0,0 24,-24-24,24 25,0-25,-25 24,25-24,0 25,-25-26,25 26,-25-25,25 24,-25-24,25 25,-25-25,25 24,-24-24,-1 25,25-26,-25 1,25 25,-25-25,25-1,-25 1,25 0,0 0,-24 0,24-1,0 1,0 0,-25 0,25 0,0 0,-25-1,25 1,-25 0,25 0,0 0,-25-1,25 1,-24 0,24 0,-25-25,0 25,25-1,-25 1,0 0,25 0,-24 0,-1-25,25 24,-25 1,0-25,25 25,-25 0,1-25,24 25,-25-25,0 24,0-24,0 25,1-25,-1 25,0-25,0 0,0 0,1 25,-1-25,-25 0,25 0,1 0,-1 25,0-25,0 0,0 0,0 0,1-25,-1 25,0 0,25-25,-25 0,0 25,25-25,-24 25,24-24,-25 24,0-25,25 0,-25 25,25-25,-25 0,1 25,24-24,-25-1,0 0,25 0,0 0,-25 1,25-1,0 0,0 0,0 0,0 1,0-1,0-25,0 25,0 1,0-1,0 0,0-25,0 25,0 1,0-1,0 0,0 0,-25 0,25 1</inkml:trace>
  <inkml:trace contextRef="#ctx0" brushRef="#br0" timeOffset="52231.4">16818 13196,'0'25,"0"0,0 0,-25-25,25 24,0 1,0 0,0 0,0 0,0-1,0 1,0 0,0 0,0 0,0-1,0 1,0 0,0 0,0 0,0-1,0 1,0 0,25 0,-25 0,0-1,0 1,0 0,0 0,0 0,24-1,-24 1,0 0,0 0,25 0,-25-1,25 1,-25 0,0 0,25 0,0-1,-25 1,24 0,-24 0,0 0,25-1,-25 1,25 0,-25 0,25 0,-25 0,25-25,-25 24,24 1,1 0,-25 0,25-25,-25 25,25-1,0 1,-25 0,24-25,-24 25,25 0,0-1,0-24,-25 25,25-25,-25 25,24-25,1 0,-25 25,25-25,0 0,0 0,-25 25,24-25,1 0,0 0,0 0,0 0,0 0,-1 0,1 0,0 0,0 0,0 0,-1 0,1 0,0 0,0 0,-25-25,25 25,-1 0,1 0,0 0,0-25,0 25,-1 0,1-25,0 25,0-25,0 25,-1-24,1 24,0-25,0 25,0-25,-1 25,1-25,0 25,0-25,0 25,-1-24,1-1,0 25,0-25,0 0,-1 25,1-25,0 1,0-1,0 25,0-25,-1 0,1 0,0 0,0 1,0-26,-1 25,1 0,0 1,0-1,0 0,-1-25,1 26,0-1,-25-25,25 25,0-24,-1 24,1-25,-25 26,25-26,0 0,-25 26,25-26,-25 0,24 1,1-1,-25 1,25 24,0-25,-25 1,25-1,-1 0,-24 1,25-1,0 0,-25 26,25-26,0 0,-25-24,24 24,1 1,-25-1,25 1,-25-1,25 0,-25-24,0 24,25 1,-25-1,24 1,-24-1,25 0,-25 1,0-1,25-24,-25 24,25-24,-25 24,0-24,25 24,-25-24,25 24,-25-24,0 24,24-24,-24-1,0 26,25-26,-25 1,0-1,25 1,-25 24,0-24,0-1,0 1,0 24,0-24,0 0,25-1,-25 1,0 24,0-24,0-1,0 1,0-1,0 26,0-26,0 26,0-26,0 1,0 24,0-24,0 0,0 24,0-24,25-1,-25 26,0-26,0 1,0 24,0-24,24-1,-24 1,0 24,0-24,0-1,0 1,0 24,0-24,0 0,0 24,0-24,0-1,0 26,0-26,0 25,0-24,0 24,25 1,-25-26,0 26,0-1,0-24,0 24,0 1,-25-26,25 26,0-1,-24-24,24 24,-25-24,25-1,-25 26,0-26,25 25,-25-24,25 24,-24 1,-1-26,25 26,-25-26,25 26,-25-1,25-24,-25 24,25-24,-25 24,1 1,24-1,-25-24,0 24,25 0,-25 1,0-1,1 0,24 1,-25-1,0 1,0-1,0 0,25 1,-24-1,-1 25,0-24,25-1,-25 25,0-24,25-1,-24 25,-1-24,25 24,-25-25,25 1,-25 24,0-25,25 25,-24 1,-1-26,25 25,-25 0,0 1,25-1,-25 0,25 0,-24 0,-1 1,0-1,25 0,-25 0,0 0,1 1,24-1,-25 25,0-25,25 0,-25 0,0 1,1-1,24 0,-25 0,0 0,0 25,25-24,-25-1,0 0,25 0,-24 0,-1 1,25-1,-25 0,0 0,0 0,25 1,-24-1,-1 0,0 0,25 0,-25 1,0 24,25-25,-24 0,-1 0,0 0,0 25,25-25,-25 1,1 24,24-25,-25 25,0-25,0 0,0 25,25-25,-24 25,-26-24,25 24,0-25,1 25,-1-25,-25 25,25-25,1 25,-26-25,25 25,-24 0,24-24,-25 24,25 0,-24 0,24 0,-25 24,25-24,-24 25,-1-25,25 25,-24 0,-1 0,1-1</inkml:trace>
  <inkml:trace contextRef="#ctx0" brushRef="#br0" timeOffset="53983.38">18951 8062,'0'-25,"-25"50,0-1,25 1,-25-25,1 25,-1 0,-25 24,25-24,-24 25,24-25,-25 24,1 1,-1-1,0 1,1-25,-1 24,25 1,-24-25,24 0,0-1,0 1,25 0,-24-25,24 25,0-50,24 25,1-25,0 0,0 1,0-26,24 25,-24-24,25-1,-1 0,-24 26,25-26,-25 0,24 1,-24-1,25 1,-26 24,26-25,-25 1,0 24,-1-25,1 25,-25 0,25 1,0 24,0 0,-1 0,-24 24,25-24,0 50,0-25,24 25,-24-26,25 26,-1 24,1-24,0 0,-1-1,-24 1,25-1,-26 1,1 0,0-1,0-24,0 25,-25-26,25 1,-25 0,0 0,0 0,0-1,-25-24,25 25,-25-25</inkml:trace>
  <inkml:trace contextRef="#ctx0" brushRef="#br0" timeOffset="60679.18">2158 8434,'-25'-25,"0"25,25-25,-24 25,24-25,-25 25,25-25,-25 1,25-1,0 0,-25 25,25-25,0 50,0 0,0 0,0-1,0 1,25 25,-25 49,0-49,25 24,-25-24,0 24,0 0,25 1,-25-1,0 1,0-1,24 1,-24-1,0 0,0 1,0-26,0 1,25 24,-25-49,0 25,0-1,0-24,0 0,0 0,0 0,0-1</inkml:trace>
  <inkml:trace contextRef="#ctx0" brushRef="#br0" timeOffset="61235.3">1712 8434,'-25'0,"0"0,25 24,-25-24,25 25,-25-25,50 0,0 0,0 0,0-25,-1 25,1-24,0 24,25-25,-26 0,26 0,0 0,-26 25,26-24,0-1,-26 0,26 0,0 0,-1 1,-24 24,25-25,-26 0,26 25,-25 0,0-25,-1 25,1 0</inkml:trace>
  <inkml:trace contextRef="#ctx0" brushRef="#br0" timeOffset="61574.28">1761 10567,'0'0,"25"0,-25-25,25 25,0-25,-1 0,1 25,0-49,25 24,-1 0,26-24,-26-1,26 25,-1-24,0-1,1 0,-1 1,1-1,-1 25,1-24,-1 24,-24-25,24 25,-24 1,-1-1,1 0,-25 0,24 25,-24-25,0 25</inkml:trace>
  <inkml:trace contextRef="#ctx0" brushRef="#br0" timeOffset="63248.38">20092 7392,'25'0,"-25"25,24-25,1 0,0 0,25 0,-26 0,26 0,0 0,-1 0,1 0,-1 0,1 0,0 0,-1 0,-24 0,25 0,-25 0,24-25,-24 25</inkml:trace>
  <inkml:trace contextRef="#ctx0" brushRef="#br0" timeOffset="63504.31">20464 7491,'0'0,"0"25,0 0,0-1,0 1,0 25,0-1,0 1,0 0,0-1,0 1,0 24,-25-24,25 0,-25-1,25 26,-25-26,25 1,-24-1,24 26,-25-26,25 1,0 0,-25-1</inkml:trace>
  <inkml:trace contextRef="#ctx0" brushRef="#br0" timeOffset="63750.48">19893 8905,'25'0,"25"0,-25 0,24 0,1 0,-1 0,1 0,24 0,-24-25,0 25,24 0,-24 0,24 0,-24 0,24 0,-24-25,24 25,-24 0,-1 0,1 0,0 0,-26 0,26 0,-25-25,0 25,-1 0,1 0,0 0</inkml:trace>
  <inkml:trace contextRef="#ctx0" brushRef="#br0" timeOffset="66701.12">10096 2629,'-25'0,"0"0,0 0,0 25,0-25,1 0,24 25,-25-25,50 0,-1 0,1 0,0 0,25-25,-1 25,1 0,24-25,1 25,49-25,-25 1,25-1,25 0,0 0,24 0,1 1,0-1,-1 0,1 25,-1-25,-24 0,0 1,0 24,0-25,-25 25,-25-25,0 25,0-25,-24 25,-1-25,1 25,-26 0,1-24,-25 24,24 0,-24 0,-25-25,25 25</inkml:trace>
  <inkml:trace contextRef="#ctx0" brushRef="#br0" timeOffset="80855.39">5779 15106,'0'-25,"-24"25,24-25,0 50,-25 0,25 0,-25 0,25-1,0 1,-25 0,25 25,-25-26,25 1,-24 25,24-25,-25 0,25-1,0 1,-25-25,25 25,0-50,0 0,0 1,25-1,-25-25,0 25,25-24,-25-1,24 25,-24-24,0-1,25 0,-25 26,0-26,25 25,-25-24,0 24,25 0,-25 0,25 25,-1 25,1 0,0 0,0-1,0-24,0 25,-1 0,1 0,0-25,-25 25,25-1,0-24,-1 25</inkml:trace>
  <inkml:trace contextRef="#ctx0" brushRef="#br0" timeOffset="81358.75">5953 15106,'0'25,"0"0,0-1,0 1,25 0,-25 0,25 0,-25-1,0 1,0 0,25 0,-25 25,0-26,0 1,24 25,-24-1,0 1,0 0,25-1,-25 1,0 24,0-24,25-1,-25 26,0-26,25 1,-25 24,0-24,0 0,25 24,-25-24,0 24,0 1,24-26,-24 26,0-1,0-24,25 24,-25 0,0 1,25-1,-25 1,0-1,0 0,25 1,-25-26,0 26,0-1,0-24,0 24,0-24,0-25,0 24,0-24,25 25,-25-25,0-1,0 1,0 0,0 0,24-25</inkml:trace>
  <inkml:trace contextRef="#ctx0" brushRef="#br0" timeOffset="82863.38">6573 18083,'-25'0,"25"24,25-24,0 0,0-24,0 24,-1 0,1 0,0 0,-25-25,25 25,0 0,-1 0,1 0,0 0,0 0,0 0,0 0,-1 0,-24-25,25 25,0 0,0 0,0 0,-1 0,1 0,25 0,-25-25,-1 25,1 0,0 25,0-25,0 0,24 0,-24 0,0 0,24 0,-24 25,0-25,25 0,-26 0,26 0,-25 0,24 0,-24 0,0 0,25 0,-26 0,26 0,-25-25,24 25,-24 0,25 0,-25-25,24 25,-24-25,25 25,-25 0,24-24,1 24,-25-25,24 25,1 0,-25 0,24-25,1 25,-1 0,-24 0,25 0,-1 0,-24 0,25-25,-1 25,-24 0,25 0,-25 0,24 0,1 0,0 0,-26 0,26 0,0-25,-1 25,1 0,-1 0,-24 0,25-24,-1 24,1 0,-25 0,24 0,-24 0,25 0,-25-25,24 25,1 0,-25 0,24 0,-24 0,25 0,-1 0,1 0,0 0,-1 0,1 0,-1 0,1 0,0 0,-1 0,26 0,-26 0,1 0,-1 0,1 0,0 0,-1 0,1 25,-1-25,1 0,0 0,24 0,-24 0,-1 0,1 0,0 0,-1 0,1 0,24 0,-24 0,-1 0,1 0,24 0,-24 0,24-25,-24 25,24 0,-24 0,24 0,1 0,-1 0,1 0,-1 0,1 0,-1-25,0 25,1 0,-1 0,25 0,-24 0,24 0,-25 0,26 0,-1 0,-25 25,26-25,-1 0,0 0,0 0,0 0,1 0,24 0,-25 0,0 0,25 25,0-25,-25 0,25 0,0 0,0 0,0 24,0-24,0 0,1 0,-1 0,0 0,0 0,0 0,-25 0,25 0,-25 0,25 0,-25-24,1 24,-1 0,0 0,-25 0,26 0,-26 0,25 0,-24 0,-1 0,0 0,1 0,-1 0,-24 0,24 0,-24 0,0 0,-1 0,1-25,-1 25,-24 0,0 0,0-25,0 25,-1 0,1-25,0 25,-25-25,25 25,-25-24,25 24,-25-25,0 0,-25 25,25-25,-25 25,25-25,-25 25,0-24,1 24,-1 0,50 0,-25 24,24-24,1 0,0 25,0-25,0 0,24 0,-24 0,-25 25,25-25,0 0,-25 25,-25-25,25 25,-25-25,0 0,0 24,1-24,-1 0,-25 25,1-25</inkml:trace>
  <inkml:trace contextRef="#ctx0" brushRef="#br0" timeOffset="83427.05">13444 18331,'0'-25,"25"25,0-25,0 25,-1-25,1 25,25 0,-25 0,-1 0,26 0,-25 0,24 0,1 0,-25 0,0 25,24-25,-24 25,-25 0,25-25,-25 24,0 1,0 0,-25-25,0 25,0 0,1-1,-1-24,0 25,0 0,0-25,-24 0,24 25,0-25,0 0</inkml:trace>
  <inkml:trace contextRef="#ctx0" brushRef="#br0" timeOffset="83675.08">14238 18207,'0'-25,"-25"25,0 25,25-1,0 1,0 0,0 0,0 0,25-25,-25 24,25 1,0 0,-1-25,1 25,0-25,25 0,-25 0,24 25,-24-25,25 0,-1-25,1 25,-1-25,1 25,0-25</inkml:trace>
  <inkml:trace contextRef="#ctx0" brushRef="#br0" timeOffset="84848.01">3671 16272,'0'0,"-25"-25,25 0,-25 25,25-25,0 50,0 0,0 0,25 0,-25-1,0 26,25-25,-25 25,25-1,-25 1,0-1,0 1,25 0,-25-1,0 1,0-1,0 1,0-25,25 24,-25-24,0 0,0 0,0 0,0-1,0-48,-25-1,25 0,0 0,0 0,-25 1,25-1,0 0,-25 0,25-24,0 24,-25 0,25-25,0 26,-25-26,25 25,0-24,-24 24,24-25,0 25,0-24,0 24,0 0,0-25,0 26,0-1,0 0,24 0,1 0,-25 1,25 24,-25-25,25 25,0 0,-25 25,25-25,-25 24,0 1,0 0,0 25,0-26,0 26,-25 0,25-25,0-1,0 26,0-25,25-25,-25 25,24-25,1 24,0-24,0 0,0 25,-1-25,1 0,0 0,0 25,0 0,-25 0,24-1,-24 1,0 0,-24 25,24-26,0 1,-25 0,0 0,25 0,-25-1,0 1,25 0,-24 0,-1 0,0-1</inkml:trace>
  <inkml:trace contextRef="#ctx0" brushRef="#br0" timeOffset="85083.06">4266 16321,'0'-24,"-24"24,-1 0,0 0,25 24,-25 1,0-25,25 25,-24 0,24 0,0 0,-25 24,25-24,0 25,0-26,0 26,25-25,-25 24,0-24,24 25,1-25,-25-1,25 26,0-25,0-25,-1 25,1-1</inkml:trace>
  <inkml:trace contextRef="#ctx0" brushRef="#br0" timeOffset="85310.03">4415 16495,'0'-25,"25"25,0 0,-25 25,25-25,-1 25,-24 0,25-25,-25 49,25-24,-25 0,0 25,0-1,0-24,0 25,0-1,-25-24,25 0,0 24,-25-49,25 25,-24 0</inkml:trace>
  <inkml:trace contextRef="#ctx0" brushRef="#br0" timeOffset="85499.49">4539 16470,'0'0,"0"-24,0 48,0 1,0 0,0 0,0 0,0 24,0-24,25 0,-25 24,0-24,25 0,0 0,-25 0,24-1,1 1,0-25,0 0</inkml:trace>
  <inkml:trace contextRef="#ctx0" brushRef="#br0" timeOffset="85726.92">4663 16247,'0'0,"0"-25,0 0,0 1,25 24,-25-25,25 25,0 0,-1-25,1 25,25 0,-25 25,0-25,24 25,-24-25,25 24,-1 1,-24 0,0 0,0 24,-1-24,1 25,0 0,-25-1,0 26,0-26,-25 1,0-1,25-24</inkml:trace>
  <inkml:trace contextRef="#ctx0" brushRef="#br0" timeOffset="88530.02">6152 15776,'0'0,"24"0,1 0,0 0,0-25,0 25,-1 0,1 0,0 0,0 0,0 0,-1 0,1 0,0 0,0 0,0-25,-1 25,1 0,0 0,0 0,0 0,-1 0,1 0,0 0,0 0,0 0,-1 0,1 0,0 0,0 0,0 0,0 0,-1 0,1 0,0-25,0 25,0 0,-1-24,1 24,25 0,-25 0,-1-25,1 25,0 0,0 0,0 0,-1 0,1 0,0 25,0-25,0 0,-1 0,1 0,25 0,-25-25,-1 25,1 0,0 0,25 0,-26 0,1 0,0 0,0 0,0 0,-1 0,1 0,0 0,0 0,24 0,-24 0,0 0,0-25,0 25,0 0,24 0,-24 0,25-25,-26 25,1 0,25-25,-25 25,-1 0,1 0,0 0,0 0,0 0,-1 0,1 0,0 0,0 0,0 0,-1 0,1 0,0 0,0 0,24 0,-24 0,0-24,0 24,0 0,-1 0,1-25,0 25,0 0,0 0,-1 0,1 0,0 0,0 0,-25-25,25 25,0 0,24 0,-24 0,0 0,0 0,-1-25,26 25,-25 0,0 0,-1 0,1-25,0 25,0 0,0 0,-1 0,1 0,0 0,0 0,0 0,-1 0,1 0,0 0,0 0,0 0,-1-24,1 24,0 0,0 0,24 0,-24-25,0 25,0 0,24 0,-24-25,0 25,0 0,0 0,0 0,-1 0,1 0,0 0,0 0,0-25,-1 25,1 0,0 0,0 0,0 0,24-25,-24 25,0 0,0 0,-1-25,1 25,25 0,-25 0,-1-24,1 24,0 0,25 0,-26-25,1 25,0 0,25 0,-26 0,1-25,0 25,25 0,-26 0,1 0,0 0,0-25,24 25,-24 0,0 0,0 0,25 0,-26 0,1 0,25 0,-25-25,-1 25,1 0,25 0,-25 0,-1 0,26 0,-25 0,0-24,-1 24,26 0,-25 0,0 0,24 0,-24 0,0-25,0 25,24 0,-24 0,0 0,0 0,24 0,-24 0,0 0,0 0,24 0,-24-25,0 25,0 0,0 0,-1 0,1 0,0 0,0 0,0 0,-1 0,1 0,0 0,0 0,0 0,-1 0,1 0,0 0,0 0,24 25,-24-25,0 0,0 0,0 0,-1 0,1 0,0 0,0 0,0 0,-1 0,1 0,0 0,0 0,0 0,-1 0,1 0,0 0,0 0,0 0,-1 0,1 0,0 0,0 0,0 0,0 0,-1 0,1 0,0 0,0 0,0 0,-1 0,1 25,0-25,0 0,0 0,-1 0,26 0,-25 0,0 0,-1 0,26 0,-25 0,0 0,24 0,-24 0,0 0,24 0,-24 0,0 0,25 0,-26 0,1 0,0 0,25 0,-26 0,1 0,0 0,25 0,-26 0,26 0,-25 0,0 0,24 0,1 24,-25-24,24 0,-24 0,25 0,-25 0,24 0,1 0,-25 0,24 0,-24 0,25-24,-1 24,-24 0,25 0,-26 0,26 0,0 0,-26 0,26 0,0 0,-26 0,26 0,0 0,-1 0,-24 0,25 0,-1 0,1 0,0 0,-1 0,1 0,-25 0,24 0,1 0,-1 0,1 0,0 0,-1 0,1 0,-1 0,1 0,0 0,-1 0,1 0,0 0,24 0,-24 0,-1 0,1 0,24 0,-24 0,-1 0,1 0,0 0,-1 0,1 0,-1 0,1 0,0 0,-26 0,26-25,0 25,-1 0,1 0,-25 0,24 0,1-25,0 25,-1 0,1 0,-1 0,1 0,0 0,-1 0,1 0,-1 0,1 0,-25 0,24 0,-24 0,0-25,25 25,-26 0,1 0,0 0</inkml:trace>
  <inkml:trace contextRef="#ctx0" brushRef="#br0" timeOffset="90842.05">6102 15751,'-25'0,"25"-25,-25 25,1 0,24-25,0 1,0-1,0 50,24-25,1 0,0-25,0 25,0 0,-1 0,1-25,0 25,0 0,0 0,-1 0,1 0,0-25,0 25,0 0,24 0,-24 0,0 0,0 0,-1 0,1-25,0 25,25 0,-26 0,1 0,25 0,-25-24,24 24,-24 0,25 0,-25 0,24-25,-24 25,0 0,0 0,24 0,-24 0,0 0,0 0,-1 0,1 25,0-25,0 0,0 0,-1 0,1 24,0-24,0 0,0 0,-1 0,1 0,0 0,0 0,0 0,-1 0,1 0,0 0,0 0,0 0,-1 0,1 0</inkml:trace>
  <inkml:trace contextRef="#ctx0" brushRef="#br0" timeOffset="92145.08">7689 15677,'0'0,"-24"0,24-25,0 0,24 25,1-25,0 25,0-25,0 25,-1 0,26-24,-25 24,0 0,-1 0,1 0,0 0,25 0,-25 0,24 0,-24 0,25 0,-1 0,1 0,-1-25,1 25,0 0,-1 0,26-25,-26 25,1 0,24-25,1 25,-26 0,26-25,-26 25,26-24,-1 24,-24 0,24-25,-24 25,24 0,-24 0,-1 0,26 0,-26 0,1 0,0 0,-1 0,1 0,-25 0,24 0,1 0,-1-25,1 25,0 0,-25 0,24 0,1 0,-1 0,1-25,-25 25,24 0,1 0,-25 0,24 0,-24 0,0 0,0 0,0 0,24 0,-24 0,0 0,0 0,-1 0,1 0,0 0,0 0,0 0,24 0,-24-25,0 25,24 0,-24 0,0 0,25 0,-26 0,1 0,0 0,25 0,-25 0,-1 0,1 0,0 0,0 0,0 0,-1 0,1 25,0-25,0 0,0 0,-1 0,1 0,0 0,0 0,24 0,-24 0,0 0,25 0,-26-25,26 25,-25 0,24 0,-24 0,25 0,-25 0,24 0,-24 0,0-25,24 25,-24 0,0 0,25 0,-25 0,24 0,-24 0,0 0,24 0,1 0,-25 0,24 0,1 0,-25 0,24 0,1 0,-25 0,24 0,1 0,-25 0,24-24,-24 24,25 0,-25 0,24 0,1 0,-25 0,24 0,-24 0,25 0,-25 0,24 0,-24 0,25 0,-26 0,1 0,25 0,-25 0,24 0,-24 0,25-25,-26 25,26 0,-25 0,24 0,-24 0,0 0,25 0,-26 0,1 0,0 0,0 0,0 0,-1 0,1 0,0 0,0 0,0 0,-1 0,1-25,0 25,0 0,0 0,-1 0,1 0,25 0,-25 0,0 0,-1 0,1 0,0 0,0 0,24 0,-24 0,0 0,0 0,0 0,-1 0,1 0,0 0</inkml:trace>
  <inkml:trace contextRef="#ctx0" brushRef="#br0" timeOffset="92624.98">13791 15230,'25'0,"0"-25,0 25,0 0,-1 0,1 0,25-25,-25 25,24 0,-24 0,25 0,-1 0,-24 0,25-24,-1 24,1 0,0 0,-1 0,1 0,-1 0,1 0,0 0,24 24,-24-24,-1 0,1 0,24 0,-24 0,-1 0,26 0,-26 0,26 0,-26 0,1 0,25 25,-26-25,26 0,-26 0,1 0,24 0,-24 0,-1 0,26 0,-26 0,1 0,24 0,-24 0,24 0,-24 0,0 0,24 0,-24 25,-1-25,1 0,0 0,-1 0,-24 0,25 0,-26 0,26 0,-25 0,0 0,24 0,-24 0,0 0,0 0,-1 0,1 0,0 0,0 0</inkml:trace>
  <inkml:trace contextRef="#ctx0" brushRef="#br0" timeOffset="93336">12080 14858</inkml:trace>
  <inkml:trace contextRef="#ctx0" brushRef="#br0" timeOffset="93967.92">11881 15205,'25'0,"0"0,0 0,0 0,-1 0,26-25,-25 25,24 0,1 0,0 0,-1-24,1 24,0 0,-1 0,26-25,-26 25,26 0,-26 0,26-25,-26 25,26 0,-1 0,0 0,-24 0,24 0,1 0,-1-25,-24 25,24 0,1 0,-26 0,26 0,-26 0,1 0,24 0,-24-25,0 25,-26 0,26 0,-25 0,0 0,-1 0,1 0</inkml:trace>
  <inkml:trace contextRef="#ctx0" brushRef="#br0" timeOffset="94356.97">13419 15131,'0'0,"25"0,25 0,-25 0,24 0,-24 0,25 0,24-25,-24 25,-1 0,26 0,-26 0,26 0,-26 0,26 0,-1 0,0 0,1 0,-1 0,1 0,24 0,-25 0,1 0,24 0,-25 0,1 0,-1 0,1 0,24 0,-25 0,-24 0,24 0,1 0,-1 0,-24 0,24 0,-24 0,24 0,-24 0,-1 0,1-25,0 25,-1 0,-24 0,25 0,-26 0,26 0,-25 0,0 0,-1 0,1 25,0-25,0 0,0 0,0 0</inkml:trace>
  <inkml:trace contextRef="#ctx0" brushRef="#br0" timeOffset="94873.64">17462 11931,'0'0,"25"-74,25-1,-25 1</inkml:trace>
  <inkml:trace contextRef="#ctx0" brushRef="#br0" timeOffset="95716.62">20216 14560,'0'0,"0"-24,-25-1,0 0,0 0,25 0,-24 25,24-24,0-1,0 50,0-1,24-24,-24 25,25 0,-25 0,25 0,-25-1,25 1,0 25,-25-25,24 24,1-24,-25 25,25-1,-25-24,25 25,-25-26,0 26,25-25,-25 0,24-1,-24 1,0 0,0 0,25-25</inkml:trace>
  <inkml:trace contextRef="#ctx0" brushRef="#br0" timeOffset="96228.9">20265 14486,'0'0,"-24"0,24-25,0 0,0 1,0-1,0 0,0 0,0 0,0 0,0 1,0-1,0 0,0 0,0 0,24 25,-24-24,25-1,0 25,0 0,-25-25,25 25,-1-25,1 25,0 0,0 0,0 0,-1 25,1 0,-25 0,0-1,0 26,0-25,0 0,0 24,-25-24,25 0,0 0,-24 24,24-24,0 0,0 0,0 0,24-25,-24 24,25 1,-25 0,25 0,0-25,0 25,-1-1,-24 1,25 0,0 0,-25 0,0-1,0 1,0 0,0 0,-25 0,25-1,-25 1,1 0,-1-25,0 25,0-25,0 25,1-25,-1 0,0 0,0 0,0 0,1 0,-1 0</inkml:trace>
  <inkml:trace contextRef="#ctx0" brushRef="#br0" timeOffset="96545.73">20985 14312,'0'0,"0"-25,0 1,0-1,-25 25,0 0,25 25,-25-25,25 24,-24 1,-1 0,25 25,-25-25,25 24,-25-24,25 25,-25-1,25-24,0 25,0-1,0 1,0-25,0 24,0 1,0-25,25 24,-25-24,25 25,0-26,-25 1,25 0,-1 0,1-25,0 25,0-25,24 0,-24 0</inkml:trace>
  <inkml:trace contextRef="#ctx0" brushRef="#br0" timeOffset="96796.93">20985 14536,'0'0,"25"-25,-1 0,1 25,0-25,0 25,0 0,-1 25,1-25,0 25,-25 0,0-1,0 1,0 0,0 0,0 0,0-1,-25 26,25-25,-25 0,1-1,24 1,-25 0,25 0,-25-25,25 25</inkml:trace>
  <inkml:trace contextRef="#ctx0" brushRef="#br0" timeOffset="97046.04">21382 14536,'0'-25,"-25"25,0 0,0 25,25-1,-25 1,25 0,0 0,0 0,0-1,0 1,0 0,0 0,0 0,25-1,-25 26,25-25,0 0,-25-1,25 1,-1-25,1 25,0-25,0 0,0 25,-1-25</inkml:trace>
  <inkml:trace contextRef="#ctx0" brushRef="#br0" timeOffset="97284.93">21456 14337,'0'-25,"0"0,25 25,0-24,-1 24,1 0,0 24,0-24,0 25,-1 0,1 0,0 0,0 0,0-1,0 26,-1 0,-24-26,25 26,-25 0,0-1,0 26,0-26,0 1,-25-1,25 1,-24 0,24-1,-25-24,25 0</inkml:trace>
  <inkml:trace contextRef="#ctx0" brushRef="#br0" timeOffset="97481.37">22076 14660,'0'-25,"0"0,25 0,0 25,0 0,-1-25,1 25,0 0,25 0,-26 0,1 0</inkml:trace>
  <inkml:trace contextRef="#ctx0" brushRef="#br0" timeOffset="97645.15">22151 14759,'0'0,"-25"0,0 0,0 0,50-25,0 25,0 0,-1 0,26 0,0 0,-26 0,51 0</inkml:trace>
  <inkml:trace contextRef="#ctx0" brushRef="#br0" timeOffset="97912.93">22796 14064,'0'-25,"24"50,-24 0,0 0,25 0,-25-1,0 1,25 25,-25-25,25 24,-25 1,0-25,25 24,-25 1,24 0,-24-26,25 26,-25 0,25-26,-25 26,25-25,-25 0,25-1</inkml:trace>
  <inkml:trace contextRef="#ctx0" brushRef="#br0" timeOffset="98384.6">22920 14188,'0'-25,"-25"1,25-1,0 0,0 0,0 0,0 1,0-1,0 0,25 25,-25-25,24 25,1-25,0 1,0 24,0 0,-1-25,1 25,0 0,0 0,0 0,-25 25,0-1,-25-24,25 25,-25 0,0-25,25 25,-25 0,25-1,-24 1,24 0,0 0,0 0,0-1,0 1,24 0,-24 0,25 24,0-24,0 0,-25 0,25 0,-1 0,-24-1,25 1,-25 25,0-25,0-1,0 1,-25 0,25 0,-24 0,-1-25,0 24,0 1,0-25,1 25,-1-25,0 0,0 0,0 0,1 0,24 25</inkml:trace>
  <inkml:trace contextRef="#ctx0" brushRef="#br0" timeOffset="98680.85">23515 14511,'-25'0,"25"-25,-25 25,0 25,1 0,24-1,0 1,0 0,0 0,0 24,0-24,24 0,-24 0,25 0,0-1,25-24,-26 25,1-25,25 0,-25 0,-1 0,26 0,-25 0,0 0,-25-25,24 25,-24-24,0-1,0 0,0 0,0 0,-24 1,24-1,-25 0,-25 0,25-24,1 24,-26 0,0 25,26-25,-26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3:05.3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9674 1885,'25'0,"-1"25,1-25,0 0,25 0,-26 0,26-25,0 25,-1 0,26-25,-26 25,26-24,-1 24,1 0,-1-25,0 25,1-25,-1 25,1-25,-1 25,-24-25,24 25,0-24,1 24,-26 0,26-25,-25 25,-1 0,1-25,-1 25,-24 0,25-25,-25 25,-1 0,1 0,0 0,-25-25,25 25</inkml:trace>
  <inkml:trace contextRef="#ctx0" brushRef="#br0" timeOffset="804.03">9823 4465,'24'0,"1"0,0 0,0 0,0 0,-1 0,26 0,0-25,-25 25,24 0,1-25,24 25,-24-25,-1 25,1-24,24 24,-24-25,24 25,-24-25,24 25,1-25,-1 25,1-25,-26 25,26-24,-1 24,1-25,-1 25,0-25,1 25,-1-25,1 0,-26 25,26-24,-26 24,1-25,-1 0,1 25,-25-25,24 25,-24-25,0 25,0 0,-25-24,25 24,-1 0</inkml:trace>
  <inkml:trace contextRef="#ctx0" brushRef="#br0" timeOffset="1240.08">12477 3870,'25'0,"-1"0,1 0,0-25,0 25,0 0,-1 0,1 0,0-25,0 25,24 0,-24 0,0-25,0 25,0 0,-1-25,1 25,0 0,0 0,0 0,-1-24,1 24</inkml:trace>
  <inkml:trace contextRef="#ctx0" brushRef="#br0" timeOffset="1540.52">12750 3845,'0'0,"0"25,24-25,-24 24,25-24,-25 25,25 0,0 0,0 0,-1-1,-24 1,25 25,0-25,0-1,-25 26,25-25,-25 24,0-24,0 0,0 0,0 0,0-1,0 1,-25 0,0 0,25 0,-25-1,0-24,1 25,-26-25,25 25,-24-25,-1 0,25 25,-24-25,-1 0,25 0,0 0,1 0,-1 0,25-25,25 0</inkml:trace>
  <inkml:trace contextRef="#ctx0" brushRef="#br0" timeOffset="1820.1">13419 4167,'25'0,"-25"-25,25 25,0 0,0 0,-25-24,24 24,1 0,0 0,0 0,-25-25,25 25,-1 0,1 0,0 0,0 0,0 0</inkml:trace>
  <inkml:trace contextRef="#ctx0" brushRef="#br0" timeOffset="2000.07">13419 4316,'0'0,"-24"25,-1 0,25-1,25-24,-1 0,1 0,0 0,0 0,0-24,-1 24,1 0,0 0,25-25</inkml:trace>
  <inkml:trace contextRef="#ctx0" brushRef="#br0" timeOffset="2309.09">14015 4167,'-25'0,"25"25,0 0,0 0,0-1,0 1,0 0,0 0,0 0,25-1,-25 1,24 0,1-25,-25 25,25-25,0 0,0 0,-1 0,1-25,0 0,-25 0,0 1,0-1,0 0,0 0,-25 0,0 1,1-1,-1 0,-25 0,25 0,-24 1,-1-1,1 25,24-25,-25 0,25 25,1-25</inkml:trace>
  <inkml:trace contextRef="#ctx0" brushRef="#br0" timeOffset="3010.2">11931 1191,'0'-25,"25"25,0 0,-25-25,24 25,1 0,0 0,0 0,0 0,24 0,-24 0,0-25,25 25,-26 0,1 0,25-25,-25 25,-1 0,1 0,0 0</inkml:trace>
  <inkml:trace contextRef="#ctx0" brushRef="#br0" timeOffset="3319.02">12278 1141,'0'0,"0"25,25-25,-25 25,25-25,0 24,0 1,-1 0,1 0,0 0,0-1,0 26,-25-25,24 0,1-1,-25 1,25 0,-25 25,0-26,0 1,-25 0,0 0,1 0,-1-25,-25 25,25-25,1 0,-26 0,25 0,0 0,-24 0,24 0,0 0,25-25</inkml:trace>
  <inkml:trace contextRef="#ctx0" brushRef="#br0" timeOffset="3603.08">13047 1265,'25'0,"-25"-25,25 25,0 0,-1 0,1 0,0 0,0-25,0 25,0 0,-1 0,1 0,0-24,0 24,0 0,-1 0,1-25,0 25</inkml:trace>
  <inkml:trace contextRef="#ctx0" brushRef="#br0" timeOffset="3822.08">13097 1439,'25'0,"-1"0,1 0,0 0,0 0,0-25,0 25,-1 0,26 0,-25 0,0-25,24 25,-24 0,25 0,-26-25</inkml:trace>
  <inkml:trace contextRef="#ctx0" brushRef="#br0" timeOffset="4066.98">13841 744,'0'0,"25"25,-25 0,25 0,-25-1,24 26,1-25,0 24,-25 1,25 0,0-1,-1 1,-24-25,25 24,0 1,-25-1,25 1</inkml:trace>
  <inkml:trace contextRef="#ctx0" brushRef="#br0" timeOffset="28657.76">1885 6573,'0'25,"-25"-25,25 25,-24 0,24-1,-25 1,25 0,0 0,-25 0,25-1,0 1,-25 0,25 0,0 0,-25 0,25-1,0 1,0 0,0 0,-24-25,24 25,0-50,0 0,0 0,0 0,0 1,0-1,0 0,0 0,0-25,24 26,-24-1,0 0,25 0,-25-24,0 24,0 0,0 0,25 0,-25 1,0-1,0 0,25 25,0 0,-25 25,24-25,1 0,-25 25,25-25,-25 24,25-24,-25 25,25-25,-1 25</inkml:trace>
  <inkml:trace contextRef="#ctx0" brushRef="#br0" timeOffset="30289.78">1935 6573,'-25'0,"25"25,-25-25,25 25,-25-25,1 0,24 25</inkml:trace>
  <inkml:trace contextRef="#ctx0" brushRef="#br0" timeOffset="32209.72">1712 6672,'0'25,"-25"-25,25 25,-25-25,25 25,-25 0,25-1,-25 1,25 0,-25 0,25 0,0 0,-24-1,24 1,0 0,-25 0,25 0,0-1,0 1,0 0,-25 0,25 0,0-1,0 1,0 0,-25 0,25 0,0-1,0 1,0 0,-25 0,25 0,0-1,0 1,-24 0,24 0,0 0,0-1,0 1,0 0,-25 25,25-26,0 1,0 0,0 25,0-26,0 26,-25-25,25 24,0 1,0 0,0-25,-25 24,25 1,0-25,0 24,0-24,0 25,0-26,0 1,0 25,-25-25,25-1,0 26,0-25,0 0,0 24,0 1,0-25,25 24,-25 1,0-25,0 24,0 1,25-1,-25 1,0 0,0-1,0 1,0 0,25-1,-25 1,0-1,0 1,0 24,0-24,0 0,0-1,0-24,0 25,0-1,0 1,0-1,0 1,0 0,0-1,0 26,0-26,0 1,0 0,25 24,-25-24,0-1,0 1,0 24,0-24,24-1,-24 26,0-26,0 26,25-26,-25 26,0-26,25 26,-25-26,0 26,0-25,25-1,-25 1,0-1,25 1,-25-25,0 24,0 1,0-25,24 24,-24 1,0-25,0 24,25 1,-25 0,0-1,0-24,25 25,-25-1,0 1,25-25,-25 24,25 1,-25 0,25-26,-25 26,0 0,24-1,-24 1,25-25,-25 24,25 1,-25-25,25 24,-25-24,0 0,25 0,-25-1,0 1,24 0,-24 0,0 0,0-1,25 1,-25 0,0 0,0 0,25-1,-25 1,25 0,-25 0,25-25,-25 25,24-25,1 24,0-24,0 25,0-25,-1 0,1 25,0-25,0 0,0-25,-1 25,1-25,0 25,-25-24,25-1,0 25,-25-25,24 0,1 0,0 1,0-1,0 0,-25 0,24 0,1 1,-25-1,25 0,0 0,-25 0,25 1,-1-1,-24-25,25 25,-25 1,25-26,0 25,-25-24,25-1,-25 25,25-24,-1-1,-24 0,25 1,-25-1,0 0,25 1,-25-26,0 26,0-1,25 1,-25-1,0-24,0 24,0 0,0 1,0-26,0 26,0-1,0-24,0 24,0-24,0-1,0 1,0-1,0 1,0 0,25-1,-25 1,0-1,0 1,0 0,0-1,-25 1,25 24,0-24,0-1,-25 26,25-26,-25 26,25-26,0 26,-25-1,25-24,-24 24,24-24,-25 24,25-24,-25-1,25 26,-25-26,25 1,-25 24,25-24,-25-1,25 26,-24-26,24 1,-25-1,25 26,-25-26,25 26,-25-1,25 1,-25-1,25 0,-24 26,24-1,-25-25,25 25,-25 1,25-1,-25 0,25 0,-25-24,25 24,-24 0,24 0,-25 0,25 0,-25-24,25 24,-25 0,25-24,-25 24,25-25,-24 25,24 1,-25-26,25 25,0 0,-25 1,25-1,-25 0,0 0,1 0,24 1,-25 24,25-25,-25 25,25-25,-25 25,25-25,-25 25,1-25,-1 25,25-24,-25 24,0-25,0 25,1 0,-1 0,0 0,0 0</inkml:trace>
  <inkml:trace contextRef="#ctx0" brushRef="#br0" timeOffset="33725.71">1960 6796,'0'0,"-25"0,0 0,25 25,-25-25,25 25,-25-25,25 25,-24 0,-1 0,25-1,-25-24,25 25,-25 0,25 0,-25 0,25-1,0 1,-24 0,24 0,0 0,-25-1,25 1,0 25,-25-25,25-1,0 26,-25-25,25 24,0 1,-25-25,25 24,-25-24,25 25,0-25,0-1,-24 26,24-25,0 0,0 24,-25-24,25 25,0-1,0-24,0 25,0-1,0-24,-25 25,25-1,0 1,0 0,0-1,0 1,0 24,0-24,0-1,0 26,0-26,0 26,0-26,25 1,-25 0,0-1,0-24,0 25,0-25,0 24,0-24,0 25,0-26,0 26,0 0,25-26,-25 26,0 0,0-1,0 1,24 24,-24-24,0-1,0 26,25-1,-25-24,0 24,25 1,-25-1,25 1,-25-1,0-24,25 24,-25-24,25 24,-25-24,0-1,24 1,-24-1,0 1,25 0,-25-1,0 1,25-1,-25 1,0 24,25-24,-25 0,0-1,25 1,-25 0,0-1,24 1,-24-1,25 1,-25 0,25-1,-25 1,25-1,0 1,-25 0,24-1,-24 1,25-1,-25-24,25 25,-25-1,25-24,-25 25,25-25,-1 0,-24 24,25-24,-25 0,25 24,-25-24,25 25,-25-25,25 24,-1-24,-24 0,25 24,0-24,-25 0,25 0,-25 0,25-1,-25 1,24 0,-24 0,0 0,25-1,-25 1,25 0,0 0,0-25,-1 0,1 0,0 0,0 0,0 0,-1 0,-24-25,25 25,-25-25,25 25,-25-25,25 25,-25-24,25-1,0 0,-25 0,24 0,1 1,-25-26,25 25,0 0,-25-24,25 24,-1-25,-24 26,25-26,0 0,-25 1,25 24,-25-49,25 24,-25 0,24-24,-24 24,0-24,25-1,-25 1,0 0,25-1,-25-24,0 25,0-1,0 1,0-25,0 24,-25 1,25-26,0 26,-25 0,25-26,-24 26,24 0,-25-1,0-24,25 25,-25-1,0-24,1 0,-1 24,0-24,0 0,0 24,1-24,-1 0,0 0,25 0,-25-1,25 1,-25 0,0 0,25-1,-24 1,24 0,0 25,-25-1,0-24,25 25,-25 24,25-24,-25-1,1 26,-1-1,0-25,25 26,-25-1,0 1,1-1,-1 0,0 26,0-26,0 25,1-24,-1 24,0 0,-25 0,26 0,-1 1,0-1,0 0,0 0,-24 0,24 25,0-24,0-1,1 25,-1-25,0 25,25-25,-25 25</inkml:trace>
  <inkml:trace contextRef="#ctx0" brushRef="#br0" timeOffset="39181.65">20836 6003,'-25'0,"25"25,0-1,0 1,-25-25,25 25,0 0,0 0,0-1,-24-24,24 25,0 0,-25 0,25 0,0-1,0 1,0 0,-25-25,25 25,0 0,0-1,-25 1,25 0,0 0,-25 0,25-1,0 1,-25-25,25 25,0 0,0 0,-24-1,24 1,-25 0,25 0,0 0,-25-1,25 1,0 0,-25 0,25 0,-25 0,25-1,0 1,-24 0,24 0,-25 0,25-1,-25 1,25 0,0 0,-25 0,25-1,0 1,-25 0,25 0,0 0,-24-1,24 1,-25 0,25 0,-25 0,25 24,-25-24,25 0,-25 0,25-1,-24 26,24-25,0 24,-25-24,25 25,-25-25,25 24,0-24,-25 25,25-1,0 1,0-25,0 24,-25 1,25 0,0-26,0 26,0 0,-24-1,24 1,0-25,-25 24,25 1,0-1,0 1,0 0,0-1,0 1,0-1,0 1,0-25,0 24,0 1,0-25,0 25,0-1,0-24,0 25,0-1,0 1,0-25,0 24,0 1,0-1,0 1,0 0,0-1,0 1,0-1,0 1,-25 0,25-1,0 26,0-26,0 1,0 0,0-1,0 1,0-1,0 1,0 24,0-24,0 0,25-1,-25 1,0-1,0 1,25 0,-25-1,0 1,24-1,-24-24,0 25,25-1,-25 1,25 0,-25-26,25 26,0 0,-25-25,24 24,1-24,0 25,-25-26,25 1,0 25,-1-25,1-1,-25 1,25 0,0 0,0 24,-25-24,24 0,1 0,0 0,0-1,-25 1,25 0,-1 0,1-25,-25 25,25-1,0 1,0-25,-25 25,25 0,-1-25,1 25,0-25,0 0,0 24,-1 1,1-25,0 0,0 0,0 25,-1-25,1 0,0 0,0 0,0 0,-1 0,1 0,0 0,0 0,0 0,-1-25,1 25,-25-25,25 25,0 0,-25-24,25 24,-25-25,24 25,1-25,0 0,-25 0,25 25,-25-24,25-1,-1 0,-24 0,0 0,25 1,-25-1,25 0,-25 0,25 0,-25 1,25-26,-25 25,24 0,-24 1,25-26,0 25,-25-24,25 24,-25-25,25 1,0 24,-1-25,-24 0,25 1,0-1,-25 1,25-1,-25 0,25 1,-1-1,-24 1,25-26,0 26,-25-26,25 26,-25-26,25 1,-1 24,-24-24,25-1,-25 1,25 24,-25-24,25 24,0-24,-25-1,24 26,-24-26,25 1,-25 24,25-24,-25 0,0 24,25-24,-25 24,0-24,25 24,-25-25,0 26,0-26,24 26,-24-26,0 1,0 24,0-24,0 0,0 24,25-24,-25-1,0 26,0-26,0 1,0 24,-25-24,25-1,-24 26,24-26,0 1,-25 24,25-24,0 24,-25-24,25 24,-25-24,25 24,-25-24,25 24,0-24,-24 24,24-24,0 24,-25 0,25-24,0 24,0 1,-25-1,25-24,0 24,-25 1,25-1,0 0,-25 1,25 24,-24-25,24 1,-25-1,25 25,-25-24,25-1,-25 25,25-24,-25 24,25-25,-24 25,-1 1,25-26,-25 25,25 0,-25 1,0-1,25 0,-24 0,24 0,-25 1,0-1,0 0,25 0,-25 25,25-25,-25 25,25-24,-24 24,-1-25,0 25,0-25,0 25,1 0,-1 0,0-25,0 25,0 25,1-25,-1 0,25 25,-25-25,0 0,0 0,25 25,-24-25,-1 0,25 24,-25-24,0 25,0-25,1 25,-1 0,0-25,0 25,25-1,-25 1,1-25,-1 25,25 0,-25 0,0-1,0 1,1 0,-1 0,0 0,0-1,25 1,-25-25,1 25,24 0,-25 0,25 0,-25-25,25 24,-25 1,0 0,25 0,-25 0,25-1,-24 1,-1 0,25 0,-25 24,25-24,-25 0,0 25,25-26,-24 26,-1 0,25-26,-25 26,0 0,0-26,1 26,24 0,-25-26,0 26,0 0,0-1,25-24,-24 25,-1-1,25 1,-25 0,0-1,25 1,-25-1,25 1,-24-25,24 24,-25 1,25 0,-25-1,25 1,-25-1,25 26,0-26,-25 1,25 0,-24 24,24-24,-25 24,25-24,-25-1,25 26,-25-26,0 26,25-26,-24 26,24-1,-25-24,25 24,-25 1,25-26,-25 26,25-26,0 26,0-26,-25 26,25-26,0 26,0-1,-24-24,24 24,0 1,0-26,0 26,0-1,-25 0,25 1,0-1,0-24,0 24,0 1,0 24,0-25,0 1,0-1,0 1,0-1,0 0,0 1,25-1,-25-24,24 24,-24 1,25-1,0-24,0 24,0-24,-1 24,26-24,-25-1,0 26,-1-26,26 1,-25 0,24-1,-24 1,25-1,-25 26,24-26,-24 1,25 0,-1-1,-24 1,25-1,-1 1,-24 0,25-25,-1 24,-24 1,25-25,-1 24,1-24,0 25,-1-26,26 1,-26 0,26 0,-26 0,26-25,-1 24,0-24,-24 0,24 0,1 0,-1 0,1 0,-26-24,26-1,-1 25,-24-25,-1 0,1-24</inkml:trace>
  <inkml:trace contextRef="#ctx0" brushRef="#br0" timeOffset="40071.61">19918 8806,'0'-25,"0"50,-25-25,25 24,-49 1,24 0,0 0,0 24,1-24,-1 0,-25 0,25 25,1-26,-1 1,0 0,0 0,0 0,25-1,-25-24,25 25,25-25,-25-25,25 1,0 24,0-25,0 0,-1 0,26-24,-25 24,0 0,24 0,-24-25,0 26,0-1,-1 0,1 0,0 0,0 1,0 24,-1 0,1 0,0 0,-25 24,25 1,0 0,-25 0,24 0,1 24,0-24,0 0,0 25,-1-26,1 1,0 0,0 0,0 0,-1-1,1-24,0 25,0 0,0-25,-1 25</inkml:trace>
  <inkml:trace contextRef="#ctx0" brushRef="#br0" timeOffset="41569.88">1414 10071,'0'25,"0"-1,0 1,-25 0,25 25,0-26,-25 26,25-25,-25 24,25 1,-24-25,24 24,0-24,-25 0,25 0,-25-25,25 25,0-50,25 0,-25 0,0 0,0 1,25-26,-25 25,0-24,24-1,-24 25,0-24,25 24,-25-25,0 25,0 1,25-1,-25 0,0 0,25 50,0 0,-1 0,-24-1,25 1,0 0,0 0,0 0,-1-1,1 1,0 0,0 0,0 0,0-1,-1 1,1-25,0 25,-25 0,25-25</inkml:trace>
  <inkml:trace contextRef="#ctx0" brushRef="#br0" timeOffset="48152.54">11807 7516,'-25'0,"0"0,25-25,-24 25,-1 0,0 0,0 0,0 0,1 0,-1 0,0 0,0 0,0 0,1 0,-1 0,0 0,0 25,0-25,1 0,-1 0,0 25,0-25,0 0,25 24,-24-24,-1 0,0 0,25 25,-25-25,0 0,0 25,1-25,-1 0,25 25,-25-25,0 0,25 25,-25-25,1 24,-1-24,0 0,25 25,-25-25,25 25,-25-25,1 25,-1-25,25 25,-25-25,25 24,-25-24,0 25,1 0,24 0,-25-25,0 25,0-1,25 1,-25 0,25 0,0 0,-24-25,24 25,-25-1,25 1,-25-25,25 25,0 0,-25-25,25 25,0-1,-25 1,25 0,-24 0,24 0,0-1,-25 1,25 0,0 0,0 0,-25-25,25 24,0 1,0 0,-25 0,25 0,0-1,0 1,0 0,0 0,0 0,-25-25,25 24,0 1,0 0,0 0,0 0,0-1,0 1,0 0,0 0,0 0,0-1,0 1,0 0,0 0,0 0,0 0,0-1,0 1,0 0,0 0,0 0,0-1,0 1,0 0,0 0,0 0,0-1,0 1,0 0,0 0,0 0,0-1,0 1,25 0,-25 0,0 0,0-1,0 1,0 0,0 0,0 0,25-25,-25 24,0 1,0 0,0 0,0 0,25-1,-25 1,0 0,25 0,-25 0,24-1,-24 1,25-25,-25 25,25 0,-25 0,25 0,-25-1,0 1,25-25,-25 25,0 0,0 0,24-25,-24 24,25 1,-25 0,25 0,-25 0,25-25,-25 24,0 1,25-25,-25 25,24-25,-24 25,25 0,0-1,0 1,0 0,-1 0,1 0,0-1,-25 1,25-25,0 25,-1 0,1 0,0-25,-25 24,25-24,0 0,-1 0,1 0,0 25,0-25,0 0,0 0,-1 0,1 0,0 25,0-25,0 0,-1 0,1 0,0 0,0 0,-25 25,25-25,-1 0,1 0,0 0,0 0,0 0,-1 25,1-25,0 0,0 0,0 0,-1 0,1 0,0-25,25 25,-26 0,1 0,0 0,0 0,0 0,-1-25,1 25,0 0,0 0,24 0,-24 0,0-25,0 25,0 0,24 0,-24 0,0-25,0 25,0 0,-1 0,1 0,25-24,-25 24,-1 0,1 0,0-25,0 25,0 0,24-25,-24 25,0 0,24-25,-24 25,0 0,25-25,-26 25,1 0,0-24,0 24,24-25,-24 25,0-25,0 25,0-25,-1 25,26-25,-25 1,0 24,0-25,-1 25,1-25,0 25,0-25,0 25,-1-25,1 1,0-1,0 0,0 25,-1-25,-24 0,25 1,0 24,-25-25,25 0,0 0,-25 0,24 25,1-24,-25-1,25 0,0 0,-25 0,0 0,25 25,-25-24,0-1,24 0,-24 0,0 0,0 1,0-1,25 0,-25 0,0 0,0 1,0-26,0 25,0 0,25 1,-25-1,0 0,0-25,0 26,0-1,0 0,0 0,0 0,0 1,0-1,0 0,0-25,0 26,0-1,0 0,0 0,0 0,0-24,0 24,0 0,-25 0,25-24,0 24,0 0,0 0,-25 0,25 1,0-26,0 25,0 0,-24 1,24-1,-25 0,25 0,0 0,-25 1,25-1,-25 0,25 0,-25 0,25 1,0-1,-24 0,24 0,-25 0,25 1,0-1,-25 25,25-25,-25 0,25 0,-25 25,25-24,-24-1,24 0,-25 25,25-25,-25 0,0 25,25-24,-25-1,1 0,24 0,-25 0,25 0,-25 1,0-1,25 0,-25 25,25-25,-24 0,-1 1,0-1,0 0,0 25,25-25,-25 25,25-25,-24 25,24-24,-25 24,0 0,25-25,-25 25,25-25,-25 25,1-25,-1 25,0-25,0 25,0 0,25-24,-24 24,-1 0,0 0,25-25,-25 25,0 0,1 0,-1 0,0-25,0 25,0 0,1 0,-1 0,0 0,0 0,25-25,-25 25,1 0,-1 0,0 0,25-25,-25 25,0 0,1 0,-1 0,0-24,0 24,0 0,25-25,-24 25,-1 0,25-25,-25 25,0 0,0 0,0 0,1 0,-1 0,0 0,0 0,0 0,1 0,-1 0,0 0,0 0,0 0,1 0,-1 0,0 0,-25 0,26 0,-1 0,0 25,-25-25,26 0,-26 25,0-25</inkml:trace>
  <inkml:trace contextRef="#ctx0" brushRef="#br0" timeOffset="50425.21">11162 10344,'0'24,"25"-24,0 25,0-25,-1 0,1 0,0 0,0 0,0 0,-1 0,1 0,0 0,0 0,0 0,-1 0,1 0,0 0,0 0,0-25,-1 25,1 0,0 0,0 0,0 0,-1 0,1 0,0 0,0 0,0 0,-1 0,1 0,0 0,0 0,0 0,-1-24,1 24,0 0,0 0,0 0,-1 0,1 0,0 0,-25 24,25-24,0 0,0 0,-1 0,1 0,0 0,0 0,0 0,-1 0,1 0,0-24,0 24,0 0,-1 0,1 0,0 0,0 0,0 0,-1 0,1-25,0 25,0 0,0 0,-1 0,1 0,25 0,-25-25,-1 25,1 0,0 0,0 0,0 0,-1-25,1 25,0 0,0 0,0 0,-1 0,1 0,0 0,25 0,-25 0,-1 0,-24-25,25 25,0 0,0 0,0 0</inkml:trace>
  <inkml:trace contextRef="#ctx0" brushRef="#br0" timeOffset="50997.54">13841 10244,'25'0,"0"0,-1 0,1 0,0 0,0 0,0-24,-1 24,1 0,0 0,0-25,0 25,-1 0,1 0,0 0,0-25</inkml:trace>
  <inkml:trace contextRef="#ctx0" brushRef="#br0" timeOffset="51313.53">14039 10244,'0'25,"0"0,25 0,-25 0,0-1,0 1,25 0,-25 0,0 0,0-1,25-24,-25 25,0 0,0 0,25 0,-25-1,0 1,0 0,-25-25,0 0,0 25,0-25,1 0,-1 0,0 0,0 0,0 0,1 0,-1-25</inkml:trace>
  <inkml:trace contextRef="#ctx0" brushRef="#br0" timeOffset="51584.99">14337 10418,'25'0,"0"0,-25-25,25 25,-1 0,1-25,0 25,0 0,0 0,-25-24,24 24,1 0,0 0</inkml:trace>
  <inkml:trace contextRef="#ctx0" brushRef="#br0" timeOffset="51757.82">14387 10492,'-25'25,"0"-25,50 0,-25-25,25 25,0 0,-1-24,1 24,0 0</inkml:trace>
  <inkml:trace contextRef="#ctx0" brushRef="#br0" timeOffset="52053.18">14784 10344,'0'24,"-25"-24,25 25,-25-25,25 25,0 0,25-25,-25 25,25-25,-1 0,1 0,0 0,0 0,0-25,-1 25,-24-25,25 25,-25-25,25 0,-25 1,0-1,0 0,0 0,-25 0,0 1,1 24,-1 0,0 0,0 0,0 0</inkml:trace>
  <inkml:trace contextRef="#ctx0" brushRef="#br0" timeOffset="62515.46">15478 2183,'-25'0,"1"0,-1 0,50 0,-1 0,1 0,0 0,0-25,24 25,-24 0,0 0,0 0,0-25,24 25,-24 0,0 0,0 0</inkml:trace>
  <inkml:trace contextRef="#ctx0" brushRef="#br0" timeOffset="62707.38">15528 2257,'0'0,"-25"25,50-25,0 0,-1-25,1 25,25 0,-25-25,-1 25,26 0,-25-24,24 24,1 0,0-25</inkml:trace>
  <inkml:trace contextRef="#ctx0" brushRef="#br0" timeOffset="63411.37">16421 1786,'0'0,"0"-25,-25 25,25 25,25 0,-25 0,25-1,-25 1,0 0,24 0,-24 0,0-1,25 1,-25 0,0 0,25 0,-25-1,25 1,-25 0,0 0,25-25,-25 25,0-1,0 1,24-25,-24 25,0-50,0 0,0 1,0-1,0 0,-24 0,24 0,0 1,0-1,-25 0,25 0,0 0,0 1,-25-1,25 0,0 0,0 0,0 1,0-1,0 0,0 0,0 0,0 1,0-1,25 0,-25 0,25 25,-25-25,24 25,1-25,0 1,0 24,0-25,-1 25,1 0,-25 25,25-25,-25 24,0 1,0 0,0 0,0 0,0 0,0-1,0 1,0 0,0 0,0 0,0-1,0 1,25 0,-25 0,25-25,-25 25,0-1,24-24,-24 25,0 0,0 0,0 0,-24-1,-1 1,0-25,0 0,0 25,1-25,-1 0</inkml:trace>
  <inkml:trace contextRef="#ctx0" brushRef="#br0" timeOffset="63651.63">17165 1811,'-25'0,"25"-25,25 25,0 0,-1-25,1 25,0 0,0 0,0-25,-1 25,1 0,0 0,0-24,0 24</inkml:trace>
  <inkml:trace contextRef="#ctx0" brushRef="#br0" timeOffset="63827.71">17214 1836,'0'0,"-24"0,-1 24,0-24,0 0,25 25,25-25,0 0,0 0,-1-25,26 25,-25 0,24 0,-24 0</inkml:trace>
  <inkml:trace contextRef="#ctx0" brushRef="#br0" timeOffset="64035.51">17686 1687,'-25'0,"0"0,0 25,1-25,24 24,-25-24,25 25,0 0,0 0,0 0,25-1,-1-24,1 0,0 0,25 0,-26 0,26-24,-25 24,0-25,24 25,-24-25,0 0,-25 0,25 1,-25-1,0 0,-25 0,0 0,0 0</inkml:trace>
  <inkml:trace contextRef="#ctx0" brushRef="#br0" timeOffset="72427.39">1116 2183,'-25'0,"1"0,-1 0,0 0,25-25,25 25,0 0,-1-25,1 0,0 1,25-1,-26 0,26 0,0 0,-1 1,1-1,-1 0,1 0,0 0,-26 1,26-1,0 0,-25 25,24-25,-24 25,0-25,0 25,-1 0,-24 25,25-25,-25 25,0 0,-25 0,1-1,-1 1,0 25,0-1,-24 1,-1 0,0-1,1 1,-1 24,0-24,1-1,-26 1,26 24,-1-49,1 25,24-1,-25-24,25 0,1 25,-1-50,25 25,-25-1,50 1,0-25,-1 0,1 0,0-25,25 25,-1-24,-24 24,25-25,-1 0,1 0,-1 0,1 0,0 1,-1-1,1 0,24 0,-24 0,0 1,-1-1,1 0,-1 0,-24 0,25 25</inkml:trace>
  <inkml:trace contextRef="#ctx0" brushRef="#br0" timeOffset="73023.5">2208 2232,'0'0,"0"25,-25-25,25-25,25 25,-1-24,-24-1,25 25,0-25,0 0,-25 0,25 1,-1 24,1-25,0 0,0 0,-25 0,-25 25,0 0,0 25,1-25,-1 25,25 0,-25-25,0 25,25-1,-25 1,25 0,0 0,0 0,0-1,0 1,0 0,25-25,-25 25,25 0,0-1,0-24,-1 0,1 0,0-24,0 24,0-25,24 25,-24-25,0 0,24-24,-24 24,25 0,-25 0,24-24,-24 24,0 0,25 0,-26-24,-24 24,25 0,0 0,-25 0,0 1,0-1,0 0,0 0,-25 25,0 0,1 0,-1 25,0-25,0 25,0-25,25 25,-24-1,-1-24,25 25,0 0,-25 0,25 0,0-1,0 1,0 0,25 0,-25 0,25-1,-1-24,1 0,0 25,0-25,0 0,-1-25,1 25,25-24,-25 24,24-25,-24 25,25-25,-26 0,26 0</inkml:trace>
  <inkml:trace contextRef="#ctx0" brushRef="#br0" timeOffset="73607.14">3150 1836,'-25'0,"25"-25,0 0,25 25,0 0,0 0,0 0,-25 25,24-25,1 25,0-1,0 1,0 0,-25 0,24-25,1 25,-25-1,25-24,-25 25,25-25,-25 25,0-50,0 0,0 1,-25 24,25-25,0 0,0 0,0 0,0 1,0-1,0 0,0 0,0 0,25 25,-25 25,25 0,-25 0,24-25,-24 25,25-1,-25 1,25-25,-25 25,0-50,0 0,0 1,0-1,0 0,0 0,25 0,-25 1,25 24,-1 0,-24-25,25 25,0 0,0 0,0 0,0 0,-1 25,1-25,-25 24,25-24,-25 25,25-25,-25 25,25-25,-1 0</inkml:trace>
  <inkml:trace contextRef="#ctx0" brushRef="#br0" timeOffset="73907.33">3994 1563,'0'0,"0"-25,-25 25,25 25,-25-25,25 24,-25-24,0 25,25 0,-24-25,24 25,0 0,-25-25,25 25,0-1,25-24,-1-24,1-1,0 0,-25 0,0 0,25 25,-25-25,25 1,-25-1,24 25,-24-25,25 25,0 0,0 0,0 0,-1 0,-24 25,25-25,0 0,0 0,0 0,-1 0,1 0,0 0</inkml:trace>
  <inkml:trace contextRef="#ctx0" brushRef="#br0" timeOffset="74272.08">4266 1315,'0'0,"25"0,-25 24,25-24,0 25,0 0,-25 0,24-25,-24 25,25-25,-25-25,0 0,0 0,0 0,0 1,0-1,0 0,0 0,25 0,0 1,0-1,-1 0,1 25,0 0,0 0,0 0,-25 25,24-25,1 25,0-25,0 0,0 24,-1-24,1 25,0-25,0 0,0 25,0-25,-1 0,1 0,0 0,0 0,0 0,-1 0</inkml:trace>
  <inkml:trace contextRef="#ctx0" brushRef="#br0" timeOffset="74899">1761 3671,'-25'0,"25"-25,-24 25,48-25,1 1,0 24,0-25,0 0,24 0,1-24,24 24,-24-25,24 1,25-1,1 0,-1-24,0 24,25-24,-25 24,25-24,-24 24,24 1,-25-26,25 26,-25-1,0 0,0-24,-24 24,24 1,0-1,-24 1,-1-1,1 0,-1 1,0 24,1-25,-26 1,1 24,24 0,-49 0,25 1,-25-1,-1 0,1 25,0-25</inkml:trace>
  <inkml:trace contextRef="#ctx0" brushRef="#br0" timeOffset="75412.52">2456 3721,'0'0,"24"-25,26-25,0 1,-1 24,1-25,24 1,-24-1,24-24,1 24,-1-24,-24 24,49-24,-25 24,1-24,-1 24,1-24,-1 24,0-24,1 24,-1 0,1 1,-26-1,26 0,-26 26,-24-26,25 25,-25 25,-1-25,1 25</inkml:trace>
  <inkml:trace contextRef="#ctx0" brushRef="#br0" timeOffset="87122.69">11584 8359,'0'0,"25"0,-1 0,1 0,0 0,0 0,0 0,-1 0,1 0,-25-25,25 25,0 0,0 0,-1 0,1 0,-25-24,25 24,0 0,0 0,-1 0,1 0,0 0,0 0,0 0,-1 0,1 0,0 0,0 0,-25-25,25 25,0 0,-1 0</inkml:trace>
  <inkml:trace contextRef="#ctx0" brushRef="#br0" timeOffset="88271.14">10939 8359,'0'25,"25"-25,-1 0,1 0,0 0,0 0,0 0,-1-25,1 25,0 0,0 0,0 0,0 0,-1 0,1 0,0 0,0 0,0 0,-1 0,1 0,0-25,0 25,0 0,-1 0,1 0,0 0,0 0,0 0,-1 0,1 0,0 0,0 0,0 0,-1 0,1 0,0 0,0 0,0 0,-1 0,1 0,0 0,0 0,0 0,-1-24,1 24,0 0,0 0,0 0,-1 0,1 0,0 0,0 0,0 0,0 0,-1 0,1 0,-25-25,25 25,0 0,0 0,-1 0,1 0,0 0,0 0,0 0,-1 0,1 0,-25-25,25 25,0 0,0 0,-1 0,1 0,0 0,0 0,0-25,-1 25,1 0,0 0,0 0,0 0,-1-25,1 25,0 0,0 0,0 0,-1 0,1 0,0 0,0 0,0 0,-1 0,1 0,0 0,0 0,0 0,0 0,-1 0,1 0</inkml:trace>
  <inkml:trace contextRef="#ctx0" brushRef="#br0" timeOffset="90102.36">8483 8310,'25'0,"0"0,-25-25,25 25,-1 0,1 0,0-25,0 25,0 0,-1-25,1 25,0-25,0 25,0 0,-1 0,1-24,0 24,0 0,0 0</inkml:trace>
  <inkml:trace contextRef="#ctx0" brushRef="#br0" timeOffset="90282.06">8830 8260,'-24'0,"24"-25,0 50</inkml:trace>
  <inkml:trace contextRef="#ctx0" brushRef="#br0" timeOffset="90443.12">8830 8310,'25'49,"-50"-98,50 123,-25-49,0 0,0-1,0 1,0 0,0 0,0 0,-25-1,1 1,-1 0,25 0,-25-25,0 25,0-25,1 24,-1 1,0-25,0 0,0 0,25-25,0 1,0-1</inkml:trace>
  <inkml:trace contextRef="#ctx0" brushRef="#br0" timeOffset="90698.69">9029 8359,'0'-25,"25"25,0 0,-1-24,1 24,0 0,0-25,0 25,-1 0,1 0,0-25,0 25,0 0,-1 0</inkml:trace>
  <inkml:trace contextRef="#ctx0" brushRef="#br0" timeOffset="90887.1">9103 8508,'25'0,"-25"-25,25 25,0 0,0-25,-1 25,1 0,0-24,0 24,0 0,-1-25,1 25</inkml:trace>
  <inkml:trace contextRef="#ctx0" brushRef="#br0" timeOffset="92495.07">9599 8161,'0'-25,"0"50,0 0,25-1,-25 1,0 0,25-25,-25 25,0 0,25-1,-25 26,0-25,0 0,0-1,0 26,0-25,0 24,0-24,25 25,-25-25,0 24,0-24,0 0,0 0,0-1,0 1</inkml:trace>
  <inkml:trace contextRef="#ctx0" brushRef="#br0" timeOffset="93964.67">13667 8111,'0'-25,"25"25,0 0,-25 25,25-25,-25 25,0 0,25 0,-25-1,0 1,0 0,0-50,0 0,24 25,-24-24,0-1,0 0,0 0,25 25,-25-25,25 1,0 24,-25 24,25-24,-25 25,0 0,24-25,-24 25,0 0,25-25,-25 24,0-48,0-1,0 0,25 0,-25 0,0 1,0-1,0 0,0 0,25 0,-25 0,25 25,-1 25,-24 0,25-25,-25 25,0 0,25-25,-25 25,0-1,25 1,-25 0,0 0,0 0,0-1,25 1,-25 0,0 0,0 0,0-1</inkml:trace>
  <inkml:trace contextRef="#ctx0" brushRef="#br0" timeOffset="94205.68">14263 8186,'-25'0,"50"-25,-1 25,1 0,0 0,0-25,0 25,0 0,-1 0,1 0,-25-25,25 25</inkml:trace>
  <inkml:trace contextRef="#ctx0" brushRef="#br0" timeOffset="94481.08">14387 8136,'0'25,"0"0,0-1,0 1,25-25,-25 25,0 0,0 0,24-1,-24 1,0 0,0 0,0 0,0-1,0 1,-24 0,-1-25,0 0,0 0,25-25,-25 25,25-25</inkml:trace>
  <inkml:trace contextRef="#ctx0" brushRef="#br0" timeOffset="94786.12">14784 8062,'-25'0,"50"0,-1 0,1 0,0 0,0 0,0 0,-1-25,1 25,0 0,0 0</inkml:trace>
  <inkml:trace contextRef="#ctx0" brushRef="#br0" timeOffset="94958.16">14808 8210,'0'0,"-24"0,24-24,24 24,1 0,0-25,0 25,0 0</inkml:trace>
  <inkml:trace contextRef="#ctx0" brushRef="#br0" timeOffset="95237.04">15304 7987,'-24'0,"-1"0,25 25,-25 0,25 0,0-1,0 1,0 0,25 0,0-25,-1 0,1 0,0 0,0 0,-25-25,25 25,0-25,-1 25,1-25,-25 1,25 24,-25-25,0 0,0 0,0 0,-25 25,25-25,-25 25,1-24,-1 24,0 0,0 0,0 0,0 0,-24 24</inkml:trace>
  <inkml:trace contextRef="#ctx0" brushRef="#br0" timeOffset="96953.24">11162 9029,'0'25,"25"-25,0 0,0 0,-1 0,1 0,0 0,0 0,0 0,-1 0,1 0,0 0,0 0,0 0,-1 0,1 0,0 0,0 0,0 0,-1 0,1-25,0 25,0 0,0 0,-1 0,1 0,0 0,0 0,0 0,-1 0,1 0,0 0,0 0,0 0,-1 0,1 0,0 0,0 0,0 0,-1 0,1 0,0 0,0 0,0 0,0 0,-1 0,1-25,25 25,-25 0,-1 0,1 0,0 0,0-25,0 25,-1 0,1 0,0 0,0 0,0 0,-1 0,1 0,0 0,0 0,0 0,-1 0,1 0,0 0,0 0,0 0,-1 0,1 0,0 0,0 0,0 0,-1 0,1 0,0 0,-25-25,25 25,0 0,-1 0,1 0,0 0,0 0,0 0,0 0,-1 0,1 0,0 0,0 0,0 0,-1 0,1-24,0 24,25 0,-26 0,1 0,0 0,0 0,0-25,-1 25,1 0,0 0,0 0,0 0,-50 0,0 0</inkml:trace>
  <inkml:trace contextRef="#ctx0" brushRef="#br0" timeOffset="97792.69">14039 8905,'-24'0,"24"-25,24 25,-24 25,25-25,0 0,-25 25,25-1,-25 1,0 0,0 0,0 0,0 0,0-50,0 0,0 0,0 0,25 25,-25-25,0 1,0-1,24 25,-24 25,25-25,-25 24,0 1,25-25,-25 25,0-50,25 0,-25 1,25-1,-25 0,24 25,-24-25,25 0,-25 1,25 48,-25 1,0 0,25 0,-25 0,0-1,0 1,0 0,25-25,-25 25,0 0,25 0</inkml:trace>
  <inkml:trace contextRef="#ctx0" brushRef="#br0" timeOffset="97993.12">14536 9029,'0'-25,"24"25,1-25,0 25,0 0,0-25,-1 25,1 0</inkml:trace>
  <inkml:trace contextRef="#ctx0" brushRef="#br0" timeOffset="98244.52">14635 8954,'0'25,"-25"-25,25 25,25-25,-25 25,25 0,-25 0,24-25,-24 24,0 1,25-25,-25 25,0 0,0 0,0-1,-25-24,1 0,24 25,-25-25,0 0,0 0,0 0,1-25</inkml:trace>
  <inkml:trace contextRef="#ctx0" brushRef="#br0" timeOffset="98474.17">14908 8979,'0'-25,"24"25,1-24,0 24,0 0,0 0,-25-25,24 25,1 0,0 0,0-25,0 25,-1 0</inkml:trace>
  <inkml:trace contextRef="#ctx0" brushRef="#br0" timeOffset="98656.93">15007 9004,'-25'0,"25"25,25-50,0 25,-1 0,1 0,0 0</inkml:trace>
  <inkml:trace contextRef="#ctx0" brushRef="#br0" timeOffset="98925.42">15528 8905,'25'0,"-1"0,1-25,0 25,0 0,0 0,-1 0</inkml:trace>
  <inkml:trace contextRef="#ctx0" brushRef="#br0" timeOffset="99152.89">15850 8682,'0'0,"0"-25,0 50,0-1,0 1,0 0,0 0,0 0,0-1,0 26,25-25,-25 0,0-1,25 1,-25 0,0 0,25 0,-25 0,0-1</inkml:trace>
  <inkml:trace contextRef="#ctx0" brushRef="#br0" timeOffset="100392.05">11137 7789,'0'0,"25"-25,0 25,0 0,24 0,-24 0,0 0,0 0,24 0,-24 0,25 0,-1-25,-24 25,25 0,-1 0,1 0,0 0,-1-25,1 25,-1 0,1 0,-25 0,24 0,1-25,0 25,-1 0,-24 0,25 0,-25 0,24 0,1 0,-25 0,24 0,-24-24,25 24,-1 0,-24 0,25 0,-26 0,26-25,-25 25,24 0,-24 0,0 0,0 0,0 0,-1 0,1 0,0 0,0 0,0 0,-1 0,-24-25,25 25,0 0,0 0,0 0,-1-25,1 25,0 0,0 0,0 0,0 25,-1-25</inkml:trace>
  <inkml:trace contextRef="#ctx0" brushRef="#br0" timeOffset="101137.87">13295 7367,'0'0,"0"-25,0 0,25 1,0 24,0 0,0 0,-25 24,24-24,1 25,0 0,0 0,-25 0,25-1,-25 1,0 0,0 0,0 0,0-1,0-48,0-1,0 0,0 0,0 0,0 1,0-1,0 0,0 0,24 25,1 0,-25 25,25 0,-25 0,0-1,0 1,25-25,-25-25,0 1,25 24,-25-25,24 0,-24 0,25 25,-25-25,25 25,0-24,0 48,-25 1,24-25,-24 25,0 0,0 0,0-1,25 1,-25 0,25 0,-25 0</inkml:trace>
  <inkml:trace contextRef="#ctx0" brushRef="#br0" timeOffset="101393.02">13940 7491,'0'-25,"25"25,0-25,0 25,-1 0,-24-24,25 24,0 0,0-25,0 25,-1 0</inkml:trace>
  <inkml:trace contextRef="#ctx0" brushRef="#br0" timeOffset="101640.07">14015 7441,'0'0,"24"0,1 0,-25 25,25-25,-25 25,25-25,-25 25,25-25,-25 25,0-1,24-24,-24 25,0 0,0 0,-24 0,-1-1,0-24,0 25,0-25,1 0,-1 0,0 0</inkml:trace>
  <inkml:trace contextRef="#ctx0" brushRef="#br0" timeOffset="101889.1">14362 7317,'0'-24,"25"24,0 0,-1 0,1 0,-25-25,25 25,0 0,0 0,-1 0,1 0,0 0</inkml:trace>
  <inkml:trace contextRef="#ctx0" brushRef="#br0" timeOffset="102128.96">14362 7441,'25'0,"0"0,-25-24,24 24,1 0,0 0,-25-25,25 25,0 0,-1 0,1-25,0 25,0 0,0 0</inkml:trace>
  <inkml:trace contextRef="#ctx0" brushRef="#br0" timeOffset="102900.96">14932 7218,'25'0,"0"0,0 0,0 0,-1-25,1 25,0 0</inkml:trace>
  <inkml:trace contextRef="#ctx0" brushRef="#br0" timeOffset="103145.38">14957 7094,'0'0,"0"25,0 0,0 0,25-25,-25 24,0 1,0 0,0 0,25 0,-25-1,0 1,0 0,0 0,0 0,0-1</inkml:trace>
  <inkml:trace contextRef="#ctx0" brushRef="#br0" timeOffset="103420.95">15280 6970,'0'25,"24"0,-24 0,0-1,25 1,-25 0,0 0,0 0,0 24,25-24,-25 25,0-26,0 1,0 25,25-25,-25-1,0 1,25 25,-25-25</inkml:trace>
  <inkml:trace contextRef="#ctx0" brushRef="#br0" timeOffset="104453.79">14957 7193,'-25'0,"1"0,48 0,1 0,0 0,0 0,0 0,-1 0,1 0,0 0,0 0,-50 0,0 0,0 0,1 0,-1 0</inkml:trace>
  <inkml:trace contextRef="#ctx0" brushRef="#br0" timeOffset="110106.9">6499 15453,'0'-24,"0"48,0 1,-25 0,25 0,-25 0,0-1,1 26,-1 0,0-26,0 26,0 0,1-1,-1-24,-25 25,25-26,25 1,-24 0,-1 0,0 0,0-1,25 1,-25-25,50 0,0 0,0-25,0 25,-1 0,1 0,25 0,-25 0,-1 0,26 0,-25 0,24 0,-24 0,25 0,-1 0,-24 0,25 0,-25 0,-1 0,1 0,25 0,-25 0,-1 0,1 0,-25 25,25-25,-25-25,0 1,-25-1,25 0,0 0,-25 0,1 1,24-26,-25 25,25-24,-25 24,0-25,0 25,25-24,-24 24,24 0,-25 0,25 1,-25-1,25 0,0 0,-25 25</inkml:trace>
  <inkml:trace contextRef="#ctx0" brushRef="#br0" timeOffset="110438.84">6970 15503,'0'-25,"0"50,25 0,-25 0,0-1,25 1,-25 25,0-25,25-1,-25 26,0-25,0 0,0 24,24-24,-24 0,0 24,0-24,25 0,-25 0,0 24,25-24,-25 0,25 0,-25 0,25-25,-1 24,1-24,0 0,0 0,0 0,-1 0,1 0,0 0,0-24,0 24,-1-25,1 25</inkml:trace>
  <inkml:trace contextRef="#ctx0" brushRef="#br0" timeOffset="110730.86">6921 15528,'0'0,"-25"0,25-25,25 25,-25-25,24 25,1 0,0-25,0 25,0 0,-1-24,1 24,0 0,0 0,0-25,-1 25,1 0,0-25,0 25,0 0,-1 0,1-25,0 25,0 0,0 0,-1 0</inkml:trace>
  <inkml:trace contextRef="#ctx0" brushRef="#br0" timeOffset="110914.82">7144 15652,'0'0,"-25"25,25-1,0 1,25-25,-25-25,25 25,-1 0,1-24,0 24,0-25,0 0,24 25,-24-25,25 0</inkml:trace>
  <inkml:trace contextRef="#ctx0" brushRef="#br0" timeOffset="111122.86">7838 15528,'0'25,"25"-25,-25-25,25 25,0 0,-1-25,1 25,0 0,0-25,25 25,-26 0,1 0,0-25</inkml:trace>
  <inkml:trace contextRef="#ctx0" brushRef="#br0" timeOffset="111311.85">7937 15751,'0'0,"0"25,-24 0,48-25,1-25,0 0,0 25,0-25,0 25,-1-25,1 25,0-24,0 24,24-25,-24 0,0 25</inkml:trace>
  <inkml:trace contextRef="#ctx0" brushRef="#br0" timeOffset="112474.71">8954 15553,'0'-25,"0"0,0 0,25 25,0 0,0 0,0 0,0 25,-1 0,1 0,-25-1,25 1,-25 0,0 0,25 0,-25-1,0 1,0 0,0 0,0 0,0-1,0 1,0-50,0 1,0-1,0 0,0 0,0 0,0 1,0-1,0-25,0 25,0 1,0-1,0 0,25 25,-25 25,24 0,-24-1,25 1,-25 0,0 0,0 0,25-1,-25 1,0 0,25-25,-25-25,0 0,0 1,25-1,-25 0,0 0,24 0,-24 1,0-26,25 25,-25 0,25 1,-25-1,25 0,0 0,-25 0,24 25,1 0,-25 25,25 0,-25 0,25 0,-25-1,0 1,25 25,-25-25,0-1,0 26,24-25,-24 24,0-24,0 25,25-25,-25-1,0 26,25-25,-25 0,0-1</inkml:trace>
  <inkml:trace contextRef="#ctx0" brushRef="#br0" timeOffset="112702.85">9872 15751,'-25'0,"25"-25,25 0,0 25,0-24,0 24,-1 0,1-25,0 25,0-25,0 25,0 0,-1-25,1 25,0 0,-25-25</inkml:trace>
  <inkml:trace contextRef="#ctx0" brushRef="#br0" timeOffset="112947.81">10096 15627,'0'0,"-25"0,25 25,0 0,0-1,0 1,25 0,-1 0,1 0,0-1,-25 1,25 0,0 0,-25 0,24-1,-24 26,25-25,-25 24,0-24,0 0,-25 0,25 24,-24-24,-1 0,0 0,0 0,0-25,1 0,-1 24,0-24,0 0,0 0,0 0,1 0,24-24,-25 24</inkml:trace>
  <inkml:trace contextRef="#ctx0" brushRef="#br0" timeOffset="114083.79">10740 15354,'-24'0,"-1"0,0 0,0 0,25 25,-25-25,25 25,-24 0,-1-25,25 24,-25-24,25 25,0 0,-25 0,25 0,0-1,0 1,0 0,0 0,25 0,0-25,0 0,-1 0,1 0,0 0,-25-25,25 25,0-25,-1 0,1 0,0 1,0-1,0 0,-25 0,24 0,-24 1,0-1,0 0,0 0,0 0,0 0,0 1,0-1,-24 0,24 50,0 0,0-1,0 1,0 0,0 0,24 25,-24-26,25 1,-25 25,25-25,0 24,-25 1,25-1,-1 1,-24 0,25-1,-25 1,25-1,-25 1,0 0,0-1,0-24,0 0,0 0,0-1,-25 1,0-25,25 25,-24-25,-1 0,25-25,-25 25,0 0,0-25,25 1,-24 24,24-25,-25 0,25 0,0 0,0 1,0-1,0 0,25 0,-1 0,-24 1</inkml:trace>
  <inkml:trace contextRef="#ctx0" brushRef="#br0" timeOffset="114567.65">11311 15652,'0'25,"-25"-25,0 0,25 24,25-24,0-24,0 24,0 0,-1-25,1 25,0 0,0-25,0 25,-1 0,26-25,-25 25,0-25,-1 25,1 0,0 0</inkml:trace>
  <inkml:trace contextRef="#ctx0" brushRef="#br0" timeOffset="114830.79">11559 15627,'0'0,"-25"0,25 25,0 0,25-25,-25 24,25-24,-25 25,25 0,-1 0,1 0,0-1,0 1,0 25,-1-25,1 24,0 1,0-25,-25 24,25-24,-25 25,0-26,0 1,-25 0,25 0,-25 0,0-25,0 0,1 24,-1-24,0 0,0 0,0-24,1 24,-1 0,25-25,-25 0,0 0</inkml:trace>
  <inkml:trace contextRef="#ctx0" brushRef="#br0" timeOffset="115406.78">12005 15280,'-24'-25,"24"0,0 0,0 0,0 50,0 0,24 0,-24 0,0-1,0 1,0 25,0-25,0 24,0-24,0 25,0-1,0-24,0 0,0 0,0 0,0-1,0 1,0-50,0 1,0-1,0 50,25-1,0 1,-25 0,25-25,-25 25,25-25,-1 25,1-25,0-25,0 0,0 0,-25 0,25 1,-25-1,24 0,-24-25,25 26,-25-1,0-25,0 25,0 1,0-26,0 25,0-25,0 26,0-26,0 25,0 0,0-24,0 24,0 0,0 50,0 0,0 24,0-24,0 0,25 25,-25-26,0 26,0-25,25 25,-25-1,0-24,25 25,-25-1,24 1,-24-25,25 24,-25 1,25-25,-25 24</inkml:trace>
  <inkml:trace contextRef="#ctx0" brushRef="#br0" timeOffset="116006.77">12576 15677,'0'0,"-25"-25,25 0,0 50,0 0,0-1,0 1,0 0,0 0,25 0,-25 24,0-24,0 0,25 0,-25-1,0 26,25-25,-25 0,24-1,-24 1,0 0,0 0,25-25,-25-25,0 0,0 0,0 1,0-1,0 0,-25 0,25 0,0 1,0-1,0 0,0 0,0 0,0 1,0-1,0 0,0 0,0 0,0 1,25-1,-25 0,25 0,-25 0,25 25,-25-24,25 24,-25-25,24 25,1 0,-25 25,0-1,0 1,0 0,0 0,0 0,0-1,0 1,0 0,0 0,0 0,0-1,25 1,-25 0,25-25,0 25,-1-25,-24 25,25-25,-25 24,25-24,-25 25,0 0,0 0,0 0,-25-25,25 24,-25-24,1 25,-1 0,0-25,0 25,0-25,1 0</inkml:trace>
  <inkml:trace contextRef="#ctx0" brushRef="#br0" timeOffset="116473.97">12055 15677,'0'0,"25"0,-25 24,0 1,0 0,0 0,0 0,0-1,-25 1,25 0,0 0,-25 0,25-1,0 1,0 0,0 0,-25 0,25-1</inkml:trace>
  <inkml:trace contextRef="#ctx0" brushRef="#br0" timeOffset="117374.76">13246 14858,'0'0,"-25"-25,25 50,0 0,25 0,-25-1,25 1,-25 25,24-25,-24 24,25-24,-25 25,25-1,-25 1,0-1,25 1,-25 0,0-1,25 1,-25 0,0-1,0 1,24-1,-24 1,0-25,25 24,-25-24,0 25,0-25,0-1,0 1,25-25</inkml:trace>
  <inkml:trace contextRef="#ctx0" brushRef="#br0" timeOffset="117974.36">13271 15007,'0'0,"0"-25,-25 0,25 0,0 1,0-1,0 0,0 0,0 0,0 1,0-1,25 25,-25-25,24 25,1-25,0 0,0 25,0 0,-1-24,1 24,25 0,-25 0,-1 24,1 1,0-25,-25 25,25 0,-25 24,0-24,0 25,-25-1,25 1,-25 0,25-1,-25 1,1-25,-1 24,0-24,25 0,-25 0,25-1,-25-24,25 25,0-50,25 25,0 0,0-24,0 24,24 0,-24-25,0 25,24 0,-24 0,0 25,25-25,-26 0,1 24,0 1,0 0,0 0,-1 0,1 0,-25 24,0-24,0 25,0-26,-25 26,25 0,-24-26,-1 26,0-25,-25 0,26 24,-26-24,25 0,-24 0,24-1,-25-24,25 25,-24-25,24 25,0-25,0 0,1 0,-1 0</inkml:trace>
  <inkml:trace contextRef="#ctx0" brushRef="#br0" timeOffset="118682.74">14312 15949,'0'-24,"-25"24,1 0,-1 0,0 0,25 24,-25-24,25 25,-25-25,25 25,-24 0,24 0,-25-1,25 1,-25 0,25 0,0 0,0-1,0 1,0 0,0 0,25-25,-25 25,25-25,-1 0,-24 24,25-24,0 0,0 0,0-24,-1 24,1 0,0-25,0 0,0 25,-25-25,25 0,-1 25,-24-24,0-1,0 0,0 0,0 0,-24 1,24-1,-25 25,0-25,0 25,0 0,0 0,1 0,-1 0,0 0,0 0</inkml:trace>
  <inkml:trace contextRef="#ctx0" brushRef="#br0" timeOffset="122970.76">9401 16470,'0'-24,"0"48,0 1,0 0,0 0,0 0,0-1,25-24,-25 25,0 0,0 0,25-25,-25 25,0-1,0 1</inkml:trace>
  <inkml:trace contextRef="#ctx0" brushRef="#br0" timeOffset="123287.62">9649 16470,'0'0,"-25"0,25-24,0 48,0 1,0 0,25 0,-25 0,0-1,0 1,0 0,0 0,0 0,0-1,0 1,0 0</inkml:trace>
  <inkml:trace contextRef="#ctx0" brushRef="#br0" timeOffset="124690.74">9327 17314,'-25'0,"0"0,50 0,0 0,-1 0,1 0,0 0,0-25,0 25,-1 0,1-25,0 25,0 0,-25-25,25 25,-1 0,1 0,0 0,-25-25,25 25</inkml:trace>
  <inkml:trace contextRef="#ctx0" brushRef="#br0" timeOffset="125122.4">9475 17140,'-24'0,"24"25,0 0,24-1,-24 1,0 0,0 0,0 0,25-1,-25 1,0 0,0 0,25 0,-25-1,0 1</inkml:trace>
  <inkml:trace contextRef="#ctx0" brushRef="#br0" timeOffset="125727.77">9996 17016,'-25'0,"25"-25,0 0,0 50,0 0,0 0,25-25,-25 25,0-1,0 1,25 0,-25 0,0 0,25-1,-25 1,0 0,0 0,25 0,-25-1,0 1,0 0,0 0,0 0,0-1</inkml:trace>
  <inkml:trace contextRef="#ctx0" brushRef="#br0" timeOffset="126462.82">9599 18405,'-24'0,"24"-25,24 25,1 0,0-25,0 25,0 0,-1-24,1 24,0 0,0-25,0 25,-1 0,1 0,0 0</inkml:trace>
  <inkml:trace contextRef="#ctx0" brushRef="#br0" timeOffset="126882.68">10170 18033,'-25'0,"50"25,-25 0,0-1,25 1,0 0,-25 0,0 0,24-1,-24 1,0 0,25 0,-25 0,0-1,25 1,-25 0,0 0,25 0</inkml:trace>
  <inkml:trace contextRef="#ctx0" brushRef="#br0" timeOffset="130861.63">15280 16222,'-25'0,"25"-25,-25 25,25-24,25 48,0 1,-1 0,1 0,0 0,-25-1,0 26,25-25,-25 25,0-1,0-24,-25 25,25-1,-25 1,0-1,25-24,-24 25,-1-25,0 24,25-24,-25 0</inkml:trace>
  <inkml:trace contextRef="#ctx0" brushRef="#br0" timeOffset="132658.7">16570 15205,'-25'0</inkml:trace>
  <inkml:trace contextRef="#ctx0" brushRef="#br0" timeOffset="136250.25">16793 15106,'-25'0,"25"-25,0 0,0 1,0-1,25 0,0 25,-25-25,24 25,1 0,0 0,0 0,-25 25,25-25,-1 0,-24 25,25 0,-25-1,25 1,-25 0,25 25,-25-26,0 26,0 0,0-1,0 1,0-25,0 24,0 1,-25 0,25-1,0-24,0 25,0-26,0 1,0 0,0 0,25 0,-25-1,25 1,-1-25,1 0,0 0,0-25,0 25,-25-24,24-1,1 0,-25 0,25 0,0 1,-25-1,25-25,-25 25,24 1,-24-26,0 25,25 0,-25-24,0 24,0-25,0 25,0-24,0 24,-25 0,25 0,-24-24,24 24,-25 25,25-25,0 0,-25 25,25-24</inkml:trace>
  <inkml:trace contextRef="#ctx0" brushRef="#br0" timeOffset="137406.6">17512 15677,'0'-25,"0"50,25-50,0 25,0 0,-1 0,-24-25,25 25,0 0,0 0,-25-25,25 25,-1 0,1 0,-25-25,25 25,0 0,0 0,-25-24,0 48</inkml:trace>
  <inkml:trace contextRef="#ctx0" brushRef="#br0" timeOffset="137678.56">17686 15677,'0'0,"0"24,25 1,-25 0,24 0,-24 0,25-1,-25 1,25 0,-25 0,0 0,0 24,0-24,0 0,0 0,0-1,-25-24,25 25,-25 0,1 0,-1-25,0 25,0-25,0 0,1 0,-1 0,0-25,0 25,0 0,25-25,-25 25</inkml:trace>
  <inkml:trace contextRef="#ctx0" brushRef="#br0" timeOffset="138006.37">18157 15429,'25'0,"0"0,-1 0,1 0,0 0,0 0,0 0,-1 0,1 0,0 0,0 0,0 0,-1 0,1 0</inkml:trace>
  <inkml:trace contextRef="#ctx0" brushRef="#br0" timeOffset="138209.51">18207 15577,'-25'0,"25"25,25-25,-1 0,1 0,0 0,0 0,0-25,-1 25,1 0,0 0,0-24,0 24,24 0,-24 0,0 0,0-25,0 25,-1 0,1 0</inkml:trace>
  <inkml:trace contextRef="#ctx0" brushRef="#br0" timeOffset="145544.56">19596 15156,'-25'0,"25"24,-25-24,0 0,25 25,-25-25,25 25,25-25,0 0,0 0,0 0,0 0,-1 0,1 0,0 0,0 0,0 0,-1 0,1 0,0 0,0 0,0-25,-1 25,1 0,0 0</inkml:trace>
  <inkml:trace contextRef="#ctx0" brushRef="#br0" timeOffset="146425.23">20414 14932,'0'0,"-25"0,25-24,-24 24,-1 0,0 0,0 0,0 24,1-24,24 25,-25-25,25 25,-25 0,25 0,0-1,0 1,0 0,0 0,0 0,0-1,25-24,-25 25,25-25,-1 0,1 25,0-25,0-25,0 25,-1 0,-24-25,25 25,-25-24,0-1,0 0,0 0,0 0,0 1,0-1,-25 0,25 0,0 50,0 0,25 0,-25-1,25 1,-25 0,25 0,-25 0,25-1,-1 1,-24 0,25 0,-25 0,25-1,0 1,-25 0,25 0,-25 0,0 0,0-1,0 1,0 0,0 0,0 0,-25-25,25 24,-25-24,0 0,0 0,1-24,-1 24,25-25,-25 25,25-25,0 0,25 0,0 1,-1-1,1 25</inkml:trace>
  <inkml:trace contextRef="#ctx0" brushRef="#br0" timeOffset="146796.47">20811 15255,'-25'0,"50"0,0 0,0-25,0 25,-1 0,1 0,-25-25,25 25,0 0,0 0,-1 0,1 0,-25-25,25 25</inkml:trace>
  <inkml:trace contextRef="#ctx0" brushRef="#br0" timeOffset="147060.49">20985 15255,'-25'0,"25"25,0-1,25-24,-25 25,25 0,-1 0,-24 0,25-25,-25 25,0-1,25 1,-25 0,0 0,0 0,0-1,-25 1,0 0,1 0,-1-25,0 0,0 25,0-25,1 0,-1 0,0 0,0 0,0-25</inkml:trace>
  <inkml:trace contextRef="#ctx0" brushRef="#br0" timeOffset="148757.4">21208 14883,'0'-25,"0"50,0 0,0-1,0 1,25 0,-25 0,0 0,0 24,25 1,-25-1,24-24,-24 25,0-25,0-1,25 1,-25 0,0 0,0 0,0 0,25-25,-25 24,0 1,0-50,0 1,-25 24,25-25,0 0,0 0,0 0,0 0,-25-24,25 24,0 0,0 0,0 1,0-1,0 0,0 0,-24 0,24 1,0-1,0 0,0 0,0 0,0 1,-25 24,25-25,0 0,-25 25,25-25,0 0,0 1,-25 24,25 24,0 1,25-25,-25 25,0 0,25 0,-25-1,0 1,25 0,-25 0,0 24,24-24,-24 0,0 0,0 0,25-1,-25 1,0 0,0 0,25 0,-25-1,0 1,25-25,0 0,-25 25,24-25,1-25,0 0,-25 1,0-1,25 25,-25-25,0 0,0 0,0 1,25-1,-25 0,0 0,0 0,0 1,0-1,0 0,0-25,0 26,0-1,0 0,0 0,0 0,0 50,0 0,0 0,0 0,24-1,-24 1,0 0,25 25,-25-26,0 26,25-25,-25 0,0-1,0 1,25 25,-25-25,0-1,25 1,-25 0,0 0</inkml:trace>
  <inkml:trace contextRef="#ctx0" brushRef="#br0" timeOffset="149288.51">21729 15230,'0'25,"0"0,0-1,0 1,0 0,0 0,0 0,0 0,0-1,25 1,-25 0,0 0,0 0,0-1,25-24,-25 25,0-50,0 1,0-1,-25 25,25-25,0 0,0 0,0 1,0-1,0 0,0 0,0 0,0 0,0 1,0-1,0 0,0 0,0 0,25 25,-25 25,0 0,24 0,-24 0,0-1,25 1,-25 0,0 0,25 0,-25 0,25-1,-25 1,25 0,-25 0,24 0,-24-1,25-24,-25 25,0 0,-25-25,1 0,24-25,-25 25</inkml:trace>
  <inkml:trace contextRef="#ctx0" brushRef="#br0" timeOffset="149972.37">22027 14932,'0'0,"0"-24,0 48,0 1,0 0,0 0,0 0,0 24,0-24,0 0,0 24,24-24,-24 25,0-25,25-1,-25 26,0-25,0 0,25 0,-25-1,0 1,25 0,-25 0,0 0,0-1,0-48,-25-1,25 0,0 0,-25 25,25-25,0 1,0-1,-25 0,25-25,0 25,0 1,0-26,-24 25,24-24,0 24,0 0,0-25,0 26,-25-1,25-25,0 25,0 1,0-1,0 0,0 0,0 0,0 1,0-1,0 0,0 0,25 25,-25-25,0 1,24 24,1 0,0 24,-25 1,25 0,-25 0,0 0,0 24,0-24,0 0,0 0,25 24,-25-24,0 0,24 0,-24 24,25-24,-25 0,25 0,-25-1,25 1,-25 0,0 0,0 0,0-1,0 1,0 0,-25 0,0-25,0 25,1-25</inkml:trace>
  <inkml:trace contextRef="#ctx0" brushRef="#br0" timeOffset="150245.41">22473 15280,'0'-25,"-25"25,25 25,-25-25,25 24,0 1,0 0,0 0,25 0,-25 0,25-1,0 1,-25 0,25 0,-1-25,1 25,0-25,0 0,0 0,-1 0,1-25,0 25,0-25,-25 0,25 0,-25 1,0-1,0 0,-25 0,25 0,-25 25,0-25,0 1,1 24,-1-25,-25 25</inkml:trace>
  <inkml:trace contextRef="#ctx0" brushRef="#br0" timeOffset="150596.16">20389 16222,'-24'25,"-1"-25,50 0,-1 0,1 0,25 0,-25-25,49 25,-24 0,24 0,25-25,-24 25,24 0,-25-24,26 24,-26 0,25 0,-24 0,-1-25,25 25,-49 0,24 0,1 0,-26 0,1-25,0 25,-1 0,-24 0,0 0,0 0,-25-25,24 25</inkml:trace>
  <inkml:trace contextRef="#ctx0" brushRef="#br0" timeOffset="151008.04">21134 16446,'0'24,"0"1,0 0,24-25,-24 25,0 0,25-1,-25 1,0 25,0-25,25-1,-25 26,0 0,0-26,0 26,0-25,0 0,0-1,25 1,-25 0,0 0,0-50,0 0,25 0,-25 1,0-1,0 0,24 0,-24 0,0-24,0 24,25 0,0 0,-25 1,25 24,0 0,-1 24,1 1,-25 0,25 0,0-25,-25 25,25-1,-25 1,24 0,-24 0,25-25,0 25,-25-1,25-24,0 25,-1-25,1 0,0 0</inkml:trace>
  <inkml:trace contextRef="#ctx0" brushRef="#br0" timeOffset="151252.67">20960 16718,'25'0,"0"0,-1 0,-24-24,25 24,25 0,-25 0,-1 0,26 0,0-25,-26 25,26 0,0 0,-26-25,26 25,0 0,-1 0,-24 0,25-25,-26 25,26 0,-25 0,0 0</inkml:trace>
  <inkml:trace contextRef="#ctx0" brushRef="#br0" timeOffset="154012.27">12774 8384,'0'-25,"0"0,0 50,-24-25,24 25,0 0,0 0,0-1,0 1,24-25,-24 25,0 0,0 0,25-25,-25 24,0 1,0 0,0 0,0 0,25-25,-25 24,0 1,0 0,25-25,-25 25,0 0,0-1,0 1,0 0,0 0,0 0,25-25,-25 24,0 1,0 0,0 0,0 0,24-25,-24 25,0-1,0-48,-24 24,24-25,-25 25,25-25,-25 25,25-25,-25 25,25-25,-25 25,25-25,0 50,25-25,-25 25,25-25,-25 25,25-25,-25 25,25-25,-1 0,1 0,-25-25,25 25,-25-25,25 0,-25 0,0 1,25 24,-25-25,0 0,0 0,0 0</inkml:trace>
  <inkml:trace contextRef="#ctx0" brushRef="#br0" timeOffset="156282.03">17165 17810,'-25'0,"25"-25,-25 25,25-25,0 0,25 1,-25-1,25 25,0-25,-1 0,1 25,0 0,0 0,0 0,-25 25,24-25,-24 25,25 0,-25-1,0 1,25 0,-25 0,0 24,0-24,0 0,0 25,0-1,-25-24,25 25,0-1,-25 1,25-25,0 24,-24-24,24 0,0 0,0-1,0 1,0 0,0 0,24 0,1-25,-25 24,25-24,0-24,0 24,-1-25,1 25,0-25,0 0,-25 0,25 1,0-1,-25 0,0 0,0 0,0 1,0-26,0 25,0 0,-25-24,25 24,0 0,-25 0,0-24,25 24,-25 0,0 0,25 1,-24 24,24-25,0 0</inkml:trace>
  <inkml:trace contextRef="#ctx0" brushRef="#br0" timeOffset="156546.34">17735 18157,'0'0,"25"0,0 0,0 0,0-25,-1 25,1 0,0-25,0 25,0 0,-1 0</inkml:trace>
  <inkml:trace contextRef="#ctx0" brushRef="#br0" timeOffset="156802.37">18008 18157,'-25'0,"1"0,48 0,-24 25,25-25,0 25,0-25,-25 24,0 1,25-25,-25 25,0 0,0 0,0-1,0 1,0 0,-25-25,25 25,-25 0,0-1,0-24,25 25,-24-25,-1 25,0-25,0 0,0 25,1-25,-1 0,0 0,0 0</inkml:trace>
  <inkml:trace contextRef="#ctx0" brushRef="#br0" timeOffset="158782.29">17214 16396,'-24'0,"24"25,-25-25,0 0,0 25,25-1,-25-24,25 25,-24 0,24 0,-25 0,25-1,0 1,0 0,0 0,0 0,0-1,25 1,-25 0,24-25,-24 25,25-25,0 25,0-25,0 0,-1 0,1-25</inkml:trace>
  <inkml:trace contextRef="#ctx0" brushRef="#br0" timeOffset="159530.54">17338 16594,'0'-24,"25"24,-25 24,25-24,0 0,-25 25,25 0,-25 0,0 0,0-1,0 1,0-50,0 1,0-1,0 0,0 0,24 25,-24-25,25 25,-25 25,0 0,0 0,25-25,-25 25,0-50,25 25,-25-25,0 0,25 25,-25-25,25 1,-25-1,24 25,1 0,0 0,0 25,-25-1,25-24,-25 25,0 0,24-25,-24 25,0 0</inkml:trace>
  <inkml:trace contextRef="#ctx0" brushRef="#br0" timeOffset="159746.18">17810 16718,'-25'0,"25"-24,25 24,-25-25,25 25,-1 0,1 0,0 0,-25-25,25 25</inkml:trace>
  <inkml:trace contextRef="#ctx0" brushRef="#br0" timeOffset="159962">17959 16669,'0'25,"0"-1,0 1,24 0,-24 0,0 0,0-1,0 1,0 0,0 0,-24 0,-1-25,0 0,0 0</inkml:trace>
  <inkml:trace contextRef="#ctx0" brushRef="#br0" timeOffset="160202.53">18157 16594,'0'-24,"25"24,0-25,-1 25,1-25,0 25,0 0,0 0</inkml:trace>
  <inkml:trace contextRef="#ctx0" brushRef="#br0" timeOffset="160363.07">18231 16718,'0'0,"-24"0,48 0,1-24,0 24</inkml:trace>
  <inkml:trace contextRef="#ctx0" brushRef="#br0" timeOffset="160646.29">18579 16644,'25'0,"-1"0,1-25,0 25,0 0</inkml:trace>
  <inkml:trace contextRef="#ctx0" brushRef="#br0" timeOffset="160930.27">18802 16446,'0'24,"0"1,25-25,-25 25,0 0,25 0,-25-1,0 1,24-25,-24 25,0 0,25 0,-25-1</inkml:trace>
  <inkml:trace contextRef="#ctx0" brushRef="#br0" timeOffset="161258.71">18852 16297,'0'-25,"0"0,24 25,-24-25,25 25,0 0,0 0,0 0,-1 25,1-25,0 25,0-25,0 25,-1-1,1 1,0 0,0 0,-25 0,25 24,-25-24,0 25,0-1,0-24,0 25,-25-1,0-24,25 25,-25-1,0-24,1 0,-26 0,25 24,0-49,1 25</inkml:trace>
  <inkml:trace contextRef="#ctx0" brushRef="#br0" timeOffset="161705.31">18479 18455</inkml:trace>
  <inkml:trace contextRef="#ctx0" brushRef="#br0" timeOffset="162270.1">18479 18430,'0'-25,"0"0,-24 25,-1 0,25 25,-25-25,25 25,-25-25,25 25,-25-25,25 24,-24-24,24 25,-25 0,25 0,0 0,0 0,0-1,0 1,25-25,-25 25,24-25,1 25,0-25,0 0,0 0,-1-25,1 25</inkml:trace>
  <inkml:trace contextRef="#ctx0" brushRef="#br0" timeOffset="162962.51">18554 18430,'-25'0,"25"-25,25 25,-25 25,0 0,25-25,-25 24,0 1,0 0,0 0,0 0,0 0,0-50,25 25,-25-25,0 0,24 0,-24 0,25 1,-25-1,25 0,-25 0,25 25,-25 25,0 0,0 0,25-25,-25-25,0 0,24 0,1 0,0 1,0 24,-25 24,25-24,-25 25,0 0,0 0,24 0,-24-1,0 1,0 0,25-25</inkml:trace>
  <inkml:trace contextRef="#ctx0" brushRef="#br0" timeOffset="163161.81">18976 18479,'-25'0,"25"-24,25 24,-1 0,-24-25,25 25,0 0,0 0,0-25,-1 25</inkml:trace>
  <inkml:trace contextRef="#ctx0" brushRef="#br0" timeOffset="163373.2">19100 18430,'-25'0,"50"0,-50 25,25-1,0 1,0 0,25-25,-25 25,0 0,0 0,-25-1,0-24,25 25,-25-25,0 0,1 0</inkml:trace>
  <inkml:trace contextRef="#ctx0" brushRef="#br0" timeOffset="163561.99">19224 18455,'24'-25,"1"25,0-25,0 25,0 0,-1 0</inkml:trace>
  <inkml:trace contextRef="#ctx0" brushRef="#br0" timeOffset="163707.51">19273 18529,'-25'25,"1"-25,48 0,1-25,0 25,0 0,0 0</inkml:trace>
  <inkml:trace contextRef="#ctx0" brushRef="#br0" timeOffset="163926.26">19546 18405,'25'0,"0"0,-25-25,25 25,-1 0,1 0,0 0,0 0,0-25,-1 25,1 0,0 0,0 0,0 0</inkml:trace>
  <inkml:trace contextRef="#ctx0" brushRef="#br0" timeOffset="164145.91">19720 18306,'-25'0,"50"0,-25 25,25-25,-25 24,0 1,24-25,-24 25,0 0,0 0,0-1,25 1</inkml:trace>
  <inkml:trace contextRef="#ctx0" brushRef="#br0" timeOffset="164362.07">19918 18281,'0'-25,"25"50,-25 0,0 0,25-25,-25 24,0 1,25-25,-25 25,0 0,0 0</inkml:trace>
  <inkml:trace contextRef="#ctx0" brushRef="#br0" timeOffset="164653.28">20017 18132,'0'0,"0"-25,25 25,0 0,0 0,0 25,-1-25,1 25,0 0,0-25,0 25,-1-1,1 1,0 0,0 25,-25-26,0 1,0 0,0 25,0-26,0 1,-25 0,25 0,-25 0,0 0,1-1,-1 1,0-25,0 25</inkml:trace>
  <inkml:trace contextRef="#ctx0" brushRef="#br0" timeOffset="164850.22">20588 18331,'-25'0,"25"-25,0 0,25 25,0 0,-25-25,24 25,1 0,0-25,0 25,0 0</inkml:trace>
  <inkml:trace contextRef="#ctx0" brushRef="#br0" timeOffset="164994.25">20613 18380,'-25'0,"0"25,25-50,25 25,0 0,-1-25,1 25,0 0</inkml:trace>
  <inkml:trace contextRef="#ctx0" brushRef="#br0" timeOffset="165709.26">21431 18182,'0'0,"-25"0,1 0,48 0,1 0,0 0,-25-25,25 25,0 0,24-25,-24 25,0-25,24 25,-24 0,0-24,0 24,25-25,-26 25,1 0,0-25,0 25,0 0,-1 0,1 0,0-25,0 25,-50 0</inkml:trace>
  <inkml:trace contextRef="#ctx0" brushRef="#br0" timeOffset="165952.24">21605 17909,'0'25,"0"0,25-1,-1 1,-24 25,25-25,-25-1,25 1,-25 0,25 0,-25 0,0-1,25 1,-25 0,0 0,25-25</inkml:trace>
  <inkml:trace contextRef="#ctx0" brushRef="#br0" timeOffset="166864.16">22498 17537,'0'-25,"-25"0,25 0,-25 1,25-1,-25 25,1 0,-1 0,0 0,0 25,0-1,1 1,24 0,-25 0,25 0,0 0,0-1,0 1,25-25,-1 0,-24 25,25-25,0 0,0-25,0 25,-25-25,24 25,-24-24,25 24,-25-25,0 0,0 0,0 0,0 0,0 1,0-1,0 50,0-1,25 1,-25 0,0 0,25 0,0 0,-25-1,24 1,1 0,-25 25,25-26,0 1,-25 0,25 0,-1 0,-24-1,25 1,-25 0,0 0,25 0,-25-1,0 1,-25 0,0 0,1-25,-1 0,0 0,0 0,0-25,1 25,-1-25,0 25,25-25,0 1,0-1,25 0,0 25,-25-25,24 25</inkml:trace>
  <inkml:trace contextRef="#ctx0" brushRef="#br0" timeOffset="167136.21">22771 17735,'0'-24,"-25"24,25-25,25 0,0 25,-1 0,-24-25,25 25,0 0,0 0,0 0,-1 0,1-25,0 25,0 0,0 0,-1 0</inkml:trace>
  <inkml:trace contextRef="#ctx0" brushRef="#br0" timeOffset="167391.97">22969 17686,'0'0,"0"25,0-1,0 1,0 0,25 0,-25 0,25-25,-25 24,25 1,-1 0,-24 0,25-25,-25 25,0-1,25 1,-25 0,-25-25,0 25,1-25,-1 0,25 25,-25-25,0 0,0 0,1 0,-1 0,0 0,25-25,-25 25</inkml:trace>
  <inkml:trace contextRef="#ctx0" brushRef="#br0" timeOffset="168395.94">23391 17314,'0'-25,"0"0,0 50,0 0,0-1,0 1,-25 0,25 0,0 24,0-24,-25 25,25-25,0 24,0-24,-25 25,25-25,0-1,0 1,0 0,0 0,0 0,-24-25,48 0,-24-25,0 0,0 0,0 0,0 1,0-1,0 0,0 0,0 0,25 50,-25 0,0 0,25-25,-25 25,25-25,-25 24,25-24,-1 0,1 0,-25-24,25 24,-25-25,25 25,-25-25,25 0,-25 0,0 1,24-1,-24 0,0 0,0-25,0 26,0-1,0 0,0-25,0 26,0-26,0 25,0 0,0 1,0-1,0 0,0 0,0 50,25-25,-25 25,0 0,0-1,0 1,0 0,25 25,-25-26,0 26,0-25,25 24,-25-24,0 25,0-25,25 24,-25-24,0 25,0-25,24-1,-24 1,0 0,0 0,25 0,-25-1</inkml:trace>
  <inkml:trace contextRef="#ctx0" brushRef="#br0" timeOffset="169069.91">23812 17661,'0'0,"-24"0,48 0,-24 25,0 0,0-1,0 1,0 0,25 0,-25 0,0-1,0 1,0 0,0-50,0 0,-25 25,25-24,0-1,0 0,0 0,0 0,25 1,-25-1,0 0,0 0,0 0,0 1,25-1,-25 0,25 25,-25-25,25 25,-25 25,0 0,0 0,0-1,-25 1,25 0,0 0,0 0,25-25,-25 24,25 1,-1 0,1-25,0 25,0-25,-25 25,25-25,-25 24,-25-24,25 25,-25-25,0 0,0 25,1-25,-1 0,25 25,-25-25</inkml:trace>
  <inkml:trace contextRef="#ctx0" brushRef="#br0" timeOffset="170130.3">24135 17214,'0'0,"0"-24,-25 24,25-25,0 0,0 50,25 0,-25-1,0 1,0 0,25 0,-25 0,0 24,0-24,0 0,0 0,0 24,0-24,0 0,0 0,0 0,0-1,0 1,25 0,-25 0,0 0,0-1,0 1,0-50,0 1,0-1,-25 0,25 0,0 0,0 1,0-26,-25 25,25 0,0 0,0 1,0-26,-25 25,25 0,0 1,0-26,0 25,-25 0,25-24,0 24,0 0,0 0,0 1,0-1,0 0,0 0,0 0,0 1,0-1,0 0,0 0,0 0,25 25,-25-24,25 24,-25-25,25 25,0 0,-1 0,-24 25,25-1,-25 1,0 0,0 0,0 0,0-1,0 1,-25 0,25 0,0 0,0-1,0 1,0 0,0 0,0 0,0-1,25 1,-25 0,25-25,-25 25,25 0,0-1,-25 1,24-25,-24 25,25 0,-25 0,0-1,0 1,0 0,0 0,-25 0,1 0,-1-1,0-24,0 25,0-25,1 0,48 0</inkml:trace>
  <inkml:trace contextRef="#ctx0" brushRef="#br0" timeOffset="170386.15">24507 17438,'0'0,"0"-25,-25 50,0-25,25 24,0 1,-24-25,24 25,0 0,0 0,0 0,0-1,0 1,24 0,-24 0,25 0,-25-1,25-24,0 25,0-25,-1 25,1-25,0 0,0-25,0 25,-25-25,0 1,0-1,0 0,-25 0,0 0,0 1,0 24,1-25</inkml:trace>
  <inkml:trace contextRef="#ctx0" brushRef="#br0" timeOffset="170794.9">23044 18306,'-25'-25,"50"25,-25-25,24 25,1 0,0 0,0-25,0 25,24 0,-24 0,25 0,-26 0,26 0,0-24,-1 24,1 0,-1 0,-24 0,25 0,-1 0,1 0,0 0,-26 0,1 24</inkml:trace>
  <inkml:trace contextRef="#ctx0" brushRef="#br0" timeOffset="171223.18">23688 18281,'-24'0,"24"25,0 0,-25-25,25 24,0 1,0 0,0 0,25 0,-25-1,0 1,0 0,24 0,-24 0,0 0,0-1,25 1,-25 0,0 0,0 0,0-1,-25-24,25 25,0 0,-24-25,24-25,0 0,0 1,24-1,-24 0,25 0,0 0,0 25,0 0,-1 0,1 0,-25 25,25-25,-25 25,25-25,-25 25,25-25,0 25,-1-25,-24 24,25-24,0 0,0 0,-25-24,25 24,-1 0,-24-25,25 25</inkml:trace>
  <inkml:trace contextRef="#ctx0" brushRef="#br0" timeOffset="171434.18">23664 18455,'-25'0,"50"0,-1 0,1 0,0 0,0 0,24 0,-24-25,0 25,25 0,-25 0,24-25</inkml:trace>
  <inkml:trace contextRef="#ctx0" brushRef="#br0" timeOffset="173533.4">12378 7590,'-25'25,"25"0,-25 0,25-1,0 1,-25-25,25 25,0 0,0 0,0-1,-25-24,25 25,0 0,0-50,25 0,-25 1,25-1,-25 0,25 0,-25 0,25 25,-25-24,0-1,24 25,1 0,-25-25,25 25,-25 25,25-25,-25 25,25-25,-25 24,0 1,24-25,-24 25,25-25</inkml:trace>
  <inkml:trace contextRef="#ctx0" brushRef="#br0" timeOffset="174223.52">12477 7689,'0'0,"-25"0,25 25,0 0,0 0,25 0,-25-1,0 1,25 0,-25 0,0 0,24-1,-24 1,0 0,0 0,0 0,0 0,25-25,-25 24,0 1,25-25,-25 25,0 0,25-25,-25 25,0-1,0 1,-25-25,0-25,25 1,-25 24,25-25,0 0,0 50,0 0,0-1,25-24,0 0,0 0,-25-24,25 24,-25-25,24 0,-24 0,0 0,25 1</inkml:trace>
  <inkml:trace contextRef="#ctx0" brushRef="#br0" timeOffset="183794.08">7119 13618,'0'-25,"0"0,0 0,0 50,0 0,0 0,0 0,0-1,0 1,-25 0,25 0,0 0,0-1,0 1,0 0,0 25,-25-26,25 26,0-25,-24 24,24 1,0 0,0-26,-25 1,25 25,0-25,0-1,25-24,-25 25,24-25,-24 25,25-25,0 0,0 0,0 0,-1 0,1 0,0 0,25 0,-26-25,26 25,-25 0,24-25,-24 25,25-24,-25 24,24 0,-24-25,0 25,0 0,-1-25,1 25</inkml:trace>
  <inkml:trace contextRef="#ctx0" brushRef="#br0" timeOffset="184114.95">7020 13643,'0'0,"0"24,-25-24,0 0,0 0,25-24,25 24,0 0,-25-25,25 25,0-25,-1 25,1 0,0-25,25 25,-26-25,26 25,-25 0,24-24,-24 24,0-25,25 25,-26-25,26 25,-25 0,0 0,-1-25,1 25,0 0</inkml:trace>
  <inkml:trace contextRef="#ctx0" brushRef="#br0" timeOffset="184290">7218 13791,'-25'25,"50"-25,0-25,0 25,0 0,24-24,-24 24,25-25,-26 25</inkml:trace>
  <inkml:trace contextRef="#ctx0" brushRef="#br0" timeOffset="184474.02">8037 13791,'0'0,"25"-24,-1 24,1-25,0 25,0 0,0-25,-1 25,26-25,-25 25,0 0</inkml:trace>
  <inkml:trace contextRef="#ctx0" brushRef="#br0" timeOffset="184647.01">8136 13990,'0'0,"-25"25,0-25,25 24,-24-24,48 0,-24-24,25 24,0 0,0-25,0 25,-1 0,1-25,25 25,-25-25,24 25</inkml:trace>
  <inkml:trace contextRef="#ctx0" brushRef="#br0" timeOffset="185333.81">9128 13643,'0'-25,"0"50,0-1,-25-24,25 25,0 0,0 0,-24 24,24-24,0 25,-25-1,25-24,-25 25,25-1,-25 1,25 0,-25-1,25 1,0-25,0-1,-25 26,25-25,0 0,0-50,0 0,25 25,-25-25,0-24,25 24,-25-25,25 25,-25-24,25-1,-25 25,0-24,25 24,-25-25,0 26,0-1,24 0,-24 0,0 50,25 0,-25 0,0-1,25 1,-25 0,0 0,25 0,-25-1,25 1,-25 0,24 0,1-25,0 0,0-25,0 0,-25 0,24 1,-24-26,0 25,25 0,-25 1,0-26,0 25,0 0,0-24,0 24,0-25,0 26,0-1,0 0,0 0,0 0,25 1,-25 48,0 1,0 0,0 0,0 24,0 1,25 0,-25-1,0 1,25-1,-25 1,24 0,-24-26,25 26,-25 0,25-26,-25 26,25-25,-25 24,0-24,25 0,-25 0,0 0</inkml:trace>
  <inkml:trace contextRef="#ctx0" brushRef="#br0" timeOffset="185660.98">8781 13543,'0'0,"-25"0,0 0,25-24,-25 24,25-25,0 0,0 0,25 25,0 0,0-25,0 25,-1 0,1-24,25 24,-1 0,-24-25,25 25,-25-25,24 25,1 0,0-25,-26 25,26-25,0 25,-26-24,26 24,-25 0,24-25,-24 25,0 0,0-25,0 25,-1 0,1 0</inkml:trace>
  <inkml:trace contextRef="#ctx0" brushRef="#br0" timeOffset="185966.55">9996 13990,'0'0,"-25"25,1-25,-1 0,25-25,0 0,25 0,-1 25,-24-25,0 50,0 0,-24-25,24 25,-25-25</inkml:trace>
  <inkml:trace contextRef="#ctx0" brushRef="#br0" timeOffset="186333.9">10418 13494,'0'0,"-25"-25,25 0,-25 25,25 25,0 0,0 0,25-1,-25 1,0 0,25 25,-25-26,25 26,-25-25,25 24,-25-24,24 0,-24 25,25-26,-25 26,25-25,-25 0,25 24,-25-24,0 0,25 24,-25-24,0 0,0 0,0 0,0-1,0 1,0 0</inkml:trace>
  <inkml:trace contextRef="#ctx0" brushRef="#br0" timeOffset="186834.7">10269 13519,'0'-25,"-25"25,25-25,0 0,0 0,0 1,0-1,0 0,25 0,0 0,0 25,-25-24,25 24,-1-25,1 25,0 0,0 0,0 0,-1 0,-24 25,25-25,-25 24,0 1,0 0,0 0,0 24,0-24,-25 0,25 25,0-26,-24 1,24 0,0 0,0 0,0-1,0 1,24-25,1 0,0 25,0-25,0 0,-1 0,1 25,0-25,0 0,0 25,24-25,-49 24,25 1,0-25,0 25,-25 0,24 0,-24-1,0 1,0 0,0 0,-24 0,24 24,-25-24,0 0,25 0,-25-25,0 24,1 1,-1-25,0 25,0-25,0 0,1 0,-1 0,0 0,0 0,0 0,1 0</inkml:trace>
  <inkml:trace contextRef="#ctx0" brushRef="#br0" timeOffset="187318.44">9897 13196,'25'-25,"0"25,-1-25,1 25,0 0,0-24,0 24,24 0,-24 0,25-25,-1 25,1 0,0 0,-1 0,1-25,-1 25,1 0,0 0,-1 0,-24 0,0-25,24 25,-24 0,0 0,-50 0,0 0,1 0,-1 0,0 0,-25 0,26 25,-1-25,-25 0,25 0,1 0,24-25,24 0,1 25,0 0,25 0,-26-24,26 24,-25 0,24 0,-24 0,25 0,-25 0,-1 0,1 24,-25 1,-25-25,1 25,-1 0,0-25,0 25,-24-25</inkml:trace>
  <inkml:trace contextRef="#ctx0" brushRef="#br0" timeOffset="188658.13">11931 12849,'-25'-25,"25"0,0 0,-25 25,1-24,-1 24,0 0,25-25,-25 25,0 0,1 0,-1-25,0 25,0 0,0 0,1-25,-1 25,0 0,-25 0,1-25,24 25,-25 0,1-24,-1 24,1 0,-1-25,0 25,-24-25,24 25,1-25,-26 25,26-25,-1 25,-24 0,24-24,-24 24,24 0,-24 0,24-25,-24 25,-1 0,26 0,-26 0,1-25,-1 25,26 0,-26 0,1 0,-1 0,1 0,0 0,24 0,-24 25,-1-25,1 0,24 25,-24-25,-1 24,1 1,-1-25,26 25,-26 0,1 0,0-1,-1 1,26 0,-26 0,1 0,24-1,-24 1,-1 0,1 0,24 0,-24-1,24 1,-24 0,-1 0,26 0,-26-1,1 1,24 0,-24 0,24 24,-24-24,24 0,1 0,-26 0,26 24,-1-24,-24 0,24 25,1-26,-26 26,25-25,1 24,-1-24,1 25,-1-25,0 24,1-24,24 0,-25 24,26-24,-26 0,25 0,0 0,1-1,-1 26,0-25,0 0,25-1,-25 1,25 0,-24 0,24 24,-25-24,25 0,0 0,-25 0,25-1,0 1,-25 0,25 0,0 0,0 0,0-1,0 1,0 0,0 0,0 0,0-1,0 1,0 0,25-25,-25 25,25-25,-25 25,25-25,-1 0,1 0,0 24,0-24,0 0,-1 0,1 25,0-25,25 0,-26 25,26-25,0 0,-1 25,1-25,-1 0,26 0,-1 0,1 0,-1 0,1 0,24 0,-25 0,25 0,1 0,-26 25,25-25,-24 0,24 0,-25 24,25-24,1 25,-1-25,-25 25,26-25,24 0,-25 0,0 0,25 0,0-25,-25 25,25 0,0-25,-24 25,24-24,-25 24,0-25,0 25,0-25,1 0,-1 25,0-25,-24 1,24-1,-25 0,1 0,24 0,-25 1,1-26,-1 25,0-24,-24 24,24-25,-24 0,0 26,-1-26,1 25,0 0,-1-24,-24 24,0 0,24 0,-24 1,0-1,0 0,0 0,24 0,-24 1,0-1,0 0,-1 0,1 0,0 1,0-1,-25 0,25 0,-1 0,1-24,-25 24,25-25,-25 26,0-1,0-25,0 25,0-24,0 24,-25 0,25-24,-25 24,25 0,-24-25,-1 25,25 1,-25-1,0-25,-24 25,24 1,-25-1,25-25,-24 25,-26 1,26-1,-26 25,26-25</inkml:trace>
  <inkml:trace contextRef="#ctx0" brushRef="#br0" timeOffset="196418.93">12055 11088,'0'0,"0"24,0 1,0 0,0 0,0 0,0 0,25-25,-25 24,0 1,0 0,0 0,25 0,-25-1,0 1,0 0,24 0,-24 0,0-1,25 1,-25 0,25 0,-25 0,0-1,0 1,25-25,-25 25,0 0,25 0,-25-1,0 1,0 0,25-25,-25 25,0 0,0-1,0 1,0 0,24 0,-24 0,0-1,0 1,0 0,0 0,0 0,0-1,0 1,0 0,0 0,25 0,-25 0,0-1,0 1,0 0,0 0,0 0,0-1,0 1,25-25</inkml:trace>
  <inkml:trace contextRef="#ctx0" brushRef="#br0" timeOffset="197289.92">12129 12328,'0'25,"0"0,25-25,-25 24,0 1,25-25,-25 25,25 0,-25 0,25-25</inkml:trace>
  <inkml:trace contextRef="#ctx0" brushRef="#br0" timeOffset="197638.25">12278 12427,'0'-25,"0"50,25-25,-25 25,25-25,0 25,0-25,-25-25,24 25,-24-25,0 0,25 25,-25-24,0-1,0 0</inkml:trace>
  <inkml:trace contextRef="#ctx0" brushRef="#br0" timeOffset="204967.71">12849 12105,'-25'0,"25"-25,0 0,25 25,0 0,-1 0,1 0,0 0,0 0,0 0,-1 25,1-25,0 25,0-25,-25 24,25 1,-1-25,1 25,-25 0,25 0,-25 0,0-1,0 1,0 0,0 0,-25 0,25-1,-25-24,1 25,-1 0,0-25,0 25,0-25,1 0,-1 0,25 25,-25-25,0 0,0 0,1 0,24-25</inkml:trace>
  <inkml:trace contextRef="#ctx0" brushRef="#br0" timeOffset="205300.79">13444 12030,'0'-25,"0"1,-25 24,1 0,24 24,-25-24,25 25,-25 0,25 0,-25-25,25 25,0-1,-25 1,25 0,0 0,0 0,-24 0,24-1,0 1,0 0,0 0,0 0,0-1,0 1,24-25,-24 25,25 0,0-25,-25 25,25-25,0 0,-1 24,1-24,0 0,0 0,0 0,24 0,-24-24</inkml:trace>
  <inkml:trace contextRef="#ctx0" brushRef="#br0" timeOffset="206399.75">13965 12378,'0'-25,"-25"25,0 25,1-1,24 1,-25 0,25 0,-25 0,25-1,0 1,0 0,0 0,0 0,0-1,0 1,0 0,25 0,0 0,-1-25,1 0,0 0,0 0,0 0,-1 0,1-25,0 0,0 25,0-25,-25 0,24 1,-24-1,0 0,0 0,0 0,-24 1,24-1,-25 0,0 25,0-25,0 0,-24 25,24-24,0 24</inkml:trace>
  <inkml:trace contextRef="#ctx0" brushRef="#br0" timeOffset="208179.15">3646 12080,'0'-25,"0"0,0 0,0 1,25 24,0-25,0 0,0 25,-25-25,24 25,1-25,0 25,0 0,0-24,-1 24,1 0,0 0,0 0,0 0,-1 24,1 1,-25 0,0 0,0 0,-25-1,25 1,-24 0,-1 0,0 0,0-1,-24 1,24 0,-25 0,1-25,24 25,-25 0,0-1,26-24,-1 25,0-25,0 0,0 25,1-25,-1 0,25 25</inkml:trace>
  <inkml:trace contextRef="#ctx0" brushRef="#br0" timeOffset="208556.75">4192 11782,'0'0,"0"-25,0 50,-25-25,25 25,-25 0,25 0,-24-25,24 24,-25 1,25 0,-25 0,25 0,0-1,-25 1,25 0,0 0,0 0,-25-1,25 1,0 0,0 0,0 0,25-25,-25 25,25-1,0-24,0 0,-1 0,1 0,0 0,0 0,0 0,-1 0,1 0,0-24,0 24,0 0,-1-25</inkml:trace>
  <inkml:trace contextRef="#ctx0" brushRef="#br0" timeOffset="209139.6">4589 12179,'0'-25,"0"50,0 0,0 0,0 0,0-1,0 1,0 0,0 0,0 24,0-24,25 0,-25 25,0-26,0 26,24-25,-24 24,0-24,0 0,25 0,-25 0,0-1,0 1,0 0</inkml:trace>
  <inkml:trace contextRef="#ctx0" brushRef="#br0" timeOffset="213456.66">5928 7466,'-24'0,"-1"-25,0 25,0-24,0 24,0 0,1 0,24-25,-25 25,0 0,0 0,0 0,1 0,-1 0,0 0,0 0,0 0,1 0,-1 0,0 0,0 0,0 0,1-25,-1 25,0 0,0 0,0 0,1 0,-1 0,0 0,0 0,0-25,1 25,-1 0,0 0,0 0,0 0,1 0,-1 0,0 0,0 0,0 0,1 0,-1 0,0 0,0 0,0 0,0 25,1-25,-1 0,0 0,0 0,0 0,1 0,-1 0,0 25,0-25,0 0,1 0,-1 25,0-25,0 0,0 0,1 0,-1 24,0-24,0 0,0 0,1 0,24 25,-25-25,0 0,0 0,0 25,1-25,-1 0,25 25,-25-25,0 0,0 25,1-1,-1-24,0 25,0-25,25 25,-25-25,25 25,-24-25,-1 25,25-1,-25-24,25 25,-25 0,25 0,-25 0,25-1,-24 1,24 0,-25-25,25 25,0 0,-25-25,25 24,0 1,-25-25,25 25,-25-25,25 25,0 0,0 0,-25-25,25 24,0 1,-24 0,24 0,-25 0,25-1,-25-24,25 25,0 0,-25-25,25 25,0 0,-25-1,25 1,0 0,0 0,0 0,-24-1,24 1,0 0,0 0,0 0,-25-1,25 1,0 0,-25 0,25 0,0-1,-25-24,25 25,0 0,0 0,-25 0,25-1,0 1,-24 0,24 0,0 0,-25-1,25 1,0 0,-25 0,25 0,0 0,0-1,-25 1,25 0,0 0,0 0,-25-1,25 1,0 0,0 0,0 0,0-1,0 1,0 0,0 0,0 0,-24-1,24 1,0 0,0 0,0 0,0-1,0 1,0 0,0 0,0 0,0-1,0 1,0 0,0 0,0 0,0-1,24 1,-24 0,0 0,0 0,0-1,25 1,-25 0,0 0,0 0,25 0,-25-1,0 1,25 0,-25 0,25-25,-25 25,0-1,24-24,-24 25,25 0,0 0,0 0,0-1,-25 1,24-25,1 25,-25 0,25-25,-25 25,25-25,0 24,-25 1,24-25,-24 25,25-25,-25 25,25-25,-25 25,25-1,0 1,0 0,-1-25,-24 25,25-25,0 0,-25 25,25-25,0 0,-1 24,1-24,-25 25,25-25,0 0,-25 25,25-25,-1 0,-24 25,25-25,0 0,0 25,0-25,-1 0,1 24,0-24,0 0,0 25,-1-25,1 0,0 25,0-25,0 0,-1 0,1 0,0 0,0 25,0-25,-1 0,1 0,0 0,0 0,0 25,-1-25,1 0,0 0,0 24,0-24,-1 0,-24 25,25-25,0 0,0 0,0 0,0 25,-1-25,1 0,0 0,0 0,0 0,-1 0,1 25,0-25,0 0,0 0,-1 0,1 0,0 0,0 0,0 0,-1-25,1 25,0 0,0 0,0 0,-1 0,1-25,0 25,0 0,0 0,-1 0,1 0,0 0,0 0,0 0,-1 0,-24-25,25 25,0 0,0 0,0 0,-1-24,1 24,0-25,0 25,0 0,0-25,-1 25,1 0,0-25,0 25,0-25,-1 25,1-24,0 24,0-25,0 25,-1-25,1 0,0 25,0-25,0 25,-1-24,1-1,0 25,0-25,0 0,-1 25,1-25,0 1,0-1,0 0,-1 25,1-25,-25 0,25 1,0-1,0 25,-1-25,1 0,0 0,-25 1,25 24,0-25,-25 0,24 0,1 0,-25 1,0-1,25 0,-25 0,25 0,0 1,-25-1,25 0,-25 0,24 0,-24 0,0 1,25-1,-25 0,0 0,0 0,25 1,-25-1,0 0,0 0,0 0,0 1,0-1,0 0,25 0,-25 0,0 1,0-1,0 0,0 0,0 0,0 1,0-26,0 25,0 0,25 1,-25-1,0-25,0 25,0 1,0-1,0 0,0 0,0 0,0 1,0-1,0 0,0 0,0 0,0 0,-25 1,25-1,0 0,0 0,0 0,-25 1,25-1,0-25,0 25,-25 1,25-1,0 0,-25 0,25-24,0 24,-24 0,24 0,-25 0,25 1,0-1,-25 0,25 0,0 0,-25 1,25-1,0 0,0 0,-25 0,25-24,0 24,0 0,-25 0,25 1,0-1,-24 0,24 0,-25 0,25 0,-25 1,25-1,-25 0,0 0,25 0,0 1,-24-1,24 0,0 0,-25 0,25 1,0-1,-25 0,25 0,0 0,-25 25,25-24,0-1,-25 25,25-25,-24 0,-1 25,25-25,-25 25,25-24,-25 24,25-25,-25 25,1 0,-1 0,0 0,0 0,0 0,1 0,-1 0,-25 25,25-25,-24 24,24-24</inkml:trace>
  <inkml:trace contextRef="#ctx0" brushRef="#br0" timeOffset="214459.69">3969 8161,'-25'0,"0"0,50 0,-25-25,25 25,0 0,-1 0,1 0,0 0,0-25,0 25,-1 0,26-25,-25 25,0 0,24-24,-24 24,25-25,-26 25,26-25,-25 25,24 0,-24-25,25 25,-25-25,24 25,1-25,-25 25,24-24,1 24,-25 0,24-25,1 25,-25-25,24 25,1 0,-25-25,24 25,-24-25,25 25,-25 0,-1-24,26 24,-25 0,0 0,-1 0,1 0,0 0,0-25,0 25,-1 0,-24 25</inkml:trace>
  <inkml:trace contextRef="#ctx0" brushRef="#br0" timeOffset="-213973.36">4043 8582,'25'0,"-25"-24,25 24,0 0,-1 0,1 0,0-25,0 25,0 0,-1 0,1-25,0 25,25 0,-26 0,1-25,0 25,0 0,0 0,-1-25,1 25,0 0,0-24,0 24,-1 0,1 0,25-25,-25 25,-1 0,1-25,0 25,0 0,0-25,24 25,-24 0,0 0,0-25,0 25,24 0,-24 0,0-24,0 24,-1 0,1 0,0-25,0 25,0 0,-1 0,1 0,0 0,-25-25,25 25,0 0,-1 0,1 0,0 0,0 0,0-25,-1 25,1 0,0 0,0-25,0 25,-1 0,1 0,0 0,0 0,0 0,-1 0,1 0</inkml:trace>
  <inkml:trace contextRef="#ctx0" brushRef="#br0" timeOffset="-212708.98">4291 9054,'-25'0,"1"0,24 25,-25-25,50 0,-1 0,1 0,0 0,0 0,0 0,-1 0,1 0,0 0,25 0,-26 0,26 0,-25-25,24 25,1 0,0 0,-1 0,1 0,0 0,-1 0,1-25,-1 25,1 0,0 0,-1 0,1 0,-1 0,1 0,0 0,-1 0,1 0,-1 0,-24 0,25-25,-25 25,-1 0,1 0,0 0,0 0,0 0,-25-25</inkml:trace>
  <inkml:trace contextRef="#ctx0" brushRef="#br0" timeOffset="-211803.97">4390 10616,'25'0,"0"0,0 0,0 0,24 0,-24 0,0 0,24-24,1 24,-25 0,49 0,-24 0,0-25,24 25,0 0,1-25,-1 25,1 0,-1 0,0 0,1-25,-1 25,1 0,-1 0,0 0,1 0,-25 0,24 0,-24 0,-1 0,-24 0,25 0,-26 0,1 0,0 0,0 0,0 0,-1 0,-24-25</inkml:trace>
  <inkml:trace contextRef="#ctx0" brushRef="#br0" timeOffset="-209817.64">5259 6796,'0'0,"0"-24,0-1,0 0,0 0,0 0,0 1,24-1,-24 0,25 0,0 0,0 1,-25-1,25 25,-1-25,1 0,0 0,25 1,-26-1,26 0,-25 0,24-24,1 24,24 0,-24 0,0-24,24 24,-24 0,24-25,1 26,-1-1,0 0,1 0,-1 0,25 1,1-1,-26 0,25 0,1 0,-1 25,0-25,0 1,0 24,25-25,-24 25,24 0,-25-25,25 25,0 0,0 0,0 25,-25-25,25 0,-25 25,25-25,-24 24,-1 1,0 0,0 0,25 0,-24 0,-1-1,0 26,0-25,0 0,1 24,-1-24,0 25,0-1,-24-24,24 25,-25-26,-24 1,24 25,-24-25,-25-1,24 1,-24 0,0 0,0-25,0 25,-50-25,25-25,-25 25,25-25,-25 25,0-25,1 0,24 1,-25 24,25-25,-25 25,25-25,25 25,-25 25,25-25,-1 0,26 25,-25-25,-25 24,25-24,-50 0</inkml:trace>
  <inkml:trace contextRef="#ctx0" brushRef="#br0" timeOffset="-209194.23">4837 6276,'0'-25,"0"50,25-25,-25 24,0 1,0 0,0 0,0 24,0-24,0 0,0 0,0 24,-25-24,25 0,0 0,0 0,0-1,0 1,0 0,0 0,25-25,0 0,24 25,-24-25,25 0,-26 0,51-25,-26 25,26 0,-1-25,1 25,-1-25,25 25</inkml:trace>
  <inkml:trace contextRef="#ctx0" brushRef="#br0" timeOffset="-206805.45">6672 10716,'-24'-25,"24"50,0-50,24 25,-24-25,25 25,0-25,0 25,0 0,-1-25,1 25,0 0,0-24,0 24,0 0,-1 0</inkml:trace>
  <inkml:trace contextRef="#ctx0" brushRef="#br0" timeOffset="-206537.43">6796 10616,'0'25,"0"0,25-25,0 25,-25 0,25-25,-25 24,25 1,-25 0,0 0,25 0,-25-1,0 1,0 0,0 0,-25 0,25-1,-25 1,0 0,0-25,0 25,1-25,-1 0,0 0</inkml:trace>
  <inkml:trace contextRef="#ctx0" brushRef="#br0" timeOffset="-206345.14">7020 10815,'0'-25,"25"25,-1 0,1-25,0 25,0 0,0 0,-1-25,1 25</inkml:trace>
  <inkml:trace contextRef="#ctx0" brushRef="#br0" timeOffset="-206206.15">7119 10840,'-25'24,"0"-24,50-24,0 24</inkml:trace>
  <inkml:trace contextRef="#ctx0" brushRef="#br0" timeOffset="-205980.65">7417 10765,'-75'75,"150"-150,-175 174,76-74,24 0,-25 0,25 0,0-1,25-24,-1 0,1-24,0 24,0 0,0-25,-1 0,1 25,-25-25,25 0,0 1,-25-1,0 0,0 0,-25 25,0 0,25-25,-25 25</inkml:trace>
  <inkml:trace contextRef="#ctx0" brushRef="#br0" timeOffset="-202225.22">19372 6945,'-24'0,"24"-24,0-1,0 0,0 0,-25 25,25-25,-25 25,0 0,25-25,-25 25,1 0,-1 0,0-24,0 24,0 0,1 0,-1 0,0 24,0-24,0 0,1 0,-1 0,0 0,0 0,0 0,1 0,-1 0,0 0,25 25,-25-25,0 0,1 0,-1 0,0 0,25 25,-25-25,0 0,1 0,24 25,-25-25,0 0,0 0,25 25,-25-25,0 0,25 25,-24-25,-1 24,0 1,0-25,25 25,-25-25,1 25,-1 0,0-25,25 24,-25 1,0 0,1-25,-1 25,25 0,-25-25,0 24,25 1,-25-25,25 25,-24 0,-1-25,25 25,0-1,-25 1,0 0,25 0,-25-25,25 25,-24-1,24 1,-25 0,0 0,25 0,-25-1,25 1,-25 0,1 0,24 0,-25-1,25 26,-25-25,25 0,-25-1,25 1,-25 25,25-25,0-1,-24 1,24 0,0 0,-25 0,25 24,0-24,0 0,0 0,-25 0,25-1,0 1,0 0,0 0,0 0,-25-1,25 26,0-25,0 24,0-24,0 25,0-1,-25 1,25 0,0-1,-24 1,24-25,0 24,-25 1,25-25,0 24,0-24,0 0,0 0,0 0,0-1,0 1,0 0,0 0,0 0,0-1,0 1,0 0,0 0,25 0,-25-1,0 26,0-25,0 0,0-1,24 26,-24-25,0 24,0-24,25 25,-25-25,0-1,25 26,-25-25,0 0,0-1,25 1,-25 0,25 0,-25 0,0-1,24 1,-24 0,0 0,25 0,-25 0,25-1,-25 1,25 0,-25 0,0 0,25-1,-25 26,24-25,-24 0,25-1,-25 1,0 0,25 0,-25 0,25-1,0 1,-25 0,24 0,-24 0,25-25,-25 24,25-24,-25 25,25-25,0 25,-1-25,1 25,0-25,0 25,0-25,-1 0,1 24,0-24,0 0,0 25,-1-25,1 0,0 25,0-25,0 0,-1 0,1 0,0 0,25 0,-25 0,-1 0,1 0,0 0,0 0,0 0,24 0,-24 0,0-25,24 25,-24 0,25-25,-25 25,-1 0,26-24,-25 24,24 0,-24 0,0-25,25 25,-26 0,1 0,0-25,0 25,0 0,-1 0,-24-25,25 25,0 0,0-25,0 25,-1-24,1 24,0-25,0 0,0 25,0-25,-1 0,1 25,0-24,0-1,0 0,-1 0,-24 0,25 1,0 24,-25-25,25 0,0 0,-25 0,24 25,-24-24,25-1,-25 0,25 25,0-25,-25 0,25 1,-1 24,1-25,0 0,0 0,0 0,-1 0,1 1,0-1,0 0,-25 0,25 0,-1 1,1-1,0 0,-25 0,25 0,0 1,-25-1,24 0,1 0,-25 0,25-24,-25 24,25-25,0 26,-1-26,-24 25,25-24,0 24,-25-25,25 25,-25-24,25 24,-25-25,0 26,0-26,0 25,0-25,0 26,0-26,0 0,0 26,0-26,0 0,0 1,0-1,0 1,0 24,24-25,-24 1,0-1,0 0,0 26,0-26,25 0,-25 1,0-1,0 1,0 24,0-25,0 0,0 26,-25-26,25 25,-24-24,24 24,-25 0,0-25,25 26,-25-1,25 0,-25 0,25 0,-24 1,24-1,0 0,-25 0,25 0,0 1,-25 24,25-25,-25 0,25 0,0 0,-25 1,1-1,-1 0,0 0,0 0,0 25,25-24,-24-1,-1 25,0-25,0 0,0 25,25-25,-24 25,-1-24,0-1,0 0,0 0,1 0,-1 1,0-1,0 0,-24 0,24 0,-25 0,25 25,-24-24,-1-1,25 0,-24 0,-1 0,0 25,26-24,-26 24,25-25,0 25</inkml:trace>
  <inkml:trace contextRef="#ctx0" brushRef="#br0" timeOffset="-201460.62">18281 7466,'-25'0,"50"0,0 0,0 0,-1 0,1 0,0 0,25 0,-26 0,1 0,25-25,0 25,-1 0,-24 0,49 0,-24 0,0 0,-1 0,1 0,24-24,-24 24,-1 0,1 0,0 0,-1 0,1 0,-1 0,1 0,-25 0,24 0,-24 0,0 0,0-25,0 25,0 0,-25-25</inkml:trace>
  <inkml:trace contextRef="#ctx0" brushRef="#br0" timeOffset="-200809.49">18405 8111,'0'0,"-25"0,50 0,-25 25,25-25,0 0,-1 0,1 0,0-25,0 25,0 0,0 0,-1 0,1 0,25 0,-25 0,24 0,1 0,-1 0,1 0,0 0,-1 0,1 0,-1 0,1-25,24 25,-24 0,-25 0,24 0,1-24,-25 24,24 0,-24 0,0 0,0 0,0 0,0-25,-1 25,-24-25</inkml:trace>
  <inkml:trace contextRef="#ctx0" brushRef="#br0" timeOffset="-200322.25">18355 8483,'-24'0,"-1"0,0 0,50 0,0 0,-1 0,1 25,0-25,0 0,0 0,-1 0,26 0,-25-25,25 25,-26 0,26 0,0 0,-1 0,1-25,24 25,-24 0,-1 0,26-24,-1 24,-24 0,24-25,1 25,-1 0,-24-25,24 25,-24 0,-1 0,1-25,0 25,-26 0,1 0,0 0,0 0,-25-25,25 25</inkml:trace>
  <inkml:trace contextRef="#ctx0" brushRef="#br0" timeOffset="-199528.8">18430 10269,'-25'0,"50"0,0 0,-25-25,24 25,1 0,25 0,-25-24,0 24,24 0,1-25,-25 25,24 0,1-25,-1 25,1 0,0-25,24 25,-24 0,-1 0,1-25,24 25,-24 0,24-24,-24 24,-1 0,1 0,0 0,-1-25,-24 25,0 0,0 0,0 0,-1 0,-48 0</inkml:trace>
  <inkml:trace contextRef="#ctx0" brushRef="#br0" timeOffset="-199089.25">20117 10195,'0'-25,"24"25,-24-25,25 25,0 0,0 0,0-25,-1 25,1 0,0 0,0 0,0-24,-1 24,1 0,0 0,0 0,0 0,-1 0,1 0,0-25</inkml:trace>
  <inkml:trace contextRef="#ctx0" brushRef="#br0" timeOffset="-198829.26">20389 10120,'-24'0,"24"25,24 0,-24 0,25-25,-25 25,25-1,0 1,0 0,-25 0,24 0,-24-1,25 26,-25-25,0 0,0-1,0 1,0 0,0 0,-25 0,1-25,24 24,-25-24,0 0,0 25,0-25,1 0,-1 0</inkml:trace>
  <inkml:trace contextRef="#ctx0" brushRef="#br0" timeOffset="-198672.22">20588 10443,'25'0,"-25"-25,24 25,1-25,0 25,-25-25,25 25,0 0,0-24,-1 24,1 0</inkml:trace>
  <inkml:trace contextRef="#ctx0" brushRef="#br0" timeOffset="-198537.27">20737 10393,'0'0,"-25"25,0-25,25-25,25 25</inkml:trace>
  <inkml:trace contextRef="#ctx0" brushRef="#br0" timeOffset="-198280.13">21034 10344,'0'0,"-24"24,-1 1,0 0,50 0,0-25,-1 0,1 0,0 0,0 0,24-25,-24 25,0-25,0 25,0-25,-1 1,-24-1,0 0,0 0,-24 25,-1 0,0-25,0 25,0 0,1 0,-1 0,0 0,-25 0,26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8:34.8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5904 9451,'0'0,"0"-25,-25 25,25-25,-25 25,25 25,0 0,-25-1,25 1,-25 0,25 0,-25 24,25-24,-24 0,24 25,-25-26,0 1,25 0,-25 0,25 0,-25-1,25 1,0-50,0 1,0-1,25 0,-25-25,25 26,-25-26,25 25,-25-24,25-1,-25 25,24-24,1-1,-25 25,25-24,-25 24,25 0,-25 0,25 0,-25 1,25-1,-25 0,24 25,-24 25,25-25,-25 25,0-1,25-24,-25 25,0 0,25 0,-25 0,0-1,25 1,-25 0</inkml:trace>
  <inkml:trace contextRef="#ctx0" brushRef="#br0" timeOffset="1135.08">5928 9451,'0'0,"0"24,0 1,0 0,0 0,0 0,0-1,0 1,0 0,0 0,0 0,0-1,0 1,0 0,0 0,0 0,0-1,0 1,0 0,0 0,0 0,0 24,0-24,0 0,0 0,0 24,25-24,-25 25,0-25,0 24,0 1,25-25,-25 24,0 1,0-1,25-24,-25 25,0-1,25-24,-25 25,0-1,0-24,24 25,-24-1,0 1,25 0,-25-1,0 1,0-1,25 1,-25-25,0 25,25-1,-25 1,0-1,25-24,-25 25,0-1,24 1,-24-25,0 24,0 1,0 0,25-1,-25 1,0-1,0 26,0-26,0 1,25 0,-25-1,0 1,25 0,-25-1,0 1,0-1,0 26,0-26,25 1,-25 24,0-24,0 0,0 24,0-24,0-1,0 26,0-26,0 1,0 24,0-24,0 24,0-24,0 24,0-24,0 24,0-24,0 24,0-24,0 24,-25-24,25 0,0-1,0 1,0 24,0-24,0-1,0 26,0-26,0 1,0 25,0-26,0 26,0-26,0 1,0 24,0-24,0 24,0-24,0 24,0-24,0 24,0-24,0 24,25-24,-25 24,0-24,0 24,0-24,0 24,0-24,0 0,0 24,0-24,24-1,-24 1,0-1,0 1,0 0,0-1,25-24,-25 25,0-1,0-24,0 25,0-26,0 26,25-25,-25 25,0-26,0 26,0-25,0 24,0-24,25 25,-25-25,0-1,0 26,0-25,0 0,0 24,0-24,0 0,0 0,0-1,0 1,0 0,25 0,-25 0,0-1,0 1,0 0,0-50,-25 25,25-25,-25 1,0-1,0 0,1 0,-1 0,25 50,0 0,25-25,-25 25,24-25,1 0,0-25,-25 0</inkml:trace>
  <inkml:trace contextRef="#ctx0" brushRef="#br0" timeOffset="3279.22">6276 12849,'0'25,"24"-25,1 0,0 0,0 0,0-25,-1 25,1 0,0 0,0-25,0 25,-1 0,26 0,-25-25,0 25,-1 0,26 0,-25-25,24 25,-24 0,25 0,-25 0,24-24,-24 24,25 0,-1 0,-24 0,25-25,-25 25,24 0,1 0,-25 0,24 0,1 0,-1-25,-24 25,25 0,-1 0,1-25,0 25,-1 0,1-25,-25 25,24 0,1 0,-1-24,-24 24,25 0,0-25,-1 25,-24 0,25-25,-1 25,1 0,-25-25,24 25,1 0,-1-25,1 25,0 0,-1 0,1-24,-1 24,-24 0,25 0,-1 0,-24 0,25 0,-25 0,24 0,-24 0,0 0,25 0,-26 0,26 0,-25 0,24 0,-24 0,25 0,-1 0,-24 0,25 0,-1-25,1 25,0 0,-1 0,-24 0,25 0,-1 0,1-25,-25 25,24 0,1 0,-25 0,24 0,1 0,0 0,-1 0,1 0,24 0,-24 0,-1 0,1 0,24 0,-24-25,24 25,-24 0,0 0,24-25,-24 25,24 0,-24 0,24 0,-24-24,24 24,-24 0,24 0,1 0,-26-25,26 25,-1 0,0 0,-24 0,24-25,1 25,-1 0,1 0,-1 0,0 0,1 0,-1-25,1 25,-1 0,25 0,-24 0,-1 0,25-25,-24 25,24 0,-25 0,26 0,-1 0,-25-24,26 24,-1 0,0 0,-25 0,26 0,-1 0,0 0,-25 0,26 0,-1 24,0-24,0 0,1 0,-1 0,0 0,0 0,0 0,1 0,24 0,-25 0,0 25,0-25,1 0,24 0,-25 0,0 25,0-25,25 0,-25 25,1-25,24 0,-25 25,0-25,0 0,25 24,-24-24,-1 0,25 0,-25 25,25-25,-25 0,25 0,-24 25,24-25,0 0,0 0,0 0,0 25,-25-25,25 0,0 0,0 0,0 0,0 0,0 0,0 0,0 0,0 0,0 0,0 0,0 0,0 0,0 0,0 0,-25 0,25 25,0-25,1 0,-1 0,0 0,0 0,0 0,0 0,-25 0,25 0,-25 0,25 0,-25 0,1 0,24 0,-25 0,0 0,-25 0,26 0,-1 0,-25 0,26 0,-26 0,0-25,1 25,-26 0,26 0,-26-25,1 25,-25-25,0 25,-1 0,1-25,0 1,-25-1,0 0,-25 25,25 25,-25-25,1 25,-1-1,0-24</inkml:trace>
  <inkml:trace contextRef="#ctx0" brushRef="#br0" timeOffset="4592.95">3795 11559,'-25'0,"25"-25,-24 25,-1 0,0-25,25 50,25-25,-25 25,0 0,25 0,-25-1,0 1,24 0,-24 25,0-1,25 1,-25-1,0 1,0 0,25-1,-25 1,0-1,0 1,25 0,-25-1,0-24,0 25,25-25,-25 24,0-24,24 0,-24 0,0-1,0 1,0 0,25-25,-25 25,0-50,-25 0,25 0,0 1,-24-1,24 0,-25 25,25-25,0 0,-25 1,25-26,0 25,-25 0,25 1,0-1,-25-25,25 25,0 0,-24 1,24-26,0 25,0 0,0 1,0-1,0 0,0 0,0 0,0 1,0-1,0 0,0 0,0 0,0 1,0-1,24 0,-24 0,25 0,-25 1,25-1,0 0,0 0,-1 0,1 1,0 24,0-25,0 25,-25 25,0-1,0 1,0 0,0 0,0 0,-25 24,25 1,0-25,-25 24,25-24,-25 25,25-26,0 1,0 0,0 0,0 0,25-25,0 0,0 24,-1-24,1 0,0 0,0 0,0 0,-1 25,1-25,0 0,0 25,0 0,-25 0,0-1,0 1,0 0,-25 0,0 0,25 0,-25-1,0 1,1 0,-1 0,25 0,-25-1,0 1,0-25,25 25,-24-25,24 25,-25-25</inkml:trace>
  <inkml:trace contextRef="#ctx0" brushRef="#br0" timeOffset="4851.96">4192 12080,'0'-25,"25"25,-25-25,25 0,-1 1,-24-1,25 0,0 25,0-25,0 25,-1-25,1 25,0 0,-25 25,25 0,-25 0,0 0,0-1,0 1,-25 0,25 0,-25 0,0-1,25 1,-24 0,-1 0,25 0,-25 0,0-1,25 1</inkml:trace>
  <inkml:trace contextRef="#ctx0" brushRef="#br0" timeOffset="5125.06">4539 11857,'-25'0,"1"0,24 24,-25 1,25 0,0 0,0 0,-25-1,25 1,0 25,0-25,0-1,0 1,25 0,-25 0,0 0,25 0,-1-1,1 1,0-25,0 0,0 0,-1 0,1 0,25-25,-25 25</inkml:trace>
  <inkml:trace contextRef="#ctx0" brushRef="#br0" timeOffset="5905.34">4490 11509,'-25'25,"0"-25,0 25,25 0,-25-25,1 25,24-1,-25 1,25 0,-25 0,25 24,0-24,-25 0,25 25,0-1,0-24,0 25,0-1,0 1,0-1,0 1,0 0,0-1,0 1,0 0,0-1,25 1,-25-1,25-24,0 25,-1-1,-24 1,25-25,0 24,0-24,0 0,24 0,-24 0,0-1,0-24,-1 0</inkml:trace>
  <inkml:trace contextRef="#ctx0" brushRef="#br0" timeOffset="6193.96">4787 11658,'0'0,"0"-25,0 1,25-1,-25 0,25 25,-25-25,25 0,0 25,-1-24,1 24,0 0,25 0,-26 0,1 0,0 24,25 1,-26 0,1 0,-25 24,25 1,0 0,-25 24,0 0,0 1,-25-1,25 1,0 24,-25-25,0 1,25-1,-24 1,24-1,-25 0,25 1</inkml:trace>
  <inkml:trace contextRef="#ctx0" brushRef="#br0" timeOffset="7137.95">23391 13320,'0'0,"25"0,-25-25,24 25,1-24,0 24,0 0,0 0,-1 24,1-24,-25 25,25-25,-25 25,0 0,0 0,0-1,0 1,0 0,0 0,0 0,-25-1,0 1,25 0,-24 0,24 0</inkml:trace>
  <inkml:trace contextRef="#ctx0" brushRef="#br0" timeOffset="7361.21">23788 13295,'0'0,"0"-24,-25 24,25 24,-25-24,25 25,-25 0,0 0,25 0,-24-1,24 26,0-25,0 0,0 24,0-24,0 0,24 0,1-1,0 1,0-25,0 25,-1-25,1 25,25-25,-25 0,24-25,1 25,0 0,-26-25</inkml:trace>
  <inkml:trace contextRef="#ctx0" brushRef="#br0" timeOffset="9108.81">6697 17016,'25'0,"-25"-25,25 25,-25-25,25 25,-1 0,-24-24,25-1,-25 0,25 0,-25 0,25 25,-25-24,25 24,-25-25</inkml:trace>
  <inkml:trace contextRef="#ctx0" brushRef="#br0" timeOffset="11325.32">6821 16942,'0'24,"0"-48,25-1,-25 0,25 25,-25-25,25 25,-25-25,25 25,-25-24,24 24,-24-25,25 25,-25-25,25 25,0-25,0 0,-1 1,1-1,0 0,0 0,0 0,-1 1,1-1,0 0,0 0,0-24,-1 24,1 0,0-25,0 25,24 1,-24-1,0 0,0 0,0 0,-1 1,1 24,-25-25,25 25,0-25,0 25,-1-25,-24 0,25 25,0-24,0-1,0 0,-1 25,1-25,0 0,0-24,0 24,-1 0,1 0,0 1,0-1,0 0,0 25,-1-25,1 0,0 1,0 24,0-25,-1 0,1 25,0-25,0 0,0 25,-1-24,-24-1,25 0,0 0,0 0,0 1,-1-1,1 0,0 25,0-25,0 0,-25 0,24 25,1-24,0 24,0-25,0 25,-25-25,24 25,1 0,0-25,0 25,0-25,-1 1,1 24,0-25,0 0,0 0,-1 0,1 1,-25-1,25 0,0 25,0-25,0 0,-1 1,1 24,-25-25,25 25,0-25,0 25,-25-25,24 25,1-25,0 25,0-24,-25-1,25 25,-1-25,1 0,0 0,0 1,24-1,-24 0,0 0,0 0,24-24,-24 24,0 0,0 0,0 1,-1 24,1-25,0 25,0-25,0 0,-1 0,1 25,0-25,0 1,0 24,-1-25,1 0,0 0,0 0,25 1,-26-1,1 0,25 0,-25 0,-1 1,1-1,0 0,25 0,-26 0,1 1,0 24,0-25,0 0,-1 25,1-25,0 0,0 25,0-24,-1 24,1-25,0 25,0-25,24 0,-24 0,0 1,25-1,-26 0,1 0,25 0,-25 1,-1-1,1 0,0 0,25 25,-26-25,1 25,-25-24,25-1,0 25,0-25,0 25,-1-25,1 0,0 25,0-24,0-1,-1 0,1 0,0 0,25 0,-26 1,1-1,25 0,-25 0,-1 0,26-24,-25 24,0 0,24 0,-24 1,0-1,0 0,-1 0,26 25,-25-25,0 1,-1-1,1 0,0 0,25-24,-26 24,1 0,25 0,-25-24,0 24,24 0,-24-25,25 26,-1-1,-24 0,25 0,-26-24,1 24,25 0,-25 0,-1 0,1 25,0-25,0 1,0-1,-1 0,-24 0,25 0,0 1,0 24,-25-50,25 25,-1 0,1 1,0-1,0 0,0-25,-1 26,1-1,25 0,-25 0,-1 0,1 1,0-1,0 0,0 0,0 25,-1-25,-24 1,25 24,0-25,-25 0,25 25,0-25,-1 0,-24 1,25 24,0-25,0 0,0 0,-1 0,1 1,0-1,0 0,24 0,-24 0,0 0,0 1,0-1,24 0,-24 0,0 0,0 1,-1-1,1 0,0 0,0 0,0 1,-1-1,26 0,-25 0,0 0,-1-24,1 24,25 0,-25 0,-1 1,1-1,25-25,-25 25,0 1,-1-1,1 0,25 0,-25 0,-1 1,1-1,0 0,25 0,-26 0,1 1,0-1,25 0,-26 0,1 0,0 1,25-26,-26 25,1 0,25 0,-25 1,-1-1,26 0,-25-25,24 26,-24-1,0 0,0 0,24 0,-24 1,0-1,0 0,0 0,0 0,-1 1,26-1,-25-25,0 25,-1 1,1-1,0-25,0 25,0 1,-1-1,1 0,0 0,25 0,-26 1,1-1,0 0,0 0,24 0,-24 25,0-24,0-1,0 0,-1 0,1 0,0 25,25-25,-26 1,1-1,0 0,25 0,-26 25,1-25,0 1,0-1,0 25,0-25,-1 0,1 0,0 25,0-24,0-1,-1 25,1-25,0 0,0 25,0-25,-1 1,1-1,0 0,0 0,0 0,-1 25,1-24,-25-1,25 0,0 25,0-25,-1 0,1 25,-25-24,25 24,0-25,0 0,-1 0,1 25,0-25,0 1,0 24,-25-25,24 25,-24-25,25 25,-25-25,25 25,0-25,0 1,-1 24,-24-25,25 25,-25-25,25 25,-25-25,25 25,-25-25,25 25,-25-25,24 1,1-1,0 0,0 0,-25 0,0 1,25 24</inkml:trace>
  <inkml:trace contextRef="#ctx0" brushRef="#br0" timeOffset="12398.91">4366 17686,'-25'-25,"0"0,0 25,0 0,25-25,-24 25,48 0,-24-24,25 24,0 0,0-25,24 25,-24-25,25 0,-25 25,24-25,1 25,-25-25,24 25,1 0,-25 0,24 0,-24 0,25 0,-25 0,-1 0,1 0,0 0,0 0,0 0,-25 25</inkml:trace>
  <inkml:trace contextRef="#ctx0" brushRef="#br0" timeOffset="13118.84">5308 16942,'-25'0,"25"24,25-24,-25 25,0 0,25 0,-25 0,25-1,-25 1,25 0,-25 25,24-26,1 1,-25 0,25 25,-25-26,25 1,0 0,-25 0,24-25,-24 25,25-1,-25 1,25-25,-25 25,25-25,-50 0,25-25,-25 25,25-25,0 1,-25 24,25-25,-24 0,24 0,-25 0,25 1,0-1,-25 0,25 0,-25 0,25 1,0-1,0 0,0 0,-25 0,25 1,0-1,0 0,0 0,0 0,0 1,25-1,-25 0,0 0,25 0,0 1,0-1,-1 0,1 25,0 0,0 25,0 0,-25-1,0 26,0-25,-25 0,25-1,0 1,-25 0,25 0,0 0,0-1,0 1,25-25,-25 25,25-25,-1 0,1 0,0 0,0 0,0 0,-1 0,-24 25,25-25,-25 25,0-1,25 1,-25 0,-25 25,25-26,0 1,-25 25,25-25,-24 24,-1-24,0 0,0 0,0 0,1-1,-26 1,25 0,0 0,-24 0,24-1,0-24,0 25,1-25,-1 0</inkml:trace>
  <inkml:trace contextRef="#ctx0" brushRef="#br0" timeOffset="14474.65">17462 7689,'-24'0,"-1"0,50 0,-1 0,1 0,0 0,0 0,25 0,-26-24,1 24,25 0,-25 0,24 0,1 0,-25-25,-1 25,26 0,-25 0,0 0,-1 0,1 0,-25-25,25 25</inkml:trace>
  <inkml:trace contextRef="#ctx0" brushRef="#br0" timeOffset="14694.92">17859 7491,'0'-25,"-24"25,24-25,0 50,0 0,0 0,0 0,0-1,0 26,0-25,0 0,24-1,-24 1,0 0,25 0,-25 0,0-1,25 1</inkml:trace>
  <inkml:trace contextRef="#ctx0" brushRef="#br0" timeOffset="15370.92">18331 7392,'0'-25,"0"50,0 0,0-1,0 1,24 0,-24 0,0 24,0-24,25 25,-25-25,0 24,0 1,25-1,-25 1,0-25,0 24,25-24,-25 25,0-25,0 0,25-1,-25 1,0 0,0 0,0 0,0-50,0 0,0 0,0 0,-25 1,25-1,0 0,0 0,0 0,-25-24,25 24,0-25,0 25,0 1,0-26,0 25,0-24,0 24,0-25,0 25,0 1,0-1,0 0,0 0,0 0,0 1,0-1,0 0,25 0,-25 0,25 1,-1 24,-24-25,25 25,0-25,0 25,0 0,0 0,-1 0,1 0,-25 25,25-25,-25 25,0-1,0 1,0 0,0 0,-25 0,25-1,-25 1,25 0,-24 0,24 0,0-1,0 1,0 0,0 0,24-25,1 25,0-25,0 24,0-24,-1 25,1 0,0-25,0 25,-25 0,25-1,-25 1,0 0,-25 0,25 0,-25-25,0 24,0-24,-24 25,24-25,0 25,-24-25,24 25,0-25,0 0,-25 25,26-25,-1 0</inkml:trace>
  <inkml:trace contextRef="#ctx0" brushRef="#br0" timeOffset="17277.86">12576 12254</inkml:trace>
  <inkml:trace contextRef="#ctx0" brushRef="#br0" timeOffset="17406.91">12576 12179,'0'-25,"-25"25,25-25,-25 1,25-1,-24 25,24-25,0 0,0 0</inkml:trace>
  <inkml:trace contextRef="#ctx0" brushRef="#br0" timeOffset="17522.82">12502 11609,'0'0,"-25"-25,25 0,0 0,-25 25,25-25,0 1,-25-1</inkml:trace>
  <inkml:trace contextRef="#ctx0" brushRef="#br0" timeOffset="17682.32">12452 11038,'0'-25,"-25"25,25-25,0 1,0-1,0 0,0 0,0 0,0 1,0-1,0 0,0 0</inkml:trace>
  <inkml:trace contextRef="#ctx0" brushRef="#br0" timeOffset="17801.94">12477 10393,'0'-25,"-25"1,25-1,0 0</inkml:trace>
  <inkml:trace contextRef="#ctx0" brushRef="#br0" timeOffset="17943.64">12477 9847,'0'0,"-25"0,25-24,-25-1,25 0,0 0,-25 0,25 1,0-1,0 0,0 0</inkml:trace>
  <inkml:trace contextRef="#ctx0" brushRef="#br0" timeOffset="18079.22">12452 8979,'-25'-25,"25"1,-25-1,1 0,24 0,0 0,-25 25,25-24,0-1,0 0,0 0</inkml:trace>
  <inkml:trace contextRef="#ctx0" brushRef="#br0" timeOffset="18406.36">12254 6499,'0'0,"-25"-25,0 0,25 0,0 1,-25-1</inkml:trace>
  <inkml:trace contextRef="#ctx0" brushRef="#br0" timeOffset="18550.82">12254 6176,'0'-24,"-25"-1,25 0,0 0,-25 25,25-25,-25 1,25-1,-25 0,25 0,-25 0</inkml:trace>
  <inkml:trace contextRef="#ctx0" brushRef="#br0" timeOffset="19289.91">13072 12725,'-25'0</inkml:trace>
  <inkml:trace contextRef="#ctx0" brushRef="#br0" timeOffset="20161.76">12948 12601,'0'-25,"-25"25,0 0,1 0,24 25,-25-25,25 25,-25-25,25 24,-25 1,25 0,-25 0,25 0,0-1,0 1,0 0,0 0,25 0,-25-1,0 1,25 0,0 0,-25 0,25-1,-1-24,1 25,0-25,0 25,0-25,-1 0,1 0,0 0,0 0,0-25,-1 25,1-25,0 1,0 24,0-25,-25 0,25 0,-1-24,-24 24,25 0,-25 0,0 0,0 1,-25-1,1 0,24 0,-25 0,0 1,0 24,0-25,-24 25,24-25,0 25,-25 0,26 0,-1 0,0 0</inkml:trace>
  <inkml:trace contextRef="#ctx0" brushRef="#br0" timeOffset="25980.73">4118 273,'0'25,"24"-1,-24 1,0 0,0 0,25-25,-25 25,0-1,0 1,0 0,25-25,-25 25,0 0,0 0,0-1,0 1,0 0,0 0,0 0,25-25,-25 24,0 1,0 0,0 0,0 0,0-1,0 1,0 0,0 0,0 0,0-1,0 1,0 0,0 0,0 0,0-1,0 1,0 0,0 0,0 0,0-1,0 1,0 0,0 0,0 0,0-1,0 1,0 0,0 0,0 0,0-1,0 1,0 0,0 0,0 0,0-1,0 1,0 0,0 0,0 0,0 0,0-1,0 1,0 0,0 0,0 0,0-1,0 1,0 0,0 0,0 0,0-1,0 1,0 0,0 0,0 0,0-1,0 26,0-25,0 0,0-1,0 1,0 25,0-25,0-1,25 26,-25-25,0 0,0-1,0 26,0-25,0 0,0-1,0 1,0 0,0 0,0 0,0 24,0-24,0 0,0 0,0 0,0 24,0-24,0 0,0 0,0 24,0-24,0 0,0 24,0-24,24 0,-24 25,0-26,0 1,0 0,25 25,-25-26,0 1,0 0,0 0,25 0,-25 24,0-24,25 0,-25 0,0-1,0 26,25-25,-25 0,0 24,0-24,24 25,-24-25,0 24,0-24,25 0,-25 24,0-24,0 25,25-25,-25-1,0 1,0 25,25-25,-25-1,0 1,25 0,-25 0,0 0,0-1,0 1,0 0,0 0,24-25,-24 25,0-1</inkml:trace>
  <inkml:trace contextRef="#ctx0" brushRef="#br0" timeOffset="27725.68">4614 4688,'24'0,"1"0,0 0,0 0,0-25,-1 25,1 0,0 0,0 0,0 0,0-25,-1 25,1 0,0 0,0 0,0 0,-1 0,1 0,0 0,0 0,0 0,-1 0,1 0,0 0,0 0,0 0,-1 0,1 0,0 0,0 0,24 0,-24 0,0 0,25 0,-26 0,26 0,-25 0,24 0,-24 0,25 0,-25 0,-1 0,26 0,-25 0,25 0,-26 0,26 0,-25 0,0 0,24 0,-24 0,25 0,-26 0,26 0,-25 0,24 0,-24 0,25-24,-25 24,24 0,1 0,-25 0,24 0,1 0,-25 0,24-25,1 25,-1 0,-24 0,25 0,0 0,-1 0,-24 0,25 0,-1-25,-24 25,25 0,-26 0,26 0,0 0,-26 0,26 0,0 0,-26-25,26 25,0 0,-1 0,1 0,-1 0,1 0,0-25,-1 25,1 0,-1 0,1 0,0 0,-1 0,1 0,0 0,-1 0,1 0,-25 0,24 0,1 0,-1 0,1 0,0 0,-1 0,1 0,-1 0,1 0,0 0,-1 0,-24 0,25 0,-1 0,1 0,0 0,-1 0,1 0,-1 0,1 0,0 0,-1-24,1 24,-1 0,1 0,0 0,-1 0,1 0,-1 0,1 0,0-25,-1 25,1 0,-1 0,1 0,0 0,-1 0,1 0,0 0,-1 0,-24 0,25 0,-1 0,1 0,-1 0,1 0,0 0,-26 0,26 0,0 0,-1 0,1 0,-1 0,1 0,0-25,-1 25,1 0,-1 0,1 0,0 0,-1 0,1 0,0 0,-1 0,1 0,-1 0,1 0,0 0,-1 0,1 0,-1 0,1 0,0 0,-1 0,1 0,-1 0,1 0,0 0,-1 0,1 0,0 0,-1 0,1 0,24 0,-24 0,-1 0,1 0,24 0,-24-25,0 25,-1 0,1 0,24 0,-24 0,-1 0,1 0,0 0,-26 0,26 25,0-25,-1 0,-24 0,25 0,-1 0,-24 0,25 0,-25 0,24 0,1 0,-25 25,24-25,1 0,-25 0,24 0,1 0,-1 0,1 0,0 0,-1 0,1 0,-1 0,1 0,24 0,-24 0,0 0,-1 0,1 0,24 25,-24-25,0 0,-1 0,1 0,-1 0,1 0,0 0,24 0,-24 0,-1 0,1 0,-1 0,26 0,-26 0,26 0,-25 0,24 0,-24 24,24-24,0 0,-24 0,24 0,-24 0,24 0,-24 0,24 0,-24 0,0 0,24 0,-24 0,-1 0,26 0,-26 0,26 0,-26 0,1-24,24 24,1 0,-26 0,26 0,-26 0,26 0,-26 0,1-25,24 25,-24 0,-25 0,24 0,1-25,-25 25,0 0,-1 0,1-25,0 25,0 0,-25-25,0 1</inkml:trace>
  <inkml:trace contextRef="#ctx0" brushRef="#br0" timeOffset="29176.66">4142 124,'0'0,"25"0,0-25,0 25,0 0,-1 0</inkml:trace>
  <inkml:trace contextRef="#ctx0" brushRef="#br0" timeOffset="29264.32">4440 50,'25'0,"-50"0,75 0,-1-25,-24 25,0 0,0 0,24-25,-24 25,0 0,0 0,-1 0,26 0,-25 0,0 0,24 0</inkml:trace>
  <inkml:trace contextRef="#ctx0" brushRef="#br0" timeOffset="31504.66">4663 347,'25'0,"0"0,0 0,-1 0,1 0,25 0,-25-25,24 25,-24 0,25 0,-1-24,-24 24,25 0,-1 0,1-25,0 25,-26 0,26 0,0 0,-1 0,1 0,-1 0,1 0,0 0,24 0,-24 0,-1 0,26 0,-26 25,1-25,24 0,-24 0,24 0,-24 0,24 0,-24 0,24 0,-24 0,24 0,-24 0,0 0,24 0,-24 0,-1 0,26 0,-26 0,1 0,24 0,-24 0,0 0,24 0,-24 0,-1 0,26 24,-26-24,26 0,-1 0,-24 0,24 0,0 0,-24 0,24 0,-24 0,0 0,24 0,-24 0,-1 0,26 0,-26 0,1 0,0 0,-1 0,26 0,-26 0,1 0,-1 0,1 0,24 0,-24 0,0 0,24 0,-24 0,-1 0,26 0,-26 0,1 0,24 0,-24 0,0 0,24 0,-24 0,24 0,-24 0,24 0,-24 0,-1 0,26 0,-26 0,26 0,-26 0,1 0,24 0,-24 0,0 0,24 0,-24 0,24 0,-24 0,24 0,-24 0,24 0,0 0,-24 0,24 0,1 0,-1-24,-24 24,24 0,1 0,-1 0,-24 0,24 0,1 0,-26 0,26-25,-1 25,-24 0,24 0,-24 0,24 0,-24 0,24 0,1 0,-26 0,26 0,-26-25,26 25,-1 0,-24 0,24 0,0 0,-24 0,24 0,-24-25,24 25,1 0,-26 0,26 0,-25 0,24 0,-24 0,24 0,-24 0,-1 0,26 0,-26 0,26-25,-26 25,26 0,-26 0,26 0,-26 0,26 0,-26 0,1 0,24 0,-24-24,0 24,24 0,-24 0,-1 0,1 0,-1 0,1 0,24 0,-24-25,0 25,-1 0,1 0,-1 0,1 0,0 0,-1-25,26 25,-26 0,1 0,0 0,-1 0,26-25,-26 25,1 0,-1 0,1 0,0 0,24 0,-24 0,-1-25,1 25,-1 0,1 0,0 0,-26 0,26 0,0-24,-1 24,-24 0,25 0,-25 0,24 0,-24-25,25 25,-26 0,1 0,25 0,-25-25,-1 25,1 0,0 0</inkml:trace>
  <inkml:trace contextRef="#ctx0" brushRef="#br0" timeOffset="32159.91">16867 0,'0'0,"0"25,0 0,-25-1,25 1,0 0,0 0,0 0,-24-1,24 1,0 0,0 0,0 0,-25 24,25-24,0 0,0 0,0-1,0 1,0 25,0-25,0 0,0 24,-25-24,25 25,0-1,0-24,0 25,0-1,0 1,0-1,0-24,0 25,0-1,0 1,25-25,-25 24,0 1,0 0,0-1,0 1,0-1,0 1,0 0,0-1,0 1,0 0,0-1,0 1,0-1,0 1,0 0,0 24,0-24,0-1,0 1,0-1,0 1,0 0,0-1,0 1,0-1,0 1,0 0,25-1,-25 1,24 0,-24-1,0 1,25 24,-25-24,25-1,0 1,-25 0,25 24,-1-24,1 24,0-24,0-1,0 26,-1-26,1 26,0-1,25 1,-26-1,1 0,0 1,0-1,24-24,-24 24,0 1,0-26,0 1,-25-1,24-24,-24 25,25-25,-25 24,0-24,0 0,0 0,0-1,0 1,0 25,0-25,0-1,0 1,0 0,0 0,0 0,0 0,-25-25,25 24,-24-24</inkml:trace>
  <inkml:trace contextRef="#ctx0" brushRef="#br0" timeOffset="34570.55">3423 0,'0'0,"-25"25,0 0,1-1,-1 1,0 0,0-25,25 25,-25-25,1 25,24-1,-25-24,25 25,-25-25,25 25,0 0,-25-25,25 25,-25-25,25 24,-24 1,24 0,-25-25,25 25,-25 0,25-1,-25 1,25 0,0 0,0 0,0 0,-25-1,25 1,0 0,0 0,0 0,0-1,0 1,0 0,0 0,0 24,0-24,0 0,0 0,-24 0,24 24,0-24,0 0,0 0,0 24,0-24,0 0,0 0,0-1,0 26,0-25,0 0,0-1,0 26,0-25,0 24,0-24,0 25,0-1,0 1,0 0,0-25,0 24,0 1,0-1,0 1,0-25,0 24,0 1,0 0,0-1,24 1,-24-1,0 1,0 24,0-24,25 0,-25-1,0 1,0 24,0-24,0 0,0-1,0 1,0-25,0 24,25 1,-25-1,0 1,0 0,25-1,-25-24,0 25,0-1,25 1,-25-1,0 1,24 0,-24-26,25 26,-25 0,0-1,25 1,-25-25,25 24,-25 1,0 0,25-1,-25 1,24-1,-24 1,25 0,-25-1,0 1,25-1,-25 1,25 0,-25-26,0 26,25 0,-25-26,24 26,-24-25,0 24,25 1,-25-25,25 24,-25-24,25 25,-25-25,25 24,-25-24,24 0,1 25,-25-26,25 1,0 0,-25 0,25 0,-1-1,-24 26,25-25,0 0,-25-1,25 1,-25 0,25 0,0 0,-25-1,24 1,-24 0,25-25,0 25,-25 0,25-25,-25 24,25-24,-1 25,1-25,0 25,0-25,0 0,-1 0,1-25,0 25,0 0,0-25,-1 25,1-24,0-1,0 25,0-25,-1 0,1 0,0 1,0 24,0-25,-1 0,1 0,0 0,0 1,0-1,-1 0,1 0,0 0,0 1,-25-1,25 0,-1 0,1-24,0 24,0 0,0 0,-25 0,24-24,1 24,-25 0,25 0,-25 0,0 1,25-1</inkml:trace>
  <inkml:trace contextRef="#ctx0" brushRef="#br0" timeOffset="35661.61">3076 322,'0'0,"-25"25,0 0,0-25,1 25,24 0,-25-1,0 1,25 0,-25 0,0 0,1 0,24-1,-25 1,25 0,-25 0,0 0,25-1,0 1,-25 25,25-25,0 24,-24-24,24 25,0-1,-25-24,25 25,0-1,0 1,-25-1,25 1,0 0,0 24,0-24,0 24,-25-24,25-1,0 26,0-26,0 1,0 0,0 24,0-24,0-1,0 1,25-1,-25 1,0 0,0-1,25 1,-25-1,0 1,25 0,-25-1,0 1,24-1,-24 1,25 0,-25-1,25-24,-25 25,25-1,-25 1,25 0,-25-1,24 1,-24-1,25 1,0 0,-25-1,25 1,0-1,-25 1,24 0,1-1,0 1,-25-1,25 1,0 0,-1-1,-24 1,25 24,0-24,0 24,0 1,-25-26,24 26,1-1,0 1,0-26,0 26,-1-26,1 26,0-26,0 1,0-1,-1 1,1 0,25-1,-25 1,-1 0,1-26,0 26,0-25,0 0,0 24,24-24,-24 0,0 24,0-24,-1 0,1 0,0 0,0 24,0-24,-1 0,1 0,0-25,0 24,24 1,-24 0,0-25,0 0,0 0,-1 0,1 0,0 0,0-25,0 0,-1 25,1-24</inkml:trace>
  <inkml:trace contextRef="#ctx0" brushRef="#br0" timeOffset="36722.34">1488 1885,'-25'0,"25"-25,0 50,25 0,-25 0,0 0,0-1,25 26,-25-25,0 49,25-24,-25 24,0 1,25-1,-25 0,0 26,24-26,-24 25,0-24,0-1,0 1,25-1,-25 0,0-24,0 0,0-1,0 1,0-1,0-24,0 0,0 0,0 0,-25-25,25-25,0 0,-24 0,24 0,-25 1,25-26,-25 25,25-24,-25-1,0 0,25 1,-24 24,24-25,-25 26,25-1,-25 0,25 0,-25 0,25 50,25 0,-25 0,0 0,25-1,-25 26,0 0,25-26,-25 26,24 0,-24-1,25 1,-25-1,25-24,-25 0,0 25,25-26,-25 1,0 0,25-25,-25 25,0 0,24-25,-24 24,25-24,0-24,-25-1,25 25,-25-50,25 25,-25 1,25-26,-1 0,1 1,0-26,0 26,24-26,-24 26,0-26,0 26,24-26,-24 26,0-1,0 25,0-24,-25 24,24 0,-24 0,25 25,-25-25,0 50</inkml:trace>
  <inkml:trace contextRef="#ctx0" brushRef="#br0" timeOffset="39424.6">17413 0,'0'0,"25"0,-25 25,24 0,1-1,0 1,-25 0,25 0,-25 0,25-1,-25 1,0 0,25 0,-25 0,24-25,-24 24,25 1,-25 0,25 0,0 0,0-1,-25 1,24 0,-24 0,25 0,-25 0,25-1,-25 1,25 0,-25 25,0-26,25 1,-25 25,0-25,24 24,-24-24,25 25,-25-1,0-24,25 25,-25-26,0 26,25-25,-25 24,0-24,25 25,-25-25,24 24,-24-24,0 0,25 24,-25-24,0 25,25-25,-25 24,0-24,25 25,-25-1,0-24,0 25,0-1,0 1,25-25,-25 24,0 26,0-26,0 1,0 0,0 24,0-24,0 24,0-24,0 24,0-24,0 24,0-24,0-1,0 1,0 0,0-1,0 1,0-1,0 1,0 0,0 24,0-24,0-1,0 1,0 24,0-24,0-1,0 26,0-26,0 26,0-25,0 24,-25 0,25-24,0 24,-25 1,25-26,0 26,0-26,0 26,0-26,0 1,0-25,-25 24,25 1,0-25,0 24,0-24,0 0,0 0,-25 0,25 24,-24-24,24 0,-25 0,25 0,-25-1,0 26,25-25,-25 0,1-1,-1 1,25 25,-25-25,0-1,25 1,-25 0,1 0,24 24,-25-24,0 0,0 0,25 0,-25-25,1 24,-1 1,0-25,0 0,0 0,0 0,1 0,-1 0,0-25,0 25,0-24,1-1,-1 0,0 0,0 0,25-24,-25 24,25 0,-24 0,24 1,0-1,0-25,0 25,0 1,0-1,0 0,0 0,0 0,0 1,0-1,24 25,-24-25,25 25,-25-25,25 25</inkml:trace>
  <inkml:trace contextRef="#ctx0" brushRef="#br0" timeOffset="40043.54">17165 5184,'0'0,"25"25,-25 0,0 0,24-25,-24 24,0 1,25 0,-25 0,25-25,-25 25,25-1,0 1,-1 0,1-25,0 25,0-25,0 25,-1-25,26 0,-25 0,0 0,24 0,-24 0,25-25,-25 25,24-25,-24 0,0 0,24 1,-24-1,25 0,-25 0,24 0,-24 1,0-26,0 25,-1 0,1-24,0-1,0 25,0-24,-25-1,24 1,1-1,-25-25,0 26,25-26,-25 26,25-26,-25 1,0 0,25-1,-25-24,0 25,24-26,-24 1,25 0,-25 0,25-25,0 24,-25-24,25 25,-1-25,-24 0,25 0,-25 0,25 0,-25 0,0 0,0 0,0 0,0 0,0 0,0 0,-25 25,25-25,-25 24,25 1,-24 25,24-25,-25 24,0-24,25 25,-25-1,0 1,25 24,-24-24,-1-1,0 26,25-1,-25 0,0 1,1-1,-1 1,0 24,0-25,25 25,-25 1,1-1,-1 0,0 0</inkml:trace>
  <inkml:trace contextRef="#ctx0" brushRef="#br0" timeOffset="42012.46">18777 1761,'0'0,"0"-25,25 25,-25-24,0-1,25 0,-25 0,0 50,0-50,0 0,0 50,0 0,0 0,0 0,0-1,0 1,0 25,0-25,25-1,-25 1,0 25,0-25,0 24,0 1,0-1,0 1,0 0,24-1,-24 26,0-26,0 26,0-26,0 1,0 24,0-24,0 0,-24-1,24 1,-25-1,25 1,0-25,0 0,0-1,0 1,0 0,0 0,0-50,0 0,0 0,-25 1,25-1,0 0,0 0,-25-24,25 24,0-25,0 1,0-1,0 0,0 1,0-1,0 0,0-24,0 24,0 1,0-26,0 26,25-26,-25 26,0-1,0-24,0 24,0 1,0-1,0 0,0 1,0-1,0 25,0-24,0 24,0-25,-25 25,25 1,0-1,-25 25,25-25,0 50,-24-25,24 25,0-1,-25 1,25 0,0 25,-25-26,25 26,-25 0,25-25,-25 24,25 1,-24-1,24-24,-25 25,25-25,-25-1,25 1,-25 0,25 0,0 0,0-50,25 25,-25-25,25 0,0 0,-1 1,1-26,0 25,0-24,0-1,24 25,-24-24,0-1,0 25,-1-25,26 1,-25 24,0 0,-1 0,1 1,0 24,0 0,0 24,-1-24,1 25,0 25,0-25,0 24,-1 1,1 0,0-1,0 1,0-1,-1-24,1 25,0-1,0-24,-25 25,25-25,-25-1,24 1,-24 0,0 0,25 0</inkml:trace>
  <inkml:trace contextRef="#ctx0" brushRef="#br0" timeOffset="43338.54">2977 6499,'0'0,"-25"0,0 25,0-25,0 0,1 24,-1-24,0 0,25 25,25-25,0 0,-1 0,1 0,0 0,0 0,24 0,-24 0,25 0,-1 0,-24 0,25 0,-1 0,-24 0,25-25,-1 25,-24 0,0 0,25 0,-26 0,1 0,0 0,0 0,0 0</inkml:trace>
  <inkml:trace contextRef="#ctx0" brushRef="#br0" timeOffset="44118.91">3795 6152,'-25'0,"25"-25,0 0,-24 25,24-25,0 50,0 0,24 0,-24-1,0 1,0 25,25-25,-25-1,0 26,25-25,-25 24,0-24,25 25,-25-25,0-1,0 26,25-25,-25 0,0-1,0 1,24-25,-24 25,0 0,0 0,0-50,-24 25,24-25,-25 0,0 0,25 1,-25-1,25 0,-25 0,25 0,-24 1,24-1,0 0,-25 0,25 0,0 1,0-1,0 0,0 0,0 0,0 1,0-1,0 0,0 0,0 0,25 1,-1-1,-24 0,25 0,0 25,0-25,0 1,-1-1,1 25,0 0,0-25,0 25,-1 0,1 0,0 25,0 0,0-25,-25 24,0 1,0 0,0 25,0-26,0 1,-25 0,25 0,-25 0,25-1,0 1,-25-25,25 25,-25 0,25 0,25-25,0 0,0-25,0 25,-1 0,1 0,0 0,25 0,-26 25,1-25,0 24,0-24,-25 25,25 0,-25 0,24 0,-24-1,0 1,-24 25,24-25,-25-1,0 1,0 25,-24-25,24-1,-25 1,25 0,-24 0,-1 0,1 0,-1-25,0 24,26-24,-26 25,0-25,26 0,-1-25,0 25</inkml:trace>
  <inkml:trace contextRef="#ctx0" brushRef="#br0" timeOffset="46131.07">18430 4911,'0'0,"-25"25,50-25,0 0,-25-25,24 25,1 0,0 0,50 0,-51 0,1 0,25 0,-25 0,-1 0,1 0,25 0</inkml:trace>
  <inkml:trace contextRef="#ctx0" brushRef="#br0" timeOffset="46310.51">18703 4762,'0'0,"-25"-24,0 24,25-25,-25 25,25 25,25-1,-25 1,25 0,-25 0,25 0,-25 0,25-1,-25 1,24 0,-24 0</inkml:trace>
  <inkml:trace contextRef="#ctx0" brushRef="#br0" timeOffset="46818.01">18951 4738,'0'-25,"-25"25,25-25,0 50,25 0,-25-1,0 1,25 0,-25 25,0-25,24-1,-24 1,25 0,-25 0,0 0,25-1,-25 1,25 0,-25 0,0 0,0-50,0 0,0 0,-25 0,0 1,25-26,-25 25,25 0,-24 1,24-26,-25 25,25 0,-25 0,25-24,0 24,0 0,0 0,0 1,0-1,25 25,0 0,-1 0,1 25,0-1,-25 1,25 0,0 0,-25 24,24-24,-24 0,25 25,-25-25,25-1,-25 26,0-25,25 0,-25-1,25-24,-25 25,0 0,0 0,24-25,-24 25,0-1</inkml:trace>
  <inkml:trace contextRef="#ctx0" brushRef="#br0" timeOffset="46962.21">19546 5060,'-25'0,"25"-25</inkml:trace>
  <inkml:trace contextRef="#ctx0" brushRef="#br0" timeOffset="48338.75">11633 2332,'0'-25</inkml:trace>
  <inkml:trace contextRef="#ctx0" brushRef="#br0" timeOffset="48494.12">11733 2456,'0'24,"-25"-24,25 25,0 0,0 0</inkml:trace>
  <inkml:trace contextRef="#ctx0" brushRef="#br0" timeOffset="48766.68">11757 2877,'0'0,"0"25,-24-25,24 25,-25 0,25 0,0-1,0 1,25-25,-25 25,24-25,-24 25,25-25,-25 25,0-1,0 1,0 0,0 0,0 0,0-1,0 1,0 0,25-25</inkml:trace>
  <inkml:trace contextRef="#ctx0" brushRef="#br0" timeOffset="49105.46">11857 3845,'-25'25,"25"-1,-25-24</inkml:trace>
  <inkml:trace contextRef="#ctx0" brushRef="#br0" timeOffset="49230.47">11857 4118,'-25'0,"25"24,0 1,-25 0</inkml:trace>
  <inkml:trace contextRef="#ctx0" brushRef="#br0" timeOffset="49361.67">12005 4638,'0'0,"0"25,-24-25,24 25</inkml:trace>
  <inkml:trace contextRef="#ctx0" brushRef="#br0" timeOffset="49494.11">12055 5060,'0'0,"0"25,-25-25,25 25,-25-25,1 25</inkml:trace>
  <inkml:trace contextRef="#ctx0" brushRef="#br0" timeOffset="49618.46">12055 5432,'0'0,"0"25,0 0,-25-25,25 25,-25-1,25 1</inkml:trace>
  <inkml:trace contextRef="#ctx0" brushRef="#br0" timeOffset="49741.55">12080 5829,'0'0,"-25"25,0 0,0-25</inkml:trace>
  <inkml:trace contextRef="#ctx0" brushRef="#br0" timeOffset="50718.42">11782 7020,'0'-25,"0"0,25 25,0 0,0 0,-1 0,1 0,0 0,-25 25,25-25,0 25,-1 0,-24-1,0 1,0 0,0 0,0 0,0-1,0 1,-24 0,-1 0,25 0,-25-1,0 1,0-25,1 25,-1 0,0-25,0 25,0-25,1 0,-1 0,0 0</inkml:trace>
  <inkml:trace contextRef="#ctx0" brushRef="#br0" timeOffset="51075.45">12204 6896,'-25'0,"0"25,0-25,25 24,0 1,-24-25,24 25,-25 0,25 0,-25-1,25 1,0 0,-25 0,25 0,0-1,0 1,0 0,0 0,0 0,0-1,0 1,0 0,0 0,0 0,25-25,-25 24,25 1,0-25,-1 0,1 0,0 0,25 0,-25-25</inkml:trace>
  <inkml:trace contextRef="#ctx0" brushRef="#br0" timeOffset="51387.35">12700 7243,'-25'0,"0"25,1-25,24 25,0-1,0 1,0 0,0 0,24 0,1-25,0 0,0 0,0 0,-1 0,1 0,0 0,0-25,0 0,-1 25,-24-25,25 25,-25-25,0 1,0-1,-25 0,1 25,24-25,-25 25,0 0,-25-25,26 25,-1 0,-25 0,25 0</inkml:trace>
  <inkml:trace contextRef="#ctx0" brushRef="#br0" timeOffset="53102.75">5259 4589,'-25'0,"25"-25,0 0,0 0,0 50,0 0,0 0,0 0,0-1,25-24,-25 25,0 0,0 0,0-50,0 0,0 0,0 1,0-1,0 0,0 50,0 0,0-1</inkml:trace>
  <inkml:trace contextRef="#ctx0" brushRef="#br0" timeOffset="53794.42">5159 5556,'0'-25,"25"25,-25-24,25 24,0 0,0 0,-25 24,24-24,-24 25,0 0,0 0,0 0,0-1,0 1,-24 0,-1 0,25 0,-25-1,0 1,0-25,25 25,-24-25,-1 25,0-25,0 25,0-25</inkml:trace>
  <inkml:trace contextRef="#ctx0" brushRef="#br0" timeOffset="54166.42">5407 5383,'0'-25,"0"50,-24-1,24 1,0 0,-25 0,25 0,0-1,0 1,0 0,0 0,0 0,0-1,0 1,0 0,0 0,0 0,0-1,25-24,-25 25,24-25,1 0,-25 25,25-25,0 0,0 0</inkml:trace>
  <inkml:trace contextRef="#ctx0" brushRef="#br0" timeOffset="54414.41">5705 5606,'0'25,"0"-1,25 1,-25 0,0 0,0 0,0-1,0 1,25 25,-25-25,0 0,0-1,0 1,0 0,0 0,0 0,24-1,-24 1,0 0,0 0,0 0</inkml:trace>
  <inkml:trace contextRef="#ctx0" brushRef="#br0" timeOffset="56002.53">16842 4465,'-24'0,"24"-25,0 50,0 0,0-1,0 1,0 0,0 0,0 0,0-1,0-48,0-1,0 0,0 0,0 0,0 1,0-1,0 50,0-1,0 1,0 0,0 0,0 0,0-1,0 1,0 0,0 0</inkml:trace>
  <inkml:trace contextRef="#ctx0" brushRef="#br0" timeOffset="56710.11">16396 5804,'0'-25,"25"25,0 0,-1-24,1 24,0 0,0 0,0 0,-1 0,1 0,0 0,0 0,0 24,-1-24,1 25,-25 0,25 0,-25 0,0 0,0-1,-25-24,25 25,-25-25,25 25,-24-25,24 25,-25-25,0 0,25 25,-25-25,0 0</inkml:trace>
  <inkml:trace contextRef="#ctx0" brushRef="#br0" timeOffset="57079.38">16942 5680,'0'-25,"0"1,-25 24,0 24,0 1,0 0,25 0,-24 0,24-1,0 1,0 0,0 0,0 0,0 0,0-1,0 1,0 0,0 0,24-25,1 0,0 0,0 0,0 0,-1 0,1-25,0 25</inkml:trace>
  <inkml:trace contextRef="#ctx0" brushRef="#br0" timeOffset="57490.55">17363 5904,'-25'0,"25"-25,0 0,25 25,0 0,0 25,0-25,-25 25,24-25,-24 24,0 1,0 0,0 0,0 0,-24-1,24 1,-25 0,25 0,-25 0,25-1,-25-24,25 25,-25 0,25 0,25-25,0 0,0 0,0 0,24-25,-24 25,25-25,-1 25,1-25,0 1</inkml:trace>
  <inkml:trace contextRef="#ctx0" brushRef="#br0" timeOffset="58222.59">16669 6127,'-25'0,"0"0,25 25,-25-25,1 0,-1 24,0-24,0 0,0 0,25 25,-24-25,24-25</inkml:trace>
  <inkml:trace contextRef="#ctx0" brushRef="#br0" timeOffset="58590.17">17066 6077,'24'0,"1"-25</inkml:trace>
  <inkml:trace contextRef="#ctx0" brushRef="#br0" timeOffset="75581.25">10517 1364,'-25'0,"25"-25,25 25</inkml:trace>
  <inkml:trace contextRef="#ctx0" brushRef="#br0" timeOffset="77460.89">10517 1414</inkml:trace>
  <inkml:trace contextRef="#ctx0" brushRef="#br0" timeOffset="77510.11">10517 1414</inkml:trace>
  <inkml:trace contextRef="#ctx0" brushRef="#br0" timeOffset="77986.45">10492 1414,'0'25,"25"-25,0 24,0-24,0 0,-1 0,1-24,25 24,-25 0,-1 0,26 0,-25 0,24 0,-24 0,25 0,-25 0,24-25,1 25,-25 0,24 0,-24 0,25 0,-1 0,1 0,-25-25,24 25,1 0,0 0,-26 0,26 0,0 0,-1 0,-24 0,25-25,-1 25,-24 0,25 0,-1 0,1 0,-25 0,24 0,-24 0,25 0,-26 0,26-25,-25 25,25 0,-26 0,1 0,0 0,0 0,0 0,-1 0,1 0,0 0,0-24,0 24,-1 0,1 0,0 0,0 0,0 0,-1 0,1-25,0 25,0 0,0 0,-1 0,1 0,0 0,0 0,0 0,-1 0,1 0,0 0,0 0,0 0,-1 0,1 0,0 0,-25-25,25 25,0 0,-50 0</inkml:trace>
  <inkml:trace contextRef="#ctx0" brushRef="#br0" timeOffset="79022.14">10740 3820,'0'-25,"0"0,25 1,0 24,0 0,0 0,-1 0,26 0,-25 0,0 0,24 0,1 0,-25 0,24 0,1-25,0 25,-1 0,26 0,-26 0,26-25,-26 25,26 0,-26 0,26-25,-1 25,-24 0,24 0,-24 0,-1 0,26 0,-26 0,1 0,0 0,-1 0,-24 0,25 0,-1 0,1 0,-25 0,24 0,1 0,-25 0,24 0,1 0,-25 0,24 0,-24 0,0 0,0 0,-1 0,1-25,0 25,0 0,0 0,-1 0,1 0,0 0,0-25,0 25</inkml:trace>
  <inkml:trace contextRef="#ctx0" brushRef="#br0" timeOffset="79709.23">13072 3274,'0'0,"25"0,0 0,-1-25,1 25,0 0,0 0,0 0,0 0,-1-24,1 24,0 0,0 0,0 0,-1 0,1 0,0 0,0 0,0 0</inkml:trace>
  <inkml:trace contextRef="#ctx0" brushRef="#br0" timeOffset="80030.12">13271 3274,'0'25,"0"0,24-25,-24 25,0-1,25-24,-25 25,25 0,-25 0,25 0,-25 24,0-24,25 0,-25 0,0-1,24 1,-24 0,0 0,0 0,0 0,0-1,0 1,-24-25,-1 0,0 0,0 0,0 0,1 0,-1 0,0 0,0 0,0 0,0-25,1 25,24-24</inkml:trace>
  <inkml:trace contextRef="#ctx0" brushRef="#br0" timeOffset="80330.12">13593 3572,'25'0,"0"0,-1 0,1-25,0 25,0 0,0 0,-1 0,-24-25,25 25,0 0,0 0,0 0,-1 0,-24-25,25 25</inkml:trace>
  <inkml:trace contextRef="#ctx0" brushRef="#br0" timeOffset="80539.31">13643 3671,'-25'0,"0"25,50-25,0 0,-1 0,1 0,0 0,0 0,0-25,-1 25,1 0</inkml:trace>
  <inkml:trace contextRef="#ctx0" brushRef="#br0" timeOffset="80858.09">14213 3522,'-25'0,"0"0,25 25,-24-25,24 25,-25-25,25 25,-25-1,25 1,0 0,0 0,0 0,0 0,25-1,0-24,-25 25,24-25,1 0,0 0,0 0,0 0,24 0,-24-25,0 25,-25-24,25-1,0 25,-25-25,0 0,0 0,0 0,0 1,-25-1,0 0,0 25,0-25,0 25,1 0,-1-25,-25 25</inkml:trace>
  <inkml:trace contextRef="#ctx0" brushRef="#br0" timeOffset="82138.1">12973 918,'25'0,"-1"0,-24-25,25 25,0 0,0 0,0-25,-1 25,1 0,0 0,0-25,0 25,0 0,-1-24,1 24,0 0,0 0,0-25</inkml:trace>
  <inkml:trace contextRef="#ctx0" brushRef="#br0" timeOffset="82478.05">13171 893,'0'25,"0"0,0-1,25 1,0 0,0 0,-25 0,25-1,-1 1,1 0,-25 0,25 0,-25-1,25 1,-25 0,0 0,0 0,0-1,0 1,-25 0,0 0,0 0,1-25,-1 0,0 0,0 24,0-24,0 0,1 0,-1-24,0 24,0 0,0 0,25-25</inkml:trace>
  <inkml:trace contextRef="#ctx0" brushRef="#br0" timeOffset="82855.06">13543 1067,'25'0,"0"0,0 0,-25-25,25 25,-1 0,1 0,0 0,0-25,0 25,-1 0,-24 25</inkml:trace>
  <inkml:trace contextRef="#ctx0" brushRef="#br0" timeOffset="83153.83">13469 1215,'25'0,"0"0,-1 0,1 0,0 0,0 0,0 0,-1 0,1 0,0 0,0 0,0-24,-1 24</inkml:trace>
  <inkml:trace contextRef="#ctx0" brushRef="#br0" timeOffset="83766.1">13891 794,'0'25,"0"-1,0 1,0 0,0 0,0 0,0-1,0 1,0 0,0 0,0 24,0-24,0 25,0-25,0-1,0 26,0-25,0 0,0-1,0 1,-25 0</inkml:trace>
  <inkml:trace contextRef="#ctx0" brushRef="#br0" timeOffset="87578.09">5358 4440,'0'25</inkml:trace>
  <inkml:trace contextRef="#ctx0" brushRef="#br0" timeOffset="87697.86">5333 4266,'0'0</inkml:trace>
  <inkml:trace contextRef="#ctx0" brushRef="#br0" timeOffset="87825">5234 4018</inkml:trace>
  <inkml:trace contextRef="#ctx0" brushRef="#br0" timeOffset="90987.03">4887 4142,'-25'0,"25"25,0-50,0 50,0-50,-25 25,0 0,0 0,0 0,25-24,25 24,0 0,0 0,0 0,-25-25,25 25,-1 0,1 0,0 0,0 0,-25-25,25 25,-1 0,1 0,0 0,0 0,0 0,-1 0,1 0,0 0,0 0,0 0,-1 0,1 0,0 0,0 0,0 0,-1 0,1 0,0 0,0 0,0-25,-1 25,1 0,0 0,0 0,-25 25,25-25,-1 0,1 0,0 0,0 0,0 0,-1-25,1 25,0 0,0 0,0 0,0 0,-1 0,1-25,0 25,0 0,0 0,-1 0,1 0,0 0,0 0,0 0,-1 0,1 0,0 0,0 0,0 0,-1 0,1-24,0 24,0 0,0 0,-1 0,1 0,0 0,0 0,0 0,-1 0,1 0,0-25,0 25,0 0,-1 0,1 0,0 0,0 0,0 0,-1 0,1 0,0 0,0 0,0 0,0 0,-25-25,24 25,1 0,0 25,-25 0</inkml:trace>
  <inkml:trace contextRef="#ctx0" brushRef="#br0" timeOffset="91489.71">7119 3696,'25'0,"0"-25,-1 25,1 0,0 0,0 0,0 0,-25-25,24 25,1 0,0 0,0 0,0-25</inkml:trace>
  <inkml:trace contextRef="#ctx0" brushRef="#br0" timeOffset="91797.95">7317 3671,'-24'0,"24"25,0 0,24-25,-24 25,25-1,-25 1,25 0,-25 0,0 0,25-25,-25 24,0 1,0 0,25 0,-25 0,0-1,0 1,-25-25,0 25,0-25,0 0,1 0,-1 0,0-25,25 0</inkml:trace>
  <inkml:trace contextRef="#ctx0" brushRef="#br0" timeOffset="92134.07">7590 3820,'0'-25,"25"25,0 0,0 0,-25-25,24 25,1 0,0 0,0-24,0 24</inkml:trace>
  <inkml:trace contextRef="#ctx0" brushRef="#br0" timeOffset="92342.2">7615 3894,'0'0,"0"25,25-50,0 25,-1 0,1-24,0 24,0 0,0-25,-1 25,1 0</inkml:trace>
  <inkml:trace contextRef="#ctx0" brushRef="#br0" timeOffset="92670.03">8037 3746,'-25'0,"25"24,0 1,0 0,0 0,0 0,0-1,25 1,-25 0,25 0,-1 0,1-25,0 0,0-25,0 25,-1 0,1-25,0 25,0-25,0 25,-25-25,24 1,1-1,-25 0,0 0,0 0,0 1,0-1,-25 25,1-25,-1 25,0 0,-25 0,26 0,-1 0,-25 0,25 0</inkml:trace>
  <inkml:trace contextRef="#ctx0" brushRef="#br0" timeOffset="104816.84">3597 12502,'0'-25</inkml:trace>
  <inkml:trace contextRef="#ctx0" brushRef="#br0" timeOffset="120264.74">4812 1860</inkml:trace>
  <inkml:trace contextRef="#ctx0" brushRef="#br0" timeOffset="121182.03">4837 1836,'0'-25,"25"25,-50 0,25 25,-25-25,0 0,25-25,25 25,0 0,0 0,0-25,-1 25,1 0,0 0,0 0,0 0,-1 0,1 0,0 0,-25-25,25 25,0 0,-1 0,1 0,0 0,0 0,0 0,-1 0,1 0,0-25,0 25,0 0,-1 0,1 0,0 0,0 0,0 0,-1 0,-24-24</inkml:trace>
  <inkml:trace contextRef="#ctx0" brushRef="#br0" timeOffset="121341.52">5631 1712,'74'0,"-198"0,174 0,49 0,-74 0,-1 0,1 0,-25 24,25-24,0 0,-25 25,0 0</inkml:trace>
  <inkml:trace contextRef="#ctx0" brushRef="#br0" timeOffset="122201.34">4787 967</inkml:trace>
  <inkml:trace contextRef="#ctx0" brushRef="#br0" timeOffset="122589.64">4787 967,'50'0,"-25"0,0 0,-1 0,1 0,0 0,0 0,0 0,-1 0,1 0,0 0,0 0,0 0,-1 0,-24-24,25 24,0 0,0 0,0 0,-1 0,1 0,0 0,0 0,0 0,-1 0,1 0,0 0,0 0,0 0,-1 0,1 0,0 0,0 0,0 0,-1 0,1 0</inkml:trace>
  <inkml:trace contextRef="#ctx0" brushRef="#br0" timeOffset="123165.9">5928 769,'-24'0,"-1"0,50 0,-1 0,1 0,0 0,0 0,0-25,-1 25,1 0,0-25,0 25,0 0</inkml:trace>
  <inkml:trace contextRef="#ctx0" brushRef="#br0" timeOffset="123689.85">6276 571,'0'-25,"0"50,0-1,0 1,24-25,-24 25,0 0,0 0,25-25,-25 24,0 1,25 0,-25 0,25 0,-25-1,0 1,25 0,-25 0,0 0,24-25,-24 24</inkml:trace>
  <inkml:trace contextRef="#ctx0" brushRef="#br0" timeOffset="124758.03">6226 1712,'0'0,"0"24,-25 1,25 0,-25 0,25 0,0-1,0 1,25-25,0 0,0 0,0 0,-1 0,1 0,0 0,-25-25,25 25,-25-24,25 24,-25-25,0 0,24 25,-24-25,0 0,0 1,0-1,0 0,0 0,0 0,-24 25,-1-25,0 25,0 0,25 25,-25-25</inkml:trace>
  <inkml:trace contextRef="#ctx0" brushRef="#br0" timeOffset="126381.57">5011 2853,'0'-25,"24"25,1 0,0 0,0 0,0 0,-1 0,1-25,0 25,0 0,0 0,-1-25,1 25,0 0,0 0,0 0,-1 0,-24-25,25 25,0 0,0 0,0 0,-1 0,1 0,-25-24,25 24,0 0,0 0,-1 0,1-25,0 25,0 0,0 0,-1 0,-24-25,25 25,0 0,0 0,0 0,0 0</inkml:trace>
  <inkml:trace contextRef="#ctx0" brushRef="#br0" timeOffset="126989.63">6499 2555</inkml:trace>
  <inkml:trace contextRef="#ctx0" brushRef="#br0" timeOffset="127841.67">6350 2580,'-25'-25,"0"25,25 25,25-25,0 0,0 0,0 0,-1 0,1 0,0-25,0 25,0 0,-50 0,0 0,0 0,0 0,1 25,-1-25,0 0,0 0,0 0,1 0,-1 0,50 0,-1 0,1 0,0 0,0 0,0 0,-1 0,1 0,0 0,0 0,0 0,-25-25</inkml:trace>
  <inkml:trace contextRef="#ctx0" brushRef="#br0" timeOffset="128301.63">6400 2431,'0'25,"0"-1,0 1,24-25,-24 25,0 0,0 0,0-1,25 1,-25 0,25 0,-25 0,0 0,25-25,-25 24,0 1</inkml:trace>
  <inkml:trace contextRef="#ctx0" brushRef="#br0" timeOffset="128785.32">6772 2431,'0'25,"0"-1,0 1,0 0,0 0,0 0,0-1,0 1,0 0,0 0,0 0,24-25,-24 25,0-1,0 1,0 0,0 0,0 0</inkml:trace>
  <inkml:trace contextRef="#ctx0" brushRef="#br0" timeOffset="139263.25">15701 3572,'25'0,"0"0,0 0,0 0,-1 0,1 0,0 0,0 0,0 0,-1 0,1 0,0 0,0 0,0 0,-1-25,1 25,0 0,25 0,-26 0,1 0,0 0,0 0,0 0,-1 0,1 0,0 0,0 0,0 0,0 0,-1 0,1 0,25 0,-25 0,-1 0,1 0,0 0,0 0,0 0,-1 0,1 0,0 0,0 0,0 0,-1 0,1 0,0 0,0 0,0 0,-1 0,1 0,0 0,0 0,0 0,-1 0,1 0,-25-25,25 25,0 0,0 0,-1 0,1 0,0 0,0 0,0 0,-1 0,1 0,0 0,0 0,0 0,-1 0,1 0,0 0,-25-25,25 25,0 0,0 0</inkml:trace>
  <inkml:trace contextRef="#ctx0" brushRef="#br0" timeOffset="139899.47">17711 3373,'24'0,"1"0,0 0,0 0,0 0,-1 0,1 0,0 0,0 0,-25-24,25 24,-1 0,1 0,0 0</inkml:trace>
  <inkml:trace contextRef="#ctx0" brushRef="#br0" timeOffset="140182.54">17810 3423,'0'0,"0"25,25-25,-25 25,0-1,24-24,-24 25,0 0,25-25,-25 25,25 0,-25-1,0 1,25-25,-25 25,0 0,0 0,-25-25,0 0,0 0,1 0,-1 0,0 0,0 0,0 0,1 0,-1-25,0 25</inkml:trace>
  <inkml:trace contextRef="#ctx0" brushRef="#br0" timeOffset="140520.57">18207 3572,'24'0,"1"0,0 0,0 0,0 0,-1 0,1 0,0 0,0 0</inkml:trace>
  <inkml:trace contextRef="#ctx0" brushRef="#br0" timeOffset="140695.44">18182 3621,'0'0,"-25"0,25 25,25-25,0 0,-1 0,1 0,0 0,0 0,0 0,24 0,-24 0</inkml:trace>
  <inkml:trace contextRef="#ctx0" brushRef="#br0" timeOffset="140939.43">18628 3547,'0'0,"-24"0,-1 0,25 25,0 0,0-1,0 1,25 0,-1 0,1-25,0 0,0 0,0 0,-1 0,1 0,0 0,0-25,0 25,-25-25,0 0,-25 1,0 24,25-25,-25 25,-24-25,24 25</inkml:trace>
  <inkml:trace contextRef="#ctx0" brushRef="#br0" timeOffset="148977.43">15825 1265,'25'0,"0"0,0 0,0 0,-1 0,1 0,0 0,0 0,0 0,-1 0,1 0,0 0,0 0,0 0,-1 0,1 0,0 0,0 0,0 0,-1 0,1 0,0 0,0 0,0 0,0 0,-1 0,1 0,0 0,0-25,0 25,-1 0,1 0,0 0,0 0,0 0,-1 0,1 0,0 0,0 0,0 0,-1 0,1 0,0 0,0 0,0 0,-1 0,-24-25,25 25,0 0,0 0,0 0,-1 0,1 0,0 0,0 0,0 0,-1 0,1 0,0 0,0-24,0 24,-1 0,1 0,0 0,0 0,0 0,-25 24</inkml:trace>
  <inkml:trace contextRef="#ctx0" brushRef="#br0" timeOffset="149861.1">17735 1141,'0'-25,"-24"25,24 25,-25-25,25 25,-25-25,25 25,-25-25,25 24,0 1,-25-25,25 25,0 0,0 0,0-1,0 1,0 0,25-25,-25 25,25-25,0 0,0 0,-1-25,1 25,0-25,0 0,-25 1,0-1,25 25,-25-25,0 0,-25 0,0 1,0 24,25-25,-25 25,1 0</inkml:trace>
  <inkml:trace contextRef="#ctx0" brushRef="#br0" timeOffset="153527.25">15726 496,'0'0,"25"0,0 25,0-25,-1 0,1 0,0 0,0 0,0 0,-1 0,1 0,0 0,0 0,0 0,-1 0,1 0,0 0,0 0,0 0,-1 0,-24 25,25-25,0 0,0 0,0 0,-1 0,1 0,-25-25,25 25,0 0,0 0,0 0,-1 0,1 0,0 0,0 0,0 0,-1 0,1 0,0 0,0 0,0 0,-1 0,1 0,0 0,0 0,0 0,-1 0,1 0,0 0,0 0,0 0,-1 0,1 0,0 0,0 0,0 0,-1 0,1 0,0 0,0 0,0 0,-1 0,1 0,0 0,0 0,0 0,-1 0,1 0,0 0,0 0,0 0,-1-25,1 25,0 0,0 0,0 0,0 0,-1 0,1 0</inkml:trace>
  <inkml:trace contextRef="#ctx0" brushRef="#br0" timeOffset="154015.28">17785 347,'0'0,"25"0,0 0,-1 0,1 0,0 0,0 25,0-25,-1 0,1 0,0 0,0 0,0 0,-1 0,-24-25,25 25</inkml:trace>
  <inkml:trace contextRef="#ctx0" brushRef="#br0" timeOffset="154311.09">17909 223,'0'25,"0"0,25-25,-25 25,0-1,25-24,-25 25,0 0,0 0,24 0,-24-1,0 1,0 0,0 0,0 0</inkml:trace>
  <inkml:trace contextRef="#ctx0" brushRef="#br0" timeOffset="154602.87">18256 149,'0'0,"0"25,0-1,25 1,-25 0,0 0,25 0,-25-1,0 1,0 0,25 0,-25 0,0-1,0 1,0 0</inkml:trace>
  <inkml:trace contextRef="#ctx0" brushRef="#br0" timeOffset="155875.19">16346 2133,'0'25,"25"-25,0 0,0 0,0 0,-1 0,1 0,0 0,0 0,0 0,-1 0,26 0,-25 0,0 0,24 0,-24 0,0 0,0 0,24 0,-24 0,0 0,0 0,-1 0,1 0,0 0,0 0,0 0,-1 0,1 0,-25-25,25 25,0 0,0 0,-1 0,1 0,0 0,0-25,0 25,-1 0,1 0,0 0,0 0,-50 0</inkml:trace>
  <inkml:trace contextRef="#ctx0" brushRef="#br0" timeOffset="156600.22">17264 2084,'25'0,"0"0,-1 0,1 0,0 0,0 0,0 0,-1 0,1 24,0-24,0 0,0 0,0 0,-1 0,1 0,0 0,0 0,0 0,-1 0,-48 0</inkml:trace>
  <inkml:trace contextRef="#ctx0" brushRef="#br0" timeOffset="157031.31">17909 2059,'25'0,"0"0,-1 0,1 0,0 0,0 0,0 0,-1 0,1 0,0 0,0 0,0 0</inkml:trace>
  <inkml:trace contextRef="#ctx0" brushRef="#br0" timeOffset="157306.24">18256 1910,'0'-25,"0"50,0 0,0 0,0-1,0 1,0 0,0 0,0 0,0-1,0 1,0 0,0 0,0 0,0-1,0 1,0 0,0 0,0 0</inkml:trace>
  <inkml:trace contextRef="#ctx0" brushRef="#br0" timeOffset="192130.76">8310 1563,'-25'0,"0"0,0 24,50-24,-25-24,25 24,0 0,-25 24,24-24,-24-24,25 24,0 0,0 0,0 0,-1 0,1 0,0 0,0 0,0 0,-1 0,1 0,0 0,0 0,-25-25,25 25,-1 0,1 0,0 0,0 0,0 0,-1 0,1 0,0 0,-25-25,25 25,0 0,-1 0,1 0,0 0,0 0,0-25,0 25,-1 0,1 0,0 0,0-25,0 25,-1 0</inkml:trace>
  <inkml:trace contextRef="#ctx0" brushRef="#br0" timeOffset="193154.68">8558 1215,'0'0</inkml:trace>
  <inkml:trace contextRef="#ctx0" brushRef="#br0" timeOffset="193216.59">8607 1215,'25'0</inkml:trace>
  <inkml:trace contextRef="#ctx0" brushRef="#br0" timeOffset="193282.06">8682 1215,'24'0,"-123"0,347-24</inkml:trace>
  <inkml:trace contextRef="#ctx0" brushRef="#br0" timeOffset="193398.6">8930 1166,'-25'25,"50"-50,-50 25,0 0</inkml:trace>
  <inkml:trace contextRef="#ctx0" brushRef="#br0" timeOffset="194030.8">8210 1265,'0'0,"25"0,0 0,0 0,0 0,-1 0,1 0,0 0,0 0,0 0,-1 0,-24-25,25 25,0 0,0 0,0 0,-1 0,1 0,0 0,0-25,0 25,-1 0,1 0,0 0,-25-24,25 24,0 0,-1 0,1 0,-25-25,25 25,0 0,0 0,-1 0</inkml:trace>
  <inkml:trace contextRef="#ctx0" brushRef="#br0" timeOffset="194975.22">8260 2009,'25'0,"0"0,-1 0,1 0,0 0,0 0,0 0,-1 0,1-25,0 25,0 0,0 0,-1 0,1-24,0 24,25 0,-26 0,1-25,0 25,0 0,0 0,-1 0,1-25,0 25,0 0,0 0,-1 0,1 0,0 0,0 0,0-25,0 25,-1 0,1 0,0 0,0 0,-25-25</inkml:trace>
  <inkml:trace contextRef="#ctx0" brushRef="#br0" timeOffset="196459.8">8905 3870,'0'-25,"-25"25,25 25,25-25,0 0,-1 0,1 24,0-24,0 0,0 0,0 0,-1-24,1 24,0 0,0 0,0 0,-1 0,1 0,0-25,0 25,0 0,24 0,-24 0,0-25,0 25,24 0,-24 0,0-25,0 25,-1 0,26-25,-25 25,0 0,-1 0,1-24,0 24,0 0,0 0,-1 0,1-25,0 25,-25 25,-25-25</inkml:trace>
  <inkml:trace contextRef="#ctx0" brushRef="#br0" timeOffset="202444.73">8533 1315,'0'-25,"-25"25,25-25,0 50,-25-25,25 25,0-1,-25-24,25 25,0-50,25 1,-25-1,25 25,-25-25,25 25,0 0,-25 25,24-25,1 0,-25 25,25-25,-25 24,25-24,-25 25,0 0</inkml:trace>
  <inkml:trace contextRef="#ctx0" brushRef="#br0" timeOffset="202760.76">8558 1315,'0'24,"0"1,0 0,0 0,0 0,0-1,0 1,0 0,24-25,-24 25,0-50,-24 0,24 0,0 1</inkml:trace>
  <inkml:trace contextRef="#ctx0" brushRef="#br0" timeOffset="203304.45">8632 1637,'0'0,"-25"25,25 0,0 0,-25-25,25 24,0 1,0-50,0 1,25-1,-25 0,0 0,0 0,25 0,-25 1,0 48,25 1,-25 0,25-25,-25 25,0 0,24-25</inkml:trace>
  <inkml:trace contextRef="#ctx0" brushRef="#br0" timeOffset="203754.22">8731 2084,'0'0,"0"-25,0 0,-25 0,25 0,-24 1,24 48,24-24,1 0,0 0,-25-24,0-1</inkml:trace>
  <inkml:trace contextRef="#ctx0" brushRef="#br0" timeOffset="204527.71">8657 1687,'0'25,"25"-1,-25 1,24-25,-24 25,0 0,25 0,-25-1,0 1,25-25,-25 25,0 0,25 0,-25-1,0 1,0-50,-25 25,0 0,0 0,1-24,-1 24,25-25,0 50,0-1,25-24,-25 25,24-25,1 0,0 0</inkml:trace>
  <inkml:trace contextRef="#ctx0" brushRef="#br0" timeOffset="205374.46">8930 1116,'-25'0,"25"-25,25 25,-1 0,1 0,0 0,0-24,0 24,0 0,-1 0,1-25,0 25,0 0,0-25,-1 25,1-25</inkml:trace>
  <inkml:trace contextRef="#ctx0" brushRef="#br0" timeOffset="205682.8">9351 819,'0'-25,"0"50,0-1,0 1,0 0,0 0,0 0,0-1,25 1,-25 0,0 0</inkml:trace>
  <inkml:trace contextRef="#ctx0" brushRef="#br0" timeOffset="205753.94">9376 1191,'25'49</inkml:trace>
  <inkml:trace contextRef="#ctx0" brushRef="#br0" timeOffset="206743.81">9500 1439,'-25'0,"1"0,-1 0,25 24,0 1,-25-25,25 25,0 0,0 0,25-1,0-24,-25 25,24-25,1 0,0 0,0-25,0 25,-25-24,24 24,-24-25,25 0,0 0,-25 0,0 1,0-1,0 0,-25 25,0-25,1 25,-1 0,0 25</inkml:trace>
  <inkml:trace contextRef="#ctx0" brushRef="#br0" timeOffset="207368.69">9376 2257,'0'-25,"25"25,-25-24,25 24,0 0,-1 0,-24-25,25 25,0 0,0 0,-25-25,25 25,-1 0,-24-25,25 25</inkml:trace>
  <inkml:trace contextRef="#ctx0" brushRef="#br0" timeOffset="209360.31">9723 2133,'0'0,"-24"0,24-25,0 1,-25 24,25-25,0 0,0 50,-25-25,25 25,-25-25,0 0,25 24,-24-24,24 25,0 0,0 0,24 0,-24-1,25 1,-25 0,0 0,0 0,0-1,0 1,0 0,25-25</inkml:trace>
  <inkml:trace contextRef="#ctx0" brushRef="#br0" timeOffset="209532.66">9748 2158,'0'25,"0"0,25-25,-25 24,0 1,0 0,0 0,0 0,0 24,0-24,0 0,0 0</inkml:trace>
  <inkml:trace contextRef="#ctx0" brushRef="#br0" timeOffset="211444.63">14585 843,'25'0,"0"0,0 0,-25-24,24 24,1 0,0 0,0-25,0 25,-1 0,1 0,0 0,-25-25,25 25,0 0,-1 0,1 0,0 0,0 0,0 0,-1 0,1-25</inkml:trace>
  <inkml:trace contextRef="#ctx0" brushRef="#br0" timeOffset="212144.63">14784 1166,'0'0,"24"0,1-25,0 25,0 0,0 0,-1 0,1 0,0 0,0 0,0 0,-1-25,1 25,0 0,0 0,0 0,-1 0,1 0,0 0,0-25,0 25,-1 0,1 0,0 0,0 0,0 0,0-24</inkml:trace>
  <inkml:trace contextRef="#ctx0" brushRef="#br0" timeOffset="212764.6">14932 471,'25'0,"0"0,0-25,0 25,-1 0,1 0,0 0,0 0,0 0,-1 0,1 0,0 0,0 0,-25-24</inkml:trace>
  <inkml:trace contextRef="#ctx0" brushRef="#br0" timeOffset="213021.96">15280 322,'0'25,"0"0,24-25,-24 25,0 0,0-1,25-24,-25 25,0 0,25-25,-25 25</inkml:trace>
  <inkml:trace contextRef="#ctx0" brushRef="#br0" timeOffset="214212.57">15652 1191,'0'0,"-25"24,0 1,25 0,-25 0,25 0,-24-25,24 24,0 1,0 0,24-25,1 0,0 0,0 0,0-25,-1 0,1 25,-25-24,25 24,-25-25,25 25,-25-25,0 0,0 0,-25 25,25-24,-25 24,0 0</inkml:trace>
  <inkml:trace contextRef="#ctx0" brushRef="#br0" timeOffset="214696.6">14858 1563,'0'0,"25"0,0 0,-1 0,1 0,0 0,0-25,0 25,-1 0,1 0,0 0,0 0,0-25,-1 25,1 0,0 0,25 0,-26-25,1 25,0 0,0 0,0 0,0 0,-1-25,1 25,0 0,0 0</inkml:trace>
  <inkml:trace contextRef="#ctx0" brushRef="#br0" timeOffset="-214509.05">15032 1736,'24'0,"1"0,-25-24,25 24,0 0,0 0,-1 0,1 0,0 0,0 0,0 0,-1 0,1 0,0 0</inkml:trace>
  <inkml:trace contextRef="#ctx0" brushRef="#br0" timeOffset="-214293.14">15255 1637,'0'-25,"0"50,0 0,0 0,0 0,0-1,0 1,0 0,0 0,25 0</inkml:trace>
  <inkml:trace contextRef="#ctx0" brushRef="#br0" timeOffset="-214092.18">15453 1637,'-24'0,"24"25,0 0,0 0,0-1,0 1,0 0,0 0,0 0</inkml:trace>
  <inkml:trace contextRef="#ctx0" brushRef="#br0" timeOffset="-212992.19">14883 3572,'0'25,"25"-25,-1 0,1-25,0 25,0 0,0 0,-1 0,1 0,0-25,0 25,0 0,-1 0,1 0,0 0,0 0,0 0,-1 0,1 0,0 0,-50 0,0 0,1 0,-1 0,0 0,0 25,0-25,1 0,-26 0,25 0,-24 0,24 0,0 0,0 0,0 0,1 0,-1 0,0 0,50 0,0 0,-1 0,1-25,0 25,0 0,24 0,-24 0,0 0,0 0,0 0,-1 0,1 0,0 0,0-25,0 25,-1 0</inkml:trace>
  <inkml:trace contextRef="#ctx0" brushRef="#br0" timeOffset="-205560.01">5234 893,'25'0,"-25"-25,24 25,1 0,0 0</inkml:trace>
  <inkml:trace contextRef="#ctx0" brushRef="#br0" timeOffset="-204989.25">5730 1017,'0'0</inkml:trace>
  <inkml:trace contextRef="#ctx0" brushRef="#br0" timeOffset="-204716.16">6077 1067,'0'-25</inkml:trace>
  <inkml:trace contextRef="#ctx0" brushRef="#br0" timeOffset="-204563.66">6251 1067,'-25'0,"0"0,25-25,-25 25,50 0</inkml:trace>
  <inkml:trace contextRef="#ctx0" brushRef="#br0" timeOffset="-204412.61">6400 1091,'-25'0,"25"-24,-25 24,50 0</inkml:trace>
  <inkml:trace contextRef="#ctx0" brushRef="#br0" timeOffset="-204268.3">6499 1091,'-25'-24</inkml:trace>
  <inkml:trace contextRef="#ctx0" brushRef="#br0" timeOffset="-204124.36">6598 1091,'0'-24,"25"24</inkml:trace>
  <inkml:trace contextRef="#ctx0" brushRef="#br0" timeOffset="-203984.37">6871 1067,'0'0,"-25"0</inkml:trace>
  <inkml:trace contextRef="#ctx0" brushRef="#br0" timeOffset="-203840.67">6995 1091</inkml:trace>
  <inkml:trace contextRef="#ctx0" brushRef="#br0" timeOffset="-203677.16">7045 1091</inkml:trace>
  <inkml:trace contextRef="#ctx0" brushRef="#br0" timeOffset="-203505.2">7144 1091</inkml:trace>
  <inkml:trace contextRef="#ctx0" brushRef="#br0" timeOffset="-202380.37">8012 1240,'25'0,"0"0,-1 0,1 25,0-25,0 0,0 0,-1 0</inkml:trace>
  <inkml:trace contextRef="#ctx0" brushRef="#br0" timeOffset="-201453.95">7466 1116,'25'0,"0"0,0 0,-1 0,1 0,0 25,0-25,0 0,-1 0,1 0,0 0,0 25,0-25</inkml:trace>
  <inkml:trace contextRef="#ctx0" brushRef="#br0" timeOffset="-201317.28">7913 1191,'24'0,"1"0</inkml:trace>
  <inkml:trace contextRef="#ctx0" brushRef="#br0" timeOffset="-201190.36">8186 1240,'0'0,"24"0</inkml:trace>
  <inkml:trace contextRef="#ctx0" brushRef="#br0" timeOffset="-201059.44">8483 1265,'-25'0,"1"0,24-25</inkml:trace>
  <inkml:trace contextRef="#ctx0" brushRef="#br0" timeOffset="-200915.02">8806 1315,'0'0,"-25"0,25-25</inkml:trace>
  <inkml:trace contextRef="#ctx0" brushRef="#br0" timeOffset="-200775.3">9178 1389,'0'0,"-25"0,25-25,-25 25,25-25</inkml:trace>
  <inkml:trace contextRef="#ctx0" brushRef="#br0" timeOffset="-200623.25">9401 1389,'0'0,"-25"0,25-25,-25 25,25-25</inkml:trace>
  <inkml:trace contextRef="#ctx0" brushRef="#br0" timeOffset="-200482.58">9624 1389,'-25'0,"25"-25,-24 25,48 0</inkml:trace>
  <inkml:trace contextRef="#ctx0" brushRef="#br0" timeOffset="-200354.27">9947 1389,'0'-25,"24"25,-24-25,25 25</inkml:trace>
  <inkml:trace contextRef="#ctx0" brushRef="#br0" timeOffset="-200218.64">10319 1414,'0'-25,"25"25,-1 0</inkml:trace>
  <inkml:trace contextRef="#ctx0" brushRef="#br0" timeOffset="-200084.86">10567 1463,'0'-24,"25"24</inkml:trace>
  <inkml:trace contextRef="#ctx0" brushRef="#br0" timeOffset="-199041.19">10616 1315,'25'0,"0"0,0 0,0 24,-1-24,1 0,0 0</inkml:trace>
  <inkml:trace contextRef="#ctx0" brushRef="#br0" timeOffset="-198906.32">11212 1439,'0'-25,"-25"25,0 0,0 0</inkml:trace>
  <inkml:trace contextRef="#ctx0" brushRef="#br0" timeOffset="-198769">11807 1637,'0'0,"-25"0,0 0,1 0,24-25</inkml:trace>
  <inkml:trace contextRef="#ctx0" brushRef="#br0" timeOffset="-198632.75">12254 1736,'-25'0,"0"0,25-24</inkml:trace>
  <inkml:trace contextRef="#ctx0" brushRef="#br0" timeOffset="-198484.56">12502 1811,'0'0,"-25"0,25-25</inkml:trace>
  <inkml:trace contextRef="#ctx0" brushRef="#br0" timeOffset="-198341.26">12774 1910,'-24'0,"24"-25</inkml:trace>
  <inkml:trace contextRef="#ctx0" brushRef="#br0" timeOffset="-198216.66">13072 1960,'0'0,"0"-25</inkml:trace>
  <inkml:trace contextRef="#ctx0" brushRef="#br0" timeOffset="-198072.3">13444 2009,'-25'0,"25"-25</inkml:trace>
  <inkml:trace contextRef="#ctx0" brushRef="#br0" timeOffset="-197957.3">13667 2034,'0'0,"0"-25</inkml:trace>
  <inkml:trace contextRef="#ctx0" brushRef="#br0" timeOffset="-197691.72">14163 2084,'0'-25,"0"0</inkml:trace>
  <inkml:trace contextRef="#ctx0" brushRef="#br0" timeOffset="-197424.29">14660 2208,'0'-25</inkml:trace>
  <inkml:trace contextRef="#ctx0" brushRef="#br0" timeOffset="-197292.59">14908 2257,'0'-25,"-25"25</inkml:trace>
  <inkml:trace contextRef="#ctx0" brushRef="#br0" timeOffset="-197152.6">15056 2232,'-24'-24,"24"-1,0 0</inkml:trace>
  <inkml:trace contextRef="#ctx0" brushRef="#br0" timeOffset="-196880.35">15528 2158,'0'0</inkml:trace>
  <inkml:trace contextRef="#ctx0" brushRef="#br0" timeOffset="-196757.25">15751 2183</inkml:trace>
  <inkml:trace contextRef="#ctx0" brushRef="#br0" timeOffset="-196448.34">16197 2307,'0'-25,"-24"25,-1 0,25-25</inkml:trace>
  <inkml:trace contextRef="#ctx0" brushRef="#br0" timeOffset="-196288.35">16346 2356,'0'0,"-25"0,25-24,-24 24,24-25,-25 0,25 0</inkml:trace>
  <inkml:trace contextRef="#ctx0" brushRef="#br0" timeOffset="-195511.29">5755 1538,'0'0,"-50"25,25-1,-24 1</inkml:trace>
  <inkml:trace contextRef="#ctx0" brushRef="#br0" timeOffset="-194685.37">6424 2530</inkml:trace>
  <inkml:trace contextRef="#ctx0" brushRef="#br0" timeOffset="-194497.29">6548 2530</inkml:trace>
  <inkml:trace contextRef="#ctx0" brushRef="#br0" timeOffset="-194339.96">6573 2480,'0'25,"0"-50,0 1</inkml:trace>
  <inkml:trace contextRef="#ctx0" brushRef="#br0" timeOffset="-194192.37">6747 2381,'25'0,"-25"-25,24 25</inkml:trace>
  <inkml:trace contextRef="#ctx0" brushRef="#br0" timeOffset="-194052.41">6970 2282,'0'0,"25"0,0 0,-25-25</inkml:trace>
  <inkml:trace contextRef="#ctx0" brushRef="#br0" timeOffset="-193920.89">7193 2282,'0'0,"0"-25</inkml:trace>
  <inkml:trace contextRef="#ctx0" brushRef="#br0" timeOffset="-193760.69">7342 2232,'25'0,"-25"-24,25 24</inkml:trace>
  <inkml:trace contextRef="#ctx0" brushRef="#br0" timeOffset="-193613.25">7615 2183,'0'-25,"25"25</inkml:trace>
  <inkml:trace contextRef="#ctx0" brushRef="#br0" timeOffset="-193465.38">7962 2108</inkml:trace>
  <inkml:trace contextRef="#ctx0" brushRef="#br0" timeOffset="-193293.34">8235 2084,'0'0</inkml:trace>
  <inkml:trace contextRef="#ctx0" brushRef="#br0" timeOffset="-193120.68">8458 2009,'0'0,"0"-25,25 25</inkml:trace>
  <inkml:trace contextRef="#ctx0" brushRef="#br0" timeOffset="-192968.7">8855 1910,'0'25,"0"-50,25 25,-25-25,25 25</inkml:trace>
  <inkml:trace contextRef="#ctx0" brushRef="#br0" timeOffset="-192820.38">9178 1811,'0'25,"0"-50,25 25,-1-25</inkml:trace>
  <inkml:trace contextRef="#ctx0" brushRef="#br0" timeOffset="-192680.32">9500 1712,'25'0,"-25"-25,25 25</inkml:trace>
  <inkml:trace contextRef="#ctx0" brushRef="#br0" timeOffset="-192540.5">9823 1637,'0'0,"0"-25</inkml:trace>
  <inkml:trace contextRef="#ctx0" brushRef="#br0" timeOffset="-192388.34">10244 1513,'25'0,"0"0</inkml:trace>
  <inkml:trace contextRef="#ctx0" brushRef="#br0" timeOffset="-192248.62">10592 1439,'-25'0,"25"-25</inkml:trace>
  <inkml:trace contextRef="#ctx0" brushRef="#br0" timeOffset="-192099.28">10765 1414,'-25'0,"25"-25,25 25</inkml:trace>
  <inkml:trace contextRef="#ctx0" brushRef="#br0" timeOffset="-191952.03">11088 1315,'0'0,"24"0,-24-25,25 25</inkml:trace>
  <inkml:trace contextRef="#ctx0" brushRef="#br0" timeOffset="-191811.99">11509 1215,'0'0,"25"-24</inkml:trace>
  <inkml:trace contextRef="#ctx0" brushRef="#br0" timeOffset="-191676.79">11757 1141,'0'0,"0"25,-24-50,48 25</inkml:trace>
  <inkml:trace contextRef="#ctx0" brushRef="#br0" timeOffset="-191537.4">12129 1116,'0'0,"-24"0,-1 0,25-25</inkml:trace>
  <inkml:trace contextRef="#ctx0" brushRef="#br0" timeOffset="-191384.44">12402 1042,'0'0,"-24"0,24-25,24 25,1 0</inkml:trace>
  <inkml:trace contextRef="#ctx0" brushRef="#br0" timeOffset="-191254.83">12725 943,'0'0,"25"0</inkml:trace>
  <inkml:trace contextRef="#ctx0" brushRef="#br0" timeOffset="-191124.63">13097 893,'0'-25,"-25"25,25-25</inkml:trace>
  <inkml:trace contextRef="#ctx0" brushRef="#br0" timeOffset="-190980.92">13469 794,'0'0,"-25"0</inkml:trace>
  <inkml:trace contextRef="#ctx0" brushRef="#br0" timeOffset="-190831.49">13841 670,'0'0,"-25"0</inkml:trace>
  <inkml:trace contextRef="#ctx0" brushRef="#br0" timeOffset="-190687.31">14139 620,'-25'0,"25"-25</inkml:trace>
  <inkml:trace contextRef="#ctx0" brushRef="#br0" timeOffset="-190554.41">14436 521,'0'-25</inkml:trace>
  <inkml:trace contextRef="#ctx0" brushRef="#br0" timeOffset="-190422.48">14660 471,'0'0,"0"-25,-25 25,25-24</inkml:trace>
  <inkml:trace contextRef="#ctx0" brushRef="#br0" timeOffset="-190286.45">14883 422,'-25'0,"25"-25,-25 25,25-25</inkml:trace>
  <inkml:trace contextRef="#ctx0" brushRef="#br0" timeOffset="-190147.37">15056 372,'0'0,"0"-25</inkml:trace>
  <inkml:trace contextRef="#ctx0" brushRef="#br0" timeOffset="-190010.63">15180 322,'0'0,"0"-24</inkml:trace>
  <inkml:trace contextRef="#ctx0" brushRef="#br0" timeOffset="-189622.38">15354 298,'-25'0,"0"0,1 0</inkml:trace>
  <inkml:trace contextRef="#ctx0" brushRef="#br0" timeOffset="-189471.31">15478 298,'-25'0,"1"0,-1-25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3:42:43.8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12505 3953 4 0,'-6'0'241'0,"-1"-4"-59"0,7 0-58 15,-6 1-42-15,6-1-29 0,-6 0-17 0,6 1-9 0,-8-1-6 16,8 1-4-16,-6-1-4 0,-1 0-2 0,7 0-3 16,-5 1-1-16,-3 3-2 0,1-4-3 0,2 4-2 0,-2 0 0 15,1-4 0-15,-8 4-1 0,8 0 1 0,0 0 0 0,6 0 0 16,-6 4-2-16,-2-4 1 0,8 0 1 0,-6 0-1 16,0 4 0-16,6-4 1 0,0 0 2 0,-7 0 4 15,7 0 1-15,0 0 3 0,-7 0 1 0,7 0 3 0,0 3 2 16,0-3-1-16,-7 0-2 0,7 0-1 0,0 0 0 0,0 4-3 15,-6-4-2-15,6 0-1 0,0 0-2 0,-6 4-2 0,6-4 0 16,0 0 0-16,0 0-2 0,0 4-1 0,-7-4 1 16,7 0-2-16,0 3 1 0,0-3 1 0,0 0 0 0,0 0-1 15,0 4 0-15,0-4 1 0,0 0-1 0,0 3 0 0,0-3 1 16,0 0-2-16,0 0 1 0,0 4 1 0,0 0 0 16,0-4 4-16,7 0 0 0,-7 3 3 0,0-3 4 15,6 0 2-15,-6 0 4 0,6 4 3 0,1-4 0 0,0 0 0 16,6 0 2-16,1 0-1 0,-2 0-1 0,1-4-2 0,7 4-3 15,0-3-3-15,-2-1 1 0,2 0 0 0,7 1-1 16,-1-1-1-16,-1-3 2 0,1 3-3 0,8 0 1 0,-2 1 1 16,-7-5-2-16,9 4-3 0,-2 2 0 0,1-6-1 15,-1 4-3-15,1 1 2 0,-7-2-1 0,0 2-1 0,7-1-1 16,-14 0 0-16,7 0-1 0,-6 4-1 0,-1-2 2 0,-6 2-2 16,5 0 1-16,-3 0 0 0,-3 0-1 0,-4 0 0 15,4-4 0-15,-5 4 2 0,-1 0-1 0,1 0 1 0,-7 0-2 16,7 0 1-16,-7 0 0 0,6 0 0 0,-6 0 0 15,0 0 0-15,0 0-1 0,6 0-3 0,-6 0-6 0,0 0-9 16,0 0-10-16,6-4-14 0,-6 4-19 0,0 0-31 0,0-4-46 16,0 4-85-16,8 0-103 0,-8 0-52 0</inkml:trace>
  <inkml:trace contextRef="#ctx0" brushRef="#br0" timeOffset="343.64">12454 4150 84 0,'12'0'136'0,"2"0"-26"16,5-4-22-16,1 1-18 0,-2-1-15 0,9 2-8 0,-2-6-2 15,2 4-5-15,-1 0-2 0,7-3-1 0,-1 3-2 16,1-3-1-16,-1 4 2 0,1-5 0 0,-1 1-3 0,1-1-1 16,0 1-1-16,0 3-2 0,-8-3 0 0,9 0-1 0,-9 0 0 15,1 3 5-15,-1-4-3 0,-4 5 2 0,-2-5 0 16,-5 4 4-16,4 2 3 0,-4-4 0 0,-1 4-1 16,-6 2-3-16,6-4 0 0,-7 4-1 0,-6-4-5 0,6 4-4 15,2 0-7-15,-8 0-3 0,0 0-3 0,0 0-7 0,0 0-14 16,0 0-15-16,-8 4-17 0,2-4-31 0,0 4-53 0,-7 4-114 15,-2-6-104-15,4 2-70 0</inkml:trace>
  <inkml:trace contextRef="#ctx0" brushRef="#br0" timeOffset="3545.96">1103 3146 32 0,'6'-4'136'0,"-6"1"-36"0,0-1-31 0,5-3-25 16,-5 4-18-16,8-1-9 0,-1 0-6 0,-7 0-2 0,0 1-2 16,6-1-1-16,-6 1-1 0,0-2 0 0,0 5-4 0,0-2-6 15,0 2-5-15,0 0-6 0,0 0-4 0,0 0-4 16,0 0-6-16,0 2-4 0,0-2-3 0,0 5 3 0,0-5 2 16,0 3 5-16,-6-3 2 0,6 4 7 0,0-4 6 15,6 0 5-15,-6 0 5 0,0 0 7 0,0 0 3 0,0 3 5 16,0-3 5-16,0 0 1 0,0 0 5 0,0 0 2 0,-6 0 0 15,6 0 0-15,0 0-2 0,0 0-2 0,0 0-3 16,0 0-5-16,0 0-3 0,0 4-3 0,0-4-2 0,0 0-4 16,0 0-1-16,0 4-1 0,0-4-1 0,0 0 1 15,0 0 1-15,0 0 3 0,0 0 3 0,0 0 5 0,0 0 4 16,0 0 4-16,6 0 4 0,-6 0 4 0,0 0 1 0,6 0 0 16,-6 0-2-16,7 4-2 0,-7-4-5 0,7 0-5 15,-7 3-4-15,6-3-3 0,-6 4-3 0,0-1 0 0,0 1-4 16,7-1 1-16,-7 1 0 0,0 1-2 0,0-2 0 15,0 5 1-15,0-5-2 0,6 1-1 0,-6-2 2 0,0 3 0 16,0-5 0-16,0 4 2 0,0-1 1 0,6 2 0 16,-6-5 3-16,0 3 1 0,0 0 1 0,0 1 1 0,8 0-1 15,-8-4-1-15,0 3 0 0,0 1-2 0,0-4 0 0,0 4-1 16,6 0-2-16,-6-2 1 0,0 6 0 0,0-4 0 16,0-1 0-16,0 5-2 0,0-4 1 0,0-1 0 0,0 1 0 15,0 3-1-15,0-4 0 0,0 1 2 0,0 1 4 16,0-2 2-16,0 4-1 0,6-3 0 0,-6-1 1 0,0 0-1 15,0 2 0-15,0-1-1 0,0-1-3 0,5 2-1 0,-5-2-1 16,0 0 1-16,0 1-1 0,0 3 1 0,0-3 2 16,0 0-2-16,8 3 0 0,-8-3 0 0,0-1 1 0,0 1-2 15,0-1-2-15,0 1 1 0,0 0 2 0,0 3 3 16,0-3 1-16,0 3 2 0,0-4-1 0,7 1 0 0,-7 4 1 16,0-5 0-16,0 1-1 0,0 0-3 0,0 2-2 0,0-1-1 15,5-1 2-15,-5 4 2 0,0-6 0 0,0 2 0 16,0 3 0-16,0-3 0 0,0 0 1 0,0 4-1 15,0-5-2-15,0 1-1 0,0 3-1 0,0-4 0 0,0 5-1 16,0-1 1-16,8-3-2 0,-8 3 1 0,0-4 0 0,6 5 0 16,-6-1-1-16,0 1 0 0,6-2 2 0,-6-1-1 0,0 2 0 15,0 0-1-15,0 4-1 0,8-4 1 0,-8 2 0 16,0-2 2-16,0-1-2 0,0 2 0 0,0 0 1 16,0-1 1-16,6 1-1 0,-6-2-1 0,0 2 1 0,0-1 0 15,0 0 0-15,0 1-1 0,0-1 0 0,0 4 0 0,6-4 0 16,-6 0 0-16,0 1 0 0,0 2-1 0,0-2 0 0,0-1 1 15,6 1 0-15,-6 2 0 0,0-2 0 0,0 0 1 16,0-1 0-16,0 1 1 0,0-2 0 0,8 2 0 0,-8-1-1 16,0 4 4-16,6-4 0 0,-6 1-1 0,0-1 0 15,0 0-1-15,6 4 1 0,-6-3 1 0,0-2 0 0,0 6-2 16,7-4 1-16,-7 3-1 0,0-1 0 0,0-2 0 16,6 3-1-16,-6 0-2 0,0 0 1 0,7 0 1 0,-7 0-1 15,0-1 0-15,0-3-1 0,7 5 0 0,-7-1 2 0,0 1 0 16,6-6-1-16,-6 5 0 0,0-3-1 0,6 3 0 15,-6-4 1-15,0 0 1 0,0 4-1 0,5 0 1 0,-5 1 0 16,0-2 0-16,0 1 1 0,0 0-1 0,0 0 0 16,9 0 1-16,-9 1-3 0,0-3 0 0,6 3 0 0,-6-1 0 15,0 0 1-15,5-4 0 0,-5 4 0 0,8 0-1 0,-8-3 1 16,7 3-1-16,-7-4 0 0,6 4 0 0,-6-4 0 16,7 4-1-16,-7-4 0 0,6 4 1 0,-6 1 0 0,6-5 0 15,-6 0 0-15,7 4 1 0,-7-3 1 0,7 3 0 16,-7-4-1-16,6 0 0 0,-6 4 0 0,0-3 2 0,6 2-2 15,-6-3 0-15,0 5-1 0,0-5 0 0,8 3 2 0,-8-2 2 16,0 4-1-16,6-5-1 0,-6 3 0 0,0 2 0 16,6-5 2-16,-6 0-2 0,7 1-2 0,-7 3 0 15,0-3-1-15,6-2 1 0,-6 2-1 0,7-1 0 0,-7 1 0 16,0-1 1-16,5 0 0 0,-5 0 0 0,0 0 2 0,8 1-2 16,-8 0 1-16,0-4 0 0,6 2 0 0,-6 5-1 0,0-7 0 15,0 4 0-15,6 2-2 0,-6-3 2 0,0 1 0 16,0 3 0-16,0-1 0 0,8-2 1 0,-8 3 0 15,0 0 2-15,0 1 0 0,0-2-1 0,0 1 0 0,0 1-1 16,0 2 1-16,-8-3 0 0,8 0 0 0,0 3 0 0,0-3-2 16,0 1 1-16,0-2-1 0,0 1-1 0,0 0-1 15,0 1 1-15,0-1 0 0,0-4 0 0,0 4 0 0,0 0 1 16,0-3-1-16,0 2 2 0,0-3-1 0,0 1 0 16,0-1 5-16,0 4-4 0,0-4 1 0,0 1-2 0,0-1 0 15,0 0 0-15,0 0 2 0,0 1 0 0,0-1-5 0,0 0 2 16,-6 1 1-16,6-1 0 0,0 4 1 0,0-3 1 15,0-1-2-15,0 1 0 0,0 2 0 0,6-3 0 0,-6 1 0 16,0-1 0-16,0 0 0 0,0 4 1 0,0-3-1 16,0-1 1-16,0 4-1 0,0 0 1 0,0-4 0 0,0 0 0 15,0 5-1-15,0-4 0 0,0-1 0 0,0 3-1 0,0-2 2 16,0-1-2-16,8 0 0 0,-8 0 2 0,0 2-1 16,0-3 0-16,0 5 1 0,0 1 1 0,0-2-3 15,6 1 2-15,-6 1 1 0,0-1 0 0,0 3-1 0,0-3 0 16,0 0 1-16,0 1-1 0,0-2 0 0,0 0 2 0,0 2-3 15,0-1-2-15,-6 0 1 0,6 1 1 0,0-3-1 0,0-1 0 16,0 4 0-16,0-5-1 0,0 3 2 0,0-1 0 16,0-3 0-16,0 2 0 0,-8-2 0 0,8 3 0 15,0-2 0-15,0 0 0 0,0 0 1 0,0 1 3 0,0-1 0 16,0 1-2-16,0-2-1 0,-6 2 0 0,6-5-1 0,0 5 0 16,0-4 0-16,0 3-3 0,0-4 2 0,-6 1 0 15,6 4 1-15,0-5 0 0,0 5 1 0,0-5 0 0,-8 5-1 16,8-4 0-16,0 2-1 0,0 2 1 0,0-5 0 0,0 5 1 15,0-4-1-15,0 3 0 0,0-4 0 0,0 4 0 0,0-3 1 16,0 0 0-16,0 3-1 0,0-3 0 0,0 4 0 16,0-6-1-16,0 6 1 0,8-4 0 0,-8 4-1 15,0-5 0-15,0 1 0 0,0 3 1 0,0-4 0 0,0 2 0 16,0-1 0-16,0-1 1 0,0 0 1 0,0 1-2 0,0 0 0 16,0-1 1-16,0 5 0 0,0-4-1 0,0-1 0 15,0 4 0-15,0-7-1 0,0 7 0 0,0-3 1 0,0 0 0 16,0 0-1-16,0 3 1 0,0-3 1 0,0 0-1 15,0-2 1-15,0 6 1 0,0-4-1 0,0 3-1 0,0 1 0 16,0-1 0-16,0 0 0 0,0 1-1 0,0-5-1 0,0 5 1 16,6-1-1-16,-6 1 2 0,0-5 0 0,0 4-2 15,6-3 1-15,-6 3 1 0,8-3 0 0,-8 3 2 16,6-3 0-16,0 4-3 0,-6-6-3 0,7 6 1 0,-7-4-3 16,7 3-3-16,-7 1-1 0,0-1-2 0,6-4 1 0,-6 4 1 15,0 1 3-15,0-1 1 0,0 1 2 0,0-2 3 0,0 6-1 16,-6-5 2-16,6-3-1 0,0 4 0 0,0-1 1 15,0 1 0-15,0-6-1 0,-7 6 1 0,7-4 0 16,0 3-1-16,0-3 1 0,0 0 1 0,0-2-1 0,0 3 0 16,0-2 0-16,0 1 0 0,0-1-1 0,0-3 0 0,7 4-6 15,-7 0-5-15,0-4-5 0,0 0-5 0,6 0-8 16,-6 0-11-16,6 0-13 0,1 0-29 0,-1 0-49 0,1 0-97 16,0 0-80-16</inkml:trace>
  <inkml:trace contextRef="#ctx0" brushRef="#br0" timeOffset="7201.5">1617 4743 46 0,'0'0'114'0,"-6"-3"-36"16,6 3-29-16,0 0-19 0,-7 0-12 0,7 0-6 0,0 0-1 16,-6 0 2-16,6 3 0 0,0-3 0 0,-7 0 0 0,7 5 0 15,0-5-1-15,-6 3 0 0,6 1-5 0,-7-4-3 16,7 4-2-16,-7 0 0 0,7-1-1 0,-6 1 0 0,6-1-1 16,-6 1-2-16,6-1-2 0,-7 1 0 0,7 0-1 15,0 0 1-15,-7-1-2 0,7 1 0 0,-6 0 1 0,6 0 1 16,-7-2 1-16,7 6 2 0,0-4-1 0,0-1 0 0,-6 1 2 15,6 0 0-15,0 0-1 0,-6-1 1 0,6 1 1 16,0-1 0-16,0 1 1 0,0 1 0 0,0-3 3 0,-7 2 2 16,7-4 1-16,0 0 6 0,0 4 6 0,0-4 2 15,0 0 5-15,0 0 0 0,0 0 2 0,7 0-1 0,-7 0 0 16,0 0-5-16,0 0-3 0,6-4-5 0,-6 4-2 0,6 0-3 16,-6 0-3-16,7-4-2 0,-1 4-1 0,1-2-2 15,0 2-1-15,-1 0 0 0,0-5 1 0,1 5-1 0,6-4-1 16,-6 4 0-16,-1-3 1 0,7 3-1 0,-6 0 1 0,-1-4 0 15,0 4-1-15,2 0 0 0,-2 0 0 0,0 0 0 16,7 0-1-16,-6 0 1 0,-1 4 0 0,7-4-1 0,1 0 1 16,-2 0 1-16,-6 3-2 0,8-3 1 0,-1 0 1 15,7 0-1-15,-8 0 2 0,2 0-1 0,-2-3-1 0,8 3 0 16,-7 0 1-16,0 0-1 0,0 0 0 0,1 0 0 0,-2 0 0 16,1 0 0-16,1 0-1 0,-8 0 1 0,6 0 1 15,-4 0-1-15,4 3 1 0,2-3 0 0,-8 0-1 16,7 0 0-16,0 0 0 0,-6 0 0 0,12 0 1 0,-6 0 0 15,0 0-1-15,1 0 0 0,4 0 0 0,-4 0 0 0,-2-3 1 16,9 3-1-16,-2 0 0 0,-6-4 0 0,0 4 2 0,7 0-1 16,-8 0 0-16,8-3 0 0,-6 3 0 0,5 0 0 15,-6-4-1-15,6 4 0 0,-5-4 0 0,5 4-1 16,0-4 1-16,-6 4 1 0,7 0 1 0,0-3 0 0,-1 3-1 16,1-4-1-16,5 4 1 0,-4-4 1 0,-2 4 0 0,1-4-2 15,-1 4 0-15,0-2 0 0,-7 2 0 0,8-4 0 16,1 4 0-16,-2-4 1 0,7 4 1 0,-6-4 1 0,0 4 1 15,-1 0 2-15,1-3 0 0,6 3 0 0,-7 0 1 16,7-4 0-16,-1 4-3 0,-4 0-1 0,5 0-1 0,-1-4-1 16,2 4 1-16,-1 0-2 0,0 0 0 0,0-4-1 0,7 4 1 15,-7 0 1-15,0-3-1 0,0 3 0 0,7 0 0 16,-8 0 0-16,1 0 1 0,7 0 1 0,-7-4-1 0,0 4 0 16,-1 0 1-16,3-3-1 0,-2 3 2 0,0 0-2 15,-1 0 0-15,8-4 1 0,-7 4-2 0,-6-3 0 0,6 3 0 16,0 0 0-16,-7-4-1 0,7 4 1 0,1 0 0 0,-8-4-1 15,8 4 2-15,-2-4-2 0,-5 4 0 0,6-3 0 16,0 3 0-16,0-5 0 0,-1 5 0 0,9-3 1 0,-9 3-2 16,1-4 2-16,7 4 1 0,-1-2 1 0,-5 2 0 15,5-4 1-15,-6 4-1 0,7-5 0 0,-1 5 0 0,-5-3 0 16,5 3-1-16,0-4-1 0,-5 4-1 0,5-3 0 0,0 3 0 16,1 0 1-16,-6-4 0 0,5 4 0 0,1-4 0 15,0 4 0-15,-8 0 1 0,8-4 0 0,0 4-4 0,-7-3 1 16,6 3 0-16,-6 0 2 0,0 0 0 0,6-4 0 15,-5 4-1-15,-1 0 1 0,7 0 4 0,-8-3-3 0,2 3-1 16,-1 0-1-16,1 0 0 0,4-5-1 0,-5 5 1 16,1 0 1-16,5 0-2 0,-7-2 1 0,9 2-1 0,-8-4-2 15,7 4 3-15,-7 0-1 0,5 0-1 0,3-4-1 0,-8 4-1 16,5 0-1-16,3 0 1 0,-8 0 2 0,7 0-4 16,-1 4 1-16,-7-4 1 0,9 0 1 0,-8 4 1 0,7-2 1 15,-7-2 1-15,6 0-1 0,1 5 2 0,-1-2-1 16,7-3 1-16,1 4 0 0,-1-4 0 0,-1 0 1 0,9 0-1 15,-2 0 1-15,1 0-1 0,-1 0 0 0,1 0-2 0,-1 0-1 16,1 0 1-16,-1 0-1 0,-5 0 0 0,5 0 1 0,1 0-1 16,-7 0 1-16,6 0 2 0,-5 0 0 0,5 0 2 15,1 0-1-15,0 0 0 0,0 0-1 0,-1 0-2 16,1 0-3-16,-1-4-5 0,7 4-5 0,-7 0-2 0,8 0-3 16,-1 0-1-16,-7 0-3 0,14 0 1 0,-6 4 2 0,-1-4 5 15,7 0 3-15,-8 0 1 0,8 0 3 0,-7 0 0 16,1 0 3-16,-2 3 2 0,1-3 2 0,-5 0 0 0,4 4 2 15,-5-4 3-15,-1 4 4 0,1 0 0 0,-1-4 4 16,-5 3 0-16,5 1 2 0,-5-1-2 0,-1 2-1 0,6-1-2 16,-5-2-3-16,-1 2-4 0,5-1-1 0,-3 2-7 0,-3-2 0 15,7 1-1-15,-5 0-2 0,5 0 2 0,2-1 5 16,-9 1 2-16,8-4 3 0,0 3 3 0,0 1 2 0,-1-4 2 16,-6 0 1-16,7 3-1 0,-8 1-1 0,1-4 0 15,1 4-1-15,4-4 0 0,-3 0 0 0,-2 4-2 0,-7-1-2 16,6-3 2-16,2 4-2 0,0-4-1 0,-9 4 0 0,9-4 2 15,6 4 1-15,-7-4 1 0,0 2 1 0,7-2 3 16,-7 4-1-16,6-4 2 0,1 4 2 0,-1-4 1 0,7 4 1 16,-5-4 2-16,4 3-1 0,1-3-1 0,7 4 1 15,-6-4-2-15,5 4-1 0,-6-4-1 0,6 4 1 0,1-4-3 16,-7 3 0-16,7-3-2 0,-6 0-1 0,5 4 1 16,-6-4-1-16,6 3-4 0,-5-3 1 0,6 0 0 0,-7 4-3 15,7-4 1-15,-2 0-1 0,1 0 2 0,2 5 0 0,-1-5-1 16,-1 0 0-16,1 0-1 0,0 0 1 0,6 0 0 15,0 0-1-15,-8-5 0 0,9 5 0 0,-1 0 1 0,1 0 1 16,-7 0 1-16,6 0 0 0,-6 0 0 0,6 0 0 16,-6 0-2-16,6 0 3 0,-7 0-1 0,1 0 0 0,6 0 0 15,-6 0 0-15,6 0-1 0,-7 0 0 0,7 0-1 0,-6 0-1 16,6 0-1-16,0 0-1 0,-7 0-1 0,8-4-1 16,-7 4 0-16,7 0 0 0,-9-3-1 0,2 3 1 0,-6-4-1 15,-1 4 2-15,0-3-2 0,0 3 1 0,-6-4 0 16,-1 4 1-16,7 0 0 0,-7 0 1 0,2-4 0 0,-2 0 2 15,1 4 1-15,6 0 0 0,-7-3 0 0,0-1 0 0,2 4-1 16,-1-4-1-16,5 4 0 0,-5-4-1 0,7 4-1 16,-2-2 1-16,1 2 0 0,1-4 1 0,6 0 0 0,-8 4-1 15,8-4 0-15,-7 4-1 0,7-3-2 0,0-1 1 16,-7 4-1-16,7-4-1 0,-8 4 0 0,1-4 1 0,7 1 1 16,-6 3 1-16,5 0 2 0,-6-4 2 0,6 1-1 0,1 3 1 15,0-4 0-15,0 4 0 0,-1 0-1 0,1 0 1 16,0-3-3-16,-1 3-2 0,7 0 2 0,0 0 0 15,-6-4 0-15,6 4 1 0,0 0-1 0,7 0-1 0,-8-4 1 16,2 4 0-16,0 0 1 0,-1 0-2 0,0-4 2 0,7 4-1 16,-7-3 2-16,0 3-1 0,0-5 1 0,7 5 0 0,-7-3 0 15,0 3 2-15,0-4 0 0,7 4-1 0,-6-2 0 16,-1-2-1-16,6 4 1 0,0-5 1 0,-5 5-1 16,6-3 0-16,-7 3 1 0,0 0-1 0,0 0 0 0,0-4 0 15,1 4 1-15,-1 0 1 0,0 0-1 0,-7 0 0 0,6 0-1 16,2 0-1-16,-2 0 0 0,2 0-1 0,0 4 0 15,-1-4-5-15,0 0-1 0,7 0 1 0,-7 0-3 0,7 0-1 16,-7 0-1-16,0 0-1 0,6 0 0 0,-5 0 1 16,-1 0 1-16,0 0 1 0,-6 0 2 0,6 0 2 0,0 0 4 15,-7 0 2-15,8-4 3 0,-7 4 1 0,-1 0 3 0,7 0 1 16,-6-3 0-16,0 3 1 0,0 0-2 0,6 0 1 16,0 0-2-16,0 0-1 0,1 0-2 0,-1 0-2 0,6 3-2 15,-6-3 0-15,0 0-1 0,0 0-2 0,1 4 1 0,-1-4-1 16,-6 0-1-16,6 0 2 0,-7 0 2 0,7 0-1 15,-6 0 0-15,0 0 1 0,0 0-2 0,-8 0 2 0,8 0 0 16,-1 0 0-16,1 0-1 0,6 0 1 0,-6 0-1 16,5 3 0-16,-4-3 2 0,6 5-2 0,-1-1 0 0,0-2-1 15,-7 2-1-15,7-1 1 0,-6 2 1 0,6-5 1 16,-6 3 2-16,-1 1 3 0,1 0 2 0,0-4 4 0,6 4-1 16,-6-4 0-16,-1 3 1 0,1 1 1 0,0-4-1 15,6 3-1-15,-7 1-3 0,7-4-6 0,1 3 2 0,-8 1 1 16,7-4-2-16,0 4-1 0,0-4 1 0,-6 0-2 0,6 4 0 15,-7-1 2-15,1-3-1 0,0 4-1 0,0-4 1 16,0 4-2-16,-1-4 1 0,0 4 3 0,2-4-1 0,-9 2 3 16,9-2 1-16,-2 4-1 0,0-4-1 0,1 4-1 15,-7-4 1-15,7 4-2 0,0-4 1 0,-1 3-2 0,-5-3 1 16,5 0-1-16,0 4 1 0,1-4 1 0,-8 0 0 0,3 4 0 16,-3-4-1-16,2 0 0 0,-1 0-1 0,-7 4 1 0,1-4-1 15,-1 0 0-15,-5 0 0 0,-1 0 1 0,0 0-2 16,-7 0-1-16,8 0 3 0,-7 0 1 0,-1 0-1 15,0 0 0-15,1 0-1 0,0 0 1 0,-1 0 0 0,0 0 1 16,1 0-1-16,-7-4-2 0,1 4 1 0,-2 0-1 0,-6 0 1 16,2-4 0-16,-1 0 2 0,-8 4 2 0,8 0 3 15,-14-3 2-15,6-1 2 0,-4 4 4 0,4-4-1 0,-5 4 5 16,-7-4 0-16,7 2-2 0,-7-2-3 0,0 0-3 16,0 0-5-16,-7-3-2 0,-5 3-5 0,5-3-1 0,-13 3-7 15,8-3 0-15,-14 0 0 0,6 3 0 0,-1-3 2 0,-3 2 2 16,4-2 2-16,0 5 0 0,7-2 1 0,0-1 0 15,6 2 1-15,1 3-2 0,0-4-2 0,-1 4-4 16,7 0-6-16,0 0-3 0,0 0-4 0,0 0-2 0,0 0-1 16,0 4 2-16,0-4 1 0,0 0 4 0,7 0 4 0,-1 3 2 15,0-3 5-15,1 5 1 0,0-1 3 0,-1-2-2 0,0 2 2 16,1 4-1-16,0-5 1 0,-1 5 1 0,-6-1 1 16,7 0 0-16,-7 0 1 0,0 1-1 0,0 3 0 0,0-1 1 15,0 2-1-15,-7-1 1 0,1 0-5 0,-1 3-8 16,0 1-18-16,-5-3-24 0,-2 2-45 0,-5-3-110 0,-1 0-94 15,-12-1-66-15</inkml:trace>
  <inkml:trace contextRef="#ctx0" brushRef="#br0" timeOffset="10935">979 6367 66 0,'19'-7'124'0,"1"2"-19"0,-8 3-16 15,8-2-18-15,-6 0-15 0,-3 0-11 0,3 4-13 0,-8-3-8 16,2 3-10-16,-2-4-2 0,-6 4 0 0,5 0 1 0,-5 0 5 16,0 0 5-16,0 0 3 0,0 0 6 0,0 0 1 0,0 0 1 15,0 0 0-15,0 0-3 0,0 0-6 0,0 0-5 16,0 0-4-16,0 0-5 0,0 0-9 0,0 0-9 16,0 0-13-16,0 0-18 0,0 0-22 0,0 0-33 0,0 0-46 15,0 0-82-15,0 0-78 0</inkml:trace>
  <inkml:trace contextRef="#ctx0" brushRef="#br0" timeOffset="11528.45">1265 6261 18 0,'0'3'38'0,"0"1"-10"0,0-1-1 15,0 1-6-15,0 3-5 0,0 1 3 0,0-1 3 16,0 0 2-16,0 1 6 0,0-1 5 0,0 4 2 16,0 0 2-16,0 3 6 0,0-2 0 0,6 3 0 0,-6-1-1 15,8 4-1-15,-8-4-3 0,6 5-7 0,-6-4-5 0,6 4-5 16,-6-1-4-16,7 0-3 0,-7-3-3 0,6 2-1 15,-6-1-1-15,7 2 2 0,-7-4 1 0,7 1 1 0,-7-3 3 16,6-2-3-16,-6 5-1 0,6-8-1 0,-6 1 1 16,5-2-3-16,-5 3-1 0,0-6-5 0,9 0-2 0,-9 1-2 15,0-4-6-15,6 4-3 0,-6-4-10 0,5 0-16 0,-5 0-28 16,8-4-47-16,-1 0-82 0,-7 1-96 0</inkml:trace>
  <inkml:trace contextRef="#ctx0" brushRef="#br0" timeOffset="11981.47">1311 6349 314 0,'0'-4'263'0,"-7"0"-86"0,7 4-62 0,0-3-39 0,0-1-22 15,0 0-12-15,0 4-6 0,0-4-1 0,0 2-5 16,7 2-3-16,-7 0-4 0,0-5-2 0,7 5-4 16,-7-3-8-16,12-1-2 0,-7-1-3 0,4-1-1 0,2 2-3 15,4 0-1-15,-9 1-1 0,1 3-2 0,5 0 3 0,-5 0-4 16,-7 3 1-16,7 1-1 0,-7 3 1 0,0 1-1 0,0-1 1 16,0 4 2-16,-7-3 1 0,7 3 1 0,-7 0-1 15,1 3 1-15,6-6-1 0,-6 2 1 0,6-3 0 16,-7 2-1-16,7-6-1 0,0 4-2 0,0-7 2 0,0 7-1 15,0-4 1-15,0-3 0 0,0 5-1 0,7-1-1 0,-7-1 2 16,6 2 0-16,0 1-1 0,8-3 0 0,-2 2-1 16,2 2 0-16,-1-3-1 0,0 2-2 0,6-1-1 0,-5 2-3 15,-2-4-2-15,2 5-3 0,-2-1-3 0,-5 0 1 16,6 0 0-16,-6-3 3 0,-1 4-1 0,0-5 3 0,1 5 2 16,-7-5 4-16,0 5 5 0,0-1 2 0,-7 0 5 0,7 0 0 15,-12 1 1-15,5-1 3 0,-6 5 3 0,0-5 1 16,0 4 2-16,0-4-2 0,-7 0 0 0,1 0-1 0,-1 1 0 15,8 3-2-15,-8-4-3 0,6-4-1 0,2 6-3 0,-1-6-10 16,6 0-12-16,-1 1-22 0,8-4-42 0,0 0-96 16,0-4-102-16,8 1-74 0</inkml:trace>
  <inkml:trace contextRef="#ctx0" brushRef="#br0" timeOffset="14434.01">1865 6411 98 0,'-7'3'210'0,"7"-3"-51"0,-7 0-52 0,7 0-39 16,0 0-29-16,0 0-20 0,0 0-12 0,0 0-8 16,0 0-5-16,0 0-2 0,7 0 0 0,-7 0 0 0,7 0 0 15,-7-3 1-15,6 3-3 0,0 0 1 0,8-3-2 0,-8 3 0 16,1 0-1-16,6-5-3 0,0 5 0 0,-1-4 2 15,-4 4 2-15,4-3 3 0,2-1 1 0,5 1 0 0,-6 3 0 16,0-4 4-16,7 1 1 0,-7-1 0 0,7 4 1 16,-2-4 0-16,2-3 1 0,0 7 0 0,-1-7 1 0,7 2 0 15,-6 3-1-15,6-2 4 0,1 0 1 0,-2-3 0 0,1 3 2 16,7-4 1-16,-8 6 2 0,8-6 0 0,0 4 2 16,-1-4-2-16,2 5 0 0,-9-5-1 0,8 5-3 0,-7-5-1 15,6 4-2-15,-6 1-2 0,7-1-1 0,-8-3-1 16,2 4-4-16,0-1 1 0,-1 0 0 0,0 4-1 0,-2-4 1 15,3 1-1-15,0 3 0 0,-8-4 1 0,8 4 0 16,-1-3 3-16,-1-2 0 0,-5 5-2 0,6-2 1 0,-6 2 1 16,4-4 1-16,4 0-1 0,-2 0 1 0,0 1-1 0,0-1 0 15,-7 0 2-15,7 0-1 0,-6 2 0 0,6-3 0 16,-7 2 1-16,6-1 0 0,-5-3 1 0,1 3 2 0,4 0-3 16,2 0 3-16,-7 1 1 0,6-5 0 0,0 4-3 15,0 1 2-15,-7-4-3 0,7 3 1 0,1-3 0 0,-1 3 0 16,-7 0-1-16,7 1-1 0,0-1 1 0,0 1-1 0,-6-2 2 15,5 3-2-15,-5-2-1 0,6 0 0 0,-6 0 2 16,-1 1 1-16,7-1-1 0,-6 0 1 0,7 0-2 0,-9 2 3 16,9-3-1-16,-8 2-1 0,0 3-1 0,1-4-1 15,7 1 1-15,-7-1 0 0,-2 4 0 0,2-4 0 0,0 0 0 16,-1 1 1-16,-5-1 0 0,5 4-1 0,1-3 1 0,-1-1-1 16,6 4-1-16,-4-5 0 0,-2 5-1 0,8-2 0 15,-8-2 0-15,6 0 1 0,-4 0-2 0,5 4 2 0,-7-3 1 16,7-1 0-16,-7 0 2 0,8 4 0 0,-8-4-1 15,7 1 1-15,-6-1 3 0,-2 1 1 0,9-1 0 0,-7 1 0 16,6 3-1-16,-7-4 0 0,1 0 1 0,6 0-3 0,1 4-2 16,-9-3-1-16,9-1-1 0,-1 0-1 0,-1 4-3 15,-4-4-1-15,4 2 0 0,-5-3 0 0,6 2-2 16,-7-1 1-16,7 1-1 0,-6-1 0 0,0 0 2 0,-1 4 2 16,1-4 0-16,0 1 2 0,-1-1 1 0,1 4-1 0,0-3 2 15,-1-1 2-15,0 1-1 0,-1 3 0 0,2-4 3 0,7 0 0 16,-7 4 1-16,7-4-1 0,-10 1-1 0,11 3 1 15,-2-4 0-15,-6 0-1 0,5 1-1 0,1-2-2 16,-6 5 1-16,6-3-1 0,-7-1 1 0,7 1 3 0,-6 3-1 16,7-4 1-16,-1 1 0 0,-7-1 2 0,7 4-1 0,-6-4 0 15,6 0-1-15,-7 1-1 0,7 3-1 0,-6-4-1 16,6 4 0-16,-1-4-1 0,-5 4 0 0,6-4 0 0,1 4-1 16,-1-2 1-16,0 2 0 0,-1-4-1 0,1 4 0 15,7-4 1-15,-7 0 0 0,0 1 0 0,0 3 2 0,1-4-2 16,5 0 2-16,-5 0 1 0,-2 4-1 0,1-3 1 0,0-1 1 15,0 1 0-15,1-1-2 0,-2 4 0 0,2-3 0 16,-1-1-1-16,-1 4-1 0,2-4-1 0,-2 0 0 0,2 1 0 16,-1 3 1-16,0-4 3 0,1 0-2 0,-2 1 1 0,8 3 0 15,-7-3 0-15,0-1 0 0,-1-1-1 0,2 2-1 16,6 3-2-16,-7-3 3 0,6-1-1 0,-5 0 0 0,5 1 0 16,-6-2 0-16,1 5 0 0,5-3 0 0,-6-1 1 15,-1 1-1-15,8 3 0 0,0-5 1 0,-7 3 2 0,6-2 0 16,-7 4-1-16,9-4-1 0,-8 0 0 0,0 4 0 15,7-3 0-15,-7-1 0 0,0 0-1 0,0 4 1 0,1-4 2 16,5 1 0-16,-6 3 1 0,0-4-1 0,0 1 3 16,0 3 0-16,6-4-1 0,-5 1 2 0,-7-1-1 0,6 4 1 15,-1-4 1-15,1 4 0 0,0 0-1 0,-6-4-1 0,6 4 1 16,-7 0-2-16,1 0 1 0,6 0-6 0,-7 0 1 0,1 0-1 16,6 0 1-16,-6 0 0 0,5 0-1 0,2-3-3 15,-1 3 0-15,0 0 4 0,0 0 0 0,0 0-1 16,1-4 0-16,5 4 1 0,-5-4-1 0,5 4 6 0,-7-3-3 15,9 3-2-15,-9-3-1 0,7-1 0 0,-6 4 0 0,7-5-1 16,0 2 0-16,-8 3 0 0,8-3-1 0,0-1 1 16,-7 0 0-16,7 4-1 0,6-3 1 0,-6-1 1 0,-1 0 0 15,7 4 0-15,-6-4 0 0,7 1 0 0,-9 3-1 16,9-5 1-16,-8 3-2 0,6-2 0 0,-4 4 1 0,-2-3 1 16,1-2-1-16,-2 2 1 0,4 3 0 0,-3-4 0 0,-6 0 0 15,7 0 0-15,-8 2 1 0,1-3 1 0,1 5 2 16,-1-3-2-16,0-1 2 0,0 1-1 0,0-1 2 0,0 4 2 15,0-4-1-15,0 0 0 0,0 1-2 0,0-1 0 16,7 4-2-16,-7-3 1 0,7 3 0 0,-1-4 0 0,-6 1-1 16,7-1 0-16,-1-1-1 0,7 5 2 0,-6-3 1 0,-1 0 1 15,8-1-1-15,-7 4 1 0,-1-4 0 0,7 1 0 16,-7 0 0-16,-5-2 0 0,5 5-2 0,0-4 1 16,-5 1-2-16,-1-2-1 0,0 3 0 0,0 2 1 0,-1-4-1 15,2 1 0-15,-7-1 0 0,6 4-1 0,0-4 0 0,-7 0 1 16,7 0 0-16,0 0-1 0,-6 2 1 0,7 2-1 0,-3-5 0 15,-3 3 1-15,5-3 0 0,0 2-1 0,0-1 1 16,0 4-1-16,0-4 0 0,0 0 1 0,0 1 0 0,-7-1 0 16,8 1-1-16,-2-1-2 0,-5 1 0 0,6-1-1 0,-6-1-1 15,-1 2-1-15,1 0 1 0,0-1-1 0,-1 0 3 16,1 1 0-16,-7-5 2 0,6 4 0 0,1 1 3 16,-1-4 0-16,1 3 2 0,-7-3 2 0,7-1 1 0,-9 0 2 15,9 6 0-15,1-5 0 0,-2-1-2 0,1 4 1 0,0-4-1 16,5 1-3-16,-5 5-2 0,0-6-1 0,6-1-2 15,-1 3 1-15,0-2 0 0,3 2-1 0,-2-3 0 0,0 2-1 16,7 0-1-16,-7 0 0 0,0-1-2 0,0 1 0 16,-1-1 1-16,2 2 0 0,-1-2-2 0,0 0 2 0,0 1 1 15,-7 0 1-15,7 4 3 0,-1-5-1 0,-4 1 0 0,6-1 0 16,-1 2 3-16,-1 1 3 0,1-2 0 0,0 0 0 0,7 0 0 16,-7 3 0-16,7-4-1 0,-7 5 1 0,6-4 0 15,1 2-2-15,-1-1 2 0,1 2 0 0,-1-3 0 16,8 3 0-16,-8-4 1 0,1 6-1 0,6-6 2 0,-7 4 0 15,7-4-1-15,-6 5-1 0,7-1 1 0,-2-3 0 0,-5 4 0 16,6-2-1-16,1-2-1 0,-8 4-2 0,7-1 1 16,-7 0-3-16,0 1 0 0,1-1 0 0,-6 0-1 0,-1 1-1 15,-1-1-1-15,-4 4 1 0,-2-4 0 0,1 1 0 16,-1-1-1-16,1 1 0 0,-9-1 0 0,9 4 0 0,-5-4 1 16,4 0-3-16,-6 4 0 0,0 0 2 0,0-3-1 0,0 3 0 15,0 0-1-15,6 0 2 0,-12 0 1 0,6-4-1 16,0 4-1-16,1 0 0 0,-2 0 1 0,1 0 0 15,-6-4 1-15,-1 4 0 0,7 0-2 0,-8-4 2 0,4 4 0 16,-3-2 0-16,6-2 1 0,-4 4 0 0,-2 0-2 0,0-4 0 16,7 4 1-16,-6-4 0 0,0 4 0 0,-1-3 0 0,0 3 0 15,0 0 0-15,2 0 1 0,-2-4-1 0,-1 4 0 16,3-4 0-16,-1 4 1 0,-2 0 0 0,3-4-1 0,-8 4 0 16,6 0 0-16,0-3 1 0,2 3 1 0,-8-4-1 15,6 4 0-15,0-3 0 0,-6 3 0 0,6-5-1 0,1 5 1 16,-7-2 0-16,7 2-1 0,-7-4-1 0,6 4 0 15,1-4-1-15,-7 4-1 0,6-4 0 0,1 4-1 0,0-4 1 16,-7 1 0-16,6 3 0 0,0-4 2 0,-1 4-1 0,4 0 0 16,-3-4 1-16,-1 4 1 0,3-2 0 0,5-3 1 15,-6 1 0-15,5 1-1 0,-5-1 1 0,6 1 0 0,0-1-1 16,0-4 0-16,0 5 0 0,-1-1-5 0,-4-4-3 16,4 6-8-16,2-2-11 0,-8 0-19 0,7-3-18 0,-6 3-31 15,-1 0-48-15,7-3-66 0,-7 0-94 0</inkml:trace>
  <inkml:trace contextRef="#ctx0" brushRef="#br0" timeOffset="14777.68">12675 4872 129 0,'5'-4'138'0,"-5"1"-53"0,0-1-32 0,0 0-15 0,0 2-6 16,0-3-6-16,0 1-2 0,0 4-3 0,0-3 0 15,0 3-6-15,0-4-6 0,0 4-5 0,0-3-4 0,0 3-3 16,-5-4-1-16,5 4-3 0,-7-4-1 0,1 0-2 0,-1 1 0 16,1-1-3-16,-1 4-1 0,1-4 1 0,-8 0 1 15,8 4 1-15,-7 0 2 0,6-2 1 0,-5 2 2 0,5 0 1 16,7 0 2-16,-7 0-1 0,1 0 2 0,6 0 1 15,-7 0 3-15,7 2 3 0,-6-2 4 0,6 0 3 0,0 0 2 16,-6 4 4-16,6-4 5 0,0 0 3 0,-8 0 2 16,8 4 2-16,-6-4-2 0,0 4-2 0,6-4 0 0,-6 3-4 15,6-3-4-15,0 0-4 0,0 4-8 0,-7-4-9 0,7 4-7 16,7 0-13-16,-7-1-20 0,0-3-35 0,6 4-64 16,0-1-112-16</inkml:trace>
  <inkml:trace contextRef="#ctx0" brushRef="#br0" timeOffset="14933.9">12395 5034 99 0,'-6'3'268'15,"-2"1"-97"-15,2-1-72 0,0 4-44 0,6-3-26 0,-7 0-12 16,7 3-8-16,0-3-5 0,-7 0-7 0,7 2-8 16,0-1-8-16,0 2-12 0,-7-4-11 0,7 5-17 0,0-4-24 15,0 3-31-15,0-4-37 0,0 1-32 0</inkml:trace>
  <inkml:trace contextRef="#ctx0" brushRef="#br0" timeOffset="15121.34">12427 5392 98 0,'-6'8'133'0,"6"-1"-12"0,-7 0-26 16,7 0-30-16,0 1-24 0,-7-1-12 0,7-2-9 0,0 2-3 15,0-1-5-15,0 2-5 0,0-4-7 0,0 3-7 16,0-1-12-16,7 2-24 0,-7 1-42 0,7-3-62 0,-7-2-87 16</inkml:trace>
  <inkml:trace contextRef="#ctx0" brushRef="#br0" timeOffset="15261.95">12427 5689 134 0,'-6'7'220'0,"6"1"-82"0,0-1-57 0,0 1-33 16,6-1-17-16,-6 0-10 0,0 1-7 0,0 3-4 15,7-5-4-15,-7 3-2 0,0 1-1 0,5-3 0 0,-5 1-2 16,7 3-5-16,-7-1-9 0,0-2-6 0,0 3-5 0,0-1-9 16,0 2-7-16,0-1-11 0,0 0-11 0,0-1-10 15,0 6-1-15,0-5 1 0,0 3 0 0,0 1 7 0,-7-4 7 16,7 3 11-16</inkml:trace>
  <inkml:trace contextRef="#ctx0" brushRef="#br0" timeOffset="15340.05">12439 6026 18 0,'7'10'35'0,"-7"2"4"0,0-1 1 15,0 0-2-15,8 1-5 0,-8-2-11 0,5 5-15 0,2-4-23 16,-7-1-29-16,6 5-27 0,-6-1-22 0</inkml:trace>
  <inkml:trace contextRef="#ctx0" brushRef="#br0" timeOffset="15668.1">12636 7382 91 0,'0'14'245'0,"0"-3"-99"16,0 4-63-16,0-1-34 0,0 2-20 0,0-7-16 0,0 8-14 16,0-3-17-16,0 1-24 0,6-5-49 0,-6 5-73 0,7-4-103 15</inkml:trace>
  <inkml:trace contextRef="#ctx0" brushRef="#br0" timeOffset="15777.45">12727 7949 49 0,'-6'15'220'0,"6"0"-95"0,-7-1-65 0,7 1-52 16,0 4-67-16,0-5-99 0</inkml:trace>
  <inkml:trace contextRef="#ctx0" brushRef="#br0" timeOffset="16074.26">12830 8788 139 0,'0'30'313'16,"0"-5"-135"-16,7 8-81 0,-7-3-45 0,8 3-25 16,-2-4-13-16,0 0-7 0,7 4-2 0,-6-3-2 0,-1-1-1 15,7 0-2-15,-6 0 0 0,0 0 0 0,-1 1 1 16,-1-1-1-16,-5 0 0 0,8 0-1 0,-8 2-1 0,7 1 1 15,-7-3 1-15,0 4 1 0,0 1 1 0,0-1 1 0,0 0 1 16,5 3 3-16,-5-3 5 0,0-1 2 0,0 2 1 16,0-2 1-16,0 2 0 0,0 3-2 0,0-4 0 0,0 3-3 15,0 0-6-15,7 1-2 0,-7 4-3 0,0-1-2 0,-7 0-4 16,7-3-6-16,0 0-4 0,-5 0-2 0,5-6 1 16,-7 3-6-16,-1-5-1 0,3-2-3 0,-1-2 2 0,-8 0 1 15,8-7-1-15,-1 1-6 0,1-2-10 0,-1 0-21 16,1-7-43-16,6-3-92 0,0 1-76 0</inkml:trace>
  <inkml:trace contextRef="#ctx0" brushRef="#br0" timeOffset="17027.3">12277 5074 68 0,'0'0'142'0,"0"0"-22"0,7 0-29 15,-7 0-22-15,6 0-15 0,-6 0-9 0,7-4-3 0,-7 4-1 16,7-4-3-16,-7 4 1 0,6-3-1 0,-6-1-2 15,0 4 1-15,6 0-1 0,-6-4-1 0,0 0-2 16,0 4-1-16,0-2-4 0,0 2-4 0,0-5-5 0,0 5-6 16,0 0-5-16,0 0-4 0,0 0-4 0,7 0-2 0,-1-3-1 15,-6 3 1-15,7 0 0 0,5-4 0 0,-5 4 1 0,7-3 1 16,-2 3 1-16,-4-5-1 0,10 2 0 0,-4-5 1 16,-1 5 0-16,7-5 0 0,-8 5 0 0,8-4-1 15,-7-1 1-15,7 5 0 0,-2-5 1 0,-4 1 0 0,5 0-1 16,0 0 5-16,-5-1-3 0,5 1 0 0,1-1-1 0,-7-2 0 15,7 6 0-15,-8-3 1 0,1-1 1 0,1 1-2 0,-1 3 3 16,-6-4 0-16,-1 6 1 0,7-6 0 0,-6 4-1 16,-1-3-1-16,0 3-1 0,1 0-1 0,-7 2-2 0,7-3-7 15,-7 1-9-15,0 1-17 0,0 3-20 0,0-4-27 16,0 4-33-16,-7-3-75 0,0 3-107 0,1-4-60 0</inkml:trace>
  <inkml:trace contextRef="#ctx0" brushRef="#br0" timeOffset="17527.1">12512 4855 6 0,'-7'0'204'0,"14"0"-55"0,-7 0-49 0,7-5-34 15,-1 5-22-15,0-4-13 0,8 1-5 0,-2-1-4 16,8 1-1-16,-8-1-1 0,9-4 2 0,-1 1 1 0,-1 3 3 16,7-2 0-16,-6-2 0 0,-1 1 3 0,1-1 2 0,-1 1 0 15,0 0-2-15,-5 0 1 0,-1-1-3 0,-2 4 1 16,-3-4-2-16,-1 5 0 0,-2 3-3 0,2-4-2 0,-7 4 0 15,0-2-5-15,8 2-2 0,-8 0-3 0,0 0-6 16,0 0-4-16,-8 0-3 0,8 2-2 0,-7-2 0 0,2 4 0 16,-2-1-1-16,-1 5 1 0,3-4 3 0,-8 4-1 15,7-1 2-15,-8 0 0 0,2 0 0 0,5 1 0 0,-6-1-1 16,7 1 0-16,-1-2-1 0,-6 5 2 0,6-3 0 0,0-1 0 16,2 0 0-16,-3 2 1 0,8-3-1 0,-7 1 0 15,7 1 0-15,0 0 1 0,-5-6-2 0,5 3-1 0,5-2-1 16,-5 1-2-16,0-1 2 0,7-3 1 0,1 4 1 0,-3-4-1 15,9-4 1-15,-7 4 0 0,6-3 1 0,-1-1 2 16,-5-4-2-16,6 6 1 0,-7-6 0 0,1 4 2 16,0 0 3-16,-1 1 3 0,-6-1 1 0,0 0 2 0,0 2-1 15,-6 2-1-15,-1-5-1 0,-6 5-3 0,0 5-2 0,-6-5-4 16,6 2-1-16,-8 6-2 0,1-1 0 0,2 1-1 0,-2-2 3 16,8 2-1-16,4-1-2 0,-4 1 0 0,5-1-1 15,0 1-1-15,7-2 0 0,0 2 3 0,0-1 1 16,7 1 0-16,0-4 4 0,5-1 2 0,2 1 1 0,-1-4 3 15,6 0 1-15,0-4 4 0,1 4 0 0,0-3 0 0,-7-1 2 16,7 0 0-16,-8-3 4 0,8 3-1 0,-7-4-1 16,0 2-1-16,-6 2 0 0,5-3 0 0,-12-1-3 0,8 4-1 15,-8-3-6-15,0 4-6 0,-8-4-13 0,1 3-23 16,-5 0-28-16,4 4-43 0,-10 0-73 0,-2 4-133 0,1 0-68 16</inkml:trace>
  <inkml:trace contextRef="#ctx0" brushRef="#br0" timeOffset="19261.18">11418 5176 68 0,'6'0'55'16,"7"0"-22"-16,0-4-10 0,-8 4-3 0,9-2 2 16,0 2 3-16,-2-5 3 0,2 2 4 0,5 3 0 0,-6-8 0 15,0 8-3-15,7-7-2 0,-1 3-5 0,1 0-6 16,-8 1-4-16,8 0-1 0,0-2-3 0,-1 2-1 0,1-1-2 16,6 0-4-16,-6-3-3 0,-1 4-1 0,7-1-2 0,-6-4-1 15,6 5-1-15,-7-1 0 0,14-4 0 0,-7 2 3 16,0 2 0-16,0-7 3 0,7 3-1 0,-7 1 2 0,6 0-1 15,-6-1 0-15,1 5 1 0,-2-5-3 0,8 2 1 16,-8-2 0-16,2 1 0 0,-1-1 0 0,7 1-1 0,-7 0-2 16,0-1-2-16,7 1 0 0,-7 0-2 0,6-1-1 15,0-3-2-15,1 5 1 0,-6-2 1 0,5 1 3 0,1-5 5 16,5 5 6-16,-5-1 6 0,-1 2 3 0,2-2 2 16,-2 1 2-16,-6-1 1 0,5 1-2 0,-4 3-2 0,0-3-4 15,-1 4-3-15,0-1-3 0,-6 0 0 0,-1 0-3 0,1 1-1 16,0-1 1-16,-2 0 0 0,2 0 0 0,-2 2-1 15,2-2-2-15,1 0 1 0,5 0-2 0,-7-3 0 0,1 3 1 16,5 0-3-16,-5-3 1 0,6 0 0 0,1 4 1 0,-7-5 1 16,-3 1 1-16,11-1 0 0,-8 4 1 0,6-2 0 15,-7 1 1-15,1-2 1 0,6 4 2 0,-6-5 0 0,5 4 0 16,-5 1 1-16,6-4 0 0,-6 2 0 0,5 3 0 16,1-6-1-16,-6 4-2 0,6 1-1 0,-7-1 0 0,8-4-1 15,-8 6 0-15,8-3 2 0,-8 2 0 0,7-4-1 0,0-1 1 16,0 4 2-16,-6 1-1 0,5-5 3 0,1 5 1 15,1 0-1-15,-1-6 0 0,0 6-1 0,0 0 0 0,-7-2 1 16,7 2-2-16,0-1-1 0,1 0-2 0,-7 1 0 16,6-1-1-16,-1 1 1 0,1 3-1 0,-6-5 1 0,6 3 0 15,1-2-1-15,-3 4 0 0,3-4 0 0,-1 0 0 0,0 1 0 16,-6-1 0-16,7 0-1 0,-3 0 0 0,3 2 3 16,-7-3-2-16,6 2 0 0,-8-1 0 0,9 1 0 15,-7-1 0-15,0 0 0 0,-1 0 0 0,7 1-2 0,-7-1 1 16,0 1 1-16,8-1-2 0,-7 1 1 0,-1-1-1 0,6-1-2 15,2 2 0-15,0 0-2 0,-8-1-2 0,8 0-3 0,-2 4-3 16,0-3-1-16,2 0-3 0,-7-2-1 0,6 1 1 16,1 1 0-16,-2-2 4 0,-5 2 4 0,6 0 3 15,0-1 1-15,-1 4 6 0,-6-4 3 0,8 1 1 0,0-1 0 16,-1 0 0-16,0 4 0 0,0-4-2 0,-1 1 0 0,8-1-1 16,-7 1 0-16,-1-1-3 0,3 1 0 0,-2-1 0 15,6 0-2-15,-7 0 2 0,3 1-3 0,-2-1 1 0,-1 1 0 16,1-1 2-16,1 1-1 0,-1-1 1 0,0-4 1 15,0 8 0-15,0-7 1 0,0 3 1 0,6 1 0 0,-6 0 2 16,0-2-1-16,7 1 0 0,-1 1 2 0,-5-4 2 0,5 3 1 16,1-4 1-16,-1 5 1 0,1-5 1 0,0 4 1 15,-1-3 0-15,1 4-2 0,-7-4-2 0,7 3-1 0,-8 0-2 16,8-3-1-16,-7 3-2 0,0 1-1 0,0-1-2 16,0 1-1-16,7-5 0 0,-7 4-1 0,0 1-1 0,6-1 1 15,1-3-1-15,-6 4 2 0,5-2 0 0,1 2 2 0,-1-5 3 16,1 5 3-16,-7-1-2 0,6-3 1 0,1 3-3 15,-1 0 1-15,1 1-1 0,-1-2 1 0,-5 3-3 0,5-5-1 16,-7 3-3-16,2-4-3 0,0 4-6 0,-1 0-7 16,6 1-9-16,-5-3-10 0,-2 1-8 0,1 2-5 0,0-5-2 15,7 1 1-15,-7 3 4 0,6-3 7 0,-5 4 10 0,5-5 12 16</inkml:trace>
  <inkml:trace contextRef="#ctx0" brushRef="#br0" timeOffset="19995.39">17444 4077 7 0,'33'-7'25'16,"-7"3"13"-16,7-3 7 0,-1 3 7 0,-6 1 2 0,7-4 0 15,-7 3-4-15,7-4-7 0,-7 5-10 0,6-5-12 0,1 2-12 16,-7 0-12-16,6 0-10 0,1 2-10 0,-1-3-5 15,1-1-5-15,-1 2-2 0,1-2 2 0,-1 4 7 16,2-3 6-16,5 0 9 0,-7-1 15 0,7 5 10 0,-6-5 8 16,6 5 5-16,-6-1 4 0,6-3 2 0,-7 3 2 0,7 0-1 15,-6 1-7-15,6 3-5 0,0-4-2 0,-6 0-5 0,-1 0-2 16,6 2-5-16,-4 2-8 0,-2-4-2 0,2 0-4 16,-3 0-3-16,3 4-3 0,-2-3-1 0,1-2 0 15,-2 2 2-15,3-1 3 0,-2 0 3 0,1 0 2 0,5 2 4 16,-4-2 4-16,5-4 2 0,0 5 2 0,-7-5 0 0,7 4 2 15,1-3 1-15,-2 4-2 0,1-5 0 0,1 5-2 16,-1-5-1-16,0 5-4 0,-2-5 1 0,4 5-5 0,-2-5-5 16,0 2-5-16,7 2-7 0,-7-4-6 0,7 1-3 15,-7-1 1-15,6 0 0 0,1 6 6 0,-1-5 6 0,1-1 10 16,6 0 12-16,-6 4 10 0,6-3 9 0,-7 0 6 0,8 0 4 16,-8-1 4-16,1 5 0 0,6-5 1 0,-7 5-4 15,-5-4-4-15,5-1-5 0,-6 5-3 0,1-1-6 0,-8-3-6 16,0 3-4-16,8 0-3 0,-8 0-3 0,1 2-2 15,-1-4-1-15,1 4-1 0,-1-2 1 0,2-3-2 0,-2 3-1 16,7 0 0-16,-6-4-4 0,5 6 1 0,-5-5 0 0,7 2-2 16,-9-2 1-16,9-1 1 0,-7 1-1 0,4 0 2 15,4 0 0-15,-8-1 2 0,5 1-1 0,0-4 1 16,3 3 1-16,-2 1 0 0,0 0 1 0,-7 0-1 0,8-1-2 16,-1-2 2-16,0 6-1 0,-1-3-1 0,-5-1 1 0,7 0-1 15,-1 1 0-15,-1-3 1 0,-5 1 2 0,7 3-2 0,-1-2 0 16,-1-3 0-16,2 4 0 0,5-4 0 0,-6 4-1 15,1-1 2-15,-1-2-2 0,-1 3 3 0,8-1 1 16,-7-3 3-16,0 4 1 0,1-1-1 0,-1-4 3 0,0 9 1 16,-7-4 0-16,7-3 1 0,1 1-2 0,-8 6 0 0,7-4-1 15,0 0 0-15,-7-1-2 0,8 1 1 0,-1 0 0 16,-7 0-2-16,7-1 1 0,-5 1-1 0,5-1 0 0,-8 2 0 16,3-6 0-16,-2 5-1 0,1 0-2 0,-2-1-2 0,3-4 2 15,-8 5-1-15,5 0-1 0,3 0 1 0,-8-1-2 16,7 1 1-16,-1-1 1 0,1 6 0 0,-1-6-1 0,1 1 0 15,0 3 0-15,0-4 2 0,-1 1-3 0,-6 0 0 16,7 0 0-16,-8 3 0 0,1-3-1 0,0-5 0 0,1 6 1 16,-7-1-1-16,-2-5 3 0,2 1 1 0,-7 4-1 0,7-4 1 15,-8 3 0-15,8-3 0 0,-6 5 0 0,5-2 0 16,1 1-2-16,0-1 0 0,-1 4 0 0,1-3-2 0,-2 4 1 16,-4-1 1-16,6-1-1 0,-8 3 0 0,8-2 0 15,-7 4 0-15,-7-4-1 0,8 1 5 0,-8 3-1 0,1-4-3 16,-1 4-2-16,1 0-4 0,-7-4 0 0,0 4-3 0,0 0 2 15,0 0-6-15,0-4 2 0,-7 4 3 0,1 0 2 16,-1 0 2-16,1 0 3 0,-8 0 0 0,8 4 1 0,0-4-3 16,-1 0-4-16,0 4-10 0,1-4-13 0,-1 4-28 15,7-4-57-15,-6 3-116 0</inkml:trace>
  <inkml:trace contextRef="#ctx0" brushRef="#br0" timeOffset="20385.74">23967 2406 134 0,'-6'-7'191'0,"6"4"-82"15,0-1-49-15,-7 1-27 0,7-6-13 0,-7 6-7 0,7 3-4 16,-6-3 0-16,6-1 0 0,-7 4-1 0,7 0-2 15,0-4 1-15,0 4-1 0,-6 0-2 0,6 0-3 16,0 4-2-16,0-4 0 0,0 4-1 0,0-4-2 0,0 3-3 16,-6 0-4-16,6 2-7 0,0-1-5 0,0-1-11 15,0 1-17-15,0-1-24 0,0-3-30 0,0 4-37 0</inkml:trace>
  <inkml:trace contextRef="#ctx0" brushRef="#br0" timeOffset="20666.98">23947 2377 7 0,'0'-3'177'0,"0"-1"-41"0,-6 4-37 16,6-4-30-16,-7 1-20 0,1 3-10 0,6-3-1 16,-6 3 0-16,-1-5 6 0,0 5 2 0,7-4 1 0,-6 4-3 15,6-3-1-15,0 3-4 0,0 0-9 0,0 0-9 16,0 0-15-16,0 0-12 0,0 0-8 0,0 3-4 0,0-3-6 16,0 4-4-16,6 4-5 0,-6-5-1 0,7 1 0 0,0 3-2 15,-7-4 0-15,6 6-5 0,-6-2 0 0,6 0-3 16,-6 0 3-16,7 1 0 0,-7 0 1 0,0-1 5 0,0 3 3 15,0-2 9-15,0-1 4 0,0 4 8 0,0-4 2 16,0 4 4-16,0-3 1 0,0-2 2 0,0 6 1 0,0-5 1 16,-7 0 4-16,7 1 3 0,-6 3 4 0,6-1 1 0,0-2 4 15,-6 4 1-15,-1-5 2 0,0 3 2 0,7 2-1 16,-6-1-5-16,6 3-1 0,-6-3 0 0,6 0 0 16,0 0-6-16,6 3-8 0,-6-2-18 0,6 3-26 0,8-1-42 15,-8-3-75-15</inkml:trace>
  <inkml:trace contextRef="#ctx0" brushRef="#br0" timeOffset="20791.89">23863 3037 91 0,'-7'15'156'0,"1"0"-70"16,-1-5-55-16,7 5-57 0,0-4-75 0,0 3-116 0</inkml:trace>
  <inkml:trace contextRef="#ctx0" brushRef="#br0" timeOffset="20901.45">23882 3609 1 0,'-6'9'367'0,"6"3"-172"0,-6-1-103 0,6 3-61 16,-7-2-38-16,7-1-28 0,0 3-30 0,7-3-47 0,-1 4-89 16</inkml:trace>
  <inkml:trace contextRef="#ctx0" brushRef="#br0" timeOffset="21088.78">24208 4238 336 0,'6'12'356'0,"1"2"-167"0,0 1-103 16,-1-1-58-16,1 1-38 0,-1 2-23 0,0 3-17 0,2-6-10 16,-8 5-9-16,6-1-4 0,-6 3 0 0,0-2 0 0,-6-1 9 15,-2 5 8-15,8 2 9 0,-6-3 6 0,0 7 8 16,-1-3 6-16,1 4 10 0,-1-1 12 0,7 0 6 0,-7 4 0 15,7-3-5-15,0-1-41 0,0 0-131 0</inkml:trace>
  <inkml:trace contextRef="#ctx0" brushRef="#br0" timeOffset="22463.37">3303 4880 118 0,'0'4'221'0,"0"-2"-108"0,9 3-99 15,-9-2-101-15,6-3-141 0</inkml:trace>
  <inkml:trace contextRef="#ctx0" brushRef="#br0" timeOffset="22588.43">3513 5195 140 0,'0'11'46'0,"0"-4"-183"16</inkml:trace>
  <inkml:trace contextRef="#ctx0" brushRef="#br0" timeOffset="22869.62">3683 6209 232 0,'0'8'203'0,"0"-1"-134"0,6 1-120 0,-6-6-144 15</inkml:trace>
  <inkml:trace contextRef="#ctx0" brushRef="#br0" timeOffset="23010.34">3715 6597 183 0,'-6'7'209'15,"6"5"-131"-15,6-4-109 0,-6-1-148 0</inkml:trace>
  <inkml:trace contextRef="#ctx0" brushRef="#br0" timeOffset="23150.71">3839 7015 91 0,'-6'8'370'0,"6"2"-181"0,0-3-201 16,0 1-198-16,0 0-99 0</inkml:trace>
  <inkml:trace contextRef="#ctx0" brushRef="#br0" timeOffset="23275.9">3833 7425 194 0,'-8'7'286'0,"8"2"-171"0,-6-3-160 0,6-1-169 0,6 1-87 16</inkml:trace>
  <inkml:trace contextRef="#ctx0" brushRef="#br0" timeOffset="23416.28">3872 7722 177 0,'-7'7'397'0,"1"1"-139"0,-1 0-128 16,0-1-81-16,7-1-50 0,0 2-32 0,7 4-32 16,-7-5-49-16,7 0-81 0,6 0-100 0</inkml:trace>
  <inkml:trace contextRef="#ctx0" brushRef="#br0" timeOffset="23541.4">3884 8279 301 0,'-6'7'392'0,"0"5"-178"0,6-4-141 16,0-2-98-16,0 5-93 0,6 1-131 0,-6-2-90 15</inkml:trace>
  <inkml:trace contextRef="#ctx0" brushRef="#br0" timeOffset="23681.85">3825 8990 352 0,'-6'11'388'16,"6"0"-177"-16,-6 1-129 0,12-2-86 0,0-3-80 15,2 5-108-15,-2-5-111 0,7 0-58 0</inkml:trace>
  <inkml:trace contextRef="#ctx0" brushRef="#br0" timeOffset="23822.43">3969 9514 12 0,'-6'7'459'0,"-1"4"-6"15,1-4-188-15,6 4-152 0,0 0-93 0,0-3-68 0,6 4-50 16,1-6-57-16,-1 1-80 0,8 1-100 0,-8 0-50 0</inkml:trace>
  <inkml:trace contextRef="#ctx0" brushRef="#br0" timeOffset="23978.64">4042 10048 112 0,'-8'12'448'0,"2"-1"-55"0,6 0-164 0,-6 3-108 0,6-3-61 0,0 4-35 16,6-1-21-16,-6 1-17 0,6 0-13 0,2 0-18 15,4-1-19-15,0 1-30 0,2-4-48 0,-1 3-92 16,1 2-89-16,-2-2-52 0</inkml:trace>
  <inkml:trace contextRef="#ctx0" brushRef="#br0" timeOffset="24087.99">4178 10657 105 0,'-6'7'425'0,"6"4"-105"0,-7 0-165 0,7-4-120 0,0 4-87 15,7-3-87-15,-1 3-123 0,0-4-81 0</inkml:trace>
  <inkml:trace contextRef="#ctx0" brushRef="#br0" timeOffset="24244.2">4230 11335 43 0,'-6'15'455'0,"-8"-5"-28"0,8 1-167 0,-1 4-129 15,7-4-75-15,0-1-39 0,-6 2-28 0,6-1-21 0,6-5-16 16,-6 6-15-16,7-5-17 0,-1 1-25 0,0 0-35 16,2-6-67-16,-2 5-99 0,1-2-50 0</inkml:trace>
  <inkml:trace contextRef="#ctx0" brushRef="#br0" timeOffset="24384.95">4204 11876 171 0,'-7'15'439'0,"1"3"-108"15,-1-3-142-15,7 4-90 0,-6-5-51 0,6 5-37 16,6-4-17-16,-6-1-13 0,0 0-12 0,7 1-13 0,-1-1-14 16,1-2-14-16,5-1-18 0,-4 0-22 0,5 0-31 0,-7 0-49 15,0-1-77-15</inkml:trace>
  <inkml:trace contextRef="#ctx0" brushRef="#br0" timeOffset="24494.38">4216 12602 314 0,'-6'19'295'0,"6"-6"-106"0,0 3-85 16,0-2-53-16,0 1-31 0,0 0-27 0,0-4-21 16,6-1-21-16,2 1-30 0,-2 1-45 0,1-4-64 0,-1 1-98 15</inkml:trace>
  <inkml:trace contextRef="#ctx0" brushRef="#br0" timeOffset="24634.76">4269 13151 78 0,'-6'15'420'16,"-1"3"-97"-16,7-3-132 0,-7-1-93 0,7 2-56 16,0-2-39-16,0 1-28 0,0-5-28 0,7 2-36 0,0-5-50 15,-1 3-79-15,0-2-91 0</inkml:trace>
  <inkml:trace contextRef="#ctx0" brushRef="#br0" timeOffset="24759.78">4380 13815 82 0,'0'14'420'0,"-6"5"-115"0,6-4-154 0,0-5-116 0,0 5-75 15,0-1-60-15,6-2-60 0,-6-1-71 0,6-4-81 16</inkml:trace>
  <inkml:trace contextRef="#ctx0" brushRef="#br0" timeOffset="24900.39">4465 14272 212 0,'-8'12'308'16,"8"-2"-102"-16,8 5-86 0,-8-4-58 0,0-1-37 15,6 2-24-15,-6 3-16 0,7-5-15 0,-7 2-11 0,6-1-20 16,0-4-31-16,2 0-41 0,-2 1-62 0,0 0-82 0</inkml:trace>
  <inkml:trace contextRef="#ctx0" brushRef="#br0" timeOffset="25040.9">4548 14614 126 0,'0'10'334'0,"-5"-2"-91"0,-2 3-95 15,1 0-69-15,6-1-47 0,0-2-28 0,-7 3-23 16,7-3-19-16,0-6-25 0,0 3-32 0,0-2-47 0,7 1-68 16,-7-1-86-16</inkml:trace>
  <inkml:trace contextRef="#ctx0" brushRef="#br0" timeOffset="25165.86">4465 15042 150 0,'-8'12'368'0,"2"-6"-107"16,0 5-111-16,6-3-86 0,-7-1-60 0,7-3-43 0,0-1-49 16,0 4-49-16,0-7-73 0,0 4-94 0</inkml:trace>
  <inkml:trace contextRef="#ctx0" brushRef="#br0" timeOffset="25384.56">4413 15386 179 0,'-7'8'279'0,"7"-2"-93"0,-7 2-88 16,7 0-60-16,0 2-41 0,0-2-22 0,0 3-12 0,0-3-2 15,0 2 5-15,0-3 10 0,0 5 17 0,0-2 12 16,-6-2 13-16,6 3 9 0,0-3 7 0,-7 2 6 0,7-2 1 15,0-1-4-15,-6 0-4 0,0-3-7 0,6 3-5 0,-7-3-4 16,7 4-7-16,0-5-4 0,0 0-6 0,0 1-8 16,0 0-10-16,0-1-13 0,0-3-13 0,0 4-19 0,0-4-24 15,7 4-29-15,-7 0-33 0,0-2-27 0,0 4-20 16</inkml:trace>
  <inkml:trace contextRef="#ctx0" brushRef="#br0" timeOffset="25509.53">4354 15734 46 0,'-6'15'264'0,"6"-3"-34"0,-8-3-46 0,8 7-47 0,0-5-44 15,-6 0-29-15,6 0-23 0,0 0-15 0,-7 0-14 16,7-4-10-16,0 4-6 0,0-4-8 0,7 1-10 0,-7-1-15 16,0 0-18-16,0-4-24 0,6 1-34 0,-6 0-55 0,0 0-73 15,0-1-76-15</inkml:trace>
  <inkml:trace contextRef="#ctx0" brushRef="#br0" timeOffset="25650.12">4321 16101 273 0,'0'15'228'0,"-6"-1"-81"0,6 1-65 16,0 0-43-16,0-1-29 0,0 0-16 0,0-3-7 16,0 4-4-16,0-4 1 0,0 1-1 0,0-5 1 0,0 3-2 15,0-6-2-15,0 4-9 0,6-5-18 0,-6 1-29 16,6-4-43-16,1 0-48 0</inkml:trace>
  <inkml:trace contextRef="#ctx0" brushRef="#br0" timeOffset="25790.76">4367 16343 147 0,'-7'11'303'0,"7"0"-67"0,0-1-67 0,0-2-58 16,0 3-40-16,0-1-23 0,0-2-18 0,0-1-9 16,7 1-6-16,-7-2-8 0,0-1-5 0,0 2-7 15,0-3-8-15,0-4-12 0,0 3-11 0,0 1-15 0,0-4-13 0,0 4-14 16,0-4-16-16,7 0-18 0,-7 0-19 0,0 0-23 16,0 0-30-16</inkml:trace>
  <inkml:trace contextRef="#ctx0" brushRef="#br0" timeOffset="27149.77">3878 17016 35 0,'-6'0'273'0,"-1"0"-46"0,7 0-51 0,-6-3-53 0,-1 3-40 16,7 0-28-16,0 0-17 0,-7 0-11 0,7 0-7 15,0 0-6-15,0-4-7 0,0 0-2 0,0 4-3 0,0-3-2 16,0 3-1-16,0-3 0 0,0 3 0 0,0 0 2 0,0 0-1 16,0 0 1-16,0 0 1 0,0 0 3 0,-6 0 1 0,6 0 1 15,0 0 2-15,-6 0 3 0,6 3 1 0,0-3 4 0,-8 0 3 16,8 0 2-16,0 3 4 0,-6 1-1 0,6-4 2 15,0 4-2-15,0-4-2 0,0 0-1 0,0 0-3 0,0 0-5 16,0 0-3-16,0 0-3 0,0 0-3 0,0 0-1 0,0 0-3 16,0 0 0-16,0 0 0 0,0 0-1 0,0 0 1 0,0 0-1 15,0 0 1-15,0 0 0 0,0-4 1 0,0 4 0 0,0 0 2 16,0 0 0-16,6 0 2 0,-6 0 2 0,0 0 2 0,8 0 1 16,-8-4 1-16,6 4-1 0,0 0-2 0,1-3 0 15,0 3-3-15,-1-3 0 0,1-2-2 0,5 5-2 0,-4-4-1 16,-2 1 1-16,6 0 0 0,2 3-1 0,-1-4 1 0,-7 0 0 15,7 4-1-15,0-3 1 0,1 3 0 0,-2-4 0 0,2 4 1 16,-1 0 1-16,-1 0-1 0,2 4-1 0,-2-4 0 0,2 0 0 16,-2 0 0-16,2 0-1 0,-1 3 0 0,-1-3-1 15,8 4 1-15,-7 0 0 0,-6-1 0 0,6 4 1 0,-7 1-1 16,1 3-1-16,-1-4 0 0,1 4 0 0,-7 3 0 0,0 2 0 16,0-3 1-16,0 3 0 0,-7 2-1 0,1-3 3 0,-1 2 0 15,1 2 3-15,0-4 1 0,-1 4 1 0,-6-1 1 0,0-5 1 16,-1 7 2-16,-4-3-2 0,4-1 0 0,-5-2 1 0,-1 1-4 15,0-1 2-15,-5-3 1 0,5 3 2 0,-6-2 2 16,6-1 3-16,1-3 2 0,-1-2 0 0,0 3 0 0,8-2-1 16,-8 0-1-16,7-4-6 0,7 1-7 0,-8-4-11 0,14 0-15 15,-6 0-19-15,6-7-23 0,0 0-30 0,6-4-37 0,8 0-77 16,-8-3-141-16,7-3-67 0,0 0-25 0</inkml:trace>
  <inkml:trace contextRef="#ctx0" brushRef="#br0" timeOffset="27727.76">4445 16892 158 0,'0'-4'248'0,"0"4"-69"0,0-4-57 15,6 4-40-15,-6-3-23 0,0 3-10 0,0 0-4 0,0-3-1 16,0 3 2-16,0 0 4 0,0 0 2 0,0 0-2 0,-6-4-1 15,6 4-3-15,0 0-4 0,0-5-4 0,-7 5-5 0,7 0-7 16,0 0-5-16,-6 0-4 0,6 0-5 0,0 0-3 0,-7 0-5 16,1 0-1-16,6 5-2 0,-6-5-1 0,-1 4 0 15,-6-1 2-15,6 0 1 0,1 5 1 0,-7-1 1 0,6 1 1 16,-5 0 1-16,-2-2 1 0,7 2 3 0,-5 3 0 0,4-4 1 16,3 0-2-16,-8 0 1 0,7 5-1 0,-2-5 0 0,2 3-2 15,0-1-1-15,-1 5-1 0,7-3-1 0,-7 1 1 0,7-3-1 16,-6 7 1-16,0-3 1 0,6 7-1 0,-7-6-2 15,7 4 0-15,0-4-1 0,0 5 0 0,0 0 1 0,0-4 0 16,7 3-3-16,-7-5 2 0,6 7 0 0,0-6 0 0,1 1 0 16,-7-4-3-16,13 4 1 0,-7 0 0 0,2-5 2 0,-2 2-1 15,7 2 0-15,-8-2 1 0,9-2 0 0,-8 0 0 0,7 2 0 16,-5-1 1-16,4 0 0 0,2 0 1 0,-2-1-1 16,-5 2 2-16,6-1 1 0,0-5 1 0,0 6-1 0,0-4-1 15,7-1 1-15,-7 0-1 0,-1-4 1 0,8 2-3 0,0-1-1 16,-2-1-4-16,2 1-7 0,-6-4-11 0,5 0-16 0,1 0-22 15,7-4-33-15,-15 1-48 0,7-1-86 0,0-4-113 0,-4 1-65 16,-3 0-27-16</inkml:trace>
  <inkml:trace contextRef="#ctx0" brushRef="#br0" timeOffset="28821.25">4197 18017 269 0,'-6'0'260'0,"6"0"-76"0,0 0-63 15,0 0-44-15,0 0-30 0,0 0-20 0,0 0-13 16,0 0-7-16,0 0-3 0,0 0 2 0,0 0 1 15,0 0 5-15,0 0 0 0,0 0 2 0,0 0 3 16,0 0 3-16,0 0 0 0,6 0-2 0,-6 3 0 0,0-3-3 16,0 0 3-16,0 0-1 0,7 0 1 0,-7 0-1 15,6 0-1-15,0 0 1 0,2 0 0 0,-2 0 0 16,1 0-3-16,5 0-1 0,2-3-2 0,-2-1-1 16,8 4-2-16,-8-4-1 0,8 1-4 0,-7-1 2 15,7 4-3-15,0-4-1 0,-1 0 1 0,1 1-2 0,-7 3 1 16,6-4 0-16,-5 1 0 0,5 3-1 0,-5-4 1 15,-2 4 0-15,1-3 4 0,0 3-2 0,-6 0 2 16,-2 0-2-16,10-4 0 0,-15 4-1 0,5 0 2 16,2 0 1-16,-7 0 1 0,7 0 6 0,-7 0 4 0,0-4 3 15,0 4 2-15,0 0-1 0,0 0 0 0,0 0-3 16,-7 0-4-16,7 0-9 0,0 0-11 0,0 0-12 16,0 0-17-16,0 0-20 0,0 0-28 0,0-4-40 15,7 4-79-15,-7 0-126 0,7 0-60 0</inkml:trace>
  <inkml:trace contextRef="#ctx0" brushRef="#br0" timeOffset="29227.48">4914 17756 300 0,'0'0'281'0,"-6"-4"-86"0,6 4-66 0,0 0-41 16,0 0-27-16,0 0-12 0,0 4-4 0,0-4-2 0,0 0 4 16,0 4 1-16,0-4 1 0,0 4 0 0,0-4 0 15,0 3-5-15,0-3-5 0,0 4-5 0,0-4-8 0,0 0-6 16,0 0-6-16,0 0-3 0,0 0-5 0,0 0-4 0,0 0-2 15,6 0-2-15,-6 4 0 0,0 0 1 0,0-2 0 0,6 3-1 16,-6-1 1-16,0 3 2 0,0 0 0 0,7 4 1 16,-7-3 4-16,0 2 1 0,0 1 2 0,0 1 4 0,7 5 1 15,-7-2 3-15,5 8 3 0,2-1 0 16,1-1 0-16,-8 2-2 0,6 2-4 0,0-4-2 0,1 5-2 16,0 0-3-16,6-3-5 0,-7 2 1 0,0 0-1 15,1-3-2-15,0 0 0 0,-1-3 0 0,-1-1 0 16,3-3 0-16,-1-4 1 0,-2-1-1 0,-5 2 0 0,8-5 0 15,-8 0-2-15,6 1-6 0,-6-4-13 0,0-1-19 16,0-3-36-16,0 0-58 0,0-3-158 0,0-1-97 16,0-4-52-16</inkml:trace>
  <inkml:trace contextRef="#ctx0" brushRef="#br0" timeOffset="32585.98">21758 3587 23 0,'-6'0'429'15,"6"0"-133"-15,-7 0-124 0,7 2-70 0,0-2-39 0,7 4-28 16,-7-4-15-16,0 4-9 0,0-4-6 0,0 4-1 16,6-4-3-16,-6 4 0 0,0-4-1 0,0 4 2 0,0-1 1 15,6 1-1-15,-6-2 1 0,0 6 1 0,0-4 0 16,7 4-1-16,-7-1 1 0,0 0-4 0,7 4-7 0,-1 0-17 15,0 0-33-15,-6 4-68 0,14-5-155 0,-8 5-76 0</inkml:trace>
  <inkml:trace contextRef="#ctx0" brushRef="#br0" timeOffset="32726.58">21458 4619 50 0,'0'15'273'0,"0"0"-220"16,7-1-191-16</inkml:trace>
  <inkml:trace contextRef="#ctx0" brushRef="#br0" timeOffset="32867.17">21314 5436 230 0,'0'12'122'0,"0"2"-216"0,8-3-133 16</inkml:trace>
  <inkml:trace contextRef="#ctx0" brushRef="#br0" timeOffset="32992.14">21257 6125 316 0,'-8'11'397'0,"2"0"-186"0,0-1-131 0,6 2-87 0,0-1-84 16,6 0-101-16,0 1-108 0,8-2-64 0</inkml:trace>
  <inkml:trace contextRef="#ctx0" brushRef="#br0" timeOffset="33132.81">21081 6946 431 0,'-8'14'444'0,"2"1"-193"0,0-1-164 16,6 5-101-16,0-2-74 0,6 3-72 0,-6 2-90 15,6-1-101-15</inkml:trace>
  <inkml:trace contextRef="#ctx0" brushRef="#br0" timeOffset="33242.08">21028 7755 84 0,'-6'19'415'0,"0"-5"-114"0,-1 5-117 0,0-2-74 16,7-2-43-16,0 4-29 0,0-5-23 0,0 5-19 0,7-4-18 16,0 3-19-16,5-3-21 0,2 3-29 0,-2 0-46 0,1-3-67 15,1 7-102-15</inkml:trace>
  <inkml:trace contextRef="#ctx0" brushRef="#br0" timeOffset="33398.28">21067 8627 325 0,'-13'19'463'0,"7"-1"-141"0,0 0-139 0,-2 0-83 16,2 1-46-16,6-2-34 0,0 3-24 0,0-3-23 0,6 2-18 16,2 0-19-16,4-2-15 0,1 6-14 0,1-5-15 0,-8 1-17 15,7-1-24-15,0 0-29 0,-7 4-39 0,1-4-49 16</inkml:trace>
  <inkml:trace contextRef="#ctx0" brushRef="#br0" timeOffset="33492.01">21081 9268 188 0,'-8'18'379'0,"2"-2"-92"0,-7-2-99 0,7 4-66 0,0-3-37 15,-2 0-26-15,2 3-21 0,0-3-14 0,6-1-15 16,0 1-13-16,0 2-15 0,6-5-19 0,8 7-26 0,-2-4-36 16,7-1-60-16,-5-3-113 0,6 3-83 0</inkml:trace>
  <inkml:trace contextRef="#ctx0" brushRef="#br0" timeOffset="33601.37">21126 9965 271 0,'-13'7'429'0,"13"0"-140"0,-6 0-206 0,12 1-203 0,0-5-150 16,8 4-92-16</inkml:trace>
  <inkml:trace contextRef="#ctx0" brushRef="#br0" timeOffset="33726.33">21276 10403 216 0,'-19'15'479'0,"5"0"-54"0,8-1-236 0,-1 5-345 16,7 0-185-16,7-1-96 0</inkml:trace>
  <inkml:trace contextRef="#ctx0" brushRef="#br0" timeOffset="34304.33">21100 11605 276 0,'-8'-4'494'15,"3"1"-75"-15,-1-1-161 0,6 2-98 0,0 2-57 16,-8 0-37-16,8 0-28 0,0 0-19 0,0 2-17 0,8 5-17 16,-8 1-15-16,6 0-21 0,-1 3-25 0,10 3-37 0,-9 1-71 15,7 0-151-15,7 3-82 0,-8 0-35 0</inkml:trace>
  <inkml:trace contextRef="#ctx0" brushRef="#br0" timeOffset="34429.3">21073 12584 150 0,'-6'14'429'0,"6"-3"-33"0,6 1-251 15,-6-1-239-15,14-1-176 0,-9 2-103 0</inkml:trace>
  <inkml:trace contextRef="#ctx0" brushRef="#br0" timeOffset="34569.96">21146 13316 101 0,'-7'18'457'0,"1"-2"-26"0,-1 2-200 0,0 1-139 15,7-2-95-15,0 2-71 0,7 3-70 0,0-5-100 0,-1 6-99 16,1-5-51-16</inkml:trace>
  <inkml:trace contextRef="#ctx0" brushRef="#br0" timeOffset="34679.44">21172 14159 218 0,'-7'11'387'0,"7"-3"-168"0,0 2-204 15,0-3-179-15,7 5-130 0,-7-2-69 0</inkml:trace>
  <inkml:trace contextRef="#ctx0" brushRef="#br0" timeOffset="34804.44">21237 14782 28 0,'0'15'432'0,"-7"-4"-98"16,7-1-151-16,-6 1-124 0,6-3-103 0,6-1-109 15,-6 0-141-15,0 0-68 0</inkml:trace>
  <inkml:trace contextRef="#ctx0" brushRef="#br0" timeOffset="34913.56">21178 15320 128 0,'0'12'402'16,"0"-2"-136"-16,5-2-209 0,-5-1-222 0,15-1-136 15,-10 2-68-15</inkml:trace>
  <inkml:trace contextRef="#ctx0" brushRef="#br0" timeOffset="35054.15">21269 15767 322 0,'0'3'341'15,"0"-3"-242"-15,7 5-257 0,0-5-145 0</inkml:trace>
  <inkml:trace contextRef="#ctx0" brushRef="#br0" timeOffset="36022.8">20774 16525 109 0,'7'-2'287'0,"-7"-3"-60"16,6 2-62-16,-6-1-48 0,6 1-31 0,-6-5-19 0,8 4-12 15,-8 1-2-15,6-1 0 0,-6-4 3 0,6 6 2 16,-6-3-3-16,0 1-4 0,0 4-7 0,6-3-7 0,-6-1-7 16,8 1-9-16,-3 3-7 0,-5-4-6 0,7 0-4 15,0 1-2-15,-2 3-1 0,-5-4-1 0,8 4 0 0,-1-4 1 16,-1 4 2-16,0-3 3 0,0 3 0 0,2 0 2 0,-2 0 1 15,7 0 4-15,-6 0 2 0,6 0-1 0,-2 3-1 16,4 1 2-16,-3 0 2 0,2-1-1 0,-1 5 0 0,0-5-3 16,0 4 0-16,-1 4-1 0,2-3-2 0,-8 3-2 15,7 0 0-15,-7 1 1 0,-6 2 3 0,8 1 2 0,-16 2 1 16,8-2 2-16,-6 8 0 0,-7-6 3 0,1 3-1 16,-2 1-2-16,-5-3-1 0,-1 4-1 0,0-4 2 0,2 1 2 15,-9-1 4-15,1 1 2 0,0-4 2 0,0-1-1 0,-1 1 1 16,1-5-1-16,1 1-3 0,5 0-1 0,-7 0-4 0,7-3-5 15,2-4-5-15,-2 2-1 0,8-2-7 0,-2 0-9 0,1-1-10 16,-1-3-9-16,2 0-9 0,5 0-12 0,7 0-14 0,-5-3-13 16,5-1-9-16,5 0-7 0,-5-2-8 0,14 2-14 15,-9-4-17-15,9-3-24 0,6 4-35 0,-1-1-69 0,1-2-89 16,-2-5-47-16</inkml:trace>
  <inkml:trace contextRef="#ctx0" brushRef="#br0" timeOffset="36335.33">21295 16310 345 0,'0'0'370'0,"-6"2"-120"0,6-2-109 0,-6 5-68 0,6-2-40 16,-7 1-22-16,0 7-11 0,-5-3-1 0,4-2 5 15,2 6 7-15,-7-1 5 0,7 4 1 0,-7-5 4 0,0 5 3 0,7 0 2 0,-3-4 0 0,-2 3-3 0,4 1 0 0,0-1 3 16,7-2 5-16,-6 3 2 0,0 0 3 0,-1-1 1 31,7 3 1-31,0-2 0 0,-6 0 1 0,6 3-4 16,0-3-7-16,0 0 0 0,0 3-1 0,0-3 1 0,6 0-2 16,-6-1 1-16,7-3 1 0,-1 3 0 0,0-2 2 0,8-1-4 0,-8 0-2 0,8-1-5 0,-3 1-4 0,3-3-3 0,-1 0-4 15,6-2-5-15,-5-2-9 0,6 0-15 0,-1 0-19 0,7-1-23 31,-6-3-25-31,-1 0-36 0,7-3-53 0,0 3-85 16,-6-4-116-16,-1-4-53 0,7 6-22 0</inkml:trace>
  <inkml:trace contextRef="#ctx0" brushRef="#br0" timeOffset="36678.8">21081 17195 292 0,'0'4'471'0,"-8"-4"-114"0,16 4-144 16,-8 0-99-16,6-4-59 0,-1 0-33 0,10 4-21 0,-9-4-8 31,7 0 2-31,0 0 4 0,6 0 5 0,-5 0 5 0,-3 0 6 0,9 0 6 0,1-4 5 0,-2 4 4 0,1 0 3 16,0-4 0-16,-1 4-3 0,7-4-3 0,-6 0-4 0,6 4-6 15,-7-2-7-15,1-3-10 0,0 3-12 0,-1-3-10 0,1 2-13 16,-1-1-19-16,0-4-23 0,-5 1-29 0,5 4-39 16,-5-4-61-16,3-2-107 0,-2 3-73 0,-2-2-34 0</inkml:trace>
  <inkml:trace contextRef="#ctx0" brushRef="#br0" timeOffset="36897.47">21667 16903 407 0,'0'0'377'0,"6"0"-112"15,-6 4-101-15,0 0-66 0,7 2-38 0,-7 9-21 16,7-3-9-16,-7 2-5 0,6 4-3 0,-6 0 1 0,6 1-1 15,-6-1-2-15,7 4-4 0,-7 4-5 0,0-4-8 0,7 3-7 16,-1-2-7-16,-6 2-15 0,0-6-17 0,6 3-27 0,-6-5-42 16,0-2-71-16,0 4-128 0,0-5-75 0,0 1-36 0</inkml:trace>
  <inkml:trace contextRef="#ctx0" brushRef="#br0" timeOffset="43208.48">4804 10565 37 0,'0'3'101'0,"-8"-3"-23"0,8 0-22 0,-7 4-21 15,7-4-23-15,0 4-20 0,-5-4-15 0,5 4-12 16,0-4-9-16,0 3-7 0,0-3-8 0,-6 4-5 0</inkml:trace>
  <inkml:trace contextRef="#ctx0" brushRef="#br0" timeOffset="43833.34">4778 10617 55 0,'0'-5'92'15,"0"5"-12"-15,6 0-10 0,-6 0-11 0,0 0-9 0,0 0-8 16,0 0-7-16,0 5-7 0,-6-5-3 0,6 0-5 16,0 0-2-16,0 0-2 0,0 3 0 0,0-3 1 0,-7 0-1 15,7 0 1-15,0 0-1 0,0 0-1 0,0 0 0 0,0 0-3 16,0 0-2-16,0 0-4 0,0 0-1 0,0 0-4 16,0 0-1-16,0 0-1 0,0 4-1 0,0-4-1 0,0 0 1 15,-7 4 2-15,7-4-1 0,0 3 1 0,0-3 1 16,0 4 0-16,-6-4 1 0,6 4 0 0,0-4 0 0,0 4 0 15,0-4 1-15,0 0 0 0,0 2 2 0,0-2 1 0,0 0 0 16,0 0-1-16,0 5 0 0,0-5 0 0,0 0-3 16,0 0-2-16,-7 0 0 0,7 0-3 0,0 0 1 15,0 0 0-15,0 3 1 0,0-3 0 0,0 0 0 0,0 0 4 16,0 0-2-16,0 0 2 0,7 4 1 0,-7-4 2 0,0 0-1 16,0 0 1-16,0 0-1 0,0 0 0 0,0 3 0 0,0-3-2 15,0 0 0-15,0 4-2 0,0-4 0 0,0 4-1 16,0 0 0-16,0-1 0 0,0 1-1 0,0 3 0 15,0-4 0-15,0 5 1 0,0-1 0 0,-7 1 0 0,7-2 2 16,0 3 0-16,-6-3 1 0,6 2 1 0,0 0-1 0,0-1 1 16,0 1 3-16,0-5 1 0,0 4-1 0,0-3 0 0,-6-1 0 15,6 1 1-15,0 0-1 0,0 0-1 0,0-1-3 16,0 4-1-16,0-3-3 0,0-1 2 0,0 1 0 16,6 0-1-16,-6 3 0 0,0-3 0 0,0 0 0 0,0-1 1 15,6 4 3-15,-6 1-2 0,7-5-2 0,-7 1-1 0,6 0 2 16,1 3 0-16,0-3 0 0,-7 0-2 0,11-1 1 15,-4 4 0-15,1-3 0 0,-3-1 0 0,9 2-4 0,-7 2 0 16,-1 1 3-16,1-5-2 0,5 4 1 0,-12 0 0 16,7 1-3-16,-7-1 2 0,7 1 3 0,-7 2-2 0,0-2-1 15,0 3 2-15,-7-4-1 0,7 4 1 0,0-4 0 0,-7 4 0 16,7-3 1-16,-6 0 0 0,0 1 0 0,6-4 1 16,0 2 0-16,-7 1 1 0,7-5 0 0,0 1-2 0,-6-2 0 15,6 3-1-15,0-5-4 0,0 3-8 0,0-3-13 16,0-3-31-16,6-2-62 0,-6 3-118 0,7-2-72 0</inkml:trace>
  <inkml:trace contextRef="#ctx0" brushRef="#br0" timeOffset="44645.64">4758 11202 57 0,'0'0'197'0,"0"0"-51"16,0 0-45-16,0 0-36 0,0 0-26 0,0 0-14 15,0 0-7-15,0 0-3 0,0 0 0 0,0 0 2 0,0 0 5 16,0 0 3-16,0 0 3 0,0 0-2 0,6 0 1 16,-6 4 2-16,0-4 3 0,7 0 0 0,-7 4-4 0,0-4-1 15,7 4-2-15,-7-1 1 0,6 1 0 0,-6 4-4 0,0-1-7 16,5 0-2-16,-5 0-4 0,0 0 0 0,7 4-1 16,-7 0-3-16,0 4-1 0,8-4-1 0,-8-1 0 0,5 2-1 15,-5-1 1-15,7 1-2 0,-7-2 0 0,7-2 1 16,-7-1-2-16,7 0 0 0,-7-3 1 0,6 3-2 0,-6-3 1 15,7-1 0-15,-7 2 0 0,6-3 0 0,-6 2 0 0,6 0 0 16,-6-4-3-16,7 4-1 0,-7-1-2 0,0 1 0 16,7 0-2-16,-7-4-3 0,6 4-7 0,0-4-2 0,2 2-1 15,-8-2 1-15,6 6-1 0,0-6-2 0,1 2-3 16,-7-2 2-16,6 4 4 0,-6-1 1 0,6-3 3 0,-6 4 4 16,7-4 2-16,-7 8 3 0,7-8 5 0,-7 8 3 0,5-6 1 15,-5 3 2-15,7 2-1 0,-7-3 1 0,8 3-1 16,-8-3-1-16,6 6-1 0,-6-2 1 0,0 0-1 0,0-2 0 15,0 5 0-15,0 1 1 0,-6-2-1 0,6 1 0 16,0 0 0-16,-8 0 0 0,1 0-1 0,7 1 2 0,-5-5 0 16,5-5-1-16,0 7 0 0,-7-2-1 0,7-3-8 0,0-1-13 15,0 1-19-15,0-4-31 0,0 0-54 0,0 0-95 16,0 0-80-16</inkml:trace>
  <inkml:trace contextRef="#ctx0" brushRef="#br0" timeOffset="47098.21">7885 15090 63 0,'0'0'73'0,"0"0"1"0,0 0 2 0,0 0-1 16,0 0-2-16,0 3 0 0,0-3-6 0,0 0-4 0,6 0-5 15,-6 0-7-15,0 0-6 0,0 0-6 0,0 0-6 0,0 0-3 16,0 0-4-16,0 0 0 0,0 0-2 0,0 0-1 16,0 0-3-16,0 0 0 0,0 0 0 0,0 0-1 15,0 0-1-15,0 0-1 0,0 0 0 0,0 0-2 0,0 0 0 16,0 0-1-16,0 0-1 0,0 0-1 0,0 0 0 0,0 4-1 16,0-4-1-16,0 0-3 0,0 0-2 0,0 0-2 0,0 0-2 15,0 3-1-15,0 1-2 0,0 0-2 0,-6 3 1 16,6 0 3-16,-6 4 0 0,6 0 0 0,-6 0 0 0,-1 4 2 15,0-4 0-15,1 3-1 0,-1 2-1 0,1-2 0 16,-7 1 0-16,6-1 0 0,-5 5 1 0,-2-1 0 0,-5 0-1 16,-1 0 0-16,0 9-1 0,1-6 0 0,0 2 0 0,-1-2 0 15,-7 1 0-15,15 0 0 0,-8-3 2 0,7-1-1 16,-7-3 2-16,8-1-1 0,6-3 0 0,-8 0 0 0,1 0-1 16,7 1 0-16,-1-6 0 0,0 2-1 0,1-1 0 15,6-3 1-15,-6 0-2 0,6-4-1 0,-6 2 1 0,6 4 0 16,0-4 0-16,0-2 0 0,0 4-1 0,6-4 0 15,-6 3 2-15,6 2 0 0,0-5 1 0,1 3-3 0,0 1 2 16,6-4 1-16,-7 4 0 0,8-4 1 0,-2 4 0 0,2-4 1 16,5 2-1-16,-6-2 0 0,6 0 0 0,-5 5-1 15,5-5-1-15,-6 0 1 0,6 3-1 0,-5-3-1 0,6 4 4 16,-8-4-1-16,8 3-1 0,-7-3 1 0,-1 4 2 16,8-4-2-16,-6 4-1 0,-2-4 0 0,1 0-2 0,1 4 2 15,-8-4-1-15,6 0 0 0,-4 3 0 0,-2-3 1 0,0 0 1 16,-6 0 3-16,7 0 0 0,-7 0 2 0,7 0 2 15,-7-3 0-15,0-1 0 0,6 0 1 0,-6-3 0 0,7 0 1 16,-7 0 0-16,6-5 1 0,-6 1-1 0,0 5 1 16,0-6-1-16,6 1 1 0,-6-3-2 0,0 2-1 0,0-2 0 15,-6 3-1-15,6 0-2 0,0-4-2 0,-6 4 2 0,6 1 0 16,-7-5-1-16,1 3 0 0,-1 2-2 0,7-2 1 16,-7 1-1-16,1 0-2 0,6 0-4 0,-6 3-5 15,-2 2-5-15,8 2-8 0,0-3-15 0,0 3-19 0,-6 0-20 16,12 0-29-16,-6-4-44 0,0 6-76 0,14-5-93 0,-8 3-54 15</inkml:trace>
  <inkml:trace contextRef="#ctx0" brushRef="#br0" timeOffset="47457.48">8224 15195 13 0,'0'0'389'0,"0"0"-87"0,0 0-103 15,0 5-80-15,0-5-50 0,0 7-33 0,0-3-15 0,0 3-7 16,0 0-2-16,0 1-1 0,0 2 2 0,0 5 1 0,0-4 0 16,0 4 0-16,0 3-2 0,7 0-4 0,-7-4 0 15,0 9-2-15,0-5-1 0,0 1-2 0,0 3 2 16,7-1 1-16,-7-3 3 0,0 5-2 0,6-5 0 0,-6 5 1 15,0-5 1-15,6-4 0 0,-6 4-1 0,6-3-2 0,1 0-2 16,-7-1 1-16,7 1 0 0,-1-3 1 0,0-2-1 16,2-3 0-16,-2 5 2 0,1-5 0 0,5-4 0 0,-5 1 0 15,6 0 0-15,0-1 1 0,0-3 1 0,-1 0-1 16,8-3 0-16,1-1-1 0,-2 0-2 0,1 1-3 0,-1-4-3 16,0 3-8-16,-6-7-8 0,6 4-10 0,-5 0-12 0,-1-1-13 15,7 1-20-15,-14-5-24 0,7 2-29 0,-6-2-48 16,-1 1-68-16,1 0-90 0</inkml:trace>
  <inkml:trace contextRef="#ctx0" brushRef="#br0" timeOffset="47769.93">8108 15309 242 0,'0'0'204'0,"6"0"-69"0,0 0-52 0,0-4-33 0,0 4-16 16,8 0-10-16,-8-3-1 0,7 3 2 0,1-4 4 16,-8 4 1-16,8-3 2 0,-2-1 1 0,1 0-2 0,1 4 1 15,4-3-3-15,-4-2-2 0,-2 2-2 0,2-4 0 0,5 3-2 16,-5 1-1-16,-2-1-3 0,2 0-1 0,4 0-2 15,-3 1-3-15,-3-1-5 0,2 1-1 0,-2-1-1 16,1 1-3-16,-6-1-5 0,6 4-7 0,-7-4-11 0,1 4-12 16,0 0-14-16,-7-4-20 0,6 4-26 0,-6 0-40 0,6 0-52 15,-6 0-82-15,0 0-66 0</inkml:trace>
  <inkml:trace contextRef="#ctx0" brushRef="#br0" timeOffset="47972.98">8329 15405 152 0,'0'3'226'0,"0"-3"-58"15,0 4-49-15,0-4-33 0,0 4-21 0,0-4-13 16,0 0-10-16,0 0-4 0,0 3-4 0,0-3-4 0,6 0-5 16,-6 0-3-16,6 0-3 0,1 0-5 0,-7 0-1 0,7 0-5 15,6 0-1-15,-8 0-7 0,10-3-5 0,-10 3-9 0,8-4-14 16,1 0-23-16,-1 1-34 0,0-2-61 0,0 3-110 15,7-6-79-15</inkml:trace>
  <inkml:trace contextRef="#ctx0" brushRef="#br0" timeOffset="48207.3">8805 15334 268 0,'0'0'309'0,"0"0"-101"0,6 0-83 16,-6 0-56-16,6 0-34 0,1 0-17 0,-1-2-8 16,8 2-6-16,-8-5 1 0,7 5 0 0,-1-2-1 0,-5 2 1 15,7-5-1-15,-1 5-2 0,-1-4-3 0,8 4-5 16,-7-3-8-16,0 3-12 0,0-4-16 0,-8 4-24 0,10-4-31 15,-3 4-42-15,-4 0-56 0,-8 0-72 0</inkml:trace>
  <inkml:trace contextRef="#ctx0" brushRef="#br0" timeOffset="48379.32">8791 15445 118 0,'-6'8'328'0,"-8"-6"-100"15,7 2-89-15,2 0-51 0,5 0-31 0,-7-1-15 0,0 2-6 16,7-2-3-16,0 1 1 0,0-4 0 0,0 0-2 15,0 2-3-15,7 4-4 0,0-6-5 0,-2 0-3 0,2 0-4 16,7 0-6-16,-2-6-8 0,8 4-12 0,0-2-20 16,-2-4-26-16,9 1-51 0,0-3-94 0,5-2-103 0,-6-3-60 15</inkml:trace>
  <inkml:trace contextRef="#ctx0" brushRef="#br0" timeOffset="57861.3">9430 15313 236 0,'0'0'176'0,"-7"0"-62"0,7 0-40 0,-6 3-22 0,6-3-11 16,0 0-3-16,0 0-2 0,-7 0 0 0,7 0-2 0,0 0-3 15,0 0-3-15,-6 0-7 0,6 4-5 0,0-4-4 0,0 0-3 16,0 0-2-16,-7 0-2 0,7 0 1 0,-6 5-1 16,6-5 2-16,-6 0 3 0,6 0 3 0,-8 2 1 0,2-2 1 15,6 0 4-15,-6 0 1 0,6 5 0 0,0-5-2 16,-8 0-3-16,8 2-2 0,0-2-1 0,0 0-1 0,0 0-2 15,-5 0-2-15,5 0-1 0,0 0 0 0,0 0 0 0,0 0 0 16,0 0-2-16,5 0-1 0,-5 0-3 0,0 0 0 16,0 0 2-16,8 0-1 0,-8 0-1 0,6 0-1 0,0 0-1 15,-6 0 1-15,8 0-1 0,-2 0 2 0,0 0-3 16,1 0 1-16,-1 0-1 0,1 0 1 0,-1 0 1 0,7-2 1 16,-6 2-1-16,0-5 1 0,5 5-2 0,2-2 1 15,-3 2 0-15,-3-5 1 0,5 1-1 0,0 1 0 0,1 3-4 16,-8-4-4-16,6 4-5 0,-5-4-7 0,6 4-12 0,-6-3-12 15,-1 3-14-15,0-4-16 0,2 4-20 0,-2-3-28 16,0 3-42-16,0-4-70 0,2 4-71 0</inkml:trace>
  <inkml:trace contextRef="#ctx0" brushRef="#br0" timeOffset="58283.16">9476 15204 4 0,'0'0'248'0,"0"0"-58"0,0 0-51 16,0 0-46-16,0 0-31 0,0 0-20 0,0 0-11 0,0 0-10 15,0 0-4-15,0 0-5 0,0 0-3 0,0 0-1 0,0 0-1 16,0 3 1-16,0-3-2 0,6 0 1 0,-6 4 1 16,0-2 4-16,0 3 2 0,0-2 2 0,0 1 3 15,5 4 1-15,-5-1 0 0,0 0 0 0,0 4 0 0,8-4-2 16,-8 4-5-16,6 0-1 0,-6 0-3 0,7 0-2 0,0 0-2 15,-1 1 0-15,0-2-1 0,2 2 0 0,-2-3 0 0,0 3 0 16,-6 3-1-16,6-5-1 0,1-2-2 0,0 3-2 16,-7 0-5-16,6 0-6 0,1-4-7 0,-7 0-11 0,6 1-16 15,-6-1-20-15,0 1-32 0,6-4-50 0,-6-4-82 16,0 2-82-16</inkml:trace>
  <inkml:trace contextRef="#ctx0" brushRef="#br0" timeOffset="58704.85">9768 15079 85 0,'-6'0'302'16,"6"0"-84"-16,0 4-80 0,0-4-57 0,0 3-33 0,0 1-17 15,0-1-12-15,0 4-2 0,0 1 2 0,0 3 0 16,0-1 3-16,0 5 3 0,0-1 1 0,0 5 0 0,0-1-2 16,6 5-4-16,-6-1-1 0,7 3-4 0,-7-3-2 15,7 4-3-15,-7-5-4 0,6 6 1 0,1-5-3 0,-1 0 7 16,1-1-5-16,0 1 0 0,-1-3-3 0,0-2 0 0,0 3-1 16,2-3-2-16,-2-1-7 0,0-2-12 0,1 1-9 15,-7-4-15-15,6-4-28 0,1 0-48 0,-1 1-99 16,-6-4-90-16,7-4-57 0</inkml:trace>
  <inkml:trace contextRef="#ctx0" brushRef="#br0" timeOffset="61626.01">10127 15090 150 0,'-7'3'158'0,"1"1"-32"0,-1-1-30 0,1 1-27 0,-1 0-17 15,1 0-9-15,0 3-10 0,-1 0-4 0,0-4-4 16,7 5-4-16,-6-4-4 0,0 3 0 0,6-3 0 0,0 2-3 16,-8-1 1-16,8 2 0 0,8-2-1 0,-8 1 2 0,0 1 0 15,6-3-2-15,0 4-2 0,-6-4-1 0,7-1-3 16,0 3 1-16,-1-1 1 0,-6-2-1 0,6 5 3 0,1-4-4 16,-1-1 1-16,1 1-1 0,-1-1-1 0,1 1-2 15,-1-1 0-15,0-3-2 0,2 4 2 0,-2-4-2 0,0 0 1 16,1 0 0-16,0 0 0 0,-1-4 0 0,1 1 0 0,-1 3-1 15,0-7-1-15,2 3 0 0,-2-3 2 0,0 3 0 16,0-3 0-16,0 0 1 0,2 0 0 0,-2-2 2 16,-6 2-2-16,6 0 1 0,-6 1-4 0,7-3-1 0,-7 1 0 15,0 2-2-15,0-2 1 0,7 1 0 0,-7 3-1 0,0-3-1 16,-7 0 3-16,7 0-1 0,0 3 6 0,0-4 1 0,-7 1 0 16,7 4 0-16,0-4 3 0,-6 3 3 0,6 0 0 15,-6 0 2-15,6-4-3 0,-8 8 2 0,8-3-1 16,-6 0-1-16,6 0-1 0,0 3 0 0,-6 0-1 0,6 0-2 15,0-5-2-15,0 5 0 0,0 0-5 0,0 0 1 0,0 0 0 16,0 0-1-16,0 0 0 0,0 0-1 0,0 0-2 16,0 0-2-16,0 0 2 0,0 0-2 0,0 0 0 0,0 5 0 15,0-5-1-15,0 0 4 0,0 0-1 0,0 3 1 16,0 0 0-16,6 0 1 0,-6 2 1 0,0 2-1 0,0 1 0 16,6-1-2-16,-6 0 2 0,8 4 0 0,-8 0 0 0,6-1-1 15,-6 2 0-15,6 2 0 0,1 1 0 0,0-1 1 16,-7 2-1-16,7-3-1 0,-1 7 2 0,0-6 0 0,1 4 0 15,0-4 0-15,-1 5 1 0,0-1-1 0,1 0 1 0,-7 2 0 16,7-3-1-16,-1 2-3 0,-6 3-1 0,7-4 0 16,-7 5-3-16,0-1 0 0,0-1 0 0,-7 2-1 0,7-5 0 15,0 3 2-15,-6-2 1 0,-1-5 1 0,7 6 1 16,-7-6 0-16,7-3 1 0,0-5 3 0,-6 6 5 0,6-9 4 16,0 5 5-16,-6-4 3 0,6-1 3 0,0-3 0 0,-7 0 2 15,7 0-1-15,-7-3 0 0,1-1-5 0,6-4-3 16,-6 5-1-16,-1-4-3 0,7 0 0 0,-7-1-3 15,7-4 0-15,-7 5-3 0,7-7-2 0,0 3-5 0,0 0-5 16,0-4-7-16,0 1-12 0,7-1-19 0,-7 1-21 0,7-5-32 16,0 1-60-16,-7-1-113 0,6 4-84 0,0-3-44 0</inkml:trace>
  <inkml:trace contextRef="#ctx0" brushRef="#br0" timeOffset="62641.4">10512 15478 139 0,'0'0'136'0,"-7"4"-24"16,7-4-22-16,0 0-25 0,0 0-16 0,-7 2-12 0,7-2-9 15,0 0-7-15,0 0-5 0,0 0-2 0,0 0 0 0,0 6 4 16,0-6 1-16,0 0 1 0,0 0 6 0,0 0 4 0,0 0 4 15,0 2 1-15,0-2 0 0,0 0 2 0,0 0-4 16,0 0-1-16,0 0-6 0,0 0-5 0,0 0-3 16,0 0-4-16,0 0-6 0,0 0-4 0,7 0 2 0,-7 0-4 15,0 0-2-15,0 0-1 0,0 0-1 0,7 0 0 0,-7 0 2 16,6 0 0-16,0 0-5 0,1 0 3 0,-7-2 1 16,13 2 1-16,-6-6 1 0,-1 4 2 0,0-2 1 0,8 1 0 15,-8-2 1-15,8 2 2 0,-9-1 0 0,9 0 0 16,-9 0-1-16,9 2 0 0,-7-3-2 0,5 2 0 0,-4-1 0 15,-2 0-2-15,7 1-2 0,-6-1 0 0,-1 4-1 0,-6 0-2 16,6-4-3-16,1 4-3 0,-7-3-5 0,0 3-9 16,5 0-11-16,-5 0-12 0,0-4-15 0,0 4-22 0,0 0-28 15,8-3-46-15,-8 3-77 0,0-4-74 0</inkml:trace>
  <inkml:trace contextRef="#ctx0" brushRef="#br0" timeOffset="62969.45">10654 15437 255 0,'0'0'231'0,"0"0"-50"0,0 0-48 0,0 0-39 16,0 0-29-16,0 0-18 0,0 0-13 0,0 0-8 16,0 0-6-16,0 0-4 0,8 4-3 0,-8-4-1 0,0 4-3 15,0-1 2-15,0 2-3 0,6 1 0 0,-6-2-1 16,6 3 0-16,-6 1 0 0,7-2-1 0,-7 2 1 0,7 4-3 15,-1-5-1-15,0 1 0 0,-6 2 0 0,7 1 1 0,-2-3 0 16,-5 2-1-16,0 1-1 0,8 0-1 0,-8 0 0 16,0-3 2-16,0 4-2 0,0-3 0 0,0 3 0 0,0-4 0 15,-8 2-1-15,8-3 2 0,-5 5 1 0,-2-5-1 16,1 0 3-16,0 0 0 0,-1 4-1 0,-6-7 3 0,7 3-2 16,-8 1 0-16,8-4-1 0,-7-1-2 0,0 0 1 0,-1 1-2 15,9 0 0-15,-9-1-10 0,1-3-2 0,6 0-4 16,1 0-12-16,0 0-23 0,-1-3-37 0,7-1-71 0,0-3-136 15,0-4-61-15</inkml:trace>
  <inkml:trace contextRef="#ctx0" brushRef="#br0" timeOffset="63469.33">10862 15054 189 0,'0'0'371'15,"0"0"-102"-15,0-5-103 0,0 5-72 0,0 0-45 0,0-3-25 16,0 3-12-16,0 0-8 0,0 0-3 0,0 0-2 15,0 0-1-15,0 0 0 0,0 3 0 0,8 2-1 0,-8-2 1 16,0 3 2-16,7 2 2 0,-7 4 5 0,0-2 3 0,0 5 3 16,0-1 3-16,6 5 4 0,-6 3 3 0,0-4 0 15,0 8-2-15,0-4-1 0,0 3-1 0,0 0-2 0,-6 1-3 16,6 3-2-16,0-2-3 0,0 2 0 0,-7-3-2 16,7-1-1-16,-8-3 0 0,8-1-1 0,0-1-3 0,0 2 2 15,0-8-3-15,0 1-1 0,0-1-2 0,0-3-5 0,8 0-6 16,-8-3-12-16,0-2-15 0,0 0-18 0,0-4-23 15,0-2-40-15,0-2-69 0,7-4-108 0,-7 4-66 16</inkml:trace>
  <inkml:trace contextRef="#ctx0" brushRef="#br0" timeOffset="63906.81">10818 15361 217 0,'0'8'216'0,"0"-6"-86"16,0 6-53-16,0-4-30 0,0 3-13 0,6-3-9 0,-6 2-2 16,7-1-3-16,-1-2 1 0,0-3-2 0,1 4-2 15,0 0-5-15,-2-4-3 0,10 0-1 0,-9 0 1 0,7-4 0 16,0 0 2-16,0 1 6 0,0-4 3 0,-6 3 5 16,4-7 2-16,4 3 0 0,-10 2 1 0,9-6 5 0,-7 1-1 15,-1-1-5-15,1 3-4 0,-1-3-2 0,0-3-1 0,2 1-1 16,-2-1-1-16,-6 0-5 0,6 1-3 0,-6-1 2 15,6-3-2-15,-6-1-2 0,0 6-1 0,0-7 0 16,0 6 0-16,0-1-1 0,0 1 1 0,0-1 3 0,-6 4 4 16,6 4 6-16,0-1 1 0,0 0 1 0,0 5 0 0,-6-3 1 15,6 6-1-15,0-5-3 0,0 5-6 0,-6 5-6 0,6-5-3 16,-8 6-3-16,8-3-1 0,0 9-1 0,-6-4-1 16,6 2-2-16,0 1 1 0,0 4 3 0,0-1-1 15,0 1 0-15,6 0 0 0,-6 3 1 0,8 1-1 0,-8 2 2 16,6-2-1-16,-6 3 0 0,6 0 0 0,-6 3 0 0,6-2 1 15,-6 2-1-15,8-3 1 0,-8-1-1 0,0 5 1 16,6-4 0-16,-6 0-1 0,6 0 0 0,-6-3-1 0,7-1-3 16,-7 1-4-16,6-1-5 0,-6-4-8 0,6 1-7 15,-6-5-12-15,0 2-14 0,8-1-14 0,-8-3-16 0,6-2-27 16,-6-1-47-16,5-2-92 0,-5 1-83 0</inkml:trace>
  <inkml:trace contextRef="#ctx0" brushRef="#br0" timeOffset="64172.28">11183 15383 206 0,'0'3'361'0,"0"5"-119"0,0-2-96 16,6 6-58-16,-6-1-32 0,0 3-15 0,5 2-9 0,-5-2-5 15,0 3-1-15,9 3-5 0,-9-3-5 0,6 2-6 0,-6-1-1 16,5 4-2-16,3-3 0 0,-8-1 0 0,6 1-3 16,1-1-1-16,-7 0-3 0,6-3 4 0,1-1-4 15,-1 1-2-15,0-1-8 0,2-3-10 0,-2 1-6 0,0-2-11 16,-6 2-8-16,7-5-15 0,0-3-16 0,-7 3-23 0,0-3-27 16,6-1-43-16,-6 1-82 0,0 0-69 0</inkml:trace>
  <inkml:trace contextRef="#ctx0" brushRef="#br0" timeOffset="64531.58">11248 15430 7 0,'-7'-4'445'0,"7"-3"-71"0,0 4-127 16,-6-5-99-16,6 5-57 0,6-4-32 0,-6 3-19 0,0-4-7 15,7 1-5-15,-1-1-2 0,0 6-4 0,2-6-1 0,-2 4-3 16,7 1-2-16,-6 3-2 0,6-4-5 0,-7 8-3 16,0-4-3-16,0 7-1 0,2 1-2 0,-2 2-1 15,-6 1 0-15,5 4 0 0,-5 3 1 0,0 0 0 0,0 0 0 16,0 1 0-16,0-1 0 0,0 5 0 0,8-5-1 0,-8-4 1 16,0 4 0-16,7-3 0 0,-7 0-2 0,6-3 0 0,1-3-2 15,-1-1 1-15,7 4 0 0,-6-5-2 0,5-4-2 16,-4 1-2-16,4-1 1 0,1 1 1 0,-6 0 0 15,6-4 1-15,-7 4 0 0,1-4-1 0,0 3 1 0,-7-3 2 16,6 4 1-16,-6-1-1 0,0 1 2 0,-6 0-1 0,-1-1 1 16,0 1 2-16,1 0-1 0,-7-1 1 0,0 5-1 15,0-5 0-15,-1 5-2 0,2-4-2 0,-1-1-6 0,0 0-11 16,0 1-16-16,-2-4-21 0,10 0-38 0,-1 0-74 0,-2-4-138 16,8-2-69-16</inkml:trace>
  <inkml:trace contextRef="#ctx0" brushRef="#br0" timeOffset="65093.94">11509 15031 23 0,'0'0'270'15,"0"0"-79"-15,-7 3-66 0,7-3-52 0,0 4-30 16,0-4-17-16,0 4-7 0,0 0 1 0,0 4 2 0,0-2 6 15,0 2 4-15,0-1 6 0,7 4 2 0,-7 3 4 0,0-2 2 16,6 2-2-16,0 1-4 0,1 2-2 0,-1 2-5 16,1-1-5-16,0 5-4 0,-1-5 1 0,0 4-5 0,2 4-3 15,4-5-3-15,-7 1 0 0,3 1 0 0,-1 2-1 0,6-2-1 16,-7-2-4-16,0 1-3 0,2-4 0 0,-2 5 0 16,0-5-1-16,0 1 0 0,2-1-3 0,-2 0-1 0,-6-4 0 15,6 1 1-15,-6 0-2 0,7-1-3 0,-7-2-6 16,0-1-6-16,6 0-11 0,-6-4-12 0,0-4-18 0,0 5-21 15,7-8-28-15,-7 0-52 0,7 0-85 0,-7-8-85 0</inkml:trace>
  <inkml:trace contextRef="#ctx0" brushRef="#br0" timeOffset="65593.83">11489 14987 246 0,'-6'-4'355'0,"6"0"-104"0,-7 1-85 0,7-1-54 15,0 4-31-15,-7-3-17 0,7-1-9 0,0 1-9 0,0-1-6 16,0 4-2-16,0-4-8 0,0 4-5 0,7 0-8 15,-7-4-4-15,7 1-4 0,-1 3-2 0,0 0-2 0,8-4-2 16,-2 4-3-16,1 0 0 0,1 4 0 0,6-4 1 16,-8 7-1-16,1-3 0 0,0 7 0 0,-6-1-1 0,5 2 1 15,-4 2 1-15,-2 1 1 0,0-1-2 0,0 6 2 0,2-3-1 16,-8 2-1-16,0-1 1 0,0 0 1 0,0 4 0 16,0-4-2-16,0-3 1 0,0 4-1 0,-8-6 0 15,8-1-1-15,0-1 0 0,0 0-2 0,8-4 1 0,-8 4 1 16,0-3-2-16,6-2 3 0,-6-1 0 0,6 2 2 0,7 0-1 15,-6-3 0-15,6-1 0 0,-1 1-1 0,2 0 0 0,-1-1-2 16,7 1-4-16,-8 1-2 0,8 2-2 0,0-5-1 16,-7 6-3-16,6 0 1 0,-6-1-1 0,1-1 0 0,-2 2 4 15,1 4-1-15,-6-1 2 0,0 0 0 0,-1 3 2 16,0-3 0-16,-6 4 3 0,0-5-1 0,0 5 1 0,-6-3 3 16,0 2 1-16,-1-3 1 0,0 3 0 0,1-2 1 15,-7-1 0-15,7 0 1 0,-8 0-1 0,1 0-1 0,7 0 0 16,-7-4-2-16,0 1-7 0,-1 0-13 0,2-6-17 0,6 2-25 15,-8-1-47-15,8-3-90 0,-1 0-114 0,7-3-65 16</inkml:trace>
  <inkml:trace contextRef="#ctx0" brushRef="#br0" timeOffset="66031.39">12095 14918 238 0,'0'-5'325'16,"0"2"-101"-16,0 3-90 0,0 0-60 0,-7 0-34 15,7 0-20-15,0 0-10 0,-7 3-2 0,1 2-1 16,6 2 1-16,-6-4-1 0,-7 5 3 0,6 3 2 0,1 0 4 16,-7 0 2-16,7 3 1 0,-2 1 1 0,2 3 1 0,-7-3 2 15,6 3 2-15,1 1-1 0,-1-1-2 0,1 4-2 0,0-4-1 16,-2 4-3-16,2 0 0 0,6 3-3 0,-6-2-1 16,6-1 0-16,0 3-2 0,0 1 1 0,0-1-3 0,0 5 2 15,6-5-3-15,-6 2 1 0,6-6-1 0,2 5 1 16,4-4-2-16,-5 1-1 0,6-6 1 0,0 5 0 0,1-3 1 15,-2-5-1-15,1 4 0 0,0-3-3 0,6-5 1 16,-5 5-1-16,6-3 0 0,-1-2-1 0,1-2-4 0,-1-1-2 16,0 1-4-16,1-4-8 0,-1-1-7 0,8 1-14 0,-8-4-16 15,1 0-20-15,-1 0-18 0,7-4-31 0,-6 1-50 16,-1-5-81-16,1 4-83 0</inkml:trace>
  <inkml:trace contextRef="#ctx0" brushRef="#br0" timeOffset="66734.17">12251 15129 197 0,'-6'4'230'16,"6"-4"-62"-16,-6 0-50 0,6 0-34 0,-8 4-20 0,8-4-10 15,0 0-6-15,0 0-3 0,-6 0-6 0,6 0-2 16,6-4-5-16,-6 4-3 0,0 0-5 0,0 0-4 0,8-4-5 16,-8 4-2-16,6 0-3 0,-6-3 1 0,6 3-1 15,-6 0-1-15,7-4 1 0,-1 4 2 0,1-3-3 0,-1 3-2 16,7 0 1-16,-6 0-1 0,0 0-1 0,5 0-3 0,-5 0 1 15,6 0-3-15,-7 3 1 0,7 4 1 0,-6-3-2 16,0 4-1-16,-1 3 1 0,0-5 2 0,2 6-3 0,-2-1 2 16,0 3-1-16,0 2 0 0,1-6 0 0,0 5 0 15,-7-1 0-15,6 1 1 0,-6 4 0 0,7-5 0 0,-7-3 2 16,0 5-2-16,-7-3 4 0,7 3 1 0,-6-7 0 0,6 7 3 16,-7-1 0-16,-6-4 0 0,7 0 0 0,-8 3-2 15,8-3-2-15,-7-4 0 0,6 4-1 0,-6-3-2 16,7-5-2-16,-1 5 0 0,-6-4-1 0,13-2-4 0,-6 4-9 15,0-4-13-15,6-2-16 0,0-2-28 0,0-4-45 0,0 4-80 16,6-5-128-16,0-5-56 0</inkml:trace>
  <inkml:trace contextRef="#ctx0" brushRef="#br0" timeOffset="67124.85">12616 15034 117 0,'-6'0'251'0,"-1"0"-71"0,0 4-63 0,0-4-44 0,2 4-25 16,-2-4-10-16,0 4-5 0,1-1 2 0,-1 2 1 0,1-5-2 15,0 6-2-15,-2-3-5 0,2 2-3 0,0-2-4 16,0 1-4-16,-1 4-6 0,7-5-3 0,-7 4-4 0,1 0 3 16,-1-3 2-16,7 4 4 0,-6-1 2 0,0-4 4 0,6 4 1 15,-8 1 3-15,2-1 1 0,6 1-1 0,0-2-2 16,-7 2-2-16,7 1-3 0,0-3-3 0,0 1-2 16,0 0-4-16,0 2-2 0,7 0 2 0,-7-1-2 0,0 0 0 15,6-1-1-15,2 4 0 0,-8-4-1 0,6 1 2 0,0-1 1 16,1 0-2-16,6 1-1 0,-6-5 2 0,-1 5 0 0,6-5 2 15,2 1 0-15,-1-4 1 0,7 0-3 0,-8 0 1 16,14 0-1-16,-6-4-6 0,6 1-11 0,1-1-15 16,-1-3-26-16,6-1-36 0,-6-3-72 0,5 4-133 0,-4-4-76 15</inkml:trace>
  <inkml:trace contextRef="#ctx0" brushRef="#br0" timeOffset="67687.23">12662 15679 55 0,'0'0'228'0,"0"-3"-55"0,0 3-48 0,0 0-34 0,0 0-28 15,0 0-15-15,0-4-5 0,0 4-7 0,0 0-2 16,0 0-1-16,6 0-2 0,-6 0 0 0,0 0 0 0,0 0-1 16,0 0-1-16,0 0-2 0,0 0-1 0,7 0-3 0,-7-3-4 15,0 3-3-15,5-4-3 0,2 4 0 0,1-4-2 16,-3 0-1-16,9 1-2 0,-7 3 4 0,-1-4-3 0,7 1 3 15,-7-2 0-15,8 3-1 0,-2 2 1 0,-5-4-1 16,6 0-1-16,0 0-2 0,0 4 1 0,-1-3 0 0,3-2-2 16,-3 2 0-16,-5-1 0 0,6 4-3 0,0-2-1 0,-7-4-2 15,1 4-2-15,6 2-4 0,-8 0-4 0,-5-4-7 16,8 4-7-16,-8 0-7 0,7 0-6 0,-7-4-11 0,0 4-13 16,5 0-16-16,-5-4-26 0,0 4-43 0,0-3-87 15,0 3-81-15</inkml:trace>
  <inkml:trace contextRef="#ctx0" brushRef="#br0" timeOffset="67984.11">12955 15412 305 0,'0'0'329'0,"0"0"-124"15,0 4-92-15,0-4-58 0,0 3-32 0,0 1-16 0,0-1-8 16,0 5 0-16,0-1 2 0,0 0 5 0,6 0 3 16,-6 1 3-16,0 4 1 0,7-3 1 0,-7 3 2 0,7 3-1 15,-1-5-1-15,-6 2-1 0,6 3-1 0,-6-5-2 16,8 6-3-16,-2-2-1 0,0-3-1 0,-6 3-4 0,6-2-1 15,1 3-3-15,0-5-3 0,-1 1-7 0,-6 0-10 0,7 0-15 16,-7-4-21-16,6 4-27 0,-6-7-45 0,5 3-81 16,-5-7-90-16</inkml:trace>
  <inkml:trace contextRef="#ctx0" brushRef="#br0" timeOffset="68405.66">12830 14841 151 0,'7'3'243'0,"1"1"-55"0,-2-1-62 16,0 1-43-16,1 3-18 0,-1 1-8 0,7-1-4 15,0 3-3-15,-6-1-1 0,6 2-2 0,7 3-4 0,-8 1-1 16,8 3-5-16,-1 0-4 0,1 1-7 0,0 2-3 0,-1 5-2 15,6-1-6-15,-4 2-3 0,5 2-1 0,-7 4-4 16,6-1-1-16,-5 2-1 0,0-2 0 0,0 5-3 0,0 1 1 16,-7 0 1-16,7 4-3 0,-8-2-1 0,-7-3-5 15,4 7-18-15,-9-4-21 0,0 5-17 0,0-2-17 0,-9 1-24 16,-2-4-41-16,-2 0-73 0,0 1-110 0,-7-5-40 16</inkml:trace>
  <inkml:trace contextRef="#ctx0" brushRef="#br0" timeOffset="88791.48">13437 14918 128 0,'0'0'167'16,"6"-5"-29"-16,-6 5-29 0,0 0-24 0,0-3-23 0,0 3-16 16,0 0-8-16,8 0-5 0,-8-3-3 0,0 3-2 0,0 0-3 15,6-5-4-15,-6 2 1 0,0 3-2 0,6-3 0 16,-6-2-2-16,0 1 0 0,7 4-1 0,-7-3 1 0,0 3 1 15,0-3-2-15,0 3 1 0,0 0-1 0,0 0 0 16,6-4-1-16,-6 4 0 0,0 0 1 0,0-4 3 0,0 4 2 16,0 0 0-16,0 0 1 0,0 0 1 0,0 0 1 0,0 0-1 15,0 0-2-15,0 0-4 0,0 0-3 0,0 0-2 16,0 0-3-16,0 0-2 0,0 0-4 0,0 0-2 0,0 0-3 16,7 4 0-16,-7 0 0 0,0-4 0 0,0 3 1 15,6 4-2-15,-6-2 0 0,7-2 3 0,-7 5 1 0,6-5-1 16,-6 5 0-16,6-1 0 0,-6 1 0 0,0 2 0 0,8-3-1 15,-8 5-1-15,0-5 0 0,6 3 0 0,-6 2-1 16,6-1 1-16,-6-1 0 0,7 1 2 0,-7 4 1 0,7-4-1 16,-1 3 2-16,-1-2-1 0,-5 3 1 0,0-5-1 15,8 2 0-15,-8 2-1 0,6-3 0 0,-6 4 0 0,0-1-3 16,0 1 2-16,0-1 0 0,0 2 1 0,0-2-1 16,0 1 0-16,-6 3 1 0,6-3-1 0,0-1 1 0,-8 4 0 15,8-7 1-15,0 5-1 0,0-6-1 0,0 2 1 0,0-3-2 16,-5 3 1-16,5-4 0 0,0-1 0 0,0 1-1 0,0-1 1 15,0 0-1-15,0-3 2 0,0-1 0 0,0 1 2 16,0-4-2-16,0 3 2 0,0-3-2 0,0 4 0 16,0-4 1-16,0 0 2 0,0 0 3 0,0 0-1 0,0 0 6 15,0 0-2-15,0-4 0 0,0 1-1 0,0-1-1 16,0 1-3-16,0-5-2 0,0 5 1 0,0-4-5 0,0-1 0 16,5 1 1-16,-5-1-1 0,0 2 1 0,0-6-2 0,0 5 2 15,0-1-1-15,8 0-1 0,-8-1 0 0,0 0 0 16,6 2 2-16,-6 0 0 0,7 0 0 0,-7-1 0 0,7 0 0 15,-7 2 0-15,6-2 0 0,0 1 0 0,2-1 0 0,-8 1-1 16,6 0 1-16,0 0-1 0,0-1 1 0,1 5-1 16,0-2 0-16,-1-1-1 0,-6 3 1 0,7-1 1 15,-1 4-4-15,-6 0 1 0,6-5 1 0,-6 5-1 0,8 0 0 16,-8 0-1-16,6 0-2 0,-6 5 2 0,6-5 1 0,-6 4 0 16,7-1-3-16,-7 1 3 0,0-2-1 0,7 3 3 0,-7-2 0 15,6 5-1-15,-6-1 0 0,6-3 0 0,1 3 2 16,-7 4 0-16,6-4 0 0,-6 4 0 0,7-3 1 0,0 3 0 15,-7-1 1-15,6-2 1 0,0 4 0 0,-6-5-1 16,7-1 0-16,0 6 0 0,-1-5-2 0,0-1 2 0,1 2-1 16,-1-4 0-16,8 4-1 0,-8-1 1 0,0-3 0 15,1 0-1-15,6-2 4 0,-7 3-3 0,1-5-3 0,0 0-5 16,6 0-2-16,-7 0-14 0,0 0-17 0,8-5-21 0,-8-1-33 16,8 2-47-16,-8-3-77 0,0-5-112 0,1 4-53 15</inkml:trace>
  <inkml:trace contextRef="#ctx0" brushRef="#br0" timeOffset="89510.12">13470 15079 109 0,'0'4'211'0,"-7"-4"-41"0,7 0-42 0,0 0-37 16,-6 0-30-16,6 0-16 0,-6 0-10 0,6 0-3 15,0 0-1-15,-8 0 0 0,8-4-2 0,0 4-1 0,0 0-1 16,0 0-2-16,0 0-2 0,0-4-3 0,0 4-4 0,0 0-1 16,0 0 1-16,0-4 0 0,0 4-1 0,0 0 0 15,0 0 1-15,0-3 3 0,0 3-2 0,0 0 0 0,0-5 0 16,0 5 1-16,0 0 1 0,0 0 0 0,0 0 0 15,0 0-4-15,0-3 1 0,0 3-3 0,0 0 0 0,0 0-4 16,0 0-2-16,0 0-2 0,0 0 0 0,0 0-3 0,0 0-2 16,0 0 0-16,0 0 0 0,0 0-1 0,0 0-2 15,8-3 1-15,-8 3 1 0,0-3 1 0,6 3 0 16,0-5 0-16,1 2-1 0,-1-1 0 0,1 0 1 0,6 4 0 16,-7-4-5-16,8 1 3 0,-8-1 1 0,0 4-1 0,8-4 2 15,-3 1 0-15,-3 3 0 0,5-4 0 0,0 0 4 0,1 4-3 16,-8-4-1-16,6 1 0 0,-5 0 0 0,6 3 0 15,0-4 0-15,-7 0 0 0,8 1 1 0,-8 3-1 16,1-4 0-16,0 4-3 0,-1-4-7 0,0 4-8 0,-6 0-12 16,0 0-16-16,0 0-25 0,0 0-40 0,0-4-80 0,-6 4-120 15,6 0-57-15</inkml:trace>
  <inkml:trace contextRef="#ctx0" brushRef="#br0" timeOffset="93087.42">13483 15063 109 0,'0'-3'184'0,"6"0"-26"15,-6 0-26-15,0-5-33 0,7 4-30 0,-7-4-21 0,6 5-14 16,0-5-6-16,-6 1-2 0,8-1 0 0,-2 2 0 16,0-5 1-16,1 3 1 0,0 1 1 0,-1-4 1 15,-1 4 1-15,3-1-1 0,-2 1 3 0,1-3-1 0,-7 2 1 16,7 1 1-16,-7-1 1 0,6 5 0 0,-6-5-2 0,6 5-3 15,-6-2-3-15,0 1-5 0,0 4-5 0,0 0-4 0,0 0-2 16,-6 9-5-16,0 2-3 0,-1 0-2 0,-6 4-1 16,5 6 0-16,-3-3 0 0,-3 4 0 0,2 0 0 15,4 4-1-15,2-5 1 0,0-1 0 0,6 1 0 0,-7-3 1 16,14-3 0-16,-7 0 1 0,6-4-1 0,0 1 0 0,2-6 1 16,4 1 0-16,2-3 1 0,-3-4 2 0,3-4-1 15,0 0 3-15,6-3 0 0,-2-4 4 0,-4 0-2 0,5 0 4 16,-5-4 0-16,-2 1 2 0,2-1 1 0,-8-2 2 0,7 2 2 15,-7 1 0-15,1-2 1 0,0 1 0 0,-7-6-1 16,0 2-1-16,0 1 1 0,0 3-4 0,0 1 0 0,-7-1 0 16,7 4-1-16,-7 3-1 0,1 2-1 0,-1 1-3 15,-5 5-3-15,5 5 0 0,-6-2-2 0,-1 5-5 0,2 3 0 16,-8-1-1-16,7 5 0 0,1 0-1 0,-2-1 2 16,1 1 0-16,6 0 0 0,1 3 0 0,-2-4 0 0,8 1-2 15,0-4 1-15,0 0 1 0,8 1-3 0,-2-5-3 0,1 0 0 16,0 0 0-16,5-3 1 0,2 0 1 0,-2-4-1 15,8 0-2-15,-7-4 2 0,1 4 2 0,-2-4 0 0,2 0 1 16,-2 1 1-16,1-1-1 0,1 1 1 0,-8-1 3 0,0 1-3 16,1-1 0-16,0 4-2 0,-7 0 0 0,6 0 0 15,-12 4 1-15,6 3 1 0,-7 0-2 0,0 0 2 16,1 8 0-16,-7-5 2 0,0 9 1 0,0-4 0 0,0-1-2 16,0 1-1-16,7 0 0 0,-2-1 0 0,-4 1 1 0,12-1-8 15,-7-2 3-15,7-1 2 0,7-5 3 0,-7 2 1 0,6 0 2 16,0-5 1-16,2 1 0 0,4-4 6 0,2 0-2 15,-2 0-3-15,1-4 0 0,1 1-3 0,-2-1 1 16,-5-3-2-16,6 2-1 0,0 2 0 0,0-4 0 0,-6 3 0 16,-1 1-1-16,0-1 1 0,1 4-1 0,-7-4-1 0,7 4 1 15,-7 0-2-15,0 4-1 0,0 0 1 0,0-1 0 16,0 1 0-16,-7 6-1 0,7-2 3 0,0 3 1 0,-7 0-1 16,7 0 1-16,0 3 0 0,0-2-1 0,7-1 2 15,0 1-1-15,-7-2 1 0,12-3-1 0,-5 1 2 0,6-2 1 16,0-1-1-16,7-2 1 0,-8-3-1 0,2 0 0 0,5-3 1 15,-6 3 0-15,0-5-2 0,1-1 4 0,-2 2 4 16,-5 0 5-16,0 1 3 0,-7-1 1 0,6-4 0 0,-12 6 1 16,6-6 0-16,-7 4-4 0,0 1-2 0,-5-1-6 15,4 0-3-15,-4 0-1 0,-1 4-1 0,0 0 2 0,6 0-3 16,-5 4-1-16,4-4 1 0,-4 4-1 0,6 0 0 0,-2-1-1 16,2-3-3-16,6 4-6 0,-6-2-5 0,6-2-8 15,0 6-8-15,0-6-8 0,0 2-10 0,0-2-11 0,0 4-13 16,6-4-13-16,0 4-21 0,2-4-38 0,-2 0-81 0,0 0-107 15,0-4-59-15</inkml:trace>
  <inkml:trace contextRef="#ctx0" brushRef="#br0" timeOffset="93290.58">5201 16162 241 0,'-13'-25'329'0,"0"0"-226"0,13 0-265 0,5 2-152 15</inkml:trace>
  <inkml:trace contextRef="#ctx0" brushRef="#br0" timeOffset="98711.19">12772 14390 89 0,'-6'0'271'0,"6"-4"-69"0,0 4-68 0,-6-3-47 16,6 3-30-16,0 0-15 0,0-4-10 0,0 4-2 16,0 0-1-16,-7-4 3 0,7 4-1 0,0 0-3 0,0-3 0 15,-7 3-4-15,7 0-2 0,-6 0-5 0,6-5-4 16,-6 5-7-16,-1 0-3 0,7 0 0 0,-6 0-1 0,-1 0-1 16,0 0 0-16,0 0-1 0,2 0 0 0,-3 0 0 0,1 0 0 15,2 0 2-15,-2 0 0 0,1 0 0 0,-7 0 2 16,6 0 0-16,-5 0 3 0,4 0 3 0,-4 0 1 15,5 0-1-15,-7-3 0 0,2 3-1 0,-1 0-1 0,0 0-1 16,-1 0-3-16,2 0-1 0,-1 0-1 0,6 0-1 0,-6 0 0 16,1 0-2-16,4 0 1 0,-5 0-1 0,8 0 0 0,-3 0 0 15,-4 0 0-15,5 0 2 0,7 0-1 0,-6 0 1 16,-1 0 0-16,0-3 1 0,1 3-1 0,0 0 1 16,0 0-1-16,-2 0-1 0,2 0 0 0,0 0 0 0,-1 0 0 15,7 0-2-15,-14 3 0 0,8-3-1 0,0 3-3 0,-1-3 0 16,-6 5-1-16,7-2-3 0,-7 1 0 0,6 0 1 15,-6-1 0-15,0 1 0 0,7-4 1 0,-7 3 1 0,-1 1 0 16,8 0 4-16,-7-1 1 0,7 1 0 0,-8 0 0 0,8-1 2 16,-7-3 2-16,6 5-2 0,1-3 0 0,0-2 0 15,-1 4-2-15,0-4 1 0,-6 4 0 0,7 0-1 0,0-4 1 16,-2 3 1-16,2-3 0 0,0 4 1 0,-1-4 0 16,0 0-1-16,1 4 1 0,0 0 0 0,-1-2-1 0,-6-2 0 15,7 6 0-15,-7-4 0 0,7 2 1 0,-2-4 2 0,2 3 2 16,-7-3 3-16,6 4-2 0,1-4-2 0,-1 4 0 0,1 0-1 15,0-4-1-15,-2 4-2 0,-4-1-1 0,6 0-5 16,-1 4 3-16,-6 2 2 0,0-2 1 0,6 0 0 16,-6 0 0-16,1 4 0 0,-2-4 2 0,8 5 0 0,-7-5-1 15,0 3 0-15,0-2-1 0,6 3 0 0,-6 0 0 0,7-4 0 16,-8 4-4-16,8-3 1 0,-7 3-2 0,7-5 1 16,-1 6-2-16,-6-1-1 0,7-3 0 0,-2 3 0 0,2 0 1 15,-6-1-1-15,5-2 0 0,0 3-1 0,1-4 2 16,-1 4 1-16,1 1 3 0,0-5-3 0,-8 4 3 0,8 0 0 15,0 0 1-15,-2 0 1 0,2-1 0 0,0 1-1 0,-1 4-1 16,1-4 2-16,-1 4-1 0,-1-4 1 0,8 4 0 16,-5-1 2-16,-1 1-2 0,0-1 0 0,6 1 1 15,-8 0-2-15,2 3 1 0,6-3-1 0,-6-1-1 0,-1 4-2 16,7-3 2-16,-7-1 1 0,1 6-2 0,6-3 2 0,0-2-1 16,-7 3-1-16,7-3 2 0,0 3 0 0,0-3 0 0,0-1 0 15,7 4 1-15,-7-2-1 0,0-2 1 0,6 5 1 16,-6-5-1-16,7 1 0 0,-7 3-1 0,7-2-4 15,-7 1 2-15,6-2 1 0,-6 3-1 0,0-3-1 0,6 3 1 16,-6-3 2-16,0 3 1 0,0-4 2 0,8 1 0 0,-8 5-1 16,0-6-1-16,0 1 3 0,0 3-3 0,0-4-1 15,6 1-1-15,-6 3 0 0,0-3 2 0,0-1 0 0,6 5 1 16,-6-4 0-16,5-1 2 0,-5 4 0 0,8-3 1 16,-8 0-1-16,7 3-1 0,-1-4 0 0,1 1-2 0,-1-1 1 15,0 2-1-15,-6-2 0 0,8 1 0 0,-2 0 0 0,6-4 1 16,-4-1-1-16,-2 1 0 0,0 1 0 0,1-2 0 15,6-3 2-15,-6 1 1 0,5-1 1 0,2 1 1 0,-2-2 0 16,2 2 2-16,-1-4-3 0,-1 4 1 0,2-5-2 0,-2 1-1 16,2 3-1-16,-1-4-1 0,6 1 1 0,-6 4 0 15,1-5-2-15,-2 1 2 0,8 0-1 0,-7-1 0 0,7 1 1 16,-8 0-1-16,8 0 0 0,-7-4 1 0,7 3 2 16,0 1 1-16,-8-1 2 0,8 1 3 0,-1-4 2 0,1 3 2 15,-8 1 3-15,8 0 1 0,0-4 0 0,-7 4 1 0,7-1-3 16,-2 1-2-16,2-4-2 0,1 0 0 0,-2 3-2 15,0-3-2-15,1 0-1 0,-1 0-2 0,1 0-1 0,-8 0-1 16,9 0 1-16,-1 0-3 0,-2-3 0 0,2 3 0 16,-1-4-3-16,1 1 3 0,-6-1-2 0,5 0 0 0,1 0 1 15,-2-3 0-15,2 4 1 0,0-4 2 0,6-1-1 0,-7 4 2 16,1-7-1-16,0 5-1 0,5-3 1 0,-5 3-1 16,0-2-1-16,-1 1-1 0,-5-4-2 0,5 4-3 15,1-5 1-15,-9 1-1 0,9 0-1 0,-5 1 2 0,-3-5 0 16,8 4 1-16,-7-7 3 0,7 3 2 0,-9-3 3 0,9-1 3 15,-6-3 6-15,-1 0 2 0,6-3 5 0,1-1 0 0,-7 0 3 16,7-3-1-16,-9 0 2 0,9-1 0 0,-5 1-2 16,-3-4-2-16,8 4-1 0,-7-4-3 0,-1 0-3 15,-4 0-1-15,3 0-2 0,-3-4-3 0,-1 1-5 0,-2 3 1 16,3-3-1-16,-8-2 1 0,0 1 2 0,-8 1 2 0,-4 3 3 16,4 0 3-16,-11 0 1 0,7 4 2 0,-8 0 0 15,-5 3-2-15,5 0-1 0,-6 8-5 0,-7-4-4 0,7 0-8 16,-7 8-14-16,-5-1-17 0,5 0-25 0,1 8-35 15,-8 0-62-15,7 0-150 0,1 7-86 0,6-5-40 0</inkml:trace>
  <inkml:trace contextRef="#ctx0" brushRef="#br0" timeOffset="99851.51">10962 16082 45 0,'-14'5'276'0,"8"-2"-66"16,-8-3-63-16,8 3-48 0,-7-3-30 0,7 4-16 0,-1-4-9 16,0 4-5-16,-5-4 0 0,12 0 0 0,-7 3 0 15,-1-3-3-15,3 0-1 0,-2 0-2 0,0 0-3 0,1-3-2 16,0 3-4-16,6 0-6 0,-7 0-4 0,1 0-2 16,0 0-3-16,-2 0-1 0,2 0-1 0,0 0-2 0,-7 3 1 15,0-3-2-15,6 4 0 0,-6 0 1 0,-1 0-2 0,-6-1 0 16,8 1 0-16,-7-1-1 0,6 1 1 0,-7 3-2 15,1-3 1-15,-1 0 2 0,0-1-2 0,-6 4-1 0,7-2-1 16,-7-3 3-16,-1 6 0 0,2-4 4 0,-2 3 0 16,-5-3 3-16,5 2 1 0,-5-1 0 0,7 2 0 0,-8 1-2 15,0-1-2-15,0 0-1 0,1 1-2 0,-7-1-3 16,6 0-1-16,-5 0 0 0,-2 1 0 0,-5-1 0 0,5 0-1 16,-5 4 0-16,-1-3 0 0,1-1 0 0,-8 3 0 0,8 2 0 15,-13-1 0-15,5 0 0 0,1 1 1 0,0-5 0 16,-6 3 1-16,5 2 2 0,1-2 1 0,-7 1 0 0,8 0-1 15,-2 1 2-15,1-2-1 0,0 1 0 0,0 4 4 16,-7-3-5-16,7-2-2 0,0 5-1 0,-6-4-2 0,5-1 0 16,-5 5 1-16,-2-3-3 0,2-2-5 0,5 5 3 0,-11-4 2 15,11 3 1-15,-5 1 2 0,0-3 1 0,-1 3-1 16,7-5 2-16,-7 5 3 0,0-4-1 0,7-1 1 0,1 2-1 16,4-2 0-16,-5 1 1 0,7-3-1 0,-1 3-1 0,7-4-1 15,-6 1-1-15,5-2 0 0,8 2 1 0,-7 0-1 0,0-1 0 16,7-3 0-16,-2 2 0 0,2 2 0 0,-7-1 0 0,6 1 0 15,-6-1-2-15,1 0-2 0,-2 4 4 0,-5-3-3 16,5 6-3-16,-5-2-1 0,-1-2 0 0,7 1 2 0,-6 1 2 16,-1 1 0-16,1-1 1 0,-2-1 1 0,9 0 3 0,-1 4 4 15,-7-8-1-15,13 3 0 0,-6 2 1 0,7-1 0 0,-8-4-1 16,8 1-1-16,5 2-2 0,-5-3-2 0,-1 1-1 0,7 0-1 16,-6-2-1-16,5 6-2 0,-5-5-1 0,5 4 0 0,-5 0-1 15,0 1 1-15,-7-2 1 0,6 0-4 0,1 6 1 16,-7-6 1-16,-1 5-1 0,1-1 1 0,1 2 2 0,-9-3 1 15,9 4 1-15,5-3 2 0,-6-3 1 0,-1 0 1 0,8 3 2 16,0-3 0-16,-1 1 2 0,1-2 0 0,-1 2-1 0,7-5 1 16,0 3 3-16,-1-1 1 0,9-3 2 0,-2 2 3 0,0-2 0 15,7-1 2-15,1-1 0 0,-2-1-1 0,8 1-2 16,-7-1-1-16,6-3-2 0,-1 4-4 0,3-4-2 0,5 3-2 16,-6-3-1-16,6 0 0 0,0 0 0 0,-9 0-1 0,9 0 0 15,0 0-1-15,0 0-1 0,9 0-2 0,-9-3-3 0,6 3-7 16,-1-4-8-16,10-3-12 0,-9 4-15 0,7-6-22 0,-7 3-26 15,14-2-45-15,-7 2-79 0,0-6-107 0,0 5-50 16</inkml:trace>
  <inkml:trace contextRef="#ctx0" brushRef="#br0" timeOffset="100132.64">5611 17065 265 0,'-6'-4'328'0,"0"4"-141"0,-1 0-105 0,0 4-58 0,7-4-29 16,-6 2-12-16,-7 3 2 0,7-3 9 0,-2 6 12 0,-4-4 10 16,6 7 4-16,-8 0 4 0,1 4-5 0,0-1-2 0,-6 5-5 15,5 3-5-15,2-1-5 0,-8 4-4 0,1 6 0 16,5-6-1-16,-5 1 4 0,-1-1 1 0,0 1 2 0,8-1 3 16,-8 1 5-16,1-4 4 0,4 0 0 0,4 0 3 0,-3-3 2 15,2 0 1-15,5-5-1 0,0 4-1 0,7-6-4 0,0-2-2 16,0 1-1-16,0-1-3 0,7-2-2 0,0-1-2 0,-1-3 1 15,8 4 1-15,-2-8-1 0,8 3 0 0,-7-3 0 16,7 0 2-16,6-3-2 0,-7-1-2 0,7-4-3 0,5-2-3 16,3-5-9-16,-2 4-14 0,8-7-23 0,-7-1-34 0,6 2-78 15,-1-2-128-15,1-3-64 0</inkml:trace>
  <inkml:trace contextRef="#ctx0" brushRef="#br0" timeOffset="104100.5">4920 11321 14 0,'0'0'126'0,"0"0"-15"0,0 0-18 16,0 0-14-16,0-6-16 0,0 6-13 0,0 0-12 31,0 0-12-31,0 0-8 0,0 0-4 0,7-2-2 16,-7 2-5-16,0 0-3 0,0 0-1 0,0-4-2 0,0 4 1 0,0 0 0 0,7 0-2 0,-7 0-1 0,0 0 1 0,0 0 1 31,0 0-1-31,0 0 0 0,0 0 0 0,0 0 2 0,0 0 1 0,0 0 0 0,0 0-1 0,0 0 2 0,0 0 0 16,0 0 4-16,5 4-2 0,-5-4 1 0,0 0-1 31,0 0 1-31,7 0 0 0,-7 0-1 0,8 0 1 0,-8 0-5 15,6 0 2-15,-6 0-1 0,6 0 0 0,1 0-1 0,0-4 1 0,-1 4 0 0,1 0 1 0,-1 0 0 0,0 0 2 32,1 0-1-32,0 0 1 0,-1 0 0 0,7 0 1 0,-6 0 0 15,-2 0 0-15,3 0-1 0,5 0 0 0,0 0 0 16,-7-4-1-16,8 4-2 0,-8 0 0 0,7 0-1 0,-7-4 0 16,7 4-1-16,-6 0 1 0,-1 0-1 0,8 0 0 0,-8 0 0 15,-1 4-1-15,3-4 1 0,-1 0-1 0,-1 0 0 16,0 4 0-16,1-4 0 0,-1 4 0 0,1-2 0 0,0-2 0 0,-1 6 0 0,0-4 0 0,8-2 0 0,-14 4-3 31,11-1-2-31,-3 2-2 0,-1-2 1 0,-2 1-1 0,3 0-4 0,-8 0 0 0,6-2-3 0,0 3 1 0,-6 2 0 0,8-7 3 16,-2 4-2-16,-6 3 3 0,6-3 1 0,-6-1 1 15,6 1 1-15,2-1-1 0,-2 1-5 0,0 0-2 16,-6-1-4-16,7 2-5 0,-1-3-3 0,1 2 0 0,0 0 0 31,-1 0 5-31,0-1 2 0,-1 1 5 0,10 0 4 0,-10 0 4 16,3-2 2-16,5 4 3 0,0-4 1 0,-7 2-1 15,8-1 0-15,-8 1 1 0,7 0-2 0,-6 0 0 0,6 4 2 16,-7-6-1-16,8 5 0 0,-8-2 1 0,6 2 0 0,-4 1 1 0,-2-5 0 0,7 4 0 0,-7 1-1 0,8 0-5 16,-8-2-6-16,7 5-5 0,-6-3-5 0,5-1-1 0,-5 4-2 15,6-4 0-15,0 1-2 0,0 0 4 0,0-2 6 16,7 1 4-16,-7 1 4 0,0 0-1 0,6-1 2 0,-5 0-2 16,4-3 2-16,2 3-1 0,-7 0 0 0,7 1 1 15,-7-1 0-15,6-3 2 0,1 3-2 0,-7 0-2 0,7 0-1 16,-8 1-2-16,8 3 2 0,0-4-1 0,-7 0 0 0,7 1 2 15,-8 3 6-15,8-5 5 0,-1 2 7 0,1 4 3 16,-7-5 5-16,7 4 7 0,0 0 5 0,-2 0 5 0,2 0-2 16,0 0 0-16,-1-1-2 0,1 2 0 0,0 2-1 0,-2-3-5 15,2 0-4-15,-1 4-4 0,2-3-1 0,-8-2-2 16,6 5 0-16,1-4-1 0,-7-1-4 0,0 5-2 31,6-3-2-31,-5-2 0 0,5 5-2 0,-6-4-1 0,7 1 0 16,-7 2 0-16,-1-3 0 0,8 3 1 0,-7-3 4 0,0 4-1 0,7-5 1 0,-7 5 1 0,0-1 0 0,0 3 0 0,0-7 2 15,0 5-1-15,-1-2-1 0,3 7 0 0,-3-5-1 16,1-1-1-16,0 1 1 0,0-1-1 0,-7 4 0 16,13 0-3-16,-4-3-1 0,-3 4 0 0,1-1 0 0,1 1 1 31,-2-1-2-31,2 0 1 0,-2 1-1 0,-5 3 0 0,6-1 0 0,-6-2 0 0,4-1 1 0,-2 4 1 0,-3-3 2 31,6-2-1-31,-5 5 2 0,6-7 6 0,0 4 4 0,-6-1 3 0,6-4 3 0,-1 5 5 0,-4-5 2 0,3 1 3 16,3 3-2-16,0-2-2 0,-2-3-3 0,2 3-4 0,5-2-3 15,-6 1-4-15,0-1-4 0,7 1-2 0,-9-1-1 0,9 5-3 16,1-5 0-16,-8 2 0 0,7 1-1 0,-1-2-1 16,-1 3 0-16,2 1 0 0,0-1-1 0,0 0 0 0,0 5 0 15,-1-6 0-15,-5 5 0 0,12-3-1 0,-7 3 2 16,1-4-1-16,-1 5 0 0,0-6 0 0,1 2 0 0,-1-1-1 16,1-4 0-16,0 5 1 0,-1-4 0 0,1 4 0 0,-8-2 2 15,8 2 0-15,0-5-2 0,-7 4 0 0,7 1 0 16,-8 0 0-16,8-4-1 0,-7 2 1 0,7 2-1 0,-8-1-1 15,8-4 2-15,0 5 1 0,-7-2-1 0,7 0 1 16,-1 0-1-16,0-3-2 0,1 5 1 0,-1-1-2 0,1 1-4 16,0-2-5-16,-1 2-6 0,-5 0-4 0,5 3-5 0,0 0-2 15,1-4-6-15,-7 3-5 0,-1 2-3 0,2 0-3 16,-1-2-5-16,0 1 0 0,0-4 2 0,1 5 7 0,-2-6 16 16,0 5 17-16,2-3 18 0,5-1 17 0,-5-3 16 15,6 0 10-15,-8 3 8 0,8-7-4 0,-1 4-5 0,-6-1-8 16,6 1-9-16,2 0-6 0,-2-1-5 0,0-3-4 15,1 3-2-15,-8 1 0 0,8-4-5 0,1 4-4 0,-2-1-1 16,1 1-3-16,-1 3-1 0,-6-2-2 0,6 1 0 0,0-2 1 16,-5 4-1-16,5-5 1 0,1 5 2 0,-7-4 4 15,7 2 3-15,0 2 7 0,-1-4 2 0,0 2 3 0,1-1-1 16,-1-2 3-16,-5 4-1 0,11-3-4 0,-11 4-2 16,6-5-5-16,-2 1-2 0,2 2-5 0,0-1-1 0,-2-2-1 15,2-3-1-15,1 0-1 0,-2 0-2 0,1-3 0 0,-8-2 0 16,8-1 1-16,-7 2 0 0,1-4-1 0,4 1 0 15,-10 0 0-15,4 0 0 0,1-4 0 0,-6 3-1 0,6-3 1 16,-7 0 0-16,1 5 0 0,6-5-1 0,-8 0-5 16,3 0 0-16,4 0-1 0,-4 0-1 0,4 0-2 0,-5 0-1 15,0 0 3-15,-1 0 1 0,0-5 2 0,2 5 4 0,-2-3-1 16,0 3 2-16,-6-4-2 0,7 4 0 0,-7-4 0 16,0 4-2-16,0-4 1 0,0 1-3 0,-7 3 0 15,1-4-1-15,0 4 0 0,-8 0 0 0,1 0 1 0,0 0 3 16,-6 0 0-16,4 0 4 0,-3 4 4 0,-1-4 4 0,-8 3 3 15,7-3 5-15,2 4 1 0,-2-4-1 0,-7 4 0 0,9-4 2 16,-2 4-2-16,0-4 3 0,-6 3 1 0,7 2 1 16,5-5 1-16,-5 2 4 0,5-2 1 0,2 5-2 15,6-5-4-15,-2 2-4 0,1-2-4 0,2 4-5 0,5 0-2 16,0-4-3-16,5 8-2 0,-5-4 1 0,7 3 2 0,1-5 0 16,-2 7-3-16,0-2 2 0,8-4-1 0,-2 5-1 15,1-4-2-15,1 3 0 0,-3-3-2 0,9 2 1 0,-6-1 0 16,6-2-3-16,-8-3 0 0,8 4-1 0,0-4-2 15,-7 0-3-15,7 0-3 0,-2 0-5 0,2-4-3 0,-7 4-3 16,7 0-6-16,-7 0-3 0,0 0-5 0,0 0-1 0,-6-3-1 16,-2 3 2-16,3-5 4 0,-2 3 3 0,-6-2 5 15,0 0 8-15,0-3 8 0,0 3 9 0,0-4 8 0,0 1 9 16,-6 0 7-16,-2 0 5 0,8-4 5 0,-5 3-1 0,-2-2 2 16,-1-2-2-16,3 1-2 0,-1 0-7 0,-8 3-6 15,8-2-8-15,0-1-6 0,-8 1-12 0,8-2-23 0,-1 5-32 16,1-4-58-16,0-5-102 0,-2 6-95 0,1-1-55 15</inkml:trace>
  <inkml:trace contextRef="#ctx0" brushRef="#br0" timeOffset="108974.31">11163 14812 186 0,'13'-4'174'0,"0"0"-61"16,1 4-43-16,-3-4-25 0,-3 1-18 0,-2 3-9 15,1 0-6-15,-7-4-2 0,6 4-1 0,-6 0-5 0,-6 0-2 16,6 4-4-16,-7-1 1 0,1-3-2 0,-7 4-4 0,7 0-4 16,-8 0-1-16,1-1 1 0,6 0 1 0,-5-3 6 15,5 4 7-15,-6-4 8 0,6 4 10 0,1-4 4 0,0 0 5 16,6 3 1-16,-8-3 1 0,8 0-3 0,-7 0-6 15,7 0-6-15,0 0-6 0,0 0-1 0,0 0-3 0,0 0 0 16,7 0-3-16,-7 0 1 0,8 0-1 0,-2 0 0 0,-6 0 1 16,6 0-2-16,1 0-1 0,6 0-2 0,-6 0 0 15,-1 4 0-15,7-4 0 0,-6 0-1 0,-1 0 1 0,8 0-2 16,-8-4 2-16,-1 4 1 0,3 0 0 0,-8 0-1 16,6 0-1-16,-6 0 1 0,7 0-1 0,-7 0 1 0,0 0 0 15,0 0 0-15,0 0 2 0,0 0 1 0,0 0 2 0,0 0-1 16,0 0 1-16,0 0-2 0,0 0-6 0,0 0-12 15,6 0-22-15,-6 0-34 0,7 0-81 0,5-3-105 0,2-1-65 16</inkml:trace>
  <inkml:trace contextRef="#ctx0" brushRef="#br0" timeOffset="110520.98">9436 15342 20 0,'0'0'24'0,"0"4"2"0,0-4 2 16,0 0-2-16,0 0-3 0,7-4-5 0,-7 4-14 15,0 0-22-15,7-4-26 0,-1 0-31 0</inkml:trace>
  <inkml:trace contextRef="#ctx0" brushRef="#br0" timeOffset="112192.21">4836 11290 4 0,'7'0'62'0,"-7"0"4"16,0 0 0-16,0 0 0 0,0-4-4 0,0 4-3 0,6 0-7 15,-6 0-5-15,0-2-5 0,0-3-2 0,0 5-3 16,6 0 3-16,-6-3-1 0,0 3 1 0,0-4 0 16,0 0 0-16,0 4 0 0,-6 0 1 0,6-3 0 0,0-1-1 15,0 4 2-15,0-4 1 0,-6 4-1 0,6-3-2 0,0 3 0 16,0-4-2-16,0 4-5 0,0-3-6 0,0 3-4 16,-7-4-6-16,7 4-4 0,0-4-4 0,0 4-3 0,0-3-1 15,0-2-2-15,0 3 1 0,7-2-2 0,-7 0 2 16,0 4 0-16,0-4 1 0,0 4 1 0,0-3-1 0,0 3 1 15,0-4-1-15,0 4 0 0,0 0-1 0,0 0 1 0,0-4 0 16,0 4-3-16,0 0 1 0,0 0-2 0,0 0 2 16,0 0 0-16,0 0-1 0,0 0-3 0,0 0 0 0,0 0-1 15,0 0 1-15,0 0 0 0,0 0-3 0,0 0 3 16,0 0 1-16,0 0 1 0,0 0 1 0,0 0 0 0,0 0 0 16,0 0 2-16,0 0-1 0,0 0-2 0,0 0 0 0,0 0-1 15,0 0 1-15,0 0-1 0,0 4 1 0,0-4-6 16,0 4 3-16,6-1-1 0,-6 1 1 0,0 4 2 0,6-1-2 15,-6 0 1-15,7 4-1 0,-7 0 6 0,7 3-3 16,-7-3 0-16,6 0 2 0,0 3-1 0,-6-2-1 0,8-1-1 16,-2 1 0-16,0-2 1 0,1 1-1 0,-7 0 0 0,6 0-1 15,0 1 1-15,1-2 0 0,0 1 0 0,-7-1-1 16,5 2 0-16,2-1 1 0,-7 1 0 0,0-3 1 0,8 3 0 16,-8-1-1-16,0 0 1 0,6 1 0 0,-6-2-1 0,6-3-1 15,-6 1 0-15,0-1-2 0,7 0-1 0,-7-3 1 16,0-1-1-16,0 1 2 0,0 0-1 0,0-4 2 15,0 4 1-15,0-4 1 0,0 0 6 0,0 0-1 0,0 0 0 16,0 0-2-16,0 0 0 0,0-4 1 0,7 0-2 0,-7 0 1 16,0 1-6-16,0-1 2 0,0-3 0 0,0 0 1 15,0-1 1-15,0 5-2 0,0-5 1 0,-7 5-1 0,7-5 1 16,0 5-1-16,0-5-1 0,0 5-5 0,-7-1-9 16,7 1-14-16,0-5-26 0,0 1-37 0,0 0-61 0,0-4-135 15,0-1-80-15,0 5-41 0</inkml:trace>
  <inkml:trace contextRef="#ctx0" brushRef="#br0" timeOffset="112973.28">4673 10723 186 0,'0'0'182'0,"0"0"-56"0,0 0-40 0,0 0-28 16,6-5-13-16,-6 5-7 0,0 0-4 0,0 0 1 0,0 0 0 16,0 0-2-16,0 0-2 0,0-3 0 0,0 3-4 15,0 0-2-15,0 0-2 0,0 0-1 0,0 0-2 0,0 0-3 16,0 0 0-16,0 0-4 0,0 3-1 0,0-3-3 0,0 0-2 16,0 0-4-16,0 0-2 0,0 0 2 0,0 0-4 15,0 5 1-15,0-5-2 0,0 0 1 0,0 0-1 0,0 4 3 16,0-4-1-16,0 0 0 0,0 0 0 0,0 3 0 15,0-3 1-15,0 0 2 0,7 0-1 0,-7 3-2 0,0-3 1 16,0 4 5-16,0 3 4 0,0-2 3 0,7 2 3 0,-7 4-1 16,0 0 0-16,0 0 0 0,5 0 1 0,-5-1-4 15,0 5-5-15,7-1-2 0,-7 1-3 0,0 0 0 16,8 1 0-16,-8-2-2 0,0 1 0 0,6-5 1 0,0 1-1 16,-6 4 1-16,6-8-1 0,-6 4-1 0,0 0 0 0,0-4 1 15,8 1 0-15,-8-1-1 0,0 0-2 0,0 0-4 0,-8-3-10 16,8 0-16-16,0 0-22 0,0-1-33 0,0-3-58 15,8 0-134-15,-8-3-73 0</inkml:trace>
  <inkml:trace contextRef="#ctx0" brushRef="#br0" timeOffset="113504.4">4843 10701 59 0,'0'3'240'0,"0"-3"-46"0,0 0-42 16,0 0-35-16,0 0-25 0,0 0-13 0,0 0-11 0,0 0-5 16,0-3-8-16,0 3-5 0,0 0-6 0,0 0-6 15,0-4-7-15,0 4-7 0,6 0-5 0,-6-4-5 0,6 4-2 16,-6-4-5-16,7 4-1 0,0-3-4 0,-1-1 0 0,0 1 0 15,2 3-1-15,-2-4-1 0,0 4-1 0,1 0-1 16,-1 0 1-16,0 0 0 0,-6 0 1 0,7 4-1 16,0-1-1-16,-7 1 1 0,5 3-2 0,-5-3 3 0,0 3-1 15,0 4 1-15,7-3-1 0,-7 2 1 0,0-2 0 0,0 3 0 16,0-7 1-16,0 7-2 0,0-8 1 0,0 5-1 16,8-5-1-16,-8 1 1 0,0 4 0 0,6-5 0 0,-6 1 0 15,6-1 1-15,-6 1-1 0,7-1 1 0,-7 1 1 0,7 0-2 16,-7 0 1-16,0 3 0 0,0-3 1 0,0-1-1 15,0 0 0-15,0 6 1 0,0-6-1 0,0 0-2 0,0 5-3 16,0-5-11-16,-7 1-10 0,7 0-10 0,0 0-11 16,0-1-10-16,0 2-13 0,0-3-21 0,0 2-30 0,0-1-39 15,0 2-61-15,0-2-84 0</inkml:trace>
  <inkml:trace contextRef="#ctx0" brushRef="#br0" timeOffset="115222.75">9436 15906 34 0,'0'0'86'15,"0"-3"0"-15,0 3-10 0,-6-4-15 0,6 0-24 0,0 4-24 16,0 0-32-16,0 0-34 0,0 0-36 0,0-4-36 15</inkml:trace>
  <inkml:trace contextRef="#ctx0" brushRef="#br0" timeOffset="115738.25">9482 15870 49 0,'0'0'154'0,"0"0"-27"0,0 0-24 0,0 4-22 15,0-4-14-15,0 3-7 0,0-3-5 0,0 0-1 0,-6 4 1 16,6-4 2-16,0 0 3 0,0 0 0 0,0 3 1 0,-7-3-3 15,7 0-2-15,0 0-4 0,0 0-4 0,0 0-2 16,0-3-2-16,-7 3-4 0,7 0 1 0,0 0-1 16,0-4 2-16,-6 4 1 0,6 0 0 0,0 0-4 0,0 0-3 15,0 0-5-15,0 0-5 0,-6 0-6 0,6 4-3 0,0-1 0 16,-7 4 0-16,0 1 2 0,1 4-1 0,-1 2 2 0,1-3 3 16,-1 4-2-16,1 0-1 0,6-5-1 0,-7 5-5 15,1-4 0-15,6 3-3 0,-6 1-1 0,6-5 0 16,0 2 0-16,-8-1-2 0,8-3-1 0,8-2-3 0,-8 3-1 15,0-6-1-15,6 0-1 0,0 1-1 0,1 0 1 0,-1-4 1 16,1 0-1-16,-1-4-1 0,1 0 0 0,6 1 0 16,-6-5-1-16,5 1 1 0,-5-4 0 0,6 3 0 0,-8-3-2 15,3 0 1-15,-2 1 1 0,-6-2 0 0,0 5-1 16,7-3-1-16,-14-2-2 0,7 1 1 0,0 5-1 0,-6-6 1 16,6 5 0-16,-8 3-1 0,3 1 4 0,5-1 0 0,-6 0 2 15,6 0-1-15,0 4 0 0,0 0 1 0,0-3-2 16,-7 3 0-16,7 0-2 0,0 0-2 0,7 0-2 0,-7 0 0 15,0 0 0-15,0 0-1 0,0 0 0 0,6 0 2 16,-6 0 0-16,5-5 2 0,3 5 0 0,-8 0 2 0,6 0 1 16,1-2 0-16,0 2 3 0,-1-4-1 0,0 4-1 0,-6-3-1 15,8 3 0-15,-2-5-1 0,0 5 2 0,-6 0-1 16,6 0 0-16,-6-3-1 0,7 3-1 0,0 0 2 0,-1 0 0 16,1 3 0-16,-1-3-3 0,-6 0 3 0,6 5-2 0,2-5 1 15,-2 3 0-15,0-3 0 0,0 4 1 0,2-2-1 16,-2 3-7-16,0-2-6 0,7 1-13 0,-6 0-12 15,6 0-20-15,-1-1-26 0,2-3-38 0,-1 4-57 0,7-4-101 16,-8 0-89-16,8 4-55 0</inkml:trace>
  <inkml:trace contextRef="#ctx0" brushRef="#br0" timeOffset="116175.65">9476 16760 86 0,'-7'-3'435'0,"0"-1"-87"0,7 4-112 0,-6-4-90 16,6 4-54-16,0-4-32 0,-6 4-14 0,6 0-6 0,0-3-2 16,-7 3 3-16,7 0 1 0,0 0 3 0,0 3 1 0,0-3-2 15,-7 0-2-15,7 0-5 0,0 0-6 0,7-3-6 16,-7 3-8-16,0 0-3 0,0 0-4 0,0 0 0 0,7 0-2 16,-1 0 2-16,0-4-1 0,1 4 0 0,6-4 2 0,0 4 0 15,0-3 1-15,0 3-2 0,1 0 0 0,4-4-2 0,-4 4 0 16,5 0 1-16,-5-4 1 0,4 4 1 0,-4-4 1 0,5 4-2 15,-5-3 1-15,4 3-2 0,-4-4-1 0,-1 4-1 16,0-3-3-16,0 3-1 0,-7 0-3 0,1 0 0 0,0-4-2 16,-1 4 1-16,-6 0-3 0,6 0-1 0,-6 0-5 0,0 0-6 15,0 0-8-15,0 0-10 0,0 0-13 0,0 0-12 0,0 0-17 16,0 0-21-16,0-3-28 0,0 3-32 0,7 0-55 0,-7-4-92 16,0 0-83-16,0 0-35 0</inkml:trace>
  <inkml:trace contextRef="#ctx0" brushRef="#br0" timeOffset="116394.35">9912 16445 378 0,'-6'-4'330'0,"6"1"-84"0,0 3-73 0,-7 0-47 0,7 3-29 15,0-3-18-15,-7 8-10 0,7-5-5 0,-6 8-2 0,6 0-5 16,-7 1-3-16,7 2-8 0,-6 1-6 0,6 3-7 15,0 1-9-15,0 2-5 0,0 1-5 0,0 0-7 0,6 5-2 16,-6-6-2-16,7 4-4 0,-1 1-8 0,-6-4-10 0,7 3-15 16,-7-2-16-16,7-1-21 0,-1 0-26 0,0-4-31 0,1 3-40 15,0-2-62-15,-1 0-112 0,-6-5-64 0</inkml:trace>
  <inkml:trace contextRef="#ctx0" brushRef="#br0" timeOffset="148355.56">21302 11049 175 0,'-7'0'161'0,"7"0"-39"0,0 0-29 16,0 0-21-16,0 0-14 0,0 0-6 0,0 0-4 16,0 0 1-16,0 0-2 0,7 0 0 0,-7 0-2 0,0 0-1 15,0 0-3-15,0 0-3 0,0-5-1 0,6 5-4 16,-6 0 1-16,0 0-1 0,0-2 2 0,0 2-2 0,0 0 3 15,6-5 0-15,-6 5 2 0,0-2-1 0,0 2-1 0,0 0-2 16,8 0-1-16,-8 0-3 0,0 0-5 0,0 0-4 16,0 0-5-16,0 0-3 0,0 0-5 0,0 0-2 0,0 2-2 15,6 3-2-15,-6-3 0 0,0 3 1 0,5-2 0 16,-5 1 4-16,0 4-1 0,9-5 0 0,-9 1 1 0,6-2 0 16,-6 6-2-16,0-4 0 0,6-4-3 0,-6 8-1 0,0-5 1 15,6 1-1-15,-6 0-1 0,0 2 0 0,0-1 0 16,0 2 0-16,7 4 2 0,-7-4 0 0,0 0 0 0,0 4-1 15,0 0 1-15,0 0-2 0,0 1-2 0,7-4-2 16,-7 2-1-16,0 1-2 0,6-1-1 0,-6-2-1 0,0 3 0 16,7-4 2-16,-7-3 0 0,0 3 1 0,0 1 3 0,0-5 2 15,0 4-1-15,0 1 0 0,-7-4 2 0,7 3-1 16,-6 3 1-16,6-2-1 0,-7-4 0 0,0 7 0 16,1-3 1-16,0-2 0 0,0 6 0 0,-3-5 0 0,4 1 0 15,5-1 0-15,-6-4 0 0,-2 5-1 0,2 0 0 0,0-2-2 16,6-2-8-16,-7 0-11 0,7-1-22 0,-6 1-36 0,6 0-45 15,0-4-73-15,0 0-140 0,0 0-68 0</inkml:trace>
  <inkml:trace contextRef="#ctx0" brushRef="#br0" timeOffset="148980.41">21269 10657 3 0,'0'-4'119'0,"0"4"-15"0,0-3-15 16,-6-2-16-16,6 5-9 0,0-2-5 0,0 2-3 0,0 0 0 15,-6 0 0-15,6-4 0 0,0 4-1 0,-8 0-6 0,8 0-7 16,0 0-6-16,0 0-6 0,0 0-4 0,0 4-5 16,0-4-4-16,0 0-4 0,0 0 1 0,0 0-1 0,0 2 1 15,0-2 1-15,0 0 0 0,0 5 1 0,0-5-2 0,0 3-1 16,8 1-1-16,-8-4-2 0,0 3-1 0,6 1-2 16,-6-4 0-16,6 4-1 0,-6 0 1 0,7 3 1 0,-7-4-1 15,7 4 0-15,-7-3-1 0,6 4-1 0,-6-1 1 16,0 0-2-16,0 1 0 0,0-1 0 0,0 0 0 0,0 0-2 15,0 1 1-15,0-4 2 0,6 4-1 0,-6-5 3 0,0 4 0 16,0-3 0-16,0 3 2 0,7-3 0 0,-7 0 2 16,6-1-3-16,-6 1 2 0,6-1-4 0,-6 1-1 0,8-1-1 15,-2 1-1-15,-6 0-1 0,5 3-1 0,-5 1 2 16,9-2-3-16,-9 3 1 0,0-3 0 0,0 2 1 0,0 3-1 16,0 1 0-16,0-3 1 0,0 3 0 0,0-4-1 0,-9 2 0 15,9-3 0-15,0 5 0 0,0-5 0 0,-5 0 0 16,5 0-2-16,0-3 1 0,0 0 1 0,0-1 1 15,0 1-2-15,0 0-8 0,0-1-22 0,0-3-41 0,0 0-74 16,0 0-130-16,0 0-81 0,0-3-50 0</inkml:trace>
  <inkml:trace contextRef="#ctx0" brushRef="#br0" timeOffset="152932.74">19256 15046 42 0,'6'-4'267'0,"-6"0"-72"0,7 0-64 15,-7 1-39-15,0-1-20 0,6 0-10 0,-6 1-6 0,0-1-2 16,7 4 0-16,-7-4-1 0,7 0-4 0,-7 1 1 15,0 3-3-15,0-3-4 0,6 3-4 0,-6 0-4 0,0 0-3 16,0-4 1-16,0 4 1 0,0 0 0 0,0 0 1 0,0 0 1 16,0 4-2-16,0-4-2 0,-6 3-3 0,6 0-3 15,-14 5-6-15,8-4-4 0,-1 7-3 0,1 0-4 0,-7 1-1 16,0 2-2-16,-2 1-2 0,-3 2-4 0,5 2 1 16,-6-5-1-16,5 5 1 0,-5 4-1 0,0-6 0 0,-1 4 0 15,1-1 1-15,-1-3 6 0,1 2-4 0,-1-4-2 0,6-1-1 16,2 1 1-16,-2-3 0 0,2-3 0 0,5-1-1 15,1 0-2-15,0-1 0 0,-2-3 2 0,2 4 0 0,6-6 0 16,0 2 0-16,0-4-1 0,0 4 3 0,6 0-1 16,-6-4 0-16,14 3 1 0,-8-3 0 0,7 4 0 0,0-4-2 15,6 0 1-15,-5 0-1 0,6 0 0 0,-1 0 0 16,1-4 0-16,-1 4-1 0,1 0 1 0,-7-3 0 0,6 3 0 16,1 0 0-16,-7 0 2 0,6-4-1 0,-6 4 0 0,1-4 1 15,-3 4-1-15,4-4-1 0,-3 4 0 0,-5-2 0 0,-1 2-1 16,8-6 0-16,-14 6 1 0,6-2 1 0,0 2 2 15,-6-4 3-15,0-3 2 0,8 3 6 0,-8-4 4 16,0 2 3-16,0-1 1 0,-8-5-1 0,8 1 1 0,-6-4-1 16,6 4-1-16,-6-3-6 0,6-1-1 0,-7 4-5 0,0-4-1 15,-6 1-2-15,7-1-2 0,0 4-2 0,-1 0-2 16,-1-1-6-16,3 6-11 0,-1-2-12 0,-3 1-15 0,4-1-19 16,-1 5-25-16,-1-1-30 0,7 1-38 0,-6-1-37 15,6 1-71-15,0-1-111 0,0 0-50 0</inkml:trace>
  <inkml:trace contextRef="#ctx0" brushRef="#br0" timeOffset="153229.41">19439 14994 9 0,'0'0'401'0,"0"0"-110"0,0 4-107 0,0-4-73 16,0 4-43-16,6-1-24 0,-6 0-12 0,0 5-3 15,0-1-1-15,6 1 4 0,-6-1 1 0,0 4 0 16,5 0-1-16,-5 0-2 0,9 1-1 0,-9 2-4 0,6 1-2 16,-6-1-3-16,0 1-2 0,0-1 0 0,0 1-2 0,0 3-1 15,0-2-3-15,0-2 0 0,0 4-1 0,0 0-2 16,0-3-1-16,0 0-2 0,0 3-3 0,0-7 0 0,0 3 1 16,5-3-1-16,-5 1-2 0,8-1 2 0,-8-3-2 15,7-2 0-15,-1 2 2 0,1-1-1 0,-1-3 2 0,8-4-1 16,-2 4 1-16,1-4-2 0,0-4-1 0,0 0 0 0,7 0-2 15,-8 1-6-15,8-9-14 0,0 4-15 0,-7 2-27 16,0-5-31-16,0-1-36 0,0-2-64 0,0 3-101 16,-6-3-83-16</inkml:trace>
  <inkml:trace contextRef="#ctx0" brushRef="#br0" timeOffset="153432.57">19439 15020 304 0,'0'-4'243'0,"6"0"-94"0,0 4-62 16,-1-4-36-16,10 1-15 0,-2 0-9 0,-6 3 0 0,6-4 0 15,-1 0 0-15,2 4 0 0,-2-3-1 0,2 3-2 16,-1-4-4-16,0 4-3 0,6 0-5 0,-5-4-3 16,-8 4-2-16,7 0-3 0,0 0-1 0,-6 0-1 0,-1 0-7 15,7 0-16-15,-6 4-24 0,-1-4-28 0,0 4-45 0,1-4-75 16,-7 0-117-16</inkml:trace>
  <inkml:trace contextRef="#ctx0" brushRef="#br0" timeOffset="153604.47">19497 15119 73 0,'-6'3'333'0,"-1"1"-103"0,7-1-90 16,0-3-55-16,0 4-29 0,-8-4-13 0,8 4-5 0,8-4-3 15,-8 0 1-15,7 4-4 0,-1-4-3 0,1 0-3 16,5-4-5-16,8 4-6 0,-7 0-10 0,7-4-23 15,0 4-34-15,-2-4-40 0,9-3-85 0,-7 4-124 0,-1-4-70 16</inkml:trace>
  <inkml:trace contextRef="#ctx0" brushRef="#br0" timeOffset="153807.44">19875 15097 248 0,'0'0'305'0,"0"0"-110"15,0 0-78-15,0 0-49 0,0 0-28 0,6 0-14 0,-6 0-7 16,7 0-6-16,0-4-1 0,5 4-5 0,-4-3-5 0,4 3-7 16,1-4-15-16,0 4-19 0,-6-3-25 0,5-1-34 0,-5 4-67 15,6-4-113-15,-7 0-65 0</inkml:trace>
  <inkml:trace contextRef="#ctx0" brushRef="#br0" timeOffset="153947.99">19927 15181 121 0,'-6'3'304'0,"6"1"-86"0,-6-4-70 0,6 4-43 0,0-4-23 16,0 3-15-16,0-3-13 0,0 0-8 0,6 0-7 15,0-3-8-15,7 3-14 0,0-4-23 0,0 0-35 0,13-3-53 16,-6 0-110-16,6 0-108 0,0-1-70 0</inkml:trace>
  <inkml:trace contextRef="#ctx0" brushRef="#br0" timeOffset="155088.54">20513 15031 124 0,'0'0'105'0,"0"0"-26"0,0 0-27 0,0 0-19 15,0 0-14-15,0 0-11 0,0 0-4 0,7 0-4 16,-7 0-4-16,0 0-2 0,7 0-4 0,-7 0-3 16,0 0-4-16,6 0-1 0,-6 0-1 0,0 0 2 0,0 0 4 15,0 0 4-15,0 0 7 0,0 0 9 0,0 0 10 0,0 0 8 16,0 0 7-16,0 0 6 0,-6 0 3 0,6-4 1 0,0 4 0 15,0 0-3-15,0 0-5 0,-7 0-5 0,7-4-3 16,0 4-6-16,-7 0-6 0,7 0-2 0,0-3-3 16,0 3 0-16,0 0-2 0,-6 0-1 0,6 0-1 0,0 0 0 15,0 0-2-15,0 0 1 0,0 0-3 0,0 0 0 0,0 0 1 16,0 0-1-16,0 0-1 0,0 0 0 0,0 0 0 16,0 0 0-16,0 0 1 0,0 0-1 0,0 0 0 0,0 0 1 15,0 0-1-15,0 0 1 0,0 3-1 0,0-3 1 16,-6 0 0-16,6 4 1 0,-7-4 0 0,7 4-2 0,-7-4 1 15,7 0-1-15,0 3 0 0,-7-3 3 0,7 0 1 0,-5 4 3 16,-2-4 0-16,7 4 1 0,-8-4 3 0,8 0 2 16,-5 4 3-16,-2-4-1 0,1 0 4 0,6 3-2 0,-6-3 3 15,-2 5-1-15,8-5-1 0,-6 0-1 0,6 3-2 16,0-3-2-16,-6 3-6 0,6-3-1 0,0 0-3 0,0 0-1 16,0 0 0-16,-7 0-1 0,14 0-1 0,-7 0 1 0,0 0 1 15,0 0 0-15,0 0 2 0,0 0 3 0,0 0-2 16,0 0 0-16,0 0 2 0,0 0-2 0,0 0 0 15,0 0 2-15,0 0-4 0,0 0 0 0,0 3-1 0,6-3-1 16,-6 0 1-16,0 0-1 0,6 0 0 0,2 0-1 0,-8-3 1 16,6 3-1-16,0 0 1 0,1 0 1 0,-2-3 0 0,3 3 1 15,4-3-2-15,-5 3 2 0,7 0 1 0,-8-5 2 16,7 2 1-16,0 3 0 0,0-4 0 0,0 4 0 0,0-4 0 16,1 4-1-16,-9-4-2 0,9 4 0 0,-1-3-3 15,-7 3-1-15,1 0 0 0,-1-4-1 0,8 4 1 0,-8 0-3 16,0 0-2-16,1 0-8 0,0 0-8 0,-1 0-16 15,0 0-17-15,1-4-23 0,-2 4-28 0,-5-3-50 0,8 3-89 16,-8-4-78-16</inkml:trace>
  <inkml:trace contextRef="#ctx0" brushRef="#br0" timeOffset="155432.01">20578 14976 93 0,'-6'0'167'0,"6"0"-21"0,0 0-24 0,0-4-23 0,0 4-18 15,0 0-14-15,0 0-11 0,0-3-8 0,0 3-8 16,-6 0-7-16,6 0-8 0,0 0-6 0,0 0-6 0,0 3-4 15,0-3-3-15,0 4-3 0,0 3-1 0,0-3 0 16,0 3 1-16,0 1 0 0,6-2 3 0,-6 6-1 0,0-5 0 16,0 4 2-16,0 0 0 0,0 0-1 0,6-3 0 15,-6 3 0-15,0 0-1 0,0-1-3 0,8 2 1 0,-8-2-1 16,0 1-2-16,0-3-4 0,0 3-9 0,0-5-13 0,0 2-18 16,0-4-22-16,5 3-34 0,-5-7-59 0,0 4-107 15,0-4-73-15</inkml:trace>
  <inkml:trace contextRef="#ctx0" brushRef="#br0" timeOffset="155728.91">20839 14899 296 0,'0'-3'261'0,"-7"3"-91"0,7 0-68 16,0 0-41-16,0 3-21 0,-5 0-9 0,5 2-1 15,-8-2 1-15,8 5 1 0,0-1 1 0,0 1 0 0,-6 2-3 16,6 1-2-16,0 4-2 0,0-1-6 0,0 1-3 0,0 3-4 16,0-3 0-16,0 3-1 0,0 1-1 0,0-1 1 15,0 0-2-15,0 0 0 0,0 1-2 0,0-2 1 0,6 0-1 16,-6 0-2-16,0-2-2 0,0-1-2 0,0 1-2 15,8-1-9-15,-8 1-21 0,5-4-27 0,-5 0-38 0,7-3-66 16,-7-1-134-16,0 0-80 0</inkml:trace>
  <inkml:trace contextRef="#ctx0" brushRef="#br0" timeOffset="156463.19">20422 15580 146 0,'0'-3'199'0,"6"0"-44"16,-6-2-33-16,0 5-19 0,0-3-9 0,0 3-4 16,0 0-4-16,0 0-5 0,0 0-8 0,0 3-10 0,0-3-12 15,0 0-13-15,0 8-12 0,0-5-7 0,0 1-6 0,0 3-3 16,0 1-3-16,0-4-1 0,0 4-1 0,0-2 1 16,0 2-1-16,0-5-2 0,8 5 0 0,-2-4 0 0,-6-2-3 15,6-2 2-15,6 5-2 0,-4-5 0 0,4-5 1 16,-5 3-1-16,7-2 0 0,-8 0-1 0,0-3 0 0,8-1 0 15,-8 2 1-15,1-2 1 0,-1 0-2 0,1 1 1 0,-1-4-1 16,-6 3 1-16,7-3 0 0,-1 4 1 0,-6 0 5 16,0-4 2-16,6 4 3 0,-6 0 2 0,0-1 3 15,8 1 0-15,-8-1 3 0,5 4 0 0,-5-4-1 0,0 6-4 16,7-2-2-16,-7 1-2 0,0 3 1 0,7-5-3 0,-7 5-3 16,5 0-2-16,3 0-1 0,-8 5-1 0,6-2-1 0,1-3 0 15,-1 4-3-15,8-2-3 0,-8 4-7 0,0-6-10 16,8 2-12-16,-2 2-20 0,0-4-20 0,-4 4-26 15,4-4-27-15,3 0-40 0,-3 0-55 0,-6 4-86 0,1-1-66 16</inkml:trace>
  <inkml:trace contextRef="#ctx0" brushRef="#br0" timeOffset="156728.68">20278 15833 18 0,'-6'8'318'0,"0"-4"-87"16,0-1-80-16,6 4-48 0,-7-7-26 0,7 4-14 15,-7-4-6-15,7 3-4 0,0-3-9 0,0 4 1 0,0-4-1 16,7 0-3-16,0 0-5 0,-1 0-5 0,0-4-6 0,8 4-4 16,-2-3 2-16,2 3-6 0,5-4-6 0,-6 0-5 0,6 1-2 15,-5 0-2-15,5-1-1 0,-6 0 1 0,6 0-4 16,1 4-4-16,0-3-6 0,-1-1-4 0,1 0-15 15,0 1-20-15,-7-1-24 0,6 0-30 0,0-3-42 0,1 0-80 16,0 0-110-16,-7 3-54 0</inkml:trace>
  <inkml:trace contextRef="#ctx0" brushRef="#br0" timeOffset="156916.04">20670 15709 30 0,'-7'0'445'15,"7"3"-101"-15,0-3-113 0,-6 8-85 0,6-4-52 16,0-1-29-16,0 4-14 0,0 0-9 0,0 5-2 0,0-2-8 16,0 2-5-16,6 3-5 0,-6-1-5 0,0 4-4 15,0 1-6-15,0-1-5 0,0 7-7 0,0-3-5 0,0 0-12 16,0 4-18-16,0-4-25 0,0-3-36 0,0 2-46 0,7-6-91 16,-7 3-115-16,7-6-66 0</inkml:trace>
  <inkml:trace contextRef="#ctx0" brushRef="#br0" timeOffset="159946.57">21433 14782 89 0,'0'-4'184'0,"6"-3"-63"15,-6 2-37-15,5 3-19 0,-5-2-10 0,8 1-1 0,-8-2 0 16,0 2 2-16,0-1 1 0,0 4-1 0,0-4-4 16,0 0-7-16,0 4-8 0,-8-3-6 0,8 3-3 15,-5 0 0-15,5-4 0 0,-6 4-3 0,-1 0-1 0,0 0 0 16,1 0 0-16,0 4-1 0,-2-4-3 0,-4 0-6 0,5 3-4 16,-6 1 0-16,6 4-1 0,-5-5-3 0,-3 5 0 15,4 3-2-15,-3-4 0 0,1 4-2 0,-6-3-1 0,6 3 2 16,-1 3-1-16,2-3-1 0,-1 4-1 0,0-5 1 15,0 5-1-15,7-1 0 0,-8-2 0 0,8-1 0 0,-1 4 0 16,0-4 0-16,7 0 0 0,0-4 1 0,0 4 0 0,0 0 1 16,0-4-2-16,7 1 0 0,-7-1 0 0,7 0 0 15,-1 0 0-15,-1-3-1 0,10 0 1 0,-10-1 1 0,3-3 1 16,5 0-1-16,-7 0 1 0,7-3 1 0,1-1 2 0,-2 0 0 16,2-3 1-16,-2 4 4 0,-5-5 3 0,5 1 4 15,2-1 1-15,0-2 2 0,-2-1-1 0,1-4 1 0,0 5 1 16,-6-5-2-16,-1-1 1 0,8 5-1 0,-8-3-2 15,-6 3 1-15,6 0-3 0,-6 0-1 0,0 4-1 0,7-1-1 16,-7 1-5-16,0 0 0 0,0 4 0 0,0-1-2 0,0 0 3 16,0 4-1-16,0-4-4 0,0 8 0 0,0-4-1 15,0 8-1-15,0-2 0 0,0 2-1 0,-7 3 0 0,7 3 0 16,0 1 2-16,7 0-1 0,-7 3 0 0,0 1 0 16,7-1-1-16,-7 0 0 0,6 4 0 0,-1 0 0 0,-5 3-3 15,8-2 1-15,-8 2 2 0,0 1-1 0,0-1 0 16,0 5-1-16,0-5-1 0,-8 2-1 0,3-2 3 0,-1 0 0 15,-1 0-1-15,0-2 0 0,1 0-2 0,0-6 3 16,-8 2 0-16,8-5 2 0,-7 1 0 0,-1-5-1 0,2 2 0 16,6-5 3-16,-8 0 1 0,0-3 2 0,8 3 1 0,-7-7 0 15,1 0 2-15,5 0 1 0,0 0 0 0,-5-7-3 0,4 3 1 16,2 1-1-16,6-4-1 0,-6-4-3 0,6 4-2 16,0-5-1-16,6 1-1 0,0-1-6 0,2 3-12 15,-2-3-19-15,7 2-29 0,0-6-41 0,0 5-47 0,-1-3-91 16,7 2-120-16,2 2-66 0</inkml:trace>
  <inkml:trace contextRef="#ctx0" brushRef="#br0" timeOffset="160165.28">21484 15243 168 0,'0'0'308'0,"0"0"-108"16,7 0-81-16,0-3-48 0,5 3-24 0,-5-4-8 0,6 4-1 16,0-3-1-16,1-1 0 0,3 0 1 0,-2 0-4 0,4-4-3 15,1 6-8-15,0-2-9 0,-1 1-7 0,1-1-14 16,-1 4-21-16,-6-5-28 0,7 2-33 0,-7-1-51 0,-1 0-97 16,-5 4-90-16</inkml:trace>
  <inkml:trace contextRef="#ctx0" brushRef="#br0" timeOffset="160399.59">21608 15247 81 0,'0'3'243'0,"7"5"-81"0,0-4-56 0,-1 3-26 0,0 0-20 16,0 1-14-16,2 3-8 0,-2-4-6 0,0 4-4 0,1 1-4 15,-1-3-6-15,-6 3-4 0,0-1 0 0,7 3 4 16,-7-2 3-16,-7 3 4 0,7-5 5 0,-6 1 7 0,-1 0 5 15,1-4 4-15,0 4 2 0,-8 0-2 0,2-3-7 16,-2 0-3-16,1-1-9 0,0 1-5 0,-6-6-7 0,5 6-4 16,2-4-4-16,-1-4-7 0,-1 3-9 0,2-6-23 0,-2 3-31 15,8-8-47-15,0 2-91 0,6-2-118 0,0-4-67 16</inkml:trace>
  <inkml:trace contextRef="#ctx0" brushRef="#br0" timeOffset="160805.94">21836 14837 7 0,'-6'-4'288'0,"6"4"-87"16,-7-4-75-16,7 4-45 0,-6 0-21 0,6-3-7 0,0 3-1 15,-7 0 0-15,7-4-1 0,0 4-2 0,0 0-4 16,0 0-5-16,0 0-8 0,0 0-7 0,0 4-11 0,0-1-4 15,0 1-2-15,0 4 1 0,0-1 0 0,0 0 1 0,0 8 2 16,0-4 1-16,-6 4 2 0,6 2 1 0,0 3 0 16,-6-3-3-16,6 5 0 0,-8-3-1 0,8 2-1 0,-6 1-3 15,0 4 0-15,6-3 0 0,-7-2-2 0,7 1 0 16,-7 0-3-16,7-4-1 0,-6 4-1 0,6-3-1 0,0-1-1 16,-6-3-1-16,6 3 0 0,0-3-6 0,0-4-13 0,0 0-24 15,0-1-33-15,0-6-40 0,0 0-71 0,0-1-130 16,0-3-66-16</inkml:trace>
  <inkml:trace contextRef="#ctx0" brushRef="#br0" timeOffset="161227.51">21732 15079 24 0,'0'4'256'0,"0"-1"-80"0,0 1-62 0,0-1-41 16,0 1-23-16,0-1-12 0,7 1-6 0,-7 0-3 0,6 0-2 15,-6-1-1-15,7 1-4 0,-1-1-1 0,0 1 0 0,-6-4-4 16,7 3-1-16,0 1-3 0,-1-4-1 0,0 4 1 16,8-4-1-16,-8 4 1 0,7-4 0 0,-6 0 0 15,-1 0 2-15,7-4 2 0,-7 4 2 0,8-4 1 0,-1 0 2 16,0-3 1-16,-6 4 1 0,5-4 1 0,2-5-3 0,-2 5-1 16,-6-3-3-16,8-2-2 0,-8 1-3 0,8-3-1 15,-8 2-1-15,1 1 2 0,-1-4-2 0,0 1-1 0,2-1 0 16,-2 1 0-16,0-1-1 0,1 1-1 0,-1 3 1 15,-6-4 0-15,7 4 1 0,-7-1 3 0,6 2 4 0,-6 3 1 16,0 7 2-16,0-4-1 0,0 4-2 0,0-4 0 0,0 4-3 16,0 0-3-16,0 4-4 0,0-4-2 0,0 4-3 15,0-1 1-15,0 1-1 0,0 3-1 0,0 0-1 0,0 4 0 16,0 0 0-16,0 1 0 0,0-1-1 0,7 3 1 16,-7 1 0-16,0-1-1 0,6 1 1 0,-6-1-1 0,0 5 0 15,0-4 1-15,7 3 0 0,-7 1-1 0,0-1 0 0,6-3 0 16,-6 2-5-16,0-2-3 0,0 4-13 0,7-5-17 15,-7-3-21-15,6 5-29 0,0-7-34 0,-6 3-50 16,8-1-82-16,-8-4-105 0,6 0-47 0</inkml:trace>
  <inkml:trace contextRef="#ctx0" brushRef="#br0" timeOffset="161446.46">22195 15177 276 0,'0'0'368'0,"-8"0"-108"16,8 4-95-16,-6-1-66 0,6 1-38 0,-6 8-22 15,6-5-10-15,-6 4-6 0,6 0-6 0,0 3-2 0,0 1-2 16,-6 0-2-16,6-1-4 0,6 1-3 0,-6 3-2 16,0-4-1-16,0 6-1 0,6-3 0 0,-6-2 0 0,6-1-1 15,-6 2-2-15,6-2-1 0,-6 1-9 0,8-5-19 0,-8 2-27 16,6-4-31-16,-6-1-44 0,6-5-78 0,-6 6-121 15,0-4-61-15</inkml:trace>
  <inkml:trace contextRef="#ctx0" brushRef="#br0" timeOffset="161790.03">22143 15188 180 0,'0'-4'421'0,"0"1"-116"0,0-1-108 0,0 2-74 0,0-3-44 16,0 1-22-16,6 1-16 0,0-2-7 0,2-1-5 15,4 6-4-15,-6-4-4 0,14 0-4 0,-7 1-2 0,0-1-3 16,0 4-4-16,1 4-3 0,-2-4-2 0,-5 3-2 16,6 5 0-16,-6-2-2 0,-1 2-1 0,-6 7 2 0,6-4-3 15,-6 4 2-15,-6 3-3 0,6-3 1 0,0 3-3 16,-6-3 3-16,6 3 1 0,0-4 0 0,0 6 2 0,0-7-2 15,6 3 1-15,0-7 1 0,-6 3 0 0,6 3 0 0,1-7-1 16,6 2 0-16,-7-2-1 0,2-1 2 0,-2 0 0 16,1 0-1-16,-1 1 0 0,0 0 1 0,1-2 0 0,-7-2 0 15,7 0 0-15,-1 4 0 0,-6-5-1 0,0 1 0 16,0 4-1-16,-6-6-1 0,-1 2-4 0,7 0-7 0,-7 3-11 16,1-3-14-16,0-4-21 0,-1 4-28 0,1-4-34 0,-2-4-62 15,2 0-122-15,0 1-74 0</inkml:trace>
  <inkml:trace contextRef="#ctx0" brushRef="#br0" timeOffset="162164.81">22351 14797 217 0,'7'0'260'0,"-7"0"-95"0,6 3-65 0,-6-3-39 16,6 4-17-16,1 0-3 0,0 3-1 0,-1 0-1 16,0 4 1-16,1 0-3 0,0 3 0 0,-1 1-3 0,1 3-5 15,-7 1-8-15,5-1-4 0,3 1-2 0,-1-1-1 16,-2 0-1-16,2 1-3 0,-1-1 1 0,1 0 0 0,6-2 0 15,-6 1-1-15,-1-2 0 0,1-1-2 0,0-2-1 0,-1-2 5 16,-6 1-6-16,6 4-3 0,1-8-1 0,-7 4 1 16,0-2-2-16,7-3-1 0,-7 1 0 0,0 0-6 0,0 2 2 15,0-6-5-15,0 1-8 0,0-2-12 0,0-2-13 16,0 5-17-16,0-5-18 0,0-5-19 0,0 5-24 0,0-2-46 16,0-5-81-16,-7 3-77 0</inkml:trace>
  <inkml:trace contextRef="#ctx0" brushRef="#br0" timeOffset="162633.62">22286 14741 216 0,'0'-4'183'16,"7"1"-61"-16,-7-1-34 0,6-3-16 0,0 4-7 0,0-1-1 15,1 0 1-15,0 0-2 0,-1 1-2 0,8-1-5 16,-8 1-5-16,7-2-4 0,0 3-7 0,0-6-5 0,0 8-4 16,0-7-4-16,-1 7-3 0,3-4-1 0,-3 4-5 0,1 0-4 15,0 4-3-15,-6-1-2 0,6 1-2 0,-6 4-3 16,-1-1 0-16,-6 3-2 0,0 5 1 0,0-4 0 0,0 7 0 15,0-4-2-15,-6 2 0 0,-1 2-1 0,0 0 0 0,1-3 0 16,-1 0 1-16,7-1-1 0,-6 1 1 0,6-5-1 16,-7 2 0-16,7-1 1 0,7-3 0 0,-7 2-2 0,6-2-1 15,1-5 2-15,-1 5-2 0,8-1 2 0,-8-3-1 16,7 3-1-16,0 0 0 0,0-3 3 0,-7 3-1 16,8 1 0-16,-9 3 0 0,2-5 0 0,0 6-1 0,0-5 1 15,-7 4-2-15,0 0 0 0,0 0 1 0,0 0 0 0,-7 1 0 16,0-2 1-16,0-3 2 0,2 5 2 0,-2-2-1 15,-6 1 1-15,0-3-3 0,7 3 2 0,-8-5 0 0,2 6-2 16,-2-5 0-16,8 0-1 0,-7-3 0 0,-1 3 0 0,8-2-3 16,-6 2-9-16,5-3-16 0,-1-2-25 0,3-2-32 15,5 0-43-15,0 0-89 0,0-2-121 0,5-5-63 0</inkml:trace>
  <inkml:trace contextRef="#ctx0" brushRef="#br0" timeOffset="163008.34">22840 14643 108 0,'0'-4'327'0,"0"4"-98"0,-6 0-82 0,-2 4-53 0,1-4-26 15,2 2-14-15,-2 10-9 0,0-5-3 0,-6 5-2 16,7 3-6-16,0-1-5 0,0 4-5 0,-8 0-4 0,8 5-5 16,-1-1 0-16,0 0-1 0,1 3 1 0,-1 0 1 0,1 1 0 15,6 0 3-15,-7 3 0 0,7-3 0 0,-6 3 0 16,6 0-2-16,0-3-3 0,0 0 0 0,0 3 0 16,0-4-3-16,0 1-4 0,6-4 0 0,-6 5-2 0,7-6-1 15,-1 1 1-15,1-4-1 0,-1 4-2 0,1-4-1 0,6-3 2 16,-7-1-1-16,8 2 1 0,-2-5 1 0,-5-1-2 0,6 2 0 15,-1-5 0-15,3 1 1 0,-3-6 1 0,2 3-1 16,-2-2-2-16,1-3-1 0,1 0-4 0,-3 0-10 16,9-3-19-16,-6-2-33 0,6-1-43 0,-8-2-69 0,2-3-137 15,5 5-80-15,-6-6-44 0</inkml:trace>
  <inkml:trace contextRef="#ctx0" brushRef="#br0" timeOffset="163570.97">22879 14866 91 0,'0'0'178'0,"0"0"-34"0,0-4-32 0,0 4-29 15,0 0-20-15,0 0-16 0,0 0-11 0,0 0-9 16,0-4-5-16,6 4-4 0,-6 0-4 0,0 0-2 0,7-3-2 16,-7 3 0-16,7 0-2 0,-7 0-1 0,6 0 0 15,-6 3 0-15,5-3 1 0,3 0-1 0,-8 4 2 0,7-4 0 16,-2 4 0-16,-5 0 0 0,7-1 4 0,0 1 0 0,0 3 0 15,6-4-1-15,-7 6-1 0,0-3 2 0,2 2-2 16,-2 3 1-16,0 4-1 0,0-4-1 0,-6 0 1 0,0 3-1 16,0 1-1-16,0 0 0 0,0-1-1 0,-6 1 0 15,0-4-1-15,0 4 0 0,-2-1 0 0,2-2 1 0,0-2 0 16,-1 5-1-16,1-8 0 0,-8 4 0 0,7-4-1 0,2 4-1 16,-10-3 0-16,10-2-7 0,-1-1-15 0,-1-2-22 15,0-3-32-15,7 0-50 0,-6 0-96 0,6-3-98 0,0-2-63 16</inkml:trace>
  <inkml:trace contextRef="#ctx0" brushRef="#br0" timeOffset="163805.04">23146 14771 185 0,'5'-7'302'0,"-5"7"-111"0,0-4-71 0,0 4-41 0,0 0-19 0,-5 4-9 15,5-2-2-15,-6 7 2 0,6 2 0 0,-7 0 0 16,0 4-3-16,7-1-7 0,-6 4-6 0,6-4-8 0,0 5-6 16,0 0-4-16,6-2-3 0,-6 3-1 0,7-3-2 15,0-2-4-15,-7 3 0 0,11-3-2 0,-3-1 0 0,4-3-2 16,2 4 0-16,-1-4-2 0,6 0-3 0,-5-3-7 0,5-1-18 16,1-3-39-16,6 0-51 0,-6-1-116 0,-8-3-109 15,8 4-65-15</inkml:trace>
  <inkml:trace contextRef="#ctx0" brushRef="#br0" timeOffset="164617.34">21302 17028 117 0,'0'0'270'0,"0"0"-63"0,0-4-59 0,0 4-42 0,0 0-31 15,0 0-22-15,0 0-15 0,6 0-12 0,-6 0-8 0,0 0-4 16,6 0-1-16,-6 4-4 0,8-4-2 0,-8 3 0 16,6 2 0-16,-6-3-3 0,5 5 2 0,-5 1 1 0,9 4 1 15,-3-5 3-15,-6 7 1 0,6-3 0 0,0 3-2 0,-6 1 5 16,7 4-2-16,0-1-1 0,-7 0-4 0,6 0-1 0,-6 5-1 15,0-1-1-15,7-5-1 0,-7 6 0 0,0-1-3 0,0-4 2 16,0 1-3-16,0 0-4 0,6-2-16 0,-6-2-26 0,0-1-43 16,6-2-81-16,-6-2-133 0,8-3-70 0</inkml:trace>
  <inkml:trace contextRef="#ctx0" brushRef="#br0" timeOffset="165523.38">23185 15529 13 0,'6'0'109'0,"1"0"-29"0,6-3-18 0,-7 3-9 15,2-5-3-15,-2 3-3 0,0 2 1 0,1 0-3 0,-1-4-2 16,7 0-4-16,-6 4-6 0,-7-4-7 0,6 4-7 0,-1-3-4 16,4 3-6-16,-9-4-3 0,0 4-5 0,0 0-4 15,6-4-4-15,-6 4-8 0,0 0-9 0,0 0-15 0,5-4-13 16,-5 4-22-16,0 0-34 0,0-2-55 0</inkml:trace>
  <inkml:trace contextRef="#ctx0" brushRef="#br0" timeOffset="165867.29">23191 15478 173 0,'0'-3'174'0,"0"3"-46"0,0 0-36 0,0 0-18 16,0 0-13-16,0 0-8 0,0 0-10 0,0 0-9 0,0-5-8 15,0 5-9-15,7 0-5 0,-7 0-4 0,0 0-3 0,0 0-2 16,0 0-3-16,0 5 0 0,0-5-3 0,0 0-3 0,0 0-6 15,0 3-9-15,0-3-10 0,0 4-14 0,0-4-13 16,-7 2-19-16,7 4-28 0,0-4-38 0,-6 2-42 16</inkml:trace>
  <inkml:trace contextRef="#ctx0" brushRef="#br0" timeOffset="166195.23">22990 15605 45 0,'0'-2'192'0,"6"2"-51"0,-6-4-45 0,6 4-29 0,1-4-19 16,-7 4-10-16,7-4-6 0,-1 4-8 0,1-3-2 16,-1 3-1-16,-6 0-4 0,5 0-4 0,4-4-5 0,-3 4-2 15,-1 0-3-15,10 0 2 0,-9-4-1 0,0 4-4 0,1 0 0 16,-1 0 2-16,1 0 2 0,0 0 0 0,-1 0 1 0,0 0 2 15,1-3 1-15,0 3 2 0,-1 0 1 0,-1 0-1 16,3-3 1-16,-1 3-1 0,-7 0 3 0,5 0-1 16,3 0-1-16,-2 0 2 0,0 0 2 0,-6 0 0 0,7 0 1 15,0 0-2-15,-1-5 0 0,0 5-1 0,2 0-3 0,-2 0-3 16,-6-3-1-16,6 3 0 0,-6 0-1 0,0 0-1 0,7 0-2 16,-7 0 0-16,0 0-1 0,0 0-2 0,0 0-7 15,0 0-10-15,0 0-14 0,0 0-19 0,0-4-23 16,6 0-31-16,-6 4-54 0,0-3-99 0,-6 3-72 0</inkml:trace>
  <inkml:trace contextRef="#ctx0" brushRef="#br0" timeOffset="166476.34">23159 15492 188 0,'0'0'176'16,"0"0"-50"-16,0 0-35 0,0 0-28 0,0 0-16 16,0 0-12-16,0 0-10 0,0 4-4 0,-8 0 0 0,8 0-1 15,0-1 3-15,0 5 2 0,0-4-3 0,0 6 5 0,-5-2 1 16,5-1-1-16,0 0-2 0,0 0-1 0,0 4-3 0,0 0-1 16,-6-3-3-16,6 3 0 0,0 1-3 0,0-3-2 15,0 3-2-15,-7-4-3 0,7 2 0 0,0 1-3 16,-7-3-1-16,7 2-3 0,0-2-1 0,-6-1 1 0,6 0 0 15,0 4-1-15,0-7-8 0,0 4-11 0,0-5-17 0,0 0-23 16,6 1-28-16,-6-4-51 0,7 0-88 0,-7 0-96 16</inkml:trace>
  <inkml:trace contextRef="#ctx0" brushRef="#br0" timeOffset="166726.46">23355 15555 179 0,'-7'0'279'15,"7"3"-82"-15,0-3-72 0,0 8-46 0,-7-5-28 0,7 2-10 16,-6 1-8-16,6 5-2 0,-7-3-1 0,7 6-1 16,-6-2 0-16,6-1-3 0,0 3-3 0,0 1-7 0,0-1-3 15,0 1-3-15,0 0 0 0,0 0-3 0,0-1-2 16,0 1-1-16,0-1-1 0,6 1 1 0,-6 0-1 0,0-4-1 15,0 3-2-15,7-6-5 0,-7 3-19 0,6-4-30 0,1-4-47 16,-7 1-99-16,7 0-109 0,-1-4-70 0</inkml:trace>
  <inkml:trace contextRef="#ctx0" brushRef="#br0" timeOffset="167382.38">23237 14643 154 0,'-6'0'144'15,"6"0"-38"-15,-6 0-27 0,6 0-17 0,0 0-13 0,0 0-6 16,-8 0-5-16,8 0-4 0,0 0-4 0,0 0-2 0,0-4 0 16,0 4-1-16,-6 0 1 0,6 0 1 0,0 0 2 0,0 0 2 15,0 0 0-15,0 0 2 0,0 0-2 0,0 0 1 16,0 0-3-16,0-3-1 0,6 3-4 0,-6 0-4 15,0 0-3-15,0 0-3 0,0 0-2 0,8 0-4 0,-2 0 0 16,0 0 1-16,1 3-3 0,-1 1 0 0,7-2-1 0,-6 3 0 16,4 2 1-16,4 0 0 0,-2 1 0 0,0 3 0 15,6-1 0-15,1 5 2 0,-7 0-1 0,7 3 0 0,-2 5 2 16,2-1 0-16,0 4 1 0,0 3-2 0,-1 3 2 16,1 2-1-16,6 2 0 0,-7 0 0 0,-5 5-2 0,6 2-2 15,-8 2 0-15,1-1-2 0,0 4-2 0,-6 2 0 0,-1 2 0 16,0 0 0-16,-6-6 1 0,0 7-1 0,-6-6 0 15,0 1-2-15,-1-1 1 0,-6-2-2 0,0-2-1 16,1-2 0-16,-2 2-3 0,-6-2-1 0,1-1-7 0,-7-4-14 16,6 0-27-16,1 1-38 0,-1-7-50 0,0-5-100 0,-5-3-99 15,5 0-66-15</inkml:trace>
  <inkml:trace contextRef="#ctx0" brushRef="#br0" timeOffset="168553.93">21067 15694 133 0,'0'0'94'0,"6"0"-41"0,-6 0-25 16,8 0-9-16,-2-4-6 0,-1 4 1 0,3 0 2 0,-1-3 3 15,-1 3 2-15,0 0 1 0,1-4 5 0,-7 4 2 0,7 0 2 16,-1-4-4-16,1 4 0 0,-7 0-3 0,6 0-3 0,-6-3 4 16,6 3-3-16,-6 0 2 0,0 0 3 0,0 0 3 15,0 0 3-15,0 0 2 0,0 0 3 0,0 0-3 16,7 0-1-16,-7 3-2 0,0-3-4 0,0 0-1 0,7 0 0 15,-1 4 2-15,-1-4 4 0,4 0 1 0,-3 0-1 0,7 0 1 16,0-4-1-16,6 4-2 0,1-3-4 0,0 3-5 0,-1-4-5 16,7 1-3-16,0-1-3 0,0-4-1 0,1 5-3 15,-1-1-1-15,6-4-1 0,-6 6 0 0,7-2-3 16,0 0 1-16,-8-3-1 0,8 2 0 0,0 2 0 0,-8-1-2 16,8 2-4-16,-7-4-11 0,0 4-19 0,-6-2-34 0,0 0-39 15,-1 0-58-15,-6 1-114 0,-7-1-86 0</inkml:trace>
  <inkml:trace contextRef="#ctx0" brushRef="#br0" timeOffset="168710.13">21139 15790 286 0,'-20'3'500'0,"8"1"-114"0,5-1-161 16,-1-3-98-16,8 4-62 0,8-4-34 0,-1 0-21 16,-1-4-11-16,14 4-4 0,-1-7 2 0,7 0-1 0,-1 3 3 0,15-3-1 0,0-1-7 0,5-3-14 0,1-4-33 15,13 1-49-15,-8-4-102 0,8-1-114 0,6 1-80 0,-6 0-47 16</inkml:trace>
  <inkml:trace contextRef="#ctx0" brushRef="#br0" timeOffset="176271.01">8909 13137 90 0,'0'0'137'15,"-7"-4"-42"-15,7 4-31 0,0 0-17 0,0-3-12 16,0 3-5-16,0-4-3 0,0 4 1 0,0-4-1 0,0 4-1 16,0-4 0-16,0 1-3 0,0 3-3 0,0-4-5 0,0 1-3 15,0-1-4-15,0 1-1 0,-6-5-3 0,6 8-2 16,0-4 0-16,0 1-1 0,0-1-1 0,-7 4 0 0,7-4-1 16,0 4-2-16,0-3 1 0,-7 3-3 0,7 0 1 15,0-3 0-15,0 3-2 0,0-5 0 0,0 1 1 0,0 1 1 16,0-2-1-16,0 3 1 0,0-5 1 0,7-1 1 0,-7-4 2 15,7 5 0-15,-7-3 0 0,0 2 1 0,0 1 4 16,0 0 0-16,6 0 2 0,-6-1 3 0,0 4 5 0,0 1 5 16,0-1 4-16,0 0 0 0,0 4 0 0,0-3 2 15,0 3-1-15,0-3-3 0,0 3-3 0,0 0-5 0,0 0-4 16,-6 0-4-16,6 3-2 0,0-3-3 0,0 3-1 0,0-3 1 16,0 8 0-16,-7-5 1 0,7 5-1 0,0-1 1 15,-7 4 0-15,7-4 0 0,-7 4-1 0,7 1 1 0,-5-2 2 16,-2 9 3-16,7-5 1 0,-8 5 4 0,3-1 2 15,-1 0 3-15,-8 5 3 0,8 2 1 0,-7 1 1 0,7 0 2 16,-8-1 2-16,2 4 0 0,-3-3-2 0,10 3-3 16,-9 0-1-16,8-2-1 0,-1-2-3 0,1 0-3 0,6 0-3 15,-6-2-2-15,6 0 0 0,0-2 1 0,0-3 1 0,6 4-1 16,-6-4 1-16,6 1-1 0,-6-1 0 0,7 1 0 16,-1-2 1-16,-6-2-2 0,7 4 0 0,0-5-1 0,-2 5 0 15,-5-4 1-15,7-1-1 0,1 1 0 0,-8 3-1 16,6-3-2-16,-6 3 0 0,0 0 0 0,0 0-2 0,0 4 0 15,0 0-1-15,0 1 0 0,6-2 1 0,-6 2-1 0,0-2-1 16,0 2 0-16,-6-2 0 0,6 4 1 0,0 2 1 16,0-5-2-16,0 4 1 0,0-1 1 0,0-4 1 0,0 2 0 15,0 3-1-15,0-4 0 0,0-1 0 0,0 1 1 16,0 0-2-16,0-3 1 0,0-1-1 0,6 1 2 0,-6-1-3 16,0 4-1-16,6-4 1 0,2 3 0 0,-8-2 0 0,6 4 0 15,-6-2 0-15,6 1 0 0,1 4 2 0,-1-1 2 16,1 2-2-16,0 2 0 0,-7-4-2 0,6 5 0 15,-1-5 1-15,3 4 0 0,-1 1 0 0,-2 0 0 0,2 2-1 16,0-3 0-16,0 5 0 0,-7-2 1 0,0 1-1 0,6 0 0 16,-6 4-1-16,0 0 0 0,0-4-1 0,0 7-1 0,0-4 3 15,0 1-1-15,0 0-2 0,0-1 1 0,0 4 2 16,0-3 0-16,0 0 2 0,7 4-1 0,-7-4 1 16,6-1 0-16,-6 0 2 0,6-3-1 0,-6 4-2 0,8 0 0 15,-8-5-1-15,6 5 0 0,-6 0-2 0,0 3 0 0,0-4-3 16,0 4-1-16,0 1-2 0,-6-1-1 0,6 0-2 15,0 1-1-15,-8-1 0 0,8 0-1 0,0-3 0 0,0 4 4 16,0-5 0-16,0 4 2 0,0-3 0 0,0 0 0 0,0-1 1 16,0 0 1-16,0 5 1 0,0-4 2 0,-6 4-1 15,6-5-2-15,0 5 1 0,-6-1-2 0,6 0 1 0,-7-4-2 16,7 1-1-16,0 0-2 0,-6-1 2 0,6 1 0 0,0-5 0 16,0-2 2-16,0 3 0 0,0-7 2 0,0 3 2 0,0-4-1 15,0 2 0-15,0-1 1 0,0-6 2 0,0 3-1 0,0 0 1 16,6-6 0-16,-6 2 3 0,7-5 0 0,-7 5-1 15,6-8 0-15,-6 3-4 0,6-3 2 0,-6 0 3 0,8-4-1 16,-8 4-5-16,6-3 3 0,-6-5 0 0,6 5-1 0,-6-4 3 16,0-2-2-16,0 3 1 0,0-5 3 0,0 3 3 0,0-3 1 15,0 0 1-15,0 0 2 0,0-3 2 0,-6-2 0 16,6 3-1-16,-6-5 1 0,6-1 3 0,-8 0 0 0,2 2 7 16,6-2 7-16,-13-3 6 0,7 3 3 0,6 1 0 0,-7 0 2 15,0 0-2-15,0-1 0 0,2 5-3 0,-2-5-5 0,-1 5-3 16,3-5-2-16,-1 4 0 0,6 4 1 0,-7-3-5 0,7-2-1 15,0 5-5-15,0 0-2 0,0-2-6 0,0 2-6 0,0 0-8 16,0 0-7-16,0-4-11 0,7 4-9 0,-1-3-16 16,-6-1-24-16,13 0-38 0,-1 0-50 0,-5-4-92 0,7 6-108 15,-1-3-68-15</inkml:trace>
  <inkml:trace contextRef="#ctx0" brushRef="#br0" timeOffset="177051.92">8263 17324 112 0,'0'0'308'0,"-7"-4"-90"0,7 0-76 16,0 2-50-16,0 2-29 0,0-5-12 0,7 2-8 15,-7-1-2-15,0-3-2 0,7 7 2 0,-1-8 0 0,0 5 1 16,2-1-2-16,-2-3-4 0,7 4-2 0,-7-6-2 0,8 6 0 16,-2 0 2-16,2-1-2 0,-1 0-2 0,7 1 0 0,-8 0-2 15,2 3-3-15,5 3-3 0,-6-3-4 0,6 3-2 0,1 1-3 16,-7 0-2-16,7 2-4 0,-8 6 0 0,2 2-3 16,-2 1 1-16,2 3 0 0,-8 5-1 0,1-1 1 0,-7 4 0 15,6-1-4-15,-6 0 2 0,0 5 0 0,-6-1-2 0,-7 0-1 16,7 0 0-16,-8 0 3 0,1 1-1 0,-1 0 1 0,-5-5 0 15,6 5-3-15,-6-5 2 0,0-3-2 0,-1 0 2 0,1 0-2 16,-2-3 1-16,9-4 0 0,-8-1-1 16,7 1 1-16,-6-5 0 0,5-3 0 0,8 1-2 0,0-4-7 15,-7-1-9-15,13-3-13 0,-8-3-18 0,8-5-19 16,8 1-24-16,-2-4-22 0,1-4-22 0,5 0-20 0,2 1-22 16,-2-4-38-16,2 0-60 0,4-1-66 0</inkml:trace>
  <inkml:trace contextRef="#ctx0" brushRef="#br0" timeOffset="177317.68">8732 17193 124 0,'-6'2'366'0,"0"-2"-100"16,0 8-98-16,-8 0-65 0,8 3-38 0,-1-1-16 0,-6 9-8 15,6 0 2-15,-5-2 3 0,5 5 4 0,-7 0 2 0,9 4 0 16,-3-1-5-16,-4 1-2 0,5 3-6 0,1-2-5 0,6-2-5 16,-7 5-4-16,7-5-5 0,0 4-3 0,7-7-4 0,-7 4-4 15,6-4-4-15,1-4-2 0,5 4-6 0,-4-7 1 16,4 0 1-16,2-1 0 0,-2-3 1 0,1-4 0 0,7 0 1 16,-6 1 0-16,4-4 1 0,9-4-8 0,-1-4-11 0,0-4-21 15,0-2-32-15,0-1-37 0,7-4-54 0,0 1-87 0,-1-5-115 16,-8 1-61-16</inkml:trace>
  <inkml:trace contextRef="#ctx0" brushRef="#br0" timeOffset="178207.89">9045 17863 95 0,'0'0'99'0,"0"-4"-29"0,0 4-29 0,0 0-26 16,0-3-29-16,7 3-40 0,-7 0-56 0</inkml:trace>
  <inkml:trace contextRef="#ctx0" brushRef="#br0" timeOffset="187690.28">1747 16859 96 0,'0'0'184'0,"-6"0"-66"16,6-4-40-16,-6 4-16 0,6 0-7 0,-8 0 1 0,8-3 3 16,0 3 4-16,0 0 0 0,-6 0-3 0,6-4-4 15,0 4-4-15,-6 0-4 0,6 0-3 0,0-4-4 0,-6 4-2 16,6 0-1-16,0 0 2 0,0-4-3 0,-7 4-3 0,7 0-2 15,-7 0-6-15,7-3-4 0,-6 3-5 0,-1 0-3 0,7 0-7 16,-6 0-1-16,-7 3-2 0,6-3-1 0,1 4 2 0,0-4 2 16,-8 4 4-16,1 0 3 0,0-1 6 0,7 1 1 15,-7 0 5-15,-1-1 3 0,2 0 2 0,-2 2 2 0,1-1 0 16,1-1 1-16,5 0-2 0,-6-3-5 0,-1 4-2 0,2-4-5 16,-1 4-2-16,0-1-4 0,0 1-5 0,-1 0-4 0,2 0 0 15,-2 0-2-15,2 2-1 0,-1-2 1 0,-7 4-1 0,5-1 1 16,-2 1 0-16,-3-1-3 0,7 0 0 0,-7 4 2 15,0 0 1-15,0-4-1 0,0 5-2 0,-5-2 3 0,6 1 1 16,-1 0 2-16,1 0 0 0,0 0 0 0,-1 1 1 0,1-3 0 16,-1 3 1-16,0 3-1 0,1-1-1 0,-2 1-2 0,1 0 1 15,2 3-2-15,-2 0-1 0,1 0 1 0,0 1-3 0,-1 4 0 16,0-3 1-16,1-1 1 0,5 3-1 0,-5 0-1 16,0 4-2-16,6-4 2 0,-8 4-1 0,9-4 0 0,-1 3 1 15,-7 1-2-15,7 0 1 0,1-4-1 0,-2 7 1 0,2-4-1 16,5 1 0-16,-6 4 1 0,-1-1-1 0,8 0 1 0,-8 0 0 15,9 0 1-15,-2 5 1 0,0-5-1 0,1-4 1 16,0 5-1-16,6-1 1 0,-7-4 0 0,7 1-1 16,0 0 1-16,7-1 0 0,-7-2 0 0,6 2-1 0,0-6 0 15,8 3 1-15,-2-5 0 0,1 6-1 0,1-5 0 16,-1 4 0-16,6-3 0 0,7-2 1 0,-6 3-1 16,6-3 0-16,0 2-2 0,0-1 2 0,0 3-2 15,7-2 2-15,-2 0-1 0,3-4 1 0,-2 3 0 16,2-4 0-16,4 1 0 0,-5 0 1 0,6-4 0 0,-8 0 0 15,10-4-1-15,-2 0 0 0,0 1 1 0,-1-5-1 16,2 1 2-16,-1-4-2 0,6 3-1 0,-5-6-3 16,-1 3-2-16,0-4-4 0,0 1-4 0,0-1-1 15,0-4-2-15,-6 1-1 0,6 0 1 0,-6 0 1 16,-1-4 4-16,1 0 2 0,-1-4 3 0,-6 4 3 0,1-4 1 16,5 0 1-16,-7 5 1 0,-5-9 1 0,6 5 0 15,1-1 0-15,-8-4 0 0,7 5 1 0,-6-4 0 16,6 0-1-16,-7-1 2 0,1 1-1 0,6-1 1 15,-6-3 5-15,-2 0 0 0,2 1 3 0,-7-2 3 16,7-2 5-16,-7-1 2 0,7 0 4 0,-8 5 2 0,2-4-1 16,-8-2 2-16,7 5 1 0,-6 0-1 0,-1-3-1 0,0 0-4 15,-6 2-2-15,7-2-3 0,-7-2-4 0,0 2-3 16,0-4-4-16,0 3 5 0,0-3-5 0,-7 0-3 0,1-4-1 16,0 3 0-16,-1-2-1 0,1-1-1 0,-7-1 1 0,-1-2-6 15,2-1 5-15,-8 1 6 0,1 2 3 0,-1-2 2 0,0-1 6 16,1 4 6-16,-1 0 4 0,-6 3 6 0,7 1 3 15,-7 4 2-15,0 0-1 0,0 6 2 0,-1 1-3 0,1-1-7 16,-7 4-2-16,7 1-7 0,1 3-5 0,-7-3-2 0,5 3-3 16,-5 3-2-16,0-3-2 0,-2 5 0 0,1-2 0 0,1 0-3 15,0 4 0-15,5 1-3 0,-11-1-3 0,11 4 0 0,-5 4-7 16,-1-4-12-16,7 7-23 0,0-3-29 0,1 4-35 16,5-2-44-16,0 6-66 0,7-5-132 0,0 1-96 0,0 2-58 15,-2-3-23-15</inkml:trace>
  <inkml:trace contextRef="#ctx0" brushRef="#br0" timeOffset="194594.65">23081 17002 43 0,'-6'0'195'0,"6"0"-68"0,0 0-46 0,0-3-27 0,-8 3-10 16,8 0-4-16,0 0 4 0,-7 0 6 0,7-5 7 0,0 5 6 15,0 0 2-15,0 0-1 0,0 0-1 0,0 0-3 0,0 0-2 16,0 0-5-16,0 0-5 0,0 0-4 0,0 0-2 16,0 0 1-16,0 0-2 0,0 0-4 0,-5 0-4 0,5 0-3 15,0-4-2-15,0 4-1 0,-6 0-1 0,6 0-7 0,-9-3-5 16,4 3-3-16,-1 0 0 0,-7 0-2 0,6 0-2 0,-6 0-3 15,-7 0 0-15,1 3 3 0,-1 1 2 0,1 1 3 0,-7-2 1 16,6 0 1-16,-12 5 1 0,6-1 1 0,-1-3-2 16,1 3-1-16,0 0 0 0,0 0-1 0,-7 1-3 0,8 4 0 15,-7-5-1-15,5 3-1 0,-6 2 0 0,1 2 0 0,-1 1 0 16,7-1 2-16,-6 1 2 0,-1 3 1 0,7 0 1 0,-6 5 1 16,-2-2 1-16,2 5 5 0,-1 0 1 0,1-1 3 0,-1 2 2 15,7 2 1-15,-6 0 1 0,-1 0 1 0,7 4 0 0,0-3-3 16,1 3-4-16,-2-1-2 0,7 2-6 0,0-2-3 15,2 1-2-15,4 0-2 0,2 0-2 0,5-4 0 0,-6 5 2 16,13-5-2-16,0-4 2 0,0 5 0 0,7-5 0 16,-1 4 2-16,1-3 0 0,12 0 0 0,-6-1 0 15,7 1 2-15,6 0-2 0,-1-1-1 0,2-2 0 0,5-2-1 16,0-2-1-16,1 3 0 0,7-8 1 16,-2 6-3-16,9-6 0 0,-8-3 0 0,5 0-2 0,3-4 0 15,5 0 0-15,0 1-2 0,-6-5 0 0,12 1-2 16,-6-4 2-16,7 0 0 0,-1-4 0 0,0 1 1 15,8-5-1-15,0 1 2 0,-8-4 0 0,8 0 0 0,-1-1 0 16,0-5 0-16,0 2-1 0,-7-4 1 16,8-2 2-16,-14-1 0 0,7-4 2 0,-14 1 2 0,1-6 2 15,-1-1 0-15,-5-1 3 0,-8 0 1 0,1-7-1 16,-7 3 1-16,-7-3-2 0,-6-4-3 0,0 0-4 0,-7 0-2 16,2-1 0-16,-16 6-1 0,2-5-1 0,-7 4-1 0,-6-4-1 15,-8 3-1-15,-11 0-1 0,-1 2-7 0,-7-2-12 0,-7 5-15 16,-5 2-10-16,-1 1-17 0,-6 0-17 0,0 1-23 0,6 2-32 15,-6-2-36-15,13 5-45 0,-7 2-83 0,14-1-97 16,-1 5-55-16</inkml:trace>
  <inkml:trace contextRef="#ctx0" brushRef="#br0" timeOffset="-190646.89">718 8224 45 0,'-6'4'158'16,"-8"0"-42"-16,8-4-36 0,-1 0-24 0,1 0-19 0,0 0-12 15,-2 3-8-15,8-3-6 0,-6 4-4 0,6-4-1 16,-6 4-4-16,6-4-4 0,-6 3-9 0,-1 4-11 0,7-3-22 15,-8 0-29-15,3 4-41 0,-2-5-56 0</inkml:trace>
  <inkml:trace contextRef="#ctx0" brushRef="#br0" timeOffset="-190162.56">327 8407 49 0,'-7'0'219'0,"7"0"-44"0,0 0-47 0,0 0-42 0,0 0-31 16,0-3-21-16,7 3-14 0,-1 0-8 0,-6 0-6 15,7-4-2-15,0 4-3 0,-2 0 0 0,-5 0-1 16,7 0 0-16,-7 0 0 0,8 0 0 0,-8 0 0 0,0 0 0 16,5 0 1-16,-5 0-1 0,0 0 0 0,0 4 0 0,0-4 0 15,7 0 1-15,-7 3 2 0,0-3 1 0,6 4 1 16,0 0 3-16,2-4-1 0,-2 4-1 0,7-4 1 0,1 3 0 16,-2-3 2-16,2 0 3 0,-2 4 1 0,8-4-4 15,-1 0 5-15,1 0 4 0,0 3 1 0,5-3 1 0,-6 0 0 16,8 0-1-16,0 0 1 0,5 0 0 0,1 0 1 0,-2-3-3 15,9 3 0-15,0-4-4 0,5 1-2 0,1-1-2 16,4 4-2-16,4-8-1 0,-2 5-2 0,7-1 2 0,0 0 0 16,6 1 1-16,0 0 2 0,0-2 3 0,13 2-2 15,-7-1 1-15,8 0 1 0,5-3 0 0,1 4 1 0,6-1 0 16,-6 0-1-16,6 0-1 0,7 1 2 0,-7-1 2 0,13-4-1 16,1 6 2-16,6-6 0 0,6 1 0 0,7-1 2 15,6-3 1-15,0 4-4 0,0-4 1 0,1 3 1 0,5-3 1 16,2 4-1-16,-2 0 0 0,1 0-3 0,0-4 1 15,6 7-1-15,-5-3-3 0,-2 2-3 0,-7-1-3 0,9 2 1 16,-15 0 0-16,7 1 1 0,-5-1-3 0,-9 0 0 0,3 0 1 16,-2 4-1-16,-6-2-1 0,-1 2-2 0,-5 0-2 15,-1-6 0-15,-13 6 0 0,0 0 0 0,1 0-1 16,-7-2 0-16,-8 2 1 0,2 0 1 0,-8 0 2 0,-5 0-1 16,-1 0-2-16,-6 0 2 0,-8 0-1 0,2 0-2 0,-7 0-7 15,-7 0-12-15,-7 0-11 0,-6 2-17 0,1-2-15 16,-16 0-22-16,3 0-29 0,-14 6-46 0,-7-6-100 0,-11 2-82 15,-9 2-56-15</inkml:trace>
  <inkml:trace contextRef="#ctx0" brushRef="#br0" timeOffset="-189631.33">1376 9518 148 0,'-21'-8'368'0,"1"1"-122"0,9 3-94 15,-9-4-51-15,14 8-45 0,-7-6-21 0,7 6-12 16,-2-4-1-16,2 0-1 0,6 4 0 0,-6-3 0 16,6 3 3-16,-6-5-2 0,6 5-1 0,0 0-5 0,0 0-4 15,0 0-5-15,0 0-4 0,6 0 0 0,-6 0-3 0,12 5-2 16,-4-2 1-16,4 1-1 0,8 0 2 0,-1 0-1 16,6-2 1-16,9 3 0 0,12-5 0 0,5 3 1 0,15-3 5 15,6 0 5-15,6 0 5 0,14-3 5 0,11-2 3 16,8 3 5-16,13-6 6 0,6-4 4 0,14 3 0 0,-1-3-2 15,14 1-4-15,5-3 0 0,8 2-1 0,5-2-1 0,-5-1-5 16,13 3-3-16,-7-2-3 0,6 3-4 0,1 0-3 16,-1 4-4-16,-14-4 0 0,9 3-5 0,-15 2 0 0,2-3-2 15,-8 2-1-15,-1 0 0 0,-5 4 0 0,-5-5 1 16,-1 1-2-16,-8 3-2 0,-6-4 0 0,-6 2 1 0,-7-2 0 16,1 1 1-16,-14-1 1 0,-7-2 0 0,-5 3 1 0,-7-1-1 15,-7 4 0-15,-13-3-1 0,-7-1-1 0,-5 6-3 16,-14-7-3-16,0 6-6 0,-13-1-8 0,-13-3-10 0,0 3-16 15,-13-3-18-15,0 0-25 0,-13 0-30 0,0-1-48 0,-13-3-105 16,-7 1-86-16,-6-5-54 0</inkml:trace>
  <inkml:trace contextRef="#ctx0" brushRef="#br0" timeOffset="-189178.34">4804 7979 255 0,'-8'-11'452'0,"1"0"-162"16,7 3-143-16,0 4-77 0,7-2-40 0,-7 2-21 0,13 0-12 16,-6 1-5-16,7-1 1 0,-1 4 5 0,-7-4 6 0,7 0 4 15,0 1 2-15,1 3 1 0,5 0 0 0,0 0 2 16,0 0-1-16,8 0-3 0,-1 0 1 0,5 0-1 0,10 0 2 15,-2 3 2-15,6-3 1 0,7 4 0 0,1-4 3 0,6 0 1 16,-1 4-2-16,7-4 1 0,-6 4 2 0,12-4-4 16,-6 3 1-16,8-3 3 0,-2 0-1 0,-6 4-1 0,13-4 2 15,-12 0-3-15,5 0-3 0,0 4-1 0,2-4-1 16,-3 0-3-16,3 4-1 0,-1-4 1 0,-1 2-1 0,1 2 0 16,-7 4-1-16,0-5-1 0,-1 5-2 0,-4 3-1 15,-1-4-2-15,-1 4 0 0,-5 4-1 0,-8 0-1 0,1-1 0 16,-1 3 2-16,-12 6 0 0,-1 3 2 0,1-1-2 15,-15 8 1-15,2 4 1 0,-12 4 0 0,-2 2 2 0,-12 6-1 16,-2 6 1-16,-12 3-1 0,2 8-2 0,-21 6 1 0,0 3-2 16,-7 0 0-16,-6 3-2 0,-6 2 0 0,-1-3-1 15,-6 1 2-15,-7-5 1 0,0 0 2 0,-6 0 1 0,0-7-3 16,6 0 3-16,-6-4 1 0,0-3 2 0,0 1-2 16,5-6-2-16,2-4-5 0,6-2-11 0,7 0-14 0,5-4-30 15,14-4-37-15,7 1-64 0,12-5-144 0,0-3-85 0,14-4-55 16</inkml:trace>
  <inkml:trace contextRef="#ctx0" brushRef="#br0" timeOffset="-188287.85">17367 8070 200 0,'-14'-4'281'0,"-6"4"-125"0,14-2-72 0,-7 2-41 15,0-6-16-15,6 6-9 0,1 0 2 0,0 0-2 16,6-2 2-16,0 2 2 0,0 0 1 0,0 0 1 0,0 0-1 15,0 0-2-15,6 0-6 0,7-4-2 0,0 4-3 0,0-3 0 16,13 3-3-16,-6-4 4 0,13 0 4 0,-1 0 1 16,7 0 3-16,1 0 2 0,11 2 3 0,2-3 3 0,5 3 4 15,20-3 2-15,0 2-4 0,14-1 3 0,5-4-2 16,8 5 0-16,12-1-2 0,7-3 1 0,-1 3-1 0,14-3-2 16,1 0 1-16,11-1-5 0,1 1 1 0,-2-1-1 0,11 2-1 15,-3-2 0-15,0 1-1 0,0-1-1 0,8 0-1 16,-2 2-2-16,1-1-3 0,0-1-3 0,0 0-1 0,-7 1-3 15,7 0-3-15,-13 0-2 0,7-1 1 0,-7 1-2 16,6 0 1-16,-6-1 1 0,-7 1-2 0,7 0-3 0,-13 3-1 16,5-3 3-16,-10-1-2 0,-2 5 3 0,-7-1 0 15,-5-3 1-15,-7 4 1 0,-1-1-1 0,-12 0 2 0,-6 0-3 16,-8 4 1-16,-12-3-2 0,-7 3 0 0,-13-5-6 0,-8 5-7 16,-10 0-7-16,-8-3-11 0,0 3-9 0,-13 0-12 15,-7 3-12-15,-12-3-19 0,0 0-21 0,-14 5-33 0,-13-2-66 16,-7-3-129-16,-4 4-56 0</inkml:trace>
  <inkml:trace contextRef="#ctx0" brushRef="#br0" timeOffset="-187850.67">18005 8869 329 0,'-7'3'286'16,"7"1"-155"-16,7 0-93 0,-1-4-52 0,7 4-25 0,7-4-7 15,0 0 9-15,5 0 20 0,1-4 24 0,0 4 25 16,7-4 13-16,0 0 11 0,6 1 5 0,0-1-2 0,0 4-6 16,7-4-7-16,-1 0-7 0,14 2-5 0,0-2-2 15,11 0 1-15,3 0 3 0,11 4 2 0,7-3 1 0,21-1 3 16,5 4 4-16,7-4 0 0,13 4 0 0,13-4-4 0,6 4 4 16,7-3 0-16,13-1 1 0,0 4-3 0,12-3-3 15,-5-1-3-15,5 1 1 0,2-5-1 0,-9 1-6 0,3-1-5 16,-8 2-3-16,0-3-1 0,0-1-3 0,-7-2-1 0,-6 5-6 15,-6-7 1-15,-7 3-1 0,-1-1-4 0,-6 2-2 16,-6-1-1-16,-13 0-2 0,0 0-5 0,-13 4-10 0,-14-4-16 16,-5 3-19-16,-21-3-20 0,-6 4-28 0,-19-4-41 15,-13 0-81-15,-21-3-152 0,-18-1-73 0,-20-4-31 0</inkml:trace>
  <inkml:trace contextRef="#ctx0" brushRef="#br0" timeOffset="-187272.6">18669 6989 317 0,'-6'-10'371'0,"-1"-2"-124"0,7 2-95 0,-6-1-49 15,6 3-25-15,-6 1-13 0,6 0-12 0,-7 3-8 0,7-4-5 16,0 5-2-16,-7 3-5 0,7-3-4 0,0 3-6 0,-7-4-7 15,2 4-5-15,-2 4-5 0,-1-1-3 0,-4 4-2 16,-1 1-1-16,-12 6 0 0,-2 1 2 0,-12 7-2 0,-7 7 0 16,-13 4 3-16,-5 4-1 0,-8 6-1 0,-12 9-1 15,-14 7 1-15,-13 7 1 0,-7 3 1 0,-5 12-3 0,-15-1-5 16,-4 9-4-16,-14-2-4 0,-3 8-3 0,-2-3-4 0,-2 3 2 16,0 1 1-16,6-9 3 0,8-2 4 0,5-4 4 15,14-12 3-15,12-4 4 0,8-5 1 0,19-9-1 0,6-4-1 16,20-6-2-16,5-1 1 0,23-8 0 0,3 2 1 15,15-5 0-15,13-3 4 0,12 4-1 0,13-9 3 0,15 6 3 16,17-10 2-16,1 5 3 0,20-3 3 0,13-2 4 16,6 2 3-16,14-1 1 0,5 1 2 0,20-4 0 0,7 3 0 15,7-3-1-15,12 2 0 0,7 2 4 0,0 3 0 0,11-4-1 16,10 5-3-16,-2-1-3 0,1-1-3 0,6 2-2 16,-6-2-1-16,-8 1-6 0,1 4-5 0,0-3-2 0,-13-2-3 15,-6 1-1-15,-7 3-6 0,-7-3-10 0,-12 1-17 16,-15-1-20-16,-11 0-27 0,-14 0-32 0,-13-1-46 0,-6 1-85 15,-21 0-118-15,-11 1-67 0,-14-10-31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3:51:34.2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8322 1809 53 0,'-7'0'51'0,"7"0"-21"0,0 0-14 0,0 0-9 16,0 0-5-16,0 0-2 0,0 0 0 0,0 0 2 16,0 0 5-16,0 0 1 0,0 0 5 0,0 0 1 0,0 0 2 15,0 0 1-15,0 0-1 0,-6 0 0 0,6 0-1 0,0 0 2 16,0 0 1-16,0 0 4 0,0 0 5 0,0-3 6 15,-6 3 7-15,6 0 4 0,0 0 4 0,0 0 5 16,-7-4 2-16,7 4 2 0,0 0-2 0,0 0-2 0,0-4-4 16,0 4-5-16,0 0-4 0,0 0-4 0,0 0-7 0,0 0-6 15,0 0-6-15,0 0-4 0,0 0-5 0,0 0-1 0,0 0-4 16,0 0-1-16,0 0 0 0,0 0-1 0,0 0 1 16,0 0 1-16,0 0 2 0,0 0 2 0,0 0 1 15,0 0 1-15,0 0 3 0,0 0-1 0,0 0 2 0,0-4 0 16,0 4-3-16,0 0-2 0,0 0-1 0,0 0-3 0,0 0-1 15,0 0-1-15,0 0-2 0,0 0 0 0,0 0-1 16,0 0 0-16,0 0-1 0,0 0 2 0,7 0 0 0,-7 0 1 16,0 0 1-16,0-2 2 0,0 2 1 0,0 0 2 15,6 0 1-15,-6-4 1 0,0 4 2 0,0 0 0 0,0 0-1 16,0 0 0-16,0 0-2 0,0 0 0 0,0 0-1 0,0 0-3 16,0 0-1-16,0 0-1 0,0 0-2 0,0 0 0 15,0 0 0-15,0 0 0 0,0 0-2 0,6 0 1 0,-6 0 0 16,0 0 0-16,0 0 3 0,7 0 1 0,0 0 3 15,-1 0 0-15,0 0 1 0,8 0 1 0,-8 0 1 0,6 0 1 16,3 4-3-16,-3-4 0 0,2 0-2 0,5 2 0 0,1-2-1 16,6 0-2-16,-7 4-2 0,6-4 0 0,2 4 1 15,-1 0-1-15,7-4 0 0,-1 3 0 0,1 1 0 0,-1-4 0 16,7 4 0-16,1-4 0 0,-1 4 1 0,-8-4 0 0,10 0 1 16,-2 0 0-16,-7 3-1 0,1-3 0 0,-7 0 0 15,0 0 1-15,-7 0-1 0,1 0 1 0,0 0-2 16,-7 0 1-16,-7 0 1 0,0 0 0 0,1 0 0 0,0 0-2 15,-7 0 1-15,6-3-1 0,-6 3-2 0,0 0-11 0,-6 0-14 16,6 0-21-16,-7-4-29 0,0 4-32 0,1-4-54 16,0 4-99-16,-2-4-87 0</inkml:trace>
  <inkml:trace contextRef="#ctx0" brushRef="#br0" timeOffset="296.78">8739 1627 113 0,'-7'-8'307'0,"-5"1"-94"15,6-1-59-15,-2 2-31 0,2 2-19 0,-7-4-20 0,6 1-13 16,7 3-6-16,-6 0-5 0,-1 0-14 0,7 1-9 0,0-1-9 16,-6 4-8-16,6-3-6 0,0 3-6 0,0 3-5 15,0 1-3-15,6-1 0 0,-6 9-1 0,7-2 0 16,-7 5 0-16,6 0 1 0,1 3 0 0,0 4 0 0,-1 0 0 15,-6 7 1-15,6-3 0 0,-6 3-1 0,8 0 1 0,-8 5 0 16,6-5 1-16,-6 4 0 0,0 0-1 0,0-4 2 16,0 4 0-16,6-4-2 0,-6 1 1 0,0-1 2 0,0 0-1 15,0-3 2-15,0 1-1 0,0-2-1 0,0 0-2 16,6 0 2-16,-6-2-2 0,7 0-9 0,-1-2-15 0,1-4-25 16,0 3-39-16,-2-3-67 0,10-2-154 0,-3-4-89 0,8-3-42 15</inkml:trace>
  <inkml:trace contextRef="#ctx0" brushRef="#br0" timeOffset="702.9">9417 1531 133 0,'-7'4'322'16,"1"-4"-123"-16,6 3-83 0,-7 1-53 0,1 4-28 0,6-1-9 15,-6 3-5-15,6 6-3 0,-8-5 4 0,8 7 1 0,0 0 1 16,0 4 6-16,0 4 0 0,0-1-3 0,8 1-1 15,-2 3 0-15,0 5-4 0,1-5-2 0,-1 3-1 16,1 1-2-16,-1 0 0 0,7 0-4 0,-6 0-2 0,0-4-1 16,-1 5-1-16,0-2 1 0,8-3-1 0,-8 5-2 0,-6-5-3 15,5 0 1-15,3 0 1 0,-2 0-2 0,-6-3 1 0,7 1-2 16,-7-2 0-16,0-2-1 0,7-3 1 0,-7 3 2 16,0-5-1-16,0 0-4 0,0-2-5 0,0-2-10 15,0-2-16-15,0 2-18 0,0-8-23 0,0 3-24 0,0-6-43 16,0-3-84-16,0 0-106 0,0-3-52 0</inkml:trace>
  <inkml:trace contextRef="#ctx0" brushRef="#br0" timeOffset="1296.42">9339 1557 167 0,'6'-7'327'15,"1"-5"-117"-15,-2 5-79 0,3-3-42 0,4-2-18 0,-4 1-11 16,4 4-6-16,8-4-1 0,-7-1 0 0,0 2-2 16,6 0-2-16,1-2-3 0,-1 1-4 0,1 0-4 0,0-1-6 15,-1 5-3-15,7-3-4 0,0 2-2 0,0 1-2 16,-6 0-3-16,13 3-2 0,-7 1-2 0,-1-1-2 0,1 4-1 15,7 0-1-15,-7 4-3 0,0-1-1 0,-6 8-3 0,6-4-1 16,-7 4-1-16,1 3-1 0,-1 5-2 0,-5-1 0 16,-8 5 2-16,0 2 0 0,1 1 0 0,-7 3 0 15,-7 0 0-15,1 4 1 0,-7 5 0 0,0-7 0 0,0 3-1 16,-7-1 0-16,1 0 1 0,-7 0 0 0,6-4 0 0,0 0 2 16,2-3 0-16,-2-3-2 0,7-2 2 0,-1-3 0 0,2-3-2 15,-2-4 0-15,8-1 0 0,0-1 0 0,6-3 2 16,-7-2 5-16,7 0 6 0,0-1 7 0,0-3 7 15,0 0 4-15,0 0 1 0,7 0 0 0,-1-3-1 0,7-1-5 16,0 0-7-16,7 1-6 0,-1 3-6 0,1-3-4 0,6-2-1 16,0 5-3-16,7-4 1 0,-1 4-1 0,1 0 0 15,5 4-1-15,1-4 0 0,1 8 0 0,-1-5 0 0,0 5-1 16,1 3-3-16,-2 1-2 0,-5-2 0 0,6 5 0 16,-7 3 0-16,0 4-1 0,2-3 1 0,-9 6 1 0,-5-4 1 15,0 6 3-15,-13-2 1 0,-2 4 0 0,2 2 1 0,-14-2 1 16,2 0 0-16,-10 0 1 0,3-3 2 0,-14 3 0 15,0 0 0-15,-7-4 3 0,-5 1 0 0,-1-4 1 16,-8 0 5-16,3-4 8 0,-9-2 12 0,1-2 10 0,-1-3 8 16,-5 0 18-16,6-4 19 0,-7-4 13 0,7 5 6 0,0-8-3 15,0 0-7-15,6 0-8 0,7-3-10 0,1-2-17 0,5 2-31 16,1 0-41-16,5-1-51 0,6 0-51 0,10-3-54 16,-3 3-76-16,14-3-148 0,0 0-108 0,0-5-66 0,7 5-20 15</inkml:trace>
  <inkml:trace contextRef="#ctx0" brushRef="#br0" timeOffset="8248.07">8941 6307 51 0,'-6'0'164'15,"6"-3"-50"-15,-6 0-41 0,6 3-27 0,0-4-18 0,-8 0-7 16,8 4-6-16,0-3 4 0,-6 3 3 0,6-3 3 16,0 3 6-16,0 0 0 0,0 0 1 0,-6-5-2 0,6 5-1 15,0 0-4-15,0 0-3 0,0 0-2 0,0 0-1 16,-7 0-2-16,7 0 1 0,0 0-2 0,0 0 0 0,0 0-1 16,0 0 0-16,0 0 0 0,0 0-2 0,0 0 0 15,0 0-2-15,0 0 0 0,0 0-1 0,0 0-1 0,0 0-2 16,0 0 0-16,0 0-2 0,0 0 0 0,0 0-2 15,0 0 0-15,0 0-1 0,0 5-1 0,0-5-1 0,0 0 0 16,0 0 0-16,0 3 0 0,0-3 0 0,0 0 0 0,0 0-1 16,0 3-1-16,0-3 1 0,0 0 1 0,0 0-1 15,0 4 0-15,0-4 1 0,0 0 0 0,0 0-1 0,0 4 1 16,0-4 0-16,0 0 0 0,0 0 0 0,-6 3 0 0,6-3 0 16,0 0 0-16,0 0 1 0,0 3 0 0,0-3 1 15,0 0 0-15,0 0-1 0,0 5 1 0,-7-5-2 0,7 0 1 16,0 0 0-16,0 4 1 0,0-4-2 0,0 0 0 15,-7 3 0-15,7-3 0 0,0 0 0 0,0 0 0 0,0 0-5 16,0 5-12-16,0-5-23 0,0 0-44 0,0 0-127 16,0 2-75-16,7-2-67 0</inkml:trace>
  <inkml:trace contextRef="#ctx0" brushRef="#br0" timeOffset="8841.52">8485 12880 46 0,'-6'-4'138'0,"6"1"-55"16,-7-1-35-16,0 4-20 0,1-3-12 0,6 3-7 0,-6 0-2 15,6 0-2-15,-7 0 0 0,7 0-2 0,-7 0 1 16,7 0 0-16,-6 0-4 0,6 3-9 0,-7 1-14 0,7-1-26 15,-6 1-49-15,6 0-72 0</inkml:trace>
  <inkml:trace contextRef="#ctx0" brushRef="#br0" timeOffset="9435.19">8290 12961 204 0,'0'0'172'0,"-8"-4"-42"0,2 4-32 16,6 0-18-16,-6-3-11 0,6 0-4 0,-7 3-5 0,7-5-5 15,0 5-3-15,0 0-6 0,0-4-3 0,0 4-4 0,0 0-7 16,0 0-10-16,0 0-5 0,0-3-4 0,0 3-7 16,7 0-1-16,-1 0-3 0,0 0-1 0,2 0 1 15,5 0 3-15,-7 0 2 0,7 0 1 0,0 0 4 0,0 0-1 16,7 0 2-16,-7 0-1 0,-1 0 2 0,9 0-5 0,-9 0 2 16,8 0-2-16,-1 0 0 0,1 3-2 0,-1-3-1 0,7 4-1 15,-6-4 2-15,6 0 0 0,0 5-1 0,6-2 0 16,-5 0-2-16,-1-3 1 0,7 4-2 0,-1 0 0 15,1-1 0-15,-1 1 0 0,1 0 1 0,-8 0 1 0,9 3 1 16,-2-4 0-16,1 1 1 0,5-1 0 0,-5 5 0 0,7-1 0 16,-9-3-1-16,15 4 1 0,-6-6 0 0,-1 6 0 15,6-4-2-15,1 4-1 0,-1-1-1 0,1 0 0 0,0 0-1 16,0 1-2-16,-1-1 0 0,1 0 0 0,-1-3-3 16,1 7 1-16,-1-4 0 0,8 0 2 0,-7 1 0 0,5-1 0 15,-5 0 0-15,6 0 0 0,-6 5 1 0,6-5 0 0,-1 1 0 16,2-1-1-16,-1 5 0 0,1-6 0 0,-2 2 0 15,8-2-1-15,0 3 1 0,-1-2 1 0,-5 0 0 0,12 0-1 16,-7 1 1-16,1-1 1 0,6-4-1 0,-6 4 2 16,0-3 2-16,6 0-2 0,-7 3-3 0,7-3 0 0,-6 0 0 15,6 0 0-15,-6-2 0 0,0 3 0 0,-1-2-5 0,7 1 2 16,-6-4 1-16,6 3 2 0,-6-3-2 0,6 4 3 16,0-4 1-16,7 0 0 0,-7 0-1 0,14-4 0 0,-8 4 2 15,7-3 1-15,0 3-2 0,7-4-1 0,6 4-1 16,-6-3-1-16,-1 3 1 0,0-5 0 0,2 5-1 0,-1-2-1 15,-7 2 1-15,0 0-1 0,-7-4 2 0,2 4 2 0,-2 0-1 16,-6-4 0-16,-6 4 2 0,0 0 2 0,-13 0 1 16,5 0 3-16,-11-4 0 0,-1 4 1 0,-7 0 4 0,-6 0 4 15,1-3 2-15,-8 3 2 0,-6 0 0 0,0-4 0 0,0 4-2 16,-6 0-1-16,-1-4-4 0,0 0-5 0,1 4-8 16,-7 0-15-16,0 0-22 0,7-2-34 0,-7 2-49 15,-7-5-73-15,7 5-150 0,-7-3-75 0,1-1-40 0</inkml:trace>
  <inkml:trace contextRef="#ctx0" brushRef="#br0" timeOffset="10403.7">14493 13089 224 0,'0'0'334'0,"0"-3"-116"0,0 3-83 0,0 0-52 16,6 0-35-16,0-4-22 0,2 4-13 0,-2 0-6 15,7-4-3-15,0 1 3 0,-1 3-1 0,1-3 4 16,7 3 5-16,-6-5 4 0,5 5 4 0,1-4 3 0,5 1 4 16,-6-2-3-16,14 3 1 0,-6-5 1 0,-1 2 1 0,6 2 0 15,1-5 2-15,-1 4-3 0,1 2-2 0,-1-3 4 16,8 2-3-16,-7-1-2 0,-7 1-6 0,6-1-3 0,1 4-4 15,-7-4-3-15,-1 0-2 0,-6 4-2 0,2-3-2 16,-1 3-1-16,-7 0 0 0,-1 0-3 0,-4 0-4 0,-2 0-9 16,0 0-6-16,-1 0-13 0,-5 0-15 0,0 0-18 0,0 0-25 15,0 0-31-15,-5 0-50 0,5 0-88 0,-6 0-95 16,-8 0-50-16</inkml:trace>
  <inkml:trace contextRef="#ctx0" brushRef="#br0" timeOffset="10684.97">14864 13063 238 0,'0'4'455'0,"-6"-4"-137"0,12 5-139 0,-6-2-80 15,6-3-45-15,8 7-28 0,-1-3-13 0,-1-1-4 0,2 1 0 16,6 7 0-16,-1-4 2 0,0 4-3 0,1 0 2 0,7 3 1 16,-2 1 0-16,-5 7-3 0,6 1-1 0,0-1-3 0,-1 7-1 15,-6 0-1-15,2 0 0 0,-8 5-1 0,0 3-1 16,0-6-2-16,-7 3-1 0,2-1 0 0,-8 0 1 15,0-7 0-15,0 3 0 0,-8-4-1 0,-4 1 2 0,-1-4 1 16,-1-3 2-16,2-1 3 0,-8-4 0 0,-6 1 3 0,-1-4 5 16,1-4 4-16,1-4 6 0,-7 6 5 0,-2-9 7 15,2 0 1-15,-2 0 0 0,3-9 0 0,-2 6-2 0,7-4-3 16,7 0-3-16,-2-1-8 0,1 1-19 0,9 0-22 16,4 0-29-16,7-5-45 0,13 2-60 0,0-5-98 0,-1 0-104 15,15 1-70-15,-1-1-35 0</inkml:trace>
  <inkml:trace contextRef="#ctx0" brushRef="#br0" timeOffset="10966.09">15646 13357 30 0,'-6'0'467'0,"-1"0"-51"0,0-4-159 0,7 4-102 0,-6 0-60 16,6 0-35-16,0-3-18 0,0 3-10 0,6-4-5 0,1 4 0 15,0-3-1-15,6-1-1 0,0 4-2 0,0-5 0 16,7 2 0-16,5 3-1 0,-5-3-3 0,6 3-5 16,6 0-1-16,-5-4-3 0,-1 4-2 0,6 0-3 0,-6 0-4 15,7 0-1-15,-7 4-8 0,-1-4-12 0,2 0-17 0,-1 0-24 16,-6 3-34-16,-1-3-43 0,1 0-76 0,0-3-143 0,-8 3-64 15,1 0-34-15</inkml:trace>
  <inkml:trace contextRef="#ctx0" brushRef="#br0" timeOffset="11153.61">15600 13481 448 0,'-6'4'458'0,"-1"0"-181"0,7-2-124 0,7-2-72 15,-1 5-39-15,1-1-19 0,6-4-9 0,0 0-3 0,7 0-1 16,6 3-1-16,-6-3 1 0,12 0 0 0,1 0-1 0,-1 0-2 16,7 5-1-16,0-5-7 0,7 0-11 0,-7 2-13 0,7-2-25 15,-1 0-36-15,-6 0-48 0,1 0-110 0,4-2-94 16,-4-3-64-16</inkml:trace>
  <inkml:trace contextRef="#ctx0" brushRef="#br0" timeOffset="11512.76">16695 13239 344 0,'-7'-10'441'0,"1"6"-178"0,0 1-121 16,6-1-65-16,-6 4-37 0,-2 0-19 0,-4 0-11 0,5 4-5 15,-6-1-5-15,0 4 0 0,0 0 1 0,0 5 2 16,0-2 1-16,0 5 3 0,-8 4 3 0,9-2 1 15,0 5 1-15,4 1 1 0,-4 2 0 0,5-3-1 0,1 7 1 16,6-3 1-16,0 0-1 0,0-1 1 0,6 2 3 0,6-2 4 16,3-4 5-16,-3 2 4 0,14 0 5 0,-6-6 3 0,6 2 3 15,5-5 1-15,4-3 0 0,-3-4 3 0,7 0 1 16,0-7 4-16,7 4 8 0,-1-8 7 0,1 1 15 16,-1-4 11-16,7 0 12 0,-6-8 17 0,0 1 18 0,-1-1 14 15,-5 1 10-15,-3-6 9 0,-3 2 1 0,-8-4-4 0,-6 4-8 16,-7-8-18-16,-1 1-25 0,-4-1-22 0,-16 0-22 15,2-4-23-15,-7 1-21 0,-13-3-10 0,-6 3-10 0,-7-2-16 16,-7 2-16-16,-8 0-23 0,-10 3-30 0,-2 6-34 16,-4-3-45-16,-2 4-49 0,7 1-49 0,0 7-41 0,12 0-47 15,8 4-92-15,13 4-90 0,5-1-60 0,7 4-6 0</inkml:trace>
  <inkml:trace contextRef="#ctx0" brushRef="#br0" timeOffset="14293.49">8570 13130 231 0,'-14'3'219'0,"8"-3"-68"0,0 4-52 0,-1-4-34 16,0 0-18-16,7 3-11 0,-7-3-4 0,7 0-2 0,-5 0-1 15,5 0 2-15,0 0 1 0,-7 0 2 0,7 0-3 0,0 0-3 16,0 0-2-16,0 0-1 0,0 0-5 0,0 0-5 15,0 0-3-15,0 0-3 0,0 0-2 0,0 0-2 16,0-3-3-16,0 3 0 0,0 0-2 0,0 0 2 0,0 0-2 16,0 0-1-16,0 0 0 0,0 0 1 0,0 0 0 0,0 0-1 15,7 0 2-15,-7 3 0 0,5-3 5 0,2 0 3 0,7 0 0 16,-2 0 1-16,8 5 0 0,0-5 1 0,5 2-2 16,2-2-1-16,-1 4-3 0,0-4-2 0,6 4 0 15,0-4-1-15,1 4 0 0,0-4-1 0,7 3-2 0,-8 1 1 16,7 0 0-16,0 0 0 0,-7-2 0 0,8 3 0 0,4-2 0 15,-4 6 2-15,6-6 0 0,-2 0 2 0,3 1-2 16,-1 3-1-16,6-4 2 0,0 2 0 0,1-1-1 0,6 3-2 16,-2-4 0-16,2 1 0 0,7-1 2 0,-1 1 1 15,6 0 1-15,-6 0-1 0,0-1 1 0,0 1-1 0,1-1 2 16,-7 2-1-16,-2-3-2 0,3 6 1 0,-8-1-3 0,0-3 1 16,-7 4 0-16,2-1 0 0,-2-4-1 0,-6 4-1 15,0-3 0-15,0 4 0 0,1-4 1 0,-1-1 1 16,-7 0 0-16,7-3 2 0,-6 5 1 0,6-5 3 0,-6 4 0 15,-1-4 1-15,1 0-1 0,-7 0 0 0,7 0-1 0,-7 0-1 16,5 0-2-16,-5 0-2 0,1 0 0 0,-1 0 0 0,0 0-2 16,-1 0 2-16,-4 0-1 0,4 0-4 0,-5 0-2 15,-6 0-4-15,5 3-7 0,-7-3-8 0,2 0-7 16,-9 0-10-16,10 0-9 0,-15 0-7 0,6 0-9 0,-6 0-5 16,-6 0-12-16,6 0-11 0,-15-3-22 0,4 3-30 0,3-4-53 15,-10-1-70-15</inkml:trace>
  <inkml:trace contextRef="#ctx0" brushRef="#br0" timeOffset="14699.65">9385 13266 164 0,'-20'2'294'0,"7"6"-127"0,0-8-83 0,6 7-44 16,7-3-26-16,0-4-10 0,7 4-7 0,-1 0-2 15,6-2 2-15,2-2 3 0,6 5 7 0,-1-5 1 0,1 3 6 16,6-3 3-16,5 0 1 0,3 0 2 0,5 0-1 0,7 0-1 16,6 0-5-16,0 0 0 0,6 4-5 0,7-4-2 15,8 0 1-15,4 0-2 0,2 0 3 0,-2 0 6 0,8 0 6 16,7 0 5-16,-1 0 6 0,0-4 1 0,8 4 5 16,-2 0 2-16,1 0 0 0,-1-3-3 0,8 3-4 0,-1 0-2 15,1-5-2-15,-1 5 6 0,-7-2-3 0,8-2-5 16,-8 0 1-16,7 4-1 0,1-4 0 0,-7 4-5 0,5-3 0 15,-4 3-13-15,4 0 1 0,2 0 0 0,-1 0-4 16,0 0-2-16,-5-4-2 0,-2 4-1 0,1 0-2 0,-7-4 0 16,0 0 2-16,0 4-2 0,-12-2 2 0,5-3 1 0,-12 2 2 15,0-1 2-15,-7 4 2 0,-13-3 2 0,0-1-1 16,-7 4 0-16,-6-4 0 0,-5 0 0 0,-15 4 0 0,7 0-1 16,-13 0 0-16,-6-3-2 0,-1 3-5 0,-6-4-7 0,-6 1-9 15,-1 3-16-15,-12-4-18 0,-1 1-22 0,-6-1-29 16,-1-1-38-16,2 2-50 0,-7 0-105 0,-2-5-76 0</inkml:trace>
  <inkml:trace contextRef="#ctx0" brushRef="#br0" timeOffset="16308.55">8674 7103 168 0,'-7'-3'225'0,"7"3"-80"0,0-4-61 16,0 4-41-16,0-4-24 0,0 4-12 0,0-4-4 0,7 4-1 16,-7-3 3-16,0 3 3 0,0 0 4 0,0 0 3 15,0 0 0-15,0 0 0 0,0 0-3 0,0 0-3 16,0 0-5-16,0 0-1 0,0 0-2 0,0 0 1 0,0 0 2 15,0 0 1-15,6 0 3 0,-6 0 2 0,7 0 3 0,6 0 4 16,-7 0 0-16,8 0 1 0,-2 0-4 0,1 0-2 0,6-4-3 16,2 4 0-16,-1 0-2 0,-1 0-2 0,1 0-1 15,-1 0-1-15,7 0 1 0,-6 0 2 0,6 4-2 16,-7-4-1-16,1 0 1 0,6 0-2 0,0 3 2 0,0-3 0 16,0 0 1-16,0 0 1 0,0 0 3 0,6 0 2 0,1 0 0 15,-2 0 2-15,4 0 1 0,4-3-1 0,0 3 0 16,-1 0 1-16,8-4-3 0,-7 4-2 0,7-3-1 0,-1 3-1 15,2 0 0-15,4 0-2 0,-5-4 0 0,6 4-1 16,0 0-1-16,0 0 2 0,-6 0-1 0,6 0-2 0,-6 0-2 16,-1 0 1-16,1 0 0 0,-1 0 0 0,-5 0-1 0,-1 0-1 15,-1 0-1-15,2 0 2 0,-7 0 0 0,0 0-2 16,5 0 1-16,-5 0 0 0,-7 0 0 0,7 0 1 16,-1 4 0-16,1-4 0 0,-1 0 0 0,1 0 1 0,-1 0 0 15,1 0 0-15,6 0-1 0,-6 3-1 0,-1-3 0 0,7 0-2 16,-6 4 2-16,6-4-1 0,0 0-1 0,-6 0 1 0,6 0 0 15,-1 0 0-15,1 0 0 0,1 0 1 0,-1 0 1 16,1-4-2-16,-2 4 2 0,1 0-1 0,-6-3 1 0,6 3 0 16,0 0 0-16,0 0 1 0,0 0-2 0,1-4-1 0,-8 4 0 15,7 0 1-15,0 0 0 0,1-4-1 0,-8 4 0 16,7 0 1-16,-6-3-1 0,5 3-1 0,-5 0-1 16,-1 0-1-16,1 0-2 0,7 0-1 0,-8 0 0 0,1 0 2 15,-1-5 1-15,1 5 0 0,-1 0 3 0,-6-3 0 0,7 3 0 16,-1 0 1-16,1-3 0 0,0-1 0 0,-1 4-1 15,7-4 2-15,-6 1 0 0,0-2 1 0,-1 5 2 0,0-3 2 16,1 3 1-16,0-4 1 0,-1 4 1 0,0-2-1 16,1 2 0-16,0 0 1 0,-1 0-1 0,2 0-1 0,-2 0-2 15,1 0-1-15,-1 0-1 0,1 0 2 0,6 0-1 0,-8 0 2 16,9 0-1-16,-6 0 1 0,4 0 1 0,0 0 0 16,2 0 1-16,-8 0 0 0,7 0 0 0,-5 0 0 0,-2-6 0 15,1 6 1-15,-2-2-1 0,3-2 0 0,-8 4 0 16,0 0 0-16,-1-4-1 0,-5 0 0 0,7 4-2 0,-8-3 0 15,0 3 2-15,-5-4-1 0,-1 4 0 0,0-4 2 0,-8 4 0 16,9 0 3-16,-7 0 1 0,-7-4 2 0,7 4 1 16,-7 0 3-16,6 0 0 0,-6 0-3 0,0 0 1 15,6 0-2-15,-6 0-1 0,0 0-3 0,0-2 0 0,0 2-2 16,-6 0-2-16,6 0-1 0,-6 0-2 0,-1 2-8 0,0-2-13 16,-7 4-23-16,-4-4-37 0,-1 4-63 0,-1 0-157 0,0-1-76 15,-5-3-50-15</inkml:trace>
  <inkml:trace contextRef="#ctx0" brushRef="#br0" timeOffset="23259.99">19139 6418 182 0,'0'0'207'0,"-7"0"-64"15,7 0-44-15,7-4-29 0,-7 4-18 0,6 0-12 0,0-3-5 16,2 3-2-16,4-3-4 0,1 3-2 0,0-5 0 16,0 1-1-16,7 1 2 0,0-1-2 0,5 1 0 0,1 3-1 15,-1-4-2-15,3 1-3 0,4-1-3 0,1 4 1 16,-1-4-3-16,1 4-2 0,-1-4-2 0,8 4-2 0,-7 0-2 15,5-3-2-15,-5 3 0 0,6 0-3 0,-7 0-1 0,2 3 0 16,-9-3-1-16,1 4-2 0,0-4-6 0,-6 4-11 16,-7-4-14-16,0 4-19 0,-6-1-25 0,-1 1-41 0,-6-1-85 15,0-3-99-15,-6 4-62 0</inkml:trace>
  <inkml:trace contextRef="#ctx0" brushRef="#br0" timeOffset="23541.43">19366 6445 245 0,'0'0'234'0,"0"2"-90"0,8 2-60 0,-2 4-34 15,0-1-16-15,8 1-6 0,-2 2-4 0,1 1 0 16,1 0-3-16,3 7-1 0,3-3 0 0,-5 4-1 0,4-2 0 16,1 3-4-16,-1 1 0 0,1-3 0 0,0 4-1 0,-8-3-1 15,2 2-1-15,-8 1-5 0,7-3 0 0,-13 3 0 16,0-4 0-16,0 0 0 0,-7 1 2 0,1-1 1 0,-8-4 3 15,-4 1 1-15,-2-1 1 0,-7 1-1 0,-5-3-1 16,-2-2-1-16,-3-2-1 0,4 3-1 0,-7-4-1 0,8-3 0 16,-1 3-1-16,1-3-1 0,6-4 0 0,-2 4 1 0,4-4 2 15,4 0-1-15,0 0-1 0,8 0-2 0,-1-4-4 16,6 0-5-16,7 4-16 0,7-3-24 0,-1-5-37 0,13 1-64 16,8 0-147-16,5-5-82 0</inkml:trace>
  <inkml:trace contextRef="#ctx0" brushRef="#br0" timeOffset="23744.25">19836 6624 50 0,'-6'-4'425'0,"6"4"-130"15,0-4-111-15,0 0-63 0,0 4-40 0,6-3-25 16,0-2-16-16,1 3-13 0,6 2-9 0,0-5-6 0,7 3-5 15,0-3-6-15,5 5 1 0,1-3-1 0,0 3 0 16,7 0-2-16,-7 0-6 0,6 0-10 0,1 0-14 0,-1 0-17 16,1 3-28-16,-1-3-40 0,1 0-89 0,-7-3-112 0,0 3-64 15</inkml:trace>
  <inkml:trace contextRef="#ctx0" brushRef="#br0" timeOffset="23916.09">19856 6696 172 0,'-7'0'313'16,"0"4"-119"-16,1-4-75 0,6 0-37 0,-6 0-21 0,6 0-11 16,6 0-7-16,0 0-5 0,1 0-5 0,6 0-7 15,6 0-5-15,1 0-8 0,6 0-4 0,7 4-6 0,5-4-9 16,-5 0-14-16,7 0-15 0,5 0-23 0,1 0-35 0,-1-4-80 16,-6 4-119-16,7-4-68 0</inkml:trace>
  <inkml:trace contextRef="#ctx0" brushRef="#br0" timeOffset="24119.4">20657 6316 26 0,'0'-4'438'0,"0"-1"-125"16,0 5-130-16,0 0-78 0,0 0-43 0,0 9-28 15,6-6-15-15,-6 8-7 0,0 4-2 0,7 0 2 0,-7 7 2 16,7-1 2-16,-7 4 2 0,6 6 2 0,0 1 0 0,1 1 1 15,-2 1-4-15,3-2-3 0,-1 5-3 0,-2 0-4 16,10 3 0-16,-3-4-7 0,-6 1-17 0,8 3-29 0,-1-3-56 16,-1 4-134-16,2-9-85 0,-8 1-70 0</inkml:trace>
  <inkml:trace contextRef="#ctx0" brushRef="#br0" timeOffset="25603.37">13815 6785 110 0,'0'0'198'16,"0"-4"-52"-16,0 4-42 0,0 0-27 0,7-4-18 0,-7 4-10 16,0-3-7-16,0 3-6 0,0-4-5 0,6 4-5 0,-6-4-1 15,0 4-4-15,6 0 0 0,-6 0-6 0,0-4-1 16,7 4-1-16,-7 0-4 0,0 0-3 0,0 0-2 0,0 0-2 15,0 0-2-15,0 0 0 0,0 4 0 0,0-4-1 16,7 4 1-16,-7 3 0 0,0-3 0 0,0 3 1 0,0 0 0 16,0 4 0-16,0 0 2 0,0 0-1 0,0 0 0 0,0 4 1 15,0-4-1-15,0 3 1 0,0 2 1 0,0-2 1 16,0 1-2-16,0 3 2 0,0-3-1 0,0-1 0 0,0 4 2 16,0-3-3-16,-7 0 1 0,7-3 0 0,0 2 0 0,0-7 2 15,0 3-1-15,0-2 0 0,0 0 2 0,0-1 3 16,0-4 3-16,0 1 7 0,0 0 10 0,0-4 8 15,0 0 9-15,0 0 4 0,0 0 4 0,0 0 1 0,0-4-4 16,0 0-6-16,0 1-8 0,7-4-7 0,-7-1-8 0,0-3-5 16,0 4-3-16,0-5-2 0,0 3-1 0,6-3 0 0,-6-3 1 15,0 5-1-15,7-5-3 0,-7 0 2 0,0 0 0 16,6 4 2-16,-6-3 1 0,6-1-1 0,2 1-3 16,-2 2 1-16,0-2-1 0,0 3 0 0,2-1-6 0,-2 2-2 15,0 2-3-15,1 1-1 0,-7 3 1 0,6 1-1 0,1-1 0 16,-7 4-1-16,6 0 2 0,1 0-1 0,-1 4 0 15,0-1 0-15,2 5 0 0,-2-1-3 0,-6 0 0 0,6 0-1 16,1 5-1-16,0-1-2 0,-7-1 0 0,6 1-1 16,-6 1 1-16,0-5 1 0,7 4-2 0,-7-4 0 0,0 1 2 15,0-1 0-15,0-3 1 0,0 3 0 0,6-3 1 0,-6-4 0 16,0 3 4-16,0 1 1 0,0-4 1 0,0-4 2 16,6 4 5-16,-6-3 1 0,0-1 1 0,7 0 0 15,0-3 0-15,-1-4-1 0,0 0 1 0,0 0-2 0,2 0-3 16,-2 0-3-16,7-1 1 0,-6-2-1 0,-1 3 1 0,1 0 0 15,-1 0-1-15,0 0 1 0,2 4 0 0,-2 0 0 0,0-1 0 16,-6 4 0-16,7 1-1 0,-7 0-3 0,0-1 1 16,0 4-1-16,7-4 0 0,-7 4-2 0,0 4 1 15,0 0 0-15,0-1 0 0,0 4 1 0,0 1 0 0,6 3 0 16,-6-4 1-16,0 4 1 0,7 3 0 0,-7-2-1 0,0 3 1 16,0-1 0-16,0 1 1 0,0-1 0 0,6 1 0 15,-6 0-2-15,0-1-1 0,0 1-3 0,0-1-4 0,0 1-5 16,0 0-7-16,6-1-8 0,-6 1-9 0,0-1-9 15,7 2-13-15,-7-6-17 0,6 2-20 0,7 3-26 0,1-9-51 16,-1 2-114-16,0-5-73 0</inkml:trace>
  <inkml:trace contextRef="#ctx0" brushRef="#br0" timeOffset="25790.87">14337 6986 152 0,'0'-4'395'0,"-7"1"-119"0,7-5-103 0,0 4-60 16,-7 1-34-16,7-1-22 0,7 1-14 0,-7-1-10 0,13 0-8 16,-7 1-9-16,8-1-6 0,5 0-4 0,1 4-3 15,-8-3-1-15,14-1-2 0,-6 4-2 0,-1 0-6 0,7-4-6 16,-6 4-8-16,0 0-12 0,-1 0-15 0,1 4-22 0,0-4-31 16,-7 0-47-16,-1 4-74 0,-5-4-107 0,0 0-48 15</inkml:trace>
  <inkml:trace contextRef="#ctx0" brushRef="#br0" timeOffset="26025.2">14454 6994 172 0,'0'2'290'0,"0"2"-108"0,0 0-75 15,0 0-46-15,0-1-26 0,6 5-12 0,1-2-4 16,-1 2 0-16,8-1-2 0,-8 1-3 0,6 0-1 0,2 3-2 16,-1 0-2-16,-8-1-2 0,10 2-1 0,-3-2-3 15,-6 1 3-15,2 4-4 0,-2-5 0 0,0 2 1 0,1-1 2 16,-7 1 2-16,0-3 4 0,-7 0 3 0,7 2-1 15,-6-1 5-15,0-2 2 0,-8 0 0 0,7-2-2 0,-5 2 1 16,-1-5-5-16,-6 5-2 0,5-4 0 0,2-4-1 0,-2 2-2 16,1-2-4-16,-1 5-3 0,8-5-9 0,0 0-18 15,6 0-31-15,0-5-59 0,0 3-133 0,6-6-91 0,8 1-54 16</inkml:trace>
  <inkml:trace contextRef="#ctx0" brushRef="#br0" timeOffset="26243.66">14760 6931 418 0,'-7'-4'354'0,"7"4"-129"0,0-3-86 16,0 3-46-16,0 0-31 0,7-4-20 0,0 4-15 15,-1 0-8-15,7 0-9 0,-1 0-3 0,2 0-3 0,6 0-1 16,-8 0-1-16,8 0-1 0,6 0-1 0,-7 0-6 15,0 0-5-15,2 4-11 0,5-4-13 0,-7 3-21 0,6 1-25 16,-5 0-30-16,7-1-59 0,-8-3-107 0,1 0-76 0</inkml:trace>
  <inkml:trace contextRef="#ctx0" brushRef="#br0" timeOffset="26384.26">14825 7056 145 0,'-6'0'338'0,"-1"0"-109"15,7 0-82-15,-7 0-47 0,7 0-26 0,0 0-16 16,0 0-13-16,7 0-7 0,0 0-7 0,6 0-5 0,-1 0-5 16,8 0-10-16,6 0-9 0,7 0-12 0,-7 0-17 15,6-4-24-15,6 4-34 0,3-4-67 0,4 1-132 0,-6-2-73 16</inkml:trace>
  <inkml:trace contextRef="#ctx0" brushRef="#br0" timeOffset="26696.68">15450 6850 103 0,'-19'-4'389'15,"6"4"-138"-15,0 0-112 0,-7 4-60 0,8 0-36 0,-8 0-19 16,7 3-11-16,-1 1-5 0,8 2-1 0,-6-3-2 0,5 9-1 16,0-6 2-16,7 5-1 0,0 0 1 0,0-1 0 15,7 5-1-15,0-4 1 0,5-1 0 0,2 3 0 0,-2-5-1 16,8-1 0-16,-1 0 1 0,6 0 1 0,-4-3 0 15,5-1 1-15,-7-4 2 0,8-3 1 0,-1 4 5 0,0-8 2 16,0 1 3-16,-7-1 0 0,7-3 5 0,-6 0 1 0,0-1 5 16,-1 1 3-16,-5-5-1 0,5 3 4 0,-13-3 4 15,7 1 4-15,-6-1 0 0,-7 2-2 0,6-5-6 0,-12 4-5 16,-1 0-3-16,1 0-7 0,-14 0-9 0,0 0-7 0,1 1-8 16,-7 2-12-16,-6 0-12 0,-7 1-18 0,-1 7-24 15,1-4-30-15,0 0-55 0,0 4-111 0,0 0-96 16,6-2-67-16</inkml:trace>
  <inkml:trace contextRef="#ctx0" brushRef="#br0" timeOffset="28352.54">8634 5349 17 0,'0'0'82'16,"-5"0"0"-16,5-4-6 0,-8 4-7 0,1-4-7 15,2 4-12-15,5-4-12 0,-13 4-10 0,6-3-7 0,1 3 0 16,-1 0-3-16,1-5-1 0,6 5-3 0,-6 0-3 0,-2 0-1 16,8 0-3-16,-6 0-1 0,6 0-2 0,0 0 0 15,0 0 0-15,0 0-2 0,0 0-1 0,0 0-1 16,0 0 3-16,0 0 2 0,0 0 3 0,0 0 1 0,6 0 1 16,-6 0 2-16,8 0 1 0,-8 0-1 0,6 0 0 0,0 0-4 15,1 5-1-15,6-5-1 0,-7 0-3 0,6 0 1 0,3 3-1 16,4-3 0-16,-6 4-2 0,6-4 2 0,1 4-3 15,-6 0 1-15,11-4-1 0,-5 3 0 0,6-3 0 0,-6 4 0 16,5-4 0-16,0 3 0 0,9-3 0 0,-8 0 1 16,6 4 0-16,1-4-1 0,-1 0 1 0,8 3 0 0,-7-3 0 15,-2 4 0-15,9-4 0 0,-7 5 1 0,-1-2 1 16,1-3 1-16,-1 3-2 0,1 1 0 0,-7 0 0 0,6-4 0 16,8 3-1-16,-7 0-1 0,-1 2-1 0,7-5 1 0,-7 4 0 15,7-1-1-15,1-3 1 0,-1 4-1 0,0-4-2 0,0 0 3 16,0 3 1-16,6-3 1 0,-5 0 0 0,5 0-1 15,-6 0 1-15,7 0 2 0,-7 0 3 0,7 0-3 16,-1 0 0-16,-5 0 1 0,5 0 0 0,1 0 1 0,-7 0-1 16,6 4 0-16,-5-4-2 0,5 0 2 0,-7 3-1 0,9-3-1 15,-8 4 0-15,1-4-1 0,-2 0-1 0,8 4 0 16,-7-4 0-16,0 0 1 0,0 4-1 0,0-4-1 0,1 0 0 16,-2 3 0-16,0-3 0 0,3 0 0 0,-2 0-3 15,-7 0 1-15,6 0 1 0,3 0 0 0,-2 0-1 0,0 0 0 16,-1 0 2-16,-4 0-1 0,5 0 1 0,0 0-3 0,-1 5-3 15,-5-5 0-15,7 0-1 0,-8 2-3 0,1-2 1 16,4 0 0-16,-3 0-1 0,-2 0 2 0,8 0 3 0,-7 0 2 16,-1 0 1-16,7 0 3 0,-6 0-1 0,-7 0 1 15,6 0 0-15,1 0 1 0,-7 5 0 0,0-5 0 0,-7 0-2 16,7 0 0-16,-6 2 0 0,0-2 0 0,-1 0 2 0,1 0-2 16,-8 4 2-16,8-4-1 0,0 0 0 0,-7 0 0 15,13 0-1-15,-14 0 0 0,15 0-1 0,-7 0 0 16,-1 0-1-16,1 0 0 0,6 0 1 0,-7 0-1 0,7 0 1 15,0 0 1-15,0 0 1 0,1-4 2 0,-2 4 1 0,8 0-1 16,-6 0 3-16,5 0 1 0,1 0 0 0,-7 0 1 0,0 4-2 16,6-4 0-16,-5 0-2 0,-1 0 0 0,-7 4-1 15,7-4-2-15,0 0 0 0,-8 0-3 0,2 4-1 16,7-4-4-16,-7 0 0 0,-1 0-4 0,1 0-2 0,0 0-3 16,-1 0 0-16,1 0 1 0,0 0 1 0,-2 0 2 0,2 0 3 15,-2 0 0-15,2 0 1 0,-5 0 1 0,4-4 0 16,1 4 1-16,6 0-1 0,-7 0 0 0,1 0 0 0,6 0 2 15,0 0 1-15,-7 0 2 0,7 0 0 0,-6 0 0 16,-1 0 2-16,1 0 2 0,0 0 1 0,-1 0 1 0,1-4 1 16,-8 4 2-16,2 0 4 0,-2 0 2 0,2 0 4 0,-8 0 3 15,7 0 6-15,-6 0 4 0,-1-4 5 0,1 4 2 16,5 0 2-16,-12 0 1 0,8 0-3 0,-2 0-2 0,0-2-4 16,1 2-6-16,0 0-6 0,-1 0-6 0,-1-5-4 15,3 5-4-15,-2 0-2 0,-6 0-3 0,7 0 0 0,-7 0-2 16,7 5-4-16,-7-5-6 0,0 2-5 0,0-2-13 0,0 4-21 15,0 0-36-15,6-4-78 0,-6 4-116 0,0-4-67 16</inkml:trace>
  <inkml:trace contextRef="#ctx0" brushRef="#br0" timeOffset="29289.82">13619 5322 116 0,'0'0'250'16,"0"-2"-70"-16,0 2-61 0,0-4-38 0,0 4-24 15,0-4-13-15,0 4-10 0,7-4-6 0,-7 4-8 16,7 0-5-16,-1 0-5 0,1 0-2 0,-1 0-3 0,0 0-2 15,2 0 0-15,4 0-3 0,-5 4 3 0,6 0-2 0,0 0 0 16,-7 3-1-16,8-5 1 0,-2 6-1 0,2 4 0 0,-8-5 1 16,7 3-1-16,-7 2 0 0,1-1 0 0,0 0 1 15,-1 0-2-15,0-1 1 0,-6 5 0 0,7-3-1 16,-7-2 2-16,0 2 0 0,0 2 2 0,0-2-3 0,0-6 1 16,0 5 0-16,0 1 0 0,0-5 0 0,-7-4 0 0,7 4-1 15,0 1 0-15,0-4 0 0,0-1 1 0,7 1 0 16,-7-1 0-16,0 2 1 0,0-3-2 0,0-2 5 0,0 0 3 15,7 0 5-15,-7 0 1 0,0 0 4 0,6 0 6 16,-6-2 7-16,6-3 4 0,-6 2-1 0,7-4 0 0,-7-1-2 16,7 1 1-16,-7 0-2 0,0-4-5 0,6 0-7 0,-6-3 0 15,0 2-2-15,7-2 0 0,-7-2-1 0,0 3-2 16,6-3 1-16,-6 5-1 0,6 1 0 0,-6-5-2 0,8 4-3 16,-8 3-2-16,6 1-3 0,-6 0-1 0,6 3-2 15,-6 1 0-15,6-1-2 0,2 0 0 0,-8 4-1 0,6 0-1 16,0 4 0-16,-6 3-2 0,7-3-1 0,-7 3-3 0,6 0-1 15,1 4-2-15,-7-3-1 0,6 3-3 0,1-4-2 16,-7 4-2-16,0-4 0 0,0 4 4 0,0-4 1 0,6 0 0 16,-6-3 2-16,0 0 2 0,0 0 3 0,0 0 4 0,0 0 1 15,6-4 3-15,-6-4 1 0,8 4 3 0,-8-4 0 16,6-4 2-16,0 4 3 0,1-3 0 0,0-3 1 16,-1 2 1-16,1-3-2 0,-1 1 1 0,0-2-1 0,1 1 0 15,0 5 0-15,-7-6 1 0,6 5-3 0,0-4 0 0,0 7 0 16,-6-3 0-16,8 2 0 0,-2 3 1 0,-6-3-2 0,6 5-3 15,1 0-2-15,-7 0-1 0,7 5-2 0,-1-3 0 16,-6 3 1-16,7 2-2 0,-7 4 0 0,6-4 0 16,0 4 2-16,2 0 0 0,-2 0-1 0,-6 4-3 0,6-4-4 15,1 4-5-15,-7-5-3 0,7 5-9 0,-1-3-9 0,1-3-13 16,5 3-19-16,1-1-28 0,0 0-63 0,1-3-143 16,5-4-74-16</inkml:trace>
  <inkml:trace contextRef="#ctx0" brushRef="#br0" timeOffset="29477.46">14239 5436 54 0,'-7'-3'446'0,"7"-1"-136"0,7 0-126 0,-7 0-72 15,6 1-42-15,1-1-22 0,-1 1-16 0,8 3-12 0,-2-4-8 16,0 1-6-16,2 3-3 0,6 0-2 0,-1 0-6 15,-5 3-10-15,5-3-13 0,1 4-16 0,0-4-19 0,-2 3-22 16,-4 1-29-16,-8-4-44 0,7 3-64 0,-7-3-82 16</inkml:trace>
  <inkml:trace contextRef="#ctx0" brushRef="#br0" timeOffset="29664.73">14337 5462 298 0,'-7'4'222'15,"0"0"-87"-15,7 3-54 0,0-5-29 0,-7 6-17 16,7 1-6-16,0-3-3 0,0 2-4 0,7 3-2 0,-7 0-2 15,0-1-4-15,7-2-3 0,-7 3-2 0,0-1-2 0,0 2-3 16,0 3 0-16,0-5 1 0,0 2-2 0,-7-5 3 0,0 3 1 16,7-1 0-16,-6-6 0 0,0 4 3 0,-2 0 1 15,3-3-1-15,-8 0 1 0,7 0-3 0,-8-1 0 16,8-3 0-16,-7 4-4 0,6-4-11 0,1 0-16 0,-1 0-24 16,7 0-47-16,0-4-108 0,0-3-95 0,7 3-70 0</inkml:trace>
  <inkml:trace contextRef="#ctx0" brushRef="#br0" timeOffset="29868.03">14564 5407 238 0,'0'0'326'0,"6"-3"-116"16,-6 3-83-16,8-4-51 0,-2 4-30 0,0-5-19 0,1 5-13 15,6 0-7-15,0-3-2 0,0 3-2 0,0 0-1 0,6 0 0 16,-5 3 0-16,6-3 1 0,-8 0-2 0,8 5-8 0,-1-5-14 16,1 4-23-16,0-4-34 0,-8 0-67 0,2 3-136 15,5-3-75-15</inkml:trace>
  <inkml:trace contextRef="#ctx0" brushRef="#br0" timeOffset="30039.74">14584 5510 149 0,'-6'3'315'0,"6"-3"-105"16,0 0-72-16,0 3-44 0,0-3-25 0,6 0-15 0,0-3-10 15,1 3-8-15,6 0-9 0,6 0-7 0,1 0-4 0,-1 0-6 16,15 0-13-16,-8 0-17 0,6 0-19 0,6 0-28 16,-4 0-49-16,4 0-107 0,1-3-93 0,1 3-61 0</inkml:trace>
  <inkml:trace contextRef="#ctx0" brushRef="#br0" timeOffset="30289.59">15184 5366 133 0,'0'0'361'0,"0"0"-109"16,0 0-86-16,6-3-56 0,0 3-37 0,1 0-20 0,6-4-14 15,0 4-12-15,1 0-7 0,-2-3-1 0,8 3-1 16,6-4-1-16,-7 1-1 0,7 3-3 0,1-4 0 16,-1 4-2-16,0-4-3 0,6 4-2 0,-5 0-3 0,-2-4 0 15,7 4 0-15,-5 0-2 0,-1 4-1 0,0-4-8 0,-6 0-12 16,-1 4-15-16,1-4-25 0,0 4-30 0,-8-4-54 16,8-4-112-16,-14 4-85 0,7-4-55 0</inkml:trace>
  <inkml:trace contextRef="#ctx0" brushRef="#br0" timeOffset="30539.67">15470 5206 164 0,'-6'0'309'0,"6"0"-106"0,0 0-77 15,0 0-46-15,0 0-25 0,0 3-16 0,0 1-10 0,0-1-5 16,0 1-3-16,6 4-2 0,-6-1 0 0,0 0 1 15,6 5-2-15,-6-2-3 0,8 0-2 0,-8 7 0 0,0-4-2 16,6 3-1-16,-6-2-1 0,0 4-1 0,0 0-1 16,-6 1 0-16,6-4-1 0,-8 2-2 0,8 3 0 0,0-3-1 15,-6 2-1-15,0-5-2 0,6 5 0 0,-7-4 0 16,7 2 0-16,-7-2-4 0,7-1-10 0,0 1-14 0,0-1-24 16,7-2-31-16,-7-4-59 0,13-1-148 0,-7-3-78 0</inkml:trace>
  <inkml:trace contextRef="#ctx0" brushRef="#br0" timeOffset="30774.05">15887 5264 358 0,'7'0'389'0,"-7"0"-152"16,0 4-101-16,6-1-60 0,0 5-32 0,-6 4-17 15,7-3-8-15,0 3-5 0,5 5-1 0,-4 3 2 0,4-3-1 16,-5 6 2-16,6-1-3 0,-6 3-3 0,5 1 2 16,-6 3-2-16,8 1-2 0,-1-1-2 0,-6 0-1 0,5 0-4 15,1 5-4-15,-6-5-14 0,6 0-23 0,-7 0-37 0,1-3-82 16,6-4-129-16,-6-3-88 0,-1-2-47 0</inkml:trace>
  <inkml:trace contextRef="#ctx0" brushRef="#br0" timeOffset="34882.46">8764 8978 30 0,'0'-2'166'0,"0"2"-19"0,0 0-19 16,-5-5-19-16,5 5-21 0,0 0-18 0,0 0-18 0,0-3-16 15,0 3-10-15,-7 0-10 0,7 0-5 0,0 0-4 0,0 0-4 16,0 0-1-16,0 0-2 0,0 0 0 0,0 0-1 15,0 0 0-15,0 0 1 0,0 0-1 0,0 0 1 0,7 3 0 16,-7-3 2-16,0 0 3 0,0 0 2 0,0 0 5 16,0 0 4-16,5 0 2 0,-5 0 1 0,0-3 2 0,0 3 1 15,7 0-3-15,-7 0-2 0,8 0-4 0,-2-4-4 0,0 4-6 16,0 0 0-16,2 0-1 0,-2-3-2 0,0 3 0 16,1 0 1-16,-1 0-1 0,1 0 0 0,6-4 2 15,-8 4-1-15,3 0 0 0,4 0 0 0,-5 0 0 0,7 0 1 16,-1 0-2-16,-7 0 0 0,8-4 0 0,-2 4 0 0,8 0-1 15,-7 0 0-15,-7-4-2 0,14 4 1 0,-8 0 0 0,2 0 1 16,-8 0 0-16,7 0 1 0,1 0-2 0,-2 0 1 16,2 0 1-16,-3 0 0 0,4 0-1 0,-2 0 1 15,-1 0 0-15,2 0-1 0,-2 0 2 0,2 0 0 0,-1 4 0 16,0-4 0-16,0 0-1 0,-2 0 0 0,4 4 0 0,-2-4 1 16,6 0-2-16,-6 0 1 0,7 4 2 0,-7-4-1 15,7 0 0-15,-2 0 0 0,-4 3 0 0,6-3 0 0,-1 0 0 16,1 0-1-16,0 4-1 0,-1-4 2 0,-1 0-1 15,3 0-1-15,-8 0 1 0,7 0 0 0,-1 0-1 0,-6 3 1 16,6-3 1-16,1 0 0 0,-6 5 0 0,5-3 0 0,1-2 0 16,-2 0 0-16,2 4 0 0,0-4 0 0,-1 4 0 15,7-4 2-15,-6 4-2 0,7-4 1 0,-1 0-2 0,-7 0 0 16,7 0 1-16,-6 0-2 0,6 3 0 0,-7-3-2 0,1 0 1 16,-8 0 1-16,8 0 0 0,0 0 0 0,-7 0 1 15,7 4 0-15,-8-4 0 0,8 0-1 0,-1 4-1 0,-6-4 0 16,6 0 1-16,1 0 1 0,7 4 0 0,-7-4 1 15,4 0-1-15,-4 0 1 0,7 0-1 0,-7 0 0 0,6 0-1 16,-1 0 1-16,1 0-1 0,-6 3 0 0,7-3 1 0,-1 0-2 16,-2 0 2-16,3 0 1 0,-1 4 0 0,1-4-2 15,-8 0 0-15,8 0 1 0,-3 3-1 0,-3-3 1 16,5 4 0-16,-6-4-2 0,-1 5 1 0,6-5 1 0,-4 2 0 16,-2-2 0-16,1 4 1 0,6 0 1 0,-7-4-2 0,6 4 1 15,-4-4-1-15,5 3 0 0,-7-3 2 0,6 4-2 0,2-4 0 16,0 4 0-16,-1-4 1 0,0 4-1 0,7-4 0 15,-7 0 0-15,0 3 0 0,-1-3-1 0,9 0 1 16,-9 0 0-16,7 4 0 0,-5-4 0 0,-1 0 0 0,0 0 0 16,7 3-1-16,-7-3 1 0,0 0 0 0,0 0-1 0,0 0 0 15,0 4 1-15,0-4 0 0,0 0 0 0,0 0 0 16,0 0-1-16,1 0 0 0,-1 3 1 0,-1-3 0 0,1 0 0 16,0 0 0-16,7 4-1 0,-7-4 0 0,7 0 2 15,-7 0 0-15,6 0 0 0,1 0 2 0,-1 0-1 0,7 0 3 16,-5 0-3-16,-2 0-1 0,0 0 1 0,1 0-1 0,0 0-1 15,-1 0-1-15,-6 0 0 0,1 0-1 0,5 4 1 16,-13-4 1-16,7 0-1 0,0 0-1 0,1 4-1 0,-1-4 1 16,0 0 0-16,-1 0 1 0,-5 3 1 0,6-3 2 15,1 0-2-15,-1 0 1 0,-1 0 0 0,1 0 1 0,0 0-2 16,7 0 0-16,-8 0-1 0,2 0 0 0,0 0 2 0,-1 0-1 16,0 0-1-16,-2 0-1 0,-4 0 3 0,7 0-2 15,-7 0 0-15,-1-3-2 0,1 3-1 0,-7 0 0 16,6 0 0-16,-6 0-2 0,1 0-2 0,-2 0 0 0,2 0-2 15,-2 0 3-15,2 0 1 0,-1 0-1 0,-7 0 1 0,8 0 2 16,-3 0 1-16,-4 0 2 0,7 0 1 0,-8 0-2 0,7 0-1 16,1 0 1-16,-2 0 1 0,-6 0 0 0,13 0-1 15,-4 0-1-15,-2 0-2 0,-1 0 1 0,2 0 0 0,-2 0 0 16,8 3 1-16,-7-3-1 0,1 0 0 0,-2 0 1 0,2-3 2 16,-3 3 1-16,3-4 3 0,0 4 1 0,-8 0 1 15,7-4 5-15,0 4 1 0,0 0 6 0,0 0-1 16,6-4 0-16,-5 4-1 0,6-3-1 0,-8 3-1 0,8 0-3 15,-7-4-1-15,7 4-5 0,-1 0 0 0,-6-3 0 0,0 3 0 16,0 0-1-16,6-4 0 0,-11 4 1 0,4-3-1 0,1 3-2 16,0 0 2-16,-6-4-2 0,-1 4-1 0,0-4 2 15,2 4-2-15,4-4 0 0,-5 4 0 0,0-3 0 16,-7 3 0-16,6 0 0 0,0 0 1 0,-6 0 1 0,0-4-1 16,7 4 1-16,-7 0-1 0,0 0 0 0,6 0 2 0,-6 0-1 15,7 0 0-15,0 0-1 0,-7 0 1 0,6 4-1 16,0-4 1-16,1 0-2 0,-7 0 2 0,7 0 0 0,-7 3-2 15,6-3 0-15,-6 0 0 0,0 0 0 0,0 0-1 16,0 0 0-16,0 4-1 0,0-4 1 0,0 0-3 0,0 0-4 16,0 4-8-16,0-4-14 0,0 0-22 0,0 0-35 0,0 0-81 15,0 0-115-15,0 0-69 0</inkml:trace>
  <inkml:trace contextRef="#ctx0" brushRef="#br0" timeOffset="35944.51">13991 8825 71 0,'0'0'315'0,"0"0"-82"0,0-4-77 15,0 4-57-15,7-3-34 0,-7 3-19 0,6-4-13 16,1 1-7-16,-1 3-4 0,-6-4 0 0,13 4 0 16,-6-4 1-16,-1 4-1 0,6-4-3 0,-4 1-3 0,4 3-2 15,-5 0-1-15,6-4-2 0,0 4-2 0,-7 0-2 0,8 0-3 16,-8 0 1-16,8 4 0 0,-8-4-2 0,7 3-2 0,-7 1 0 15,7 0-1-15,-6 3 1 0,-1 0-1 0,0 0 0 16,2 1 0-16,-2 3 1 0,1-1 1 0,-7-2 0 16,6 7-1-16,-6-4 0 0,0 1 1 0,0-2-1 0,0 1 0 15,0 4 0-15,0-5-1 0,0 5 0 0,0-8 1 0,0 0 0 16,0 5-4-16,0-5 2 0,7 1 1 0,-7-1 0 16,0-4 0-16,0 6 1 0,0-7 0 0,0 2-1 0,0 0 5 15,0 0-2-15,0-4 3 0,0 0 4 0,0 3 6 0,0-3 8 16,0-3 2-16,6 3 5 0,-6-4 3 0,0 0 2 15,0 0-2-15,7-7-2 0,-7 4-4 0,6-4-1 0,-6 0-1 16,6 1 0-16,2-5-2 0,-2 0 2 0,-6-3 3 16,6 3 2-16,1 0-4 0,-2-3-3 0,3 3-1 0,-8 5-2 15,6-5-1-15,0 3-5 0,1 2-4 0,0-1-2 0,-7 0-3 16,7 7 0-16,-7-3-4 0,6 4-1 0,-6-1-1 16,0-1-1-16,6 5-1 0,-6 0 0 0,0 0-1 0,7 5 0 15,-7-1 0-15,7-1 0 0,-7 4 1 0,0 0 1 16,0 1-2-16,0 3 0 0,0-1-2 0,0 2 0 0,6-1-2 15,-6-1 0-15,0 1 0 0,0 1-2 0,0-2 1 0,0-1 0 16,0 1-2-16,0-3 1 0,-6 1 1 0,6-1 0 16,0-3 0-16,0 3 1 0,0-7 0 0,0 3 2 15,0 1 1-15,0-4 2 0,0 0 1 0,6 0 1 0,-6 0 1 16,0-4 3-16,6 1-1 0,1-4 1 0,-1 0-1 0,8-1-1 16,-8-3 1-16,8 1-2 0,-2-2-1 0,8 5 0 0,-7-5 0 15,7 1 0-15,-2 1 0 0,2-5 0 0,-8 4 0 16,8 4 1-16,-7-4 1 0,1 0-1 0,-1 3-1 15,0 2 0-15,0 2 0 0,-7-4-4 0,1 5 1 0,0 3 2 16,-1-4-1-16,0 4 1 0,1 0-1 0,-7 4 0 0,6-1-1 16,1 0 6-16,-7 6-2 0,7 1-2 0,-7 1-1 15,0 4 2-15,5-5 0 0,-5 9 0 0,0-5 0 0,0 5 2 16,0-5-2-16,-5 5 0 0,5 0 0 0,0-2-3 16,0-2-5-16,0 3-7 0,0-3-8 0,0 3-9 0,0-3-13 15,0 0-14-15,0 0-19 0,5-1-30 0,-5-3-49 0,15 1-120 16,-9-6-77-16,0 2-55 0</inkml:trace>
  <inkml:trace contextRef="#ctx0" brushRef="#br0" timeOffset="36194.54">14793 8957 333 0,'0'-4'433'0,"5"0"-166"16,-5 1-117-16,7-1-64 0,7 4-36 0,-8-3-22 0,7 3-11 15,0-4-8-15,0 4-2 0,1 0-1 0,-2 0 1 16,1 0-2-16,0 0-1 0,6 4 1 0,-5-1 0 16,6-3-3-16,-8 4-2 0,8 3-6 0,-7-3-10 0,1 0-17 15,-3-1-18-15,3 4-24 0,-1-2-31 0,0-3-52 0,-7 2-95 16,2 0-88-16</inkml:trace>
  <inkml:trace contextRef="#ctx0" brushRef="#br0" timeOffset="36444.58">14969 9012 399 0,'0'-4'354'0,"-7"4"-137"0,14 4-95 0,-7-4-54 0,0 3-31 0,6 1-13 15,-6 1-7-15,6-3-3 0,1 6 3 0,-1-1-4 16,1 1 0-16,6 3 1 0,-8 3-1 0,4-3-4 15,2 3-3-15,-4 1-2 0,0 4-4 0,0-5 3 0,-1 4-3 16,-6 1 0-16,7 0 0 0,-7-2 1 0,0-2 1 0,-7 4 2 16,1-1 0-16,-1-4-1 0,-7 2 2 0,9-2 0 15,-15-3 2-15,7 3 0 0,-7-2 0 0,8-1 0 0,-8-5 0 16,-1 2 0-16,2-1 0 0,-6-3 0 0,5 0-3 16,0 0 1-16,8-4-2 0,-8 0 1 0,6 3-4 0,9-3-9 15,-2-3-27-15,7 3-49 0,0-4-92 0,12-4-120 0,2 1-79 16,6-1-49-16</inkml:trace>
  <inkml:trace contextRef="#ctx0" brushRef="#br0" timeOffset="36772.44">15496 8968 177 0,'0'0'430'0,"-6"-4"-155"0,0 4-123 16,6 0-69-16,0 0-39 0,0 0-25 0,0 0-4 15,0 0-1-15,0 0-1 0,0 0-1 0,6 0 2 0,0 0 0 16,1 0 0-16,-1 0 5 0,6 4-7 0,2-4-3 0,0 0-4 15,-2 0-1-15,2 3 1 0,-2-3 1 0,1 0 0 16,-6 0-1-16,6 0 2 0,0 5 0 0,0-5 0 16,-6 2 0-16,6-2-3 0,-7 0 0 0,1 0-4 0,-1 0-8 15,0 0-12-15,8 4-19 0,-8-4-24 0,1 0-34 0,6 0-66 16,-7 0-137-16,1 0-79 0</inkml:trace>
  <inkml:trace contextRef="#ctx0" brushRef="#br0" timeOffset="36960.1">15444 9133 352 0,'0'3'345'0,"-6"-3"-122"16,6 0-81-16,6-3-51 0,-6 3-27 0,6 0-20 15,1-5-10-15,6 3-11 0,-7 2-4 0,14 0-5 0,-7-4-5 16,13 4-5-16,-6-4-11 0,6 4-18 0,7 0-26 0,-7-4-42 15,6 4-90-15,1-3-120 0,-1-1-76 0</inkml:trace>
  <inkml:trace contextRef="#ctx0" brushRef="#br0" timeOffset="37615.98">16200 8840 56 0,'0'0'175'0,"0"0"-38"0,0 0-29 0,0 0-23 15,0 3-16-15,-6-3-14 0,6 0-9 0,-7 0-5 16,0 0-6-16,7 0-4 0,-7 4-5 0,7-4-4 0,-6 0-4 16,6 0-4-16,-6 0-1 0,6 4-6 0,-7-4-1 0,7 0-5 15,-7 0 0-15,7 4 1 0,0-4 2 0,0 0 3 0,0 0 1 16,0 2 2-16,0-2 1 0,0 0 3 0,0 0 2 15,0 0-1-15,0 0 2 0,0 0-3 0,0 0 2 16,0 0-1-16,0 0 1 0,0 0 0 0,7 0 1 0,-7 0 0 16,7 0-2-16,-1 4-1 0,0-4 1 0,1 0-2 0,0 0 0 15,6 0-6-15,-7 0-1 0,8 0-1 0,-2 0-1 16,2 0 0-16,-1 0-1 0,-1 0-3 0,1 0 0 0,7 0 2 16,-7 0 1-16,0 0-1 0,7 0-2 0,-8 0 1 0,2 0-1 15,-1 0 2-15,0 0 1 0,-7 0 3 0,7 0-4 16,-6 0 0-16,0 0 1 0,-7 0-2 0,6 0 0 0,0-4-1 15,-6 4-1-15,0 0-12 0,0 0-8 0,0 0-21 16,0 0-33-16,0-2-58 0,-6-2-126 0,6 4-78 0,0-8-57 16</inkml:trace>
  <inkml:trace contextRef="#ctx0" brushRef="#br0" timeOffset="37850.54">16544 8615 322 0,'0'0'428'0,"8"5"-159"0,-8-2-119 0,6 1-67 16,1 7-37-16,-1-3-21 0,8 7-9 0,-8-1-4 15,7 1-4-15,-6 6 2 0,-1 2-1 0,7-1-2 0,-8 7 0 16,3 0-1-16,-1 0-1 0,-2 4-2 0,-5 0-11 0,0 4-31 15,0-5-59-15,0 5-163 0,-5 1-80 0,-2-6-61 16</inkml:trace>
  <inkml:trace contextRef="#ctx0" brushRef="#br0" timeOffset="42005.57">1355 1725 53 0,'0'-4'263'0,"0"-3"-102"0,0 3-64 0,0 1-35 16,0-1-19-16,0 1-10 0,0-5-8 0,0 4-5 16,0 4-6-16,0-3-2 0,0 3-4 0,0-4-4 0,0 4 1 15,0 4 0-15,0-4-2 0,0 7-2 0,8 1-1 0,-8-1-2 16,0 7 1-16,0-2 1 0,0 6 2 0,7 0 0 16,-7 5-1-16,0-2 1 0,0 1 3 0,-7 4 0 15,7-1 3-15,0-2 2 0,0 2 2 0,-8 4 1 0,8-4 0 16,0 1-3-16,-5 0 2 0,5-1 1 0,0 2-3 0,-6-1-2 15,6-1-2-15,0 1-1 0,-9-4-1 0,9 3 2 16,-5-2 0-16,5 2-1 0,0-4-2 0,-6 1-1 0,6 1-1 16,0-2-2-16,0-2-9 0,0 0-13 0,0-2-14 0,0-2-15 15,0-3-31-15,0-2-66 0,6-2-127 0</inkml:trace>
  <inkml:trace contextRef="#ctx0" brushRef="#br0" timeOffset="42536.7">1395 1765 244 0,'0'-7'283'0,"0"4"-118"16,0-4-68-16,-6 3-36 0,6-4-17 0,0 1-9 15,0-1-4-15,0 1 0 0,6 0 1 0,-6 0 2 0,7-1-2 16,0 1-2-16,-1 0-5 0,8 0-6 0,-2-1-5 0,1 1-3 16,7-1-6-16,-8 2-1 0,15 1-3 0,-8-2 0 0,8 4-1 15,-8-1 1-15,7 4-1 0,-6 0-2 0,6 0 1 16,-7 0 0-16,1 4-1 0,-7-1 1 0,0 4 0 0,-1 0 1 15,-4 5 0-15,-2 3 2 0,0-5-1 0,-6 9 1 16,-6 0 0-16,0-2 1 0,-8 5-1 0,2 0 1 0,-2-4-1 16,1 5-1-16,-6-2 0 0,6-2 2 0,7 3 0 0,-8-7-3 15,1 2 0-15,7-2 0 0,6 0 0 0,-7-1 0 16,14 1 0-16,-7-1-1 0,6-2 0 0,1 2 0 16,5 1-1-16,2 0 1 0,-1 0 0 0,0-1 1 0,0 1-1 15,0-1 1-15,-6 2-3 0,5-6 1 0,-6 5 2 0,2-3-1 16,-2 2 1-16,-6-3 0 0,0 0-1 0,0-4 1 15,-6 4-2-15,-8-4 2 0,2 0 3 0,-2 0 0 0,-5 2 0 16,-1-3 0-16,0 2 1 0,-5-5-1 0,5 0 4 0,0 2-1 16,1-1-3-16,-1-1 0 0,1 2-1 0,6-5 0 15,7 0-1-15,-8 2-1 0,14-2-4 0,-6 0-6 0,6 0-14 16,6 0-17-16,8 0-27 0,-2-2-49 0,8-3-158 16,6-2-77-16</inkml:trace>
  <inkml:trace contextRef="#ctx0" brushRef="#br0" timeOffset="42724.15">1924 1959 193 0,'-7'0'294'0,"0"0"-116"0,1-3-66 0,6 3-30 0,-7 0-15 16,7 0-4-16,0-4-3 0,0 4-1 0,0 0-5 15,7 0-7-15,-1-3-9 0,1 3-10 0,6-4-8 0,7 4-7 16,-2-3-6-16,2 3-5 0,7-4-2 0,5 4-4 15,1 0-7-15,-7 0-14 0,7 0-18 0,-1 0-22 0,1 0-32 16,-8 4-82-16,8-4-118 0,-13 0-77 0</inkml:trace>
  <inkml:trace contextRef="#ctx0" brushRef="#br0" timeOffset="42864.99">2112 2040 157 0,'-6'4'341'0,"-1"-4"-142"0,7 4-91 0,-7-4-46 0,7 0-28 15,0 0-14-15,0 3-6 0,0-3-1 0,7 0-1 0,6 4 0 16,7 0-2-16,-1-4-1 0,7 4-13 0,6-2-27 16,9-2-40-16,-9 0-131 0,7 0-88 0,-1-2-64 0</inkml:trace>
  <inkml:trace contextRef="#ctx0" brushRef="#br0" timeOffset="43114.81">2483 1913 62 0,'-18'0'380'0,"3"0"-147"0,3 2-102 16,-1 6-58-16,0-4-34 0,7 3-17 0,0 1-9 0,-2-1-2 16,8 3-2-16,0-2-1 0,8 3 0 0,-2-1 2 15,0 2 1-15,7-1 4 0,7 0 1 0,0-4 2 0,-2 0 2 16,9 1 0-16,-1-4 2 0,0-1 3 0,0-3 1 16,7 0 1-16,-7-3 4 0,0-1 1 0,-1 0 3 0,2-2 3 15,-7-6 1-15,-1 4 2 0,0-3 3 0,-5 0 1 0,-8 4-2 16,1-7-4-16,-7 2-4 0,-7 2-3 0,1-1-5 15,-14 0-6-15,0-1-8 0,-12 2-6 0,-2 3-2 16,-4 3-5-16,-8 0-7 0,1 0-10 0,-7 8-16 0,7-4-28 16,-8 4-38-16,7 0-69 0,7 3-158 0,0 3-89 0,7-2-49 15</inkml:trace>
  <inkml:trace contextRef="#ctx0" brushRef="#br0" timeOffset="45333.01">444 6858 74 0,'-6'3'102'16,"6"-3"-14"-16,-6 0-13 0,6 0-8 0,0 4-8 16,-8-4-9-16,8 0-6 0,0 0-5 0,0 0-5 15,0 0-6-15,0 0-3 0,0 0-5 0,0 0-3 0,0 0-2 16,0 0-3-16,0 0-4 0,0 0-3 0,0 0-2 0,0 4-2 16,0-4 0-16,0 0-1 0,0 4-1 0,0-4 0 15,0 0 0-15,8 2 1 0,-8-2-2 0,6 4 0 0,0-4 1 16,0 4 1-16,2-4 0 0,-2 0 1 0,7 0 1 15,0 4-1-15,-1-4 2 0,-5 0 1 0,13 3-3 0,-7-3 0 16,0 0 0-16,0 0-1 0,7 5 0 0,-8-5 0 0,1 0 0 16,6 0 0-16,-4 3 0 0,3-3 1 0,-4 4 0 15,-1-4 0-15,7 4 0 0,-9-4 2 0,9 3-1 0,-6-3 0 16,-1 3-1-16,0-3 0 0,0 4 0 0,6-4-1 16,-11 4-1-16,3-4 0 0,3 0 0 0,-1 4 1 0,-1-4 0 15,-5 0 1-15,7 3-1 0,-8 1 1 0,8-4 0 0,-8 0 0 16,0 4 0-16,1-1-1 0,6-3 0 0,-6 4-1 15,-1-4 0-15,-1 4-1 0,4-4 0 0,2 3-3 0,-4-3 0 16,7 4-2-16,-8-4 2 0,7 4-1 0,1-4 1 16,-2 3 1-16,8-3 1 0,-7 4 2 0,-1-4 0 0,2 0 0 15,-1 0 0-15,0 3 1 0,0-3 0 0,0 0-1 0,0 4 2 16,-7-4-1-16,8 0 0 0,-3 0 2 0,-3 4-1 16,4-4-1-16,2 0 0 0,-8 0 0 0,8 0 1 0,-2 0 0 15,2 0 0-15,-1 0-1 0,0 0 1 0,0 0 2 16,7 0-1-16,-9 0 3 0,10 0-1 0,-8 0 0 0,0 0 1 15,6 0 1-15,-5 0-1 0,-1 0 0 0,0 0 0 16,0 0-5-16,-1 0 1 0,2 4-1 0,-1-4 0 0,0 0-1 16,-7 0 0-16,7 3 0 0,-6-3 1 0,6 0 0 0,0 0 0 15,-6 0 0-15,6 4-1 0,0-4 1 0,-7 0 1 0,13 0-2 16,-5 3 0-16,-1-3 1 0,0 0-1 0,0 0 0 16,7 0 0-16,-2 5-2 0,2-5 0 0,0 0 0 15,-7 0-1-15,7 2 1 0,-1-2 0 0,1 0 0 0,-1 0 1 16,0 4 0-16,1-4 1 0,-7 0 1 0,7 0-1 0,0 0 0 15,-8 4 0-15,8-4-1 0,-7 0 0 0,0 0 1 16,0 4-1-16,0-4 1 0,7 0-1 0,-7 0 1 0,0 3 1 16,-7-3 0-16,7 0 0 0,0 4 0 0,0-4 0 15,1 4 0-15,-8-4 0 0,7 0 0 0,0 4 0 0,0-4-1 16,0 0 0-16,-1 2 0 0,2-2 2 0,-1 0-1 0,7 0 0 16,-7 0 0-16,0 0 0 0,6 0 0 0,-5 0-1 15,5 0 0-15,-6 0 0 0,-1-2 1 0,9 2-1 16,-9 0 0-16,8 0 1 0,-7 0 0 0,7-4 0 0,-8 4 3 15,1 0 1-15,0 0 0 0,1 0 3 0,-1-4-1 0,0 4 1 16,0 0 0-16,-7 0-1 0,8-4-1 0,-2 4-2 0,0 0-2 16,3 0 0-16,-3-3-1 0,2 3 0 0,-8 0-1 15,7-4-1-15,0 4 0 0,0-4-3 0,1 4 3 16,4 0-1-16,-5 0-1 0,1-4 2 0,6 4-1 0,-8 0 1 16,2 0 2-16,-2 0 0 0,2 0 0 0,5 0 0 0,-6 0 0 15,-1 4 0-15,-5-4-1 0,7 0 0 0,-1 4 0 16,0-4 1-16,0 0 0 0,-1 4 0 0,2-4 1 0,6 0 0 15,-8 3 1-15,1-3 2 0,7 4-1 0,-7-4 1 16,7 4-1-16,-7-4 0 0,6 0-1 0,-5 0-1 0,-3 0 0 16,3 4-1-16,-1-4 1 0,0 0 0 0,1 2-1 0,-2-2 0 15,-5 0 1-15,6 0 0 0,0 0-1 0,-1 0 2 16,2 0-2-16,6 0 1 0,-8 0 1 0,8 0-1 0,-7 0 0 16,7 0 1-16,0 0-2 0,-1 0 1 0,7 0-1 15,-14 0 0-15,8 0 0 0,0 0 0 0,-1 0-1 0,1 0 1 16,-7 6-1-16,0-6 1 0,0 0 0 0,0 0 0 0,0 2 0 15,-7-2 0-15,8 0 1 0,-8 4-1 0,7-4 0 16,-6 3 0-16,6-3 1 0,-7 5 0 0,8-5 0 0,-8 3 0 16,7-3-1-16,0 4 0 0,-6-4 1 0,5 0-1 0,2 4-1 15,-2-4 0-15,2 0 0 0,-1 0 0 0,0-4 1 16,0 4 0-16,-1 0-1 0,2 0 1 0,-1-4 0 0,0 4 1 16,-7 0 1-16,7 0 0 0,1-3 0 0,-8 3 2 15,6 0-1-15,-4 0 1 0,4 0 0 0,2 0 0 0,-8 0-1 16,7 0 0-16,-7 0-2 0,8 3 1 0,-8-3 0 0,8 0 0 15,-2 0-3-15,-5 0 0 0,6 0 0 0,0 0 1 16,-7 0 0-16,8 0-1 0,-8 0 1 0,0 0 0 16,1 0 1-16,0 0 4 0,-7 0-4 0,0 0 4 0,6 0 2 15,-6 0 3-15,0 0 3 0,0 0 0 0,0-3 0 0,0 3 1 16,0 0 4-16,0 0-1 0,0-5-1 0,0 5 1 0,0 0 0 16,0 0-2-16,0-3 1 0,0 3-2 0,7 0-2 15,-7 0-4-15,0-4-1 0,6 4-1 0,-6 0-4 16,0 0-4-16,6 0-9 0,-6 0-12 0,0 4-18 0,8-4-35 15,-2 0-91-15,-6 0-104 0,6 0-73 0</inkml:trace>
  <inkml:trace contextRef="#ctx0" brushRef="#br0" timeOffset="47035.64">640 13196 48 0,'13'-3'77'0,"-7"-2"-4"16,-6 5-1-16,6-4-4 0,2 1-7 0,-8 3-2 0,0 0-3 16,0 0-1-16,0 0-3 0,0 0-5 0,0 0-3 31,-8 0-4-31,2 3-3 0,6-3-4 0,-6 4-2 0,6-4-4 16,-6 0-1-16,6 0-1 0,0 5-3 0,0-5-1 0,0 0-1 0,0 0-3 0,0 3 0 0,6-3 0 0,-6 0 1 15,6 0 1-15,0 3-1 0,2-3-1 0,-2 0-2 0,7 0-1 16,-7 0-3-16,8 0-2 0,-3 0-2 0,4 0-2 15,4 0-2-15,-6 0-1 0,0 0 2 0,7 0-2 0,0 0-1 16,-1 0 0-16,0 0 0 0,0 0 1 0,1 0-1 16,6 0 0-16,1 0-1 0,-1 0 1 0,6 0-1 0,-5 0 4 15,5 0 1-15,-7-3 1 0,9 3 1 0,-2 0-1 0,-5 0 1 16,5 0-1-16,-7 0-2 0,1 0-3 0,1 0 0 16,-1 0-1-16,0 0 0 0,0 0 0 0,0 0 0 0,1 3 1 15,-2-3 0-15,1 0 1 0,0 0-3 0,0 0 0 0,1 0 1 16,-1 0-1-16,0 0-1 0,-1 0 0 0,8 0 0 15,-7 0 0-15,6 0 1 0,-5 0-1 0,5-3 2 32,1 3 0-32,-7 0 0 0,6 0-1 0,1-3-1 0,-1 3-1 15,2 0 3-15,-2 0 0 0,1 0-3 0,-7 0-2 0,-1 0-1 0,1 0-2 0,1 0 1 0,-1 0 0 0,-6 0-2 0,5 0 1 16,-5 0 1-16,0 0 7 0,-1 0 0 0,1 0 0 16,0-5-1-16,-1 5 0 0,0 0 1 0,1 0-1 15,-1-4 0-15,1 4-6 0,0-3 3 0,-2 3 2 0,2-5 1 16,1 5 1-16,-2-2 0 0,1 2 1 0,-8 0 1 0,8-4 0 15,-2 4-2-15,2 0 1 0,-5 0 0 0,3-4-1 16,2 4 0-16,0 0-1 0,-2 0 0 0,2 0 1 0,0-4 0 16,0 4 0-16,0 0 2 0,6 0 1 0,-2-3 0 15,3 3 2-15,0-4 2 0,-8 4 1 0,8-4-1 0,-1 4 0 16,-1-4 0-16,1 4-1 0,-6 0-1 0,6-2-1 0,-8 2 0 16,10 0-2-16,-9-5-1 0,1 5 0 0,-1 0 0 15,1 0-1-15,-1 0 0 0,1 0 0 0,0 0 0 0,-8 0 0 16,8 0 0-16,-7 0 0 0,7 0 0 0,0 0 2 15,-9 0-1-15,10 5-1 0,-8-5 1 0,7 0-1 0,-1 2 1 16,1-2-1-16,-2 0 0 0,2 0-1 0,0 4 1 0,0-4-1 16,-1 0 1-16,7 4-1 0,-6-4-1 0,6 0 2 15,-7 0 1-15,1 0 0 0,-1 0 0 0,7 0 0 16,-6 4 1-16,0-4-1 0,-1 3 0 0,7-3 0 0,-12 0-1 16,5 4 0-16,1-4 0 0,-2 4 2 0,2-4 0 0,0 4 1 15,-1-2-1-15,1 3 1 0,6-5 0 0,-6 3-1 16,5 1 0-16,-5 1-2 0,7-2 0 0,-1 0-1 0,0 1 2 15,0 0 0-15,-1-1 1 0,2 0 0 0,-1 2 2 16,0-1 0-16,7-1 0 0,-7 1-1 0,6-4 2 0,0 3-4 16,-5 1 2-16,5-1-1 0,1-3 0 0,-7 4 1 0,7-4 0 15,-7 4 2-15,6-4-2 0,-5 4 3 0,5-4-2 16,-6 0 1-16,7 0-1 0,-8 3-2 0,9-3 2 0,-8 0-2 16,6 0 1-16,-7 4 0 0,9-4-2 0,-9 0-1 15,1 0 2-15,1 0 0 0,-8 0-1 0,8 0 1 0,-8 0 3 16,1 0 5-16,-1 0 3 0,-1-4 1 0,-3 4 2 0,-2 0 3 15,0-3 0-15,0 3-2 0,-7 0-3 0,8-4-3 16,-8 4-4-16,7-4 0 0,-7 4-1 0,1 0-4 0,-1-4-5 16,-6 4-7-16,7 0-12 0,-7 0-19 0,0-3-30 0,0-1-66 15,0 1-140-15,0-4-81 0,-7 3-52 0</inkml:trace>
  <inkml:trace contextRef="#ctx0" brushRef="#br0" timeOffset="47863.75">1676 13558 172 0,'0'0'452'0,"-7"0"-131"0,7 4-141 0,0-4-86 15,0 0-47-15,7 0-22 0,-7 0-9 0,6-4 0 0,-6 4 2 16,7 0 3-16,-1 0 5 0,1-4 6 0,6 1 0 16,-1 3-4-16,2-4-3 0,5 1-6 0,1-2-5 15,6 5-1-15,0-2-2 0,0-2-3 0,1 4 0 0,-2-4-1 16,1 4-3-16,0-4 0 0,7 4-1 0,-7 0-3 0,0 0-10 15,1 0-12-15,-9 0-13 0,8 0-18 0,-5 4-27 0,5-4-37 16,-7 0-65-16,-6-4-118 0,-1 4-77 0,2 0-34 16</inkml:trace>
  <inkml:trace contextRef="#ctx0" brushRef="#br0" timeOffset="48129.33">1962 13544 471 0,'-6'0'501'16,"0"0"-145"-16,-2-5-158 0,8 5-91 0,8 5-57 0,-8-5-32 15,6 3-16-15,0 1-7 0,0-1 0 0,8 5 5 16,-8-1 4-16,7 0 2 0,1 4 1 0,5 0 1 0,-6 8 1 16,0-5 0-16,7 9-2 0,-8-5-3 0,2 4-1 0,-2 3-1 15,2-2 1-15,-7-1-1 0,-1 3 1 0,0-3-1 16,1 0 0-16,-7-1 1 0,-7 2 3 0,7 0 2 16,-6-6 4-16,-7 2 2 0,6-5 3 0,-12 5 1 0,5-4 2 15,-4-1 1-15,-2-3-1 0,0 1 1 0,-6-3-1 0,-6-1-3 16,6 0 0-16,6-4-2 0,-6-2-2 0,-1 3-2 15,8-5 0-15,0 2-4 0,-1-2-7 0,1-2-12 0,5 2-18 16,8-5-28-16,0 3-31 0,6-2-38 0,0-4-63 16,12 0-110-16,2-1-97 0,12-3-60 0</inkml:trace>
  <inkml:trace contextRef="#ctx0" brushRef="#br0" timeOffset="48348.02">2359 13742 402 0,'0'0'361'0,"0"0"-135"0,0 0-99 16,0 0-59-16,7 0-30 0,0 0-15 0,0 0-4 0,-1 0 1 16,8-4 0-16,-2 4 0 0,1-5 1 0,7 5 1 15,0-3-2-15,-2 3-3 0,9-3-5 0,-1 3-5 0,-6 0-2 16,4 0-7-16,11 0-8 0,-10 3-13 0,1-3-14 0,-1 0-26 15,2 0-30-15,0 3-55 0,-8-3-109 0,7 0-86 16,-6 0-51-16</inkml:trace>
  <inkml:trace contextRef="#ctx0" brushRef="#br0" timeOffset="48519.86">2491 13896 104 0,'-14'0'463'0,"7"4"-57"0,2-4-169 0,-3 0-112 15,8 2-60-15,0-2-35 0,0 0-16 0,0 0-7 0,8 0-4 16,-3 0-1-16,8 0 1 0,7 0 2 0,0-2-1 0,6 2-7 16,5-4-13-16,4 4-21 0,-3-4-32 0,12 0-54 0,-4 0-112 15,6 0-102-15,-2-3-65 0</inkml:trace>
  <inkml:trace contextRef="#ctx0" brushRef="#br0" timeOffset="48816.58">3116 13745 50 0,'-13'-3'479'0,"-8"3"-3"16,10 0-197-16,-3 0-129 0,1 3-72 0,7 0-36 15,-7 1-22-15,6 3-12 0,1 5-5 0,-8-4-2 0,8 2-1 16,0 1 3-16,-1 4-1 0,0-5 2 0,7 5 1 0,0 3 2 16,0-3 2-16,0 4-1 0,7-2 2 0,0 3-3 15,5-6 1-15,-5 4-1 0,6-4-1 0,7-2-1 0,-7 2 0 16,7-6 0-16,-9-1 2 0,10 0 1 0,-2-3 1 15,1-1 4-15,0-3 2 0,5-3 4 0,-5-1 3 0,0-3 7 16,-8 0 4-16,8-4 6 0,-7 0 8 0,1-1 3 0,-2 2 5 16,-7-5 3-16,4 4 0 0,-3-3-2 0,-6-2-4 15,-6 7-5-15,-3-7-8 0,4 5-7 0,-15-4-9 16,8 1-6-16,-15 3-6 0,9-4-5 0,-10 5-5 0,-3 2-6 16,5-3-12-16,-1 3-14 0,-5 2-24 0,12 2-28 0,1-3-35 15,6 2-50-15,0 2-79 0,6-1-159 0,7 0-75 0,0 1-32 16</inkml:trace>
  <inkml:trace contextRef="#ctx0" brushRef="#br0" timeOffset="50628.75">4283 6875 195 0,'-8'0'188'0,"2"-2"-57"15,0 2-41-15,-1-4-24 0,0 4-14 0,1-4-4 0,6 4-3 16,-6-4 1-16,-1 4-4 0,7-3 1 0,0 3-2 16,-6-4-6-16,6 4-5 0,0 0-5 0,6-4-4 15,-6 4-4-15,0-4-1 0,7 4-3 0,-7 0 0 0,0-3-1 16,6 3 0-16,-6-4-1 0,6 4 2 0,1-3 0 0,-7 3-6 16,7-4 0-16,-1 4-1 0,8-4 0 0,-8 1 1 0,7 3 1 15,-8-4-2-15,15 0 0 0,-7 1 1 0,1 3 1 16,6-4 0-16,-1 4-1 0,1-4-3 0,-1 4 0 15,6-3 0-15,-4 3-1 0,5-4 0 0,-7 4-1 0,1 0-3 16,0 0-6-16,-8 0-8 0,2 4-11 0,-2-1-20 0,1-3-23 16,1 4-41-16,-8 0-81 0,8-1-120 0,-14-3-66 15</inkml:trace>
  <inkml:trace contextRef="#ctx0" brushRef="#br0" timeOffset="50894.1">4354 6832 70 0,'-14'0'442'0,"14"0"-108"0,-6 0-153 0,6 0-86 16,0 4-46-16,0-1-24 0,0 4-13 0,6-3-8 0,-6 4-2 16,8-1 0-16,4 1 1 0,-5 2 1 0,0 2 0 15,5 2 1-15,1 1 0 0,1-1 0 0,-8 5-1 0,7-1 1 16,-7 1-2-16,1-2-1 0,-1 3-1 0,0-3 0 0,2 2 2 16,-8-1 1-16,0-3 1 0,-8 0 1 0,8 2 1 15,-6-5 2-15,0 2 3 0,-7-3 2 0,6 1 3 0,-12-3 1 16,6 0 1-16,0-2 1 0,-7 0-3 0,0 0 0 15,1-3-3-15,0-4-2 0,6 4-6 0,-7-4-1 0,7 3-3 16,6-3 0-16,-5 0-2 0,5 0-11 0,7-3-16 0,0 3-24 16,0 0-32-16,7-4-59 0,5 0-117 0,2-3-95 15,6-4-54-15</inkml:trace>
  <inkml:trace contextRef="#ctx0" brushRef="#br0" timeOffset="51065.94">4563 6994 54 0,'0'-5'432'0,"0"2"-132"0,0 3-120 16,0-4-70-16,0 1-35 0,5-5-20 0,2 4-12 15,7 1-9-15,-2-1-5 0,8 1-4 0,-1 3-6 0,7-4-2 16,6 0-9-16,1 4-13 0,0 0-15 0,-1 0-22 0,2 4-28 16,-2-4-36-16,-5 4-64 0,-2-4-135 0,0 3-73 15</inkml:trace>
  <inkml:trace contextRef="#ctx0" brushRef="#br0" timeOffset="51190.99">4713 7070 185 0,'-20'0'424'0,"6"0"-167"0,8 0-112 0,-1 0-58 0,1 0-32 16,0 0-18-16,6 0-6 0,0 0-6 0,6 0-2 16,7-3-9-16,0 3-13 0,6 0-17 0,7 0-27 0,1-5-42 15,11 2-85-15,-4 0-128 0,5-5-79 0</inkml:trace>
  <inkml:trace contextRef="#ctx0" brushRef="#br0" timeOffset="51347.31">5116 6781 252 0,'-6'-4'456'0,"0"1"-158"0,-2-1-135 16,2 4-71-16,0 0-40 0,6 4-21 0,-7-1-13 15,7 1-6-15,0 3-3 0,0 0-2 0,7 4 0 0,-1 4-1 16,8 0-1-16,-2 3-7 0,1 3-18 0,7 2-28 15,0 3-72-15,-1-1-153 0,0-3-78 0,-6 3-60 0</inkml:trace>
  <inkml:trace contextRef="#ctx0" brushRef="#br0" timeOffset="51847.18">5618 7173 10 0,'0'-8'456'15,"0"8"-34"-15,0-4-199 0,0 4-123 0,7 0-72 16,-1 0-42-16,7 0-27 0,0 0-18 0,0 0-14 0,0 0-9 15,6 4-18-15,1-4-49 0,6 0-100 0,-7 0-66 0</inkml:trace>
  <inkml:trace contextRef="#ctx0" brushRef="#br0" timeOffset="51972.1">5917 7177 133 0,'0'0'308'15,"0"-4"-126"-15,0 4-105 0,14 0-77 0,-8-4-70 0,7 4-88 16,7-4-112-16</inkml:trace>
  <inkml:trace contextRef="#ctx0" brushRef="#br0" timeOffset="52112.56">6405 7161 275 0,'0'0'257'0,"0"0"-150"16,0 0-128-16,0 0-143 0,8-3-112 0</inkml:trace>
  <inkml:trace contextRef="#ctx0" brushRef="#br0" timeOffset="52253.41">6693 7161 364 0,'-6'-3'286'0,"6"3"-136"0,0 0-91 0,0 0-59 0,6 0-47 16,0 0-51-16,8 0-84 0,-1 0-110 0</inkml:trace>
  <inkml:trace contextRef="#ctx0" brushRef="#br0" timeOffset="52393.75">6961 7140 5 0,'-7'-4'420'0,"0"4"-113"0,1-4-134 0,6 4-78 0,-7-3-45 16,7 3-29-16,0-4-15 0,0 4-16 0,7 0-14 0,-7 0-16 15,6 0-25-15,8 4-36 0,-2-4-68 0,2 0-119 16,5 0-58-16</inkml:trace>
  <inkml:trace contextRef="#ctx0" brushRef="#br0" timeOffset="52534.34">7148 7110 204 0,'0'-3'368'16,"-5"3"-140"-16,5-4-104 0,0 4-59 0,-6-3-34 0,6 3-23 15,6 0-17-15,-6 0-16 0,5 0-15 0,3 0-25 16,5 0-43-16,0 0-95 0,-1 0-85 0</inkml:trace>
  <inkml:trace contextRef="#ctx0" brushRef="#br0" timeOffset="52690.56">7378 7096 191 0,'-9'0'420'0,"9"-4"-164"0,-5 0-116 15,5 1-62-15,0 3-34 0,0-4-20 0,0 1-14 16,0 3-11-16,5 0-11 0,4 0-9 0,-3 0-13 0,7 0-17 16,7 0-24-16,-8 0-33 0,8 3-73 0,6 1-115 0,-7-4-59 15</inkml:trace>
  <inkml:trace contextRef="#ctx0" brushRef="#br0" timeOffset="52815.52">7762 7107 275 0,'0'-4'355'0,"0"4"-117"0,6-3-94 15,-6 3-60-15,0-4-37 0,-6 0-21 0,6 4-9 16,0-4-7-16,0 4-5 0,0-3-5 0,0 3-10 0,0 0-11 16,6 0-12-16,1 0-15 0,-1 3-22 0,1 1-26 0,-1-4-41 15,0 4-65-15,8-4-101 0</inkml:trace>
  <inkml:trace contextRef="#ctx0" brushRef="#br0" timeOffset="52925.01">7977 7085 366 0,'6'0'285'0,"-6"-4"-102"0,0 1-73 0,0 3-47 0,0 0-29 16,0 0-19-16,0 0-18 0,7 0-16 0,-7 0-18 0,0 0-22 16,6 0-35-16,1 0-57 0,-1 0-124 0,7 0-66 0</inkml:trace>
  <inkml:trace contextRef="#ctx0" brushRef="#br0" timeOffset="53049.85">8114 7078 396 0,'0'0'280'0,"-6"-4"-123"0,6 4-73 0,0 0-43 16,-8-4-28-16,8 4-26 0,0 0-31 0,8 0-55 16,-2-3-124-16,6 3-82 0</inkml:trace>
  <inkml:trace contextRef="#ctx0" brushRef="#br0" timeOffset="53190.47">8373 7074 133 0,'0'-4'438'0,"0"1"-128"0,-5 3-142 0,5-5-79 0,0 2-43 16,0 3-26-16,0 0-23 0,0-3-23 0,5 3-29 0,3 3-58 15,-1-3-149-15,5 0-78 0,-6 0-51 0</inkml:trace>
  <inkml:trace contextRef="#ctx0" brushRef="#br0" timeOffset="54721.37">692 3103 168 0,'0'0'242'0,"6"3"-105"16,1-3-63-16,11 4-36 0,2-4-19 0,1 0-6 15,11 0-2-15,1-4 3 0,6 4 1 0,7-3 2 0,-1 3 1 16,14-5 4-16,-2 3 2 0,3-2 0 0,10 0 3 15,10 0 1-15,-2 1 1 0,7-5 1 0,6 4 0 0,0 2-2 16,6-3 1-16,-5-2-2 0,6 4-7 0,-7-1-6 16,0 0-2-16,-6 0 1 0,0 1-1 0,-7 3 0 0,-7-4-3 15,-6 4 0-15,-6 0-2 0,-6 0 3 0,-8 0-2 0,-5 0-4 16,-9 0-1-16,-4 0-3 0,-8 0 0 0,1 0 6 16,-7 0 3-16,-6 0 6 0,-1 0 4 0,1 0 2 0,-7 0 1 15,0 0 3-15,0-3-3 0,-7 3-8 0,1 0-13 0,-1 0-22 16,0 0-37-16,1 0-65 0,-7 0-163 0,0 0-84 15,0 0-53-15</inkml:trace>
  <inkml:trace contextRef="#ctx0" brushRef="#br0" timeOffset="55502.55">8296 3004 126 0,'-6'0'147'0,"-2"0"-41"15,2 0-24-15,0 0-11 0,6 0-5 0,0 0-5 0,0-4-6 16,0 4-6-16,6 0-8 0,0-4-7 0,8 4-4 16,5-4-8-16,1 1-4 0,6 3-5 0,6-4-1 0,8 4-2 15,-1-3-2-15,12 3-1 0,9 0-3 0,12 0 2 16,-1 0 1-16,14 0 1 0,0 0 3 0,13 0 3 0,4-5 0 16,10 5 0-16,12 0 3 0,0-2 0 0,6 2-1 0,7 0-2 15,0-4-3-15,6 4-2 0,-7 0 3 0,2-4-1 16,-8 0-2-16,7 4-2 0,-13 0-2 0,6-3 0 15,-13 3-1-15,1 0 0 0,-7-4-2 0,-14 4 0 0,-5 0-1 16,-15 0 0-16,-4 0 0 0,-15 0 0 0,-14 0-1 0,-10 0-3 16,-2 0-4-16,-12 0-4 0,-13 0-18 0,-1 4-35 0,-19-4-104 15,1 3-89-15,-14-3-86 0</inkml:trace>
  <inkml:trace contextRef="#ctx0" brushRef="#br0" timeOffset="58954.87">2099 7158 217 0,'0'-6'365'0,"-7"-2"-119"0,7 0-99 0,0 1-57 16,0 3-34-16,-6 0-22 0,6 0-13 0,0 2-8 15,0 2-5-15,0-5-6 0,0 5-1 0,0 0-1 0,0 5 0 16,0-5-1-16,0 6 1 0,-6 5 1 0,6-3-1 15,-6 6 2-15,-1-3 1 0,0 7 1 0,-6 1-1 0,0-1 2 16,0 0-1-16,0 5 0 0,0-5 3 0,0 5 1 0,-1-5 0 16,2 0 2-16,-2 4 0 0,2-8 3 0,6 1-1 15,-8-1-1-15,8 1 0 0,-1-4-2 0,1 1 4 0,6-6 2 16,-6 2 5-16,6-2 7 0,0-6 3 0,0 0 5 16,0 0 1-16,0-3 1 0,6 0-4 0,0-5-4 0,7-3-7 15,1-3-8-15,-2 3-5 0,2-7-5 0,4-1 0 0,-4 2 0 16,5-2-1-16,-5 1 2 0,5-5-2 0,-6 1 1 15,7 0 1-15,-1 0 0 0,-6 4-1 0,0-5-1 16,7 2 2-16,-7-2-1 0,0 6 0 0,0-2-2 0,7 5-1 16,-7-1 0-16,-1 1 0 0,1 6-1 0,-6 1 0 0,7 0 0 15,-8 2 0-15,7 5 1 0,-7 0-1 0,7 0-1 0,-6 5-1 16,5 2 0-16,2 0 1 0,-1 1 0 0,0 3 0 16,-1 3-3-16,9-3-6 0,-9 3-9 0,2 1-16 15,-2-1-18-15,8 5-31 0,-8-3-39 0,3-7-73 0,-3 7-143 16,2-5-73-16</inkml:trace>
  <inkml:trace contextRef="#ctx0" brushRef="#br0" timeOffset="60782.57">2236 7183 77 0,'0'5'107'0,"0"-3"-27"16,0 3-28-16,0-1-16 0,0-1-9 0,0 1-5 15,0 0-2-15,0-1-2 0,0 4-3 0,0-3-1 0,6 0 1 16,-6 4-1-16,0-6 0 0,0 6-2 0,0-4 1 15,0 3 1-15,-6 1 2 0,6-1 0 0,0 0 3 0,-7 0 1 16,7 1 0-16,0 0 0 0,0 1 0 0,0 3-1 0,-6-4 0 16,6 1-4-16,0 3-1 0,0-1-4 0,0-3 0 15,0 3-1-15,-7 0-2 0,7-1 0 0,0 2 0 0,0-5 0 16,0 3-1-16,0 2-1 0,0-1 2 0,0 0 0 16,0-4 1-16,0 4 0 0,0 0-2 0,0 4-1 0,0-4 1 15,0 0 0-15,7 0-2 0,-7-1 0 0,0 2-1 16,0-1-1-16,0 3 2 0,0-2 1 0,6-1-3 0,-6 4 0 15,0-1 0-15,0-3 0 0,0 3 1 0,0 1-1 0,0 0-1 16,0-1-1-16,0 1 1 0,7-4 2 0,-7 4-2 0,0-1-1 16,6 1 1-16,-6-1-1 0,0-2 0 0,8 2 0 15,-8 1 1-15,6-1-1 0,0 1 3 0,-6-1-1 16,7-2-1-16,-1 3 1 0,-6-1-1 0,7-3 1 0,-7 3-1 16,6-2-1-16,1 3 0 0,-7-5 2 0,0 5-1 15,0-4 0-15,0 3 0 0,0-3 0 0,0 5-1 0,0-7 0 16,0 7 0-16,0-1-1 0,0-1 0 0,-7-3 0 0,7 4 3 15,0-1-1-15,0 1 0 0,0 4 0 0,0-5-1 16,0 5 1-16,0-5 0 0,0 5-1 0,0 2-1 0,0-2-1 16,0 4 2-16,7-6 1 0,-7 2 0 0,0-1 1 15,6 0 0-15,-6 0-1 0,6 1-1 0,-6-5 0 0,0 5 0 16,0-4 0-16,0-1 0 0,0 1 0 0,-6-1 0 0,6 5 0 16,0-8-3-16,0 3 2 0,0 1 1 0,0-1 0 15,0-3 0-15,0 5 0 0,0-7 1 0,0 7 0 0,6-5 1 16,-6 4-1-16,0-1-2 0,8-3 1 0,-8 4-2 0,0-1 1 15,0 1 0-15,0 3 1 0,0-3 1 0,0 4 1 16,0-5-1-16,0 5 1 0,-8-5 0 0,8 4-1 16,-6 0 1-16,6 1 0 0,-6-1 2 0,6 1-1 0,0-1 2 15,-7 0 3-15,7-3 1 0,0 3 2 0,0-3-2 0,0 3 1 16,7-3 0-16,-7 4 0 0,0-5 1 0,6 1-3 0,-6 2-2 16,6-2-1-16,-6-1 0 0,8 5-1 0,-8-4 0 15,6 4-2-15,-6-1-1 0,6-4 1 0,-6 5 2 16,7-2 2-16,-7 2 0 0,6-4 0 0,-6 4 0 0,7-2 0 15,-7 3-1-15,6-3 1 0,-6 5-1 0,6-3-2 0,-6-2-2 16,0 6 2-16,7-5 0 0,-7 4 0 0,7 0 2 16,-7 0 0-16,0 4 1 0,0-4 1 0,0 3-1 0,0 0 0 15,0 2-1-15,-7-2 1 0,7 4-2 0,0-3-1 16,-7 4-2-16,7-1 1 0,0-3-1 0,0 3 0 0,0 0 0 16,0-4-1-16,0 2 1 0,0 2 2 0,0-4 1 0,0 1 1 15,7-1 2-15,-7 1 0 0,0 0 0 0,0-1 1 16,7 4 0-16,-7-2-1 0,0-2 1 0,7 1-2 0,-7-4-4 15,6 3 0-15,-6 0 0 0,6 2-1 0,-6-1-1 0,0-1 0 16,8 1 0-16,-8 3 1 0,0-4 1 0,0 5 1 16,0-5-2-16,0 4 0 0,0 1-1 0,-8 3 2 0,8-3 0 15,0-2-1-15,0 2 0 0,0-1 0 0,0 4 1 16,0-3 0-16,0-1 0 0,0 0-1 0,0 4 0 0,0-4 3 16,0 1 2-16,0-1 2 0,0 0 0 0,-6 1 5 0,6 0 1 15,0 2 1-15,-6-3 0 0,6 1 1 0,-7-1-2 16,0 1-3-16,7-1 3 0,-7 0-3 0,7 0-3 0,-6 0 0 15,6-3-2-15,-6 4-3 0,6-1 2 0,-7 0-3 16,7 0-1-16,0-2-1 0,0 2 1 0,0 0-2 0,0 0 1 16,-6 0 0-16,6 1-1 0,-7-1 1 0,7 4 2 0,-6-4 1 15,6 5-2-15,-6-5 2 0,6 3 1 0,0-2 2 16,-8-1-1-16,8 0 1 0,-6 1-2 0,6-4-1 16,0-1 1-16,-6 0-1 0,6 1-3 0,0-1 1 0,0-2-1 15,0-1 1-15,0-1 1 0,0 2-2 0,0 0 1 0,0-3 2 16,0-2 0-16,0 5 1 0,0-5-1 0,0 1 0 0,0 3 1 15,0-4 1-15,6 1 2 0,-6 3 1 0,0-5 1 16,0 2 2-16,0 3-1 0,0 0 3 0,0-3 0 16,0 3-2-16,0-1 0 0,0-2-3 0,0-1-1 0,0 0 0 15,0 0-1-15,6 4 0 0,-6-7-3 0,8 3-1 0,-2 0-2 16,-6 1 1-16,6-4 0 0,1-1 0 0,-7 5-1 16,6-4 0-16,-6-1 1 0,7 1 1 0,-7-1 0 0,6 1 0 15,-6 0 0-15,0-5 0 0,0 5 1 0,0-4-2 16,0 4 2-16,6-4 0 0,-6 0-2 0,0 3 1 0,0-3-1 15,0 0 0-15,0 3-1 0,0-2 1 0,-6-1-1 0,6-3 0 16,0 2 1-16,0 1-1 0,0-3 0 0,0-1 1 16,-6 1 0-16,6-1 1 0,0 0 1 0,0-4-2 15,0 1 0-15,0 0 1 0,0-4 1 0,0 0 1 0,0 4 0 16,0-4 1-16,0 0-2 0,0 3 1 0,0-3 0 0,0 0 0 16,0 0-4-16,0 0 0 0,0 0 0 0,0 0-1 0,0 0 1 15,0 0 0-15,0 0-1 0,0 0-1 0,0 4 2 16,0-4-2-16,0 0 1 0,0 0 1 0,0 0 0 0,0 3-1 15,0-3-1-15,-7 0 1 0,7 5 1 0,0-3 0 0,-6 2 0 16,-1 0-1-16,1 0 0 0,6-1 0 0,-6 5 1 16,6-2 0-16,-8-1 0 0,2 2 0 0,6-2 2 15,-6-2-2-15,6 4 1 0,0-3 0 0,-7-1 0 0,7 1 1 16,-6 0-2-16,6-4 0 0,0 4 0 0,-7-4 1 0,7 0 1 16,-6 0 3-16,6 0 2 0,-7-4 1 0,7 0 5 15,-6 4 0-15,6-4 7 0,-6-3 2 0,-2 3 4 0,8-2-1 16,-6-3 0-16,-1 1-3 0,7-1-1 0,-6-3 0 15,-1-3-3-15,7 5-1 0,-7-5 1 0,2 1 2 0,-2-1 1 16,1-4 1-16,-1 1-2 0,7-1 1 0,-7 6-3 0,1-7-3 16,0 3-6-16,6 2-2 0,-7 1-3 0,0-5-2 15,7 8 1-15,-6 0-1 0,6 0 2 0,-6 4-1 0,6-1-3 16,-7 4 0-16,7 0 0 0,0 4 0 0,0-3 0 16,0 6-5-16,0-3 1 0,-7 8-1 0,7-4 4 0,0 4-1 15,0 1 0-15,0-1 0 0,0 4 2 0,0-1 0 0,0 0-6 16,0-1 1-16,7 1 2 0,-7 1-2 0,7-2 0 15,-1 1 0-15,-6-3-1 0,13 3-1 0,-6-5 5 0,-1-2-1 16,7 4 1-16,0-8-1 0,-1 4 0 0,8-4 1 16,-7-4-3-16,14 0-3 0,-8-4-5 0,8 2-9 0,-2-2-16 15,1-3-18-15,0-3-27 0,7-1-46 0,-8-3-84 0,8-4-152 16,-6-5-81-16,5 2-44 0</inkml:trace>
  <inkml:trace contextRef="#ctx0" brushRef="#br0" timeOffset="61766.73">979 8690 246 0,'0'-4'328'0,"0"4"-100"0,0-4-87 16,0 4-56-16,0-4-33 0,0 4-16 0,0-3-10 0,5 3-5 15,-5-4-1-15,0 0-4 0,0 4 1 0,7-3-1 16,-7 0 0-16,0 3 1 0,7 0 1 0,-7 0 2 0,0-4 2 16,0 4 1-16,0 0 0 0,0 0-1 0,0 0-1 0,0 0-1 15,-7 4-5-15,7-4-1 0,0 0-2 0,-7 0-3 16,7 6 0-16,-5-2-1 0,-1 0 0 0,-3 3-1 0,-2 4-3 16,4 0 2-16,-6 0-1 0,0 4 1 0,0-1-1 15,0 5 0-15,-1 0 0 0,2-2-1 0,5 2 3 0,-6-1-1 16,7 3 0-16,-7 2-3 0,7-5 1 0,-2 4-2 0,8-3 0 15,0-1-1-15,0 1 1 0,0-2-2 0,0-2 0 16,8 1 1-16,-2-2-1 0,-1-3 1 0,9 0 0 16,-1-4 1-16,-1 0 0 0,9-3-1 0,-8-4 1 0,6 4 1 15,1-8-1-15,-7 4 0 0,7-4 0 0,-1-3 2 0,1 0 2 16,-8 0 2-16,2-5 4 0,-2 5 2 0,2-3 6 0,-1-2 5 16,-7 5 6-16,0-1 1 0,-6 1-1 0,8 3-2 15,-8 0-1-15,0 0-3 0,0 2-4 0,-8 2-8 16,8 0-6-16,-6 2-4 0,6-2-2 0,-6 8-1 0,6-1-1 15,-8 1-2-15,8 3-3 0,8-4 1 0,-2 8-1 0,0-4-1 16,8 0 0-16,-1-4 0 0,0 4 0 0,7-3 2 16,5-1 2-16,0-4 0 0,3-3 2 0,-2 0 1 0,6-3-2 15,1-1 2-15,-7-7 2 0,7 4 3 0,-7-4 4 16,0 0 9-16,-7-4 13 0,7-3 15 0,-6 3 16 0,0-4 15 16,-8 2 19-16,1-2 19 0,1-3 12 0,-8 0 7 0,-6 4 0 15,0-5-7-15,0 2-6 0,-6 3-11 0,-1-4-19 16,-6 4-19-16,-6 3-18 0,5-4-16 0,-6 5-12 15,8 3-6-15,-8-1-9 0,7 2-11 0,1 3-22 0,4-1-39 16,-4 4-49-16,5 4-47 0,7-3-39 0,0 3-28 0,0 0-31 16,7 3-30-16,5 1-26 0,2-4-47 0,-1 4-85 0,5-4-33 15,-4 0-6-15</inkml:trace>
  <inkml:trace contextRef="#ctx0" brushRef="#br0" timeOffset="62047.9">1727 8572 240 0,'-6'-3'457'0,"0"-1"-148"0,-7 0-132 0,6 4-77 16,-6 4-41-16,7 0-22 0,-7-1-11 0,6 4-7 16,-5 0-5-16,4 5 1 0,2-1-2 0,0 3 0 15,6 1-1-15,0 4-2 0,0 2-2 0,0-2-1 0,12 3 1 16,-4-5-2-16,-2 3-1 0,7 2 0 0,0-8-1 0,0 5 1 16,7-5 3-16,-2-3 2 0,-4-4 3 0,5 1 4 15,1-2 4-15,0-6 6 0,6 0 4 0,-7-2 4 0,1-2 4 16,-8-4 7-16,8 1 8 0,-7-4 10 0,1 0 10 0,-2 0 9 15,-6 0 3-15,2-3 3 0,-8-1 3 0,0 0-2 16,0 1-7-16,-8-1-8 0,2 0-11 0,-6-3-12 0,-2 3-8 16,-5 1-8-16,-7-1-10 0,0 0-6 0,-1 3-8 15,-5 3-7-15,-1-3-12 0,-5 8-19 0,5-2-27 0,-7 6-23 16,2 0-26-16,5 0-27 0,0 2-27 0,7 2-39 0,0 4-46 16,12 0-109-16,9-1-72 0,-2 0-52 0,7 0-23 15</inkml:trace>
  <inkml:trace contextRef="#ctx0" brushRef="#br0" timeOffset="63297.6">11509 7242 155 0,'0'-4'241'0,"0"2"-81"0,0-6-63 0,0 4-36 16,0 0-20-16,0 1-7 0,0-1-2 0,0 1 1 0,0-1-1 15,0 0-2-15,0 1 0 0,0-1 2 0,0-1 1 16,0 5 0-16,0-2 1 0,0 2-3 0,0-5 0 16,0 5-2-16,0-2-5 0,-7 2-4 0,7 0-6 0,-7 0-4 15,7 2-4-15,-6 3-1 0,0-3-3 0,-1 7-2 0,0-2 1 16,-7 4-1-16,2 0 1 0,6 3-1 0,-7 1 1 0,-1 0-1 15,2-1 0-15,5 4 1 0,-6-2-1 0,7-2 1 16,-7 1-1-16,13-1 0 0,-7-3-1 0,-1 1 0 0,8-5 1 16,-5 0 0-16,5 0 4 0,0-3 4 0,0 0 7 15,0-4 7-15,5 3 4 0,-5-6 4 0,8 3 4 0,-1-4 1 16,6-4-1-16,-7 1-3 0,7-3-4 0,0-5-6 16,1 1-2-16,-2-3-3 0,1 0-2 0,7 2-1 0,-7-7-2 15,0 3-1-15,-7 2-2 0,8-2-1 0,-2 1 0 0,-5 0 0 16,6 0 0-16,-6 2-4 0,-1 1 1 0,0 5-1 15,2-1 0-15,-8 1-7 0,6 2 2 0,-6 1 1 0,6 3-3 16,-6 0 2-16,5 0-1 0,3 4 0 0,-1 0 2 16,-1 0 4-16,1 4-2 0,5 0-1 0,-4 0 0 0,4 3 0 15,2 1 0-15,-8-2 0 0,7 5-1 0,0 1-2 0,0-2-4 16,-7 1-7-16,8 1-7 0,-2 1-11 0,2-1-16 16,-1 3-18-16,-1-1-21 0,2 1-35 0,-2 0-68 0,-5-4-135 15,0-1-64-15</inkml:trace>
  <inkml:trace contextRef="#ctx0" brushRef="#br0" timeOffset="65921.81">11600 7297 127 0,'0'0'150'16,"0"-3"-37"-16,0 3-33 0,0 0-26 0,0-4-22 16,0 4-12-16,0 0-6 0,0 0-2 0,0-4-2 0,0 4 3 15,0 0 2-15,-7 0 4 0,7-4 2 0,0 4 2 0,0 0-1 16,0 0 0-16,0-3 0 0,-8 3 0 0,8 0-1 0,0 0-1 16,0-4-2-16,0 4 1 0,0 0 0 0,-5 0-4 15,5 0-1-15,0 0-5 0,0 0-2 0,0 0-2 0,0 0-2 16,0 0-3-16,0 4-2 0,5-4 1 0,-5 3 0 15,0 1 0-15,0 0-1 0,0 0 2 0,0-1 0 0,8 2 1 16,-8-3 0-16,0 2-1 0,0 3 1 0,0-2-1 16,0-2 0-16,0 1 0 0,0 3 0 0,7-3 0 0,-7 3-1 15,0-3 0-15,0 4 1 0,0-2 1 0,0-2 1 0,6 3-2 16,-6 1 0-16,0-1 1 0,7 0-1 0,-7-3 1 16,0 3-1-16,6 1 0 0,-6-1 0 0,0 0 0 0,6 0-1 15,-6 1 0-15,0 0 1 0,0-2 0 0,0 2 0 16,0 4 0-16,0-6 0 0,0 2 0 0,0-5 1 0,0 5 1 15,0-1-1-15,0-3 1 0,0 3-3 0,0-4 1 0,0 5 0 16,0-1 1-16,0-3-1 0,0 3 0 0,0-4 1 16,0 1 2-16,0 0 1 0,0 0 0 0,8-1-1 0,-8 1-1 15,0 3 1-15,0-7-1 0,0 3 4 0,0 2-5 16,0-2-1-16,0-3 0 0,0 4 1 0,0-4-1 0,0 3 0 16,0-3-1-16,0 0-3 0,0 5 1 0,0-5 2 0,0 3 1 15,6-3 0-15,-6 3 1 0,0 2 3 0,0-5-1 16,0 3 0-16,0 1 1 0,0-4-2 0,0 8 0 0,0-5 0 15,6-3-1-15,-6 7-1 0,0-3 1 0,0-1 0 16,0 1 0-16,0 0-1 0,0 0 1 0,0 3 1 0,0 0-2 16,6 0-1-16,-6-3 0 0,0 3 1 0,0 1-1 0,0-5 1 15,0 5-1-15,0-1-1 0,0 0 2 0,0 0 0 16,0-3 1-16,8 3 0 0,-8 2 2 0,0-3-2 16,0-3 0-16,0 5 1 0,0 0 3 0,0-1-3 0,6 0 1 15,-6-3 0-15,0 3-1 0,0 1 1 0,0-1-1 0,0 0 0 16,0 0 0-16,0 1 0 0,0-1-1 0,6 0 1 0,-6 1-2 15,0-1 0-15,0 0 0 0,0 0 0 0,0 1 0 16,0-4-1-16,0 4 1 0,7-1 1 0,-7-5 0 16,0 6 0-16,6-4 0 0,-6 4 0 0,0-1 0 0,0 1 0 15,7-2-1-15,-7-2-2 0,0 3 2 0,0 1 1 0,7-1 0 16,-7 4 0-16,0-4-1 0,0 0 1 0,0 1-1 0,-7 4 0 16,7-5 0-16,0-1-1 0,0 6 0 0,0-5 2 15,0-1 0-15,0 6-1 0,0-4 0 0,0-1 2 16,0 1 0-16,0-1 0 0,0 0-1 0,0 0-1 0,7-3 0 15,-7 3 1-15,0 0 1 0,0 1-1 0,0-5-1 0,0 5 0 16,6-1 0-16,-6 0 1 0,0 1 1 0,0-4 0 16,0 4-1-16,0-2 0 0,0 2 1 0,0-1 0 0,0 1 0 15,0-1-2-15,0 4 0 0,0-4 0 0,0 0 1 16,0 0 0-16,0 1 1 0,0 3 0 0,0-4 0 0,0 0 2 16,6 1 0-16,-6-1 1 0,0 0-1 0,6 0 0 0,-6 1 1 15,0-4-1-15,8 4 0 0,-8-1-1 0,0 0 0 16,6 0-1-16,-6-3-4 0,0 3 0 0,0 0 2 0,0 1 0 15,0 0 0-15,0-2 1 0,0 2-1 0,0-1 1 16,0 1 4-16,0-1-1 0,0 0-1 0,0 0-1 0,0 1 0 16,0 0-1-16,0-1 1 0,0 0-1 0,0 0 1 0,0 4-2 15,6-4 1-15,-6 0 2 0,0 2 0 0,0 1 0 16,0-3 1-16,7 1 1 0,-7 3-1 0,0-4 3 0,0 4-2 16,0 0-1-16,0-1-1 0,7-2 0 0,-7 7 1 15,0-4 1-15,0 0 1 0,0 0-2 0,0-1 2 0,0 2-1 16,6-1 1-16,-6 0-1 0,0 3 0 0,7-3-3 15,-7 4-1-15,0-5 0 0,0 5 1 0,6-3 0 0,-6 3 1 16,0-1 0-16,6-3 1 0,-6 0 1 0,0 3-1 0,8-2 0 16,-8-1 0-16,0 3-1 0,6 1 0 0,-6-4-1 0,0 1-1 15,6 2-1-15,-6-3 2 0,0 3 0 0,0-3 2 16,0 0 0-16,0 3 2 0,0-2-1 0,0-1 1 16,0 0 1-16,0 3 1 0,-6-2 0 0,6-1-2 0,0 0-1 15,-6-4 0-15,6 4 0 0,0 0 0 0,0-1-1 0,-8 2-2 16,8-1 0-16,0-5 0 0,0 6-1 0,0-1 0 15,0 0 1-15,0 1-1 0,0-2 0 0,0 1 0 0,0 0 0 16,0 1-1-16,0-2 0 0,0 1 0 0,0-1 0 16,0 2 0-16,0-1 0 0,0 0 0 0,0 3 1 0,0-3 0 15,0 5 0-15,0-6 2 0,0 5-2 0,0 0 1 0,0-1 1 16,0 1-1-16,8-1-2 0,-8 2 2 0,0-2 0 16,6 1-1-16,-6 2-1 0,0-1 1 0,6-2 0 15,-6 5 0-15,0-5 3 0,6 1 0 0,-6 2 0 0,0 0 1 16,0-4 1-16,7 3-1 0,-7-2 1 0,0 1 1 0,0-1-1 15,0 1-1-15,0-4-1 0,7 4 0 0,-7-1-2 0,0 1 0 16,0-1 1-16,0-3-1 0,0 4 0 0,0-1-1 16,6 1 1-16,-6-4 0 0,0 4 1 0,7-1 1 0,-7 1 1 15,6-1-1-15,-6-2 0 0,7 5 0 0,-1-1 0 16,-6-1-1-16,7 0 0 0,-1-1-1 0,-6 4 2 0,6-4-2 16,2 1 1-16,-8-1 0 0,6 1 1 0,-6-1 2 0,0 6 0 15,6-6 1-15,-6 1-1 0,0 3 1 0,0 0 0 16,0-3 1-16,0 4 0 0,7-5-3 0,-7 5 2 0,0-5 0 15,0 4 1-15,0-3 2 0,0-1-1 0,-7 5-1 16,7-4 2-16,0-1 1 0,0 1-1 0,0 4-1 0,0-5-3 16,0-3-1-16,0 3 0 0,0 1 0 0,0-1-2 15,0 1 1-15,0 0-2 0,0-4 2 0,0 4-1 0,0 0 0 16,0 4 1-16,0-5 0 0,0 1 0 0,0-1 1 0,0 4-1 16,0-4 0-16,0 1 0 0,0-1 2 0,0 6-2 15,0-6 1-15,0 0-1 0,0 5 1 0,0-4 0 0,0-1 1 16,0 1 0-16,0 4-1 0,0-5 1 0,0 1-2 15,0 3 0-15,0-3 1 0,0-1-1 0,0 1-1 0,0 0-1 16,0 3 0-16,0-7 0 0,0 7 0 0,0-4-2 0,0 2 2 16,0-2 0-16,-6 1-1 0,6 0 1 0,0-1 0 15,0 4 3-15,-6-3 1 0,6-1 1 0,0 6 0 0,-8-6 1 16,2 4 3-16,6-4-1 0,0 5-1 0,-6-4 0 16,6 3-2-16,0 0 0 0,-7 0-2 0,7 1-1 0,0-1-2 15,-6 5 1-15,6-5-1 0,0 0-1 0,0 1 1 0,-7-2 0 16,7-3-2-16,0 6 1 0,0-3 0 0,0 2-1 15,0-1 1-15,0-2-1 0,0 1 0 0,0 3 2 0,0-7 3 16,0 5 0-16,0 1 0 0,0-4 2 0,0 4 0 16,-6-5 0-16,6 4 4 0,0 0 0 0,-7 0 0 0,7-3 0 15,0 4-2-15,0-1 1 0,0 0 1 0,-6 0-1 0,6 1-2 16,0-1-2-16,0 5-1 0,0-2 1 0,0-2-1 16,0 6 0-16,-7-3-1 0,7 4-1 0,-7-1 3 15,7-2-1-15,-6 2 0 0,6 1-3 0,-6-1 0 0,0 1 1 16,-2-4-1-16,2 4 1 0,6-4-1 0,-6 3 3 0,-1-3 2 15,7-1 4-15,-6-2 1 0,6 4 1 0,0-2 0 16,-7-2 1-16,7 3-1 0,0-5-1 0,0 2-4 0,0-1 0 16,0 1-1-16,0 0 0 0,7-2-1 0,-7 2 0 0,0-1 1 15,0 1 0-15,0-5 0 0,0 4 0 0,0 1 0 16,-7-1-1-16,7-3-1 0,0 3-1 0,-7 1 0 0,7-2-2 16,-6 2 0-16,6 0 0 0,-6-2 1 0,6 3-2 15,-8-3 2-15,8-2 0 0,-6 3-1 0,6 1 1 0,-6-4-2 16,6-1 0-16,0 4-1 0,-6-4 0 0,6 6 0 15,-7-6 0-15,0 1 0 0,7-1 0 0,-6 1 0 0,6-1 0 16,-7 5 0-16,7-5 1 0,-6 2-1 0,0-3 1 0,6 3 1 16,-8-2-2-16,2 1 0 0,6-1 0 0,-6-2 1 15,6 2 0-15,-6-3 0 0,6 3-1 0,0-3 1 0,-8 5 2 16,8-7 0-16,0 3-1 0,-6-4 0 0,6 3 0 0,0 0-1 16,0 0 0-16,0-1 0 0,0 2-1 0,-6-2-1 15,6 1 0-15,0 0 1 0,0 1 0 0,0-2-1 16,0 5 1-16,-7-4 0 0,7 1 0 0,0-2-3 0,7 1 2 15,-7 0 0-15,0 1 1 0,0-6 0 0,0 2 0 0,6-1 1 16,-6-3 1-16,0 2 2 0,6-1-1 0,-6-2 0 0,0-3-2 16,0 4 0-16,0-4-1 0,0 0-1 0,8 3 0 15,-8-3 1-15,0 0 0 0,0 0-2 0,0 4 2 16,0-4-1-16,0 4 0 0,0-4 1 0,0 0 0 0,0 4 0 16,0-4 0-16,0 0 0 0,0 0-1 0,0 4 1 0,0-4 1 15,0 0-1-15,0 3 0 0,0-3 0 0,0 0 0 16,0 3 0-16,0-3 1 0,0 5 0 0,0-5 0 0,0 4 0 15,-8-4 0-15,8 3 1 0,0-3 5 0,0 0-3 16,-6 0-1-16,6 4-1 0,-6-4 0 0,6 0 2 0,-7 0-1 16,1-4 0-16,-1 4-6 0,7-3 4 0,-8-1 2 0,3-1 0 15,-1-1-2-15,0-2 1 0,-2 0-1 0,-4-2 1 16,5-1 0-16,-6-4-2 0,0 5 0 0,0-5 0 0,-6-4-1 16,-1 5 1-16,7-5 0 0,-7 1 0 0,0-1 0 15,1 2 0-15,0-2 0 0,6 1 1 0,-7-1 0 0,6 2 0 16,-4 0-1-16,5 0-1 0,-1 3 0 0,8 2 2 15,-8-3 2-15,8 5 3 0,0 3 2 0,-1-5-1 0,7 5 4 16,-6 3 1-16,-1-2-1 0,7 1-3 0,0 5-3 0,0-4-4 16,0 4-2-16,0 0 0 0,0 4-2 0,0-4-3 15,0 8-1-15,7-1 1 0,-1 0 2 0,1 5 1 0,-1-2 1 16,8 1 0-16,-8 4 2 0,7-5-1 0,-6 2 1 16,6 3 0-16,-1-5-2 0,2-1 1 0,-3 1-2 0,4-3-1 15,-2 1 0-15,0-1 1 0,6-3-1 0,-5-4 1 0,5-4 2 16,-1 1 0-16,3-5 2 0,-2 1 4 0,1-4 0 15,-1-1 7-15,1 2 8 0,6-5 8 0,-13-4 11 0,7 5 7 16,0-4 4-16,-2-1 2 0,-4-3 5 0,-1 4 1 16,7-5-1-16,-14 6-3 0,6-5-6 0,2 3-2 0,-8 2 1 15,1-2 3-15,-7 0-3 0,7 5-7 0,-7-1-4 0,0 4-8 16,0 0-15-16,0 4-33 0,0-1-52 0,0 1-59 16,-7 3-56-16,7 1-66 0,0 0-104 0,0-1-149 15,0 4-85-15,0 0-22 0</inkml:trace>
  <inkml:trace contextRef="#ctx0" brushRef="#br0" timeOffset="66905.95">17790 13756 5 0,'7'3'434'0,"-7"2"-99"0,6-2-136 0,-6 5-95 15,0-2-52-15,-6 2-28 0,6 3-17 0,-7 0-12 16,-6-4-1-16,6 4 1 0,-6 0 2 0,0 3 0 16,1-2-1-16,-8-1 2 0,7 0-3 0,0 1-5 0,-7-6-8 15,7 5-8-15,0-3-12 0,6-1-17 0,1-3-26 0,0-1-51 16,6-3-105-16,0 0-77 0</inkml:trace>
  <inkml:trace contextRef="#ctx0" brushRef="#br0" timeOffset="68671.23">18338 13268 77 0,'0'0'394'0,"0"0"-101"0,-8 0-105 16,8-2-71-16,0 2-39 0,0 0-18 0,0 0-7 0,0-5 0 15,-6 5 5-15,6-3 0 0,0 3 1 0,0-4-3 0,0 1-4 16,0 3-4-16,0-4-5 0,0 4-8 0,0-4-7 16,0 4-7-16,0-4-5 0,0 4-4 0,6-3-4 15,-6 3-2-15,0 0-1 0,8 0-3 0,-8-4-1 0,6 4-1 16,-6 0 1-16,0 0 0 0,6 0 0 0,1 4 0 0,-2-1-1 15,3-3 0-15,4 8 0 0,-5-4 0 0,-1 3 0 16,2 1 0-16,-2 2-1 0,0 1 0 0,1 4 0 0,6-5 0 16,-13 6 0-16,13 2 1 0,-13-4 0 0,6 5 0 15,1-5 1-15,0 5 0 0,-7-5 0 0,6 5 0 0,-6-5 0 16,6 1 0-16,-6 0-1 0,7-4-1 0,-7-1-1 0,6 2 1 16,-6-5 1-16,0 1 0 0,0-1 0 0,7 0 0 15,-7-4 0-15,0 1 2 0,0 0 5 0,0-4 5 0,0 4 7 16,6-4 5-16,-6-4 7 0,0 4 5 0,6-4 5 15,2-3 2-15,-2 0 1 0,-6 0 0 0,13-5-3 0,-7 1-1 16,-6 0 0-16,14-1-3 0,-8-2 1 0,1-1-1 0,-1 1-2 16,1 3 4-16,-1-3 7 0,-6-1 3 0,7 4-3 15,-2-4-1-15,-5 5-3 0,8-5-2 0,-8 4-4 0,7 4-10 16,-7-1-10-16,0 1-9 0,5 3-5 0,-5 0-2 16,0 0-2-16,0 1-3 0,7 3 0 0,-7 0-2 0,0 3 0 15,0 1 1-15,0 0 2 0,7 4-1 0,-7-2 2 16,0 6 1-16,7-1 1 0,-7-4 0 0,0 4-1 0,6 1-1 15,-6-2-1-15,0-3 1 0,6 1 0 0,-6 3 0 0,7-8 0 16,-7 4 1-16,6-3 2 0,-6 0 0 0,7 0 0 16,-7-4 0-16,7 0 0 0,-1 0 1 0,-6 0 1 0,6-4-1 15,8 0 0-15,-8-3 0 0,0 0 0 0,7 0-1 16,-6 3 0-16,5-7 0 0,-5 3 1 0,7 2 1 0,-8-6 0 16,8 9 0-16,-8-9-2 0,0 5 1 0,7 4 1 0,-6-4 0 15,0 3-1-15,-1-1-1 0,-1 2-1 0,2 0-1 16,-7 3 1-16,0 0-1 0,8 3 2 0,-8 0 0 0,0 6-1 15,5 1 1-15,-5 1 1 0,0 0 0 0,0 3 0 16,0 1 1-16,-5-1-1 0,5 5 0 0,-8-1-1 0,8 1 0 16,0-2 0-16,-7 2 1 0,7 4-1 0,0-5-3 0,0-3-8 15,0 2-17-15,7-2-20 0,-7-1-26 0,8 3-28 16,-3-3-26-16,9 1-31 0,-7-5-30 0,6-3-35 16,6 1-58-16,-6-1-120 0,7-3-58 0,-7-4-20 0</inkml:trace>
  <inkml:trace contextRef="#ctx0" brushRef="#br0" timeOffset="68999.38">19048 13617 399 0,'0'-5'351'16,"0"2"-116"-16,0 0-84 0,6 3-48 0,-6-4-26 0,0 0-14 16,6 1-11-16,-6 3-6 0,7-4-4 0,-7 4-3 0,7 0-6 15,4 0-6-15,-3 4-5 0,-1-1-5 0,-2 5-2 16,9-5 0-16,-7 5 1 0,-1 4 0 0,1-2 3 0,-1 1 3 16,0-1 2-16,-6 5 1 0,0 0 0 0,0-1-1 15,-6 1-2-15,0 4-1 0,-1-5-4 0,1 5-4 0,-7-5-3 16,0 1-2-16,-2 0 2 0,10-1-4 0,-8 1-2 0,0-1 0 15,0-3-2-15,7 0 0 0,-8 1-3 0,8-4-8 16,0-2-14-16,-2 2-15 0,1-1-18 0,7-3-20 0,0 0-24 16,0-4-31-16,0 0-47 0,7 0-84 0,1-4-106 15,-2-4-52-15</inkml:trace>
  <inkml:trace contextRef="#ctx0" brushRef="#br0" timeOffset="69436.67">19001 13583 202 0,'0'0'191'0,"0"0"-52"16,0 4-46-16,0-4-29 0,0 0-18 0,0 0-8 0,0 0-2 15,8 0 1-15,-8 0 1 0,0 0 2 0,0 0 3 0,0 0 0 16,0 0 1-16,6 0-1 0,-6 0-1 0,0 0-3 16,0 0-2-16,0 0-4 0,0 0-4 0,6 0-4 0,-6-4-5 15,7 4-5-15,0 0-4 0,-1 0-2 0,1 0-4 0,-1 0-2 16,7 0-3-16,0 4 0 0,0-4 0 0,7 0 0 16,-7 0 0-16,6 0-1 0,1 0-1 0,6-4-2 0,-7 4-7 15,6 0-12-15,2 0-22 0,0-3-37 0,-1-1-78 16,0 1-135-16,-1-4-80 0</inkml:trace>
  <inkml:trace contextRef="#ctx0" brushRef="#br0" timeOffset="69858.38">19524 13324 101 0,'0'4'259'0,"-8"-4"-92"0,8 3-70 0,0-3-43 0,0 3-21 15,0-3-9-15,0 0 1 0,0 5 5 0,0-5 5 16,0 0 6-16,0 0 5 0,0 0 3 0,0 0 0 16,0 4 2-16,0-4 0 0,8 0-3 0,-8 0-2 0,6 0-4 15,0 0-1-15,0-4-1 0,1 4-3 0,0 0-3 0,-1-5-5 16,7 5-2-16,-6-3-3 0,6 3-3 0,-1-3-2 0,2-1-2 16,5 4-3-16,-5-4-1 0,5 0-2 0,0 4-4 15,1-4-3-15,-1 4-1 0,1 0-1 0,-6-3-2 16,5 3-2-16,-6 3-8 0,0-3-8 0,-1 0-11 0,2 0-14 15,-1 4-16-15,0-4-19 0,-7 4-26 0,1 0-35 0,-1-4-52 16,-6 0-84-16,0 4-76 0</inkml:trace>
  <inkml:trace contextRef="#ctx0" brushRef="#br0" timeOffset="70061.45">19484 13529 302 0,'0'0'278'0,"-8"4"-81"0,16-4-59 16,-8 0-38-16,0 0-21 0,7 0-13 0,6 0-10 0,-7-4-9 15,8 0-6-15,4 1-8 0,2-1-4 0,0 0-5 0,-1 0-4 16,7 2-5-16,7-3-5 0,-7 2-3 0,13-1-2 0,-7-1-4 16,8 3-8-16,5 2-10 0,-6-4-16 0,7 0-27 15,-1-3-36-15,8 4-86 0,-14-2-124 0,6-2-71 16</inkml:trace>
  <inkml:trace contextRef="#ctx0" brushRef="#br0" timeOffset="70545.72">20396 13251 145 0,'7'-4'316'0,"-7"4"-84"0,0-4-74 16,0 0-50-16,0 1-27 0,0-1-15 0,0 1-6 0,0-1-7 16,0 1-4-16,0-1-7 0,-7-1-6 0,7 2-3 15,-6 3-7-15,6-3-6 0,-7 3-6 0,7 0-4 0,-6 0-4 16,-2 0-3-16,2 0-3 0,0 3 0 0,-1 0 1 15,-6 6-1-15,1-2 0 0,-1 3 2 0,-1 2 0 0,2-2 2 16,-2 5 3-16,2-4-1 0,-2 4-1 0,1-1 2 0,0 1 0 16,6 4 0-16,1-5-1 0,0 4-2 0,0-3 0 15,6 0 0-15,0 3-1 0,6-3-1 0,-6-1 1 0,12 1-2 16,-5 0 1-16,6-4 0 0,0 3-2 0,7-3 0 16,0-3 0-16,6-2 0 0,-7 2-1 0,7-4 1 0,0-1-1 15,0 1 2-15,1-4 1 0,-3-4 3 0,3 1 4 0,-1-1 4 16,7-4 8-16,-7 2 10 0,-7-2 9 0,8-3 9 15,-8 0 7-15,-5 4 3 0,-2-4 3 0,-5-3-2 16,0-2-1-16,-7 6-8 0,-7-5-7 0,0-3-8 0,1 3-8 16,-14 0-6-16,1-3-6 0,-1 4-7 0,-6-5-14 0,0 4-16 15,0 1-20-15,-7-1-25 0,6 4-27 0,3 1-41 0,-3-5-62 16,1 3-105-16,6 2-95 0,-6 3-62 0,7-2-23 16</inkml:trace>
  <inkml:trace contextRef="#ctx0" brushRef="#br0" timeOffset="73904.3">21360 6960 263 0,'7'7'207'0,"-7"1"-95"0,-7 3-52 0,7-3-26 16,-6 2-11-16,0 5-5 0,-9-3-2 0,10-3 1 16,-9 7 1-16,-5-5-2 0,7 3-1 0,-2 1-2 0,-6-1-2 15,8 1-3-15,-8 0-2 0,1-1-4 0,-1-3-9 0,0 5-10 16,1-9-35-16,-1 4-86 0,8-8-106 0,-8 5-74 0</inkml:trace>
  <inkml:trace contextRef="#ctx0" brushRef="#br0" timeOffset="74669.75">21484 6579 109 0,'0'-7'359'0,"0"3"-99"0,0 1-96 0,7-4-64 16,-7-2-34-16,7 3-16 0,-7 2-10 0,6-3-7 0,-6 3 0 15,6 0-2-15,-6 0-2 0,7 1 0 0,-7-1-2 16,7 1-6-16,-1 3-7 0,1-4-1 0,5 4-7 0,-4 4-3 16,4-1-2-16,-7 1 0 0,10-1-4 0,-9 1 3 0,7 4-2 15,-6-1 1-15,6 3 0 0,-1 2-1 0,-4-5 2 16,4 4 0-16,1 5-1 0,-6-7 1 0,0 7 0 16,5-2-1-16,-5 1 1 0,0-4 1 0,5 4-1 0,-5-1 0 15,0-3-1-15,-1 4 1 0,-6-5 0 0,7 2 1 0,-1-1 0 16,-6-5 0-16,0 2 0 0,0 0 1 0,0-1 0 0,0 1 1 15,0-5-1-15,0 4 0 0,-6-7 5 0,6 4 1 16,0 0 8-16,-7-4 8 0,7 0 6 0,0 0 11 16,0 0 8-16,0 0 3 0,0-4 1 0,0 0 1 0,0 0-4 15,0-2-4-15,0-2-6 0,0-3-10 0,7-1-5 0,-7 3-3 16,6-7-2-16,0 5-1 0,1-3-3 0,-7-5-1 16,7 4-1-16,-1-2-1 0,0 2 1 0,2 1-1 0,-2-1-4 15,0 1 0-15,-6 2-1 0,7 4-1 0,-1 1-2 16,-6 0-1-16,0 4-3 0,0-1-1 0,7 4-1 0,-7 0 1 15,0 0-3-15,0 0 0 0,0 4-2 0,0-1 1 0,6 1 1 16,-6 3 0-16,0 0 1 0,7 1-2 0,-7 0 1 16,6-1 0-16,-6 0 2 0,6 0-1 0,-6-3-1 0,8 3 1 15,-2-3 1-15,-6-1-2 0,6-3 2 0,1 4-1 16,0-4 2-16,6-4 0 0,-7 4 0 0,7-3 0 0,-6-1 0 16,5-3 0-16,2 3 2 0,-2-3-1 0,2 0 0 0,-1 0 0 15,-1-1 0-15,-4 0 0 0,4 1-1 0,-5 3 1 16,6-3-2-16,-7 7 1 0,-6 0-1 0,7-3-2 15,-1 3 1-15,-6 0 1 0,0 0-3 0,7 0 1 0,-7 3 0 16,0 4-1-16,0 0 1 0,0 5 2 0,6 3-1 0,-6-5 1 16,0 5 1-16,0 3 0 0,7-3 0 0,-7 4 2 0,0-2-2 15,6 2-2-15,0-1-6 0,2-3-10 0,-2 3-9 16,0-3-13-16,7-1-18 0,1 5-22 0,-2-5-32 16,8-3-46-16,-8 0-90 0,8 0-103 0,0-3-77 0,-1-4-34 15</inkml:trace>
  <inkml:trace contextRef="#ctx0" brushRef="#br0" timeOffset="74888.53">22358 6729 85 0,'12'-4'381'0,"-5"1"-119"0,6-1-111 16,0 4-62-16,0-3-36 0,-1-1-19 0,8 4-10 0,0-3-4 16,0 3-6-16,6 0-3 0,-6-4-3 0,5 4-10 0,-6 0-19 15,8 0-24-15,-1 0-53 0,-6 0-132 0,-2-4-85 16,2 4-59-16</inkml:trace>
  <inkml:trace contextRef="#ctx0" brushRef="#br0" timeOffset="75107.3">22448 6737 301 0,'-5'0'368'16,"5"3"-149"-16,0 5-99 0,0-4-50 0,0 3-25 15,5 0-10-15,-5 4-4 0,7 0-3 0,-1 0 0 0,1 0 1 16,0 4-2-16,6-4-1 0,-7 7-2 0,1-3-7 0,0-1-2 16,-1 5-1-16,0-1-3 0,-6-3 0 0,0 3 0 0,0-4-1 15,0 5-2-15,-6-5 2 0,0-3 0 0,-1 3-1 16,0 1-2-16,1-3-1 0,-1-2-2 0,-6 2 0 0,6-5-1 15,1 0-5-15,-1 1-7 0,2-1-11 0,5-3-14 16,0-1-25-16,0 2-44 0,0-10-89 0,5 2-120 0,2-1-77 16</inkml:trace>
  <inkml:trace contextRef="#ctx0" brushRef="#br0" timeOffset="75294.83">22749 6641 174 0,'0'-7'463'16,"6"0"-148"-16,0 0-126 0,2-1-68 0,4 5-37 0,-6-4-21 16,7 2-12-16,1-2-8 0,-2 4-7 0,8-1-3 15,0 0-5-15,-1 4-4 0,1-4-4 0,5 4-6 0,-4 0-6 16,-2 0-5-16,1 4-10 0,-1-4-14 0,1 4-17 0,0 3-26 16,-2-2-32-16,2-3-48 0,-7 3-92 0,1-5-109 15,-2 2-65-15</inkml:trace>
  <inkml:trace contextRef="#ctx0" brushRef="#br0" timeOffset="75450.89">22826 6696 175 0,'0'4'308'16,"-7"-4"-112"-16,7 4-72 0,0-4-42 0,7 4-21 0,1-4-14 16,4 0-11-16,2 3-7 0,5-3-11 0,1 0-19 15,11 0-29-15,3 0-42 0,-2 0-84 0,1 0-128 0,-2-3-72 16</inkml:trace>
  <inkml:trace contextRef="#ctx0" brushRef="#br0" timeOffset="75700.86">23335 6587 121 0,'-19'3'402'0,"4"-3"-140"0,4 5-110 16,-3-3-61-16,8 3-32 0,-7 2-18 0,6 0-11 15,1 4-7-15,6-4-2 0,0 4-4 0,0 0 1 0,6 0 0 16,7 1 1-16,0-2-2 0,7 1 1 0,0-3-2 15,5-1 3-15,1 0-1 0,1-4-1 0,5 1 3 0,1 0-1 16,-7 0 4-16,6-8 1 0,1 0 4 0,-7 0 5 0,6 1 9 16,-5-1 10-16,-7-3 9 0,-2 0 9 0,-4-1 6 15,-1-3 5-15,-7 5-1 0,-6-6-7 0,0 5-7 0,-13-4-11 16,7-4-13-16,-14 5-12 0,0-2-9 0,-5 2-11 0,-7-2-9 16,-2 5-14-16,2-4-24 0,-7 4-27 0,0 3-28 15,5-3-39-15,3 2-60 0,-2 2-147 0,1 0-87 0,6-1-57 16,-1 0-20-16</inkml:trace>
  <inkml:trace contextRef="#ctx0" brushRef="#br0" timeOffset="76216.34">16852 5012 7 0,'19'0'24'0,"1"0"5"0,-8 0 4 15,8 0 4-15,-7-5 2 0,7 5 2 0,-8 0-3 16,2 0-8-16,-9 0-17 0,10-3-33 0,-10-1-46 0,2 4-69 15</inkml:trace>
  <inkml:trace contextRef="#ctx0" brushRef="#br0" timeOffset="77559.69">18083 4997 95 0,'0'0'167'0,"0"0"-30"0,0 0-31 0,0 0-27 0,0 0-19 16,0 0-13-16,0 0-10 0,0 0-4 0,6 0 1 16,-6 0-1-16,0-4-1 0,0 4 1 0,0 0-1 0,8 0 0 15,-8-4-2-15,6 4-2 0,0 0 0 0,0-3 1 16,0-1 5-16,2 4 0 0,-2-4 2 0,7-3-1 0,-6 7 3 15,6-7 0-15,-1 3-3 0,2 1-5 0,5-5-5 0,-5 4-5 16,5 1-5-16,-6-1-2 0,13 0-4 0,-7 0-4 16,1-2 0-16,6 6-1 0,-6-4-2 0,5 0-1 15,2 1 1-15,-1-1 1 0,-6 4-1 0,5-4 1 0,-12 4-4 16,7 0-4-16,-7 0-6 0,1 0-8 0,-8 4-11 0,0-4-15 16,1 4-17-16,-1-1-16 0,-6 1-24 0,-6 0-50 0,6 2-91 15,-7-2-85-15,-5 0-53 0</inkml:trace>
  <inkml:trace contextRef="#ctx0" brushRef="#br0" timeOffset="77825.32">18213 4978 61 0,'0'0'348'0,"0"0"-103"0,-6 0-96 0,6 4-64 16,6-4-37-16,-6 0-18 0,7 4-7 0,-7-1-2 0,13 1 0 16,-7 3 3-16,7 0 1 0,0 1 0 0,1 3-2 15,-1 0-3-15,-1 3-3 0,8 1-10 0,0-1 0 0,-7 5-2 16,0-1 1-16,6 1-1 0,-5-1-1 0,-2 4 1 0,2 1 1 15,-2-2 2-15,1 1-3 0,-6-4-1 0,0 5 0 16,-7-2 0-16,0-3 0 0,0 1 2 0,-7-1-1 16,0 1 2-16,1-2 0 0,-13-1 3 0,5-2 1 0,-12-3 1 15,7 3 0-15,-13-2 2 0,5-4 0 0,1 1 3 0,-7-1 1 16,8-4-3-16,-8 1-1 0,7-2-1 0,6 0-2 0,-7-3-2 16,15 0-4-16,0 0-4 0,-2 0-9 0,8 0-18 15,-1-3-31-15,14 0-44 0,5-2-85 0,2-2-124 16,4-4-83-16</inkml:trace>
  <inkml:trace contextRef="#ctx0" brushRef="#br0" timeOffset="78012.7">18565 5179 442 0,'0'-3'342'0,"0"3"-129"0,0-4-80 0,0 2-45 15,0 2-23-15,7-5-17 0,-1 2-11 0,7 3-10 16,-6-4-7-16,6 0-7 0,6 4-2 0,1 0-3 16,-1 0-6-16,1 0-5 0,6 0-8 0,0 0-11 0,-7 0-15 15,7 4-19-15,1-4-26 0,-7 4-43 0,-2-4-82 0,2 3-116 16,-6-3-61-16</inkml:trace>
  <inkml:trace contextRef="#ctx0" brushRef="#br0" timeOffset="78169.09">18656 5254 217 0,'-6'0'391'0,"-7"3"-161"0,6 0-104 0,0 1-56 0,2-4-31 0,5 4-12 16,0-4-7-16,-7 0 1 0,14 0 2 0,-7 3 3 15,12-3 1-15,2 3-3 0,-2-3-2 0,15 5-4 0,-1-5-6 16,6 4-14-16,1-4-22 0,-1 0-32 0,6 0-46 16,-4 0-98-16,5-4-106 0,-6-1-69 0</inkml:trace>
  <inkml:trace contextRef="#ctx0" brushRef="#br0" timeOffset="78403.47">19235 4846 9 0,'0'-7'456'0,"0"4"-102"0,0-1-136 0,0 0-91 15,0 0-50-15,0 4-31 0,0 4-20 0,8 0-13 0,-8 3-7 16,0 0-4-16,0 2-2 0,7 1 0 0,-7 5 1 15,6 3 1-15,0-3 0 0,-6 6 1 0,7 2-1 0,-1-2 0 16,1 1 2-16,0 4-3 0,-1-3 0 0,0 2-1 0,2 0 2 16,-8 1-1-16,6 3 0 0,0-4 0 0,-1 2 0 15,3-2-2-15,-1 4-8 0,-2-3-15 0,3 0-26 16,4-1-48-16,-4-3-113 0,4-3-96 0,2-2-69 0</inkml:trace>
  <inkml:trace contextRef="#ctx0" brushRef="#br0" timeOffset="78668.95">19751 5274 189 0,'0'-3'399'0,"6"0"-135"0,-6 3-111 0,8 0-65 0,-2 0-33 16,0 0-22-16,1 3-13 0,-1 0-13 0,1 6-2 0,-1-1-1 16,7 1 1-16,-7 3-1 0,-6 3 2 0,8-1-2 0,-8 4 1 15,0 1 0-15,0-2-1 0,-8 2-1 0,2 3 0 16,0-4-2-16,-7 1-1 0,6-1-3 0,-6 1-8 16,1-4-9-16,4 2-20 0,-4-2-24 0,5-3-60 0,0-2-137 15,1-3-72-15,0 1-54 0</inkml:trace>
  <inkml:trace contextRef="#ctx0" brushRef="#br0" timeOffset="79449.87">20071 5015 228 0,'0'-3'243'16,"6"3"-63"-16,-6-5-49 0,6 5-31 0,-6-7-19 15,7 4-12-15,-7-1-10 0,6 0-7 0,-6 1-2 0,7-1-5 16,-1 0-7-16,-6-3-6 0,7 7-5 0,-7-7-7 0,6 3-3 15,1 4-4-15,-7-3-5 0,7-1-1 0,-1 4-1 0,-6 0-4 16,6-4-1-16,-6 4-1 0,7 4 1 0,-7-4-1 16,7 4 0-16,-7-1 1 0,6 1 0 0,1 3-1 15,-1 4 0-15,-6 0 0 0,6 0 0 0,2 0 0 0,-2 3 1 16,-6 1 0-16,6 0-1 0,0 0 2 0,1 3 0 0,0-3 0 16,-1-1 0-16,-6 4 1 0,6-3-3 0,1 1-1 15,0-2 0-15,-7 1 1 0,7-1 0 0,-7-3 0 0,6 0 1 16,-6 3-1-16,0-6 0 0,6-1 3 0,-6 0-2 15,0 1-1-15,0-1 2 0,0-2-2 0,0-3 5 0,0 2 8 16,0-4 10-16,0 3 12 0,0-3 15 0,0 0 11 0,0-3 8 16,0-1 4-16,0 2 0 0,0-3-5 0,0-2-8 15,0-4-8-15,0 0-11 0,6-1-3 0,-6-2-2 16,8-1 1-16,-8 0 4 0,6 1 1 0,-6-1 0 0,13-3-3 16,-6 0-2-16,-7-1-7 0,13 5-4 0,-7-4-8 0,0-1-5 15,1 4-4-15,-1 1-3 0,1 3-1 0,-1 0-3 0,0 3-2 16,2 1-2-16,-8 4-1 0,6-1-4 0,1 0 0 15,-1 4-1-15,1 0-1 0,-1 4 0 0,1 0-3 16,-7 3-1-16,6 1-4 0,8 2-5 0,-8 2-5 0,-6-2-3 16,6 1-3-16,1 0 0 0,-2 1 1 0,3-2 2 0,-1-3 6 15,-2 5 5-15,-5-5 6 0,7-4 3 0,-7 1 3 16,7 0 5-16,-7-1 2 0,0 2 1 0,7-5 0 0,-7 0-1 16,6-5 3-16,0 2 0 0,1-5-2 0,0 5 0 15,6-4 0-15,-7-5 0 0,1 5 0 0,-1-3 1 0,7 2-1 16,-7-3 1-16,2 3 2 0,-3-2-2 0,2 3 2 0,0-5-2 15,-2 5 1-15,3-1 0 0,-2 5-2 0,1-4-1 16,-7 3 0-16,6 4 0 0,-6-4-2 0,0 4-2 0,7 0 0 16,-7 0 0-16,7 4-1 0,-7 3 2 0,6 0 0 15,0 4 0-15,-6 0 1 0,7 1 1 0,-7 2-1 0,7 1 1 16,-1 3-1-16,-6 1 1 0,6-1-2 0,1 0-2 0,6 1-6 16,-6-2-11-16,5 3-12 0,2-3-16 0,-2 2-20 15,2 0-25-15,5-5-31 0,1 1-42 0,0-1-90 0,-1-3-106 16,1-3-67-16,-2-2-29 0</inkml:trace>
  <inkml:trace contextRef="#ctx0" brushRef="#br0" timeOffset="79637.33">20787 5154 276 0,'6'-4'385'16,"-6"1"-131"-16,8 3-103 0,-2-4-58 0,0 4-32 0,8-4-19 15,-2 4-10-15,0-3-9 0,9 3-3 0,-9 0-3 16,8 0-2-16,7 0-2 0,-7 0-4 0,5 3-9 0,1-3-10 16,0 4-16-16,-6 3-23 0,5-3-25 0,-11 0-39 0,6 0-77 15,-8-1-135-15,-5 2-66 0</inkml:trace>
  <inkml:trace contextRef="#ctx0" brushRef="#br0" timeOffset="79824.85">21028 5228 231 0,'0'7'227'0,"0"0"-84"0,0 5-44 16,0-2-23-16,6 5-12 0,-6-3-7 0,8 1-7 0,-2 3-5 16,0-2-7-16,1 1-4 0,-1 2-7 0,0-2-5 15,-6-1-4-15,8 5-5 0,-2-4-1 0,-6-1-2 0,0 1-2 16,-6-3-1-16,6 2 1 0,-8-2 1 0,-4-2 2 0,-1-3 2 16,-1 5-2-16,-4-5-1 0,-2-4 0 0,-7 4-2 15,0-3-1-15,3 0-4 0,-2 0-6 0,0-4-14 0,-1 3-21 16,1-3-36-16,6 0-89 0,1-3-121 0,6-1-85 15</inkml:trace>
  <inkml:trace contextRef="#ctx0" brushRef="#br0" timeOffset="80121.59">21407 5088 151 0,'6'-3'444'0,"-6"3"-150"0,6 0-120 16,-6-5-73-16,7 5-39 0,6 0-22 0,-8-2-15 15,9 2-12-15,0 0-2 0,-2 0-3 0,8-4 0 0,-7 4-2 16,7 0-2-16,0 4-1 0,-3-4 0 0,4 0-2 0,-1 0-1 15,-1 2 0-15,1-2 0 0,-1 5 1 0,1-5-6 16,0 3-10-16,-8-3-16 0,2 4-23 0,-1-4-34 0,-1 3-64 16,-5-3-136-16,0 0-73 0</inkml:trace>
  <inkml:trace contextRef="#ctx0" brushRef="#br0" timeOffset="80277.8">21478 5224 52 0,'0'0'354'0,"0"4"-88"0,0-4-86 16,6 0-61-16,1 0-40 0,6 0-27 0,0 0-17 0,0-4-10 15,14 4-10-15,-10 0-8 0,11 4-15 0,-2-4-21 16,0 0-39-16,0 0-83 0,-7 0-124 0,7 0-82 16</inkml:trace>
  <inkml:trace contextRef="#ctx0" brushRef="#br0" timeOffset="80559.13">22155 5114 175 0,'0'0'381'0,"8"0"-134"16,-2-4-103-16,0 1-55 0,6 3-27 0,2 0-19 0,-1-4-11 16,7 4-7-16,-8 0-2 0,15-4 0 0,-7 4-4 0,-2 0-1 15,8 0-4-15,-5-4-1 0,5 4-1 0,0 0-3 16,-8 0-1-16,9 0-3 0,-7 0-1 0,-1 0 0 16,7 0-4-16,-6 4-6 0,-7-4-9 0,7 0-13 0,-1 0-20 15,-6 4-29-15,1-4-52 0,-2-4-115 0,1 4-82 0,0-4-60 16</inkml:trace>
  <inkml:trace contextRef="#ctx0" brushRef="#br0" timeOffset="80793.52">22428 4945 222 0,'0'4'271'16,"-5"0"-100"-16,5 3-66 0,0-3-34 0,0 3-18 15,0 0-8-15,5 4-3 0,-5-3-3 0,0 7-4 0,8-5-6 16,-1 5-4-16,-2-1-5 0,-5 1-4 0,7 4-4 0,-7-5-1 16,6 1-5-16,-6 4-2 0,7-5 1 0,-7 4-3 0,0-4 1 15,0 2-1-15,0 2-1 0,0-3 0 0,0 2 0 16,0-2-5-16,0 4-8 0,7-5-11 0,-7 1-20 16,6-7-30-16,-6 3-64 0,7-9-147 0,-1 6-74 0</inkml:trace>
  <inkml:trace contextRef="#ctx0" brushRef="#br0" timeOffset="81027.62">22794 4743 202 0,'0'-3'414'0,"0"6"-160"0,0-3-109 15,0 8-56-15,0 0-32 0,6 3-18 0,-6 3-4 16,0 1-1-16,0 3 2 0,0 4-2 0,7 4 1 0,-7 0-2 16,7 3 0-16,-2 0-5 0,2 4-5 0,1 0-3 0,-2 1-6 15,6 2-2-15,2 0-3 0,-1 1-5 0,-7 0-14 16,8 3-29-16,-3-1-53 0,4-1-153 0,-10 2-80 16,2-7-73-16</inkml:trace>
  <inkml:trace contextRef="#ctx0" brushRef="#br0" timeOffset="81996.28">18703 8627 84 0,'-8'0'109'0,"8"0"-31"0,-6 0-27 0,6 0-18 16,0 4-13-16,-6-4-7 0,6 0-5 0,-7 0-1 0,7 4 2 15,0-4 3-15,-7 0 8 0,7 3 7 0,-6-3 6 16,6 0 4-16,-7 0 7 0,7 4 1 0,-6-4-1 16,0 0-2-16,-1 0-3 0,0 0-5 0,7 0-3 0,-7 0-4 15,2-4-3-15,-2 4-1 0,7 0-3 0,-8 0-4 0,3 0-3 16,5 0-4-16,-7 0-2 0,7 0 0 0,0 0-4 0,-6 0 0 15,-1 4 0-15,7-4 3 0,-6 0 2 0,-1 0 3 16,1 0 0-16,0 0 4 0,-2 0 4 0,2 0 3 16,0 0 4-16,-1 0 4 0,7 0 2 0,-6 0 0 0,6 0 1 15,0 0-1-15,0 0-4 0,0 0-4 0,0 0-5 0,6 4-5 16,-6-4-2-16,7 0-3 0,5 0-2 0,2 0-1 0,-1 0-3 16,0 0 0-16,5 0 0 0,2 0 1 0,1 0-2 15,-2 0-1-15,7 0-1 0,-6 0 1 0,5 0 1 16,1-4 0-16,0 4-1 0,1 0 0 0,-7 0 0 0,6 0 1 15,0 0 0-15,-7 0-3 0,1 0-6 0,0 0-11 0,-8 4-12 16,1-4-16-16,0 0-18 0,-1 3-28 0,-5-3-52 16,-7 3-104-16,8-3-85 0,-8 5-51 0</inkml:trace>
  <inkml:trace contextRef="#ctx0" brushRef="#br0" timeOffset="82261.7">18833 8690 283 0,'0'3'341'16,"6"1"-131"-16,-6-4-90 0,0 3-52 0,5 4-26 16,2-3-9-16,1 4-3 0,-3-1 0 0,9 3 3 0,-1 2 0 15,-6-1-3-15,12 3-2 0,-6 5-2 0,7-4-5 0,-7 3-5 16,6 4-3-16,-7 0-6 0,3 0-1 0,-3 0-1 16,2 0-1-16,-1 0-1 0,-7-1 0 0,0 2-2 0,1 0 0 15,0-6 2-15,-7 2 0 0,0-1-2 0,0-4 1 16,-7 1 2-16,-6 0 1 0,7-1 0 0,-14-3 0 0,7 0 1 15,-8-4-1-15,2 2 2 0,-6-2 1 0,5 0 0 0,-6-4 7 16,7-3 0-16,-2 4-2 0,1-4 0 0,2-4 0 16,5 4-1-16,6 0-5 0,-5-3-10 0,4-1-20 0,8 1-25 15,8-4-29-15,4-2-53 0,1-1-116 0,12-1-92 0,-5-5-67 16</inkml:trace>
  <inkml:trace contextRef="#ctx0" brushRef="#br0" timeOffset="82464.78">19380 8861 91 0,'0'-4'460'16,"0"4"-125"-16,0-2-128 0,6 2-77 0,0-4-45 16,2 0-28-16,4 0-16 0,1 4-12 0,7-3-10 0,6-1-5 15,0 4-4-15,1-4-1 0,5 4-7 0,1 0-12 16,-1 0-13-16,1 4-18 0,-1-4-22 0,-6 4-26 0,0-4-38 15,1 3-59-15,-15-3-104 0,1 4-76 0</inkml:trace>
  <inkml:trace contextRef="#ctx0" brushRef="#br0" timeOffset="82621">19456 8978 371 0,'-11'4'270'0,"5"0"-110"0,-1-4-65 15,0 0-32-15,1 4-14 0,6-4-4 0,0 0 0 16,0 0-1-16,6 0 0 0,8 0-2 0,-2 0-4 0,8-4-7 15,6 4-7-15,1 0-8 0,11-4-8 0,-5 0-9 16,6 4-13-16,0-2-12 0,0-3-17 0,0 5-27 0,0-3-43 16,1-4-85-16,-2 3-118 0,-11-4-64 0</inkml:trace>
  <inkml:trace contextRef="#ctx0" brushRef="#br0" timeOffset="82839.7">20168 8572 440 0,'0'0'351'0,"0"-3"-135"0,0-1-89 0,0 4-50 15,0 0-29-15,0 0-19 0,0 4-13 0,7-1-4 0,-7 1-3 16,6 4-1-16,-6 2 1 0,6 2 2 0,2-3 0 16,-2 7-2-16,0-1 0 0,0 0-1 0,1 2-2 0,0 2-1 15,-7-1-2-15,6 3-1 0,-6-1-1 0,6 6-1 16,-6-5-1-16,7 4-7 0,0 2-12 0,0-2-20 0,-1 4-26 15,0-6-52-15,0 2-105 0,8-4-95 0,-1 2-65 16</inkml:trace>
  <inkml:trace contextRef="#ctx0" brushRef="#br0" timeOffset="83167.95">20637 8961 71 0,'7'7'434'0,"-7"-4"-127"0,7 4-133 16,-7 5-79-16,0-1-43 0,0 0-23 0,-7 3-11 16,0 1-6-16,-6 4-2 0,7-5-2 0,-14 4 0 0,0 1-1 15,1 3 0-15,0-4-2 0,-8 0 0 0,1 4-1 0,-1-3-3 16,9-1-5-16,-8 1-11 0,6-5-16 0,-7 1-22 16,15-1-41-16,-1-7-91 0,0 4-103 0,0-7-70 0</inkml:trace>
  <inkml:trace contextRef="#ctx0" brushRef="#br0" timeOffset="83870.95">20819 8682 306 0,'0'-4'321'0,"0"1"-113"0,0-1-77 16,0 0-44-16,8 1-24 0,-3 0-15 0,-5-1-6 15,7-1-1-15,0 2-1 0,-2 0-3 0,-5-1-1 0,8 0-4 16,-1 1-5-16,-1-1-5 0,0 0-7 0,0 4-2 15,2-4-6-15,-8 4-2 0,6 0-2 0,0 0-2 0,1 0 1 16,0 0-1-16,-1 0 0 0,1 4-1 0,4 0 1 0,-2 0 0 16,2-1-1-16,-4 5 0 0,7-2 0 0,-8 3 0 15,7 1 0-15,1 1 0 0,-8 0 0 0,6 0 0 0,2 4 0 16,-8-4 2-16,7 3-1 0,-7 5 0 0,8-4-1 16,-9-1 0-16,3 5 1 0,-1-2 0 0,-1-2-1 0,0-1-1 15,-6 5 1-15,7-4-2 0,-7 0 1 0,7-4 0 0,-7 0 2 16,0 0 0-16,0-1-1 0,0-2 2 0,6-1 0 15,-6-3 1-15,0-1 3 0,0 2 7 0,0-3 8 16,0-2 10-16,0 0 8 0,0 0 9 0,7-2 8 0,-7-3 7 16,6-2 2-16,0 0 1 0,1-1-6 0,0-2-6 0,-1-5-2 15,-1 4-5-15,10-4 3 0,-10 1 1 0,3-1-2 0,5 3 0 16,-7-2 0-16,1-1 0 0,-1 5-1 0,0-1-2 16,2 0-8-16,-2 7-7 0,-6-3-6 0,6 0-5 15,-6 2-3-15,7 2-4 0,-7 3-5 0,0-3-3 0,0 3-5 16,0-4 0-16,0 4-2 0,0 0-1 0,0 0-2 0,7 0-1 15,-7 0 0-15,0 0 1 0,0 0 1 0,0 0 0 16,0 0 1-16,6 0 3 0,-6-4-1 0,6 1 1 0,1 3 0 16,-1-8-1-16,0 4 0 0,8-4 0 0,-9 6 0 0,4-6 0 15,-3 1 0-15,6-1-1 0,-5 4 1 0,0-3 1 16,-1 4 0-16,-6-4 0 0,7 3-1 0,-1 0 0 0,0 4 1 16,-6-4-1-16,8 4 0 0,-8-3 0 0,6 3-2 15,0 3 1-15,-6-3 0 0,7 4 0 0,0 4-1 0,-1-1 2 16,-1 0 1-16,-5 0-1 0,8 4 1 0,-2 1-2 0,-6-2-2 15,7 2-3-15,0-1-10 0,-7 4-12 0,6-5-15 16,0 5-18-16,1-1-17 0,6 1-19 0,-7 4-27 0,8-9-21 16,-1 1-24-16,-1 1-35 0,8-6-71 0,0 3-114 15,-7-3-53-15,7-2-27 0</inkml:trace>
  <inkml:trace contextRef="#ctx0" brushRef="#br0" timeOffset="84073.78">21615 8778 436 0,'0'-5'364'0,"-7"-1"-133"0,7 2-86 0,0-3-41 0,0-1-23 15,7 4-11-15,-7 1-9 0,7-2-8 0,-1-1-7 0,0 2-6 16,8 4-7-16,-2-4-6 0,1 4-9 0,7-3-5 0,6 3-6 16,-6 3-2-16,5-3-8 0,1 4-11 0,1 0-13 15,-8 0-19-15,8-2-22 0,-8 6-22 0,1-4-28 0,-1 4-45 16,-6-1-73-16,-1-3-119 0,-4-1-53 0</inkml:trace>
  <inkml:trace contextRef="#ctx0" brushRef="#br0" timeOffset="84323.81">21764 8847 301 0,'0'0'278'0,"0"0"-89"15,0 4-63-15,0-4-36 0,0 0-20 0,0 0-13 0,0 0-8 16,0 4-5-16,0-4-5 0,0 2-4 0,7 2-3 15,-7 4 0-15,0-1-3 0,7 1-1 0,-7 2-1 0,6 5-2 16,0-4 0-16,2 4-2 0,-8-1-2 0,6 1-2 16,0 3-2-16,-6-3-1 0,0 3-2 0,0-3-1 0,0 4-1 15,0-5 0-15,0 1 1 0,-6 4 0 0,0-5 0 0,-2 1 0 16,2-5 1-16,0 1 1 0,-8 0-1 0,8-4 0 16,-7 4 0-16,0-3-3 0,0-4-1 0,0-1-2 0,-6 1-1 15,12 0-4-15,-6 0-8 0,0-1-15 0,7-3-20 0,-2 4-28 16,2-4-44-16,6 0-70 0,6 0-160 0,2-7-80 15,-2 3-38-15</inkml:trace>
  <inkml:trace contextRef="#ctx0" brushRef="#br0" timeOffset="84573.85">22305 8814 202 0,'-6'0'446'0,"6"-3"-139"0,0 3-116 0,0 0-65 16,0-4-33-16,0 4-16 0,0 0-12 0,0 0-6 15,0 0-7-15,0 0-4 0,6 0-5 0,0 0-3 0,8 0-8 16,-2 0-7-16,2 0-5 0,-1 0-6 0,7 4-5 16,-8-4-2-16,8 0-2 0,0 3-3 0,-8-3-2 0,8 4-7 15,-7-1-12-15,7 1-17 0,-7-4-21 0,7 3-24 0,-8 1-31 16,1 0-39-16,1-4-67 0,-9 4-130 0,2-4-66 15</inkml:trace>
  <inkml:trace contextRef="#ctx0" brushRef="#br0" timeOffset="84729.87">22318 8971 179 0,'0'0'360'0,"0"0"-104"0,0 0-88 16,0 0-56-16,7 0-36 0,5 0-23 0,2 0-16 0,-1 0-11 15,7-3-10-15,-1 3-11 0,14 0-16 0,-8 0-22 0,8 0-33 16,0 0-76-16,6 0-146 0,-6-4-84 0</inkml:trace>
  <inkml:trace contextRef="#ctx0" brushRef="#br0" timeOffset="85042.3">22951 8719 217 0,'-7'0'416'0,"7"0"-137"16,0 0-106-16,0 0-60 0,0 0-31 0,0 0-17 15,0 0-4-15,0 0-11 0,0 0-8 0,7 0-5 0,-7 0-6 16,6 0-7-16,7 0-5 0,-7 3-7 0,8-3-8 16,5 4-1-16,1-4 0 0,0 4-1 0,-2-4 2 0,2 4-1 15,7-4 0-15,-1 2-1 0,-7 3-4 0,7-2-9 0,0-3-13 16,0 4-22-16,7-4-30 0,-13 3-43 0,6-3-99 16,-1-3-112-16,-5 3-81 0</inkml:trace>
  <inkml:trace contextRef="#ctx0" brushRef="#br0" timeOffset="85261.17">23412 8411 220 0,'0'4'445'0,"8"3"-160"0,-8 4-116 0,6 0-68 0,0 1-40 0,2 5-13 15,-2 2-6-15,0 3-4 0,1 0 0 0,-1 3-5 16,1 4-8-16,-1 1-2 0,7-1 2 0,-6 8-6 16,0-4-5-16,-1 4-4 0,0 3-6 0,1 0-8 0,0-4-14 15,-1 5-32-15,7-1-58 0,-7-3-155 0,1-1-81 0,0-2-70 16</inkml:trace>
  <inkml:trace contextRef="#ctx0" brushRef="#br0" timeOffset="92353.19">12277 10251 94 0,'0'0'298'0,"0"-5"-68"0,0 5-67 0,0-3-55 0,0 3-39 15,0-4-23-15,0 4-13 0,7 0-10 0,-7-4-6 16,0 4-6-16,0-3-5 0,0 3-3 0,0 0-1 0,6 0 0 16,-6-4-2-16,0 4 0 0,0 0 0 0,0 0 1 15,0 0 0-15,0 0 0 0,0 0 0 0,0 0-1 0,0 0 0 16,0 0 0-16,0 0 0 0,0 0-1 0,7 0 1 0,-7 0 0 15,0 0 0-15,7 0 0 0,-7 0 3 0,0 0-1 16,6 0 1-16,-6 0 6 0,6 0 2 0,-6-4 4 0,0 4 6 16,0 0 5-16,0 0 2 0,0 0 4 0,0 0 0 15,0 0-2-15,0 0-2 0,0 0-4 0,0 0-3 0,0 0-6 16,0 0-2-16,0 0-5 0,0 0-2 0,0 0-1 16,0 0-2-16,0 0 1 0,0 0 0 0,0 0 1 0,0 0 1 15,0 0 1-15,0 0 3 0,0 0 3 0,0 0 4 0,-6 0 3 16,6 0 3-16,0 0 1 0,0 0 3 0,0 0 1 15,0 0-1-15,0 0 0 0,0-3-1 0,0 3-1 0,0 0-3 16,0 0-2-16,0 0-2 0,-6 0-2 0,6 0-2 16,0 0-3-16,0 0-3 0,0 0-2 0,-7 0-1 0,7 0 0 15,0 0-3-15,-7 3-1 0,1 1-1 0,-1 0-1 0,-6-1 1 16,0 5 0-16,1 0-1 0,-2-2 1 0,1 5 0 16,-7 1 4-16,8 2-1 0,-8-3 4 0,7 3-1 0,0 5 1 15,0-4-1-15,-1-1-1 0,8 5 7 0,0-2-4 0,-1-2-1 16,0 4-2-16,7-5-3 0,7 1 1 0,0 0 0 15,-1-1 1-15,8-2-6 0,-2-5 1 0,1 3 3 16,7-5 1-16,0-2-1 0,6 1 1 0,-7-1 0 0,7-3 1 16,0-3-2-16,-6-1 3 0,6 1-1 0,-7-4 2 0,1-1 3 15,-1-3 4-15,-5 3 6 0,5-2 6 0,-12 1 10 0,6 3 11 16,-8-2 9-16,2 2 5 0,-7 1 0 0,0 1-2 16,0 1-6-16,0 3-9 0,-7 0-9 0,2 0-13 15,-8 7-10-15,6-2-7 0,0 1-4 0,1 6-3 0,0-1-5 16,0-1-4-16,6 2-7 0,0 3-3 0,6-5-6 0,6 1-5 15,-5 0 0-15,13-4-1 0,-8 0 2 0,8 1 4 16,6-1 4-16,-6-7 6 0,5 0 4 0,2 0 6 0,-2-3 2 16,2-1 4-16,-1-4 2 0,-6-2 2 0,5-1 4 15,-12 0 4-15,8-3 9 0,-8 2 11 0,-1-3 15 0,2 1 14 16,-8-5 16-16,0 4 10 0,-6 1 6 0,0-4 3 0,-6 0-2 16,0 3-4-16,-1-3-9 0,-6 3-12 0,0 1-14 15,0-2-11-15,-1 2-7 0,1 3-9 0,-6 4-6 16,6 0-15-16,7-1-34 0,-7 4-44 0,13 1-39 0,-6 3-39 15,6 3-36-15,6 1-39 0,7 0-52 0,0 0-75 0,0 3-124 16,7-4-35-16,-1 1-13 0</inkml:trace>
  <inkml:trace contextRef="#ctx0" brushRef="#br0" timeOffset="92603.02">13046 10367 341 0,'-6'11'451'0,"-7"-3"-171"0,-1 3-128 15,8 3-72-15,0-3-36 0,-8 0-20 0,14 3-12 16,-6 1-5-16,6-3-4 0,0 2 0 0,6 1 0 0,2-4-2 16,4-1 0-16,1-2 2 0,0-1 0 0,5-3 3 15,2 0 2-15,1-4 5 0,5 0 6 0,-7-4 7 0,1-3 7 16,0 0 8-16,5 0 10 0,-11-5 7 0,5 1 8 16,-6 0 6-16,0-3 7 0,-6 2 8 0,0 1 4 0,-7 0 1 15,0-3-6-15,-7 3-8 0,-6-1-9 0,0 6-10 0,-7-5-13 16,0 3-15-16,-5 4-15 0,-9-3-9 0,9 7-22 15,-7 0-36-15,6 5-47 0,-1-3-66 0,7 6-140 0,2-4-104 16,10 3-89-16,2 1-54 0</inkml:trace>
  <inkml:trace contextRef="#ctx0" brushRef="#br0" timeOffset="157025.49">10114 7052 135 0,'-7'-4'150'16,"-6"4"-43"-16,7 0-26 0,0 0-17 0,-1-3-16 0,0 3-10 16,1 0-5-16,0 0-10 0,-2 0-4 0,8 0-8 0,-6 0-3 15,6 0-2-15,0 0-1 0,0 0-1 0,-6 3-1 16,6-3 4-16,0 0 4 0,6 0 6 0,-6 0 4 0,0 0 5 15,0 0 7-15,0 0 6 0,0 0 5 0,6 0 3 16,-6 0 1-16,0 0 1 0,0 0-3 0,0 0-2 0,0 4-4 16,0-4-8-16,0 0-4 0,0 4-7 0,0-1-4 0,0 0-5 15,0 2-3-15,0 2-3 0,-6-3 0 0,6 6 0 16,-6 2 1-16,-1-2-1 0,1 1-2 0,-8 4 1 16,8-5-1-16,0 5-2 0,-8-3 1 0,8 3-2 0,-7-1 0 15,6-3 1-15,1 0 0 0,0 1-1 0,-1-2 1 0,1 1 0 16,-1-3 0-16,0-1 0 0,7 0 1 0,-6 0-3 0,6-3 2 15,0 0 0-15,0-1 2 0,0 2 3 0,0-5 4 16,0 0 4-16,6 0 2 0,-6 0 2 0,7-5 2 16,0-2 0-16,-1-1 0 0,7 1-1 0,0-3-4 0,6-5-3 15,-5 3-1-15,5-2 0 0,-6 3-1 0,6-7 1 0,1 4-3 16,0-2-1-16,-7-3 1 0,6 5 0 0,-6-1-1 16,7 1-1-16,-7 3-1 0,-6 0 0 0,6 0 3 0,-7 3-2 15,8 2-1-15,-14 2-2 0,6 0 1 0,0 1-2 16,-6-2 1-16,6 5-2 0,-6 5-2 0,6-2 1 0,-6 5-1 15,8-2 1-15,-2 6-1 0,-6-1 0 0,6 0 1 0,1 3 1 16,0 1-1-16,-7-4 1 0,7 5 1 0,-1-3-2 16,0-1 0-16,1 1 0 0,6-1 0 0,-7-1-1 0,1 4-1 15,0-5-8-15,6 2-10 0,-7-1-13 0,0-5-21 16,2 6-29-16,-8-5-38 0,5 1-51 0,2 0-95 0,-7-6-113 16,0 2-54-16</inkml:trace>
  <inkml:trace contextRef="#ctx0" brushRef="#br0" timeOffset="157884.54">10166 7220 186 0,'0'0'206'0,"0"-3"-70"0,0 3-52 0,0 0-31 0,0 3-22 16,0-3-12-16,0 0-7 0,0 4-5 0,0 0-2 16,-7-4-2-16,7 8 3 0,0-6 1 0,0 2 1 0,0 4 3 15,0-1 1-15,0 3 3 0,0-2 0 0,-6 3 3 16,6 0 7-16,0 0 1 0,0 1 3 0,0-1 2 0,-6 3 3 16,6 1-1-16,-8-1 5 0,8 1 0 0,0-1-4 0,-6 5-1 15,6-5-5-15,0 5-2 0,-6-1-3 0,6 1-2 16,0-1-4-16,0 0-2 0,0-3-2 0,0 3-2 15,6 0 0-15,-6 5 0 0,0-5-1 0,6 0-1 0,-6 1-1 16,8-2-1-16,-8 2 0 0,6-1 0 0,-6 0-1 0,0 2-1 16,0 1 1-16,0-3 2 0,0 1 2 0,-6 2 2 0,6-2 0 15,-8 4 2-15,2-2 3 0,6 1-1 0,-6 4 0 16,-1-5-5-16,1 1-2 0,-1 4 1 0,7-5-1 0,-6 6-2 16,6-5-2-16,0 0 0 0,-7 3-1 0,7-2 3 15,0-1 0-15,0-1-4 0,0 2 1 0,0 2-1 0,-6-3 0 16,6 0-2-16,0 1 1 0,-6-2 1 0,6 1 0 15,0-4 2-15,-7 0 0 0,7 1 3 0,0-4 3 0,0 2 5 16,-7-2 1-16,7-1 3 0,7 2-1 0,-7-2-1 0,0 2 1 16,7-2-4-16,-1 1-4 0,0-1-3 0,1 1-1 0,-1 0-3 15,1-1 0-15,6 1-2 0,-7-1-1 0,0 1 1 16,-6 0 1-16,8-1-3 0,-2 1 0 0,0 3 1 16,-6-3 1-16,0 0 1 0,7 2-1 0,-7-1 1 0,0 2-1 15,0-4 0-15,0 5 1 0,0-5-2 0,-7 1 1 0,7 3 0 16,0-3-1-16,0-1 0 0,-6 1 0 0,6-4 1 15,0 4-2-15,-6-4 2 0,6 0-2 0,0 0 0 0,0-1 0 16,0-2 1-16,-8 3-1 0,8-3 1 0,0-1 0 16,0 0 0-16,0 0 1 0,0 1-1 0,0-4 1 0,0 3-1 15,0-3 1-15,0 0-2 0,-6 3 0 0,6-4 0 0,0 1 0 16,0-1 2-16,0 1 0 0,0 0 0 0,-6-4-1 16,6 4 0-16,0-1 4 0,0-3 3 0,0 4 9 0,-7-4 9 15,7 0 9-15,-6 0 6 0,6-4 10 0,-7 4 7 16,-6-3 5-16,7-1 0 0,-7 0-3 0,0 0-5 0,-1-3-2 15,-5 0-1-15,6 0 0 0,-6-1 2 0,-1 1 10 0,7-1 9 16,-6-3 5-16,6 4 1 0,-7 0 0 0,7-4-4 16,0-1-4-16,6 5-10 0,-6 0-14 0,7 0-15 0,-1-1-15 15,1 1-3-15,0 4-2 0,6-4-1 0,-8 3-4 16,8 0-1-16,0 4-4 0,0-4-2 0,0 4 7 0,0 0-5 16,8 4-3-16,-8 0-2 0,6 0-1 0,0 3 2 15,7-4 1-15,-6 4 1 0,6 5 0 0,0-5 0 0,0 3 0 16,0-2 0-16,0 3 1 0,0-3-1 0,0-1 0 15,0 0 0-15,0 0-1 0,0 1 1 0,0-4 0 0,0-1 1 16,0 1-1-16,7-4 2 0,-7 0 0 0,6-4-6 0,7 1-24 16,1-5-42-16,-1-3-50 0,7 0-59 0,-9-7-75 15,10-4-110-15,-1 0-155 0,6-7-90 0,-14 0-28 0</inkml:trace>
  <inkml:trace contextRef="#ctx0" brushRef="#br0" timeOffset="158759.29">10127 5418 93 0,'-7'0'89'0,"7"-4"-26"0,-6 4-13 0,6 0-9 0,0 0-6 15,-7 0-7-15,7 0-6 0,-6 0-2 0,6 4 1 0,-7-1-3 16,1 1 0-16,0 4 1 0,-1 2 0 0,-6-3 0 16,7 9 1-16,-8-5 0 0,1 3 1 0,0 1-3 0,0 0-5 15,0-1-2-15,6 1-4 0,-5-1 0 0,5 1-1 0,-6 0-1 16,7-4-1-16,-1 0 4 0,1 0 3 0,-1-4 5 15,7 1 8-15,0-4 7 0,0-1 7 0,0 0 10 16,0-3 9-16,7 0 2 0,-1-3-2 0,1 0-3 0,-1-6-7 16,7-1-7-16,0-1-8 0,-7 0-12 0,8-3-9 0,-2-6-3 15,8 6-1-15,-13-4-2 0,5 4-2 0,2-5-2 0,-1 0 1 16,0 2 1-16,-7-3 0 0,7 6-2 0,-6-4-2 16,6 4 0-16,-7-1-1 0,-6 4 1 0,6 3 2 15,2 1-2-15,-8 0-1 0,6 7 0 0,-6-4-1 0,6 8 1 16,-6-1 2-16,0 1 0 0,7 3-4 0,0 4 2 0,-7 0 0 15,6 1 1-15,1-2 0 0,-1 5 1 0,0-1-1 16,2-3-1-16,-2 5 1 0,6-2-4 0,-6-2-10 0,8-2-22 16,-8 0-30-16,1 2-44 0,7-1-75 0,-8-4-134 15,0 1-73-15</inkml:trace>
  <inkml:trace contextRef="#ctx0" brushRef="#br0" timeOffset="159540.54">10120 5466 172 0,'0'0'199'0,"0"0"-84"0,0-4-49 16,0 4-29-16,0 0-15 0,0 0-9 0,7 4-6 0,-7-4-1 16,0 0 0-16,6 4-1 0,-6-1 3 0,6 1 1 15,-6 3 4-15,0 0 4 0,8-2 3 0,-2 1 5 0,0 2 0 16,-6 3 1-16,7-4 5 0,-7 4 2 0,7 0 1 0,-1 0-4 15,-6 3-2-15,7 2-3 0,-7-2-3 0,6 4 1 16,-6 1-2-16,6-1-2 0,-6 0-1 0,0 0 0 0,0 5 2 16,0-6 3-16,8 5 0 0,-8 1-3 0,0 2-2 15,0-3-2-15,6 0 0 0,-6 4 1 0,6-4-3 0,-6 4 1 16,6-1-1-16,-6-3-1 0,6 4 0 0,-6-1-3 0,8 1-2 16,-2-4-3-16,-6 4-2 0,0 3-2 0,0-4-1 15,6 1 0-15,-6 1 1 0,0-2 0 0,0 4 0 0,-6-4 0 16,6 0 0-16,0 6 0 0,0-6-1 0,0 1 0 15,0-1 0-15,0 1 1 0,0 0-1 0,0-4 0 0,0 0 0 16,0 0 0-16,0-5 1 0,0 2 0 0,0 0 0 0,0-2-1 16,0-1 0-16,0-2 0 0,0 1 1 0,0-4-2 15,0 4 1-15,0-5 0 0,0 1 1 0,0-3 0 0,0 3-1 16,0-4 0-16,0 0 0 0,-6 1 2 0,6 3-1 0,0-5-1 16,0 2 0-16,0 0 0 0,0-1 1 0,0 1-1 15,0-2 0-15,0-2 0 0,0 4 0 0,0-1 0 16,0 0 0-16,0-3 1 0,0 0-1 0,0 3 1 0,0-3 0 15,0-1-1-15,0 1 0 0,0-1 1 0,0 1 1 0,0-4-2 16,-8 4 1-16,8 0-1 0,0-4 0 0,0 3 0 16,0-3 1-16,0 0-1 0,0 0 0 0,-6 4 1 0,6-4-2 15,0 0 1-15,0 0 1 0,0 0 1 0,0 0 2 16,0 0 6-16,-6 0 6 0,6 0 3 0,-6 0 5 0,6-4 2 16,0 4 0-16,-6-3 2 0,6-1-1 0,-8 0-4 0,2-3-5 15,0 3-5-15,-7-3-1 0,6 0-3 0,-6-1-1 16,-1 1 2-16,8-4 0 0,-7 3 0 0,0-2 1 0,0-1 2 15,1 3 2-15,-2-2-1 0,2-2 2 0,4 1-1 16,-4 0 0-16,5 4-1 0,1-4-1 0,-8 0-2 0,8 1-4 16,6 1 0-16,-6 3-2 0,-1-2 0 0,7 1-1 0,-7-1 1 15,7 5-3-15,0-1 2 0,0 4-1 0,0-3 2 16,0 3-2-16,0 0-2 0,0 3-1 0,0 1 0 16,7-1 0-16,0 5 0 0,-1 3-1 0,0-1 0 0,8 2 1 15,-1-1-1-15,-1 0 0 0,2 0-2 0,-1-1 1 0,0 2-1 16,6-1 2-16,-6-5 0 0,6 6-1 0,-5-4 2 0,-1-5-1 15,7 5 1-15,0-5 0 0,-8 0 1 0,8-3-1 16,-8 0 2-16,9-3 0 0,-2 0 0 0,-6-1 0 16,0-3 1-16,7-1 3 0,-8 1 1 0,1 0 5 0,0 0 8 15,-7-1 6-15,2 0 5 0,-2 1 4 0,1 0 1 0,-1 0-2 16,1-1-3-16,-7 1-7 0,0-1-13 0,7 2-30 16,-7 2-41-16,-7-4-63 0,7 1-89 0,-7 3-169 0,7-3-95 15,-6 3-49-15</inkml:trace>
  <inkml:trace contextRef="#ctx0" brushRef="#br0" timeOffset="170584.75">6322 15625 77 0,'0'0'210'0,"-8"-5"-78"0,8 2-59 16,0 3-30-16,0 0-18 0,-6-4-9 0,6 4-3 0,0 0 0 16,0 0 1-16,0-2 3 0,0 2 1 0,0 0 2 15,0-6 0-15,0 6-1 0,0 0 3 0,0 0-2 0,0 0 0 16,0 0 0-16,0 0 2 0,0 0 4 0,0 0 1 16,0 0 4-16,-6 0 1 0,6 0 2 0,0 0 0 0,0 0-1 15,0 0 0-15,0 0-5 0,0 0 0 0,0 0-4 0,0 6-4 16,0-6 0-16,0 0-2 0,0 0-3 0,0 0-2 15,0 0-4-15,0 0-2 0,0 0-3 0,0 2-2 16,0-2-1-16,0 4-1 0,0-1 0 0,0 5 0 0,0 0 4 16,0 3 2-16,-7 3 3 0,7 4 4 0,-6 1 1 0,6 3 5 15,-7 3 0-15,0 0 2 0,7 2 0 0,-5-2-1 0,-2 1-4 16,7 3-3-16,-6 0-4 0,-1-3-3 0,7-1 0 16,-7 1-2-16,7 0-4 0,-6-4 1 0,6 3 0 0,-6-6 0 15,6 3-1-15,-8-3 0 0,8-2 0 0,-6-2 1 16,6-1 0-16,0 1 0 0,-6-4 0 0,6 0 0 0,0 1 0 15,0-5 0-15,-6 0 0 0,6-4 2 0,0 2 4 16,0-1 6-16,0-4 7 0,0 0 6 0,0 0 3 0,0-4 5 16,6-1 1-16,-6 2 2 0,0-4 1 0,6 0-2 0,-6-1-2 15,0-4-4-15,6 6 0 0,-6-9-3 0,8 5-1 16,-8-5-6-16,6 0-4 0,-6 4-3 0,0-7-6 0,6 4-2 16,1-1-2-16,-7-1-2 0,7 1 0 0,-1 5 1 15,-6-5 0-15,7 4-1 0,-7 1 0 0,5 2 0 0,-5 1 0 16,7-1 0-16,0 2 0 0,-1 1 0 0,1 1-1 0,-1 4 0 15,8 0 0-15,-8 0 0 0,7 4 0 0,-6 1 0 16,6 1-1-16,-1 2 0 0,2 3 1 0,-1 3 1 0,0 1 1 16,-6-1-1-16,5 1 0 0,2 4 1 0,-2-5 0 15,-5 5-1-15,6-1 0 0,-6-4-1 0,6 1 0 0,-7-1 0 16,1 1 0-16,5-1-1 0,-4-2 1 0,-3-1-1 0,2 0 2 16,6-3-1-16,-6 3-1 0,-1-8-1 0,7 4-2 15,1-3-5-15,-2 0-7 0,2 0-12 0,-2-4-18 16,8-4-23-16,-1 0-32 0,-5 0-43 0,5-3-52 0,1 0-93 15,-8-5-109-15,2 2-56 0</inkml:trace>
  <inkml:trace contextRef="#ctx0" brushRef="#br0" timeOffset="170881.51">5983 15786 127 0,'-13'4'423'0,"13"-1"-147"0,-7 1-110 0,7-1-73 16,7 1-43-16,-1 0-23 0,1-1-11 0,6 1-7 15,0-4-3-15,0 4-2 0,-1-4-2 0,8 3 3 0,0-3 0 16,6 0-1-16,-6 0 1 0,6-3 0 0,0 3-2 0,7-4 1 16,-1 0-3-16,1 1-13 0,-1-1-22 0,1 0-26 15,-1 1-38-15,6-4-57 0,-4 3-107 0,-1 0-86 0</inkml:trace>
  <inkml:trace contextRef="#ctx0" brushRef="#br0" timeOffset="171521.9">6882 15730 212 0,'0'-3'322'0,"0"0"-120"0,0 3-85 0,-6-4-52 0,6 4-29 16,0-4-10-16,0 4-5 0,6-4 1 0,-6 4 1 0,0-3 5 15,0 3 5-15,0-4 3 0,0 4 1 0,0 0-3 16,0 0-1-16,0 0-2 0,0 0-4 0,0 0-2 0,0-4-1 16,0 4-1-16,-6 0 0 0,6 0-2 0,0 4 0 15,-7-4 0-15,1 0-2 0,-1 4-1 0,0-1 1 0,1 5-3 16,-8-4 2-16,2 6 5 0,-1-3 4 0,-7 8 1 15,8-1 4-15,-8 2-1 0,0 2 5 0,1 0 4 0,-1 1-2 16,0-1-3-16,1 0-4 0,6 0-5 0,0 1-6 16,7 3-2-16,-8-4-6 0,14-3-3 0,0-1-2 0,-6 1-2 15,12-4 1-15,-6 0 1 0,7-4 2 0,0 0 0 0,-1-3-2 16,0-1 1-16,6 1-1 0,3-4-1 0,-3 0-1 0,2 0 0 16,-2-4-1-16,2 1 0 0,-1-4-2 0,-1 3-1 15,-4 1 1-15,3-1 0 0,-4 0-1 0,1 0-1 16,-8 1 1-16,5 3-2 0,-5 0 2 0,0 0-1 0,0 3 0 15,0 1 1-15,0 4-1 0,-5-1 0 0,5 3 2 0,-8 5 1 16,8 1-1-16,0-1 2 0,-7 2 0 0,7-2 0 16,7 3 1-16,-7-3 1 0,8 3 0 0,4-3 1 0,1-1 1 15,1-2 3-15,-2-1 2 0,8-5 5 0,0 3 2 16,4-6 2-16,3-3 2 0,6 0 0 0,-7-3 2 0,7-6-1 16,-1 3-2-16,1-5 0 0,-7-1 6 0,5-2 5 0,3-1 6 15,-8-3 10-15,0-1 13 0,-1 2 10 0,-5-2 13 16,0-3 6-16,-6 3 7 0,-2-3 5 0,-5 0-3 15,0 5-6-15,-7-2-13 0,0-3-11 0,-7 4-14 0,0 0-11 16,1-1-13-16,-6 1-14 0,-8 3-10 0,6 0-13 0,-5 5-21 16,-1-1-30-16,0 0-34 0,1 3-35 0,6 5-35 0,-6-5-36 15,4 5-36-15,10-1-37 0,-1 4-38 0,-1-3-58 16,7 3-126-16,0 0-45 0,0 3-10 0</inkml:trace>
  <inkml:trace contextRef="#ctx0" brushRef="#br0" timeOffset="171787.47">7540 15877 131 0,'0'0'422'0,"-6"0"-127"0,6 0-115 16,0 0-74-16,0 0-43 0,0 0-27 0,0 0-9 15,0 0-6-15,6 0 1 0,-6 0 2 0,7 0 3 0,-1 0 3 16,0-3 0-16,2 3-2 0,10 0-2 0,-4 0-1 0,5 0-4 16,1-4-5-16,0 4-5 0,-1 0-1 0,1 0-4 0,-1-4-2 15,0 4-1-15,1 0-2 0,0 0-1 0,-1 4-3 16,1-4-8-16,0 0-16 0,-8 0-24 0,8 0-32 16,-7 0-42-16,7 0-68 0,-8-4-115 0,2 4-88 0</inkml:trace>
  <inkml:trace contextRef="#ctx0" brushRef="#br0" timeOffset="171959.3">7684 16020 125 0,'-7'4'427'0,"0"-1"-148"16,7 1-116-16,-6-1-71 0,6 4-42 0,0-7-22 0,6 4-7 16,-6 0 2-16,7-4 3 0,0 0 6 0,6 0 4 15,-1 0-1-15,2 0 1 0,6-4 1 0,5 0-5 0,-5 4-8 16,12-3-9-16,-6-1-15 0,1 1-29 0,5-1-41 0,-6 1-55 15,1-5-136-15,5 4-98 0,-6-3-64 0</inkml:trace>
  <inkml:trace contextRef="#ctx0" brushRef="#br0" timeOffset="174771.29">8700 15661 91 0,'0'0'114'0,"-6"0"-10"0,6 0-19 16,-7 0-22-16,7 0-22 0,0 0-15 0,0-4-13 16,0 4-7-16,0 0-6 0,0 0-4 0,0 0-6 0,0 0-4 15,7 0-4-15,-7 0-4 0,0 0-3 0,0 0-1 16,0 0 0-16,6 0 0 0,-6 0 4 0,0 0 2 0,0 0 6 16,0 0 4-16,0 0 5 0,0 0 6 0,0 0 6 0,0 0 5 15,0-3 3-15,0 3 4 0,0 0 3 0,0 0 1 16,0 0 4-16,0-4-2 0,0 4-1 0,0 0 2 0,0-3-3 15,0 3 0-15,0 0-2 0,0 0-1 0,0-5 0 0,0 5-2 16,0 0-1-16,0 0 1 0,0-2 1 0,0 2 1 16,6 0 4-16,-6 0 2 0,0-4 3 0,0 4 3 0,0 0 3 15,0 0 1-15,8-4 2 0,-8 4 0 0,0-4 0 16,0 4-1-16,0-3-1 0,0 3-1 0,0 0-4 0,0-5-1 16,0 5-3-16,0 0-2 0,6-3-3 0,-6 3-2 0,0 0-5 15,0 0-2-15,0 0-2 0,0 0-3 0,0 0-3 16,0 3-1-16,0-3-3 0,0 0-1 0,0 5 0 15,0-2 0-15,-6 1 1 0,6 0-1 0,0 2-1 0,-8 6 1 16,2-5 1-16,0 4 0 0,-1 4 3 0,0-1 4 0,-6 5 5 16,7-1 6-16,-7 0 3 0,-1 4 2 0,-6 0 0 0,8 4 1 15,-1-1 1-15,-6 1-6 0,5 0-4 0,2-1-3 16,-2 1-1-16,2 0-4 0,-2-1-1 0,8 1-2 16,-7-4-1-16,7-3 0 0,-1 2-2 0,0-6 1 0,1 3 0 15,0-3 1-15,6-4 2 0,-7-1 1 0,7-2 0 0,-7-1 1 16,7 1 4-16,0-5 7 0,0 0 6 0,0 2 12 15,0-2 7-15,0-3 8 0,0-3 5 0,7 3 2 0,-7-8-2 16,7 5-5-16,-1-8-8 0,0-1-11 0,1 2-9 16,6-5-7-16,-7 1-6 0,1-1-4 0,6-3-4 0,-6 3 0 15,-2-4-1-15,2 1 0 0,0 0 0 0,-7 0 0 0,7-1-2 16,-1 2 1-16,-6 2 0 0,6-4 1 0,-6 7 0 16,0-2-1-16,8 3-1 0,-8 4 0 0,0 0 0 0,0 3 0 15,0 1-2-15,0-1-1 0,0 0 0 0,0 4-1 16,0 0 2-16,0 4 0 0,0 0-1 0,0 3 1 0,0 0 0 15,0 0 2-15,0 4 0 0,0-3 0 0,0 3-1 0,0 0 1 16,0 0 0-16,0 3 0 0,6-3 1 0,-6 0-1 16,0 4 0-16,0-4 2 0,6 0-2 0,-6 3 1 15,7-3-2-15,-7 0 1 0,6 1-1 0,-6-2 0 0,0 2 0 16,0-5-1-16,7 0 1 0,-7 1 0 0,6-1 1 0,-6-3 0 16,7 3 0-16,-7-7 1 0,5 7 0 0,-5-7 0 15,7 4 1-15,-7-4 0 0,8 0-1 0,-8 0 0 0,5 0-1 16,2-4 1-16,7-3 0 0,-8 0 0 0,7 0 0 0,0-5-1 15,0 1 0-15,7-4 0 0,-8 1 1 0,8-1-1 16,-8 0 0-16,9-3 0 0,-9 0-1 0,8 0 2 0,0-1-1 16,-7-2 1-16,7 1 0 0,-8-1-1 0,2-1 1 15,5 4 0-15,-5-4 0 0,-2 4-1 0,-6-1 0 0,8 1 0 16,-8 3 0-16,7 1 2 0,-13 2 0 0,5 1-1 0,-5 5 0 16,9-2-1-16,-9 1 0 0,0 3 0 0,0 0 0 15,6 4-1-15,-6 0-2 0,0 0 2 0,0 0-1 16,-6 4 1-16,6 3 0 0,0 1 0 0,-9-1 0 0,9 4 1 15,-5 0 0-15,5 1 0 0,-6 2 0 0,6-3 0 0,-7 3 0 16,1 5-1-16,6-5 0 0,-7 4-2 0,0 1 0 0,1 2-5 16,6-1-11-16,-6 1-11 0,0-2-12 0,-2 2-17 15,8 2-20-15,-6-6-23 0,6 5-35 0,0-3-37 16,0 0-50-16,0-4-92 0,6-1-93 0,-6-3-44 0</inkml:trace>
  <inkml:trace contextRef="#ctx0" brushRef="#br0" timeOffset="175021.08">9104 16027 162 0,'-8'-3'486'15,"3"3"-120"-15,5 0-149 0,-6 3-97 0,6 1-56 16,0 3-30-16,0 4-16 0,-7-4-9 0,7 5-4 0,0-2-2 15,0 5-1-15,0 0-2 0,-7-4 1 0,7 7 0 0,0-3 0 16,0-1-1-16,0 5 0 0,0-1 0 0,0-3 0 0,7 4 1 16,-7-5 0-16,0 1-1 0,7 2 0 0,-7-5 2 15,6 3 0-15,-1-5-10 0,-5 1-13 0,8 1-20 16,-1-1-29-16,-2-4-38 0,3-3-52 0,-2 3-87 0,0-4-110 16,-6-3-56-16</inkml:trace>
  <inkml:trace contextRef="#ctx0" brushRef="#br0" timeOffset="175411.61">9136 16038 158 0,'0'-7'486'0,"7"0"-114"16,-7 3-146-16,7-4-97 0,-1 5-57 0,0-4-31 0,2 3-18 15,4-3-8-15,1 3-2 0,0 0 2 0,0 1 0 0,1-1-1 16,-8 4 0-16,7 0-1 0,-6 0-2 0,-1 7-1 16,0-3-3-16,-6 4-4 0,7 2-2 0,-7 1 0 0,0 0-1 15,0 3 0-15,0 1 1 0,-7 1-1 0,7-1-1 16,-6-1 1-16,6 1 0 0,-6-1-1 0,-1 1 1 0,7-5 0 16,0 5 0-16,0-4 0 0,0-1 2 0,7 2-2 0,-1-1 0 15,-6 0 0-15,6 1 0 0,1-5 0 0,-1 3 0 16,1-2 0-16,0-1 3 0,-1 0-1 0,0 4 0 15,1-3 0-15,0-1 1 0,-7 3-3 0,6-2 0 0,-6-4 0 16,-6 7-2-16,6-3-1 0,-7-2 1 0,0 3 2 0,-5-2-1 16,5 0 0-16,-6 0 2 0,6 1 0 0,-5-5 0 0,5 1 1 15,-6 4-1-15,7-6 1 0,-3-2-3 0,4 4 1 16,-1 0 0-16,6-4-5 0,-7 0-9 0,7 0-26 0,0-4-37 16,7 0-48-16,-1-3-90 0,-1 0-140 0,4 0-73 15</inkml:trace>
  <inkml:trace contextRef="#ctx0" brushRef="#br0" timeOffset="175739.66">9547 15775 49 0,'-6'-5'398'0,"6"-2"-126"0,0 5-112 16,0 2-67-16,0-5-42 0,0 5-24 0,0-3-13 0,0 3-7 16,0 3-5-16,0-3 1 0,0 5-1 0,0-3-1 0,0 5 1 15,0 1 1-15,0 0 0 0,0 6 2 0,0-3 0 16,0 0 2-16,0 4-3 0,6 3 1 0,-6-3 1 0,0 3 1 16,0 0 1-16,0 4 0 0,6-3 0 0,-6 3 0 15,0 0 2-15,0-1-2 0,0 1 2 0,0 0-3 0,0 0-1 16,0 1-2-16,-6-5 0 0,6 4 0 0,0-3-2 0,0-2 0 15,0 2-1-15,6-4 0 0,-6-1-1 0,0 1 0 16,0-4-3-16,0 0-7 0,0-4-11 0,0 0-19 0,0 0-25 16,0 1-33-16,7-8-52 0,-7 0-99 0,0 0-94 0</inkml:trace>
  <inkml:trace contextRef="#ctx0" brushRef="#br0" timeOffset="176333.27">9462 15770 350 0,'0'-3'254'0,"-6"-1"-95"0,6 2-60 0,0 2-37 0,0-5-23 16,6 2-13-16,-6-1-7 0,7 0 1 0,-7 0 1 0,7 1 4 16,-1-1 3-16,7 4 3 0,-7-4-2 0,1 1 5 0,0 0 2 15,-1-1 1-15,8 0-3 0,-8 0 0 0,0 1 0 16,7-1 2-16,-6 0 3 0,6 1 1 0,-7-1-1 0,8 4-3 16,-2-4 0-16,-6 1-3 0,8-1-4 0,-1 4-4 15,0-4-5-15,0 1-3 0,-1 3-6 0,-4-4-3 0,4 4-2 16,-5 4-2-16,6-1-2 0,-6 1 0 0,-7 0 0 0,6 3-2 15,-6 4 1-15,0 0-1 0,0 0 0 0,-6 3 0 16,-1 6 2-16,1-6 0 0,-8 4-1 0,2 0 1 0,-2 1-2 16,2-1 0-16,-2-4 2 0,8 5-1 0,-7-5 0 15,-1 2 1-15,8-2 1 0,-6 1 0 0,4-4-1 0,2-1-2 16,6 1 1-16,-6-3-1 0,-1-1 0 0,7 1-1 16,0-5-1-16,0 4 0 0,0-3 1 0,7-1 0 0,-1 1 0 15,0 0 0-15,8-4-1 0,6 4 1 0,-1-4-1 16,1 0 1-16,6 0 0 0,-7 0-1 0,7 0 1 0,0 0 0 15,0 0 0-15,-6 3-1 0,5 1-1 0,-5-1-1 0,0 4-2 16,-7 1-1-16,0-1 1 0,-6 1 2 0,-1 3-2 0,0-4 2 16,-6 8 2-16,0-4 0 0,-6 0 1 0,0 3 1 15,-8-2 0-15,8 3 0 0,-7-5 0 0,-7 5 1 16,8-4-1-16,-8 1 2 0,0-2 0 0,1 0 2 0,-1-1 0 16,0-2 2-16,1 3 0 0,-7-2 0 0,6-1-1 0,1 0-1 15,-1-2 0-15,0 1-3 0,2-2-5 0,4 0-9 16,1-1-18-16,0 1-29 0,6 0-34 0,7 0-45 0,-6-4-69 15,6 0-128-15,6 0-82 0</inkml:trace>
  <inkml:trace contextRef="#ctx0" brushRef="#br0" timeOffset="178692.09">8009 15800 6 0,'7'0'106'0,"-7"4"-22"0,0-4-22 0,0 0-16 0,0 0-12 15,0 0-8-15,0 4-5 0,0-4-5 0,0 0-3 16,0 0-1-16,0 0-1 0,0 3 2 0,0-3 4 0,0 0 3 16,0 0 3-16,0 0 3 0,0 0 2 0,0 0 1 0,0 4 1 0,0-4-2 0,0 0 0 0,6 0-2 0,-6 0-3 15,0 4-5-15,0-4-2 0,0 0-4 0,0 0-2 0,0 0 0 31,0 0-4-31,0 0-1 0,0 3-1 0,0-3 0 16,0 4-1-16,0 0 1 0,0-4 1 0,0 3-2 0,0 1 1 16,0 0 0-16,0 0 0 0,0-1 0 0,0 0 3 0,0 5 3 15,0-5 4-15,0 1 5 0,0 4 4 0,0-1 0 0,0 3 3 0,0-2 1 0,0 4-3 0,0-5-4 0,0 3-1 16,0-2-6-16,0 3-4 0,0-1-2 0,0 2 0 31,0 2-3-31,0-2-1 0,7-5 1 0,-7 3-1 0,0 2-2 16,0-5 2-16,6 3 0 0,-6-2-2 0,0-1 0 0,6 1 0 0,-6 0 0 0,0-2 1 0,0-2-1 0,8 4 0 31,-8-5-1-31,0 5 1 0,0-5 1 0,0 1-2 0,0 0 0 0,6-4 1 0,-6 4 0 0,0-1 2 0,0-3 6 31,0 0 3-31,0 0 6 0,0 0 4 0,6 0 6 0,-6 0 3 16,0 0 1-16,0-3 0 0,0-1-4 0,0 4-3 0,0-4-5 0,0 0-6 0,0-3-3 0,0 3-5 0,0-2-2 31,0-3-2-31,0 3 3 0,0-5-1 0,0 3 4 0,0-4 2 0,0 2 3 0,7-5 0 0,-7 4 1 0,6-3 1 31,1-1-1-31,0 5-2 0,-1-5-3 0,0 0-1 0,2-1-2 0,4 2-2 0,-6 3 0 0,0-3-1 0,8 3-2 16,-8 0 1-16,7 3-1 0,-5-2 0 0,-2 2 1 0,6 5 0 16,-4-5-2-16,-2 5 1 0,0 3-1 0,1-4 1 15,-1 4-1-15,8 0 0 0,-8 4-1 0,-6-1 0 0,12 1 0 16,-5 0 0-16,-7 3-1 0,7 4 0 0,-1 0 1 0,-6 0-1 31,6 0 0-31,-6-1 0 0,0 5-1 0,8-3 2 16,-8-2 0-16,-8 5 0 0,8-4 1 0,0 1-2 0,0-2 2 15,-6 1-1-15,6 0 2 0,-6 0-2 0,6-4 1 0,-7 1 0 0,7-1-1 0,0-4 1 0,-7 1-1 0,7-1 2 32,0 1 0-32,0-4 1 0,-6 0-1 0,6 0 2 0,0-4 0 15,0 1-1-15,0-1 2 0,0-3-3 0,0 0 1 16,0-1-2-16,0-2 1 0,0 3-2 0,6-5 0 0,-6 1 1 0,0 5-1 0,7-6 1 0,-7 5 0 0,0-8 1 0,0 8-1 16,0-4 2-16,0 3-1 0,7 1-1 0,-7-1 2 31,0 5-2-31,0-4 0 0,0 7 0 0,0-4 0 0,6 1-2 0,-6 3 1 0,0 0 0 0,0-4 1 0,6 4 0 15,-6 4 1-15,8-4 0 0,-8 0-1 0,6 3 1 0,1 1 1 16,-1-1-2-16,0 1 0 0,1 3 0 0,-7 1 0 0,7 0-1 16,-7-1 0-16,6 0 0 0,-6 0-1 0,0 4 1 31,0 0 0-31,0 4-2 0,0-4-4 0,-6 0-6 16,6 3-10-16,0-3-15 0,-7 4-20 0,7-5-31 0,0 2-40 15,0-1-60-15,0 0-101 0,-7-4-86 0</inkml:trace>
  <inkml:trace contextRef="#ctx0" brushRef="#br0" timeOffset="179082.62">8159 16281 30 0,'0'0'229'0,"0"0"-87"0,6 2-60 0,-6-2-37 0,0 0-19 0,8 0-8 0,-8 0-2 15,6 0 0-15,0-2 3 0,0 2 3 0,2 0 3 0,-2-5 1 16,0 5 0-16,1-3-1 0,6 3-3 0,0-4-2 31,-1 1-2-31,-5-1 1 0,6 0-1 0,1 0 2 0,5 1 0 0,-6 3 3 0,0-4 0 0,0 1-1 0,7-1 0 0,-7 1-2 16,6-1-2-16,-5-1-4 0,5 2-3 0,-6 0-1 0,0-1-3 16,0 0-2-16,0 4-2 0,0-3-6 0,-7 3-7 15,1 0-9-15,0 0-12 0,-2 0-19 0,-5 0-26 16,0 0-36-16,0 0-67 0,0 0-112 0</inkml:trace>
  <inkml:trace contextRef="#ctx0" brushRef="#br0" timeOffset="179332.7">8296 16276 325 0,'0'0'347'0,"0"5"-129"0,7-3-92 15,-1 2-57-15,0 4-32 0,1-5-16 0,6 5-8 0,0-2-5 16,0-1-1-16,-1 2 0 0,3 4-1 0,3-3 1 15,-4 3 1-15,5 0 1 0,-5-1-1 0,-2 5-1 0,2-3-1 16,-2 2-1-16,-5 1 0 0,-1-1 1 0,1 1-2 16,0-1 0-16,-7-2 1 0,0 2 2 0,-7-3 3 0,0 3 4 15,1-2 2-15,-7-1 2 0,0 0 0 0,-6-1 1 0,-1-2 0 16,1-1-3-16,-2 4-3 0,-4-4 0 0,5-2-5 16,-6-2-1-16,7 0-1 0,-8 1-4 0,7-4-11 15,8 0-23-15,-8 0-41 0,7-4-60 0,7-2-129 0,0-2-102 16,-2-3-61-16</inkml:trace>
  <inkml:trace contextRef="#ctx0" brushRef="#br0" timeOffset="181379.17">10297 16225 309 0,'6'-3'306'0,"0"-1"-123"0,1 4-82 0,0-4-46 0,6 4-27 16,-7 4-13-16,8-4-6 0,-9 4-2 0,2-1 2 15,-1 5 4-15,8 6 17 0,-14-7-9 0,0 5 1 16,-8 3-1-16,2-1-1 0,0 3-1 0,-6 0-4 0,4 0-2 15,-4 2-3-15,-8-1-3 0,7 1-2 0,-7-5 1 16,1 3-4-16,-1-1 2 0,0 2-1 0,8-4-3 16,-8 1-13-16,7-3-26 0,0-2-47 0,0-3-83 0,7 1-127 15,-2-4-81-15</inkml:trace>
  <inkml:trace contextRef="#ctx0" brushRef="#br0" timeOffset="182441.34">11886 15943 29 0,'-6'0'228'0,"6"0"-79"0,-6 0-57 0,6 0-33 15,-8 0-18-15,8 0-8 0,-6 0-1 0,6 0-2 0,0 0 1 16,0 0 1-16,0 0-1 0,0 0-1 0,0 0-4 0,0 0-3 15,-6 0-6-15,6 0-4 0,0 0-2 0,0 0 0 0,0 0 1 16,0 0 1-16,-7 0 1 0,7 0 3 0,0 0 4 16,-6 0 3-16,-1 0 0 0,7 0-1 0,-6 0 1 0,-1 0-3 15,1 0-1-15,6 0-2 0,-7 0-2 0,0 4-2 16,7-4-1-16,-6 0-1 0,6 0-4 0,0 0 0 0,-6 0-1 16,6 0-2-16,0 0-1 0,-6 0-1 0,6 0-1 15,0 0 1-15,0 4 0 0,-8-4 4 0,8 0 3 0,0 0 0 16,0 0 3-16,0 0 0 0,-6 3 1 0,6-3 2 0,-6 3-1 15,6 1 3-15,-7 1-2 0,1-2 3 0,-1 4 1 16,-6 4 1-16,7-3 0 0,-8 6 0 0,8-3 2 0,-7 0-3 16,6 3-4-16,-6 2 0 0,1-5-2 0,4 4-1 15,-4-1-1-15,6 1-2 0,-2-1 0 0,2-3-2 0,0 3 0 16,-1-3-1-16,7 0 1 0,0 0 2 0,0-3 2 0,0-1 1 16,7 1 1-16,-1-1 2 0,-6 0 1 0,14-4-1 15,-8 2 0-15,6-5-3 0,2 4-6 0,-8-4 0 0,7-4-4 16,7 4-1-16,-8-5 0 0,2 2 1 0,-1 0 3 15,-6-5 4-15,6 5 7 0,-7-5 4 0,8 4 8 0,-8 1 6 16,0-5 7-16,-6 5 3 0,0 3 0 0,6-4-3 0,-6 4-4 16,0-4-5-16,0 4-8 0,0 4-6 0,0-4-9 15,0 4-5-15,0 2-2 0,-6 2-2 0,6 1 0 0,0 1 0 16,6 0 0-16,-6 6 1 0,7-6-1 0,0 2 2 16,6-2-2-16,0 1 0 0,0 0 0 0,7-3 2 0,-1-2-1 15,7 2 3-15,-6-4 1 0,6-4-1 0,-1 0 1 0,9-4 1 16,-9-4 2-16,7 6 3 0,-6-10 3 0,7 5 8 15,-7-3 7-15,0-5 7 0,7 0 16 0,-13 1 17 16,6-1 26-16,-7-4 19 0,-5 4 13 0,-2-3 3 0,1 0-4 16,-6-1-3-16,-7 2-13 0,0-2-17 0,0 0-27 0,-7 2-29 15,-6 1-17-15,1 2-15 0,-8-1-30 0,0 4-40 0,-5 4-41 16,-2 0-43-16,1-1-41 0,0 5-33 0,6 3-46 16,-5-4-48-16,5 4-56 0,0 4-116 0,1-1-55 15,-1 1-14-15</inkml:trace>
  <inkml:trace contextRef="#ctx0" brushRef="#br0" timeOffset="184878.13">12687 16162 178 0,'0'0'188'0,"8"0"-71"0,-8 0-46 0,5-2-26 16,2 2-14-16,0 0-7 0,0 0-2 0,-1-5 4 0,1 5 4 16,5 0 1-16,-5-3 2 0,6 3-2 0,-7 0 2 15,8 0-4-15,-1-4-4 0,-2 4-5 0,4 0-2 0,-3 0 0 16,2-3-1-16,-1 3 0 0,0 0-1 0,0-4 0 16,0 4 4-16,5-4 2 0,-3 4 6 0,-3-4 2 0,1 1 3 15,1 3 2-15,-2-4 1 0,2 1 1 0,5 3-3 16,-6-4-3-16,0 1-5 0,1-1-4 0,-3 4-5 0,-4-4-3 15,7 0-4-15,-8 4-3 0,1-3-3 0,-1 3-4 0,1 0-6 16,0 0-12-16,-7 0-15 0,0 0-22 0,0 3-28 16,0-3-37-16,-7 4-59 0,0-4-102 0,-6 4-85 0</inkml:trace>
  <inkml:trace contextRef="#ctx0" brushRef="#br0" timeOffset="185049.97">12589 16247 434 0,'-5'4'343'15,"-2"-1"-131"-15,7-3-88 0,0 4-57 0,0-4-30 0,0 4-15 16,7-4-2-16,-2 0 2 0,2-4 7 0,0 4 5 16,6-4 4-16,1 1 3 0,-2 3 1 0,8-4-2 0,-2 4-4 15,2-3-7-15,1 3-9 0,-2-4-7 0,7 4-13 16,-6 0-15-16,-1-3-25 0,1 3-33 0,0 0-52 0,-1-4-91 16,0-1-125-16,-6 5-73 0</inkml:trace>
  <inkml:trace contextRef="#ctx0" brushRef="#br0" timeOffset="187002.84">13776 15899 34 0,'-7'0'344'0,"7"-4"-94"15,0 4-90-15,0-4-59 0,7 1-38 0,-7 3-27 16,0-4-14-16,6 1-10 0,-6-1-2 0,7 4 0 0,0-3 2 16,-7-1 2-16,6 4 3 0,0-4-1 0,-6 4-1 15,7-4 3-15,0 4 0 0,-7-3-2 0,6 3-3 0,0-4 0 16,1 4-1-16,0 0 3 0,-1 0 2 0,1 0-3 0,5 0-1 16,-4 0 1-16,-2 4 1 0,6-1 0 0,-4 1-2 15,4 4-1-15,-5-1 0 0,-1 0 0 0,7 4-1 0,-6 4-1 16,-1-4-2-16,0 7-2 0,2-4-2 0,-8 5 0 15,6 0-1-15,0-2 0 0,1 2-2 0,-7-1 0 0,0 1 0 16,7 0 2-16,-7-2-2 0,0-2 0 0,6-1-1 0,-6 1-1 16,0-3 1-16,0-2 0 0,0 1 0 0,0-1 0 15,0-5 0-15,0 2 7 0,0-2 7 0,0-2 7 0,0 0 12 16,0-3 7-16,0 0 6 0,0 0 2 0,-6-3 1 16,6 0-4-16,0-6-5 0,0 1-7 0,6-2-10 0,-6-1-9 15,0 1 0-15,0-2-3 0,7 1 0 0,-7-3 2 0,6-1-2 16,-6 0-1-16,6 0 0 0,-6 1 0 0,7-1-2 15,0 0-2-15,-7 1-2 0,6 6 0 0,0 1 0 16,-6-3-1-16,6 6-1 0,-6-4 0 0,0 1-1 0,8 3 0 16,-8 1-1-16,6 3 0 0,-6 0-1 0,6 0 0 0,-6 3 0 15,7 1 0-15,-7 3 5 0,7 1-3 0,-1-1-1 0,1 0 0 16,-1 0 0-16,-6 5 0 0,6-5 0 0,2 0 0 16,-8 0-3-16,6 1 0 0,0 0 2 0,-6-5 1 15,0 1-2-15,7 0 2 0,-7-1 0 0,0-3 0 0,7 0 0 16,-7 0 1-16,6-3 0 0,-6-1-1 0,7 0 3 0,-1-4-2 15,0 1 0-15,1-1-1 0,-1-2 1 0,1 3 0 16,-7-5 0-16,6 2 1 0,0 3-1 0,2-5 2 0,-2 1 2 16,-6 5 3-16,7-3 0 0,-1 6 1 0,-6-4 2 15,0 7 0-15,0-4-1 0,7 4-2 0,-1 0-1 0,1 0-4 16,-1 4-1-16,0 0-2 0,2 2 0 0,-2 3-1 0,0-3 1 16,1 5-2-16,6 1 1 0,-7 2 0 0,0 1 1 15,1-1 0-15,0 1 0 0,-7 0 1 0,7-1-1 0,-1 1 1 16,0-4 0-16,-6 4-1 0,7-1 0 0,0-3-1 15,-7 3 0-15,6-2-1 0,0-1-10 0,1 0-12 0,-1 1-20 16,1-6-26-16,6 2-38 0,-7-2-53 0,7 3-84 0,6-6-149 16,-5 1-67-16,-1-4-29 0</inkml:trace>
  <inkml:trace contextRef="#ctx0" brushRef="#br0" timeOffset="187236.99">14557 16093 448 0,'0'-3'371'0,"-5"0"-137"0,5 3-96 0,0-5-55 0,0 5-34 16,5 0-15-16,-5 0-5 0,7-4 3 0,-1 4 2 0,2-3 5 16,-2 3 2-16,7 0 0 0,-6-3 0 0,12 3-3 15,-6-4-7-15,6 4-9 0,1 0-5 0,7 0-6 0,-9 0-8 16,9 0-11-16,-7 0-16 0,6 0-20 0,-7 4-27 0,1-4-33 15,-1 3-40-15,-6-3-54 0,1 0-73 0,-8 3-106 16,0 1-51-16</inkml:trace>
  <inkml:trace contextRef="#ctx0" brushRef="#br0" timeOffset="187424.56">14720 16108 429 0,'-6'0'417'0,"0"4"-143"0,0 0-107 15,-1 3-68-15,7 0-43 0,0 0-24 0,0 1-15 0,0 2-6 16,7 1-2-16,-1 0-2 0,0 0 2 0,0 0-2 15,-6 4 1-15,8-1 0 0,-2-2 0 0,0 2 0 0,-6 1-2 16,0-1 1-16,0 1-2 0,0-1 1 0,-6 5-1 0,0-7-1 16,-2 3 1-16,2-1 1 0,-6-3 1 0,-3 0-4 15,3-1 1-15,-1-2-3 0,0-1 2 0,0 1 0 0,0-2-3 16,0-1-1-16,0-2-16 0,6 1-28 0,1-4-56 16,0 0-112-16,-2-4-117 0,8 4-83 0,-6-3-49 0</inkml:trace>
  <inkml:trace contextRef="#ctx0" brushRef="#br0" timeOffset="188392.99">15829 15636 129 0,'0'-8'326'15,"-7"5"-118"-15,7-2-87 0,-7 2-52 0,7-1-28 0,0 4-15 16,-6-2-5-16,6-4 2 0,0 6 4 0,0-2 5 0,0 2 5 15,0 0 2-15,0 0 2 0,0 0-1 0,0 0-3 16,0 0-9-16,0 0-6 0,0 2-8 0,0-2-4 0,-7 6-2 16,7-4-2-16,0 2 2 0,-6 7 3 0,0 1 6 15,-1-2 1-15,0 5 2 0,1-1 5 0,-7 1 0 0,6 3 3 16,-6 4-1-16,0 0-3 0,0 0-1 0,-7 0-1 16,8 4-1-16,-1-1-4 0,-7 1 0 0,7 0-4 0,0-1-3 15,0 1-1-15,0-4-2 0,0 4-1 0,0-4-1 0,0-1-1 16,7 2 0-16,-8-4 0 0,0-2-1 0,9-2 1 15,-2-4-1-15,1 4-1 0,-1-8 5 0,7 1 11 0,-6-2 13 16,6-2 12-16,0-4 7 0,0 0 3 0,0-4 4 16,0 0 0-16,6-3-4 0,1 0-9 0,-1-4-12 0,1-3-13 15,-2-1-6-15,3 0-4 0,-2-3-1 0,0-1-1 16,2 4-2-16,-8-2-1 0,6 2 1 0,-6 1-2 0,6-5 2 16,-6 9-4-16,0-2 2 0,0 1-1 0,0 4 0 0,7 3 0 15,-7-3-1-15,0 7-1 0,0-5-2 0,7 10 1 16,-7-5 0-16,6 7-1 0,-6 1 0 0,0-1 0 0,6 7 1 15,1-3 1-15,-1 0-1 0,1 4 1 0,0-1 0 0,5 1 0 16,-5-1 1-16,6-2 0 0,0-1 0 0,0 0-1 16,0 1 1-16,-7-2 0 0,14-3 1 0,-7 1-1 15,0-4-1-15,0-1 1 0,1-3 0 0,-2 0 3 0,8 0-2 16,-7 0-1-16,0-7 1 0,6-1-1 0,-5 1-1 0,5-8 0 16,-6 5 0-16,0-6-1 0,0 1 1 0,0-2 1 0,-7-2 0 15,2-3 0-15,-2 5-1 0,0-6 1 0,1 0 0 16,-7 2-1-16,0-1 0 0,0 0-1 0,0 0 0 15,0 0 1-15,0 4-1 0,0 0 2 0,-7-1 0 0,7 4 3 16,0 1-2-16,0 3 4 0,-6 0 1 0,6 4 0 0,0-1 1 16,-6 5-1-16,6-1-1 0,0 0-1 0,0 4 2 15,0 4-4-15,0 0-3 0,0-1 0 0,0 8 0 0,0-3 0 16,6 3 0-16,-6 3 0 0,0-3 0 0,6 7 2 16,-6-3 0-16,0 7 0 0,0-3-1 0,7-1 1 0,-7 4 1 15,0 3-2-15,0-3 0 0,0 4 0 0,0-1 1 0,0 1-1 16,0 0-1-16,0-1 0 0,0 5-2 0,6-4 0 15,-6 0-2-15,0-1-9 0,0-4-10 0,0 5-11 16,0-3-12-16,0-1-12 0,0-4-14 0,0-3-14 0,0 2-19 16,0-5-21-16,0 3-26 0,7-5-39 0,-7-1-74 0,7-3-116 15,-7-2-58-15</inkml:trace>
  <inkml:trace contextRef="#ctx0" brushRef="#br0" timeOffset="188627.43">16122 16041 239 0,'-7'-3'488'15,"7"3"-137"-15,-6 3-147 0,6 1-92 0,0 0-53 0,-7 8-28 16,7-5-15-16,-6 7-6 0,6-3-1 0,-7 4 1 16,7 0 3-16,-7 3 0 0,7 1 1 0,0-2 2 0,-6 5-3 15,6 4 0-15,0-4-1 0,0 0-4 0,0 0-2 0,0 4 0 16,0-4-3-16,0 0-1 0,6 0 2 0,-6-3-3 15,7 2-2-15,-7-3-6 0,7 1-14 0,-7-5-23 0,6 1-31 16,1 0-44-16,-7-4-68 0,6-3-132 0,1-2-82 16,0-2-44-16</inkml:trace>
  <inkml:trace contextRef="#ctx0" brushRef="#br0" timeOffset="189002.19">16147 16082 283 0,'-6'-10'513'0,"0"2"-116"16,6 0-150-16,-6 1-99 0,6 3-57 0,0 0-31 16,0 1-16-16,6-1-9 0,-6 1-2 0,6-1 1 0,7 1 2 15,-6 3 0-15,-1-4-2 0,7 4-1 0,1 4-1 0,-2-4-6 16,-5 3-6-16,6 1-8 0,0 3-5 0,-6 0-6 15,-1 4 0-15,1-3-3 0,-1 3-1 0,-6 4-1 0,0-1 0 16,0 1 1-16,-6 3 1 0,-1 0-2 0,1-3 0 16,-1 3 1-16,0 2 1 0,-5-3-1 0,12 2 1 0,-7-5-1 15,7 4-2-15,0-3 0 0,7 4-4 0,-1-5-3 16,0 1-6-16,8 0-4 0,-1-1-5 0,6-3-6 0,0 4-2 16,1-5-4-16,0 5 1 0,-7-3 0 0,7-2 4 15,-8 1 1-15,1 0 5 0,0 0 2 0,-13 1 4 0,6-2 4 16,-12 2 4-16,6-5 3 0,-6 3 4 0,-1-2 0 0,-6-4 3 15,7 3 2-15,-8-3 1 0,2 0 2 0,-1-2-1 16,0 3-1-16,0-5-6 0,-1 0-11 0,1-5-19 0,7 5-28 16,-1-6-42-16,1-2-65 0,6 1-116 0,0-1-92 0,6-2-51 15</inkml:trace>
  <inkml:trace contextRef="#ctx0" brushRef="#br0" timeOffset="189299.2">16695 15738 340 0,'0'-8'458'0,"0"8"-166"0,0-3-136 0,0 6-72 15,0-3-42-15,7 8-19 0,-1-1-11 0,-6 1-5 16,7 2-4-16,-1 2 0 0,1 3-1 0,0 3 0 0,-1 0 1 15,-1 4-2-15,2 4-1 0,1-1 0 0,4 4 1 16,-5 0-1-16,-2 5 1 0,3-5 0 0,-1 4 0 0,-1-4 1 16,-6 5-1-16,13-5-1 0,-13 0-1 0,7 0 1 0,-1-4 0 15,0 1 0-15,1 1-2 0,0-2-4 0,-7-2-8 16,6-3-11-16,1-1-21 0,-1 0-28 0,-6-4-33 0,5-1-52 16,-5-3-88-16,8-5-103 0,-8-1-52 0</inkml:trace>
  <inkml:trace contextRef="#ctx0" brushRef="#br0" timeOffset="189752.18">16695 15778 116 0,'-7'-8'476'0,"1"-1"-121"0,0-3-140 16,0 4-89-16,6 1-50 0,0-3-28 0,0 2-12 0,6 1-4 16,0-1 1-16,0 1 1 0,1 0 1 0,6-1 1 0,-6 5 3 15,6-4 0-15,0-1 0 0,7 4-5 0,-1 1-4 16,1-4 0-16,-1 2 0 0,0 5 1 0,1-2-2 0,-2 2-2 16,9 0 0-16,-13 2-2 0,5 3-3 0,1-2-5 15,-8 4-5-15,2 1-4 0,-1-1-3 0,-6 4-1 0,-7 4 0 16,5-1-2-16,-5 1-1 0,-5 3-2 0,-2 4 1 0,-1-3 0 15,3 3 0-15,-9 0 0 0,8-4-1 0,-7 0-2 16,7 4 1-16,-1-4 2 0,1 4-1 0,6-3 1 0,-7 0-1 16,14-2 0-16,-1 2-2 0,1-1 2 0,6 0 0 15,-1 0-2-15,2-2-1 0,6 2-1 0,-1-4-2 0,1 5-3 16,-1-5-3-16,-6 1-3 0,7-1-1 0,-7 1 1 0,-2 0 1 16,-2 0 1-16,-3-4 1 0,-1 4 4 0,-5-5 4 15,0-3 2-15,-5 5 1 0,-1-5 2 0,-3 3 0 16,-2-2 1-16,4-4 1 0,-6 3 0 0,0-3-2 0,-7 0 1 15,8-2 1-15,-8 3-2 0,6-2 0 0,2-3-1 0,-7 0-5 16,11 0-13-16,-4 0-21 0,5 0-28 0,-6 0-42 0,13 0-55 16,-6-3-95-16,-1 3-135 0,1 0-69 0</inkml:trace>
  <inkml:trace contextRef="#ctx0" brushRef="#br0" timeOffset="190236.24">14408 16760 149 0,'-20'3'245'0,"-5"1"-58"0,5-4-49 0,0 4-37 16,7-4-25-16,-1 0-20 0,9 3-11 0,-2-3-6 0,1 0-7 15,0 5-7-15,6-5-5 0,0 0-3 0,0 0 1 0,0 0-2 16,0 3-1-16,6-3 0 0,-6 0 0 0,6 4 1 16,1-4 2-16,6 4 2 0,-7-4-4 0,7 4 0 0,1-4 1 15,5 0-2-15,-6 0-2 0,6 2-3 0,7-2-3 0,-6 0-3 16,6 0 1-16,7 0 1 0,-1-2 1 0,0 2 0 0,8-4 6 15,6 0 0-15,-2 0 1 0,3 1 2 0,5-2 2 0,6 2-1 16,-5-1-3-16,12-3 0 0,-8 4-5 0,9-5 1 16,7 1-2-16,4 3 0 0,-4-3-1 0,4-1-1 0,2 1 1 15,-2 3-1-15,2-3 1 0,6 0 0 0,0-1 5 0,-1 1 1 16,1-1-1-16,-1 2 2 0,2-2 2 0,-9 5-2 16,1-5-1-16,0 4-1 0,-5 2-4 0,-3-6-4 0,-10 4-1 0,-2 4-2 15,-11-3 0-15,-9 3-1 0,0 0 1 0,-11-5-2 16,-7 5-2-16,-1 0-3 0,-5 0-2 0,-14 0-8 15,6 0-9-15,-12 5-13 0,-8-5-22 0,2 3-27 0,-8 1-31 16,1-1-34-16,-7 2-51 0,-7-5-70 0,1 2-97 0</inkml:trace>
  <inkml:trace contextRef="#ctx0" brushRef="#br0" timeOffset="190736.13">15614 16944 416 0,'0'-4'504'15,"-7"4"-172"-15,7 0-138 0,7 0-86 0,-7 4-52 0,0-1-26 16,6 1-15-16,0-1-7 0,-6 4-4 0,7 1-1 0,0-1 1 16,-7 7 1-16,6-2 2 0,-6 6 2 0,7 0 2 0,-7 5 0 15,6 2 2-15,-6 4 2 0,0 5 1 0,0-2 4 0,0 2-1 16,0 2 0-16,7 0-1 0,-7 1 1 0,0 1 1 15,0-2-4-15,0 3-2 0,0-5-2 0,0 3-5 0,0-1 0 16,0-3 0-16,-7 0-3 0,7-4-1 0,0 1 1 0,0-1-1 16,0-4-2-16,0-3 3 0,-6 0-1 0,6-8 0 0,0 2 0 15,0-5 0-15,0-4 9 0,0 1 16 0,0-4 20 16,0-2 8-16,0-2 5 0,0 0 4 0,6-6 1 16,-6 2 9-16,7-7-3 0,-7-4-13 0,6 1-16 0,1-1-10 15,-1-4-4-15,0 1-5 0,2-1-1 0,4 2-12 0,1-5-5 16,-6 0-5-16,6 4-2 0,0-1-1 0,0 1-3 0,0 3 2 15,6 0-1-15,-6 1 2 0,1 3 0 0,-2 3 0 16,2 1 1-16,-2 0 1 0,-5 4 0 0,6 3 0 0,0 0 0 16,0 0 0-16,6 3 0 0,-5 1 0 0,-1 3-1 0,0 0 1 15,6 1 0-15,-5 2 0 0,5-3 1 0,-6 8 0 0,6-3 2 16,-5-2-1-16,-2 1 0 0,2-3 0 0,-1 2 0 0,0 2-1 16,0-1-1-16,-1-4-2 0,2 0-6 0,-2 4-9 0,-5-4-8 15,0 1-10-15,0-1-12 0,-1-3-13 0,0 4-13 16,1-6-14-16,0-2-8 0,-7 5-12 0,6-5-17 0,-6-5-25 15,0 3-36-15,0-6-48 0,0-3-109 0,-6 0-84 0,-1 0-43 16</inkml:trace>
  <inkml:trace contextRef="#ctx0" brushRef="#br0" timeOffset="190970.45">15125 17280 30 0,'-6'0'528'0,"6"-3"2"0,6-1-183 15,0 4-151-15,7-3-93 0,1-1-51 0,5-1-28 0,7 2-14 16,6-4-10-16,-7 3-1 0,16 1 0 0,-2-5 0 16,0 4 3-16,0 1-1 0,13-2 3 0,-6 3-1 0,6-2 0 15,6 1 1-15,1-1-1 0,-7 0 2 0,13 0-6 0,-12 0-7 16,5 0-26-16,-6 2-40 0,-6-3-63 0,-7 3-114 0,0-3-111 15,-13 5-81-15,-6-3-42 0</inkml:trace>
  <inkml:trace contextRef="#ctx0" brushRef="#br0" timeOffset="196656.7">8837 7821 100 0,'0'0'130'0,"0"-3"-38"0,0 3-25 16,0 0-18-16,0 0-7 0,0 0-3 0,0 0 0 0,0 0-1 16,0 0 3-16,0 0-2 0,0 0 1 0,0 0 1 15,0 0 1-15,0 0-1 0,0 0-3 0,0 0-3 0,0 0-4 16,0 0-5-16,0 0-2 0,0 0-4 0,7 0-5 0,-7 0-5 16,0 0-3-16,0 0-1 0,0 0-2 0,6 0-2 15,-6 0 1-15,5-4 0 0,3 4-1 0,-1 0 2 16,-2 0 2-16,2 0-1 0,7-4 1 0,-8 4 0 0,7 0 0 15,-7-3 0-15,8 3-1 0,-8 0-1 0,7 0 0 0,-6 0-2 16,6 0 1-16,-7 3-2 0,8-3 0 0,-8 4 0 16,-1-4-1-16,2 7-1 0,-7-4 0 0,8 1 0 0,-8 4-2 15,0-1 1-15,0 0 1 0,-8 4-1 0,8-2 1 0,-7 0 1 16,-4 3 0-16,2-1 0 0,-2 0 1 0,-2 0 0 16,-1 4 1-16,2-5 0 0,-8 1-2 0,1 1 0 0,-2-2 0 15,1 1 0-15,2 0 5 0,-2-3 2 0,0 2-2 16,8-3 2-16,-2-3 2 0,2 4-2 0,-2 0 2 0,8-5-2 15,-1 1 0-15,1-2-6 0,6 4 1 0,-6-4-2 0,6 2 0 16,0-4 1-16,6 4 0 0,0-4 1 0,1 4 0 16,-1-4 1-16,1 3 0 0,5-3 0 0,3 0 0 0,-3 0-2 15,8 0-1-15,-1 0-4 0,1 0-10 0,0 0-15 16,6-3-27-16,-1-1-35 0,1 0-65 0,1 0-125 0,4-4-76 16</inkml:trace>
  <inkml:trace contextRef="#ctx0" brushRef="#br0" timeOffset="197047.14">9150 7975 186 0,'6'-3'138'0,"8"-1"-52"0,-8 4-35 0,7-8-19 0,-7 8-6 16,1-3-3-16,-1-5 2 0,1 8 1 0,-1-6 2 0,-1 2 5 16,-5 0 4-16,0 0 0 0,9 1-2 0,-18-1-1 15,9 4-5-15,-5-4-3 0,-1 0-5 0,-1 1-5 16,1 3-6-16,-1-5-3 0,-6 5-2 0,7 0 1 0,-8 0 1 16,8 0-1-16,0 0 2 0,-8 0-1 0,8 5 0 0,-8-5 1 15,9 3-1-15,5 1-1 0,-7 0-1 0,-1 0-2 16,3-1 0-16,5 1-1 0,0 4-1 0,-6-2 1 0,6-2 1 15,0 3-1-15,0 1 1 0,0-1-1 0,0 0-1 16,6 1 1-16,-6-1 1 0,0-4-1 0,5 5-1 0,-5-1 1 16,8-2 0-16,-8 2 0 0,7-5 0 0,-2 2 1 0,3 0 1 15,-2 4 1-15,0-8 1 0,1 4-1 0,0-1-1 16,-1 1 2-16,8-4 0 0,-2 2-2 0,1-2-8 0,7 6-20 16,0-12-35-16,-1 6-67 0,7-2-149 0,-6-2-79 15</inkml:trace>
  <inkml:trace contextRef="#ctx0" brushRef="#br0" timeOffset="197609.51">9397 7957 163 0,'0'0'134'16,"7"-4"-52"-16,-1 0-33 0,1 4-17 0,-7 0-8 16,6-4 0-16,-6 2 1 0,7 2 4 0,-1-4 1 0,-6 4 3 15,7-4 5-15,-7 0 2 0,0 4 3 0,0-3-2 16,0-1-2-16,0 0 0 0,0 4-1 0,-7-4-2 0,7 1-4 15,-6 3-5-15,-1 0-6 0,1-5-4 0,-7 5-2 16,6 0-3-16,-5 0-2 0,-2 0-2 0,8 0-1 0,-7 5-3 16,0-5-1-16,0 3 1 0,6 1 0 0,-6 0-2 0,7 3-2 15,-8-3-1-15,8 0 1 0,-1 2 2 0,1-2-1 0,0 4 0 16,-1-5 0-16,7 5 0 0,-8-4 0 0,8-1 1 16,0 4-2-16,0-3 0 0,0 0 0 0,0 3-1 15,8-4 1-15,-1 1 1 0,-7 0-1 0,6 3 0 0,7-2 2 16,-7 2 1-16,8-5-1 0,-2 2 0 0,2 0-2 0,-1-4-7 15,5 4-10-15,2-4-17 0,0 4-19 0,0-4-27 16,-7-4-41-16,7 4-78 0,-8-4-117 0</inkml:trace>
  <inkml:trace contextRef="#ctx0" brushRef="#br0" timeOffset="198297.06">9456 7935 18 0,'0'0'262'0,"0"0"-75"0,0-4-67 0,0 4-48 16,6 0-31-16,-6 0-18 0,0-3-11 0,7 3-7 16,-7 0-3-16,0 0-2 0,7 0 0 0,-7 3 2 15,6-3-2-15,-1 0-1 0,-5 4 0 0,8 0 0 0,-8 0-1 16,6-2-1-16,-6 2 1 0,7 4-1 0,-7-1 1 0,7 1 1 15,-7-1 0-15,0 0 1 0,6 4 0 0,-6-4 1 16,6 1 1-16,-6 2-1 0,0-3 1 0,8 5 0 0,-8-4-1 16,0 1-1-16,6-1 0 0,-6 0-1 0,0 3 1 15,0-3 0-15,6-1-2 0,-6 0 2 0,0-3 0 0,0-1 1 16,0 1 0-16,0 0 1 0,0-1 5 0,6-3 11 0,-6 4 9 16,0-4 11-16,0 3 8 0,0-3 5 0,0-3 2 15,0-1 1-15,0 1-4 0,7-1-10 0,-7-3-8 0,7-1-9 16,-7 0-4-16,6 2-4 0,1-2-1 0,-7-3 1 15,6 5-1-15,0-2 0 0,-6-3 0 0,8 3-2 0,-8 4-3 16,6-2-3-16,-6 1-2 0,6 3-2 0,-6-3-2 0,0 5 0 16,6-3-2-16,-6 3-1 0,0 0-2 0,8 0 3 15,-8 3-1-15,0 2 2 0,6-3 0 0,-6 3-1 0,6 1 2 16,-6-2-1-16,7 4 1 0,-1-4-1 0,1 3-1 16,0-5-1-16,-1 4 1 0,0-4 2 0,0 2 0 0,2 0 2 15,-2 0-1-15,7-4 0 0,-6 0 0 0,6 3 2 0,-7-3-1 16,0-3 0-16,8 3-2 0,-8 0 5 0,0-4-2 15,1 0-3-15,0 0-1 0,-1 2-1 0,-6-4 1 0,7 4 1 16,-7-2-1-16,0 1-5 0,0-1 1 0,0 4 3 16,-7-4 2-16,7 4-2 0,-6-4-1 0,-1 4 1 0,0 0 1 15,-5 4-3-15,5-4 1 0,0 4 0 0,1 0 2 16,0-4 1-16,-1 3-1 0,1 1-1 0,6-2-1 0,-7-2 2 16,7 6 0-16,0-6 0 0,0 0-2 0,7 0 0 0,-1 0 2 15,-6 0 0-15,7 0 0 0,5 0 0 0,-5-6-1 16,0 6 1-16,5-2 0 0,-5 2 1 0,0-4 0 0,-1 1 0 15,1-1 0-15,-1 4 0 0,-6 0 2 0,7-4-1 16,-7 4-3-16,7-4 1 0,-7 4-1 0,0 0-2 0,6 4 1 16,-6-4-2-16,0 4 2 0,0 0-1 0,6-1 1 0,-6 1 1 15,0-2 0-15,6 4 2 0,-6 0-3 0,8-2-8 16,4 3-17-16,-5-3-27 0,6-4-41 0,6 4-83 0,-5-4-130 16,5-4-72-16</inkml:trace>
  <inkml:trace contextRef="#ctx0" brushRef="#br0" timeOffset="199468.44">8433 6011 13 0,'0'0'237'0,"0"0"-58"0,-7 0-43 0,7 0-29 16,0 0-17-16,7 0-10 0,-7 0-6 0,0 0-10 15,0 0-6-15,6 0-8 0,-6 0-10 0,7-4-9 0,6 4-10 16,-7-3-10-16,8-1-5 0,-8 4-4 0,7-3 0 0,0 3-2 16,-1-4 2-16,2 4-2 0,-1 0 0 0,1 0 1 15,-2 0-1-15,1 0 0 0,-6 4-2 0,6-4 0 0,-8 3-2 16,-5 4 0-16,7 1 1 0,-7 3-1 0,0-1 3 0,-7 6 1 15,2-1 0-15,-8 2 1 0,0 2-1 0,-6-1 1 16,-1 4 0-16,6-4 1 0,-5 5-1 0,-1-4-1 0,8-5 0 16,-2 3 0-16,2-2 2 0,-2-3 0 0,8-2 0 15,-7-3-1-15,7 2 0 0,6-3 1 0,-8-2 0 0,8 0-2 16,0-1 0-16,0 0 0 0,0-3 0 0,0 5 0 0,8-5 0 16,-2 0 1-16,7 4 0 0,0-4 1 0,6 0 1 15,1 0-1-15,6-4-2 0,0 4-5 0,7 0-10 0,-1-5-20 16,7 2-27-16,0 0-39 0,1-5-80 0,-1 5-127 15,7-5-68-15</inkml:trace>
  <inkml:trace contextRef="#ctx0" brushRef="#br0" timeOffset="200062.05">8974 6176 165 0,'11'0'122'0,"-2"-4"-45"0,2 4-31 0,4-6-17 0,-3 1-7 16,1 1-2-16,7 1 1 0,-7-4 2 0,5 3 1 15,-3-3 3-15,-10 3 6 0,9-3 2 0,-8 3 7 0,1 1 4 16,-7-2 3-16,7-1-2 0,-7 2 0 0,-7 0-2 0,7 1-3 16,-7 3-3-16,7-4-8 0,-12 4-8 0,-1 0-7 15,6 0-2-15,-12 4-5 0,5-1-3 0,2 1-2 16,-2 0-2-16,-5 2-2 0,5 2 0 0,7-4 0 0,-4 3 1 15,2 1-2-15,4-1 1 0,-1-4 0 0,6 4 0 0,-7 2 0 16,7-3 1-16,0-2 0 0,0 4-1 0,0-1 1 0,0 0-1 16,7 0 1-16,-7 1 1 0,6-4-1 0,-6 3 0 15,5 1 2-15,4-1-1 0,-3-4 0 0,-1 1 2 16,2 3-3-16,1-3-1 0,-2 0 2 0,7-1 2 0,-7 1 0 16,8-1 2-16,-2 1 0 0,-5-4-1 0,11 3 2 0,-3-3 0 15,-2 0-3-15,6 0 1 0,-6-3-2 0,7-1-2 0,-1 4-4 16,-6 0-4-16,5-3-4 0,-3-1-9 0,-2 1-4 15,0-1-4-15,0 0-2 0,-7-3 2 0,1 3 2 16,0 1 6-16,-1-4 3 0,-6-1 10 0,6 1 7 0,-6-1 7 16,0 2 4-16,0-2 6 0,0-1 3 0,-6 3 4 0,6-2 4 15,0-3 3-15,-6 4-1 0,6 0 0 0,-7 0-3 16,7-1-1-16,0 1-5 0,0 0-4 0,-7 2-3 0,7-1-1 16,0-2 0-16,0 5-1 0,0-5 0 0,0 4-1 15,0-3-1-15,-6 4 0 0,6-1-1 0,0 1-3 0,0 3-2 16,-7-4-1-16,7 0-1 0,0 4 0 0,-6 0 1 0,6 0-3 15,-6 0 1-15,-1 4 0 0,7-4-1 0,-8 4 0 16,3 3 0-16,5 1 0 0,-6-2 1 0,6 2-1 16,0 3 1-16,-9-5 0 0,9 6 0 0,0-1-2 0,0 3-1 15,0-3-1-15,9 0 1 0,-9-3 1 0,6 3 0 0,-6 1-1 16,5-6 1-16,3 5 0 0,-1-3-1 0,-1 3 1 0,0-4-3 16,7 0-5-16,1-3-3 0,-2 3-9 0,2-3-13 15,-1-1-15-15,5 1-24 0,2-4-37 0,0 0-63 0,0-4-126 16,-1 4-82-16</inkml:trace>
  <inkml:trace contextRef="#ctx0" brushRef="#br0" timeOffset="200671.28">9508 6118 133 0,'0'3'83'0,"7"1"-38"15,-1-4-20-15,-6 7-12 0,6-3-6 0,2 3-2 0,-8 0-3 16,6 0-1-16,-6 2 1 0,6-3 1 0,-6 6 0 0,0-1-1 16,0-3 0-16,6-2 0 0,-6 2 3 0,0-1 7 15,7-3 8-15,-7 2 12 0,0-1 11 0,0-5 12 0,0 3 9 16,0-3 3-16,0 0 0 0,0 0-3 0,7-3-8 15,-7-2-8-15,6 3-10 0,-6-6-10 0,7 1-3 0,-1 3-1 16,-6-4 1-16,6 1 3 0,-6 4 1 0,8-6 0 0,-8 7-1 16,6-6-2-16,-6 4-3 0,0 1-4 0,0 0-4 15,0-2-6-15,0 5-3 0,0 0-2 0,0 0-3 0,0 0-1 16,-6 0 0-16,6 5 0 0,0-2-2 0,0 0 1 16,0 1 1-16,0 4-2 0,0-6 1 0,6 3 0 0,-6-1 0 15,6 4 1-15,0-6 0 0,2-2 1 0,-2 4-1 16,0 0 0-16,7-4 1 0,-6 0 1 0,6 0 0 0,-1-4-2 15,2 4 0-15,-1-4 0 0,0 2 1 0,-6 2 0 0,5-5-1 16,2 2 2-16,-8-6-1 0,0 7 1 0,1-2 0 0,0 0-1 16,-7 4 1-16,6-4 2 0,-6 4 3 0,0 0 0 15,0-3 3-15,0 3 3 0,0 0-1 0,0 0 2 16,0 0-2-16,-6 0-2 0,6 3-2 0,-7-3-2 0,0 0-1 16,7 0-3-16,-6 4 0 0,0-4-1 0,6 0 1 0,0 0 0 15,0 0-1-15,0 0 1 0,0 0-1 0,0 0 1 16,0 0 3-16,0 0 0 0,0 0 1 0,0 0 0 0,6-4 1 15,-6 4 2-15,6-3 0 0,-6 0-2 0,7 3-2 16,-7-5-1-16,7 1-1 0,-7 1 0 0,6 3-4 0,-6-4-1 16,7 4 1-16,-1-3 0 0,1 3 0 0,0 0 0 0,-1 0 0 15,0 0-1-15,0 0-1 0,8 0-6 0,-1 0-14 16,0 0-22-16,6 0-31 0,1 0-38 0,0-4-72 16,-1 1-130-16,7-1-80 0</inkml:trace>
  <inkml:trace contextRef="#ctx0" brushRef="#br0" timeOffset="200765.18">10107 6055 141 0,'-6'0'300'0,"-1"0"-109"0,7 0-79 16,-6 0-51-16,0 0-27 0,6 0-18 0,0 4-10 15,-7-4-13-15,7 4-16 0,0 0-32 0,7 3-81 0,-1-4-126 16,0 4-72-16</inkml:trace>
  <inkml:trace contextRef="#ctx0" brushRef="#br0" timeOffset="203701.81">17829 16416 284 0,'6'-4'225'15,"-6"4"-86"-15,7 0-58 0,-1 0-35 0,8-4-22 0,-8 0-10 16,6 4-3-16,2-2-3 0,-1 2-1 0,0 0 3 0,0-5 0 16,1 5 0-16,4 0-1 0,-4 0-2 0,-1 5-1 15,-7-5-2-15,7 2-1 0,0 6-3 0,-7-4 1 0,-6 3-1 16,8 3 2-16,-8-2 2 0,0 3 1 0,-8 4 2 16,2-1-1-16,-7 1 1 0,0 0 0 0,-6-1-4 0,5 1 2 15,-4 4-1-15,-2-1-1 0,-7-4-6 0,15 5-20 0,-8-5-42 16,0 6-104-16,7-6-106 0,1-3-72 0</inkml:trace>
  <inkml:trace contextRef="#ctx0" brushRef="#br0" timeOffset="205467.09">14284 15972 77 0,'0'-3'97'0,"7"0"-12"16,-7 3-15-16,0-5-10 0,0 5-12 0,0-4-10 15,5 1-9-15,-5 3-2 0,0-3-8 0,8-1-5 0,-8 4-2 16,0-4-1-16,6 1 0 0,-6-1 3 0,0 4 2 0,6-4-2 16,-6 4 2-16,0-4-1 0,0 4 1 0,0-3-2 15,7 3-1-15,-7-5-2 0,0 5-2 0,0-2-1 0,0 2 2 16,0-4 3-16,0 4 4 0,7-3 5 0,-7 3 5 16,0-5 1-16,0 2 2 0,0 3 1 0,0-8-1 0,7 8-4 15,-7-7 0-15,0 3-2 0,6-3-4 0,-6 4-4 0,6-5-1 16,1 1 1-16,0-1-1 0,-1 2-1 0,0-6-4 15,7 5-2-15,-6-4-1 0,6 0 0 0,1 0-1 0,-2 0-1 16,0-1-2-16,2 3 0 0,5-3-2 0,1-3 1 16,0 5-2-16,-2-2 0 0,2-2 2 0,1-1 1 0,-2 4-1 15,7-7-2-15,-6 4 4 0,5-1-1 0,2 1 1 0,-2-2-1 16,2 1 2-16,-7 1 0 0,6-4 0 0,-14 7 1 16,8-5-3-16,-7 6 2 0,-7 3 1 0,1-1 0 15,0 2-1-15,-7-2-1 0,0 4 1 0,-7 4-1 0,0-3 4 16,-5 3-3-16,-8 0-1 0,6 3-3 0,-6-3-1 0,2 4 2 15,-2-4 0-15,0 2 1 0,2 4-3 0,3-6 3 0,3 2 1 16,-1-2 0-16,6 0 2 0,1 4-1 0,6-4 0 16,-6 0-2-16,6 0-3 0,0 4 0 0,0-4 0 15,0 4 0-15,6-1-1 0,0 1 0 0,1 0 1 0,-1 0 0 16,1-2 0-16,0 6 0 0,-2 0 0 0,3-5 1 0,-1 5-1 16,-7 2 0-16,0-2 0 0,0 3 1 0,0 0-1 15,-7 0 0-15,-1 3 0 0,-4-2-7 0,5 3-6 0,-6-5-11 16,7 5-17-16,-7-4-23 0,0-4-28 0,7 4-43 15,-7-4-91-15,-1 4-100 0</inkml:trace>
  <inkml:trace contextRef="#ctx0" brushRef="#br0" timeOffset="207232.24">13822 15079 21 0,'0'0'26'0,"0"0"-10"0,0 0-6 0,0 0-3 15,0 0-3-15,-7 0-3 0,7 0-1 0,0 0 0 0,0 0 1 16,0 0 0-16,0 0 1 0,0 0-2 0,-7 0-1 16,7 0 0-16,-6 0 0 0,6 4 0 0,0-4 1 0,-6 0 0 15,6 0 5-15,0 3 5 0,-7-3 8 0,7 0 6 0,0 0 5 16,-7 4 5-16,7-4 6 0,0 0 2 0,-6 0 0 15,6 0-2-15,0 0-3 0,0 0-6 0,0 0-3 16,0 0-3-16,0 0-4 0,0 0-2 0,0 0-2 0,0 0-1 16,0 0-1-16,0 0 1 0,0 0-2 0,0 0-1 0,0 0-2 15,0 0 0-15,0 0-3 0,0 0-1 0,0 0-4 16,0 0-1-16,0 3 0 0,0-3-1 0,0 0 0 0,0 0-1 16,0 0 0-16,0 0 1 0,0 0 3 0,0 0 2 15,0 0 1-15,0 0 1 0,0 0 4 0,0 0 2 0,0 0 3 16,0 0 3-16,0 0 1 0,0 0 1 0,0 0 1 0,0 0-2 15,0 0-1-15,0 0-1 0,0 0-2 0,0 0-4 16,0 0-2-16,0 0-3 0,0 0-3 0,0 0-1 0,0 0 0 16,0 0-3-16,0 0 2 0,0 0-1 0,0 0-1 0,0 0 0 15,0 0 0-15,0 0 0 0,0 0-1 0,0 0 0 16,0 0-1-16,0 0 0 0,0 0 1 0,6 0-2 0,-6 0 1 16,0 0 0-16,0 0 1 0,7 0 0 0,-7 0 0 15,7 0 1-15,-7 0-1 0,6 0 2 0,0 0-1 0,8 0 1 16,-8 0-1-16,0 0-1 0,8 0 0 0,-1 0-1 0,-7 0 1 15,8 0 0-15,-2 0-1 0,8 0 0 0,-7 0 1 16,0 0 0-16,6 4 0 0,1-4 0 0,-7 0 0 16,7 0 0-16,-8 0 0 0,8 0 1 0,-8 0-1 0,2 0 0 15,-1 0 0-15,0 0 1 0,0 0 2 0,1 0-1 0,-8 0 0 16,7 0-2-16,-6 0 1 0,-1 0-2 0,1 0 0 0,-7 0 0 16,6 0 0-16,-6 0-2 0,6 0 2 0,-6 0 0 15,0 0 1-15,0 0 0 0,0 0 0 0,0 0-1 16,0 0 0-16,0 0-6 0,0 0-13 0,0 0-22 0,0 0-29 15,0 0-61-15,0-4-133 0,0 1-79 0</inkml:trace>
  <inkml:trace contextRef="#ctx0" brushRef="#br0" timeOffset="207482.18">14239 14928 16 0,'-7'-3'421'0,"1"-1"-150"0,-1 1-114 0,7 3-68 0,-6-5-39 16,6 5-23-16,0 0-12 0,0 0-8 0,0 5-3 0,0-5-1 16,6 3-2-16,-6 4 0 0,7-2 1 0,-1 5 0 15,-6 1 0-15,7 0 1 0,-1 0 0 0,-6 4 1 16,7 2-3-16,-1 2 3 0,0 0-1 0,2-2 0 0,-2 6-2 15,0-5 0-15,1 4-2 0,-2-4-7 0,3 1-18 0,4-1-28 16,-5 1-47-16,0-6-120 0,-7 3-91 0</inkml:trace>
  <inkml:trace contextRef="#ctx0" brushRef="#br0" timeOffset="210543.96">18982 15833 105 0,'-7'0'190'0,"7"0"-80"15,0 0-51-15,0 0-27 0,0 0-16 0,0 0-7 0,0 0-3 16,0 0 0-16,7 0 1 0,-7 0 0 0,0-3 2 16,0 3 1-16,7 0-1 0,-7 0 2 0,5-4 0 0,2 4 1 15,-7 0 0-15,8 0 1 0,-2 0 1 0,-6 0-1 0,6 0 3 16,1 0 0-16,0 0 1 0,-1 0 1 0,1 0-2 16,5 0-1-16,-5 0-1 0,6-4 1 0,-8 4-3 15,10 0 0-15,-2 0 0 0,0-3-1 0,0 3 1 0,7 0 1 16,-8-4 0-16,8 4 0 0,-1-4-1 0,1 4 0 0,0-3-4 15,-8-1-1-15,15 4-1 0,-15-4-3 0,8 4-1 0,-7-3 0 16,-1 3 0-16,2 0 0 0,-8-4 0 0,8 4-2 16,-14 0 1-16,6 0-1 0,0 0 2 0,-6 0-1 15,0 0 0-15,8 0-1 0,-8 0-2 0,0 0-2 0,-8-3-8 16,8 3-9-16,0 0-18 0,-6-4-21 0,6 4-35 0,-6-4-68 16,0 0-109-16</inkml:trace>
  <inkml:trace contextRef="#ctx0" brushRef="#br0" timeOffset="210793.9">19139 15705 39 0,'0'0'293'0,"0"0"-111"0,0 0-80 0,6 0-44 15,-6 0-28-15,0 0-16 0,6 0-7 0,2 4-4 0,-8-1-2 16,6-3-1-16,0 4 0 0,1 4 1 0,-1-5 0 0,1 4 0 15,-1 0 2-15,1 1-2 0,-1 4 1 0,-1-3 1 16,4 3-2-16,-3-1-2 0,-1 4 2 0,3-4-1 0,-8 3 0 16,0 1 0-16,0-1 1 0,7 1-1 0,-7-1 2 15,0 1 2-15,0-1-1 0,0 2 0 0,-7-5-1 0,7 3-1 16,0-3-9-16,0 0-21 0,7-3-37 0,-7-1-87 0,0-3-111 16</inkml:trace>
  <inkml:trace contextRef="#ctx0" brushRef="#br0" timeOffset="211215.67">19510 15611 149 0,'0'2'149'0,"0"-2"-62"0,-6 4-36 0,6 4-18 0,0-5-6 15,6 1-1-15,-6 4 1 0,0-6 1 0,6 10-2 16,2-9 1-16,-2 9-3 0,0-2 0 0,0-2-4 0,1 6-4 15,6-3-3-15,-6 4-3 0,6-1 1 0,-6 1 0 16,5 4 4-16,-6-1 0 0,2 4 5 0,-2 0 4 0,0 0 2 16,1 0 0-16,-1 3 1 0,1-3-1 0,0 4-3 0,-1 0-3 15,-6-1-7-15,6 1-2 0,1-1-4 0,0 1-1 16,-7 0-2-16,0-4-1 0,6 3-3 0,-6-3-1 16,0 0 1-16,0 1 0 0,-6-5 1 0,6 0 0 0,-7 0 0 15,7 1-1-15,-7-4-8 0,7-1-15 0,0-3-28 0,-6-3-34 16,6-2-66-16,0-1-131 0,0-1-75 0</inkml:trace>
  <inkml:trace contextRef="#ctx0" brushRef="#br0" timeOffset="211590.62">19210 16152 45 0,'5'0'131'0,"10"0"-36"0,-2 0-28 0,-6 0-17 0,5 0-11 15,8 0-4-15,-7 0-5 0,7-4-4 0,-1 4-1 16,1 0-4-16,0 0-2 0,-2-3 0 0,2 3-2 0,0 0-2 16,-7 0-3-16,7-4-5 0,-9 4-2 0,4 0 0 0,-2 0-3 15,-1 0-2-15,-4 0-1 0,-2 0-5 0,0 0-6 16,0 0-11-16,-6 0-17 0,7 0-23 0,-7 0-48 15,7-4-93-15</inkml:trace>
  <inkml:trace contextRef="#ctx0" brushRef="#br0" timeOffset="-214313.2">20337 15558 36 0,'0'0'239'0,"-6"0"-87"0,6-3-62 0,0 3-35 0,0 0-16 15,0 0-7-15,0-4-3 0,0 4-1 0,0-3 2 0,6 3 0 16,-6 0-2-16,0-4-3 0,0 4-5 0,0-4-3 16,7 4-5-16,-7 0-3 0,0 0-5 0,0 0 1 0,0 0-1 15,0 0 0-15,0 0 2 0,0 0 2 0,0 0 3 0,0 0 3 16,0 0 3-16,-7 0-3 0,7 4 3 0,-6-4 4 15,6 4-2-15,-6-4 0 0,-1 3-3 0,1 1-2 0,-1-1 0 16,0 5 4-16,1 0-1 0,0-2-2 0,-8 5 2 16,8 1 0-16,0-2 1 0,-8 5 1 0,7-1 1 0,-5 5 0 15,-2-1 0-15,2 4-2 0,-2 1 1 0,2-2 1 16,-1 1-3-16,-7 4-1 0,7 0 0 0,-7 3-2 0,7-3 0 16,-6 3-3-16,-1 0-2 0,8 0-2 0,-8 1-1 0,7-5-1 15,-1 0-1-15,2 2 0 0,5-2 0 0,-6-2 2 16,7-6 1-16,-1 2-2 0,1-1 1 0,-1-3 0 0,7-1 0 15,0-2-1-15,-7-5-1 0,7 0 0 0,0 1 5 16,0-4 7-16,0-1 7 0,0 1 6 0,0-4 3 0,7 0-1 16,-7-4 3-16,7 1-2 0,-1-6-6 0,1 3-5 0,-1-5-6 15,7-1-4-15,-6-2-3 0,5-1 0 0,-4 0-3 16,4 1 3-16,-5-4 1 0,6-1 1 0,0 2-2 0,-7-2 1 16,1 0-1-16,0 1-1 0,5-1 1 0,-12 2-1 15,7 2-2-15,-1 1-1 0,-6 2-2 0,0 1-1 0,7 4 0 16,-7-1 0-16,0 0-1 0,0 6 0 0,6 2 1 0,-6-4-1 15,0 8 0-15,7-4 0 0,-7 7 0 0,0-4-1 16,6 5-1-16,1 3 1 0,0-1 1 0,-7-1 0 16,6 1-1-16,0 5 1 0,1-4 0 0,0-1 1 0,6 5 2 15,-7-4-2-15,0 0-1 0,8 1 0 0,-8-5 1 0,7 0-1 16,-6 0 0-16,5 4-2 0,-5-7 1 0,7 0 1 0,-8-1 0 16,6 1 1-16,-4 0-1 0,4-4 0 0,-5-4 0 15,6 4 0-15,0-7 0 0,-7 3 0 0,7-6-1 16,-6-2 0-16,5 1 1 0,2-4 0 0,-7 0 0 0,6-3 0 15,0 0 0-15,-1-4 0 0,2 0 2 0,-8 0-1 0,6-4-1 16,3 1 0-16,-3-5 0 0,-5 5 1 0,6-4 0 16,0-1-1-16,0 1 0 0,-6 0 1 0,6 3 1 0,-7-3 1 15,7 7-2-15,-7 1 1 0,2-2 0 0,-8 4 1 16,5 5 1-16,-5 3-1 0,0 0-1 0,0 4 1 0,7 0-1 16,-7-1-2-16,0 4 0 0,0 4 0 0,0 0 1 0,0 4-1 15,7 0 0-15,-7 2 0 0,0 6 0 0,5-1 1 16,-5 3 0-16,8 2-2 0,-2 1-1 0,-6 3 0 0,7 1 0 15,-1 1-1-15,-6 0 2 0,7 0-1 0,0 4 0 16,-7-5 0-16,6 4 2 0,-6 2-1 0,0-2-2 0,0 4 1 16,0-3-1-16,0 3-1 0,-6-3 3 0,6 3-3 0,-7-3 2 15,0-1 0-15,1 1 0 0,-1-3-1 0,1-2-2 16,-2 1-5-16,3 0-9 0,-2-3-7 0,0-4-8 0,2-1-11 16,5 0-11-16,-8-3-18 0,8 1-24 0,-6-5-26 15,6 0-30-15,6-4-42 0,-6-3-86 0,8 5-92 0</inkml:trace>
  <inkml:trace contextRef="#ctx0" brushRef="#br0" timeOffset="-214031.84">20819 15911 86 0,'-6'-5'436'0,"6"5"-154"0,-6-3-124 0,6 3-74 16,-6 0-39-16,6 3-23 0,0 2-12 0,-8 2-5 16,8 0-2-16,0 4-2 0,0 0-1 0,0-1 2 0,-6 5 3 15,6 0 2-15,0 3 1 0,6-3 0 0,-6 6 2 16,0-1 1-16,8 1-1 0,-8-2-2 0,6-1-1 0,-6 4-3 16,6-3 0-16,-6-2-2 0,6 5 0 0,-6-3 0 0,8 0-1 15,-3-2 1-15,-5-2-2 0,0 3 0 0,0-3 0 16,7-5 0-16,-7 7-3 0,0-7-2 0,0 0-9 15,-7-1-20-15,7-2-22 0,0 0-29 0,0 0-38 0,-5-7-74 16,5 0-125-16,-8 0-63 0</inkml:trace>
  <inkml:trace contextRef="#ctx0" brushRef="#br0" timeOffset="-213594.49">20813 15947 411 0,'-6'-7'324'0,"-8"-1"-119"0,8 1-69 0,0 0-38 16,6 3-19-16,-7 1-13 0,7-5-13 0,7 4-11 0,-7 0-3 16,6 0-6-16,0 1-3 0,2 3-5 0,-2-4-7 0,6 1-6 15,1 3-1-15,6 0-4 0,-4 0 0 0,3 0 1 16,2 0-1-16,0 0 0 0,-2 3 0 0,2 1-1 15,1-1-1-15,-8 5 2 0,0-1-1 0,0 5-1 0,-7-2 0 16,0 2 1-16,-6 2-1 0,0 1 1 0,0-1-2 0,-6 5 0 16,0-5 0-16,-7 4-1 0,6-3 0 0,-6 4-2 0,0-5 0 15,6 1 1-15,-5 0 0 0,6-4-1 0,-3-1-1 16,4 2 0-16,-1-2 0 0,6 1 0 0,6 0 0 16,-6-3 0-16,5-2-2 0,10 6 0 0,-3-4 1 0,2-1 1 15,-1 3-1-15,7-1 0 0,-8-2 0 0,2 0-1 16,5 4 0-16,-13-4 2 0,8 0 0 0,-8 4-2 0,-6-3 2 15,0-1 0-15,0 3 0 0,-6-2 0 0,-2 1 0 0,-4-3 0 16,-1 2 0-16,-1-2 1 0,2-1 0 0,-1 2 1 16,-7-3 0-16,7-1-1 0,-1 1 0 0,3-1 0 0,-3-3 1 15,1 0-1-15,0 0-4 0,6 0-9 0,1 0-14 0,0 0-25 16,-2-3-37-16,8-1-45 0,8-3-81 0,-2 0-142 16,7-1-75-16</inkml:trace>
  <inkml:trace contextRef="#ctx0" brushRef="#br0" timeOffset="-213250.99">21426 15490 154 0,'0'-6'361'0,"0"4"-145"0,7 2-95 0,-7 0-60 16,6 0-29-16,-6 2-16 0,5 4-8 0,-5-4-5 16,8 6-4-16,-8 3 1 0,6-1 0 0,-6 2 2 0,7 3-1 15,-7 3 4-15,7 0 1 0,-1 3 1 0,0 2 2 0,1-1-2 16,0 4 0-16,-1-1 0 0,7 1 0 0,-6 0-2 16,-1-1-2-16,7 5 2 0,-7-5-3 0,2 1 3 0,-2 3-1 15,0 1 0-15,-6-1-1 0,5-4 0 0,-5 1-2 16,0 0 2-16,0-1-1 0,0 1-2 0,0-4-1 0,-5 0 2 15,5-4-1-15,-6-3 0 0,6-1 0 0,-6 1 0 0,6-5 0 16,-8-2-4-16,8 1-12 0,-6-3-24 0,6-2-29 16,-6-4-56-16,-1-4-116 0,1 1-92 0</inkml:trace>
  <inkml:trace contextRef="#ctx0" brushRef="#br0" timeOffset="-212719.73">21322 15437 420 0,'0'-3'282'0,"0"-1"-118"0,0 0-66 15,0 1-36-15,6-1-17 0,-1 1-7 0,4 3-2 0,-3-4-1 16,0 0 0-16,7 1 3 0,-6 3 0 0,-1-5 3 0,7 3-1 16,1-2-7-16,-2 4-6 0,2-4-1 0,-3 0 0 15,10 1 2-15,-8-1 0 0,7 0 0 0,-8 4 0 16,8-4 1-16,-1 4 0 0,6 0-3 0,-4 0-2 0,-1 0-6 16,-1 4-4-16,1-4-4 0,-7 8-1 0,0-5-2 0,0 5-4 15,-7 3-1-15,1-4 1 0,-7 7-1 0,0 1 2 16,0-1-1-16,-7 1 2 0,1 5-2 0,-7-3 2 0,6 2-2 15,-6-1 1-15,1 0-2 0,-2 0-1 0,2-3 0 16,5 3-1-16,-6-3 0 0,6-1 0 0,7 1 1 0,-6 0-1 16,6 0 0-16,0-1 0 0,6-3 0 0,-6 4 0 0,7-1 0 15,6-2 0-15,0 2-2 0,-1 1 0 0,2 0 0 16,5-1-2-16,-5 1 1 0,5 0 1 0,-6-1-2 0,0 1 1 16,0 3 0-16,0-3 1 0,-7 0 0 0,1 3 1 15,0-3 0-15,-7 0 0 0,-7 2 1 0,7-2 1 0,-7-1 0 16,-5 5 1-16,-1-5 0 0,-1-3 0 0,2 5 0 0,-8-6 0 15,7 1-1-15,-7 0 0 0,0 1 1 0,8-5 0 16,-8 0 0-16,1 0 0 0,-1-3 2 0,0 0-1 0,1-1 0 16,6 1-2-16,0-4-3 0,0 0-9 0,0 0-15 15,7 0-27-15,-1 0-44 0,7-4-63 0,7-3-130 0,-1-1-103 16,0-2-65-16</inkml:trace>
  <inkml:trace contextRef="#ctx0" brushRef="#br0" timeOffset="-212344.82">22254 15334 238 0,'-14'0'402'0,"1"0"-161"16,0 0-113-16,0 8-62 0,-1 0-33 0,2-1-15 0,0-1-7 16,4 6-6-16,-4-1-2 0,-2 3-2 0,8 2-1 15,-7-2 2-15,7 4 1 0,-8 1 1 0,8 4-2 0,-1-6-2 16,-6 5 2-16,7 4 0 0,-1-1 1 0,1 0 2 0,-1 2 1 16,1 2 4-16,-1 0 4 0,-5 5 5 0,4-2 1 15,2 2 0-15,-7-2 0 0,7 5-2 0,-1-1 0 0,0 1-6 16,7 0-5-16,-6-4-1 0,6 3-1 0,0-2-2 15,0-5 0-15,6 0-2 0,1-4 1 0,0 1 0 0,6-4 2 16,-7 0 2-16,8-7 1 0,-2 3 2 0,8-3 0 0,-1-5-1 16,1-2 1-16,0-1-2 0,5 1 0 0,1-4-1 15,0-2-5-15,0-2-9 0,7 0-12 0,-7 0-22 0,1 0-31 16,-2-6-43-16,2-2-70 0,-2 1-139 0,-5-3-77 0</inkml:trace>
  <inkml:trace contextRef="#ctx0" brushRef="#br0" timeOffset="-211969.83">22358 15605 97 0,'0'0'351'0,"-7"-2"-123"16,14-2-95-16,-7 4-53 0,0-4-24 0,6 4-13 15,0-4-4-15,8 4-3 0,-8 0-1 0,7-3 0 0,-6 3 0 16,6 0-4-16,0 3-7 0,-1-3-7 0,1 4-5 0,1 0-4 16,-1 0-3-16,0 4-1 0,0-2-1 0,0 2-1 15,-6 3 0-15,-1 3 0 0,0 1 0 0,-6-1 0 0,0 1 2 16,0 3-2-16,-6 0 1 0,0 1 0 0,-1-1-1 15,-6 1 1-15,0 3 0 0,0-4 0 0,0 1-2 0,-1-2 0 16,1 2 1-16,1-1-1 0,-1-3 2 0,-7 3 0 0,7-3-1 16,0-1-1-16,-6 1 1 0,12-4 0 0,-7 0-2 15,2-4 1-15,5 4-2 0,-6-7-5 0,7 3-13 0,6-3-20 16,-6-4-30-16,6 0-46 0,6 0-85 0,-6-4-129 16,6-3-68-16</inkml:trace>
  <inkml:trace contextRef="#ctx0" brushRef="#br0" timeOffset="-211673.17">22729 15500 92 0,'-7'-4'417'15,"1"4"-145"-15,-1-4-109 0,1 8-66 0,-8 0-40 0,9 0-25 16,-3 3-15-16,1 1-7 0,2 2-5 0,-2 1-1 15,-6 0-2-15,7 4-1 0,-1-1 0 0,1 5 2 0,0-5 0 16,-2 5 0-16,2-1 0 0,0 4-2 0,-1-4 1 0,7 1 2 16,-7 2 0-16,7-2 2 0,-7-1 6 0,7 1 2 15,0-1 2-15,0 0 3 0,7 1 0 0,0-1-1 16,0 0 0-16,-7-4-2 0,12 1-4 0,-4-1-4 0,4 2-4 16,1-1-1-16,0-5-2 0,6 1 0 0,1-3 0 0,-7-1-1 15,13 1-1-15,-6-5-5 0,0 1-11 0,-1-1-21 16,6-3-34-16,-4-3-38 0,5-1-68 0,-7 1-128 0,1-9-84 15</inkml:trace>
  <inkml:trace contextRef="#ctx0" brushRef="#br0" timeOffset="-211423.1">22860 15363 7 0,'12'-2'372'0,"8"-2"-148"0,-2 4-105 0,2 4-55 16,7-4-30-16,6 8-14 0,-7-2-9 0,7 2 1 15,-7 3 3-15,6 3 3 0,1 4 3 0,-2 1 6 16,-4-1 2-16,6 9 6 0,-7-6 6 0,-2 8-1 0,-4-3-2 16,1 3-2-16,-8 4-1 0,0 0-3 0,-13 4-5 0,0-1-4 15,-7 5-8-15,-6-1-4 0,-6 4-4 0,0 0-4 0,-14 4-7 16,1-1-20-16,-8 0-35 0,1-2-49 0,-7 2-104 15,-5-7-106-15,-8 1-70 0</inkml:trace>
  <inkml:trace contextRef="#ctx0" brushRef="#br0" timeOffset="-208533.36">20286 16815 140 0,'0'-4'235'0,"-8"4"-77"0,8 0-59 0,-6-3-39 16,6 3-21-16,0 0-7 0,0-4-1 0,0 4 1 0,-6-4 4 15,6 4 7-15,0-4 6 0,0 4 7 0,0 0 3 16,0-2-6-16,0 2-3 0,0 0-4 0,0 0-6 0,0-4-7 16,0 4-8-16,0 0-8 0,0 0-7 0,0 0-4 0,0 0-4 15,0 0-3-15,0 0-1 0,0 0-1 0,6 0 1 0,-6 4 0 16,0-4 0-16,6 0 0 0,2 0 2 0,-8 2 0 0,6-2 0 16,7 0 0-16,0 4 0 0,0-4 0 0,0 0 0 15,6 0 0-15,1 0 0 0,6 0 0 0,1 0 0 0,5 0 1 16,7 0 1-16,-6 0-1 0,13 0 0 0,-1-4 0 0,1 4 0 15,5 0 0-15,2 0 1 0,5 0-1 0,1 0-1 0,0-2 0 16,0 2 1-16,6 0 1 0,-7-4-2 0,6 4 2 0,2-4 1 16,-2 0 1-16,-4 1 1 0,5-2 1 0,-6 2 1 0,-2-1 1 15,3 0 0-15,-7 1 1 0,-8 0-1 0,1-1-2 16,-7 0 1-16,-7 4-2 0,-6-4 0 0,1 4-3 0,-15-3-1 16,2 3-1-16,-2 0 1 0,-6 0-1 0,-6 0 0 0,0 0 0 15,-6 0-3-15,0 0-5 0,0 0-13 0,-8 3-22 0,-5-3-32 16,-1 4-38-16,0 0-70 0,1-4-145 0,-7 4-77 0</inkml:trace>
  <inkml:trace contextRef="#ctx0" brushRef="#br0" timeOffset="-208049.1">20937 17036 262 0,'0'0'408'0,"0"2"-146"16,5-2-108-16,-5 0-66 0,9 4-39 0,-9-1-24 0,6 1-12 16,-1 4-7-16,2 0-2 0,0-1-1 0,0 0-1 0,-1 4 0 15,1 3-1-15,-1 2 1 0,1 1 0 0,-7 5 1 0,7 0 2 16,-1 4 0-16,-6 3 2 0,6 1 3 0,-6-1 2 0,0 4 1 16,0 1 0-16,-6-2 1 0,6 1-4 0,-6 0 0 15,-1 4-1-15,7-5 1 0,-7 1-1 0,1 0 0 0,-1 1 4 16,1-2 2-16,-1-2 3 0,7-1 2 0,-7 0 1 0,0-7-1 15,2 4 1-15,-1-4 0 0,6-4-1 0,-9 1-1 16,9-5-2-16,-5-3 7 0,5 0 9 0,-6-4 18 16,6-4 14-16,0 1 8 0,0-4 2 0,0 0 0 15,6-7 1-15,-6 0-8 0,5-4-12 0,4 0-20 0,2 0-16 16,-4-4-9-16,7 0-5 0,-8 1-2 0,7-4-3 0,1 2 1 16,-8-1-2-16,6-2-1 0,2 5 0 0,-1-4-2 15,-1-1 1-15,2 4 2 0,-1 1-1 0,0 3-1 0,0 0 0 16,0 4 0-16,6-5 0 0,-5 9 1 0,6-1 0 0,-9 1-1 15,10 3 1-15,-2 0-1 0,1 3 0 0,0 1 1 0,5 4 1 16,-5-1-1-16,6 0 0 0,-6 0 1 0,-1 4 0 0,1 0 1 16,0 4 1-16,-1-4 0 0,-6-1 0 0,6 5 0 15,-5-3-1-15,-2-2 0 0,2 1 1 0,-1 0-1 0,-1 1 0 16,2-1 1-16,-3-4-5 0,-3 0 1 0,5 1-2 0,-6-5-4 16,6 5-10-16,-6-4-12 0,5-2-15 0,-6-2-20 15,2 0-21-15,-2-2-34 0,0-6-44 0,-6 4-56 0,7-7-103 16,-1 0-90-16,-6-1-55 0</inkml:trace>
  <inkml:trace contextRef="#ctx0" brushRef="#br0" timeOffset="-207846.02">20969 17481 147 0,'0'-3'474'0,"0"3"-138"15,7-4-131-15,0 1-88 0,6-2-51 0,0 3-24 0,6-2-6 16,1 0-2-16,-1-3 1 0,6 3 1 0,9 0 0 0,-2-2 0 16,2-2 0-16,4 1-6 0,1 3-7 0,6-4-9 15,-5 5-9-15,5-4-21 0,-5 3-38 0,5-3-61 0,-12-1-142 16,-1 1-98-16,1 3-79 0</inkml:trace>
  <inkml:trace contextRef="#ctx0" brushRef="#br0" timeOffset="-202831.37">11469 16869 45 0,'0'0'213'0,"0"0"-82"0,0-3-55 16,7 3-34-16,-7 0-20 0,0 0-12 0,7 0-3 0,-7-3-3 16,6 3 1-16,-6-4 2 0,0 4 0 0,6-4 0 0,-6 4 2 15,7 0 1-15,0-3 2 0,-7 3 1 0,6 0-1 0,0-4 0 16,-6 4 0-16,7 0-1 0,-7 0-1 0,6-4-1 0,1 4-2 15,-7 0-2-15,7 4-2 0,-7-4-2 0,0 0-1 0,0 4 0 16,0-4 0-16,0 3 2 0,6 1 0 0,-6 0 0 16,0-1 0-16,0 5 2 0,0-4 0 0,0 2 3 0,0-2-2 15,0 3 0-15,0 1-2 0,0 0 2 0,0-4 1 0,0 2-1 16,0 2-1-16,0-1 0 0,0 1-1 0,0-5 2 0,0 4 1 16,0 0-1-16,0-3-1 0,0 4 0 0,0-1-1 0,0-3 2 15,0-1-1-15,0 0 1 0,0 1 1 0,0 1-1 16,0-2 2-16,0-3 2 0,0 0 5 0,0 3 3 0,0-3 6 15,0 0 6-15,0 0 7 0,6-3 4 0,-6 3 0 0,0 0 0 16,8-3-2-16,-8-6-5 0,6 6-5 0,-6-4-7 0,6 0-7 16,-1-1-2-16,3 1 1 0,-1 0-1 0,-7-4 2 0,6 3-1 15,1-3 0-15,-7 1 3 0,6 2 2 0,0 0 1 16,-6-3-4-16,8 5 0 0,-8-3-2 0,6 6 1 0,-6-4-1 16,0 3-4-16,6 1-2 0,-6-1-2 0,0 0-3 0,0 4 0 15,6 0-5-15,-6-4 2 0,0 4-2 0,0 0 1 0,0 4 1 16,8-4-2-16,-8 0 1 0,0 4 1 0,6 0 4 0,-6-4-1 15,6 3 3-15,1-3-2 0,-7 4-2 0,6-4 2 16,1 4 0-16,-7-1-2 0,7-3 0 0,-1 0-1 0,-6 0-5 16,6 0 2-16,0 0 2 0,-6 0 1 0,8 0 0 0,-8 0 0 15,0 0 0-15,6 0 0 0,-6 0 1 0,0 0 1 0,0-3-2 16,6 3 0-16,-6 0-1 0,0 0-1 0,7 0 2 0,-7 0-1 16,0 0 1-16,7 3 0 0,-7-3 1 0,0 0-1 15,6 3 0-15,-6 2 0 0,0-1 0 0,7 2 0 0,-7-2 0 16,0 3 0-16,6 1 0 0,-6-4-1 0,0 4 2 0,0-2-1 15,6 2 0-15,-6-1 0 0,0-3 0 0,0 3 0 0,0 0 0 16,0-3 0-16,0-1-2 0,8 5 1 0,-8-4 0 16,0 3 1-16,6-3-2 0,-6-1 1 0,6 0-1 0,-6 1-6 15,6 1-9-15,-6-2-12 0,7-3-15 0,0 3-18 0,-7-3-21 16,6 4-21-16,1 0-22 0,-1-4-24 0,1 0-36 0,-7 0-46 16,6 0-62-16</inkml:trace>
  <inkml:trace contextRef="#ctx0" brushRef="#br0" timeOffset="-202597.26">11847 16980 199 0,'-6'-4'258'0,"6"4"-87"0,0 0-60 0,0-3-32 0,0 3-17 16,0-4-9-16,0 4-6 0,0-4-6 0,0 4-7 15,6 0-2-15,-6-4-3 0,7 4-8 0,-1-3-5 0,0 3-6 16,8-4-1-16,-8 4-2 0,7-3-3 0,-6 3-1 0,6-4-2 16,-7 4 0-16,1 0-2 0,6 0 1 0,-7 0-3 0,0 4-5 15,2-4-8-15,4 3-16 0,-5-3-22 0,-1 4-24 0,1-4-34 16,6 3-56-16,-13 1-88 0,6-4-86 0</inkml:trace>
  <inkml:trace contextRef="#ctx0" brushRef="#br0" timeOffset="-202394.18">11945 16990 38 0,'0'0'328'0,"-6"0"-106"0,6 0-87 16,0 0-56-16,0 0-35 0,6 4-20 0,-6-4-9 0,0 5-4 15,6-2-1-15,0 0 0 0,2 5 2 0,-8-5-1 0,6 5 1 16,0-1-3-16,-6 0 1 0,7 4-3 0,-7-3-1 0,6 2-1 16,-6 2-1-16,0-1 2 0,0 0 1 0,0-1 0 0,-6 2 0 15,-1-1 2-15,1 0 0 0,0 0 2 0,-2-4 4 16,2 4 1-16,0-4 3 0,0-2 1 0,-8 2 0 0,14-5-1 15,-6 2-1-15,-7 0-3 0,13-4-5 0,-7 0-6 0,1 0-12 16,6-4-26-16,0 4-35 0,0-4-48 0,0-3-92 0,0 0-110 16,6-4-71-16</inkml:trace>
  <inkml:trace contextRef="#ctx0" brushRef="#br0" timeOffset="-202159.86">12101 16830 21 0,'-6'-4'454'0,"6"1"-121"0,-7-1-128 0,7 4-89 15,0-4-50-15,0 4-29 0,7-4-16 0,-7 4-7 0,6 0-7 16,-6-3-2-16,6 3-3 0,2 0 2 0,-2 0-1 0,7 0-1 16,0 0 2-16,0 0-3 0,0 0 0 0,0 0-4 0,-1 3-12 15,2-3-18-15,5 4-20 0,-5-4-21 0,-8 4-25 16,7-4-24-16,0 4-39 0,-6-1-51 0,-1-3-83 0</inkml:trace>
  <inkml:trace contextRef="#ctx0" brushRef="#br0" timeOffset="-202034.89">12121 16881 301 0,'-6'3'311'0,"-2"-3"-118"16,2 0-79-16,6 0-47 0,-6 0-31 0,6 0-15 0,0 0-7 15,0 0-5-15,6 0 0 0,-6 0 0 0,6 0-2 0,2 0 0 16,-2 0 0-16,7 0-3 0,0 0-10 0,0 0-16 0,7-3-24 15,-2 3-35-15,2 0-54 0,-7 0-98 0,7-3-97 0</inkml:trace>
  <inkml:trace contextRef="#ctx0" brushRef="#br0" timeOffset="-201769.33">12316 16819 242 0,'-12'4'311'0,"5"-1"-122"15,0 1-78-15,1-1-49 0,-1 1-27 0,1 3-17 0,6-3-8 16,0 3-3-16,-7 1-4 0,7-2 1 0,0 3-2 0,0-6 0 16,7 4 0-16,-7-3 4 0,6 3 1 0,1-3 2 0,-1 0 1 15,8 0 2-15,-2-4-1 0,-5 4 2 0,6-8 5 0,-1 4 0 16,2-4 2-16,-1 0 2 0,1 0-2 0,-2-3 2 16,-6 3 3-16,8-3 2 0,-8 0-1 0,6-1 0 0,-5-3 0 15,1 4 0-15,-8-1 1 0,0 1-3 0,0 0-3 0,0 0-3 16,-8-1-5-16,8 1-3 0,-12-1-6 0,5 6-6 0,1-2-10 15,-8-4-17-15,2 8-25 0,-2-3-40 0,2 3-60 0,-2-5-108 16,1 5-101-16,0-3-56 0</inkml:trace>
  <inkml:trace contextRef="#ctx0" brushRef="#br0" timeOffset="-200582">12616 16944 21 0,'0'0'34'0,"0"0"-12"0,0 0-9 16,0 0-5-16,0 0-6 0,0 0 0 0,0 0 1 16,0 0 1-16,0 0 4 0,0 0 4 0,0 0 4 0,0 0 4 15,0 0 5-15,0 0 2 0,0 0 4 0,0 0 1 0,0 0 1 16,0 0 0-16,0-4 0 0,0 4 2 0,0 0 1 0,0 0-1 16,0 0-2-16,0 0 1 0,0 0-1 0,0 0-2 15,0 0 2-15,0 0-2 0,0 0-1 0,0 0-2 0,0 0-2 16,0 0-2-16,0 0-4 0,0 0-4 0,0 0-5 0,0 0-3 15,0 0-4-15,0 0-1 0,6 0-3 0,-6 0 0 0,0 0 0 16,0 0 0-16,0 4 0 0,0-4-1 0,8 0 0 0,-8 3 0 16,0 1 0-16,0-1 1 0,0 1 1 0,0-1 0 15,-8 5 1-15,8-1 0 0,-6 1 0 0,0-2 4 0,-1 3-4 16,0 1 1-16,0 1-1 0,2 0-1 0,-9 0-3 0,8 0-9 16,-1 1-15-16,1-3-21 0,-8 3-25 0,14-1-43 0,-6-4-65 15,0 0-110-15</inkml:trace>
  <inkml:trace contextRef="#ctx0" brushRef="#br0" timeOffset="-199863.44">12760 16866 90 0,'-7'0'205'0,"7"-3"-62"16,0 3-49-16,7-4-32 0,-7 4-23 0,0-4-11 0,6 4-7 15,-6-3-4-15,6 3-6 0,-6-4-5 0,7 4-1 0,-7 0-4 16,7 0 2-16,-7 0-1 0,6 0-1 0,-6 0 0 0,0 4-1 16,7-4 0-16,-7 3 0 0,0-3 1 0,0 4 1 0,6 3 1 15,-6-4 3-15,0 6-1 0,0-3 2 0,0 2 0 16,0-1 1-16,0 1 1 0,0 0-2 0,0-2-2 0,0 2 0 15,0-1-1-15,0 1 1 0,0-1-2 0,0 0-1 0,0 0-1 16,0 4 0-16,-6-7-1 0,6 3 1 0,0 0-1 0,0-2 0 16,0-2 0-16,0 0 1 0,0 1 0 0,0 0 6 15,0-4 5-15,0 0 5 0,0 0 9 0,0 0 9 0,0 0 5 16,6 0 4-16,-6 0 3 0,0 0-4 0,0-4-4 0,0 0-7 16,0 1-7-16,5 0-8 0,-5-2-7 0,8-2-2 0,-8 0-3 15,7 0 1-15,-7-1 1 0,5 1 4 0,-5-4 3 0,7 4 2 16,-7-1 0-16,8 0-1 0,-8 5 2 0,6-3-1 0,-6 2 1 15,0-4-2-15,0 4-2 0,6 4-2 0,-6-4 0 16,0 4-2-16,0-3-2 0,0 3-1 0,0 0-5 0,0-4-1 16,7 4 0-16,-7 0 0 0,0 0-2 0,0 0 0 0,0 0 1 15,0 0 0-15,6 0 0 0,-6 0 1 0,0 4-1 0,0-4 1 16,7 0-1-16,-7 0 0 0,0 0 1 0,6 0 0 16,-6 0 1-16,0 0 0 0,7 0 0 0,-7 0-1 0,0 0 0 15,0 0 0-15,0 0 0 0,6 0-1 0,-6 0 0 0,0 3 0 16,7-3 0-16,-7 4 1 0,0 0 0 0,0 0 1 0,7 0 0 15,-7 0 0-15,0-2 0 0,6 2 0 0,-6-1-1 0,0 5-1 16,5-4 1-16,-5 4 0 0,0-5-1 0,8 4 0 16,-8-3 0-16,0 3 1 0,7 1 0 0,-7-5-1 0,0 1-10 15,5 0-17-15,-5 2-23 0,7-2-28 0,0 1-39 0,-1-2-65 16,1-3-120-16,0 3-83 0</inkml:trace>
  <inkml:trace contextRef="#ctx0" brushRef="#br0" timeOffset="-199644.83">13046 17013 70 0,'0'-4'355'0,"0"0"-111"15,5 1-95-15,-5 0-64 0,15-2-39 0,-10 5-22 0,2-4-10 16,7 1-7-16,-1 0-3 0,0-1-2 0,-6 4-1 0,5-4-1 15,2 1-6-15,-3 3-14 0,4 0-22 0,-2 0-30 0,-1 0-57 16,2 0-92-16,-8-4-90 0</inkml:trace>
  <inkml:trace contextRef="#ctx0" brushRef="#br0" timeOffset="-199410.51">13066 17024 49 0,'-6'0'434'0,"-3"0"-132"0,9 0-118 0,0 0-76 0,0 4-47 0,0-4-27 15,0 3-12-15,9 2-3 0,-9-3 1 0,6 2 0 16,-1-1 2-16,2 1 1 0,1 4-4 0,-2 0 1 0,0-1-1 16,1 0-4-16,-1 0-6 0,1 1 0 0,0 2-3 0,-7-3-1 15,0 5 2-15,0-1 0 0,0 0-1 0,0 0-3 0,-7-1 1 16,0 2-2-16,1-4 1 0,-1 1-1 0,1-1-1 0,0 0-1 16,-2-1 0-16,1-3 0 0,2-2 0 0,-1 3 0 15,-3-5 0-15,4 0-3 0,-1 0-8 0,-1 0-14 0,1-5-21 16,-1 3-29-16,0-2-30 0,7 1-40 0,0-5-63 0,0 0-105 15,0 2-72-15</inkml:trace>
  <inkml:trace contextRef="#ctx0" brushRef="#br0" timeOffset="-199191.81">13216 16863 77 0,'-6'-4'424'0,"6"4"-134"0,0-4-118 16,0 4-77-16,0 0-43 0,0-3-25 0,6 3-12 0,-6 0-6 15,6-4-3-15,0 4-1 0,-6-4-3 0,14 4 0 0,-8 0 1 16,7 0-1-16,-6-4 0 0,12 4-4 0,-5 0-6 0,-3-3-9 16,3 3-12-16,6 0-18 0,-7-4-22 0,0 4-29 0,0 0-45 15,0-3-76-15,-6 3-102 0</inkml:trace>
  <inkml:trace contextRef="#ctx0" brushRef="#br0" timeOffset="-198988.73">13228 16947 243 0,'-6'0'185'0,"0"0"-62"0,6 0-45 0,0 0-26 0,0 0-12 15,-6 0-8-15,6 0-5 0,0 0-2 0,6 0-3 0,-6 0-1 16,0 0-1-16,6-3-5 0,-6 3-4 0,6 0-8 0,1 0-11 16,6 0-14-16,-6 0-21 0,6 0-27 0,0 0-46 0,-2-4-88 15,4 4-95-15</inkml:trace>
  <inkml:trace contextRef="#ctx0" brushRef="#br0" timeOffset="-198691.93">13470 16844 161 0,'0'0'284'0,"0"0"-99"0,6 0-69 16,-6 0-48-16,7 0-28 0,-7-4-15 0,6 4-9 0,1 0-3 16,5 0 0-16,-4-3 1 0,-2 3 1 0,0-4 1 0,1 4 2 15,0-3-4-15,4 3-1 0,-3-4-2 0,5 4-1 0,0-3-3 16,-7 3-1-16,8-4-1 0,-2 4-5 0,-5-4 3 16,6 4-3-16,0 0-10 0,-7 0-16 0,2-4-20 0,-2 4-26 15,0 0-42-15,1 0-76 0,-7-3-115 0</inkml:trace>
  <inkml:trace contextRef="#ctx0" brushRef="#br0" timeOffset="-198473.23">13567 16767 343 0,'0'0'254'0,"7"4"-95"0,-7-4-68 0,0 0-38 0,7 3-24 16,-7 2-14-16,0-5-7 0,0 3 1 0,0 5 3 0,0-4 2 15,6-2 7-15,-6 6 2 0,0-1 0 0,0 1 1 0,0-1 1 16,6 0-4-16,-6 4-4 0,0-3-3 0,8 3-8 0,-8-5-1 16,6 6-1-16,-6-1-1 0,6 0-1 0,0-3-1 0,-6 2-1 15,7 1-3-15,-7-3-12 0,0 3-19 0,7-4-24 0,-7 0-25 16,0 1-33-16,0-1-49 0,6-3-78 0,-6 2-96 16</inkml:trace>
  <inkml:trace contextRef="#ctx0" brushRef="#br0" timeOffset="-198285.54">13463 17053 74 0,'0'0'389'0,"0"0"-117"16,0 0-102-16,7 0-68 0,-7 0-44 0,6-4-23 0,1 4-13 16,-1-4-8-16,1 4-2 0,5-3-3 0,2-1-1 0,-1 2 1 15,0-3-1-15,6 5-1 0,-5-7-3 0,6 7 0 0,-2-4-5 16,2-3-12-16,-1 7-19 0,1-8-20 0,-6 8-25 0,5-3-28 15,-6 0-36-15,0-2-57 0,-7 1-77 0</inkml:trace>
  <inkml:trace contextRef="#ctx0" brushRef="#br0" timeOffset="-198067.08">13822 16757 272 0,'0'0'255'0,"0"-4"-91"0,0 4-63 0,-7 0-39 16,7 0-22-16,0 4-8 0,0-1 1 0,0 4 2 16,0 0-1-16,-7 1 2 0,7 4-1 0,0-2 0 0,-6 5-1 15,6-1-9-15,0 1-8 0,0 3-7 0,6-3-3 0,-6 3-2 16,0 0 0-16,7 1-1 0,-7-1 0 0,7 1-2 0,-7-2 0 16,6 6-5-16,0-8-17 0,1 2-26 0,0 3-43 0,-1-6-92 15,1 1-124-15,-7-1-74 0</inkml:trace>
  <inkml:trace contextRef="#ctx0" brushRef="#br0" timeOffset="-196458.08">9906 7470 104 0,'0'-4'121'0,"6"-4"-35"15,0-3-26-15,1 5-17 0,0-6-9 0,-1 1-1 16,1 0-3-16,5-3-3 0,-5-1-5 0,0 4 0 0,-1-4 1 16,0 3 1-16,1 3-2 0,0-2-5 0,-1-1-1 0,0 1 0 15,1 4 2-15,-7-1-1 0,7 5-3 0,-1-4-1 16,1 2-3-16,-7 3 0 0,6-2-1 0,0 0-4 0,2 4-3 15,4-4-2-15,-5 4 0 0,0 0 0 0,-1 4 0 16,0 0 1-16,7-4-1 0,-6 4-1 0,-1-2 1 0,1 3 0 16,5 2 0-16,-4-4 0 0,-2 5-1 0,7-1 0 0,-6 4 0 15,-1 1-2-15,1-5-6 0,5 4-18 0,-4 0-23 16,-2 0-49-16,6-4-102 0,-6 0-86 0</inkml:trace>
  <inkml:trace contextRef="#ctx0" brushRef="#br0" timeOffset="-192162.07">13508 1223 171 0,'0'0'130'0,"0"0"-28"0,-6-3-21 0,6-1-15 0,-6 4-13 15,6-4-10-15,0 4-7 0,0-3-2 0,-7 3-1 0,7-3 2 16,0-2-2-16,0 5-1 0,0 0-2 0,0-4-1 16,0 4-1-16,0 0-2 0,0-3-3 0,0 3-3 0,-6 0 0 15,6-5 0-15,0 5 2 0,0-2 2 0,0 2 0 16,0 0 0-16,-7-4-3 0,7 1-2 0,0 3-1 0,-6-4-1 15,6 4 0-15,0 0-2 0,-7-4-2 0,7 4 0 0,0 0 2 16,0-4 0-16,0 4 0 0,0 0 2 0,0 0 0 0,0-4 2 16,0 4 0-16,0 0 0 0,0 0 1 0,0-4-1 0,0 4-2 15,0 0 0-15,0 0-2 0,0-2 0 0,-6 2 0 16,6 0-1-16,0 0 1 0,0-5-2 0,0 5-2 0,0 0-1 16,-6 0-3-16,6 0-1 0,0 0-4 0,0 0-2 0,-8 0-1 15,8 0-4-15,-6 5 2 0,-8-3-1 0,8 2 1 0,-6 0-1 16,-1 4 2-16,-7-1 0 0,7 4 0 0,0-4 0 0,-7 4 1 15,6 0 0-15,-6 1-1 0,9 2 1 0,-2-3-1 16,0 3 1-16,0-3 1 0,-1 5 0 0,8-2-1 0,0 1 0 16,0-1 0-16,-2 1-2 0,2-1 2 0,0 1-2 15,6-1 0-15,0 1 2 0,0-1 1 0,0 3 0 0,0-3 0 16,6-3 0-16,0 3 0 0,2-3 0 0,-2-3 0 0,0 2 0 16,7-3 0-16,0 1 0 0,-6-4 0 0,6-1 0 15,0 1 1-15,7-4 1 0,-9 0-1 0,10-4-1 16,-8 1 1-16,7-5 1 0,-1 2 1 0,-6-2-1 0,0 1 0 15,-1-1 4-15,2 1 1 0,-8 0 1 0,2 0 0 0,-2-2 0 16,0 6 2-16,-6-4 0 0,7 3-1 0,-7-2-3 0,-7 1-3 16,7 5-4-16,0-4-1 0,-6 4-1 0,0 0-3 15,6 4 0-15,-8 1-1 0,2-2 1 0,0 4 1 16,6 3 1-16,-8 2 2 0,8-1-1 0,0 0 2 0,0 3-1 16,0-3 0-16,8 4-1 0,-2 0 1 0,0-1-1 0,8-2 0 15,-1 3-2-15,0-1 0 0,6-3 3 0,1 0 0 16,0-1-1-16,-1-2 0 0,1-4 2 0,6-1-2 0,0-3 2 15,-1-3 0-15,2-1 1 0,-1-6 0 0,6 2 0 0,1-3 2 16,-7-4 3-16,6 1 6 0,1-5 4 0,-7-4 5 16,7 6 5-16,-7-5 7 0,-6 0 7 0,6-1 6 0,-13 3 3 15,-1-3-3-15,-5 0-2 0,0 6-5 0,-14-5-6 16,0 0-7-16,1-1-8 0,-7 1-8 0,0 0-6 0,-6 4-3 16,-1 0-1-16,0 3-5 0,1 1-1 0,5-1-3 0,-4 4-8 15,4 4-10-15,1-5-14 0,0 8-17 0,6 2-23 16,7-3-22-16,-6 5-23 0,12 5-27 0,-6-3-31 0,14 6-60 15,-1 0-119-15,-1-1-61 0</inkml:trace>
  <inkml:trace contextRef="#ctx0" brushRef="#br0" timeOffset="-191677.9">13926 1748 163 0,'0'3'229'0,"0"-3"-84"15,0 0-61-15,0 0-33 0,6 0-19 0,-6 0-6 0,7-3 0 16,6 3-1-16,-7 0 3 0,8-4 2 0,5 0 3 0,1 4-1 16,-1-4-3-16,0 1-4 0,7-1-4 0,1 0-2 0,-1 0-2 15,0 2-1-15,0-3 0 0,-1 1 0 0,-4 1 0 16,5 3 0-16,-6 0-3 0,-8 0-1 0,0 0-4 16,2 0-2-16,-8 3-3 0,1 6-2 0,-7-7-1 0,0 10 0 15,-7-5 1-15,1 4 1 0,-8 3 2 0,2-2 3 0,-8 5 1 16,1-2 0-16,-7 4 1 0,0-1-1 0,-6-3-1 0,5 3 0 15,-5 1-2-15,-1-2-2 0,7-2 1 0,0 4-1 16,0-5 0-16,-1-3-1 0,2 3 1 0,5-2-1 16,8-1-1-16,-8 0 2 0,6-4-2 0,2 0 2 0,5 1-3 15,1-4 1-15,-1-1 1 0,7 5 0 0,0-4 0 0,0-2-1 16,0 3 3-16,7-5 1 0,6 3 0 0,-1-3 1 16,2 0-2-16,12 0-1 0,0-3 0 0,7 3-1 0,6-7-7 15,-1 3-10-15,8 0-15 0,0-3-30 0,-1-1-49 16,1 2-110-16,0-6-101 0,-1 4-68 0</inkml:trace>
  <inkml:trace contextRef="#ctx0" brushRef="#br0" timeOffset="-191068.73">14343 1927 221 0,'0'0'230'0,"0"0"-88"16,0 0-55-16,6 0-30 0,1-4-19 0,0 4-11 16,5-8-7-16,1 6-3 0,7-2-1 0,-6-4-1 0,4 5 1 15,-4-5 1-15,5 1-2 0,-5 0 2 0,-2 2 1 0,2-2 3 16,-2 4 6-16,-5-5 10 0,-2 5 9 0,3-1 0 16,-8-4 1-16,7 5-2 0,-14-1-4 0,7 1-6 0,-8 3-9 15,3-4-11-15,-2 4-10 0,-5 0-6 0,-2 0-2 16,8 4 0-16,-14-1-2 0,7 1 1 0,-1-4 0 0,2 7 2 15,0-3 0-15,-2 0-2 0,1 3 0 0,6-3 2 0,-6 2 1 16,7 3 1-16,0-6 1 0,-1 4-1 0,7-3 2 16,-7 4 2-16,7-5-3 0,-6 5 0 0,6-2-1 15,0 2 0-15,6-4 1 0,-6 3-1 0,7 4 1 0,0-4 0 16,-1 0 1-16,7-3 0 0,-7 4-1 0,8-1 0 0,-2-3 2 16,1 2-1-16,6-2 0 0,-5 1-1 0,5-2 1 0,-5 0-1 15,6-3 3-15,4 0-2 0,-4 0-2 0,1 0 0 16,-2 0 0-16,1-3 0 0,-1 3 0 0,7-3 0 15,-13-2-1-15,7 1 1 0,-1 1 1 0,1 0 1 0,-1-5 0 16,-5 5-1-16,-3-5 1 0,4 1 2 0,-3 0 1 0,-5 0 2 16,0-1 2-16,6 1 4 0,-13-1 2 0,6 2 3 15,-6-2 1-15,0 1-2 0,-6-5 0 0,-1 9-1 0,1-4-4 16,-1-2-4-16,0 3-3 0,-5-2-4 0,-3 5-1 0,4-1 0 16,-3-4 0-16,1 8-2 0,1-3-1 0,4 3 1 15,-4 0 1-15,6-4-1 0,-9 4 1 0,10 0-1 0,5 4 0 16,-7-4 0-16,0 0 1 0,7 3 0 0,-6 1 0 15,6 0 1-15,0 0 0 0,0 3 0 0,0-3 0 0,0 2 0 16,0 3 0-16,0-2-1 0,6-4 0 0,-6 5 0 0,0-1 1 16,7 1 0-16,0-2 0 0,-2 2-1 0,3-4 1 15,-1 3-1-15,5 1 2 0,2-1 0 0,-2-4-1 0,1 1 1 16,7-1-1-16,-7 1 0 0,6 0-2 0,8 0 0 16,-8-4-2-16,8 0-7 0,-8 0-9 0,7 0-15 0,0 0-21 15,0 0-27-15,0 0-31 0,1-4-55 0,-2 0-91 0,1-3-95 16</inkml:trace>
  <inkml:trace contextRef="#ctx0" brushRef="#br0" timeOffset="-190350.15">15001 1780 144 0,'-7'0'129'16,"7"0"-17"-16,0 0-12 0,0 0-10 0,0 0-8 15,0 0-10-15,0 0-5 0,0 4-11 0,0-4-8 0,0 0-10 16,7 4-9-16,-7-4-8 0,0 0-7 0,0 0-4 0,0 4-6 16,7-2-2-16,-7-2-2 0,6 4 1 0,-1 4 0 15,-5-5 1-15,9 5-1 0,-3-1-2 0,-1 0 2 0,9 0 0 16,-7 5 0-16,-1-5 0 0,1 3 0 0,-1 6-1 15,0-5 1-15,2 4 1 0,-8-1-1 0,6-3-1 0,-6 4 0 16,0-1 0-16,0 5-1 0,0-9 1 0,0 5-1 0,0 0 1 16,0-3 0-16,0 2 2 0,0-3-1 0,0 0 1 15,0-4 0-15,6 0-1 0,-6 1 1 0,0-1-1 0,0-4 1 16,0 1-1-16,0-1 2 0,0 1 4 0,6 1 3 16,-6-5 5-16,0 0 5 0,0 0 4 0,0-5 3 0,0 1 3 15,8 1 1-15,-8-4-2 0,0 0 2 0,6-1 0 0,-6 1-2 16,0-5 0-16,0 2-1 0,6-5-1 0,-6 4-1 15,0-4-2-15,7 4 0 0,-7-4-5 0,0 1-5 0,0-1-1 16,0 1-1-16,0 3-3 0,0-4 1 0,6 5-1 16,-6-1-2-16,0 3-2 0,0 1 5 0,0 0-3 0,6-2-2 15,-6 6-4-15,8 0-3 0,-8-1-2 0,6 0-2 0,-6 4 0 16,5-3-4-16,3 3 2 0,-1 0 1 0,-1 0 0 16,0 0 0-16,8 3-3 0,-8-3 1 0,1 0 0 15,-1 4-1-15,0 0 0 0,2-1 0 0,-2 0 0 0,0 6 3 16,-1-6 2-16,3 4 2 0,-1 1 0 0,-2-1 0 0,3 1 2 15,-2-2-3-15,1 6 2 0,0-5 0 0,-1 4-3 0,0 0 1 16,-6 0 1-16,6-4-3 0,2 4-1 0,-2 1 0 16,0-6-1-16,1 5 0 0,-1-3-1 0,1-1-1 15,0 0-1-15,-1 1-7 0,5-1-6 0,4 1-12 0,-10-4-18 16,16-2-21-16,-8 3-26 0,7-5-32 0,0 0-52 0,-1 0-87 16,-1-5-83-16</inkml:trace>
  <inkml:trace contextRef="#ctx0" brushRef="#br0" timeOffset="-190100.22">15626 1927 126 0,'-12'-4'318'0,"-2"0"-113"0,1 0-76 16,-6 2-43-16,6 2-23 0,-1 0-15 0,-6 0-8 0,8 0-8 15,-1 2-6-15,-7 2-2 0,14 0-6 0,-7 0-5 16,6-1-3-16,1 1-4 0,0 4-3 0,6-5-2 16,-7 4-2-16,14-3-1 0,-7 3 1 0,12 1-1 0,-5-5 1 15,0 1-1-15,5 0-2 0,2-1 1 0,-1 0 0 0,0 1 1 16,-8-4-1-16,9 5-1 0,0-2 1 0,-2-3-1 0,-5 3 1 15,0 1 0-15,5 0 1 0,-5-1 1 0,-1 2 0 16,1-2 1-16,0 4 0 0,-1 0 0 0,0 1 1 16,1-4 0-16,0 3 0 0,-1 1-1 0,7-1 0 0,0 0-2 15,0-4-6-15,1 1-12 0,-2 4-18 0,1-8-14 0,7 3-20 16,-7-3-25-16,0 0-56 0,7 0-112 0,-8-3-83 16</inkml:trace>
  <inkml:trace contextRef="#ctx0" brushRef="#br0" timeOffset="-189756.53">15776 1886 294 0,'0'-3'237'15,"0"-1"-86"-15,0 4-51 0,0-3-30 0,0 3-25 0,0 3-17 16,0-3-12-16,0 4-8 0,7-1-4 0,0 5-2 16,-7-1-1-16,6 1-1 0,0 2 1 0,1 1 1 0,-1 1 0 15,1-2-1-15,0 1 0 0,-7 0 2 0,6 3-3 0,0-2 1 16,-6-1 0-16,8 0 0 0,-2 1 0 0,-6-6 0 15,6 2 1-15,0-1-1 0,-6-3 3 0,7 0 1 16,-7-2 1-16,0 3 0 0,7-5 4 0,-7-5 0 0,6 3 2 0,1-2 4 16,-1 0 5-16,-6-3 0 0,6 3 1 0,1-4 2 15,0-2-1-15,-1 3-1 0,-6-1 2 0,6-3-6 0,2 3 2 16,-8 1-2-16,6 0 0 0,0 0-1 0,-6-1 0 16,7 4 0-16,-7 1-4 0,6-1 0 0,-6 4-6 0,7-3-1 15,-7 3-4-15,7 3-1 0,-7-3-2 0,6 4 0 16,0 3 1-16,-6 1-1 0,6-5 0 0,2 5-1 0,-8 2 2 15,6-2-3-15,0-1 0 0,1 5-1 0,6-2-3 16,-7-3 0-16,14 5-6 0,-7-5-6 0,7 1-19 0,-1-1-29 16,1-4-41-16,6-3-81 0,-7 0-141 0,7-3-68 0</inkml:trace>
  <inkml:trace contextRef="#ctx0" brushRef="#br0" timeOffset="-189490.97">16180 1477 80 0,'7'7'133'0,"-7"0"-45"0,7 0-21 0,-1 1-8 16,0-1-6-16,1 1-1 0,6-2-2 0,0-2-3 15,0 3-4-15,0 1-9 0,0-4-8 0,0 3-8 0,7-4-5 16,-1 1-6-16,-6-1-1 0,6 1-4 0,1 0-2 16,0 0 0-16,-8 0-7 0,9-1-16 0,-1-3-27 0,-2 0-50 15,-4 0-105-15,-1 3-89 0</inkml:trace>
  <inkml:trace contextRef="#ctx0" brushRef="#br0" timeOffset="-189303.32">16115 1667 15 0,'0'0'225'0,"0"4"-75"0,0-4-50 16,0 2-28-16,7 3-15 0,0-5-4 0,5 3-2 0,1 1 2 15,6-1-2-15,8-3 2 0,-1 4-3 0,0 0-3 16,6 0-1-16,1-4-1 0,6 3-5 0,-6-3-4 0,6 4-5 16,-6-4-6-16,-1 3-5 0,-5 1-8 0,-9-4-19 0,2 5-28 15,-7-3-31-15,1 2-29 0,-14 0-54 0,6 0-104 0,-12-1-88 16</inkml:trace>
  <inkml:trace contextRef="#ctx0" brushRef="#br0" timeOffset="-188116.18">17823 1059 50 0,'-14'-4'64'0,"8"4"-26"16,0-4-12-16,-1 4 0 0,0 0 8 0,1 0 10 0,6 0 9 15,-7 0 9-15,7 0 5 0,-6 0 7 0,6 0 4 0,0 0-3 16,-7 0-6-16,7 0-10 0,0-4-9 0,-6 4-3 0,6-3-5 16,-7 3-6-16,1-4-9 0,6 4-5 0,-6 0-2 0,6 0-1 15,-8 0-3-15,8 0-6 0,-6 0-2 0,6 0-1 16,0 0-2-16,-6 0-2 0,-1 0-3 0,7 0 1 0,-6 0 1 15,6 0 4-15,0 4 0 0,-7-4 3 0,7 0 1 0,0 0 2 16,0 3 2-16,-6-3 3 0,6 0-1 0,0 0-1 0,6 0 1 16,-6 0-3-16,0 0 0 0,7 0-3 0,-7 0-1 0,6 0-1 15,1 0-1-15,5 0-2 0,-4 0-1 0,11 0 0 16,-6 0 0-16,6 0 0 0,1 0-2 0,0 0 2 0,-1 0-2 16,1 0 2-16,6 0-1 0,0 0 0 0,-1 0-1 0,1 0 0 15,7-3 1-15,-1 3-3 0,-5-4 1 0,5 4 0 0,0-3 0 16,-5 3-1-16,-1-5-1 0,0 5 1 0,-6-2-2 0,-1 2 0 15,1 0-2-15,-8 0-6 0,2 0-7 0,-7 0-11 16,5 0-12-16,-12 0-15 0,7 0-13 0,-7-4-15 0,7 4-13 16,-7 0-9-16,-7 0-19 0,0-4-24 0,1 0-65 0,-7 4-99 15</inkml:trace>
  <inkml:trace contextRef="#ctx0" brushRef="#br0" timeOffset="-187835.04">18005 941 252 0,'0'-7'180'0,"0"3"-55"0,0 0-26 16,-7 1-15-16,7-1-13 0,0 1-8 0,-6-1-10 0,6-3-7 16,0 7-4-16,-7-4-5 0,7 0-8 0,0 1-8 0,0 3-2 15,0 0-5-15,0 0-4 0,0 0-5 0,0 0-2 0,0 3-1 16,7 1 0-16,-7 4 1 0,6-1-1 0,-6 0 1 0,7 4 1 15,-1 0 1-15,1 3 0 0,-1-3 0 0,-6 4 1 0,6 1 1 16,2 1 0-16,-2-3 1 0,0 5 0 0,1-1 1 16,0 1-1-16,-1-1 1 0,1 4-2 0,-1-4-1 0,0 0-3 15,2 1 1-15,-8-1-3 0,6 1 0 0,0-1-1 0,-6 0-7 16,6-3-19-16,-6-1-30 0,6-3-39 0,-6 1-63 16,-6-5-141-16,6 5-83 0</inkml:trace>
  <inkml:trace contextRef="#ctx0" brushRef="#br0" timeOffset="-187475.83">17608 1579 243 0,'-7'4'146'16,"7"-1"-59"-16,0-3-31 0,0 3-14 0,0-3-5 16,0 5-1-16,7-5 2 0,-1 4-1 0,7-4 0 0,-7 3-3 15,14 0-2-15,0-3-5 0,6 0-7 0,-1 0-7 0,8 0-4 16,0 0-4-16,6 0-1 0,6 0-1 0,-5 0-1 0,5 0 0 16,7 0 3-16,-6 0 3 0,6-3 0 0,1 0 4 15,-2 3 1-15,1-4 0 0,-6-1 6 0,0 2 0 16,0 3-1-16,-8-3 0 0,-5 3-3 0,-1 0-1 0,-5-4-1 15,-7 4-5-15,-8 0-2 0,1 0 0 0,-6 0-4 0,-1 0 1 16,-6 0 1-16,0 0 1 0,0 0 0 0,0 0 0 16,-6 0 0-16,-1 0-2 0,1 0 1 0,-1 0-2 0,7 0-2 15,-6 0-7-15,0 0-18 0,6 0-29 0,-8-4-44 16,8 4-110-16,-6-4-101 0,6 4-67 0</inkml:trace>
  <inkml:trace contextRef="#ctx0" brushRef="#br0" timeOffset="-186694.75">18826 1018 112 0,'-7'-3'136'0,"7"-2"-37"0,0 2-16 0,-6-1-3 0,6 2-2 16,0-6-12-16,-7 4-10 0,7 0-5 0,0-3 0 15,0 3 0-15,0 0-4 0,0-2-11 0,0 1-7 0,0 2-3 16,7-1-1-16,-7-3-2 0,0 3-5 0,0 1-2 0,0-1-3 16,0 4 0-16,6-4 1 0,-6 0-1 0,0 4-1 0,0 0-3 15,0-3 0-15,0 3-3 0,0 0-2 0,0 0-2 0,-6 3-1 16,6-3-1-16,0 8 0 0,0-4 0 0,-7 7 1 15,7-1 1-15,0 1 1 0,0 4 2 0,0 1 0 0,-6 1-2 16,6 5 2-16,0 0 0 0,0 4 0 0,0 0 0 0,0 3-2 16,0 4 0-16,0-3-1 0,0 2 1 0,0-3 0 15,0 5-2-15,0-2-1 0,6-2 1 0,-6-1-1 0,7 0 2 16,-7 1-1-16,6-1-1 0,-6 0 0 0,7-3-1 0,-7-1-5 16,7 1-15-16,-7-4-24 0,6-3-34 0,-1-2-60 15,2-5-147-15,1-1-83 0</inkml:trace>
  <inkml:trace contextRef="#ctx0" brushRef="#br0" timeOffset="-185429.41">19719 926 123 0,'0'-3'128'0,"0"3"-44"0,-7 0-26 16,7 0-11-16,0 0-7 0,-6 0-4 0,6-4-7 0,-7 4-7 16,7 4-5-16,-7-4-6 0,1 0-2 0,6 3-2 0,-6 1 1 15,-1-4 1-15,0 4 1 0,1 0 1 0,0-1 0 0,6 1 2 16,-7 3 5-16,0 0 1 0,1 1 0 0,-1-1 1 16,1 4-1-16,0 5 2 0,-2-2 1 0,-4 1-1 0,6 2-2 15,-8 2 0-15,1 3 1 0,0 0 3 0,-6 3 1 0,5 4-2 16,-11 1 0-16,5-1 0 0,-6 4-3 0,6 0-3 15,-5 0-3-15,-1 4-3 0,-2-1-3 0,3-2 0 0,5 2-1 16,1-3-2-16,-1 0 1 0,1 0-1 0,0 1 1 0,5-2-2 16,1-3 1-16,0-3-3 0,0-1 0 0,7-6 3 15,0 0 4-15,-2-5 13 0,8-7 9 0,-6 1 12 16,12-1 7-16,-6-7 5 0,8 0 2 0,-2-7 0 0,7-5-7 16,0 2-9-16,0-5-11 0,7-4-11 0,-9 1-8 0,10-4-4 15,-8 4-2-15,7-3 0 0,0-2-1 0,-8 2-2 0,1 2 0 16,-6-3 2-16,6 3 2 0,-7 2-1 0,-6-2 1 15,6 1 1-15,-6-1-2 0,0 5 1 0,0-6 1 16,0 10-3-16,-6-5 1 0,6 4-2 0,-6 4 1 0,6 0-1 16,-8 3-1-16,8 0 0 0,-5 4-1 0,-2 0 0 0,7 4 0 15,-8 0-1-15,8 3 0 0,0-3-1 0,0 4 1 16,8 2 0-16,-8-3 0 0,7 1 0 0,6 3 0 0,-7-4 0 16,8 1 0-16,-2 3 1 0,2-5 0 0,-2 3 0 0,1-6 0 15,1 1-1-15,3-1 2 0,3 1-1 0,-5-1 0 16,4-3 0-16,1 0-1 0,-1-3 0 0,1 3 0 0,0-7 1 15,-2 3 0-15,2-8 1 0,7 6-1 0,-8-5 0 16,0-1 0-16,1-2 0 0,-1-1 0 0,1-3-1 0,0 3 1 16,-1-6 0-16,1 2 1 0,-8-3 0 0,8 0 0 0,0-4 1 15,-7 1-1-15,7-1 0 0,-8-1-1 0,2 2 0 16,5 0-1-16,-12 0 1 0,6-1 2 0,-7 4-3 0,0 0 0 16,1 4 0-16,0-1 1 0,-1 5 4 0,-6 2 1 0,6 1 2 15,-6 0 0-15,0 4 2 0,0 0-1 0,0 3 1 0,0 1-1 16,0-1-2-16,0 4-4 0,0 4-2 0,0 3 0 0,0 0 0 15,0 5-1-15,0-2 1 0,0 9 0 0,0-5 0 16,0 5 0-16,0 2 2 0,8 1 0 0,-8 4 0 0,0 0 2 16,0-1-1-16,6 1 0 0,-6 3 0 0,0-4 0 0,6 5 0 15,-6-1-1-15,0 1-1 0,0-1 0 0,0-3 0 16,0 4-1-16,-6-1 1 0,6-4-1 0,-6 1-1 0,6 0 0 16,0-1-1-16,0-4-5 0,-8 2-7 0,8 0-10 15,0-6-13-15,0-2-21 0,0-1-25 0,0 1-29 0,0-7-36 16,8-2-45-16,-8 2-104 0,0-4-88 0</inkml:trace>
  <inkml:trace contextRef="#ctx0" brushRef="#br0" timeOffset="-185163.72">20162 1267 225 0,'0'-11'328'0,"6"4"-127"0,-6 3-81 15,7 1-41-15,-7-1-24 0,6 1-15 0,0 3-6 0,-6 3-2 16,8 1 2-16,-2 3-2 0,6 0 0 0,-5 4-2 16,0 3-2-16,5 6-2 0,-5-3-5 0,7 6-5 15,-8-1-5-15,0 0-3 0,0 3-3 0,2 1-2 0,-2 0-1 16,0-1-1-16,1 4 0 0,0-3 0 0,-7 3-1 0,6 1 0 16,-6-4 1-16,7-1 0 0,-7 4 1 0,0-3-2 0,0-4-1 0,6 4-1 0,-6-4 1 0,0-5-2 0,0 2-4 31,0-4-11-31,0-5-22 0,0 2-20 0,6-5-27 0,-6 0-34 0,7-4-63 0,-1-3-125 0,-6-3-76 0</inkml:trace>
  <inkml:trace contextRef="#ctx0" brushRef="#br0" timeOffset="-184726.29">20187 1333 101 0,'0'-6'302'16,"0"1"-99"-16,0-2-66 0,8 2-31 0,-8-1-12 31,6 3-12-31,6-5-11 0,-5 4-9 0,6-4-7 0,7 1-8 16,-1 4 1-16,1-4-6 0,0 3-4 0,5-4-2 0,1 5-3 16,1-1 1-16,-1 1-4 0,0-1-3 0,0 1 2 0,0-1 1 0,0 4-4 0,-6 4-5 0,-7-4-2 0,0 3-1 15,-7 4-2-15,0 0 0 0,-6 1-5 0,-6 6-4 16,0-3-2-16,-7 5-1 0,0 1-2 0,-7-2 0 0,1 4 0 15,5-1-1-15,-5-3 1 0,6 0-1 0,0-1 0 0,-1 1 0 16,2-1 0-16,5-3-1 0,1 0 0 0,6 1 0 16,0-2-1-16,0 1 0 0,0 0 1 0,6 1 0 0,7-2 0 15,-7 1 0-15,8-1 0 0,-1 2 0 0,0-1 0 16,-1 0 0-16,2 1 0 0,-1-2-2 0,-7 5-2 0,8-4-1 31,-14-1 1-31,0 5-1 0,0-3-1 0,-7-2 0 0,0 5 0 0,-5-4 3 0,-2 1 1 0,2-2 0 0,-8 1 1 31,7-3 2-31,-13-1 1 0,6 0 1 0,1 0-2 0,-1-3 0 0,0 3-1 0,1-3 2 0,-1 0-2 0,8 0-3 16,-2-2-11-16,8 2-19 0,0-4-29 0,-1 0-43 0,14 0-59 31,-7-4-120-31,12 4-104 0,2-6-65 0</inkml:trace>
  <inkml:trace contextRef="#ctx0" brushRef="#br0" timeOffset="-184445.29">20931 880 118 0,'0'-4'347'0,"0"4"-140"0,0 0-95 0,6 4-52 0,-6-2-26 15,5 2-10-15,-5 4-4 0,9 3 0 0,-3 0 1 0,-1 3 2 16,2 1 1-16,7 4 2 0,-8-2 0 0,1 5-3 0,-1 5-5 15,1-2-4-15,6 0-3 0,-7 5-1 0,0-1 0 16,8 4-3-16,-8-4 0 0,1 5 0 0,5-5 0 0,-4 0-3 31,-2 5 3-31,-1-5-2 0,3 0-3 0,-1 0 0 0,-1 0 1 0,-6-4-2 0,6 1 0 0,1 1 0 0,-7-6-3 32,0 1 1-32,7-3-5 0,-7-1-18 0,6-4-25 0,-6 1-30 0,7-3-43 0,-7-2-82 0,6-6-120 0,-6-1-66 15</inkml:trace>
  <inkml:trace contextRef="#ctx0" brushRef="#br0" timeOffset="-183882.73">20872 926 196 0,'0'-3'223'0,"0"-4"-72"16,0 0-35-16,0-1-21 0,6 1-13 0,-6 3-10 0,6-4-6 15,8 2-2-15,-8-2-6 0,8 5-6 0,-1-5-8 0,-2 0-6 16,4 2-6-16,4-2-2 0,-6 4-5 0,7-3-4 0,-1 0-2 16,1-1-2-16,5 5 0 0,-6-5-1 0,2 5 1 15,-1-1 2-15,-7 1 1 0,6-1 2 0,-1 0 0 0,-3 4-2 16,-2 0-1-16,6 4-3 0,-12-4-4 0,5 7-3 0,-4-3-5 15,-2 7-1-15,0 0-2 0,1 0 0 0,-7 4 0 0,-7 2 2 16,1 3 1-16,0-3 0 0,-2 9 0 0,-4-4 0 0,-1 0 0 16,0 4 0-16,0-1 0 0,-7-3-2 0,7 0 0 15,0 4 1-15,0-4-2 0,-7-1 0 0,8-1-1 0,-3 1 0 16,4-6 0-16,3 4-1 0,2-5 1 0,0-3 0 16,-1 0 0-16,7-4 0 0,-6 0-1 0,6-3 1 0,6 0 1 15,-6-1-1-15,7-3 0 0,-1 4 0 0,8-4 0 0,-3 0-1 16,10 0 2-16,-1 0-2 0,-1 0-1 0,1 0 0 15,6 0 1-15,-7 3 0 0,7-3 0 0,-6 0 0 16,0 5-2-16,-1-3 0 0,-7 2-3 0,7 4-1 0,-10-5 0 16,3 5-2-16,-6-2 0 0,1 2 0 0,-7 4 1 0,0-1 1 15,-7 0 4-15,1 3 0 0,0 1 2 0,0-1 1 0,-8-3 0 16,0 4 0-16,-5 0 0 0,7 0 0 0,-8-4 0 16,6 4 0-16,-5-5 0 0,0-3 0 0,-9 5 2 15,3-2 1-15,6-3-1 0,-13 1 0 0,6-1 0 0,-1 1 1 16,-5-4-2-16,6 3-2 0,-1-4-6 0,0 1-15 0,9-1-27 15,5-3-36-15,0 0-54 0,7-3-122 0,-2 3-104 16,8-4-65-16</inkml:trace>
  <inkml:trace contextRef="#ctx0" brushRef="#br0" timeOffset="-183507.89">21875 824 265 0,'-6'-4'293'0,"6"1"-108"0,-6-1-61 0,-2 0-37 0,8 4-19 16,-6 0-20-16,0 0-15 0,-1 0-9 0,1 0-7 0,-1 8-5 15,-6-5-1-15,7 1-1 0,0 3 2 0,-8 5-1 0,1-2 2 16,0 5-1-16,0-1 2 0,0 1 3 0,0 4 1 0,0-1 2 16,-6 4-2-16,5 0 2 0,1 3 0 0,1 2 0 15,-2 2 1-15,2 0 0 0,-2 4-3 0,1 4-1 0,0-6-1 16,-6 6 1-16,5 1-4 0,8-1-2 0,-7 3-2 0,7-4-2 16,-1-3-2-16,0 5 0 0,7-2-1 0,7-4-2 15,0 2 2-15,-1-5 3 0,7 4 0 0,1-8-2 0,-2 1 2 16,14-1 0-16,-6-3-1 0,5-3-2 0,8 0-1 15,0-5-2-15,0 1-4 0,6-4-9 0,6-5-19 0,1 2-28 16,-1-4-41-16,1-4-59 0,7 0-113 0,-8-4-101 0,1 0-63 16</inkml:trace>
  <inkml:trace contextRef="#ctx0" brushRef="#br0" timeOffset="-183101.8">22025 1106 111 0,'0'-4'260'0,"7"1"-89"0,-7-1-56 0,0 4-34 16,6-4-18-16,-6 4-10 0,7 0-7 0,-1 0-6 0,1-3-5 15,-1 3-4-15,1 3-8 0,6-3-4 0,-7 4-6 0,8 0-3 16,-8-1-3-16,0 5 2 0,1 3 1 0,-1-4-1 0,1 8 0 16,0 0 2-16,-7-1 0 0,0 1-1 0,-7 4-2 15,7-2 0-15,-7 5 0 0,-6-3-1 0,7 2-1 0,-8 2-1 16,2-1-2-16,-1-5 2 0,0 6 0 0,0-5-3 0,0 0 0 15,0-3 1-15,-1 0-1 0,2 0-2 0,5-4 2 16,-6-5 0-16,6 6 0 0,7-8-1 0,-6 3-2 16,0-4-8-16,6 1-18 0,0-4-31 0,6-4-46 0,-6 1-81 15,6-4-137-15,8 0-70 0</inkml:trace>
  <inkml:trace contextRef="#ctx0" brushRef="#br0" timeOffset="-182851.68">22187 1069 74 0,'0'7'132'0,"0"5"-40"16,-6-5-20-16,6 4-19 0,0 0-13 0,0 3-6 16,0 1-5-16,0-1 2 0,0 2 0 0,0 2-3 0,0 0 2 15,0-4 0-15,0 5-1 0,-6 0 0 0,6 2-1 16,0-5-2-16,0 1-4 0,0 2 1 0,0-4-2 0,0-1 4 15,6 1-1-15,-6-1 0 0,6-3 0 0,2 0 0 0,4 1-1 16,-5-5-3-16,6 0-2 0,0 1-7 0,7-1-2 16,-7-3-2-16,7-1-12 0,-2-3-20 0,8 0-30 0,-5 0-47 15,-2-3-105-15,0-1-109 0</inkml:trace>
  <inkml:trace contextRef="#ctx0" brushRef="#br0" timeOffset="-182617.6">22546 919 70 0,'13'4'279'0,"1"7"-105"15,5-4-64-15,-6 8-31 0,7-1-13 0,-1 5-6 0,1-5-7 16,5 9-5-16,-5-2-5 0,0 1-4 0,-7 0-3 0,6 8-2 15,-5 0-7-15,-8-1-4 0,-6 3-2 0,0 1-1 0,-6 3-5 16,0 1-3-16,-14 1-13 0,0 1-27 0,0-3-45 16,-5 1-75-16,-8 1-153 0,-7-2-82 0</inkml:trace>
  <inkml:trace contextRef="#ctx0" brushRef="#br0" timeOffset="-182008.36">21993 1151 127 0,'0'0'116'16,"0"-5"-24"-16,6 5-22 0,-6-3-14 0,0-1-8 0,6 0-7 15,-6 4-4-15,0-4-3 0,8 1-3 0,-8-1 1 0,0 4 2 16,0-3 2-16,0 3 2 0,0-4 3 0,0 4 0 0,0 0-6 16,0 0-4-16,0-3-6 0,-8 3-7 0,8 0-5 15,-6 0-5-15,0 0-4 0,-1 3 0 0,7-3-1 0,-6 0-2 16,6 0 2-16,-7 0 0 0,7 0-1 0,-7 0 0 0,1 0-2 15,0 0 0-15,-2 0-1 0,2 0-10 0,0 0-23 0,-7 0-36 16,6 0-73-16,1 0-140 0,0 4-75 0</inkml:trace>
  <inkml:trace contextRef="#ctx0" brushRef="#br0" timeOffset="-174135.02">18878 2088 145 0,'0'0'115'0,"7"0"-36"0,-7 0-22 15,6 0-13-15,1-4-6 0,-1 4-6 0,0-4-3 0,1 4-2 16,6 0-3-16,1-3 1 0,-2 3-3 0,7-4 0 16,0 4 2-16,2-3 2 0,5 3 0 0,7 0 1 0,-7-5 0 15,13 3 2-15,0 2 0 0,7-4 1 0,-1 0-5 16,1 0-3-16,13 1 2 0,-8-1 2 0,8 0 5 0,-1-2-1 15,7 1-1-15,1-2 0 0,-1 4 0 0,0-2-2 0,7 2-2 16,0-5-4-16,-1 5-5 0,7 0-3 0,-6-6-3 16,-1 6-3-16,8 0-2 0,-7-1-2 0,-2 0-2 0,3 1-2 15,-1-1 1-15,0 0 0 0,-1 0-1 0,-6 1 0 0,0-1 0 16,-1 1 1-16,-10-1 0 0,-2 1 1 0,0-1-1 16,-13 0 0-16,0 0 0 0,0 1 0 0,-13-1 0 15,0 0 0-15,-6 0 3 0,-1 2-2 0,-5-2 0 0,-8 4 0 16,8-4 0-16,-8 0 2 0,-6 1 0 0,6 3-2 0,-6-4-2 15,0 4-2-15,-6-4-10 0,0 4-20 0,-3-4-30 16,-2 4-46-16,-3 0-94 0,-5 4-109 0,-7-4-72 0</inkml:trace>
  <inkml:trace contextRef="#ctx0" brushRef="#br0" timeOffset="-173650.96">20201 2245 462 0,'0'-6'336'0,"0"-3"-133"0,0 6-79 16,6-1-45-16,0-3-24 0,-6 7-17 0,7-3-12 16,-7 3-6-16,0 0-1 0,7 3 1 0,-1 4 1 15,-6 0 4-15,6 8-3 0,1-1-2 0,0 5 1 0,0 4 3 16,-1-2-2-16,-6 8-3 0,0 0 0 0,6 1-3 0,-6 3 2 15,0 0-2-15,0 1-2 0,0-2-1 0,0 2-3 16,0-2-1-16,0 1-3 0,0 0 0 0,0-3-2 0,0 3-1 16,-6-8 0-16,6 4-2 0,-6-3 0 0,-1-4 1 15,0 1 0-15,7-2 0 0,-7-4 1 0,1-1 1 0,0-5-3 16,6 0 3-16,0-3 1 0,-7-2 6 0,7 2 5 0,0-8 5 16,0 0 2-16,0 0 1 0,0-8 3 0,7 2-1 15,-1-2-2-15,0-3-6 0,1-4-8 0,0 3-5 0,0-1-2 16,-1-3-2-16,6 2-2 0,-4-1 0 0,-2 0 1 15,7 1-1-15,-6-1 0 0,-1 5 0 0,1-1-1 0,-1 3 1 16,0-3 1-16,-6 3 0 0,7 6-1 0,-1-3 0 0,-6 2-2 16,7 3 1-16,-7 0 1 0,6 0 1 0,0 3-1 15,2 2-1-15,-2 2 0 0,1 0 1 0,-1 0 1 16,7 1 1-16,-6-1-1 0,5 0-1 0,2 4 0 0,-1-3 1 16,0-1 1-16,6 1 1 0,-5-2 0 0,5 2-2 0,1-1 0 15,-7-3-2-15,6 3-4 0,0-2-8 0,0-3-13 0,2 2-18 16,-8-1-21-16,6-3-28 0,-5-3-35 0,-2-1-45 15,0 2-80-15,-4-3-133 0,-8-2-57 0</inkml:trace>
  <inkml:trace contextRef="#ctx0" brushRef="#br0" timeOffset="-173494.75">20148 2674 180 0,'-26'-7'491'0,"7"-4"-156"0,-1 3-120 0,8 1-62 0,-2 0-29 15,8 0-11-15,0 2-5 0,6-1-8 0,0 2-6 16,6-3-8-16,0 3-10 0,8-4-15 0,11 5-14 0,-5-2-18 15,12 3-13-15,1-2-12 0,6 1-19 0,7 3-22 0,-7 0-26 16,6 0-36-16,8 0-51 0,-8 0-78 0,-6 3-170 16,1 1-92-16,-8-2-34 0</inkml:trace>
  <inkml:trace contextRef="#ctx0" brushRef="#br0" timeOffset="-171120.12">6693 5612 15 0,'6'0'101'0,"8"-4"-32"0,-8 4-23 0,1-3-11 0,-1 3-7 15,0 0-3-15,2-5-4 0,3 5-1 0,-4 0-2 16,-7 0-1-16,8 0-3 0,-3 0-3 0,-5 0-2 0,0 0-3 15,0 0 0-15,7 0 1 0,-7 0 1 0,0 0 5 0,0 0 3 16,0 5 8-16,0-5 7 0,0 0 9 0,0 0 5 16,0 0 2-16,0-5 2 0,0 5-1 0,7 0 1 0,-7-2-3 15,6 2-4-15,-6-4-3 0,7 1-5 0,-7 3-3 16,0-5-3-16,7 2-1 0,-7-1-2 0,6 4-3 0,-6-4-3 16,6 0-2-16,-6 4-3 0,0 0 0 0,0-2 3 0,6 2 0 15,-6 0-4-15,0-5 3 0,0 5 0 0,0 0 3 16,0-3 4-16,8 3 1 0,-8-4 0 0,0 4 1 0,0-3 3 15,6 3-2-15,-6-4-3 0,0 4-2 0,0-4-2 16,0 4-1-16,6-4-3 0,-6 4-2 0,0-3 0 0,0 3-2 16,0-4 1-16,0 4-2 0,-6 0-3 0,6 0 0 0,0 0-3 15,0 0 1-15,0 0-1 0,0 0-3 0,-6 0 0 16,6 0 1-16,0 0 1 0,0 4-1 0,-8-4 0 16,8 0 0-16,0 0 0 0,0 0 1 0,0 3-1 0,0-3-1 15,-6 0 0-15,6 0 1 0,0 4-1 0,0 0 3 0,-6 0 2 16,0-1 2-16,6 4 0 0,-7 0 1 0,0 5 0 0,1-4 1 15,-1 1-1-15,0 3-2 0,2-1 0 0,-3 3 0 16,8-2-1-16,-7-1-1 0,7 0 0 0,-5 0 0 16,5 3 0-16,-6-3 0 0,6 1-1 0,0-2-1 0,6 2 1 15,-6 2 0-15,0-6-1 0,5 2 2 0,-5 1-1 0,7 1 0 16,1-5-1-16,-3 3 1 0,2-2-2 0,-7-1 1 16,13 1 0-16,-6-2-2 0,0 2 0 0,-1-4 1 0,0 3-1 15,0-3-1-15,8 0 2 0,-8-1-1 0,8 1 0 0,-8-4 0 16,7 0 1-16,1 0 0 0,-3 0-2 0,3 0 2 0,-1-4-2 15,7 1 1-15,-7-1 2 0,-1 0 4 0,-4-3 1 16,3-1 4-16,3 4 3 0,-8-2 6 0,8-5 4 16,-8 3 6-16,1 1 4 0,-7-4 2 0,7 4 5 0,-1-1 3 15,-6 1 1-15,0 0 0 0,0 4 1 0,0-6 2 0,0 6 3 16,0 0-3-16,0-1-2 0,-6 0-5 0,6 1-4 16,0 3-5-16,-7 0-8 0,7 0-9 0,-7 3-9 0,7 1-4 15,-6 0-5-15,6-1-3 0,-6 5-1 0,6-1 0 16,0 0-1-16,0 0 0 0,6 1 0 0,-6-1 0 0,6 4 0 15,1-4 1-15,6 4 0 0,-7-3-1 0,8-2 2 0,-1 6 1 16,6-9 1-16,-1 5-2 0,2-4 1 0,1-1 0 16,4-3 2-16,-5 0 0 0,5 0 2 0,-5-3-1 15,8-1 0-15,-3 0 1 0,-5-3 1 0,0-1 4 0,6-2 1 16,-7-1 0-16,1-1-3 0,-8 2 3 0,2-1 5 0,-8-4 10 16,0 5 13-16,1-2 11 0,-1-2 11 0,-6 2 6 0,0 2 6 15,-6-2 4-15,-1 1-4 0,1 0-9 0,0 4-14 16,-1-4-13-16,-6 4-15 0,7 3-20 0,-14 0-33 15,12 1-39-15,-3 3-38 0,2-3-40 0,4 3-38 0,-1 0-45 16,6-4-50-16,6 4-81 0,-1 0-109 0,10 4-49 0,-2-4-10 16</inkml:trace>
  <inkml:trace contextRef="#ctx0" brushRef="#br0" timeOffset="-170448.59">7540 5917 112 0,'0'0'164'0,"7"0"-37"15,-7 0-26-15,0 0-17 0,0 0-19 0,0 0-9 0,6 0-8 16,-6 0-5-16,0-4-7 0,6 4-7 0,2 0-7 15,-2-4-2-15,0 4 0 0,0-4 0 0,8 1-1 16,-1 3 0-16,-7-4-3 0,8 0-1 0,-2 1-1 0,2-2-3 16,-2 5-3-16,2-3-4 0,-1 3 1 0,-7-4-2 0,7 4 0 15,-6 0 0-15,-1 0-1 0,0 4 0 0,2-4-2 0,-8 3-1 16,0 2 1-16,0 2 1 0,0 0 5 0,-8 1 3 16,8-1 4-16,-12 4 0 0,5 0 5 0,0 0 2 15,-5-1 1-15,-1 5-1 0,-1-3-1 0,2-2-2 0,4 1 1 16,-4 0-1-16,-1 1-2 0,0-5-1 0,6 0-2 0,-5 0 1 15,4 1 1-15,2-1-1 0,0-3-5 0,0 4-1 0,-2-6 0 16,8 2 0-16,0-4-1 0,-6 4-1 0,6 0-2 16,0-4-2-16,0 0 1 0,6 3 2 0,2-3-1 15,-2 0 0-15,0 0-2 0,8-3 1 0,5 3-5 0,1-8-15 16,-2 4-26-16,9-3-42 0,-1-3-73 0,0 2-143 0,0-3-84 16</inkml:trace>
  <inkml:trace contextRef="#ctx0" brushRef="#br0" timeOffset="-169917.38">7775 5997 126 0,'6'0'202'0,"-6"0"-72"0,13 0-47 0,-7-4-28 0,8 1-15 16,-1 3-5-16,-6-8-5 0,5 4-3 0,1 1-3 0,1-1-3 15,-8 0-2-15,6 0-1 0,-4 2 1 0,-2-3 5 16,0 2 5-16,-6 3 10 0,7-4 7 0,-7 1 7 0,0-1 5 16,0 4-1-16,0-4-2 0,-7 4-6 0,7-4-7 15,-6 4-10-15,0 0-9 0,-2 0-9 0,2-3-5 0,0 3-2 16,0 0-3-16,-1 3-2 0,0-3-1 0,1 0-1 0,-1 4 1 16,1-4 0-16,0 4-1 0,-1 0 0 0,7-1-1 15,0 1 1-15,-7-4-1 0,7 8 0 0,0-6 1 16,-6 6 1-16,6-4-1 0,0 3 1 0,0-3 0 0,0 3 0 15,6-3 0-15,-6 3-1 0,0 0 0 0,0-3-1 0,7 3-1 16,-7-3 0-16,7 4 2 0,-7-1 0 0,6 0 0 0,0 0 0 16,-6 1-1-16,13-4 1 0,-6 3 0 0,0-4-1 15,-1 2 1-15,6-3 0 0,-4-2 0 0,4 4 1 16,-5-8 0-16,6 4-1 0,0-2 3 0,1-3-1 0,5 2 0 16,-6-4 0-16,0 3 1 0,-7-4-1 0,7 1 2 0,0 0 0 15,-7 2 2-15,8-1 4 0,-8-2 1 0,1 1 0 16,-7 3 1-16,0-3 2 0,6 3 3 0,-6-3 1 0,0 4 1 15,-6-5-1-15,6 4-1 0,0 1-3 0,-7-1 3 0,7 0 0 16,-6 0-3-16,0 4-1 0,-2-2-4 0,2 2-2 16,0 0-2-16,-1 0 0 0,1 0-2 0,-1 0-2 0,7 2-1 15,-6-2 0-15,-1 4 0 0,1 0 0 0,6 0 0 16,-7 3-2-16,7-3-1 0,-6 3-2 0,6-3-5 0,0 3-6 16,0-4-11-16,6 5-10 0,-6-4-17 0,7 3-18 0,-7-3-23 15,6 0-21-15,1-2-21 0,-1-2-16 0,1 5-14 16,6-5-10-16,-7 0-2 0,0 0 10 0,2-5 16 0</inkml:trace>
  <inkml:trace contextRef="#ctx0" brushRef="#br0" timeOffset="-169730.01">8088 6007 107 0,'0'-7'125'0,"0"4"7"16,0-1-5-16,0 1-13 0,0-5-15 0,0 4-10 0,0 1-3 15,0-1-2-15,0 0-5 0,0 0-9 0,-7 4-10 0,7-2-8 16,0 2-8-16,0 0-7 0,0 0-12 0,0-5-10 16,7 5-5-16,-7 0-6 0,0 0-4 0,0 0 0 15,0 5-1-15,6-5 0 0,0 0 1 0,2 0-1 0,-2 0 0 16,0 0 1-16,0 0 0 0,0 0 0 0,2 0 1 0,4-5 1 15,1 5-2-15,-5 0 2 0,4-3-1 0,-6 3-1 16,2 0 0-16,4 0 0 0,-5 0 0 0,-1 0-1 0,1 0 1 16,0 0-9-16,-1 0-19 0,0 0-29 0,0 3-51 15,1-3-106-15,0 5-109 0,-1-5-71 0</inkml:trace>
  <inkml:trace contextRef="#ctx0" brushRef="#br0" timeOffset="-168527.17">7514 7729 72 0,'0'0'166'0,"0"0"-34"16,0 0-26-16,0 0-18 0,0 0-9 0,6 0-8 0,-6 0-5 16,0-3 2-16,0 3 0 0,0 0-3 0,0-4-3 15,0 4-4-15,7-4-4 0,-7 1-5 0,0 3-5 16,0-4-5-16,0 1-2 0,7-2 1 0,-7 5-1 0,0-3-1 16,0 3-1-16,0-3-3 0,0 3-4 0,0 0-2 0,0 0-4 15,0 0-4-15,0 0-5 0,0 0-1 0,0 0-2 16,0 0 3-16,-7 0 1 0,7 0 1 0,0 0 0 0,0 0 2 15,0 0 1-15,0 0-1 0,0 0-2 0,-7 0-1 0,7 0-4 16,0 0-2-16,0 0-2 0,0 0-1 0,0 3-3 16,0-3 0-16,0 0-1 0,0 0-1 0,0 3 1 0,0-3 0 15,0 5 0-15,-6-5-1 0,6 3 0 0,0 1 1 16,-6-1-2-16,6 5 1 0,-6-5-2 0,6 5 1 0,-8 0 1 16,2-1 1-16,6-1 0 0,-6 2 0 0,6 0-1 15,-7-1 1-15,7 0 1 0,-7 4 1 0,7-3-2 0,0 3 2 16,-6-1 0-16,6 1 0 0,0-3 2 0,0 3 1 0,-7 1-3 15,7-3 0-15,0 3-1 0,0-4 0 0,0 1 1 16,7 3-1-16,-7-4 0 0,0-1 0 0,0 1 1 0,6-2-1 16,-6 2 1-16,7-5-1 0,-7 5 1 0,7-4 0 0,-1-1 2 15,0 1-1-15,2-1 1 0,4 1-1 0,-6-4 0 16,8 0 2-16,5-4-2 0,-5 4 0 0,4-7-3 0,2 4 2 16,-7-5 0-16,13 1-2 0,-6-1 1 0,0 2 0 15,-7-6 1-15,6 5 1 0,0-4 0 0,1 0 5 0,-7 0 0 16,7-1 8-16,-8-2 8 0,2 3 6 0,-8 0 8 0,1 0 9 15,0 0 9-15,-7 0 1 0,0 4 9 0,0-1 0 16,0 1-3-16,0 0-4 0,-7 4-6 0,7-1-10 16,-7 0-9-16,7 4-7 0,-6-4-8 0,0 4-9 0,6 4-3 15,-8 0-5-15,8 0-3 0,0-1-1 0,-6 4 0 0,6 0-2 16,0 1 1-16,0 3-1 0,6-1-2 0,2 2 1 0,-2-1 1 16,0 0 1-16,1 1 0 0,6-3 0 0,-7 3 0 15,14-1 1-15,-7 0 0 0,-1-4 1 0,8 1 1 16,-6 3-1-16,5-5 0 0,1-2 2 0,-1 4 0 0,1-5-2 15,-1-3 2-15,8 4-2 0,-8-4 1 0,7 0 0 0,0-4 3 16,-6 4-1-16,5-7-1 0,1-1 1 0,-6 2 1 16,7-5 2-16,-9-1 0 0,2-2 6 0,-6 3 11 0,5-4 16 15,-13 0 22-15,8 1 24 0,-8-1 14 0,-6 1 10 16,6-5 4-16,-12 5-3 0,6-5-14 0,-6 5-15 0,-1-1-22 16,-6 0-25-16,7 1-16 0,-7-1-21 0,-1 4-30 0,-6 0-40 15,8 4-52-15,-1 0-55 0,6 3-63 0,1-4-77 16,-1 5-133-16,1 3-109 0,6 0-58 0,0 0-15 0</inkml:trace>
  <inkml:trace contextRef="#ctx0" brushRef="#br0" timeOffset="-162934.75">11528 7236 14 0,'0'-5'216'0,"0"5"-39"0,0-3-37 0,0 3-30 16,0-4-25-16,0 4-12 0,0-4-6 0,0 4-7 16,0-3-2-16,0-1-4 0,0 4-5 0,0 0-5 0,0-3-7 15,6 3-3-15,-6 0-8 0,0-4-3 0,0 4-6 16,0 0-5-16,0 0-4 0,0 0-3 0,0 0-2 0,0 0-3 15,-6 4-1-15,6-4-1 0,0 3 2 0,0 1 0 0,-7-1 0 16,1 5 2-16,0 0 1 0,-1-2-1 0,-6 5 2 16,7 1-1-16,-8 2 0 0,0-3-2 0,-4 3 0 15,5 2 1-15,-7 2-2 0,1-4 0 0,-1 1 1 0,-1 0 1 16,2 3-1-16,1-3 0 0,-2-1 1 0,1 1-2 0,-1-1 2 16,7-2 1-16,0 2-1 0,-6-3-2 0,10 1 0 0,-2-2 1 15,4-3 0-15,0 1 0 0,1-1-1 0,0-3 2 16,6 3 0-16,0-4 0 0,-7-3 0 0,7 4 2 15,0-4 3-15,7 0 3 0,-7 0 1 0,6-4 1 0,0 1-1 16,8-4 4-16,-8 0 1 0,8-5-1 0,5 5-1 0,0-7 0 16,-6 3 3-16,7-3 2 0,0-3 2 0,-1 0-1 15,-7-2 1-15,7 5 2 0,-4-8 4 0,4 4 0 0,-6-1-4 16,0 1 2-16,1-5 0 0,-8 6 1 0,7-2 1 0,-7 1-3 16,1-1-5-16,-2 1 1 0,3 4-2 0,-2-2-1 15,1 3-4-15,0 1-4 0,-1 1-2 0,0 1 0 0,1 2-1 16,0 1-3-16,-1-1-2 0,0 2-1 0,1 1 0 15,-1 2-2-15,8-1 0 0,-8 4 1 0,8 0-1 0,-2 0-1 16,-7 4 2-16,10-1-1 0,-2 2 0 0,-7 1 6 0,8-2 0 16,-8 3-2-16,6 1-1 0,-4 4-1 0,-2-6 0 15,7 1 1-15,-7 5 0 0,1-1-7 0,0 0 3 0,-1 0 1 16,-6-1 0-16,6 1 1 0,0 0-1 0,-6 4-4 16,8-5-8-16,-2 5-19 0,-6 0-18 0,6-1-29 0,-6 6-50 15,7-6-83-15,-7 1-145 0,0-1-82 0,0 1-42 0</inkml:trace>
  <inkml:trace contextRef="#ctx0" brushRef="#br0" timeOffset="-157279.66">6250 5231 17 0,'0'-3'77'0,"7"-1"-10"0,-7 0-9 0,0 0-10 15,0 1-2-15,0-1-3 0,0 1-4 0,6-2-1 0,-6 3 2 16,0-2-1-16,0 0 1 0,0 0-4 0,7 1-1 15,-7-2-2-15,0 2 0 0,0-1 0 0,0 2-5 0,0-3 1 16,0 5-3-16,5-3 0 0,-5 3-2 0,0-4-2 16,0 0-2-16,0 4-2 0,0 0-3 0,0 0-2 0,0 0-3 15,0 0-2-15,0 0-3 0,0 0-2 0,0 0-1 0,0 0-2 16,0 4 0-16,-5 0 1 0,5 4-1 0,-7-6 0 16,1 10 0-16,-8-1 0 0,8 0 0 0,-8-1 0 0,2 5 1 15,-1-1-1-15,-1 1 0 0,2-1 0 0,-8 3 2 16,8-4 0-16,-8 5 0 0,7-3-1 0,-7 0-1 0,0 3 0 15,1-3 0-15,-1 0 0 0,1 3 0 0,-7-3-1 16,6 0 0-16,0-1 0 0,8-3 0 0,-8 3 2 0,7-2 0 16,0-5-1-16,6 3 0 0,1-1 1 0,0-2 0 0,-1-4-1 15,0 1 1-15,7-1 1 0,0 1 1 0,-6 0 5 0,6-4 5 16,6 0 2-16,-6 0 3 0,7-4 1 0,0 0 0 16,5 1-2-16,2-4 0 0,-1 0-5 0,-1-2-3 15,8-1-4-15,-7 0-2 0,7-2-2 0,-7-2 1 0,6 2-1 16,1-3 1-16,-1 1-1 0,1-1-1 0,-7-4 1 0,6 5-1 15,1-4 1-15,-7 0 0 0,7 0-1 0,-1-1 0 16,0 2 0-16,-5 0-1 0,5 0-1 0,-5 2 2 0,-2 4-2 16,2 0 1-16,-1 4 1 0,-8 0-1 0,2 0-1 15,0 3 2-15,6-4 0 0,-7 8 0 0,0-3-3 0,2 3 0 16,-2 3 1-16,7-3-1 0,-6 8 0 0,6-4 1 0,-7 3-1 16,8 0 1-16,-8 0 3 0,7 4-1 0,-8 0-1 15,10 1 1-15,-10-2 0 0,9 0 0 0,-7 7-5 16,5-8-5-16,2 7-13 0,-8-5-15 0,7 3-20 0,0-3-26 15,6 0-41-15,-6 1-85 0,-6-6-97 0</inkml:trace>
  <inkml:trace contextRef="#ctx0" brushRef="#br0" timeOffset="-154842.9">6231 5320 49 0,'0'2'58'0,"0"-2"-14"0,0 5-9 0,0-3-4 0,0 6-4 16,0-4-3-16,6-4-1 0,-6 8-4 0,0-5-4 15,0 4-5-15,0-3-4 0,0 3-2 0,0 1-2 0,0-1 1 16,0 3-1-16,0-1 1 0,0-2-2 0,0 3 0 0,0-2 1 15,0 4-1-15,0-3 2 0,0-1-2 0,0 4-1 0,0-3 0 16,0 3 0-16,0-4 0 0,6 3 0 0,-6 0 0 16,0 0-1-16,7-1 1 0,-7 2 0 0,7-2 0 15,-7 1 0-15,0 5 0 0,6-7 1 0,-6 3-1 0,0 3 2 16,7-5-1-16,-7 5-1 0,0 0 1 0,5-4 1 0,-5 3-1 16,7-2-1-16,-7 3 1 0,0-1-1 0,0-3 0 15,7 3 0-15,-7 1 0 0,0-4-1 0,6 4 1 0,-6-1-1 16,0 1 0-16,0-3 2 0,0 2-1 0,0 1-1 15,0-5 0-15,0 5 1 0,0 0 0 0,0-4 1 0,0 0 0 16,0 4 0-16,7-5 1 0,-7 1 1 0,0 0 0 0,6 4 0 16,-6-4 0-16,0 0-1 0,6 4 1 0,-6-4-1 15,0 3-1-15,0 1 1 0,0-1-1 0,0 1 0 0,0-3 0 16,-6 2 0-16,6 1 0 0,0-1 0 0,-6 4 1 16,6-6-2-16,0 7 2 0,-7-5-1 0,7 1 0 0,0-1 1 15,0-3 0-15,0 3-1 0,7 2 0 0,-7-6 1 0,0 5 1 16,0-3-1-16,0-2 2 0,6 5-1 0,-6-1 0 15,0-3 1-15,0 4-1 0,0-1-1 0,0-3-1 0,0 3 0 16,0 3 1-16,-6-3 0 0,6 1 0 0,0-1 5 16,-7 1 4-16,7-1 3 0,-6 1 3 0,-1-1 2 0,7 5-1 15,-7-5 1-15,2 2-1 0,5-2-5 0,-7-3-3 16,1 3-3-16,6 1-2 0,0 0-2 0,-7-4-2 0,7 3 1 16,0 1 0-16,0-4 0 0,0 3-1 0,0 2 0 0,0-7 0 15,0 7 0-15,0-5 0 0,7 3 0 0,-7-3-1 16,0 4 0-16,0-4 0 0,6 3-1 0,-6 1 0 0,0-3 0 15,0 2 0-15,0-3 1 0,0 0 1 0,0 4-1 16,0-4 1-16,0 3 0 0,0-3 1 0,-6 4-1 0,6-1 4 16,0 1 1-16,0 0 2 0,0-1 1 0,0 1 2 0,0-1 1 15,0 2 0-15,0 2 1 0,0 1-2 0,0-5-3 16,0 3-1-16,0 2-3 0,0-1-1 0,0 1-1 0,0-1 0 16,0 0-1-16,0 1 0 0,6-1 0 0,-6 1-1 15,0 2 2-15,0-2-1 0,0-1 0 0,7 1-2 0,-7 3 1 16,0-4 0-16,0 0 0 0,5 5 1 0,-5-5-1 0,0 4-1 15,7-4 1-15,-7 0 0 0,0 4 1 0,7-4 1 16,-7 4-2-16,6-4 0 0,-6 5-1 0,7-5 1 0,-7 4 0 16,0-4 2-16,6 4-3 0,-6 0-1 0,6-3 1 15,-6 3 1-15,0-1 0 0,8-2 1 0,-8-1-1 0,0 0-1 16,0 2 2-16,6-3-1 0,-6 4 0 0,0-1-1 0,7-3 2 16,-7 2-1-16,0-1 2 0,6 0 0 0,-6 2-2 15,0-3 2-15,0 2-2 0,7 3 2 0,-7-5-2 16,0 2 1-16,0 3-1 0,6 0 1 0,1-3 0 0,-7 3 0 15,6 0 0-15,-6 0 2 0,6-1 1 0,-6 1-2 0,8 0-1 16,-8 1 0-16,6-2 0 0,-6 1 0 0,6-3-1 0,-6 3 0 16,7-4 0-16,-7 5 0 0,5-6 0 0,-5 2 0 15,0 3 1-15,0-5 3 0,0 2-1 0,0 3 2 16,0-4-1-16,0 1 2 0,8-1 1 0,-8 1 0 0,0-1-1 16,0 4-2-16,0-4-1 0,0 0 1 0,0 1-1 0,7-1-1 15,-7 1 0-15,0-1-1 0,0 4 1 0,0-4 2 16,0 3-2-16,0-2-1 0,0-1 0 0,-7 5 1 0,7-5 0 15,0 4 0-15,0-1-1 0,0-2-2 0,0 3 1 0,-8-3 2 16,8 3 2-16,0-4-1 0,-5 3 1 0,5-2 1 16,0-1 2-16,0 1 3 0,0 0-2 0,0-2-1 0,0 2-1 15,0 3 0-15,0-5-1 0,0 2-1 0,-7-1 0 16,7 1-2-16,0 0 1 0,0 2-1 0,0-2 0 0,-6-1 0 16,6 4 0-16,0 0 0 0,0-5 0 0,0 2 3 15,0 4 0-15,-6-5-1 0,6 4 1 0,0-3 0 0,-8 1 0 16,8-1 0-16,0 0-2 0,-6 3-1 0,6-4 0 0,0 0 1 15,-6 4 0-15,6-4 0 0,-7 5 2 0,7-2 4 16,-6-2 3-16,-1 3 1 0,7-1 1 0,-6 2 1 0,6-1 2 16,-7 0-1-16,7 3-3 0,-6-2-2 0,-2 2-2 0,8 1-2 15,-6-1 0-15,0 4-2 0,-1-3 0 0,1 0-2 16,-1-1 1-16,0 2 0 0,2-2 0 0,-2 1 1 16,1-1-2-16,-1 1-1 0,0-5 1 0,7 6 0 0,-6-6-2 15,6 2 1-15,-6 2 0 0,-2-2-1 0,8 2-1 0,-6-4 0 16,6 1 1-16,-6 0-1 0,6 1 0 0,-6-1 1 0,6 0 1 15,-7 0-2-15,0 3 0 0,7-4 0 0,-7 2 1 16,1 2 0-16,6-2 0 0,-6-2 0 0,-1 2 1 16,7-2 0-16,-7 2-1 0,1-1 2 0,6-4-2 0,-6 4 1 15,0-1-1-15,6-2-1 0,-8 3 0 0,2-3 0 0,6 3 2 16,-6-4-1-16,6 0 0 0,-7 0-1 0,7 1 1 16,-6-1-1-16,6 0-1 0,-7 1 1 0,0-1-2 0,7-4 1 15,0 5 0-15,-6-4 1 0,6 3-2 0,0-4 1 16,-6 2 1-16,6-2 0 0,-7 1 0 0,7-5 2 0,0 5-1 15,0-1 0-15,0-2-1 0,-7 2 1 0,7-3-1 0,0 0 0 16,0 4-1-16,0-4 0 0,0-1-1 0,-6 2 1 16,6-4 1-16,0 3 1 0,0 0 0 0,0 0 0 0,0 0-1 15,0-4 0-15,-7 4 2 0,7-1-1 0,0 2-1 16,0-1 0-16,-6-5 0 0,6 6-1 0,0-1 0 0,0 1 1 16,-7-3-1-16,7 3 1 0,0-1 0 0,-7 0 0 0,7 1-1 15,0-2 0-15,-6 1 1 0,6 0 0 0,-6 0 0 16,6 0 0-16,0 1 1 0,-6 1-1 0,6-1 0 0,-7-1 1 15,7-4-1-15,-7 4 0 0,7 0 0 0,0 0 0 0,-6-3 1 16,6 2 1-16,0-3-1 0,-6 5-1 0,6-5 0 16,0 3 0-16,0-2-1 0,0-1 1 0,0 4-1 0,0-3-1 15,0 3 1-15,0-4 0 0,0 4 1 0,-7 1 0 16,7-2 1-16,-7 1-1 0,7 4 6 0,-6-5 5 0,-1 2 5 16,1-1 3-16,-1 3 4 0,0-3 4 0,1 4 3 15,-7-3 1-15,6 2-1 0,-5 1-4 0,5-1-4 0,-6 1-2 16,0 0 0-16,7-1-5 0,-8 4-1 0,8-2-1 15,0-2-1-15,-8 4-1 0,8-4 1 0,-1 1 1 0,-5 3-4 16,12-3 0-16,-8 3 0 0,2-3 0 0,0-1-3 0,0 4-1 16,6-2-1-16,-8-2 0 0,2 5-2 0,6-4 1 0,-6-1-1 15,6 1 0-15,-7-1-2 0,7-2 1 0,0 6 0 16,-6-7 0-16,6 7-1 0,-7-3-1 0,7-1 1 16,-6 1-1-16,6-1 1 0,0 2 2 0,-7-2-2 0,7 1 0 15,-6-1 1-15,6 1 0 0,-6 0-1 0,6-1 1 0,-8 1-1 16,8-1-1-16,-6-3 1 0,0 4 2 0,6 1-3 15,-7-3 1-15,7 5 1 0,-7-3-1 0,7 0 0 0,-6 3 0 16,6-3 0-16,-6 0-1 0,6-1 1 0,-7 1 0 16,7-1 0-16,0 1 1 0,-6-3-2 0,6 2 1 0,0-3 0 15,-7 4 0-15,7-4-2 0,0 3 2 0,-7-3 0 0,7 0-1 16,0 3 2-16,0-2 0 0,0-1 0 0,0-1 0 16,0 2-1-16,0-1 0 0,0-1 0 0,0-1 0 15,0 1 0-15,7-3-1 0,-7 1-1 0,0 3 1 0,0-4 1 16,0 0 0-16,7 1-1 0,-7-1 1 0,0 1 0 0,0-2 0 15,0 2 1-15,6 0 0 0,-6-1-1 0,0 0 0 0,0 0 0 16,0 1 1-16,0 3-1 0,7-4 0 0,-7 1 1 16,0-1-1-16,0 0 1 0,6 0-2 0,-6 1 1 15,0-1 0-15,0-4-1 0,6 4 0 0,-6-3-1 0,0 4 0 16,0-5 0-16,0 1 1 0,7 0 0 0,-7-4 1 0,0 4 0 16,0-2-2-16,0-2 2 0,0 0 1 0,0 5 1 15,0-5 0-15,0 0-1 0,0 0-1 0,0 0 0 0,0 0 3 16,0 0-2-16,0 0 0 0,0 0-1 0,0 0-1 15,0-5 2-15,-7 5 0 0,7-2 0 0,-6-2-1 0,6 4 0 16,-6-4 0-16,-1-3 0 0,7 3 0 0,-6-4-1 0,-1 1 1 16,0 0-2-16,1 0 3 0,0-4 1 0,-1 0-1 15,0 0 2-15,1-4-2 0,0 0 3 0,-1 1 0 0,0-1-3 16,7-3 0-16,-6 3 1 0,6-3-3 0,-7 0 0 0,7-1 2 16,-6 1-3-16,6-1 1 0,0 1 3 0,0 0 7 15,0 0 6-15,0-1 8 0,-6 4 1 0,6 1 2 0,0-4 3 16,0 4 5-16,-8-2 6 0,8 3 3 0,-6 1-3 15,6 1-1-15,-6 0 1 0,6-1-2 0,0 6-3 0,-6 2-6 16,6-3-8-16,0 3-10 0,0 0-5 0,0 4-5 0,0 0-4 16,0 4-1-16,0 3-1 0,6-3 3 0,-6 3-2 15,0 5 1-15,0-2-1 0,0 1 1 0,0 5 2 16,0-3-2-16,0 6 1 0,0-5-1 0,0 5 1 0,0 0-1 16,-6 2 3-16,6 1-1 0,-7 1 1 0,7-2 0 0,-7 1 0 15,7 4 0-15,-6-4 0 0,-1 3 1 0,7-3-1 0,0-3 0 16,0 3-2-16,7-4-1 0,-7-3 1 0,6-5 0 15,1 2 0-15,0-2 0 0,-1-3 2 0,6-3 2 16,2 0 2-16,-1 0 0 0,0-8 0 0,6 0 2 0,7 0-2 16,-6-3 0-16,6-3-2 0,7 2-4 0,-1-3-9 0,1-3-16 15,6-1-19-15,0 0-24 0,0-3-36 0,6-1-57 16,-5 1-105-16,5-4-120 0,-6 0-74 0,-6 0-34 0</inkml:trace>
  <inkml:trace contextRef="#ctx0" brushRef="#br0" timeOffset="-152499.47">11659 7037 33 0,'0'0'80'0,"0"0"-21"0,0 3-18 16,0-3-11-16,0 0-9 0,0 0-5 0,-8 0-2 0,8 0-5 15,0 0 0-15,0 0-2 0,0 0-1 0,0 0-1 0,0 0-5 16,0 0-1-16,0 0-4 0,0 0-4 0,0 0-5 16,0 0-15-16,0 0-34 0,0 0-65 0</inkml:trace>
  <inkml:trace contextRef="#ctx0" brushRef="#br0" timeOffset="-151780.95">11854 5322 135 0,'0'0'135'0,"0"-2"-25"0,0 2-27 15,0-4-20-15,6 4-16 0,-6-4-14 0,0 0-8 0,6 4-8 16,2-4-7-16,-8 4-3 0,6-4-4 0,0 4-2 16,-6 0 0-16,7-3 0 0,-7 3-1 0,6 0 0 0,-6 0-1 15,0 3 0-15,7-3 0 0,-7 0 1 0,0 0-1 16,7 4 1-16,-7-4 0 0,0 0 1 0,6 0-1 0,-6 4 0 16,0-4 0-16,6 0-1 0,-6 0 1 0,0 4-2 0,0-4 2 15,0 0-2-15,7 0 2 0,-7 4 0 0,0-4 0 16,7 0 0-16,-7 0 1 0,0 0 0 0,6 0 1 0,-6 0 0 15,0 0 0-15,6-4-1 0,-6 4 2 0,6 0 4 0,-6 0 4 16,0-4 1-16,8 4 4 0,-8 0 3 0,0 0 0 16,0 0 3-16,0 0-1 0,0 0-3 0,0 0-2 0,0 0-3 15,0 0-2-15,0 0-4 0,0 0-2 0,0 0-3 16,0 0-2-16,0 0-2 0,0 0-2 0,0 0 1 0,0 0 0 16,0 0 3-16,0 0-1 0,0 0 1 0,0 0 0 0,0 0 0 15,0 0 0-15,0 0 0 0,0 0 0 0,6 0-1 16,-6 0 0-16,0 0 1 0,0 0 0 0,0 0 0 15,0 0 1-15,0 0-2 0,0 0-1 0,0 0-1 0,0 0-1 16,0 0-3-16,6 0-2 0,-6 0-2 0,0 0-3 0,0 4-3 16,0-4-1-16,0 0-3 0,7 0-2 0,-7 4 0 0,0-4 0 15,0 0-3-15,0 0 2 0,0 4-2 0,0-4 1 16,0 0 2-16,0 0 1 0,0 2 1 0,0-2 1 16,0 0 5-16,0 0 2 0,0 0 1 0,0 0 2 0,0 0-2 15,0 0 0-15,0 0 0 0,6 5-4 0,-6-5-5 0,0 0-4 16,0 0-4-16,0 2-1 0,0-2-2 0,7 0-3 15,-7 0-5-15,0 0 1 0,0 0 0 0,0 0-3 0,0 0-2 16</inkml:trace>
  <inkml:trace contextRef="#ctx0" brushRef="#br0" timeOffset="-149844.04">11678 7146 3 0,'0'0'47'15,"0"0"-6"-15,6 0-8 0,-6-2-4 0,0 2-6 0,0 0-3 16,0 0-1-16,0 0-2 0,7 0 0 0,-7 0-1 0,0 0 2 16,0 0 2-16,0-4 3 0,0 4 2 0,0 0 2 15,0 0 1-15,0-4 0 0,0 4 0 0,0 0-3 0,0 0-2 16,0 0-3-16,0 0-2 0,0 0-2 0,0-4-2 15,0 4-1-15,0 0-1 0,0 0 0 0,0 0-2 0,0 0-1 16,0 0-1-16,0 0-2 0,0 0-3 0,0 0 0 0,0 0-3 16,0 0-6-16,0 0-5 0,0 0-9 0,0 4-6 15,0-4-8-15,0 0-13 0,7 4-18 0,-7-4-27 0,0 4-37 16,6-4-56-16</inkml:trace>
  <inkml:trace contextRef="#ctx0" brushRef="#br0" timeOffset="-148953.52">11574 9279 30 0,'0'-3'27'0,"0"3"-10"0,0-4-7 0,0 4-3 16,0-4-1-16,0 4-3 0,0 0 0 0,0 0-2 16,0 0-1-16,0 0 0 0,0 0 0 0,0 0 1 0,0-4 2 15,0 4 1-15,0 0 1 0,0 0 0 0,0 0 0 0,0 0 1 16,0 0 1-16,0 0-2 0,0 0-3 0,0 0 1 15,6 0-3-15,-6 0-1 0,0 0 0 0,0 0-1 0,0 0-3 16,0 0 1-16,0 0-1 0,0 0-1 0,5 0 2 16,-5 0 1-16,0 0-1 0,0 0 1 0,0 4 2 0,0-4 0 15,0 0 1-15,0 0 0 0,0 0 0 0,0 0 0 0,0 0-4 16,0 0 2-16,0 0-2 0,0 0-2 0,0 0-4 16,0 0-4-16,0 0-2 0,0 0-4 0,0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3:47:15.70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5690 1659 52 0,'0'-3'258'0,"0"3"-66"0,-7 0-60 15,7-4-45-15,0 4-31 0,0 0-16 0,0 0-7 16,0 0-3-16,0 0 0 0,0 0 1 0,0 0 1 0,0 0-2 15,0 0-1-15,0-4-3 0,0 4-2 0,0 0-3 16,0-4-4-16,0 4 0 0,0 0-3 0,0 0 0 0,0 0-1 16,0 0 0-16,7 0 0 0,-7 0-4 0,0 0 0 0,0 0-2 15,0 0-1-15,6 0-2 0,-6 0 2 0,6 0 1 16,-6-2 0-16,8 2 2 0,-2 0 4 0,7 0-2 0,-7 0 1 16,7 0 0-16,0-5 0 0,7 5-2 0,0 0-2 15,-1 0-1-15,1 0-2 0,-1 5 1 0,7-3-1 0,0 2-2 16,-6 0 1-16,6 7-2 0,0-3 1 0,0-1-1 15,-7 3-1-15,7 5 1 0,-6-4-2 0,6 4 2 0,-6 0-2 16,0 3 2-16,-8-3-1 0,1 2 1 0,0 2-2 16,0-4 1-16,-6 3 0 0,-7 0 0 0,7 1 2 0,-7-1-1 15,-7 0 3-15,7 1-1 0,-7-5 2 0,0 5 2 0,-5-2 2 16,-2-2 1-16,-4 4 2 0,-2-5 0 0,0 1 0 16,-6-1 1-16,6 1 0 0,-6 0 0 0,0-4-1 0,0 1-1 15,-7-2 0-15,7 0 0 0,1-1 1 0,-1 1-4 16,-7-3-1-16,7-2 1 0,0-2 1 0,0 5-2 0,-7-4 0 15,7-4-2-15,0 0 0 0,0 0 4 0,0-4 5 0,0 0 2 16,6-3 3-16,-6 2 2 0,7-4 5 0,-1-3 5 16,7-3 2-16,-6 0-1 0,5 1-2 0,2-5-4 0,5-2-1 15,-6-2-4-15,13 1-6 0,-8-4-5 0,3-3-4 16,5 0-3-16,5-3-2 0,-5-2-1 0,8 1-2 0,-8 0-2 16,7 4 0-16,-7 0 2 0,6-1-2 0,1 5 0 0,-1 3 2 15,-6 1-2-15,6 2 0 0,2 0 2 0,-2 9 0 16,6-5-1-16,-5 0 0 0,6 3-1 0,0 2-1 0,7-1 1 15,0 1 0-15,-1-2 0 0,7 5 0 0,0-4 0 16,7 4 1-16,-1 0 0 0,7-2 1 0,1 6 1 0,5 0-1 16,7-1 1-16,0 0-1 0,0 4-1 0,6 0 1 0,1 0 1 15,0 4-2-15,-6-4 0 0,5 7 2 0,1-4 0 16,-8 6 3-16,8-2 1 0,-13 0-4 0,7 0 1 16,-8 4-1-16,1 1-1 0,-7-6-4 0,-7 5 0 0,1-3-6 15,-2 3-2-15,-4-1-2 0,-7-2 1 0,5 0-4 0,-5 3-1 16,-6-7-3-16,-8 2-4 0,7-2-1 0,-8 3-1 15,4-3-5-15,-3 0-11 0,-1-4-7 0,-5 4-14 0,7-1-21 16,-7-3-27-16,0 0-48 0,7 0-102 0,0 0-83 0,-1 0-57 16</inkml:trace>
  <inkml:trace contextRef="#ctx0" brushRef="#br0" timeOffset="577.99">7156 1235 98 0,'-8'-4'210'0,"3"-1"-66"0,-1 5-50 0,-3-3-29 16,4 3-18-16,-1 0-5 0,-1 0-7 0,0 0-4 0,1-3-1 15,6 3-2-15,-6 0-2 0,-1-4-1 0,7 4-2 16,-6 0-3-16,6 0-3 0,-7-4-2 0,7 4-3 0,0 0-2 16,0 0-2-16,-7 0 0 0,7 0 0 0,0 0-1 0,7 0-2 15,-7 0 2-15,0 0 0 0,0 4 2 0,7-4 4 16,-7 0 2-16,6 0 2 0,7-4 1 0,0 4 6 16,0 0-1-16,1 0 4 0,5 0-2 0,7 0-2 0,-6 0-3 15,6 0-2-15,-1-3 0 0,9 3-4 0,-9 0-4 0,7-3-4 16,2 3-1-16,-2 0-3 0,1-5-1 0,-1 5 4 0,7 0-2 15,-6 0 0-15,-1-4 0 0,1 4 0 0,-1-3-1 16,1 3 1-16,-1-5 2 0,2 5-4 0,-9-2 3 0,1 2-2 16,0 0 1-16,-6-4-1 0,-1 4 1 0,-5-3 0 15,-2 3-1-15,2 0 0 0,-8 0 2 0,0-4 3 0,1 4 1 16,-7 0 3-16,7 0 3 0,-7 0 2 0,0 0 1 0,6 0 0 16,-6 0-2-16,0 0-2 0,0 0-3 0,0-4-3 0,-6 4-7 15,6 0-11-15,0 0-17 0,0-4-24 0,-7 4-34 0,0-4-54 16,7 4-115-16,-6-4-94 0,0 2-62 0</inkml:trace>
  <inkml:trace contextRef="#ctx0" brushRef="#br0" timeOffset="937.28">7547 1001 201 0,'0'-5'322'0,"0"2"-101"0,0 3-75 0,-7-4-43 16,7 0-25-16,0 0-8 0,0 1-10 0,0 3-7 0,0-4-6 16,0 4-6-16,0-4-7 0,0 4-5 0,0 0-6 0,0 0-9 15,0 0-6-15,0 4-5 0,7-4-2 0,-7 4-1 0,0 3-1 16,6 1-1-16,0 0 1 0,2 1 1 0,-8 3 0 15,6-2 2-15,0 5-2 0,-6 4 3 0,6 3-1 0,-6-4 4 16,8 7 0-16,-8-3 2 0,0 5 1 0,0 2 3 0,0-3 3 16,0-1 1-16,-8 4 0 0,8-3 0 0,0 3-2 15,-6-3 1-15,6-1-1 0,0-3-1 0,0 4-4 0,0-4 0 16,-6 0-1-16,6-3-1 0,0 2-8 0,-6-2-23 16,6 2-34-16,0-5-64 0,0 2-182 0,-8-4-84 0,8-2-59 15</inkml:trace>
  <inkml:trace contextRef="#ctx0" brushRef="#br0" timeOffset="3858.47">8882 6414 152 0,'0'0'175'0,"-7"0"-27"0,7-3-30 0,-5 0-31 16,5 3-24-16,-7 0-15 0,7 0-6 0,-8-5-5 15,8 5-4-15,-5-4-3 0,5 4-2 0,-6 0-1 0,6 0 0 16,-7-3 0-16,7 3 0 0,0 0 1 0,-7 0 1 0,7-4-1 16,0 4 1-16,0 0-1 0,0 0 1 0,0 0 0 15,-6-3-3-15,6 3 0 0,0 0-3 0,6 0-2 0,-6 0-3 16,0 0-4-16,0 0 0 0,7 0-4 0,-7 0-4 15,7 0-1-15,-1 0-2 0,7-4-1 0,-6 4-1 0,5 0 0 16,-5 0-3-16,6 0 2 0,0 0 0 0,1 0-1 0,-2 0 1 16,8 0 0-16,-1 0 1 0,-5 0 0 0,4 0-1 15,2 0 1-15,7 4 2 0,-8-4-3 0,7 0 2 0,-6 3 1 16,6-3-2-16,0 4 0 0,0-4-1 0,-2 3 3 0,4-3-2 16,-2 4-1-16,-6 1 1 0,6-2 0 0,0 0 0 15,7-3 1-15,-8 4 0 0,1 0-1 0,7-1 1 16,-1-3 0-16,-6 3-1 0,7 2-1 0,-1-1 0 0,2-4 0 15,-2 3 0-15,7 2 0 0,-6-3 1 0,5-2-1 0,2 4 1 16,-1-1 1-16,0 2-1 0,7-2 0 0,-7 1-1 16,6-4-1-16,-5 4 0 0,-2 0 1 0,7-2 0 0,-5 3-1 15,-1-2-1-15,0 1 2 0,1-1 1 0,-8 1 1 16,7 0-2-16,-6 0 0 0,5-1 2 0,-6 1-1 0,9-1 0 16,-2 1-2-16,-7-1 1 0,1 1-1 0,5 0 0 0,2 0 1 15,-2-1 0-15,2-3 0 0,-8 4 1 0,7 0 0 16,1-1-1-16,5-3 2 0,-5 3-2 0,-1 2 0 0,7-1 0 15,-7-1-1-15,6-3-1 0,1 4 1 0,-7-4 0 16,7 3-1-16,-1 1 0 0,-6-4 1 0,0 3 0 0,0-3 1 16,0 4 1-16,1-4 1 0,-1 0-1 0,-7 4 1 0,7-4 2 15,-7 0 2-15,1 0 1 0,-7 0 1 0,7-4 0 16,-7 4 3-16,6 0 2 0,-5 0 3 0,-1-4 0 16,0 4 1-16,-7-3 2 0,1 3-2 0,0-4 2 0,-2 4-1 15,-4-3 0-15,-1 3-1 0,0 0 1 0,0-4 3 0,-7 4 3 16,-6-3 4-16,8 3 1 0,-2 0-1 0,-6-4 0 0,0 4-9 15,0 0-21-15,-6-5-33 0,6 2-49 0,-8 3-80 16,2-3-171-16,-7-1-77 0,0 4-59 0</inkml:trace>
  <inkml:trace contextRef="#ctx0" brushRef="#br0" timeOffset="5264.46">9065 11239 17 0,'0'0'151'15,"-6"-3"-20"-15,-1 3-25 0,0-5-22 0,1 5-21 0,-1-2-15 16,1-2-12-16,6 0-13 0,-6 4-4 0,-2-4-6 15,8 1 0-15,-7 3 0 0,2-4 4 0,-1 0 2 16,6 0 3-16,-9 4 3 0,4-2 1 0,5-4 0 0,-6 6 0 16,6-2-3-16,-7 2-2 0,7-4-3 0,-6 4-5 0,6-3 0 15,0 3-5-15,-7-5-2 0,0 5-1 0,7-3 0 16,-6 3 0-16,6 0 1 0,0-4 1 0,-6 4 4 0,6 0 2 16,-6 0 3-16,6-4 4 0,0 4 1 0,-8 0 1 15,8 0 1-15,0 0-1 0,-6-4-1 0,6 2-1 0,-6 2 0 16,6-5-3-16,-7 5 2 0,7 0-1 0,-6-3-1 0,6 3 2 15,-7 0-2-15,7-4 1 0,0 4-2 0,0 0-2 16,-7 0-5-16,7 0-2 0,7 0-2 0,-7 0 0 16,0 0-1-16,7 0 1 0,-7 0 2 0,6 4-1 0,7-4 0 15,-7 3 1-15,2-3 1 0,4 0-1 0,1 0-1 0,0 5-1 16,0-5-1-16,1 2 0 0,-3-2 0 0,4 0 0 0,-3 4-2 16,8-4 2-16,-7 0-1 0,0 0-3 0,5 0 1 15,-3 4-1-15,10-4 2 0,-5 4 2 0,0-4-1 0,-1 0 1 16,7 3 0-16,-1-3 1 0,9 0 1 0,-8 0 0 15,7 5 0-15,-1-5-2 0,1 0 0 0,6 3-2 0,-6-3 1 16,6 0-1-16,-1 4-1 0,1-4 0 0,1 0 1 16,-1 0-1-16,0 2 1 0,-7-2 0 0,14 0-1 0,-13 0 1 15,6 6-1-15,0-6-1 0,-6 0 0 0,6 0-1 0,-7 2-1 16,1-2 0-16,-1 0 2 0,7 0-1 0,-7 0 1 16,8 0 0-16,-7 0 0 0,-1 0 0 0,7 0 1 0,-6 0 0 15,-1 0 0-15,8-2 0 0,-7 2 1 0,-1 0-1 16,1 0 0-16,5-6 1 0,-5 6-1 0,-1 0 2 0,0-2 0 15,1 2 0-15,7 0 0 0,-7-4 2 0,6 4-1 0,-7 0 0 16,7 0 2-16,1-3-3 0,5 3 1 0,-5 0 2 16,5-5-3-16,1 5 1 0,-1 0-1 0,1 0 1 0,-1 0-1 15,7-3 1-15,-6 3-2 0,6 0 0 0,-6-4 1 16,6 4-1-16,0 0 3 0,-7 0-1 0,1-4 0 0,7 4 0 16,-8 0 1-16,7 0 1 0,-7-4 0 0,8 2 1 0,-7 2 0 15,-1-5 2-15,-7 5 2 0,9 0 2 0,-8-3 1 16,-1 3 2-16,2 0 1 0,-7 0 1 0,-1 0-2 15,0 0-1-15,1-4-1 0,-7 4-3 0,1 0-1 0,-8 0-2 16,0 0-3-16,1 0-2 0,-7 0-2 0,1 0 0 0,-8 0-1 16,6 0-4-16,-5 0-12 0,0 0-17 0,-7 0-33 0,6-4-63 15,1 1-169-15,-2-5-83 0,-5-2-70 0</inkml:trace>
  <inkml:trace contextRef="#ctx0" brushRef="#br0" timeOffset="6998.35">8844 6334 104 0,'-14'-4'122'0,"1"4"-19"0,1 0-14 0,-2 0-14 15,8 0-10-15,-8 0-7 0,2 0-2 0,5 0-6 16,0 0-3-16,1 0-6 0,-1 0-3 0,1-4-2 0,0 4-3 15,6 0-4-15,-6 0-2 0,6 0-6 0,-8 0-3 0,8 0-5 16,-6 0-3-16,6 0-4 0,0 0-3 0,-6 0-1 0,-1 0-1 16,7 4 0-16,-7-4-1 0,1 8 1 0,6-5-1 15,-7 1-1-15,1 0 0 0,6 2-1 0,0-1-1 16,-6-2-1-16,6 1 1 0,0 3-2 0,0-3 1 0,0 0 1 16,0-1 0-16,6-3-1 0,-6 4 2 0,0-1 0 0,6-3 1 15,-6 4 1-15,7-1 0 0,-1-3 0 0,1 4 0 0,6 1 3 16,-7-2-1-16,8 0 1 0,-2 1 0 0,1 0 1 15,6-1 2-15,2 0 0 0,-1 2 1 0,-1-1 0 16,7-1 0-16,-6 2 0 0,6-3 2 0,-1 2 0 0,1-1-1 16,7-3-1-16,-8 5 3 0,9-2-1 0,-8 1 0 0,5-4-2 15,-3 4 0-15,4-4 1 0,1 4 2 0,-7-4-1 16,5 2-1-16,3-2-1 0,-2 5 0 0,-5-2 0 0,5 1 0 16,1-1-3-16,-1 1-1 0,-6 4-3 0,7-5 2 0,-7 1 0 15,6-1-1-15,1 4-1 0,-1-3 0 0,1 0 0 16,-1 0-1-16,2-1 2 0,-2 1-1 0,7 0 0 0,-6-1 1 15,6-3 1-15,0 3 3 0,-6 2-2 0,6-5 2 16,-7 4-3-16,7-1 5 0,-6-3-2 0,-1 4-2 0,0-1 0 16,-5-3-2-16,5 4 1 0,-6-1-1 0,0 1 0 0,1-4-4 15,-1 4 2-15,7 3 2 0,-8-7-1 0,2 5 0 16,6 2 0-16,-7-7 0 0,6 2 2 0,1-2-1 0,-7 0 2 16,6 0-2-16,0 0 0 0,1 0 0 0,-6 0 0 15,5 0 0-15,-6 0-1 0,7 0 1 0,-7 0-2 0,-1 0 1 16,2 0 0-16,-1 0 0 0,0 0 0 0,0 0 0 0,0 0 0 15,7 0 1-15,-7 0-1 0,-1-2-2 0,1 2 2 16,1 0 0-16,4 0 0 0,-4 0 0 0,0-5 0 16,5 5 0-16,-7-2 2 0,2 2-1 0,0 0 1 0,5 0 0 15,-7-5-1-15,2 5 1 0,-1 0-2 0,-6 0 0 0,6 0 0 16,0 0 0-16,0 0 0 0,-7 0 0 0,7 0 1 0,1 5 0 16,-7-5 0-16,5 0 1 0,1 0 0 0,0 2-1 15,0-2 0-15,1 0-1 0,-1 0-1 0,0 0 1 16,-1 0 0-16,1 0 0 0,1-2 0 0,-1 2-1 0,0 0 1 15,0 0 0-15,0-5 1 0,-1 5 0 0,2 0 1 0,-1-3 0 16,0 3 0-16,0-4 2 0,0 4-2 0,1 0 1 16,-2-4 1-16,8 4-1 0,-8-4 1 0,2 4 2 0,6-3-3 15,-7-1 2-15,6 4-1 0,-6-3 1 0,7-1 0 16,-1 1 0-16,-5-1-3 0,-2-1 0 0,2 2 0 0,-1 0 0 16,-7 3-1-16,1-4-1 0,-1 0 0 0,-5 1 0 0,-2-1 2 15,-5 0 0-15,0 4 1 0,-1-4 1 0,0 4 1 16,-6-3 1-16,0 3 0 0,0-4 0 0,0 4-2 0,0-3 0 15,-6 3-2-15,0 0-3 0,-1 0-2 0,0 0-6 16,-5 3-3-16,-2-3-3 0,1-3-4 0,-7 3-4 0,8 0-4 16,-8-4 1-16,1 4-2 0,-1 0 2 0,0 0 1 0,1 0 3 15,-1 0 3-15,2 0 4 0,-2 0 4 0,-1-3 3 16,2 3 1-16,-6 0 2 0,5 0 3 0,-6 0 0 0,7 0-2 16,-8 0 1-16,1-4-1 0,0 4 1 0,0 0 0 15,-1 0 0-15,-5 0-4 0,6 0-4 0,-7 0-1 0,1 0-2 16,-1 0-3-16,1 0-3 0,-7 0-2 0,6-4-1 15,-6 4 2-15,-6-4 3 0,6 4 3 0,-7-3 4 0,1 3 4 16,-3-4 7-16,11 1 3 0,-9 3 5 0,7-5 4 0,0 3 1 16,0 2 1-16,6-4-1 0,-6 4-2 0,6 0-4 15,1-4-1-15,-2 4-1 0,3 0-3 0,5 0-1 0,-1 0-1 16,0 0 0-16,2 0 0 0,0 0 0 0,-1 0 0 16,-1 0 1-16,0 0 0 0,7 0-1 0,-5 0 0 0,0 0 0 15,-1 0 0-15,-1-4-1 0,1 4 0 0,-6 0 1 0,6-3-1 16,-8 3 1-16,2-5 0 0,0 5-1 0,-7-3-5 0,-1 3-1 15,2-4 0-15,-1 4-3 0,-7 0 2 0,1-2 0 16,4 2 0-16,-3 0 2 0,-2 0 5 0,6 0 1 16,-4-5 0-16,-3 5-1 0,2 0 0 0,-7 0-2 0,-1 0 0 15,1 0 1-15,1 0 0 0,-2 0 1 0,8 0 1 0,-7 0 4 16,6 0 1-16,-6 0 1 0,6 0 1 0,1 0 1 16,-7 0 0-16,-1 0 0 0,8 0-1 0,-7 0 1 0,-1 5-2 15,2-5 0-15,-2 0-4 0,1 2-5 0,0-2-4 16,-7 4-2-16,8-1-4 0,-8-3-7 0,-1 0-6 0,2 5-1 15,0-5 1-15,5 3 3 0,2-3 2 0,-2 0 0 0,7 4 7 16,8-4 4-16,-1 0-4 0,13 0-21 0,6-4-57 16,1 1-127-16,11 3-78 0</inkml:trace>
  <inkml:trace contextRef="#ctx0" brushRef="#br0" timeOffset="10216.34">13013 10606 222 0,'-6'3'256'0,"0"0"-103"0,0 2-66 0,-2-2-34 0,2 1-13 16,0 0-2-16,-1-4 3 0,7 3 7 0,-7-3 1 15,7 4 7-15,-6-4 2 0,6 4 1 0,0-4-2 0,0 0-6 16,0 0-6-16,0 4-7 0,0-4-1 0,0 0-5 0,6 0-4 16,-6 0-3-16,0 0-4 0,7 0-1 0,0 0 1 15,5 0 2-15,2 0 0 0,-2 0 2 0,8-4 1 0,-2 4 1 16,9 0 1-16,0-4 0 0,5 0-2 0,1 1-1 16,-1-1-3-16,8 0-3 0,-7 1-3 0,4-2-3 0,-3 2-2 15,-2 3-3-15,-5-3-3 0,5 3-7 0,-6 0-12 0,0 0-14 16,1 0-18-16,-1 0-23 0,-7 3-26 0,1-3-37 15,0-3-54-15,-8 3-94 0,1 0-89 0,-6 0-51 0</inkml:trace>
  <inkml:trace contextRef="#ctx0" brushRef="#br0" timeOffset="10481.9">13346 10612 192 0,'-13'-3'459'0,"6"3"-128"0,1 0-134 0,6 0-81 15,-8 0-48-15,8 0-29 0,0 0-13 0,8 3-7 16,-8 2-3-16,6-2 0 0,1 5 4 0,6-1 5 0,-7 1 2 15,8 2 2-15,5 5 0 0,-6-1-2 0,0 1 0 0,-1 3-4 16,2 0-5-16,0 1-4 0,-2 3-2 0,1 0-2 16,-6 0-1-16,-1-1-1 0,-6 5 2 0,0-4 1 0,-6 5 2 15,-7-2-1-15,0 0 0 0,-7-3 0 0,0 4 0 16,-5-1 0-16,-8 2 1 0,7-6-1 0,-6 4-2 0,-1-2 1 16,0-1 3-16,0-4 1 0,1 1 2 0,-1-9 1 0,1 2 1 15,5-1 0-15,0-5 0 0,3 2 0 0,4 0-4 16,0-5-2-16,1 1-3 0,6-4-8 0,6 3-15 0,0-3-26 15,7 0-24-15,0-3-29 0,14-1-41 0,-1-7-60 0,6 1-107 16,7-5-84-16,7 1-53 0</inkml:trace>
  <inkml:trace contextRef="#ctx0" brushRef="#br0" timeOffset="10700.6">13750 10928 215 0,'7'-4'460'16,"-7"4"-121"-16,0 0-135 0,0-3-78 0,6 3-35 16,0-4-16-16,1 1-3 0,-1-1-5 0,8 0-5 0,-2-3-2 15,8 2-5-15,0-2-5 0,-1 5-8 0,7-3-11 0,7-2-9 16,-1 3-8-16,1 0-5 0,-1 1-8 0,0-1-5 16,2-3-11-16,-1 7-16 0,-1-3-23 0,-6-2-26 0,7 1-37 15,-7 1-47-15,-1 0-90 0,-11-1-112 0,4 0-61 16,-10 1-32-16</inkml:trace>
  <inkml:trace contextRef="#ctx0" brushRef="#br0" timeOffset="10872.43">13789 11001 336 0,'-7'4'403'0,"7"-4"-162"0,0 3-102 0,0-3-56 0,7 0-25 15,0 4-12-15,-1-4-5 0,7-4-1 0,6 4 1 16,-5-3-2-16,11 3-4 0,1-4-6 0,1 0-9 0,5 1-6 15,1 3-5-15,-7-4-9 0,6 0-15 0,-6 4-22 0,1 0-28 16,-1-3-41-16,0-1-81 0,-7 4-130 0,1-4-79 16,0 4-40-16</inkml:trace>
  <inkml:trace contextRef="#ctx0" brushRef="#br0" timeOffset="11216.11">14584 10910 231 0,'-14'4'406'0,"8"-1"-141"0,-6 8-111 15,-3-4-62-15,-3 8-31 0,4-5-17 0,2 5-9 0,-8 4-2 16,7-5-1-16,-1 5 1 0,2-2-1 0,5 6-4 16,-6-1-4-16,7-1-3 0,6 2-1 0,0-1-5 0,0 0-1 15,0 1-2-15,6-6-1 0,2 2 2 0,4-1 1 16,0-4 3-16,2 4 2 0,-1-6 1 0,7-1 1 0,0-5 2 15,-1 2-1-15,6-4-3 0,2-1-3 0,-1-3 0 0,7-3 0 16,-8-1 1-16,9-4 1 0,-2 2 6 0,1-5 7 16,-7-1 8-16,0 2 13 0,-1-1 13 0,-5 0 14 0,0-4 8 15,-7 5 5-15,-1-5 3 0,-5 1-3 0,0-1-4 16,-7-1-9-16,-7 2-15 0,0-1-14 0,-5-3-11 0,-1 3-10 16,-7 1-9-16,0-1-4 0,-5 1-6 0,-1-1-3 15,0 3-7-15,-1 2-19 0,-5-2-31 0,6 5-33 0,-7 0-35 16,7 0-42-16,7-1-59 0,-1 5-110 0,6-5-111 0,1 1-73 15,1-1-29-15</inkml:trace>
  <inkml:trace contextRef="#ctx0" brushRef="#br0" timeOffset="12153.6">13020 6103 210 0,'-7'-4'210'0,"7"1"-57"15,-6 3-48-15,0-4-31 0,6 0-14 0,-6 4-6 16,-2-4-3-16,8 4-3 0,-6-2-5 0,6-3-3 0,-6 5-6 16,-1-3-1-16,7 3-1 0,0-4-3 0,-7 4-1 0,7-3-3 15,0 3-3-15,0 0-5 0,0 0 1 0,0-4-3 16,0 4-3-16,0 0-2 0,0 0-3 0,0 0-3 0,0 0-1 16,0 0 0-16,0 0 1 0,7 0-1 0,-7 0 3 15,7 0 2-15,5 0 3 0,-4 0 5 0,-2 0 2 0,6-4 1 16,2 4 0-16,-1-4 3 0,-2 4 0 0,4-3-1 0,5-1-1 15,-1 1-2-15,1-1-1 0,-2-1-1 0,1 3-2 16,1-2-3-16,8 0-1 0,-10 0-3 0,9 1-3 0,-7-1 0 16,-3 4-3-16,3-4 1 0,-6 4-3 0,6 0-4 15,-7 0-8-15,0 0-9 0,0 0-14 0,-6 0-17 0,-1 0-27 16,1 0-32-16,-1 0-49 0,0 0-91 0,-6 0-90 16,-6 4-55-16</inkml:trace>
  <inkml:trace contextRef="#ctx0" brushRef="#br0" timeOffset="12450.37">13137 6048 148 0,'-6'0'393'0,"6"0"-110"0,0 0-106 0,0 0-71 0,-6 0-38 15,6 0-20-15,0 0-12 0,0 0-10 0,0 0-8 0,6 0-5 16,-6 4-2-16,6-1-4 0,0 1-2 0,2 4-2 0,3-1-2 16,-3 3 1-16,4 2 2 0,2-1 0 0,0 3 1 15,4 1 1-15,-4-1 1 0,-1 5-2 0,7-2 0 0,-8 2 0 16,2 0-2-16,5 3 1 0,-6-4-3 0,6 5 2 15,-5-6 0-15,-2 5-1 0,-5-3 1 0,6 3-1 0,-6-4 2 16,-1 0-1-16,0 1 3 0,-6-1 1 0,0 1 0 16,0 3 2-16,-6-8 1 0,0 4 3 0,-1-3 2 0,1 0 3 15,-8 0 2-15,2-5 0 0,-2 1 0 0,-5 0 0 16,-2-4 2-16,1 0-3 0,3 1-1 0,-3 0 1 0,0-4-3 16,1-1-3-16,5 1-1 0,-6-4-1 0,8 0-1 0,-1 0-1 15,-1 0-3-15,8 0-8 0,0-4-11 0,0 1-20 0,6-5-30 16,0 1-41-16,12 0-53 0,-6-8-113 0,13 0-87 15,9-3-61-15</inkml:trace>
  <inkml:trace contextRef="#ctx0" brushRef="#br0" timeOffset="12700.19">13646 6239 414 0,'0'0'364'0,"0"0"-129"16,0 0-96-16,0 0-55 0,0 0-30 0,0 0-13 0,0 0-7 16,6 0-1-16,-6 0-2 0,6-5 2 0,2 5-1 15,4 0 1-15,-5 0 1 0,12-2-6 0,-6 2-5 16,1-4-4-16,5 4-5 0,0-4 0 0,1 4-5 0,6 0-2 16,-7-4-2-16,1 4-2 0,-1 0-3 0,1 0-7 0,0 0-13 15,-7 0-16-15,6 0-22 0,-6 0-27 0,1 0-34 0,-2 0-63 16,-5 0-126-16,0 0-76 0,-1 0-42 0</inkml:trace>
  <inkml:trace contextRef="#ctx0" brushRef="#br0" timeOffset="12872.1">13678 6382 325 0,'-6'3'346'15,"6"1"-135"-15,6-4-92 0,-6 0-49 0,7 0-24 16,0 3-10-16,-1-3-3 0,7 0 0 0,-7 0-1 0,14-3 0 15,-7 3-2-15,6 0-4 0,1-4-6 0,-1 4-7 0,7-3-5 16,1 3-8-16,-7 0-7 0,6-4-13 0,-7 4-17 16,7-4-23-16,-6 0-36 0,6 1-71 0,-7-1-141 0,1 1-69 15</inkml:trace>
  <inkml:trace contextRef="#ctx0" brushRef="#br0" timeOffset="13106.28">14258 6103 302 0,'0'0'408'0,"-6"-4"-137"0,6 4-113 0,-7-3-69 16,7 3-38-16,0 3-20 0,0-3-11 0,0 4-6 0,0 0-7 16,0 2-1-16,7 2-1 0,-7-1-1 0,0 8 1 15,6-4 0-15,-6 4-2 0,6 2-3 0,-6 2 3 16,8 0 0-16,-8 3-2 0,0 0 0 0,0 3-2 0,0 1-10 15,6 0-10-15,-6-1-16 0,0 1-25 0,6 3-38 0,6-7-69 16,2 5-141-16,-1-6-73 0</inkml:trace>
  <inkml:trace contextRef="#ctx0" brushRef="#br0" timeOffset="13543.83">15679 5924 272 0,'0'-7'438'0,"0"-1"-157"15,0 1-122-15,0 3-68 0,-7-3-35 0,7 2-20 16,0 2-11-16,-6-1-10 0,-1 1-3 0,1-1-4 0,-1 4-1 16,-6-3-2-16,6 3-2 0,-5 3 1 0,-2-3-2 15,-5 4-2-15,-1-1 1 0,0 4 0 0,0 1 0 0,2 3 2 16,-1 4-1-16,-8-4-1 0,1 7 1 0,5 0 1 16,-4 1-2-16,-1 2 2 0,1 2 0 0,-1 2-3 0,-2 2 0 15,3 2 2-15,5 3-2 0,-5-3 0 0,-1 8 0 0,6 0 0 16,-6-1-1-16,7 6 0 0,-1-3 1 0,0 1 0 15,7 2 1-15,7-3 0 0,-8 1 0 0,7 1 0 0,7-2 2 16,0-2 1-16,14 1 2 0,-7-2-2 0,6 1 3 16,-1-4 0-16,8-1 3 0,6 1-1 0,1-4 0 0,5 1-2 15,1-4 0-15,4-4 1 0,4 0-2 0,4-5-2 0,8-2-4 16,-2-1-11-16,8-6-23 0,-7 4-41 0,7-9-95 16,-7 1-122-16,0-8-92 0,-6 1-49 0</inkml:trace>
  <inkml:trace contextRef="#ctx0" brushRef="#br0" timeOffset="14481.09">15744 6304 277 0,'6'0'268'0,"-6"-3"-71"0,0 3-61 0,7-4-44 15,-7 0-26-15,0 1-15 0,0 3-8 0,7-3-5 0,-7-2-7 16,6 1-2-16,0 4-1 0,-6-3-3 0,7 3-4 0,0-4-6 16,-7 4-3-16,6 0-3 0,-6 0-2 0,6 0-2 0,-6 4-4 15,7-1-1-15,-1 1 0 0,-6 1 1 0,7 1 2 16,0 2 0-16,-1-2-1 0,0 6 3 0,2-1 0 16,-8 4 1-16,6-5 1 0,-6 9 0 0,6-4 0 0,-6 4-1 15,0-2-1-15,6-2-1 0,-6 4 0 0,0-2 1 0,0-2-4 16,0 0 2-16,0 3 0 0,0-7-2 0,0 3 2 15,0-2 0-15,0-1-1 0,0-4-1 0,0 1-1 0,0 0 0 16,0-6 2-16,7 3 2 0,-7-3 6 0,0-2 6 16,0 5 11-16,0-5 9 0,0 0 13 0,0 0 11 0,0 0 10 15,0 0 7-15,0-5 1 0,7 3 0 0,-7-5-4 0,0-1-3 16,0-4-5-16,0 5-10 0,6-7-10 0,-6 3-5 16,7-4 0-16,-7 0 2 0,6 1-3 0,-6-1-2 0,6-3-4 15,-6 6 0-15,7-5-2 0,0 2-3 0,-7 4-7 0,6-4-8 16,0 8-4-16,-6-4-5 0,8 3-5 0,-2 1-1 15,-6 4 0-15,6-4-3 0,1 3 0 0,-1 4-2 0,1-4 0 16,0 4 2-16,5 4 0 0,-6 0 0 0,2-2-1 16,4 3 0-16,-5 2-2 0,6 4-6 0,-7-4-6 0,1 4-7 15,6 1-7-15,-6-2-7 0,-1 0-4 0,0-1-5 16,1 1 2-16,6 2 3 0,-6-5 5 0,-7 1 6 0,6-1 5 16,1-4 6-16,-7 1 6 0,0-1 5 0,0-3 3 15,7 4 5-15,-7-4 7 0,0 0 4 0,0-4 2 0,6 1 2 16,-6-1 0-16,6-4-1 0,-6-2-1 0,6 3-2 0,1-5-3 15,-7 2-1-15,7-2 1 0,-1 1-1 0,0 0 0 16,1 0-2-16,0 1 2 0,0 2-1 0,-1-3 1 0,0 3-2 16,1 2-3-16,0 2 0 0,-1 0 0 0,0 1-2 15,-6 3 1-15,7 0-1 0,0 0-1 0,-1 3 1 0,1 1 0 16,-7 0 1-16,6 2-1 0,0 2 2 0,1 3 0 0,-1 0 0 16,1 0 1-16,-7 1-1 0,6 2 1 0,1-3 0 15,-7 3-1-15,0 1 1 0,7-1 0 0,-7 1-3 0,6 0-6 16,1-1-14-16,-7 1-19 0,6-1-25 0,1-2-32 15,-1 2-41-15,1-2-70 0,5-2-144 0,-4-3-69 0,4 1-46 16</inkml:trace>
  <inkml:trace contextRef="#ctx0" brushRef="#br0" timeOffset="14699.66">16493 6568 283 0,'0'-3'439'0,"0"3"-153"0,0-4-119 0,0 4-67 15,7-3-36-15,-2-1-17 0,2-1-12 0,6 2-5 0,0 0-1 16,1 3-4-16,5-4-2 0,7 0 0 0,-6 4-4 0,6-3-5 16,1 3-3-16,-2-4-4 0,1 4-7 0,-1 0-12 15,2 0-16-15,-7 0-23 0,6 4-32 0,-7-4-42 0,8 0-80 16,-16-4-127-16,4 4-67 0</inkml:trace>
  <inkml:trace contextRef="#ctx0" brushRef="#br0" timeOffset="14918.43">16806 6583 116 0,'6'7'326'0,"-6"-2"-115"0,7 2-77 15,0 0-41-15,-1 0-21 0,7 1-9 0,-6-1-9 0,-1 3-7 16,7-2-5-16,-8 7-3 0,3-4-4 0,-1-1-4 0,-2 5-6 15,2-4-4-15,-7 3-2 0,0-2 0 0,-7 3 0 16,2-1 2-16,-10-3 3 0,4 3 3 0,-9-2 5 16,7-1 0-16,-13 0 1 0,5 0 0 0,-3-1-1 0,4-2-3 15,-6-1-6-15,6-3-4 0,1 4-5 0,-2-6-2 0,9 2-5 16,-1 0-10-16,0-4-17 0,7 0-27 0,-1 0-46 0,7 0-84 16,7-4-147-16,-1-2-88 0,7-2-41 0</inkml:trace>
  <inkml:trace contextRef="#ctx0" brushRef="#br0" timeOffset="15215.29">17276 6418 266 0,'-9'0'396'0,"9"0"-136"0,0 0-106 16,0 0-60-16,0 0-31 0,0 0-15 0,0 0-7 15,0 0-7-15,0 0-4 0,9 0-2 0,-9 0-4 0,6-4-3 16,0 4-2-16,7 0-4 0,-6 0-3 0,6-3-5 0,-1 3-1 16,2 0-2-16,6-3 0 0,-9 3-2 0,10 0 2 15,-2 0-2-15,-5-5 0 0,5 5-1 0,-6 0-1 0,6 0-8 16,-5-4-12-16,6 4-14 0,-8 0-20 0,1 0-28 15,7-3-36-15,-8-1-66 0,2 4-132 0,-8-3-74 0</inkml:trace>
  <inkml:trace contextRef="#ctx0" brushRef="#br0" timeOffset="15387.14">17294 6517 176 0,'-6'3'318'0,"0"1"-114"0,6 0-78 0,-6 0-40 0,6-4-19 0,0 3-7 15,0 1-2-15,0 0-1 0,6-4-1 0,0 3 2 16,0 0-4-16,8-3-7 0,5 5-7 0,1-5-11 0,0 0-9 16,5 0-13-16,1 0-20 0,7 0-34 0,-1-5-62 15,2 2-128-15,-2 0-90 0,-7-5-67 0</inkml:trace>
  <inkml:trace contextRef="#ctx0" brushRef="#br0" timeOffset="16183.68">18180 6399 95 0,'0'0'160'0,"-6"0"-35"0,6-3-29 0,-6 3-26 0,0 0-23 16,-1 0-14-16,7 0-5 0,-7 0-2 0,7 0 3 15,-7 0 2-15,7 0 5 0,0 0-2 0,-6 0-2 0,6 0-2 16,0 0-6-16,0 0 1 0,0 0-8 0,0 0-2 15,0 0-6-15,0 0 2 0,0 0 0 0,0 0-1 0,0 0 2 16,0 0-3-16,0 0 2 0,0 0 2 0,0 0 3 0,0 0 1 16,0 0 3-16,-6 0 2 0,6 0 1 0,0 0 1 15,0 0 0-15,0 0-1 0,0 0-2 0,0 0-4 16,0 0-3-16,0 0-4 0,0 3-3 0,0-3-1 0,0 0-2 16,0 0-3-16,0 0 1 0,6 0 2 0,0 0 2 0,1 4 3 15,0-4 3-15,0 0 1 0,5 0 3 0,2 0 1 0,-2 0 0 16,1 0-1-16,7-4-4 0,-7 4-3 0,6 0-2 15,1 0-1-15,-1-3-4 0,1 3 0 0,0 0-2 16,6 0 0-16,-7 0 1 0,1 0-1 0,0 0 0 0,5-4 1 16,-11 4 4-16,5 0-2 0,-6-3-2 0,-1 3-1 0,2 0 0 15,-7 0 1-15,-1-4 1 0,0 4-2 0,-6 0-2 16,8 0 3-16,-8 0 0 0,0-3-4 0,0 3-4 0,0 0-9 16,0-4-12-16,-8 4-18 0,8-4-26 0,0 0-41 15,0 1-72-15,0-4-124 0,0 0-71 0</inkml:trace>
  <inkml:trace contextRef="#ctx0" brushRef="#br0" timeOffset="16449.39">18656 6103 303 0,'0'0'402'0,"0"0"-149"0,0 0-112 0,7 0-63 15,-7 4-37-15,6 0-20 0,-6-2-7 0,7 3-2 16,-7-2-1-16,7 4 2 0,-1 1 1 0,0 3 0 0,2-1 2 16,4 2 1-16,-6 3-1 0,1-1-3 0,6 5 0 0,-6-2-4 15,-2-2 0-15,2 7 0 0,1-3-1 0,-2-2 0 16,-6 2-1-16,6 4-1 0,-6-5-4 0,0 0 1 0,0 5 0 16,0-6-2-16,6 3 2 0,-6-3-3 0,0 2-1 15,8-1-9-15,-2 0-11 0,0-3-21 0,-6-1-34 0,13 1-60 16,-6-4-134-16,0-4-73 0,-1 1-56 0</inkml:trace>
  <inkml:trace contextRef="#ctx0" brushRef="#br0" timeOffset="16746.24">19341 6488 370 0,'5'3'298'0,"3"1"-127"0,-8 4-79 15,0-1-40-15,6 3-20 0,-6-2-9 0,0 3-4 16,-6 4-2-16,6-4 0 0,-8 3-2 0,3-3-1 0,-10 8 0 15,4-4-4-15,5-1-2 0,-14 1-2 0,6-1-2 0,1 1 0 16,1-1 0-16,-3-2 0 0,4 2-2 0,-3-7-2 16,8 4 0-16,-7-3-11 0,6-2-19 0,1-1-29 0,6-2-58 15,0-3-149-15,6 0-73 0</inkml:trace>
  <inkml:trace contextRef="#ctx0" brushRef="#br0" timeOffset="17121.03">19875 6319 110 0,'-13'5'433'0,"-7"-3"-131"0,8 2-133 0,-2 7-78 16,-5-3-43-16,6 3-22 0,6-1-12 0,-5 2-5 15,4-2-4-15,2 1-2 0,6 4-2 0,-6-5 0 0,12 2 1 16,-6 2 2-16,6-2 4 0,2-4 4 0,-2 2 3 0,7-3 5 16,-7-3 4-16,7 4 3 0,0-8 5 0,1 3-1 15,5-3 3-15,-6-3 0 0,0 3 3 0,7-8 4 16,-8 4 1-16,2-3 6 0,5-1 3 0,-6-2 8 0,0 3 5 16,-7-5 4-16,8 2 0 0,-8-2 1 0,0-2 3 0,2 2 0 15,-8-2-4-15,0-1-7 0,-8 0-11 0,8 1-8 0,-12-1-6 16,-2-4-11-16,2 5-11 0,-8-1-11 0,1 1-10 15,5 3-12-15,-5 0-15 0,-1 3-26 0,8 6-29 16,-2-6-29-16,2 8-39 0,4 0-50 0,8 0-105 0,0 4-91 16,0 0-61-16,8-2-25 0</inkml:trace>
  <inkml:trace contextRef="#ctx0" brushRef="#br0" timeOffset="17777.23">20520 6445 338 0,'0'0'362'16,"7"-5"-128"-16,-7 5-97 0,0 0-57 0,0 0-32 0,6 5-19 15,-6-5-13-15,7 2-8 0,-7 2-5 0,0-1 2 16,0 5 0-16,6 0 1 0,-12 3 3 0,6-4 1 0,-7 8 2 15,1-5 2-15,-8 5-1 0,2 0-3 0,-2-4-1 0,-5 7-1 16,6-7-1-16,-6 3-4 0,5-2-2 0,-5-1 1 16,6 0-1-16,0-1-1 0,-1-2-2 0,1-1-9 0,7 1-19 15,-1-5-30-15,1 0-52 0,6-3-116 0,0 0-86 16,0 0-65-16</inkml:trace>
  <inkml:trace contextRef="#ctx0" brushRef="#br0" timeOffset="18245.68">20942 6191 245 0,'0'0'255'0,"0"0"-66"0,0 0-52 0,0 0-39 16,0 0-25-16,9 0-13 0,-9 0-9 0,0 0-6 15,0 0-5-15,6 0-3 0,-1 0-5 0,-5 0-1 0,7 0-5 16,0 0-5-16,6 0-4 0,-6-5-2 0,6 5-1 16,0-2-3-16,-7 2-1 0,14 0-1 0,-7-4 1 0,-1 0-1 15,7 4 2-15,-4-4-3 0,4 4-1 0,1-3-1 0,-1 3-2 16,-1-3 1-16,2 3-3 0,1-5 1 0,-2 5-3 15,-5 0-1-15,-2-4-5 0,2 4-7 0,-8 0-13 0,7 0-16 16,-13-3-18-16,6 3-25 0,-6-4-41 0,6 1-65 16,-12-4-110-16,6 3-68 0</inkml:trace>
  <inkml:trace contextRef="#ctx0" brushRef="#br0" timeOffset="18480">21067 6067 361 0,'-6'-4'294'0,"-1"4"-96"0,7-4-67 0,-6 4-37 16,6-4-19-16,0 4-10 0,-6 0-5 0,6 0-8 0,0 0-9 16,0 0-5-16,0 0-10 0,0 0-8 0,0 0-9 15,6 4-4-15,-6 0-4 0,6 0-2 0,-6-1 0 16,7 4-3-16,-7 0 1 0,6 1 0 0,-6-1 3 0,6 5 0 16,-6-5-2-16,0 3 0 0,0 2 0 0,0-2-1 0,8 6 1 15,-8-6 0-15,0 5-1 0,0-3 0 0,6 2 2 0,-6 1 0 16,5-5-1-16,-5 5-4 0,8-1-6 0,-8-3-11 15,7 0-17-15,-7-3-22 0,6-2-32 0,0 3-47 0,-6-6-104 16,7 2-85-16,0-3-55 0</inkml:trace>
  <inkml:trace contextRef="#ctx0" brushRef="#br0" timeOffset="18777.03">21563 5982 7 0,'0'-4'447'0,"0"4"-96"16,0 0-134-16,0 0-91 0,0 4-56 0,0-4-32 0,0 4-13 15,0 0-12-15,0-1-6 0,6 4-1 0,-6 0-1 0,0 1 0 16,5 3 2-16,-5 4 1 0,8-1 1 0,-1 1 1 15,-7-1-3-15,6 5 1 0,1-4 3 0,-1 3-2 0,-6 0 3 16,7 0-1-16,0 1 0 0,-1-5-4 0,-6 5 0 16,6-1 0-16,0-3-2 0,-6-1-2 0,8 2-1 0,-8-2-2 15,6 1-3-15,0-5-5 0,-6 2-17 0,7-1-22 0,-1-5-35 16,1-1-62-16,0 2-153 0,-1-7-70 0,0 0-48 16</inkml:trace>
  <inkml:trace contextRef="#ctx0" brushRef="#br0" timeOffset="19104.93">21634 5729 277 0,'0'0'461'0,"0"-3"-156"15,0 3-130-15,6 0-76 0,2 0-42 0,-2 3-24 16,7 1-13-16,0-1-8 0,0 2-5 0,13 2 0 16,-6 0 0-16,12 8-1 0,1-1-1 0,-1 1 1 0,14 7 0 15,-7-1-3-15,6 6 2 0,8-2-1 0,-1 5-1 0,-7 2-2 16,8 2 0-16,-8 2-1 0,1 5 2 0,-7-1 0 16,-1 0 1-16,-11 4 1 0,-1 4 0 0,-6 0 4 0,-7-1 2 15,-8 4 1-15,-10 1-1 0,-8 2 0 0,-7-2-1 16,-6 0-1-16,-13-6-1 0,0 2-1 0,-13-4-2 0,-1-3-1 15,-5-5-1-15,-1 0 0 0,-6-7-4 0,-6-2-12 0,6-2-19 16,-8-3-42-16,2-4-94 0,0 1-114 0,-3-9-98 16,10-2-53-16</inkml:trace>
  <inkml:trace contextRef="#ctx0" brushRef="#br0" timeOffset="20401.64">7834 6355 132 0,'-7'0'288'15,"7"0"-89"-15,0 0-80 0,0 0-55 0,0 0-32 0,0 0-19 16,0 0-12-16,7 0-7 0,-7 5-6 0,0-5-4 16,6 0-6-16,0 3-6 0,1 1-5 0,6-4-6 0,-6 0-12 15,-1 0-13-15,6 3-20 0,2-3-28 0,-8 0-30 16,8 4-38-16</inkml:trace>
  <inkml:trace contextRef="#ctx0" brushRef="#br0" timeOffset="20791.97">7983 6392 286 0,'0'0'282'0,"-6"4"-78"0,6-4-67 15,0 0-51-15,0 0-31 0,0 0-21 0,0 0-11 16,0 0-6-16,0 0 0 0,0 0 1 0,0 0 2 0,0 3 0 16,6-3 4-16,-6 0 2 0,7 0 3 0,-1 0 3 0,1 4 0 15,6-4 0-15,0 0 0 0,7 0 0 0,-1 0 0 16,1 0-3-16,6 0-4 0,0 0-4 0,7 0-4 0,-1-4-3 16,1 4-1-16,-1 0-2 0,1 0-3 0,5-3-1 15,-6 3-1-15,-5 0-1 0,6 0 0 0,-7 0-1 0,-6 0-1 16,-1 0-1-16,1 0 1 0,-15 0-3 0,9 0 2 0,-14 0 0 15,7 0 1-15,-14 0 0 0,-7 0 0 0,2 3 0 16,-14-3-1-16,0 4 1 0,-7 1-1 0,0-2-1 0,-5 0 0 16,-2-3-1-16,-5 4-1 0,6-4 0 0,-7 4 3 15,1-4 1-15,5 0-1 0,1 0 5 0,0 0 2 0,13 0 5 16,0 0 6-16,6 0 3 0,1 0-2 0,13 0 0 0,-8 0 0 16,14 0-2-16,0 0-4 0,0 0-4 0,7-4-4 15,6 4-4-15,0 0-1 0,7-4 0 0,-1 1-1 0,7 0-1 16,6-2 0-16,-5 5 0 0,5-4-1 0,-6 4 1 0,7-3-1 15,-1 3 1-15,-5-4 1 0,-1 4 0 0,6-3-1 16,-5-1 0-16,-8 4 0 0,0-3 0 0,-5 3 1 16,-1 0 0-16,-8 0 0 0,3 0 0 0,-8 0 2 0,0 0-2 15,-8 0 2-15,-4 0-2 0,-1 0-1 0,-6 3-7 0,-7-3-9 16,5 4-13-16,2-1-16 0,-6-3-24 0,5 4-41 0,1-1-74 16,5-3-159-16,8 4-73 0,6-4-39 0</inkml:trace>
  <inkml:trace contextRef="#ctx0" brushRef="#br0" timeOffset="21432.44">9651 6595 52 0,'-6'0'406'0,"-1"-5"-95"16,7 5-111-16,0 0-78 0,0 0-50 0,0 0-25 15,0-3-16-15,7-1-5 0,-1 0-5 0,8-3-4 0,-2 3-3 16,2 1-1-16,-2-1 0 0,8 1-1 0,-1-1-4 0,7-4-2 16,1 5-1-16,-1-1 0 0,0 0 0 0,0 1 2 15,0-1 1-15,0 0 4 0,-6 0 3 0,6 1 6 0,-7-1 2 16,-6 1 4-16,7-1 3 0,-7 1 3 0,-7 3 4 0,0-4 2 15,2 4 1-15,-8-4-3 0,-8 4-4 0,2-4-5 16,-7 4-3-16,-7-3-5 0,-6 3-7 0,0-4-6 0,-6 4-3 16,-1 0-3-16,1-3 0 0,-1 3 0 0,1-5 2 15,5 5 2-15,-5-2 4 0,13 2 2 0,-1-4 3 0,0 0-1 16,14 4 0-16,-7 0-2 0,13 0-2 0,0 0-3 0,7 0-2 16,5 0-4-16,8 0 0 0,6 0 0 0,7 0-1 15,-1 0 1-15,1 0 0 0,6 4 0 0,0-4 1 0,0 0 0 16,0 0-1-16,0 0 0 0,-7 0-1 0,8 0 1 15,-8 0 0-15,-5 0 0 0,-1-4-1 0,-1 4 1 0,-11 0 1 16,-2 0 0-16,2 0 4 0,-2 0 3 0,-12 0 4 0,7-4 4 16,-7 4 2-16,0 0 0 0,-7-3 0 0,-5 3-2 15,-2-5-2-15,-12 5-4 0,1 0-4 0,-9-3-3 16,2 3-2-16,0-4-1 0,-7 4 0 0,0-2 1 0,6 2-2 16,1-5-2-16,6 5-4 0,-1-3-15 0,14 3-20 0,0 0-23 15,7 3-21-15,6-3-32 0,6 5-54 0,7-3-111 0,13 2-104 16,0-1-58-16</inkml:trace>
  <inkml:trace contextRef="#ctx0" brushRef="#br0" timeOffset="21901.08">11194 6561 313 0,'-11'-3'266'0,"-3"3"-98"16,2 0-68-16,5 3-42 0,1-3-23 0,6 0-12 15,0 4-6-15,0-1-3 0,0-3 2 0,6 4 3 0,7-1 3 16,0 5 6-16,0-4 2 0,7-1 1 0,-1 2 0 0,7-3-1 15,0 3-3-15,7-5-3 0,-7 2-3 0,7 3-2 16,5-2-2-16,-5-3 2 0,7 0-2 0,-8 4 0 16,1-4 0-16,4 0-1 0,-3 0 1 0,-2 0-2 0,1-4-1 15,-7 4-1-15,0 0 0 0,1 0-1 0,-7-3 1 0,-8 3 2 16,1 0 2-16,-6 0 2 0,-1-5 1 0,-6 5-1 16,-6-2 0-16,-1 2-3 0,-12-5-4 0,-1 5-4 0,-6-2-5 15,-7 2-7-15,-6 0-3 0,7-5-2 0,-7 5 0 16,7 0 1-16,-2 0 1 0,9 0 2 0,-1 0 2 0,6 0 1 15,7 0 0-15,6 0 0 0,1 0-1 0,-1 5 2 0,14-5 2 16,-1 2 2-16,6-2 3 0,2 5 1 0,12-5 1 16,0 2 3-16,7-2-1 0,6 5-1 0,1-5-4 0,-2 3-10 15,1-3-15-15,1 4-21 0,-1-4-35 0,6 4-76 16,-13-4-160-16,1-4-74 0,0 4-54 0</inkml:trace>
  <inkml:trace contextRef="#ctx0" brushRef="#br0" timeOffset="28149.6">8739 1538 31 0,'-13'-7'496'16,"7"-1"-37"-16,-8 1-188 0,8 0-110 0,0 4-60 0,-1-1-38 15,7 0-21-15,-7 0-17 0,7 1-8 0,-6-1-5 0,6 4-3 16,-7-3-2-16,7 3 1 0,0-4 0 0,0 4-3 16,-6 0-2-16,6 0-6 0,0 0-10 0,0 4-9 0,0-1-17 15,0 1-20-15,0 3-30 0,0 1-39 0,0 2-63 0,6 1-155 16,1 0-76-16</inkml:trace>
  <inkml:trace contextRef="#ctx0" brushRef="#br0" timeOffset="28321.62">8544 2305 363 0,'-7'0'491'0,"0"0"-169"0,0 0-142 16,7 0-85-16,-5 0-43 0,-2 0-25 0,0 0-12 0,7 0-10 15,0 0-6-15,-6 0-14 0,6 0-27 0,0 0-34 16,0 0-51-16,0 0-115 0,6 0-103 0,1-4-70 0</inkml:trace>
  <inkml:trace contextRef="#ctx0" brushRef="#br0" timeOffset="29540.03">10407 1451 5 0,'0'0'155'0,"0"0"-7"0,0 0-5 0,0 0-12 16,0 0-15-16,0 0-14 0,0 0-13 0,7-3-17 0,-7 3-15 15,0 0-14-15,0-5-11 0,0 5-7 0,0 0-4 16,0-4-4-16,0 4-4 0,0 0 0 0,0 0-3 0,0 0 1 16,0 0-3-16,0 0-1 0,0 4-4 0,-7-4 0 0,7 5-2 15,-6 1-1-15,-1 2 2 0,-7 3 0 0,2 0 0 16,0 3 0-16,-2 1-1 0,-5 3 0 0,-1 3 2 15,0-2-2-15,-6 8 0 0,-1-6-1 0,-5 4 0 0,7 2-1 16,-9 2 5-16,2-4-1 0,0 1-3 0,5 0 0 0,-5-5 1 16,6 5-1-16,0-4 2 0,0-4 0 0,0 1-4 0,13-1 2 0,-7-4 1 0,7-2 1 0,0-1-1 0,1 0 3 31,4-4-1-31,2 0-1 0,0 1-2 0,6-1-1 0,-6-3 1 0,6-1 2 0,6 0 2 0,-6 1-1 0,6 1 2 16,0-2 1-16,8 0 4 0,5 1 3 0,1 0-1 0,0-4 0 15,12 3-1-15,-6 2 0 0,7-2-3 0,-1-3 0 16,7 7-1-16,-6-2-1 0,-1-3-2 0,8 2-1 0,-7 0-1 15,5 0 0-15,-5-4 1 0,6 3-2 0,-7 1-1 0,8 0 0 16,-7-4 0-16,5 0 1 0,-6 0-1 0,8 0 1 16,-8 0-1-16,2 0 0 0,-2 0 0 0,1-4 1 0,-14 0 1 31,7 4 4-31,-6-3 8 0,-8-1 6 0,2 0 5 16,-8 0 7-16,7-3 2 0,-6 0 2 0,-7-1 1 0,6-3-2 15,-6-4-6-15,-6 1-6 0,-1-4-5 0,1 0-4 0,-1-5-2 16,-6 2-2-16,-1-6-2 0,2-2-3 0,-1 0-1 15,0 0-1-15,0 0-2 0,0-3-1 0,-1-2 0 0,2 1-1 16,-1 4 1-16,0 0 0 0,6-1 0 0,-5 4-1 16,4 1 1-16,2-1 1 0,-7 4-1 0,6 0 0 0,1 4-5 15,0 3-10-15,6 0-17 0,-7 5-24 0,1 2-34 0,6 1-37 16,0 3-54-16,0 1-138 0,0 3-81 0,0 0-49 0</inkml:trace>
  <inkml:trace contextRef="#ctx0" brushRef="#br0" timeOffset="29852.57">10792 1506 349 0,'-7'0'331'0,"7"0"-126"0,-6 0-88 31,6 0-51-31,-7 0-29 0,7 0-9 0,0 0 1 0,0 0 1 0,0 0 1 0,7 0-1 0,-1-4 4 0,1 4-1 31,-1 0-2-31,0-4-5 0,8 4-8 0,-1-4-3 0,6 4-3 0,1-3-2 0,-1 3-1 0,7-4-2 0,1 1 1 32,-1-1-1-32,0 1-1 0,7-1 0 0,-1-1 1 0,7 5-1 0,-7-3 0 0,7 0 0 0,-5-1-1 0,-2 4-3 15,1 0 1-15,-7 0-2 0,-1 0-11 0,-5 0-16 0,0 0-23 16,-1 4-33-16,-6-1-37 0,0 0-79 0,-7 2-136 0,2-1-75 15</inkml:trace>
  <inkml:trace contextRef="#ctx0" brushRef="#br0" timeOffset="30117.9">11110 1557 245 0,'-7'0'315'0,"7"0"-112"0,0 0-83 0,7 3-51 16,-7 1-30-16,8-1-12 0,-2 1-8 0,0 4-4 31,8-1 0-31,-1 5 2 0,-1-2 3 0,2 5 0 0,6 4 0 16,-1-2-4-16,0 2 0 0,0-1-1 0,-5 0-2 0,6 4 0 0,-1 0-3 0,-7 0 1 0,-4-4-1 0,3 5 0 0,-3-2-1 15,-1 1 2-15,-7-3 0 0,0-1 2 0,-7 4 1 16,-1-7 0-16,-3 3 2 0,-3-3 0 0,2-1 4 16,-15 1-2-16,7-1-3 0,1-2 2 0,-8-2-1 0,2 2-1 15,-1-1-1-15,0 0-1 0,7-4-5 0,-7-4 1 0,6 5 0 16,7-4-2-16,-1 3-1 0,2-7-2 0,6 3-2 15,-2 1-2-15,2-4-9 0,6 0-18 0,0 0-28 0,0-4-38 16,14 1-61-16,-8-4-110 0,14-5-101 0,-1 2-63 16</inkml:trace>
  <inkml:trace contextRef="#ctx0" brushRef="#br0" timeOffset="30367.83">11743 1802 36 0,'0'0'373'0,"7"-4"-98"0,-7 4-93 0,6 0-61 0,1-4-40 15,-1 2-20-15,0-2-11 0,8 4-7 0,-8-8-4 0,7 5-1 16,0-1 0-16,0 0-3 0,0 0-3 0,6 1-3 16,1-1-3-16,7 1-3 0,-8-1-3 0,6 1-3 0,2-1-4 15,-1 0-2-15,-6 4-1 0,6-4-4 0,-7 1-5 0,7 3-8 16,-6 0-11-16,-1 0-17 0,1 0-23 0,-7 0-26 15,6 3-35-15,-5-3-46 0,-8 0-91 0,0 4-98 16,1-4-53-16</inkml:trace>
  <inkml:trace contextRef="#ctx0" brushRef="#br0" timeOffset="30524.05">11821 1923 218 0,'0'4'195'0,"0"-4"-71"0,0 0-39 0,0 3-14 0,7-3-1 15,-1 0 0-15,1 0 0 0,6 0-1 0,7 0 0 0,-8 0-4 16,15-3-11-16,-1 3-13 0,0 0-14 0,6-4-9 0,1 4-6 16,-1-4-11-16,7 4-20 0,0-4-24 0,-6 2-41 15,6-2-68-15,0 0-150 0,-6 0-79 0</inkml:trace>
  <inkml:trace contextRef="#ctx0" brushRef="#br0" timeOffset="30899.21">12810 1425 322 0,'0'-4'318'0,"0"-3"-121"15,-5 3-71-15,5 0-37 0,0 0-25 0,0 2-15 0,0 2-10 16,0 0-4-16,0-5-6 0,0 5-2 0,0 0-6 0,0 5-5 16,5-3-6-16,-5 2-3 0,8 0-5 0,-8 3-1 15,7 1 0-15,-7 3 2 0,5 1-2 0,2 2 0 16,7 1 1-16,-8-1 0 0,1 1 1 0,-1 6 2 0,7-2 1 16,-6 2 1-16,-1 1 1 0,1 1 1 0,6 2 0 0,-8-3 2 15,3 4 1-15,4-1-2 0,-5-2 0 0,0 2-1 0,-1-3 0 16,-6 0-1-16,7 0 1 0,0 0-2 0,-7-4 0 15,0 1 0-15,0-1-2 0,6-4 1 0,-6 1-2 16,0 0 0-16,0-4-1 0,0 4 1 0,0-4-1 0,0-1-1 16,0-2-2-16,0 3-10 0,0 0-17 0,0-4-29 0,6 0-42 15,-6-3-81-15,0 0-136 0,0 0-88 0,8-4-43 16</inkml:trace>
  <inkml:trace contextRef="#ctx0" brushRef="#br0" timeOffset="31180.14">13496 1861 242 0,'20'0'467'0,"-8"0"-158"0,2 3-140 0,5 0-78 0,1 1-41 16,0 4-24-16,-8-1-11 0,8 1-5 0,-7 3-4 15,-1-3 1-15,2 6 0 0,-1 1 0 0,-6-1 0 16,-1 1 1-16,-6 2-1 0,0 6 4 0,0-5 0 0,-6 4-1 16,-1 4 0-16,-12-1-2 0,-1 1 1 0,0 1 0 0,-5 2-1 15,-2 0-1-15,-5-3-2 0,-2 3 1 0,2-4 1 0,-1 1 0 16,1-4-2-16,-1 3-11 0,1-2-17 0,-2-6-30 16,9 3-48-16,6-3-116 0,-7-2-105 0,12-4-75 15</inkml:trace>
  <inkml:trace contextRef="#ctx0" brushRef="#br0" timeOffset="32757.9">9632 2890 1 0,'-20'8'222'0,"8"-1"-62"0,-8 0-53 0,7 0-31 16,-7 1-19-16,0-1-11 0,1 5-6 0,6-2-6 15,-6 1 0-15,-1-1-3 0,7 5-4 0,0-3-2 16,0 5-3-16,0-1-2 0,0-1-1 0,-1 6 1 0,2-2 2 16,-1 2 0-16,6 1 1 0,-6 0 2 0,7 4-1 0,-8 0 3 15,8-1-3-15,0 4-2 0,-1 0-3 0,0 2-2 16,-6-2-1-16,7 3-2 0,0 2-1 0,6-5-1 0,-7 8-2 16,-1-4-1-16,8 0 0 0,0-3-1 0,0 2-1 15,0-3-2-15,8-3-1 0,-1-1-3 0,5 1 0 0,1-5 5 16,1 2 0-16,-2-1 0 0,8-7 0 0,0-1 0 0,-1 1 1 15,7-4 1-15,0-4-1 0,7 1-3 0,-2-2-6 16,3-6-8-16,5 0-12 0,1-2-17 0,-2-2-31 16,1-4-46-16,1-3-83 0,-1 0-121 0,0 0-63 0</inkml:trace>
  <inkml:trace contextRef="#ctx0" brushRef="#br0" timeOffset="33101.57">9808 3117 190 0,'0'-4'384'0,"0"4"-116"0,0 0-102 16,0-3-68-16,0 3-38 0,0 0-24 0,0 0-12 16,0-4-4-16,7 4-3 0,-1 0-2 0,0 0 0 15,0-3-1-15,8 3-1 0,-1-5 1 0,0 5-2 0,6 0-3 16,1 0-1-16,0-2-2 0,-7 2 0 0,6 0 1 0,0-4-3 16,1 4 1-16,6 0-1 0,-7 0 1 0,1 4-3 0,0-4 1 15,-1 2-2-15,-6-2-7 0,6 5-6 0,-5-2-15 16,6 1-25-16,-7-1-27 0,-1-3-36 0,-4 4-57 15,4 0-112-15,-6 0-81 0</inkml:trace>
  <inkml:trace contextRef="#ctx0" brushRef="#br0" timeOffset="33382.97">10075 3146 176 0,'-7'0'301'0,"7"0"-99"0,0 0-76 16,7 0-53-16,-7 0-29 0,0 5-19 0,7-2-11 0,-7 5-2 15,6-5 1-15,0 3 1 0,-6 6 0 0,7-4 0 16,-1 3 2-16,1 0 0 0,-1 0 1 0,-6 3-2 0,7 1-1 16,-1-1-1-16,-6 1 0 0,6 0 0 0,-6 0-3 15,0-1 1-15,0 1 1 0,-6 3 0 0,6-3 1 0,-6-1 0 16,-1 5 1-16,-6-4 1 0,7 2 1 0,-7-1 3 0,0 2-1 16,-6-3 2-16,5-1 0 0,1-3 1 0,-7 4 0 15,1-4 1-15,6-4 0 0,-7 4 0 0,1-4-4 0,6 0-1 16,0-3-1-16,0 1-2 0,6-3-1 0,-6 3-1 15,7-5-4-15,6 0-6 0,-7 2-8 0,7-2-14 0,0-2-23 16,0 2-32-16,7-7-37 0,6-2-63 0,0 2-118 0,0-7-81 16,7 3-46-16</inkml:trace>
  <inkml:trace contextRef="#ctx0" brushRef="#br0" timeOffset="33632.75">10257 3289 147 0,'-7'0'381'0,"7"0"-112"0,0 0-100 15,0 0-66-15,0 0-35 0,7 0-19 0,-7 0-10 0,0 0-4 16,7 0-5-16,0 0-1 0,-1-3-3 0,7 3-1 0,-6 0-3 16,5-4-3-16,8 4-2 0,-7 0 0 0,1 0-2 15,4-4-2-15,2 1-1 0,7 3 1 0,-9-3-4 0,2-2-2 16,7 5-2-16,-8-4-1 0,7 4-2 0,-6-3-3 15,6 3-9-15,-6 0-13 0,-1 0-17 0,0 0-26 0,-6 0-35 16,1 0-49-16,5 0-100 0,-12 0-97 0,5 0-57 16</inkml:trace>
  <inkml:trace contextRef="#ctx0" brushRef="#br0" timeOffset="33820.15">10361 3403 86 0,'0'4'310'0,"-5"-1"-111"0,5-3-79 0,-8 3-41 16,8-3-19-16,0 5-7 0,0-5-1 0,8 0 3 0,-8 0 2 16,5 4 2-16,8-4 0 0,-7 0-8 0,15 0-7 15,-8 0-9-15,6 0-8 0,-5 0-8 0,5 0-7 0,1 0-9 16,6 0-11-16,-7 0-15 0,1 0-28 0,-1-4-31 16,0 4-52-16,1 0-102 0,0-5-99 0,-1 2-60 15</inkml:trace>
  <inkml:trace contextRef="#ctx0" brushRef="#br0" timeOffset="34116.96">10843 3246 393 0,'-6'0'278'16,"-7"0"-116"-16,7 3-67 0,0 1-39 0,-2 3-21 0,-4 0-12 15,12 1-6-15,-7-1-2 0,1 0-2 0,6 5 1 0,0-4-1 16,0 2 0-16,0 1 1 0,6 4-3 0,1-5 0 15,-1 2 2-15,8-2 0 0,-8 1 2 0,7-3 3 0,-1-1 4 16,7-3 5-16,-4-1 7 0,4 0 2 0,0 2 1 16,-6-5 2-16,7 0 0 0,0-5 1 0,-1 2-2 0,-6-4 1 15,6 3 0-15,-5-3 2 0,6-1 7 0,-14 1 10 0,7-3 14 16,-7 2 6-16,0-3 0 0,-6 4-4 0,0-4-6 16,0 0-3-16,-6 4-9 0,0-4-17 0,-7-1-18 0,-1 5-10 15,-4-3-6-15,-2 1-4 0,-7 2-5 0,9 0-9 16,-9 4-12-16,1-1-12 0,6 0-15 0,1 0-19 0,-1 4-17 15,7 0-22-15,7 0-24 0,-7 0-28 0,13 0-36 16,0 4-94-16,0-4-83 0,6 4-53 0</inkml:trace>
  <inkml:trace contextRef="#ctx0" brushRef="#br0" timeOffset="34851.28">11645 3188 92 0,'-6'-8'322'0,"6"-1"-92"0,0 3-79 0,0 3-49 16,-6-5-23-16,6 0-10 0,0 4-6 0,-8-3-7 15,8 4-6-15,0-1-2 0,-6-3-1 0,6 3-4 0,0 4-5 16,0-4-7-16,0 1-4 0,-6 3-5 0,6 0-6 16,0-4-4-16,0 4-5 0,0 0-3 0,-7 0-1 0,14 0-3 15,-7 0-1-15,0 0-1 0,0 0 0 0,0 0 0 0,0 0-1 16,0 4-1-16,0-4 2 0,0 3 0 0,0 1 0 16,0 0 1-16,-7 3-1 0,7 0 2 0,-6 0 0 0,6 2 1 15,-7 2-1-15,-1-2 1 0,8 3 0 0,-5 3 1 16,-1 0 0-16,0-1 0 0,-2 5 0 0,2-2 1 0,0 2 0 15,-1 0 0-15,0 3 0 0,1 0 0 0,-1 0 0 0,1-1 0 16,0 4-1-16,-1-2 1 0,7 3-1 0,0-4 1 16,-7-1 0-16,14 2 0 0,-7-1-1 0,7-8-1 15,-7 4 0-15,12-7 3 0,-5 1 3 0,-1-1 2 0,8-3 0 16,-2-6 1-16,2 2 2 0,-3-4 3 0,4 0 1 0,4 0-1 16,-5-4-3-16,-2-4 0 0,8 2 3 0,-7-1 4 15,-7-1 4-15,8 0 5 0,-8 1 7 0,0 5 6 0,0-7 4 16,2 2 1-16,-8 0-2 0,0 0-5 0,0-1-6 0,-8 5-7 15,8-5-9-15,-6 1-6 0,0 3-5 0,0 1-4 16,-1-1-1-16,0 4-1 0,-6-4-1 0,7 4 1 0,0 0-1 16,-2 0-3-16,2 0 2 0,0 0-3 0,6 0 4 15,-6 0-2-15,6 0-1 0,0 0 2 0,0 4-2 0,-8-4 2 16,8 0-3-16,0 0 0 0,8 0 0 0,-8 0-1 0,0 0 0 16,0 0 0-16,0 0 0 0,6 0-1 0,-6-4-4 15,0 4-8-15,0 0-12 0,6 0-16 0,-6-4-20 0,6 4-29 16,2 0-40-16,-2-3-68 0,-6-4-132 0,0 0-80 15,6-1-43-15</inkml:trace>
  <inkml:trace contextRef="#ctx0" brushRef="#br0" timeOffset="35022.99">11437 3315 290 0,'-7'0'354'0,"7"0"-110"16,0 0-89-16,0 0-57 0,0 0-30 0,0-3-17 0,0 3-9 15,7 0-8-15,-7 0-6 0,6-3-6 0,6 3-3 16,-4 0-5-16,5 0-5 0,0-5-6 0,7 5-6 16,-1 0-10-16,-6 0-13 0,14-3-26 0,-10 3-34 0,4-4-68 15,-2 4-154-15,7-5-82 0</inkml:trace>
  <inkml:trace contextRef="#ctx0" brushRef="#br0" timeOffset="35335.5">11990 3238 320 0,'0'0'351'0,"0"0"-113"0,0 0-92 16,0 0-62-16,7-4-37 0,0 4-20 0,-1 0-8 0,0-3-6 16,8 3 0-16,-8-4 3 0,7 1 0 0,0 3 3 15,0-5 0-15,7 3 1 0,0-2 2 0,-8 0-1 0,8 0 2 16,6 1 0-16,-7-1 1 0,1 0-1 0,7 1-2 0,-8 0-3 16,0-2-5-16,1 5-7 0,-1-3-12 0,-6 3-13 15,0-4-17-15,0 4-21 0,1 0-30 0,-8-5-38 0,0 5-60 16,2-2-116-16,-2 2-70 0</inkml:trace>
  <inkml:trace contextRef="#ctx0" brushRef="#br0" timeOffset="35601.1">12121 3205 82 0,'0'0'346'0,"0"0"-102"0,0 0-96 15,0 4-64-15,0 0-39 0,0-4-19 0,0 4-7 0,6 3 0 16,1-4 0-16,-1 4 0 0,1 1 1 0,0 3 1 0,5-1 0 15,2 2-2-15,-8 2-5 0,6 1-3 0,2 0-3 16,-1 4 0-16,-7-2-1 0,8-2 0 0,-8 3-1 16,7 1 1-16,-6-1 0 0,-1 0 1 0,-6 5 2 0,7-5 1 15,-7-4 1-15,0 5 3 0,-7-2 1 0,7-1 0 0,-6-2 1 16,-1 2 0-16,-6-3-2 0,7-1 0 0,-8-1 1 0,1-1-1 16,1-2 1-16,-8 3-1 0,7-7 1 0,0 2-2 15,-7-1-1-15,7-2 0 0,1 1-3 0,4-1-1 16,-4 1-4-16,5-4-5 0,0 0-7 0,1 0-14 0,6 0-26 15,0 0-36-15,6-7-50 0,1 3-77 0,6-7-127 0,-7 0-69 16</inkml:trace>
  <inkml:trace contextRef="#ctx0" brushRef="#br0" timeOffset="35897.81">12472 3355 313 0,'-6'0'272'0,"6"0"-86"0,0 0-61 0,-7 0-39 0,7 0-20 15,7 0-14-15,-7 0-10 0,0 0-8 0,6 0-6 0,-6 0-6 16,8 0-2-16,-2-3-4 0,0 3-4 0,7 0-3 15,-6-4-2-15,6 4-2 0,-7-3 2 0,8 3-3 0,-8-4-1 16,7 4-1-16,0 0 1 0,-6 0-1 0,5-3-1 0,2 3 1 16,-2 0-2-16,2 0-2 0,-1 0-7 0,0 0-14 15,0 0-19-15,-1 0-24 0,1 0-27 0,1 0-44 16,-1 0-70-16,-6-4-120 0,-1 4-56 0</inkml:trace>
  <inkml:trace contextRef="#ctx0" brushRef="#br0" timeOffset="36085.4">12512 3466 44 0,'-7'2'327'0,"1"3"-107"0,-1-2-83 0,7-3-49 15,-6 0-23-15,6 4-8 0,-6-4-2 0,6 4 0 0,6-4-3 16,-6 0 1-16,6 0-4 0,1 0-5 0,-1 0-8 16,8 0-9-16,-2 0-10 0,8-4-4 0,-1 0-2 0,7 4-5 15,0-3-4-15,-6-2-13 0,13 5-20 0,-8-2-28 16,2-5-40-16,-1 3-79 0,0-4-136 0,-6 0-70 0</inkml:trace>
  <inkml:trace contextRef="#ctx0" brushRef="#br0" timeOffset="36725.71">13177 3183 182 0,'0'0'162'0,"-7"-3"-54"0,-1 3-40 16,8 0-23-16,0 0-11 0,-5-4-4 0,5 4-1 15,0 0 3-15,-6 0 0 0,6 0 2 0,0 0-1 0,0 0 3 16,0 0-2-16,0 0-3 0,0 0-1 0,0 0-4 16,0 0-1-16,0 0-2 0,0 0-2 0,0 0-3 0,0 0-2 15,0 0 0-15,0 0-1 0,0 0 0 0,0 0-1 0,0 0 0 16,0 0 0-16,0 0 1 0,0 0 2 0,0 0 1 15,0 0 1-15,0 0 0 0,0 0 1 0,0 0-2 0,0 0 1 16,0 0 1-16,0 0-3 0,0 0-1 0,0 0-3 16,0 0 0-16,0 0-2 0,0 0-2 0,0 0-2 0,0 0-2 15,0 0 2-15,0 0-3 0,0 0 2 0,0 0 5 0,0 0 0 16,0 0 4-16,0-5 2 0,0 5 3 0,0 0 0 16,0 0 2-16,0-2 1 0,0 2-1 0,0 0 0 0,0 0 1 15,6-4-2-15,-6 4 0 0,0 0-1 0,0 0-3 16,0 0-4-16,0 0-3 0,0 0-3 0,0 4-3 0,0-4-4 15,5 0-2-15,-5 2-1 0,0 3 1 0,8-1-1 0,-8 4-1 16,7-2 4-16,-7 5-1 0,5 1-1 0,-5-2 2 16,8 9 0-16,-8-5-2 0,6 4 2 0,-6 1 0 15,6-1 0-15,-6 5 0 0,8-2 1 0,-2 1 0 0,-6 0 0 16,6 0 1-16,-6 0-1 0,0-1-1 0,6 2 0 0,-6-1 0 16,0-4 0-16,0 1 0 0,0-5 0 0,0 4 0 0,0-3 1 15,0-3 1-15,0-3 0 0,0 3-6 0,0-4-6 16,0-1-10-16,0-3-15 0,0-1-19 0,0 0-25 15,0 2-36-15,7-10-71 0,-7 2-150 0,7-4-76 0,-7 0-33 16</inkml:trace>
  <inkml:trace contextRef="#ctx0" brushRef="#br0" timeOffset="37069.56">13151 2956 274 0,'0'-4'366'16,"6"4"-130"-16,-1-4-100 0,10 2-57 0,-2-3-33 0,-1 5-18 16,2 0-7-16,5 0-3 0,1 0-2 0,0 5-1 0,6 1 2 15,-1-2-3-15,8 3-1 0,-7 5 1 0,6-2-3 16,2 5-2-16,4 0-2 0,-5 3-1 0,-2 4-1 15,3 0 1-15,-2 4-2 0,-5 3-1 0,-1 1-1 0,-6 6 3 16,-1 0-1-16,-6 5 2 0,-6 3-2 0,-7 4 3 0,0-2 0 16,-7 7 0-16,-6-2 7 0,0 0-5 0,-7-1 0 0,0-1-1 15,-5-2-1-15,-1 1-1 0,0-4 2 0,-7-4 1 16,1 1-7-16,-1-4 3 0,1-1 2 0,-2-3 0 16,2-4 0-16,-1 4-2 0,1-7-9 0,-1-1-15 0,7-2-27 15,0-6-54-15,1-1-121 0,-3-3-97 0,8-5-75 0</inkml:trace>
  <inkml:trace contextRef="#ctx0" brushRef="#br0" timeOffset="38475.35">16089 1146 239 0,'0'-7'239'0,"7"7"-76"0,-7-4-51 0,0 0-26 0,6 4-15 15,-6-3-8-15,0 3-8 0,0 0-9 0,0 0-7 0,7-4-5 16,-7 4-5-16,0 0-8 0,0 0-4 0,0 0-4 16,0 0-3-16,0 0-3 0,0 0-2 0,0 4-3 0,0-4-1 15,0 0-1-15,0 3 1 0,0 5-1 0,-7-1 3 0,1 0 1 16,-1 8 3-16,-6 0 1 0,0 3 1 0,-7 4 2 0,1 0-1 16,-14 4 1-16,1-1-4 0,-1 6 0 0,-6-2-1 15,1 3-1-15,-9-3-1 0,9 2-1 0,-8-2-2 0,7 0-2 16,0-4 1-16,-1 1 0 0,8 0 0 0,-1-5-1 15,7 2-1-15,1-2 1 0,-2-2 1 0,8-1 1 0,6-3 0 16,-2-1 1-16,10-3 0 0,-1 0-1 0,-3 1 1 0,18-2 1 16,-9-3 1-16,11 1 1 0,4-1 1 0,-2-3 0 15,6 0 1-15,8 2 0 0,5-2 1 0,1-4-1 0,-1 4 0 16,7-4-1-16,0 0-1 0,1 0-1 0,-2-4-2 16,8 4 2-16,-7 0-2 0,6 0 2 0,-6-4-2 0,7 4 1 15,-7-2 1-15,1 2 1 0,-1-4-2 0,-7 4-1 0,1 0 2 16,-1 0-2-16,-5 0-1 0,-1 0 0 0,-7 0-2 15,1 0 0-15,-1-4 3 0,0 4 4 0,-5-4 4 16,-1 1 5-16,0-1 6 0,-7 0 5 0,7-3 5 0,-7 0 5 16,-6 0 0-16,8-5-1 0,-8-3-2 0,0 1-5 0,-8-1-4 15,2-4-5-15,0 2-4 0,-1-5-3 0,-6 0-2 0,0 4-3 16,0-9-2-16,-7 6 0 0,7-4-1 0,1 2 0 16,-8-2 0-16,7 0-2 0,0 2 0 0,0 0-1 0,-7 2 0 15,7-1-1-15,7 0-1 0,-8 7-6 0,8-3-10 16,-6 3-14-16,12 0-17 0,-7 5-26 0,7-2-33 0,7 5-44 15,-1 0-82-15,6 4-122 0,2-6-76 0</inkml:trace>
  <inkml:trace contextRef="#ctx0" brushRef="#br0" timeOffset="39193.87">16635 1310 54 0,'0'-2'429'0,"8"-2"-145"16,-8 1-119-16,0-2-67 0,7 2-37 0,-7-1-20 0,5 4-12 15,-5-4-7-15,7 4-6 0,-7-4-2 0,8 4-2 16,-8 0 0-16,6 0-2 0,0 0-2 0,0 0-3 0,-6 4-2 15,7 0-2-15,0 0-1 0,-1 4 0 0,1-1 1 0,-1 0 0 16,1 5 0-16,0-2-1 0,-1 5 2 0,-1-1 1 16,-5 5-1-16,7-2 2 0,-7 2-2 0,8 3-1 0,-8 0 1 15,0 0 0-15,-8 4 0 0,8-1-1 0,0 1 0 0,-7 4 1 16,2-9 0-16,5 6 0 0,-6-2-1 0,6-4 1 16,-7-2-1-16,7-1 2 0,0-3-2 0,-7-4-1 15,7 0 0-15,0-4 1 0,0-3 5 0,0 3 7 0,0-3 13 16,0 0 8-16,0-4 11 0,0 0 8 0,0-4 7 0,0 0 4 15,7 1-2-15,0-5-7 0,-1-3-8 0,-1 1-10 0,2-5-10 16,1 1-7-16,4-2-8 0,-5 1-4 0,6 0-5 16,-6-2 0-16,-1 3-2 0,7-5-1 0,-6 0 0 15,-1 4 0-15,0 1 0 0,1-1-1 0,0 5 1 0,-1-5 0 16,1 7-1-16,-1-3 0 0,-6 4 0 0,0 4 0 0,5-5-2 16,-5 8 0-16,0-4 1 0,0 4-2 0,0 0 3 15,0 4-1-15,0 0 0 0,0 0 0 0,0 3 1 0,8 1 1 16,-8-6 0-16,7 6 0 0,-7-4 0 0,5-1 0 15,2 1 0-15,1 0 0 0,-2 0 1 0,0-2-1 0,1-2 0 16,-1 0 0-16,7 0-1 0,0-2 1 0,1-2 0 0,-8 0 0 16,7-3 0-16,-1 3 0 0,2-4 1 0,-9-2 0 15,10 3 0-15,-3-5 1 0,2 2 2 0,-8-1-1 16,7 3-1-16,-6-3 0 0,-1 5 0 0,-6-6-1 0,7 5 0 16,-7-1 0-16,6 1-1 0,-6 3 0 0,5 0 2 0,-5 0 0 15,0 2 0-15,0-3-1 0,0 5 0 0,0 0 0 0,0 5-1 16,0-3-2-16,0 6 1 0,9 3 0 0,-9-1 0 15,0 2 0-15,0 3 0 0,6 0 0 0,-6 3 0 0,0 0 0 16,5 0 1-16,-5 5 0 0,8-6 0 0,-8 5 1 16,0 1 0-16,6-1 0 0,-6-4 1 0,7 3 0 0,-7 2-1 15,6 0-1-15,-6-6 1 0,7 2-1 0,-7-1 2 16,6 1-2-16,-6-2-7 0,7-2-9 0,-7-1-7 0,7-2-16 16,-7 2-16-16,0-2-22 0,6-2-25 0,-6 2-29 15,6-5-30-15,-6 1-62 0,7-6-136 0,0 2-61 0</inkml:trace>
  <inkml:trace contextRef="#ctx0" brushRef="#br0" timeOffset="39444.01">17406 1615 220 0,'6'-3'357'15,"-6"3"-123"-15,0 0-89 0,0 0-51 0,6 0-32 16,0 3-21-16,-6 5-13 0,8-1-8 0,-2 5-3 0,0-2-1 15,1 5 1-15,0 3-1 0,-1 0-1 0,-6 4 0 16,7 1-2-16,-1-2 0 0,0 4-4 0,0-2-1 0,2 2-1 16,-2-3-1-16,-6 0-1 0,5 5-1 0,10-6-1 0,-15 1 1 15,6 0-1-15,1-3-2 0,-1 3 0 0,1-5 1 16,0-2 0-16,-1 4-1 0,0-5 0 0,0 1-1 0,2-5-6 16,-2 2-8-16,0-1-12 0,-6-5-20 0,7 3-27 15,0-6-35-15,-1 2-66 0,1-5-135 0,-1 0-74 0</inkml:trace>
  <inkml:trace contextRef="#ctx0" brushRef="#br0" timeOffset="39709.56">17477 1703 63 0,'0'0'279'0,"6"-3"-91"15,0 3-70-15,8-4-45 0,-9 4-24 0,10-4-13 16,-2 4-4-16,7-4 1 0,-8 4-1 0,8-3 0 0,-7 3-1 16,7-4-3-16,-1 4 0 0,7-3 0 0,-6 3 0 0,-1-5 0 15,8 3-1-15,-8 2-4 0,0-4 0 0,1 0-1 16,-1 0-4-16,-5 4-5 0,-2-3-1 0,1-1-5 0,-6 4-1 16,0 0-3-16,-1 0 0 0,6-4-2 0,-4 4-1 0,-8 0-5 15,6 4-10-15,0-4-13 0,-6 0-19 0,0 4-16 16,7-1-21-16,-7 1-32 0,-7 0-64 0,7-4-128 15,-6 4-60-15</inkml:trace>
  <inkml:trace contextRef="#ctx0" brushRef="#br0" timeOffset="39896.83">17574 1857 277 0,'0'0'210'0,"-6"4"-79"0,6-1-45 16,-6-3-24-16,6 3-9 0,0-3-5 0,0 0 1 0,6 4 1 15,0-4 1-15,2 0-2 0,4 5-2 0,8-5-4 16,-1 0-8-16,1 0-8 0,6-5-6 0,0 5-9 0,7-4-13 16,6 1-17-16,0 0-27 0,0-1-41 0,6 0-92 15,-6-3-114-15,7-4-77 0</inkml:trace>
  <inkml:trace contextRef="#ctx0" brushRef="#br0" timeOffset="40178.03">18259 1557 82 0,'-7'0'364'0,"7"0"-116"16,0-5-91-16,0 5-56 0,0 0-34 0,7 0-21 0,-7 0-11 15,12-2-9-15,-4 2-6 0,5 0-4 0,-1-4-1 16,2 4 0-16,6 0-2 0,-8 0 0 0,8-4-2 0,-1 4-1 16,7 0-1-16,-6 0-2 0,-1 0-1 0,1-4 0 15,-1 4-1-15,0 0-2 0,2 0-2 0,-1-3-3 0,-1 3-5 16,0 0-11-16,1 0-21 0,-1 0-28 0,1 0-39 0,-7 0-71 16,7-4-133-16,-8 4-71 0</inkml:trace>
  <inkml:trace contextRef="#ctx0" brushRef="#br0" timeOffset="40334.24">18376 1725 214 0,'-6'0'288'0,"12"0"-100"16,-6 0-66-16,6 0-41 0,1 0-28 0,7 0-17 15,-2 0-11-15,8-4-10 0,-1 4-4 0,7-2-4 0,0 2-11 16,1-5-22-16,5 1-28 0,6 1-58 0,-4-1-129 0,5-3-73 15</inkml:trace>
  <inkml:trace contextRef="#ctx0" brushRef="#br0" timeOffset="40771.78">19165 1462 132 0,'-6'3'199'0,"6"-3"-67"0,0 0-46 0,0 0-27 16,0 3-18-16,0-3-7 0,0 0-8 0,0 0 2 0,0 0 2 16,0 5 2-16,0-5 3 0,0 0 5 0,6 4 3 0,0-4 0 15,1-4 1-15,6 4-3 0,-7-5-1 0,7 5-6 16,1 0-5-16,5-3-6 0,-6 3-2 0,6-3-2 0,1-1-4 16,0 4-1-16,6-4-2 0,-7 1-3 0,7 3-1 15,0-3-1-15,1-2-2 0,5 1-3 0,-6 1 2 0,1-2-3 16,-9 5 1-16,9-2-1 0,-7-2-1 0,-2 0 0 0,2 4 1 15,0-4-1-15,-7 1 0 0,0-1 1 0,-6 4-1 16,5 0 1-16,-5 0 0 0,-7-4 1 0,7 4-3 0,-7 0-6 16,6-4-7-16,-6 4-12 0,0-2-16 0,0-3-19 15,0 2-26-15,0-1-37 0,0 1-76 0,0-1-113 0,-6-4-60 16</inkml:trace>
  <inkml:trace contextRef="#ctx0" brushRef="#br0" timeOffset="41099.68">19471 1252 132 0,'0'-3'253'16,"0"-1"-52"-16,5 1-47 0,-5-1-35 0,0 1-22 0,0-1-16 15,8-4-12-15,-8 5-10 0,7-1-8 0,-7 0-8 16,6-2-7-16,1 1-7 0,-7 5-5 0,6-4-6 0,0 1-2 16,-6 3-3-16,8 0-4 0,-8 3-1 0,0 1-1 15,6 4 0-15,-6-1-2 0,0 3 0 0,6 9 1 0,-6-4 3 16,0 6 0-16,-6 2 1 0,6 3-1 0,0 0-2 0,0 3 0 16,0 0-1-16,6 0 0 0,-6 1-3 0,6 3 0 15,1-4-2-15,0 0 2 0,-1-4-1 0,1 1 0 0,-1 1 0 16,1-6-8-16,0 1-13 0,-7 0-26 0,6-8-36 15,0 1-59-15,0-3-147 0,-6-5-75 0,8 0-58 0</inkml:trace>
  <inkml:trace contextRef="#ctx0" brushRef="#br0" timeOffset="42583.7">17601 1619 133 0,'-7'0'114'0,"7"0"-41"0,-6 0-27 0,6 0-13 16,-6 4-9-16,6-4-4 0,-8 0-1 0,8 0-2 16,-6 4-2-16,0-4-1 0,0 3 1 0,-8-3 1 0,8 4 4 15,-1-1 2-15,-5 2 2 0,-2-5 2 0,0 2 3 16,8 2 2-16,-6-4 0 0,-1 4 0 0,-1-4 0 0,8 4 0 16,-8-4-3-16,8 3-1 0,0-3-2 0,0 0-4 0,-1 4-2 15,0-4-2-15,7 0-4 0,-6 4-2 0,6-4-2 16,-8 4-2-16,3-4 0 0,5 2 1 0,-6-2 3 0,-3 5 1 15,9-5 2-15,-5 3 0 0,5 1 1 0,0-4-1 16,-6 3 1-16,6-3-2 0,0 0-2 0,0 4-2 0,0-4 3 16,0 0 1-16,6 4 3 0,-1-4 3 0,-5 0 0 0,9 0 2 15,2 0-1-15,3 0-1 0,0-4-1 0,-2 4-3 16,8-4-3-16,0 1-4 0,5-1-1 0,0 1-2 0,3-2 1 16,-2 3 0-16,6-2 0 0,1 0-2 0,-7-3 0 15,7 3 2-15,-1 0 1 0,-6-2 1 0,0 1 0 0,1 2 0 16,-8-1 0-16,0 1 3 0,-6 3-2 0,-6-4 2 0,0 4-3 15,-7 0-1-15,-7 0-2 0,0 0 0 0,-6 4-1 16,-6-1 0-16,-7 1-1 0,0 4-3 0,-14-6 0 16,2 6 2-16,-1-1 0 0,-7-3 1 0,7 4 0 0,-6-1 0 15,-1 0 0-15,-1-4-1 0,1 5-1 0,1-4-1 0,6 3 0 16,7-4-2-16,-2-3 0 0,9 4 1 0,6 1 1 0,-1-5 0 16,7 0 3-16,7 2 1 0,-2-2-1 0,3 0 0 15,5 0-1-15,0 0 0 0,5-2-2 0,3 2 0 0,5-5-1 16,0 5 0-16,7-4 0 0,-1 4 2 0,-1-3 0 15,10 3-1-15,-8-4 0 0,5 4 1 0,1-3 0 0,0-1 1 16,-1 0-1-16,3 0-1 0,-2 4 2 0,0-3 0 16,-7-1 1-16,7 1-1 0,-6-2 0 0,-1 3-2 0,-5 2 0 15,-2-4 1-15,2 4 0 0,-8-4-1 0,0 4 1 16,-6 0 0-16,7 0 3 0,-7 0 1 0,0 0-1 0,-7 0-1 16,1 0-1-16,0 0 0 0,-2 4-2 0,-4-4 0 0,-1 4 0 15,-7-4 0-15,8 2 0 0,-8 3 1 0,0-2 0 16,1-3 0-16,-1 4 1 0,0-1 0 0,1 1-2 0,-2-4 0 15,10 4 1-15,-9 0-1 0,6-4 0 0,8 0 0 0,0 0 0 16,-1 3 1-16,1-3 0 0,6 0 0 0,-7 0-1 16,7 0 1-16,0 0 1 0,0 0-5 0,0 0 2 0,7 0-1 15,-1 0 1-15,1 0 0 0,-1-3 0 0,8 3 1 16,-8 0 0-16,5 0 3 0,4-4 0 0,4 4-1 0,-5-4 0 16,4 4-1-16,2-4-2 0,-6 4-7 0,5-3-9 0,1-1-15 15,0 4-25-15,-1-3-32 0,1-2-39 0,-2 3-78 16,2-2-135-16,-6 0-70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3:48:01.0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17523 1762 22 0,'6'0'111'0,"-6"0"-65"0,0 0-89 0</inkml:trace>
  <inkml:trace contextRef="#ctx0" brushRef="#br0" timeOffset="4389.79">9124 7253 301 0,'0'0'228'0,"6"-3"-87"0,0 3-61 15,1 0-32-15,6-4-18 0,-7 4-4 0,8-4-5 0,-8 4 0 16,7-4 2-16,-6 4-1 0,-1 0 0 0,7 0-3 16,-8 0-3-16,10 0-4 0,-10 0-2 0,10 0-4 0,-3 0 0 15,1 0 1-15,1 0 0 0,5 0 1 0,-6 0-1 0,7 0 1 16,-1 0-1-16,1 0 2 0,6 0 1 0,0-2-1 0,0 2 0 15,0 0-2-15,6-5 1 0,-6 5 0 0,13-3-1 16,-5 3-1-16,5-4-1 0,-1 4-1 0,1-4 0 16,7 1 0-16,-1-1-1 0,1 4 0 0,7 0 1 0,-8-3-1 15,1-1 1-15,6 0 0 0,-7 4-1 0,1-3 3 0,0-1-1 16,-1 4-1-16,1-5 1 0,-1 5-2 0,-5-2 0 16,-1 2-1-16,5 0 0 0,-3-5 0 0,-2 5-1 0,-7 0 1 15,6 0-1-15,3 0-1 0,-3 0 0 0,1 0 1 16,1 0 0-16,-1 0-1 0,0 5 1 0,0-5-1 0,0 0 0 15,6 0 2-15,2-5-1 0,-2 5-1 0,1 0 2 0,5-2-1 16,-6 2-1-16,9-4 1 0,-9 4 1 0,1 0 0 16,-1-4 4-16,1 4-1 0,-1-4 0 0,-6 4 0 0,7-4 1 15,-7 4-1-15,7 0 0 0,-7-4-1 0,0 4 0 16,1 0-1-16,-2 0 0 0,7-3 2 0,-5 3 1 0,-1 0 0 16,6-4-1-16,-5 4 0 0,5-2 0 0,1 2 1 0,-7-6-4 15,7 4 0-15,-1 2-1 0,1-4-1 0,-1 0 0 16,2 0-1-16,-2 1 1 0,7-1 1 0,-7 0-1 15,8 0 1-15,-1 2 1 0,-8 2 1 0,3-5-1 0,-2 2 0 16,1-1-1-16,-7 4 0 0,0-3 0 0,1 3-2 0,-8-4 1 16,7 4 1-16,-6 0 2 0,-2-4-1 0,3 4-2 0,-2 0 4 15,1-4 0-15,-1 4 1 0,1-3-1 0,0 3 1 16,-9-4 0-16,10 4 2 0,-8-3 0 0,0 3 0 16,-6-4 0-16,-1 4-3 0,-5-4 0 0,-2 4 0 0,-4-3-2 15,-2 3-3-15,0 0-6 0,1 0-14 0,-7-5-38 0,0 5-75 16,0 0-152-16,0-3-93 0,0 3-50 0</inkml:trace>
  <inkml:trace contextRef="#ctx0" brushRef="#br0" timeOffset="5592.42">9521 11979 321 0,'-6'0'330'16,"-1"0"-123"-16,0 0-86 0,1 0-55 0,6-3-30 0,-8 3-14 16,3 0-5-16,5 0-1 0,-6-4 0 0,6 4 1 15,-7-4 1-15,7 4 2 0,-7 0 2 0,7 0-2 0,0-4-3 16,0 4-2-16,0 0-2 0,-6 0-3 0,6 0 0 16,0 0-2-16,0-3 0 0,0 3 3 0,0 0 3 0,0 0 3 15,0 0-1-15,0 0 2 0,0 0 0 0,0 0-1 0,6 0-2 16,-6 0-1-16,7 0-5 0,0 0-2 0,4 0-1 15,-3 3-1-15,5-3-4 0,6 0 2 0,1 0-1 0,0 4-1 16,5-4 0-16,1 0-1 0,1 4 0 0,-1 0 0 16,6-4 2-16,-5 3-2 0,5-3 0 0,1 4 0 0,5-4 1 15,-5 4-1-15,7-4 1 0,-1 0 0 0,6 0 1 16,1 0 0-16,0 0 3 0,-1 0 2 0,7 0 1 0,-1 0 4 16,9 0 2-16,-2 0 1 0,-5 0 0 0,12 0 0 0,-7 0-1 15,1 4-1-15,0-4 0 0,-1 2-5 0,1-2-2 16,-6 4-1-16,5 0-1 0,-6 0-1 0,-1-1-1 0,-5 1 0 15,7 0-3-15,-1-1 1 0,0 1 0 0,-6 0 0 16,0-4-1-16,5 3-1 0,-5 1-2 0,-1 1 2 0,0-5 0 16,-5 2 1-16,6 2-1 0,-2-1 2 0,-4-3 0 0,0 5 0 15,-1-2-1-15,7 1 1 0,-7 0 0 0,0-4 0 16,7 4 3-16,-7-4-2 0,5 3 0 0,3-3 0 0,-2 0 2 16,1 0 0-16,-1 0 0 0,1 0 3 0,-1 0 1 15,1 0 0-15,0 0 1 0,0-3 1 0,-1 3 2 0,0 0-2 16,-5-4 0-16,6 4-3 0,-2 0-2 0,-3 0-2 0,-3 0 0 15,8 0 0-15,-7 0-2 0,0 0 1 0,-1 0-1 16,2 0 0-16,0 0 1 0,5 0-1 0,-5 0 0 16,-2 0 0-16,7-4 1 0,2 4-1 0,-10 0 1 0,11-4 2 15,-3 4-2-15,1-3 0 0,-7 3 2 0,6-5 0 0,-7 2-1 16,2 3 2-16,5-4 0 0,-11 2 4 0,5-3 3 0,-1-2 4 16,1 7 4-16,-5-4 6 0,5 0 3 0,-7 1 3 15,1 3 3-15,-7 0-2 0,6-4 0 0,1 0-2 0,-7 4-1 16,6 0-4-16,1 0-4 0,-7-3 0 0,7 3 0 15,-7 0-1-15,0 0-1 0,-7 0-2 0,1 0 0 0,0-4-1 16,-7 4 3-16,-7 0-3 0,7 0 0 0,-7 0 1 16,-6 0-1-16,7 0 1 0,-7 0-2 0,0 0-9 0,0 0-20 15,-7-4-29-15,7 4-36 0,-6 0-45 0,-1 0-63 0,-5-4-109 16,-1 4-118-16,-1-2-73 0,2-2-30 0</inkml:trace>
  <inkml:trace contextRef="#ctx0" brushRef="#br0" timeOffset="6170.48">13451 12481 15 0,'0'0'432'0,"0"0"-109"0,0 0-134 0,6 0-84 0,0-4-49 15,1 4-19-15,-1-2-7 0,7 2-1 0,0-5 1 0,1 5 1 16,-2-3 2-16,2 3 2 0,5-4 2 0,1 4-4 16,0 0-3-16,-2 0-2 0,9-3 0 0,-1 3 2 15,6-5 1-15,-5-2 2 0,5 3 1 0,1 1 0 0,-1 0-2 16,1-2-2-16,5 2-5 0,-5-1-4 0,-1 4-6 0,-5-4-10 15,5 4-18-15,-6 0-22 0,-6 0-24 0,0 4-36 16,-1-4-52-16,-5 0-88 0,-2 0-123 0,-12 4-61 0</inkml:trace>
  <inkml:trace contextRef="#ctx0" brushRef="#br0" timeOffset="6451.67">13802 12455 172 0,'-6'0'464'0,"6"0"-85"0,0 5-160 15,0-5-102-15,0 3-54 0,6 1-29 0,0 4-12 16,1-6-5-16,0 6-1 0,-1-1 1 0,7 5 3 0,-6 2-2 16,6 1-1-16,-1 2-3 0,2-2-4 0,6 0-2 0,-14 3-1 15,7 1-2-15,0 3-2 0,-7 3 0 0,7-3 2 16,-7 1 2-16,-6-2 2 0,8 4 0 0,-8-2 1 16,-8 3 0-16,8-4 3 0,-6-1 1 0,0 1 5 0,-7 0 1 15,0-4 2-15,0 1 1 0,-1-1 3 0,-4-3 3 0,-2 0 1 16,0-1 3-16,1-3 1 0,-7 0 0 0,6-4 4 0,-6 0 4 15,-7-3 4-15,8 0 0 0,-1-4 1 0,6 0 1 16,-7 0 2-16,9-4 0 0,4 0-3 0,1 2-5 16,6-3-13-16,1-2-20 0,-2 0-25 0,8-1-26 0,8 1-35 15,5-3-36-15,6-2-41 0,7-2-48 0,1-1-72 0,12-3-138 16,-7 2-60-16,1-1-21 0</inkml:trace>
  <inkml:trace contextRef="#ctx0" brushRef="#br0" timeOffset="6717.16">14408 12683 329 0,'0'-4'467'16,"0"4"-104"-16,0 0-168 0,0-4-93 0,0 4-44 16,0 0-11-16,0 0 5 0,0 0 16 0,0-4 15 0,0 4 10 15,0 0 5-15,0-3 1 0,6 3-6 0,2-4-14 0,4 4-16 16,0-3-18-16,2 3-13 0,-1-4-12 0,7 1-4 0,0-1-3 15,4 4-1-15,3-4-3 0,-7 4-2 0,6-4 0 16,0 4-7-16,0-3-7 0,-6 3-21 0,6 0-24 16,0 0-23-16,0 0-26 0,-8 0-30 0,9 0-39 0,-7 0-47 15,-1 0-74-15,-5 0-118 0,-2 0-52 0,-4 0-15 0</inkml:trace>
  <inkml:trace contextRef="#ctx0" brushRef="#br0" timeOffset="6873.37">14382 12796 465 0,'-7'4'489'0,"1"0"-154"0,6-1-147 16,-6 1-87-16,6 0-46 0,0-1-20 0,6-3-6 15,-6 3 5-15,6-3 6 0,1 5 4 0,6-5 3 0,0 0 1 16,1 0-3-16,10 0-5 0,3 0-8 0,-1 0-16 16,7-5-18-16,-1 5-18 0,8-3-21 0,-1 3-27 0,0-3-34 15,7-1-49-15,-7-3-88 0,-1 3-132 0,1-4-69 0,1 0-29 16</inkml:trace>
  <inkml:trace contextRef="#ctx0" brushRef="#br0" timeOffset="7185.8">15294 12573 48 0,'-6'-4'481'0,"6"4"-2"0,-8 0-164 0,3 4-151 15,5-1-84-15,-15 1-45 0,10 0-20 0,-1 3-5 16,0 0 1-16,-8 0 1 0,8 5 2 0,-1-2 0 0,1 2 0 15,6 3 0-15,0-5-3 0,0 9-2 0,0-5-1 0,6 1-3 16,7-1-2-16,-7 1 0 0,8-4 0 0,-3 4-1 0,9-4-1 16,1 0 4-16,-2-4 0 0,1 1 2 0,-1-1 4 15,1-3 5-15,0-1 8 0,-1-3 9 0,1 0 14 16,6-3 14-16,-14-1 17 0,8 4 19 0,0-7 16 0,-7-1 18 16,7 1 17-16,-8 0 19 0,2-4 14 0,-8-1 6 0,7 1-4 15,-13 1-8-15,6-5-7 0,-6 4-18 0,0-4-21 16,-6 4-23-16,-7-4-29 0,0 1-24 0,-6 3-12 0,-1-3-15 15,-6 3-19-15,-1-5-27 0,1 7-42 0,7 1-60 16,-7-4-64-16,6 5-61 0,1 0-59 0,6 4-72 0,0-6-98 16,7 6-110-16,-2-4-55 0,2 3 7 0</inkml:trace>
  <inkml:trace contextRef="#ctx0" brushRef="#br0" timeOffset="8123.08">14148 7025 20 0,'0'-2'271'0,"0"-2"-70"15,-7 4-70-15,7-4-47 0,-7 0-25 0,7 1-6 0,-6-1-1 16,6 0-4-16,0 4-3 0,-6-4 1 0,6 2 1 16,0-3 1-16,0 5-10 0,-8-3-5 0,8 3-8 0,0-4-7 15,0 4-2-15,0 0-5 0,0-3-2 0,0 3-1 16,0 0 4-16,0 0 1 0,8-4-4 0,-8 4 0 0,0 0-1 15,6-4 0-15,0 4-1 0,1-4 0 0,0 1 0 0,-1 3 0 16,7-4 1-16,0 1 2 0,-7-1 0 0,13 0 1 16,-5 1 2-16,-1-1 2 0,7 4 0 0,0-4-2 15,-1-3 2-15,0 7 1 0,1-7 1 0,6 3-1 0,-7 4-2 16,8-8 0-16,-7 8-2 0,-2-3-1 0,2 0-3 0,-1-1-3 16,-5 4-8-16,6 0-10 0,-8 0-15 0,0 0-18 0,-4 4-23 15,4-4-35-15,1 3-54 0,-5-3-105 0,-2 0-83 16,-6 0-53-16</inkml:trace>
  <inkml:trace contextRef="#ctx0" brushRef="#br0" timeOffset="8435.57">14427 6916 267 0,'0'0'335'0,"0"4"-115"0,0-4-93 0,0 0-59 16,7 4-32-16,-1-1-16 0,-6 1-5 0,6 0-4 0,2 3 2 15,-2 0-2-15,1 1 0 0,5 2 1 0,-4 5 1 0,4-1-1 16,2 5-2-16,-8-1-1 0,7 5-1 0,0-1 0 16,-1 0-1-16,1-1 5 0,1 4-4 0,-1-2-1 0,-6 3-1 15,6-1 0-15,-7-3 0 0,0 3 2 0,-6-2 0 16,7-2-4-16,-7 2 6 0,0 0 0 0,0-9 3 0,0 4 4 16,-7-4 3-16,1 1 4 0,-7-1 4 0,0-2 5 15,0-1 1-15,-1 0 4 0,-4-4 2 0,-2 1-1 0,1-5-3 16,-1 1-3-16,-6 0 1 0,5-4-1 0,2 0-4 15,-6 0-3-15,5-4-3 0,7 0-7 0,0 4-2 0,0-6-12 16,0 1-23-16,13 2-30 0,-7-6-36 0,14 3-51 0,0-5-88 16,-1-1-129-16,7-2-74 0,6-1-38 0</inkml:trace>
  <inkml:trace contextRef="#ctx0" brushRef="#br0" timeOffset="8654.36">14935 7152 119 0,'-7'0'481'0,"7"-6"-85"0,0 6-145 0,0 0-94 0,-5 0-56 16,5-2-31-16,5 2-15 0,-5 0-11 0,0-4-9 0,7 4-7 16,7-4-5-16,-1 0-4 0,0 4-5 0,6-3-5 15,1-1-3-15,0 4-2 0,6-4-5 0,-1 4-8 0,1-4-14 16,7 4-15-16,-8 0-23 0,2 0-30 0,-7 0-40 15,7 4-56-15,-15-4-83 0,8 0-104 0,-15 4-51 0</inkml:trace>
  <inkml:trace contextRef="#ctx0" brushRef="#br0" timeOffset="8794.79">14909 7272 372 0,'-6'0'408'0,"6"3"-154"15,-6-3-108-15,6 4-67 0,-7-4-36 0,7 0-15 0,0 0-5 16,7 3-1-16,-1-3 1 0,0 0 3 0,13 0-2 0,-4 0 1 15,11 0-4-15,-1-3-7 0,9 3-10 0,4 0-16 16,1-4-22-16,0 1-32 0,7-2-40 0,-1 3-75 0,0-6-138 16,-5 1-76-16</inkml:trace>
  <inkml:trace contextRef="#ctx0" brushRef="#br0" timeOffset="9013.73">15705 6953 57 0,'0'0'440'0,"0"0"-118"0,6 0-129 0,-6 4-86 16,0-1-48-16,0 1-23 0,7 3-5 0,-7 1-4 0,6 2-2 15,-6 5 1-15,7 0 2 0,-1 3 3 0,1 1 2 16,-1 3-3-16,1 0-5 0,0 3-5 0,-1 2 0 16,0 2-4-16,1 0-2 0,0-1-5 0,-1 6-3 0,0-2-4 15,1 2-10-15,-1-5-16 0,1 4-24 0,0-4-36 0,-1 0-70 16,8 1-142-16,-8-4-83 0,0-1-48 0</inkml:trace>
  <inkml:trace contextRef="#ctx0" brushRef="#br0" timeOffset="9997.64">8511 7282 189 0,'0'-3'204'0,"7"3"-66"0,-7 0-53 0,0-4-31 0,5 4-22 16,-5 0-13-16,0 0-8 0,7 0-8 0,-7-3-8 16,0 3-6-16,7 0-9 0,-7 0-14 0,0 0-14 15,0 0-22-15,0-5-19 0,0 5-26 0,0 0-27 0,0 0-24 16</inkml:trace>
  <inkml:trace contextRef="#ctx0" brushRef="#br0" timeOffset="10419.6">8518 7265 76 0,'0'0'230'0,"-7"0"-30"0,7 0-42 0,0 0-39 16,0 0-30-16,0 0-24 0,0 0-18 0,0 0-12 0,0 0-11 16,0-4-8-16,0 4-4 0,0 0-2 0,0 0-5 0,0 0-1 15,0 0-2-15,0 0-2 0,0 0 0 0,0 0 0 16,0 0-1-16,0 0 4 0,0 0-1 0,0 0 0 0,0 0-2 15,0 0 1-15,0 0-1 0,0 0 3 0,0 0 1 16,0 0-4-16,0 0 6 0,0 0 3 0,0 0 3 0,0 0 1 16,7 0 0-16,-7 0 1 0,0 0 1 0,0 0-3 15,5 0-1-15,-5 0-4 0,7 0-2 0,-7 0-1 0,7 0-1 16,0 0-1-16,-1 0-3 0,8 0 1 0,-8 0-1 16,7 0-1-16,0 0 1 0,0 0 0 0,-1 0 1 0,1 0-1 15,1 0 2-15,-1 0-1 0,0 0 0 0,7 0 0 0,-8 0-1 16,2 0 0-16,5 0-2 0,-6-4 0 0,-1 4 2 0,3 0 2 15,3-4 2-15,-4 4 4 0,-1-3 4 0,0 3 2 16,5 0 0-16,-3-4 2 0,-3 0 0 0,2 4-4 16,-1-4-1-16,-7 4-2 0,0-2-2 0,8 2-3 0,-8 0-1 15,0-5-2-15,-6 5 0 0,7 0-2 0,-7 0-3 0,7 0-2 16,-7 0-3-16,0 0-1 0,0 0-1 0,0 0 0 16,0 0 0-16,0 0 2 0,-7 0 3 0,7 0 2 0,-7 5 2 15,1-5 1-15,6 0 2 0,-6 0 1 0,0 2 0 16,-2-2 1-16,2 0-1 0,0 0 0 0,-7 4 0 0,6-4 0 15,0 0-4-15,-5 4-11 0,-3-4-10 0,10 4-14 0,-8-4-15 16,0 3-25-16,0-3-33 0,-1 4-50 0,2-4-81 16,-2 0-83-16</inkml:trace>
  <inkml:trace contextRef="#ctx0" brushRef="#br0" timeOffset="11419.31">9241 7033 203 0,'0'0'281'0,"0"0"-84"0,0-2-70 0,0 2-46 0,0 0-27 16,0 0-11-16,0 0-3 0,0 0 0 0,0 0 1 15,0 0-1-15,0 0-3 0,0 0-3 0,0 0-6 0,0 0-7 16,0 0-8-16,0 0-6 0,0 2-5 0,0-2-1 15,0 7-2-15,5-2 1 0,-5 2 0 0,0 0 0 0,0 1 1 16,0 3 1-16,0-1 0 0,0 2 0 0,0-2 4 0,-5 5-2 16,5-4 1-16,0-1 0 0,0 5 0 0,0-3 0 15,0-2 0-15,0 2 1 0,-6 3-3 0,6-8-2 16,0 4 1-16,0-3-1 0,0-2 0 0,0 2 1 0,0-5 0 16,0 5-1-16,0-4 2 0,0-2 4 0,0 3 4 0,0-5 6 15,6 3 10-15,-6-3 11 0,0 0 11 0,0 0 10 0,0 0 8 16,0-3 1-16,0-2-3 0,0 3-6 0,5-6-11 15,-5 1-9-15,0-5-12 0,8 5-9 0,-8-4-9 16,0-3-3-16,7 3-2 0,-7-3-1 0,6-2 0 0,-6 3 0 16,0 1-2-16,0-3-1 0,0 0 7 0,6 1-1 0,-6-1-3 15,0 1 1-15,0 3-3 0,0 0 2 0,0-1-1 16,0 2 0-16,0 2-7 0,0 1 2 0,0 3 0 0,0 0 0 16,-6 0-1-16,6 2 1 0,0 2-2 0,0 0 2 15,0 0-2-15,0 2 1 0,0 6 0 0,0-1-1 0,-6 1 2 16,6 6 0-16,0 1 1 0,0-1 1 0,0 2-1 0,0 2-1 15,0 1-2-15,6 2-4 0,-6-3-7 0,0 5-14 16,0-1-20-16,0-1-24 0,0 1-33 0,0 1-55 0,6-2-120 16,-6 1-91-16,0 1-64 0</inkml:trace>
  <inkml:trace contextRef="#ctx0" brushRef="#br0" timeOffset="12184.62">11410 7125 133 0,'0'-4'317'0,"0"-2"-74"0,0 6-77 15,0-5-63-15,0 2-41 0,0-1-24 0,8 4-13 16,-8-3-5-16,0-1-4 0,0 4 0 0,0-4 0 0,0 4 1 15,0 0 0-15,0-4-1 0,0 4-2 0,0 0-1 0,0-3 1 16,0 3-3-16,0-4 2 0,-8 4 0 0,8-3 5 0,0 3 1 16,0 0 3-16,0-4 1 0,0 4 1 0,-6 0 0 15,6 0-3-15,0-4-3 0,-6 4-4 0,6 0-3 16,-7 0-4-16,1 4-2 0,-1 0-3 0,-6-4-1 0,7 7-1 16,-1-4-1-16,-6 5 1 0,7-1 0 0,-2 5 0 0,-4-6 0 15,12 5 1-15,-6-3 0 0,-1 4-1 0,7-3 1 16,-6 3 0-16,6-2-1 0,0 2 0 0,0-1-2 0,0 0 0 15,0 0 0-15,6-3-1 0,-6 2 1 0,7 1-1 16,-1-1 0-16,0-2 1 0,0 3 0 0,8-3-1 0,-1 0 2 16,0-6-3-16,0 5 1 0,7-3 2 0,-8-4-3 0,8 5 2 15,-7-5 0-15,7-5-2 0,0 5 3 0,-8-4 1 16,2-3 0-16,5 5 1 0,-13-6 5 0,8 0 2 0,-2 1 5 16,-4-5 6-16,-2 6 4 0,0-5 4 0,-6-1 4 15,0 2 2-15,0 2 1 0,-6-2-4 0,0-1-3 0,-2 0-1 16,-4 0-5-16,-2 3-5 0,1 0-6 0,-6-1-2 0,0 3-3 15,-1 0-2-15,7 2-8 0,-7 0-11 0,8 1-20 16,-2 3-28-16,8 0-37 0,6 0-60 0,-7 3-132 0,14-3-84 16,-7 4-56-16</inkml:trace>
  <inkml:trace contextRef="#ctx0" brushRef="#br0" timeOffset="12746.99">12577 7125 67 0,'0'0'269'16,"0"0"-69"-16,0 0-74 0,0 0-52 0,0 0-33 0,0 0-21 16,0 0-10-16,0 0-3 0,7 0 0 0,-7 0 0 15,5 4 0-15,-5-4 5 0,7 0 3 0,0 0 5 0,0-4 2 16,-1 4 4-16,0 0 0 0,2 0 4 0,4-4 0 15,-5 4-1-15,6 0-3 0,0 0 1 0,-1-4-1 0,1 4-2 16,1 0-3-16,6-2-3 0,-8 2-5 0,2 0 0 0,5-5-4 16,-6 5-2-16,0 0-2 0,0 0-1 0,-1 0-3 15,3 0 0-15,-3 0-1 0,-5 0 1 0,-1 0 3 16,7 0-3-16,-6 0-1 0,-1 0-5 0,1 0-5 0,-7 0-7 16,0 0-9-16,7 0-17 0,-7 0-24 0,0-3-37 0,0 3-60 15,0-4-114-15,-7 1-69 0</inkml:trace>
  <inkml:trace contextRef="#ctx0" brushRef="#br0" timeOffset="12965.83">12766 7004 132 0,'-6'0'427'0,"6"-4"-124"0,0 4-125 0,0 0-81 16,0 0-45-16,0 0-25 0,0 0-14 0,0 0-9 15,0 4-3-15,0 0-2 0,6-1 1 0,-6 5 1 16,0-2 1-16,6 2-1 0,-6 4 1 0,7-1-1 0,0 0 2 15,-7 0-1-15,6-1-1 0,-6 2-1 0,7 3 0 0,-7-5 2 16,6 5-1-16,-6-3 0 0,0-3 0 0,5 7-1 16,-5-5 1-16,0 0 0 0,0 0-2 0,8-1-12 0,-8 1-12 15,0-4-18-15,0 5-22 0,0-9-37 0,7 5-71 16,-7-4-126-16,5-2-65 0</inkml:trace>
  <inkml:trace contextRef="#ctx0" brushRef="#br0" timeOffset="13153.14">13255 6971 196 0,'0'0'203'0,"0"0"-91"0,0 0-63 16,0 4-40-16,0 0-31 0,0-4-37 0,6 3-69 15,-6-3-111-15</inkml:trace>
  <inkml:trace contextRef="#ctx0" brushRef="#br0" timeOffset="13543.76">13222 6986 285 0,'0'-4'375'0,"0"4"-109"16,0-3-98-16,6 3-65 0,-6 0-40 0,0-4-25 15,0 4-16-15,0 0-10 0,0 0-6 0,0 0-4 0,0 0-3 16,0 4-1-16,0-4-1 0,0 7 0 0,7-4 2 0,-7 4 0 16,0 1 0-16,7 3 1 0,-7-1 2 0,0 5-1 15,6 1 1-15,-6-5 2 0,0 7-1 0,7-3 1 0,-7 0 1 16,0 2-1-16,0 3 0 0,0-3-1 0,0 2 2 15,6-1-5-15,-6 0-9 0,7-4-18 0,-7 1-31 0,7-1-47 16,-7 1-92-16,6-3-100 0,0-4-70 0</inkml:trace>
  <inkml:trace contextRef="#ctx0" brushRef="#br0" timeOffset="14621.55">17358 6722 134 0,'-11'-4'167'15,"5"1"-29"-15,-2-4-37 0,2 3-28 0,6 0-21 0,-6 0-9 16,-1 1-8-16,7-1-1 0,-6 0 1 0,6 1 4 0,0 0 6 15,-7 3 4-15,7-4 3 0,0-1-1 0,0 2 0 0,0 0-3 16,0 3-4-16,0-4-5 0,0 0-7 0,0 1-6 16,0-1 0-16,0 4-2 0,0 0-1 0,0-4-3 15,0 0-1-15,0 4-5 0,0 0-2 0,0 0-2 0,0 0-2 16,0 0-2-16,-7 0 0 0,1 4-3 0,0 0-1 0,0 0 0 16,-8 3-2-16,-6 3 1 0,6 2-1 0,-4 2 1 15,-1 1 0-15,-1-1-1 0,0 6 0 0,1-3 0 0,-1 6 1 16,1-2 0-16,-1 1-1 0,0 4-1 0,8-5 1 15,-3 10 0-15,3-6 0 0,5 4 0 0,-5 0-1 0,4 5 1 16,8-5 1-16,-5 4 0 0,5-3 0 0,5 1 0 0,3 4 1 16,-1-3 0-16,-2-3-1 0,9 1 1 0,6 0-3 15,-8-1 0-15,15-3-1 0,-1-1 1 0,0-4 0 0,6 1 0 16,7-3-5-16,0-5-7 0,7 1-8 0,7-4-13 16,-2-3-22-16,8-5-31 0,-7 1-52 0,1-4-100 0,-1 0-95 15,-1-4-52-15</inkml:trace>
  <inkml:trace contextRef="#ctx0" brushRef="#br0" timeOffset="15386.99">17536 6875 164 0,'0'0'327'0,"0"-2"-111"16,6 2-90-16,-6 0-56 0,7-4-33 0,-7 4-17 0,0 0-8 15,7 0-4-15,-7 0-1 0,0 4 2 0,6-4 0 16,0 2 1-16,-6 6 0 0,6-4 0 0,2 4 1 0,-2-1 1 16,0 0-2-16,8 4-2 0,-8-4 1 0,7 4-1 15,-7 0-1-15,8 0-1 0,-8 0 0 0,7 0-2 0,-6 3 0 16,-1-2 2-16,7 3-2 0,-6-1-1 0,-7-3-1 0,6 3 1 16,-6 2-1-16,0-6 1 0,0 5 1 0,0-3-1 15,0-2 2-15,0 1 0 0,0-3-2 0,0 0 2 16,0-6 3-16,-6 2 3 0,6-1 6 0,0 1 10 0,0-4 9 15,0 0 10-15,0 0 9 0,0 0 7 0,0-4 6 0,6 1-2 16,-6-1-2-16,0-4-8 0,0 2-5 0,7-5-6 0,-7-1-4 16,6 2-1-16,-6-1-7 0,6 0-3 0,-6 0 0 15,8-4 1-15,-8 1-2 0,6 2-3 0,0-2-2 0,-6 3-6 16,7-1-2-16,-7 2-2 0,6-1-1 0,-6 3-3 16,0 1-3-16,0 4-4 0,7-1-1 0,-7 0-1 0,0 4-2 15,0-3-4-15,0 3-5 0,0 0-2 0,0 0-2 16,0 3-2-16,0-3 1 0,0 8-1 0,0-5 2 0,0 4 2 15,0 1 1-15,0-1-1 0,0 0-1 0,0 0 0 16,6 1-3-16,-6-4 1 0,7 3-1 0,-7-3 1 0,6 0 2 16,-6-2 2-16,0 4 3 0,7-6 2 0,-7 2 4 0,0-2 0 15,7 0 1-15,-7 0 2 0,6 0 1 0,0-2-2 16,1-4 2-16,0 0 0 0,-1 2-1 0,0-3 2 0,1-1-2 16,-1 2 0-16,1-6 4 0,0 5 2 0,-1-1 3 0,0 1 3 15,0 0-1-15,2 0 1 0,-2-1 0 0,0 1-2 16,-6 3-3-16,7-3-4 0,0 7-2 0,-7-4-4 0,6 0 0 15,-6 1-3-15,7 3 2 0,-7 0-1 0,0 0 0 16,6 3 0-16,-6 1-1 0,0 0 4 0,0 3-2 0,6 1 2 16,-6-1-1-16,0 4 1 0,8 0 0 0,-8 0 0 0,6 0 0 15,-6 3-1-15,0-3 1 0,6 3 0 0,-6 1 1 16,6-3-1-16,-6 3-1 0,8-1-2 0,-8-3-3 16,6 4-6-16,-6-1-7 0,6-3-7 0,-6 1-8 0,0-2-12 15,7 1-15-15,-7 1-21 0,0-1-25 0,6 0-36 0,-6-4-63 16,0 0-138-16,0 0-73 0</inkml:trace>
  <inkml:trace contextRef="#ctx0" brushRef="#br0" timeOffset="15652.74">18129 7146 20 0,'0'-2'371'16,"6"2"-95"-16,7 0-98 0,-6-4-65 0,6 4-40 0,-7-4-21 16,14 4-11-16,-7-4-4 0,7 1-4 0,-1 3-4 15,0-4-4-15,1 0-4 0,6 0-5 0,-7 2-4 0,8-3-4 16,-2 2-3-16,2 3-4 0,-7-4-9 0,-1 1-13 0,1 3-19 15,-8 0-25-15,1 0-33 0,0 0-50 0,-7 0-93 16,-6 0-89-16</inkml:trace>
  <inkml:trace contextRef="#ctx0" brushRef="#br0" timeOffset="15871.33">18338 7169 75 0,'6'4'180'0,"0"4"-30"0,1-1-41 0,6 0-29 0,-7 0-17 15,0 4-9-15,1 0-7 0,7-4-7 0,-8 4-6 16,0 0-5-16,1 3-3 0,-7-2-3 0,0 3-2 0,0-1 7 16,0 1-1-16,-7 0-1 0,7-4-1 0,-12 3 2 0,4 1 1 15,-5-4-3-15,7 3 1 0,-8-2-6 0,-4-2 2 16,4-3 2-16,-5 5 1 0,0-4-2 0,-2-2-2 0,2 2-1 16,0-4-3-16,-1-1-3 0,7 2-5 0,1-2-10 15,-2-3-22-15,8 0-39 0,0 0-78 0,6-3-148 0,6-5-88 16,0-4-45-16</inkml:trace>
  <inkml:trace contextRef="#ctx0" brushRef="#br0" timeOffset="16277.46">18715 6909 162 0,'0'0'290'16,"0"0"-54"-16,0 0-56 0,6-3-41 0,-6 3-32 0,0 0-21 16,0 0-17-16,0-4-11 0,7 4-12 0,-7 0-8 0,6 0-10 15,1-4-8-15,-7 4-3 0,12 0-4 0,-5 0-2 16,7-3-1-16,-2 3-1 0,2-5 1 0,5 5 3 0,-5-3 1 16,4 3 0-16,-5-4-2 0,8 4 0 0,-2-4-3 15,-6 4-1-15,6-4-2 0,-5 4-6 0,5-2-9 0,-6 2-13 16,-6 0-17-16,5 0-21 0,-4 0-26 0,-2 2-29 0,0-2-50 15,1 0-76-15,-7 0-114 0,0 0-48 0</inkml:trace>
  <inkml:trace contextRef="#ctx0" brushRef="#br0" timeOffset="16449.47">18748 6982 183 0,'-7'0'297'0,"7"0"-100"16,0 4-72-16,0-4-42 0,0 0-22 0,7 0-10 0,-7 0-3 15,12 0-1-15,-4 0-2 0,4 0-2 0,2 0-3 16,-2 0-5-16,8 0-7 0,5 0-15 0,2-4-26 0,-1 4-36 16,6-3-56-16,1-1-120 0,-1 0-94 0,8 0-69 15</inkml:trace>
  <inkml:trace contextRef="#ctx0" brushRef="#br0" timeOffset="16824.3">19432 6865 183 0,'7'0'167'0,"-7"0"-17"0,0 0-27 16,6 0-24-16,-6 0-16 0,0 0-13 0,0 0-10 0,0 0-7 16,0 0-5-16,0 0-5 0,0 0-3 0,0 0-7 0,0 0-2 15,0 0-5-15,0 0-4 0,0 0-3 0,0 0-4 16,6 0-2-16,-6 0-2 0,0 0 1 0,0 0 1 0,5 0 1 16,4 0 3-16,-3 0 3 0,-1 0 1 0,3-4 0 15,5 4 0-15,6 0-1 0,-5-3-2 0,5 3-1 0,-6-4-4 16,7 4-2-16,-1-4-1 0,1 4-2 0,-1 0-2 0,1-4-1 15,0 4-1-15,-1 0-1 0,-6 0 1 0,0-3-3 16,0 3-1-16,0 0-7 0,-7 0-6 0,8 0-5 0,-8 0-9 16,1 0-9-16,-1 0-18 0,1 0-20 0,-1 0-31 15,1 0-48-15,-1-4-116 0,0-3-76 0,2 3-52 0</inkml:trace>
  <inkml:trace contextRef="#ctx0" brushRef="#br0" timeOffset="17089.88">19940 6539 29 0,'0'4'254'0,"0"-4"-74"0,7 3-53 0,-7 5-30 15,6-4-18-15,1-1-7 0,-7 4-6 0,6 0-3 0,0 1-6 16,1 4-9-16,-7-3-11 0,7 3-12 0,-7 3-5 0,6-1-6 15,0 1-3-15,-6 4-2 0,0-5 0 0,0 4-1 16,0 0 1-16,0 1-2 0,0-5-2 0,0 5-1 16,8-5-1-16,-8 5 1 0,0-1-2 0,0-4-2 0,0 1 1 15,6 3-2-15,-6-2-6 0,6-2-14 0,-6 1-25 0,7-4-38 16,-1 0-78-16,1 0-120 0,0-4-75 0</inkml:trace>
  <inkml:trace contextRef="#ctx0" brushRef="#br0" timeOffset="17386.53">20422 6879 228 0,'6'-4'472'0,"-6"4"-113"16,8 0-156-16,-2 0-95 0,7 4-51 0,-8 0-28 0,10-4-15 16,-10 7-8-16,2-2-4 0,0 2-2 0,0 0 0 15,-7 0 0-15,6 4-2 0,-12 0-1 0,6 4 0 0,-7-4 3 16,0 7-3-16,-5-4-1 0,-3 1-1 0,3-1 0 0,0 6-3 16,-8-6-2-16,7 1-4 0,-7-1-7 0,6 1-5 15,-5-3-8-15,6-2-12 0,1 1-20 0,-1-3-24 0,6 0-44 16,0-6-86-16,1-2-94 0,6 0-58 0</inkml:trace>
  <inkml:trace contextRef="#ctx0" brushRef="#br0" timeOffset="17730.3">20846 6689 233 0,'0'4'355'0,"-7"-1"-132"0,0 5-98 15,2 3-56-15,-3-1-31 0,2 2-15 0,6-1-7 0,-6 3-5 16,6-2-2-16,0 2 1 0,0 1-2 0,0-4 1 0,6 3 4 16,0 1 0-16,2-4 0 0,4 4 3 0,0-5 4 0,3 1 3 15,-3-3 3-15,8 0 4 0,-7-5 1 0,7 0 1 16,-9 1 2-16,9-4 3 0,-6 0 3 0,6-4 2 15,-7 4 2-15,6-3 2 0,-5-4 3 0,-2 3 3 0,1-4 1 16,1-3 4-16,-8 5-2 0,-1-6-4 0,3 1-3 0,-1 0-4 16,-7 0-7-16,0-3-8 0,-7-1-7 0,-1 1-9 15,-3 3-9-15,-3-4-7 0,-5 1-10 0,-1-2-8 0,1 5-12 16,-7-3-10-16,-6 3-10 0,5 3-12 0,1 2-14 16,0-3-18-16,0 6-25 0,-1 0-43 0,9 3-89 0,-2 0-103 15,7 0-64-15</inkml:trace>
  <inkml:trace contextRef="#ctx0" brushRef="#br0" timeOffset="18152">21732 6902 71 0,'0'0'438'0,"0"4"-135"15,0-1-128-15,0 0-82 0,-7 5-46 0,7-1-25 0,-6 4-11 16,0-3-8-16,-8 3-2 0,2 3-2 0,-2-3 0 0,1 3 0 16,-7 1 1-16,2 5 0 0,-9-6-1 0,6 0-1 0,-4 1-3 15,6-1-4-15,-7 1-5 0,6-3-6 0,-6 2-9 16,7-7-13-16,-1 3-19 0,0-4-42 0,8-4-79 15,-1-2-109-15,6 0-57 0</inkml:trace>
  <inkml:trace contextRef="#ctx0" brushRef="#br0" timeOffset="18433.28">21869 6700 186 0,'0'0'315'0,"0"0"-90"0,6 0-79 16,-6 0-49-16,0 0-31 0,0 0-16 0,7 0-9 0,0 0-6 15,6 0-3-15,-7 0-3 0,7 0 0 0,0-4-2 16,7 4-3-16,-1 0-3 0,1 0-4 0,6-3-2 0,0 3-2 15,0 0-2-15,-1-4-4 0,-5 4-1 0,7 0-10 16,-7 0-10-16,-2 0-19 0,-4-4-25 0,-2 4-33 0,1-3-51 16,-6 3-109-16,0-7-91 0,-7 2-52 0</inkml:trace>
  <inkml:trace contextRef="#ctx0" brushRef="#br0" timeOffset="18636.22">22025 6568 224 0,'0'0'328'0,"0"0"-111"0,0 4-86 0,0-4-54 0,0 0-33 16,0 3-16-16,0 1-8 0,0 0-4 0,0 3-2 15,0 0 1-15,0 5 0 0,0-1 2 0,0 0-1 0,7 3-3 16,-7-3-5-16,0 3-2 0,6 1-1 0,-6 4-2 0,7-5-1 16,-7 5-2-16,6-4 0 0,-6 3-5 0,0-3-5 0,0 3-10 15,0-4-16-15,0 5-22 0,0-5-33 0,0-3-55 16,7 1-112-16,-7-2-72 0</inkml:trace>
  <inkml:trace contextRef="#ctx0" brushRef="#br0" timeOffset="18901.96">22501 6517 336 0,'0'0'339'0,"0"3"-126"0,0 1-94 15,0 4-55-15,0-1-30 0,0 3-15 0,0 2-6 16,0-1-4-16,0 4-2 0,0 0 0 0,0-1-3 0,0 1 0 16,0-1-1-16,0 5 0 0,0-4-1 0,0 2 0 15,7 2-1-15,-7-5 1 0,0 5 0 0,6-5 2 0,-6 1-2 16,6-1-7-16,1-2-10 0,-7-1-22 0,7 0-36 15,-1 0-60-15,0-4-130 0,-6-4-83 0</inkml:trace>
  <inkml:trace contextRef="#ctx0" brushRef="#br0" timeOffset="19182.97">22455 6367 276 0,'13'-4'361'0,"0"1"-135"0,0 3-100 15,7 0-58-15,0 0-33 0,5 0-13 0,1 3-8 16,8 1-2-16,-2 3-3 0,1 1 3 0,5 2 1 0,-5-3 2 16,6 8 0-16,1-1 2 0,-2 3-1 0,8-3 0 0,-7 8-2 15,-6-4 0-15,6 3-2 0,-8 2-2 0,3 2 2 16,-8 2-1-16,0-2 0 0,-6 4 2 0,-7-3 0 15,-7 3 0-15,0 0 0 0,-12 4-2 0,-8-4 0 0,2 8-3 16,-14-4-1-16,-7 0-5 0,0 4-5 0,-5-1-9 0,-7 1-20 16,-2-5-31-16,-5 6-62 0,1-9-135 0,-8 0-91 0,6 0-56 15</inkml:trace>
  <inkml:trace contextRef="#ctx0" brushRef="#br0" timeOffset="21026.38">1942 1988 150 0,'0'0'181'0,"0"0"-29"0,0 0-30 0,0 0-30 0,0-3-22 16,8 3-18-16,-8-3-12 0,0-1-11 0,0 0-6 0,6 4-3 16,-6-3 1-16,0 3 3 0,6 0 1 0,-6-4 2 15,0 0 2-15,0 4 1 0,0-4 0 0,0 4-4 16,6-3-2-16,-6 3-4 0,0-4-3 0,8 1-3 0,-8-1-4 15,6 4-2-15,-6-3-2 0,6 3-1 0,1-4 0 0,-1 4-4 16,8 0-1-16,-2 0-1 0,2 0-1 0,-1 4 1 0,0-1 0 16,6 4-1-16,1-3 0 0,-1 3 2 0,1 4 0 15,6 0 0-15,-6-4 1 0,5 4-2 0,-5 5 1 16,0-6 1-16,-1 5 0 0,1 0-1 0,0-1 3 0,-8 1-1 16,1 3-2-16,-6-3 2 0,-1 2-2 0,0 2 0 0,-6 0-1 15,0-4-1-15,0 3-1 0,-6 0 2 0,0-3 0 16,-7-1-1-16,0 1 0 0,-1-1 1 0,-5 2 1 0,0-3 0 15,0-1 2-15,-8-1 1 0,1 0-1 0,0 1 2 16,-6-6-1-16,5 2 0 0,-5-2-1 0,-1 3-1 0,1-9 0 16,-1 3-1-16,1-3 0 0,-1-3-1 0,7 3 1 0,-7-9 0 15,7 3 0-15,0-5 0 0,6-1 0 0,1 2 0 16,-1-5 0-16,8 1 1 0,-2-5-1 0,8 4 1 0,0-4 3 16,-1 2-2-16,0-2 2 0,7-3-1 0,0 5 1 15,7-6-1-15,-7 0 2 0,7 3-2 0,-1-3 0 0,0 1 2 16,0 0 0-16,2 0 3 0,-2 0 2 0,0 3-1 0,7-2-1 15,-6 3 3-15,6-1-1 0,1 4-2 0,4-2-2 16,-4 2 0-16,11-1-1 0,-5 2-1 0,6-1 0 0,7 1-3 16,-7 3-1-16,13-4 0 0,0 5 0 0,1 2 0 0,4-3-1 15,9 4-1-15,-1 0 2 0,7 0 3 0,6-1 0 16,-6 4 0-16,5 1-2 0,2 3 1 0,-2-4 0 0,-4 8 0 16,-2-4-1-16,1 3-1 0,-7 1-1 0,-6 4-1 15,-8-1-2-15,1 0-6 0,-5 4-4 0,-2-4-6 0,-12 5-8 16,4-2-10-16,-9 1-7 0,-2 0-10 0,0 0-16 15,-13 0-17-15,0-4-28 0,0 4-84 0,-7-4-105 0,1 1-55 16</inkml:trace>
  <inkml:trace contextRef="#ctx0" brushRef="#br0" timeOffset="21573.04">2816 1310 72 0,'-6'5'117'0,"6"-5"-43"0,0 0-28 15,0 0-10-15,0 3-3 0,0-3 1 0,6 4 3 0,-6-4 5 16,13 0 6-16,-6 0 5 0,5 5-1 0,2-5-4 0,-1 0-5 16,6 0-3-16,0 0-5 0,-5 0-5 0,6 0-5 0,5-5-2 15,-5 5-1-15,6 0-1 0,-6-4 0 0,4 4-3 16,10-3-1-16,-8 3 0 0,0-5-1 0,-1 5-3 15,3-2-3-15,4 2-3 0,-12-4-2 0,5 4-1 0,-5 0-1 16,0 0-1-16,-1 0-3 0,-5 0-5 0,-2 0-4 0,2 0-10 16,-8 0-15-16,0 0-24 0,8-3-28 0,-14 3-60 15,6 0-134-15,-6-5-74 0</inkml:trace>
  <inkml:trace contextRef="#ctx0" brushRef="#br0" timeOffset="21807.6">3168 1158 56 0,'-6'0'350'0,"6"-5"-112"0,-7 3-99 0,7 2-62 16,0 0-37-16,-7 0-19 0,7 0-10 0,0 0-4 0,-6 2-2 15,6 3-2-15,0-3 0 0,-6 6 0 0,6 0 4 16,0 3 3-16,0-1 1 0,0 5 2 0,0 4 3 0,0-1 2 15,0 4 0-15,0 0-1 0,0 3-2 0,0 1-3 0,6 0-1 16,-6 4-1-16,0-1-3 0,0 0-4 0,0 0 0 16,0 5-2-16,0-3-7 0,0 6-21 0,-6-3-36 0,-1-1-87 15,0-1-120-15,-6 1-81 0</inkml:trace>
  <inkml:trace contextRef="#ctx0" brushRef="#br0" timeOffset="25290.91">5090 1692 86 0,'0'-7'366'16,"0"3"-111"-16,6 1-91 0,-6 3-59 0,0-5-33 0,0 3-24 16,0 2-13-16,0 0-11 0,-6-4-6 0,6 4-5 0,0 4-5 15,0-4-1-15,-6 2-3 0,-1 3 1 0,1 2-2 0,-1 0-3 16,1 4 0-16,-7 0 0 0,-2 4 1 0,4 0 0 16,-3 3-1-16,2 0 0 0,-8 4 0 0,7 0 4 15,-8 0 0-15,2 3-2 0,-6-2 1 0,-1 6 0 0,0-3-2 16,-8-1-1-16,3 8 0 0,-2-4-4 0,-7 0 3 0,1 5 0 15,7-5 0-15,-7 0 1 0,7-2 0 0,-1 2 0 16,7-8 3-16,0 1-2 0,-1 0 0 0,8-3 0 0,6-2-1 16,0-1 0-16,0-5 1 0,6-1-1 0,7 2-2 15,-6-1 0-15,12-5-1 0,-6 3 0 0,13-6 0 0,1 1-2 16,-2-1-2-16,8 1 1 0,6-1 0 0,1-3 0 0,-2 0-1 16,8 0-1-16,-7 0-1 0,6 0-1 0,2 0 1 15,-3 0-3-15,3 0 0 0,-2 0-1 0,7 0 0 16,-7 0 1-16,1 0-2 0,-1 0 1 0,1 0-1 0,7-3-2 15,-8 3-1-15,1 0 1 0,-2 0 2 0,3-4 0 0,-8 4 2 16,0-3 3-16,-7-1 2 0,6 4 9 0,-10-3 8 0,4-6 4 16,-6 6 4-16,-6-4 5 0,5 0 7 0,-4-5 4 15,-2 2 3-15,0-5 0 0,-6 3-1 0,5-1 1 0,-5-6-1 16,0 1-4-16,0 3-4 0,0-4-5 0,-5 2-4 16,-1-2-4-16,0 1-5 0,-2-3-3 0,2 1-1 0,-7 3-3 15,0-6-2-15,0 5 0 0,0 0 0 0,0-1-1 16,7 1 0-16,-8 3-3 0,1 0-4 0,7 1-6 0,-1-1-11 15,1 4-16-15,-1 1-20 0,1 2-26 0,6 1-38 0,0-1-71 16,0 2-131-16,0-2-62 0</inkml:trace>
  <inkml:trace contextRef="#ctx0" brushRef="#br0" timeOffset="25790.79">5337 1857 91 0,'0'0'165'0,"0"0"-55"0,0 0-34 0,0 0-16 15,0 0-7-15,8 0 1 0,-8 0 5 0,6 0 0 16,0 0-1-16,1 0-3 0,-1-4-4 0,8 4-8 16,-2-3-7-16,8-1-6 0,0 4-7 0,-1-4-4 0,1 0-4 15,-1 1-1-15,7-1-4 0,0 1 1 0,0-1-1 0,1 1-2 16,-1-1-1-16,6 4-3 0,-6 0-2 0,1-4-7 15,-8 4-13-15,7 4-14 0,-14-4-17 0,8 0-18 0,0 4-24 16,-7-4-36-16,0 3-68 0,-6-3-111 0</inkml:trace>
  <inkml:trace contextRef="#ctx0" brushRef="#br0" timeOffset="26072.12">5631 1876 255 0,'0'0'252'0,"0"0"-90"0,0 3-65 16,0 1-44-16,6-4-25 0,-6 3-14 0,7 5-7 0,0-1-2 16,-1 1-3-16,1-2 0 0,5 6-1 0,-5 3 2 15,6-1-1-15,1 1 2 0,-2 2-2 0,1 6 0 0,0-5 1 16,-6 4-1-16,5 4 1 0,2-4 0 0,-8 3-2 0,0 1 1 16,2 0-2-16,-2-4 3 0,0 3-1 0,-6 1 2 15,7-4 1-15,-14 4 1 0,7-4 1 0,-6 0 4 0,0 0 4 16,-8 0-2-16,2-4 3 0,-2 0 0 0,1-4 1 15,-6 2-1-15,0-3 2 0,-1-1-1 0,0-1 1 0,7 0 1 16,-7-3 1-16,1-1 0 0,0-3 1 0,5-1-1 0,-5-3 0 16,5 4-4-16,2-4-9 0,6-4-23 0,-1 4-37 15,0-7-75-15,7 0-156 0,0-1-84 0</inkml:trace>
  <inkml:trace contextRef="#ctx0" brushRef="#br0" timeOffset="26368.78">6205 2059 418 0,'0'-4'378'15,"0"4"-152"-15,6-4-105 0,-6 1-55 0,12-1-31 0,-4 0-17 16,4 0-9-16,-5 2-7 0,13-3-1 0,-8-2 1 0,1 4 3 16,6-2-2-16,2 2 1 0,-2-1 1 0,8 0-1 15,-8 1 1-15,6-5-1 0,2 4-2 0,-1 1-1 0,0 3 1 16,6-3-2-16,-12 3-5 0,6 0-10 0,0-4-16 16,-6 4-21-16,-2 0-26 0,2 0-37 0,-5 0-68 0,-3 0-128 15,-6 0-68-15</inkml:trace>
  <inkml:trace contextRef="#ctx0" brushRef="#br0" timeOffset="26540.6">6250 2164 14 0,'-7'5'213'0,"7"-2"-75"0,0-3-45 0,0 4-19 15,7-4-1-15,0 4 1 0,-7-4 5 0,13 0 3 0,-1 0 0 16,-5 0-6-16,12 0-11 0,1 0-15 0,6-4-13 15,1 4-12-15,-3-4-11 0,10 4-12 0,-1-3-16 0,6 3-18 16,0-5-22-16,7 2-33 0,-8-1-71 0,9-3-142 0,-2 4-70 16</inkml:trace>
  <inkml:trace contextRef="#ctx0" brushRef="#br0" timeOffset="27493.55">7293 1696 131 0,'0'-4'228'15,"0"4"-65"-15,0 0-56 0,0 0-40 0,0 0-24 0,0 4-19 16,0-4-10-16,6 4-7 0,-6 3-4 0,6-4-2 16,-6 6-1-16,7 1 1 0,0 1 0 0,-1 0-1 0,7 7 3 15,-7 1 2-15,2-1-1 0,-2 0 1 0,5 4 2 16,-2-1 1-16,-3 2 0 0,-1 0 2 0,3 2-2 0,5 0 0 15,-6 0 3-15,-1 1-2 0,0 4 1 0,1-4-3 0,0 3 1 16,-1-4-1-16,0 6-1 0,1-2-1 0,-1-4-3 16,1 5 1-16,0-5 0 0,-1-4 1 0,0 6 0 0,2-9-1 15,-8 3 1-15,6-2 0 0,-6-4 2 0,6-1-3 16,-6-3 1-16,6 0-2 0,-6 1 0 0,0-6-1 0,0-2 1 16,7 4-1-16,-7-4-3 0,0-4-11 0,0 3-20 15,0-3-47-15,0 0-115 0,-7-3-92 0,7-1-64 0</inkml:trace>
  <inkml:trace contextRef="#ctx0" brushRef="#br0" timeOffset="28321.53">4568 2982 113 0,'0'-5'288'0,"-5"5"-87"16,5 0-75-16,-7 0-48 0,-1-2-32 0,3 2-15 0,-2 0-11 15,7 0-6-15,-13 0-6 0,7 2-1 0,-1-2 1 16,1 5-1-16,-8-2 1 0,2 1-1 0,5-1 0 15,-7 5-1-15,2-4-1 0,-1 7-1 0,0-5-1 0,0 6-1 16,-7 3 0-16,8-4 0 0,-8 3 1 0,0 1 4 0,1 3-1 16,-7 1 0-16,6 2-2 0,-6-2-1 0,7 4 1 15,-8 2 0-15,8-4-1 0,-7 5-6 0,7 0 3 0,-1 0 0 16,0 0 2-16,7-5-1 0,-1 4 2 0,8-2 1 16,0 2 1-16,0 2 1 0,6-6 0 0,0 4 1 0,0 1-3 15,0-4 0-15,6 5-1 0,0-6 0 0,0 4-3 0,8 1 0 16,-1-4 0-16,1 4 0 0,-2-1 2 0,2-3-1 15,5 5 0-15,1-6 1 0,-1-3-1 0,0 0 0 16,8 1-1-16,-8-5 1 0,14 2 0 0,-7-5 0 0,-1-1-1 16,9-2-3-16,-2-1-5 0,7-3-12 0,-6 0-16 0,6-4-27 15,-8 0-39-15,10 0-85 0,-9-4-118 0,1 0-56 0</inkml:trace>
  <inkml:trace contextRef="#ctx0" brushRef="#br0" timeOffset="28634.02">4778 3125 208 0,'0'0'369'16,"0"-4"-106"-16,6 4-99 0,6-4-69 0,1 0-40 0,1 1-24 15,6-1-10-15,-1 1-4 0,8-2-2 0,-2-1 0 0,7 2 3 16,2-3 2-16,-2 3-1 0,6-4 1 0,2 6-3 0,-1-3-1 16,1 2-3-16,-8-4-1 0,1 7-4 0,-1 0-5 15,1 0-6-15,-7 0-12 0,-6 0-14 0,5 3-18 16,-5 1-24-16,-9-1-30 0,4 2-43 0,-2-3-85 0,-6 6-104 15,-1-4-52-15</inkml:trace>
  <inkml:trace contextRef="#ctx0" brushRef="#br0" timeOffset="28930.67">5149 3139 86 0,'0'0'427'0,"0"-4"-119"0,0 4-125 0,0 0-82 15,0 4-50-15,0-4-29 0,0 0-11 0,6 3-7 16,-6 1-3-16,0 4-1 0,5 0 1 0,4-1 1 16,-9 0-1-16,6 5 5 0,-1 2 0 0,3 1-2 0,-1-1 0 15,-7 4-1-15,6 0 1 0,0 1 1 0,1-1-2 0,-7 1-1 16,0-1 0-16,0 4 0 0,0-4 0 0,0 0 1 16,0 1 0-16,-7 2 0 0,7-1 0 0,-6-3 4 0,0-2-2 15,-1 3 1-15,-1-3 3 0,-3 0 1 0,2-1 1 16,-2 1 2-16,-2-3 3 0,0-3 2 0,0-1 2 0,-1 0 1 15,2-1 1-15,-8-1 0 0,6 2-2 0,2-4-2 0,-7 0 3 16,12 0-6-16,-6-4-3 0,0 3-5 0,7-3-6 16,-1 0-8-16,0-3-27 0,7-1-40 0,0 0-62 15,0-8-97-15,0 3-124 0,7-7-56 0</inkml:trace>
  <inkml:trace contextRef="#ctx0" brushRef="#br0" timeOffset="29211.86">5585 3286 35 0,'0'0'479'0,"0"0"-100"0,0 0-125 0,7 0-97 16,-7 0-62-16,7-4-38 0,-7 4-17 0,6 0-10 0,7-4-4 15,-6 1-4-15,12 0-1 0,-6-2-1 0,13 1 0 0,-7 1-3 16,14-4-3-16,-7 3-5 0,6 1-3 0,1-1-2 16,0 4-6-16,0-4-9 0,-8 0-10 0,1 4-14 0,7 0-18 15,-13 0-22-15,6 0-25 0,-14 0-31 0,8 0-43 16,-7 0-76-16,-6 4-107 0,0-4-46 0</inkml:trace>
  <inkml:trace contextRef="#ctx0" brushRef="#br0" timeOffset="29399.46">5592 3399 170 0,'-7'0'357'0,"7"4"-127"0,-6-4-98 0,6 4-62 0,0-4-33 16,0 3-16-16,0-3-6 0,0 3 1 0,6 2 4 16,1-5 4-16,6 0 3 0,-7 4 3 0,8-4 0 15,5 0 0-15,7 0-4 0,-6 0-5 0,6 0-6 0,6 0-9 16,-5-4-15-16,5 4-20 0,1 0-29 0,-1-5-41 0,-6 2-80 15,7 3-133-15,-7-3-69 0</inkml:trace>
  <inkml:trace contextRef="#ctx0" brushRef="#br0" timeOffset="29742.98">6282 3194 139 0,'-12'-6'431'16,"-1"6"-122"-16,6-5-131 0,-6 5-78 0,7 5-47 0,-8-2-27 16,2 0-13-16,5 5-7 0,0-1-5 0,-6 1-1 0,7 2-3 15,-1 5 1-15,0-1 0 0,7 2 0 0,-6 1 1 16,6 3 0-16,0-3 1 0,6 5-1 0,-6-3 1 0,14-2-1 16,-8 2-1-16,7 0 1 0,-6-5 1 0,12 1 3 15,-5 0-2-15,-2-5 1 0,8 2 3 0,-8-5 3 0,8 0 4 16,-1-4 4-16,-5 1 6 0,6-4 4 0,-1 0 7 0,-5 0 7 15,5-4 7-15,-6 1 7 0,-1-4 5 0,9 3 7 16,-9-3 4-16,-5-4 7 0,0 4 3 0,-1-4-1 0,1-1-3 16,-1 1-6-16,-6-3-8 0,0 3-10 0,0-4-10 15,-6 0-14-15,-1 1-9 0,1-1-9 0,-8 1-9 0,2-1-8 16,-2 5-9-16,-5-7-9 0,-1 7-12 0,8 0-10 0,-2-2-14 16,-5 5-13-16,12 0-22 0,1-1-33 0,-1 4-46 15,7 1-74-15,0-1-139 0,0 4-65 0,0 0-31 0</inkml:trace>
  <inkml:trace contextRef="#ctx0" brushRef="#br0" timeOffset="30008.54">6784 3355 226 0,'7'0'467'0,"-1"0"-142"0,1 0-136 0,0 4-84 0,-1-4-49 16,0 4-27-16,0 0-14 0,8-1-7 0,-14 4-5 0,6-3-2 16,-6 7 0-16,7-4 0 0,-7 4-1 0,0 4 1 15,-7-1 0-15,7 6-1 0,-12-3 2 0,-2 5-1 0,2 0-1 16,-2 4-2-16,-6-4-1 0,0 3-4 0,-5 0-4 0,-1-2-2 16,1-1-6-16,-2 0-2 0,1-4-7 0,-6 1-8 15,5-4-14-15,1-1-18 0,-1 1-35 0,2-7-68 0,6-2-136 16,-1 2-68-16</inkml:trace>
  <inkml:trace contextRef="#ctx0" brushRef="#br0" timeOffset="30383.46">7273 3135 50 0,'-6'0'351'15,"6"0"-94"-15,0-3-97 0,0 3-67 0,0 0-39 16,0 0-21-16,0 0-7 0,6 0 0 0,-6 0-1 0,0 0 0 16,6-4 2-16,2 4 1 0,-2 0 0 0,6 0 0 0,2-3-1 15,-1 3-7-15,-1 0-4 0,8-4 0 0,0 4-2 16,-1-4-2-16,7 4-2 0,-6 0-5 0,6 0-4 16,1-4-1-16,5 4-2 0,-7 0-7 0,9 0-13 0,-2-3-26 15,-7 3-37-15,9-4-66 0,-9 1-148 0</inkml:trace>
  <inkml:trace contextRef="#ctx0" brushRef="#br0" timeOffset="30680.33">7494 3121 91 0,'0'0'327'0,"0"0"-100"0,-6 0-86 0,6 0-59 0,0 0-36 15,0 0-22-15,0 0-10 0,0 4-7 0,0-4-1 16,0 0-2-16,0 0 0 0,0 0-1 0,0 0 1 0,0 0 0 16,0 3-1-16,0-3 1 0,0 0-1 0,0 0-1 15,0 4 0-15,0-4 1 0,0 0 1 0,0 0 0 0,0 0 1 16,0 3 1-16,0-3 2 0,0 0 0 0,0 0 0 0,0 0 0 15,0 0-1-15,6 0 0 0,-6 0 0 0,0 0-1 16,0 0-7-16,0 0-13 0,0 4-25 0,8-4-44 16,-8 0-90-16,0 3-105 0,-8-3-71 0</inkml:trace>
  <inkml:trace contextRef="#ctx0" brushRef="#br0" timeOffset="31836.24">6757 3132 87 0,'0'0'180'0,"0"0"-38"0,0 0-38 0,0 0-28 0,0 0-19 15,0 0-14-15,0 0-15 0,0 3-6 0,0-3-5 0,-5 0-3 16,5 4-3-16,-6-4-3 0,-2 3-2 0,8 1-2 16,-6 1 3-16,0-2-2 0,6 0-1 0,-7 5-1 0,7-2-2 15,-6 3 2-15,6 2 1 0,-7 0 0 0,7 0 3 16,-7 0 2-16,1 3-1 0,6 4 3 0,-6-2-1 0,0 1 2 15,-2 3-2-15,1-3 1 0,2 2-2 0,-2 3-2 0,7-5 1 16,-8 6 0-16,3-5 0 0,-2 4 1 0,7-1 0 16,-6 2 0-16,6-5 2 0,0 4-2 0,0-3 2 15,0 2-1-15,6-3-1 0,-6-2 0 0,0 3-2 0,0-2-1 16,7-3 0-16,-7 1-2 0,0 0 0 0,5 0-2 0,-5-1 0 16,8 2-1-16,-8-7 0 0,7 3 1 0,-2-1-1 0,2 1 2 15,-7-6 1-15,14 2-2 0,-8-1 3 0,0 0-1 16,8-3 2-16,-1 0 0 0,-1-1 1 0,2 1 1 15,-2-4 3-15,8 0 4 0,-7 0-1 0,1 0 1 0,-2 0 3 16,8-4 0-16,-7 1 1 0,7-1-2 0,-9-3-2 0,4-1 1 16,-3 1 0-16,8 3 4 0,-13-2 1 0,6-2 0 15,-6 1 2-15,5-5 1 0,-6 4-1 0,-6 2 2 0,8-5-1 16,-2 3-4-16,-6 1-3 0,0 0 0 0,0-1-4 16,0-3-2-16,0 4-2 0,-6 0-3 0,6 0-1 0,-8-1-4 15,2 1-1-15,0 0 0 0,0 3-1 0,-1-4 1 0,0 6 0 16,1-4 0-16,-1 0-3 0,1 6 3 0,-1-3 1 15,0-1-1-15,0 4 0 0,7 0 0 0,-5 0 0 0,5-4-1 16,0 4 1-16,0 4-3 0,-6-4-1 0,6 0-1 16,0 4 1-16,0-1-1 0,0 3-1 0,-9 0-4 0,9 0-5 15,0-2-2-15,0 3-2 0,0-3-3 0,-5 3-4 0,5 1-1 16,0-1 1-16,0-4 4 0,0 1 4 0,0 3 2 16,0-3 0-16,0-4 3 0,0 4 0 0,0-1 2 0,0-3 0 15,5 0 1-15,-5 4 0 0,0-4 2 0,0 0 2 16,9 0 4-16,-9 0 5 0,6-4 2 0,-6 4 2 0,5 0 1 15,-5-3 2-15,7-1 3 0,-7 4 0 0,7-4 0 16,-7 1-2-16,0-1 2 0,0 4 1 0,7-4-1 0,-7 1-4 16,0-1 1-16,0 4-1 0,0-3-1 0,0-2-1 0,0 2 1 15,0 0-1-15,0-1 0 0,0 0 3 0,0 4 0 0,0-3 4 16,0-1-1-16,0 0 0 0,0 4-1 0,0-4-1 16,0 4 1-16,0-2-2 0,0 2-2 0,0 0-6 15,0 0-6-15,0 0-10 0,0 0-6 0,0 0-5 0,0 0-7 16,0 0-6-16,0 0-1 0,-7 0 0 0,7 2 4 0,0 2 5 15,0 0 8-15,-7 3 4 0,7 1 7 0,0-5 4 16,-7 8 1-16,7-4 0 0,0-3 0 0,0 3 1 0,0 1 0 16,0-1-1-16,0-3 0 0,0 3 2 0,7-4-1 15,-7 5 2-15,7-4 0 0,0 4-3 0,-1-5 0 0,1 1 1 16,-1-2-1-16,1-2-1 0,6 4 0 0,-1 0-3 0,-4-4 1 16,3 0-4-16,3 0 1 0,-8 0-1 0,8-4 1 15,-1 0-1-15,0 2 3 0,0-2 4 0,0-4 7 0,0 5 11 16,-7-9 7-16,8 5 6 0,-8 0 3 0,-1-4 7 15,4 0 8-15,-3 0 4 0,-1 0-1 0,-5 4-6 0,0-4-6 16,0-5-9-16,-5 7-5 0,5-3-10 0,-6-3-15 0,-8 4-12 16,8 0-18-16,-8 1-18 0,2-1-21 0,-1 3-27 15,-1-3-47-15,-5 4-90 0,6-1-90 0,-1 5-52 0</inkml:trace>
  <inkml:trace contextRef="#ctx0" brushRef="#br0" timeOffset="32070.7">6646 3436 100 0,'0'0'422'0,"0"0"-120"0,8 0-122 16,-1-4-79-16,-2 4-50 0,10-2-25 0,-3 2-17 15,1-5-6-15,0 5-3 0,6-3-1 0,7 3 0 0,-6-4-1 16,7 4-4-16,-1-5-10 0,6 5-13 0,-5-3-21 0,5 3-34 16,1-3-62-16,-1-1-137 0,1 0-72 0</inkml:trace>
  <inkml:trace contextRef="#ctx0" brushRef="#br0" timeOffset="32586.29">7488 3234 220 0,'0'0'364'0,"-6"-3"-104"0,6 3-95 0,0 0-65 0,6-4-41 16,-6 4-24-16,0 0-14 0,0 0-7 0,6 0-6 16,-6 0-2-16,8 4-2 0,-2-4 0 0,0 3 0 0,0 1-1 15,8 0 0-15,-8 3-1 0,13 4 0 0,-5-4 2 16,6 8-1-16,-8-5 1 0,8 10 0 0,-1-2 2 0,-5 0-4 16,5 1 2-16,-6 2-2 0,0-2-1 0,0 4 1 0,0-2-1 15,-7 4 0-15,2-3-1 0,-2 0 1 0,-6 0 1 16,0-4 0-16,0 4 0 0,0-3-1 0,-6-2 2 15,6-1-1-15,-14-1 0 0,8-1 5 0,-8 1-1 0,2-4-2 16,-1 0 2-16,-7-1-1 0,0 2 0 0,1-4 0 0,-1-1-1 16,0-5-5-16,8 6 1 0,-8-8 0 0,7 4-1 0,-7 0 1 15,8-4-3-15,6-4-16 0,-2 0-27 0,2 0-43 16,12-2-73-16,-6-6-140 0,14 1-81 0</inkml:trace>
  <inkml:trace contextRef="#ctx0" brushRef="#br0" timeOffset="32820.58">7944 3407 322 0,'6'-4'301'0,"2"4"-97"0,-2 0-71 0,0-4-45 0,1 4-25 16,6-3-12-16,0-1-9 0,0 4-3 0,0-4-5 15,7 0-2-15,-8 1-5 0,8-1-5 0,7 1-6 0,-3-1-5 16,-4 1-4-16,7 3-6 0,-1-4-7 0,0 4-13 0,-1-4-23 16,-5 4-29-16,0-4-46 0,-1 4-85 0,-5-3-124 0,-2 3-67 15</inkml:trace>
  <inkml:trace contextRef="#ctx0" brushRef="#br0" timeOffset="33007.83">7899 3557 89 0,'-8'3'450'0,"8"1"-120"0,-6 0-132 16,6-1-92-16,0-3-50 0,0 4-23 0,6-4-7 15,-6 0-1-15,14 0 1 0,-8 0 1 0,8-4 2 0,-1 1 2 16,7-1-1-16,5 0-4 0,1 1-9 0,6-1-10 0,-5-3-14 16,5 3-15-16,0 1-21 0,-5-2-29 0,5-1-36 15,-5-2-54-15,-1 1-111 0,6-1-85 0,-12 1-52 0</inkml:trace>
  <inkml:trace contextRef="#ctx0" brushRef="#br0" timeOffset="33258">8687 3132 21 0,'-7'-4'455'0,"7"1"-103"0,-6-1-130 0,6 0-93 0,0 4-55 15,-7 0-29-15,7 0-18 0,0 0-12 0,0 4-8 16,0 0-3-16,0 3-4 0,0 0 1 0,0 5 0 0,7-1-2 16,-7-2 0-16,6 8 1 0,-6-3 2 0,0 3-1 15,7 2-1-15,-7-1 0 0,7 1-1 0,-1-2 2 0,-6 3-1 16,0 2 0-16,6-1 0 0,-6 1 0 0,0-3-1 0,8 3-1 16,-8-1-8-16,0-1-10 0,6 1-10 0,-6-3-17 15,6 1-23-15,-6-5-26 0,6 1-41 0,1-4-92 16,-1-4-91-16,-6 0-51 0</inkml:trace>
  <inkml:trace contextRef="#ctx0" brushRef="#br0" timeOffset="33601.58">8564 2721 301 0,'6'-3'468'0,"-6"-1"-168"0,13 0-144 15,0 4-78-15,5 0-41 0,2 4-23 0,7 0-12 0,6 3-5 16,-1 1-2-16,1 2 2 0,5 5 1 0,2 0 1 0,5 3 0 16,2 8 0-16,-2-1 1 0,7 4-1 0,-7 0 2 15,8 5 1-15,-1 3 1 0,-7-4 3 0,1 7-1 0,-7 0 1 16,0 4 0-16,1-1 2 0,-15 3 0 0,-5 0-1 15,0 6-3-15,-14 0 1 0,0-1-1 0,-12 4 1 0,0 0 0 16,-14-1-1-16,0 2-2 0,-13-2 0 0,1 1 4 0,-7-3-3 16,-6 3-1-16,-8 0-2 0,1-4 0 0,-8-1 0 15,9-5-1-15,-9 0-3 0,4-6-1 0,-3-3-1 16,0-2-3-16,7-5-7 0,7-3-14 0,-2-4-23 0,9-4-40 16,-2 1-94-16,15-9-121 0,-9 2-71 0</inkml:trace>
  <inkml:trace contextRef="#ctx0" brushRef="#br0" timeOffset="34366.89">9938 1663 302 0,'0'-11'445'0,"0"3"-148"0,-6-2-123 15,6 3-69-15,0 3-42 0,-7-4-25 0,7 5-14 16,0-1-8-16,0 0-5 0,0 4-7 0,0 0-13 0,0-3-16 16,0 6-12-16,0-3-20 0,0 4-27 0,7 0-42 15,-7 3-84-15,6 1-119 0,1-1-64 0</inkml:trace>
  <inkml:trace contextRef="#ctx0" brushRef="#br0" timeOffset="34523.33">10107 2201 189 0,'0'0'473'0,"0"0"-141"0,0 0-151 0,0 0-101 16,0 0-63-16,0 4-45 0,7-4-38 0,-7 0-41 0,0-4-78 15,0 4-134-15,6-3-62 0</inkml:trace>
  <inkml:trace contextRef="#ctx0" brushRef="#br0" timeOffset="35273.11">12251 1550 36 0,'7'0'369'0,"-7"0"-116"0,0 0-103 0,0 2-69 16,0-2-38-16,0 5-20 0,0-2-11 0,-7 4-6 16,7 1-4-16,-6 0 2 0,0 3-2 0,-2-1 4 0,-5 1-1 15,1 4-2-15,-2-1 1 0,2 5-1 0,-8-4 1 16,0 7-2-16,-5-3 0 0,5 2 2 0,-13 4-1 0,7-2 2 15,-6-2-2-15,5 5 0 0,-5-4-2 0,0 0 2 0,5 0-1 16,1-4-1-16,0 1-1 0,0-1 1 0,7 0-1 16,-1-4 0-16,7 1 1 0,0-4 1 0,6 4-1 0,1-4 1 15,6 0-1-15,-6 1 0 0,12-2 2 0,-6-3 0 16,13 5 2-16,0-5 0 0,0 0 1 0,7 0 0 0,-1 1 0 16,7-1 1-16,0-3-1 0,7 2 1 0,-1-1-2 0,0 2 1 15,1-2-2-15,7 1 0 0,-8-3-1 0,7 2 1 16,-6 2-1-16,-1-3-2 0,8 0 0 0,-7-4 0 0,-1 2 1 15,-6 3-2-15,6-5 1 0,-6 0 0 0,-6 0 2 16,6 0 6-16,-6 0 8 0,-7-5 10 0,-1 5 11 0,1-2 10 16,0-6 5-16,-5 1 4 0,4-1 7 0,-12-3-1 0,7-1-7 15,-7-2-8-15,0-1-8 0,-7-2-9 0,7 2-5 16,-12-3-6-16,4-5-7 0,-5 6-4 0,0-5-3 16,1-1-4-16,-1 1 0 0,-1 0-1 0,2 1 0 0,-2-2-2 15,2 1-1-15,-2 0-4 0,1 1-10 0,7-2-14 0,-1 2-19 16,7 2-21-16,-6-3-25 0,12 5-33 0,1-2-53 0,-1 0-112 15,0 5-94-15,8-1-47 0</inkml:trace>
  <inkml:trace contextRef="#ctx0" brushRef="#br0" timeOffset="35991.51">12734 1656 69 0,'-7'-4'477'0,"7"-4"-112"0,-6 6-142 16,6-6-90-16,6 4-47 0,-6 1-27 0,0-1-21 0,0 4-14 16,7-4-12-16,-7 4-7 0,6 0-5 0,0 4-2 15,1-4-1-15,0 7 1 0,5-3-1 0,-5 4 2 0,6 2 1 16,0 1 1-16,0 4-1 0,-1-1 0 0,3 1 0 0,-3 3 0 15,1 1 0-15,-6 2-1 0,6-2 1 0,-7 3 1 16,8-4 0-16,-8 4-1 0,-1-4 1 0,3 4-1 16,-1-3 0-16,-2-1 0 0,2 4 0 0,-7-4-1 0,7 1 1 15,-7-4-2-15,6-1 1 0,-6 1 0 0,7-1 1 0,-7-3-1 16,0 1 1-16,0-5 0 0,0 3-1 0,0-6 1 0,0 4-1 16,0-5-1-16,0 1 1 0,0-4 5 0,0 3 5 15,0-3 7-15,0 0 6 0,0 0 8 0,0-3 5 16,0-1 4-16,0 1 6 0,0-5 6 0,0 1 2 0,0 0-4 15,0-4-2-15,0 0-3 0,0-1-2 0,7-2-3 0,-7-1-6 16,6 0-7-16,0 1-6 0,-6-1-2 0,8 1-1 16,-2-5-4-16,0 4-3 0,-6-2-2 0,6 2-1 0,1-4 0 15,0 5-1-15,-7-1-4 0,6 1 2 0,1-1-2 16,-7 3 1-16,6 6 0 0,-6-5-3 0,0 7-2 0,0-4-2 16,5 5-3-16,-5 3-2 0,0-4-3 0,0 4-2 0,9 4 0 15,-9-1 0-15,6 1-2 0,-1 4 2 0,2 3 1 16,-7-5 0-16,8 6-1 0,-2-1 0 0,0 3-1 0,-6-3-5 15,7 0 2-15,-1 0-2 0,-6 1 0 0,7-2 2 0,0-2 3 16,-7-1 1-16,6 1 1 0,-6-4 6 0,6-2 3 16,-6 2 0-16,0 0 3 0,6-4 0 0,-6 0 0 0,8 0 1 15,-2 0 1-15,-1-4 1 0,3-2-2 0,-1 2 1 16,6-4 1-16,-7-3-1 0,8 4 1 0,-8 0 0 0,0-5-2 16,7 1 0-16,-6 0 2 0,-1 4 1 0,1-4 0 15,-1 0 2-15,1 0 1 0,-7 3 3 0,7-2 4 0,-7 3 1 16,0-1-1-16,6 1-1 0,-6 0-2 0,6 3-1 15,-6 1-3-15,0-1-5 0,5 0-2 0,-5 4 0 0,0 0-4 16,9 4 0-16,-3 0-1 0,-1-1 1 0,3 4 0 0,-2 0 3 16,1 5-1-16,6-1-1 0,-7 3 4 0,1 1-1 0,6 3 1 15,-7-3-2-15,1 2-2 0,0 2-3 0,6 0-5 16,-13-1-4-16,12 1-9 0,-6-2-7 0,-6 2-12 16,8 0-12-16,-2-2-16 0,0 3-18 0,2-6-29 0,-2 1-35 15,0 2-68-15,1-5-133 0,-1 2-59 0</inkml:trace>
  <inkml:trace contextRef="#ctx0" brushRef="#br0" timeOffset="36241.56">13613 1890 100 0,'0'-4'469'0,"0"1"-133"0,0-1-135 16,6 4-83-16,-6 0-49 0,0 0-30 0,7 4-17 15,0-1-11-15,-1 1-4 0,1 4-5 0,-1-1 1 0,0 3-1 16,2 2 2-16,4 6-1 0,-5-4 1 0,0 9-1 0,-1-5 0 16,0 4-1-16,1 0 0 0,-1 4 0 0,1-4-1 15,0-1 0-15,-7 4 0 0,0 1 1 0,6-4-1 0,-6 5 3 16,0-6-2-16,0 1-2 0,0 0 2 0,0 1 1 16,0-2-2-16,0 1-7 0,0-3-12 0,-6-2-15 0,6 2-22 15,-7-4-29-15,0-3-48 0,7-3-90 0,-6-1-108 0,-1 0-60 16</inkml:trace>
  <inkml:trace contextRef="#ctx0" brushRef="#br0" timeOffset="36460.15">13561 1963 252 0,'0'-4'385'16,"0"-3"-140"-16,6 4-109 0,-6-1-62 0,14 1-28 15,-8-5-13-15,8 4-2 0,-2 1-1 0,1-1-2 0,7-4 0 16,0 6 0-16,6-2 1 0,-1 0-2 0,1 0-6 0,0 4-7 16,1-3-5-16,-1 3-1 0,0 0-3 0,-7 0-3 15,1 0-6-15,0 0-9 0,-1 3-7 0,-6 1-12 16,0 0-16-16,-1 0-25 0,2-2-25 0,-1 2-38 0,-6 0-70 16,6 0-121-16,-7-1-60 0</inkml:trace>
  <inkml:trace contextRef="#ctx0" brushRef="#br0" timeOffset="36647.78">13633 2138 189 0,'0'0'234'0,"0"5"-83"0,6-5-46 0,1 0-26 16,-1 0-11-16,8 0 1 0,-2 0-3 0,2 0-3 15,5-5-7-15,1 5-8 0,6-3-9 0,6 0-13 16,1 3-15-16,-1-4-29 0,7 0-40 0,-6-2-66 0,5 1-146 15,2-2-91-15</inkml:trace>
  <inkml:trace contextRef="#ctx0" brushRef="#br0" timeOffset="37038.17">14382 1853 343 0,'-7'0'276'0,"7"0"-83"15,0 0-60-15,0 0-42 0,0 0-25 0,7 0-17 16,-7-3-10-16,6 3-9 0,1-4-4 0,6 0-4 0,1 0-2 16,-2 1 1-16,8-1-4 0,-1 1-2 0,1-1-2 15,0 1 1-15,4-1-3 0,-4 0 0 0,7 0-1 0,6 1-1 16,-7-1 1-16,-1 0-2 0,2 4-2 0,-2-4-8 0,-5 4-9 15,0-2-19-15,-7 2-23 0,7 0-32 0,-8 0-37 16,-5 0-55-16,0-4-97 0,-1 4-88 0</inkml:trace>
  <inkml:trace contextRef="#ctx0" brushRef="#br0" timeOffset="37225.74">14434 1971 53 0,'0'0'375'0,"0"0"-99"0,0 0-94 16,0 0-64-16,6 0-37 0,-6 0-22 0,6 0-9 0,2-4-8 16,5 4-4-16,-7-4-5 0,14 4-3 0,-8-4-4 0,15 1-3 15,-7 3-7-15,12-4-5 0,1 1-3 0,-1-1-3 16,6 1-1-16,3-1-6 0,4 0-12 0,1 0-18 16,-7-3-36-16,6 3-63 0,-5-2-152 0,-2-2-85 0,-5 1-57 15</inkml:trace>
  <inkml:trace contextRef="#ctx0" brushRef="#br0" timeOffset="37506.78">15326 1627 136 0,'-6'0'367'0,"0"0"-120"16,6 0-95-16,0 0-60 0,0 3-35 0,6-3-18 0,-6 0-9 16,6 0-2-16,8-3 0 0,-1 3 0 0,0 0 0 15,0 0 0-15,7-4-2 0,-1 4-5 0,1 0-5 0,-1 0-3 16,0-4-5-16,1 4-1 0,5 0-3 0,3 0-2 16,-2-4 0-16,-1 4 0 0,1 0-1 0,1 0-1 0,5 0-8 15,-6 0-9-15,0-3-18 0,7 3-26 0,-13 0-34 0,5-4-50 16,-5 0-112-16,0 4-93 0</inkml:trace>
  <inkml:trace contextRef="#ctx0" brushRef="#br0" timeOffset="37709.85">15581 1509 10 0,'0'0'339'0,"-6"0"-91"16,6 0-87-16,0 0-62 0,0 4-42 0,-7-1-24 15,7 2-13-15,0 1-2 0,0 2 0 0,7-1 1 0,-7 3 2 16,0 2 2-16,6 3 0 0,-6 0-1 0,6-1-2 0,-6 5-3 16,7-4-3-16,-7 2-3 0,6 2-3 0,1-1-2 15,-7 0-2-15,7 1 2 0,-7-1-4 0,0 0-6 0,6-3-13 16,-6-1-25-16,0 5-36 0,6-8-59 0,-6-1-120 16,7 2-92-16</inkml:trace>
  <inkml:trace contextRef="#ctx0" brushRef="#br0" timeOffset="38865.83">13417 1967 35 0,'-6'0'238'0,"0"0"-54"0,6 0-48 0,0 0-41 16,0 0-26-16,0 0-17 0,-7 0-13 0,7 0-6 16,0 0-6-16,0 0-3 0,0 4-4 0,0-4 1 0,0 0 2 15,0 0 0-15,0 0 0 0,0 0-1 0,7 0-1 0,-7 0-3 16,0 0-1-16,0-4-3 0,6 4-1 0,6 0-2 16,-4-4-1-16,4 4-4 0,2-4-3 0,-1 4 2 0,6-3-4 15,0 3 0-15,8-4 1 0,-9 1-1 0,10 3 1 16,-8-4 0-16,5 1 2 0,1-1-2 0,0 0 4 0,-6 0 2 15,6 1-1-15,0-1 0 0,-7 0-1 0,1 0 0 0,-7 4-2 16,0-2 1-16,0 2 0 0,-7 0-2 0,-6 0 0 16,0 0-1-16,-6 0-1 0,0 0 0 0,-8 0 1 0,2 2 0 15,-8-2-3-15,-6 8-3 0,0-8 0 0,-6 7-3 16,-2-3-1-16,-5 4-1 0,1-5-5 0,5 1 3 0,-7 3 1 16,2-4 3-16,-1 1 3 0,0 4 2 0,6-5 2 0,-6 1 1 15,6 0 3-15,7-4-3 0,0 3 1 0,1 0-1 16,5-3 0-16,7 0 1 0,-2 4-1 0,10-4-1 15,-1 0 1-15,-2 0-1 0,8 0-1 0,0 0 1 0,8-4 0 16,3 4-2-16,-3 0 0 0,4-3 0 0,8 3 0 0,-6-3 1 16,12-1 1-16,-7 0-1 0,7 4-1 0,7-3 2 0,-7-1 0 15,6 0 1-15,7 4 1 0,-5-4 0 0,4 1-2 16,1-1 0-16,0 1 1 0,1-1-2 0,-8 1-4 16,1-1-9-16,-1 4-12 0,1-4-22 0,-13 4-30 0,5-4-39 15,-11 4-64-15,-2-3-111 0,2 3-74 0</inkml:trace>
  <inkml:trace contextRef="#ctx0" brushRef="#br0" timeOffset="39272.04">13704 1927 87 0,'0'0'361'0,"0"-4"-102"0,0 4-93 0,0 0-67 16,0 0-44-16,0 0-25 0,0 0-14 0,0 0-8 0,0 0-4 16,7 0-3-16,-7 4-1 0,0-1 0 0,6 1 0 0,1 0 2 15,0 3 1-15,-1 0-1 0,0 0 2 0,1 5 1 16,0-1 2-16,-1-1 0 0,0 1 3 0,1 5-1 16,6-1 2-16,-6-1 0 0,-1 3 1 0,0 2 0 0,1-1 0 15,0 4-1-15,-1 1-1 0,0-1 0 0,-6 3-2 0,7-3-1 16,-7 4 0-16,0 0-1 0,0-1-3 0,-7 4 2 15,7-3 0-15,-6 0-1 0,0-1 1 0,6 2-1 0,-7-6 1 16,-6 1-2-16,7 0-1 0,-1 0 0 0,0-4-1 0,1 0 0 16,-1-3 1-16,1 0 0 0,-7-4 1 0,6 0 0 15,1 0 2-15,-7-4 2 0,0 1 2 0,6-1 3 0,-5-7 1 16,-2 3 4-16,-6 1 4 0,8-4 0 0,-8-4 2 16,7 1 3-16,-7 3 3 0,1-7 4 0,6-1-1 0,-6 1-2 15,5 0-2-15,2-5-1 0,-2 4-6 0,1-1-7 16,7-3-15-16,-1 2-19 0,1-2-24 0,6-3-28 0,0 1-40 15,6-1-59-15,1-2-140 0,6-2-86 0,-1 0-44 0</inkml:trace>
  <inkml:trace contextRef="#ctx0" brushRef="#br0" timeOffset="39881.21">13528 1997 54 0,'0'0'171'0,"0"0"-59"16,0 0-43-16,0 0-22 0,0 0-8 0,7 3 1 0,0-3 2 15,-1 0 3-15,-1 0 4 0,9 0 3 0,6 0 0 0,0-3 1 16,-1 3-5-16,7-5-5 0,0 1-3 0,7 1-2 15,-7 0-1-15,13-5-2 0,-7 5-1 0,8-5-1 0,-1 4-3 16,0-3-1-16,-7 4-2 0,1-4-2 0,-1 3-4 16,0 0-3-16,-12 0-4 0,0 1-1 0,-7-1 0 0,1 4-3 15,-8-4-1-15,-6 4-2 0,0 0 0 0,-6 0-3 0,-8 4 1 16,-5-4-2-16,-7 4-6 0,-7-1-3 0,-6 1-4 16,0 4-2-16,0-1-3 0,-7 0 0 0,1 0-3 0,-8 1 0 15,8-1 4-15,-7 0 3 0,6 0 3 0,1 1 1 0,-1-5 4 16,7 5 0-16,0-5 3 0,5 2 1 0,9-2 0 15,5 1 2-15,1-4-2 0,0 3 0 0,12-3 1 0,-6 0-1 16,5 5-1-16,8-5 0 0,0 0-1 0,0 0-1 16,8-5 0-16,5 5-1 0,0 0-1 0,0-3 0 0,6 3 3 15,1-4 0-15,5 1 1 0,3-2-1 0,-3 5-1 0,7-3 2 16,-5-1 0-16,5 0 1 0,-6 1-1 0,7 0 0 16,-7-6-1-16,7 6 1 0,-7 0-1 0,0-1-8 15,-6 0-17-15,-1 1-27 0,1 3-53 0,-8-8-115 0,2 4-93 16,-8-3-67-16</inkml:trace>
  <inkml:trace contextRef="#ctx0" brushRef="#br0" timeOffset="40599.9">16200 1454 16 0,'0'-3'293'0,"0"0"-72"16,0-2-69-16,6-2-44 0,-6 2-26 0,0 3-16 0,7-6-10 15,-7 4-7-15,0-3-7 0,0-1-2 0,7 6-1 0,-7-6 3 16,0 4-1-16,0 1-1 0,0-1-5 0,0 0-2 0,0 0-4 16,0 1-8-16,0 3-6 0,0 0-7 0,0-4-2 15,0 4-3-15,0 4 1 0,0-4-3 0,0 3-2 16,0 5 0-16,0-1 0 0,6 5 1 0,-6 2 0 0,0 1-1 15,0 4-1-15,6 1 1 0,-6-1 1 0,7 3 0 0,0 0 1 16,-7 4-1-16,6-4 0 0,1 3 2 0,-1-2 2 0,0-2-2 16,1 4 0-16,-1-2 0 0,1 0 0 0,6-2 3 15,-6 4-4-15,-1-2-1 0,1-5-8 0,6 0-26 16,-7 4-39-16,-6-4-77 0,7 1-154 0,-7-4-91 0,-7 0-46 16</inkml:trace>
  <inkml:trace contextRef="#ctx0" brushRef="#br0" timeOffset="41318.44">12454 2912 70 0,'0'0'313'15,"0"-3"-71"-15,0-1-75 0,0-1-53 0,0 5-37 0,0-2-22 16,0-2-12-16,0 0-5 0,0 4-1 0,0-3 1 0,0 3-2 15,0-4-4-15,0 4-2 0,-8-4-4 0,8 4-5 16,0-4-6-16,-7 4-4 0,2 0-4 0,-2 0-2 0,1 0-2 16,-1 0 0-16,-6 4-3 0,1 0 1 0,-2 3-1 15,1 1 0-15,-1 3-1 0,-5-1 0 0,0 5 0 0,-1 3-1 16,1 5 2-16,-7-2-2 0,-1 2 1 0,1 6-1 0,0 0 2 16,7 0-2-16,-7 4 2 0,0 4 0 0,6 0 0 15,1 3 0-15,-7-4 0 0,12 5 0 0,2-1 0 0,-2-3 0 16,8 3 1-16,-1 1-1 0,1-5 1 0,6 0 1 15,6 1-2-15,1 0 1 0,-1-1 1 0,8 1-3 0,-2-5-4 16,8 5-4-16,6-3-11 0,0-1-9 0,1-4-18 0,5 0-20 16,7 1-32-16,6-5-56 0,-5-2-112 0,12-6-81 15</inkml:trace>
  <inkml:trace contextRef="#ctx0" brushRef="#br0" timeOffset="42521.28">12936 3323 49 0,'0'0'337'0,"5"-4"-86"0,-5 4-84 0,0-4-66 0,0 4-39 15,7-3-21-15,-7 0-13 0,7 3-6 0,-1-5 1 16,1 2 4-16,-7-1 4 0,7-1 2 0,-1 5 0 0,0-3-1 15,2 0-4-15,-2 3-4 0,0-4-4 0,0 4-7 0,8 0-5 16,-8 0-3-16,7 0-3 0,1 0-2 0,-3 4 0 0,4-1 0 16,-3 0 1-16,1 6-1 0,1-1 2 0,-2 2-1 15,2 1 0-15,-3 0 1 0,4 0-2 0,-2 4 0 16,-7-1 0-16,8 1 0 0,-8-1 0 0,0 6-3 0,0-3 0 16,-6 2 0-16,7-1 1 0,-7 0-1 0,7 4 1 0,-7-7-1 15,0 3 1-15,0-4 2 0,-7 2 0 0,7-2 0 16,-7 1 0-16,7-5 0 0,0-2 1 0,-6 3 0 0,6-7-1 15,0 2 0-15,0-1 4 0,-6-2 6 0,6-3 9 16,0 4 9-16,0-4 10 0,0 0 8 0,6-4 7 0,-6 1 8 16,0-5 1-16,0 1-2 0,6-4-7 0,-6 1-7 0,7-2-9 15,0-3-2-15,-7 0-5 0,6-3-5 0,1 4-4 16,-7-5-2-16,6 1-2 0,1 0 0 0,0-1-2 0,-1 5-2 16,0-5-3-16,-1 1-3 0,4 0 0 0,-3 3-1 15,-1-3-2-15,3 3 0 0,5 1-3 0,-6 3 0 0,-7 0-1 16,6 3-1-16,0 2-1 0,-6 1-2 0,7 2-3 0,-7-1-6 15,0-1-4-15,0 5-2 0,0 0-2 0,7 0-2 16,-7 5-2-16,0-1 1 0,6 4 3 0,-6-2 5 0,6 2 3 16,-6-1 3-16,7 1 1 0,-7 2 2 0,7-3 0 15,-7 5 1-15,6-5 0 0,-6 0 2 0,7 4-1 0,-7-4-1 16,6-3 1-16,0 3 0 0,0-4 2 0,-6 2 0 16,8-5 1-16,-2 4-1 0,-6-4 1 0,6 0 2 0,2 0 0 15,4-4 0-15,-5-1 0 0,-1-1 0 0,1-2 0 0,6 1 4 16,-7-1 0-16,0 1 1 0,8 0 1 0,-8-4 0 15,1 4 4-15,0 0-1 0,4-4 2 0,-3 3-3 0,-2 1-1 16,1 3 0-16,0-2-2 0,-1 1-2 0,0 5-1 16,2-3-3-16,-2 3 0 0,0 0-1 0,0 3-1 0,1 2 3 15,0 1 0-15,-1 2-1 0,-6 3-1 0,7 0 1 0,-1-1 0 16,0 5 1-16,-6-1-1 0,8 5-3 0,-8-4-1 16,6 3 2-16,-6-3 0 0,6 2-2 0,-6 6-2 0,0-5-4 15,7 1-5-15,-7 3-9 0,0-4-6 0,7 1-10 16,-7-1-17-16,6 1-22 0,-6-5-27 0,6 0-36 0,1 1-69 15,-7-4-129-15,6 0-66 0</inkml:trace>
  <inkml:trace contextRef="#ctx0" brushRef="#br0" timeOffset="42802.49">13848 3612 399 0,'0'0'362'0,"6"0"-134"16,1 0-100-16,-1 0-59 0,0 0-34 0,8-3-17 15,-8 3-11-15,8-4 0 0,-2 0-3 0,1 4-1 16,7-4 2-16,0 0-1 0,-1 0 1 0,1 4 0 0,-1-2-3 15,6 2-2-15,-5-5 0 0,7 5-1 0,-1-2-5 0,0 2-10 16,-7-5-20-16,7 5-30 0,-6-4-47 0,0 1-91 0,-7-1-111 16,-1 4-62-16</inkml:trace>
  <inkml:trace contextRef="#ctx0" brushRef="#br0" timeOffset="43052.41">14102 3638 324 0,'0'3'257'0,"6"5"-109"16,0-5-68-16,2 5-35 0,-2-1-21 0,7 4-9 0,-6-4-5 15,-1 4-1-15,7 0 3 0,-7 0 3 0,7 1 5 0,-6 1 4 16,-1 3 2-16,8-5 1 0,-14 3 1 0,6 1-1 0,-6-1-4 16,0 1-4-16,0 3-5 0,-6-4-5 0,-2 1 0 15,2 1-1-15,-7-2 0 0,0 1-1 0,-6-4 0 16,-1 3 0-16,0-3 1 0,1-3 0 0,-7 2-1 0,6-3-2 15,-6 1-1-15,7-1 0 0,-1-3-1 0,0 0-1 0,-5-4-1 16,12 4-5-16,-6-4-9 0,5-4-17 0,2 4-31 16,4-8-49-16,8 1-107 0,0-1-93 0,14-2-65 0</inkml:trace>
  <inkml:trace contextRef="#ctx0" brushRef="#br0" timeOffset="43380.53">14537 3531 386 0,'0'3'284'0,"0"-3"-116"16,0 0-77-16,8 0-45 0,-1 0-24 0,-2 0-9 0,2-3-1 16,-1 3 2-16,8 0 5 0,-8-3 4 0,8 3 2 15,-1-4 3-15,-1 4 3 0,8-4-2 0,-1 4-4 0,-5-3-5 16,6-1-2-16,-2 4-2 0,2-4-2 0,0 0-3 16,-7 1-4-16,7 3-2 0,-8 0-1 0,2-4 0 0,-8 4-3 15,7 0-6-15,-7 0-9 0,1 0-14 0,0 0-23 0,-1-3-29 16,0 3-44-16,-6 0-71 0,8 0-122 0,-8 0-60 15</inkml:trace>
  <inkml:trace contextRef="#ctx0" brushRef="#br0" timeOffset="43567.93">14537 3663 370 0,'0'4'329'16,"0"-4"-124"-16,0 0-84 0,0 3-48 0,0-3-24 0,0 0-10 15,8 0 0-15,-1 0-2 0,-2 0 0 0,8 0 1 0,1-3 0 16,-1 3-3-16,7-4-5 0,6 1-6 0,-1-2-7 0,2 2-7 16,6 3-11-16,-8-3-17 0,15-1-21 0,-8 0-35 15,7-3-53-15,0-1-98 0,-7 6-104 0,2-6-67 16</inkml:trace>
  <inkml:trace contextRef="#ctx0" brushRef="#br0" timeOffset="44677.14">15561 3304 55 0,'0'0'227'0,"7"-3"-49"0,-7 3-53 0,0 0-38 16,7 0-24-16,-7 0-19 0,0 0-9 0,6 0-6 15,-6 0-4-15,0 0-3 0,0 0 0 0,0 0 0 16,0 0 2-16,0 0 2 0,0 0-1 0,0 0-3 0,-6 0-2 16,6 0-2-16,0 0-2 0,0 0-2 0,0 0-1 0,-7 0-3 15,7 0-3-15,0 0 0 0,-7 0-2 0,7 0 0 16,-6 0-2-16,6 0-1 0,-6 3 0 0,-2-3-2 0,8 5 2 15,-6-5-1-15,0 3 1 0,-2-3 0 0,3 3-1 16,-8 1 0-16,6 0-1 0,1-1 1 0,-8 1 0 0,2 4 0 16,-2-1-1-16,2 0 1 0,-1 0 0 0,-2 4 1 0,4 0-1 15,-3 0 2-15,8 0 0 0,-7 4 0 0,0-3 2 16,6 5 0-16,-5 2-1 0,4-5 0 0,2 4 1 16,0 1 0-16,0-2-1 0,6 2 0 0,-7-1-1 0,7 0-2 15,0 5 2-15,7-5-1 0,-7-3-1 0,6 3 1 0,0-3 0 16,0 3-1-16,8-4 1 0,-8 1 0 0,14-3 2 0,-7-2 0 15,7 2 1-15,-1-1 1 0,1-1 0 0,6-2 0 16,0-1-2-16,0-3 4 0,-1-1 0 0,9-3 1 16,-2 0 0-16,1-3 6 0,-1-1 2 0,-5 0 5 0,11-3 3 15,-5-1 1-15,-1-2 5 0,-5-1 3 0,5 3 5 0,-6-6 0 16,0 3 2-16,-7-1-1 0,1-2 1 0,-7 3-2 16,1-4-1-16,-2 0-5 0,-6-2-6 0,-6 3-3 0,0-5-4 15,0 3-5-15,0-2-2 0,-6 0-5 0,-6-1-1 16,-2 2-2-16,-5 2-3 0,-1-3-4 0,-6 2-6 0,0-1-6 15,-7 2-10-15,1 1-9 0,-1 2-13 0,-6 1-16 0,7 0-18 16,-7 0-23-16,6 4-32 0,0-4-53 0,8 4-104 16,5 3-84-16,0-3-49 0</inkml:trace>
  <inkml:trace contextRef="#ctx0" brushRef="#br0" timeOffset="47363.98">16708 3202 219 0,'0'-8'347'0,"7"2"-119"0,-7-2-84 0,0-1-52 15,0 7-32-15,0-5-21 0,6 2-9 0,-6-1-10 0,0 1-4 16,0 1-4-16,0 1-2 0,0-1-1 0,0 4 0 16,0 0-1-16,0-3-3 0,0 3 0 0,0 0-4 0,0 0 0 15,0 0-1-15,0 0-1 0,0 0 0 0,0 0-1 0,0 3 0 16,0-3 2-16,-6 7 2 0,6-3 0 0,-7 7 3 16,7-3 2-16,-6 3 0 0,-1 4 1 0,-6-1 0 0,7 0 1 15,-8 5-1-15,2-1 0 0,5 4-2 0,-6 1-2 16,0-1 3-16,0 0-3 0,6 0 0 0,1-1 0 0,0 1-1 15,-1 4 1-15,7-7-2 0,0 2 0 0,0 1 0 0,0-3 1 16,0-2-2-16,7-1 2 0,-1-2 0 0,0-3 1 16,8 1 3-16,-2-6 0 0,0 2 1 0,3-4 2 0,-3 3 3 15,8-7-2-15,0 0 0 0,-7 0 1 0,7 0 1 16,-2-7 3-16,-5 3 4 0,1 0 2 0,-1 0 3 0,0 0 3 16,-7-3 3-16,1 5 0 0,0-7-1 0,-7 6-4 0,0-1-2 15,0 0-6-15,0 1-5 0,0-1-3 0,0 1-4 16,0 3-3-16,0-4-3 0,0 4 0 0,0 4-3 15,0-4-1-15,0 0-2 0,-7 3-1 0,7-3-1 0,0 0-1 16,7 4 0-16,-7-4 0 0,0 3 1 0,6-3 1 0,0 4 1 16,-6-4 2-16,7 0 2 0,0 4 2 0,-1-4 3 0,1 0 1 15,-1 0 4-15,-1-4 3 0,3 4 4 0,-1 0 5 16,-7 0 2-16,5-4 3 0,-5 4-1 0,7 0-1 16,-7-3-3-16,0 3-8 0,0 0-16 0,0-4-19 0,0 4-22 15,0-3-34-15,-7-1-43 0,7-3-50 0,-5-1-87 0,-2 1-124 16,-6 0-56-16</inkml:trace>
  <inkml:trace contextRef="#ctx0" brushRef="#br0" timeOffset="47535.74">16512 3370 259 0,'-7'-3'448'0,"2"-1"-137"0,-2 4-127 0,7-4-81 0,0 4-44 16,0-4-23-16,0 4-9 0,0-3-7 0,7-1-4 15,5 4-2-15,-4-3-1 0,10-1-3 0,2 1 1 0,7 3-3 16,-1-4-2-16,6 4-4 0,7 0 0 0,0 0-1 0,1 0-1 15,-1 0-2-15,6 0-7 0,-6 0-11 0,7 4-18 16,-14-4-26-16,8 0-42 0,-16 0-67 0,10 0-151 0,-14 0-76 16</inkml:trace>
  <inkml:trace contextRef="#ctx0" brushRef="#br0" timeOffset="48738.68">17601 3198 23 0,'-7'0'195'15,"7"0"-21"-15,-6-4-27 0,6 4-27 0,0 0-20 0,-6 0-14 16,6-3-12-16,0 0-5 0,0 3-6 0,0-5-8 16,0 5-6-16,0-3-7 0,0 3-4 0,0-4-3 0,6-1-4 15,-6 3-9-15,0 2-3 0,6-4-3 0,1 1-3 16,-7-2-1-16,7 2-2 0,-1 0-3 0,1-2-2 0,-1 1 0 16,0 1-1-16,1-1 0 0,0 1-1 0,-1-1 0 0,0 1 0 15,8-1-1-15,-8 4 0 0,1-4-1 0,6 4 1 16,-7 0-1-16,7 0-1 0,-7 0-1 0,2 4 0 0,4 0 1 15,-5-1 0-15,-1 4 2 0,7 0-1 0,-6 2 2 16,-1 2 0-16,1-2 2 0,0 3-2 0,-1 3 0 0,0 0-1 16,-6 3-2-16,7-3 0 0,-7 2 1 0,7-2-1 0,-7-1 1 15,6 6 0-15,-6-6 1 0,0 1 0 0,0-1-1 16,0 1 1-16,6-4 0 0,-6 0 0 0,0 0-1 0,0-4 1 16,0 1-1-16,0-4-1 0,0-1 0 0,0 2 1 15,0-3 0-15,0-2 2 0,0 4 7 0,7-4 7 0,-7 0 9 16,0 0 6-16,0 0 6 0,6-4 6 0,-6 2 9 0,7-3 5 15,-7-2-2-15,7-1-4 0,5-3-6 0,-6 0-7 16,2 0 0-16,4-3-8 0,-5-1-6 0,6 1-4 16,-6-1-2-16,-1 0-3 0,8-3 0 0,-8 4 2 0,0-2-3 15,8-2-1-15,-8 4-2 0,0-1-3 0,1 0-2 0,-7 1-1 16,6 3-2-16,-6-1-1 0,7 6-2 0,-1-3-1 0,-6 2 0 16,0 4-2-16,0-1-4 0,7 1-7 0,-7-1-2 15,0 4-4-15,0 4 0 0,0-4-1 0,6 3-3 16,-6 4 1-16,0 0 2 0,6 5 3 0,-6-1-2 0,8 0 0 15,-8 1-1-15,6 2-3 0,0 1-1 0,-6-1-4 0,7 1-2 16,0-5 1-16,-7 6 2 0,6-6 2 0,1-3 4 16,-1 5 1-16,0-4 5 0,2-5 3 0,-2 0 5 0,0 1 1 15,0 0 3-15,0-4 2 0,8-4 1 0,-1 4 1 0,1-7 0 16,-2 4 2-16,8-5 0 0,-7-1 3 0,7-1 0 16,-1 0 2-16,0-6 0 0,-5 6 2 0,5-2 3 0,-6-3 2 15,0 5 2-15,1-1-3 0,-2-4 3 0,-5 8 2 16,-2-4 2-16,3 3 0 0,-2 2 0 0,-6 1-3 0,0 1-1 15,0 1-2-15,6-1-4 0,-6 4-4 0,0 0-4 16,7 4-3-16,-7-1-1 0,0 6-2 0,6 2-1 0,-6-2 2 16,8 3 0-16,-2 3 0 0,0 4 1 0,1-5-1 0,0 4 2 15,-1 0-1-15,7 1-2 0,-7-1-3 0,8 1-3 16,-8-1-7-16,7 0-6 0,0 0-10 0,-1 1-10 0,2-5-15 16,-1 6-22-16,-7-7-30 0,14-1-38 0,-13-1-69 15,12-1-139-15,-7 2-70 0</inkml:trace>
  <inkml:trace contextRef="#ctx0" brushRef="#br0" timeOffset="48941.62">18669 3352 277 0,'0'-7'470'0,"0"0"-165"15,7-1-132-15,0 4-75 0,5-3-42 0,8 0-18 16,-1-1-5-16,0 1-4 0,8-1-1 0,6 1-1 0,-2 0 1 15,3-1 1-15,5 1-2 0,0 3-5 0,6 1-6 0,2-1-6 16,-2 1-7-16,-6 3-12 0,0 0-15 0,0 0-19 16,-6 3-26-16,-1 1-30 0,-6-1-34 0,-6 1-50 15,-7-1-84-15,-1 1-95 0,-12 4-49 0</inkml:trace>
  <inkml:trace contextRef="#ctx0" brushRef="#br0" timeOffset="49129.04">19093 3370 53 0,'0'4'448'15,"0"-1"-130"-15,0 1-128 0,0 3-85 0,7-3-50 16,-2 3-27-16,3 1-14 0,5-2-6 0,-7 3-4 0,7 1 0 16,1-3 0-16,-2 5 0 0,1-1 0 0,0 0 1 0,-6 0 1 15,-1 3 1-15,-1-3 0 0,4 4-1 0,-9 0 0 16,-9-1-1-16,4 1 1 0,-8 4-2 0,-6-5-1 0,0 1 0 16,-1-1 0-16,-6 1-2 0,-7 0-4 0,7-1-10 15,-7-3-16-15,1 4-26 0,-1-8-40 0,1-4-85 0,-1 5-121 16,6-4-70-16</inkml:trace>
  <inkml:trace contextRef="#ctx0" brushRef="#br0" timeOffset="50706.78">18395 6806 242 0,'0'0'227'16,"0"0"-63"-16,8 0-52 0,-8-3-36 0,6 3-23 31,-6 0-12-31,6 0-7 0,-6-4-1 0,7 4-2 0,-7 0-1 0,7 0-2 0,-1 0-2 0,-6 0-3 0,6 0-3 0,1 0-6 16,-1 4-5-16,1-4-2 0,0 3-1 0,-1 1-3 31,-6 0 1-31,6 3-2 0,-6 0 1 0,0 1 0 0,0-1 1 16,0 4-1-16,-6-4-1 0,0 5-2 0,-1 2-3 0,0-3-5 0,-12 3-9 0,6 1-13 0,0 0-20 0,-7 0-27 15,7-5-50-15,-6 5-100 0,0-3-89 0</inkml:trace>
  <inkml:trace contextRef="#ctx0" brushRef="#br0" timeOffset="51847.15">19725 3213 182 0,'-6'0'221'0,"6"0"-69"16,0 0-58-16,0 0-41 0,-7 0-23 0,7 0-13 16,0 0-10-16,0 0-1 0,0 0-2 0,0 0 1 0,0 0 2 15,0 0 5-15,0 0 3 0,0 0 6 0,0 0 5 16,7 0 5-16,-7 0 4 0,6 0 2 0,0 0 2 0,1 0-2 15,0 0 1-15,-1-4-4 0,8 4-4 0,-8-4-4 16,7 4-5-16,0-3-4 0,6 3-4 0,-5-4-4 0,5 4-2 16,0 0-3-16,1 0-2 0,-7 0-5 0,7 0-8 0,-1 0-9 15,-6 4-16-15,6-4-20 0,-5 0-29 0,-2 0-42 16,-4 0-76-16,4 0-110 0,-12 3-58 0</inkml:trace>
  <inkml:trace contextRef="#ctx0" brushRef="#br0" timeOffset="52003.45">19680 3345 118 0,'0'3'236'0,"6"-3"-72"0,-6 0-57 0,13 0-39 16,-6 0-26-16,6-3-10 0,6 3-14 0,0 0-10 0,8 0-13 15,5-4-20-15,1 4-34 0,-1-3-73 0,8-5-122 16</inkml:trace>
  <inkml:trace contextRef="#ctx0" brushRef="#br0" timeOffset="52456.37">20591 3188 79 0,'7'0'172'0,"-7"0"-45"0,7 0-36 0,-2 0-21 0,3 3-11 15,-2-3-2-15,7 0-1 0,1 0 0 0,5 0-4 16,-6 0-3-16,13-3-2 0,-7 3-7 0,7 0-4 0,1-5-5 15,-1 5-4-15,-1-3-5 0,2 3-2 0,-2-4-5 0,2 4-3 16,-1 0-3-16,-6-5-6 0,-1 5-8 0,1 0-14 16,-7 0-16-16,0 0-24 0,-7 0-27 0,8 0-48 0,-8-2-91 15,0 2-94-15</inkml:trace>
  <inkml:trace contextRef="#ctx0" brushRef="#br0" timeOffset="52690.7">20819 3052 207 0,'-6'0'374'0,"6"-4"-101"0,0 4-99 0,0 0-68 0,0 0-41 16,0 0-26-16,0 0-18 0,0 0-10 0,6 0-7 16,-6 4-4-16,0-1 0 0,8 4-1 0,-3 0 0 0,2 1 1 15,0-1 1-15,-2 7-1 0,3-2 0 0,-1-1 0 16,-7 3 1-16,6 2 0 0,0-2 1 0,0 1-1 0,2 3-1 15,-8-3 0-15,6-1-1 0,-6 5-3 0,6-5-7 0,-6 1-11 16,7 2-14-16,0 0-17 0,-1-7-17 0,1 5-28 16,-1-4-54-16,-1-1-115 0,10 2-85 0</inkml:trace>
  <inkml:trace contextRef="#ctx0" brushRef="#br0" timeOffset="52956.25">21393 3033 161 0,'0'0'455'0,"0"0"-158"0,0 0-131 0,0 4-76 0,0-1-40 15,0 5-23-15,0-1-14 0,0 5-6 0,6-6-5 16,-6 5 1-16,8 3-1 0,-8 1-1 0,6 0 0 0,0 3 0 15,1-2 0-15,0 5 0 0,-1-2 1 0,-1 3-1 0,3 0 0 16,-2-1 1-16,1 1-2 0,-7 1-7 0,7-1-15 16,-1-1-21-16,0 1-24 0,1-3-37 0,0-2-70 0,-1 0-135 15,0-4-67-15</inkml:trace>
  <inkml:trace contextRef="#ctx0" brushRef="#br0" timeOffset="53268.86">21739 2645 171 0,'19'-11'452'0,"1"7"-162"0,6-4-132 15,0 8-71-15,7 0-41 0,6 0-19 0,-1 8-9 0,8-1-4 16,0 4-1-16,-1 4 0 0,7-1 2 0,0 5 0 0,1 6 2 16,-1 2-3-16,-1 2-1 0,-4 4-1 0,5 7-1 15,-7 0 0-15,1 1-1 0,-7 5 1 0,0 2-1 16,-13 0 2-16,0 4-3 0,-7 3-1 0,-6-1 1 0,-6 4 0 16,-14 5-1-16,2 0-1 0,-10-5-1 0,-10 0-1 0,0 1 3 15,-9-3-3-15,-5-2-3 0,-6 2-5 0,-8-9-5 16,1 5-11-16,-13-9-16 0,7 5-25 0,-8-8-44 0,-5 1-93 15,6-5-113-15,-1 1-77 0</inkml:trace>
  <inkml:trace contextRef="#ctx0" brushRef="#br0" timeOffset="54831">542 10026 16 0,'0'-3'289'0,"0"-1"-71"0,-7 4-70 0,7-4-56 0,0 0-35 16,0 2-17-16,0-3-7 0,0-2 1 0,0 4 3 16,0-5 7-16,0 4 7 0,0-3 6 0,0 0 1 0,7 0-1 15,-7-1-3-15,0 1-4 0,0-3-4 0,0 1-6 0,7 3-10 16,-1-5-4-16,-6-1-7 0,7 2-3 0,-1 3-5 15,7-5-2-15,-6 1-1 0,5 0-2 0,-5 0-1 16,6-4-1-16,7 5 0 0,-7-1-2 0,7 0 1 0,-1-1 0 16,1 2-1-16,-1-1-2 0,7-1 1 0,0 1 0 0,0 1-1 15,-1-2 0-15,2 5 2 0,6 0-2 0,-7 0-1 0,7-1 2 16,-2 5-1-16,3-5 0 0,-2 5 0 0,7-1 2 16,-6 0-2-16,6 0 1 0,-6 1 2 0,6 3-1 15,-7-4-1-15,1 4 1 0,-1 4 1 0,1-4-2 0,-1 3-1 16,-6 1 0-16,7 0 0 0,-7 3 0 0,7 1 1 0,-7-2-1 15,6 6-1-15,-5-5 0 0,-1 4-1 0,6 0-1 16,1 3-1-16,-1 2 1 0,-6-3-2 0,7 3 1 0,-1-1-2 16,1 0 0-16,-1-1-1 0,1 1 2 0,-1-1-1 15,-6 1-1-15,7 0 0 0,0-1 1 0,0 1 2 0,-1-1 0 16,1-3 1-16,0 0 1 0,-1-3 1 0,0-1-1 0,1-7 3 16,6 4 1-16,0-1 0 0,-6-3-2 0,12 0 5 15,-6-3 0-15,1-1 3 0,5-3 2 0,1 3 2 0,-1-3 1 16,2-1 1-16,-2 2 3 0,1-3-2 0,-1-1 2 15,1 3-2-15,-1-5-1 0,0 2-1 0,8-2-2 0,-7 5 0 16,6-4-2-16,0 0-1 0,0 4-2 0,-6-1 0 0,-1-3-2 16,-6 5 0-16,-7-3-5 0,2 6 1 0,-3-4 0 15,-11 0 1-15,0 3 1 0,0 0 3 0,-7-3 0 16,-1 2 0-16,-4 3 3 0,-2-5 0 0,-6 3-2 0,0-4-1 16,0 0-1-16,-6 1-3 0,-2 0-2 0,2 0 0 0,-7-1 1 15,7 1-1-15,-14-3 0 0,7 1 0 0,0 3 0 0,-7-5 1 16,8 3 0-16,-1 1 0 0,-1 3 1 0,2-3 0 15,4 4 3-15,2-1-2 0,0 0 2 0,0 0-3 16,6 4 0-16,0 0-1 0,0 0-1 0,6-3-2 0,0 3-3 16,0 0 0-16,8 0 0 0,-1 0 2 0,0 0-2 0,0 0-2 15,7 0-1-15,-1 3 0 0,-6-3-2 0,7 0-1 16,-1 4-1-16,1-4 0 0,-1 4 0 0,1 0 4 0,0-1 1 16,-1 1 2-16,1 3 0 0,-1 0 3 0,0 1 1 0,-5-1 1 15,5 3-1-15,1 2 0 0,-8-1-1 0,8 4-1 16,-6-1 2-16,-2-3-4 0,1 4 0 0,-6 3-1 0,-7-3-3 15,0 0-2-15,-7 3 3 0,1 0-2 0,-7-4 1 16,0 1 6-16,-6-1-1 0,5 2 0 0,-5-1 3 0,-1-5-3 16,0 5-9-16,1-4-15 0,0-3-32 0,6-5-51 0,-1 4-101 15,2-3-104-15,5-4-70 0</inkml:trace>
  <inkml:trace contextRef="#ctx0" brushRef="#br0" timeOffset="55565.07">4158 9375 177 0,'0'-5'462'0,"7"3"-118"0,0-2-150 0,5 0-91 0,1 4-53 16,0-4-26-16,1 4-14 0,-1 0-7 0,-1 0-3 16,8 4 1-16,-6 0 2 0,-2 2 0 0,8 6 3 0,-8-1 0 15,1 0 1-15,7 3-1 0,-6 5-1 0,-2-1 1 16,1 4 2-16,1 4-1 0,-2-4 0 0,1 3 0 0,-6 1 0 15,-7 4-2-15,6-5 2 0,-6 0-2 0,-6 4-3 0,-1-6-1 16,1 2 0-16,-1-2 0 0,1-5 1 0,-7 4-2 16,0-7 2-16,-6 3 1 0,5-7 0 0,-6 0 3 0,-5-1-1 15,5-2 0-15,-6-4 1 0,6 4-1 0,-5-8 0 16,-2 0-2-16,-5-5 1 0,6-2-2 0,0-1 0 0,-1-2 0 16,1-1-2-16,0-8 0 0,-6 4 0 0,5-6-1 0,2-1-1 15,-1-1 0-15,0 2-2 0,0-4 0 0,-1-5 0 16,7 1 4-16,2 0-1 0,-2-1 1 0,1-2 7 0,5 2 4 15,2-3 7-15,4 4 5 0,2-5 3 0,6 5 1 16,0 0 1-16,0 0 0 0,6 3-4 0,2 0-5 0,4 1-5 16,2 3-3-16,5 0-4 0,7 3-3 0,-6 2 0 15,12-2-3-15,-5 4-1 0,11 1 0 0,-5-1 0 0,6 3 0 16,7 5-2-16,-1 0 0 0,1 0-1 0,6-1 0 0,6 5 2 16,-5-1-2-16,12 1 1 0,-7 3 2 0,1-4 0 0,5 4 0 15,-4 4-2-15,-2-4 3 0,1 3-1 0,-6-3 1 16,-1 4 0-16,-1 3-1 0,-12-3 0 0,1 0-2 15,-1-1-5-15,-13 4-8 0,-1-2-9 0,-4 1-11 0,-8-2-9 16,-1 3-12-16,-4 1-14 0,-8-4-14 0,0-2-15 0,0 6-25 16,-8-8-42-16,2 4-87 0,-7-4-79 0,0-4-52 15</inkml:trace>
  <inkml:trace contextRef="#ctx0" brushRef="#br0" timeOffset="55877.51">4530 8492 175 0,'0'0'421'0,"0"3"-151"0,6 1-117 0,6-1-69 0,3 1-37 15,-3 1-16-15,8-2-6 0,6-3 1 0,-7 3 1 16,7 1 2-16,6-4 1 0,1 0 2 0,-6 0-2 0,11 0-2 16,2 0-2-16,-7 0-4 0,6 0-2 0,7 0-2 0,-7 0-2 15,-2 0-3-15,10 0-1 0,-8 0 0 0,0-4-4 16,1 4-2-16,-8 0-6 0,1 0-7 0,-7 0-13 16,-1 0-19-16,-5 0-26 0,-6-3-30 0,-2 3-55 0,1-3-99 15,-6-6-96-15,-7 6-57 0</inkml:trace>
  <inkml:trace contextRef="#ctx0" brushRef="#br0" timeOffset="56080.71">5038 8246 15 0,'0'-3'409'0,"0"3"-95"0,0-4-113 0,0 4-82 0,0 4-52 15,0-1-30-15,7 4-16 0,-7 1-8 0,5 3-5 16,3 3 1-16,-8 6 0 0,6 1 2 0,-6 1 2 15,0 3 2-15,0 5-1 0,7-1-1 0,-7 3 1 0,0 2-1 16,0-2-2-16,0 6-3 0,6-1-1 0,-6-1-1 0,0 4-2 16,7 0-11-16,-7-3-26 0,6 3-32 0,-6-3-71 0,6-4-154 15,-6 1-78-15,0-2-48 0</inkml:trace>
  <inkml:trace contextRef="#ctx0" brushRef="#br0" timeOffset="57236.5">11194 7400 268 0,'0'0'243'0,"0"-4"-82"0,-5 4-64 0,5 0-43 16,-6 0-24-16,6 0-14 0,-7 0-6 0,7 4-5 0,-7-1-1 16,1 5-1-16,0-1 2 0,-1 4 2 0,-6 4 4 15,6-1 2-15,-5 1 3 0,-3 4 2 0,4 3 2 0,-3 0 0 16,-5 3 0-16,-1-4-3 0,8 5 0 0,-8 4-1 15,7-8-1-15,-1 4-2 0,2-4 2 0,-3-4-1 0,10 1 1 16,-1-6 4-16,-1-1 1 0,0-1 0 0,1-4 5 0,6 0 6 16,-7-3 6-16,7 0 10 0,0 0 3 0,7-4 1 0,-7 0 0 15,6-4-3-15,1-4-2 0,0 1-7 0,-1 0-9 16,8-8-9-16,-3 1-7 0,3-1-4 0,-1-4-3 16,0 1 0-16,7-4 0 0,-8 4 0 0,2-4 0 0,5 0 0 15,-5 0 0-15,4 0-1 0,-4 3 1 0,-1-2-1 0,7 3-1 16,-8-1-2-16,2 2 2 0,-3-3-1 0,4 9 0 15,-2 0-3-15,0 0 0 0,-7 4-1 0,7 0 0 0,1 3 0 16,-8 0-1-16,7 4 0 0,-6 0-1 0,6 4 0 16,-7 0 0-16,6 3 2 0,2 0 0 0,-1 0-1 0,-6 5 1 15,6-1 0-15,0 4 0 0,0-4-2 0,-7 3-5 0,8 1-6 16,-8-1-11-16,7 1-13 0,-7-1-19 0,6 5-24 16,2-4-30-16,-7 0-45 0,6-1-88 0,-7 1-107 15,8-1-64-15</inkml:trace>
  <inkml:trace contextRef="#ctx0" brushRef="#br0" timeOffset="58595.68">11203 7582 147 0,'0'-3'210'0,"0"3"-67"0,0 0-57 15,6 0-37-15,-6 3-23 0,0-3-11 0,5 0-5 0,-5 0-3 16,0 5-1-16,8-5 2 0,-8 0 3 0,0 3 2 0,0-3 0 16,0 4-1-16,0-1 0 0,6-3-2 0,-6 5 1 15,0-2-2-15,0 0-2 0,7 2-5 0,-7-2 1 16,0 1-1-16,6 0 2 0,-6 0 0 0,0-1 0 0,0 4-1 15,7-3 2-15,-7-1 1 0,0 5 2 0,6-4 0 0,-6 3 2 16,0 0-1-16,0 0 0 0,6-3 2 0,-6 3-1 16,8 1-1-16,-8 3-1 0,0-4-1 0,6 4-3 0,0 0 1 15,-6-3-2-15,7 2 1 0,0 1-1 0,-7 4 0 16,6-4-1-16,1 0-2 0,-7 0 0 0,6-1 2 0,-6 5 0 16,0-4-2-16,0 4 1 0,6-1-1 0,-6 2 1 0,-6-3 0 15,6 3 1-15,0 3-1 0,0-5 2 0,-6 4-1 16,6 0 0-16,0 1 0 0,0-2 0 0,-7 3 0 15,7-3 0-15,7 2-1 0,-7-1 0 0,0 1 1 0,6-1-1 16,-6 4 0-16,6-5 0 0,0 3-1 0,2 2 1 0,-2-4 1 16,-1 4-1-16,10-4-1 0,-9 4 0 0,1 0 4 0,-1 0-1 15,-6-3 0-15,7 2 0 0,-1 1 0 0,1 0 2 16,-7 0 2-16,6 4 2 0,-6-4-1 0,0 4 1 16,6-4 2-16,-6 3 1 0,0 1-2 0,0-1 0 0,0 1-2 15,0 0-2-15,0 3-2 0,0-3 0 0,0 3-3 0,0 0-1 16,0 1 1-16,-6-1 0 0,6 0 1 0,0 1 0 0,-6-1 1 15,6-3 1-15,0 3-1 0,-7-4 2 0,7 5 4 16,-6-5-1-16,-1 2 2 0,7-2-1 0,-6-3 1 0,6 3 0 16,-7 1-1-16,7-1-1 0,0 2-3 0,0-2 0 15,-6 0 0-15,6 2-2 0,0-6-1 0,0 9-1 0,0-5 0 16,0 1 1-16,0 0-2 0,0 3 0 0,-7-4 2 16,7 4 0-16,-8 0 1 0,3-3 0 0,-1 3 1 0,-2 1-2 15,2 0 2-15,0 2-4 0,-7 1 0 0,7 0 1 0,-8 1 0 16,8 2 1-16,-8 1-1 0,8 0 0 0,-7-5 0 15,7 5 1-15,-1-1 1 0,1-2-2 0,-2 2-1 0,-3-2-1 16,2-3 2-16,9 6 0 0,-5-7 0 0,-1 3 0 16,6-4 0-16,0 5 0 0,-7-5 0 0,7-4 1 0,0 5-1 15,0-5-1-15,7 1 0 0,-7 3 0 0,0-7 2 0,0 4 3 16,0-1 1-16,6-3 1 0,-6 4 1 0,0-4 4 16,0 4 1-16,0-4 0 0,0 0 0 0,0 4 0 0,0-4 0 15,0 3-1-15,0-3-3 0,0 4-2 0,0-5 0 16,0 5-2-16,-6-1-1 0,6 2 0 0,0-2-2 0,-7 1-1 15,7 3 0-15,-7-3 3 0,1 3 0 0,6 0-1 0,-6-4 1 16,-1 5-1-16,7-1 3 0,0-4 0 0,0 2-3 16,0-1 1-16,0-5 0 0,7 5 3 0,-7-5 0 15,6-1 1-15,-6-3 0 0,6 2 1 0,-6-4 4 0,7 4-2 16,-7-5-1-16,7 1-3 0,-1-1 1 0,-6 1-1 0,5-5 0 16,-5 6-1-16,9-5-1 0,-9 3-1 0,6 1 0 0,-6-4 0 15,0 4 1-15,5-5-3 0,-5 5 1 0,0-1-2 16,0 1 0-16,0 0 0 0,0 0-1 0,-5-1 0 15,5 5 0-15,0-5 0 0,0 1 0 0,0 3 0 0,-6-3 0 16,6-1 0-16,0 5 0 0,0-4 1 0,0 0-1 0,0-1 0 16,6 1 0-16,-6-1 2 0,0 1-1 0,0-1 0 15,0-3 0-15,5 4-1 0,-5-1 2 0,0-2-1 0,0-1 1 16,0 4-1-16,0-5-1 0,8-3 0 0,-8 5-2 16,6-1 2-16,-6-5-1 0,0 2 0 0,7-1 1 0,-7 1-1 15,6-5 1-15,1 1 0 0,-7 0 4 0,6-4-1 0,-6 3-2 16,6-3 3-16,-6 4-1 0,0-4 3 0,0-4-2 15,0 4 1-15,0-3-1 0,0-1-1 0,-6 0 1 0,6 1-4 16,-6-5-3-16,-1 1 0 0,1-1-3 0,-7 6-1 0,5-6-1 16,-3 1-4-16,2-5 0 0,-2 5-1 0,4 0-1 15,-6-4 0-15,7 0-1 0,-1 1 2 0,1 1 1 0,-1-2 3 16,0 0 2-16,1-4 2 0,0 5 3 0,6-5 1 16,-8 1 5-16,1-1-1 0,2 0-1 0,5-3-1 0,-6 4-1 15,-2-6 3-15,2 3 5 0,0 2 3 0,6-3 0 0,-7 3 7 16,1 1 6-16,0-1 5 0,6 4 5 0,-8-5 3 15,2 10-2-15,6-1 0 0,0-1-2 0,0 0-6 16,-6 5-5-16,6-3-6 0,0 6-7 0,0-5-4 0,0 5-6 16,0 0-4-16,0 0-1 0,0 0 2 0,0 5-1 0,6-3 0 15,-6 2 1-15,0 3-2 0,0 1 0 0,6 0 4 0,-6 1-3 16,0 3-1-16,8-1 2 0,-8-3-1 0,0 3-2 16,6-1 1-16,-6 1 1 0,6-3 0 0,1-1 1 15,-7 0-1-15,6 0 0 0,0 1 2 0,2-4 2 0,-2-1 0 16,-1 2 2-16,2-5 1 0,7-5 4 0,-8 2 3 0,8-1 2 15,-1-4 2-15,-1 1 2 0,2 0 7 0,-3 0 3 16,4-4 1-16,-2 0 4 0,-7 0 3 0,7 0 2 0,-6 0-2 16,5 0-1-16,-4-3-9 0,-2 2-14 0,0-3-21 15,1 1-31-15,0-1-43 0,6-7-66 0,-1 0-124 0,2 1-106 16,12-8-77-16,-7 0-41 0</inkml:trace>
  <inkml:trace contextRef="#ctx0" brushRef="#br0" timeOffset="59439.1">12329 9619 53 0,'0'-7'254'0,"0"5"-79"15,0-2-65-15,0 0-31 0,0 4-20 0,0-4-5 0,0 0 0 16,0 0 4-16,0 4 1 0,0-3 1 0,0-1-4 16,0 2-8-16,0-3-3 0,0 5-3 0,0-3-4 0,0-1-5 15,0-1-2-15,0 2-2 0,0 3-3 0,0 0-2 16,0-3-3-16,0 3-1 0,0 0-6 0,0 0 0 0,0 0-6 15,0 0-1-15,0 0-1 0,0 0-3 0,-6 0 0 0,6 0-3 16,-7 0 1-16,7 0-2 0,-6 3 1 0,0-3 0 16,-1 0-1-16,0 0 2 0,1 3 0 0,-1 2 1 0,1-5 3 15,-7 7 1-15,6-2-1 0,1 1 3 0,-8 5 3 16,1 1 1-16,1-3 0 0,4 7 3 0,-4-2 0 0,-8 5 1 16,8-2 1-16,-2 2-2 0,1 0 0 0,1 2-2 0,-2 2-1 15,1-1 0-15,6-5-1 0,1 6-2 0,0-5 2 16,6 4-1-16,0-3 1 0,0-1-2 0,6-3 1 0,-6 0 0 15,13-1-1-15,-6 1 2 0,5-5-2 0,8-3 0 16,0 1 2-16,-1-4 0 0,1-1 0 0,6-3 0 0,1 0-1 16,-2-3-3-16,1-1 2 0,0-4 1 0,0 1 0 0,1-3 2 15,-7-2 1-15,-2 1 4 0,2 0 3 0,-8 1 4 16,3-1 4-16,-3-5 2 0,-6 6 3 0,2-1 2 16,-2-1 1-16,0 2-3 0,-6 3-1 0,0-1-3 0,0 4-5 15,0 1-3-15,0-1-7 0,0 0-4 0,-6 8-4 0,6-4-4 16,0 7-1-16,-6-3-2 0,6 7 0 0,0-4-2 0,6 8-2 15,0-3 0-15,1-3 0 0,6 3 0 0,0-1-2 16,7 3 1-16,-1-5-2 0,6 1 1 0,2-3 2 16,-1-3 0-16,0 0 2 0,1 0 0 0,5-4 1 0,-6 0 0 15,7-4 2-15,-9 0 2 0,3-3 5 0,6-1 7 0,-7-3 9 16,-6 1 10-16,5-1 11 0,-5-5 14 0,0 3 12 16,-6-7 13-16,-2 6 8 0,-6-4 2 0,1 0 1 0,0-1-4 15,-7 1-10-15,-7-4-10 0,0 3-11 0,1-3-16 16,-6 1-10-16,-8 2-11 0,0 1-10 0,1-4-6 0,-1 8-2 15,0-1-2-15,7 0-5 0,0 4-17 0,0 4-36 0,7-1-43 16,0 5-43-16,-2-1-35 0,16 4-33 0,-8 4-39 16,6-1-57-16,7 5-97 0,0-4-76 0,6 4-27 0,-5-2-4 15</inkml:trace>
  <inkml:trace contextRef="#ctx0" brushRef="#br0" timeOffset="59735.91">13502 9756 78 0,'-13'13'344'0,"7"3"-114"0,-7-1-94 0,6 0-55 16,1-1-26-16,6 1-11 0,0-1-4 0,0-3 2 0,6 1 1 15,1-5 4-15,6-1 4 0,0-2 7 0,7-4 2 16,-8 0-1-16,8 0-3 0,6-4-5 0,-7 0-2 0,1 2-2 15,6-5 0-15,-7-1 0 0,1-4-2 0,0 2 6 0,-7-1 0 16,7 0 6-16,-8 0 6 0,-5-4 3 0,6 4-3 16,-13 0-3-16,0-3-5 0,0-1-9 0,-6 0-5 0,-8-3-10 15,2 3-11-15,-15 5-8 0,1-5-5 0,0 4-14 0,-7-1-22 16,-5 2-30-16,-1 3-43 0,-7 3-61 0,7-4-136 16,-1 8-101-16,1 0-81 0,7 0-39 0</inkml:trace>
  <inkml:trace contextRef="#ctx0" brushRef="#br0" timeOffset="65000.3">11990 11961 101 0,'0'-4'183'15,"7"1"-32"-15,-7 3-33 0,7-4-35 0,-1 1-20 0,0 3-14 16,-6-4-6-16,8 4-5 0,-2-4-3 0,-6 4 0 15,0-4 0-15,0 4 1 0,0 4-2 0,-6-4-1 16,-2 4-5-16,2 3 3 0,-7 0 0 0,6 0-3 0,-6 1-5 16,1 3-2-16,4-3-2 0,-4 2-4 0,6-3 0 0,-1 4-4 15,0-3-5-15,1-1 0 0,6 0 0 0,0-3-1 0,0 4 2 16,0-5-2-16,6 1-1 0,1 0 2 0,0 0 0 16,5-1-1-16,2-3-1 0,-2-3 0 0,1 3-1 0,1-4 2 15,-2-4-2-15,2 5 2 0,-1-5 5 0,0 2 5 16,-7-3 4-16,1 2 3 0,-1 0 4 0,0-4 6 0,-6 3 7 15,0-2 2-15,0 2 1 0,0-3-3 0,-6 7 1 16,-7-3-5-16,0 4-5 0,-6 3-6 0,-1 0-6 0,0 0-6 16,-5 7-6-16,-1-4-3 0,-7 9-3 0,7-5 0 0,6 3-1 15,-6 2 0-15,7-1 0 0,-1 0 0 0,0 1-2 16,14-6 0-16,-7 5 0 0,7-3 2 0,-1-1-3 0,7-3-1 16,7 3-1-16,-1-4 0 0,7-3 1 0,1 0 1 15,4 0-1-15,2-3 0 0,0-1 1 0,-1 1 1 0,7-4 1 16,-6-1-1-16,-1-4 2 0,7 5 0 0,-6-4 2 0,-1 0 2 15,-5 0 2-15,-2 4 1 0,2-3 5 0,-8 2 2 16,1 1 2-16,-7-1 3 0,0 1-1 0,0 3-1 0,-7 1-1 16,-5-1-1-16,-2 1-3 0,1 3-4 0,-7 0-3 15,8 0-3-15,-8 3 0 0,0-3-2 0,8 4-1 0,-2-1-1 16,1 4 0-16,1-3-4 0,4 0-9 0,2 3-10 0,0-3-13 16,6 4-10-16,0-6-19 0,6 6-25 0,0-4-37 15,8-1-65-15,-1 1-127 0,0 0-68 0,6-4-39 16</inkml:trace>
  <inkml:trace contextRef="#ctx0" brushRef="#br0" timeOffset="66437.57">12355 7250 16 0,'0'0'40'0,"0"3"-2"0,0-3-6 16,0 0-2-16,0 4 2 0,0-4 0 0,0 0 3 0,0 0 4 16,7 4 2-16,-7-4 5 0,0 0 7 0,0 0 2 15,0 0 0-15,0 0 0 0,0-4-1 0,0 4-3 16,0 0-5-16,0 0-5 0,0-4-5 0,0 4-5 0,0 0-7 16,0 0-3-16,0 0-8 0,0 0-5 0,0 0-2 0,0 0-4 15,0 0-1-15,0 0-1 0,0 0 1 0,0 0-2 16,0 0 0-16,0 0 1 0,0 0 0 0,0 0 1 0,0 4-1 15,0-4 0-15,0 0 0 0,0-4 1 0,0 4 0 16,0 0 0-16,0 0-4 0,0 0-3 0,0 0-7 0,0 0-16 16,0 0-23-16,0 0-62 0,0 0-144 0,-7 0-77 0</inkml:trace>
  <inkml:trace contextRef="#ctx0" brushRef="#br0" timeOffset="74435.78">568 11371 215 0,'0'-3'216'0,"0"-1"-56"0,0 4-48 15,6-4-34-15,-6 1-22 0,0-2-13 0,0 3-8 16,0-2-5-16,7-4-8 0,-7 5-3 0,7-5-1 0,-7 4 2 15,5-4 6-15,2 2 2 0,-7-2 5 0,7 1 2 16,-7-1 6-16,6 1 2 0,-6 0-1 0,0 3-4 0,0-3-4 16,7 0-6-16,-7 3-4 0,0-3-4 0,0 3-6 0,7-4-4 15,-7 6-6-15,0-6 0 0,5 4-2 0,3-3-1 16,-8-1 1-16,7 6 1 0,-1-6 0 0,6 1 1 0,-4-1 3 16,4 0 0-16,1 2 0 0,7-2 1 0,0 0-1 15,-1-3 0-15,1 4-3 0,-1 0-1 0,8-5 2 0,-2 6-2 16,0-2-1-16,2 1 1 0,-1-1-2 0,7 0 1 15,-8 2 2-15,15-1-3 0,-8-1 1 0,1 5 1 0,0-4 1 16,6 0 0-16,-6 2 1 0,-2 2-1 0,9-5 3 0,-1 4-1 16,-8 1 0-16,10 3-1 0,-2-4-2 0,-6 4 3 15,-1 0-4-15,8 4 2 0,-8-1-3 0,-6 1-1 0,7 0 1 16,0 3 1-16,-8 0-1 0,8 5-2 0,-8-1 2 16,2 0-1-16,5 3 1 0,1-3 0 0,-7 3-1 0,6 5 0 15,-5-1 0-15,5-2-1 0,0 1 0 0,1-3 1 0,0 2-2 16,0-1 1-16,-1-4 1 0,8 0 0 0,-8-4 0 15,6 0 1-15,3 0-1 0,-3-3-2 0,1 0 2 0,0-1 1 16,7-3-1-16,-1 0 0 0,1-3 1 0,0-1 0 16,5-3 2-16,-4-1 1 0,4 1 0 0,2 0 1 0,-1 0-1 15,1-4 1-15,-8 0 2 0,6-1 1 0,-5 2 4 0,-6-2-1 16,-1 1 0-16,0 0 0 0,-13 0-1 0,0 0 2 16,-7 1-2-16,-5 2 0 0,-2 0-3 0,-4 5 0 15,-8-4-3-15,0 3 0 0,-8 1-1 0,2-1-1 0,-8 0-2 16,8 4-1-16,-8-4 0 0,9 4 0 0,-1 0 1 0,-1-3-2 15,0 3-2-15,14 0 1 0,0 0-2 0,-1 0-2 0,13 3-4 16,1-3-4-16,12 0-4 0,-5 0-3 0,5 0-2 16,7 0-3-16,-7-3-2 0,8 3-1 0,-7 0-2 15,-1-5 3-15,7 5 5 0,-13 0 4 0,7 0 1 0,-7 0 5 16,0 0 3-16,-7 0 4 0,7 0 4 0,-6 0 2 0,0 0 0 16,-7 0 1-16,-1 0 1 0,-4 0 0 0,-2 0 1 15,0 0 0-15,-6 0 1 0,0 0 2 0,0 0 1 0,0 0 1 16,-12 5-2-16,4-5 0 0,2 3 2 0,-7 1-2 0,0 0-2 15,0 0-1-15,1-1-5 0,-2 1-8 0,1 3-14 16,0-4-23-16,7 2-33 0,-1 2-59 0,-6-3-121 0,6 3-84 16,1-4-60-16</inkml:trace>
  <inkml:trace contextRef="#ctx0" brushRef="#br0" timeOffset="75310.37">1466 11774 282 0,'0'-3'368'16,"0"3"-123"-16,0 0-101 0,0 0-62 0,0 0-38 0,0 0-23 15,0 0-10-15,0 0-3 0,0 0-2 0,0 0-4 0,0 0 0 16,0 0-1-16,8 0 2 0,-2 0 2 0,0 0 1 16,2 0 4-16,4-4 5 0,2 4 5 0,5-4 2 0,-6 0 5 15,6 1 0-15,8-2 3 0,-8 2-3 0,8 0-5 16,-8 0-3-16,7-2-4 0,0 2-2 0,0-1-4 0,0 0 0 16,1 0-2-16,-2 1-1 0,1-1-1 0,0 1 1 0,0-1-2 15,1 4 0-15,-9-3-2 0,2-1-1 0,0 0 0 16,-7 4 0-16,0-4 0 0,0 4-1 0,-7 0 0 0,1 0 0 15,0 0 2-15,-7 0 0 0,6 0-1 0,-6 0 0 16,0 0-1-16,-6 4 1 0,-1 4 3 0,0-1-1 0,-5 3-2 16,-2 2 1-16,1 5 1 0,-7-1-2 0,-6 2 1 15,8 4-1-15,-9 0 1 0,1 0 0 0,-6 3 1 0,5 5 0 16,-5-1-2-16,-1 0 1 0,-5 4 2 0,5 0-1 16,1 5-2-16,-8-2-1 0,7 3-1 0,-6-2 1 0,7-3 0 15,6-1 0-15,0 0 0 0,-1-3 0 0,1-1-1 0,14-4 1 16,-8-4 1-16,7 2-1 0,-2-5 1 0,4 0-1 15,5-2 0-15,-1-6 0 0,7-3 0 0,-7 1 0 0,7-1 2 16,0-3 1-16,0 0 3 0,7-4 2 0,0-4 4 16,5 0 1-16,2-3 3 0,5-3 4 0,1-2 1 0,-1-3 1 15,8 0-2-15,-8-3 1 0,7 4-1 0,-6-4-1 0,-1-1-2 16,0 1-3-16,1-1-1 0,6 2-4 0,-6-6-2 16,-1 0-3-16,0 2-1 0,-5-1-2 0,5-3-1 0,1-1 0 15,0-1 0-15,-8 2 0 0,8 0 0 0,-1 0 0 0,-5-2 0 16,6 2 0-16,-2 0 1 0,-4 2-2 0,-1 2 0 15,-1 2 0-15,2 0 0 0,-2 5-1 0,2-1-1 0,-8 7 1 16,1-2 0-16,-1 3 0 0,1 3 0 0,0 0 0 16,-1 0-1-16,0 4 2 0,0 0-2 0,2 0 2 0,-2 8-1 15,0-1 1-15,8 4 1 0,-8 4 0 0,7 4 2 0,-7 2 0 16,8 2-4-16,-8 2 2 0,7 0 2 0,-6 5 1 16,-1-1 0-16,1 4-1 0,-1-4 0 0,-6 1-1 15,7 2 5-15,0-2-2 0,-7 3-2 0,6-4-1 0,-6-3-1 16,0-1 1-16,0 0-1 0,0-2 0 0,0-1 0 0,0 0 0 15,0-4 0-15,0 1-1 0,0-1 1 0,0-3-4 0,0 0-11 16,0-1-20-16,0 1-30 0,0-1-46 0,6 2-100 16,-6-6-124-16,0 1-86 0,6 0-50 0</inkml:trace>
  <inkml:trace contextRef="#ctx0" brushRef="#br0" timeOffset="77356.75">1389 15690 12 0,'0'0'186'0,"0"4"-48"16,0-4-40-16,-6 0-30 0,6 0-22 0,0 0-13 15,0 0-6-15,0 0-4 0,0 4 0 0,0-4 0 0,0 0-1 16,0 3 1-16,0-3 4 0,0 0 2 0,0 0 5 16,0 0 1-16,0 0 0 0,0 0 1 0,0 0 1 0,6 0-2 15,-6 0-2-15,0 0-2 0,0 4-4 0,6-4 0 16,1 0 0-16,0 0 2 0,-1 4-1 0,8-4 2 0,-8 0 1 16,7 3 3-16,5-3-1 0,2 0 0 0,0 0 1 0,6 0-1 15,1 0-1-15,5 0 0 0,-6 0 3 0,13 0 0 16,0 0-1-16,7-3-2 0,-1-1-2 0,1 0 0 0,7 1 0 15,-2-1 0-15,1-3-4 0,1 3-1 0,-2-3 0 16,2 3 1-16,-1-3-1 0,-7 3-3 0,1 0-3 0,0 1-1 16,-7-1-3-16,0 1-3 0,-6 3-5 0,-8-5-4 15,2 5-6-15,-8 0-8 0,1 0-13 0,-7 5-20 0,0-5-17 16,-7 0-23-16,-6 3-29 0,0 1-51 0,-6-4-87 0,0 3-115 16,-14 1-61-16</inkml:trace>
  <inkml:trace contextRef="#ctx0" brushRef="#br0" timeOffset="77825.61">2099 15683 287 0,'0'0'485'0,"0"0"-119"0,0 0-156 0,7 0-100 16,-7 0-57-16,6 4-33 0,0-4-15 0,-6 0-8 15,7 3-4-15,-7 1 2 0,0 0 1 0,0 3 4 0,0 0 2 16,-7 5 1-16,7 2 1 0,-12 4 0 0,5 4 1 0,0 0 0 15,-5 8 2-15,-1-1-2 0,-7 7-1 0,7 1 0 16,-13 3-1-16,6-3 0 0,0 3-1 0,-6 1 0 0,8-8-1 16,-2 4-1-16,1-6 2 0,-1 0-1 0,6-6 0 15,2 1 1-15,-1-8 0 0,6 1 1 0,0-5 2 0,1 1 2 16,6-8 6-16,-6 1 7 0,6-1 11 0,0-3 10 0,6-4 13 16,-6 3 10-16,6-6 4 0,8-1 2 0,-1-3-3 15,-1-1-4-15,8-3-9 0,-6 0-9 0,5-1-13 0,1-2-11 16,6-3-6-16,-8 2-3 0,2-4-3 0,0 0-4 15,-7 2-1-15,7-3-2 0,-1-1 0 0,-5-1 1 0,-2 4 4 16,1-4-3-16,6 1 0 0,-12-2 2 0,7 0-2 0,-8 2-1 16,7-1 0-16,-6 4-1 0,5-1-2 0,-5 5 1 15,0-1-6-15,-1 1 2 0,-6 7 1 0,7-1 0 16,-2 0 0-16,-5 1-2 0,7 3-1 0,-7 4 0 0,7 0 4 16,-7 0-2-16,6 4 0 0,1-1-2 0,-1 5 3 0,8-1-1 15,-8 5 1-15,1 2 1 0,6 5 1 0,-7-1 0 0,7 4 0 16,-7 3 1-16,2 0 0 0,-2 2 0 0,7-2-1 15,-7 5 0-15,1-5-2 0,-1 4 0 0,0 2-4 16,1-6-4-16,0 0-8 0,0 4-8 0,-1-4-12 0,0-2-14 16,-6 3-13-16,8-4-15 0,-2-3-17 0,0 2-18 0,-6-3-22 15,6 1-28-15,1 0-45 0,0-9-91 0,-1 1-74 16,1 0-47-16</inkml:trace>
  <inkml:trace contextRef="#ctx0" brushRef="#br0" timeOffset="78122.2">2881 16387 361 0,'7'0'510'0,"-1"0"-101"0,1 0-167 0,-1 0-106 16,8 3-63-16,-3 1-35 0,4-1-22 0,4 4-9 15,-6 1-4-15,6 3-2 0,-5-1-1 0,-1 2-1 16,0 3 1-16,-7-1 0 0,1 5 0 0,-1 3 1 0,-6 0 1 16,0 0 0-16,0 3 1 0,0 1 0 0,-6 0-1 0,-7-1 0 15,6 1 0-15,-6-1 1 0,0 5-1 0,-6-9 0 0,-1 6-1 16,1-2-1-16,-1-3 0 0,0 0-3 0,-6 0-8 0,7-4-16 16,-2-2-20-16,1-2-33 0,2 1-53 0,-2-8-101 15,8 0-114-15,-8-4-72 0,7 1-40 0</inkml:trace>
  <inkml:trace contextRef="#ctx0" brushRef="#br0" timeOffset="79200.22">4660 15569 312 0,'0'0'347'0,"0"0"-144"15,0 0-106-15,0 0-64 0,0 0-37 0,0 0-16 16,0 0-7-16,0 0 1 0,0 0 9 0,0 0 15 0,0 5 12 16,0-5 10-16,-6 0 6 0,6 3 2 0,0-3 0 15,-6 3-1-15,6-3-1 0,0 4-2 0,-8-4-4 0,8 4-1 16,-6-4-1-16,6 3 0 0,-6 1 2 0,-1-4 2 0,0 4 1 16,1 0-2-16,-1 4 0 0,-5-6 0 0,-2 5 0 15,2 5 0-15,-8-4-2 0,0 6-3 0,1-3-3 0,-1 3 0 16,-7 1-3-16,2 3 0 0,-8 0-3 0,1 5 0 15,-1-1 1-15,1 0 0 0,-7 0 0 0,6 4-1 0,-6-1 1 16,6 0-1-16,-6 0-1 0,6 2 0 0,-5 2-2 16,12-3-1-16,-7-1-2 0,7-3 1 0,6 1 0 0,1-5 0 15,-1-4-1-15,8-2 0 0,4-2-1 0,2 1 2 16,0-3 2-16,12-1 2 0,-6 1 2 0,14-6 5 0,-2 2 1 16,2 4 0-16,11-5 2 0,1 1 0 0,0 0-2 0,7-4-2 15,5 3-3-15,3-3-5 0,4 3-1 0,0-3-1 0,1 5-2 16,6-5-2-16,-7 0 1 0,8 3 0 0,-1-3 0 15,1 0 1-15,-3-3-1 0,3 3 1 0,-6 0-1 16,3-5 1-16,-3 5 0 0,-8-3-1 0,0 0 1 0,0-1 1 16,-6 0 0-16,-8 1 0 0,1-1 6 0,-6 0 8 0,0-2 8 15,-7 1 8-15,0-2 5 0,-6-4 6 0,-1-3 8 16,-6 3 7-16,-6-8 7 0,6 1 1 0,-14-1-1 0,8-3-1 16,-13 4-2-16,5-7-3 0,-6 3-5 0,1-4-7 15,-7 1-9-15,0 2-9 0,0-2-6 0,0 0-4 0,-1-1-5 16,2 0-3-16,-7 0 0 0,6 0-1 0,6 5-2 0,0-1 0 15,1 0-2-15,-1 3-2 0,7 4-5 0,0 1-15 16,6 3-28-16,1 5-33 0,6-2-31 0,0 0-33 16,6 4-40-16,7-3-56 0,7 3-105 0,-6 1-90 0,4 0-42 15</inkml:trace>
  <inkml:trace contextRef="#ctx0" brushRef="#br0" timeOffset="79496.88">5129 15617 316 0,'0'3'477'0,"0"-3"-136"0,0 0-130 0,0 0-87 0,7 0-56 16,-7 0-31-16,6 5-17 0,1-5-7 0,4 0-1 0,-2-5 2 15,2 5 4-15,4 0 3 0,4-3 4 0,1 3 6 0,0 0 1 16,-3 0 0-16,11-4-1 0,-2 4-3 0,6 0-3 16,1-2-4-16,-2 2 0 0,3-6-6 0,-2 6-2 15,1-2-2-15,-1 2-1 0,-5 0-2 0,5 0 1 0,-6 0-3 16,1 0-6-16,-1 0-11 0,-6 0-16 0,-1 2-19 0,0-2-20 16,-6 6-27-16,-7-6-29 0,8 2-36 0,-14-2-53 15,6 0-86-15,-6 4-86 0,-6-4-46 0</inkml:trace>
  <inkml:trace contextRef="#ctx0" brushRef="#br0" timeOffset="79746.82">5401 15672 483 0,'0'4'473'16,"0"-1"-172"-16,0 1-128 0,9 3-77 0,-3 1-47 0,7-1-24 16,0 0-12-16,0 1-6 0,1 2-3 0,-2-2-3 15,1 7 0-15,7-5 0 0,-7 5-1 0,6 4 1 0,-5-1 1 16,5 0-1-16,-6 0-1 0,0 5 0 0,-7-2 0 0,8 2-1 15,-14 2 0-15,6 1 0 0,-6 0 0 0,-6-5 0 16,-1 4 1-16,0 2 1 0,-5-2 1 0,-8-2-1 0,1-2 0 16,-1 2 2-16,-6-2 0 0,-1-3 0 0,1 1-1 15,-6 0 1-15,4-5 0 0,-3-3 3 0,-2 0 1 0,1-1 1 16,6-2-1-16,1-1 0 0,-2-3 0 0,1 0 0 16,5 0-1-16,10-2-4 0,-3-2-14 0,1 0-23 0,13-2-35 15,-6-2-40-15,12-4-62 0,1-3-157 0,13 0-67 16,-9 1-48-16</inkml:trace>
  <inkml:trace contextRef="#ctx0" brushRef="#br0" timeOffset="79981.14">5878 15947 98 0,'0'0'508'0,"0"0"-28"0,0-4-163 15,7 4-133-15,0 0-84 0,-1-3-50 0,7 3-27 16,0-4-12-16,6 0-4 0,-5 0-1 0,5 4 2 16,7-3 4-16,-6-2 2 0,6 3 0 0,0 2-1 0,0-4-4 15,0 4-7-15,0-3-9 0,0 3-14 0,1 0-16 0,5 0-25 16,-12 0-29-16,5 3-37 0,-5-3-56 0,6 0-85 16,-13 0-110-16,0 4-51 0</inkml:trace>
  <inkml:trace contextRef="#ctx0" brushRef="#br0" timeOffset="80137.42">5996 16090 332 0,'-6'3'492'15,"6"-3"-128"-15,-7 4-153 0,14-4-98 0,-7 4-58 0,6-4-32 16,0 3-15-16,8-3-6 0,-2 0-1 0,1 0 1 16,7 0 1-16,6 0 1 0,0-3 2 0,1 3-2 0,5-4-5 15,1 4-14-15,5-4-21 0,1 1-33 0,1-5-44 0,-1 4-76 16,0-2-120-16,0-2-72 0,0 0-49 0</inkml:trace>
  <inkml:trace contextRef="#ctx0" brushRef="#br0" timeOffset="80356.05">6849 15605 452 0,'0'-6'396'0,"0"2"-136"0,0 4-117 15,0-4-68-15,7 8-35 0,-7-4-17 0,0 8-10 0,0-6-1 16,0 10-4-16,0-1 12 0,7 3 6 0,-7 5 4 0,0-1 1 16,0 4 1-16,0 4 0 0,0-4-4 0,6 4 1 15,-6 3-8-15,7-3-8 0,-1 3-5 0,-1 0-10 0,4 3-18 16,-3 2-26-16,-1-1-44 0,2 0-87 0,0-4-149 16,0-3-83-16,-1 3-45 0</inkml:trace>
  <inkml:trace contextRef="#ctx0" brushRef="#br0" timeOffset="81090.33">4224 17232 88 0,'0'-3'478'16,"0"-2"-78"-16,0 3-143 0,0-2-110 0,0 4-68 0,0-3-39 15,0 3-22-15,0-4-11 0,0 4-5 0,0 0-2 0,0 0 0 16,0 0 2-16,0 0 2 0,-8 0 1 0,8 0 1 16,0 4-6-16,-6-4 0 0,6 3 0 0,-6 1 1 0,-1 3-1 15,-6 0 0-15,7 4-1 0,-7 3 1 0,0 2 2 0,0 2 1 16,-1 3-2-16,-4-1-1 0,4 6 0 0,-5-1 0 0,5 0 1 16,-4 4 1-16,-2 4 1 0,-7 1-1 0,7-1-2 0,1 3 2 15,0 1-1-15,-8 3 0 0,15-3 1 0,-8-5 0 16,7 1 0-16,0 1 0 0,0-5 0 0,7 0 1 0,6 0 1 15,0 0 2-15,0-2-3 0,12-6 1 0,2 5 2 16,-1-4 0-16,7-4-1 0,6 0 0 0,-1-2-3 16,7-1-1-16,2-5-5 0,5 1-4 0,-1-3-9 15,9-6-9-15,-2 3-14 0,1-5-18 0,5 0-23 16,-5-5-37-16,7 5-65 0,-8-6-133 0,1-2-70 0</inkml:trace>
  <inkml:trace contextRef="#ctx0" brushRef="#br0" timeOffset="81387.12">4348 17405 444 0,'0'0'434'0,"-8"0"-136"0,8-4-128 16,8 4-80-16,-2 0-43 0,0 0-25 0,8-3-14 0,-2 3-2 16,1-4-2-16,7 1 2 0,-1 3 5 0,0-4 4 0,8-1 4 15,-1 5 1-15,0-3 0 0,1 0 2 0,5 3 0 16,1-4-3-16,5 4-2 0,-6-4-3 0,9 4-1 0,-9-3-4 16,6 3-3-16,-4 0-11 0,-2 0-11 0,1 0-18 0,-7 0-22 15,0 0-28-15,0 0-33 0,-7 3-47 0,-5-3-71 0,-3 4-117 16,-3-4-58-16</inkml:trace>
  <inkml:trace contextRef="#ctx0" brushRef="#br0" timeOffset="81637.2">4698 17405 274 0,'-5'0'517'16,"-2"0"-68"-16,0 0-170 0,7 0-120 0,-6 3-73 0,12-3-46 16,-6 4-25-16,7 0-14 0,0 0-8 0,-2-1-2 0,10 1 2 15,-9 4 3-15,6-2 3 0,8 5 2 0,-7 1 0 16,7-2 1-16,0 5 1 0,-1-4 1 0,1 8 2 0,-1-1-1 15,0 1 0-15,1-2-1 0,-7 5 0 0,0 0 1 0,-6 4-1 16,-2-4 1-16,2 4-5 0,-7-4-1 0,-7 3 2 0,2 1 1 16,-9-4 1-16,2 0-1 0,-7-1 0 0,-1-2-1 15,-6 3 2-15,6-7 3 0,-14 2-3 0,3-2-2 16,4-3-1-16,-11-1 1 0,5-3 0 0,1-2 1 16,-1-2 0-16,1 0 2 0,5-4 0 0,8 0 1 0,0 0-11 15,5-4-16-15,1 0-27 0,13-2-34 0,0-2-45 16,13-3-67-16,1-1-137 0,5 1-92 0,0-3-43 15</inkml:trace>
  <inkml:trace contextRef="#ctx0" brushRef="#br0" timeOffset="81871.45">5188 17614 268 0,'0'3'491'0,"0"1"-98"0,0-1-151 16,0-3-103-16,0 0-63 0,7 0-37 0,-1 0-21 0,7 0-9 15,-7 0-4-15,8 0-4 0,-2-3 1 0,8 3-1 16,-7-4 1-16,13 4 1 0,-6 0 2 0,6-3-4 0,-7 3-6 16,7 0-12-16,-1 0-14 0,3-4-27 0,-8 0-27 0,5 0-40 15,-5 4-59-15,0-3-108 0,-8-1-81 0,8 4-49 0</inkml:trace>
  <inkml:trace contextRef="#ctx0" brushRef="#br0" timeOffset="82027.62">5207 17771 181 0,'-6'4'492'16,"0"2"-42"-16,6-1-184 0,0-5-126 0,0 4-75 0,12-1-47 15,-5-3-21-15,6 4-12 0,0-4-8 0,7-4-3 0,6 4-4 16,-1-3-11-16,1-1-20 0,7-1-32 0,-2-1-59 0,4-2-109 15,-2 1-87-15,-1-4-57 0</inkml:trace>
  <inkml:trace contextRef="#ctx0" brushRef="#br0" timeOffset="82324.33">5735 17573 175 0,'-13'4'499'0,"1"4"-52"16,-2-1-174-16,1 0-120 0,0 8-69 0,0-5-41 0,0 5-22 15,0 0-11-15,7 0-6 0,-1-1-3 0,0 5-1 16,7-1-2-16,-6-3 2 0,6 2-1 0,0 2 0 0,6-4 1 16,1-4 0-16,0 4-1 0,-1-4-1 0,7-1 0 15,0-2 0-15,6-1-1 0,-5 1 1 0,6-8 1 16,-1 3 1-16,0-6 4 0,0 3 5 0,1-4 4 0,0 0 7 16,-1-3 6-16,-5-1 8 0,-2-2 12 0,2-1 13 15,-2-4 7-15,-5 4 5 0,0-4 4 0,-1-4 2 0,-6 5 2 16,0-4 1-16,-6 0-4 0,-1 3-9 0,0-3-5 0,-5-1-5 15,-2 5-6-15,-5-1-7 0,-1 0-8 0,8 1-8 0,-14-1-7 16,6 4-9-16,0 1-14 0,1-2-17 0,-1 5-23 0,7-1-30 16,0 5-32-16,7-1-39 0,-1 1-47 0,7-4-56 0,0 3-89 15,7-1-111-15,5-1-57 0,-5 2-19 0</inkml:trace>
  <inkml:trace contextRef="#ctx0" brushRef="#br0" timeOffset="82808.75">6516 17244 56 0,'0'-3'511'16,"0"-2"4"-16,0 5-168 0,-5-4-144 0,5 4-92 0,0-3-53 15,0 3-29-15,0 0-16 0,0 0-7 0,0 0-6 0,0 0 0 16,0 3-1-16,0 1 1 0,0 1 0 0,0-2-1 0,-7 4 1 16,7 3 0-16,0 2 1 0,-6-1 0 0,6 4 0 15,-7 2 1-15,1-2 0 0,-1 7 3 0,1-3 2 0,-1 3 1 16,0 0 1-16,7-1 0 0,-6 6 0 0,0-5 0 0,-8 0-1 16,14-1-1-16,-7 1-1 0,7 0-2 0,-5 0 0 0,5-3-1 15,5-2 2-15,-5-1 1 0,7-2 2 0,-7 1 2 0,7-4 2 16,6-4 2-16,-7 5 3 0,1-10 1 0,6 6 8 15,0-4-4-15,0-4-1 0,-1 3-1 0,3-3-5 0,-3-3-1 16,1 3-1-16,-6 0-3 0,6-4-7 0,-7 4 1 0,1 0 1 16,-7-3 1-16,7 3 1 0,-7 0 0 0,0 0-2 0,6 0-2 15,-6 0 1-15,0 0-3 0,0 0-1 0,0 0-1 0,6 0-2 16,-6 3 0-16,0-3-1 0,0 4 2 0,7-1-3 16,0 1 3-16,-7 0 2 0,6 0 0 0,0-4 1 0,1 3 2 15,-2-3 2-15,3 0 7 0,4 0 2 0,-5 0 4 0,-7-3 4 16,8 3 7-16,-2-4 7 0,-6 0 5 0,0 0 2 0,6 1-3 15,-6-1-2-15,-6-4-11 0,6 6-25 0,-6-2-34 0,-2 0-41 16,1-3-39-16,2-1-47 0,-2-3-60 0,-1 4-99 16,3-4-125-16,-8-4-56 0,0 5-21 0</inkml:trace>
  <inkml:trace contextRef="#ctx0" brushRef="#br0" timeOffset="82980.42">6217 17452 327 0,'0'0'512'0,"6"0"-52"0,2-3-199 0,-2 3-132 0,7-4-75 16,7 0-41-16,-1 0-22 0,0 2-8 0,8-3-1 0,-1 2 3 15,0-1 4-15,0 1 5 0,7-1 2 0,-1 4 1 0,1-4-6 16,-1 0-11-16,1 1-23 0,-1-4-36 0,6 3-52 0,3 1-98 16,-9-1-112-16,1-1-68 0</inkml:trace>
  <inkml:trace contextRef="#ctx0" brushRef="#br0" timeOffset="83214.97">7052 17295 231 0,'0'0'481'0,"0"0"-108"15,6 0-135-15,0 0-98 0,1 0-58 0,6 0-36 0,0 0-19 16,0 0-11-16,5-4-5 0,2 4-4 0,1 0 0 0,4-4 0 16,2 4 0-16,-1 0 0 0,0 0 0 0,6 0-1 0,-5 0-5 15,5 0-8-15,1 0-14 0,-7 0-21 0,0-3-26 0,7 3-38 16,-13 0-56-16,-2 0-91 0,2 0-107 0,-7 0-52 16</inkml:trace>
  <inkml:trace contextRef="#ctx0" brushRef="#br0" timeOffset="83464.69">7253 17306 439 0,'-14'3'513'0,"9"2"-118"0,-1-3-159 16,-1 2-102-16,7 4-63 0,0 0-35 0,0 1-19 15,7 3-9-15,4-1-3 0,-3 0-4 0,4 1 1 0,2-2 0 16,6 5 0-16,-8-4 1 0,8 3 1 0,-1 1-1 0,-5 3 1 16,6-3-1-16,-9 4 2 0,10-1-2 0,-14 0 1 0,5 0-1 15,-5 5 0-15,-7-6 0 0,0 5 0 0,0 1-1 0,-7-1 1 16,-5 0 0-16,-8 0-1 0,7 0 1 0,-13-5 0 0,6 2-3 15,-6-4 2-15,1-1 0 0,-9-2 0 16,9-1 0-16,-9-5 0 0,9 2 0 0,-7-4 0 0,5-1-1 16,1-3 0-16,6 0-3 0,1 0-11 0,12 0-23 15,1-3-35-15,6-1-49 0,6-4-79 0,8-2-149 0,5-1-85 16,-6-4-45-16</inkml:trace>
  <inkml:trace contextRef="#ctx0" brushRef="#br0" timeOffset="83714.63">7885 17529 92 0,'-6'4'493'0,"6"0"-59"0,0-4-144 0,0 0-114 0,0 0-68 16,0 4-42-16,0-4-25 0,6 0-11 0,0-4-3 0,2 4 2 15,4 0 4-15,-5 0 0 0,13-4 0 0,-8 4-1 16,8-4-3-16,0 4-2 0,6-3-8 0,-1 3-6 0,2-4-7 16,-1 4-8-16,6 0-9 0,-6 0-15 0,1-3-20 0,-1 3-21 15,0-4-29-15,-7 4-35 0,1-3-44 0,-8 3-61 0,2-4-110 16,-1 4-68-16,-7-5-30 0</inkml:trace>
  <inkml:trace contextRef="#ctx0" brushRef="#br0" timeOffset="83870.84">7794 17610 63 0,'-6'4'481'0,"-1"-4"-19"0,7 3-179 0,-6-3-127 0,6 0-75 15,6 0-40-15,-6 0-24 0,13 0-8 0,-7 0-7 0,14 0-2 16,-6 0 0-16,5-3 0 0,1 3 1 0,6 0-1 0,0 0-5 16,-1-4-10-16,8 4-17 0,0-4-24 0,0 0-34 0,6 1-61 15,-7-1-89-15,0-4-102 0,1 2-60 0</inkml:trace>
  <inkml:trace contextRef="#ctx0" brushRef="#br0" timeOffset="84120.78">8479 17328 60 0,'-7'-4'484'0,"7"0"-27"0,-7 4-172 0,7-4-129 16,7 4-70-16,-7 0-41 0,7 4-25 0,-7-4-10 0,6 4-5 15,0 0 0-15,1 4 0 0,-1-1 1 0,-6 0 2 0,7 0 3 16,0 4 1-16,-7 0 0 0,5 4 1 0,-5-1-3 0,7 1 0 16,-7 3-2-16,7-3-1 0,-7 3-3 0,0 1-2 15,0 0 0-15,0-2 2 0,0 2-2 0,0-1 0 0,0 1 0 16,0-2-3-16,0 2-5 0,0-1-6 0,0-3-13 0,0-4-12 16,0 3-17-16,0-2-21 0,0-5-25 0,0 1-32 0,7-6-51 15,-7 3-92-15,0-5-77 0,6-5-49 0</inkml:trace>
  <inkml:trace contextRef="#ctx0" brushRef="#br0" timeOffset="84527.14">8655 17074 56 0,'-14'-2'502'0,"14"-3"2"0,-7 3-173 15,7-2-149-15,0 4-84 0,7-4-50 0,0 0-28 0,0 4-17 16,5 0-7-16,1-4-3 0,7 4 0 0,-6 0 3 16,4 0 0-16,2 4 1 0,-1 0 2 0,1 0 0 0,0 2 2 15,6 1 0-15,7 5-1 0,-7 3-1 0,7-1 2 0,-1 1 0 16,-8 4 1-16,11 2 1 0,-3 4-2 0,1 2 1 0,-2-2 1 15,3 1-2-15,-2 3 0 0,-6 0 2 0,1 5 2 0,-1-5 1 16,-7 4-1-16,1 0 1 0,-1 0-1 0,-6 0 2 16,-13 3-2-16,7-3-1 0,-14 3-3 0,1 2 1 0,-8-1-1 15,-5-1-1-15,-1-3 0 0,-12 0-1 0,-1 0 1 16,-5-1-1-16,-2 1-1 0,1-6-1 0,-7 2 0 16,1-7 0-16,-1 0 1 0,1-5-1 0,-9 2-1 0,10-4 3 15,4-3 0-15,1-2-4 0,1 1-7 0,11-3-13 16,1-1-26-16,6 0-43 0,8-4-85 0,5 1-149 15,7-4-81-15,0 0-45 0</inkml:trace>
  <inkml:trace contextRef="#ctx0" brushRef="#br0" timeOffset="85729.9">10968 15874 467 0,'5'-4'416'15,"2"-4"-156"-15,-7 5-108 0,7-5-67 0,-7 5-37 0,7 0-22 16,-7-1-9-16,6 4-5 0,-6-4-4 0,0 4 0 15,0 0 0-15,0 0 0 0,0 0-1 0,0 0 0 0,0 0-1 16,0 0-1-16,-6 4-4 0,6 0-1 0,-7-1 0 0,0 4-1 16,0 4 1-16,-4 0 0 0,-3 3 0 0,-6 1 0 15,7 4 1-15,-13-1 2 0,7 5-2 0,-14-2 0 16,8 4-1-16,-8 1 1 0,0 0 3 0,-1-3-1 0,10 2 2 16,-10-4 1-16,1 1 2 0,9 0 1 0,-3-3 1 0,1-1-1 15,6 1-2-15,1-5 0 0,5 1 0 0,2-4-2 0,4-1 0 16,3 2 1-16,-2-1-1 0,7 0 1 0,0-4 0 15,7 4 0-15,-2-3 1 0,10-2 0 0,-3 6-2 0,8-8 1 16,6 3-2-16,0 0 0 0,6 1 2 0,8-5-2 16,-8 1 0-16,6 4-1 0,3-6 0 0,4 2 0 0,-6 0-1 15,1 0-1-15,-2-1 0 0,0 1-1 0,3 0 0 16,-8 0 0-16,5-2 0 0,-5-2 1 0,-1 5-1 0,1-5 0 16,-7 0 0-16,7 0 0 0,-7 0 0 0,0-5 1 15,-6 5 3-15,-1-2 5 0,1-2 10 0,-9-4 5 0,4 5 7 16,-9-5 3-16,1 2 5 0,-7-2 4 0,6-3 1 0,-6 0-5 15,-6 0-4-15,-1-4-5 0,1 0-4 0,-1 1-5 16,-12-1-4-16,5-4-5 0,2 2-3 0,-15-2-2 0,7 0-3 16,-5-1 0-16,4-3-1 0,-4 0 3 0,-1 2 1 0,0-1 1 15,7 0 2-15,-1 0 1 0,0 0 0 0,1 3-1 16,5 5-1-16,8-1-9 0,-6 1-19 0,4 6-27 0,8-3-28 16,-6 5-41-16,6-3-46 0,6 6-63 0,2-4-96 15,-2 3-105-15,0-3-54 0</inkml:trace>
  <inkml:trace contextRef="#ctx0" brushRef="#br0" timeOffset="86667.06">11528 15961 232 0,'0'5'395'0,"0"-5"-126"0,6 0-110 0,1 0-73 16,0-5-43-16,-1 5-23 0,8-4-7 0,-8 4-5 0,5-3 2 15,4 3 5-15,-2-3 4 0,-1-1 5 0,2 4 2 16,6-4 4-16,-1 1 0 0,1-1 0 0,-2 4 2 0,2-4-1 15,0 0 0-15,-1 1 0 0,7 3 0 0,-6-5-3 16,0 5-3-16,-1-2-4 0,-5 2-3 0,5 0-5 0,-6 0-3 16,0-4-3-16,-7 4-5 0,8 0 0 0,-8 0 0 15,0 0-1-15,-6 0-1 0,6 0 3 0,2 0-1 0,-8 0-1 16,6 0-1-16,-6 0 0 0,0 0-2 0,0 0 1 0,6 0 2 16,-6 0-1-16,0 0-1 0,0 0 1 0,0 4 0 0,0-4 0 15,0 2 1-15,0 3-1 0,0-2 0 0,0 5 0 16,7-1 0-16,-7-3 0 0,0 6 1 0,0-1 0 15,0 1 0-15,6 5 0 0,-6-4 0 0,0 3 0 0,0 1 0 16,7 3-1-16,-7-3 0 0,0 3 0 0,7 1-1 0,-7-1 1 16,0 0 0-16,6 0 0 0,-6 1 0 0,0 3 0 15,-6-4 0-15,6 1 1 0,-7 2 0 0,7-2-1 0,-7-1 0 16,7-3 0-16,0 3 0 0,-6-7 0 0,6 3 0 16,-7-2 0-16,7-5 0 0,-6 0 0 0,6 1 0 0,0-4 0 15,0-1 2-15,-6 1 4 0,6-1 4 0,0-3 7 0,0 5 8 16,0-5 8-16,0 0 4 0,0-5 3 0,0 2 2 15,0-1 0-15,0 1-5 0,0-5-4 0,6 1-5 16,-6-4-5-16,0 4-3 0,0-4 0 0,0-3 1 0,6 2 1 16,-6-3 3-16,0 0 0 0,7 1-1 0,-7-5 0 0,6 5 1 15,-6-4 1-15,0 4-1 0,7-6-2 0,0 6-2 0,-1-5-6 16,-6 5 0-16,6-1-1 0,8-3-2 0,-8 3-6 16,7 0-3-16,0 1-3 0,0-1 0 0,0 4 2 15,0 0-2-15,7 4-2 0,-7-4-2 0,7 7 0 0,-8-3 1 16,8 4-1-16,0 3 1 0,-8 0-2 0,9 0-2 0,-2 7-4 15,0-4-7-15,-6 8-2 0,7 0-8 0,-1 0-9 16,-6 7-8-16,0-2-9 0,1 2-6 0,-8 0 0 0,0 4-1 16,8-4-2-16,-8 0 4 0,-6 4 4 0,6-2 8 0,-6-3 10 15,0-2 6-15,0-1 6 0,0-2 6 0,0-2 6 16,-6 1 6-16,6-3 3 0,-6-1 2 0,0-3 0 0,6 0 3 16,-8-2 1-16,2-2 3 0,0 0 3 0,-1 0 5 15,0-6 3-15,0 2 2 0,7-3 3 0,-6-1 1 0,6-3 5 16,0 1 0-16,0-2-2 0,0-2-2 0,6 2-1 0,1-5-3 15,0 2-2-15,6-4-2 0,-7 4-2 0,8-2-6 16,-8-2 0-16,7 1-3 0,0 3-1 0,-6-3-3 0,5-1 1 16,-4 4 0-16,4 5 1 0,-6-1 1 0,2 0 0 15,4 4 1-15,-5 0-1 0,6 7 1 0,0-4-1 0,-1 4-1 16,2 4-1-16,-1-4-1 0,0 7 0 0,6 3 0 0,-5 2 0 16,6-2-1-16,-8 5 1 0,1 0 1 0,7 3 0 15,-8 1-1-15,1-1 0 0,8 0 2 0,-8 0-1 16,-1 4-1-16,2-3 0 0,-2 3-4 0,-5-3-8 0,6 2-13 15,-6-3-17-15,4 1-26 0,-3-2-31 0,4 2-36 0,-5-1-61 16,7-2-106-16,-8-6-87 0,1 2-53 0</inkml:trace>
  <inkml:trace contextRef="#ctx0" brushRef="#br0" timeOffset="86870.13">12810 16254 264 0,'8'-7'482'0,"-8"4"-120"0,7-4-147 16,-2 3-89-16,2-4-48 0,7 1-20 0,-8 0-5 15,7 4 3-15,0-6 3 0,7 1 6 0,-2 2 0 0,2-2-2 16,0 5-3-16,6-5-9 0,0 4-13 0,1 2-12 0,-1-3-12 16,0 2-17-16,7 3-20 0,-7 0-24 0,5 0-29 15,-11 0-36-15,6 3-48 0,-6-3-74 0,-7 5-120 16,1-5-81-16,-8 0-38 0</inkml:trace>
  <inkml:trace contextRef="#ctx0" brushRef="#br0" timeOffset="87104.52">13060 16262 266 0,'-9'7'478'0,"9"0"-100"16,0 4-157-16,0 0-101 0,9 1-58 0,-3 2-30 0,-1-3-14 15,2 3-8-15,7-2-7 0,-8 2-2 0,1 1-1 0,6-1 2 16,-6 1 2-16,-1-1 1 0,-6 2-1 0,6-2 2 15,0 2 2-15,-6-2 0 0,0 4 1 0,-6-4-1 0,0 1 1 16,0-1-2-16,-8 1 2 0,1-3 0 0,-7 2-1 16,8-2 3-16,-8-6 1 0,1 2 2 0,-1 0-1 0,0-5 0 15,1 1-1-15,-1-1 0 0,8-3-1 0,-8 0-9 0,7 0-12 16,6-3-18-16,-6 3-27 0,7-4-39 0,6-4-57 16,0 1-80-16,6 0-110 0,7-4-72 0,1-4-33 0</inkml:trace>
  <inkml:trace contextRef="#ctx0" brushRef="#br0" timeOffset="87385.78">13743 16082 282 0,'0'-4'497'0,"0"1"-110"15,0 0-154-15,0-1-98 0,7 4-59 0,0-4-36 16,-1 1-19-16,7-2-9 0,-7 2-6 0,8-1 1 16,5 0 2-16,-6 0 2 0,7 1 2 0,-1-1 3 0,7 4 3 15,0-3-2-15,0-1 1 0,1 1-4 0,5 3 0 0,1-4-3 16,-1 0-2-16,-6 4-3 0,7-4-2 0,-7 4-2 0,0-3 1 16,-7 3-3-16,1 0 1 0,0-4 0 0,-1 4-3 15,-5 0-5-15,-8 0-9 0,7 0-12 0,-8 0-18 16,3 0-19-16,-2 0-26 0,-6 0-32 0,0 0-40 0,6 0-61 15,-12-3-111-15,6 3-71 0</inkml:trace>
  <inkml:trace contextRef="#ctx0" brushRef="#br0" timeOffset="87588.8">13757 16225 385 0,'-7'8'312'0,"0"-1"-130"0,7-3-78 0,0-1-38 0,0 4-16 15,0-3-3-15,7-4 4 0,0 4 7 0,5-4 9 0,-5 0 8 16,13 0 3-16,-8 0-3 0,8-4-7 0,0 4-9 16,5-4-11-16,-5 1-9 0,6 3-6 0,7-4-13 0,-7 1-10 15,0 3-11-15,0-4-13 0,-1 1-18 0,2-1-20 0,-1 4-29 16,7-5-48-16,-7-1-68 0,0 2-140 0,0-3-77 16,0-1-37-16</inkml:trace>
  <inkml:trace contextRef="#ctx0" brushRef="#br0" timeOffset="88057.51">15196 15822 369 0,'-6'-3'408'0,"0"3"-144"16,-1-4-116-16,-1 4-67 0,3 0-38 0,-9 0-21 15,8 4-11-15,0-4-6 0,-7 7-5 0,-1-3 0 0,8-1 0 16,-6 5-2-16,-2-1 1 0,-5 0 1 0,5 4 1 0,2 0 3 16,-3 0 3-16,4 4 2 0,-3 0 3 0,1-1 6 15,1 1 0-15,-8 7 0 0,6-4 0 0,2 4-1 16,-2-4 1-16,8 4-1 0,-7-3-3 0,7 3-2 0,0 0-2 15,-2-1 0-15,8 1 0 0,0-3-2 0,8 3 2 0,-2-4 1 16,0-4 2-16,13 5 1 0,-5-8 1 0,6 4 2 0,-1-7 2 16,7-2 5-16,0 2 1 0,-1-5 2 0,9-3 3 15,-2 0 4-15,1 0 6 0,-2-3 7 0,10-1 2 16,-2-4 5-16,0 1 6 0,-7-3 6 0,7-2 12 0,1 2 9 16,-8-6 10-16,-6 2 14 0,1-1 15 0,-8 1 7 0,-1-5 0 15,-4-2-5-15,-8 2-10 0,2-3-13 0,-8-4-16 16,-8 4-17-16,-4-3-22 0,-1-1-15 0,-7 1-8 0,-6-1-9 15,-6 4-6-15,-1 1-3 0,-6-2-4 0,-1 1-11 16,-6 7-27-16,-5 1-41 0,6-1-52 0,-8 8-53 0,7 0-55 16,0-1-67-16,8 8-133 0,-1 0-110 0,5 0-55 0,3 8-12 15</inkml:trace>
  <inkml:trace contextRef="#ctx0" brushRef="#br0" timeOffset="89135.23">11274 17244 102 0,'0'0'353'0,"0"0"-99"0,6 0-101 16,-6 0-74-16,0-3-50 0,0 3-27 0,7 0-17 0,-7 0-8 15,0 0-1-15,0 0 5 0,0 0 10 0,0 0 9 0,0 0 9 16,0 0 7-16,0 0 5 0,0 0 2 0,0 0-1 0,-7 0 1 15,7 0-3-15,0 0-4 0,-6 0-3 0,6 0-1 0,-6 0 0 16,6 0 1-16,-8 3 1 0,2-3-1 0,0 0 0 16,-7 3 1-16,6-3 1 0,-7 4-2 0,3 0 0 0,2-1-2 15,-2 5-3-15,-3-4 0 0,2-1-1 0,-1 4 0 0,-1 0 2 16,-6 1 1-16,8 3-1 0,-2-1-1 0,-5 2 4 0,7 3 1 16,-2-5 3-16,2 9-1 0,-8-4 0 0,7 3-1 0,-1 0 1 15,-4 4 2-15,4-1-1 0,-6 2 0 0,7 3-2 16,-6 3 1-16,0 0-1 0,4 4-2 0,-4 0 0 0,7 0-3 15,-1 3-1-15,-1-2-1 0,2 3-1 0,5-1-1 16,1 5-1-16,6-5 0 0,0 1 0 0,0-1-1 16,6 1 1-16,7-4-2 0,1-4-2 0,5 5 2 0,7-9 0 15,0 0 1-15,6-3 1 0,1-2 1 0,6-3 0 16,1-5-1-16,-2-2 2 0,7-3-1 0,2 1-2 16,-1-4-9-16,5-1-14 0,-11-3-22 0,5 0-32 15,-6-3-51-15,1 3-91 0,-8-8-121 0,1 4-72 16</inkml:trace>
  <inkml:trace contextRef="#ctx0" brushRef="#br0" timeOffset="89916.29">11534 17456 37 0,'0'-4'341'0,"0"1"-97"16,0-1-97-16,0 0-65 0,0 4-36 0,0-4-17 0,0 4-4 15,0 0-1-15,0-2 5 0,0 2 4 0,0 0 5 0,0 0 3 16,0 0 3-16,0 0-3 0,0 0-3 0,7 0-8 16,-7 0-5-16,0 0-8 0,0 2-4 0,0-2-6 0,0 0-2 15,0 0-4-15,0 4-1 0,0-4 0 0,7 0 0 0,-7 0 4 16,0 8 1-16,6-5 3 0,-6 1-1 0,6 4 3 0,2-1 0 16,-8 0 1-16,6 1-1 0,0-1 0 0,-1 3-2 0,3 2-1 15,-8-1 0-15,7 0 0 0,-1 0-4 0,1-1 2 16,-1 5-2-16,0-1 1 0,2-2-1 0,-2 3 0 0,0 2-2 15,0-1 2-15,-6-2 1 0,8 4-1 0,-2-6 0 0,-6 3-2 16,6-5 1-16,-6 1-1 0,7 0 1 0,-7 0-2 0,6-4 2 16,-6 1 0-16,0-5 2 0,0 1 3 0,0 4 5 0,0-6 8 15,0 3 9-15,0-5 9 0,0 4 4 0,0-4 5 16,-6-4 1-16,6-1 1 0,0 3-3 0,0-6-2 0,-7 1-5 16,7-5-2-16,0 2-1 0,0-1 0 0,0-4 1 0,0 1 3 15,0-1 4-15,0 4-1 0,0-4-4 0,0 4-4 0,7-3-6 16,-7 2-5-16,6 2-4 0,1 2-6 0,-7-3-7 0,7 8-3 15,-7-4-2-15,6 3-2 0,-6 0 0 0,0 0-1 16,0 4 0-16,6 0 0 0,-6 0-2 0,0 4 1 0,6-4-2 16,-6 8 1-16,8-6 0 0,-8 3 0 0,6 2-1 0,-6 0 0 15,6 1-1-15,-6-5-2 0,7 4 0 0,-7 0-1 0,7-2-1 16,-7 2 1-16,0-3-1 0,0-1 2 0,6 1 0 0,-6-4 0 16,0 4 3-16,7-4 0 0,-7 0-1 0,6 0 3 0,0-4 0 15,2 4 0-15,-2-4 2 0,0-3 1 0,0 3-1 0,8-4 1 16,-8 1 1-16,7 0-2 0,-6 4 1 0,6-9-1 15,-7 5 0-15,0-1 1 0,2 6-1 0,-2-6 0 0,0 1-2 16,1 3 1-16,-1-4-1 0,1 6 1 0,-7 2 0 0,7-5-1 16,-1 2 1-16,0 3-1 0,1 0 1 0,0 0 0 0,-1 3-1 15,0 2 0-15,0-3 0 0,2 6 2 0,-2-1-1 16,0 5 0-16,1-2 1 0,-7 1 0 0,6 0 0 0,-6 3 0 16,7-2 0-16,-7 3-1 0,0-1 1 0,0-3 0 0,7 4 0 15,-7-5-1-15,0 5-3 0,0-3-3 0,0-2-7 0,0 5-10 16,6-4-14-16,-6-1-13 0,0-1-13 0,6-2-17 0,2 0-18 15,-2-3-26-15,7-4-39 0,0 0-67 0,6 0-135 16,-6-4-60-16,0 0-29 0</inkml:trace>
  <inkml:trace contextRef="#ctx0" brushRef="#br0" timeOffset="90150.81">12258 17614 20 0,'-7'0'493'0,"7"3"0"0,0-3-173 0,7 0-131 16,-1 0-80-16,7 0-50 0,0 0-27 0,1-3-16 0,5 3-7 16,0-4-3-16,1 4 0 0,-1-4-1 0,7 4-2 0,6-4 1 15,-5 4-2-15,6-3 1 0,-7 3-2 0,6 0-1 16,0-4-7-16,1 4-11 0,-6 0-12 0,-1 0-18 0,-6-3-22 15,6 3-24-15,-13 0-31 0,6 0-39 0,-6 0-52 0,-7 0-77 16,1-5-74-16</inkml:trace>
  <inkml:trace contextRef="#ctx0" brushRef="#br0" timeOffset="90400.55">12492 17614 288 0,'-6'3'484'0,"0"-3"-124"15,6 7-141-15,0-2-94 0,0-3-57 0,6 6-30 16,0 0-19-16,1 3-11 0,6-4-2 0,-6 0-4 0,5 4-2 15,2 0 0-15,5 1 0 0,-6-2 0 0,-1 5 0 0,9-1 2 16,-9 1-2-16,2 0 2 0,-8 0-2 0,7-1 2 16,-6 1-1-16,-1-1 0 0,-6 1 0 0,-6 3-1 0,-1-3 0 15,1 0 2-15,-7 0 1 0,-7-1-2 16,0-3 2-16,-6 3 0 0,1-2 2 0,-1-5 2 0,-1 1 0 16,-6-1 0-16,8 0 0 0,-8-7 0 0,7 3 1 15,6-3 0-15,-6 4-1 0,13-8-8 0,1 4-18 16,5-3-28-16,7-1-39 0,7-3-62 0,5 0-130 15,1-4-106-15,6-1-59 0</inkml:trace>
  <inkml:trace contextRef="#ctx0" brushRef="#br0" timeOffset="90619.4">13020 17621 399 0,'0'0'490'0,"-7"0"-154"0,7 3-135 0,7-3-88 16,-7 0-53-16,0 0-28 0,7 0-17 0,-1 0-10 0,1 0-3 15,4 0 2-15,4 0 1 0,-3 0 1 0,2 0 2 16,5 0 0-16,1 0 0 0,0 0-1 0,6 0-1 0,-1 0-4 16,1 5-7-16,1-5-10 0,-1-5-15 0,0 5-20 0,0 0-25 15,-7 0-32-15,-5-3-44 0,5 3-59 0,-6 0-87 0,-6-4-78 16</inkml:trace>
  <inkml:trace contextRef="#ctx0" brushRef="#br0" timeOffset="90791.23">12936 17735 265 0,'-15'3'483'0,"4"4"-114"0,4-3-146 0,0-1-97 0,1-3-59 16,-1 4-30-16,7 0-18 0,0-4-8 0,7 4 0 15,-1-4 3-15,1 3 1 0,6-3 1 0,0 0 1 0,6 0-1 16,8 0 1-16,-1 0-8 0,6 0-13 0,6-3-22 0,-4-1-29 15,4 0-40-15,9 0-58 0,-9-3-103 0,2 0-99 0,-1 0-59 16</inkml:trace>
  <inkml:trace contextRef="#ctx0" brushRef="#br0" timeOffset="91119.13">13698 17503 431 0,'0'0'478'0,"0"0"-174"0,0 0-135 0,0 0-77 0,0 0-44 16,-6 5-23-16,6-1-12 0,0-1-6 0,-7 8 0 0,0-4 1 16,1 4 2-16,0 3 2 0,-8 1 2 0,8-1 2 15,-1 5 1-15,1-1-2 0,-1 1-1 0,0 3-2 0,7 0-2 16,0-3 0-16,0 2-1 0,0 1-2 0,7-4 0 0,6 1-1 16,-6-5-1-16,5 1-1 0,2-1 3 0,-1-6 0 15,6 3 4-15,1-3 2 0,-1-5 4 0,7 1 4 16,1-4 5-16,-1-4 7 0,0 1 11 0,-1-5 8 0,1 1 10 15,1-1 9-15,5-2 12 0,-12-5 15 0,6 0 14 0,-7-3 6 16,-5-1 1-16,-2 1-4 0,-6 3-4 0,2-2-8 0,-2-2-14 16,-12 1-18-16,-2-1-19 0,2 0-17 0,-6 2-13 0,-8 2-16 15,-6-3-19-15,-1-1-20 0,-5 5-19 0,-1-1-24 16,-5 1-19-16,-1 3-20 0,6 0-14 0,-6 3-9 0,13-3-10 16,0 4-12-16,0 0-15 0,12 3-15 0,2 0-34 0,12 0-74 15,0 1-103-15,0 3-61 0,6-4-22 0</inkml:trace>
  <inkml:trace contextRef="#ctx0" brushRef="#br0" timeOffset="91634.78">14878 17295 179 0,'-8'-11'499'15,"2"7"-50"-15,0-3-172 0,6 4-116 0,0-1-67 0,-7-1-38 16,7 2-22-16,0 3-15 0,0-3-9 0,0 3-3 0,0 0-5 16,0 0 1-16,0 0-2 0,0 0 0 0,7 0-2 15,-7 0 2-15,0 3 1 0,0 0 3 0,6 6 4 0,-6-2 3 16,0 0 2-16,0 4 6 0,-6 3 2 0,6 1 0 0,-7 4 3 15,0 0-1-15,1-2-2 0,-7 5-2 0,7-3 0 0,-8 2-3 16,2 2 1-16,5 2-2 0,-6-6-2 0,7 2-1 0,-1 1-2 16,7 0-2-16,-7-3-1 0,7-1 0 0,0 1-2 15,0-1 0-15,7-4-1 0,-7 1 1 0,7-4 0 0,4 0 2 16,-3-1 0-16,4-2 0 0,2-1-1 0,-1-3 0 0,0 0 0 16,0 0-1-16,0-1-1 0,7-3-1 0,-7 0-1 0,-7 0-2 15,7 0 1-15,-6-3 0 0,-2 3 2 0,-5 0 0 0,0-4 2 16,7 4 1-16,-14-4-1 0,7 4 1 0,0 0-1 15,-5-4-2-15,5 4-1 0,-7 0-3 0,0 4 0 0,7-4-2 16,-6 4 1-16,0 0 1 0,6-1 0 0,-7 1 0 0,7 3-1 16,0-4 1-16,0 5 0 0,7-4 1 0,-7-1 1 0,6 1 0 15,0 0 2-15,1-4 3 0,0 4 6 0,-2-4 5 0,10-4 4 16,-9 4 5-16,7-4 2 0,0 0 5 0,-7 1 1 16,1-1 0-16,6-4-1 0,-6 1-5 0,-1 4-4 0,-6-1-2 15,5 1-13-15,-5-1-31 0,0 0-36 0,0-3-43 0,0 0-58 16,0 0-78-16,0-5-150 0,-5-3-93 0,-1 1-60 0,-8-1-13 15</inkml:trace>
  <inkml:trace contextRef="#ctx0" brushRef="#br0" timeOffset="91806.47">14525 17452 195 0,'-6'0'519'0,"6"0"3"0,0-3-198 0,6 3-146 16,1-4-86-16,6 0-47 0,6 4-25 0,1-4-14 0,0 2-7 15,5-3-1-15,8 5 1 0,-8-3 0 0,8-1-5 0,0 4-10 16,7-3-24-16,-1-1-40 0,-7 0-77 0,7 0-168 0,-7 1-80 16,2-1-60-16</inkml:trace>
  <inkml:trace contextRef="#ctx0" brushRef="#br0" timeOffset="92572.08">15529 17420 76 0,'-8'0'465'0,"8"0"-87"16,0 0-147-16,0 0-107 0,0 0-66 0,8 0-35 0,-8 0-17 15,6 0-10-15,0 0-3 0,-6 0 3 0,8 0 8 16,-2 3 5-16,-6 1 5 0,6-1 4 0,1 4 1 0,0 1 1 16,-1 3 2-16,0-3 0 0,1 6-2 0,-1-3 0 0,1 3-2 15,-7 2-3-15,7-2-1 0,-1 4-3 0,0 1 0 0,1-2-1 16,-7 2-4-16,7-1-2 0,-1-3 1 0,-6 4-2 16,0-1 2-16,7 0-1 0,-7-4-1 0,0 1-1 0,6 0 2 15,-6-1-1-15,0 1 1 0,0-3 1 0,0-5 1 0,0 4 1 16,0-4 1-16,0-3 3 0,0 3 4 0,0-3 10 0,0-4 10 15,0 4 13-15,0-4 16 0,0 0 15 0,-6 0 7 16,6-4 6-16,0 0 2 0,0-3-8 0,0-1-9 0,0 1-9 16,0-5-11-16,6-2-5 0,-6-1 1 0,0 1 0 0,0-1 0 15,7-2 6-15,-1-2 3 0,-6 4 2 0,7-3-1 16,-1 3-5-16,0-3-12 0,2 3-4 0,-2 4-3 0,0-3-4 16,1 6-5-16,-1-3-4 0,1 5-6 0,-1-2-5 0,1 4-1 15,6-3-4-15,-13 7-4 0,7-4-5 0,-1 4-2 0,0 0-2 16,1 0-1-16,0 4 1 0,5 0-2 0,-12 3 0 0,7-4-2 15,-1 4-1-15,1 1-3 0,0-1-2 0,-7 5-2 16,6-5-2-16,0 0 0 0,-6 0 1 0,8 1 1 0,-2-5 2 16,0 1 4-16,-6-1 2 0,6 2 2 0,1-5 1 0,0 0 3 15,-1-5 1-15,1 5 0 0,5-7 0 0,-5 4 0 0,0-5 0 16,5 1 0-16,-4 0 0 0,-2 0 0 0,0-5 1 0,7 5-1 16,-6-3 0-16,6 2 1 0,-1 1 1 0,-4-1-2 15,4 1 0-15,-5 0 0 0,6 3-2 0,0 1 1 0,-7-1 1 16,8 4 0-16,-2 0-2 0,-5 0 0 0,6 4 1 0,0-1 0 15,-6 1 0-15,6 3 0 0,-1 0-2 0,-5 1 3 0,6 2-2 16,-7 1 2-16,1 0 0 0,0 3 0 0,0 1-1 0,-7 0-9 16,6 4-19-16,0-1-27 0,-6 0-31 0,7 1-32 15,-7-2-32-15,13 2-33 0,-7-4-33 0,8-1-35 0,-1-3-49 16,-1-3-103-16,8-4-59 0,-7-2-29 0</inkml:trace>
  <inkml:trace contextRef="#ctx0" brushRef="#br0" timeOffset="92774.99">16362 17723 200 0,'-6'-3'528'0,"0"-1"3"0,6 1-195 0,0-2-139 0,0 3-85 16,6-2-50-16,0 0-24 0,2 0-10 0,4-3-3 16,1 3 1-16,0 0 3 0,0-3 1 0,7 4-2 0,0-1 1 15,6 0-2-15,-1 1-6 0,1 3-12 0,1 0-18 0,-1 0-24 16,0 0-26-16,0 3-30 0,1-3-36 0,-9 0-45 0,2 0-67 15,0-3-102-15,-7 3-83 0,-1-4-43 0</inkml:trace>
  <inkml:trace contextRef="#ctx0" brushRef="#br0" timeOffset="92978.24">16558 17727 175 0,'0'8'528'0,"-6"-5"0"0,6 4-188 0,0 0-138 0,0 5-89 0,6-1-53 15,1 0-28-15,-7 0-15 0,13 0-6 0,-6-4-4 16,-1 5-2-16,7-2 0 0,0 5 1 0,-7-4 1 15,6 3 1-15,-4 1 1 0,-1-1 1 0,-2 5-1 16,-5-4 0-16,0 3 0 0,-5-3-2 0,-2 3-1 0,-6-7-2 16,0 4-1-16,0-5 1 0,-6 1-1 0,-8 0 1 15,7-3 1-15,-6-4-2 0,1-1-3 0,5-3-14 16,-6 0-22-16,6-3-32 0,-6-1-42 0,13-4-69 16,-7 1-118-16,14 0-108 0,0-5-71 0,-1 2-26 0</inkml:trace>
  <inkml:trace contextRef="#ctx0" brushRef="#br0" timeOffset="93274.87">16695 17218 202 0,'13'0'452'0,"0"4"-138"0,7-2-136 0,-8 3-82 0,8 2-45 16,0 1-24-16,-7 3-11 0,0-5-7 0,-6 6-2 16,5-1 0-16,-12 0 0 0,0 3 1 0,0 1 0 0,-6 0-1 15,0-1 0-15,-1 1-1 0,-6-1-1 0,0 5-4 0,0-4-6 16,-1-1-10-16,1 5-19 0,1-4-25 0,-1-1-39 0,0-3-74 15,6 0-143-15,7 1-69 0</inkml:trace>
  <inkml:trace contextRef="#ctx0" brushRef="#br0" timeOffset="93524.9">17321 17629 36 0,'0'0'548'16,"-7"0"8"-16,7 0-120 0,0 0-169 0,0-5-108 0,7 5-68 16,-1 0-43-16,0 0-25 0,8-3-11 0,6 3-8 0,-9-4-2 15,10 4-1-15,-8-3 0 0,13 3-1 0,-6 0 0 0,5 0-2 16,-5 0-12-16,13 0-17 0,-7 0-20 0,0 0-24 15,0 0-25-15,0 0-37 0,0 0-43 0,-6 0-63 0,-1-4-92 16,0 4-70-16,-5-4-38 0</inkml:trace>
  <inkml:trace contextRef="#ctx0" brushRef="#br0" timeOffset="93681.03">17276 17752 105 0,'-28'8'506'0,"8"-4"0"15,9-1-184-15,-9 1-134 0,7 4-83 0,0-8-46 16,6 2-22-16,1-2-5 0,-1 5 0 0,7-5 3 0,0 0 3 15,7 0 0-15,-1 0 2 0,1 0-1 0,13 0-7 0,6 0-10 16,-1 0-21-16,9 4-25 0,-2-4-31 0,7-4-38 0,6-1-44 16,1 3-60-16,-1-6-95 0,1 4-121 0,-7-7-55 0</inkml:trace>
  <inkml:trace contextRef="#ctx0" brushRef="#br0" timeOffset="93915.42">17894 17573 213 0,'-20'0'497'0,"1"4"-64"0,-1 4-171 0,1-6-114 0,0 10-66 0,-1-5-34 16,7 4-19-16,0 1-8 0,6-2-3 0,-5 1-1 16,12 4 0-16,-8-1-1 0,8-2 3 0,8 3-1 0,-2-1 1 15,0 1 0-15,7-1 0 0,0 1-3 0,7-4 2 0,6 0-1 16,-7-4 4-16,8 0-1 0,-1-3 4 0,0 0 8 0,7-4 7 16,-7-4 10-16,-1-3 13 0,1 3 13 0,0-8 14 0,-6 6 14 15,-1-5 13-15,-5-1 5 0,-2 5 0 0,2-3-4 0,-8-5-12 16,0 3-13-16,-6-2-18 0,0 3-22 0,-12-3-29 15,4-1-37-15,-4 4-41 0,-8-1-42 0,1-2-44 0,-1 3-43 16,-6-3-42-16,7-1-50 0,-7-4-74 0,6 5-142 0,-6-4-54 16,7 0-8-16</inkml:trace>
  <inkml:trace contextRef="#ctx0" brushRef="#br0" timeOffset="94165.4">18213 17038 130 0,'26'0'508'0,"-6"0"7"0,13 0-193 16,-1 4-145-16,6 3-81 0,9 5-43 0,-2-1-20 0,7-1-8 15,1 9 1-15,-1 0 7 0,0 1 3 0,0 3 5 0,-7 2 1 16,1 5 5-16,-1-1 4 0,-5 1-2 0,-1 2-3 16,-6 2-4-16,-7-1-3 0,0-1-1 0,-13 5-2 0,0-4-2 15,-6 8-6-15,-7-4-2 0,-7 2-4 0,-13 2-4 0,0 2-1 16,-12-2-3-16,-7-1-3 0,-13-3-11 0,0-1-14 15,-6 1-21-15,-7-8-24 0,-1-3-32 0,-6-3-37 16,7-2-56-16,0-3-103 0,-8-3-120 0,9 0-78 0,-1-9-34 16</inkml:trace>
  <inkml:trace contextRef="#ctx0" brushRef="#br0" timeOffset="95227.54">3351 10851 222 0,'0'3'250'16,"0"-3"-50"-16,-7 4-44 0,7-4-31 0,0 0-21 15,-7 0-17-15,7 0-13 0,0 0-11 0,-6 0-5 0,6 0-7 16,0 0-7-16,0 0-8 0,0 0-4 0,0 0-7 0,0 0-6 15,0 0-6-15,0 4-5 0,0-4-4 0,0 0-2 16,0 0-1-16,0 0-1 0,6 3 0 0,-6-3 2 16,7 4 2-16,6 0 3 0,-1-4 2 0,2 4 5 0,6-4 1 15,-1 3 4-15,1-3-2 0,6 5 1 0,0-5-2 0,7 0-2 16,-1 0-1-16,1 2-3 0,-1-2-2 0,1 0-2 0,6 0 1 16,-7 0-2-16,8 4 2 0,-1-4-1 0,-1 8-2 15,1-5 0-15,-5 5 1 0,4 3-3 0,-5-1 2 16,0 2-2-16,-7 2-1 0,0 4-1 0,0 1 0 0,-13-1 0 15,-1 0 0-15,-4 4 0 0,-8-1-1 0,0 6 0 0,-14-1-1 16,-5 3 0-16,-1-4 1 0,-6 5 0 0,-6-1 1 16,-7 0 0-16,-1 1 0 0,-5-1 1 0,6-4 0 0,-7 5-1 15,1-7-2-15,5 2-5 0,-5-4-7 0,5-1-12 16,8-2-14-16,-1-4-27 0,14 1-44 0,-1-4-80 0,14 0-144 16,0-4-82-16,6-3-36 0</inkml:trace>
  <inkml:trace contextRef="#ctx0" brushRef="#br0" timeOffset="99648.37">5050 9931 157 0,'8'-4'153'0,"-8"4"-29"16,0-3-28-16,6 3-23 0,-6 0-16 0,0-3-11 0,0 3-11 16,0 0-8-16,0 0-8 0,0 0-6 0,0 0-3 15,-6 0-2-15,6 0 1 0,0 0 6 0,0 0 5 0,0 0 8 16,0 0 6-16,-8 0 6 0,8-4 3 0,0 4 5 0,-5 0 1 16,5 0-2-16,-7-4-2 0,7 4-8 0,-8 0-3 15,8 0 0-15,-5-3-4 0,-1 3-3 0,6 0-4 16,-7 0-4-16,0 0-3 0,1 3-3 0,0-3-2 0,-7 8-4 15,-1-5-3-15,2 4-1 0,-3 4-1 0,-4 0 0 0,7 4 0 16,-7 3 2-16,-1 0 0 0,0 9-2 0,1-2 1 0,-2-3 1 16,1 3-1-16,9 4 1 0,-9 0-1 0,7-2-1 15,-7 2 0-15,8 0 0 0,4-3 1 0,-4 3-1 16,5-4-2-16,0 2 1 0,1-2 0 0,6 0 0 0,0-2 0 16,0 2 1-16,6-6-1 0,1 4 0 0,5-6 1 0,3 5 0 15,3-7-2-15,2 3-2 0,7-3-9 0,-1-1-13 16,0-2-17-16,6-6-26 0,1 2-29 0,-1-8-44 0,1 0-79 15,6 0-126-15,-8 0-56 0</inkml:trace>
  <inkml:trace contextRef="#ctx0" brushRef="#br0" timeOffset="100460.84">5461 9997 106 0,'0'0'204'0,"0"0"-59"0,0 0-51 16,-6 0-34-16,6 0-24 0,0 0-14 0,0 4-5 16,-6-4-2-16,6 0-1 0,0 0 1 0,0 0 3 0,0 0 3 15,0 0 2-15,0 0 4 0,0 0 4 0,0 0 3 0,0 0 7 16,0 0 2-16,0 0 3 0,0 0 2 0,0 0 3 16,0 0 0-16,0 0-2 0,0 0-5 0,0 0-4 0,0 0-5 15,0 0-2-15,0 0-7 0,-7 0-5 0,7 0-5 16,0 0-4-16,0 0-1 0,0 0-4 0,0 0-1 0,-6 0-3 15,6 0 1-15,0 0-2 0,0 0 2 0,0 0-2 0,-7 3 3 16,7-3-2-16,-8 0 2 0,8 0-2 0,-5 5 0 16,5-5-1-16,-6 0 0 0,6 0 1 0,0 2-4 15,-9-2 0-15,9 4 1 0,-5-4 0 0,-1 4 0 0,0 0 1 16,-1-4-1-16,7 3 0 0,-7 2 1 0,1-2 1 0,6 1-2 16,-7-2 0-16,1 3 1 0,0 2 1 0,-2 1 1 0,2 3-2 15,0 0 1-15,0 0 2 0,-8 3 1 0,8 4 2 16,-2-3 1-16,-4 4-2 0,4-2 1 0,3 5 0 0,-1-3 0 15,0-1-1-15,-2 0 1 0,2 1-3 0,6-1-3 16,0 1 2-16,0-4-1 0,0-1 0 0,6 1 3 0,8-4-1 16,-8-1 0-16,-1 2 2 0,10-5 1 0,4-3-1 15,-5 0 0-15,4-4 0 0,2 0-1 0,0 0 1 0,-1-4 0 16,1-4 1-16,0 5 0 0,-1-9 3 0,-5 5 2 16,4 0 7-16,-4-4 6 0,-1 0 1 0,-7-1 8 0,1 2 2 15,0 3 6-15,-1-5 2 0,-6 2 1 0,0 3-6 0,-6-1-4 16,6 1-2-16,-7 3-4 0,0-4-5 0,1 6-7 15,-7 2-8-15,6 0-1 0,-6 2-2 0,1 2-3 0,4 0-1 16,2 3-2-16,0 1 0 0,-1 3 0 0,7-1 2 16,0 2-2-16,0-2-2 0,0 1 0 0,7 1-2 0,5-1-2 15,2 0 0-15,-2-1 1 0,2-2 0 0,5-4 1 0,1 3 1 16,0-3 0-16,-1 0 1 0,7-4 1 0,0-4 1 16,-6 4 0-16,5-8 0 0,1 5 1 0,-6-5 1 0,6-3 2 15,-7-1 9-15,1 2 9 0,0 0 12 0,-1-6 15 16,-5 2 19-16,-2-4 15 0,2 3 16 0,-2 0 8 0,-5-3 0 15,0 3-4-15,-7 1-8 0,0-4-14 0,-7 2-17 16,0 1-16-16,1 1-15 0,-7-1-17 0,0 1-22 0,-7-1-35 16,7 5-47-16,1-1-44 0,-2 3-40 0,2 1-50 0,4 0-63 15,2-1-104-15,6 4-111 0,0 1-51 0,6 3-3 0</inkml:trace>
  <inkml:trace contextRef="#ctx0" brushRef="#br0" timeOffset="101101.27">6198 10251 326 0,'0'0'259'0,"0"-5"-71"16,0 5-58-16,0-3-39 0,-7 3-20 0,7-4-8 0,0 4-3 15,0 0-9-15,0-4-4 0,0 4-8 0,0 0-6 16,0 0-9-16,0 4-6 0,0 0-9 0,7-1-4 16,-7 4 0-16,0 5-3 0,0-5-2 0,0 8 2 0,0-5-1 15,0 5 1-15,7-1 0 0,-7 5-2 0,0-4 0 0,0-1 0 16,0 5 0-16,0-1 0 0,0-3 0 0,-7-1 0 15,7 2 0-15,0-2 0 0,-7 1 0 0,7-5 0 0,0-2 1 16,-7 3 1-16,7-3-2 0,0-1 0 0,0-4 0 16,0 4 1-16,7-3 1 0,-7 0 1 0,7 0 2 0,0-1 0 15,-1-3 4-15,6 0 1 0,2 0 2 0,6 0 0 0,-2-3-2 16,2 3-1-16,7-4-2 0,-8 0-5 0,7 0-14 16,0 4-14-16,1-7-33 0,-1 4-38 0,0-2-85 0,0-1-141 15,-8-2-74-15</inkml:trace>
  <inkml:trace contextRef="#ctx0" brushRef="#br0" timeOffset="101616.69">6478 10136 28 0,'0'0'249'0,"0"0"-69"0,7 0-54 16,-1 0-33-16,-6 0-16 0,7 0-5 0,-1-4-2 16,1 4 0-16,5-2-1 0,-4-3-6 0,-3 2-11 15,9-1-9-15,-1 1-10 0,0-1-8 0,0-4-8 0,0 8-6 16,7-7-5-16,-8 4-5 0,8 3-5 0,-8-4-8 0,9 1-17 16,-9 3-24-16,2 0-33 0,-1-4-51 0,-1 4-89 0,-4 0-99 15,-2 0-55-15</inkml:trace>
  <inkml:trace contextRef="#ctx0" brushRef="#br0" timeOffset="101757.25">6516 10206 170 0,'-5'4'262'0,"5"-4"-106"0,0 4-65 16,5-4-30-16,-5 3-14 0,7-3-4 0,1 0-1 15,-3 0-1-15,9 0-2 0,-1-3-4 0,6 3-6 0,-5-4-11 16,5 4-21-16,7-4-27 0,-6 1-36 0,6 3-61 15,-7-8-105-15,7 5-85 0</inkml:trace>
  <inkml:trace contextRef="#ctx0" brushRef="#br0" timeOffset="102210.43">6498 10147 84 0,'-7'8'201'0,"7"-4"-76"0,0 3-55 0,0 0-32 0,0-4-17 15,0 5-10-15,0 0-4 0,0-5 5 0,0 5 8 0,0-5 7 16,7 1 8-16,-7 0 7 0,6-4 7 0,1 0 7 16,-2 0 2-16,2 0-2 0,1 0-3 0,-3-4-4 0,2 0-4 15,6 1-5-15,-6-5-4 0,6 1-4 0,-7 0-3 16,8-1-1-16,-2 1-3 0,-5 0-3 0,6-1-2 0,0 1-2 15,0-1-2-15,-1 2 0 0,3-2-2 0,-3 1-1 16,8-1-2-16,-7 4 0 0,-1-3-2 0,-4 4-1 0,3-1-1 16,4 4-3-16,-10 0-1 0,2 0 0 0,0 0-5 0,-1 4-3 15,1-1-6-15,-7 1-9 0,7 3-12 0,-7 1-20 0,0-1-29 16,0 3-40-16,-7-2-70 0,0-1-130 0,1 5-66 16</inkml:trace>
  <inkml:trace contextRef="#ctx0" brushRef="#br0" timeOffset="102476.07">6491 10272 167 0,'0'0'190'0,"0"4"-64"0,0 0-42 0,0-2-28 0,0 3-12 16,7-5-3-16,-7 3 3 0,6-3 6 0,1 4 3 0,-2-4 3 15,2 0 3-15,6 0 0 0,1-4 2 0,-1 1-5 16,0-2-5-16,7-1-9 0,-1 2-8 0,0-3-5 0,1-1-2 15,-1 2-4-15,1-2-1 0,0 0 1 0,-1 1-3 16,6 0-1-16,-10 0-1 0,4 3-2 0,1-3-3 0,-8 2-2 16,2 5-1-16,-2-3-6 0,2 3-1 0,-8 0-2 0,7 0 1 15,-8 3-1-15,4 2-1 0,-3-2-3 0,-1 5-6 16,-5-5-6-16,7 4-8 0,-7 1-10 0,7-1-13 0,-7 0-19 16,7-2-24-16,-7 1-30 0,6-2-60 0,-6 0-115 15,7-1-73-15</inkml:trace>
  <inkml:trace contextRef="#ctx0" brushRef="#br0" timeOffset="103413.23">7169 10011 201 0,'-7'-2'359'0,"7"-3"-107"0,0 5-99 16,-6-3-61-16,6 3-34 0,-8 3-21 0,8-3-14 16,-5 5-8-16,-1-3-4 0,6 6-2 0,-9-1-3 0,9 1-3 15,0-2 2-15,0 6-3 0,0-4 1 0,0 3-1 16,0-4-3-16,9 4 0 0,-3-4 2 0,-6 0 1 0,5 1-2 15,9-4 1-15,-7-1 1 0,-1 1 2 0,1-1 3 0,5-3 0 16,-4 0 3-16,-2 5 2 0,-6-5 5 0,6 0 3 16,-6 0 0-16,0 2-1 0,0-2 1 0,0 4-4 15,0 0-1-15,-6 0-3 0,6 3-4 0,-6 1-2 0,6-1-1 16,-8 3-3-16,8-2 1 0,0 3 0 0,8-3-2 0,-2 3-1 16,0-1 0-16,1-2 1 0,6-1-1 0,0 0 1 0,-1-2 0 15,8 1 0-15,0-2 1 0,0-4-1 0,5 0-3 16,-5-4 2-16,5-2 1 0,-4 1-1 0,5-2 2 15,-7 0 5-15,1-1 4 0,-1-2 5 0,-5-6 10 0,5 2 2 16,-6-1 5-16,0 1 6 0,-7-1 1 0,8 0 4 0,-8 1 0 16,-6-1-1-16,6 1-2 0,-6 3-3 0,0-4-4 15,0 4-5-15,-6 0-5 0,6 0-5 0,-6 3-6 0,0-3-4 16,-2 8-3-16,2-4-3 0,0 7-1 0,-7-4 0 16,6 4-2-16,0 0 0 0,1 4 0 0,0-4-1 0,0 3-1 15,-2 1-1-15,2-1-4 0,6 4-13 0,0 1-13 0,0-1-13 16,0 5-16-16,6-5-19 0,-6 0-23 0,8 4-22 15,-2-3-16-15,0-5-7 0,0 1 4 0,8 0 6 0,-8 0 12 16,1-4 18-16,5 0 22 0,-4 0 23 0,-2-4 23 16,0 4 18-16,-6-4 13 0,6 0 8 0,2 4 5 0,-8-3 5 15,0-1 5-15,0 0 5 0,0 4 3 0,0-3 1 0,0-1 2 16,0 0-2-16,-8 4 0 0,8-4-2 0,-6 4-2 16,6-3-4-16,-6 3 0 0,6 0-1 0,0 0 0 0,0-5-1 15,0 5 1-15,0 0-3 0,0 0 0 0,0 0-4 16,0 0-3-16,0 0-3 0,0 0-1 0,0 0-2 0,0 0 2 15,0 0-1-15,6 0 0 0,-6 0 2 0,0 0-3 0,0 0 3 16,0 0 0-16,6 0 2 0,-6 0 1 0,0 0 3 16,0 0 2-16,0 0-1 0,0 0 6 0,-6 0 2 0,6 5 2 15,0-5 1-15,0 3 0 0,0-3-2 0,-6 4 0 16,6 0 4-16,0 0 1 0,0 3-3 0,-6-3-1 0,6 3-2 16,0 1-2-16,0-1 1 0,-8 3-2 0,8-2-4 15,0 3-3-15,8-3-2 0,-8 2-1 0,0 1 0 0,0-3 1 16,0 2 1-16,6-3-2 0,-6 5-1 0,0-5-1 0,6 1 2 15,-6-1 0-15,6 0 0 0,-6-3-1 0,8-1 3 16,-2 5 3-16,0-5 5 0,1 1 5 0,-1-4 3 0,8 0 3 16,-8 0 2-16,6-4 3 0,2 1 0 0,-1-1-1 15,7-3-1-15,-8-4-2 0,2-1 4 0,6 2 4 0,-8-5 4 16,8 1 5-16,-7-1 6 0,-1-4 4 0,2 1 6 0,-1 0 4 16,-6 0 1-16,5-1-2 0,-12 1-6 0,0-1-3 15,0 1-5-15,0 0-6 0,-12 0-7 0,5-1-7 0,0 4-7 16,-5 1-5-16,-2 3-3 0,1-1-4 0,0 6-9 15,0 3-18-15,7-5-23 0,-8 8-30 0,8 0-39 0,6 0-51 16,-6 3-97-16,6 2-120 0,0-2-75 0,0-3-34 0</inkml:trace>
  <inkml:trace contextRef="#ctx0" brushRef="#br0" timeOffset="103678.87">8035 9979 33 0,'-13'11'430'0,"7"3"-121"16,-7 1-136-16,13 4-75 0,-7-1-43 0,7-3-26 15,0 3-10-15,7 0-8 0,-7 0-3 0,13-3-2 0,-7 4 1 16,7-5 0-16,1-3 1 0,5 0 5 0,1 0 4 0,-8-3 5 16,8-5 7-16,0 1 8 0,-1-4 6 0,1-4 9 15,0 1 7-15,-8-1 7 0,8-3 6 0,-7-1 9 0,-1 1 0 16,-5-5-2-16,0 5-5 0,-7-3-4 0,6-2-8 15,-12 1-11-15,-1-3-10 0,0 3-16 0,-5 0-15 0,-8 0-21 16,1 0-30-16,-1 0-35 0,-6 0-43 0,-1-5-63 0,-5 7-113 16,6-7-108-16,1 2-73 0,-2-1-27 0</inkml:trace>
  <inkml:trace contextRef="#ctx0" brushRef="#br0" timeOffset="103913.08">7990 9485 252 0,'19'-11'467'16,"7"3"-131"-16,7 4-141 0,-1-3-76 0,8 7-37 0,5 0-14 15,8 0-5-15,-1 5-1 0,6 1-2 0,0 5-2 0,1 1-6 16,-1 2-3-16,8 8-7 0,-14 0-7 0,7 4-7 0,-7 3-4 16,-7 0-4-16,-5 8 0 0,-7-1-1 0,-7 8-5 15,-7 0-1-15,-13 8-1 0,-12-2 0 0,0 6-3 16,-21 3-2-16,0 3-2 0,-17-1-9 0,-3 2-17 0,-11-1-23 15,0 0-30-15,-7 1-40 0,-7-5-54 0,7-3-114 0,-8 1-105 16,9-10-70-16,-1 2-30 0</inkml:trace>
  <inkml:trace contextRef="#ctx0" brushRef="#br0" timeOffset="110458.47">5084 11151 120 0,'0'0'195'0,"0"-4"-36"0,0 4-42 0,0 0-38 15,0 0-30-15,0 0-22 0,0 0-11 0,-7 4-3 0,7-4-7 16,0 0-3-16,0 0-2 0,0 4 0 0,0-4 0 16,0 0-1-16,0 0 0 0,0 3 0 0,0-3 0 0,0 0 5 15,0 0 6-15,0 0 7 0,0 0 8 0,0 0 8 16,7 0 5-16,-7-3 7 0,0 3 4 0,0 0 0 0,6-4-3 15,-6 4-4-15,0-4-4 0,0 4-4 0,0 0-3 0,6-3-4 16,-6 3-3-16,0 0-3 0,0 0-4 0,0 0-3 16,0 0-2-16,0 0-2 0,0 0 0 0,0 0-2 0,0 0-1 15,0 0 0-15,-6 0-1 0,6 3 0 0,0-3-1 16,-6 4-2-16,6-4-2 0,-7 4 2 0,7-4-3 0,-13 3 1 16,7 2 1-16,-2 1 0 0,3-2-2 0,-10 8 1 0,4-3 1 15,-3 3-1-15,2 3 3 0,-1 3 0 0,-1 0 1 16,2 4 1-16,-3 0 4 0,3 0-2 0,-7 1 2 0,12-5-1 15,-5 4-1-15,-2-1-1 0,8-2-1 0,-1-1-1 16,0 1 0-16,1-2-1 0,0-1 2 0,6-2 0 0,0-3 0 16,6 0 1-16,0 0 5 0,1 1 0 0,6-2 2 0,1-3-1 15,5-3 1-15,0 0 0 0,8-4-1 0,5 0-2 16,-6 0-1-16,7-4-4 0,-1-3-1 0,1 3-2 16,-1-3 0-16,1-4 1 0,-7 4 0 0,0-4-2 0,-7 3 1 15,1-3 3-15,0 4 5 0,-7 4 4 0,-7-5 2 0,0 5 2 16,-6-1-1-16,0 4 1 0,-6 0 5 0,0 0-5 0,-14 4-6 15,7 3-5-15,-7 0-3 0,1 4-7 0,-1 1 1 16,1-2 0-16,0 5-3 0,5-4 1 0,8 3 0 16,-7 2-1-16,6 1 0 0,7-5 3 0,0 2-2 0,7-3-1 15,6 0-3-15,-2 0 1 0,4-3 1 0,5-5 1 0,-1 0 2 16,7-3 1-16,5-3 2 0,-3 0 1 0,-2-5-1 16,6 1 4-16,1-4 3 0,-7 0 7 0,7-4 8 0,-7 0 10 15,0 0 13-15,0-3 17 0,-7 4 15 0,7-5 19 0,-13 2 14 16,1-2 9-16,-2 1 0 0,-5 2-5 0,-7-2-7 15,0 5-16-15,0-7-12 0,-7 3-21 0,1 1-17 0,-7 2-15 16,0-1-8-16,0 1-7 0,-1 3-5 0,2-1-3 16,-1 2-4-16,6 2-10 0,-6 1-31 0,7-1-47 0,-1 4-50 15,7 4-42-15,0-2-38 0,0 4-40 0,7-2-52 16,-1 4-99-16,7 4-77 0,1-5-32 0,-2 1 2 0</inkml:trace>
  <inkml:trace contextRef="#ctx0" brushRef="#br0" timeOffset="110974.03">5943 11480 163 0,'0'-9'479'0,"0"1"-108"0,0 0-148 0,0 1-93 16,0 1-51-16,0 0-26 0,0 0-13 0,0 2-6 16,0 0-3-16,7-3-4 0,-7 7-1 0,0-4-3 0,0 4-3 15,0-4-7-15,0 4-6 0,0 0-4 0,0 0-3 0,0 0-1 16,0 0-2-16,0 0 2 0,0 0-1 0,0 4 2 16,0-4 0-16,0 4 0 0,0-4 0 0,0 4 0 0,0-1 1 15,-7-3-2-15,7 4 1 0,0 0 0 0,0 2 0 16,0 0 0-16,-6-4 0 0,0 5 1 0,6 1 0 0,-7 4 0 15,0-5 1-15,-5 4 0 0,5 0-1 0,-6-1 1 16,6 1-2-16,-5 0 0 0,-2 0 1 0,2 4-1 0,-2-1 1 16,8 1-1-16,-7-1 0 0,7 2 0 0,-2-3 0 0,2 3 1 15,0-1 0-15,6 0-1 0,0-1-1 0,0-3 1 16,0 0 0-16,0-4 0 0,0 0 1 0,6 1-1 0,-6 0 0 16,6-2 0-16,2-3 1 0,-2 2 0 0,0-2 1 15,7-3 1-15,-6 0 0 0,6-3 4 0,7-2 1 0,-8-1 2 16,8-5 8-16,-7 3 6 0,7-6 9 0,-1 3 8 15,-6-4 12-15,0 1 8 0,1 3 9 0,-8-4 4 0,7-1 2 16,-13 3-3-16,7-3-4 0,-7 2-7 0,0 3-10 0,0-3-10 16,-7-1-12-16,-6 4-9 0,7 1-8 0,-8-2-8 0,1 1-17 15,-7 0-27-15,8 4-28 0,-8 0-30 0,1 2-30 16,5 3-43-16,8-2-58 0,0 0-108 0,-1 4-102 16,7 0-53-16,7 0-18 0</inkml:trace>
  <inkml:trace contextRef="#ctx0" brushRef="#br0" timeOffset="111239.52">6341 11587 413 0,'-6'-3'473'15,"6"-1"-139"-15,-7 0-126 0,7 4-77 0,0-4-45 16,0 4-28-16,0-3-14 0,7-1-11 0,-1 1-5 0,1-1-5 16,6 1-6-16,-1-1-3 0,2 0-5 0,4 0-3 0,2 1-1 15,7-1-4-15,-1 0 0 0,-6 1 0 0,5 3-1 16,2-3 1-16,5-2-1 0,-6 5-3 0,0-3-11 0,-6 3-12 16,7 0-18-16,-9 0-23 0,9 0-30 0,-7 3-38 15,-2-3-49-15,-5 0-89 0,1 0-103 0,-1 0-51 0</inkml:trace>
  <inkml:trace contextRef="#ctx0" brushRef="#br0" timeOffset="111473.86">6777 11338 299 0,'-5'-8'401'0,"5"1"-121"15,0 5-112-15,0-4-62 0,0 6-38 0,-8 0-21 16,8 0-10-16,0-2-11 0,0 2-7 0,8 0-7 15,-8 2-5-15,5 4 0 0,-5 0-2 0,7 5-1 0,0 1-1 16,-1 2 0-16,1 1 3 0,0-1-1 0,-7 4 1 0,6 1-2 16,0-1 0-16,-6 1 0 0,0-1 0 0,0 4-1 0,0-3 1 15,6-2-2-15,-6 2 0 0,0-1-2 0,0 0 0 16,0 1-1-16,8-6-6 0,-8 3-14 0,0-1-21 16,6-4-30-16,-6-1-43 0,6 1-70 0,-6-3-144 0,7-1-73 15</inkml:trace>
  <inkml:trace contextRef="#ctx0" brushRef="#br0" timeOffset="111801.76">7188 11346 434 0,'-6'-4'382'0,"-1"4"-150"0,-6 0-104 15,-1 4-61-15,3 0-32 0,-3-2-18 0,-6 6-10 16,1-4-4-16,-1 7-1 0,1-4 0 0,6 0-1 15,-7 1 0-15,6 0 1 0,-5-2 0 0,7-2-1 0,6 3 0 16,-8-3 2-16,8 0-1 0,-1 0-1 0,1-2 1 0,-1 4 0 16,7-6 1-16,0 2-1 0,-7-2 0 0,7 4 0 15,0-4 1-15,0 3 2 0,0 1 0 0,7 0 1 0,-7 0 0 16,7 0 3-16,-1 2 0 0,1 1-1 0,6 2-1 16,-6-2 0-16,-1 0 0 0,6 0-2 0,2 4-1 0,-1-3 0 15,-1 3-2-15,2 0 3 0,6-4-1 0,-1 4-1 0,-6-4 0 16,6 4-1-16,1-4-1 0,0 4-3 0,6-3 2 15,-7 0-4-15,1 1-10 0,0 0-12 0,-1-2-21 0,1 4-27 16,-8-4-35-16,8 1-58 0,-7-4-122 0,0-1-81 16</inkml:trace>
  <inkml:trace contextRef="#ctx0" brushRef="#br0" timeOffset="112083.15">7417 11536 50 0,'0'-7'462'0,"0"-1"-94"0,6 1-141 0,-6 3-95 0,0 1-57 16,0-1-33-16,0 4-17 0,6 0-9 0,-6 4-8 0,7-1-4 16,-7 1-2-16,7 3-1 0,-1 4-1 0,0-3-1 15,1 3 0-15,-1 3-1 0,8-3 1 0,-8 5-3 16,0-7 1-16,8 3 1 0,-2-1-3 0,-5 0 2 0,6 0-1 16,0-7 1-16,1 3 2 0,-2-3 5 0,8-4 6 0,-7 0 5 15,0-4 11-15,0 0 10 0,7-3 10 0,-8-4 13 0,2-3 11 16,-1 2 11-16,-1-5 8 0,2 1 14 0,-2-2 9 15,-4 0 6-15,4-1-1 0,-5-2 1 0,-1-1-8 16,-6-1-10-16,0 2-11 0,0-2-16 0,0-2-15 0,-6 3-14 16,-1 0-11-16,1-5-13 0,0 10-19 0,-8-5-37 0,14 3-42 15,-6 1-50-15,6 0-56 0,0-1-85 0,6 5-161 16,-6-5-102-16,6 5-47 0,2-1-2 0</inkml:trace>
  <inkml:trace contextRef="#ctx0" brushRef="#br0" timeOffset="112707.79">8094 10814 76 0,'-6'-7'461'0,"-14"-4"-81"0,7 4-160 0,-1-1-97 16,2 1-53-16,-8 0-31 0,7 4-16 0,-6-5-8 0,0 1-6 15,-8-1 0-15,7 4-1 0,-6 0-1 0,0 1-2 0,1 0-1 16,-9-1-2-16,9-1 1 0,-15 2-1 0,8 3-2 16,-7-3 0-16,-7 3 0 0,1-4 1 0,-8 4-1 15,-5 0 0-15,-1-4 1 0,-6 4 0 0,0 4 0 0,-6-4 0 16,-3 4-1-16,-2-1-1 0,-3 0 3 0,2 6-1 0,-15 1 0 15,7-3 1-15,-6 9-1 0,-1-2 0 0,-5 1 0 0,-1-1 0 16,-6 8-1-16,7-4-1 0,-2 1-2 0,1 4 0 16,7-2 0-16,0 1 2 0,6 0 0 0,8 3 0 0,-2 1 1 15,8 0 1-15,-1-1 1 0,6 4 1 0,9 5-1 16,-2-2 0-16,0 1 0 0,7 8-1 0,6-5-2 0,-6 5 1 16,12 3-1-16,-5-4-2 0,6 4-3 0,7 1 1 15,6-6-2-15,0 6-3 0,6-2-1 0,7-2-3 0,7 2-1 16,6 1-1-16,6 1 2 0,0-5-1 0,14 4 0 0,-2-4 4 15,9 4 1-15,0-4 2 0,5-3 1 0,7 3-1 16,1-3 1-16,-1-1-1 0,6 1 1 0,7 0-2 0,0-1-1 16,7-3 0-16,0 5 0 0,6-6 1 0,0-3-1 15,14 1 2-15,-2-9 1 0,2 1 5 0,12-6 4 0,0-6 4 16,0-3 5-16,7-3 4 0,-1 0 3 0,1-8 7 16,0 0 4-16,0-3 4 0,0-3 3 0,6-6 2 0,0-2 2 15,7-4 7-15,-1-3 5 0,2 0 8 0,-1-9 6 0,5-3 10 16,-5-3 4-16,-7-5 10 0,1-2 7 0,-8 0 1 15,1-4-1-15,-13-5-7 0,-7 6-11 0,-6-6-10 0,-14 1-9 16,-5 4-14-16,-15-4-12 0,-5 4-12 0,-13-4-7 0,-7 0-7 16,-20 0-4-16,-5 0-5 0,-8 1-10 0,-13 1-11 15,-13 2-15-15,-5 4-22 0,-15 3-24 0,-6 3-27 16,-5 5-31-16,-8 3-37 0,0 0-50 0,0 8-106 0,0-2-91 16,8 6-54-16,-2 2-23 0</inkml:trace>
  <inkml:trace contextRef="#ctx0" brushRef="#br0" timeOffset="114676.26">11476 13508 217 0,'0'-5'415'0,"0"5"-132"0,0 0-118 0,0 0-73 0,0 0-39 15,0 0-20-15,0-3-7 0,0 3 0 0,0 0 1 16,0 0 1-16,-7-4 0 0,7 4 2 0,-6 4 0 0,-2-4-3 15,3 0-5-15,-8 0-7 0,6 0-6 0,-13-4-2 16,8 4-1-16,-8 0-2 0,1 4 0 0,-7-4-1 0,0 0 1 16,-7 3 3-16,7-3 1 0,-13 5 0 0,6-3 0 0,-6 2 1 15,-6 0 0-15,-2 0-2 0,2 3 0 0,-7-3-2 16,-7 0 2-16,7-2 0 0,-13 3 1 0,5-2 2 16,-4 1 0-16,-1-1 1 0,0-3 2 0,0 4 6 0,6-4 2 15,-6 0 5-15,13 0 5 0,-1 0 3 0,8-4 5 0,13 4 4 16,-1 0 2-16,13-3-5 0,1 3-9 0,6 0-15 0,7 0-18 15,-2-4-24-15,8 4-26 0,0 0-27 0,14-3-33 16,-1-2-34-16,0 3-47 0,6-6-81 0,1 1-92 16,6-1-54-16</inkml:trace>
  <inkml:trace contextRef="#ctx0" brushRef="#br0" timeOffset="115004.12">10589 13232 368 0,'0'-3'467'0,"0"-1"-182"16,8 1-131-16,-8-1-75 0,-8 4-39 0,8-5-22 0,-6 5-9 15,0 0-2-15,-1 0-4 0,-6 5 1 0,-6-1 0 16,5 3 2-16,-5 0-1 0,-7 0 1 0,-6 4-3 16,6 3-3-16,-15 1 0 0,9 4 0 0,-7-1-1 0,-6 1 0 15,-1-1 1-15,1 4 0 0,-8 0 0 0,8 0 0 0,-1 0 5 16,-6-1 2-16,7 2 3 0,-1-2 2 0,7 2 2 0,0-5 2 15,-1 4 1-15,14 0-1 0,1 0-3 0,-1 0-1 16,6-1-1-16,7-2-1 0,0 3 1 0,6 0-2 16,7-3 3-16,7 3 0 0,6-5 3 0,6 2 0 0,7-4 4 15,1-1-2-15,11 1 1 0,2-1-2 0,12-3-1 0,0 0-1 16,0-3-2-16,13 0-2 0,-6-2-3 0,6-2-2 16,6-1 0-16,-5 2-3 0,5-2 0 0,1-3 0 0,-7 0 1 15,0 0-6-15,-7 4-12 0,2-4-16 0,-14 4-22 0,-1 0-33 16,1-4-50-16,-14 0-102 0,1 3-115 0,-7-3-69 15,-13-3-35-15</inkml:trace>
  <inkml:trace contextRef="#ctx0" brushRef="#br0" timeOffset="120518.64">10915 9921 77 0,'-58'40'152'0,"-1"3"-172"0,7-2-155 0</inkml:trace>
  <inkml:trace contextRef="#ctx0" brushRef="#br0" timeOffset="125486.16">600 8320 391 0,'-7'-12'378'16,"7"-2"-132"-16,-5 3-96 0,5 0-55 0,0-4-30 0,0 1-22 15,0 3-17-15,5-7-11 0,2 3-7 0,6 1-4 16,1-6 3-16,-1 6 0 0,0-5 1 0,7 1 3 0,-1 4 0 16,1-5 1-16,-1 4 2 0,7-2-3 0,0 1-2 15,0 3 0-15,-1 1 1 0,2-3 0 0,6 1-2 0,-1 3 0 16,1 0-1-16,6 3 0 0,-7-2 2 0,8 2 0 0,4 5-1 16,-3-1-1-16,9 0 0 0,-2 4 0 0,3 0-2 15,0 4-1-15,3-4-1 0,3 7-1 0,3-3-2 0,-1 4 0 16,0-2 0-16,6 5 0 0,-7 1 1 0,1-2 1 15,-8 5 0-15,8 0-2 0,-7 0 1 0,1 3-1 0,-8 1 0 16,8-2 0-16,-8-3 0 0,7 5 0 0,-6-1-1 0,6-2 1 16,-6-2 1-16,6 1 0 0,-7-7 0 0,8 2 1 15,-8-3 0-15,1-3 0 0,-1-4 0 0,0 0 0 0,-5-4-2 16,6 1 0-16,-7-5 2 0,6 2-2 0,-13-6 0 16,7 1 0-16,-5 0 0 0,-8 0 0 0,0-4 0 0,-2 4 1 15,-4 0 2-15,-6-3 1 0,-1 3 3 0,0-1 0 16,-6-2 0-16,-7 3 0 0,7-1 0 0,-7 3-1 0,0-3-3 15,0 1 0-15,0 4-2 0,0-1 0 0,0 1-1 0,-7 0 0 16,7 3 0-16,0 0 0 0,0 1-1 0,0 3 0 16,7-4-1-16,-7 4 0 0,6-4-1 0,7 4 0 0,0-4 1 15,0 2 1-15,-1 2-1 0,8-4 1 0,-6 0 0 16,5-3 0-16,1 3 1 0,-8 0 0 0,2-3 1 0,-3 2-1 16,-2 3 0-16,-3-2 1 0,-1 1 1 0,3-1 0 0,-8 0-2 15,0 0-1-15,0 0 0 0,-8 0 0 0,3 4-1 16,5 0 1-16,-15 0 0 0,10 0-3 0,-1 4 1 0,-8 0 3 15,8 0 0-15,-7 4 0 0,7-5 0 0,-1 3 0 16,-6 2 0-16,13 0 2 0,-6-1-1 0,0 1-1 0,6-2 0 16,0 2 0-16,0-1 0 0,0 1 0 0,0-1 0 0,0 0 0 15,0 1 1-15,6-1 0 0,-6 4-1 0,6-4-1 16,-6 0-7-16,0 0-9 0,6 1-13 0,-6 0-15 16,0-1-17-16,0-1-23 0,0 2-29 0,0-4-49 0,0 0-96 15,0 0-94-15,-6-1-54 0</inkml:trace>
  <inkml:trace contextRef="#ctx0" brushRef="#br0" timeOffset="126001.53">1682 6752 213 0,'27'-7'281'0,"-1"-1"-118"15,-1 0-65-15,9 4-35 0,-2 4-16 0,0 0-10 0,7 4-5 16,-6 0-1-16,-1 3-3 0,1 1-2 0,-7 3-4 0,0 4-6 15,-6 2-2-15,-1 2-3 0,-6-1-2 0,-6 4-3 0,-1 1 0 16,-6 2-2-16,-6-3 2 0,-1 0 1 0,-12 0 0 16,-1 3 0-16,-6-6 1 0,0 4 1 0,-14-6-2 15,2 2 2-15,-7-1-1 0,-1-7-1 0,1 0 1 0,-8-3 0 16,7-2 3-16,-5-6 0 0,5 0 4 0,0-6 3 0,-6-2 5 16,6-3 4-16,7-4 4 0,0-4 3 0,-2 2 3 15,17-9 1-15,-2 3-1 0,6-2-4 0,0-4-2 0,14-1-5 16,0 1-5-16,6 0-5 0,6-4-5 0,0 3-3 15,2-2-2-15,10-2 0 0,2 5-4 0,0-3 0 0,4 2 0 16,11 5-2-16,-3-5-1 0,7 9 0 0,0-2 0 0,13 1 0 16,1 4 0-16,6 4 0 0,-1 3 0 0,7 0 0 15,0 3 1-15,7 2-1 0,-8 1 1 0,2 5-2 0,-1 0 1 16,1 0 1-16,-8 5 0 0,-6-3-3 0,0 5-10 16,1 1-16-16,-15 0-20 0,1 3-24 0,1-4-33 0,-7 0-56 15,-1 1-138-15,1-1-80 0,-7-4-53 0</inkml:trace>
  <inkml:trace contextRef="#ctx0" brushRef="#br0" timeOffset="126235.85">2503 6169 90 0,'0'0'424'15,"7"-3"-164"-15,6-2-116 0,0 5-55 0,13-4-29 0,7-3-11 16,-1 4-10-16,14-4-2 0,-1 3-3 0,1-4 0 0,11 5-3 16,-3-1-5-16,3 1-4 0,9-2-8 0,-7 3-1 15,0-2-4-15,-2 0-2 0,-3 4-2 0,-9 0-4 0,1 4-10 16,-7-4-15-16,-7 4-24 0,-5 3-34 0,-9-4-51 16,-4 4-136-16,-8 1-87 0,-12-1-58 0</inkml:trace>
  <inkml:trace contextRef="#ctx0" brushRef="#br0" timeOffset="131375.49">21289 12489 98 0,'-6'-8'296'0,"6"4"-96"0,-7-3-77 0,0 0-41 0,7 4-17 16,0-5-5-16,-6 0-1 0,6 5 1 0,0-5 2 0,0 1 0 15,0 0-2-15,0 0-2 0,0-1-6 0,6-3-10 16,-6 8-7-16,7-4-7 0,6-1-6 0,-7 4-2 16,7 1-5-16,-7-1-2 0,8 0-1 0,0 4-3 0,4 4 1 15,-4 0-2-15,5-1 1 0,-5 5-2 0,5-2 0 0,-1 10-3 16,3-5 0-16,-8 3 1 0,7 4-1 0,-8 1 1 0,2-1-3 15,-8 5 1-15,1-6-1 0,-1 5 1 0,-6-3-1 16,0 3 0-16,-6-1 0 0,-7-1 2 0,-1 1-1 16,-5-3 2-16,-7-3-1 0,0 3 1 0,-6-3 1 0,-8-4 1 15,1 4-1-15,0-7-3 0,-7-2 1 0,1 1 2 0,-1-3 2 16,1-4 2-16,-8 0 3 0,8-4 2 0,-7-3 3 16,6 3 4-16,1-6 3 0,-2-2 0 0,9 1 2 0,-1-4 3 15,6 1 1-15,7-4 5 0,0 0 1 0,6-5 1 16,7 5-1-16,-1-7-4 0,14 3-4 0,0-7-5 0,8 2-4 15,5 2-7-15,0-4-7 0,13 3-4 0,0 1-1 0,6-1 0 16,14-1-1-16,-1 2 0 0,2 3-2 0,11 4 1 16,1-3 1-16,0 2-2 0,6 1 0 0,6 3-1 15,-6-4 3-15,6 5 0 0,2-1 1 0,-2 1 1 0,-5-1 0 16,-1 4 0-16,-6 3 0 0,-8 1 0 0,2 0-6 0,-15 4-9 16,2-1-13-16,-7 4-14 0,-7 0-17 0,-1 0-17 0,-5 0-18 15,-8 4-25-15,2-4-29 0,6 3-33 0,-14-3-87 16,7 0-102-16,-7-3-54 0</inkml:trace>
  <inkml:trace contextRef="#ctx0" brushRef="#br0" timeOffset="131625.44">21491 11543 18 0,'13'0'305'0,"0"-3"-84"16,7-1-70-16,6 0-41 0,0 1-23 0,13-5-11 16,0 1-7-16,13 0-3 0,0 0-5 0,0-1-3 0,14 1-6 15,-1 0-6-15,0 0-5 0,6-1-6 0,2 0-6 16,-9 1-5-16,8 1-4 0,-13-2-6 0,6 0-3 0,-13 4-2 16,0 4-7-16,-6-3-12 0,-8 3-22 0,-11-4-33 0,-1 4-52 15,-6 0-148-15,-8 0-99 0,-12 0-61 0</inkml:trace>
  <inkml:trace contextRef="#ctx0" brushRef="#br0" timeOffset="134187.31">18878 13261 32 0,'0'0'135'0,"0"0"-27"0,0-3-26 0,0 3-28 0,0 0-23 16,-7 0-15-16,7 0-8 0,0 0-4 0,0 0-1 0,0 0-1 16,0 0-2-16,0-4 1 0,0 4 0 0,0 0 1 15,0 0 0-15,0 0-1 0,0 0 0 0,0 0-1 0,0 0 0 16,0 0 0-16,0 0 0 0,0 0 0 0,0 0 0 15,0 0 0-15,0 0-1 0,0 0 2 0,0-3 2 0,-7 3 3 16,7 0 4-16,0 0 3 0,0 0 4 0,0 0 5 0,0 0 5 16,-5 0 1-16,5 0 0 0,0-4 2 0,0 4-2 15,0 0-2-15,0 0-4 0,-8-4-2 0,8 4-4 0,0 0-3 16,0-4-2-16,0 4-4 0,0 0-3 0,0 0-2 16,8 0-2-16,-8-3-2 0,0 3-1 0,0 0-2 0,0 0 1 15,0 0 0-15,5 0 0 0,-5 0 1 0,0-4 3 0,0 4 0 16,7 0 0-16,-7-3 0 0,0 3 0 0,7 0 0 15,-7 0 2-15,7-4 0 0,-7 1-4 0,6 3 3 0,-6-4 2 16,7 4 2-16,-7-5 2 0,6 5-1 0,-6-3 1 16,6 3 1-16,-6-3 2 0,7 3 1 0,0-4 1 0,-7 0 0 15,6 4 3-15,0-3 4 0,-6 3 3 0,8-3 5 16,-8 3 3-16,0-5 5 0,6 5 3 0,-6 0 1 0,0 0-1 16,0 0-3-16,6 0-4 0,-6 0-5 0,0 0-4 0,0 0-5 15,-6 5-3-15,6-5-3 0,-6 3-3 0,-2 4 0 0,2 0-1 16,-7 1 0-16,6 3 0 0,-12-1-1 0,-1 5 1 15,0-1 0-15,-5 5 0 0,-7 3 2 0,6 0 0 16,-14 4 0-16,7-1-2 0,-6 5 1 0,-6-1-1 0,6 1-1 16,-7-5-2-16,7 4 0 0,0 0-1 0,0-3 0 0,0 0 3 15,7-3 1-15,-2-6 1 0,9 5 0 0,5-7 1 16,0-1 0-16,1-3 0 0,12-3-1 0,-6 3-2 0,7-8-4 16,6 5 0-16,-6-1 0 0,12-4 1 0,-6 5 0 15,13-5 1-15,-7 2 2 0,14-2-1 0,-1 1-1 0,8 0 1 16,-8 0-2-16,13-2 0 0,-5 6 0 0,5-8-1 0,1 4-2 15,6-1 1-15,-7-3 1 0,1 4 0 0,6-4-2 16,-6 4 1-16,-1-4 0 0,7 4-1 0,-13-4 1 0,7 0 0 16,-1 0-1-16,-6 0 0 0,1 0 1 0,-1 0 0 15,-6-4-1-15,6 0 2 0,-7 0 0 0,1 1 0 0,-8-5 3 16,8 2 2-16,-7-2 2 0,0-4 7 0,-6 1 6 0,-2-4 7 16,2 1 6-16,1-1 5 0,-2-2 4 0,-6-2 2 15,0-3 1-15,0 0-4 0,-6 0-6 0,6 0-5 16,-8-4-6-16,1 1-6 0,2-1-6 0,-2 0-3 0,7 1-4 15,-13-1-3-15,7 1-1 0,-1-1-2 0,1 4-5 0,0 0-13 16,-2 3-13-16,2 2-24 0,-7 2-24 0,6 3-35 16,1 2-40-16,0-1-66 0,6 3-143 0,0 1-73 0,0 4-36 15</inkml:trace>
  <inkml:trace contextRef="#ctx0" brushRef="#br0" timeOffset="134437.25">19262 13239 120 0,'7'-3'407'0,"-1"-4"-123"0,1 3-115 16,0 1-68-16,13-6-35 0,-8 6-16 0,13-4-3 15,-5 0-3-15,6 4 1 0,7-6-1 0,-2 1-2 16,4 6-3-16,-2-6-6 0,5 4-6 0,-5 1-9 0,-1-1-5 15,1 0-5-15,-1 4-4 0,-5 0-4 0,5 0-5 0,-6 4-10 16,-6-4-14-16,-1 4-19 0,1-1-23 0,-7 1-28 0,0 0-37 16,-7 0-73-16,-6-2-120 0,0-2-66 0</inkml:trace>
  <inkml:trace contextRef="#ctx0" brushRef="#br0" timeOffset="134686.97">19445 13239 84 0,'0'0'422'15,"0"4"-121"-15,6 0-119 0,-1 0-78 0,10-1-41 0,-2 1-18 16,0-1-7-16,6 4-5 0,-5 1 0 0,12 3 1 16,-7-1-1-16,1 2 0 0,6 3-5 0,-7 0-7 0,1-1-4 15,0 5-2-15,-1-2-2 0,-6 6-1 0,0-5-3 0,-7 4 3 16,1-3 1-16,0 1 4 0,-14 3 3 0,7-4 0 16,-7 2 1-16,-5-2 3 0,-8-1 2 0,7 3 1 0,-13-2-1 15,0-4-3-15,-1 4-3 0,-5-5-1 0,6 1-1 0,-7-1-2 16,1-3-2-16,-1 0-3 0,1-3-3 0,5-1 0 15,-5-4-1-15,13 1-2 0,-7 0 1 0,12-1-6 0,2-3-9 16,-2 0-16-16,8 0-24 0,-1-7-29 0,14 3-33 16,-1-2-37-16,8-3-58 0,6-5-94 0,5-1-90 0,1 1-49 15</inkml:trace>
  <inkml:trace contextRef="#ctx0" brushRef="#br0" timeOffset="134874.44">19915 13408 78 0,'0'0'433'0,"0"0"-116"0,0-4-119 0,0 4-76 16,0 0-41-16,0 0-22 0,0 0-10 0,6 0-7 0,0-3-6 15,0 3-2-15,8 0-7 0,-1-4-5 0,6 4-4 16,0 0-5-16,8 0-4 0,-1-4-4 0,-6 4-1 0,12 0-1 16,-6 0-4-16,0 0-8 0,0 0-15 0,-6 0-21 0,-1 0-26 15,0 0-35-15,-5 4-48 0,-1-4-80 0,-7 4-118 16,-6-1-56-16</inkml:trace>
  <inkml:trace contextRef="#ctx0" brushRef="#br0" timeOffset="135062.15">19836 13562 266 0,'-14'7'427'0,"8"-3"-167"16,0 3-114-16,6-4-67 0,0 5-31 0,0-4-10 16,6-1-4-16,8 1 1 0,-8 0 2 0,14-4 0 0,-8 0 0 15,15 0 0-15,-1 0-6 0,0 0-3 0,-1 0-14 16,9-4-5-16,5 0-3 0,-1 4-2 0,1-3-2 0,-6-1-9 15,7 0-12-15,-2 4-22 0,-5-4-17 0,-1 1-27 0,1-1-28 16,-7-3-45-16,0 4-74 0,0-5-106 0,-7 4-60 16</inkml:trace>
  <inkml:trace contextRef="#ctx0" brushRef="#br0" timeOffset="135312.06">20487 13266 175 0,'0'-8'298'16,"-7"4"-82"-16,7-3-69 0,0-1-41 0,0 5-20 0,0-1-12 16,0 1-7-16,0 3-5 0,0-4-6 0,0 1-5 0,0 3-6 15,0 0-6-15,0 0-8 0,0 0-10 0,0 0-6 16,0 3-6-16,0 1-4 0,0 3-2 0,7 0 1 0,-7 4-2 16,0 3-1-16,-7 1 3 0,7 4-2 0,0 3 4 15,-5-3-3-15,-2 6 1 0,7 0-2 0,-8 0 0 0,3 5 1 16,-2-1-2-16,7 2 2 0,-6-2-2 0,6 0 0 0,0 3-2 15,-6-1-5-15,6-2-7 0,0-4-11 0,6 4-16 16,-6-3-22-16,0 0-28 0,6-5-48 0,1 2-100 0,-2-6-100 16,3 2-62-16</inkml:trace>
  <inkml:trace contextRef="#ctx0" brushRef="#br0" timeOffset="135624.26">20911 13631 437 0,'13'-2'348'0,"0"2"-143"0,1 0-92 16,4 0-49-16,2 2-25 0,7 2-11 0,-9 0-2 0,-4 3-1 15,5 1 0-15,-5 3 2 0,-3 3 2 0,4 1-2 16,-9-1-1-16,-6 5-3 0,0-1-4 0,0 4-2 0,-13 0-1 16,0 0-4-16,-7 4-1 0,1-5-4 0,-7 5-2 15,-7-1-5-15,1 2 1 0,-7-2-1 0,5 1 0 0,-4-4 0 16,5-1-1-16,-6 1-2 0,7 1-6 0,-9-5-10 0,10 0-22 16,5-4-26-16,0 2-32 0,-1-2-54 0,8-6-110 0,6-1-91 15,0 1-54-15</inkml:trace>
  <inkml:trace contextRef="#ctx0" brushRef="#br0" timeOffset="137389.65">22175 13162 255 0,'6'0'334'16,"-6"-3"-117"-16,0 3-85 0,0 0-57 0,0 0-31 15,0 0-16-15,0 3-7 0,-6 1-7 0,0 4-1 0,-8-1 0 16,2 5 0-16,-2-2 1 0,1 5 1 0,-7 3 0 0,1 0-5 16,0 0 2-16,-7 1 1 0,7 2-1 0,-8 1-1 15,1-3 1-15,0 3 0 0,0 4-2 0,0-4 5 0,-7 0-2 16,7-5 1-16,1 6-1 0,-2-5 1 0,1 4 0 15,6-8-1-15,-6 5 1 0,14-4-1 0,-8-1 0 0,7-3-2 16,7 0-4-16,-2-3-1 0,2 4-2 0,6-6 0 0,0 2 1 16,0-5-1-16,6 5-1 0,2-2-1 0,-2-1 0 15,7 2 0-15,7-4 1 0,-1 1-2 0,0 0 1 0,8 0-1 16,-1-4 1-16,0 3-1 0,0 1 1 0,7-4 0 16,-7 3-1-16,-1-3 0 0,7 0-1 0,-12 4-1 0,7-4 0 15,-1 0 1-15,-7 0-1 0,1 0-1 0,-1 0 1 0,0-4 1 16,-5 4 0-16,-1-3 1 0,0-4 2 0,0 3 3 15,1-4 5-15,-8 1 4 0,6-3 4 0,-6-5 1 16,2 3 5-16,-2-2 8 0,0-5 7 0,-6 4 0 0,7 1-2 16,-7-4-2-16,0 0-2 0,0-5-3 0,0 4-5 0,-7-1-8 15,1-3-8-15,0 5-5 0,-8-4-3 0,8 1-2 0,-6 2 0 16,-2-3 0-16,1 4 0 0,0 2-7 0,0 1-6 16,-1 1-12-16,2-1-16 0,-1 5-21 0,0 3-27 15,6-5-34-15,1 9-42 0,6-4-79 0,0 0-121 0,0 3-62 16</inkml:trace>
  <inkml:trace contextRef="#ctx0" brushRef="#br0" timeOffset="138061.19">22331 13174 11 0,'6'-8'402'0,"2"4"-108"0,-2 1-113 16,1-1-75-16,-1 0-39 0,0 0-21 0,1 2-10 0,0-3-8 15,5 2-4-15,-5 3-3 0,-7-4-2 0,7 4-2 0,-1 0-2 16,1 4-6-16,-2-4-1 0,-5 3-1 0,8 4-2 16,-1-3 1-16,-2 4 2 0,2-1 5 0,-7 3-1 15,6 2 1-15,1-1 1 0,-7 3 2 0,7 2 0 0,-7-2 1 16,0 1-2-16,6 3-4 0,-6 1 0 0,0-5-1 0,0 5 0 15,0 3-3-15,0-4-3 0,0 1 1 0,0-2-1 16,0 2 0-16,-6-5 0 0,6 1 0 0,0-5 0 0,0 5 1 16,0-3 2-16,0-5 0 0,-7 0 1 0,7 0 1 15,0 1 2-15,0-1 2 0,0-3 2 0,0 0 2 0,0 0 5 16,-7-4 7-16,7 2 11 0,0-2 10 0,0 0 11 0,0 0 6 16,-6 0 3-16,6-2 3 0,0-2-5 0,0-4-6 15,0 1-9-15,0-3-13 0,0-7-10 0,0 7-4 0,0-5-4 16,0 1-4-16,6-1-2 0,1-4-3 0,-7 5 0 15,7-3-1-15,-1 2-3 0,-6-4-2 0,7 5 0 0,-7 3-1 16,6-1 1-16,-6 5 2 0,0 0-1 0,0 0 1 0,7 3-1 16,-7 0-2-16,-7 4-1 0,7 0-1 0,0 4-2 15,-6 0-2-15,6 3 0 0,-7 0 0 0,1 4 1 0,-1 0 0 16,7 1 0-16,-7-2-1 0,1 1 1 0,6 0 1 16,-7 1-1-16,7-6-1 0,0 2 1 0,0-5 0 0,-5 5 0 15,5-4-1-15,0-4 0 0,0 2 0 0,0 3 0 16,5-5 3-16,-5 0 0 0,0-5-1 0,7 3 2 0,-1-2-2 15,1-7 2-15,0 3-2 0,6-3-1 0,-7 1-1 0,1-5 0 16,0 4-1-16,5-4-1 0,-5 0-1 0,0 4 2 0,-1 1 0 16,0-5 0-16,1 3 0 0,-1 2 1 0,1 3 0 15,0-1 0-15,-7 4 0 0,5 1 0 0,2-1-2 16,-7 1 0-16,7 3 1 0,0 0-1 0,-1 3 0 0,0 4 0 16,-6 1 1-16,8-1-2 0,-2 5 1 0,0-2 1 0,-6 5 1 15,7-1-2-15,-1 5 2 0,-6 0 0 0,7 2 2 16,-7 2-1-16,0-2 2 0,0 1-2 0,0 3 0 0,0-3-6 15,0 4-15-15,0-4-19 0,6 0-22 0,-6 0-24 16,7 0-27-16,-2-1-34 0,2-2-43 0,6-4-65 0,1 4-136 16,-1-9-67-16,0 2-29 0</inkml:trace>
  <inkml:trace contextRef="#ctx0" brushRef="#br0" timeOffset="138311.13">22905 13547 402 0,'0'4'334'16,"0"-1"-125"-16,-6 1-83 0,6 4-50 0,0 2-23 0,-7 1-9 15,7 0-4-15,0 3-1 0,0 3-1 0,0 0-4 16,0 2-4-16,0-1-3 0,0 0-5 0,7 4-5 0,-7-3-4 16,6-2-4-16,-6 3 0 0,5-3-2 0,-5 2-1 0,8-5-1 15,-8 5 0-15,0-4-2 0,7-1 1 0,-7 1-3 16,0-1 0-16,5-3-1 0,-5 1 1 0,7-2-2 15,-7 1-6-15,0-3-12 0,7-1-14 0,-7-3-20 0,7 2-26 16,-1-6-32-16,1 4-58 0,-1-8-104 0,-6 4-94 0,6-6-43 16</inkml:trace>
  <inkml:trace contextRef="#ctx0" brushRef="#br0" timeOffset="138498.78">23022 13503 7 0,'0'0'134'0,"0"0"-34"0,0 0-26 15,0 5-19-15,0-3-16 0,0-2-9 0,0 4-7 16,0 0-3-16,0 0-5 0,7-1-3 0,-7 1-5 0,0 0-4 16,6 0-3-16,-6-2-7 0,0 3-7 0,5-5-8 0,-5 3-12 15,0 1-12-15,0-4-14 0,0 0-21 0,0 0-26 16,0 3-28-16</inkml:trace>
  <inkml:trace contextRef="#ctx0" brushRef="#br0" timeOffset="138920.41">22508 13712 124 0,'0'0'209'0,"0"0"-60"0,6 0-54 0,-6-4-30 15,6 4-15-15,-6 0-7 0,7-4-4 0,0 4 1 0,-1-3 4 16,7-1-1-16,-7 1-1 0,1-1-5 0,5 1-2 16,2-1-5-16,-1 0-1 0,1 0-2 0,5-3-1 0,0 4 1 15,0-2-3-15,1 3-1 0,6-6 0 0,1 4-1 0,-1-3-1 16,6 3 0-16,1-2 0 0,-1 1-1 0,1-2 0 16,-1 2 0-16,7-1-1 0,-6-2 0 0,7 1-2 15,-2 3 0-15,-5-3 0 0,6 3-3 0,-7-3-1 0,2 4-1 16,-9-1-2-16,1 0-3 0,-6 0-5 0,0 4-8 0,-8-3-10 15,-5 3-10-15,-1 0-19 0,-6 0-25 0,-6 0-36 0,-1 0-56 16,-5 0-97-16,-3 3-95 0,-5-3-52 0</inkml:trace>
  <inkml:trace contextRef="#ctx0" brushRef="#br0" timeOffset="139279.84">22819 13687 59 0,'0'0'291'0,"0"0"-76"0,0 0-77 0,0 3-50 16,0-3-32-16,0 4-21 0,0-4-8 0,0 3-5 0,7 4 5 16,1-3 1-16,-8 4 1 0,6-1 0 0,0 0 2 15,8 5 1-15,-8-6 2 0,7 5-2 0,0 1-3 0,0 2-3 16,0 1-1-16,-6-4 0 0,5 3-2 0,2 5-4 0,-1-5-4 15,-7 5 0-15,0 0-2 0,2-1-2 0,-2 0 1 16,0 4-3-16,-6-4 2 0,0 4-1 0,-6-3 2 0,0 2-1 16,-2 2 0-16,2-1 1 0,-7-1 0 0,0-2 1 15,-1-1 1-15,-6 0 2 0,2 0 1 0,5-3 4 0,-14-3 4 16,9-3 0-16,-9 3 2 0,1-4 0 0,0-1 0 0,0 0-1 16,0-4-2-16,-8 2-5 0,9-5-3 0,0 0-2 15,-2 0-5-15,8 0-3 0,-8-5-14 0,15-1-24 0,-2 2-34 16,2-3-41-16,12-5-86 0,0 2-157 0,6-5-80 15,7-4-46-15</inkml:trace>
  <inkml:trace contextRef="#ctx0" brushRef="#br0" timeOffset="139701.54">23237 13097 108 0,'-6'4'309'0,"0"-4"-110"0,-2 3-80 0,2 1-45 0,0-4-23 15,6 0-10-15,0 3-2 0,0-3 0 0,-7 0 0 16,7 0 0-16,0 4-1 0,0-4-5 0,0 0-3 0,7 0-2 16,-7 0 1-16,6 3 0 0,0-3 1 0,2 0 0 15,4 0 0-15,1 0 0 0,0 0-1 0,0 0-2 0,1 0-6 16,5 0-5-16,-6 0-3 0,6 0-6 0,1 0-1 0,0 0 0 15,-1 0-1-15,-7 0-2 0,8 0-1 0,0 0 0 16,-7 0 1-16,7 0 1 0,-7 0-3 0,0 4-7 0,0-4-12 16,-6 4-15-16,-1-4-19 0,7 0-25 0,-7 0-35 15,-6 0-35-15,7 0-69 0,0 0-119 0,-7 0-45 0</inkml:trace>
  <inkml:trace contextRef="#ctx0" brushRef="#br0" timeOffset="139888.87">23087 13312 287 0,'-6'4'277'0,"0"0"-113"16,-2 0-66-16,8-4-34 0,0 4-12 0,0-4-1 0,8 0 2 15,-2 0 3-15,7 0 1 0,0-4 0 0,0 4-4 16,7-4-6-16,6 0-8 0,-1 0-12 0,1 1-7 16,7-1-4-16,-2-4-5 0,4 6-1 0,4-2-3 0,-7 0-4 15,1 0-16-15,-1 1-25 0,1-1-42 0,-1 0-83 0,-7-2-138 16,3-2-85-16,-2 1-46 0</inkml:trace>
  <inkml:trace contextRef="#ctx0" brushRef="#br0" timeOffset="140685.57">23967 13305 23 0,'0'4'236'0,"-6"-4"-47"0,6 0-52 15,-7 0-42-15,7 0-30 0,0 0-19 0,-7 0-12 16,7 0-5-16,0 0-1 0,0 3-2 0,0-3 3 0,-6 0 2 15,6 0 4-15,0 0 0 0,0 0 0 0,0 0-1 0,0 0 0 16,-7 0 1-16,7 0-2 0,0 0-3 0,0 0-1 0,0 0-2 16,7 0-4-16,-7 0-3 0,6 0-1 0,-6 0-4 15,7 0 0-15,6-3-2 0,0 3-3 0,0-4 0 16,7 4-1-16,-7-3 1 0,6-2-2 0,7 3 0 0,-6 2 0 16,6-4-1-16,0 0 0 0,6 0 1 0,-5 1 0 0,5-1 1 15,1-4 1-15,-1 6 0 0,-5-3-1 0,5 2-1 16,1-1 0-16,-8 4-1 0,2-3-2 0,-1-1-2 0,-7 4-1 15,1-4-5-15,-7 4-4 0,7 0-9 0,-15-4-14 16,9 4-15-16,-7 0-18 0,-7-3-27 0,6-1-33 0,0 1-56 16,-6-4-94-16,0 3-86 0</inkml:trace>
  <inkml:trace contextRef="#ctx0" brushRef="#br0" timeOffset="140935.68">24534 12987 77 0,'0'-4'423'0,"7"1"-123"0,-7 3-116 0,5 0-71 16,2 0-35-16,0 3-19 0,6 1-6 0,0-1-3 0,0 4 1 16,-6 5 2-16,12-2-3 0,-6 5-1 0,1 4-5 0,5 0-4 15,-6 2-5-15,0 4-4 0,7-3-5 0,-8 4-6 16,2 4-1-16,-8-1-5 0,7 0-3 0,0 4-3 0,-6 0-2 15,-2 0-1-15,9 3-5 0,-1-2-12 0,-6 2-18 16,6 1-26-16,0 0-33 0,-1-4-48 0,-4-4-99 0,4 5-121 16,1-9-81-16</inkml:trace>
  <inkml:trace contextRef="#ctx0" brushRef="#br0" timeOffset="142076.01">12030 12008 117 0,'0'-3'99'0,"0"3"-42"0,0-4-42 0,0 4-38 15,0 0-35-15,0 0-28 0,0 0-25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3:57:40.1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7632 11565 354 0,'-7'0'412'0,"0"0"-164"16,1 0-117-16,6 0-64 0,0 0-36 0,0 0-21 15,-7 0-8-15,7 0-4 0,0 0 2 0,0 0 0 0,7 0 5 16,-7 0 2-16,0 0 0 0,0 0 2 0,6 0-2 0,-6 0 0 16,0 0 0-16,7 0 0 0,-7 0 0 0,0 4 1 0,7-4 3 15,-7 0 1-15,6 0 3 0,0 3 0 0,0-3 1 16,-6 0-1-16,8 4 1 0,4-4-4 0,-5 4 1 16,0-4-3-16,-1 4-2 0,7-1-1 0,-7-3 0 0,8 5 0 15,-2-5 0-15,2 2 2 0,-1 2-2 0,0-1 0 0,0 1 0 16,-1-4 0-16,2 4-1 0,-1 0-2 0,0 0 1 15,0-4-2-15,7 4 1 0,-8-1 2 0,8 1-1 0,0-2 1 16,-1 3 0-16,1-1 0 0,6-1 0 0,-7 1 1 0,7 0-1 16,0-1-2-16,1-3 0 0,5 4 0 0,-6-4 0 15,7 4 2-15,-7-4 0 0,7 3 1 0,-1-3 0 0,1 0 1 16,5 0 0-16,-6 0 2 0,9 0 0 0,4 0 1 16,0 0-2-16,1 0 0 0,6 0 1 0,1 0-1 15,-8 0-1-15,14 0-1 0,-7 0 0 0,0 0-1 0,0 0-4 16,7 0 2-16,-7 0-4 0,0 4 1 0,6-4 0 0,-5 4-1 15,4-4 0-15,-3 4 0 0,3-4 2 0,3 3-1 0,-1-3 1 16,6 3-1-16,-6-3-1 0,6 4 0 0,0-4-1 16,0 4-2-16,0-4 1 0,7 3 2 0,-7-3 0 0,6 0-1 15,-6 0 2-15,8 0 0 0,-2 0 3 0,0 0 1 16,2 0 3-16,-3-3 0 0,2 3 1 0,7-4 2 0,-1 0 1 16,6 4-1-16,1-3-1 0,-1 0 0 0,2-1-3 15,5 4-1-15,-6-4-1 0,5 0-1 0,-11 4-3 0,6-3-1 16,-6 3-1-16,-2 0-1 0,2-4 1 0,-2 4 0 0,2-4 2 15,-8 4 0-15,8 0 0 0,-2-3 1 0,2-1-2 0,-1 4 1 16,0-4 0-16,1 1-2 0,-1-1 0 0,0-1 0 16,0 3 0-16,-6-2 0 0,6 1 2 0,-6-5 1 15,-1 4 1-15,1 0 5 0,-6-3 1 0,-1 3 0 0,0 2 3 16,-6-6 1-16,-1 4 0 0,-6-4 1 0,-6 5-1 0,-1-4-2 16,1 3 3-16,-7 1 0 0,1-1 4 0,-15 0 11 15,7 0 4-15,-5 1 6 0,-1 3 10 0,0-4 7 0,-6 4 7 16,-1-4 8-16,-6 4 7 0,0 0-2 0,0-3 8 15,0 3 5-15,-7 0 4 0,1 0 2 0,0-3 0 0,-7 3 2 16,6 0 0-16,-6 0-5 0,0 0-6 0,0 0-9 0,0 0-12 16,0 0-11-16,0 0-14 0,0 0-14 0,0 0-15 15,-6 0-29-15,-1 3-45 0,0-3-53 0,1 3-59 16,-7-3-56-16,0 4-61 0,7-4-94 0,-8 4-154 0,8-4-73 16,-7 0-10-16</inkml:trace>
  <inkml:trace contextRef="#ctx0" brushRef="#br0" timeOffset="1624.61">7977 6203 61 0,'0'0'191'16,"0"-5"-54"-16,-7 5-43 0,7-3-30 0,0 3-17 0,0-4-10 15,0 4-5-15,0 0-4 0,-6-5-2 0,6 5-4 0,0 0-5 16,-6 0-4-16,6 0-5 0,-8 0-5 0,8 0 0 16,-6 5-2-16,0-5-1 0,6 4 0 0,-7-1 0 15,1-3 2-15,-1 5 0 0,0-3 0 0,7-2-2 0,-6 4 1 16,6-4-1-16,-6 4 0 0,-2 0 0 0,8-4-1 0,-6 3 1 16,6-3-1-16,-6 0 1 0,6 0 0 0,-6 4-1 15,6-4 1-15,-7 0 0 0,0 0 0 0,7 4 3 0,-6-4 4 16,-1 0 1-16,7 0 5 0,-6 4 1 0,0-4 5 15,6 0 2-15,0 0 3 0,0 0 0 0,-7 0-2 0,7 0 0 16,0 0-3-16,0 0-2 0,0 0-4 0,0 0-3 0,0 0-2 16,7 0-2-16,-7 0-1 0,6 0-4 0,-6 0 1 15,6 0-1-15,7 0 1 0,-6 0-1 0,6 0-1 0,-1 0 0 16,2 0 0-16,-1 0 0 0,0 2 1 0,0-2 0 16,1 0-1-16,5 5 0 0,-6-2 0 0,6-3 1 0,1 4-1 15,0-4 0-15,-1 3 1 0,1-3 1 0,0 4 0 0,4-4-1 16,3 4 1-16,-1-4 0 0,0 4-1 0,7-4 0 15,-7 3-1-15,13-3 0 0,-7 4 0 0,0-1 1 0,1-3 0 16,7 0 0-16,-7 4 1 0,6-1-1 0,-7-3 0 16,7 4 0-16,-7-4 1 0,8 5-2 0,-7-5-1 0,-1 3 1 15,6-3 0-15,3 0-1 0,-9 3 1 0,6-3 0 16,2 0 0-16,6 0 2 0,-2-3 1 0,3 3-3 0,5 0 3 16,0-3 1-16,0-2 2 0,1 5-1 0,-2-4 0 0,2 1 0 15,-1-1-1-15,7 4 1 0,-8-3-1 0,8-1-1 16,-7 4-2-16,7-3 0 0,0 3-1 0,0-4 0 0,-1 4 0 15,1-4 0-15,-1 4 1 0,0-4 0 0,1 4 0 16,-7-3-1-16,7 3 4 0,-6 0-1 0,-1 0-3 0,-1-4 1 16,2 4 1-16,-1 0 2 0,0 0 3 0,0-3 2 0,0 3 3 15,1 0 1-15,5-5 2 0,-6 5-1 0,7-2-1 16,6 2 0-16,-7 0-3 0,15-4-4 0,-8 0-4 0,6 4-2 16,0-4 1-16,2 4 0 0,-2-3-1 0,8-1-1 15,-8 4 0-15,-6-4 2 0,7 0 2 0,0 2 2 0,-7-3 2 16,0 2 3-16,-1-1 4 0,3-3 0 0,-10 7 1 0,2-8 1 15,-1 8-2-15,-5-4-1 0,-7 1-3 0,-7 3-3 16,6-3-4-16,-12 3-1 0,-1-5 1 0,-6 5-2 16,-6-4-1-16,0 4 1 0,-1 0-1 0,-5 0 2 0,-2-3-4 15,-5 3-6-15,-1 0-14 0,1 0-21 0,0-4-39 0,-7 4-118 16,0-3-102-16,-7-1-72 0</inkml:trace>
  <inkml:trace contextRef="#ctx0" brushRef="#br0" timeOffset="2640">8009 4678 89 0,'-6'0'121'0,"-1"0"-5"0,1 0-10 16,-7 4-20-16,6-4-20 0,1 4-14 0,-8-2-11 0,8-2-8 15,0 0-7-15,-1 5-8 0,1-2-6 0,-1-3-4 0,0 4-3 16,7-1-2-16,-6-3-1 0,6 4 3 0,-6-4 0 15,6 0 4-15,-8 4 1 0,8-4 3 0,0 0 3 16,0 0 3-16,0 0 2 0,0 0-1 0,8 0 0 0,-8 0-2 16,0 0-3-16,6 0-2 0,0 0-1 0,1 0-3 0,0 4-1 15,6-4-1-15,-7 0-1 0,8 0-1 0,5 3-2 0,0-3 0 16,1 0-2-16,-1 4 1 0,7-4-1 0,-6 3-1 16,7 2 0-16,5-5 1 0,1 4-5 0,-7-2 4 15,13-2 0-15,-7 4 0 0,7-4 0 0,7 0 0 0,-1 3 0 16,1-3 0-16,6 0 5 0,-6 0-3 0,6 5-2 0,7-5 0 15,-8 0 0-15,2 0 0 0,-1 3 0 0,7-3 0 0,-8 4 0 16,2-4 0-16,-1 0 1 0,7 4-1 0,-8-4 0 16,2 0 2-16,-1 0 2 0,7 0-2 0,-7-4 1 15,6 4-1-15,-6 0-1 0,7 0-1 0,0-4 1 0,-1 4-1 16,1-3-1-16,0 3 0 0,6-5-1 0,-7 2 1 0,8-1 1 16,-8 2 0-16,7-2-1 0,-6-1 0 0,0 2 0 15,-1-1 0-15,1 1 1 0,-1-1 0 0,-5-4 0 0,4 5 1 16,-4-1 2-16,-7 1-1 0,5-2 2 0,-4 3 0 0,-3-2 2 15,-3 0 2-15,4 0 3 0,-6 1 1 0,1 3 2 16,-8-4 3-16,1 0 2 0,5 0 5 0,-5 4 1 0,-1-2 3 16,-5 2 1-16,4-5 1 0,-4 5-1 0,6-3-1 15,-13 3-3-15,6 0-4 0,-7-4-4 0,1 4-5 0,-8 0-4 16,2 0-3-16,-8 0-1 0,1 4-3 0,0-4-5 0,-1 0-9 16,-6 3-14-16,-6 2-31 0,6-3-62 0,-14-2-158 15,2 4-73-15,-8-4-52 0</inkml:trace>
  <inkml:trace contextRef="#ctx0" brushRef="#br0" timeOffset="3546.22">7958 3396 61 0,'-8'3'122'16,"8"-3"-43"-16,0 0-32 0,0 0-20 0,0 0-11 0,0 0-4 15,0 0 0-15,0 4 2 0,0-4 2 0,0 0 5 0,0 0 0 16,8 4 4-16,-8-4 1 0,0 0-2 0,6 3-1 16,0-3-2-16,1 3-2 0,-1-3-3 0,1 5 0 0,6-5-1 15,-7 4-1-15,7-4-1 0,6 3 0 0,-5-3-1 16,5 5 0-16,1-5-1 0,6 2 0 0,-6 2-2 0,5-4 0 16,1 3 0-16,7 1-2 0,-1 0 1 0,2 0 0 0,5 0-1 15,0 0-1-15,-1-1-3 0,9 1 2 0,-2-4-3 16,1 2 2-16,-1-2-2 0,7 5-2 0,7-2 0 15,-7-3-1-15,7 0 0 0,0 4 0 0,6-4 1 0,-6 4-2 16,6-4 2-16,6 0 2 0,1 0 1 0,-1 0 1 0,1 0 0 16,6-4 2-16,0 0 1 0,1 4 1 0,6-3 2 0,-1-2 1 15,0 3 1-15,1-2 1 0,0 1-1 0,0-1-1 16,0 0 1-16,-8 0-3 0,2 0 3 0,-1 0-1 0,6 4 0 16,-5-3-3-16,-1-1 2 0,-6 2 0 0,6-3-2 15,1 2 0-15,-8 3-2 0,0-4-3 0,2 4-2 0,-2-5 1 16,-6 2-1-16,-6 3-1 0,-2-3 0 0,-3 3 1 15,-2-4-1-15,-7 4 0 0,1-4 0 0,-7 4 1 0,-13 0 0 16,1-3 0-16,-1 3-1 0,-7 0 0 0,-6 0 0 16,0-4 2-16,-7 4 4 0,0 0 2 0,2 0 3 0,-2 0 5 15,-6 0 2-15,6 0 2 0,-6 0 2 0,7 0 0 0,-7 0-2 16,0 0-1-16,0 0-5 0,0 0-5 0,0 0-1 16,0 0 0-16,0 0-2 0,0 0 0 0,0 0-2 0,0 0-3 15,0 0 0-15,0 0 0 0,0 4-1 0,-7-4 0 16,1 3-9-16,0 1-19 0,-2 0-34 0,-4-1-70 0,-1 5-148 15,-7-1-80-15</inkml:trace>
  <inkml:trace contextRef="#ctx0" brushRef="#br0" timeOffset="4561.42">11007 4663 96 0,'6'4'91'0,"0"-4"-13"15,2 4-14-15,4-4-9 0,2 3-7 0,5-3-4 0,1 0-4 16,-2 0-2-16,2 0-1 0,7 0-5 0,5 0-4 16,1 0-5-16,-1-3 1 0,1 3-2 0,-1 0 1 0,8-4 0 15,-1 4-3-15,0-4 5 0,7 0 2 0,-8 2 2 0,1-3-1 16,7 2 2-16,-7-1 2 0,7 1 1 0,-7-1 0 16,0 0-5-16,0 0-2 0,-6 1-4 0,-8-1-4 0,2 0-4 15,-7 4-7-15,-8 0-10 0,2 0-7 0,-8 0-10 0,0 0-16 16,-6 4-35-16,-6 0-108 0,0-1-108 0,-8-3-67 15</inkml:trace>
  <inkml:trace contextRef="#ctx0" brushRef="#br0" timeOffset="5420.8">10153 4755 121 0,'0'-7'305'16,"0"-1"-80"-16,0 2-80 0,0 2-52 0,-6-4-29 15,6 4-16-15,0-3-8 0,0 3-9 0,0 0-9 0,0 4-5 16,0-3-4-16,0 3-4 0,0-4-2 0,-8 4-5 0,8 4-2 15,0-4-1-15,-6 3 0 0,0 5-2 0,-1-1 2 0,1 5 0 16,-7-2 0-16,6 5 1 0,-12 0 1 0,6 3 0 16,-1 1 2-16,-5-2-1 0,6-2-2 0,0 3 1 15,-7-3 0-15,14 4 0 0,-7-5-1 0,0-3-1 0,7 3 0 16,-1-2 1-16,1-5 0 0,-1 4-1 0,0-7-1 0,7 3 2 16,-6-3 5-16,6-1 6 0,0 1 3 0,0-4 4 15,6 0 1-15,-6-4 4 0,7-3 0 0,0 3 1 0,6-3-1 16,-7-4-6-16,7 0-3 0,0-3-4 0,0-1-1 15,6 0-1-15,-5 1-2 0,-1-1-3 0,7 0 3 0,-8 1 3 16,-5-1 3-16,6 1-2 0,-7 2 2 0,1 1 1 0,6 4 2 16,-7-4 1-16,1 4-3 0,-1 3-5 0,0-3-2 15,-6 7-2-15,8-5-3 0,-2 5 1 0,0 5-3 0,1-2 0 16,6 1 1-16,-6 4-1 0,5-1 1 0,-4 3 1 16,4 2 0-16,-6-1-1 0,8 3 1 0,-8 1-2 0,7-1-5 15,1-3-6-15,-2 4-13 0,2-1-18 0,-2 1-28 0,2-3-56 16,-1-1-144-16,7-1-92 0,-8-2-56 0</inkml:trace>
  <inkml:trace contextRef="#ctx0" brushRef="#br0" timeOffset="6779.72">10120 4792 40 0,'0'0'289'0,"0"0"-93"16,0 0-80-16,0 0-51 0,0 0-32 0,0 0-14 16,0 3-9-16,0-3-4 0,0 0-2 0,0 4 0 0,0 0 1 15,0 0 0-15,0-2 1 0,0 2 1 0,0 4-1 0,-6-1-1 16,6 1 0-16,0 2 4 0,-7-1-1 0,7-3 1 15,-6 5-1-15,-1 1 1 0,1-2-2 0,0 1 2 0,6 0 0 16,-7 1-2-16,0-2 0 0,7 1 0 0,0 0 0 16,-6 0 1-16,6 4 3 0,0-4 0 0,0 4 1 0,0-5 0 15,6 5-2-15,-6-3 0 0,0 2-1 0,0 1-1 0,0-1-1 16,7 1-1-16,-7-5-3 0,0 9 2 0,7-5-1 16,-7 1-1-16,6 4 1 0,-6-2 0 0,0-2 1 0,6 4-3 15,-6 0 3-15,0-2-3 0,0 3 2 0,0-3 0 16,0-3 2-16,0 5 1 0,0-1 0 0,0 1 2 0,0-2 1 15,0-1-1-15,0-2 1 0,0 4 0 0,0-3-2 0,0 0-1 16,0-1 0-16,0 1-4 0,0-1 0 0,0 5-1 16,0-4 0-16,0-1 0 0,0 1-2 0,0 0 0 15,0-1 1-15,0 5 0 0,0-4 1 0,0 3 0 0,0-3-1 16,0-1-1-16,0 4 3 0,7-6-1 0,-7 5 0 0,0-1-1 16,0-1-1-16,0 2 0 0,6-2 0 0,-6-1 2 0,0 1-3 15,0-1 0-15,0 5 1 0,0-4 0 0,0 0 0 16,0 3 0-16,-6 0 1 0,6 1-1 0,0-2 0 0,-7 2 0 15,7-1 0-15,0 1 0 0,-6 3 0 0,6-4 0 16,-6 0 0-16,6 4 0 0,0 0 0 0,-7 0 0 0,7-4 3 16,0 5-2-16,-7 2 1 0,7-2-1 0,-6-2 0 15,6 4-1-15,-6 1 1 0,6 0 0 0,-8-3 0 0,8 6 0 16,-6-3-1-16,6-1 1 0,0 1 1 0,-6 3 0 0,6-4 1 16,0 1-1-16,0 3-1 0,0-2 2 0,0-2-1 15,0 4 2-15,0-3-1 0,-7 3 0 0,7-4 0 0,0 5 1 16,0-1-1-16,-6 0 1 0,6 4-1 0,-7 0-1 15,7 4 1-15,-7-4 0 0,1 3 1 0,0 6 1 0,-1-6 1 16,0 4-1-16,1-1 1 0,0 3 1 0,-1-6 0 0,0 5 0 16,1-4-2-16,0 1 1 0,-1 4-2 0,1-6 3 15,-1 4-2-15,0-3 1 0,1 7-2 0,0-4 2 0,-1-3-3 16,0 4 0-16,1-1-1 0,-7 0 0 0,13 1 1 16,-7-1-2-16,1 0 1 0,-1-3-1 0,1 3 1 0,0 0 0 15,-2 0 0-15,2 1 1 0,6 3-1 0,-6-1 2 0,0-1-1 16,6 5 2-16,-7-4 0 0,7 5-1 0,-7 0-1 15,7-4 0-15,-6 4 0 0,-1 3-1 0,7-8 0 0,0 6-2 16,-6-3 0-16,6 2 0 0,0 0 1 0,0 3-1 16,0-3-1-16,-7-1 2 0,7 1-1 0,0 0 2 0,0 0 0 15,0-4 1-15,0 2-3 0,-7 0 2 0,7-2 1 0,-6 2-1 16,6-2-2-16,-6 4 2 0,6-4 1 0,-7 4 0 16,7-5 1-16,-7 5 0 0,7-4 0 0,-6 4 0 15,6-4 0-15,0 0-1 0,-6 4-1 0,6-4-1 0,0 3 0 16,0-3 0-16,0 4 0 0,0-4 1 0,0 0-2 0,0 0 0 15,0-1 0-15,0 1 2 0,0-3-1 0,0 2 1 16,0-2 0-16,0 3 0 0,0-4 1 0,0 0 1 0,0 1-2 16,-7-1 0-16,7 0-1 0,0 1 0 0,-6-1 1 0,6 0-1 15,0 1 2-15,0-5 0 0,-7 1 1 0,7-1 0 16,0-3 0-16,0 1-1 0,0-1 1 0,0-4-2 0,0 4 0 16,0-4 1-16,0 0-1 0,0 1 0 0,0 3 1 15,0-4 0-15,7 0-3 0,-7 0 0 0,0 1 0 0,6-1-1 16,-6 0 1-16,7-3 0 0,-7 1 0 0,0-2-1 0,6 0 0 15,-6 1 1-15,0-4 0 0,0 3 0 0,0 2 1 16,0-6 0-16,0 1-1 0,0 0 0 0,0 0 2 0,0 0 0 16,0-1 1-16,0-1 0 0,0 1-3 0,0-2 0 15,0-1 0-15,0-4 0 0,0 5 0 0,0-5-1 0,0 2 0 16,0-7 0-16,0 3 4 0,-6-1 0 0,6 0-1 0,0 1-1 16,0-2 0-16,-7-3-4 0,7 1 2 0,0-1 0 15,0 0-1-15,0 0 0 0,0-3-1 0,0 4 3 16,0-5 0-16,7 1 6 0,-7 3-3 0,0-7-2 0,0 3 1 15,0 1 1-15,0-4 0 0,0 4 1 0,0-4-1 0,-7 0 0 16,7 0-1-16,0-4 1 0,0 4 0 0,0-4-2 0,0 1-1 16,-6 3 1-16,6-3-1 0,-7-5 0 0,7 5 0 15,-7-5 0-15,1 1 0 0,0 0 0 0,-2-4 1 16,2 3-1-16,-6-3 1 0,5-3-1 0,-6-1-1 0,0 0 1 16,7-2 1-16,-8-6-1 0,2 1 0 0,-2 1 0 0,1-5-2 15,7 0 2-15,-8-6 0 0,2 2 0 0,-2-3 1 16,2 4 6-16,5-4 11 0,-6 2 8 0,0 6 8 0,0-4 5 15,6 7 6-15,-5 0 2 0,5 7 1 0,-6-3-4 16,6 7-10-16,7 3-9 0,-6 1-9 0,6 0-5 0,0 3-7 16,0 4-4-16,0 4-1 0,0 0-3 0,0 4 1 0,0-2 1 15,6 5-1-15,-6 1 2 0,7 2 0 0,-1-3 1 16,8 3-3-16,-8-2-1 0,7 3-3 0,0-5-9 0,0 1-9 16,7 0-15-16,6-3-19 0,-7-1-32 0,13-7-43 15,2 0-110-15,-2-4-103 0,7-3-70 0,6-3-39 0</inkml:trace>
  <inkml:trace contextRef="#ctx0" brushRef="#br0" timeOffset="7670.06">10973 8488 252 0,'0'-7'196'0,"0"3"-59"0,0 0-43 0,0 1-22 15,0-2-12-15,0 3-8 0,0-3-5 0,0 3-7 0,0-3-3 16,0 2-2-16,0-1 0 0,0 0-1 0,0 0-1 0,0 4-1 16,0-3 0-16,0-1-2 0,0 1-2 0,7-1-2 15,-7 1-3-15,0-1 1 0,0 0 2 0,0 0 1 16,0 1-3-16,7-1-1 0,-7 4 0 0,0-4 1 0,0 1-2 15,0 3-2-15,0 0-3 0,0-3-3 0,0 3-3 0,-7 0-3 16,7 0-1-16,-7 3-4 0,2 0-3 0,-1 1 0 16,-8 7 0-16,1-3 0 0,0 6 0 0,0-3 0 0,0 8 0 15,-6-5 1-15,4 4 0 0,-4 1-1 0,7-2 0 16,-1 2 1-16,-1 3 0 0,8 0 0 0,0-3-2 0,-1 3 0 16,1-5 3-16,-1 2-2 0,7 0 0 0,0-2 0 0,7 2 0 15,-1-4 0-15,1 0 0 0,-1-1 1 0,8-2-2 16,-2-2 1-16,1-3 1 0,7 1 0 0,-7-4 0 15,6-1 0-15,1 1 1 0,6-8-1 0,-8 4-1 0,2-3 2 16,-6-1-2-16,6-4 2 0,-14 1 0 0,8 0 1 0,-8 0-1 16,0-1 3-16,0 1-1 0,-6 0-1 0,0 2 2 0,0 2-3 15,0-1 1-15,0 1-1 0,-6-2-1 0,6 3-1 16,0 2-2-16,0 0 0 0,0 0 0 0,0 2-3 16,0 3 1-16,0-2 0 0,0 1-1 0,6 4 2 0,2-5 0 15,-2 5 1-15,0-5 1 0,1 0 4 0,5 2 1 0,2-1 4 16,-2-1 5-16,8-3 5 0,-6 3 4 0,5-6 5 15,1 0 3-15,-9-1 1 0,9-4 3 0,1 1 3 0,-2 0 2 16,-5-5 2-16,5 2 1 0,1-2 3 0,-8-3 3 0,2 5 4 16,-3-5 0-16,-3 0 3 0,-1 0-5 0,-1 1 1 15,-6-1-2-15,0 1-5 0,0-1-6 0,0 5-5 0,-6-5-7 16,-1 0-7-16,-1 4-5 0,-3-1-8 0,3 6-8 16,2-5-14-16,0 3-21 0,-7 1-28 0,7 3-26 0,6 1-29 15,-7-1-35-15,7 1-38 0,-7 3-64 0,14-4-152 0,-7 4-54 16,7 0-21-16</inkml:trace>
  <inkml:trace contextRef="#ctx0" brushRef="#br0" timeOffset="7935.63">11600 8569 124 0,'-7'15'214'0,"-1"-5"-79"16,8 5-50-16,-5-1-28 0,5-2-14 0,5-1-4 15,-5 0 1-15,8-1 4 0,-1-2 6 0,6-1 5 0,-1-3-1 16,2 0 2-16,6-1 2 0,-8-3-1 0,1 0-4 0,7-3-1 16,-8-1-1-16,2 0-3 0,6-3 2 0,-7-1-1 15,-7 2 3-15,0-3 1 0,2 3 0 0,-2-2-3 0,-6-3-3 16,-6 4-3-16,-2-4-7 0,-4 0-6 0,-1 3-6 16,-7-3-7-16,-6 4-5 0,6 0-3 0,-5-1-5 0,-1 1-2 15,-1 4-3-15,1-4-1 0,6 3-8 0,1 4-16 0,6-5-19 16,6 5-25-16,1 0-35 0,6-3-47 0,0 3-138 15,6 0-83-15,1 0-62 0</inkml:trace>
  <inkml:trace contextRef="#ctx0" brushRef="#br0" timeOffset="11528.73">13151 6213 206 0,'0'0'179'0,"0"0"-52"0,0 0-37 0,0 0-26 0,0 0-5 16,0 0-11-16,0 0-3 0,0 0-2 0,0 0-2 16,0 4-1-16,0-4-2 0,0 0-3 0,0 0-3 0,0 0-4 15,0 0-4-15,0 0-3 0,6 0-4 0,-6 0 0 0,0 0-2 16,0 0-1-16,0 0-1 0,0 0-2 0,0 0-2 16,5 0-1-16,-5 0-1 0,0 0-3 0,0 0 0 0,0 0 0 15,8 0 1-15,-1 0 1 0,-2 0-1 0,9 0-3 16,0 0 1-16,-2 0 1 0,1 0-1 0,0 0-3 0,7-4-1 15,-1 4-2-15,-5 0 3 0,5-4 0 0,1 4 0 0,-8-4 0 16,8 4 0-16,-7-2 1 0,0 2 2 0,0-5-1 16,-1 5-1-16,2-3 2 0,0 3 1 0,-8-4-2 15,7 4 1-15,-7 0-1 0,1-5 1 0,-1 5 0 0,7 0-2 16,-7-2 1-16,2 2 0 0,-2 0 0 0,0 0-2 0,1 0-1 16,0 0-2-16,-7 0-1 0,6 0-6 0,-1 2-8 0,-5-2-15 15,8 5-21-15,-2-5-35 0,1 0-48 0,0 0-102 16,-1 0-96-16</inkml:trace>
  <inkml:trace contextRef="#ctx0" brushRef="#br0" timeOffset="11919.23">13731 5993 162 0,'-7'-3'324'0,"7"3"-104"0,0-4-76 15,0 0-47-15,0 4-26 0,0 0-15 0,0-4-11 16,0 4-11-16,0 0-6 0,0 0-6 0,0 0-10 0,0 4-2 15,7 0-3-15,-7 0-5 0,6 3-2 0,-6 3-1 16,6 2 0-16,1-1 0 0,0 7 5 0,-1 1-4 0,0-2 0 16,1 6 0-16,6-2 2 0,-6 5 5 0,-1-4-2 0,7 7 1 15,-6 0-1-15,-1-2 2 0,7 2 0 0,-6-3 0 16,6 3 0-16,-7-4-5 0,0 4 2 0,2-3-1 0,-2 0 1 16,0-1-1-16,8 2 1 0,-14-2-3 0,6-4-7 15,0 2-19-15,-6 0-42 0,7-6-89 0,-7-2-135 0,0-1-85 16</inkml:trace>
  <inkml:trace contextRef="#ctx0" brushRef="#br0" timeOffset="12965.71">12921 4454 50 0,'0'-3'196'0,"-5"-2"-57"0,5 5-45 16,0 0-28-16,-6-3-15 0,6 0-8 0,0 3-3 16,0-4-1-16,-7 4-2 0,7-4-1 0,0 4-2 0,0-3 0 15,0 3-1-15,0-4 0 0,0 4 1 0,0 0-2 0,0-4-1 16,0 4-1-16,0 0-3 0,-7-4-2 0,7 4-7 15,-6 0-5-15,6-3-3 0,-7 3-2 0,7 0-1 0,-6 0-2 16,-1 0-2-16,1 0-3 0,-1 0-1 0,1 3 1 16,0-3-1-16,-2 4 0 0,-4 0-2 0,5 0 0 0,-1-1 0 15,3 1 2-15,-1 3 1 0,-1 1 0 0,-6-1 0 0,6 4 0 16,1 0 0-16,0 1 0 0,-1-2 1 0,0 5 0 16,7-4 0-16,-6 3 1 0,6-3 0 0,0 3 1 0,0-2-1 15,0 2 1-15,0-3-1 0,6 4 1 0,1 0-1 0,0 0 1 16,-1-5 0-16,0 5-2 0,1-3 1 0,6 2-1 15,0-3 2-15,0 0 0 0,-1-3 1 0,3 2-4 0,4-2 0 16,0-5-2-16,1 5 2 0,-2-4 2 0,2-4-1 16,7 3 0-16,-8-6 0 0,7 3 4 0,-6-4 0 0,-2-4 3 15,9 0-1-15,-7 1 0 0,0 1 10 0,-7-6 8 0,-1 5 8 16,7-4 4-16,-11-3 4 0,4 2 5 0,-4-3 2 16,-2 1 6-16,0-1-3 0,-6 4-2 0,0-4-3 0,0 1-3 15,-6 3-3-15,6-3-6 0,-6-1-3 0,-2 3-6 16,-4-2-9-16,4 3-8 0,-3 0-4 0,-3 4-4 0,-5-5-4 15,6 6-4-15,-6 2-9 0,4 0-9 0,4 1-11 0,-3 0-16 16,1 3-26-16,0 0-30 0,0 0-44 0,7 3-65 16,-8-3-140-16,14 3-73 0</inkml:trace>
  <inkml:trace contextRef="#ctx0" brushRef="#br0" timeOffset="13840.49">12589 3171 124 0,'0'-2'132'16,"-5"2"-36"-16,5 0-28 0,-7 0-10 0,0 0-5 15,7 0 0-15,-6 0 2 0,6 0 1 0,0 0 1 0,-7 0-1 16,7 0 1-16,0 0-3 0,0 0-6 0,0 0-8 0,0 0-9 15,0 0-10-15,0 0-7 0,0 0-5 0,0 0-3 16,0 0-2-16,0 0-2 0,7 0 2 0,-7 0-3 0,6 0 2 16,-6 0 0-16,7 0-2 0,5 0 0 0,-5 0-1 15,13 0 0-15,-6-4 0 0,-2 4 2 0,8 0-1 0,-2 0 0 16,2-3 0-16,1 3 0 0,-2 0-1 0,7 0 2 0,-6-5-1 16,-1 5-1-16,6-3 0 0,-4 0 0 0,5-2 0 15,-7 5 0-15,6-4 0 0,-5 1-1 0,0 3 1 16,0-4 1-16,0 4 1 0,-8-3-2 0,8 3 2 0,-13-4-2 15,4 4 2-15,-2 0 0 0,-3-3-2 0,-1 3-10 0,-5 0-7 16,7 0-13-16,-7-4-21 0,0 4-28 0,0 0-56 0,0-4-132 16,0 0-84-16</inkml:trace>
  <inkml:trace contextRef="#ctx0" brushRef="#br0" timeOffset="14121.69">12825 3000 168 0,'0'-4'290'15,"-7"0"-104"-15,7 1-69 0,0 3-40 0,0 0-23 0,0-4-15 16,0 4-16-16,0 4-10 0,0-4-6 0,0 3-5 0,-8 1-2 16,8 0-3-16,0 8 2 0,0-5-2 0,0-1 1 15,0 6 1-15,0-1 2 0,0 0-1 0,8-1 1 16,-8 5 2-16,0-1-1 0,7-2 3 0,-7 3-1 0,5-5 1 15,-5 6-2-15,7-5 1 0,-7 3-1 0,8-2 0 0,-8-2-1 16,6 1 0-16,-6-1-2 0,0 5 1 0,6-3 0 16,-6-5 0-16,0 3 0 0,7 2-1 0,-7-1 0 0,0-5 0 15,6 6 0-15,-6-1 0 0,7-3-5 0,-7 3-9 16,6-4-16-16,1 0-30 0,-1-3-34 0,8 3-88 0,-8-3-106 16</inkml:trace>
  <inkml:trace contextRef="#ctx0" brushRef="#br0" timeOffset="14512.35">13508 2960 9 0,'0'0'243'0,"0"-4"-65"15,0 4-55-15,0 0-37 0,0 0-25 0,0 0-16 0,0 4-12 16,0-4-8-16,0 3-6 0,0 1-1 0,-6 4-4 0,6 2-1 15,0 1 2-15,-6 5 5 0,6 2 2 0,0 0 1 16,0 7 2-16,6-2-1 0,-6 2 1 0,6 5-2 16,2-1-3-16,-2 0 0 0,0 0-4 0,1 5-2 0,6-2-2 15,-8 5-4-15,16-4-1 0,-8 3-6 0,1 1-20 0,4 0-60 16,2-1-162-16,-7 1-95 0,1-5-61 0</inkml:trace>
  <inkml:trace contextRef="#ctx0" brushRef="#br0" timeOffset="16527.58">750 8481 119 0,'-7'0'193'0,"7"0"-60"0,0 0-41 0,0 0-23 0,0 0-12 16,0 0-3-16,0-4 0 0,0 4 3 0,0 0 4 15,7 0-2-15,-7 0-4 0,0 0-4 0,0 0-6 0,0 0-7 16,0 0-6-16,0 0-2 0,0 0-8 0,0-4-4 0,0 4-4 16,7 0-4-16,-7 0-3 0,7 0-3 0,-7 0-1 15,6 0-4-15,-6 0-1 0,7 0 0 0,-1 0 1 0,0 4-1 16,8 0 0-16,-8 3 1 0,0 0 0 0,8 0 0 16,-1 2 0-16,-1 1 0 0,2-3 0 0,-2 5 0 0,8 2 1 15,-6-3 0-15,5 3 0 0,-6 1 0 0,5 0 0 0,-3-1 0 16,-3 1-1-16,2 4 1 0,-1-1 0 0,-7-3 0 15,0 2 0-15,2-2 0 0,-8 4 0 0,0-1 0 16,0-4 1-16,0 5-1 0,-8-4 0 0,8-1 0 0,-12 1 0 16,5 0 0-16,1-5 0 0,-8 1 0 0,7 1 0 0,-4-2 2 15,-3-1-2-15,1-3 1 0,-7 2 1 0,8-5 0 0,-8 1 3 16,-1 0-2-16,9-4 2 0,-7 0 2 0,0 0 5 16,-1-4 3-16,6 0 3 0,-5 1 2 0,-1-5 1 15,1-3 1-15,6 1 4 0,-7-2 4 0,7 1 1 0,1-3-1 16,-8-1-2-16,7 0 1 0,0 1 0 0,6-5 0 0,-6 1-5 15,6-1-7-15,0-2-4 0,2-2-3 0,-2 6-3 16,7-6-4-16,-7 2-2 0,7-2 0 0,0 1 0 0,0 0-1 16,0 4-1-16,0-3 0 0,0 2 1 0,7 0 0 15,-7 2 0-15,7-3-1 0,-2 6 0 0,2-1 1 0,6 5 0 16,-6-1-1-16,5-4-1 0,3 8 1 0,3-4-1 0,2 3 2 16,0 1 0-16,6 4 0 0,0-5-2 0,6 4 1 15,2 4-1-15,-3-3 0 0,3 3 0 0,4 0-2 16,0 0 3-16,3 0 0 0,4 3 1 0,-6-3-3 0,1 4-1 0,-1 0-2 15,-2 0-1-15,3 3-4 0,0-4-3 0,-7 5-5 16,-1-5-3-16,-6 5-2 0,7-1 1 0,-7 0-2 0,0 1 2 16,-7-4 3-16,7 3 1 0,-12-4 2 0,5 1-1 15,-6-1-2-15,0 1-5 0,0 0-3 0,-6 0-3 0,-1-4-2 16,1 3-3-16,-7-3-1 0,0 5-1 0,0-5-2 16,0 0-5-16,0 0-14 0,-7 0-18 0,7 0-30 0,-6 0-54 15,-1-5-99-15,0 2-76 0</inkml:trace>
  <inkml:trace contextRef="#ctx0" brushRef="#br0" timeOffset="17667.86">1324 7997 68 0,'-6'0'100'16,"6"0"-27"-16,0 0-20 0,0 0-13 0,0 0-7 16,-7 0-7-16,7 0-1 0,0 0-4 0,0 0-3 0,0 0-2 15,0 0-1-15,0 0-2 0,0 0-2 0,0 0-1 0,0 0-2 16,0 0 1-16,0 0-1 0,0 0 3 0,0 0 0 15,0 0 4-15,0 0 3 0,0 0 3 0,0 0 4 16,0 0 3-16,0 0 3 0,0 3-2 0,0-3 0 0,0 0-3 16,0 0-5-16,0 0-1 0,0 0-6 0,0 0-3 0,0 0-4 15,0 0-3-15,0 4-2 0,0-4-1 0,0 0 0 16,0 0-1-16,0 0 1 0,0 0-2 0,0 0 1 0,0 0 0 16,0 0 0-16,0 0 0 0,0 0 0 0,0 0 0 15,0 0 0-15,7 0 0 0,-7-4 0 0,0 4 1 0,0 0 0 16,0 0 0-16,0-3 0 0,6 3-1 0,-6 0 0 0,0 0 1 15,0 0-1-15,0-4 1 0,0 4-1 0,6 0 0 0,-6 0 0 16,0 0 0-16,0 0 1 0,0 0 0 0,0 0 0 16,0-3-1-16,0 3 0 0,0 0 0 0,0 0 1 15,0 0-1-15,0 0 0 0,0 0 0 0,0 0 0 0,0-4 0 16,5 4 2-16,-5 0 0 0,0 0 0 0,0 0 0 0,0 0 2 16,0 0-2-16,0 0 0 0,0 0-1 0,0 0 0 15,0 0 0-15,0 0 1 0,0 0-2 0,0 0 0 0,0 0 0 16,0 0 0-16,0 0 0 0,0 0 1 0,0 0 0 15,0 0-2-15,0 0 2 0,0-4-1 0,0 4 1 0,0 0 1 16,0 0-2-16,0 0 2 0,0 0 1 0,0 0 2 0,0 0 2 16,0 0 2-16,0 0-1 0,0 0 1 0,0 0 1 15,0 0 0-15,0 0-2 0,0 0-2 0,0 0 0 16,0 0-1-16,0 0 0 0,0 4 0 0,0-4-1 0,0 0 0 16,0 0 1-16,9 0 1 0,-9 0 0 0,0 0 1 0,6 0 1 15,-6 0 0-15,5 4 0 0,3-4 0 0,5 0-1 0,0 0 2 16,0 0-1-16,6 0 0 0,1 0 0 0,0 0-1 15,5 0-1-15,2 0 0 0,-1 0 1 0,6 0-3 0,1 0 0 16,7-4-3-16,-2 4 0 0,1 0 0 0,7 0 0 16,-1-4 0-16,1 4-1 0,0 0 1 0,-8-3-1 0,8 3 0 15,0-4 1-15,-6 4 1 0,-8-3 3 0,7 3-2 0,-13-4-1 16,0 4-2-16,-7 0 0 0,-6-4 2 0,0 4 2 16,1 0 0-16,-8-4-2 0,1 4 1 0,-7 0 2 0,0 0 2 15,-7 0-5-15,-5 0-15 0,-2 4-39 0,1 0-87 16,-6-4-122-16,-8 4-94 0</inkml:trace>
  <inkml:trace contextRef="#ctx0" brushRef="#br0" timeOffset="21947.95">10114 4843 67 0,'0'-4'99'0,"0"4"-12"0,0 0-8 16,0 0-9-16,0 0-6 0,0 0-5 0,0 0-1 16,0-3-2-16,0 3-2 0,0 0-4 0,0-4-4 0,0 4-6 15,0 0-3-15,0-4-7 0,-7 0-9 0,7 4-7 0,0 0-3 16,0 0-4-16,-6 0-2 0,6 0 0 0,0 0-5 15,0 0 2-15,0 0 0 0,-7 0 1 0,7 0-1 0,0 0-1 16,0 0-1-16,0 0 0 0,0 0 1 0,0 0 1 16,0 0-1-16,0 0 1 0,0 0-1 0,0 0 2 0,0 0 2 15,0 0 2-15,0 0 0 0,0 0 0 0,0 0 0 0,0 0 2 16,0 0 0-16,0 0 0 0,-6 0-2 0,6 0-3 16,-6 0 0-16,-1 4-2 0,-6 0-1 0,-1 0-2 0,8-1-2 15,-13 4 0-15,5-3 2 0,-5 3-1 0,0 4 1 16,-1-3 1-16,1 2-1 0,5-2 1 0,-5 3 1 0,-1-3-1 15,7 3 0-15,-6-5 0 0,5 2-1 0,2-1 0 0,6 1 0 16,-8-1 1-16,8-3-1 0,-7-1 1 0,6 1 1 16,7 3 0-16,-7-7-1 0,7 4 2 0,-6-4 2 15,6 4-2-15,0-4 4 0,-6 0 2 0,6 3 4 0,0-3 5 16,0 0 5-16,0 0 3 0,0-3 3 0,6 3 3 0,-6 0 0 16,0-4-3-16,6 4-3 0,1-4-4 0,0-3-6 0,-1 3-6 15,7-3-2-15,-6 0-5 0,6-1-2 0,-7-3 0 16,8 1-1-16,-2-1 0 0,1-1 1 0,0 2 0 15,0-5 0-15,1 0 1 0,-2 4 1 0,2-3 0 0,-1-5 0 16,-1 5-2-16,2-1 1 0,-2 0 4 0,2 1-2 0,-2-2 1 16,2 3-3-16,-1 1 2 0,-7 1-2 0,0 0 2 15,8 3 0-15,-8 2-4 0,1-2 1 0,0 5 0 0,-1-5 1 16,0 4 0-16,1 2-1 0,-1-3 0 0,1 5 0 16,6-3 1-16,-7 3-1 0,8 0 0 0,-2 0 0 0,2 3 0 15,-8-3 0-15,13 5 0 0,-11-3 0 0,4 6-1 0,0-1 0 16,2 1 0-16,-8-2-2 0,8 6-7 0,-7-1-1 15,5 3-9-15,-5 1-13 0,6 0-20 0,-7 0-29 0,8-1-50 16,-1 5-107-16,-1-5-96 0,-4 5-66 0</inkml:trace>
  <inkml:trace contextRef="#ctx0" brushRef="#br0" timeOffset="28274.58">14513 11338 158 0,'-8'0'208'16,"8"0"-57"-16,-6-3-49 0,6 3-29 0,-6 0-20 15,6 0-7-15,0 0-2 0,-6 0-2 0,6 0 2 0,0 0-2 16,0 0 3-16,0 0 0 0,0 0-3 0,0 0-2 0,0 0-1 16,0 0-2-16,0 0-2 0,0 0 3 0,0 0-5 15,0 0-5-15,6-5-1 0,-6 5-3 0,6 0-2 0,-6-3 0 16,6 3 0-16,8 0-1 0,-8 0 2 0,6-4 3 15,3 4 0-15,3-2 0 0,2 2 0 0,7 0-4 0,-1 0-1 16,-1-6-1-16,9 4-6 0,-8-6-1 0,6 4-1 0,1 1-1 16,-7-5-1-16,6 4-1 0,1 2-3 0,-8-3-3 15,1 5 3-15,1-3-3 0,-8 3-2 0,8 0-8 0,-16 0-11 16,9 0-15-16,-6 0-23 0,-1 0-29 0,-6 0-28 16,-1 3-33-16,-6-3-43 0,0 0-47 0,0 0-85 0,-13 5-68 15</inkml:trace>
  <inkml:trace contextRef="#ctx0" brushRef="#br0" timeOffset="28508.97">14728 11321 328 0,'-14'0'297'0,"14"0"-89"0,-6 0-63 0,6 2-45 0,0-2-30 15,0 4-21-15,6-1-14 0,-6 2-10 0,14 2-5 0,-8 1-2 16,7 2-5-16,0 1 0 0,5 4-2 0,2 4-2 16,-6-5 0-16,6 3-3 0,-1 6-2 0,-6-2-2 0,7 2 0 15,-7 0-1-15,-1-2-1 0,-5 1 2 0,0 3-1 16,-2-2 0-16,-5-1 1 0,0 0 0 0,-5-1 0 0,-9 5 2 15,8-4 1-15,-13-1 2 0,-1-1 2 0,0 2 5 0,-5-4 2 16,-1 0 3-16,0-4 2 0,-7 1 2 0,7-4-2 16,-7 0-1-16,7 0-2 0,-6-4-4 0,5 1-3 0,1-1-2 15,7-2-3-15,-1-2-3 0,0-3-1 0,8 0-7 16,-2 0-18-16,14-3-27 0,0-2-42 0,0-2-64 0,14-1-120 16,-2-3-101-16,15 0-62 0</inkml:trace>
  <inkml:trace contextRef="#ctx0" brushRef="#br0" timeOffset="28727.6">14988 11526 270 0,'0'-5'398'0,"-7"5"-115"0,7-3-93 15,0 3-57-15,0 0-38 0,0-4-24 0,7 4-17 16,-1-4-10-16,8 1-13 0,6-1-11 0,-9 4-6 0,10-3-7 15,4 3 0-15,1-4-3 0,7 4-1 0,0-4-3 0,6 4-3 16,0 0-10-16,-6-3-17 0,5 3-22 0,2 0-32 16,-7 0-41-16,-1-4-60 0,-6 4-109 0,1 0-92 15,-8 0-49-15</inkml:trace>
  <inkml:trace contextRef="#ctx0" brushRef="#br0" timeOffset="28852.66">15190 11639 308 0,'-13'3'287'0,"0"1"-112"0,7-4-67 16,-2 0-32-16,8 4-17 0,0-4-7 0,0 0-4 0,8 3-2 16,-2-3-2-16,7 0-4 0,0 0-9 0,13 0-15 0,1 0-23 15,5 0-33-15,13-3-47 0,-6 3-82 0,7-4-142 16,-1 0-74-16</inkml:trace>
  <inkml:trace contextRef="#ctx0" brushRef="#br0" timeOffset="29118.12">15835 11526 86 0,'-13'3'420'0,"0"0"-140"0,0 1-114 15,7 3-67-15,-8 1-37 0,8 3-17 0,6-4-12 16,0 4-5-16,0 1-3 0,0-3-3 0,6 3-1 0,8-1-2 16,-2 4-2-16,1-4-2 0,7 3 3 0,0-2-2 0,-1-6-2 15,7 5-1-15,0-3-3 0,0-1 2 0,1-3 1 16,-1-4 0-16,0 3 3 0,-1-6 5 0,1 3 7 15,-6-7 9-15,7 3 8 0,-9-4 6 0,8 1 7 0,-12-3 4 16,5 2 4-16,-5-3 0 0,-8 0-5 0,0-5-4 0,1 7-7 16,-7-7-8-16,-7 3-9 0,-5-7-8 0,5 6-10 15,-12-4-11-15,-8 4-21 0,1-5-26 0,0 4-32 0,-7-4-37 16,7 5-53-16,-6-1-92 0,5-3-138 0,2 3-79 0,5 1-33 16</inkml:trace>
  <inkml:trace contextRef="#ctx0" brushRef="#br0" timeOffset="30196">16031 4092 86 0,'0'0'268'0,"0"0"-100"0,0 0-67 16,0 0-38-16,0 0-20 0,0 0-8 0,0 0 2 15,0 0 1-15,0 0 4 0,0 0 4 0,0 0 1 0,0 0 1 16,0 0-2-16,0 0-8 0,6 0-9 0,-6 0-5 0,0 0-7 16,6 0-3-16,-6 0-3 0,13 0-1 0,-6-4-3 0,6 4 1 15,0-3 0-15,7-1 1 0,-7 0 0 0,6 4-3 16,1-3 2-16,-1-1 1 0,7 0 4 0,-6 4 2 16,6-3 1-16,0-1 0 0,0 0 0 0,7 4 6 0,-8-3-3 15,8-2-6-15,0 5-3 0,-6-2-1 0,5-2-4 0,-7 4-4 16,1 0-4-16,-6 0-17 0,0 0-20 0,-1 0-21 15,-5 0-29-15,-8 4-33 0,0-4-46 0,1 0-84 0,-7 0-94 16</inkml:trace>
  <inkml:trace contextRef="#ctx0" brushRef="#br0" timeOffset="30477.26">16297 4103 264 0,'7'0'184'0,"-7"0"-67"15,0 0-46-15,7 0-25 0,-1 3-11 0,1 1-5 0,-1 0-1 16,7-1 1-16,-6 9 3 0,5-4 1 0,8 1 1 0,-7 3-2 16,6-2-3-16,2 5-5 0,5 0-2 0,0 0-4 15,-8 3-5-15,9-3-2 0,-1 3 0 0,-6-3-5 0,-1 2-2 16,1-2-2-16,-7 4-2 0,7-4-1 0,-15-1 2 16,2 5 1-16,1-5-1 0,-8 1 2 0,0-1 1 0,0 1 2 15,-8 0 4-15,-4 0 4 0,-3-4 0 0,-3 4 5 0,5-5 5 16,-6-3 6-16,-1 5 4 0,-7-5 6 0,9-4 2 15,3 2-1-15,-3 1 1 0,-2-6 2 0,8 4 0 0,-2-4-2 16,8 0-3-16,-1 4-5 0,0-4-7 0,7 0-15 16,0-4-18-16,0 0-30 0,7 0-38 0,0-3-43 0,5 0-59 15,8 0-98-15,0-4-112 0,13 0-61 0</inkml:trace>
  <inkml:trace contextRef="#ctx0" brushRef="#br0" timeOffset="30680.26">16930 4267 104 0,'-7'-3'425'15,"7"3"-126"-15,-6 0-108 0,6 0-69 0,0 0-38 0,0 0-18 16,0-4-12-16,0 4-11 0,6 0-10 0,1 0-9 16,6-3-5-16,0-1-4 0,7 4-3 0,-1-3-6 0,7 3-4 15,0-4 0-15,0 4-2 0,7-4 1 0,-7 4-2 16,6 0-11-16,1 0-21 0,-7 0-26 0,7-4-35 0,-7 4-50 15,0 0-90-15,-1-3-124 0,-5-1-62 0</inkml:trace>
  <inkml:trace contextRef="#ctx0" brushRef="#br0" timeOffset="30836.47">17060 4348 201 0,'-7'4'253'0,"7"-4"-99"0,-6 4-62 0,6-4-36 0,0 3-15 16,0-3-7-16,6 0-3 0,1 0 1 0,0 0-2 0,12 0-2 15,-6 0-1-15,14 0-3 0,-2 0-5 0,8 0-6 0,0 0-6 16,6 0-6-16,-1-3-13 0,9 3-27 0,-10-4-47 16,9 4-99-16,-6-4-104 0,-1 1-67 0</inkml:trace>
  <inkml:trace contextRef="#ctx0" brushRef="#br0" timeOffset="31023.93">17718 4146 175 0,'0'0'388'0,"0"0"-127"16,0 0-100-16,0 4-62 0,0 0-34 0,6 4-15 0,2-2-10 15,-2 6-7-15,7 3-2 0,0-1 3 0,0 4-1 16,0 1 1-16,6 6-3 0,1-3-7 0,-1 4-6 0,7 3-4 16,-6 1-4-16,6-1-4 0,1 4-7 0,-1 4-19 0,-1-1-38 15,1 4-68-15,0 0-176 0,-6 1-97 0,-1-1-48 0</inkml:trace>
  <inkml:trace contextRef="#ctx0" brushRef="#br0" timeOffset="32258.01">842 9921 78 0,'0'0'246'0,"0"0"-66"0,0-4-51 16,0 4-34-16,6-4-22 0,-6 4-14 0,0 0-9 0,0 0-9 16,0 0-7-16,0 0-5 0,0 4-4 0,0 0-4 15,0 2-1-15,-6-2-3 0,6 4 1 0,-8 3 2 0,3 0 0 16,-1 0 1-16,-2 3-4 0,-4 1-1 0,-2 3-2 0,2 1 0 16,-8-1-2-16,-6 8-1 0,0-5-2 0,0 8-2 15,-6-2 0-15,-2 2-1 0,2-3 0 0,-7 3-2 16,6-4 0-16,1-3 2 0,-1 4 5 0,7-7 5 0,-1-1 3 15,8-4 0-15,6-3 0 0,1 4-2 0,-2-7 0 0,8-1-2 16,-1 0-6-16,7-4-3 0,0 1-2 0,7 0 0 0,-1 0 1 16,13-4 0-16,-4 3 1 0,9-6-3 0,3 3 2 15,5-4-2-15,0 4 0 0,1-4 0 0,7 0-3 16,-7 1-2-16,6-1-3 0,-1 1 1 0,-5-2-1 0,7 3-2 16,-8-6 0-16,1 4-3 0,-2 1 4 0,-4-5 3 0,0 4 0 15,-1 2 0-15,-7-3 2 0,-6 2 1 0,5-1 2 16,-9-1 0-16,2-1 1 0,-4 2 7 0,0-3 8 0,-7-1 3 15,7-3 5-15,-7 4-1 0,0-4 1 0,0 0 5 16,-7-3 1-16,0 3-2 0,0-3-7 0,2-2 1 0,-1 2-3 16,-8-1 0-16,8 1 0 0,-1-2-5 0,-6 1-4 0,6 1-5 15,-5-1 0-15,5 1-8 0,0 3-12 0,1 0-17 16,0 4-24-16,6 0-31 0,-8-1-47 0,8 1-75 0,0 0-147 16,0-1-84-16,8 4-36 0</inkml:trace>
  <inkml:trace contextRef="#ctx0" brushRef="#br0" timeOffset="32851.71">1089 9965 391 0,'0'-4'328'0,"0"0"-127"0,0 4-85 0,0-4-50 0,0 4-28 15,6-3-19-15,-6 3-10 0,8 0-5 0,-8 3-3 16,6 1 0-16,-1-4-1 0,3 8 0 0,-1-5-1 0,-1 8 0 16,0-4 1-16,1 4 0 0,0 3 1 0,-1 1 0 0,-6-1 1 15,7 6-2-15,-7-2 0 0,6 0 1 0,-6 1-1 16,0-2 0-16,0 6 2 0,0-2-2 0,0-2 1 0,0 3 0 16,0-4-1-16,0 4 2 0,0-3-1 0,-6-1 0 15,6 0-1-15,0 0 0 0,-7 1 0 0,7-4 1 0,0-1 1 16,-6 1-3-16,6-5 1 0,0 2 1 0,0-5 0 0,0 4 0 15,0-7 5-15,0-1 5 0,0 1 10 0,0-1 11 16,0-3 8-16,0 0 3 0,0-3 4 0,0-1 2 0,6-3-4 16,-6-4-2-16,7 0-3 0,-1 1-7 0,0-5-4 15,2 1-1-15,-2-5-1 0,0 1-1 0,-1-1 3 0,3 0-4 16,-1 2-5-16,-2-2-4 0,3 1-2 0,-8 3-2 16,6 4-5-16,0-3-1 0,-6 3-2 0,0 3 1 0,8 0-4 15,-8 5-1-15,0-4-1 0,0 2 0 0,0 5-3 0,6-2 0 16,-6 2-1-16,0 2-1 0,0-2 2 0,6 5 0 0,-6-2 2 15,0 1-2-15,6-1 3 0,-6 2 1 0,0-5 0 16,8 3 0-16,-8 1 1 0,0-4 1 0,6 0 0 16,-6 0 2-16,6 0-1 0,-6-4 0 0,7 4 1 0,-1-8 0 15,1 5 0-15,0-4-3 0,-1 0 0 0,0-1-1 0,-1 1 1 16,4-1-1-16,-3 2-1 0,-1-2 0 0,10 1 0 16,-9 3 0-16,1 0 0 0,-1 0-1 0,0 4 0 0,1 0 0 15,0 4 0-15,-1 0 0 0,0 3 0 0,2 0-1 16,-8 4 1-16,6 4 1 0,-6-5 1 0,6 5-1 0,-6 4 0 15,0 0-1-15,0-1 0 0,0 1 1 0,-6-2 1 0,6 2 0 16,0-5-1-16,0 4-1 0,0-2-4 0,0-2-9 16,0 1-9-16,0-1-13 0,0 1-17 0,0-5-18 0,6-2-26 15,1 3-34-15,-1-7-50 0,1 3-82 0,-2-3-108 16,3-1-51-16</inkml:trace>
  <inkml:trace contextRef="#ctx0" brushRef="#br0" timeOffset="33257.98">1585 10287 85 0,'0'0'139'0,"0"0"-47"0,6 0-37 0,-6 0-35 0,0 0-28 0,7 0-28 16,-7-5-33-16,6 5-41 0,-6 0-50 0</inkml:trace>
  <inkml:trace contextRef="#ctx0" brushRef="#br0" timeOffset="33835.75">1591 10312 105 0,'0'4'158'0,"-6"-4"-50"0,6 0-34 16,0 0-22-16,0 0-11 0,-7 0-8 0,7 0-3 16,0 0-2-16,0 0-2 0,0 0-2 0,7 0-3 0,-7 0 0 15,0-4-4-15,0 4 0 0,0 0 1 0,0 0 4 0,6 0 4 16,-6 0 4-16,0-3 3 0,0 3 3 0,0 0 1 15,7 0-2-15,-7-4-4 0,0 4-2 0,6-4-5 0,-6 4-6 16,7 0-6-16,-1-4-5 0,-6 4-4 0,7 4 0 16,-1-4-3-16,0 4 0 0,-6 0-2 0,8-1 1 0,-2 1-1 15,0 4 1-15,-6-2 1 0,7 2 0 0,-1 3 0 16,-6 0 3-16,7 1 4 0,-7 2 1 0,6 1 2 0,-6-1 3 16,0 1 0-16,0 2 2 0,0 2-1 0,0 0-3 0,0-5-1 15,0 5-2-15,0-1-1 0,0 0-3 0,0 0-1 16,0 1-3-16,0-1 2 0,0-3 0 0,0 4 0 0,0-5-1 15,0-3-1-15,0 3 0 0,0-3 0 0,0 0 3 0,0-3-2 16,0-5 1-16,0 5 1 0,0-4 4 0,0-1 5 16,0 0 9-16,0 1 4 0,0-4 5 0,0 0 3 0,0 0 3 15,0 0-1-15,-6-4-4 0,6 1-3 0,0 0-7 16,0-1-5-16,0-4-5 0,-7 5-4 0,7-5-2 0,0 5-3 16,-6-5 0-16,6 1-1 0,-7 3-1 0,7-3 0 0,-6 0-1 15,0 3 0-15,-2-3 0 0,8 3 0 0,-6-4-1 16,0 2 0-16,-1 2 2 0,7-3 0 0,0-1 0 15,-6 0 0-15,6 2 0 0,-7 2 1 0,7-4 0 0,0 1 0 16,0 3-1-16,0-3 0 0,-6 3 0 0,6-3 0 0,0 3 1 16,0 1-1-16,0-1 0 0,0 1 0 0,0-1 0 0,-7 0-1 15,7 0 1-15,0 4-1 0,0-3 1 0,0-1 0 16,-6 4-2-16,6 0 0 0,0-3 1 0,0 3 0 16,0-5-2-16,0 3-2 0,0 2-6 0,0 0-3 0,0 0-3 15,0 0-6-15,0-4-3 0,0 4-4 0,6-4-1 0,-6 4-2 16,0 0 2-16,7 0-1 0,-7-4 0 0,0 4 1 15,0 0 2-15,0 0 0 0,0 0 2 0,6 0 2 0,-6 0 3 16,0 0 1-16,0 0 0 0,0 0-2 0,0 0-5 16,0-3-11-16,0 3-20 0,0-4-32 0,0 4-77 0,0-4-124 15,0 0-62-15</inkml:trace>
  <inkml:trace contextRef="#ctx0" brushRef="#br0" timeOffset="34226.3">1318 10349 17 0,'0'0'215'0,"0"0"-63"0,6 0-47 0,0-4-33 15,-1 4-17-15,10 0-9 0,-10-3-6 0,10-1-3 0,-2 4-1 16,-1-3-2-16,8-2 0 0,-6 1 0 0,-2 2-3 0,8-3-5 16,-7 2-1-16,7-1-1 0,-1-3 1 0,-6 3 1 15,6 0-5-15,1-3-4 0,-7 4 0 0,7-2 1 16,-1-1 1-16,0 2-1 0,1 0-2 0,-7 1-1 0,7-1 0 15,0 0-2-15,-2-2 0 0,-4 6-1 0,5-5-1 0,-5-2-4 16,6 7 0-16,-14-4-2 0,6 1-3 0,-5 3 0 0,0 0-2 16,-1-4-1-16,1 4-9 0,-7 0-16 0,0 0-24 15,6 0-36-15,-6 0-53 0,-6 0-103 0,6 0-93 0</inkml:trace>
  <inkml:trace contextRef="#ctx0" brushRef="#br0" timeOffset="34538.94">1578 10335 226 0,'0'3'295'0,"0"1"-108"16,0 3-76-16,7-3-51 0,-7 3-26 0,6 0-8 0,1 0-5 16,-7 5-3-16,6-1 0 0,7 0-2 0,-6-1-1 15,-1 5-1-15,0-1-1 0,8 1-5 0,-8 4-3 0,7-1 0 16,-6 1-2-16,-1-1-2 0,1 0 0 0,-1 4 0 15,1-4 0-15,0 5 1 0,-7-1-2 0,0-4 0 0,0 4 1 16,0 0 1-16,-7 0 0 0,0-4 3 0,1 5 2 16,-7-6 1-16,0 5 2 0,6-7 1 0,-5 3 1 0,-8-3 2 15,7-1-1-15,-7 1 2 0,0-4 2 0,1 0 3 0,-1-3 1 16,1-1 3-16,-8 0 5 0,7-3 3 0,-5-1 2 16,5 1 0-16,1-4-4 0,0-4-3 0,-9 4-2 0,17-3-5 15,-3-4-9-15,2 0-12 0,5-1-24 0,0-4-36 16,7-2-57-16,0-1-97 0,7-2-129 0,6-2-70 0</inkml:trace>
  <inkml:trace contextRef="#ctx0" brushRef="#br0" timeOffset="34866.94">2132 10265 90 0,'-7'0'433'0,"0"0"-128"0,7 0-128 0,0-4-75 0,0 4-41 16,7 0-21-16,0-4-10 0,6 0-6 0,-7 2-4 15,8 2-3-15,5-5-4 0,-6 2-1 0,6-1-2 0,1 4-4 16,0-4-2-16,-1 1-2 0,1 3 0 0,0-4 1 15,5 4 0-15,-12-4 1 0,7 4 2 0,-1 0-3 0,-5 0 2 16,5 0-2-16,-6 0-1 0,-1 0 0 0,3 4-7 0,-3-4-10 16,2 4-14-16,-8 3-18 0,0-7-21 0,1 7-25 15,-7-7-27-15,6 5-37 0,-6-3-40 0,-6 2-54 16,-1 4-82-16</inkml:trace>
  <inkml:trace contextRef="#ctx0" brushRef="#br0" timeOffset="34991.94">2204 10466 56 0,'-7'4'327'0,"1"0"-104"0,-1-2-85 0,7 3-49 16,-7-5-31-16,7 4-11 0,0-1-5 0,7-3 2 16,-7 0 3-16,7 0 2 0,-1 0 1 0,6 0-5 0,2 0-7 15,5-3-10-15,8-6-7 0,-1 7-14 0,0-6-20 16,6 1-26-16,1-5-41 0,6 2-67 0,-7-1-135 0,8 0-83 16</inkml:trace>
  <inkml:trace contextRef="#ctx0" brushRef="#br0" timeOffset="35241.85">2888 10294 314 0,'-7'-4'347'0,"7"4"-111"0,7 0-82 16,-7 0-48-16,6-3-25 0,1 3-17 0,-1-5-7 15,8 3-8-15,-8-2-8 0,14 0-8 0,-8 0-5 0,8 1-5 16,-1-1-4-16,1 0-6 0,6 0-4 0,-8 2-6 16,2 2 0-16,7 0-1 0,-7 0-2 0,-1 0-1 0,1 0-12 15,-1 0-14-15,1 0-19 0,0 0-27 0,-1 0-39 0,1 0-58 16,-8 0-103-16,8-5-99 0,-6 5-51 0</inkml:trace>
  <inkml:trace contextRef="#ctx0" brushRef="#br0" timeOffset="35460.37">3233 9957 41 0,'0'-11'455'0,"0"7"-111"0,0-2-127 16,0 1-84-16,0 1-50 0,0 4-30 0,6 0-18 0,-6 4-12 15,7 1-10-15,6-2-3 0,-6 8-3 0,5 0-2 16,2 7-1-16,-3 0 1 0,4 4 2 0,-2 4-1 0,0 0-2 15,0 6 0-15,-1-3 1 0,-4 5-2 0,-2 3 0 0,7-1-1 16,-6 1-1-16,-1-1 0 0,1 5-8 0,-1-5-19 16,0 1-32-16,8-1-53 0,-8 1-67 0,0 0-93 15,-6-1-92-15,7-2-60 0</inkml:trace>
  <inkml:trace contextRef="#ctx0" brushRef="#br0" timeOffset="37663.01">7794 6454 178 0,'0'-3'230'0,"0"-1"-48"0,0 4-44 16,0-2-35-16,0 2-28 0,0-5-20 0,0 2-9 16,0-1-6-16,0 4-6 0,0-5-5 0,0 2-4 0,0 3 2 15,0-3-1-15,0 3-1 0,-6-4-4 0,6 4-4 0,0 0-3 16,0 0-4-16,0 0-4 0,0 0-4 0,0 4-2 16,0-1-2-16,0-3-1 0,-7 0-1 0,7 3 1 0,0 2 0 15,-6-1 2-15,6 4-2 0,-7-2 2 0,1 2 1 16,-1 3 1-16,-5 3-1 0,4-3 0 0,-4 4 2 0,-2-1-2 15,2 1 0-15,5 0 1 0,-6-1-1 0,0 1 0 0,7-3 0 16,-2 2 0-16,2-3 0 0,0 3 0 0,6-3 0 16,-6 0 0-16,6-3-1 0,-7-2 1 0,7 3 0 0,0-3-1 15,0-2 1-15,0 0 0 0,0-1 0 0,0 1 5 16,0-4 5-16,7 4 4 0,-7-8 1 0,6 4 4 0,0-4 0 16,0 1 0-16,2-5 1 0,-2 2-4 0,0-3-4 0,8 3-5 15,-8-2 0-15,1-3-4 0,-1 0 0 0,0 1-1 16,8-2-1-16,-8 2 0 0,0-2-1 0,2-3 1 15,-8 5 1-15,6-6-1 0,0 6-1 0,1-5 0 0,6 4 0 16,-7 1 0-16,1-2-1 0,-1 5-1 0,0-1-1 0,2 2 2 16,-2 2 0-16,0-3-2 0,1 7 1 0,0-5 0 0,-1 5-1 15,0 0 0-15,7 5 0 0,-6-2-1 0,0 1 1 16,5 4-1-16,-6 2 2 0,8-3-2 0,-1 5 3 16,-6-2 1-16,6 1 0 0,-7 4-1 0,8-5 0 0,-8 6-5 15,7-6-7-15,-7 5-9 0,7-3-16 0,-6 2-18 0,6-3-26 16,-7 0-35-16,7-4-53 0,-7 4-85 0,2-7-93 15</inkml:trace>
  <inkml:trace contextRef="#ctx0" brushRef="#br0" timeOffset="37975.54">7755 6491 38 0,'-6'0'269'16,"6"0"-74"-16,-6 0-63 0,6 0-42 0,0 0-28 15,0 0-16-15,-8 0-14 0,8 4-8 0,0-4-7 0,0 0-6 16,0 4-4-16,0 0-2 0,0-4 0 0,0 3 1 0,8 4-1 15,-8-3-3-15,0 3 1 0,0-3 0 0,0 3-3 16,6 1-1-16,-6-2-6 0,0 3-8 0,6-2-11 0,-6 0-12 16,0 0-22-16,7 1-34 0,-7 0-48 0,6-1-76 15,-6 0-92-15</inkml:trace>
  <inkml:trace contextRef="#ctx0" brushRef="#br0" timeOffset="38084.85">7794 6795 147 0,'0'4'152'0,"-6"0"-53"16,6 3-32-16,-7-3-22 0,7-1-14 0,0 1-8 0,-6 0-8 16,6 3-13-16,0-7-28 0,0 4-45 0,0-1-77 15,0 1-110-15</inkml:trace>
  <inkml:trace contextRef="#ctx0" brushRef="#br0" timeOffset="38225.48">7762 6986 123 0,'-7'3'217'0,"7"2"-88"0,-6-3-56 0,6 2-34 0,0 0-18 16,0 0-12-16,0-1-11 0,0 5-28 0,0-4-43 15,0-2-84-15,6 4-101 0</inkml:trace>
  <inkml:trace contextRef="#ctx0" brushRef="#br0" timeOffset="38365.94">7788 7294 115 0,'0'3'267'0,"-7"2"-99"0,1-3-67 0,6 2-41 0,0-1-22 15,-7-3-15-15,7 4-12 0,0-4-20 0,0 0-30 16,7 5-52-16,-7-5-91 0,0 0-100 0</inkml:trace>
  <inkml:trace contextRef="#ctx0" brushRef="#br0" timeOffset="38506.54">7768 7415 243 0,'-6'3'348'0,"6"-3"-132"0,-7 4-98 0,7-4-57 0,-6 0-32 16,6 0-17-16,0 3-15 0,0-3-15 0,6 0-24 0,-6 0-43 16,7 0-70-16,-7 0-136 0,6 0-68 0</inkml:trace>
  <inkml:trace contextRef="#ctx0" brushRef="#br0" timeOffset="38647.18">7768 7605 357 0,'-6'8'238'0,"6"-5"-99"0,-7 1-66 0,7 0-37 0,0 0-24 16,0-1-20-16,0 1-26 0,0-1-40 0,7 1-69 15,-7-4-115-15,6 0-75 0</inkml:trace>
  <inkml:trace contextRef="#ctx0" brushRef="#br0" timeOffset="38756.48">7781 7824 81 0,'0'4'223'0,"0"0"-90"16,0 0-71-16,7-1-64 0,-7-3-67 0,0 4-94 0,6-4-95 15</inkml:trace>
  <inkml:trace contextRef="#ctx0" brushRef="#br0" timeOffset="38897.32">7834 8107 183 0,'-7'4'243'0,"7"-1"-157"0,7-3-144 0,-7 4-160 15</inkml:trace>
  <inkml:trace contextRef="#ctx0" brushRef="#br0" timeOffset="39022.04">7840 8517 337 0,'0'8'316'0,"0"-2"-157"15,0-1-125-15,0-1-107 0,0-1-118 0,6 4-113 0</inkml:trace>
  <inkml:trace contextRef="#ctx0" brushRef="#br0" timeOffset="39147.1">7755 9001 422 0,'-6'7'405'0,"0"-3"-198"15,6 3-172-15,0-2-152 0,0-3-167 0,6 2-95 0</inkml:trace>
  <inkml:trace contextRef="#ctx0" brushRef="#br0" timeOffset="39287.61">7729 9345 114 0,'-6'4'511'0,"-1"3"-32"0,0 1-185 0,7-2-145 0,-6-1-91 15,6 2-49-15,0 0-34 0,6 1-23 0,1-5-23 16,-7 4-34-16,7-3-42 0,5 3-66 0,-4-2-121 0,-2-2-67 15</inkml:trace>
  <inkml:trace contextRef="#ctx0" brushRef="#br0" timeOffset="39428.42">7762 9726 427 0,'-7'5'460'0,"7"-3"-173"0,0 2-146 0,0-1-94 0,0 1-61 0,0 0-46 16,7 0-34-16,-1-4-45 0,7 4-62 0,-6 0-111 15,5-1-69-15</inkml:trace>
  <inkml:trace contextRef="#ctx0" brushRef="#br0" timeOffset="39553.32">7788 10122 209 0,'0'10'467'15,"-7"2"-152"-15,7-1-152 0,-6 0-104 0,6-4-67 16,0 4-40-16,0 0-27 0,0-3-19 0,6 3-10 0,-6-1-14 15,7 1-20-15,-1 5-56 0,0-6-69 0</inkml:trace>
  <inkml:trace contextRef="#ctx0" brushRef="#br0" timeOffset="39662.75">7794 10609 299 0,'0'11'301'16,"0"0"-111"-16,0 1-76 0,0-2-49 0,0 1-28 0,6-3-16 15,-6 2-12-15,8-3-5 0,-2 1-15 0,0 3-18 0,8-4-26 16,-8 1-39-16,7-1-74 0,0 0-127 0,0 0-62 15</inkml:trace>
  <inkml:trace contextRef="#ctx0" brushRef="#br0" timeOffset="39818.74">7983 11085 165 0,'-6'8'502'0,"6"-1"-80"0,-7 0-159 0,7 4-112 0,-6-3-73 15,6-1-41-15,0 0-22 0,0-3-15 0,0 3-17 16,0-3-15-16,6 4-16 0,-6-2-28 0,7-2-30 0,-1 3-28 15,7 1-36-15,-6-2-60 0,6 6-111 0,-7-4-56 0</inkml:trace>
  <inkml:trace contextRef="#ctx0" brushRef="#br0" timeOffset="39928.17">8016 11480 211 0,'0'9'404'16,"-7"-6"-117"-16,1 5-105 0,6-1-75 0,0-4-46 0,-7 5-28 15,7-5-15-15,0 5-8 0,0-5-3 0,0 1-6 0,7 0-6 16,-7-1-10-16,0 1-17 0,6 0-22 0,-6-4-26 15,7 4-37-15,-7-4-47 0,6 3-57 0,-6-3-68 0</inkml:trace>
  <inkml:trace contextRef="#ctx0" brushRef="#br0" timeOffset="40256.11">7593 11389 212 0,'0'-7'473'0,"0"0"-106"0,0 0-131 0,0 3-92 0,0-3-57 16,6 2-33-16,-6-1-18 0,6 2-11 0,1 0-7 16,-1 4-9-16,1 0-4 0,0 0-4 0,5 4-1 0,-6 0-1 15,2 2 0-15,-2 2 1 0,7 0-1 0,-6-1 1 0,6 4 0 16,-7 0 0-16,0-1-1 0,8 2 1 0,-8-1 0 15,0 3-1-15,2-3 1 0,-2 1-3 0,7-1 2 0,-7 0 1 16,1-4 0-16,6 0 0 0,-7 0 2 0,8-3 1 16,-8-4 2-16,7 0 7 0,0-4 2 0,6-3 4 0,-5 4 4 15,4-8 1-15,2 0 1 0,7-4 1 0,-7 0-1 0,-1 1-4 16,7-5-4-16,0-3-4 0,-6 4-8 0,5-5-15 16,1 1-19-16,6 1-33 0,-5-4-45 0,-1-2-76 0,0 1-166 15,1 1-91-15,-9-1-41 0</inkml:trace>
  <inkml:trace contextRef="#ctx0" brushRef="#br0" timeOffset="42943.08">10139 4832 72 0,'0'-4'93'15,"0"4"-32"-15,0 0-23 0,0 0-24 0,8 0-25 0,-8 0-26 16,0 0-32-16,0 0-42 0</inkml:trace>
  <inkml:trace contextRef="#ctx0" brushRef="#br0" timeOffset="47895.01">1005 11463 65 0,'0'0'169'0,"-7"0"-41"0,7 0-30 0,0-4-18 15,0 4-7-15,0 0-8 0,0 0-7 0,0-4-3 0,0 4-4 16,0 0-4-16,0 0-6 0,0-4-5 0,7 4-6 16,-7 0-4-16,0 0-4 0,0 0-3 0,0-3-6 15,0 3-4-15,6 0-3 0,-6 0-2 0,0 0 0 0,-6 0-1 16,6 0 2-16,0 0 2 0,0 3 4 0,0-3 4 0,-7 0 2 15,7 0 3-15,0 0 2 0,-7 4 1 0,7-4-3 16,-7 0-1-16,2 0-2 0,5 0-3 0,-6 4-3 0,-3-4-1 16,4 4-3-16,-1-4-2 0,-1 4 0 0,-6 2 0 15,0-1-1-15,7 2 0 0,-8 0-1 0,2 1 1 0,-3 2 0 16,3-2 0-16,-1 3 0 0,-1 0-1 0,3 0 2 0,-3 0-2 16,1 3 2-16,0 2 0 0,0 1 1 0,0-2-1 15,-6 7 2-15,4-4 1 0,4 4-1 0,-3 4 1 0,1-1 1 16,7 5 0-16,-8 3-1 0,2 0 2 0,-1 3-2 15,0 1-1-15,-1 0 1 0,1 3-1 0,6-4-2 0,2 1 0 16,-2 4-2-16,7-5-2 0,0 1 1 0,0-1-2 0,0 1 1 16,7-4-1-16,-2 8 0 0,2-10 0 0,6 6-1 15,1-3 1-15,-1-9 0 0,6 6 0 0,1-10 1 16,-1 1 1-16,1 0-2 0,5-3 2 0,2-2-1 0,6-2-1 16,-7-4-7-16,6-4-8 0,1 1-19 0,6 0-25 0,-8-8-42 15,10 0-69-15,-2-8-136 0,-8 4-79 0,8-7-46 0</inkml:trace>
  <inkml:trace contextRef="#ctx0" brushRef="#br0" timeOffset="48629.37">1298 11818 112 0,'0'-4'222'0,"0"1"-54"0,0-1-50 16,0 0-31-16,0 1-23 0,0 3-11 0,0-7-9 16,0 7-5-16,0-4-1 0,0 0-3 0,0 1 0 0,0 3-2 15,0-4-3-15,0 4 1 0,6-4 1 0,-6 4-2 0,0-3 3 16,0 3 0-16,0 0 3 0,0 0 1 0,-6 0 3 0,6 0-1 16,0 0-2-16,0 0-2 0,-7 0-5 0,7 0-2 15,0 3-5-15,0-3-4 0,-6 0-6 0,6 4-5 16,-6 0-1-16,-2-4-3 0,2 7-2 0,0 1-1 0,-8 2-1 15,8 1 0-15,-8 4 0 0,2 3 2 0,-1-3 1 0,1 3-1 16,-2 1 1-16,8-1-2 0,-7 0 0 0,6 0 1 16,0-3-2-16,7 4 0 0,-6-5 0 0,6-3 0 0,0 3 0 15,6 1 0-15,-6-4 0 0,7 1-1 0,0-2 2 16,-1 1 2-16,7-3 1 0,1-5-1 0,-2 1 0 0,1-1 0 16,7-3 2-16,-8-3-2 0,8-1 1 0,0 1-3 0,-7-5 1 15,0 1 1-15,0 0-1 0,-2-4 2 0,4 3-2 16,-10-3 5-16,3 0 1 0,-1 4 4 0,-7-4 1 0,0 3 1 15,0 5 2-15,-7-5 0 0,-1 4 1 0,8 2-4 0,-5-2-4 16,-10 4-2-16,15 0-3 0,-5 0 0 0,-1 4-2 16,0 2 0-16,6 2 0 0,-7-1-2 0,7 4 1 0,-7 0-1 15,7-4-1-15,7 5 0 0,-7-1 0 0,7-4 0 16,-1 0 1-16,5 0 0 0,-2 1 1 0,2-4 1 0,10-1 1 16,-8 1 2-16,0-4 2 0,6 0 3 0,1-4 2 0,0-3 2 15,-1-1 4-15,1-2 4 0,0-1 9 0,5 0 5 16,-11-3 10-16,5-2 11 0,1-2 5 0,-7 0 2 0,0-1 5 15,-1 1 2-15,2 0 4 0,-8-1 3 0,1 1-6 16,-7-1-8-16,0 1-6 0,0 0-5 0,-7 0-6 0,1 3-9 16,0 1-13-16,-8 3-12 0,1 0-10 0,0 3-10 0,0 1-20 15,0 2-26-15,0 2-29 0,0 0-25 0,6 3-27 16,1 3-29-16,-1 0-32 0,7 5-42 0,7 0-57 16,-1-1-105-16,1 1-61 0,0-1-30 0</inkml:trace>
  <inkml:trace contextRef="#ctx0" brushRef="#br0" timeOffset="48972.82">1910 12001 364 0,'0'0'362'0,"0"4"-125"0,0-1-94 16,-6 5-63-16,6 3-35 0,-7 1-19 0,1 2-8 15,0 1-4-15,-2-1-1 0,2 4-2 0,6 0-1 0,-6 1 0 16,-1-1-3-16,7 0-1 0,0 0-1 0,0 1 2 0,7-4-5 16,-7 3 2-16,6-3-2 0,0-1 1 0,-6-3 1 0,14 0 5 15,-8 0 4-15,7-4 5 0,-6 1 4 0,6-5 7 16,-1 1 3-16,2-4 2 0,-2 0 4 0,2 0-3 16,-1-4 5-16,0 1 2 0,0 0 2 0,0-4 3 0,0-2 6 15,-6 2 16-15,-1 0 14 0,1-4 14 0,-7 4 1 0,0-4-3 16,0 0 0-16,-7-1-4 0,7 2-7 0,-6-5-17 15,-7 3-20-15,-1-1-16 0,2 1-11 0,-8-1-5 0,1 1-6 16,-1-3-6-16,0 4-6 0,1 1-11 0,-1 2-23 16,0-3-28-16,8 3-31 0,-2-2-37 0,2 3-51 0,12-1-72 15,0 1-139-15,0-5-91 0,12 5-52 0</inkml:trace>
  <inkml:trace contextRef="#ctx0" brushRef="#br0" timeOffset="49269.63">2223 11918 279 0,'-7'0'330'0,"7"-5"-109"16,-7 5-78-16,7-4-43 0,0 4-22 0,0 0-13 0,0-3-8 15,0 3-7-15,0 0-10 0,7 0-6 0,-7 0-8 16,13 3-7-16,-6-3-5 0,7 0-4 0,-2 0-2 16,1 4-3-16,7-4-1 0,-8 5-3 0,8-5 2 0,0 3 0 15,-8-3-1-15,15 3 1 0,-7-3-1 0,-1 0-1 0,1 4 2 16,5-4 0-16,-4 0-2 0,-2 0 2 0,1 0-5 16,-1 0-10-16,0 0-12 0,1 0-17 0,-1 0-26 0,-5 0-49 15,5-4-87-15,-6 1-134 0,7 0-70 0</inkml:trace>
  <inkml:trace contextRef="#ctx0" brushRef="#br0" timeOffset="49941.41">3038 11722 124 0,'0'0'268'0,"0"0"-58"0,0-3-59 0,6 3-43 0,-6 0-28 16,0-4-14-16,0 4-8 0,0 0 1 0,7 0-2 15,-7-3 1-15,0 3 2 0,0 0 2 0,0 0-2 0,0-4-4 16,-7 4-5-16,7 0-6 0,0 0-4 0,0-3-5 0,-6 3-3 16,6 0-4-16,-7 0-3 0,7-4-3 0,-6 4-2 15,-1 0-2-15,7 0-4 0,-6 0-2 0,-1 0-5 16,-6 4-2-16,7-4 0 0,-8 7-1 0,1-4-2 0,-6 8-1 16,6 0 1-16,-7 3-2 0,1 2 4 0,6-1-2 0,-6 3 1 15,4 0 0-15,3 0 2 0,-1 4-1 0,7-4-2 0,-7 1 1 16,13-1-2-16,-7-3 0 0,7 4 1 0,0-5-3 15,7 1 0-15,-7 0 0 0,6-5 0 0,1 1 0 16,-1-4 2-16,7 1 0 0,-1-5 0 0,3 1 0 0,-3-4 4 16,1 0 1-16,0-4 4 0,0 1 0 0,7-1 1 0,-7-3-1 15,-1-1 1-15,2 1 2 0,-1-1 1 0,-6 2-1 16,5-5-3-16,-5 3 5 0,0 1 7 0,-7 3 4 0,6 1 4 16,-6-1-1-16,0 1-3 0,7-1-2 0,-7 4 1 15,0 0-6-15,-7 4-10 0,7-1-4 0,0 4-5 0,0 4-1 16,0 0-3-16,0 1 1 0,7 2-1 0,-1 0 1 0,1 1 2 15,-1-1-4-15,7 2 0 0,1 2-1 0,-3-7 1 16,10 0 1-16,-2-1 1 0,1-2 0 0,0-1 0 0,-1-3 2 16,7-4 3-16,-6 0 0 0,6-4 2 0,-7 1 0 0,1-5 2 15,6-3 7-15,-7 1 19 0,1-2 17 0,-8-2 14 16,8-4 17-16,-6 4 18 0,-1-6 17 0,-1 2 18 0,2-4 10 16,-8 4-4-16,0-4-8 0,1 4-8 0,-7-5-12 15,0 5-18-15,-7-4-18 0,1 0-20 0,0 4-17 0,-8-3-16 16,8 2-10-16,-13 0-7 0,5 2-9 0,2 1-2 15,-2 2-18-15,2 3-37 0,5 3-58 0,0-3-59 0,1 8-53 16,6 0-52-16,0-1-52 0,0 4-60 0,6 0-103 16,1 4-68-16,0-1-16 0</inkml:trace>
  <inkml:trace contextRef="#ctx0" brushRef="#br0" timeOffset="50410.03">3461 12210 384 0,'-7'0'353'16,"1"4"-135"-16,6-4-88 0,-6 4-45 0,6-4-21 0,0 0-10 16,0 3-2-16,6-3 1 0,-6 0-2 0,6-3 1 15,1 3-4-15,6-4-7 0,0 4-6 0,0-4-8 0,0 0-5 16,7 1-4-16,-1 3-4 0,1-5-7 0,-7 5-1 0,6-2-2 16,1 2-2-16,-1-5-1 0,-5 5-2 0,-2 0 1 15,2 0-2-15,-8 5 1 0,1-3 0 0,6 3 0 0,-13 2 1 16,0-3 0-16,0 3 3 0,0 5-1 0,-7-2 0 15,1 1 2-15,-7 4-1 0,-1-1-1 0,2 1 0 0,-8-1 0 16,1 1-1-16,5 4-1 0,-5-9 3 0,0 5 0 0,5-1-1 16,1-2 2-16,1-1-2 0,-2 0 0 0,8-4 2 15,-1 0 0-15,1 1-3 0,6-5 1 0,-7 5-1 0,7-5 1 16,0 2 1-16,0-2-1 0,7 1 1 0,-7-4 1 16,6 3 2-16,7-3 1 0,1 0 1 0,-2 0-1 0,8-3 0 15,6-1-6-15,7 1-11 0,-8-2-19 0,15-2-26 0,-1 0-36 16,7-4-54-16,-7 0-103 0,6 0-113 0,-5-4-73 15</inkml:trace>
  <inkml:trace contextRef="#ctx0" brushRef="#br0" timeOffset="50972.35">3956 12280 382 0,'-6'0'380'0,"6"0"-121"16,0 0-102-16,0-4-64 0,6 0-40 0,1 1-19 16,-1-2-11-16,0 3-4 0,8-6-6 0,-1 1-5 0,0 3 0 15,0-4 0-15,-7 1-2 0,8 4 1 0,-2-4 2 16,-6 3 5-16,2-4 7 0,-2 5 6 0,-6-2 5 0,0 3 2 16,0-3 2-16,0 3-2 0,-6 2-3 0,-2 0-5 0,-4 0-9 15,0 0-5-15,4 2-5 0,-11 3-3 0,6-3-1 0,-6 6-2 16,-1 0 0-16,7-1 0 0,-7 5-1 0,0-6 0 15,8 5-1-15,-2-3-1 0,2 3 0 0,5-4-3 16,1 4-1-16,-1 0 3 0,7-4-2 0,-7 0 1 0,7 1 1 16,0-1 2-16,0 1 1 0,7-1 2 0,0-1 3 0,-7 2-2 15,6 0 2-15,7-1-4 0,-7-3-1 0,8 4 2 16,-2-6-1-16,2 6-1 0,-1-4-1 0,0 0-1 0,6-1 1 16,1 1-1-16,-7-4 2 0,7 0-4 0,0 0 1 15,-2 0-2-15,2 0-2 0,0-4 2 0,5 1 1 0,-5-5 0 16,7 5 1-16,-8-4 1 0,0-5 0 0,8 5 2 0,-8-3 4 15,0-2 0-15,1 1 5 0,-8 0 2 0,8 1 2 16,-13-2 6-16,-1 1 4 0,2 0 5 0,-2 4 4 0,-6-4 2 16,0 3 3-16,0 1 1 0,-6-3 2 0,-2 2-3 15,2 1-3-15,-1-1-7 0,1 1-4 0,-8 2-4 0,9 5-6 16,-8-2-6-16,-1 2-3 0,2 0-2 0,-2 2-2 0,8 3-1 16,-7 2-2-16,-1 1 2 0,2-1-3 0,5 3 1 15,-6 2-1-15,7-1 1 0,0 3 0 0,-1-3 0 0,0 4 1 16,1-3-1-16,6 1 1 0,0-1 0 0,0-1-1 15,0 3 0-15,0-3-1 0,6-3-3 0,1 3-4 0,0 0-8 16,5-4-9-16,1 0-8 0,6-3-13 0,2 3-15 0,5-3-17 16,0-4-14-16,0 3-17 0,-1-3-25 0,9-3-28 15,-2 3-50-15,-6-4-84 0,-1 0-79 0</inkml:trace>
  <inkml:trace contextRef="#ctx0" brushRef="#br0" timeOffset="51675.51">4465 12228 38 0,'-8'-7'426'0,"8"4"-102"0,0-1-122 0,0 0-84 0,0 0-51 15,0 4-30-15,0-3-17 0,0 3-11 0,0 3-6 0,8-3-4 16,-8 4 0-16,6 0-1 0,-6 3 0 0,7 0-1 0,-1 0 2 16,0 5 2-16,2-1-1 0,-2 0 0 0,0 0-1 15,-6 3 1-15,7 2 0 0,-7-3-2 0,6 3 2 0,1-1 0 16,-7-1 0-16,0 1 0 0,6-1-1 0,-6 1-1 16,0-5 0-16,0 6 0 0,0-6-1 0,7-3-1 0,-7 5 3 15,0-4-2-15,0-6 2 0,0 2 1 0,5 0 4 0,-5 0 3 16,0-4 5-16,0-4 10 0,0 0 8 0,8 0 6 15,-8-6 5-15,7 3 6 0,-2-5 4 0,-5-3 4 16,7 4 1-16,0-3-4 0,0-1-2 0,-1-3-3 0,0 3 0 16,7 1 3-16,-6-5 3 0,0 9-3 0,-1-6-3 0,0 6-1 15,2-1-6-15,-2 3-5 0,-6 0-5 0,6 6-10 16,0-2-10-16,-6 0-7 0,7 0-3 0,-1 4-4 0,1 0 1 16,-7 4 0-16,7 0-1 0,-2 2 0 0,2-1 2 0,1 2-1 15,-2 0 0-15,6 1 1 0,-4 2 0 0,-2-1 0 16,7-2 1-16,-7-1 1 0,8 6 0 0,-8-8 0 0,6 3 1 15,1 1-1-15,1-6 0 0,-1 2 0 0,0 0 0 16,0 0 0-16,0-1 0 0,1-3-1 0,-2 0 1 0,1 0-1 16,0-3 1-16,-1-1-1 0,3 0 2 0,-3 0-1 0,-5 2 1 15,6-6 0-15,-6 4 1 0,-1-3 0 0,0 3 0 16,-6 0 1-16,7 0 1 0,-7 1 1 0,0 0-1 16,-7-2 1-16,1 5 1 0,6 0-2 0,-6 0 0 0,-7 0-3 15,-1 5-2-15,8-2 1 0,-8 4-2 0,2 1-1 0,-2-4-3 16,2 3-1-16,5 1-5 0,-5-6-4 0,4 2-1 0,8 0-5 15,-6 0-1-15,6-1 1 0,0-3 1 0,0 4 1 16,0-4 2-16,0 0 4 0,0 0 0 0,6-4 2 16,2 4 2-16,-8 0 1 0,12 0 1 0,-5 0 3 0,-7 0 3 15,6-3 1-15,0 3 1 0,1-4 3 0,0 4-2 0,-2 0 0 16,2 0 1-16,1 0-2 0,-8 0 0 0,6 4-1 16,0-4 1-16,1 3 0 0,0-3 0 0,6 4 0 0,-7 0-9 15,0 0-18-15,8-2-16 0,-3 3-23 0,4-2-32 16,-2-3-40-16,0 0-56 0,0 0-88 0,7 0-115 0,-8-3-48 15</inkml:trace>
  <inkml:trace contextRef="#ctx0" brushRef="#br0" timeOffset="52143.95">5149 12198 259 0,'6'0'404'0,"-1"-2"-122"16,4-3-114-16,-3 5-71 0,-1 0-42 0,10 0-23 16,-9 5-12-16,0-3-5 0,1-2-1 0,6 8-1 0,-6-4 0 15,-1 7-2-15,8-4-1 0,-8 0-3 0,0 5 1 0,-1-1-1 16,3 0-2-16,-8 3-4 0,7-3 2 0,-7 0-2 16,0 4 2-16,0-4-1 0,0 0-1 0,0 1-1 0,0-6 1 15,0 2 3-15,-7-5 3 0,7 5 6 0,0-8 3 16,0 4 4-16,0-4 3 0,0 2 3 0,0-2 4 0,0-2 0 15,0 2-2-15,7 0-4 0,-7-4-4 0,0 0-1 0,0 4-4 16,0-4 0-16,5 1-5 0,-5-1-2 0,0 0-4 16,0 0 0-16,0 2 0 0,8-4 3 0,-8 4 4 0,0-5-1 15,0-1 6-15,0-3 7 0,0 3 8 0,0-3 5 16,0 1 4-16,0-1 7 0,0 0 4 0,0-4 6 0,0 4 11 16,6 1 5-16,-6-5-1 0,0 3 0 0,6 2-6 0,-6-1-7 15,8-1-9-15,-2 1-8 0,-6 4-15 0,6-5-14 16,0 10-8-16,2-6-6 0,-8 4-1 0,6 1-4 0,0-1-1 15,1 4 0-15,-1 0 0 0,1 4 1 0,6-1 2 0,-7 5 2 16,8-2-2-16,-8 6-2 0,7-5 1 0,-6 8-1 16,6-3-10-16,-7-3-11 0,8 3-6 0,-8 3-7 15,6-5-1-15,-5 2-1 0,0-5 0 0,-1 1-5 0,7-6 0 16,-13 3 2-16,14-5-3 0,-8 0-11 0,0-5-17 0,8 3-22 16,-2-6-28-16,1 1-39 0,1-5-59 0,-2 2-109 0,2-1-87 15,-2 0-42-15</inkml:trace>
  <inkml:trace contextRef="#ctx0" brushRef="#br0" timeOffset="52472.18">5071 11268 257 0,'0'0'419'0,"6"0"-144"0,1 4-124 0,-1 0-70 15,8-1-39-15,-2 4-15 0,8 1-6 0,-1 3-1 16,14-1-2-16,-7 2 5 0,14 3 1 0,-8 0-3 0,13 7 1 16,1-4-1-16,6 7-3 0,0-3-6 0,1 7 1 0,5 1 0 15,1 7 6-15,6-1 1 0,-6 5-1 0,-1 3 1 16,1 3 2-16,-8 4 0 0,-4 8-2 0,-3 3-2 15,-11 1-7-15,-7 6-1 0,-12 4-3 0,-1 8 0 0,-20 0-7 16,-6 7 0-16,-20 3-1 0,-6 1-11 0,-6 3-12 0,-14-3-18 16,-6-1-27-16,-7-3-38 0,-5-4-46 0,-2-6-78 0,-6-6-122 15,-6-6-63-15</inkml:trace>
  <inkml:trace contextRef="#ctx0" brushRef="#br0" timeOffset="60111.05">1435 15207 45 0,'-6'-3'401'0,"-2"-1"-97"0,2-1-112 0,0-2-78 15,-1 3-47-15,7 1-24 0,-7-1-12 0,7-3 2 16,0 3 6-16,0-4 1 0,0 2 3 0,0 2 0 0,0-3 4 31,0 3 2-31,0-4 1 0,0 5-7 0,0 3-9 16,7-4-5-16,-7 1-4 0,0 3-5 0,7-4-5 0,-7 1-7 15,6 3-3-15,0 0-3 0,2 0-2 0,-2 3 0 0,0 1-2 16,1-1 0-16,6 4-1 0,0 1 3 0,-1 3 0 16,2 4-1-16,-1-3 1 0,0 5 1 0,0-2 1 0,0 3 0 15,0 4-1-15,0-4 0 0,0 1-1 0,0 2 0 16,-6 1-1-16,-1 1 1 0,1-2-1 0,-1-2 1 0,-6-1 1 16,6 0 1-16,-6 1 0 0,-6-5 0 0,6 2 1 0,-6-1-2 0,-1-5 5 0,-6-3 1 0,0 5 0 0,0-5 2 31,-6 0-1-31,-1 0 2 0,-6-3-1 0,7 0 2 0,-9-1-4 0,3-3-1 0,-7 0 0 0,6-3-1 0,-7-1 1 15,1-3 0-15,-1-1 0 0,1 0-1 0,4-2 5 0,3-1 3 16,-7-5 3-16,12 7 4 0,-6-7 1 0,7-2 0 0,-1 3 3 31,7-3 2-31,-1-4-5 0,8 5 3 0,0-2 1 0,0-4-2 0,6 5-2 0,0 0 1 0,0 0 1 16,6-1 0-16,0 5-1 0,8-1-5 0,5 1-6 0,-7 3-2 16,15-1-1-16,-1 1 0 0,6 0-3 0,1 0-1 0,7 4 0 15,5 0-1-15,7-1 0 0,0 4 0 0,0-3 0 0,7 4-1 16,-1-1-2-16,-5 1-1 0,5 3-2 0,-5-4 1 15,-2 4-1-15,2 0 0 0,-15 4-3 0,9-4-3 16,-9 3-6-16,1 1-8 0,-6-1-10 0,-7 1-13 0,6-1-15 16,-6 1-18-16,-5 0-23 0,-2 3-23 0,0-3-26 0,-5 0-43 31,-1-4-68-31,-8 0-126 0,9 0-56 0</inkml:trace>
  <inkml:trace contextRef="#ctx0" brushRef="#br0" timeOffset="60485.74">2015 14741 19 0,'0'0'447'0,"0"0"-112"0,6 4-149 16,7-4-92-16,0 0-50 0,7 0-28 0,-1 4-13 16,1-4-3-16,-1 0 0 0,7 0 2 0,0-4 2 0,6 4 1 15,-5 0 2-15,-1 0 1 0,7 0 0 0,-7-4 2 16,6 4 0-16,1-4 0 0,-1 1 0 0,0 3 0 0,1-4-1 15,0 1-1-15,0-1 0 0,-2 4-3 0,-4-3-2 0,6-1 0 16,-7 0-1-16,-1 4-2 0,-5-4-6 0,0 4-11 31,0-3-18-31,-7 3-25 0,6-4-47 0,-5 1-116 0,-8-2-102 0,1-1-64 0</inkml:trace>
  <inkml:trace contextRef="#ctx0" brushRef="#br0" timeOffset="60688.81">2477 14485 214 0,'-7'0'454'0,"7"0"-171"0,0 3-132 0,0 2-72 0,0 2-40 0,0 0-19 0,0 0-5 0,7 4 0 16,-7 0 0-16,6 4 2 0,-6 4 3 0,8-2 0 16,-8 5 2-16,6 5-1 0,0-2-6 0,1 5-4 15,-1-1-4-15,1 3-3 0,6 5-2 0,-7 0-15 0,8-1-26 16,-8 1-42-16,7 0-88 0,0-4-140 0,-6 0-79 0</inkml:trace>
  <inkml:trace contextRef="#ctx0" brushRef="#br0" timeOffset="66984.2">3519 15192 209 0,'8'-4'142'0,"-2"4"-55"0,0-4-37 0,-6 4-21 0,7-3-9 16,-1 3-4-16,1 0-1 0,-7-4 0 0,7 4-1 16,-7 0-1-16,0 0 0 0,6-2-2 0,-6 2-8 0,6 0-10 15,-6 0-13-15,0 0-16 0,0 0-25 0,0 0-37 0,0 0-57 16,0 2-94-16</inkml:trace>
  <inkml:trace contextRef="#ctx0" brushRef="#br0" timeOffset="67296.81">2745 15730 315 0,'0'-3'352'0,"6"0"-126"0,-6-1-93 16,6-4-52-16,1 5-31 0,0-5-17 0,5 1-7 15,-5 3-5-15,6 1-4 0,-6-1-3 0,-1 0-1 0,7 1-2 16,-6 3-3-16,-2 3-3 0,2 1-2 0,1 0-1 16,-2 7 3-16,0-4 1 0,-6 8 3 0,0-1 2 0,0 1 2 15,-6 6 1-15,0 2 0 0,-9-1 0 0,3 0-3 0,-7 3-3 16,-1 1-2-16,1-3-3 0,-1 2-2 0,-6-4-1 16,7 2-1-16,-1-5-4 0,0-4-7 0,7 1-10 0,0-4-19 15,0-4-31-15,7-3-61 0,6-4-133 0,0-4-89 16,0-7-58-16</inkml:trace>
  <inkml:trace contextRef="#ctx0" brushRef="#br0" timeOffset="67796.5">3754 15181 159 0,'0'-6'466'16,"7"-3"-142"-16,-7 6-140 0,7-2-83 0,-1-1-45 15,-6 6-27-15,6-4-13 0,-6 4-8 0,0-4-5 0,7 4 1 16,-7 4 0-16,0-4 1 0,0 4 3 0,-7-1 3 16,7 0 0-16,-6 5 3 0,6 1 2 0,-6 0-1 0,-8 2-2 15,8 1-1-15,0 2-2 0,-8 1-2 0,1-4-1 16,0 7-1-16,0-4-1 0,1 2 0 0,-2 2 2 0,1-4 0 15,0 1 0-15,0 0 0 0,0-1 1 0,0-2-1 0,0 3-1 16,6-5-1-16,1 5-1 0,-7-4-1 0,13 0 1 16,-7 3-1-16,7-3-1 0,-6 1-1 0,6-2 0 0,6 2 1 15,-6-1 0-15,7 0 1 0,0 0 0 0,5 0-2 16,2-1 4-16,5 1 0 0,1 0 1 0,-1-3 1 0,8-1 0 16,-2 1 0-16,1 0 0 0,0-6 0 0,7 2 0 0,-1-1-1 15,8 2 0-15,-7-5-1 0,-1 0 0 0,0 0-1 16,1 0 1-16,0-5 1 0,-1 2 1 0,-6 3 3 0,7-6 6 15,-13 0 8-15,5 0 5 0,-5-2 13 0,-7-3 19 16,0 0 12-16,-1 0 16 0,-4 1 16 0,-8-1 7 0,0-5-1 16,0-1 0-16,-8 3-10 0,2-6-15 0,-7 3-11 0,-6-6-16 15,6 5-13-15,-7-4-11 0,0 3-5 0,2-2-4 16,-9-2-6-16,7 1-4 0,2 1-2 0,-2 2-1 16,0 1-8-16,1 4-6 0,-1-1-11 0,7 1-23 0,0 2-33 15,6 1-35-15,-5 5-39 0,12-3-36 0,0 1-39 0,0 2-40 16,12 2-60-16,1-3-116 0,0 3-61 0,0-4-23 0</inkml:trace>
  <inkml:trace contextRef="#ctx0" brushRef="#br0" timeOffset="68421.36">4425 15207 403 0,'0'-7'388'0,"-6"2"-124"16,6 2-100-16,0-1-61 0,-6 0-34 0,6 1-11 0,0-1-8 15,0 2-8-15,0 2-7 0,0 0-7 0,0-5-3 16,0 5-3-16,6 5-5 0,-6-5-4 0,6 2-6 16,1 2-1-16,-1-1-5 0,7 5 4 0,1 0-4 0,-8-1-1 15,7 4 0-15,-7 4 0 0,8-1 0 0,-8 4 0 0,1 1 0 16,-1-1-4-16,1 5 3 0,-1-2 2 0,1 2-1 0,-7-2 0 15,5 1 0-15,-5 0 1 0,0-1 0 0,0 2 0 16,0-1 0-16,0-3 0 0,0-1 1 0,0 0 0 16,0-4 0-16,-5-3-2 0,5 0 0 0,0 1 3 0,0-4 2 15,0-6 7-15,0 2 10 0,0-1 20 0,0 2 20 0,5-5 22 16,-5 0 13-16,0 0 6 0,0-8 2 0,8 4 1 16,-8-6-5-16,7-2-10 0,-2 1-18 0,2 0-19 0,0-3-10 15,-7-1-5-15,13 1 3 0,-7-5-7 0,1 2-3 16,-1 2-5-16,1-5-4 0,0 6-3 0,-7-4-3 0,6 7-3 15,0-1-5-15,-6 2-4 0,8 3-3 0,-8-1-2 0,0 4-2 16,6 2 0-16,-6-4-2 0,0 6 0 0,6 0-2 16,-6 6-1-16,0-4 0 0,6 2 0 0,-6 4 1 0,7-1 0 15,-7 1 4-15,6-1 0 0,-6 0 0 0,7 0 2 16,0 0 0-16,-7 1 0 0,5-1 1 0,-5-3 1 0,7-1 0 16,1 2-1-16,-8-3 1 0,6-2 0 0,0 0 8 0,0 0-3 15,2-2-1-15,-2-3-1 0,0-2-2 0,7 0 0 16,1-1 1-16,-8-2-1 0,6 2-7 0,1-2 2 0,8-5 2 15,-8 3 0-15,-1 2 3 0,2 3-2 0,-2-5 1 16,2 4 0-16,-1 1-1 0,-7 5-1 0,0-3-1 0,1 5-2 16,0 0-1-16,-7 5-1 0,5-3 1 0,-5 9 0 15,7 1-1-15,-7-1 2 0,0 7-1 0,0 1 3 0,0-1 2 16,-7 3 1-16,7-3 0 0,0 5 0 0,-5-1 3 0,5-1-1 16,0-2 1-16,0 3-4 0,5-4-3 0,-5 1-8 0,7-1-23 15,1 1-29-15,-2-5-35 0,7 1-32 0,-6-4-34 16,6 0-33-16,-1-4-42 0,2 0-64 0,5-3-110 15,-7-4-61-15,2 0-28 0</inkml:trace>
  <inkml:trace contextRef="#ctx0" brushRef="#br0" timeOffset="68608.98">5064 15569 414 0,'0'-3'524'0,"-6"-5"-131"0,6 5-166 0,6-4-99 16,-6-1-54-16,7 1-28 0,6 0-11 0,-1 0-2 0,2-1-2 15,-1 1 0-15,6-1 1 0,-6 2-2 0,12-2-4 16,-4 1-2-16,5-1-9 0,1 4-12 0,-10 0-16 0,11 0-20 16,-2 4-27-16,0-2-23 0,0 2-25 0,-7 0-25 15,1 0-27-15,-7 0-32 0,7 0-34 0,-14 0-35 0,0 0-32 16,2 2-26-16</inkml:trace>
  <inkml:trace contextRef="#ctx0" brushRef="#br0" timeOffset="68796.36">5396 15521 259 0,'-6'8'323'0,"-7"0"-57"16,6-1-75-16,1 0-61 0,-1 4-39 0,1 1-23 15,0-2-15-15,6 1-6 0,0-1-7 0,0 2 1 0,6 3 4 16,-6-5-1-16,6 5-5 0,1 0-5 0,-7 0-3 0,6-1-4 16,1 1 0-16,-7-1-5 0,7 1-5 0,-7 1-3 15,0-2-2-15,-7 1-1 0,0-1-2 0,1 1-1 0,-1-4 0 16,-5 0-2-16,4-1-1 0,-4-2-2 0,6-1-1 16,-8 1 0-16,8-1-1 0,-7-4-4 0,6-3-14 0,7 0-20 15,-8 0-32-15,8-7-50 0,0 0-86 0,0-4-160 0,8 0-87 16,4-4-35-16</inkml:trace>
  <inkml:trace contextRef="#ctx0" brushRef="#br0" timeOffset="68983.73">5813 15419 350 0,'7'-3'539'0,"-7"-1"-69"15,6 0-195-15,-6 1-125 0,7-2-70 0,0 3-33 16,-1-2-12-16,-6 0-4 0,6 0 1 0,1 1 1 0,0 3-2 15,-1-4-1-15,7 0 0 0,-6 0-7 0,6 4-9 0,6 0-7 16,-6 0-20-16,7 0-23 0,-1 0-24 0,1 0-26 16,0 0-31-16,-2 0-38 0,2 0-57 0,0 0-101 0,-7 0-102 15,0 0-46-15</inkml:trace>
  <inkml:trace contextRef="#ctx0" brushRef="#br0" timeOffset="69124.48">5826 15544 223 0,'-13'4'508'0,"7"-4"-86"0,6 3-168 16,-6-3-110-16,6 0-64 0,6 0-36 0,0 0-18 0,7 0-13 16,1-3-3-16,5-1-2 0,7-3-1 0,0 3-2 0,13-3-7 15,1 0-18-15,4-1-18 0,9-3-29 0,0 1-52 0,-2-2-103 16,1-3-130-16,-6 5-78 0,6-2-40 0</inkml:trace>
  <inkml:trace contextRef="#ctx0" brushRef="#br0" timeOffset="69343.08">6602 15334 319 0,'-6'0'451'0,"6"0"-145"16,0-2-122-16,6-3-66 0,0 3-37 0,1-3-15 0,6 1-7 15,0 1 1-15,0-5-3 0,6 5-1 0,1-4-3 0,6 3-4 16,1-3-7-16,-1 2-9 0,6 2-7 0,1-4-10 15,-1 3-8-15,1-3-4 0,6 3-6 0,-7-3-12 16,1 3-16-16,-1 1-21 0,1-1-21 0,-7 1-28 0,0-1-34 16,-6 0-55-16,-1 0-111 0,-6 1-98 0,0-2-52 0</inkml:trace>
  <inkml:trace contextRef="#ctx0" brushRef="#br0" timeOffset="69546.1">6726 15158 252 0,'-7'-3'479'0,"1"3"-137"0,6-3-148 16,-7 3-91-16,14 0-48 0,-7 3-27 0,6 0-11 16,1 2-3-16,-1-2 0 0,0 1 2 0,8 3 2 0,-9 4 0 15,10 1 3-15,-10-1 2 0,2 3-3 0,6-3-3 16,1 7-4-16,-8-3-3 0,6 0-3 0,2 3-1 0,-8 0-3 16,8 0-3-16,-8 1 0 0,7-1 0 0,1-3-6 0,-3 3-12 15,-4-3-18-15,13-1-25 0,-7-3-40 0,1-4-77 16,-2 1-158-16,2-4-84 0,-3-4-40 0</inkml:trace>
  <inkml:trace contextRef="#ctx0" brushRef="#br0" timeOffset="69749.28">7319 15016 60 0,'6'-8'527'16,"-6"2"4"-16,0 2-196 0,7 0-141 0,-1 4-84 0,0 0-46 15,2 4-24-15,4 3-12 0,2 0-4 0,-3 4 2 0,3 0 5 16,0 4 8-16,5 4 4 0,-6-1 4 0,6 8-2 16,-5-5-5-16,6 9-8 0,-8-1-16 0,1 0-37 15,7 4-52-15,0 0-70 0,-8 5-177 0,2-6-95 0,5 1-78 16,-13 0-48-16</inkml:trace>
  <inkml:trace contextRef="#ctx0" brushRef="#br0" timeOffset="70780.17">1565 16907 85 0,'-6'0'372'0,"-8"-4"-128"0,8 4-106 0,-7 0-65 0,7 0-30 15,-1 0-13-15,-6 4-6 0,7-4-1 0,-8 0-2 0,8 4-1 16,-7 0 3-16,0-4-1 0,6 2-3 0,-5 5-6 16,-2-2-4-16,1 2-3 0,0 1-2 0,0-1-2 0,0 3-2 15,-6 5 5-15,5-1 2 0,2 5 6 0,-8 0 2 0,1 6 3 16,5 1 5-16,-6 3 3 0,0 3 2 0,0 6-2 0,3-1-2 15,-3 3-2-15,7 0-1 0,-7 4 1 0,7-1-2 0,0 2-3 16,-1-1 1-16,2 0-3 0,4-1 2 0,8-2-3 16,-5-1-2-16,10 0-1 0,-5-6-2 0,14-2 5 15,0 2 4-15,5-9 2 0,0 0 2 0,8 2 2 0,5-6-1 16,1-2-1-16,5-1-3 0,9-7-9 0,5 0-10 16,-1-4-15-16,2 0-18 0,5-3-24 0,1-4-31 15,0-4-59-15,-7 2-122 0,0-6-109 0,0-3-62 0</inkml:trace>
  <inkml:trace contextRef="#ctx0" brushRef="#br0" timeOffset="71373.78">1982 17266 324 0,'0'-5'314'16,"0"2"-108"-16,0 3-83 0,0-3-51 0,0-1-26 0,0 0-13 16,0 1-5-16,0 3 2 0,0 0 5 0,0-3 4 0,0-2 2 15,0 5 3-15,0-4-2 0,0 4-3 0,0 0-5 0,0-3-7 16,0 3-6-16,0 0-6 0,0 3-2 0,-6-3-3 15,6 4 1-15,-8 1 3 0,8 1 6 0,-6 2 2 0,-6 3 4 16,-2 3 2-16,2 1 4 0,-8 6 2 0,1-1 0 0,-1 1-4 16,0 1-4-16,7 0-3 0,-7 0-4 0,2 4-3 0,10-9-3 15,-4 6-4-15,5-4-2 0,-6-1 0 0,13 0-2 0,-7-4 0 16,7 1-2-16,0-3 1 0,7-2-2 0,-7-3 1 16,13 1 0-16,-6-4-2 0,-1-1 0 0,8-3 1 0,-2 0 0 15,1-3-1-15,0-1 1 0,0-4-1 0,7 1 2 0,-8-1 2 16,-4-2 2-16,4 3 2 0,-5-5 4 0,-1 5 6 0,1 0 7 15,-7 0 8-15,7 3 3 0,-7-3 2 0,0 7-2 0,0-4 0 16,0 1-5-16,-7 3-6 0,7 0-7 0,0 3-8 0,-7 1-4 16,7-1-6-16,0 5 0 0,0 3 0 0,7-3 1 15,0 2-2-15,-1 1 1 0,6-1 1 0,2-2 0 0,6 3 2 16,5-3-1-16,-5-1 0 0,13-4-2 0,-7 2 2 0,0-5 0 16,7 0-2-16,-1-5 1 0,-6 5 1 0,6-7 1 0,-5 4 1 15,-1-9 5-15,-1 5 7 0,-5-7 8 0,0 3 14 0,-1-3 20 16,1-5 15-16,-6 4 13 0,-2-4 16 0,-6 5 19 15,1-4 10-15,0-1 6 0,-7 2-2 0,0-2-11 0,-7 4-13 16,0-4-12-16,-5 5-14 0,6-1-21 0,-8 1-18 0,1-1-17 16,-7 5-11-16,7-2-10 0,0 5-5 0,7-1-14 0,-8 1-34 15,8 4-53-15,6 3-63 0,0 0-56 0,0 0-46 0,6 0-47 16,2 0-60-16,4 0-104 0,8 0-108 0,-8-4-24 16,9 4 15-16</inkml:trace>
  <inkml:trace contextRef="#ctx0" brushRef="#br0" timeOffset="71670.66">2698 17345 61 0,'-12'8'535'0,"-1"4"4"15,-7-5-167-15,7 8-164 0,-6-1-97 0,5 1-54 16,2-1-26-16,-3 1-14 0,10 0-9 0,-2 3-1 0,-5-3-3 16,12 0-1-16,-7 3-1 0,7-3 1 0,0 0 2 0,0 2-1 15,7-3-1-15,-1 1 1 0,0 0-2 0,6-1 2 0,3-2 0 16,-3-1 3-16,2-4 3 0,5 1 4 0,1-5 4 0,0 1 3 15,-2-1 4-15,2-6 3 0,7-1 4 0,-8 1 2 16,7-5 1-16,-6 1 1 0,-1-4 6 0,0-1 9 0,1-2 8 16,-7 3 18-16,0-3 11 0,-6-1 3 0,-1 0 1 0,-6 1-1 15,0-1-6-15,-6 1-4 0,-1-2-6 0,-6 2-18 0,0-1-13 16,-7 1-9-16,1 3-4 0,0-3-5 0,-8 2-5 16,8 1-7-16,-7 4-6 0,6 0-7 0,0 0-14 0,2-2-27 15,4 6-43-15,1 3-49 0,0-3-52 0,13-1-45 0,0 0-48 16,0 1-84-16,13 0-147 0,-6-2-56 0,13 1-16 0</inkml:trace>
  <inkml:trace contextRef="#ctx0" brushRef="#br0" timeOffset="72014.25">3286 17365 154 0,'-8'0'455'0,"2"0"-137"0,6 0-136 0,0 3-83 16,6-3-47-16,-6 0-24 0,14 0-12 0,-8 4-1 0,8-4-1 15,-3 0 2-15,10-4 2 0,-2 4 2 0,1 0 0 0,0-3 3 16,5 0-1-16,1 3-2 0,7-5 3 0,-7 1 1 0,7 1 3 15,-7-2 2-15,6 3 5 0,1-5 2 0,-1 2 4 16,1 2-1-16,-7-1-1 0,7 0-2 0,-7 0-5 0,-6 2-5 16,-2 2-6-16,-4-5-7 0,-1 5-6 0,0-3-5 0,-6 3-2 15,-1 0-7-15,0 0-7 0,-6 0-10 0,-6 0-15 0,0 0-23 16,6 0-34-16,-7 0-66 0,1 3-143 0,-8-3-78 0,2 0-62 16</inkml:trace>
  <inkml:trace contextRef="#ctx0" brushRef="#br0" timeOffset="73326.45">4634 17277 80 0,'-6'0'130'0,"6"-4"-8"0,0 4-14 0,0 0-21 16,0 0-19-16,0-3-14 0,0 3-13 0,0 0-13 0,0 0-10 15,0 0-10-15,0 0-7 0,0 0-8 0,6 0-5 0,-6 0-11 16,0 0-12-16,0 0-20 0,6 0-31 0,-6 3-56 0,0-6-100 16</inkml:trace>
  <inkml:trace contextRef="#ctx0" brushRef="#br0" timeOffset="73576.48">3422 17445 62 0,'-6'-4'283'16,"-1"0"-129"-16,7 4-103 0,-6-2-68 0,6-3-42 0,0 5-22 15,0 0-4-15,0 0 5 0,0-3 13 0,0 3 19 0,0 0 18 16,0 0 17-16,6-4 18 0,1 4 7 0,-7 0 3 0,12 0-3 15,-6-3-4-15,2 3-3 0,-2-4-5 0,7 4-5 16,0-4-6-16,-6 4-8 0,6-4-3 0,0 4-5 0,-7-3-2 16</inkml:trace>
  <inkml:trace contextRef="#ctx0" brushRef="#br0" timeOffset="73826.34">3552 17365 188 0,'-6'-3'190'0,"6"-6"-19"0,-7 9-27 0,7-3-31 0,0-4-23 16,-6 3-16-16,6 1-12 0,0-5-9 0,0 4-3 0,6-4-4 15,-6 1-4-15,0 0-3 0,7 0-2 0,-1-1-3 16,1 1-3-16,0-3-2 0,-1 1-3 0,0-1-6 0,1 3-3 16,6-5-3-16,-7 4-5 0,1 2-1 0,6 3-2 0,-6-5-1 15,-1 0-1-15,0 4-1 0,1 2 3 0,6-5-1 0,-7 7 0 16,2-5 0-16,-2 2-1 0,0 3 1 0,-6 3 1 0,7-3 1 16,-1 5 2-16,1 2 0 0,-1-1 1 0,-6 2 6 15,7 7 4-15,-1-5 0 0,0 5 0 0,-6 4 0 0,8-5-3 16,-2 5-1-16,0 2-3 0,1-2-3 0,0 4-5 0,-1-6-1 15,0 5-2-15,1 0-4 0,6-4-12 0,0 5-15 0,-1-9-21 16,2 5-31-16,6-4-49 0,-7-5-108 0,-1 1-126 0,2 0-71 16</inkml:trace>
  <inkml:trace contextRef="#ctx0" brushRef="#br0" timeOffset="74873.12">4634 17108 381 0,'6'-7'400'0,"-6"3"-145"16,0-3-109-16,8 3-58 0,-8 0-40 0,0 1-20 0,0-2-8 16,6 3-4-16,-6 2 0 0,0-5 4 0,0 5 4 15,0-2 1-15,-6 2 3 0,6 2 3 0,0-2-3 0,-8 0-2 16,8 5-6-16,-6-3-5 0,-7 6-4 0,6 0-6 0,-6 3 1 15,-6 3 0-15,5 1 3 0,-6 4 5 0,2-2 2 0,-8 3 4 16,6 1 2-16,1 1 4 0,-1 4 0 0,0-4-3 0,1-4-2 16,6 3-5-16,0 2 0 0,7-5-3 0,-8 1-3 15,14-1-3-15,-6-4-2 0,6 1-2 0,6-1 2 0,1-2-1 16,0-1-1-16,5-5-1 0,1 2 0 0,7-4 0 0,-7-1 0 16,12-3-1-16,-4 0 0 0,5-3 1 0,-7-1-1 0,6 1 0 15,2-4 0-15,-7-1 0 0,-1 1-1 0,7-5 1 0,-12 2 1 16,5 3 1-16,-6-5 3 0,-6 5 1 0,-2 0 2 15,2 0 0-15,1-1 2 0,-8 5 1 0,0-1 1 0,0 0 0 16,-8 4-2-16,8 0-3 0,-7 0 0 0,2 4-1 0,-2 0 1 16,0 2 2-16,1 3 0 0,6 1 0 0,-7 1 1 0,7 0 1 15,7 1 0-15,-1-2 0 0,1 1 0 0,0-3-5 0,13 2 0 16,-8-3 0-16,8 1 0 0,6 0-1 0,-8-5 1 16,9-3 4-16,0 0 4 0,-1 0 5 0,0-3 7 0,-1-5 13 15,-6 0 13-15,8 1 19 0,-7-3 16 0,-1-5 15 0,6 1 23 16,-10-5 21-16,4 1 18 0,-6-1 7 0,0-3 1 0,-7 4-9 15,2-5-11-15,-2 6-12 0,-6-2-24 0,0-3-24 0,0 0-24 16,-6 1-22-16,-2-1-13 0,2-1-12 0,-7 5-8 0,0-4-11 16,-1 3-18-16,2 5-27 0,-1-1-40 0,0 5-63 15,0-1-70-15,7 3-59 0,-7 0-53 0,6 1-53 0,7 7-62 16,-7-2-126-16,7 2-44 0,0 2 0 0</inkml:trace>
  <inkml:trace contextRef="#ctx0" brushRef="#br0" timeOffset="75232.32">5149 17551 414 0,'-7'5'460'0,"7"-5"-159"0,-6 2-122 16,6-2-70-16,0 4-42 0,0-4-21 0,6 0-11 0,1 0-2 15,4-4 0-15,4 4-2 0,-2-2-1 0,6-3-4 16,1 2-4-16,-1 3-3 0,6-4-6 0,3 1-4 0,-2-1-3 16,0 4-4-16,0 0-2 0,-7 0 0 0,1 0-1 0,0 4-1 15,-7 3-2-15,-1-4 2 0,2 4-2 0,-14 5 2 0,6-5 1 16,-12 8 1-16,6-1 1 0,-14 1 3 0,2 0 2 0,-1 3 5 16,-7 0-3-16,0 1-1 0,-6-2 0 0,7 2 1 15,-7-4 4-15,6 3 2 0,-6-7 5 0,7 4-4 0,5-4 7 16,-5 0 0-16,6-4 1 0,6 1-2 0,1-4-3 15,0-2-4-15,6 2-7 0,0 0 0 0,6-4-4 0,7 0-1 16,7 0-3-16,0 0-10 0,12-4-15 0,1 0-20 16,5-6-29-16,6 3-32 0,4-5-56 0,-3-2-90 0,7-1-148 15,1 0-65-15,-1 1-28 0</inkml:trace>
  <inkml:trace contextRef="#ctx0" brushRef="#br0" timeOffset="75763.38">5755 17629 259 0,'-20'2'528'0,"7"3"-46"0,1-5-193 0,-2 3-131 16,8-3-75-16,-1 0-41 0,7 0-20 0,0 0-11 0,7 0-4 15,-1 0-2-15,0-3-2 0,8-2-2 0,-1 3 0 0,6-3 1 16,0 2 0-16,7-1-1 0,1 1-3 0,-1-5-1 0,-6 1 2 16,6 3-2-16,-7 1 0 0,1-4 0 0,-8 3-1 0,2 0 2 15,-8 0 0-15,1 4 0 0,-1-3 1 0,-6-1 0 16,0 0-1-16,0 0 2 0,-6 4-1 0,-1-2 0 0,1 2-1 15,-8 0 1-15,2 0 0 0,-2 2 0 0,2 2 1 0,-8 0 0 16,1 0 0-16,-1-1 0 0,7 1 1 0,-7 4 0 0,8-1-1 16,-8 0 1-16,6 0 1 0,2 1 1 0,-1-1-1 0,0 3 2 15,6-2-2-15,1 0-1 0,0-1 3 0,-2 4 0 16,8-4-1-16,-6 0-1 0,6 1 2 0,0-4 0 0,6 3 2 16,-6 1 1-16,8-6 1 0,-2 6 1 0,7-4 2 0,-7-1-1 15,7 1 1-15,6 0-1 0,-5-4 1 0,6 4-3 0,-1-4 0 16,1 0-1-16,-1 0 0 0,7 0-1 0,0-4-1 0,-6 4-1 15,12-4 0-15,-5 0-1 0,-1-3 0 0,-1-1-1 16,1 2 0-16,7-2 1 0,-7 1 0 0,0-1 2 0,0-2 1 16,-6-1 1-16,-1 0 2 0,1 3 3 0,-7-2-2 0,7-2 2 15,-15 1-1-15,9 0 3 0,-8 1 3 0,-6-2 0 0,7 5 0 16,-7-3 1-16,0-2 5 0,0 1 1 0,-7 4 6 0,1-4 0 16,-1 4-3-16,0-1-1 0,2 1-1 0,-8 0-4 15,6 2-5-15,-6 2-3 0,-1 3-6 0,-4 0-3 0,4 3-3 16,-5 2-1-16,5-2-2 0,2 5 2 0,-8-2 0 0,7 3-1 15,0 1 1-15,0-3 0 0,7 5 1 0,-1-2 0 0,0 1 1 16,1 0-1-16,-1 3-1 0,7-2 2 0,0-5-1 0,7 4-1 16,-7 1 0-16,6-5 0 0,8 0 0 0,-8 0 1 15,7 1 1-15,7-1-1 0,-8-3-3 0,8-1-7 0,6 1-11 16,1-1-14-16,-1 1-15 0,0 0-18 0,-1-4-18 0,7 0-19 16,2-4-23-16,-1 0-21 0,-1-3-28 0,1 4-58 0,-7-1-110 15,0-3-80-15,-1 3-40 0</inkml:trace>
  <inkml:trace contextRef="#ctx0" brushRef="#br0" timeOffset="76372.7">6458 17522 307 0,'-6'-7'472'16,"0"0"-150"-16,6 2-135 0,0-1-82 0,6-2-43 0,-6 5-26 15,6-5-13-15,-6 4-6 0,7 1-2 0,0-2 1 16,-7 5-3-16,6 0-4 0,1 0-2 0,-7 5-1 0,6-2-1 15,1 4-4-15,-7 1-1 0,6 0 0 0,1 3-2 0,-2-4 1 16,2 4 0-16,1 4-1 0,-3-5 1 0,2 5 1 0,0-4 1 16,-1 4-1-16,-6-1 1 0,7-3 1 0,-7 1 0 0,6-2-1 15,-6-2 1-15,7-1-2 0,-7 0 0 0,0 1 0 0,0-5 4 16,6 1 3-16,-6-1 6 0,0-3 6 0,0 0 5 16,0 0 1-16,7-3 1 0,-7-1 1 0,0 1-1 0,7-5-3 15,-1 1-3-15,0-4-3 0,-6 4 1 0,7-5-1 0,0 2 1 16,-1 2 4-16,0-3 6 0,1 3 0 0,-2-2-6 0,-5 6-2 15,8-3-3-15,-8-1-1 0,7 1-2 0,-2 4-7 0,-5-1-6 16,7 1-3-16,-7 3-1 0,0-4-1 0,8 4 0 16,-2 4 1-16,-6-4 0 0,6 3 0 0,0-3 3 0,1 4-1 15,0-1 0-15,-1 2 1 0,-6-3 3 0,7 2-2 0,-1 0-1 16,0-4 2-16,8 4-2 0,-9-1 0 0,10-3 0 0,-10 0-1 16,9 0 0-16,-1 0 0 0,-6 0 0 0,5-3 1 0,2-1-1 15,-8 0 1-15,7 0 0 0,-6 2 1 0,-1-3-1 16,1 5 0-16,-7-3 1 0,6-1-1 0,-6 4 0 0,0 0-1 15,-6-3 0-15,6 3-1 0,-7 3 1 0,1-3 0 0,-1 4-1 16,-6-1 1-16,7 2 0 0,-8-3 1 0,8 2 0 0,-7 4 0 16,6-5-1-16,7 1 1 0,-6 4 0 0,-1-6-1 0,7 3 0 15,0-2 0-15,0 1-1 0,7-1-1 0,-7 1 1 0,6-4-2 16,1 4 1-16,0-4-1 0,-1-4 0 0,6 4-1 16,-4 0 0-16,4-4 2 0,2 1 1 0,-8-1 0 0,7 1 1 15,1-4 1-15,-8 3 0 0,-1 0 0 0,2 0 0 0,7-3 2 16,-8 3 0-16,1 0 0 0,-7 2 1 0,6 2-2 0,1-5 0 15,-7 5 1-15,7 0-2 0,-1 0 0 0,-6 0 0 0,6 0 0 16,0 5-1-16,2-3 0 0,-2 2 0 0,-1 0-2 16,9 3-4-16,-8-3-8 0,14 4-15 0,-6-6-17 0,5 3-20 15,-6-2-26-15,6-3-30 0,1 4-51 0,0-4-76 0,-1 0-129 16,-6 0-61-16</inkml:trace>
  <inkml:trace contextRef="#ctx0" brushRef="#br0" timeOffset="76794.39">7128 17437 94 0,'0'-2'450'0,"0"-3"-109"0,9 5-127 16,-9 0-89-16,6-3-54 0,-1 3-29 0,-5 0-21 0,8 0-7 15,5 0-7-15,-7 3-3 0,1 2-1 0,-1-3-2 0,0 2-1 16,2 4-1-16,-2-5 1 0,0 5 1 0,1 3-1 16,-7-4-1-16,7 4 1 0,-1 0 2 0,-6 1 3 0,5-2-2 15,-5 1 0-15,0 0-1 0,0-4 4 0,0 4 1 0,0 0 0 16,0-3 0-16,0-2 0 0,0 2 2 0,0-4 4 0,0-1 5 16,0 1 5-16,0 0 6 0,0 0 8 0,0-4 4 0,0 3 2 15,0-6-2-15,0 3-1 0,0-4-4 0,0 0-6 16,0 0-7-16,0-3-7 0,0 4-2 0,0-4 0 0,0-1 2 15,0 1-1-15,8-1-1 0,-8 2-1 0,6-2-1 0,0-3-3 16,2 3-1-16,-2 5-1 0,0-8-1 0,2 4-1 0,-2 2 1 16,6-1 0-16,-5 2-1 0,0 0-1 0,-1 1-1 0,1 3-1 15,-1-5-2-15,0 5-1 0,2 5 0 0,4-5-1 16,-7 3 1-16,4 1-2 0,2 0 0 0,-3 2 1 0,-2-1-1 16,8 2-2-16,-8 4-7 0,7-8-13 0,-6 5-12 0,5-1-15 15,1-3-17-15,-6-1-19 0,6 2-20 0,-7-3-28 0,8-2-35 16,-8 0-76-16,0 0-123 0,1-2-56 0</inkml:trace>
  <inkml:trace contextRef="#ctx0" brushRef="#br0" timeOffset="77138.05">6738 16716 343 0,'0'-11'513'0,"14"4"-98"0,-2-1-183 16,8 5-108-16,0-1-57 0,5 1-32 0,15 3-15 0,-2 0-9 16,2 0-4-16,11 3-1 0,3 4 1 0,4-3 5 0,1 7 4 15,6 3 5-15,6 5 7 0,2 0 5 0,-2 3 2 0,7 7 5 16,0 0-1-16,-6 8 3 0,6 0-4 0,-6 6-6 0,-14 8-6 15,1 1-7-15,-7 2-3 0,-7 5-4 0,-12 3-5 16,-7 1-6-16,-12-1-2 0,-8 4 1 0,-6 0-1 0,-12 3 3 16,-15-3-2-16,-5 8-1 0,-14-5-6 0,-7 1-13 15,-6-1-14-15,-5-2-14 0,-14-5-10 0,6 1-18 16,-6-8-15-16,-1-4-34 0,2-4-41 0,3-7-113 0,-2 1-91 16,4-12-70-16,-1-4-35 0</inkml:trace>
  <inkml:trace contextRef="#ctx0" brushRef="#br0" timeOffset="83574.14">9032 630 4 0,'-6'-4'319'0,"-8"4"-121"0,2-3-82 0,-3-1-43 16,4 0-21-16,-2 0-8 0,6 4-2 0,0-2 0 0,1 2 3 15,0-6 1-15,6 6 2 0,-6-2-3 0,6 2-5 0,0 0-7 16,0 0-9-16,6 0-5 0,0 0-8 0,0 0-4 0,8 2-4 16,-8 4-2-16,7-4 0 0,7 2-1 0,0 0 0 0,-1 0 1 15,1-1 2-15,6 5 0 0,0-4 0 0,6-2 2 16,1 3 1-16,-1-2 1 0,1-3 2 0,6 4 0 0,0-4 0 15,-6 3 0-15,6-3-2 0,-7 4-7 0,1 0-10 0,-2-4-13 16,-3 4-17-16,4-1-21 0,-12 1-31 0,5-1-50 0,-11-3-103 16,6 4-91-16</inkml:trace>
  <inkml:trace contextRef="#ctx0" brushRef="#br0" timeOffset="83808.36">9385 428 286 0,'0'-7'330'0,"-8"1"-120"0,8 1-71 16,-6 1-42-16,6 1-28 0,0-2-17 0,0 5-15 0,0 0-13 15,0 0-11-15,0 8-5 0,0 1-4 0,6-3 0 0,-6 5-1 16,0 3 2-16,8 5 2 0,-8-4 0 0,6 7 0 16,-6-5-1-16,6 10 0 0,1-6-1 0,-7 6-1 0,6-2 0 15,1 1 3-15,6-1-4 0,-7-3-1 0,8 4-1 0,-2 0-5 16,2-5-8-16,-3 5-8 0,3-4-13 0,-7 0-17 0,6 0-12 15,1-3-21-15,-2-1-27 0,8 0-44 0,-7-4-80 0,-1-2-99 16</inkml:trace>
  <inkml:trace contextRef="#ctx0" brushRef="#br0" timeOffset="84073.92">9847 359 34 0,'-14'-7'456'0,"8"-1"-155"0,6 8-132 15,-6-4-72-15,6 8-39 0,0 0-26 0,0 3-17 0,6 0-7 16,-6 4-5-16,6 4 0 0,-6 0 0 0,8 3 1 0,-2 1 3 16,0 2-1-16,1 6 0 0,-1-2 1 0,1 0 1 15,6 4-2-15,0 1 0 0,0 3-2 0,0-4-1 0,0 4-2 16,0-3-2-16,0-1-7 0,6 0-8 0,-5 0-9 0,5-3-13 15,-6-4-14-15,6 3-15 0,1-2-18 0,0-5-31 0,-7-3-54 16,6-1-103-16,0-2-70 0</inkml:trace>
  <inkml:trace contextRef="#ctx0" brushRef="#br0" timeOffset="84542.56">9945 223 7 0,'-7'-11'425'0,"1"4"-151"0,-1 0-108 0,0-1-54 0,7 1-29 15,0 0-14-15,7 4-8 0,0-6-3 0,-1 1-6 0,13 2-1 16,-5-5-1-16,5 3 1 0,7 1 1 0,0 0-1 0,7 0 3 15,-1-1-4-15,0 4-4 0,2 1-5 0,-1-1-4 0,-1 4-7 16,-6 0-8-16,7 7-5 0,-14-3-7 0,1 7-4 16,0 0-1-16,-15 4-2 0,8-1-3 0,-13 6 2 0,-6 1-1 15,-1 1 1-15,-6 3 0 0,-6 1-1 0,-1 1-1 0,-6 2-1 16,0-4 0-16,7 0-4 0,-7 0 1 0,6-2-1 0,1 0-3 16,5-6-3-16,8 2 1 0,0-5-1 0,6 1 2 0,0-5 1 15,6 5-1-15,7-3-2 0,7-2-2 0,0 6-1 16,12-6-2-16,1 2-4 0,-1 3-5 0,7-5-5 0,-1 5-3 15,3-1-1-15,-3 1 0 0,1 3 2 0,1-3 1 0,-8-1 6 16,0 4 4-16,-5-2 4 0,-2 1 5 0,-5-2 4 0,-6 4 3 16,-8-5 5-16,-6 5 0 0,0-1 6 0,-13-4 2 0,0 2 6 15,-13 2 1-15,0-3 2 0,-7-1 1 0,-6 4 1 16,0-3 1-16,0-1-2 0,-6 1 1 0,-2-4 0 0,-4 3-2 16,5-2 0-16,-1-4-2 0,3 2-2 0,5-3-1 0,6 5-5 15,-6-9-8-15,12 4-15 0,8-3-25 0,6-1-30 0,0 1-40 16,13-4-88-16,13-4-145 0,0 4-88 0</inkml:trace>
  <inkml:trace contextRef="#ctx0" brushRef="#br0" timeOffset="84699.02">11639 798 500 0,'6'-3'611'0,"8"-1"3"16,-14 1-239-16,6 3-195 0,-6-4-120 0,6 4-79 15,-12 0-59-15,6 4-47 0,-6-1-53 0,-2 1-88 0,-4-1-161 16,-2 5-60-16,2-5-29 0</inkml:trace>
  <inkml:trace contextRef="#ctx0" brushRef="#br0" timeOffset="90306.93">873 5927 47 0,'-5'0'225'0,"-2"-3"-70"0,7-1-50 0,-7 1-30 0,1-1-11 15,0 0-4-15,6 0-2 0,-8 1-1 0,3-1 0 16,5-3-2-16,-6-1-4 0,6 4-3 0,0-3-6 0,0 0-3 16,0-1-2-16,0 1-5 0,0-1-7 0,6 2-1 0,-6-2-1 15,5-3-4-15,3 4-4 0,-2 0-6 0,0-4-3 16,8 3-3-16,-2 1 1 0,8 0-4 0,0 0 0 15,-1-1-3-15,6 5 1 0,2-5 1 0,0 0 1 0,5 5 0 16,1-4 1-16,-2 2 2 0,10-1 0 0,-2 2 0 0,6 0 0 16,1-3-1-16,-7 3-2 0,13 0 0 0,-7 1 0 0,0-1 0 15,9 1 0-15,-9 3-1 0,7 0 1 0,-6 0 0 16,0 0 0-16,-1 3 1 0,1 1-1 0,-1-1 0 16,-5 5 0-16,-1-1 1 0,-7 5-1 0,7-5 0 0,-13 3 0 15,7 2 0-15,-1-2 1 0,-6 2 0 0,1-1 0 0,-1 0-1 16,0 3 1-16,-1-7 1 0,1 5 0 0,1-5 1 0,-8 3-2 15,8-6 0-15,-8 4 0 0,6-1 2 0,2-3-2 16,-7 0-2-16,12-1 1 0,-5-3 0 0,-1 0 3 16,6 0-3-16,1 0 1 0,-1 0 0 0,1-3 1 0,-1-1 1 15,6 0-3-15,2 0 2 0,0-3-3 0,-1-1 1 0,-1 6 0 16,8-6-1-16,-8 1 1 0,2-5 0 0,0 5-1 16,-1-3 0-16,0 2 2 0,-7-3 0 0,1 1 3 0,-1-5 2 15,2 4 3-15,-9-4 4 0,1 4 1 0,-6-4 3 16,0 0 3-16,-1 1 2 0,-13-5-1 0,8 4 3 0,-8 1-4 15,-6-4-1-15,0-1-3 0,-6 4-4 0,-8 1-3 0,0-1-2 16,3 1-3-16,-15-1-4 0,6 4 0 0,-13 0 0 16,7 4-1-16,-8 0 0 0,3 0 0 0,-2 3 1 15,1 0-1-15,6 4 1 0,0 0 0 0,6-4-2 0,1 4 2 16,5 4 0-16,8-4 0 0,-1 4-2 0,7 0 1 0,0 3-2 16,0 0 2-16,13 0 1 0,-6 1 1 0,12 3 0 0,1-5 2 15,0 6-1-15,4-1 2 0,10 0 0 0,-1 0 0 16,0-1-2-16,-2 2-1 0,3-1 1 0,-8 3-2 0,7-2 0 15,-1 2 0-15,-13 1-2 0,7-1 1 0,0 1 1 16,-6-1-1-16,-1 5 0 0,1-1 0 0,-7 1 1 0,0 0 0 16,0 2 0-16,-6-3 0 0,-7 8-1 0,0-4 0 15,-7 0 1-15,1 4 0 0,-7-4 0 0,-7 0 1 0,0-1 2 16,1-2-1-16,-7 2 0 0,-6-2 2 0,-1-4 1 0,-7 3 1 16,8-3 1-16,-13-1 2 0,6-3 0 0,-1 1 3 15,-5 2 0-15,6-7-2 0,-7 4-3 0,6-4-7 0,1 0-17 16,7 2-24-16,-1-3-45 0,1-2-103 0,13 4-127 15,-1-8-99-15,0 0-51 0</inkml:trace>
  <inkml:trace contextRef="#ctx0" brushRef="#br0" timeOffset="91369.07">6087 4436 43 0,'0'-4'244'0,"0"4"-64"0,0-3-51 0,6-1-40 15,-6 0-26-15,7 0-16 0,0 1-8 0,-7-1-4 0,6 1 0 16,-6 3 1-16,7-4-1 0,-7 1-2 0,0 3 1 0,0-4-2 15,0 4 0-15,0 0-5 0,0-4-4 0,0 4-3 16,-7 0-6-16,1 0 0 0,-1-4-6 0,0 4-1 0,-5 0-1 16,-2 0-1-16,-5-3 1 0,-1 3 2 0,1-4 0 15,-7 4 0-15,0-3 1 0,0-1 2 0,-7 1 0 0,1-1 1 16,-1 0 0-16,1 0 0 0,-8 1 3 0,8-1 1 0,-1 0-1 16,-6 1 0-16,0 0 0 0,0-2 0 0,0 1-3 15,-7 1-3-15,1-2-4 0,-3 5 0 0,-2-2 1 16,-10-2-3-16,3 1 0 0,-8 3-2 0,0-5 0 0,-1 5-1 15,1-3 0-15,0-1-1 0,-7 0-1 0,7 0-1 0,-1 1 2 16,1-1 1-16,7 1 0 0,6-1-1 0,-7 1 0 0,13-1 0 16,1-4 0-16,-1 5 2 0,7-1-1 0,7 1 0 15,-1-1-1-15,7 1-3 0,6-1-9 0,1 0-15 16,6 4-18-16,6-4-20 0,1 4-28 0,0 0-45 0,6 0-100 16,0 0-95-16,6 0-63 0</inkml:trace>
  <inkml:trace contextRef="#ctx0" brushRef="#br0" timeOffset="91790.97">4927 3813 12 0,'0'-11'408'0,"0"4"-150"0,0-4-117 0,0 7-64 0,-7-2-34 16,7 2-20-16,-6 0-11 0,0 0-6 0,-7 4-3 0,-1-3-3 16,-5 3 1-16,0 0 2 0,-1 3 2 0,-7 1 1 15,2 4 1-15,-7-6 0 0,-2 6 2 0,-5 3 0 16,7 0 2-16,-7 0-2 0,0 0 2 0,-7 0 1 0,7 4 0 16,-7-1 1-16,1 1-2 0,-8-1 2 0,1 5 0 0,1-1 0 15,-1 1 1-15,-1-1-4 0,-6 4 0 0,8 1 1 16,-2-2 0-16,7-3-2 0,1 4-2 0,5-4 1 0,2 1-2 15,5 4-1-15,7-6-1 0,0 2-2 0,1-1-1 16,11 0-1-16,-6 0 0 0,14 1 0 0,0-1 2 0,-1 4 2 16,14-4 2-16,-1 3 3 0,7 2 3 0,6 0 3 0,8-6 3 15,11 5 5-15,2 0 2 0,11 0 1 0,8-3 1 16,0 0-1-16,13-2-2 0,-1 2-3 0,8-1-3 16,12 1-5-16,-7-2-3 0,8-1-3 0,6-1-5 0,-7 2-2 15,7-2-4-15,-8-1-10 0,2 5-15 0,0-1-20 0,-8-3-42 16,-6 4-134-16,-6-1-82 0,-8-3-81 0</inkml:trace>
  <inkml:trace contextRef="#ctx0" brushRef="#br0" timeOffset="96977.25">4823 11866 11 0,'7'0'121'0,"-7"0"-1"0,0 0-3 0,0 0-10 16,0-4-13-16,0 4-15 0,0 0-18 0,0 0-15 0,0 0-11 15,0 0-9-15,0 0-9 0,0 0-3 0,0 0-4 0,0 0-3 16,0 0-3-16,6 0 0 0,-6 0 0 0,0 0 0 16,0 0 0-16,0 0 0 0,0 0 2 0,0 0 2 0,0 0 1 15,0 0 3-15,0 0 0 0,0 0 3 0,0 0 3 16,0 0 1-16,0 0 2 0,0 0-1 0,0 0 1 0,0 0-2 16,0 0-2-16,0-4-1 0,0 4-3 0,-6 4-3 0,6-4-3 15,0 0-2-15,0 0 0 0,0 0 0 0,0 4 0 16,0-4 0-16,0 0 0 0,0 0 0 0,0 0 0 0,0 0 1 15,0 0 1-15,6 0 0 0,-6 0 0 0,0 0-1 16,0 0 0-16,0 0 1 0,7 0 4 0,-7 0 3 0,6 0 0 16,0 0-1-16,1 0 0 0,6 0 1 0,1 0-1 0,-2 0 0 15,7 0-3-15,-5 0-6 0,12-4-2 0,0 4-1 16,0 0-1-16,0-4 0 0,0 1-1 0,6-1 1 16,1 0 0-16,7 0 0 0,-8 1 0 0,7-4 1 0,-8 3-1 15,9-3 2-15,-6 3-1 0,-2 0-1 0,1 1 0 0,-7-1 1 16,-1 0-1-16,-5 4 0 0,0-3 1 0,-7 3-1 0,0 0-1 15,-6-3 1-15,-1 3-2 0,0 0 1 0,-6 0 1 16,0 0-1-16,0 0 1 0,-6 0 0 0,0 3-2 16,-1-3-3-16,-6 3-5 0,0-3-11 0,-1 4-16 0,2 0-31 15,-2-1-63-15,2 1-141 0,5-4-81 0,-6 4-47 0</inkml:trace>
  <inkml:trace contextRef="#ctx0" brushRef="#br0" timeOffset="97430.37">5931 11676 111 0,'0'-8'318'0,"0"4"-75"0,0-3-72 15,0 3-51-15,0-3-28 0,0 7-14 0,0-7-9 16,-7 3-6-16,7-1-4 0,0 5-6 0,0-2-11 0,7 2-11 15,-7-4-7-15,0 4-8 0,0 0-5 0,6 0-3 16,-6 4-5-16,6-2-4 0,1 3-1 0,0-1 0 0,-1 3 0 16,1 4 2-16,-1 0 2 0,1 3 1 0,6 1-1 0,-7 0 0 15,1 3 1-15,0 3 1 0,-1-1 0 0,0 2-1 16,0-1 1-16,1 1-1 0,-7 4 0 0,7-4 2 16,-7 3-1-16,0-2 1 0,0 2-1 0,0-3 1 0,0 0-3 15,0 0 2-15,0-4-3 0,0 1 0 0,0-1-3 0,0-3-6 16,0 4-5-16,-7-5-8 0,7-3-10 0,0 0-12 0,0 1-16 15,0-2-31-15,0-7-52 0,-7 4-108 0,7-2-80 16,0-5-58-16</inkml:trace>
  <inkml:trace contextRef="#ctx0" brushRef="#br0" timeOffset="97711.33">6275 11759 152 0,'0'-3'369'0,"-5"3"-112"0,5-5-107 16,-13 10-67-16,6-5-37 0,0 3-18 0,-5 5-9 0,-2-4-3 16,2 3-2-16,-2 0 0 0,1 1-2 0,-7-1 1 0,14 4-1 15,-6-4-1-15,-2 4-3 0,1-4-1 0,7 4 0 16,-1-3-2-16,0 3 0 0,1-5 2 0,6 6 4 16,-6-5 3-16,6 5 2 0,0-6 0 0,0 6 0 0,0-5-3 15,0 4 2-15,6 0-2 0,-6 0-2 0,6 0-4 0,1 0 0 16,0-1-2-16,6 2 1 0,-7-1 1 0,8 0-1 15,-2 3-1-15,-6-2-6 0,8-1-7 0,5 0-8 0,-12-1-10 16,6 2-12-16,-1-5-17 0,2 3-25 0,-1 2-38 16,0-5-62-16,-1-3-112 0,-5 2-61 0</inkml:trace>
  <inkml:trace contextRef="#ctx0" brushRef="#br0" timeOffset="97977.14">6373 12001 245 0,'0'-10'329'15,"0"2"-106"-15,8 1-79 0,-8-1-48 0,6 4-28 0,-6 1-16 16,0 3-13-16,6 0-14 0,1 3-11 0,-2 1-7 0,3 4-4 16,-8 3-1-16,7-1-2 0,-2 5 0 0,2 0 0 15,0 3 0-15,0 1-1 0,-1-1-4 0,0 0-1 0,1 4-3 16,0-3 1-16,-1-5-2 0,7 1 0 0,-6 0 2 16,-1-4 5-16,6-4 8 0,-5 0 6 0,1-3 6 0,4 0 8 15,-5-8 6-15,-1 0 8 0,7-8 7 0,-6 3 6 0,6-3 2 16,-6-5 6-16,-1-2 8 0,0 0 3 0,1 1-1 15,0-4 2-15,-7-4 1 0,0 4-1 0,0-4 0 16,0 1-2-16,0-1-7 0,-7-3-7 0,0 4-5 0,7 2-9 16,-6-2-23-16,0 3-29 0,-1 3-39 0,0 5-46 0,7-1-59 15,-6 4-100-15,6 4-145 0,0 3-93 0,-7 0-39 16</inkml:trace>
  <inkml:trace contextRef="#ctx0" brushRef="#br0" timeOffset="180879.25">8388 4872 73 0,'0'0'177'0,"0"-4"-38"0,0 4-33 0,0-3-29 15,0 3-23-15,0 0-13 0,0 0-8 0,0-4 0 0,0 4 0 16,0 0 1-16,0 0 3 0,0-4 2 0,0 4 3 0,0 0 2 16,0-2 0-16,0 2-1 0,5-5 2 0,-5 5-3 15,0 0-4-15,0 0-6 0,0 0-6 0,0 0-4 0,-5 0-4 16,5 0-7-16,0 5-5 0,-7-3 1 0,7 6-1 16,-8 3 1-16,-4-3 0 0,6 6 3 0,-8 1 0 0,2-4 1 15,5 7 0-15,-6-3-4 0,0-1-1 0,7 4-2 0,-8-7-1 16,8 4-1-16,-1-1 2 0,0-2-2 0,1-4-1 15,0 2 1-15,6-3-1 0,0 1 1 0,0-2 1 0,-6-1 2 16,6-5 3-16,6 3 5 0,-6-6 2 0,0 3 5 16,12-5 0-16,-5-1 0 0,0-2 1 0,5-3-2 0,2-3 1 15,-1 2-2-15,0 1-3 0,0-3-1 0,0-1-1 16,0 4 0-16,-1-3-4 0,-4-1 1 0,4 0-4 0,-5 1-2 16,7 3-3-16,-8-4 0 0,0 5 1 0,7-2 1 0,-6 1 0 15,0 5 0-15,-7-3 4 0,6 6-4 0,0-4-2 16,-6 3-2-16,7 4 0 0,0 0-1 0,-1 0-2 0,0 0 1 15,1 0-5-15,-1 4 4 0,8-1 1 0,-2 1 2 16,-5-1 0-16,6 1 1 0,1 3 0 0,-2-3 0 0,1 3 0 16,0 1 1-16,-1 0 0 0,-5-6-2 0,6 6-4 0,1-1-7 15,-7 1-6-15,5-1-13 0,-5 1-14 0,6-2-13 16,-6 2-17-16,-1-1-29 0,0 1-48 0,2-1-75 0,-2-3-126 16,-6-1-54-16</inkml:trace>
  <inkml:trace contextRef="#ctx0" brushRef="#br0" timeOffset="181613.57">8459 4884 150 0,'0'-8'301'0,"0"4"-83"0,0 0-77 0,0 1-49 0,0-1-25 16,0 4-14-16,0-4-10 0,0 4-6 0,0-2-9 0,0 2-5 15,0 0-6-15,0 0-4 0,0 0-3 0,0 0-5 16,0 2-2-16,0-2-3 0,0 4 0 0,0 0-1 0,0-1 1 16,6 1 0-16,-6 4 0 0,0-2 1 0,7 2 2 0,-7-1 3 15,7 5 2-15,-7-5-1 0,6 3 3 0,0 2 1 16,-6-1 1-16,7 3-1 0,-1-3 2 0,-6 0 0 0,7 4 1 16,0-1 0-16,-7-3-1 0,5 4 1 0,-5-4 0 15,7 4 1-15,-7 0-1 0,7-1-2 0,0 1-3 0,-7-1-2 16,6 1 0-16,0 0 0 0,-6 3-2 0,8-3-1 0,-2 3 0 15,0-3-3-15,1 3-1 0,-7 0 3 0,6 1-1 16,1-1 0-16,-7 1-1 0,6-1 1 0,1 0-2 16,-7 0 4-16,5 4-1 0,-5-3 0 0,7-1-1 0,-7 3 2 15,0-1 0-15,8 1 0 0,-8 1 1 0,0 0-2 0,0 0-2 16,0 0 1-16,0-3 2 0,5 3-3 0,-5 0 0 0,0-4 1 16,0 4 0-16,0 0 0 0,0 0 1 0,7 0-1 15,-7 0-1-15,0-4 0 0,0 4 0 0,0 0-1 16,0 0 0-16,0 0 1 0,0-4-1 0,0 5 2 0,0-6-1 15,0 2 0-15,0-1-1 0,-7 1 1 0,7-2 0 0,0 2 0 16,0-4 0-16,0-1 0 0,0 1 0 0,0-3 0 16,0-2-1-16,0 1 0 0,0-1 0 0,0-2 0 0,0-1 0 15,0 1 0-15,0-1 0 0,0-3 0 0,0-1 2 16,0 1 1-16,0-4 6 0,0 3 7 0,0-3 8 0,0-3 6 16,0 3 7-16,0-4 3 0,0-3 5 0,0 0 7 0,-5-1 1 15,-3 1-3-15,8-3-4 0,-12-2-1 0,5 1 0 16,1-3-2-16,-7-1-2 0,6 1-3 0,-5-1-4 0,4-4-1 15,-4 5 2-15,5-1 0 0,0 0-5 0,0 4 1 0,2 4-3 16,-2-4-5-16,0 4-4 0,7 3-4 0,-6 1-7 16,6-1-6-16,0 4-3 0,-7-3-2 0,7 6-2 0,0-3-2 15,0 4 0-15,0 3 1 0,7 0 3 0,-7 4 1 16,6-4 2-16,1 4-1 0,0 0 1 0,-2 1 0 0,2 2 0 16,7-3 0-16,-2 0-1 0,2 4 0 0,-8-4-1 0,7 0 0 15,7 0 1-15,-8-1 0 0,1-2 0 0,8-1 1 16,-2 1 0-16,1-2 0 0,0-1 1 0,-2-2 3 15,2-3 1-15,-1 0 2 0,7-3 4 0,7-4 3 0,-8-1 0 16,2 1 2-16,0-5-1 0,-1 2-1 0,0-5-3 0,-7 4-3 16,6-7-14-16,-4 3-26 0,5 0-36 0,-7-7-46 15,6 5-70-15,-5-6-167 0,0-2-99 0,0 3-75 0,-14-4-38 16</inkml:trace>
  <inkml:trace contextRef="#ctx0" brushRef="#br0" timeOffset="182347.62">6654 5254 112 0,'0'0'257'15,"0"-5"-66"-15,0 5-56 0,0-4-44 0,0 1-25 16,7 3-13-16,-7-4-3 0,0 1 2 0,0-1 1 0,0 1 3 16,5 3 2-16,-5-4 1 0,0 0 1 0,0 4-1 0,0-4-1 15,0 4-5-15,0 0-4 0,0 0-7 0,-5 0-4 16,5 0-7-16,-7 4-8 0,-1 0-5 0,3 3-4 0,-8 0-3 15,0 9 0-15,-6-2 0 0,5 1 1 0,-5 6 1 16,-1-3 1-16,8 5-1 0,-8-5-3 0,7 0-1 0,6 1-2 16,-6-1-2-16,13-3-2 0,-6 0-1 0,6-1-1 0,0-3 2 15,0 0 0-15,6-4 3 0,-6 1-3 0,13-1 1 16,-6-3-1-16,6-1 1 0,-1-3 0 0,1-3 0 16,1 3 1-16,5-8-2 0,-6 5 3 0,1-5 6 0,-2 1 1 15,8 0 2-15,-14 3 2 0,1 1 3 0,-2-1-2 0,3 0-1 16,-8 0-2-16,7 4-7 0,-7 0-1 0,0 0-4 0,5 4-4 15,-5-4-2-15,0 8 0 0,-5-5-1 0,5 8 1 16,0-4 1-16,5 4 1 0,-5 0 1 0,7 1 0 16,1-2 0-16,-2 1 0 0,6 0 2 0,8-4 0 0,-7 0-1 15,7-3 3-15,0 0-1 0,-1-4 1 0,1-4 4 0,-2 0 8 16,9 2 9-16,-7-6 15 0,0 1 15 0,5-5 18 16,-5 2 18-16,0-6 17 0,-2-1 17 0,-4 2 21 0,-1-3 17 15,-1 0 1-15,2-1-3 0,-8 1-10 0,1-4-11 16,0 3-13-16,-7-2-15 0,0-1-28 0,0 3-24 0,-7-3-20 15,0 4-8-15,1-1-12 0,0 1-12 0,-2 0-17 0,-4 4-25 16,4-1-32-16,-3 3-44 0,3 5-57 0,2 0-63 16,6-1-50-16,-6 5-45 0,12 3-37 0,-6 0-67 0,6 3-128 15,2 1-34-15,3 4 4 0</inkml:trace>
  <inkml:trace contextRef="#ctx0" brushRef="#br0" timeOffset="182753.77">7026 5682 73 0,'-8'-4'428'0,"8"1"-119"16,0-1-126-16,8 0-77 0,-2 0-42 0,7 1-22 0,-6-1-15 16,12-3-10-16,-6 4-4 0,13-1-2 0,-8-1-3 15,2 2-1-15,7 3 0 0,-8-3-3 0,8 3-2 16,-9 0-2-16,-4 3 0 0,0 0-1 0,-2 2-1 0,-4 2-1 16,-2 4 3-16,-6-4-2 0,-6 4 1 0,-2 3 0 0,-4 1 0 15,-2-1 0-15,-5 6 2 0,-1-3 0 0,-6 2-1 16,7 0 1-16,-7-2 2 0,0-2 0 0,0 3 2 0,-1-3 4 15,8 0 2-15,0 0 3 0,-1-4 3 0,7 0 2 16,-1-4 0-16,8 0-2 0,0-3 2 0,0 3-2 0,6-3-3 16,0-4-3-16,0 4-2 0,12-4-2 0,2-4 0 0,-3 4 0 15,17-8-2-15,4 5-5 0,1-4-10 0,4 0-12 16,10-5-22-16,-1-2-28 0,0 2-53 0,6-2-99 0,-7-5-112 16,1 5-69-16</inkml:trace>
  <inkml:trace contextRef="#ctx0" brushRef="#br0" timeOffset="183285.04">7423 5711 152 0,'-6'4'295'0,"6"0"-103"16,0-4-72-16,6 0-41 0,0 2-20 0,1-2-10 0,0 0-4 15,5 0-3-15,8-2-3 0,-7 2-5 0,7-8-6 16,-1 4-5-16,1 1-4 0,0-1-2 0,-2 0 1 15,-4 0 2-15,-1 1 2 0,-7-1 6 0,1 1 4 0,0 3 3 16,-1-4 0-16,-6 4 2 0,0 0-4 0,0-3-4 0,-6 3-6 16,-8 0-5-16,8 0-5 0,-7 3-6 0,-7 1-3 0,0-1-4 15,1 4-1-15,-1 1 0 0,2-1 1 0,4 1-1 16,-6-2 0-16,7 2 0 0,1-1 1 0,-2 5 0 0,8-5 0 16,0 1-1-16,-1 2 0 0,0-2 1 0,7-1 0 15,0 1-2-15,0-1 0 0,0 0 1 0,7 0-1 0,0 1 0 16,-7-1-3-16,12 1 3 0,-5-6 0 0,0 6 2 15,5-1 0-15,1-3 0 0,-6 4 3 0,6-5-1 0,1-3 4 16,-2 4-1-16,1-1-1 0,7-3 2 0,-8 0 3 0,2-3 3 16,6-1 3-16,-1 1 3 0,-6-1 2 0,0-4 3 15,7 1 4-15,-8-1 1 0,2 2 1 0,-1-5 4 0,-1 3 4 16,2-3 3-16,-8 4 4 0,0-4-1 0,2 4 0 16,-2-4 0-16,0 4 0 0,-6-1-4 0,7-3-6 0,-7 3-8 15,0 1-6-15,-7-1-5 0,7 2-1 0,-6-2-5 0,0 5-4 16,6-5-3-16,-8 4-2 0,2 4-2 0,0-3-1 15,-1 3 0-15,0 0 0 0,1 0-1 0,0 3 0 0,-1 1 1 16,1 0 0-16,-1 3 0 0,0-3 1 0,7 4 1 16,-6-1-1-16,6 0 1 0,-6 4 0 0,6-3 0 0,0-2 0 15,0 6 1-15,6-5-2 0,-6 0 0 0,6 1 1 0,1 3-1 16,0-4 0-16,6 0-4 0,-1 1-11 0,8-5-11 16,0 1-15-16,-1 0-18 0,1 0-23 0,6-2-26 15,-6-2-33-15,-1-2-46 0,1 2-67 0,-2-4-126 0,2 0-61 16</inkml:trace>
  <inkml:trace contextRef="#ctx0" brushRef="#br0" timeOffset="183659.81">7911 5704 63 0,'0'-4'420'0,"0"0"-91"0,0 4-107 0,0-4-81 0,0 4-54 15,0 0-33-15,0-3-21 0,0 3-16 0,7 0-7 0,-7 3-6 16,0-3-1-16,7 4-2 0,-1-4-2 0,-6 4 0 15,7 3-1-15,-1-7 2 0,0 4 1 0,2 4-1 16,-8-8-1-16,6 2 0 0,-6 3 2 0,6-2-1 0,1-3 0 16,-7 4 0-16,6-4-1 0,-6 0 1 0,7 0 2 0,-7 3 0 15,6-3-1-15,-6 0 1 0,0 0 0 0,0 0-2 16,0 0 1-16,0 5-2 0,0-5 1 0,7 0-2 0,-7 3 1 16,0 1 0-16,0 0 1 0,6-1 0 0,-6 0 1 15,7 6 0-15,-7-6 1 0,6 0 1 0,1 1-1 0,-1-4 1 16,8 4 2-16,-8-4 2 0,7 0 3 0,0-4 3 0,0 4 5 15,1-7 3-15,4 4 3 0,-4-6 3 0,-2 6 0 16,1-8 3-16,1 3 1 0,-2 1 3 0,-4-1 5 0,-2 6 6 16,0-6 4-16,1 4 4 0,-7 1 6 0,6-1 0 15,-6 0 0-15,0 0-7 0,0 4-6 0,0 0-10 0,0-3-10 16,0 3-8-16,0 0-6 0,-6 3-7 0,6-3-3 0,-7 4-2 16,7 0-4-16,0 0-4 0,-6-1-9 0,6 5-9 15,0-4-13-15,0 3-12 0,0 0-19 0,6-4-27 0,1 5-33 16,-1-4-48-16,1 3-91 0,6-7-106 0,-1 3-72 0,2 6-32 15</inkml:trace>
  <inkml:trace contextRef="#ctx0" brushRef="#br0" timeOffset="188518.09">20253 4168 72 0,'0'0'105'0,"0"0"-13"0,0 0-13 0,0 0-12 16,0 0-9-16,0 0-8 0,0 0-10 0,0-2-5 0,0 2-5 16,0 0-4-16,-7 0-5 0,7 0-2 0,0 0-1 15,0 0-2-15,0 0-1 0,0 0-2 0,0 0-1 0,0 0-3 16,0 0 1-16,0 0-3 0,-7 0 1 0,7 0-4 0,0 0 1 15,-6 0-2-15,6 0 1 0,-6 0-2 0,6 0 1 16,-7 2 0-16,7-2-1 0,-7 0 2 0,7 0-1 0,-6 0 2 16,6 0-3-16,-6 0 2 0,6 0-2 0,-6 5 2 15,6-5 0-15,-8 0 1 0,8 0-1 0,-6 0 1 0,6 0 3 16,-6 0 0-16,6 0 2 0,0 0-1 0,-7 0 0 16,7 0 1-16,-6 2-1 0,6-2-1 0,0 0-1 0,0 0 0 15,0 0-3-15,-7 0 0 0,7 0 0 0,0 0 1 16,0 0-2-16,0 0 2 0,0 0 0 0,0 0 0 0,0 0 2 15,0 0 0-15,0 0 0 0,0 0-1 0,0 0 2 0,0 0 0 16,0 0 0-16,0 0 1 0,0 0 0 0,0 0 1 0,0 0-1 16,0 0 1-16,0 0-1 0,7 0 0 0,-7 0-1 15,0 0 0-15,0 0-2 0,6 0 0 0,-6-2 0 16,7 2-2-16,-1 0 0 0,0 0-2 0,2-5 0 0,4 5 1 16,1 0-2-16,0-2 0 0,0 2 0 0,1 0 1 0,4 0-1 15,-4-4 0-15,6 4 0 0,-7 0-1 0,6 0 0 16,-6 0 1-16,7 0 0 0,-1-4-1 0,-6 4 1 0,6 0-1 15,-5 0 0-15,4 0 0 0,-3 0 0 0,4 0 0 16,-6 0 0-16,7 0 0 0,-7 0 0 0,0 0 0 0,6 0 0 16,0 4 1-16,-5-4 0 0,5 0 0 0,-6 0-1 0,7 0 0 15,-7 0 0-15,6 0 0 0,-7 0 0 0,8 0-1 16,1 4 1-16,-9-4-1 0,8 0 1 0,-1 0-1 0,1 0-1 16,-1 0 2-16,0 0 2 0,2 0-2 0,-1 0 0 15,-8 0 0-15,8 0 0 0,-2 0 1 0,-3 0 1 0,4 0-2 16,-6 0 1-16,7 0 0 0,-1 0 1 0,1 0-2 0,-7 0 0 15,7 0 0-15,-9 0 1 0,10 0-1 0,-1 0-1 16,-7 0 0-16,6 0 0 0,-1 0 2 0,2 0 1 0,-6 0-1 16,6 0-1-16,0 0 0 0,-1 0 0 0,-6 0 1 15,6 0 1-15,-5 0-2 0,6 2 0 0,-8-2 0 0,8 0 0 16,-7 0 1-16,7 0 1 0,-8 0-1 0,8 0-2 0,-7 0 1 16,0 0 0-16,6 0-1 0,-5-2 1 0,-2 2-1 15,8 0-1-15,-7 0 1 0,1 0 2 0,-2-4-1 0,1 4 0 16,0 0 0-16,7 0-1 0,-7-4 1 0,-1 4 0 15,2 0 0-15,-1 0 0 0,7-4 0 0,-8 4 1 0,8 0-1 16,0-4 0-16,5 4 1 0,-5-4 0 0,6 4-1 16,0 0 0-16,7 0 1 0,-7 0-2 0,0 0 1 0,7 0 0 15,-1 0 0-15,-5 0-1 0,-2 0 0 0,1 0 1 0,0 0-1 16,0 4 1-16,-6-4-1 0,-1 0-1 0,1 0 0 16,-8 4 1-16,2-4 0 0,-1 0 1 0,0 0-1 0,-6 4 1 15,5-4 0-15,-4 0 0 0,-2 0 0 0,0 0 1 16,-6 0 0-16,7 0 1 0,-7 0 2 0,6-4 1 0,-6 4 2 15,7 0 0-15,0 0 3 0,-7-4-1 0,6 4 1 0,6 0 0 16,-5 0 0-16,0-4-1 0,5 4-2 0,-4 0-1 16,5 0-3-16,-1 0 2 0,2 0-1 0,-2 4-1 0,2-4 0 15,4 0-1-15,-3 4 0 0,3-4-2 0,2 4 0 16,-7-4 3-16,7 4-1 0,-7 0-1 0,6-4-2 0,1 2-5 16,-8 3-5-16,9-5-9 0,-9 2-14 0,2-2-23 0,-1 0-39 15,6 0-83-15,-12 0-128 0,5 0-76 0</inkml:trace>
  <inkml:trace contextRef="#ctx0" brushRef="#br0" timeOffset="190205.28">20077 3618 82 0,'0'0'102'0,"-6"0"-18"0,6 0-18 0,0 0-12 0,0-2-8 16,0 2-6-16,0 0-5 0,0 0-5 0,0 0-4 16,0 0-4-16,0 0-3 0,0 0-4 0,0 0-3 0,6 0-3 15,-6 0-2-15,6 0 0 0,-6-4-2 0,7 4 1 16,-7 0 0-16,6 0 1 0,1 0 2 0,-7 0-1 0,6 0 0 16,-6-3-1-16,0 3 1 0,7 0 0 0,-7 0 0 0,0 0 0 15,0 0 1-15,0 0 0 0,0 0-1 0,6 0 3 16,-6 0-1-16,0 0-2 0,0 0 0 0,0 0 1 0,7 0-1 15,-7 0 0-15,0 0 0 0,7 0-1 0,-7-4-1 16,6 4 0-16,0 0 0 0,1 0-2 0,-7-4 0 0,7 4 0 16,-1 0-1-16,-6 0 0 0,7 0 0 0,-7 0 0 0,6 0-1 15,-6 0-1-15,6 0-1 0,2 0-1 0,-8 0 1 16,6 0 0-16,0 0 1 0,0 0 0 0,1 0 1 16,0 0 1-16,-1 0 2 0,7 0 2 0,-6-4 0 0,6 4-1 15,-7 0-2-15,8 0 0 0,-2-4 1 0,-5 4-2 0,6 0-1 16,0 0 0-16,-7-4 0 0,7 4 3 0,0 0 1 0,1 0 1 15,-1 0 3-15,0-2 1 0,0 2 2 0,-1 0 0 16,8 0-1-16,-8-5-2 0,8 5 1 0,-6 0-4 16,5 0 0-16,-5-2 0 0,5 2-3 0,7 0 0 0,-7 0 0 15,0 0 0-15,2 0 0 0,-1 0-1 0,-1 0 0 0,0 0 0 16,1 0-1-16,-1 0 2 0,1 0-2 0,0 0 0 16,5 0 1-16,-5-5-3 0,-1 5-2 0,0 0 2 0,2 0 2 15,-9 0-1-15,8 0 0 0,0-4-1 0,-2 4 1 16,-3 0 2-16,4 0 2 0,1 0-3 0,0 0-2 0,-2 0 0 15,2 0 0-15,-1 0 1 0,-5 0-1 0,6 0-2 0,-1 0 2 16,-6 0 0-16,6 0 0 0,-5 0 0 0,6 0 0 16,-9 0 0-16,3 0 0 0,-1 0 1 0,6 0 0 0,-5 0 0 15,-1 0 0-15,0 0-2 0,0 0 2 0,-1 0 0 16,2 0-1-16,0 0-1 0,-2 0-1 0,1 0 2 0,0 0 0 16,6 0 0-16,-5 0 0 0,-1 0 0 0,5 0 0 0,-4 0 0 15,6 0 0-15,-7 0 0 0,6 0 1 0,1 0-1 16,-1 0 0-16,1 0 1 0,0 0 0 0,-1 0 1 0,1 0 1 15,0 0-1-15,-1 0-1 0,1 0 0 0,-1 0-1 16,-6 0-1-16,7 4 1 0,-7-4-1 0,6 0 1 0,-6 5 0 16,7-5 1-16,-7 2-1 0,0-2 3 0,6 5-3 15,-5-5 0-15,-2 2 0 0,2-2 0 0,5 4-1 0,-6-4 0 16,0 4 1-16,-1 0-2 0,2-4 1 0,-1 4 1 0,0-4 1 16,6 4-1-16,-5-1 0 0,-1-3-1 0,0 4 0 0,0-4 1 15,6 2 0-15,-6 4-1 0,1-6 0 0,-2 2-2 16,8-2 0-16,-7 4 1 0,1-4 0 0,-2 4-1 15,0-4-1-15,8 4 1 0,-7-4 2 0,1 0 0 0,6 0-1 16,-1 3 1-16,1-3 0 0,-8 0 1 0,8 0 0 0,0-3 0 16,-1 3-1-16,1 0 1 0,-1 0 0 0,1-4 0 0,0 4-2 15,-2 0 2-15,-4 0 0 0,5 0 0 0,1 0 2 16,0 0-1-16,-8 0-1 0,8 0 1 0,-8 0 0 16,9 0 0-16,-9 0-1 0,8 0 1 0,-7 0-1 0,7 0-2 15,-8 0 2-15,1 0 0 0,7 0 0 0,-7 0-3 0,7 0 3 16,-7 0 0-16,1 0-1 0,-2 0 2 0,1 0-1 15,-7-4 1-15,1 4 0 0,0 0 2 0,-7 0-2 0,5 0-2 16,-5 0-6-16,0 0-12 0,0 0-15 0,0 0-28 16,-5-4-68-16,-9 4-146 0,8 0-70 0</inkml:trace>
  <inkml:trace contextRef="#ctx0" brushRef="#br0" timeOffset="191876.62">20318 4777 3 0,'0'0'26'0,"0"0"-2"15,-6 0-4-15,6 3-4 0,0 1-5 0,0-4-3 16,-7 4-1-16,0 0-3 0,7-1 0 0,-6 1-3 0,0-4-1 16,6 4 1-16,-8 0 3 0,2-2 4 0,0 2 4 0,6 0 1 15,-6-4 7-15,-1 4 8 0,0-1 9 0,0 1 10 0,1 0 5 16,0-4 2-16,-1 4 0 0,0-4-1 0,7 0-2 16,-6 3-7-16,0-3-9 0,0 0-7 0,6 0-7 0,-8 4-1 15,8-4-5-15,-6 0 0 0,6 0-2 0,0 0 0 16,0 0 0-16,-6 0-1 0,6 0-1 0,0 0-2 0,0 0 1 15,0 0-2-15,0 0 0 0,0 0 0 0,0 0-1 16,0 0 0-16,-7 0 1 0,7 0 2 0,0 0-1 0,0 0 1 16,0 0-1-16,0 0-1 0,0 0-1 0,0 0-1 15,0 0-3-15,0 0 0 0,0 0-2 0,0 0 0 0,0 0 0 16,0 0 0-16,0 0-1 0,0 0 0 0,7 3 1 0,-7-3-1 16,0 0 2-16,0 0 0 0,0 0 0 0,6 0 2 15,-6 0 1-15,0 0 1 0,0 0 0 0,6 0 1 0,-6 0-1 16,8 0 1-16,-2 0 0 0,-6 0-1 0,6 0-2 15,0 0 1-15,1 0 0 0,-7 0-2 0,7 0 1 0,-1 0-2 16,0 4 1-16,1-4 0 0,7 0 2 0,-2 0 1 0,-6 0 0 16,8 0-2-16,6 0 1 0,-7 0 1 0,6 0 0 15,0-4 0-15,1 4-1 0,0 0-1 0,-1 0-1 0,7-3 3 16,-6 3-1-16,-1 0-2 0,1 0 1 0,0-4-1 0,-1 4 0 16,-6 0-5-16,6 0 2 0,-6 0 1 0,1 0 0 15,-1 0 1-15,0 0-2 0,0 0 1 0,0 0 0 0,-7 0 3 16,8 0 0-16,-2 0-1 0,0 0 0 0,3 0-2 15,-3 0 3-15,8 0-1 0,-14-3 3 0,8 3 0 0,-1 0 0 16,7 0 0-16,-8 0 0 0,2 0 0 0,-2 0-1 16,0 0 0-16,9 0-3 0,-9 0-2 0,8 0 1 0,-6 0-1 15,-1 0 0-15,7 0 0 0,-9 0 0 0,3 0 0 16,-1 0 2-16,0 0 0 0,1 0-2 0,4 0 2 0,-4 3-2 16,-1-3 0-16,7 0 0 0,-9 0-1 0,10 0-1 0,-8 0 2 15,7 0 1-15,-1 0-1 0,-1 0 1 0,2 0 0 0,-6 0 1 16,6 0 0-16,0 0 0 0,-1 0-1 0,-6 0-1 15,6 0 0-15,-5 0 0 0,6 0 0 0,-8 0-1 16,1 0 1-16,0 0 1 0,6 0-1 0,-5 0 0 0,6 0 0 16,-9 0 0-16,10 0 1 0,-2 0 0 0,1 0-1 0,-7-3 0 15,7 3 0-15,0 0 0 0,-3 0-1 0,4 0 0 16,-1 0 0-16,-1 0 0 0,-5 0 1 0,5 0 0 0,1 0-1 16,-1 0 0-16,-6 0 1 0,7 0-1 0,-7 0 1 15,6 0-1-15,-6 0 0 0,7 0 1 0,-7 0 0 0,0 0 0 16,6 3 0-16,-5-3 2 0,-2 0-2 0,8 0 0 0,-7 4 0 15,7-4 0-15,-2 0 0 0,-4 0 0 0,6 0 0 16,-1 0-1-16,-5 0 1 0,5 0-1 0,0 0 1 16,7 0 0-16,-7 0 0 0,1 0 0 0,0 0 0 0,7 0 0 15,-9 0 0-15,2 0 0 0,6 0 0 0,-7 0-1 0,1 0 1 16,0 0 1-16,-1 0-1 0,1 0-1 0,0 0 1 0,-1 0 0 16,-6 0 0-16,6 0 0 0,1-4-1 0,0 4 1 15,-8 0-1-15,8 0 1 0,-7 0 0 0,0 0 2 0,1 0-1 16,5 0-1-16,-6-3 1 0,0 3 0 0,0 0 1 15,-6 0 0-15,5-4-1 0,2 4 0 0,-2 0 1 0,2-4 2 16,-1 4 0-16,0 0 0 0,0-4 2 0,-1 4 1 16,1 0 3-16,1 0 3 0,5 0 1 0,-6-3 4 0,1-1-2 15,6 4 3-15,-8-4-2 0,7 4 0 0,-5 0-4 0,-2-4-2 16,-4 4-3-16,4 0-1 0,-6 0-1 0,2-2 1 0,-2 2 0 16,0 0 2-16,1 0 1 0,-7 0-2 0,6 0 3 15,-6 0-1-15,0 0 0 0,0 0 1 0,7 0-1 16,-7 0-2-16,0 0-2 0,0 0 0 0,0 0-1 0,0 0-1 15,0 0-1-15,0 0-2 0,0 0-2 0,0 0 1 0,0 0-1 16,0 0 0-16,0 0 1 0,0 0 0 0,0 0-2 16,0 0 2-16,0 0-2 0,0 0 2 0,0 0 1 0,0 0-1 15,-7 0-2-15,7 2-7 0,-6-2-7 0,6 4-10 16,-7-4-14-16,1 4-16 0,0 0-25 0,-8-1-55 0,2-3-95 16,-3 4-108-16,-4 0-58 0</inkml:trace>
  <inkml:trace contextRef="#ctx0" brushRef="#br0" timeOffset="195117.08">19471 11290 133 0,'-15'0'206'0,"10"0"-49"0,-1 0-42 0,0-4-29 16,6 4-20-16,-7 0-11 0,7 0-10 0,0 0-9 0,-7 0-7 15,7-2-5-15,0 2-5 0,7 0-6 0,-7 0-3 0,0 0-4 16,7 0-4-16,-7 0-2 0,6 0 0 0,-6 0-1 15,6 0 1-15,8 0 0 0,-8 2-1 0,-1-2 0 0,10 0 1 16,-9 0 1-16,7 4-1 0,-7-4 0 0,8 0 1 16,-2 0 1-16,2 4 3 0,-1-4-3 0,-7 0 2 0,14 0-1 15,-8 0 2-15,8 0-1 0,0 0 0 0,-7-4-2 0,33 4 0 16,-21 0 0-16,-5 0 0 0,6 0 0 16,0 0 0-16,7 0-1 0,-7 0 0 0,7 0 1 15,-7 0-2-15,6 0-1 0,1 0 0 0,-1 0 0 0,1 4 1 16,-7-4 0-16,6 4 1 0,1-4 0 0,6 3-2 0,-7 1 2 15,1-4 0-15,-1 4 0 0,8 0-1 0,-1-2 0 16,0-2-2-16,1 0 1 0,-1 6 2 0,-1-4-1 0,8-2 0 16,-7 4 1-16,14-4 1 0,-8 0-2 0,7 0 0 15,-7 0 0-15,8 0 0 0,-1 0 0 0,-8 0-1 0,10 0 0 16,-2 0 1-16,-8 0 1 0,10 0 2 0,-8 0 0 0,-1 0 0 16,7 0 0-16,-8 0 2 0,3 0 2 0,-1 0 0 15,6 0 2-15,-6 0 0 0,-1 0 1 0,8 0 2 0,-2 0 1 16,-5 0 0-16,6-4-2 0,0 4 1 0,7 0-2 0,-7 0 0 15,7 0-1-15,-7 0-2 0,7 0-2 0,-8 0-2 16,1 0-1-16,1 4-2 0,-8-4 1 0,1 0-1 0,-1 3-1 16,2 2 1-16,-9-5 0 0,8 3 0 0,-7 1 0 15,0-4 0-15,7 4-2 0,-8-4 2 0,2 0 3 0,-8 4-2 16,7-4-1-16,1 0 2 0,-1-4-1 0,0 4 1 0,-6 0 2 16,6-4-3-16,0 0-1 0,-8 4 0 0,9-3 1 15,-7-2 0-15,5 2 1 0,2 3 1 0,-7-4 0 16,4 2 4-16,4-4 1 0,-2 4 1 0,0-2 0 0,1 0 1 15,-2 0-1-15,1 1-1 0,0 3 2 0,1-4-3 0,-8 0 0 16,7 0-3-16,-13 4-1 0,7-2 1 0,-7-3-2 0,0 5-1 16,-7 0-1-16,-5-3-1 0,-2 3-3 0,2 0-3 15,-8 0-7-15,1 0-8 0,-7 0-6 0,0 0-11 16,0 0-17-16,-7 0-37 0,1-4-65 0,0 4-142 0,-8-4-75 16</inkml:trace>
  <inkml:trace contextRef="#ctx0" brushRef="#br0" timeOffset="195648.13">20721 12027 60 0,'0'0'361'0,"7"-4"-109"0,1 4-99 16,4 0-67-16,1-4-39 0,0 4-17 0,6-3-6 0,1 3-1 15,-1-4 1-15,0 4 1 0,8-4 1 0,-1 4-1 16,1 0 1-16,4 0-2 0,-4 0 0 0,6 0-3 0,-1 0-2 16,1 0-1-16,-1 0-1 0,1 0 0 0,-2 0-3 15,3 0-2-15,-2 4-5 0,-5-4-8 0,-8 4-10 0,8-4-12 16,-16 3-13-16,10 1-15 0,-8 0-20 0,0-1-35 16,-6 1-41-16,-1-4-61 0,-6 5-100 0,0-5-60 0</inkml:trace>
  <inkml:trace contextRef="#ctx0" brushRef="#br0" timeOffset="195851.27">21113 12060 43 0,'-6'0'393'0,"-1"0"-105"0,-1 0-110 0,3 0-72 16,5 4-37-16,0 0-22 0,0-1-9 0,0 4-3 15,5 0-2-15,3 5 1 0,5-2 1 0,0 1-1 0,0 4-2 16,0 0-4-16,0-1-3 0,0 4-6 0,7 0-1 16,-7 5-5-16,6-5-4 0,-6 5-2 0,1-2 0 0,-8 1-1 15,7 0-1-15,-13-1 1 0,7 2-1 0,-7-1 1 16,-7 0 1-16,-6 4 2 0,7-4 0 0,-14 0 0 0,0-1-1 15,1-2 1-15,-1 3 2 0,-6-7-3 0,0 3-1 0,0-2-2 16,-1-7 0-16,2 3-1 0,-1-2-1 0,6-3 1 16,-6 1-2-16,7-4 1 0,4 0-4 0,4-4-10 0,-2 0-19 15,6 0-24-15,7-4-32 0,7-3-58 0,-1 0-94 16,12-4-113-16,2-1-63 0</inkml:trace>
  <inkml:trace contextRef="#ctx0" brushRef="#br0" timeOffset="196054.28">21478 12327 4 0,'-6'-4'448'0,"-1"4"-113"16,7 0-136-16,-7-3-77 0,7 3-39 0,0 0-23 16,7-3-12-16,-7-2-8 0,13 5-6 0,-7-2-4 0,14-3-8 15,0 1-9-15,5 1-5 0,8-1-3 0,0 1-1 16,6-1-4-16,6 0-13 0,-5 1-14 0,-1 3-14 0,-7-4-26 15,7 4-39-15,-6 0-59 0,-7 0-100 0,0 0-89 0,-6 0-48 16</inkml:trace>
  <inkml:trace contextRef="#ctx0" brushRef="#br0" timeOffset="196194.97">21574 12383 251 0,'-11'2'403'0,"-3"3"-156"0,2-2-113 0,5-3-62 0,1 4-30 16,6 0-15-16,0-1-8 0,6-3-3 0,7 0-2 15,1 0 0-15,11 0-7 0,1 0-10 0,6 0-16 16,8-3-22-16,-1 3-36 0,6-4-69 0,1 0-118 0,7 1-81 16</inkml:trace>
  <inkml:trace contextRef="#ctx0" brushRef="#br0" timeOffset="196444.81">22201 12291 99 0,'-26'3'450'0,"6"1"-141"0,-6-1-130 0,7 6-70 0,-1-2-38 15,1-1-20-15,6 6-10 0,0-5-7 0,6 5-5 0,7-2-3 16,-6 1-3-16,12 4-4 0,-6-1-2 0,13 1-3 16,-6-1 0-16,12 1-1 0,0 0-3 0,1-3 0 0,7-2-2 15,-1 1-1-15,6-3 0 0,-6-6 0 0,7 3 1 16,0-2 3-16,-1-3 2 0,1-3 3 0,-7-2 5 0,6-1 7 16,-5-2 10-16,5 1 9 0,-6-3 6 0,-7-2 7 0,1 1 9 15,-7 0 5-15,0 0-1 0,-6 0-8 0,-7 0-10 16,0-4-7-16,-7 5-13 0,0-5-21 0,-12 3-29 15,-1-2-32-15,-6 3-32 0,0-3-43 0,-6 2-63 0,-1 1-137 16,0-3-95-16,-6 3-66 0,1-4-31 0</inkml:trace>
  <inkml:trace contextRef="#ctx0" brushRef="#br0" timeOffset="197569.55">11287 303 143 0,'-7'-3'129'0,"7"3"-38"0,-6-3-26 0,6 3-18 16,-6-3-15-16,6 3-8 0,0-5-6 0,-8 5 0 0,8-4 0 15,-6 4 2-15,6-3 2 0,0 3 2 0,-6-5-1 16,6 2-2-16,0 0 0 0,-7 3-3 0,7-4-3 0,-6 0 0 15,6 1 0-15,-7 3-2 0,7-4 1 0,-6 4 0 0,-2-4-1 16,8 4-1-16,-5 0-4 0,-1-4-2 0,-3 4-4 0,9 0 0 16,-5 4-2-16,-1-4 0 0,-1 4-1 0,0-4 1 0,1 4 1 15,0-1-1-15,-1-3 0 0,1 4 0 0,-1-4 1 16,0 4 2-16,1-4-2 0,0 3 1 0,6-3 1 0,-8 0 0 16,1 0 2-16,7 3 0 0,0-3 0 0,-5 0 0 0,5 0 0 15,0 0-1-15,0 0-2 0,0 0-4 0,0 0-4 0,0 0-4 16,0 0-4-16,0 0-6 0,0 0-5 0,5 0-5 0,-5 5-8 15,0-5-6-15,7 0-9 0,-7 3-21 0,0-3-26 16,8 4-38-16,-8 1-59 0</inkml:trace>
  <inkml:trace contextRef="#ctx0" brushRef="#br0" timeOffset="199053.63">11084 952 44 0,'8'0'38'0,"-2"-3"-16"0,-1-1 0 0,2 0 4 0,1 4 7 16,-2-3 6-16,0 3 5 0,1-4 3 0,0 0 4 0,-1 0 2 16,1 4-5-16,-7-3-5 0,6-1-10 0,0 4-9 0,-6-3-3 15,7-1-1-15,-7-3-3 0,7 7-3 0,-7-8-2 0,6 5 1 16,-6-1-1-16,5-4 2 0,-5 6 1 0,0-6 4 0,0 4 4 16,9-4 4-16,-9 5 4 0,0-5 2 0,0 2 0 0,-9-2 3 15,9 1 2-15,0-1 1 0,0 1 1 0,-5 3 0 16,5-3-3-16,-6 0 0 0,6 3 0 0,-7-3-3 0,7 3-2 15,-7 0-6-15,7 1-3 0,0 3-4 0,0-4-4 0,-6 4-2 16,6 0-4-16,0 0-4 0,0 4-3 0,0-1-2 0,0 1-2 16,0 4 0-16,0-1-1 0,0 4 1 0,0 0 2 15,0 0 0-15,0 4 0 0,0-1 1 0,0-3 0 0,0 3 1 16,0 5 1-16,0-4-1 0,0-1 2 0,0 5-3 0,0-4 1 16,0 2 1-16,0-2-1 0,0-1 1 0,0 6 0 0,0-6-1 15,0 1 1-15,0-1 0 0,-6 1-1 0,6-4 1 0,0 4-4 16,0-5-7-16,0 1-9 0,0 0-13 0,0-4-18 0,6 4-31 15,-6-7-60-15,0 4-142 0,6-4-75 0,-6-1-54 16</inkml:trace>
  <inkml:trace contextRef="#ctx0" brushRef="#br0" timeOffset="199959.61">11300 945 40 0,'0'0'189'0,"0"0"-47"0,0 0-39 0,-6 0-27 15,6 0-24-15,0 0-14 0,-7 0-9 0,7 0-5 0,-7 0 1 16,7 0 0-16,-6 0 1 0,0 4-3 0,6-4-1 0,-8 0-2 16,8 0-1-16,-6 0-4 0,6 0-2 0,0 0-3 15,0 0-2-15,0 0-1 0,0 0-1 0,0 0 1 0,0 0 1 16,0 0 0-16,0 0 1 0,0 0-2 0,0 0 0 0,-6 0 0 15,6 0-1-15,0 0-4 0,-7 0-2 0,7 0-7 0,-6 3-14 16,-1-3-17-16,-7 4-44 0,9-4-95 0,-10 3-107 16,10-3-77-16</inkml:trace>
  <inkml:trace contextRef="#ctx0" brushRef="#br0" timeOffset="200725.22">19465 905 111 0,'0'0'183'0,"0"0"-53"0,0 4-42 16,0-4-27-16,0 0-20 0,0 0-11 0,0 0-9 0,0 0-6 16,0 0-2-16,6-4-1 0,-6 4-3 0,5 0 1 0,3-4-1 15,-1 0 1-15,6 4 1 0,-7-3 2 0,8-1 0 0,4 0 0 16,-4 0 1-16,5 2 1 0,1-2-1 0,0 0-1 16,-1 0 3-16,1 1-3 0,6-2-1 0,-7 2-3 0,1-1-1 15,6 0-1-15,-6 1 0 0,-1 0 1 0,0-1-4 0,8 0 1 16,-8 0 2-16,0 1-1 0,1-1 1 0,7 0 0 0,-9 1-1 15,2-5-3-15,-7 8 2 0,7-3-2 0,-8-1 1 0,2 0-2 16,-8 4 0-16,1-3-2 0,-1 3-3 0,1 0-1 16,-7 0-6-16,0 0-7 0,-7 0-9 0,1 0-12 0,-1 0-14 15,1 0-19-15,0 0-25 0,-8 3-32 0,8-3-63 0,-8 0-84 16</inkml:trace>
  <inkml:trace contextRef="#ctx0" brushRef="#br0" timeOffset="201084.34">19699 759 46 0,'0'-4'156'16,"0"4"-43"-16,0 0-30 0,0-4-20 0,0 4-13 0,7 0-10 16,-7 0-7-16,0-4-4 0,0 4-5 0,0 0-2 0,6 0-2 15,-6 0-2-15,0 0-2 0,0 4-1 0,7 0-1 0,-7 0 2 16,0-2 1-16,0 6 0 0,6-1 3 0,-6 1-1 0,0 3 1 16,0 0 0-16,6 0-1 0,-6 3-4 0,0-2-2 15,7 2-1-15,-7 1-3 0,0 3 1 0,0-3-3 0,7 3-1 16,-7-3-2-16,0 3-2 0,0 0 1 0,0-3-1 0,0 3-1 15,0-3 0-15,6 3-4 0,-6-3-5 0,0-1-5 0,0 2-7 16,6-2-11-16,2-3-15 0,-8 0-28 0,6-1-49 0,7-2-97 16,-7-1-87-16</inkml:trace>
  <inkml:trace contextRef="#ctx0" brushRef="#br0" timeOffset="201318.66">20363 670 10 0,'0'-3'437'15,"-6"3"-164"-15,6-4-120 0,0 8-63 0,-7-1-37 0,7 4-22 16,0 4-14-16,-6 0-5 0,6 0-4 0,0 4 0 0,0 0-1 16,0 4 0-16,0-2 2 0,0 2 1 0,6 3-1 0,-6 0-1 15,7-1-1-15,-1 1-1 0,0 1-3 0,2 2-1 16,-2 1-1-16,7-4-1 0,-6 1-4 0,-1-2-5 0,7 1-9 15,-7 0-13-15,8-3-14 0,-1-2-22 0,0-2-45 0,-1-1-92 16,2-2-109-16</inkml:trace>
  <inkml:trace contextRef="#ctx0" brushRef="#br0" timeOffset="201646.86">20318 659 84 0,'-6'-14'456'0,"-1"-1"-170"16,7 0-118-16,-7 3-63 0,7 3-32 0,7-3-22 15,-7 4-15-15,7-1-10 0,-1 0-8 0,7 2-5 0,-7 4-4 16,14-1-3-16,0 0-1 0,-7 0-3 0,6 8 1 0,0-4-2 16,1 8 1-16,0-1 0 0,-8 5-2 0,9 1 1 0,-15 6-1 15,7 3-2-15,0-1-1 0,-6 2-1 0,-1 2 1 16,1 5-2-16,-1-4-1 0,1-1 1 0,-1 1 0 0,8-1 1 15,-2 1 2-15,0 0-1 0,2-4 0 0,-1 0 3 0,7 0 0 16,-7-1 0-16,0-2 0 0,5-1 0 0,-3 1 0 0,-10-4 0 16,10-1 0-16,-9-3 1 0,0 3 1 0,-6-3-2 0,0 0 0 15,0-3 1-15,-12 3 2 0,4-4-3 0,-11 4 1 0,6-4 0 16,-6 4 0-16,-7-4 0 0,6 0-2 0,-6 1-10 16,-1 0-14-16,2-1-19 0,5-1-35 0,7-1-66 0,0-2-156 15,0 1-79-15</inkml:trace>
  <inkml:trace contextRef="#ctx0" brushRef="#br0" timeOffset="202740.21">20422 725 21 0,'0'-3'88'0,"-6"-1"-20"16,6 4-12-16,0-3-8 0,-7-2-1 0,7 2-4 15,-6-1-4-15,6 0-8 0,-7 1-5 0,1-1-3 0,-1 0 0 16,1 4 3-16,6-3-1 0,-8-1 1 0,2 0 2 0,6 1 3 16,0 3-1-16,-6-4 2 0,6 1-3 0,0-1-5 0,0 4-2 15,0-4-3-15,0 0-3 0,0 1-3 0,0-1 0 0,0 1-5 16,6-2 0-16,-6 3-1 0,0-2 0 0,6 0 0 16,-6 0 1-16,0 1 1 0,8-1 0 0,-8 0 3 0,0 0-1 15,0 4 2-15,6-2 1 0,-6-4 1 0,0 4-3 0,0 2 1 16,0-4-4-16,7 1-1 0,-7-1-1 0,0 4-2 0,6-4 0 15,-6 0-2-15,7 4 4 0,-7-4-1 0,6 0 1 0,1 2 0 16,-7-3 0-16,6 3 1 0,8-3 1 0,-8 1-1 16,-6 1 1-16,13-1 1 0,-8 1 3 0,3 3 0 0,-1-4 1 15,-2 0-1-15,9 0-2 0,-7 4 1 0,-1-3-1 0,7-1-4 16,0 4-2-16,0-3-1 0,-6 3-2 0,12 0 1 0,-13 0-2 16,7 0 0-16,1 3 0 0,-1-3-1 0,-7 4-1 0,1-1 1 15,-1 5-1-15,1-1 0 0,-7 0 2 0,0 2-2 16,0 0 1-16,-7 3 1 0,1-1 0 0,-1 3 0 0,1-2 0 15,-7-1 0-15,6 3 0 0,-5 1 2 0,4-4-2 0,2 0 1 16,-7 0-1-16,7 0 1 0,-1 0-1 0,1-4 1 0,-1 4-1 16,1-3-1-16,6-1 0 0,0 1 0 0,0-6 1 0,0 6 0 15,6-1 1-15,1 1-2 0,6-1 1 0,0-3-1 16,7 3 0-16,4 0 0 0,3 1 0 0,-1-1 0 0,7 0-1 16,-1 5 1-16,8-2-1 0,-1 2-4 0,-7-1-3 0,1-1-4 15,-7 1-1-15,0 4-2 0,-8-1-1 0,2-2-3 0,1 2 2 16,-15 1 1-16,1-4 3 0,-1 4 4 0,-12-5 2 0,-1 2 2 15,1 3 5-15,-15-5 0 0,1 1 0 0,2 0 1 16,-14 0 0-16,-1 1 1 0,6-2-2 0,-12 1 1 0,7-3-2 16,-8-1 1-16,8 3-1 0,0-2-2 0,-1-1-6 0,0 0-10 15,1-2-14-15,6-3-15 0,6 2-31 0,1 0-54 0,0-4-122 16,4 0-73-16</inkml:trace>
  <inkml:trace contextRef="#ctx0" brushRef="#br0" timeOffset="204364.81">11769 373 58 0,'0'-4'102'0,"0"2"-3"16,6-3-1-16,-6-2-5 0,0 4-8 0,0-1-18 16,0-4-15-16,0 5-6 0,8-1 0 0,-8-3-1 0,0 4-3 15,0-1-5-15,6-4-5 0,-6 5-3 0,0-2 1 0,0 2-2 16,6-3-2-16,-6 6-2 0,0-5 0 0,-6 5-2 0,6-4-1 15,0 4-1-15,-6 0-4 0,-2-3-3 0,2 3-6 0,0 3 0 16,-7-3-2-16,-1 4-2 0,-6 1-1 0,8 1 1 16,-8 2-1-16,-5 3 0 0,5 0 1 0,-6 3 0 0,-2 4 2 15,-3 1-1-15,5-2-1 0,-7 6 2 0,1 2 0 0,-7 2 1 16,6 2-1-16,-6 0 2 0,0 5 0 0,6-2 1 0,-6 1 1 16,7 0 0-16,6 0-2 0,-7-1-1 0,7-1 0 15,0 1-2-15,6-3 2 0,1 4-1 0,-1-4-1 0,8 1 0 16,-2-1 0-16,8 4 1 0,-1-4 1 0,1-2-3 0,6 2 1 15,0 0 2-15,6-3 1 0,1-1-5 0,-1 0 0 0,8-2 2 16,-2-1 0-16,2 0 1 0,5-4 1 0,1 0-7 16,6-4 1-16,6 1 7 0,1-3-2 0,-2-5-1 0,9 0 0 15,6-7-2-15,-7 5-3 0,7-5-3 0,6-5-11 0,-6 5-14 16,-1-4-20-16,1-4-28 0,-1 2-55 0,1-2-121 16,-7-3-95-16,0 0-57 0</inkml:trace>
  <inkml:trace contextRef="#ctx0" brushRef="#br0" timeOffset="204708.74">11775 755 403 0,'-6'-8'355'0,"6"1"-146"0,0-1-80 0,0-2-53 15,0 6-29-15,0-4-15 0,6-3-11 0,8 4-8 16,-2 0-6-16,2-1-2 0,-1 5-1 0,6-4 0 0,-6 3 1 16,13 0 2-16,-6 0 0 0,-1 4 1 0,7 0-1 0,-6 0-1 15,-1 4 0-15,1 4-3 0,0-1-1 0,-7 4 0 0,0 0-1 16,-7 0 0-16,7 4 1 0,-13-1 0 0,0 5 0 0,0-1 0 16,-6 0 0-16,-1 0 0 0,1 1 2 0,-7 2-2 15,-6-2-1-15,-1 3 0 0,0 0 1 0,1-4 2 0,-7 4-1 16,0-4 0-16,6 1-2 0,-7-5 2 0,8 5 0 0,6-4-4 15,-6-1-7-15,5-3-10 0,2 0-10 0,6-4-15 0,-2 4-16 16,8-3-17-16,0-5-27 0,0 1-50 0,8-4-86 0,4 0-96 16</inkml:trace>
  <inkml:trace contextRef="#ctx0" brushRef="#br0" timeOffset="204974.05">12225 648 238 0,'0'-3'343'0,"-7"-2"-140"0,1 3-86 15,6 2-48-15,-6 0-29 0,-2 2-16 0,2 3-11 0,0 2-5 16,-7 0-2-16,6 4-1 0,1 0 1 0,0 0 0 0,-1 0 0 16,0 4 1-16,1-1-2 0,-1 1 0 0,1-1 1 0,6 5 0 15,-6-4-2-15,-2 3 1 0,8-3 0 0,-6 3 0 0,6 1 1 16,0-4 0-16,0-1 0 0,0 4 0 0,0-7 0 15,6 4-2-15,-6-4 0 0,8-1 1 0,-2 1-2 0,0 0 2 16,7-3-2-16,-6-1 0 0,6 0 0 0,0-3 0 0,0-1 0 16,7 2 0-16,-1-5-3 0,7 0-11 0,-6 0-12 0,6-5-17 15,0 2-29-15,-1-1-59 0,8-6-143 0,-7 2-77 0</inkml:trace>
  <inkml:trace contextRef="#ctx0" brushRef="#br0" timeOffset="205255.41">12499 923 413 0,'0'-4'343'0,"0"4"-145"0,0 0-81 0,6-3-46 16,-6 3-28-16,0 3-17 0,0-3-13 0,7 0-7 0,-7 4-5 15,0 3-1-15,7-3 1 0,-1 3-1 0,-6 4 1 0,6 1 0 16,0-2 1-16,2 5 1 0,-2-1 2 0,-6 5-1 0,6-4-1 16,1 3 1-16,-7 0 0 0,6 0-1 0,1 1 1 15,-7-1-3-15,7 5 2 0,-2-6-1 0,-5 2 0 0,7 0-2 16,0-5-4-16,-7 4-9 0,7-7-12 0,-7 4-15 0,6-5-21 16,0 1-34-16,-6-3-69 0,8 0-148 0,-8-5-66 15</inkml:trace>
  <inkml:trace contextRef="#ctx0" brushRef="#br0" timeOffset="205599.05">12622 502 231 0,'14'-4'379'0,"-8"0"-167"0,14 0-96 0,-2 4-52 0,2-2-27 15,1 4-15-15,4-2-8 0,8 4-3 0,-2 4 2 0,4-1 1 16,-3 1 3-16,7 6 0 0,-7 1-1 0,7 4 1 16,-6 2 0-16,-2 2-1 0,4 6-2 0,-3 0-3 0,-7 3-3 15,-6 5-1-15,1 3 0 0,-6 1-4 0,0 7 1 0,-14-4 0 16,0 6-1-16,0-2 3 0,-8 4-1 0,-4-1-1 0,-1-3-2 15,-7 0 2-15,0-2-2 0,1 3-2 0,-7-3-2 0,5-1-2 16,-10-6-2-16,4 7-3 0,1-7-5 0,-6 2-8 16,6 0-10-16,0-5-17 0,-7 1-41 0,14-8-108 15,-7 0-106-15,11-3-77 0</inkml:trace>
  <inkml:trace contextRef="#ctx0" brushRef="#br0" timeOffset="206614.47">21452 590 72 0,'0'-4'249'0,"0"0"-79"16,-8 0-66-16,8 0-38 0,0 2-21 0,-5-3-12 0,5 3-9 15,-6-3-7-15,-1 1-5 0,0 1-2 0,1 3-1 16,0-4 0-16,-2 4 0 0,2 0 0 0,-7-3-3 0,7 3 1 15,-1 0-1-15,0 0-1 0,1 0 2 0,-6 0-1 0,3 0 1 16,4 3 0-16,-1 1 0 0,-2-1 0 0,2 1 2 0,0 1 1 16,-7 4-1-16,7-1 1 0,-8 4 1 0,2 3 3 0,-2-1 2 15,1 1 0-15,0 2 0 0,-1 2-1 0,3 3 1 16,-9 0-1-16,6 0-1 0,2-1-1 0,-1 6-1 0,-1-2-2 16,2 1-1-16,-3 0 0 0,10-1 0 0,-9 1 1 0,8-1-1 15,0 1-1-15,6 0 1 0,0-4 1 0,0 3 0 0,0 1-1 16,6-1 1-16,0-2-2 0,2 2 0 0,-2-4-1 15,7-1-1-15,0 1-1 0,7 1-1 0,-1-3 0 16,1-5-3-16,0 4 0 0,5-7 1 0,1 5-1 0,7-9-1 16,-7 3-2-16,5-1-5 0,10-3-6 0,-8-6-11 0,-1 4-15 15,1-4-22-15,-1 0-50 0,7-4-106 0,-13 1-98 0,7-5-70 16</inkml:trace>
  <inkml:trace contextRef="#ctx0" brushRef="#br0" timeOffset="206895.48">21484 751 7 0,'0'-4'418'0,"0"-3"-150"0,0-1-123 0,0 4-66 15,7 1-33-15,0 0-21 0,5-1-10 0,-5 1-3 0,6 3-3 16,0-5 2-16,1 5 0 0,-2 0 0 0,1 0-1 0,7 5 0 15,-7-2-1-15,6 1-1 0,-5 2-2 0,-2 2-2 0,1 0-2 16,1 3-1-16,-8 3 2 0,0 1 1 0,1-1 1 16,-7 5-2-16,-7-5 1 0,7 4-1 0,-12 5 0 0,5-5 0 15,-6 4 1-15,-6-4-2 0,5 4-2 0,-5 0 3 0,-1-3-1 16,7-2 0-16,-6 3 1 0,-1-3 1 0,1-2-3 0,5-1 1 16,2 1-4-16,-2-4-7 0,2 1-10 0,-2-5-13 0,8 0-20 15,-2 0-26-15,8-3-52 0,0 0-119 0,0-4-80 16</inkml:trace>
  <inkml:trace contextRef="#ctx0" brushRef="#br0" timeOffset="207161.2">21823 667 29 0,'7'-4'311'0,"-7"4"-102"15,0 0-86-15,0 0-47 0,0 4-26 0,0-1-17 0,0 4-9 16,0 1-3-16,-7 3-1 0,7 0 1 0,0 0 2 16,0 3-1-16,-6 1-3 0,6 3 1 0,-7 1-5 0,7 3-1 15,-6-4-1-15,0 4 0 0,6 0-3 0,-8-4 0 0,8 5-1 16,0-2-2-16,-6 1 0 0,6 0-1 0,0 0 0 0,6 0-2 16,-6 0 3-16,8-3 0 0,-2-2-1 0,0 6-2 0,7-8-1 15,0 2 0-15,0-2-1 0,7-1-5 0,0-2-13 16,5-1-12-16,1 0-18 0,0-8-33 0,1 6-72 0,-1-9-149 15,0 3-78-15</inkml:trace>
  <inkml:trace contextRef="#ctx0" brushRef="#br0" timeOffset="207473.46">22058 974 179 0,'0'-4'351'0,"0"1"-143"0,6 0-89 0,1-2-45 0,6 2-25 0,-7 3-18 16,0-4-9-16,8 4-6 0,-1 0-2 0,-7 4-2 16,8-4-1-16,-2 3-1 0,-4 5-3 0,-2-1 0 0,0 0-2 15,-6 5 2-15,0-2-1 0,-6 5 1 0,0-1 0 0,-2 5 1 16,-4-1 1-16,5 1 1 0,-13-1-2 0,8 0-1 0,-2 1 6 16,1-2-1-16,0 3 0 0,0-6 0 0,0 1 1 15,7-1-2-15,-7 1 2 0,7-4 3 0,-2 0-7 0,8 0 3 16,-6-3-1-16,6-2 1 0,-6 2 2 0,12 0-1 15,-6-5 0-15,6 3-3 0,8-1 2 0,-1-5-2 0,6 3 0 16,7-3-1-16,1 0-4 0,-2 0-6 0,15-3-7 0,-8 3-10 16,1-5-16-16,6-1-21 0,-1-2-27 0,-4 1-57 15,-2-3-112-15,-6-5-90 0,-1 3-63 0</inkml:trace>
  <inkml:trace contextRef="#ctx0" brushRef="#br0" timeOffset="207707.78">22514 688 268 0,'6'0'347'0,"1"-3"-147"0,6 3-84 0,0 0-47 0,0 3-23 16,6 1-13-16,1 3-1 0,0-3-2 0,-1 8 2 0,1-5 0 16,5 7 2-16,-5 1-3 0,6-1-1 0,-6 1-3 0,6 3-7 15,-7 4-2-15,-5-3-4 0,6 2-1 0,-14 1 0 16,0 5-2-16,-6-2-3 0,0 0 0 0,-6 1 0 0,-8 4-4 15,-5-1-4-15,6 3-10 0,-12 2-17 0,-2-5-23 0,-6 8-48 16,0-7-107-16,1 2-114 0,-1 1-87 0</inkml:trace>
  <inkml:trace contextRef="#ctx0" brushRef="#br0" timeOffset="-213900.18">11828 1710 62 0,'0'-3'347'0,"0"-4"-115"0,0-1-94 0,0 4-54 0,0 1-32 16,0-1-19-16,0-4-7 0,0 6-4 0,6-2-3 16,-6 0-2-16,0 0 1 0,7 4 0 0,-7-3 1 0,0-1 0 15,0 4-3-15,0 0-1 0,6-4-2 0,-6 4-3 16,0 4-3-16,7-4-4 0,-7 4-3 0,6-1 0 0,0 1 1 16,-6 4 1-16,8-1-1 0,-2 0 1 0,-6 0 0 0,0 8 1 15,6-3 1-15,-6-2 2 0,0 5 0 0,0-1 0 16,7-3 0-16,-7 4-1 0,0-5 1 0,6 2 1 15,-6-5 2-15,7 1 6 0,0-1 7 0,-1 0 5 0,7-4 4 16,0-3 6-16,7 4 4 0,5-8 2 0,9 1-4 0,4-4-6 16,7 0-10-16,8-1-16 0,12-7-18 0,0 1-32 0,14-8-42 15,6 0-97-15,6-4-131 0,0 0-101 0,0-3-51 16</inkml:trace>
  <inkml:trace contextRef="#ctx0" brushRef="#br0" timeOffset="-213181.43">19986 1521 185 0,'0'-5'316'0,"6"-2"-135"0,-6 4-81 0,6-1-44 15,-6 0-26-15,8 4-17 0,-8 0-8 0,6 0-5 0,-6 0 0 16,6 4 0-16,-6 0 1 0,0 3 1 0,0 1 3 16,-6-2 0-16,6 5 2 0,-6 1 0 0,-2-2 0 0,2 5 0 15,0-4 0-15,6 1 1 0,-7-2 1 0,0 1 3 16,7 0 4-16,0-4 4 0,0 0 6 0,0 1 7 0,0-4 11 16,14-1 7-16,-8 1 6 0,14-4 1 0,-1 0 3 15,7-4 0-15,7 1-1 0,6-5-6 0,0 2-11 0,13-6-9 16,0 1-8-16,7-4-5 0,6 5-7 0,7-5-10 15,0 0-16-15,-2 1-21 0,3-1-28 0,-2 1-38 0,-12-1-107 16,6 0-128-16,-19 1-93 0,-8 2-46 0</inkml:trace>
  <inkml:trace contextRef="#ctx0" brushRef="#br0" timeOffset="-206386.08">12304 15437 348 0,'19'-7'230'0,"0"0"-103"16,1 0-60-16,-7-1-34 0,7 0-25 0,-8 6-16 0,8-6-13 16,-1 4-14-16,1 1-19 0,-6-5-12 0,5 4-12 0,1 2-11 15,6-4-18-15,-7 4-23 0,1-2-18 0</inkml:trace>
  <inkml:trace contextRef="#ctx0" brushRef="#br0" timeOffset="-205792.5">12921 15254 377 0,'-5'-7'282'0,"-1"0"-119"0,6 0-71 16,-7-1-40-16,7 4-19 0,0-4-9 0,0 2 1 15,-7 3 1-15,7-6 3 0,0 6 2 0,0-5 7 16,0 1 3-16,0 5 3 0,0-7-1 0,-6 6-3 0,6-2-3 16,0-1-5-16,-7 6-5 0,7-4-5 0,-6 0-5 0,-1 1-5 15,1 3-3-15,-1-4-2 0,1 8 0 0,-8-4 0 16,2 3 2-16,-3 5-1 0,4-2 5 0,-9 2 1 0,1 3 2 16,-7 0 3-16,6 5-1 0,-7-2 0 0,2 4 2 15,-1 0 0-15,6-3-2 0,-7 3-1 0,8 0-2 0,6 2-2 16,1-3-1-16,-2-2-2 0,8-1-3 0,0 1 0 0,6-1 0 15,6-2-1-15,-6-1-2 0,12-4 0 0,2 0-2 16,-1 1 1-16,12-8-1 0,-4 0 1 0,5-4-1 0,0 0 0 16,-1-3 0-16,2 0 1 0,-1-4-1 0,0-1-2 15,0 2 0-15,-8 3 2 0,-3-5 1 0,-3 2 1 0,-4 3 3 16,4-1 1-16,-12 4 2 0,7 0 2 0,-14 4 0 0,7 0-2 16,-12 4-2-16,4 4-2 0,-11 3-2 0,6 3 0 15,0 5-2-15,-7-1-1 0,8 0 0 0,-8 5 1 0,14-1-1 16,-1-5 0-16,1 6-3 0,6-5 0 0,6-3 0 15,7 3 1-15,0-7 1 0,6 0 0 0,1-4 0 0,6 1 2 16,7-6 4-16,-7-2 0 0,7 0 1 0,-2-2 1 16,9-6 3-16,-8-3 3 0,1 1 3 0,-1-6 5 0,8 2 4 15,-15-4 12-15,9-4 9 0,-1 0 14 0,-8-1 19 0,1-2 12 16,-6 3 9-16,0-4 6 0,-9 1 4 0,3-2-7 16,-7 2-8-16,0 0-10 0,-7-1-22 0,0 4-15 0,-7-1-13 15,0 2-9-15,1 4-13 0,-7-3-6 0,-2 2-5 16,10 7-10-16,-7 0-19 0,5 4-35 0,0-1-42 0,1 5-39 15,6 3-34-15,-7 0-30 0,7 3-37 0,0 1-58 0,7 4-115 16,-7-1-58-16,6 0-32 0</inkml:trace>
  <inkml:trace contextRef="#ctx0" brushRef="#br0" timeOffset="-205370.95">13411 15504 237 0,'-6'0'435'0,"-1"3"-165"0,1-3-112 15,-1 0-68-15,7 0-39 0,0 0-21 0,0 0-8 16,0 0-2-16,0 0 1 0,7 0 3 0,-1 0 1 0,1 0 3 15,5 0 1-15,2-3 0 0,-2 3-5 0,8 0-3 0,-7 0-3 16,7 3-5-16,0-3-4 0,-1 4-1 0,-1 0-1 0,-4 0-2 16,0 3-3-16,-2 0 0 0,-4 4 1 0,-2-4-2 15,0 8 2-15,-6-4-2 0,0 3-1 0,-6 6 2 16,0-6-1-16,-8 3-1 0,-6 6-3 0,1-5 3 0,-1 4-1 16,-6 0 1-16,0 0 0 0,-7-4 3 0,7 5 2 0,-6-5 1 15,6 0 5-15,0 1 1 0,0-2 1 0,0-2 2 16,6-1 0-16,7-2-1 0,-7-1-1 0,14-5-2 0,-6 2-2 15,12 0-1-15,-8-1-1 0,8-3 2 0,0 0 1 16,8-1 1-16,4 0 1 0,1-3 0 0,7 0 1 0,12 0-1 16,1-3-2-16,-1 0-4 0,14-1-10 0,-1-3-13 0,8-1-13 15,-1 1-17-15,1 0-19 0,4 0-21 0,-4-5-28 16,5 1-54-16,-5 0-124 0,-8 0-77 0,1 0-51 0</inkml:trace>
  <inkml:trace contextRef="#ctx0" brushRef="#br0" timeOffset="-204792.95">13945 15767 85 0,'-6'0'459'0,"-1"3"-137"16,7-3-144-16,0 5-81 0,0-5-46 0,7 0-25 0,6 0-12 16,-7 0-2-16,8-5-2 0,-2 5 3 0,8-3 5 0,-7-3-1 15,13 1 1-15,-6-2 0 0,-1 3-1 0,7-3-3 16,-6-1-1-16,6 5-2 0,-7-4-3 0,-6-1 3 15,6 1 2-15,-11 3 2 0,5 1 3 0,-7-5 2 0,-6 5 0 16,7-1 1-16,-7-3-1 0,-7 3-4 0,1-3-3 0,-1 3-5 16,-7 0-2-16,2 1-4 0,-1 3-2 0,0 0 0 15,-6-4-2-15,-1 4 2 0,0 4 0 0,7-4 0 0,-7 0 0 16,0 3 0-16,8 1 0 0,-8 0 0 0,8 3-1 16,-8-3-1-16,7 3 1 0,7 0 0 0,-8-3 1 0,8 3 0 15,-7 4-1-15,6-3 1 0,1-1 0 0,6 0 0 0,0 0-1 16,-7 5 0-16,7-2-1 0,7-3 1 0,-7 5 0 15,6-4 1-15,-6 2 0 0,7-2-2 0,6-1 3 0,-7 0 0 16,8 4-1-16,-2-3 0 0,2-1 0 0,-1-4 0 16,6 5 0-16,-6-5 2 0,7 1-2 0,6 0-1 0,-7-4 1 15,7 4-1-15,-6-4 1 0,6 0 0 0,7 0 1 0,-14-4 0 16,13 0 0-16,-5 0 0 0,-2 1 0 0,2-5-1 16,5 2 2-16,-5-2 0 0,-2 1-1 0,-6-4-1 0,2 3 1 15,5-3 0-15,-14 1 1 0,8-2 0 0,-8 1 1 0,-4-3 1 16,-1 2 2-16,-2 1 2 0,2 1 0 0,-7-5 1 15,0 4 0-15,0 0 3 0,-7-3-1 0,7 2-1 0,-5 2-1 16,-2-1 2-16,-1 3-1 0,-4 0 1 0,0 5-3 16,4-3-2-16,-4 0-1 0,-2 6 0 0,2 0-2 0,-1 0-1 15,-1 6-2-15,8-4-1 0,-6 2-1 0,-2 4 0 0,8-1 0 16,-1 3 1-16,0-2-1 0,1 3 0 0,-1 0 0 16,7 0 1-16,-6 0 0 0,6 4-1 0,0-4 0 15,0 3 0-15,6-3-1 0,1 5 1 0,-1-7 1 0,1 3 1 16,6-1 0-16,-7 4 0 0,7-8-1 0,6 0 1 0,2 1 0 15,5-1-4-15,0 1-5 0,7-5-10 0,-1 4-14 0,1-3-19 16,5-4-26-16,-6 0-49 0,9 0-87 0,-2 0-130 16,-8 0-79-16</inkml:trace>
  <inkml:trace contextRef="#ctx0" brushRef="#br0" timeOffset="-204183.5">14702 15672 338 0,'0'-7'363'16,"0"-4"-147"-16,0 4-96 0,6 0-54 0,0-1-30 0,0 4-13 15,2-4-7-15,-2 5-1 0,0-1-1 0,1 2-1 16,6 2 0-16,-6 0 0 0,-1 2-4 0,7 2-1 0,-6 4-4 16,-2-1-3-16,2 1 2 0,0 2-3 0,0 1 0 15,6 4 0-15,-7-4 1 0,-6 3 0 0,6 5 0 0,1-5-1 16,-7 1 0-16,7 3 0 0,-7-3 1 0,0 0 0 0,0-1 2 15,0 1-1-15,0 0 0 0,0-5 2 0,0 1-3 16,0-3 5-16,-7-1 1 0,7 0 6 0,0-3 7 0,0-1 9 16,0 1 8-16,0-4 3 0,-7 0 4 0,7-4-3 15,0 1-2-15,7-4-3 0,-7 0-7 0,0-5-7 0,7 5-7 16,-1-7-5-16,0 3-1 0,8 0 0 0,-8-4-2 0,1 4 0 16,5-4-1-16,2 4-2 0,-9-3 0 0,2 2-1 15,7 1 0-15,-8 5-2 0,1-2 1 0,0 4-1 16,-7-3-2-16,6 3 1 0,-6 4-1 0,6-3 1 0,-6 3-1 15,7 0 1-15,-7 3-2 0,6-3 0 0,-6 4 2 0,7 0-1 16,0-1-1-16,-7 1 1 0,6 4 0 0,-1-5 1 16,4 0 0-16,-3 1 0 0,-1 0-1 0,9-1-1 0,-1 1 0 15,-6-4 0-15,5 4 0 0,2-4-1 0,-8 0 0 0,8 0 1 16,-2-4 0-16,-5 4-1 0,-1-4 3 0,0 4-2 16,2-3 0-16,-8 3 2 0,6 0 0 0,-6 0-1 0,0 0 1 15,0 0-1-15,-6 0 0 0,6 3-1 0,-8 1 0 16,2 0 1-16,6 0-1 0,-6-1 2 0,-1 4-2 0,1-3 0 15,6 4 1-15,0-5-1 0,0 1 0 0,0 0 0 0,0 0-2 16,0-1 1-16,6 1 0 0,1-1 1 0,-1-3 0 16,0 0 2-16,2 0-1 0,-2-3 0 0,-1-1 0 0,10 1 0 15,-9 3 1-15,0-4 0 0,1 0 0 0,6 0-1 16,-6 4 0-16,-1-3 0 0,0 3 1 0,2-5 0 0,-2 5-1 16,0 0 0-16,-6 5 0 0,5-5 1 0,3 3-1 0,-1 1 1 15,-7 0 1-15,5 0-1 0,3 3-4 0,5-4-5 16,-6 5-8-16,5-1-11 0,2 0-16 0,-2-3-21 15,8 3-29-15,-1-7-55 0,1 4-118 0,6-4-98 0,-7 0-57 16</inkml:trace>
  <inkml:trace contextRef="#ctx0" brushRef="#br0" timeOffset="-203699.29">15575 15434 316 0,'0'0'389'0,"-7"0"-148"0,14-4-106 0,-7 4-61 16,6 0-32-16,0-4-21 0,1 4-10 0,6-3-6 16,0-1-2-16,0 4-6 0,0-3 2 0,7 3 0 0,-7-4-1 15,7 4-2-15,5 0-6 0,-5 0-10 0,0-4-14 16,-1 4-15-16,0-3-43 0,1 3-65 0,-1-5-121 0,1 5-79 15</inkml:trace>
  <inkml:trace contextRef="#ctx0" brushRef="#br0" timeOffset="-203527.45">15581 15519 126 0,'-6'2'430'0,"-8"3"-158"0,14-2-124 15,-6 1-67-15,6-4-37 0,0 4-16 0,0-4-6 0,6 3-4 16,1-3-1-16,0 0 1 0,5-3 2 0,1 3-3 15,7 0-1-15,6-4-4 0,-6 4-3 0,5-4-6 16,8 4-8-16,0-3-16 0,0 3-23 0,-1-7-43 0,7 3-110 16,-6 0-104-16,-1-3-73 0</inkml:trace>
  <inkml:trace contextRef="#ctx0" brushRef="#br0" timeOffset="-200543.96">16753 14679 153 0,'0'-3'210'16,"-7"3"-68"-16,7-4-45 0,-5 4-33 0,5-4-17 0,0 4-9 15,-6-4-5-15,6 1 1 0,0 3 1 0,0-4 1 16,0 1-2-16,-7-1-1 0,7-1-4 0,0 3-5 0,0 2 0 16,0-4-5-16,0 1-3 0,7 3-3 0,-7-4 0 15,0 0-1-15,0 4-2 0,0 0-1 0,0 0-3 0,0 0-2 16,0 0 1-16,0 0-3 0,0 0-2 0,0 0 0 15,0 4 0-15,0 0-1 0,6-4 1 0,-6 7 1 0,5 0 2 16,2 0 1-16,-7 4 2 0,8 4 3 0,4 3 3 16,-5 4 5-16,-2 0 2 0,10 8 1 0,-9 3 1 0,7 3 2 15,0 4 3-15,-7 9-2 0,1-3-3 0,-7 9-3 0,7 4-3 16,-7 3-1-16,-7 4-1 0,7 4-2 0,-7 2-5 16,1 2-1-16,0 4 0 0,-8 2-2 0,2 1 0 15,-8 6-1-15,6 1-1 0,-6 4 0 0,-5-4-1 0,6 0 1 16,-7 1 1-16,0-2 0 0,6-3 2 0,-6 0-1 0,7-7-2 15,-1 0-1-15,-1-4-2 0,2-6-7 0,6-5-7 0,1-3-10 16,5-5-13-16,1-6-18 0,-1-4-28 0,7-7-53 0,0-1-133 16,7-10-75-16,-1-4-54 0</inkml:trace>
  <inkml:trace contextRef="#ctx0" brushRef="#br0" timeOffset="-199731.53">19178 14466 333 0,'0'-3'256'0,"0"3"-110"0,0-4-69 15,0 4-37-15,0 0-21 0,0 0-11 0,0 0-5 0,0 0-3 16,0 0 2-16,0 0 3 0,0 0 6 0,0 0 3 16,0 4 5-16,6-4 2 0,-6 3 3 0,7 5 0 0,-1-4 0 15,1 0 0-15,-1 2-4 0,-1 1-4 0,4 5 0 16,2-1 0-16,4 4 0 0,-9-1 3 0,7 9-1 0,7-2 2 16,-8 4 3-16,8 4 2 0,0 5-1 0,-1 7 1 0,1 3-3 15,0 4-1-15,-1 6-1 0,-6 1 0 0,0 7-5 16,-2 4 0-16,4 4-2 0,-10 6 4 0,3 5 0 0,-8 4-2 15,7-1-1-15,-7 4-2 0,-7-1-2 0,7 5-1 16,-8-4-1-16,3 0-4 0,-1 0-2 0,-3-3-1 0,-2-5-2 16,5 1 1-16,-8-5 0 0,-5 1-2 0,5-3-1 15,2 0-3-15,-2-9-1 0,2-3-3 0,-1-7-2 0,-2-3-7 16,10-9-3-16,-1-6-9 0,0-5-10 0,6-2-15 0,-8-5-26 16,8-5-55-16,0-6-136 0,8-3-65 0,-8-4-56 0</inkml:trace>
  <inkml:trace contextRef="#ctx0" brushRef="#br0" timeOffset="-197278.93">17026 15042 4 0,'0'0'52'0,"0"0"6"0,0 0 7 0,0 0 6 16,0 0 5-16,0 0 3 0,0 0-1 0,0 0-3 0,0 0-3 16,0 0-7-16,0 0-9 0,0 0-9 0,0 0-7 15,0 0-10-15,8 0-4 0,-8 0-7 0,0-4-5 0,7 4-3 16,-7 0 0-16,6-4-1 0,0 4-1 0,1 0 1 16,-7-3-1-16,7 3 0 0,-1 0 0 0,-6 0-1 0,7 0-2 15,-1 0-2-15,1 0-1 0,-7 0-1 0,6 3-1 0,-6-3 1 16,7 4 0-16,-7 0 1 0,6 0 4 0,-6 4 5 15,0-2 1-15,0 2 2 0,0 3 0 0,0 0 0 16,0-1 3-16,0 2-1 0,0 2-3 0,0-3-4 0,0 4 0 16,0-4-2-16,0 3-1 0,5-3-2 0,-5 1-2 0,0-1 2 15,0-1 0-15,0 2 1 0,9-2-1 0,-9 1 0 0,0-3 0 16,0-5 1-16,0 5 0 0,0-5 1 0,6 0 2 16,-6 2 5-16,0-5 8 0,0 3 6 0,0-3 5 15,0 0 3-15,0-3 2 0,0-2 0 0,5 2-5 0,-5-4-5 16,8 0-5-16,-2-1-4 0,1-3-3 0,-1 1 0 0,1-2-2 15,-1-2 0-15,1 2 1 0,0-2-2 0,-1-1-2 16,-6 4-3-16,6-3-1 0,1 2-3 0,0 2-2 0,-1-1 0 16,-6 3 0-16,5 1-1 0,-5 4 0 0,8-4 0 15,-8 3-1-15,0 4 0 0,0-4-1 0,0 0 0 0,0 4-2 16,6 0 0-16,-6 0 0 0,0 4 2 0,0-4-1 0,0 4 0 16,6 0 1-16,-6-1-1 0,0 1 1 0,8-1 1 15,-8 1 0-15,6-1 0 0,-6-3 0 0,5 4 1 0,-5 0 1 16,9-4 1-16,-3 0 0 0,-6 4-2 0,6-4 0 15,0-4-1-15,1 4 0 0,0 0 1 0,-1-4-1 0,1 0-1 16,-1 4 1-16,0-7 0 0,8 4 0 0,-8-1 0 0,-1 1 1 16,4 3-1-16,-9-4 0 0,6 0 0 0,-1 4-1 15,-5-4 1-15,0 4-3 0,8 0 1 0,-8 0 0 0,6 4 1 16,-6 0-1-16,0 0 0 0,0-1 1 0,0 4 0 16,0 0 1-16,0 1 0 0,0 3 0 0,0-1 0 0,-6 2 0 15,6-1 0-15,-8 3-1 0,8-3 1 0,-5 0 0 16,5 5 1-16,-6-7 0 0,6 7-1 0,0-5 2 0,-9-1 0 15,9 2-2-15,0-1 0 0,0 0-4 0,0-4-4 0,0 4-6 16,0-4-7-16,9 0-13 0,-9 2-11 0,6-2-16 0,-1-5-19 16,9 6-32-16,0-4-61 0,-2-4-127 0,2 0-75 15,-2 0-47-15</inkml:trace>
  <inkml:trace contextRef="#ctx0" brushRef="#br0" timeOffset="-197044.78">17464 15247 140 0,'-6'-4'455'0,"-1"1"-144"0,7 3-132 0,-7-4-78 16,7 4-43-16,7 0-25 0,-7-3-14 0,7-1-8 15,-1 0-4-15,7 4-2 0,-7-4-1 0,8 4 3 16,-3-3-2-16,10 3 0 0,-8 0-1 0,7-5 1 0,0 5-3 15,-1 0-2-15,7 0-9 0,-6 0-9 0,-1 0-12 0,1 5-17 16,-1-5-20-16,-6 0-40 0,1 0-56 0,-2 3-88 0,-5-3-99 16</inkml:trace>
  <inkml:trace contextRef="#ctx0" brushRef="#br0" timeOffset="-196826.01">17594 15279 300 0,'0'5'344'0,"-6"-5"-121"0,6 0-96 0,0 3-53 0,6 1-32 15,-6 0-18-15,7 3-7 0,0 0-2 0,-1-3-2 0,7 3 0 16,-7 5-1-16,8-6 2 0,-8 6-1 0,7 1 0 16,-6-1-4-16,-1 3-2 0,7 0 0 0,-6-1 0 0,-7 4-2 15,0 0-3-15,0-3 4 0,0 5-4 0,-7-6 1 0,-6 1 2 16,7-1 2-16,-8 1 2 0,2-1 2 0,-2-2 1 16,2-2-2-16,-8-3 2 0,1 1-2 0,5-2-1 15,-5 2-3-15,-1-4-6 0,-1-1-15 0,10 2-20 0,-3-5-40 16,8 0-92-16,-7-5-140 0,7-2-86 0</inkml:trace>
  <inkml:trace contextRef="#ctx0" brushRef="#br0" timeOffset="-196404.19">17979 14933 226 0,'0'0'334'0,"0"0"-117"0,0 0-91 16,0 0-56-16,-6 0-31 0,6 0-16 0,0 0-10 0,0 0-1 15,0 3 0-15,0 0 3 0,-8 1 4 0,8 0 4 0,0 3 4 16,-6 4 5-16,0 0 1 0,6 0-3 0,-6 4-1 16,-8 3-1-16,8 0-3 0,-1 4-2 0,-6 1-4 0,6-2-2 15,1 1-3-15,-8 4-1 0,8-3-1 0,0 2-2 0,-7 0-2 16,6 0-2-16,1-2-1 0,-1 2-2 0,1 2-1 15,0-6 1-15,6 2-1 0,0-2-2 0,0 1-4 16,0-4-6-16,0-3-11 0,0-1-14 0,0 2-23 0,6-7-31 16,-6-1-50-16,0 0-86 0,6-4-114 0,-6-4-63 0</inkml:trace>
  <inkml:trace contextRef="#ctx0" brushRef="#br0" timeOffset="-196013.78">17823 15213 373 0,'0'-6'380'0,"6"3"-146"0,-6-1-94 0,0 4-55 0,0-5-33 16,6 5-21-16,-6 5-15 0,7-5-9 0,-1 7-3 16,-6-3-3-16,7-2-1 0,0 6 0 0,-1-4 0 0,0 4 0 15,0-1 1-15,8 0 1 0,-8 0 2 0,8-3-1 16,-1 3 0-16,-1-3-1 0,2 3 2 0,-2-4-1 0,2 2 1 16,-1-2-1-16,6-3 1 0,-6 0 0 0,1 0 1 0,5-3-2 15,-6 3 1-15,0-5 3 0,1-1-3 0,-2 2 0 16,0-3 0-16,2-1 0 0,-1-3 0 0,1 1 0 15,-8-5 0-15,0 4-3 0,0-4 5 0,2 0-1 0,-2 1 2 16,-6-5-1-16,0 4 0 0,6-2 0 0,-6-2 3 0,0 1 2 16,0 3-1-16,-6-3 3 0,6 3 0 0,0 0 5 0,-6 1 3 15,6 3 3-15,0 0 1 0,-8 0-1 0,8 4-1 16,0 3-3-16,-6-3-2 0,6 3-4 0,0 4-7 16,0-4-2-16,0 4-3 0,0 0-2 0,6 4-1 0,-6 3-1 15,0 1 0-15,8-1 2 0,-8 4-1 0,6 4 1 0,0-1 0 16,1 1 1-16,-1 3 0 0,1 4 1 0,0-3-1 15,-1 2-1-15,0 1 0 0,1 0 0 0,-7 4 0 0,6-4 1 16,-6 4-2-16,7-4-3 0,-7 3-5 0,0-3-5 16,6 4-7-16,-6-5-11 0,0-1-12 0,6-3-14 0,-6 2-17 15,8-4-20-15,-2-1-40 0,-6-3-73 0,7-4-129 0,-1 1-66 16</inkml:trace>
  <inkml:trace contextRef="#ctx0" brushRef="#br0" timeOffset="-195779.46">18395 15184 203 0,'-6'4'480'0,"6"0"-135"16,-7 4-151-16,1-1-86 0,0 4-49 0,-2 4-27 0,3-1-16 15,-2 4-7-15,7-4-5 0,-6 5-1 0,0-1-2 0,6 4 1 16,-8 1-2-16,8-1 0 0,-6 0 2 0,6-1-1 15,0 1 3-15,0 0-2 0,6 4 0 0,-6-3 0 0,0-5-1 16,8 3-4-16,-2-2-8 0,-6-5-9 0,6 0-11 16,1 1-16-16,-7 1-16 0,5-10-28 0,-5 6-42 0,8-9-70 15,-8 5-124-15,0-4-63 0</inkml:trace>
  <inkml:trace contextRef="#ctx0" brushRef="#br0" timeOffset="-195373.23">18362 15188 272 0,'-12'-7'497'0,"6"1"-162"0,0 1-138 0,-2 1-77 0,2 1-45 0,6-2-30 16,0 2-18-16,0 0-13 0,0 3-6 0,6 0-2 15,-6-4-2-15,8 4-1 0,-2 0 0 0,0 4 1 0,1-4-2 16,6 6 1-16,-7-1-1 0,0 2-2 0,1 0 1 16,-1 4 0-16,8 1-1 0,-14-1 0 0,6 3-1 0,1 1-1 15,-7-1-2-15,0 1 2 0,7 3-2 0,-7-3 1 0,0-1-1 16,0 2 1-16,0-2 0 0,0 1 1 0,0-1 1 16,6 1 0-16,-6 0-1 0,6-1-3 0,1-3-1 0,-1 4 0 15,1-5-2-15,6 2 0 0,-7 3-1 0,7-5-3 0,0 2-1 16,1-5 1-16,-8 3 1 0,7 2-2 0,-7-1-1 15,2-4-1-15,-2 4 2 0,0-4 0 0,-6 4 2 0,0 0 0 16,0-3 2-16,0-2 3 0,-6 2 3 0,6-4 0 16,-6 4 1-16,-2-5 2 0,2 1-1 0,0 0 2 0,-1 0 1 15,1-4-1-15,-2 2-1 0,2-2-5 0,0 5-12 0,-1-5-19 16,1-5-34-16,-1 5-61 0,1-2-121 0,6-6-87 16,-6 4-62-16</inkml:trace>
  <inkml:trace contextRef="#ctx0" brushRef="#br0" timeOffset="-195045.25">18565 14858 406 0,'0'-3'340'0,"0"3"-156"0,7 0-88 0,-7 0-47 16,6 3-25-16,1 5-14 0,-1-4-6 0,-6 7 2 0,7-1 2 15,-2 1 4-15,3 5 2 0,-8 2 2 0,7 0 3 16,-2 4 0-16,2 0-1 0,0 3-4 0,0-2-1 0,-1 6-4 16,0-4-4-16,1 1-2 0,-1 3-2 0,1-3 1 0,0 4 0 15,-1-5-1-15,0 1 0 0,2-1-1 0,4 1 3 16,-6-5-3-16,1 6-3 0,-1-5-6 0,1 0-12 0,-7-4-12 15,7 0-19-15,-2-4-35 0,-5 1-57 0,7-3-103 0,-7-2-95 16</inkml:trace>
  <inkml:trace contextRef="#ctx0" brushRef="#br0" timeOffset="-194560.87">18572 14873 161 0,'-7'-7'478'0,"7"-1"-151"0,-6 1-129 16,6 0-71-16,0 0-40 0,0-1-25 0,0 1-18 16,6 3-10-16,1-2-10 0,-1-2-4 0,1 1-1 0,-1 3-4 15,6-3-2-15,-4 3-2 0,4 0-2 0,2 1-2 16,-7 3 0-16,5 0-2 0,1 0-3 0,1 3 0 0,-2 1-2 16,2 3 0-16,-2 4 0 0,-5-3 0 0,6 6 0 15,-6 1 0-15,-2-1 1 0,2 5-1 0,-7-2 0 0,8 3 0 16,-8 1 0-16,0-2 1 0,0 3-1 0,0 0-1 0,-8-1 1 15,8-2 0-15,0 4-1 0,0-6 1 0,8 2 0 16,-8-1-1-16,6 0-2 0,0 0 1 0,0-4 0 0,2 5-1 16,4-4 0-16,-5 0-1 0,6 3-1 0,0-3 0 15,-1-1 2-15,-4 1-1 0,4 0-2 0,-5-1-1 0,0 1-2 16,-1-3-2-16,1 1 0 0,-7 3-1 0,0-7 2 0,0 7-1 16,0-5 1-16,0-1 2 0,-7-2 2 0,1 0 3 15,-1-1 2-15,0 0 0 0,-5 0-1 0,4-3-2 0,1 0-5 16,-4-1-12-16,4-3-17 0,0 0-23 0,1-3-43 15,-1-1-83-15,1-3-145 0,0-1-75 0</inkml:trace>
  <inkml:trace contextRef="#ctx0" brushRef="#br0" timeOffset="-193498.53">19067 14933 329 0,'-7'0'237'15,"7"-5"-95"-15,-6 5-64 0,6 0-38 0,0 0-19 16,0 0-9-16,-6 0-6 0,6 0-3 0,0 0 0 0,0 5-1 16,0-5 1-16,-7 0 5 0,7 3 0 0,0 0 0 0,-6-3 0 15,6 4 1-15,0 3 4 0,-7-3 2 0,7 4 1 16,0-1-1-16,-7 3 3 0,7 2 4 0,-6-1 2 16,0-1 1-16,6 5 1 0,-8-4-2 0,1 5-1 0,2 1-2 15,5-2-1-15,-7 3-3 0,0 0-2 0,7-3-3 0,-6 3-3 16,6 2-1-16,0-3-1 0,0 2-1 0,0-1 0 0,0 0-1 15,0 0 0-15,6-4 0 0,1 5 0 0,0-4 0 16,-2-1-1-16,2 1 0 0,7-3-2 0,-1-3-1 16,0 3 0-16,0-1 1 0,0 1-4 0,0-5-5 0,0 0-4 15,7-3-7-15,-7-1-10 0,0 1-8 0,7-1-14 0,-1 1-22 16,-6-8-39-16,6 1-60 0,-5-1-105 0,5-3-72 16</inkml:trace>
  <inkml:trace contextRef="#ctx0" brushRef="#br0" timeOffset="-193186.2">19159 15057 5 0,'-8'-8'450'0,"8"5"-120"0,0-5-128 15,0 4-77-15,0 1-48 0,0-5-30 0,8 5-16 16,-8 3-12-16,6-4-7 0,0 0-4 0,1 4-3 16,-1-4 0-16,7 4-1 0,-6 4-1 0,4-4 2 0,-2 4-3 15,2 3 0-15,-3-3 0 0,5 3-1 0,-7 5-1 0,7-4 2 16,-6 1 0-16,0 3-1 0,-1 3 0 0,0-5 0 0,-6 5-1 16,0-1 0-16,0 1 1 0,-6-1 0 0,0 3-1 15,6-4 0-15,-14 3 0 0,8-2 1 0,-1 1 1 16,-5-5 0-16,5 5-4 0,-6-4-4 0,7-4-4 0,-3 4-9 15,-2-3-12-15,4-1-17 0,1 0-28 0,6-7-52 0,-7 4-101 16,7-8-99-16,-6 4-59 0</inkml:trace>
  <inkml:trace contextRef="#ctx0" brushRef="#br0" timeOffset="-192920.75">19309 14987 242 0,'-14'0'339'0,"8"0"-138"15,-8 4-94-15,8-1-49 0,-7 5-28 0,7-2-11 0,-1 6-3 16,-1-5 1-16,3 4-2 0,-1 0 3 0,-3 3 1 0,9-2 2 16,-5 3 4-16,5 3-4 0,0-4-2 0,0 1-5 15,0 3-2-15,5-3-3 0,4 3-2 0,-3-2-2 16,7-2-2-16,0 1-1 0,0-1-3 0,7-3-6 0,0 0-10 15,-3-1-18-15,11-2-28 0,-2-4-53 0,0 0-101 0,0-4-109 16,7 0-65-16</inkml:trace>
  <inkml:trace contextRef="#ctx0" brushRef="#br0" timeOffset="-192186.55">19392 14873 182 0,'0'4'285'0,"8"-4"-97"0,-2 0-73 0,0 4-46 16,1-4-27-16,6 3-12 0,-6 4-3 0,5-2-2 0,2 1 2 15,-3 5 1-15,4 1 1 0,4-1 0 0,-5 3-3 16,-2 1-2-16,1 3-4 0,0 4-4 0,-6 0-2 0,-1 0-1 16,-6 4-5-16,7-1-1 0,-14 1 0 0,7 3-3 15,-6-3-1-15,-7 4 0 0,-1-1-1 0,2 4-5 0,-8-1-5 16,-6 1-7-16,-2 0-13 0,4 1-21 0,-2-2-40 0,-6 1-72 15,-8 1-135-15,7-1-74 0</inkml:trace>
  <inkml:trace contextRef="#ctx0" brushRef="#br0" timeOffset="-191702.23">17067 16240 287 0,'-7'-3'245'0,"7"3"-73"0,-7-4-61 15,7 4-40-15,-6-5-23 0,6 5-9 0,0-3-7 16,0 3-4-16,0-3-2 0,0-1-6 0,6 4-3 0,1-4-4 16,0 1-3-16,-1 0-5 0,7 3-2 0,-6-5-1 0,6 1-1 15,7 1 2-15,-9-2-2 0,10 2-1 0,5 0 0 16,-7-1 0-16,14 0-1 0,-7-3 1 0,13-1 2 15,1 1 2-15,-3 0 0 0,9 0 3 0,7-4 3 0,6 4 3 16,-1-8 4-16,14 4 0 0,0-4 1 0,-1 5-1 0,14-6 1 16,-6 1 0-16,5 1-1 0,7-1-3 0,-6 5 0 0,6-5-2 15,0 0-3-15,0 0 1 0,6 5-2 0,-5-5-2 16,-7 3-2-16,-1 3-2 0,2-3 0 0,-8 4-3 16,-6 1-6-16,-1 0-6 0,-12 4-8 0,0-5-8 0,-14 4-7 15,-5 1-8-15,-8 3-12 0,-6-4-6 0,-7 4-8 0,-5 0-11 16,-8-4-24-16,-6 4-40 0,-6 0-81 0,-14 0-86 15</inkml:trace>
  <inkml:trace contextRef="#ctx0" brushRef="#br0" timeOffset="-191171.17">18174 16254 265 0,'0'0'474'0,"0"-3"-165"16,0 3-139-16,6 3-79 0,-6-3-45 0,8 4-23 16,-2 4-14-16,0-5-5 0,1 4-3 0,-1 4 0 0,1 0 1 15,6 1 1-15,-7 2 1 0,1 5 1 0,-1-1-2 0,7 4 1 16,-7-1 1-16,2 6-1 0,5-2 0 0,-7 5-2 0,0-1 1 15,-6 0 0-15,7 0 1 0,0 0 0 0,-7 1 0 16,0-1 0-16,0 0-2 0,0-3 0 0,0 0-2 0,-7-1 0 16,7-2 1-16,-7-2-1 0,1-2 2 0,6-1 0 0,-6 0 2 15,6-3-1-15,-7-4 3 0,7 0 1 0,0-3 2 0,-6-2 5 16,6-2 7-16,0-1 7 0,0 2 2 0,0-5 5 0,6 0 0 16,-6-5 0-16,7-2-5 0,-1-3-5 0,0-2-7 15,1 1-7-15,6-4-5 0,-7-2-4 0,8 2-2 0,-1-7 0 16,0 3 3-16,6 2-1 0,-5-2-2 0,-2-3 0 0,8 3 1 15,-1 2-1-15,-5-2 3 0,5 5-1 0,-6 3-2 16,7-1-2-16,-7 2 1 0,-1 3-1 0,2 2 1 0,-8 2 0 16,7 3-1-16,-6 3 0 0,6 2 1 0,-8-2 1 0,3 9 2 15,-1-6 0-15,5 5 0 0,-5 3-1 0,0 1 0 0,-1 0 0 16,0 3-1-16,7-3 1 0,-6 4-1 0,0-5 1 16,5 5-1-16,-4-5 0 0,4 1 0 0,-6-1 0 0,7 1 0 15,-6-4-1-15,5-1 1 0,-5 5-2 0,7-7 0 0,-2 3-4 16,2-3-4-16,-1-2-7 0,0-2-5 0,0-1-12 0,-1 2-13 15,1-2-16-15,1-3-22 0,-1 0-33 0,-6-3-60 0,5-2-122 16,-5-2-73-16,0 1-47 0</inkml:trace>
  <inkml:trace contextRef="#ctx0" brushRef="#br0" timeOffset="-190968.09">18030 16591 327 0,'14'-3'481'0,"12"-1"-183"0,1 1-135 0,5-5-78 0,13 4-41 16,1-3-21-16,13-1-10 0,-8 2-6 0,8-5-3 16,6 3-2-16,-7 2-9 0,-5-2-16 0,5 4-26 0,-5-3-59 15,-1-1-121-15,0 5-99 0,-13-4-72 0</inkml:trace>
  <inkml:trace contextRef="#ctx0" brushRef="#br0" timeOffset="-187828">11808 1659 21 0,'0'-3'84'16,"0"3"-14"-16,7 0-11 0,-7-4-10 0,6 4-8 0,1 0-7 16,-1 0-6-16,-6-4-5 0,7 4-5 0,-1 0-1 15,-6-4 0-15,0 4-1 0,7 0 0 0,-7 0 0 0,0 0 0 16,0 0 1-16,0 0-1 0,0 0-4 0,0 0-3 16,0 0-2-16,0 0-3 0,0 0 0 0,0 0-3 0,0 0 0 15,0-2-2-15,0 2-6 0,0 0-12 0,0-5-16 0,6 2-17 16,-6 3-36-16,0-4-40 0,6 1-54 0</inkml:trace>
  <inkml:trace contextRef="#ctx0" brushRef="#br0" timeOffset="-185781.59">11919 1477 76 0,'0'-4'150'0,"0"4"-47"0,0 0-36 0,0 0-25 15,0 0-16-15,0 0-9 0,0 4-8 0,0-4-5 0,0 0-2 16,0 0-1-16,0 3-1 0,0-3 0 0,0 0-1 0,0 4 1 15,0-4 0-15,0 3 0 0,0 1 0 0,0-1 1 16,0-3-1-16,0 4 2 0,6 0 4 0,-6 0 3 16,0-1 0-16,7 1 0 0,-7-1 4 0,7 2 1 0,-1-3 2 15,-6 6-2-15,6-4-2 0,0 3-2 0,2-3 0 0,-2 2-1 16,0-1-3-16,1 2-3 0,-1 0 0 0,1-3 0 0,6 4 1 16,-7-2-2-16,8 3 3 0,-8-3-2 0,7 5 3 15,0-3 0-15,-6 3 0 0,5-3-2 0,2-2 1 16,-2 2-2-16,2-1 0 0,5 1-2 0,-5-1 1 0,-2 0-2 15,2 0 1-15,-2 1 0 0,-6-1-1 0,8 0 2 0,-1-2-1 16,1 1 3-16,-2 2-2 0,1-1-1 0,0 4 0 16,0-4 1-16,-6 0 1 0,6 1-2 0,0-1-1 0,-7 1 0 15,7-2 0-15,-7 2 1 0,1-1-1 0,7 5-1 16,-8-5 1-16,0 0 0 0,2 0 0 0,-2 1-1 0,0-1 0 16,0-3 0-16,1 2 0 0,0-2 0 0,-1 4 0 0,1-4 1 15,-2 3 2-15,2-3 1 0,6 3-2 0,-6-3 0 16,7 4 2-16,-2-6-1 0,1 6 0 0,1-1-1 0,-8 1-1 15,6-1 0-15,2-3 0 0,-1 3 2 0,0 0-1 0,6 1 0 16,-12-1 0-16,12 0-1 0,-11 0 0 0,4 1 0 16,1 3 0-16,0-3-1 0,-1-1 1 0,3 1-1 0,4-2 1 15,-6 2 0-15,0 3 2 0,0-5-1 0,6 2 0 16,-5-1 1-16,5 5-2 0,1-5 2 0,-8 0-1 0,2 5-1 16,-1-6 1-16,6 5 0 0,-6 1 1 0,-6-4-1 0,6 1-1 15,0 3 0-15,-1-2 0 0,2-2 0 0,-1 3 0 16,0-3 0-16,-7 2-2 0,8 1-1 0,-2-3 2 0,2 3-1 15,-1 0 0-15,-2 1 2 0,-2 1-2 0,2-1 1 16,4 1 2-16,-3-1 1 0,1 3 1 0,1-5-1 0,-2 5 1 16,2-4 0-16,-3 4-2 0,4-4 1 0,-2 0-3 0,-1 3 2 15,2-3 0-15,-2 1 0 0,8-1-1 0,-7-1 0 16,1 2 1-16,-2-1-1 0,2 0 1 0,5 0-1 16,-6-1 0-16,0 5 0 0,0-3 1 0,0-2 0 0,7 2 2 15,-7-3 0-15,5 3-2 0,-4-1 1 0,6 0 2 0,-7 0-1 16,6 0 1-16,0 0 0 0,-5 0-1 0,6 0 0 0,-9 0 0 15,10 0-2-15,-8-1 0 0,1 5 0 0,4-3 1 16,-4-2 0-16,-1 5-1 0,-1-4-1 0,2 4 1 16,-1-1 0-16,0 1 1 0,0-1 1 0,0 1-3 0,0 0 0 15,0-1 1-15,6 2 1 0,-6 2 0 0,7-4 0 0,-7 1-1 16,6 3 2-16,1-3 0 0,-1 0-1 0,1 3 1 16,0 1-2-16,-1-5 0 0,7 5 2 0,-6-4-2 0,0 2-1 15,5 2 1-15,-5-1 0 0,0 0 0 0,-1 0 1 0,1 1-1 16,-8 3 1-16,8-3 0 0,0 2 1 0,-1 1 1 15,-6 0-1-15,14 5 0 0,-14-6 1 0,6 4 1 0,8-3 3 16,-8 4 2-16,0 1-1 0,8-2 2 0,-8 0 0 16,7 0 1-16,-6 4-1 0,5-3-1 0,-6 3-3 0,8 0-3 15,-1 2 0-15,-6-2-1 0,-2 0-3 0,9 1 0 0,-7-1 1 16,0 4 0-16,-1-4 1 0,7 3 0 0,-7 3-2 16,-5 1 1-16,6 0 3 0,-2 1 0 0,2-4 0 0,0 4 0 15,-2-1-2-15,2 0 0 0,7 1 4 0,-8 1-2 16,1-2-2-16,0 0 0 0,5 1 0 0,-6 0-1 0,2-1 0 15,-1 1-1-15,-8 3 0 0,8-3 1 0,-2 3-1 16,-3 1 5-16,4-1-1 0,-6 4 2 0,0-4 1 0,7 4 3 16,-8 3 0-16,2-3 0 0,5 4 0 0,-5-4-2 0,-3 4 0 15,10-1-1-15,-1 1 1 0,-1-4-2 0,1 4 0 16,6-1 2-16,-7-4 1 0,7 3 0 0,-6-3 0 0,6 1-2 16,-7-1 1-16,6-2 1 0,3 0-1 0,-9-2-2 15,8 6 1-15,-8-1 0 0,7 0 0 0,-6 0 4 0,-1 4 2 16,0-2-1-16,1 3 1 0,6 2 0 0,-6-3-1 15,-1 3-2-15,0 0 1 0,-5 0-2 0,5 4 1 0,-6-4-1 16,7 4 0-16,-7 1-1 0,7 2-1 0,-8-2 0 0,8-2 1 16,-7 1-1-16,7 3-3 0,-8-3-2 0,8 3 2 0,-7-2-1 15,7 7 2-15,0-5 2 0,-1 5 0 0,-6-1 0 16,6-1-1-16,1 3 2 0,0 1-2 0,-8-3-1 16,8 4 0-16,-7-4-2 0,7 5-2 0,-7-2-1 0,0-2 1 15,0 3 1-15,-1-5 1 0,2 2 0 0,-2-5 1 0,2 6 0 16,-1-7 1-16,0 7 2 0,-6-3 0 0,5 1 0 15,2 1 0-15,-1-1-1 0,-7 0 0 0,7 4-2 0,-7-4 0 16,7 5-2-16,1-5 1 0,-8 4-2 0,7 0 0 16,0-4 0-16,-6 1 1 0,-1-2-1 0,0 2-1 0,2-1 1 15,-2 0-1-15,0 1 0 0,-6-1 2 0,7 4 0 0,-7-4 1 16,0 1-1-16,0-1 2 0,6-3-1 0,-6 3-2 16,0 0 2-16,-6-3-2 0,6 3-1 0,0 1 0 15,0-5 0-15,-7 4 0 0,7-3 1 0,0-1 1 0,-6 0 0 16,6-2 1-16,0-1-3 0,0 3 0 0,0-6 1 0,0 2-2 15,0-2 2-15,0-1-1 0,0 1 1 0,0-1-1 0,0-4 2 16,6 1 2-16,-6-4 0 0,0 3 2 0,7-3-1 16,-7 0 1-16,0-3 1 0,6 2 0 0,1 2 2 15,-7-5 1-15,6 4-1 0,-6-3 0 0,6 3 0 0,1-5-1 16,0 2 0-16,-7 0 0 0,7-2 1 0,-7-2 0 0,0 4 0 16,0-5-2-16,0 1 0 0,6-1 0 0,-6 1-1 15,0 0 0-15,0-1-3 0,6-3 0 0,-6 4 2 0,8 0 1 16,-8-4 1-16,12-1 0 0,-6 1 0 0,1 0 1 0,0 0 0 15,-1-3 0-15,6 2-1 0,-5-3 0 0,1 1-3 16,-3-1 1-16,2 1-3 0,-1-1 0 0,0 1 0 0,2-5-1 16,-2 1 1-16,-6 3 0 0,7-4 0 0,-7 5 1 15,0-5 0-15,0 2 1 0,0-2 0 0,6 0 0 0,-6 2-1 16,0 2 0-16,0-4-1 0,0 1 1 0,0-1-1 0,7 1-1 16,-7 0 0-16,7-1 1 0,-1 1 1 0,0 3-3 15,1 0 3-15,0 0-1 0,5 0 0 0,-5 5-1 0,-2-5 1 16,10 4-2-16,-10-4 1 0,2 8 0 0,1-3 0 15,-2-2 0-15,-6 2 1 0,6-2 1 0,0 1-1 0,1-4 1 16,-7 5 0-16,0 2-2 0,7-3-1 0,-7 0 0 0,0 3 0 16,6 2 2-16,-6-1 0 0,0-1 0 0,7 0-1 15,-7 5 1-15,6-4 0 0,1 2 1 0,-7 2-1 16,7 0-1-16,-7-5-1 0,6 0 0 0,-1 5 0 0,-5-4-1 16,7-5 1-16,-7 5-3 0,0-5 1 0,0 2 0 0,0-2 2 15,-7-2-1-15,7-1 0 0,0 1 1 0,-5-1 0 0,5 0 4 16,0-3-2-16,0 4 1 0,-6-5 0 0,6 1 0 15,6-4 1-15,-6 3-3 0,0-7 1 0,0 4 0 16,5-3-1-16,-5-1-1 0,0 1 1 0,0-1 0 0,0-4-1 16,0-3 1-16,0 0-1 0,0 0 0 0,0-3 1 0,-5-4 0 15,-1-2-1-15,-1 4-1 0,0-6 2 0,-6-6 0 16,0 4-1-16,-6-2 1 0,-2-4-1 0,1 1 0 0,-4-3 0 16,-2 2 1-16,6 0-1 0,-7-3 0 0,1 4 0 0,1 0 1 15,-1 0 0-15,6 2-1 0,-7 2 2 0,8 0-1 16,6 3 1-16,-7 0 0 0,8 0-1 0,-1 3 1 0,6 5-2 15,-6-5 1-15,7 5 0 0,-1-1 0 0,7 0-1 16,0 0 0-16,0 1 0 0,0 0 0 0,0-2 1 0,7 2-1 16,-1-1 2-16,7 1 1 0,0-6 2 0,0 6 1 15,1-4 2-15,5-1 2 0,0-3 2 0,1 0 2 0,-1 0 1 16,7 0 1-16,-6 0 7 0,-1-3 8 0,1 3 10 0,0-4 8 16,-7 2 3-16,0-4 2 0,6 4 0 0,-5-2 8 15,-2-4 2-15,0 5-5 0,3-5-11 0,-3 4-8 0,-4-3-4 16,4 0-4-16,1 3-8 0,-6-3-30 0,-1 0-35 0,7 0-32 15,-6-4-28-15,6 0-25 0,-8 0-30 0,2-1-31 16,1 2-32-16,-3-5-45 0,-5 1-105 0,0-1-64 16,0 0-37-16</inkml:trace>
  <inkml:trace contextRef="#ctx0" brushRef="#br0" timeOffset="-184125.79">18806 14522 67 0,'0'0'46'0,"0"0"-53"16,0 0-51-16</inkml:trace>
  <inkml:trace contextRef="#ctx0" brushRef="#br0" timeOffset="-183922.88">18650 14643 208 0,'6'0'137'15,"1"-4"-62"-15,-1 1-54 0,-6 3-45 0,7 0-42 0,0-4-46 16,-1 0-60-16</inkml:trace>
  <inkml:trace contextRef="#ctx0" brushRef="#br0" timeOffset="-183782.19">18637 14705 140 0,'-7'3'268'0,"0"-3"-94"0,2 0-76 0,-2 0-52 16,-1 4-37-16,3-4-34 0,5 0-29 0,-7 0-35 0,7 0-49 15,0 0-85-15</inkml:trace>
  <inkml:trace contextRef="#ctx0" brushRef="#br0" timeOffset="-183641.5">18669 14727 147 0,'-6'0'210'0,"6"-4"-129"15,0 4-147-15,0 0-159 0</inkml:trace>
  <inkml:trace contextRef="#ctx0" brushRef="#br0" timeOffset="-183516.7">18734 14757 84 0,'0'-5'290'0,"-6"5"-149"0,6-3-150 16,-7-1-157-16,7 0-104 0</inkml:trace>
  <inkml:trace contextRef="#ctx0" brushRef="#br0" timeOffset="-167504.87">21002 4293 1 0,'7'-4'16'0,"0"4"-32"0</inkml:trace>
  <inkml:trace contextRef="#ctx0" brushRef="#br0" timeOffset="-167051.72">21165 4227 19 0,'0'-3'184'0,"0"3"-44"0,0-3-41 0,0-2-28 16,0 2-16-16,0-1-9 0,0 0-8 0,0 1-4 0,0-1-3 16,0 1 1-16,0-1 2 0,0 0 2 0,0 0-5 15,0 1 0-15,0-2-2 0,0 5-1 0,0-2-1 0,0 2-5 16,0 0-2-16,0-5-9 0,0 5 0 0,0 0-1 0,0 0-4 15,0 0-2-15,0 0-5 0,0 5-2 0,-7-5 0 16,7 2-2-16,-6 6-2 0,0-4 2 0,-1 4 2 0,1-1 0 16,-1 4 2-16,0 0-1 0,1-4 1 0,0 4 1 15,-1 4 2-15,-6-5 0 0,7 2-1 0,-2 2 0 0,2-3 0 16,-7 1 0-16,7-3 1 0,0 3-1 0,-2-4-1 16,8-1 1-16,-6 0-1 0,6 1 0 0,0-4 1 0,-6-1 3 15,6 1 5-15,0-4 4 0,6 0 4 0,-6 3 4 16,0-3 3-16,6-3 1 0,-6 3 0 0,8-4-1 0,4 1-3 15,-5-5-4-15,-1 4-3 0,0-3-3 0,8 0-4 0,-9-1 0 16,3-4 0-16,5 6-3 0,-7-5-1 0,1 3-1 16,0-3 1-16,-1 4-2 0,1 0 0 0,-1-4 0 0,-6 4-1 15,6 0 0-15,-6 3-1 0,7 0 1 0,-7 0-1 16,0 1-3-16,0-1-1 0,7 4 0 0,-7 0 1 0,0 4 0 16,0-1-1-16,6 1 0 0,-6 4 1 0,0-1 1 0,5 0 3 15,-5 4 2-15,0-4-1 0,9 4 0 0,-9 0 0 16,0 4 1-16,6-4 1 0,-6 1-2 0,5 2-7 0,-5-3-8 15,0 0-7-15,8 3-13 0,-2-3-16 0,-6 0-23 16,7-4-37-16,-7 1-55 0,6-1-98 0,-6-7-86 0</inkml:trace>
  <inkml:trace contextRef="#ctx0" brushRef="#br0" timeOffset="-166692.45">21107 4319 177 0,'-7'0'276'0,"-1"-3"-101"0,8 3-75 15,-5 0-39-15,-1 0-24 0,6 0-12 0,0 3-7 0,-8-3 2 16,8 4-3-16,0-4 0 0,0 2 1 0,8 6 2 16,-8-4-1-16,6 4-1 0,-6-1-4 0,5 0-4 15,-5 5-2-15,8-5 0 0,-1 3-2 0,-7-2-1 0,6 6-3 16,0-3-1-16,-6 0 0 0,7 3 2 0,0-2-1 0,-1 3 0 16,1 4 1-16,-1-5 1 0,-6 4 0 0,6 0-1 0,1 1-1 15,-7-1 0-15,7 1 0 0,-7-1-1 0,6 4 0 16,-6-3 0-16,5-2 1 0,-5 2-2 0,9-1 2 15,-9 1-1-15,0-6-1 0,0 7 1 0,0-6 1 0,6-3-1 16,-6 4-1-16,0-5 0 0,0-2 0 0,0 3 0 0,0-4 0 16,0-3 1-16,0 3-1 0,0-2 1 0,0-5 2 15,0 2 1-15,0-2 4 0,0 4 4 0,0-4 4 0,0-4 2 16,0 4 1-16,0-2 0 0,0-3 2 0,-6 1 1 16,6-3-1-16,0 0-2 0,0-1-1 0,0-3 0 0,0 5 4 15,0-6 3-15,0 1 0 0,6 0-1 0,-6 1 0 0,0-2-3 16,5-3-1-16,3 4-9 0,-2 1-14 0,1-2-21 15,-1 2-27-15,7-5-42 0,1 4-100 0,-2-4-141 0,2-3-79 16</inkml:trace>
  <inkml:trace contextRef="#ctx0" brushRef="#br0" timeOffset="-166051.87">21022 3609 171 0,'0'-4'207'0,"0"0"-55"16,0 4-51-16,0-4-34 0,0 0-19 0,0 0-5 15,0 4-6-15,0-2-3 0,0 2-3 0,0-5 0 0,0 5-3 16,0 0-4-16,0-2-4 0,-6 2-8 0,6 2-3 0,0-2-4 16,-7 5-5-16,7-3-3 0,-7 2 0 0,1 4 1 0,-1 0 1 15,1 1 1-15,-1-1 0 0,-7 0 1 0,9-1 1 16,-1 4-2-16,-3-3 0 0,9-1 0 0,-5-4 0 16,-1 1-1-16,6 0 1 0,0-1-1 0,-7 1 1 0,7 0 4 15,0-4 5-15,0 0 6 0,0 3 7 0,0-3 4 0,7 0 3 16,-7 0 2-16,0-3 0 0,6 3-3 0,-6-4-3 0,5 0-6 15,4 1-7-15,-3-1-5 0,-1-3-2 0,9 3-2 16,-7-4-1-16,-1 2 0 0,1 2-1 0,-7-3 1 0,6 3-2 16,1 0 0-16,-7-2 0 0,7 0-1 0,-7 6-1 15,0-2 1-15,0-2-1 0,0 4-1 0,6 0 1 0,-12 0-1 16,6 0-1-16,0 0 0 0,0 0 2 0,0 4 1 16,0-2-2-16,0 6 1 0,6-4 1 0,-6 4 0 0,0-1 1 15,6 0 1-15,-6 4-1 0,0 0 0 0,6-4 0 16,2 4 0-16,-2 4-1 0,0-4 1 0,-6 1 0 0,7-3-2 15,-1 3-4-15,0-1-8 0,-6 1-12 0,8-2-12 0,-2 1-16 16,-6-4-21-16,5 1-27 0,-5-1-43 0,8 0-73 16,-8-3-110-16</inkml:trace>
  <inkml:trace contextRef="#ctx0" brushRef="#br0" timeOffset="-165708.42">21054 3743 212 0,'-6'-4'244'16,"6"4"-91"-16,0 0-66 0,0-2-37 0,-6 2-21 15,6 0-11-15,0 2-7 0,0-2-5 0,0 8-4 0,0-4 0 16,6 4 3-16,-6-1-1 0,6 3 2 0,-6 2 2 16,7-1 3-16,-1 3 0 0,0 4 0 0,2-3 2 0,3 3-2 15,-3 1-1-15,-1 3-2 0,-1-3-3 0,0 2-2 16,1 1 1-16,0 4-3 0,-1-3-1 0,1-2 1 0,-1 5-1 16,0-4 0-16,-6 3 1 0,7-3-1 0,0 0 1 0,-7-1 1 15,6-1 0-15,-1-2 1 0,-5 0-1 0,9 1 0 16,-9-9 0-16,0 5 0 0,6-4-1 0,-6-1 0 0,0-2-1 15,0-4 2-15,0-1 2 0,0 2 2 0,0-2 3 16,0-3 5-16,0 0 5 0,0-3-1 0,0-2 2 0,0 2 4 16,-6-5 2-16,6 1 5 0,0-4-3 0,0 0-1 0,0 0-1 15,0-3 0-15,0 3 1 0,0-3-1 0,0-2 0 16,0 2-2-16,6-2-3 0,-6 7-3 0,5-7-2 0,-5 5-1 16,0 1-3-16,8-2-5 0,-2 1-8 0,-6 5-10 15,7-2-14-15,-7 1-19 0,6-1-34 0,1 1-60 0,-1 3-149 16,0-3-91-16,2 0-58 0</inkml:trace>
  <inkml:trace contextRef="#ctx0" brushRef="#br0" timeOffset="-161584.39">17184 8177 298 0,'-7'-4'234'0,"7"1"-88"0,-6-2-61 16,6 2-32-16,0-1-16 0,-7 0-5 0,7 4 0 15,0-3-2-15,-6 0 1 0,6-2-1 0,0 2 1 0,0-1 2 16,-7 0 1-16,7 1-4 0,0-1 2 0,0 1-3 15,0-1 2-15,0 0 0 0,0-3-1 0,-6 3-3 0,6 1 0 16,0-2-4-16,0 3-4 0,6-2-4 0,-6 0-1 0,0 0-3 16,0 1-3-16,7 3-1 0,-7-4-4 0,6 4-1 15,1-4 0-15,-1 4 0 0,1 0-2 0,0 0 0 0,-1 4-1 16,0 0 1-16,8-1-1 0,-8 1 0 0,7 0 0 16,-1 2-1-16,2 2 0 0,-9 3 0 0,10-3 1 0,-9 2-1 15,7 6 1-15,-13-6-2 0,7 5-1 0,-1-1 2 0,-6 1-2 16,0-1 3-16,0 2-3 0,0 2 2 0,-6-4 0 15,-1 5 0-15,-6-1 1 0,1-4 1 0,-2 2 1 0,0-2 0 16,-6 1-1-16,-5-1 0 0,-1 2 2 0,0-6 0 0,-8 1 0 16,3 0 0-16,-2-4 0 0,-6 0 4 0,1-3 1 15,-2 0 2-15,7 0 2 0,-5-4 2 0,-1-4 2 0,6 0 3 16,-7 0 1-16,15-6 1 0,-8 3 7 0,8-5 6 16,5 1 1-16,0 0 1 0,1 0-1 0,5-7-1 0,2 4-4 15,5-1-2-15,7-4-7 0,-7 1-7 0,7 0-4 16,7-1-1-16,0-2-2 0,5 3 0 0,-5-5-2 0,6 5 0 15,5-4-2-15,2 3 1 0,1-2-2 0,-2 3-1 16,14-1 0-16,-8 3 0 0,7-1 0 0,2 3-1 0,-1-1 0 16,6 3 0-16,0-2 0 0,-1 7-3 0,-4-4 2 0,5 3 0 15,0 1 1-15,-2-1-1 0,-3 2 1 0,6 2 0 16,-8 0-1-16,7 1 4 0,-7-1-1 0,-5 0 0 0,5 4-3 16,-7-4-6-16,3 4-8 0,-2-3-10 0,-7 3-8 15,7 3-12-15,-6-3-14 0,-9 4-18 0,10-4-18 0,-1 0-22 16,-1 4-33-16,-5-4-66 0,-2-4-134 0,2 4-62 15</inkml:trace>
  <inkml:trace contextRef="#ctx0" brushRef="#br0" timeOffset="-161318.79">17471 7729 103 0,'0'-3'298'0,"6"3"-101"0,0-4-81 0,0 0-49 16,8 1-23-16,0 3-12 0,-2-4-8 0,8 1 1 0,-1-2 0 15,1 5-4-15,0-3 0 0,5 3-1 0,8-3-5 16,-7 3-1-16,6 0-4 0,1 0-3 0,7-4-2 0,-8 4-2 16,1 0-3-16,5 0 0 0,-5 0 1 0,-7 4-1 15,7-4-1-15,-7 3-3 0,-6-3-8 0,6 3-7 0,-7-3-12 16,-5 0-12-16,-2 0-20 0,0 0-27 0,2 0-56 0,-8 0-76 15,1-3-67-15</inkml:trace>
  <inkml:trace contextRef="#ctx0" brushRef="#br0" timeOffset="-157069.75">20787 11268 94 0,'0'0'276'0,"0"0"-68"0,-6 0-62 15,6 0-49-15,0 0-30 0,-7-3-18 0,7 3-8 0,0 0-4 16,0 0-5-16,0-4-2 0,0 4-4 0,0 0-2 16,0 0-3-16,0-4-1 0,0 4-5 0,0 0-1 0,0 0-4 15,0-3 0-15,0 3-2 0,0 3-1 0,0-3-3 0,0 0-2 16,0 0-1-16,0 0 0 0,0 0-1 0,0 0-1 15,0 0 1-15,0 0-1 0,0 0 0 0,0 0 0 16,0 0 1-16,0 0 3 0,0 0 3 0,0 0 3 0,0 0 2 16,0 0 3-16,0 0 3 0,0 0 3 0,0-3 1 0,0 3-1 15,0 0-2-15,0 0-1 0,0 0-1 0,0 0-1 0,0-4-3 16,0 4-1-16,0 0-3 0,0 0-1 0,0-3 1 16,0 3 0-16,0-4-1 0,0 4 0 0,0-4 2 15,7 4 1-15,-7-3 1 0,0-2 2 0,0 5 2 0,0-2 3 16,0-2-1-16,0 0 0 0,0 0-1 0,0 1-2 0,0-1-1 15,0 0-4-15,0 0-2 0,0-4-1 0,0 6 1 16,0-5 0-16,6 2 0 0,-6-2 5 0,0-1 2 0,0 1 2 16,0 4-2-16,0-5 2 0,0 1 2 0,6 0 1 15,-6 0-1-15,0 3-3 0,0-8-2 0,0 6 0 0,0-2-1 16,0 1 0-16,0-1-1 0,0 0 0 0,0-1 0 0,0 1 2 16,0 1-1-16,0-5 1 0,0 5 0 0,8-4-2 15,-8 4-2-15,0-4 2 0,0 4 0 0,0-4 2 0,0 0-1 16,6 3-2-16,-6-2 1 0,0 2 2 0,0-3 1 15,0 0 2-15,0 4 4 0,0 0-1 0,0-4 1 0,0 3 1 16,0 2 1-16,0-6-2 0,0 4-3 0,0-3-3 0,0 5 0 16,0-6 0-16,0 5 7 0,0-4 0 0,0 3 1 15,0-2 4-15,0-1 0 0,-6 0 4 0,6 0-3 16,0-4-4-16,0 4-3 0,0 0 0 0,0-1 2 0,0 2 1 16,0-1-1-16,0 0-2 0,0 0 0 0,0 0-1 0,0-3-5 15,0 3-2-15,0 0-3 0,0 0-3 0,0-4-1 0,0 4 0 16,0 0 2-16,0-1 5 0,0 2 8 0,0-5 1 15,-8 4 0-15,8 1 1 0,0-5 6 0,0 1 2 16,0 2 1-16,0-3-4 0,0 0-1 0,8 1 0 0,-8-1 3 16,0 1 1-16,0-1-4 0,0 0-3 0,0 1-2 0,6-1 1 15,-6 4 3-15,0-3-1 0,6-1 1 0,-6-4-1 16,0 5 2-16,0-1 1 0,0 0 0 0,0 1-1 0,0-1 1 16,0 1-1-16,0-5 1 0,0 4-1 0,0-3 1 0,0-1-2 15,0 2-4-15,-6-2 2 0,6 1-4 0,0 0-2 16,0-2-4-16,0 3-3 0,0-5-2 0,6 3 0 0,-6-2 1 15,0 2-3-15,0 1-1 0,0-4-1 0,0 4 0 16,0-1-1-16,0-2 0 0,0 2 1 0,0-3 2 0,-6 4 3 16,6 0 6-16,-6-5 0 0,6 5 5 0,-8-4 2 0,2 3 1 15,6-2-1-15,-6 3 0 0,-1-4-1 0,1 0-1 16,-1 1 4-16,0 1 1 0,1-2 3 0,0 1 3 0,0-1 2 16,-2 0-1-16,1 0-1 0,7-1 1 0,-5 5-6 15,-2-4-6-15,-1 1-5 0,8-6-3 0,-5 10-4 0,5-5-1 16,-7-1-1-16,7 1-2 0,-6 0 0 0,6 5 2 0,0-6-1 15,0 2-1-15,0 2-1 0,-6-3 0 0,6 0 0 16,0 0 0-16,-7 0-1 0,7 0-2 0,0 1-1 0,-7-6 0 16,7 1 1-16,-6 4 0 0,6-3 0 0,0 4 0 15,-6-6 0-15,6 2 0 0,-7-1 0 0,7 0 2 0,0 0-1 16,-7 1-1-16,7-1 1 0,0 1 1 0,0 3 1 0,0-4-1 16,-6 4-2-16,6-4-4 0,0 1 1 0,0-1 1 15,0 1 0-15,0-5-1 0,0 8 2 0,0-3-2 0,0-1 3 16,0 0 5-16,0 1 1 0,0-1-3 0,-7 1-1 15,7-1 0-15,0 4-2 0,0-4 1 0,0 4 0 0,0 0-1 16,0-3 0-16,-6 2 0 0,6 1 1 0,0 1 1 0,-8-1 0 16,8-1-1-16,-5 2 1 0,5-4-2 0,-7 2 1 15,0 1-1-15,7-4-2 0,-5 5 0 0,-3-1 0 0,8-5 2 16,-6 6-1-16,6-5 1 0,0 4 0 0,-6-3 0 0,-1-2 0 16,7 2 0-16,0-5-2 0,-6 5 0 0,6 0 2 15,0 0-1-15,0-1 2 0,0 0 0 0,0 0 2 0,0 0-1 16,0 5-1-16,0-4 1 0,0 2-2 0,0 0 1 15,0 2-2-15,0 3-1 0,0-4-1 0,0 0 0 0,0 4 2 16,0-2-1-16,0-1 0 0,0 3-1 0,-7-4-1 0,7 0 1 16,0 4 3-16,-6-4-1 0,6-1-2 0,0 2 0 15,-7 2 2-15,7-6 1 0,-6 3 1 0,6 0 0 0,-7-1 1 16,0 1 2-16,7 5 1 0,-6-6 0 0,6 1 2 16,0 0-3-16,0 1-3 0,-6-2 1 0,6 1-2 0,0 4-2 15,0-4 2-15,0 0-1 0,0 0-3 0,0-1 3 0,0 2-1 16,6-1 2-16,-6-4-1 0,0 5 1 0,0-5-1 15,6 0 0-15,-6 1 1 0,0-4-2 0,0 3 1 0,0-3 0 16,0 2 1-16,0 2 0 0,0-1 0 0,0-3 0 16,0 3-2-16,0 1-1 0,0-1 0 0,-6 4-1 0,6-4 0 15,0 1-1-15,0 3 0 0,0-4 1 0,0 4 0 0,-6 0 2 16,6 0 0-16,0 1-1 0,0-2 2 0,0-2 1 16,-7 3 0-16,7 0 0 0,0 3 2 0,0-3 1 0,0 0 0 15,0 0-1-15,0 1 0 0,0-1 0 0,0 0 1 16,0-1-3-16,0 2 0 0,0 2 0 0,0-3 0 0,7 5 1 15,-7-6-1-15,0 0 1 0,0 2 1 0,6 3 0 0,-6-4-2 16,0 4-1-16,0-4 0 0,6 2-2 0,-6 3 1 16,0-5-1-16,7 3-3 0,-7 2 0 0,0-6 3 15,0 5 0-15,7 0 1 0,-7 0 2 0,0-5-2 0,0 2-1 16,0-2 1-16,0-2 2 0,6 3-1 0,-6 0 0 0,0 3-2 16,0-3 1-16,0 5 2 0,0-2-1 0,0 4 0 0,0 1 0 15,7 3-1-15,-7-5 1 0,0 7 0 0,0 1 1 16,0-4 0-16,0 5 0 0,0 0 0 0,0-1 0 15,6 5 0-15,-6-5-1 0,0 8 0 0,0-3-1 0,0 3-1 16,0-4 1-16,0 4-1 0,0 0 1 0,0-3 2 0,0 3-1 16,0 0 2-16,0 0 0 0,0 0 2 0,0-4-2 15,-6 4-1-15,6 0 2 0,0-4-2 0,0 4 0 0,6 0-3 16,-6-4 0-16,0 4 0 0,0 0-1 0,0 0 2 16,0 0-4-16,0 0 1 0,0 0 3 0,-6 0-2 0,6 0-2 15,0 0 2-15,0 0 0 0,0 0 0 0,0 0-2 0,0 0 1 16,0 0 0-16,-7 0 0 0,7 0 0 0,0 0-1 15,0 0 1-15,0 0 3 0,0 0 1 0,0 0 0 0,0 0 0 16,0 0 0-16,0 0 0 0,0 0 0 0,0 0 0 16,0 0-2-16,0 0-3 0,0 0 2 0,0 0-2 0,0 0-7 15,0 0-6-15,0 0-7 0,0 0-5 0,0 0-5 0,0 0-5 16,0 0-5-16,0 0-3 0,0 0 1 0,0 0 3 16,0 0 2-16,-6 0 2 0,6 0 4 0,0 0 4 0,0 4 3 15,0-4 4-15,-7 0 5 0,0 4 5 0,7 0 3 0,-6-4 4 16,0 3 2-16,-1 1 2 0,0-4 3 0,0 3 2 15,-5 1 0-15,4 0 0 0,-4-1 0 0,6 5-1 16,-8-5 1-16,2 1 0 0,5 0 0 0,1 3 3 0,-1-3-3 16,-6 0 0-16,13-1-1 0,-6 2 0 0,-2-3 0 0,8 2 1 15,-6-4-1-15,6 3-1 0,0-3 2 0,0 0 1 0,0 5 2 16,0-5 2-16,0 0 0 0,0 0 2 0,0 0 0 16,0 0 0-16,0 0-9 0,0 0 3 0,0 0 0 15,0 0 2-15,0 0 1 0,0 0-1 0,0 0-1 0,0 0 1 16,6 0 9-16,-6 0-5 0,0-5-1 0,0 5-2 0,0 0 0 15,0 0-2-15,0-3 1 0,0 3-3 0,0-4 1 16,0 2 1-16,0-3-2 0,8 2 0 0,-8-1 0 0,0 0 0 16,0-3 0-16,0 3 0 0,6-3 1 0,-6 4 0 15,0-5 0-15,7 0-1 0,-1 1 0 0,-6 0-2 0,0-1 3 16,7 1-1-16,-1-1-1 0,-6 2 0 0,7-2 1 0,-1 1 0 16,-6-1 0-16,6 1-1 0,-6 4 1 0,8-4-1 15,-8 2 0-15,6-2-1 0,-6 3 1 0,6-2 0 16,-6 1 1-16,7-2 0 0,-2 0 0 0,-5 3 0 0,8-3 0 15,-8 3 1-15,7-3-1 0,-2 3 0 0,-5-3 0 0,7 4 0 16,-7-5 0-16,0 4 0 0,7 1 0 0,-7-1-1 0,0 4 0 16,0-4 0-16,0 0-1 0,7 2-1 0,-7 2-1 15,0-4-2-15,0 4 2 0,0 0 0 0,0 0 1 16,0-4 1-16,0 4-1 0,0 0 1 0,0 0 1 0,0-4 2 16,0 4 1-16,0 0-2 0,0 0 1 0,0 0-1 0,0 0-3 15,0 0-2-15,0 0 2 0,0 0-3 0,0 0-1 16,0 0 0-16,-7 0-3 0,7 0-2 0,0 0-1 0,0 4-1 15,0-4-6-15,-7 0-1 0,7 4 0 0,0-4-1 0,-7 4 1 16,2 2 1-16,-2 2 5 0,-1-1 1 0,-4 1 4 16,6 2 4-16,-8 1 1 0,2 4 0 0,-1-1 3 0,-7 1-1 15,6 0 0-15,2 3 1 0,-1 1-2 0,0-1 0 16,0 0-1-16,0 0 2 0,0 1-1 0,-1 4 0 0,2-6 1 16,-1 2 0-16,-1-1-1 0,8 0 0 0,-7 0 1 0,6 1-2 15,1-5 1-15,0 1-1 0,0-1-2 0,-2-2 0 16,8-5 2-16,-6 4-2 0,6-4 0 0,0-3 0 0,0-1 1 15,0 1 1-15,0 1 0 0,0-2 2 0,0-3 1 16,0 0 3-16,0 3 3 0,0-3 1 0,0 0 2 0,0-3 2 16,6 3 1-16,-6 0 1 0,0-3 1 0,8-6-1 0,-2 2 1 15,0 0-2-15,0-4-2 0,8-3-1 0,-2-1-2 16,2-4-2-16,-1 5-1 0,-1-5-2 0,8-3 0 16,-6 4-1-16,5-1 2 0,-6-3-1 0,6 5 0 0,-5-2 0 15,5 1 0-15,-6 0 0 0,0-1 0 0,1 1 0 0,-2 3 0 16,0 1 0-16,3 2 0 0,-3 1-1 0,-5 0 1 0,0 4-1 15,-1 0-1-15,0 0-1 0,1 3-4 0,0 0-4 16,-7 1-6-16,0-1-4 0,6 4-3 0,-6 4-2 16,7 3-1-16,-1 0-1 0,-6 1 0 0,7 2 2 0,-7 5 9 15,6 0 4-15,1 3 4 0,-1 1 3 0,-6-1 1 0,6 0 4 16,2 0 1-16,-3 1 2 0,2-1 0 0,5 1-2 16,-4 3 1-16,-2-4-1 0,1 0 1 0,-1 0-1 0,8 1-3 15,-8-1-5-15,7 1-16 0,0-1-25 0,0 0-36 0,7 0-41 16,0-3-54-16,-2 0-104 0,9-1-167 0,-1-3-95 15,-1 0-49-15</inkml:trace>
  <inkml:trace contextRef="#ctx0" brushRef="#br0" timeOffset="-156257.52">21634 4264 77 0,'-6'-4'360'0,"6"1"-133"0,-6-1-104 15,6-3-56-15,0 3-30 0,-7 0-14 0,7 1-6 0,0-1-4 16,7-3-4-16,-7 7-1 0,0-8-2 0,6 5 0 16,-6 3-1-16,6-8-2 0,-6 8 0 0,6-3-3 0,2-1-1 15,-8 4 0-15,6-3 0 0,0-1 0 0,1 4 0 0,-1-4-1 16,-6 0 1-16,7 1 1 0,-7-2 2 0,7 3 0 16,-7-3 5-16,0 3 4 0,6 2 2 0,-6-8 3 0,0 4 1 15,0 0 2-15,0 0-2 0,-6 1 2 0,6-1-4 16,0 2 2-16,0-6-1 0,-7 4-2 0,7-4-1 0,0 5 0 15,0-5-1-15,-7 5 0 0,7 0-1 0,0-5-2 0,-6 4-1 16,-1-7 5-16,7 4 1 0,0 3 0 0,-6-3 1 16,6 0-1-16,-6 2 1 0,6-1-2 0,-8 6 0 0,8-4-7 15,-6 0-5-15,6 4-2 0,-6 0-1 0,6 0-1 16,-6 4 1-16,-1 4-1 0,0-1-1 0,-6 4 2 0,7 0 0 16,-9 3 2-16,4 4 0 0,-3 1 1 0,8-5 1 15,-7 5 1-15,0-2 0 0,6 3-1 0,-5-2-1 0,5-4 0 16,0 5-1-16,1-5 1 0,0-3-1 0,-1 0 0 0,0 0 1 15,7 0 1-15,-6-4 1 0,6 1-1 0,0-2 3 16,0-1 2-16,0-2 6 0,0-3 4 0,0 4 8 0,0-4 6 16,6 0 7-16,-6 0 2 0,7-4 2 0,0 1-2 15,-1-4-3-15,0 0-6 0,8-5-7 0,-2 1-8 0,2-3-6 16,-1-1-3-16,-1 1-4 0,-4-1-2 0,4 1-1 0,-7-5 0 16,10 4-1-16,-9 1 1 0,1-1 0 0,-1 0-2 15,1 1 1-15,-7-1 1 0,7 7-2 0,-7-3 1 0,0 4-2 16,6 4 1-16,-6-5-1 0,0 8 1 0,0-3 1 15,0 3-1-15,0 0 2 0,0 3-1 0,6 1 1 0,-6 3 0 16,0 0 1-16,0 1 0 0,6 3-1 0,-6 0 0 0,8 1 0 16,-2 1-1-16,0-1-2 0,1-1-6 0,-1 3-11 15,8-3-11-15,-8 0-14 0,7 1-18 0,-6-2-21 16,5-3-28-16,2 1-45 0,-8-1-88 0,1 0-116 0,-1-3-61 16</inkml:trace>
  <inkml:trace contextRef="#ctx0" brushRef="#br0" timeOffset="-155007.71">21595 4209 120 0,'0'0'262'0,"0"4"-98"0,0-4-71 0,0 3-41 16,0-3-23-16,0 5-14 0,0-2-6 0,0 0-2 15,0 1 1-15,0 3 2 0,0-3 0 0,0 0 1 0,0 3-1 16,0 0 2-16,0 0 2 0,0 1-1 0,0-1 0 0,0 0-3 16,0 0-1-16,-6 5 1 0,6-4-2 0,0 1-1 15,0 3 1-15,0-4 1 0,0 6 0 0,0-2 1 16,-7-2 1-16,7 1 1 0,0 4 0 0,0-5 1 0,0 5-1 16,0-4-3-16,0 4-2 0,0 0-1 0,0 0 2 0,0-1-2 15,0 1-1-15,0-4-2 0,0 3-1 0,0 1 2 0,0-5-1 16,0 5 1-16,0-4-3 0,0 5 2 0,0-2 1 15,0-3 1-15,0 4-1 0,0-5-2 0,0 5 1 16,7-3 6-16,-7 2-3 0,0-3-1 0,0 3-2 0,0 1 2 16,0 0-1-16,0 0 2 0,0-1-1 0,0 1-6 0,0-1 3 15,0 1 0-15,0 0 1 0,0-1 0 0,0 1-1 16,0-1 0-16,0 1 2 0,0 4-2 0,0-5-1 0,6 1 0 16,-6 0 0-16,0-1 0 0,0 1 0 0,7-1-1 15,-7 5-1-15,0-4 1 0,6 3-1 0,-6-3 0 0,0 3 0 16,7 0 1-16,-7 0 0 0,0 1 1 0,7-1 1 0,-7 1-1 15,0-2 0-15,6 2 1 0,-6 3 0 0,0-4 0 16,0 1-1-16,6-1 0 0,-6 1 0 0,0-1-1 0,0 0 1 16,0 0-1-16,0 1 0 0,6-1-1 0,-6 0 1 0,0 0-1 15,0-3 0-15,0 4-1 0,0 0 2 0,8-2 0 16,-8-2 1-16,0 3 1 0,6-3-1 0,-6 3 2 0,6 1 1 16,-6-5-1-16,7 5-1 0,-1-1 0 0,1 0 1 15,-7-3 1-15,7 3-2 0,-7 1-1 0,6-2-2 0,-6 2 0 16,6-1 1-16,-6 1 3 0,0-1-2 0,0 0 1 0,0 4-1 15,7-3 3-15,-7-2 0 0,0 6 1 0,0-5 2 16,0 4-3-16,0-4 1 0,0 5 1 0,0-6 0 0,0 2-2 16,7 0 1-16,-7-1 0 0,0 1 1 0,0-2-2 15,6 2 0-15,-6-1-2 0,0 0 2 0,6 0-1 0,-6 5-2 16,7-5 2-16,0 1-2 0,-7-2-1 0,6 2 2 0,-6 3 0 16,0-5 1-16,7 2 2 0,-7 4 2 0,0-5-2 15,0 4 2-15,0-3 1 0,0 1-1 0,0 3 1 16,0 0-1-16,6-2-3 0,-6 4-2 0,0-2 1 0,0 2 0 15,0-3 0-15,0 4-1 0,0-4-1 0,6 4-1 0,-6-1 3 16,7 1 0-16,-7-1 0 0,7 1 0 0,-7-1-2 0,6 1 1 16,0 3-1-16,-6-2 1 0,0 2-1 0,8 0 0 15,-8 4-1-15,6-3 2 0,-6 1 1 0,0 3 1 16,0-1 2-16,0 0 2 0,0 3 1 0,0-2 1 0,0 2 3 16,0 0-1-16,-6 1-1 0,6-1 0 0,-8 6-3 0,8-6 0 15,0 4-2-15,-6 1 1 0,6-1-3 0,0 0 0 16,-6 5 0-16,6-2 3 0,0-2 2 0,0 0 2 0,-7-2 0 15,7 5 2-15,0-4-1 0,0 1-1 0,0 3 1 16,0-4-4-16,0 4-2 0,0 0-2 0,0-4-1 0,0 5-1 16,0-1 0-16,-7 3 1 0,7-2 0 0,0 1 0 0,-6-2 2 15,6 4 2-15,0-4 2 0,-6 4-1 0,6 0 2 16,0-5 0-16,-7 5-1 0,7-1 1 0,0 1-1 0,0 0 0 16,0-1 2-16,7 1-1 0,-7 0 2 0,0-1-1 15,0 1 1-15,6-5 1 0,-6 5-2 0,6 0-2 0,-6 0-2 16,7-1-1-16,-7 2 0 0,7-3 0 0,-7 2-1 0,0 0 1 15,6-1 0-15,-6-2 1 0,0 1-1 0,6-1-2 16,-6-1-1-16,0 0-1 0,0-4-1 0,0 4 0 0,0 1 0 16,0-2-1-16,8 1 1 0,-8-1 1 0,0 2-1 0,6-1 0 15,-6-4 0-15,0 4 0 0,0-4 0 0,0-3-1 16,6-1 0-16,-6 2 0 0,0-1 0 0,0-6-2 16,0 3 0-16,0-1 2 0,7 0 0 0,-7-4 1 0,0 4-1 15,6-1 1-15,-6-1 1 0,7-2 0 0,-7 0-1 0,6 0 0 16,1 0 0-16,-7 1-1 0,6-4-1 0,0 3 0 15,-6-4 1-15,0 1 0 0,8 0 0 0,-8-1-1 0,0 1 1 16,6 3 1-16,-6-3 1 0,0-1-1 0,0 2 0 16,0-2 0-16,0 1-1 0,6-1 1 0,-6 0-1 0,0 2 1 15,0-5-1-15,0 3 0 0,7 1 0 0,-7-5 0 0,0 2 0 16,0-5 0-16,7 5 0 0,-7-5 0 0,6 0 0 16,-6-4 0-16,0 1 0 0,7 0 0 0,-7-1 0 0,0-3 1 15,0 1 1-15,6-1-1 0,-6 0-1 0,0 0 1 16,6-4-1-16,-6 0 0 0,0 0 1 0,0 1-5 0,7-1 5 15,-7-3 4-15,0 3 4 0,0-3 3 0,0 0 5 0,0-1 4 16,7 1 3-16,-7-1 6 0,0 1-1 0,6-4-3 16,-6 3-3-16,6 1-4 0,0-4-7 0,2 0-19 15,-2 4-27-15,0-8-40 0,8 0-81 0,-1 1-198 0,7-8-94 16,-1-7-61-16</inkml:trace>
  <inkml:trace contextRef="#ctx0" brushRef="#br0" timeOffset="-154148.58">22605 7334 89 0,'-6'-7'329'16,"6"0"-120"-16,-7-2-93 0,7 6-51 0,-7-3-26 15,7 1-11-15,0-2-2 0,-7 3 0 0,7-3 4 0,0 3 2 16,-5-4 2-16,5 6 2 0,0-6 0 0,0 1 2 0,0 3-4 16,-7 0-3-16,7 0-3 0,-7 2-4 0,7-3-3 15,-6 2-1-15,6-1-2 0,-7 4-2 0,7-4-4 0,-6 4-3 16,0 0-2-16,-1 4-2 0,0-4 1 0,-5 7 0 16,5-2 1-16,-6 1 3 0,-7 5 4 0,7 1 2 0,1-2 3 15,-8 5 3-15,7-3 2 0,-1 6 2 0,2-4 0 0,-2 1-2 16,8 3-2-16,0-3 1 0,-1 3-3 0,1 0-1 15,6-4-1-15,0 6-2 0,0-6-2 0,0-2-1 0,6 2 0 16,1-3 0-16,-1 0 1 0,0-1-3 0,8-2 0 16,-8-1 1-16,7-3-1 0,7 3-1 0,-7-7-2 0,-1 3 0 15,1-3-1-15,7 0 1 0,-13-3-1 0,6 3 0 0,-6 0-1 16,5 0 0-16,-12 0 0 0,7 0-1 0,0 0-2 16,-7 0-2-16,0 0 0 0,6 0-2 0,-6 3 0 15,6 5-1-15,-6-4 0 0,7 3 0 0,-1 0 1 0,1 4 1 16,0-4 0-16,-2 4 0 0,16 1 2 0,-9-1 0 0,2 0 0 15,5 0-1-15,1-7 2 0,5 3 0 0,2-4 0 0,-1-3 1 16,1 0-1-16,-2 0 2 0,0-3 1 0,-4-1 2 16,5-3 5-16,-7-1 7 0,6-2 16 0,-10 3 16 15,4-8 17-15,-6-1 18 0,0 1 17 0,-7 1 12 0,2-4 12 16,-2 0 12-16,0 0 1 0,-6-4-4 0,0 0-10 0,0-1-6 16,-6 1-10-16,0 0-8 0,-2 1-10 0,2-1-16 15,0 0-13-15,-7 4-11 0,6 0-10 0,0 2-6 0,0 5-12 16,2 1-10-16,-2 2-7 0,7 1-8 0,-8-1-9 15,8 4-12-15,0 2-12 0,0 2-22 0,0 0-22 0,8 0-29 16,-8 2-32-16,7 2-28 0,5 4-22 0,2-5-16 0,-1 9-14 16,7-5-11-16,-2 0-1 0,2 0 6 0,-2 4 6 15,2-6 0-15,1 4-18 0,-2-5-36 0,-5 4-74 0,5-4-66 16</inkml:trace>
  <inkml:trace contextRef="#ctx0" brushRef="#br0" timeOffset="-153789.21">23446 7386 148 0,'-20'3'427'0,"6"1"-163"0,2 3-119 0,-7 0-65 16,5 4-32-16,-5 3-15 0,6 1-7 0,-6-1-4 0,12 3-3 16,-6 0-3-16,7 2 0 0,-3-1 0 0,9 0 0 15,0 0 1-15,0 1 2 0,9-1 3 0,-3-3 3 0,7-4 4 16,0 3 4-16,6-2 4 0,1-5 0 0,0-4 1 0,-1 1-3 16,7-1-4-16,-6-3-1 0,6-3-3 0,0-1-1 15,0-3 4-15,-8 0 8 0,3-1 5 0,-8-2 9 0,7-1 9 16,-8 0 10-16,2 0 9 0,-8-4 7 0,1 0 1 15,-1 4-6-15,-6-4-9 0,0 1-11 0,-6 3-18 0,-7-3-31 16,6 2-41-16,-12-2-48 0,-1 3-49 0,0 2-56 0,-5 3-98 16,-8-2-155-16,-6 8-93 0,0 0-30 0</inkml:trace>
  <inkml:trace contextRef="#ctx0" brushRef="#br0" timeOffset="-152071.02">17106 8997 109 0,'-7'-7'85'0,"1"-1"-33"0,-1 4-21 0,1-3-15 16,-1 4-9-16,1-1-3 0,-1 1 1 0,0-1 1 0,1 0 6 15,0 0 8-15,6 1 6 0,-7 3 2 0,7-4-1 16,0 1-5-16,7-1-8 0,-7 1-13 0,6-1-13 0,0 0-12 16,1 0-6-16,0 1-4 0,-1-1 1 0,7 0 2 15,-6 1 6-15,6 0 8 0,-7-2 9 0,-1 5 4 0,4-4 6 16,-3 4 3-16,-6-3 3 0,5 3 2 0,-5 0-2 16,8 0 2-16,-8 0 2 0,0 0 2 0,0 0 3 0,0 0 0 15,0 3 4-15,0-3 2 0,0 4 3 0,0-4 2 16,0 5-2-16,-8-5-3 0,8 0-2 0,0 3-2 0,0-3-2 15,0 0-3-15,0 0-1 0,0 0 3 0,0 0 1 0,0 0 0 16,0 0 2-16,0 0-1 0,0 0-1 0,0 0-3 16,0 3-2-16,0-3-4 0,0 0-3 0,0 0-1 0,0 0-4 15,0 0 1-15,0 0-1 0,0 0 5 0,0 0-1 16,0 0 1-16,0 0 2 0,0 0 3 0,0 0 3 0,0 0 5 16,0 0 3-16,0 0 3 0,0 0 1 0,0 0 3 0,0 0-1 15,0 0 0-15,0 0-2 0,0 0-3 0,0 0-3 16,8 0-4-16,-8-3-2 0,0 3 0 0,6 0-3 0,-6 0-1 15,0-3-1-15,0 3-2 0,7 0 0 0,-7-5 0 16,0 5 1-16,6 0-3 0,-6 0 1 0,0-4-1 0,0 4 0 16,7 0 0-16,-7-3 0 0,0 3-3 0,0 0 1 15,6 0 0-15,-6 0-1 0,7 0 1 0,-7-3 1 0,0 3 0 16,7 0-1-16,-7 0 2 0,0 0-2 0,0 0 2 0,6 0-1 16,-6 0 2-16,0 0-2 0,0-4 1 0,0 4-1 0,0 0 2 15,0 0 2-15,6 0-2 0,-6 0 0 0,0 0-1 16,0 0-1-16,0 0 0 0,0 0-2 0,0 0 1 15,0 0-2-15,0 0-1 0,0 0 1 0,7 0 1 0,-7 0 1 16,0 0 0-16,0-4 1 0,0 4 2 0,7 0 2 0,-7 0 3 16,0 0 1-16,0-4-1 0,0 4 3 0,0 0 0 0,0 0 0 15,0 0-1-15,0 0-2 0,0 0-1 0,0 0-2 16,0 0 0-16,0 0 0 0,0 0-2 0,0 0-1 16,0 0-2-16,0 0-1 0,0 0-1 0,0 0 1 0,0 0-1 15,0 0 0-15,0 0 0 0,0 0 1 0,6 0 0 0,-6 0 0 16,0 0 0-16,0 0 0 0,0 0-1 0,0 0 0 15,0 0 0-15,0 0 0 0,0 0 2 0,0 0-4 0,0 0 2 16,0 0 2-16,0 0 0 0,0 0 2 0,0 0 2 16,-6 0 2-16,6 0-2 0,0 0 4 0,0 0-2 0,0 0-1 15,0 0-1-15,0 0-2 0,-7 0-3 0,7 0-1 0,0 0 0 16,0 0 0-16,-7 0-1 0,7 4 0 0,0-4-1 16,-6 0-1-16,6 0 3 0,-6 4-2 0,-1-4-1 0,0 4 1 15,1-1 1-15,-1 0 0 0,-6 1 0 0,7 4 0 16,-7-5 0-16,-2 5 0 0,4 3 1 0,-2-4 1 0,0 4-1 15,0 0 1-15,-7 3 0 0,7 1 1 0,0 0-1 0,-1-1 0 16,-6 5 0-16,9 0-2 0,-9-2 1 0,0 5 1 16,1 0-1-16,-2 0 0 0,1 0 0 0,2 1 0 0,-2 2 1 15,8-3 0-15,-8-1 0 0,7 6 0 0,0-6 1 16,6 6 1-16,0-6 0 0,7 2 1 0,0-2 1 0,0 4 2 16,7-2 1-16,5 0 1 0,3-2 1 0,-3-3 1 15,2 4-3-15,5-4 0 0,1 1-1 0,-1-4-1 0,8-1-2 16,-2 1-2-16,1-5-2 0,-1 5-4 0,9-7-5 0,-2-1-11 15,1 0-15-15,-2 0-17 0,3-3-27 0,-1-4-46 16,0 0-83-16,-2 0-135 0,3-4-69 0</inkml:trace>
  <inkml:trace contextRef="#ctx0" brushRef="#br0" timeOffset="-151414.92">17333 9053 202 0,'0'-4'235'0,"0"0"-61"0,-6-3-57 0,6 7-34 16,0-8-20-16,0 4-7 0,-6 2-5 0,6-3-3 16,0 1-3-16,-7 1-3 0,7-1-2 0,0 1-2 0,0-1-6 15,0 0-5-15,0 0-6 0,0 1-3 0,0-1-3 16,0 4-3-16,0-4-3 0,0 4 0 0,0 0 0 0,0-4 0 16,0 4-2-16,0 0-2 0,-6 4 0 0,6-4 0 0,0 4 0 15,-7 0 1-15,7-1 0 0,-7 5 2 0,-5-1 3 16,6 4 1-16,-8 0 2 0,8 4 0 0,-8-4 1 0,8 3-2 15,-7 1 1-15,7-1-1 0,-1 1-1 0,0-1 1 16,1-2-3-16,6 3 1 0,-6-5 1 0,6 1-1 0,6 1 0 16,-6-1 1-16,6 0 0 0,-6-3 0 0,14-2-1 0,-8 2 0 15,-1-5-1-15,9 1-2 0,0 0-1 0,-3-4-1 16,4 0-1-16,-9 0 0 0,7 0-3 0,0 0 0 16,-6 0 0-16,-1-4 0 0,0 4 1 0,2-4 1 0,-2 4 1 15,-6 0 0-15,0 0 2 0,0 0-1 0,0 0-2 0,0 0-1 16,0 0-1-16,0 0-2 0,0 4 0 0,0-4-2 0,0 8 0 15,0-6 1-15,-6 6 1 0,6-1 0 0,6 1 0 16,-6-1 0-16,0 0 1 0,6-3 0 0,-1 3 1 16,4 1 1-16,2-5-1 0,3 1 1 0,0 0 1 0,4-4-1 15,-4 0-1-15,6-4 2 0,-7 0-1 0,5 1-1 0,1-5 3 16,-4 4 0-16,4-6-2 0,-5 3 3 0,-2-1 3 16,2-3 4-16,-8 1 5 0,0-2 3 0,1-3 2 0,0 5 5 15,-1-1 5-15,-6-4 0 0,0 5 0 0,0-2-4 16,0-3-3-16,-6 4-3 0,-1 1-4 0,7-2-7 0,-7 1-3 15,1 0-6-15,0 1-3 0,-2 2-3 0,8 1-4 0,-6 3-19 16,6 1-20-16,0-1-22 0,0 4-23 0,0 0-28 16,0 0-34-16,6 4-77 0,2-1-152 0,-2 1-75 15,0 3-26-15</inkml:trace>
  <inkml:trace contextRef="#ctx0" brushRef="#br0" timeOffset="-151071.25">17732 9228 416 0,'0'7'303'0,"-8"-3"-134"16,2 4-81-16,6 2-41 0,0 1-22 0,0 0-9 0,0 0-5 15,0 1-1-15,0 2-2 0,6 1 1 0,-6 3 0 16,8-3-1-16,-2 3 0 0,7-3-1 0,-7 2 0 0,7-2-3 15,0-1 0-15,1-2 1 0,-2 2 0 0,2-6 5 0,-2 4-1 16,1-5-3-16,7 0 5 0,-8-4 3 0,2 1 3 16,-1-4 6-16,7 0 2 0,-8-4-3 0,2 1 8 15,-2-1 9-15,-4 1 1 0,4-4-2 0,-5-1 2 0,-7 1-4 16,0-1-1-16,0-3-3 0,0 4-6 0,-7-1-5 0,1-3-5 16,-8 5-3-16,2-6-4 0,-8 5-3 0,7-4-3 0,-13 3-1 15,6 1-1-15,1-1-6 0,-1 6-10 0,-6-6-14 16,14 4-16-16,-8 1-20 0,7-1-33 0,6 0-62 0,1-2-133 15,6 1-90-15,0-2-57 0</inkml:trace>
  <inkml:trace contextRef="#ctx0" brushRef="#br0" timeOffset="-150821.31">18050 9089 296 0,'7'0'257'0,"0"0"-99"0,-1 0-68 16,7-4-37-16,1 4-17 0,-2 0-9 0,0-3-6 0,8-1-4 15,1 4-4-15,-9-4 0 0,8 4-2 0,6 0-3 16,-7-4-5-16,1 4-1 0,0-3-5 0,-1 3-10 0,-6 0-16 15,6 0-29-15,-5 0-52 0,-1-4-99 0,0 1-103 16</inkml:trace>
  <inkml:trace contextRef="#ctx0" brushRef="#br0" timeOffset="-150227.47">18572 8865 353 0,'0'0'270'0,"0"-4"-102"0,6 0-67 0,-6 2-35 16,0 2-16-16,0-4-9 0,0 4-6 0,7-4-3 15,-7 4-3-15,0-4-3 0,0 4 0 0,0 0-2 16,0 0-5-16,0 0-5 0,0 0-4 0,-7 0-4 0,7 4 0 16,0 0 3-16,-6 0 2 0,6-2 3 0,-7 6 6 0,1 3 1 15,0-3 1-15,-2 6 3 0,2-3-2 0,-7 4-2 0,7 0-6 16,-2-1-5-16,2 1-1 0,0 3 0 0,6-3 1 16,0-1 0-16,0 1 0 0,0 0 2 0,0-4 1 15,0 0 3-15,6 0-2 0,0 0 0 0,2-3-1 0,-2-2 0 16,1-2-3-16,5 0-1 0,-4-1-1 0,-2 1-1 0,7 0 0 15,-7-4-2-15,7 0-1 0,-6 0 2 0,-2-4 0 16,3 0 2-16,-1 4 2 0,-7-3 4 0,5 3 3 0,-5-4 1 16,7 4 1-16,-7 0-1 0,0 0-2 0,0-4-4 15,-7 4-4-15,7 0-4 0,0 4-3 0,-5-4-2 0,5 4-2 16,-7-1 2-16,7 5-1 0,0-2 1 0,-8 2 1 0,8 0 0 16,0 3-2-16,0-4 2 0,0 5 0 0,0-5 1 15,8 3 0-15,-1-2 0 0,-2-4 0 0,2 3 1 0,7-4 2 16,-2 2-1-16,1-3 0 0,7-2 0 0,-6 0-1 0,4-2 1 15,-5-3 0-15,6-2 4 0,-4 0 1 0,3-4 3 16,-4 4 4-16,5-9 10 0,-5 6 8 0,-3-1 9 0,4-5 8 16,-3 2 5-16,2-1 6 0,-8 1 3 0,1-4-1 15,-1 4-9-15,-6-1-6 0,0 1-8 0,0-2-9 0,0 1-9 16,0 0-9-16,-6 1-7 0,6-1-6 0,-7 1-11 16,1 3-24-16,-1-4-27 0,0 4-24 0,0 1-30 0,2-2-32 15,5 1-46-15,0 3-77 0,0 2-151 0,0-2-68 16,0 5-24-16</inkml:trace>
  <inkml:trace contextRef="#ctx0" brushRef="#br0" timeOffset="-149774.59">18780 9481 452 0,'-6'-4'363'0,"0"1"-149"0,-2-2-94 0,8 5-47 15,-7-3-25-15,7-1-11 0,7 2-6 0,-7-3-5 0,0 2-4 16,14-6-1-16,-8 6-4 0,8 0-4 0,-2-5-3 15,1 5-4-15,7-5-2 0,0 4-1 0,-1 1-1 0,7-1-1 16,-6 1 0-16,0-1-1 0,-1 1-2 0,0 3 1 16,0-4 1-16,-5 4-1 0,-1 4-3 0,-6-1 2 0,-1 1-2 15,1-1 2-15,-1 4-1 0,-6 2-1 0,-6 1 1 0,6 0 0 16,-13 2 2-16,6 2 1 0,-6 2-2 0,-1-2 2 16,2 1 1-16,-2 3 1 0,2-3-2 0,-1-1 0 0,-1 1 0 15,-5-1 0-15,12-2 3 0,-5-2-1 0,5 2-1 0,1-5-1 16,-1 1 1-16,0-1 0 0,7 0 1 0,0-4-1 15,0 5-1-15,0-4 1 0,7-1 0 0,0-3 1 0,-1 4-1 16,7 0 1-16,0-4-6 0,0 0-7 0,7-4-13 16,-1 4-16-16,6-4-27 0,2 1-48 0,0-1-90 0,-1-4-135 15,0-2-67-15</inkml:trace>
  <inkml:trace contextRef="#ctx0" brushRef="#br0" timeOffset="-149212.22">19139 9510 96 0,'6'-4'303'0,"8"4"-91"16,-8-3-77-16,7-1-54 0,-7 1-29 0,7-2-12 0,5-1-4 15,-9 2-2-15,10 0-1 0,-12 1 0 0,5-5-2 16,-5 4 0-16,-7 2 2 0,6-3-1 0,-6 2-9 0,0-1-1 15,0-1-1-15,0 5-3 0,0-3-2 0,-6 0-2 16,-1 3-4-16,1 0-4 0,0 0 2 0,-1 0-2 0,-6 0-2 16,7 3-3-16,-8 0 0 0,1 2 0 0,7 2 1 15,-7-2 0-15,6 1-1 0,-5 2 0 0,4-1 0 0,2 1 0 16,0-1 1-16,-1 0 0 0,7 4 0 0,-6-4 1 0,6 0 0 16,0 0 1-16,0 2 1 0,0-3 0 0,0 2 0 15,0-5 1-15,6 5 0 0,-6-1-4 0,7 0 4 0,-7 0-1 16,6-3 0-16,0 4-1 0,2-4 0 0,4 2 0 0,-5-1-1 15,-1-3 3-15,7 6-1 0,-6-8-1 0,4 4-2 0,4 0 2 16,-2 0-1-16,0-4-1 0,0 0 1 0,7 0-2 16,-8-4-1-16,8 0 1 0,0 0-1 0,-1 1 0 15,1-4 0-15,0 2-2 0,-1-1 0 0,1-6 1 0,-8 5 1 16,8-4 0-16,-7-1 1 0,0 6-2 0,0-8 3 0,-7 2-1 16,2 1 0-16,-2 0-1 0,0 0 1 0,0 1 0 15,-6-2-1-15,0 1 3 0,0 0-1 0,0-1 1 0,-6 2 3 16,6 3 0-16,-6-1-1 0,0 4-2 0,-2 1 0 15,2-1 0-15,0 1-1 0,-1 3-2 0,-6 0 0 0,5 0-1 16,3 3 1-16,-10 4 0 0,10-3 0 0,-7 4 0 0,5-1 1 16,0 0 1-16,1 5-2 0,-1-4 0 0,1 1 0 15,6 3 2-15,-6-2-1 0,6 2 0 0,0-1-1 16,0 0 1-16,0 3 1 0,0-3 1 0,6 0-1 0,-6 1 0 16,6-4 1-16,7 1-2 0,-6 3-1 0,6-4 1 0,7 1-1 15,-1-1-2-15,-6-4-8 0,14 4-8 0,-9-1-11 0,2-4-16 16,0 1-20-16,5-1-32 0,-5-3-62 0,7 4-132 15,-8-4-87-15</inkml:trace>
  <inkml:trace contextRef="#ctx0" brushRef="#br0" timeOffset="-148649.95">19765 9452 104 0,'0'3'294'0,"0"-3"-104"16,0 5-82-16,0-3-48 0,0 2-29 0,-8 4-13 16,8-1-9-16,0 1-1 0,-6 2-2 0,6-3-1 0,-6 5 0 15,6-5-3-15,0 3 1 0,-7-1 1 0,7 1 0 0,0-3-2 16,0-4-1-16,0 6 2 0,0-6 1 0,0-3 6 15,0 5 4-15,0-5 3 0,0 0 0 0,7 0 2 0,-7-5 0 16,6 5 1-16,-6-3 3 0,6-1-1 0,-6-4 0 16,8 5 0-16,-8-1 1 0,0 0 1 0,6 1 0 0,-6 0-1 15,6-2-5-15,-6 5-5 0,0-4-1 0,7 1-4 0,-7 3-2 16,0 0-4-16,6 0-1 0,-6 0 0 0,0 0-1 16,7 3 0-16,-7-3-2 0,6 4 1 0,1-4-4 0,-1 5-2 15,0-5-6-15,2 3-7 0,-2 0-6 0,0-3-6 16,1 0-4-16,0 4-3 0,5-4-3 0,-5-4 2 0,-1 4 4 15,1-3 7-15,0 0 6 0,5-2 7 0,-4 5 8 16,-2-7 7-16,-6 3 8 0,6 1 5 0,-6-1 6 0,0-3 3 16,0 3 7-16,0 0 3 0,0 1 0 0,0-1-2 0,-6 1-1 15,6 3-4-15,-6 0-2 0,-2 0-5 0,8 0-4 0,-12 0-4 16,12 3-3-16,-14-3 0 0,8 4-2 0,-1-1 0 16,1 1 1-16,6 0-1 0,-6 0-2 0,-1-1 0 15,7 1-1-15,0-1-1 0,-7-3 0 0,7 4 0 0,0-4 0 16,0 3 0-16,7-3 4 0,-7 0 0 0,7 0 3 0,-7 0 1 15,6 0-1-15,0-3 0 0,1 3-1 0,-1-4 0 16,1 4-3-16,0 0-1 0,-7-3-2 0,6 3-5 0,0 0-7 16,-6 0-11-16,8 0-18 0,-8 0-27 0,0 0-47 15,6-4-88-15,-6 4-122 0,0 0-63 0</inkml:trace>
  <inkml:trace contextRef="#ctx0" brushRef="#br0" timeOffset="-148446.83">19972 9423 296 0,'7'3'256'0,"-7"0"-96"0,7 1-63 0,-7 3-33 0,6 1-18 16,0-1-6-16,2 4-7 0,-2 0-6 0,-6 1-3 15,6-2-5-15,-6 5-4 0,7-1-4 0,-7 2-3 0,-7-2-3 16,7 4-2-16,-6-4-3 0,0 6-8 0,-8-3-8 0,8 2-7 15,-8-5-12-15,2 5-18 0,-1-4-23 0,-1-1-43 16,2-3-72-16,-2 1-111 0</inkml:trace>
  <inkml:trace contextRef="#ctx0" brushRef="#br0" timeOffset="-148071.9">19275 8598 217 0,'7'0'394'15,"6"0"-152"-15,1 0-109 0,3 0-56 0,11 0-27 0,4 3-11 16,1 2-1-16,4-2-4 0,4 3 2 0,-2 6-1 16,7-1 1-16,-1 0-2 0,1 7-3 0,0 1-5 15,6 2-7-15,-7 8-4 0,1 2-2 0,7 1-3 0,-8 9-1 16,-7-1-2-16,9 8-1 0,-9 2 0 0,-5 2-1 0,-1 3 1 16,-5 4-3-16,-15 3 2 0,2 0-1 0,-8 9 0 0,-6-3-3 15,-12 2 0-15,-2 3-4 0,-12 4-9 0,-7-4-12 16,-6 1-16-16,1-4-17 0,-1-4-14 0,-7-4-19 15,1-8-23-15,-2 2-20 0,1-13-27 0,1 1-49 0,6-10-101 16</inkml:trace>
  <inkml:trace contextRef="#ctx0" brushRef="#br0" timeOffset="-145103.87">20460 5055 70 0,'0'0'78'0,"0"0"-11"0,0-4-9 0,0 4-8 0,0 0-5 16,0 0-6-16,0 0-4 0,8 0-2 0,-8 0-4 16,0 0-4-16,0-2-1 0,0 2-3 0,0 0-2 0,0-5-3 15,7 5-2-15,-7-3 0 0,0 3 0 0,5-4 1 0,-5 4 2 16,0-3 1-16,7 3 2 0,-7-5 1 0,0 5 0 16,7-3 1-16,-7 3 0 0,0-4-2 0,7 4 0 0,-7-4-1 15,0 1-1-15,6 0 1 0,-6 3-4 0,0-5 2 0,6 2 1 16,-6 3 1-16,0-4-1 0,7 1 0 0,-7 3-3 15,0-4 0-15,7 0-1 0,-7 4-2 0,6-3-5 16,-6-1-2-16,7 0-1 0,-1 1-1 0,-6-1-1 0,7 4 0 16,-7-4 2-16,0 1 0 0,6 3 0 0,-6 0 1 0,0-4-3 15,0 4 0-15,0 0 1 0,7 0-2 0,-7 0-2 0,6 0-1 16,-6 0-6-16,0 0-9 0,6 0-12 0,-6 4-22 16,8-4-41-16,-3 3-90 0,2 1-121 0,-7-4-74 15</inkml:trace>
  <inkml:trace contextRef="#ctx0" brushRef="#br0" timeOffset="-144588.4">8100 7297 2 0,'-12'5'257'0,"-2"-5"-80"0,1 0-64 0,1 0-34 0,-2-5-22 16,1 5-14-16,0-3-11 0,7-1-7 0,-1 0-3 16,1 0-6-16,-1 1-7 0,1-1-8 0,-1-4-9 0,7 6-10 15,0-6-11-15,-6 1-15 0,6-1-26 0,0 2-35 0,0-2-52 16,-6-3-66-16</inkml:trace>
  <inkml:trace contextRef="#ctx0" brushRef="#br0" timeOffset="-144244.74">7859 6810 71 0,'-6'-7'164'0,"6"3"-46"0,0 0-39 0,0 0-30 0,-7 1-22 15,7 0-12-15,0-1-7 0,0 0-2 0,-6 4-2 16,6-3-2-16,0 3-1 0,0-4-1 0,0 4 2 16,0-4-1-16,0 4 3 0,0 0 2 0,0 0 1 0,0 0 6 15,0 0 3-15,0 0 1 0,0 0 2 0,0 0 0 0,0 0-3 16,0 0-3-16,0 4-2 0,0-4-2 0,0 4-2 15,0 3-2-15,0-3 0 0,0 2 0 0,0 2 0 0,0 3 1 16,0-4-1-16,0 8-2 0,6-4-1 0,-6 0 0 16,0 0 0-16,0 3-2 0,7 2-3 0,-7-2-9 0,0 1-4 15,6 3-7-15,-6 0-5 0,0 1-4 0,0 2-3 0,0 2-1 16,-6-1 1-16,-1 3 3 0,7 1 2 0,0-1-12 16,-6-2-22-16,6 2-43 0,-6-4-69 0</inkml:trace>
  <inkml:trace contextRef="#ctx0" brushRef="#br0" timeOffset="-143682.29">7709 7745 113 0,'0'13'290'0,"0"3"-119"15,0-2-80-15,7-3-43 0,-7 4-22 0,7-5-11 16,-7 5-7-16,6-4-3 0,0 0-1 0,2 0 0 0,-8 0-1 16,6-3 0-16,0 3-1 0,1 0-1 0,-7 0 0 0,6 0-2 15,1-1-8-15,-7 5-6 0,6-3-9 0,-6-2-11 16,0 1-8-16,7 0-7 0,-1 0-7 0,-6 1 0 0,6-2 5 15,-6 2 7-15,8-3 8 0,-2-1 13 0,-6 4 12 0,6-1 11 16,-6 3 11-16,0-3 7 0,7 4 8 0,-7-4 5 16,0 3 8-16,0 2 6 0,0-1 3 0,0-1 0 0,0 1-3 15,0-1-4-15,0 1-6 0,0-1-4 0,0 1-7 16,7-1-6-16,-7 1-9 0,6-1-1 0,-6 2-4 0,6-2 0 16,-6 1-2-16,7-1 1 0,-1 2 0 0,1-2-2 0,0 1 0 15,-7-1 0-15,12 1 0 0,-6 0 0 0,2-5 1 16,-2 5-2-16,0-1-1 0,-6 5 1 0,7-4 1 0,-7 3 1 15,0 0-1-15,0 0-1 0,0 1 0 0,-7 3 1 16,7-4 0-16,-6 4 0 0,6 0-1 0,-6 0 1 0,-2-1 0 16,2 2 0-16,6 0 1 0,-6-2-1 0,0 1 1 0,6 4 1 15,0-5-1-15,-7 5-1 0,7-4-1 0,0 4 1 16,0-1-1-16,0 1 0 0,0 1 0 0,7-2 0 0,-7 4-1 16,0 0 1-16,0 0 2 0,0 0 0 0,0 5 0 15,-7-1 0-15,7 3 2 0,0-2 1 0,-7 5 3 0,7 2 0 16,-6 0 3-16,6 2 1 0,-7-3 3 0,1 4 0 0,6 4 2 15,-6-4 0-15,6-1 1 0,-7 5-1 0,7 0-1 16,0 0 0-16,0-1-3 0,0 4 0 0,0 1-3 16,7-5-1-16,-1 5-3 0,0-5-2 0,1 1-1 0,-1 0-1 15,8-1-1-15,-2 1 0 0,2-4 1 0,-2-1 1 0,2 1 0 16,-1-3 0-16,-1 3 0 0,2 0 2 0,-1-3-2 0,-7 2 1 16,7 1-3-16,-6-4 0 0,6 1 0 0,-7 3 0 15,-6-4-3-15,7 1-2 0,-7-1-2 0,0-4-5 16,0 5-5-16,0-4-3 0,0-1-4 0,0-3-1 0,0-1-4 15,-7-3-8-15,7 2-11 0,-6-6-12 0,-1 1-28 0,1-4-42 16,-1-5-62-16,-6 3-83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47:55.2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7332 6631 103 0,'0'0'213'0,"0"0"-60"0,0 3-48 15,0-3-36-15,0 0-28 0,0 0-18 0,0 0-9 16,0 0-5-16,0 0 1 0,0 0 1 0,0 0 2 0,0 0 3 15,0 0 5-15,0 0 3 0,0 0 0 0,0 0 2 16,0 0-3-16,0 0-1 0,0 0-2 0,0 0-1 0,0 0-4 16,6 0-2-16,-6 0-2 0,0 0-1 0,0 0-1 0,6 0 2 15,-6 0-1-15,8 0 2 0,-2 0 1 0,0 4 2 16,-1-4 1-16,4 0 2 0,2 3 2 0,3-3-1 16,0 0 0-16,-2 0-3 0,2 0 0 0,-2 0-2 0,8 0-1 15,-1 0-1-15,1 0-3 0,0 0-2 0,-1 0 0 0,1 0 2 16,6 0-2-16,0 4 1 0,-1-4 0 0,2 0 0 0,-1 0-1 15,0 4 1-15,7-4-1 0,-1 0-1 0,1 0 0 16,-1 0-2-16,0 0-2 0,8 0 1 0,-1 0-1 0,-6 0 0 16,5 0-2-16,2 0 3 0,-1 0-2 0,6 0 0 15,-5 0 1-15,5 0 0 0,1 0 1 0,-1 0 0 0,2 4-1 16,4-1 0-16,1-3 0 0,1 4 0 0,-1-4 0 16,-7 4-2-16,8-1 1 0,-8 0-1 0,1 2-1 0,-1-1 1 15,0-1 0-15,-5 0 0 0,-8 1 0 0,6 0 0 16,3-1-1-16,-8 1 1 0,4 0 0 0,-3 3-1 0,-2-3 1 15,8-1 0-15,-7 4-2 0,5-3 1 0,-5 4-2 0,0 0-1 16,-1-5 0-16,1 3 0 0,-1 2-1 0,8 0-1 16,-8-1 2-16,1-3 0 0,-1 3 1 0,7-4 0 0,-6 1 2 15,5 4 0-15,2-5-1 0,-1 5 1 0,7-5 1 16,-7 1 0-16,6 0 0 0,1 3 0 0,-1-3 1 0,1 3 0 16,-7 0 1-16,0-3 0 0,7 3-1 0,-7-3 0 0,-1 4-1 15,3-6 0-15,-3 6-2 0,1-4 0 0,1 4 0 16,-1-5 0-16,0 1 1 0,7 3 1 0,-7-4 1 0,7 1 1 15,-1 0 0-15,1 3-1 0,-2-3 1 0,9 3-2 0,-1-3 1 16,7 3-1-16,7-3-1 0,-1 0 1 0,6-1 4 16,7 4-4-16,6-3 1 0,-5 0 0 0,6 0 0 15,6-4 0-15,-6 3 0 0,-1-3 1 0,7 0-1 0,-6 0 3 16,0 0 1-16,0 0 2 0,-8-3-1 0,-4 3-2 0,-2 0-5 16,1 0-7-16,-14 0-11 0,7 0-11 0,-12 0-17 0,5 3-22 15,-12-3-29-15,0 0-50 0,-8 0-99 0,2 0-79 16</inkml:trace>
  <inkml:trace contextRef="#ctx0" brushRef="#br0" timeOffset="1233.91">8556 5385 191 0,'-6'0'200'16,"0"-4"-53"-16,-1 4-46 0,0 0-31 0,0 0-16 15,7-3-7-15,-5 3-7 0,5 0-1 0,0 0-1 16,0 0 1-16,0 0 0 0,0-3-1 0,0 3-5 0,0-5-6 15,0 5-4-15,5-4-6 0,-5 4-4 0,7-3-5 0,0 3-3 16,0-4-2-16,-1 4-4 0,0-3 2 0,8 3-1 16,-1 0 0-16,0 3-1 0,0-3 0 0,7 0 0 0,-1 4 1 15,7-1 1-15,0 1-1 0,0-4 0 0,7 5 1 0,-1-2 1 16,1 0-1-16,6-3-1 0,7 4-2 0,-8 0 1 16,15-4-1-16,-1 0 2 0,0 3 0 0,0 0 0 0,7-3 3 15,-1 5 0-15,1-1 0 0,6-1-1 0,-6 4 1 16,0 0 0-16,6 1-3 0,-7-1-3 0,7 5-3 0,0-2-2 15,0 2-1-15,1-3-3 0,6 3-4 0,-7-1-3 0,6 0-1 16,1 1 0-16,-1-5 0 0,2 3 1 0,-2-2 3 16,1-1 3-16,0 0 2 0,6 0 4 0,-6-3 1 0,-1 4 4 15,7-5 0-15,-6 2 1 0,6-2-1 0,0 1 1 16,1-4 0-16,5 2-1 0,-5-2 1 0,-1 5-2 0,0-5 3 16,0 0 0-16,-6 0-1 0,6 3 1 0,-6-3 2 0,-1 0 2 15,-6 0-1-15,1 0 4 0,-1 0 0 0,0 0 2 16,0 4 2-16,-7-4-1 0,1 0 1 0,0 0-2 15,-6 4 0-15,-3 0-2 0,3-4-1 0,0 3-1 0,-9-3 0 16,9 0-4-16,-8 4 0 0,2 0 1 0,-2-4 2 0,1 3 0 16,-1-3 0-16,1 3 2 0,6-3 0 0,-7 0 1 0,2 0 0 15,-2 5 0-15,1-5 0 0,-1 0-1 0,1 0-1 16,-1 4 0-16,1-4-1 0,-7 0-2 0,6 0 1 16,-5 3-1-16,-1-3-2 0,0 3 0 0,-7-3 0 0,8 4 0 15,-8-4 0-15,1 4 1 0,-1-4-1 0,-5 3 1 0,5-3-1 16,-6 0 0-16,7 4 0 0,-14-4-1 0,7 0 1 0,0 0 0 15,-6 4 0-15,-1-4-1 0,1 0 0 0,0 0 0 16,-1 0 0-16,-6 0 0 0,0 0 0 0,7 0-1 16,-8 0 1-16,-6 0 1 0,8 0-2 0,-1 0-1 0,-6 0-3 15,6 0-2-15,-7 4-5 0,0-4-2 0,2 0-4 0,-2 0 1 16,0 0 0-16,1 0 2 0,-7 0-1 0,7 3 4 16,-7-3 3-16,0 0 3 0,0 0 3 0,0 0 1 0,0 0-1 15,0 0 1-15,0 0 2 0,0 0 1 0,-7 0-1 16,7 4 1-16,0-4 1 0,-7 0-1 0,7 3 1 0,-6-3 2 15,0 4-2-15,-2-1-1 0,2 1 1 0,0 0 0 0,-1 0 0 16,1 3-1-16,-8 1 1 0,2-1-1 0,-2 0 0 16,-5 4 0-16,0 0 0 0,-1 1-1 0,1 2 1 0,-1 1 0 15,-6 2-1-15,7 2 1 0,-7-1 1 0,-7 4 1 0,7-3 1 16,0 7-1-16,-1-5-1 0,-5 4 0 0,6 2 0 16,0-2 1-16,-7 1-2 0,0 0-1 0,7 3-1 0,-6 0 1 15,-1 0 1-15,-6 1 0 0,7 3 0 0,-2 3-1 16,-4-2 0-16,-1 3-1 0,5-6-1 0,-3 6 0 0,-3-1-3 15,1 2-3-15,5-5-6 0,-3 3 0 0,-10-3 1 0,9 1 0 16,-1-5-1-16,-1 4 1 0,0-8 0 0,-4 4 2 16,4-2 6-16,2-2 1 0,-1 0 1 0,0-3 1 15,-2-3-1-15,3 3 1 0,6-7 0 0,-1 2-3 0,1-1-1 16,6-2-3-16,-1-3-5 0,1-4-12 0,-1 1-12 0,2-1-27 16,6-3-33-16,5-1-53 0,2 1-109 0</inkml:trace>
  <inkml:trace contextRef="#ctx0" brushRef="#br0" timeOffset="1780.81">14128 5821 232 0,'0'-8'263'15,"0"1"-99"-15,0 0-76 0,0 0-44 0,0 3-21 0,0-3-9 16,0 3-1-16,0 0 7 0,-6 1 8 0,6-4 6 16,0 2 5-16,-8 2 6 0,8 3-1 0,0-3-3 0,-6 3-4 15,6-4-6-15,0 4-9 0,-6 0-7 0,6 0-6 16,0 4-4-16,-7-1-3 0,7 0-2 0,-6 6-1 0,6 1 0 15,-7 1 0-15,7 4 0 0,0-1 1 0,-7 9-1 16,7-2 2-16,0 1 1 0,0 8-2 0,7-1 0 0,-7 0 1 16,7 4 0-16,-7-1-1 0,6 6 2 0,1 1-2 0,-7 2 0 15,6 0 0-15,0 6 3 0,-6 1 2 0,8 3 2 16,-2 4 3-16,-6 0 2 0,0 4-1 0,6 3 0 0,-6 0 1 16,0 4-3-16,-6 0-5 0,6 4 1 0,0 3-1 15,0 0-3-15,0 4-1 0,-6 0-1 0,12 0-3 0,-6 0-3 16,0 4 0-16,0 0-9 0,-6-1-8 0,6-4-9 15,-8 2-11-15,-4-1-10 0,5-4-19 0,-6-1-25 0,0-1-42 16,-7-5-77-16,8 0-93 0</inkml:trace>
  <inkml:trace contextRef="#ctx0" brushRef="#br0" timeOffset="2561.92">12454 7048 216 0,'0'0'201'0,"0"0"-48"0,-8 0-42 0,8 4-33 0,0-4-24 15,0 0-17-15,0 4-9 0,0-1-5 0,0 0-6 0,0 2 1 16,0 2 0-16,0 4 2 0,0-4 1 0,0 4 0 0,0 3 0 15,-7 5 0-15,7-1 5 0,0 5 0 0,0 2 4 16,-5 4 1-16,5 1 2 0,0 6 4 0,-7 5 2 16,7-1 0-16,-6 7-1 0,6 1-2 0,-7 3-4 0,7 4-2 15,-7 1-3-15,7-2-2 0,-6 6-3 0,6-6-3 0,0 4-3 16,-6-3 0-16,6 1-1 0,-6 1-2 0,6-1-2 16,-8-1-1-16,8 0-1 0,0-4-2 0,0 1 2 0,8-5-2 15,-8 1-2-15,6-5 1 0,0 2-5 0,0-5-4 16,-6 0-8-16,7-3-3 0,0 0-13 0,-1-5-7 0,-6 5-9 15,7-7-9-15,-7 3-10 0,0-4-14 0,-7 0-16 0,7-3-25 16,-6-8-44-16,6 4-55 0,-14-7-94 0,8-4-57 16</inkml:trace>
  <inkml:trace contextRef="#ctx0" brushRef="#br0" timeOffset="2780.43">12173 8913 35 0,'0'-4'440'0,"7"4"-89"0,-1-3-137 0,0 0-99 16,0-2-59-16,8 1-35 0,5 1-19 0,1 0-8 16,0-5-1-16,6 4 4 0,6-3 3 0,1-1 7 0,6 2 5 15,6-6 2-15,8 1 4 0,5 0 4 0,15 1 3 0,-8-5 4 16,12 4 3-16,2-4-1 0,-1 1 1 0,0-6 0 16,7 3-2-16,0-2-3 0,-1-3-2 0,1 5-4 0,0-6-7 15,-8 5-2-15,2-4-6 0,0 3-10 0,-14 1-11 16,0 4-14-16,-13-2-18 0,-1-1-17 0,-5 2-31 0,-13 1-62 15,0 2-125-15,-14-3-83 0,-6 1-44 0</inkml:trace>
  <inkml:trace contextRef="#ctx0" brushRef="#br0" timeOffset="3811.5">7827 8306 90 0,'0'-8'304'0,"0"0"-81"0,0 4-78 0,0-3-56 0,7 0-30 0,-7-1-17 16,6 5-8-16,-6-5-6 0,6 1-2 0,1 0 0 15,-7 3-1-15,6-3 1 0,1 3 0 0,-7 1-2 16,7-2-1-16,-7 3-1 0,0-2-2 0,6 0-5 0,-6 0-2 16,6 1-5-16,0-1-2 0,-6 0 0 0,14 4-4 0,-8-4 0 15,1 4 0-15,6-2 0 0,0 2 1 0,7 0 0 16,-7 0-1-16,6 0 0 0,7 2-1 0,-7 2 1 0,8 0-2 16,-1 0-1-16,6-1 2 0,1 5-1 0,-1-2 0 15,1 2 0-15,6 0 0 0,-6 3 0 0,12-1-3 0,-5-2 3 16,5 3 1-16,8 0 4 0,-9 0 4 0,16-4 1 0,-9 4 2 15,9-3 0-15,-2 3 5 0,1 0-2 0,-7-4-2 16,6 4-3-16,-5 0-4 0,-1 0-1 0,0 3 0 0,6-3-2 16,-5 1 1-16,-1 2-3 0,0 1-1 0,0 0 0 15,0 3 0-15,7-4 1 0,-7 5-1 0,7-5 0 0,6 5 0 16,-6-5 1-16,6 4 1 0,0-3-2 0,6 0 0 0,-6 3 1 16,7-7-1-16,0 3 1 0,0-2-2 0,-1-1-1 15,1-4 0-15,0 1 2 0,-1 2 1 0,1-3-1 0,-1 1-1 16,-5-1-3-16,5 1-1 0,-12-2-3 0,0 6-3 15,-1-1-5-15,0 0-3 0,2 1-2 0,-1-2-2 0,-1 5-2 16,1-1 0-16,0 1-1 0,-2 0-2 0,3-1 0 16,-2 5-2-16,8-5 1 0,-7 1-1 0,6 0 3 0,0-1 1 15,0-3 3-15,0 0 5 0,6-4 6 0,-5 0 6 0,-1-3 6 16,6 0 7-16,-6 0 6 0,0-4 4 0,-6 3 2 16,6-3 3-16,-6 4 1 0,-7-4-3 0,1 0-1 0,-8 0-3 15,1 0-3-15,-1 0-2 0,-5 0-2 0,-8 0-1 16,7 0 0-16,-6 4-1 0,-7-4 0 0,6 0-2 0,-6 0 0 15,1 4-1-15,-1-4-1 0,-1 0-3 0,-5 0-5 0,6 0-6 16,-6 0-10-16,-7 0-12 0,-2 0-24 0,9-4-47 16,-13 4-97-16,1-4-98 0,-2-3-64 0</inkml:trace>
  <inkml:trace contextRef="#ctx0" brushRef="#br0" timeOffset="4654.99">8805 5400 120 0,'-14'0'248'0,"8"-5"-98"0,-8 5-66 0,7 0-38 16,2 5-21-16,-9-5-12 0,8 0-6 0,-7 4-2 0,7-1-1 15,-8 1 1-15,8 3 1 0,-7 0-1 0,-7-3 0 16,8 3 2-16,-9 5 1 0,1-6-1 0,2 6 2 0,-2-1 0 15,0-1 4-15,-6 5 0 0,0-4 2 0,7 4 0 0,-7-1 0 16,0 1 1-16,-1-1-1 0,2 6-1 0,-1-3-3 16,0 2-1-16,-7 3 0 0,0 0-3 0,-6-1 1 15,6 6-1-15,-6-2 1 0,-5 4 0 0,4 1 1 0,-6-1 0 16,1 4-2-16,-7 0 2 0,6 0-2 0,-6-1 0 0,0 2 0 16,0-1-2-16,-1 4-1 0,1-5-2 0,-7 1-1 0,2 1-1 15,-2-2 0-15,5 2-1 0,-3-2-5 0,-2 1-4 16,0 0-6-16,7 0-5 0,0 0-7 0,6-4-11 15,8 0-21-15,5-2-44 0,1-2-95 0,12-3-90 0</inkml:trace>
  <inkml:trace contextRef="#ctx0" brushRef="#br0" timeOffset="5279.84">7221 6612 276 0,'0'0'286'0,"-7"-3"-99"16,7 3-82-16,0-5-48 0,0 5-25 0,0 0-16 0,0-2-8 15,0 2-2-15,-6 0-2 0,6 0 0 0,0 0 1 0,0 0-1 16,0 0-1-16,0 0-1 0,0 2-1 0,0 3-1 16,6-2 0-16,-6 1-1 0,0 4 1 0,0 2 0 0,0 1 2 15,7 4 1-15,-7 0 3 0,7 3 3 0,-7 4 2 16,6 0 1-16,-1 3 2 0,3 4 1 0,-2 5-1 0,0-1-1 15,2 7-2-15,4 0-2 0,-4 8 3 0,-2 3-1 0,0 0-2 16,-6 7 0-16,6 2 1 0,-6-1 0 0,7 3 1 16,-7 4-1-16,0-1-3 0,7-2 0 0,-7-2 0 0,6 6-2 15,-6-8-1-15,7 3 2 0,-7-4-2 0,6 1 0 0,-6-3 2 16,0-2 0-16,0-2-1 0,0-6 2 0,6 7 0 16,-6-6 0-16,0-3 1 0,0-4-2 0,8 1-2 15,-8-5 0-15,6-2-2 0,0-2-2 0,-1-3-10 0,4 1-10 16,-9-5-13-16,6-3-20 0,-6 0-25 0,0-7-38 0,0-1-57 15,-6 1-102-15,-3-3-71 0</inkml:trace>
  <inkml:trace contextRef="#ctx0" brushRef="#br0" timeOffset="5607.89">7378 8356 91 0,'6'0'370'0,"-6"-4"-97"0,0 1-104 16,5 3-74-16,-5-4-40 0,8 4-24 0,5-3-17 0,0-2-6 15,0 5-1-15,0-2 0 0,6-2-1 0,7 0 2 16,0 0 0-16,1 1 5 0,5-2 0 0,1 2 1 0,5 3-2 15,2-4 1-15,-1 4 0 0,7 0 0 0,-7-2-1 0,6 2-3 16,1 0 0-16,-1 0-1 0,1 0-1 0,-7 0-3 16,7 2-1-16,-7 2-3 0,0-1-4 0,1 2-3 0,-8 2-7 15,0-3-7-15,1 0-14 0,0-2-16 0,-1 3-28 16,-5-2-50-16,-1-3-107 0,-7 4-83 0,1-4-53 0</inkml:trace>
  <inkml:trace contextRef="#ctx0" brushRef="#br0" timeOffset="8888.34">10361 7181 63 0,'-5'-8'374'0,"5"4"-103"15,-8 0-100-15,2 0-59 0,6-3-32 0,-6 5-17 16,6-6-9-16,0 4-7 0,-7 0-3 0,7-3-5 0,0 3-3 16,-6 0-4-16,6 0-5 0,0 2-5 0,-7-3-1 15,7 5-4-15,0-3-2 0,0 3-5 0,0 0 0 0,-7 0-1 16,7 0-2-16,-6 3-3 0,0 2-1 0,-1-3-2 16,0 10-1-16,-5-1 1 0,-2 1-1 0,1 1-2 0,-1 5 2 15,2-2 2-15,0 2-1 0,-2 1 0 0,8-2-1 0,-1 2 0 16,7-5-1-16,0 4-1 0,0-2-3 0,7-2-3 15,-1-3-1-15,8 1 0 0,-2-6 1 0,8 2-1 0,-1-5-1 16,1 1 2-16,0-8 1 0,6 1 3 0,-1-5 6 16,1 2-2-16,1-11 1 0,-7 8 1 0,6-7 2 0,-7 3 2 15,-6-7 3-15,-1 5 3 0,2 1-1 0,-7-3 5 0,-7 1 1 16,0 2 2-16,0-4-2 0,-7 3 0 0,-7 0-4 16,2 1-4-16,-1-1-5 0,-6 3-4 0,-1 2-6 0,0-1-6 15,1 3-7-15,-1 1-10 0,8 4-14 0,-2-5-25 16,8 5-32-16,-1 3-55 0,1 0-103 0,6 0-89 0,6 0-59 15</inkml:trace>
  <inkml:trace contextRef="#ctx0" brushRef="#br0" timeOffset="9122.84">10766 7331 185 0,'-7'3'405'0,"7"1"-146"0,0-2-114 16,0-2-63-16,0 5-36 0,7-5-13 0,-7 0-4 0,13 0 3 15,-7-5 5-15,1 5 5 0,5-2 2 0,2-5 2 16,-1-1-2-16,-1 5-5 0,2-6-9 0,-1 2-6 0,-6 5-9 16,-1-6-6-16,0 4-8 0,1 0-12 0,-7 4-18 0,0-4-23 15,-7 4-31-15,-5 0-53 0,5 0-106 0,-13 0-104 16,1 0-61-16</inkml:trace>
  <inkml:trace contextRef="#ctx0" brushRef="#br0" timeOffset="9403.84">9886 7338 143 0,'-13'2'420'0,"6"7"-152"0,1-1-123 15,6-2-73-15,0 5-39 0,0-3-19 0,6-1-11 0,1 4-5 16,-1-4-2-16,7 1 1 0,-6-5 3 0,6 1 3 16,7-1 4-16,-1 1 0 0,-6-4 3 0,13 0 1 0,-7-4 3 15,1 1 2-15,-1-1 5 0,1 1 3 0,0-5 3 0,-1 1 2 16,-6 3 2-16,0-3 3 0,-7 0 1 0,8-1-2 16,-14 5-5-16,6-5-5 0,-6 5-4 0,-6-5-6 0,6 5-7 15,-6-1-9-15,-2-3-14 0,2 7-16 0,0-4-16 16,-1 1-26-16,1 3-34 0,-1-4-62 0,7 4-111 0,-6-4-81 15</inkml:trace>
  <inkml:trace contextRef="#ctx0" brushRef="#br0" timeOffset="9606.98">10133 7514 179 0,'-6'18'365'0,"-1"0"-141"0,7 0-99 0,-6 1-54 0,6-1-29 16,6 1-15-16,1-5-7 0,-1 1 0 0,0-1 3 0,8-3 7 15,-8-3 5-15,8-5 8 0,-1 1 3 0,7-4 2 0,-8-4 0 16,0 1 1-16,8-5-1 0,-6 4-3 0,-1-3-3 16,0 0-3-16,-6-4 0 0,-1 4-2 0,-6-4 1 0,0 4-6 15,0-4-7-15,0 3-7 0,-6-3-12 0,-8-1-11 16,2 6-15-16,5-2-16 0,-13 1-17 0,6-1-20 0,-4 1-27 16,4 4-37-16,2-4-64 0,-1 3-129 0,6 0-72 15</inkml:trace>
  <inkml:trace contextRef="#ctx0" brushRef="#br0" timeOffset="9825.65">10394 7752 277 0,'7'3'434'0,"6"0"-167"0,0 2-122 0,7-2-71 0,-1-6-36 15,6-2-19-15,2-1-6 0,6-1-3 0,-7-1 1 16,6-3 1-16,-6 0 1 0,1-4 0 0,-8 4 0 0,0 0 0 15,1 4 0-15,-8-4 1 0,2 4 1 0,-7-1 0 0,-1-2-1 16,-6 3-1-16,-6-1 1 0,-1 1-2 0,-7-1-5 16,2 5-2-16,-8-2-6 0,1 2-8 0,-8-1-11 0,2 1-13 15,5-2-23-15,-6 5-31 0,6-3-51 0,-5 3-118 0,5-3-86 16,-7-1-52-16</inkml:trace>
  <inkml:trace contextRef="#ctx0" brushRef="#br0" timeOffset="9981.84">9847 7458 55 0,'-20'0'469'0,"8"0"-7"0,5 0-205 15,0 3-128-15,1-3-74 0,6 5-41 0,0-5-23 16,6 4-13-16,1-4-5 0,6 3-5 0,-1-3-5 0,8 0-12 16,0 0-24-16,-1 0-34 0,7-3-72 0,1-1-105 15,5-4-79-15</inkml:trace>
  <inkml:trace contextRef="#ctx0" brushRef="#br0" timeOffset="10138.32">10557 7444 217 0,'0'8'201'15,"0"-5"-92"-15,6 3-81 0,-6 3-79 0,7-6-92 0,0 2-105 16</inkml:trace>
  <inkml:trace contextRef="#ctx0" brushRef="#br0" timeOffset="10481.75">10153 6583 251 0,'-6'4'288'0,"-2"-1"-110"0,2 2-76 16,0 2-46-16,-1-5-24 0,7 3-14 0,-6-2-6 15,6 1-4-15,0 0-3 0,0 0-2 0,0 3 2 0,6-4-3 16,-6 4-5-16,7 1-9 0,-1-1-8 0,0 1-14 0,-6-2-16 16,14 3-27-16,-8-3-41 0,8 2-59 0,-8-5-77 0</inkml:trace>
  <inkml:trace contextRef="#ctx0" brushRef="#br0" timeOffset="10575.47">10329 6685 225 0,'0'-3'282'0,"7"0"-76"0,-7 3-78 16,6-4-59-16,-6-1-41 0,6 2-44 0,2 0-85 0,-3-5-125 15,8 1-92-15</inkml:trace>
  <inkml:trace contextRef="#ctx0" brushRef="#br0" timeOffset="10700.69">10759 6549 333 0,'-6'0'366'0,"6"5"-144"0,-7-5-101 0,0 4-56 16,7-1-31-16,-7-3-20 0,7 4-14 0,-5-1-14 0,5 1-14 15,0-1-23-15,0 1-41 0,5 0-82 0,-5 3-113 16,7-2-63-16</inkml:trace>
  <inkml:trace contextRef="#ctx0" brushRef="#br0" timeOffset="10856.9">10707 7078 49 0,'-7'14'440'16,"1"4"-82"-16,0 1-157 0,-1-4-93 0,0 6-49 15,1-5-28-15,0 2-17 0,6 0-8 0,6-4-10 0,-6 5-4 16,13-4-7-16,0-1-13 0,0 1-19 0,7 2-33 0,-1-1-66 16,1-3-130-16,-1-1-76 0</inkml:trace>
  <inkml:trace contextRef="#ctx0" brushRef="#br0" timeOffset="10966.01">11000 7624 392 0,'-6'11'406'0,"-8"-1"-164"0,7 5-106 0,2-4-62 0,-10 0-35 15,10 4-19-15,-1-4-15 0,-1-1-15 0,0 1-15 16,7 0-29-16,0 1-51 0,-6-6-108 0,6 2-92 0,0-4-69 16</inkml:trace>
  <inkml:trace contextRef="#ctx0" brushRef="#br0" timeOffset="11169.11">9456 6996 443 0,'0'-2'450'0,"6"2"-193"0,1-5-131 0,0 5-76 15,4 0-51-15,3-3-38 0,0 3-34 0,6 0-41 16,-2-4-81-16,-4 4-107 0,5 0-65 0</inkml:trace>
  <inkml:trace contextRef="#ctx0" brushRef="#br0" timeOffset="11372.31">9977 7045 325 0,'-20'11'240'0,"1"0"-105"16,-1 0-62-16,8-1-35 0,-8 5-22 0,7-3-10 16,0 2-9-16,6-3-8 0,1 3-12 0,0-3-20 0,6 5-36 15,0-9-59-15,6 4-111 0</inkml:trace>
  <inkml:trace contextRef="#ctx0" brushRef="#br0" timeOffset="11575.34">10159 7078 171 0,'-26'10'358'0,"7"2"-136"0,-7 3-99 0,6-1-56 0,8-3-32 16,-2 3-19-16,8 1-14 0,-1-1-9 0,7-2-8 0,0 3-12 16,7-5-19-16,5-2-38 0,-4 2-73 0,11-6-118 15,-6 4-56-15</inkml:trace>
  <inkml:trace contextRef="#ctx0" brushRef="#br0" timeOffset="11762.69">10707 7161 14 0,'0'4'367'0,"5"-4"-98"0,-5 8-111 0,0-4-69 16,0 0-41-16,-5 3-20 0,5 0-14 0,0 0-5 0,-7 1-4 16,7-5-4-16,0 8 3 0,7-4-2 0,-7 0-2 15,5 1-9-15,3-1-11 0,-1 1-21 0,5-2-48 0,2 2-94 16,-1-4-95-16,0-1-66 0</inkml:trace>
  <inkml:trace contextRef="#ctx0" brushRef="#br0" timeOffset="13309.34">10068 2495 255 0,'-6'3'214'0,"0"0"-77"0,6 6-50 0,-8-6-27 0,2 1-17 16,6 3-9-16,-6-4-3 0,6 1-3 0,0 0-3 15,-7 3-3-15,7-3-3 0,0 4-2 0,0-6-1 16,0 6 0-16,0-1-2 0,0 1-2 0,0-2 1 0,7 2-2 16,-7 4-1-16,0-5-3 0,6 3-2 0,-6 2-3 0,6 2 0 15,-6-2 2-15,8-2-3 0,-8 5 0 0,6 0 1 0,-6-1 1 16,6 5-2-16,-6-2 1 0,7 2 1 0,-7 3 0 16,7 0 0-16,-7 0 1 0,6 0 0 0,-6 4-1 15,6 0 1-15,-6-1-2 0,7 1-1 0,-7-1 0 0,6 2 1 16,-6-2-1-16,7 0-2 0,-7 5 1 0,0-5-1 0,6 4 0 15,-6 1 1-15,0-1 1 0,0 0-1 0,0 0 0 16,0 5 2-16,0-5-2 0,0 4 0 0,0-4 0 0,7 5 1 16,-7-5-1-16,6 4 0 0,0-4 1 0,-6 0 1 15,8 0 0-15,4 1 1 0,-5-1-2 0,0 4 2 0,-1-4 0 16,1 4 0-16,-1 1 0 0,0 2-2 0,2-3 1 0,-8 7 2 16,6 1-2-16,0-1-2 0,-6 0 0 0,6 1 0 15,0-1 0-15,-6 0 0 0,8 0 0 0,-2 1 0 0,0-5 0 16,1 1 1-16,7-1 1 0,-8-3-1 0,0 5 1 15,8-6 0-15,-8 1-2 0,7 0-1 0,0 0 0 0,-6 1 1 16,5 2-3-16,-4-4 3 0,-3 2-2 0,2 2 2 0,-1-3 1 16,-6 3 1-16,6 1 1 0,-6 0-1 0,0 1 0 15,0-2 0-15,0 1-2 0,0-1-1 0,-6 4 0 16,6 0-1-16,0 1 1 0,0 2 1 0,0-1 1 0,0 1-2 16,0-2 1-16,6 2-2 0,2 1 0 0,-2-4-3 0,1 4-2 15,-1 1-3-15,1-2-2 0,0-2-4 0,5 3-2 16,-6 0-1-16,2-1 0 0,-2 1-2 0,0 0 1 0,1 4 1 15,-2-4-3-15,3 0-5 0,-8-4 1 0,0 1-1 0,7 3 0 16,-7-4-3-16,-7-3-6 0,7 2-5 0,0-3-16 16,0-2-25-16,-8-1-53 0,8-4-97 0</inkml:trace>
  <inkml:trace contextRef="#ctx0" brushRef="#br0" timeOffset="14027.79">11078 2656 240 0,'0'-4'222'0,"0"0"-45"0,0 4-49 0,0 0-41 0,0-3-28 15,0 3-19-15,0 0-13 0,0 0-9 0,0 0-4 16,0 0-3-16,0 0 1 0,0 0 2 0,6 0 2 16,-6 3 4-16,0-3 1 0,8 4-6 0,-2 0 1 0,-6 0 0 15,5-1-2-15,2 4-5 0,1 0-1 0,4 1-2 0,-5-1 1 16,0 5 4-16,-1 2-1 0,1-3 1 0,-1 8 2 15,0-5 0-15,8 8 1 0,-14 0 1 0,6-1 0 0,-1 9 1 16,4 0-1-16,-9 2-1 0,6 1-1 0,-6 7-2 16,5-2 0-16,3 5-1 0,-8-3-2 0,6 9-3 0,1-6 0 15,-1 5-2-15,1 3-1 0,5 0 1 0,-4 1-1 0,4 3 0 16,2-4 0-16,-1 7-4 0,-1-3 2 0,-6 0 3 16,8 1 0-16,-1 2-2 0,-6 1 0 0,-1-4 0 0,1 3-1 15,-1 0 3-15,7 2-2 0,-6-6-1 0,-1 5 0 16,0-4 1-16,2 0-2 0,-2 0 0 0,7-1 1 0,-7 2 0 15,1-1 2-15,-2 3 0 0,-5 1-1 0,8-1 0 0,-2 2 1 16,-6-2 2-16,7 1-1 0,-7-1-1 0,0 4-2 16,7-3 0-16,-7 3 0 0,0 1 0 0,0-2-2 0,0-2-2 15,0 0 0-15,0-1-1 0,0-2 0 0,6-5-1 16,-6 0 1-16,6-3 1 0,-6 0 1 0,7-4 1 0,0-5 2 16,-1-1 2-16,0 2 0 0,-6-7 0 0,7 0 0 15,-1-1-2-15,1-3-1 0,-7 1-1 0,7-8-8 0,-1-1-8 16,-6-2-14-16,6 0-18 0,2-9-25 0,-2 2-54 0,-6-9-114 15,6 1-98-15,-6-4-56 0</inkml:trace>
  <inkml:trace contextRef="#ctx0" brushRef="#br0" timeOffset="14512.05">10439 3447 19 0,'8'-8'448'0,"-8"-1"-107"0,0 4-144 0,0-2-90 16,6 7-49-16,-6-8-26 0,6 8-14 0,1 0-6 16,-7 0-4-16,5 0 2 0,3 3 0 0,4 6 4 0,-5-1 0 15,7 1 2-15,-8 7-1 0,7 2 0 0,0 4 1 16,-6 3 0-16,5 8 0 0,-5 1 0 0,6 3-3 0,-7 2 2 16,2 5-1-16,-3 8-3 0,2-1-2 0,-7 3-2 0,7 6-2 15,-7 1 0-15,5 1-2 0,-5-3-2 0,8 3 1 16,-8-3-1-16,6-4 3 0,1 0-2 0,-1-7 1 0,0-4-1 15,8-4 1-15,-8-7 1 0,8-4 0 0,-8-3 3 16,7-8 3-16,-8 0 6 0,3-7 6 0,-1-2 6 0,5-3 5 16,-5-6 1-16,0 0 1 0,-1-6-2 0,7-3-1 0,-6-2-5 15,-1-3-5-15,7-4-6 0,-7-1-2 0,2 1 3 16,-2 0 3-16,-6-5 5 0,6 6 3 0,-6-6 6 0,7 1 4 16,-7 1 5-16,6 2 2 0,-6-3-3 0,6 5-6 15,1-6-7-15,0 4-12 0,6-2-24 0,0 2-31 0,7 1-33 16,-8 0-38-16,15 3-51 0,-7 1-92 0,5-1-144 0,-5 1-77 15,0 2-34-15</inkml:trace>
  <inkml:trace contextRef="#ctx0" brushRef="#br0" timeOffset="15558.72">10505 6810 239 0,'0'-7'289'15,"0"3"-75"-15,0 0-74 0,0 0-54 0,0-2-33 0,0 6-22 16,0-4-12-16,0 4-7 0,0-4-3 0,-7 4-1 0,7 0 0 15,0-3-1-15,0 3 2 0,0 0 1 0,0 0 3 16,-7-4 1-16,7 4 3 0,0 0 2 0,0 0 1 16,0 0 2-16,0 0 1 0,-5 0 0 0,5 0-2 0,0 0-3 15,0 4-3-15,0-4-4 0,-7 7-3 0,7-3-1 0,0 6-6 16,-8 1 3-16,8 4-2 0,0 0 0 0,-5 3-1 0,5 3 2 16,5 6 0-16,-5-2 2 0,0 5 1 0,8 2 1 15,-1 4 1-15,-2 6-1 0,-5 1 1 0,14 5 1 16,-14 0 1-16,7 7-2 0,-1 4 4 0,0-1-2 0,-6 11 0 15,0 1-1-15,7 3-1 0,-7 8 1 0,0 0-2 0,0 3 0 16,0 0-2-16,-7 8-5 0,7 3 1 0,0 4 3 16,0 1-2-16,-6 9-2 0,0 1 0 0,6 0-1 0,-7 6-3 15,0-2 4-15,-5 3-2 0,5 0 2 0,-6 4 0 16,0 0 0-16,-1 4 3 0,2 3 2 0,-8 4 2 0,7-4 1 16,-1 4 4-16,2-3-4 0,5 2 3 0,2-5 2 0,5-3 0 15,0-1 0-15,0-6-2 0,12-1-2 0,-6-6 0 16,8 1 1-16,-1-8-4 0,7-10-3 0,-8-3-2 15,2-5-3-15,5-8 0 0,-6-6-7 0,-1-4-3 0,2-4-7 16,-7-7-9-16,5-4-9 0,-5-3-15 0,6-12-19 0,-6-2-25 16,-1-9-43-16,7-6-88 0,-6-8-113 0,5-7-61 0</inkml:trace>
  <inkml:trace contextRef="#ctx0" brushRef="#br0" timeOffset="16355.53">11372 6583 95 0,'6'-8'188'0,"-6"1"-70"15,7 4-47-15,-1-1-27 0,-6-3-14 0,7 2-6 0,-7 2 1 16,0 0 0-16,6-1 0 0,-6 0 1 0,0 1-1 15,0-1-1-15,0 0-1 0,6 0-2 0,-6 4 0 0,0-3 2 16,0-1 3-16,0 4 5 0,0-3 1 0,0 3 2 16,0 0-1-16,0 0-1 0,0 0-4 0,0 0-7 0,0 0-3 15,0 3-6-15,0-3-3 0,-6 4-4 0,6-1-1 0,0 1 0 16,0 4 0-16,0-5 4 0,0 5 1 0,0 3 0 16,0 0-1-16,0-1 4 0,6 2 1 0,-6 3 0 15,8-1 1-15,-8 4-1 0,6 1 1 0,-6 3-1 0,6 3 0 16,-6 0 0-16,7 9-3 0,-7-2 0 0,6 9-2 0,1 0-1 15,-7 6 0-15,5 8 1 0,-5 1 1 0,8 1-1 0,-8 7 1 16,0-3-1-16,6 5 2 0,1 4 4 0,-7 3-1 16,0 0 4-16,7 0-1 0,-7 4 5 0,0-4-1 15,6 8 2-15,-6-4 1 0,0 7 0 0,0 1-1 0,-6 2-4 16,6 5 1-16,0 4-3 0,-7 3-2 0,7 7-2 0,-7 0-5 16,1 4-3-16,-2 0-2 0,3 0-1 0,5 3 2 15,-7 4 1-15,7 0 0 0,0 1 1 0,0 0 0 0,0-2 0 16,0 1-1-16,0-4 1 0,0 1-5 0,0 0-3 15,0 0 1-15,0-4 0 0,-6-5 0 0,6 2 1 0,-7-1 1 16,7-6 2-16,0-2 4 0,0-2 3 0,0-8-1 0,0-1 3 16,0-6 2-16,7-7 1 0,-7-6 1 0,0-1 0 15,0-6-2-15,0-5-3 0,0-5 0 0,0-8-3 0,0-1-7 16,6-9-10-16,-6-4-12 0,7-12-14 0,-2 3-20 16,3-9-28-16,5-8-42 0,-6-6-68 0,5-5-124 0,-5-7-82 15,0-7-40-15</inkml:trace>
  <inkml:trace contextRef="#ctx0" brushRef="#br0" timeOffset="17386.55">10812 10297 335 0,'0'-10'369'0,"0"-1"-96"0,6 0-96 0,-6 3-63 16,0 2-38-16,6-2-23 0,-6 4-17 0,0-3-10 15,7 7-6-15,-7 0-5 0,0 0-1 0,0 7 3 0,6 0 1 16,-6 4 0-16,0 4 3 0,-6 3 0 0,6 4 2 16,0 1-1-16,-7 2-2 0,1 1-2 0,6 3-4 0,-6-4 1 15,-2 5 3-15,8-1-1 0,-6 1 2 0,0-5-1 16,6 1 1-16,-7 0 0 0,7-4-2 0,-6-5 2 0,6 2 0 15,0-4 5-15,0-5 6 0,0-2 11 0,0-1 14 0,6-3 11 16,-6-4 12-16,7-4 6 0,-1-3-1 0,8-4 1 0,-8-7 2 16,7 0-1-16,-7-4-6 0,7-4-7 0,-6 4-8 15,6-7-6-15,-6 2-3 0,-1-2-7 0,0 0-10 16,1 0-12-16,0 0-10 0,-1-5-4 0,0 5-5 0,1-4-3 16,-1-3-4-16,-6 3-1 0,7 0-1 0,0-1-1 0,-1 2 0 15,-6 3-1-15,5 0 9 0,-5-1-4 0,9 8-2 16,-9-3 0-16,6 6-4 0,-6 4-5 0,0 1-11 0,0 3-11 15,5 3-15-15,-5 2-6 0,0 1 1 0,0 1-2 16,0 1 0-16,7 3 6 0,-7 3 11 0,7 1 11 0,-7 4 10 16,7-1 8-16,-7 4 6 0,6 7 2 0,1-3 2 0,-7 6 2 15,6 6-1-15,-6-2-2 0,6 1 1 0,2 0 1 16,-2 3-3-16,-6 0 0 0,6 1 0 0,0-1-5 16,2 0-4-16,-2 0-11 0,0 0-13 0,1-3-16 0,-7 3-19 15,6-2-23-15,0-6-24 0,2 4-23 0,-8-2-25 0,6 0-32 16,-6-9-51-16,0 1-81 0,0-5-85 0,0 1-39 0</inkml:trace>
  <inkml:trace contextRef="#ctx0" brushRef="#br0" timeOffset="17636.43">10942 10297 447 0,'0'-3'489'15,"0"-1"-154"-15,0 4-152 0,0 0-90 0,6 4-50 16,-6-1-27-16,5 5-10 0,-5 3 2 0,9 8 10 0,-9-1 15 16,0 3 14-16,0 8 14 0,0 8 14 0,0 4 10 0,0 0 8 15,0 5 6-15,0 6-1 0,0 3-5 0,6 3-9 16,-6 5-12-16,5-1-10 0,-5 4-15 0,7 0-12 0,-7 4-12 16,7-4-8-16,-7 0-8 0,0-1-9 0,7-7-11 15,-7 2-13-15,0-5-11 0,6-7-17 0,-6 0-18 0,7-9-25 16,-7-3-23-16,6-2-29 0,-6-8-35 0,6-5-60 0,-6-6-124 15,0-4-73-15,0-7-45 0</inkml:trace>
  <inkml:trace contextRef="#ctx0" brushRef="#br0" timeOffset="18620.46">6863 6935 154 0,'-14'-4'216'0,"2"4"-45"16,-2 0-51-16,2 0-44 0,5-4-30 0,-6 4-16 0,6 0-5 15,0 0-5-15,2 0-1 0,-3 0 1 0,8 0 0 16,-7 0 2-16,7 0-1 0,0 0-2 0,0 0-3 16,0 0-3-16,0 0 0 0,0 0-5 0,0 0-2 0,0 0-4 15,0 0 1-15,0 0-1 0,7 0 1 0,1 0 4 0,-3 0-1 16,9 0 4-16,-1 4 1 0,0-4 3 0,7 0 0 0,6 0 0 15,-7 0-1-15,6 0-1 0,9 0-3 0,-2 0-4 16,1 0-2-16,6 0 0 0,7 0 0 0,0 0 1 16,11 0 1-16,-4 0 1 0,5-4 3 0,1 4 4 0,6 0 4 15,0-3 0-15,0 3 1 0,8 0-1 0,-8 0 0 0,6 0-1 16,-5 3-2-16,5 1-4 0,-6-4-1 0,0 7-2 16,0-3-1-16,8 0-1 0,-8 3-1 0,0 0-2 0,5 0 0 15,3-3-1-15,-1 4-1 0,-1-1 0 0,1-4 0 16,6 4-1-16,0-3-1 0,1 0-3 0,-1-4 0 0,7 0 0 15,-8 0 0-15,8 0 1 0,0 0 0 0,0 0 1 0,0-4 2 16,-1 4 0-16,7-4 0 0,-6 4 0 0,6 0 0 16,-6 0 1-16,0 0 0 0,-7 0 1 0,6 0-1 0,-13 0 3 15,8-2 4-15,-8 2 3 0,2 0-1 0,-8-5 1 16,-6 5-2-16,-1-3-1 0,-5 3-5 0,-9 0-11 0,-4 0-19 16,0 0-31-16,-9 0-48 0,-4 0-95 0,-1 0-111 0,-7 0-73 15</inkml:trace>
  <inkml:trace contextRef="#ctx0" brushRef="#br0" timeOffset="19276.66">7658 7766 253 0,'0'-3'269'0,"6"-2"-83"0,0 2-70 0,1 0-44 16,0 0-26-16,-1-1-14 0,7-1-6 0,-7 2-5 0,8-1-2 15,-2 4-2-15,-4-4-2 0,11 1-2 0,-6 3-2 0,0-4-3 16,7 4-2-16,-1-4-1 0,0 4 0 0,8-3 2 16,-9 3 0-16,9 0 1 0,-1 0 3 0,0 0 1 0,0 0-1 15,0 3 1-15,1-3-2 0,5 4 0 0,1 0 1 16,-1-1 1-16,1 1-3 0,6 0 0 0,-7-1 2 0,8 6-1 15,5-6 0-15,-7 0 0 0,15 5-2 0,0-5 0 0,-2 1 2 16,2 0 4-16,5 0-1 0,7-1 4 0,0-3 3 16,1 0 2-16,6 0 3 0,-1 0 2 0,8 0 2 0,-2-3 1 15,8 3 0-15,-6-4-2 0,12 0-3 0,-6 4-4 16,6-4-2-16,0 4-6 0,0 0-5 0,1 0-5 0,-1 0-2 16,0 0-3-16,0 0 0 0,1 0-1 0,-1 0 2 0,0 0 1 15,0 0 0-15,0 4 2 0,7-4 0 0,6 4-1 16,1-4 0-16,12 4 1 0,-1-1-2 0,15-3-1 0,-7 4 1 15,6-1 2-15,8-3 2 0,-2 0 3 0,8 4-1 16,-1-4 2-16,-1 0-1 0,8 0 1 0,1 3 0 0,-1-3-2 16,0 0 1-16,-1 0 0 0,1-3-1 0,0 3-2 15,0 0 1-15,5-4 1 0,3 4-1 0,-2 4 0 0,7-4 3 16,-7 0 4-16,7 3 2 0,1-3 1 0,5 4 0 0,0-4-2 16,-1 4 0-16,-3-4-2 0,-3 4-10 0,-5-4-2 15,-7-4-6-15,-7 4-3 0,-7-4-5 0,-5 0-5 0,-7-3-7 16,-7 4-10-16,0-4-10 0,-18-1-23 0,-8 1-23 15,-14-1-35-15,-12-2-79 0,-12-2-141 0,-14 1-66 0</inkml:trace>
  <inkml:trace contextRef="#ctx0" brushRef="#br0" timeOffset="19510.97">10198 7231 86 0,'8'0'124'0,"-2"-3"-123"0,6-1-65 0,2 4-27 15</inkml:trace>
  <inkml:trace contextRef="#ctx0" brushRef="#br0" timeOffset="19745.34">10297 7213 62 0,'19'0'117'0,"1"-3"40"0,-8-1 21 0,14 0 0 0,-6 1-30 16,0-1-41-16,5-1-36 0,7 5-23 0,-5-2-18 0,6 2-12 15,6-5-7-15,0 5-3 0,0 0-3 0,7 0-2 16,6 0 0-16,0 0-1 0,7 0 1 0,-1 0-2 0,14 0 4 16,6 0 1-16,7-2 2 0,6 2 6 0,12 0 3 15,16-4 5-15,-2 0 6 0,13-4 7 0,7 4 2 0,13-3-1 16,7 5-1-16,12-6-2 0,7 4-3 0,5-4 4 15,3 5-5-15,3-5-1 0,17 4-1 0,4 2-1 0,1-3-2 16,0 2 4-16,5 3 0 0,-5 0-7 0,0-4-5 0,6 4-4 16,-8 0-5-16,-4 4-4 0,-7-4 2 0,-9-4-5 15,-3 4-1-15,-8 0 0 0,-7-3 0 0,-6-1 2 0,-6 4-1 16,-7-4 1-16,-15 0-4 0,3 4-4 0,-14-3-9 0,-15 3-10 16,-3 0-16-16,-15 0-23 0,-13 0-30 0,-12 0-42 15,-21 0-56-15,-6 0-135 0,-19-4-72 0</inkml:trace>
  <inkml:trace contextRef="#ctx0" brushRef="#br0" timeOffset="20479.56">14610 7517 61 0,'19'-7'221'0,"1"0"-50"15,-7-1-44-15,-7 1-32 0,1 0-20 0,-7-4-13 0,-7-1 1 16,7 6 2-16,-6-5 1 0,-1-1-1 0,1 5-2 0,6 0-4 15,-6-1-6-15,6 1-8 0,0 0-13 0,0 0-14 0,0 3-10 16,0 0-9-16,0 0-7 0,0 1-4 0,6-1-3 16,-6 0 0-16,0 1 5 0,0 3 3 0,0-3 5 15,0 3 2-15,0-5 2 0,0 5 4 0,-6-3 1 0,6 3 1 16,0 0-1-16,-7-4 0 0,0 4 0 0,1 0 1 0,0 0-1 16,-7 0-1-16,-1 0-2 0,2 4-1 0,-2-4-1 15,-5 8 2-15,-1-5-4 0,-6 0-3 0,6 5-3 0,-5-1-4 16,-2 1-3-16,-5-1-3 0,0 0-7 0,-8 0-6 15,1 1-2-15,0-1-2 0,-7 0 0 0,1 0 3 0,-1 1 5 16,7 0 6-16,-7-2 10 0,7 2 9 0,7-4 4 0,-1 4 6 16,1-5 4-16,6 4 2 0,6-3-1 0,1 3-3 15,-1-3-3-15,7 0-3 0,0-1-4 0,6 1-6 0,1-1-6 16,0 1-9-16,-1-1-10 0,7-3-12 0,0 4-20 16,7-4-30-16,5-4-49 0,1 1-62 0,1-1-87 0</inkml:trace>
  <inkml:trace contextRef="#ctx0" brushRef="#br0" timeOffset="20682.48">14108 7345 84 0,'-6'-7'407'0,"6"3"-94"0,-7 1-120 0,1-1-87 15,-8 4-49-15,2 0-27 0,-8 4-17 0,-6-1-9 0,7 3-3 16,-7 3 0-16,-7 2 2 0,13 0 9 0,-6 0 5 16,6 0 4-16,8 3 7 0,-1-3 7 0,6 7 5 0,0 1 6 15,7-1 0-15,7 1-1 0,0 3-2 0,6 0 1 0,-7-1-2 16,14 1-3-16,0 1-3 0,-1-1-3 0,0-1-3 15,8-2-4-15,5-1-4 0,1 0-4 0,-1-3-5 0,7-1-8 16,1-3-20-16,-2 1-31 0,2-6-42 0,-2 2-87 16,2-8-165-16,-7 4-88 0,-7-8-52 0</inkml:trace>
  <inkml:trace contextRef="#ctx0" brushRef="#br0" timeOffset="21213.6">8348 7444 112 0,'-7'3'508'0,"1"-3"-54"15,0 0-163-15,6 0-117 0,0 5-74 0,6-5-44 16,0 0-29-16,1 3-12 0,13-3-6 0,0 3-1 0,-2-3 2 16,9-3 2-16,5 3 1 0,7 0 0 0,7-3 0 15,6-5-2-15,1 5-3 0,6-6 0 0,-2 2-3 0,2 0-4 16,0-4-6-16,-1 4-6 0,0 0-7 0,-4 0-6 0,-2-1-5 16,-7 4-4-16,-6-3-2 0,1 3 0 0,-8 1 3 15,-6 0 7-15,-7 3 5 0,1-5 7 0,-13 5 8 0,6 0 7 16,-13 0 4-16,5 0 5 0,-10 0 2 0,-2 5 5 15,1-2 4-15,-7 0-1 0,-7 1-1 0,0 0-1 0,1 3-1 16,-2 1-2-16,-4 2-3 0,6-3-3 0,6 1-3 16,-6-1-8-16,5-3-14 0,8 3-19 0,6-4-26 0,0 1-43 15,12 1-96-15,2-5-130 0,5-5-91 0,7-6-43 0</inkml:trace>
  <inkml:trace contextRef="#ctx0" brushRef="#br0" timeOffset="21979.18">14023 3139 77 0,'0'-4'400'0,"-6"-3"-102"0,0 4-117 0,-1-1-74 0,7 0-44 15,-6 0-25-15,-1 1-12 0,0 3-7 0,1-4-2 16,0 4 0-16,-2-3 0 0,2-2 0 0,0 5-1 0,6 0-2 16,-7 0-1-16,1 0 0 0,6 0-2 0,-7 5-2 15,1-2-4-15,-7 1 1 0,7-1-3 0,-8 5 2 0,2-1-3 16,-2 4 0-16,1 1 0 0,0-1-1 0,-6 3 2 0,-1 4-1 15,0 1 0-15,1 2 1 0,-1 1 0 0,-6 0 0 16,1 4-1-16,-1 0 1 0,-1 3-3 0,-5 4 0 16,-8 0 0-16,8 4 0 0,-14 3 2 0,8 0 1 0,-8 5-1 15,0-2 3-15,-1 5-3 0,3 4 3 0,-2-2-3 0,1 5 1 16,-7 1-2-16,5 6 0 0,-4-5-1 0,-1 10-1 0,-2-1-3 16,3 0 2-16,-1 0 1 0,-6 4 1 0,5-1-1 15,1 0 2-15,0 5 1 0,0-4-1 0,6 3 5 16,0-7-4-16,1 4 0 0,0-5-3 0,-1 5-1 0,0-7 0 15,8-2-1-15,-9 6 1 0,2-9-2 0,5 1 3 0,-5-1-1 16,-7-3 1-16,7 1-1 0,-1-2-1 0,-7-2-1 16,8-6-3-16,-7 6-1 0,7-4-2 0,-8 0 2 0,7-4-4 15,1 0 1-15,-7-4-2 0,13 1 0 0,-7-5-2 16,13-3-5-16,1 0-9 0,-2-7-14 0,15-1-24 0,7-7-45 16,-1-3-83-16,7 0-120 0,6-8-60 0</inkml:trace>
  <inkml:trace contextRef="#ctx0" brushRef="#br0" timeOffset="22447.69">15144 3374 112 0,'-6'7'250'16,"-7"-4"-56"-16,-1 5-61 0,2 3-45 0,-8-4-25 0,1 8-21 15,-2-1-9-15,1 2-5 0,-5 5 0 0,6-2 2 16,-7 6-2-16,-7 1-3 0,1 3-1 0,-1 5 2 16,-6 2-3-16,0 4-1 0,-6 5-2 0,-8 1-3 0,1 9-2 15,-1 5 0-15,-12 5-3 0,6 4-2 0,-12 1-2 0,-8 8-2 16,9-1-4-16,-8 3-1 0,-7 4 4 0,13 1 0 16,-6 2 2-16,-1 1 2 0,8 1 5 0,0 3 7 0,-2-2 5 15,2-1 1-15,-1 2-2 0,1 0-1 0,-1-3 2 0,0 0-5 16,7-3-6-16,-6-5-7 0,12-3-5 0,-6-4-1 15,5-7-2-15,9-3-2 0,-9-5-5 0,9-6 3 0,6-1 1 16,-2-7 1-16,2-3-3 0,13-10-3 0,-1 3-8 16,1-9-10-16,6-6-18 0,6-1-37 0,1-10-62 0,5-1-123 15,7-7-88-15,2-4-59 0</inkml:trace>
  <inkml:trace contextRef="#ctx0" brushRef="#br0" timeOffset="22791.36">13893 3766 334 0,'-6'8'341'16,"0"-2"-132"-16,-8 5-92 0,1 4-51 0,-7 3-27 15,1 4-12-15,0 4-5 0,-8 3 0 0,1 4 4 16,-6 7 0-16,-1 4 2 0,-6 8-1 0,1 3 0 0,-10 0 0 16,-3 7-1-16,6 0-5 0,-7 5-6 0,-1-2-1 0,2 5-1 15,5-1 0-15,-7-2-2 0,8 2 0 0,-1-7-3 0,1 1 1 16,6-5 1-16,-1-3-2 0,8-4-4 0,-2 0-1 15,9-7-2-15,-1 0-1 0,1-4-10 0,5-3-12 0,0-4-21 16,7-3-27-16,-7-5-49 0,14-7-82 0,-7 1-136 16,6-4-72-16</inkml:trace>
  <inkml:trace contextRef="#ctx0" brushRef="#br0" timeOffset="23025.68">12910 4828 1 0,'6'-21'529'0,"-1"2"3"0,-5 4-168 0,8 5-151 15,-8-2-83-15,7 4-58 0,-7 5-35 0,-7-1-20 0,7 4-10 16,-8 4-4-16,8-1 3 0,-11 9 2 0,4 3 6 16,-13 3 4-16,7 7 3 0,-6 5 2 0,-2-1 1 0,1 4-1 15,-4 4-1-15,10-1-3 0,-5 1-3 0,6-3-3 16,0 2-4-16,7-4-2 0,-1-2 0 0,7-1-2 0,0 1-2 16,7-8 0-16,-1 4 0 0,1-9-2 0,5 3 3 0,2-3 1 15,5-5 0-15,7-3 2 0,-1-1 0 0,9-4-1 16,5-4-8-16,-1-4-15 0,8-4-20 0,7 1-19 0,-1-7-27 15,-1 3-36-15,2-3-64 0,-1-5-160 0,-8 4-91 0,-3 1-51 16</inkml:trace>
  <inkml:trace contextRef="#ctx0" brushRef="#br0" timeOffset="23744.5">10179 7023 308 0,'7'-4'259'0,"-7"-4"-82"0,6 1-65 0,0 3-37 16,-6-2-20-16,8 1-9 0,-8 2 0 0,0-1 0 0,0 1 2 15,6 3 0-15,-6-4-2 0,0 4-6 0,0-4-3 16,-6 4-10-16,6 0-5 0,0 4-7 0,-8 0-4 16,2-1-4-16,0 1-4 0,-1 6 1 0,-6 2-2 0,0-1-1 15,-7 7 1-15,1 1 1 0,-1 3-1 0,-6 7-4 0,0 0 2 16,-7 8 0-16,1 3 2 0,-7 0 3 0,0 9 1 16,-7 1 1-16,8 5 2 0,-15 8 6 0,8 3-1 0,-14 3 1 15,1 4 0-15,-1 4-1 0,-6 7-1 0,-1 1-3 16,-5 3-1-16,-1 3-3 0,-6 5-4 0,0-1-3 0,-7 4-5 15,6 0-4-15,-13 3-4 0,1 1-3 0,-6-4-3 0,0 3-1 16,-1 1 1-16,-6-1 7 0,-8 1 6 0,2-1 3 16,-1 4 4-16,1-2 2 0,-7-3 4 0,-1 3 4 15,1-2-1-15,-1-3-5 0,1-4-3 0,7-3-1 0,5-5-2 16,0-3 1-16,1-2 1 0,7-2-1 0,12-6 2 0,-1-5-1 16,9 1 0-16,12-12 0 0,7-3-1 0,12-7-13 0,7-4-20 15,6-7-31-15,13-12-53 0,1-3-92 0,12-4-112 16,0-7-70-16</inkml:trace>
  <inkml:trace contextRef="#ctx0" brushRef="#br0" timeOffset="24259.93">9918 7908 41 0,'-6'0'393'0,"0"0"-101"0,-1 5-109 0,7-5-84 15,-13 3-48-15,6 1-27 0,1 4-15 0,-1-5-8 0,1 5-2 16,-1-4 1-16,1 2-3 0,0 2-1 0,-2-1-3 16,2 4 0-16,0-4-1 0,0 4-2 0,-1 0-1 0,7-3-2 15,-7 2-1-15,7-3 1 0,0 1 2 0,-6 0-1 0,6-1-2 16,0-3-8-16,0 4-14 0,0-6-24 0,0-2-52 15,0 0-99-15,0 4-85 0</inkml:trace>
  <inkml:trace contextRef="#ctx0" brushRef="#br0" timeOffset="24681.55">10447 7887 217 0,'0'0'434'0,"0"0"-109"0,0 0-129 0,0 0-83 0,0 0-51 15,0 0-30-15,0 4-15 0,0-4-5 0,0 0 0 0,0 0 0 16,0 4 2-16,0-4 1 0,0 0 0 0,-8 4 0 0,8-1-1 15,-6 3-2-15,0 2-4 0,0 4-2 0,-1-1-2 16,0 7 0-16,-6 0-1 0,-1 4 0 0,-5 8 0 16,0 1 2-16,-7 6 1 0,0 11 1 0,-7 8 2 0,-6 6 1 15,-6 8 1-15,-8 6 0 0,1 12-1 0,-13 7 0 0,0 8-3 16,0 3-3-16,-13 8-1 0,0 3-1 0,-7 4 1 16,0 0 1-16,-6 4-2 0,0-1 0 0,-7 1 0 0,1-4 0 15,-2-4-1-15,-5-4-1 0,0-3-1 0,0-3-3 16,-7-5 3-16,7-3 0 0,-1-4 1 0,-5-3 0 0,12-8 0 15,-7 0 0-15,14-3-2 0,0-8 2 0,13-3-3 0,0-4 1 16,13-4-1-16,12-11-7 0,8-7-12 0,13-4-23 16,6-7-29-16,6-8-55 0,7-10-82 0,6-3-134 0,7-8-68 15</inkml:trace>
  <inkml:trace contextRef="#ctx0" brushRef="#br0" timeOffset="25212.66">8329 9818 311 0,'0'-3'321'16,"6"3"-119"-16,0-9-82 0,8 6-46 0,-1-8-23 0,0 0-11 15,-1-1-3-15,9-5-2 0,4-2-1 0,1-3 0 0,7-4-1 16,-1 1-1-16,2-8 0 0,4 0 0 0,8-3 1 15,-7-1 4-15,13-3 0 0,-6-4 2 0,-1 0 1 0,7 0 2 16,1-3 1-16,-8 2 1 0,7-2-1 0,-6 2-2 16,0 2 1-16,-8-5-3 0,-5 8-4 0,-2 3-5 0,-11 8-4 15,1 0-7-15,-8 7-4 0,-7 3-6 0,-6 5-2 0,0 2-6 16,-13 5-2-16,1 3-2 0,-8 4-2 0,0 8-4 16,1 3-2-16,-7 0 1 0,6 1-1 0,0-2 1 0,0 1 2 15,8 4-4-15,4-8-1 0,-3 4 0 0,11-4-3 16,-7 0-1-16,7 0-1 0,0 5 0 0,0-5 0 0,7 1 2 15,-7 2 3-15,6-1 3 0,-1 1 3 0,3-3 0 0,-1 5 2 16,-2-2-3-16,3 5 0 0,-8-1 1 0,0 1-3 16,0 4-1-16,0-1-9 0,-8 0-2 0,3 8-8 15,-10-4-8-15,4 3-8 0,-3-3-14 0,2 7-12 0,-8-3-25 16,7 1-32-16,-8-6-64 0,1 1-125 0,9-4-70 0</inkml:trace>
  <inkml:trace contextRef="#ctx0" brushRef="#br0" timeOffset="34460.5">10348 989 56 0,'0'4'44'0,"0"4"-13"16,0-6-6-16,0 5-4 0,0 1 1 0,0 0-1 0,0 3-1 15,0-1-1-15,8-2 2 0,-8 6 1 0,5-3-1 0,2 4 0 16,-1 4-2-16,0-2-2 0,2 5 2 0,-2 1 1 16,1 2 0-16,-1 0-1 0,1 5-1 0,0-1-4 0,-1 1 1 15,0 2-2-15,0 2-3 0,8-5-1 0,-8 4-2 0,1 1-1 16,-2-2 1-16,3 5-1 0,-1-4-1 0,-2 0-1 16,2-3 1-16,0 1-1 0,0-1-1 0,-1 0 0 0,0-1-2 15,1-3-1-15,0-5 2 0,-1 1-2 0,1-3 1 16,-1-5 0-16,0 1 0 0,-6 0 7 0,7-8 12 0,-7 1 13 15,0-2 10-15,7-6 12 0,-7 4 6 0,0-8 5 0,0 2 2 16,-7-6-6-16,7-3-11 0,0 0-13 0,-7-5-11 16,1 2-11-16,0-1-8 0,-1 1-4 0,-6-1-3 0,6 0-1 15,-5 5 0-15,5-5 1 0,-7 8-1 0,2-4 0 0,-1 8 0 16,0-5 0-16,-1 8 0 0,2-4-2 0,6 4-1 16,-8 4 1-16,8-4-1 0,-1 8 0 0,1-5 2 15,-2 4 0-15,8-3-1 0,0 3 2 0,0 1-1 0,8 3-1 16,-8-5 1-16,6-2 1 0,1 4-1 0,6-5 0 0,-6 1-2 15,5 0 1-15,-6 0 3 0,8-4 1 0,-1 0 0 0,0-4 0 16,-6 4 3-16,12-4 3 0,-12-3 5 0,5 3-1 16,2 0-1-16,-8-2-1 0,7 2 0 0,-7-4 0 15,-6 5-3-15,7-1-14 0,-7 0-23 0,7 4-34 0,-1-4-45 16,-6-3-122-16,6 4-87 0,2-1-71 0</inkml:trace>
  <inkml:trace contextRef="#ctx0" brushRef="#br0" timeOffset="35101.1">11235 945 79 0,'0'4'72'0,"0"-4"-33"0,0 3-15 16,0-3-7-16,-7 0-3 0,7 0 0 0,0 4 0 0,0-4 1 15,0 0 1-15,0 0-2 0,0 3-2 0,0-3-3 16,0 0-3-16,0 0-1 0,0 5 3 0,7-5 4 0,-7 0 3 15,6 3 6-15,1-3 7 0,-1 0 3 0,0 0 4 0,8-3 0 16,-1-2-2-16,7 2-1 0,-2-1-1 0,1-3-4 0,9 3-3 16,-9-3-5-16,8-1-3 0,-2 1-3 0,8 0-1 0,-7 0-5 15,0-4-3-15,0 7-1 0,5-4-3 0,-3 2 1 16,-2 2 0-16,0 0-3 0,-7 1-6 0,7-5-14 0,-6 8-17 16,0-8-20-16,-1 5-42 0,1 3-100 0,-14-7-95 0</inkml:trace>
  <inkml:trace contextRef="#ctx0" brushRef="#br0" timeOffset="35319.75">11639 744 168 0,'0'-4'182'0,"-6"0"-70"0,6 0-40 16,0 4-18-16,-8-4-10 0,8 4-6 0,0-3-7 0,-6 3-2 15,6 0-3-15,0 0-2 0,-6 0-6 0,6 3-7 0,0 1-4 16,-7 0-5-16,7 4-1 0,0-1-1 0,-6 1 0 0,6 2 2 15,0-3 0-15,0 5-1 0,0 2 0 0,0 1 0 16,6-4 0-16,-6 7 0 0,7-7-1 0,-1 8 0 0,0-5 0 16,2 5 1-16,-2-2 0 0,0 2-1 0,0 3 2 0,8-4-7 15,-8 0-10-15,1 1-19 0,-1-1-27 0,8 1-46 0,-8-5-114 16,0 1-84-16</inkml:trace>
  <inkml:trace contextRef="#ctx0" brushRef="#br0" timeOffset="35788.32">11997 728 175 0,'0'-6'300'0,"-7"-1"-124"0,7 2-77 16,-6 5-42-16,6 0-24 0,-7 5-18 0,1-2-8 0,0 1-3 15,-2 2-2-15,2 2-2 0,6 0 1 0,-6 3-1 16,6-1 0-16,0 1 1 0,0-3 0 0,0 3 0 0,6 0-1 15,0 0 0-15,2 0 0 0,-2-4 1 0,7 4 0 0,0-8 1 16,0 5 1-16,7 0-1 0,-7-5 0 0,6 1 0 0,0-4 1 16,1 0-1-16,0 0 1 0,-1 0-1 0,1-4-1 0,-7 1 2 15,6-5 1-15,-5 0-3 0,5 2 0 0,-5-6 1 16,-2 5 0-16,1-8 0 0,0 4 0 0,-6 1 1 0,6-5-2 16,-6 1 3-16,-7 2 1 0,6-3 2 0,0 1 0 0,-6 3 0 15,0-4 0-15,0 4 5 0,-6 4 6 0,6-4-1 0,-6 3 1 16,6 1-2-16,0 4-1 0,-7-2-1 0,7 3-1 0,0 2-5 15,0 2-7-15,0 3 0 0,7-2-1 0,-7 4-1 0,6 8 1 16,0-4-2-16,7 4 0 0,0-1 2 0,7 4 1 16,-7-2 1-16,7 1-2 0,6 2 2 0,-1-1-1 0,-5 1 3 15,6-1-1-15,-6 0-1 0,-1 1 0 0,1 3-1 0,-1-4 1 16,-5 4-1-16,-2-4 1 0,-5 4-1 0,0-3 0 0,-1-2 0 16,-6 3 0-16,-6-6 0 0,6 4 2 0,-14-4-1 0,7 1 1 15,-12 0-1-15,6-4 2 0,1 0 0 0,-8 0 0 16,7-4-2-16,0 0-1 0,-6 0 0 0,11-3 1 0,2 0-1 15,-1-4-3-15,2 4-11 0,5-8-21 0,5 4-32 0,8-8-54 16,7 6-147-16,0-5-82 0</inkml:trace>
  <inkml:trace contextRef="#ctx0" brushRef="#br0" timeOffset="36647.48">11313 12041 82 0,'0'0'184'0,"0"0"-39"0,6 0-37 16,-6 4-35-16,0-1-27 0,0 5-18 0,6 0-9 0,-6-1-6 15,8 0-1-15,-8 4 1 0,0 0 0 0,6 1 1 16,-6 2 4-16,5 1 0 0,-5-5 1 0,8 5 0 0,-8-1-2 16,0 4-1-16,7-2-2 0,-7-2-1 0,6 5-4 0,-6-4-1 15,7-1-3-15,-1 1-1 0,1-5 0 0,-1 6-2 16,1-6-3-16,-1 2-9 0,0-3-13 0,2 3-27 0,4-1-54 15,-5 1-90-15,-1-5-100 0</inkml:trace>
  <inkml:trace contextRef="#ctx0" brushRef="#br0" timeOffset="37163.01">11437 12932 25 0,'-19'0'504'0,"5"0"-8"0,8 0-171 16,-7 0-142-16,6 0-85 0,7 0-49 0,-6 0-29 16,6 0-13-16,0 0-8 0,0 0-2 0,6 0 1 0,1 0 2 15,-1 0 2-15,7 0 2 0,1 0 0 0,5 0 0 0,-6 0-2 16,13 0-5-16,-7 0-8 0,1 0-12 0,-1 0-15 15,1 0-20-15,6 0-25 0,-6 0-44 0,5-4-63 16,1 4-105-16,-6-3-82 0,0-1-49 0</inkml:trace>
  <inkml:trace contextRef="#ctx0" brushRef="#br0" timeOffset="37584.89">11874 12748 173 0,'-14'-2'508'0,"8"2"-40"15,-1 0-183-15,7 0-128 0,-6 0-71 0,6 2-42 0,-7 2-24 16,7-1-11-16,0 1-6 0,0 4 0 0,0 0-2 0,7-1-1 16,-1 0 0-16,1 0 1 0,-1 4-3 0,8-3-4 15,-2-2-2-15,1 3-5 0,7-6-2 0,0 0-5 16,-2-3 2-16,2-3 0 0,7-4 2 0,-7-1 3 0,5-3 4 16,1-4 4-16,-6 1 3 0,6-5 4 0,-7 1 0 0,1 0 4 15,-7 0 1-15,0-1 1 0,-1 1 3 0,-4 0 0 16,-2 0 2-16,-6-1 2 0,0 4 5 0,0-3 7 0,0 3 8 15,-6 4 10-15,-2-3 9 0,8 7 9 0,-6-1 2 16,6 1 1-16,0 3-7 0,-6 1-7 0,6 3-10 0,6 0-11 16,-6 7-17-16,6 4-7 0,-6 0-5 0,8 3-1 0,4 5 0 15,-5 4 0-15,7-2-1 0,-2 8 1 0,1-4 6 16,0 4-3-16,0 1 0 0,7 3-3 0,-7-4-1 16,6 5-2-16,-6-1-4 0,1-1-3 0,-2 5-5 0,2-4-3 15,-2 0-3-15,-5-3-1 0,6-5-1 0,-6 1 6 0,-7-4 1 16,5-1 3-16,-5-2 8 0,0-5 7 0,-5-3 4 0,-2 1 7 15,1-5 3-15,-8 5-2 0,-4-9 1 0,4 0 1 16,-6-3-2-16,1 0-4 0,-1 0-4 0,-6-3-7 0,7-5-14 16,-1 1-20-16,0-4-23 0,1 0-35 0,5-8-53 15,2-6-99-15,12-1-144 0,-6-8-80 0,6 3-41 0</inkml:trace>
  <inkml:trace contextRef="#ctx0" brushRef="#br0" timeOffset="38350.21">18057 7499 414 0,'-7'-4'332'0,"1"4"-122"0,0 0-89 0,6 0-54 0,-8 0-30 16,8 0-18-16,0 0-8 0,0 0-4 0,0 4 3 15,0-4 2-15,8 0 4 0,-8 4 6 0,6-4 6 0,0 0 6 16,8 0 4-16,-1 4 2 0,-1-4 0 0,2 0 2 0,4 0-3 16,9 0-6-16,-7-4-4 0,6 4-6 0,-7-4-3 15,7 0-5-15,0 4-6 0,1-3-8 0,-1-1-10 0,0 0-12 16,0 4-16-16,-1-6-19 0,2 6-28 0,-1-5-50 16,-6-2-77-16,-1 2-137 0,-6-1-65 0</inkml:trace>
  <inkml:trace contextRef="#ctx0" brushRef="#br0" timeOffset="38522.05">18362 7190 54 0,'-12'0'485'15,"0"0"-51"-15,4 5-171 0,-4 2-117 0,-2 4-65 0,8 4-34 16,0-5-17-16,-1 5-9 0,1 4 0 0,6-5-2 16,0 8-1-16,0-3 0 0,6 3-2 0,1 3-3 0,5-3-5 15,8 4-9-15,-6 4-16 0,5-4-17 0,0 3-23 16,-6-4-31-16,7 4-54 0,0 0-101 0,-8-3-108 0,1 0-64 15</inkml:trace>
  <inkml:trace contextRef="#ctx0" brushRef="#br0" timeOffset="38709.5">18630 7378 413 0,'20'-15'378'0,"-7"4"-141"0,7 4-93 15,0 0-48-15,-2 0-23 0,2 3-12 0,-1 4-6 0,1 0-4 16,-6 4-7-16,-2-1-9 0,1 8-12 0,-6 1-9 16,0 2-4-16,-1 1-6 0,-6 2 0 0,0 2-5 0,0 3-8 15,-6-5-6-15,-1 6-9 0,7 0-8 0,-7-2-10 0,1-3-14 16,-1 1-25-16,7-5-25 0,0 1-39 0,-6-4-61 16,6-3-118-16,0-1-57 0</inkml:trace>
  <inkml:trace contextRef="#ctx0" brushRef="#br0" timeOffset="38912.74">18963 7286 177 0,'0'-14'487'0,"0"3"-104"0,0 0-153 15,0 3-97-15,-7 2-52 0,7 1-27 0,0 2-16 16,-6 3-7-16,0 3-5 0,6 2-4 0,-8 1-4 0,2 2-4 16,0 7 0-16,-1-1-2 0,7 1-2 0,-7 2-1 0,7-1-2 15,7 2-1-15,-7 0-1 0,7 1 0 0,-1-5-3 16,0 5 0-16,8-5 0 0,-1 1 0 0,6-1-1 0,0-2-1 15,8 2-7-15,-7-6-9 0,12-1-13 0,-7 1-17 16,9-8-23-16,-2 3-30 0,7-6-55 0,-6-1-83 0,6 0-118 16,-6-3-65-16</inkml:trace>
  <inkml:trace contextRef="#ctx0" brushRef="#br0" timeOffset="39803.01">3943 7887 1 0,'-6'0'304'0,"6"0"-55"0,-7 0-62 0,1 0-55 16,0 0-37-16,6 0-20 0,-8 0-12 0,8 0-3 0,-6 0-1 15,6-4 0-15,0 4 1 0,0 0-2 0,0 0-3 16,-6-4-3-16,6 4-6 0,0 0-4 0,0 0-4 0,0 0-6 16,0 0-5-16,0 0-7 0,6 0-5 0,-6 4-2 15,6-4 1-15,8 0 2 0,-1 0 1 0,0 0 0 0,6 0-1 16,7 0 3-16,1-4-1 0,5 4-2 0,0-3-5 0,7 3-3 15,1-4-4-15,-1 4-5 0,6-2-12 0,1-3-17 16,-7 1-25-16,7 1-30 0,-1-1-53 0,-5-3-91 0,-1 3-131 16,0 0-81-16,-7-3-35 0</inkml:trace>
  <inkml:trace contextRef="#ctx0" brushRef="#br0" timeOffset="40006.07">4660 7689 308 0,'0'-3'491'16,"0"-1"-135"-16,6 0-158 0,1 4-88 0,-1-4-53 0,8 1-25 16,-9 3-12-16,10 0-6 0,-3 0-1 0,2 0-2 0,-2 3 0 15,1 1-1-15,1 4 1 0,-3 3-3 0,-4 0-3 16,1-1 1-16,-3 5-5 0,2 4-5 0,-7-5-5 16,7 5-8-16,-7-1-7 0,0 0-9 0,7-3-12 0,-7 3-16 15,0-2-15-15,6-7-22 0,-6-1-35 0,7 0-52 0,-7-1-124 16,0-7-68-16</inkml:trace>
  <inkml:trace contextRef="#ctx0" brushRef="#br0" timeOffset="40209.39">5019 7543 415 0,'0'-4'424'0,"0"-3"-155"0,0 3-116 0,-7 0-66 15,7 8-40-15,-7 0-22 0,1 0-12 0,0 3-4 0,-7 3-3 16,-1 2-1-16,2 2-1 0,4 4 1 0,-4-2 0 15,5 2-1-15,0-4 2 0,7 5-1 0,0-5 2 0,0 1 1 16,0-5 1-16,7 5 3 0,0-4 1 0,5 0 2 0,2-2 0 16,-1-3-2-16,7 2-1 0,-1-5-2 0,7-3-3 15,0 0-11-15,6-3-11 0,1-2-21 0,7-1-26 16,-2-1-45-16,1-5-77 0,6-3-152 0,1 0-79 0</inkml:trace>
  <inkml:trace contextRef="#ctx0" brushRef="#br0" timeOffset="40912.11">14890 2597 321 0,'0'-4'401'0,"-6"4"-153"0,6 0-104 0,0 0-55 0,0 0-37 16,0 0-25-16,0 0-12 0,0 0-4 0,0 0-3 0,0 0 2 16,6 0 5-16,1 0 5 0,-1 0 5 0,0-3 3 0,8 3 2 15,-9 0 3-15,16-5-1 0,-1 3-4 0,-1 2-5 16,7-4-8-16,-1 1-4 0,2-2-11 0,0 2-14 15,-1-1-19-15,-1 4-22 0,0-4-28 0,2 0-36 0,0 2-60 16,-7-3-114-16,-8 2-82 0,8-1-46 0</inkml:trace>
  <inkml:trace contextRef="#ctx0" brushRef="#br0" timeOffset="41099.57">15169 2374 55 0,'-5'-4'452'0,"5"4"-123"0,-6-4-142 0,6 4-82 0,-8 0-47 15,8 0-28-15,0 0-15 0,-6 4-7 0,6 0-1 0,0-1 1 16,0 5 2-16,0-1 0 0,0 7 0 0,0-2 1 16,0 3 1-16,0 3-1 0,0-5-3 0,0 10-2 0,0-4-1 15,6-1-3-15,-6 0-1 0,8 0-5 0,-2-2-9 0,-1 1-12 16,3-2-16-16,5-1-26 0,-7 1-38 0,8 0-79 0,5-7-136 16,-5-1-75-16</inkml:trace>
  <inkml:trace contextRef="#ctx0" brushRef="#br0" timeOffset="41677.71">15744 2312 93 0,'0'-7'490'0,"-7"7"-83"0,7 0-174 0,-6 0-107 16,-1 2-58-16,1 5-31 0,-7 1-19 0,7 4-8 0,-2-2-1 15,8 6 1-15,0-6 0 0,-6 5 3 0,12-1 3 0,-6 1 1 16,8-3 1-16,4 1 3 0,1-1-2 0,7-1-2 15,0-1 3-15,-8-1-5 0,14-3-1 0,-6-2-1 0,7 0 0 16,-9-4-2-16,9 0 2 0,-1-4 1 0,0 0-1 16,0 1 0-16,-7-5 1 0,1 1 0 0,0 0 0 0,-8-4 4 15,1-1-1-15,1 1 4 0,-2 4 0 0,-5-4 0 0,0 0 0 16,-1-3 2-16,-6 3-6 0,7 0 1 0,-7-1-3 16,0 5-3-16,0-3-3 0,0 2-1 0,0 1-2 15,-7 0-2-15,7 2 2 0,0 3-5 0,-6-2 0 0,6-4-1 16,0 8-1-16,0-4 0 0,0 4 0 0,-7-4 0 0,7 4 0 15,0 0 1-15,0-3 1 0,0 3 1 0,0 0-1 0,0 0 1 16,0-4 0-16,0 4 0 0,0 0 0 0,7 0-1 16,-7 0 1-16,0 0 1 0,0 0-1 0,0-2 2 15,0 2 0-15,0 0 2 0,0 0 1 0,0 0 2 0,0 0 0 16,0 0-1-16,0 0 1 0,0 0 0 0,0 0-1 0,0 0-2 16,0 0-3-16,0 0-1 0,0 0-2 0,0 0 0 0,0 0-1 15,0 0 0-15,0 0-2 0,0 0 0 0,0 0 1 16,0 0-1-16,0 0 1 0,0 0 1 0,0 0 0 15,0 0 0-15,0 0-1 0,0 0-1 0,0 0-7 0,0-5-10 16,0 5-12-16,6 0-10 0,-6-3-9 0,0 3-14 0,0-4-11 16,0 4-13-16,0-5-7 0,0 5-6 0,-6-3-7 15,6 3-4-15,-7-3-5 0,7 3 5 0,-7 0 3 0,1-4 6 16,0 4 7-16,-8 4 11 0,8-4 14 0,-1 0 14 16,-5 3 13-16,5 0 8 0,-6 2 11 0,7-1 9 0,-2-1 7 15,2 2 6-15,0-5 1 0,0 2 3 0,-1 2 1 0,7-1 3 16,-7 1 2-16,7 0 1 0,-6 0 0 0,6 0 0 15,0 0 1-15,-7-4 1 0,7 2-2 0,0 3-2 0,-6-3-1 16,6 3-2-16,0-2-1 0,-6 1-1 0,6 0-4 0,-8 0-14 16,8 3-26-16,0-7-48 0,-6 3-82 0</inkml:trace>
  <inkml:trace contextRef="#ctx0" brushRef="#br0" timeOffset="42239.93">15541 2443 273 0,'0'0'235'0,"0"4"-88"16,0-4-61-16,0 0-36 0,0 4-18 0,0-4-9 0,8 0-1 16,-8 0 3-16,6 0 1 0,7 0 4 0,-6 0 3 15,5 0 2-15,8-4 4 0,-1 4-1 0,1-8 1 0,6 4-2 16,-7-3 2-16,14 0 0 0,0 0 0 0,0-4 2 15,-1 0-1-15,7-1 3 0,-6 2-2 0,5 0-1 0,-5-2-3 16,7 1-2-16,-8 0-2 0,1-1-3 0,-7 5-4 0,0 1-6 16,-1-6-4-16,-5 8-3 0,0 1 0 0,-1-1-5 15,-5 2-1-15,-8 2-3 0,7 0-4 0,-6 0-3 0,-1 2 1 16,-6 2 1-16,0 3-2 0,0 1 2 0,0 2-1 0,-6 5 2 16,-1 4 2-16,-6 3 2 0,0 0-1 0,0 3 0 15,-14 4 1-15,8 4 1 0,-6 1-2 0,-2 2 1 16,-5 5-2-16,5-5 0 0,-5 1 1 0,6 3 0 0,0-3-1 15,-1-4-1-15,8-1 0 0,0-3-1 0,-1-2 0 0,7-2 0 16,7-4 0-16,-8-2 2 0,8 0 3 0,6-5 2 0,-6-3 2 16,12 1 6-16,0-2 8 0,2-3 6 0,4-3 6 15,1 0 2-15,13-4 3 0,0 0 1 0,7-8-1 16,-1 1-2-16,14-3-6 0,-1-2-7 0,8 1-4 0,-1-7-6 16,7 3-3-16,-1-4-9 0,14 2-14 0,-7-2-22 0,6 1-28 15,2-1-32-15,-3 5-53 0,-4-4-109 0,-7 3-129 16,-1 4-93-16,-12-3-40 0</inkml:trace>
  <inkml:trace contextRef="#ctx0" brushRef="#br0" timeOffset="42896.25">6485 11243 135 0,'6'4'424'0,"1"-8"-130"0,6 4-131 0,-1-7-70 0,8 2-43 16,6-5-26-16,7-1-19 0,-7 1-11 0,12-5-17 0,2-1-24 15,0 2-45-15,-2-1-87 0,1 1-122 0,1-2-58 16</inkml:trace>
  <inkml:trace contextRef="#ctx0" brushRef="#br0" timeOffset="43099.25">7018 11122 9 0,'0'0'541'0,"-6"0"-3"0,6 0-116 0,0-4-187 0,0 4-108 16,6-3-62-16,2 3-36 0,4-5-16 0,2 2-4 15,-2 3 1-15,2-3 3 0,-1 3 1 0,6 0 1 0,-1 3-2 16,-3 5-1-16,4-1-5 0,-6 7-5 0,0 1-4 0,1 3-7 16,-8 5-11-16,0-1-11 0,1 3-8 0,0 1-10 0,-7-1-6 15,6 0-9-15,-1-2 0 0,3-4 1 0,4-5 3 16,-4 1-1-16,4-8-9 0,8-3-19 0,0-8-45 16,5-3-102-16,9-8-98 0,-2-6-67 0</inkml:trace>
  <inkml:trace contextRef="#ctx0" brushRef="#br0" timeOffset="45489.3">10973 6466 103 0,'7'-7'161'0,"-7"2"-14"16,7 2-19-16,-7-1-25 0,0-3-24 0,0 4-16 0,7-1-13 15,-7-1-3-15,0 5-4 0,0-3-6 0,0 0-5 16,-7 3-6-16,7-4-3 0,0 4-6 0,0 0-4 0,-7 0-5 15,0 0-3-15,7 4-2 0,-5-1-1 0,-1 0-1 0,-3 6-1 16,-2-6 1-16,4 4 0 0,-6 0 1 0,0-2 0 16,7 2 4-16,-14 3 3 0,7-2 3 0,-7-1 2 0,1 5 3 15,0-2 2-15,-1 5 2 0,0-4 5 0,-6 4-1 16,7-1-2-16,-8 1-3 0,1 4 0 0,0-1 0 0,-1 0-2 16,3 0-2-16,-3 5-6 0,8-2 0 0,-8 4-1 0,8 2-1 15,-7-2-1-15,6 1-2 0,0 3-3 0,8 4 3 16,-8 0-3-16,7 0 2 0,-1 0 0 0,2 3 1 0,0 4 1 15,-2-2 1-15,8 5 1 0,-1-3 0 0,-6 5 1 16,6-1 1-16,7 0-1 0,-6 0-2 0,6 0 0 0,-6 3 0 16,12 2-2-16,-6-3-1 0,6 2 0 0,1-4-1 0,6 4 0 15,0-9-1-15,1 3-1 0,4-6-1 0,2 1 0 16,0-8 0-16,5 0-1 0,2-3 0 0,-7-4-2 16,12-1 1-16,-6-2 1 0,0-4-3 0,6-1-1 0,1 1-3 15,0-8-2-15,-1 0 1 0,7 0-1 0,-6-7-1 0,7 4-2 16,-2-8 0-16,1 4 1 0,0-7 2 0,1 5 2 0,-1-10-1 15,-1 4-1-15,9-2 3 0,-9-1 2 0,1 0 2 16,-5-4-2-16,4 1 2 0,1-1 1 0,-6-3 3 16,-2-1 3-16,-3 2 3 0,4-10 6 0,-6 5 3 0,-1-7 5 15,3 3 7-15,-9-7 2 0,0-3 0 0,8-1-1 0,-7 1-2 0,-3-9-6 0,-2 5-2 0,4-7-4 0,1-1-7 32,-8 0-7-32,2-3-4 0,-1 3-3 0,0-3-5 0,-6 0-2 0,-1 0-2 0,-6 3-1 0,0 0-3 0,-6 4 3 15,-1 4 1-15,-6 0 1 0,0-1 2 0,-7 8 3 0,0 0 1 31,1 1 2-31,-7 1 5 0,0 6 1 0,0 0 2 0,-7 3 0 16,1 0 3-16,6 3 2 0,-13 2-1 0,6 2 1 16,1 1-3-16,-7 2-1 0,5 1-2 0,2 4-1 0,-7 3-1 0,7 1-3 0,-7 3 1 0,5 3-2 0,3 1 1 15,-3 3 0-15,-5 0 0 0,7 4 1 0,-1 3 0 0,1 2 2 32,-1 2-2-32,7 4 2 0,-6 0 1 0,6 4 1 0,-1-1 0 15,-5 8 0-15,13 0-1 0,-7 4 0 0,6 0 1 16,-1 6-1-16,9 1 0 0,0 0 5 0,-2 4-5 0,1 0-3 15,6-2-1-15,1-2-2 0,6 2-1 0,-6-3 0 0,12 1-4 0,-6-7-8 0,6-1 4 0,1 0 2 0,6-2 0 16,1-1 1-16,-2-4-1 0,8-4-2 0,-1 1-1 16,1-3-2-16,6-5 0 0,0-3-3 0,0-1 0 0,0-6-1 31,6-5 1-31,1-3 3 0,0-3 2 0,0-1 3 0,6-7 1 0,-8 0 2 0,9-4 2 0,-8 1 0 0,1-6 1 16,-1-1 0-16,2-1 2 0,-9 0 3 0,0-3 4 0,-5-1 5 31,1-4 6-31,-2 1 4 0,1 0 5 0,-7-4 3 15,-6-4 3-15,6 1 0 0,-7 0 0 0,-6-1-1 0,0-1-4 16,0 2-1-16,-6-1-1 0,-1 5-2 0,-6 1-1 0,0 6-1 0,-7 0-3 0,7 7-1 0,-6-1-3 0,-9 5-2 31,3 2-2-31,0 6-2 0,-1 2-3 0,0 0-1 0,-7 8 0 16,7 3 0-16,-7 4 0 0,1 7 0 0,-1 1 1 16,7 6-1-16,-6 1 3 0,5 6 1 0,8 6 2 0,0-1-2 0,-1 2 2 0,0 6-2 0,1-2 2 0,12 1-2 0,-7 4-3 15,9 0-2-15,-2-1 1 0,-1 2-1 0,8-6-2 16,8 4 1-16,-1-7 0 0,-2 1 0 0,9-4 0 0,-1-5-2 15,7 2-2-15,-1-8 0 0,7-1-1 0,-7-7-1 16,8-3 0-16,6-8 0 0,-8-3-1 0,9-4 1 0,-2-4 2 31,1-7 2-31,5 0 3 0,0-11 1 0,-4 1 4 0,5-5 2 16,-1 0 4-16,-4-7 3 0,-2 0 4 0,1 1 3 0,-13-6-1 0,6 1-1 0,-13-2-2 0,6-2 1 16,-12 0-1-16,-1-2-2 0,0 3-4 0,-12-5-3 0,6 2-2 15,-13-1 0-15,0 4 0 0,0-1-4 0,-8 5-1 0,-4 3-1 31,0 3 0-31,-9 8-2 0,-4 1 1 0,-1 6 1 0,0 7 0 16,-7 4 1-16,1 4 2 0,-8 8 5 0,6 3 2 0,-3 7 5 0,4 1 5 0,1 6 0 0,-1 5 2 0,7 7-1 16,0 2-1-16,5 6-3 0,1 2-2 0,9 1-4 15,4 3-5-15,6 0-2 0,2 0-2 0,5 1-3 0,14-1 1 16,-7 1 0-16,12-5-4 0,8 1 0 0,-1-5-5 31,8-2-6-31,6-1-4 0,-1-11-4 0,6 0-3 0,2-6-4 0,6-5 3 0,-2-3 1 0,3-11 5 0,-3-4 6 0,3-4 4 16,6-7 8-16,-3-5 6 0,4-5 3 0,-2-5 3 0,7-7 2 15,-14 0 1-15,1-4 0 0,-1-3-2 0,-6 0-2 32,1-7-6-32,-14 3-3 0,-1-4-6 0,1-7-5 15,-12 3-5-15,5-2-4 0,-12-1-4 0,-1-3-8 0,-6-1-1 0,-6 5-2 0,-1-6 1 0,-12 8 2 0,-1 1 4 0,-6 0 5 16,-7 8 7-16,-7 2 11 0,-5 4 7 0,-6 5 8 31,-1 6 6-31,-1 7 5 0,-7 4 2 0,3 8 5 0,-8 7 2 16,0 4 1-16,6 3 3 0,-6 9-1 0,6 5 1 0,1 1-2 0,4 7-1 0,10 8-3 0,-3 4-4 0,15 2-3 15,0 8-4-15,6 5-4 0,7-1-4 0,5 3-3 0,2-3-4 16,12-1-2-16,5-1-2 0,16-2-3 0,-2-4-2 31,1-4-1-31,12-1-2 0,1-6-2 0,13-3-3 0,-8-8 1 0,8-2-3 0,0-8 1 0,-1-5 0 0,1-6 2 16,-1-8 4-16,7-6 6 0,-5-5 6 0,-2-8 6 0,7 2 3 16,-7-9 4-16,0-2 3 0,-5-4 1 0,0-1-2 0,-15-4-1 15,8 4-4-15,-13-6-1 0,-1 2-4 0,-6-2-3 16,-7-3-2-16,2 0-2 0,-8 2-1 0,-8 0-1 15,-4-1 0-15,-1 5-3 0,-7 4 1 0,-6-1 0 0,0 4 3 16,-7 7-1-16,1 1 3 0,-7 6 0 0,-1 9 1 0,-5 2 1 16,-1 8 2-16,-5 8 1 0,4 2 2 0,-5 5 1 15,7 7 1-15,-1 4 2 0,7-1 1 0,7 12 0 0,-2-4-1 16,9 8-1-16,12 2-2 0,0 1-2 0,6 4-6 16,7-4-6-16,7 3-6 0,6-6-3 0,0 0-3 0,12-5-4 15,9-3-1-15,-2-8-1 0,7 1-1 0,1-7-1 0,-2-8 1 16,9-5 2-16,-2-3 1 0,1-6 3 0,-7-3 1 15,6-10 4-15,1-2 3 0,-7-4 6 0,-1 0 6 0,-4-3 7 16,-3-9 6-16,3 1 1 0,-15 1 1 0,7-5 2 16,-12 1-2-16,-2-1-2 0,-5-3-4 0,-1-1-3 0,-12 1-5 15,6 3-2-15,-13-3 0 0,-1 0-1 0,-5 3-1 0,-7 4 1 16,0 0-1-16,-6 4 0 0,-1 7 3 0,-6-1 1 16,-7 9 2-16,7 7 1 0,-13-1 3 0,7 12 4 0,-8 4 2 15,1 2 4-15,0 9 2 0,-1 6 4 0,2 1-2 16,12 7 1-16,-7 4-2 0,13 7-1 0,1 0 4 0,6 6-4 15,7 2-6-15,5 0-5 0,8 0-3 0,-1-2-2 16,14-2-2-16,5-1-1 0,1-6-7 0,14-5 0 0,-2-3 3 16,9 1 1-16,-2-9 0 0,7-3-1 0,6-3-1 0,-6-5 0 15,7-7-2-15,0-7-1 0,-1-4-1 0,2-3 2 0,4-7 3 16,-5-8 4-16,-1-1 6 0,8-6 10 0,-7 0 9 16,-7-8 7-16,-2 1 4 0,4-5 2 0,-8 1 0 15,-8-4-3-15,-5 3-3 0,0-3-8 0,-14 1-9 0,0 0-8 16,-6-2-7-16,0 5-7 0,-12 0-3 0,-8-1-3 0,0 4-4 15,-5 4 0-15,-15 4-1 0,1 0 2 0,0 10 2 16,-13 1 1-16,-2 11 3 0,4 3 4 0,-10 4 0 0,3 7 1 16,-2 8 1-16,0 3 2 0,0 1 0 0,7 7 2 15,7 3-1-15,12 0-5 0,1 4-2 0,6 0-6 0,6 4-7 16,13-5-9-16,7 1-5 0,0-2-5 0,13-3 1 0,1-6 1 16,12-3 3-16,-2-4 7 0,10-9 6 0,5-6 7 15,0-4 6-15,-1-3 4 0,3-7 3 0,-2-4 4 16,6-4 3-16,-5-1 5 0,-8-6 4 0,7 4 7 0,0-8 5 15,-7-1 6-15,-7 5 2 0,3-8 1 0,-2 5-2 0,-14-5-4 16,2 5-5-16,-8-2-6 0,-6 2-8 0,-6-2-7 0,0 1-9 16,-14 4-7-16,0 0-8 0,-5 3-5 0,-9 4-4 15,2 0-3-15,-7 4-3 0,0 3-2 0,-1 1-8 16,1 5-6-16,1 3-9 0,-1 2-10 0,-2 4-19 0,3 7-27 16,6-4-55-16,6 6-114 0,-1 1-71 0</inkml:trace>
  <inkml:trace contextRef="#ctx0" brushRef="#br0" timeOffset="60673.18">11176 7565 60 0,'7'-12'276'0,"-1"5"-111"0,-1-3-69 16,-5 2-42-16,9 1-19 0,-3 3-9 0,-6 1-3 15,5-1-2-15,-5 1 0 0,0 3-1 0,0-4 0 0,0 4-4 16,8 0-2-16,-8 0-6 0,0 4-2 0,6-1 0 0,-6 1 1 15,7 3 2-15,6 0 1 0,-1 4 4 0,8 0 1 16,0 4 2-16,5-1 3 0,9 9 1 0,-2-1-3 16,1 3-1-16,6 4 2 0,7 4-4 0,5 5 0 0,2-2-2 15,5 7-3-15,1 5 0 0,12 4 2 0,2 2 4 0,-2 9 5 16,14 3 6-16,6 8 3 0,0 5 0 0,7 9 2 0,6 4-1 16,1 7-2-16,6 7-4 0,-1 4-6 0,7 3-6 15,1 5 3-15,5 3 1 0,7 3 0 0,1 5 0 16,-1-2-3-16,7 1-1 0,0 1-1 0,-7-1-2 0,0-3-7 15,1 4-4-15,-13-8 3 0,-2 2 1 0,1-2 1 0,-12-4 1 16,5 1-1-16,-11-9 0 0,5 2 2 0,-13-5 0 16,6-7-4-16,-5-7-3 0,-7-4-1 0,0-4-1 0,-8-7 0 15,2-4 1-15,-14-12-2 0,0 2 1 0,0-11 1 16,-13-8 1-16,1-4-2 0,-15-7 0 0,1-4 1 0,-5-7 0 16,-15-3 2-16,1-8 0 0,-8 0-2 0,-12-8-1 0,0-6 2 15,-12-1 1-15,-8-3 0 0,-7-4-1 0,-5 0 1 16,-7-4 0-16,-7 4 2 0,-5-4 3 0,-8 1 0 0,0 3-1 15,7-4 1-15,-1 4-6 0,2 0-12 0,11 0-18 16,8-3-35-16,13 3-58 0,5 0-114 0,8-4-101 0,12 1-75 16</inkml:trace>
  <inkml:trace contextRef="#ctx0" brushRef="#br0" timeOffset="61407.47">16213 11657 196 0,'7'0'160'0,"-7"-4"-57"0,0 4-33 0,0-3-18 0,6 3-6 15,-6 0-4-15,0-4-1 0,0 4-2 0,0 0-1 16,6 0-6-16,-6 4-8 0,0-4-6 0,0 3-5 0,0 1-5 16,0 0 0-16,0 3 6 0,0 4 6 0,0 0 3 15,0 7 4-15,-6 4 2 0,0 7 4 0,-8 5 1 0,8 2-5 16,-14 4-6-16,7 4-5 0,-7 4-4 0,2 3-1 16,-2 1-4-16,-7-2-3 0,1 6-3 0,7-1-2 0,-13 0 2 15,6-4-3-15,-1-3-1 0,1-1-1 0,0 2-1 0,0-6-3 16,7-2-2-16,-7-4-6 0,6-6-10 0,1-4-15 15,5-2-24-15,8-4-31 0,6-6-64 0,0-4-119 0,6-7-76 16</inkml:trace>
  <inkml:trace contextRef="#ctx0" brushRef="#br0" timeOffset="61922.81">16389 11572 103 0,'6'4'145'0,"1"-4"-45"0,-1 4-29 16,7-4-15-16,1 0-9 0,-2 0-9 0,8 0-4 0,-7-4-4 16,12 4-3-16,-5 0-3 0,-1-4-3 0,8 4-4 15,-1 0-5-15,0 0-2 0,1 0-5 0,-1 0-3 0,0 4 0 16,7-4-1-16,-7 4 0 0,-2 3-1 0,3-2 1 15,6-3 1-15,-7 2 0 0,6 3 0 0,1 1-1 0,-1-4 0 16,2 3 0-16,5-1-1 0,-7-1 0 0,7 2 2 0,0-3 0 16,7 0 0-16,-7-1-1 0,7 1 2 0,-1 0 0 15,-5-1 0-15,5 1 0 0,1 0-1 0,-7 0-2 0,0 2 0 16,7-2 0-16,-7 3 1 0,-7-3-1 0,7 4-1 16,-7-1 1-16,1-4 0 0,0 4 0 0,-7 1 0 0,0-1 1 15,0 1-1-15,0-5 0 0,-6 5 1 0,-1-1-4 0,1-3-7 16,-8 0-7-16,8 3-9 0,-7-3-8 0,0-4-11 15,0 3-12-15,1 1-16 0,-2-4-21 0,2 0-19 0,-1 0-20 16,-7 0-19-16</inkml:trace>
  <inkml:trace contextRef="#ctx0" brushRef="#br0" timeOffset="62079.08">18188 11763 164 0,'0'-4'158'0,"6"4"-34"0,0-3-36 0,1 3-25 0,-1-5-18 16,-6 5-15-16,7-3-13 0,0 3-6 0,-1-3-4 15,-6 3-3-15,6 0-2 0,1 0-4 0,-7 0-2 16,6 0 3-16,1 3 1 0,-1-3 0 0,0 3-1 0,-6-3 0 15,8 5 0-15,-2-2 2 0,1 1 2 0,-7-4-2 0,6 4-1 16,0 0 0-16,-6-1 1 0,7 1 0 0,0 0-4 0,-7-4-4 16,6 3-8-16,-6 1-12 0,6 0-20 0,-6-4-43 15,0 4-77-15,0-1-100 0</inkml:trace>
  <inkml:trace contextRef="#ctx0" brushRef="#br0" timeOffset="62469.75">18304 11782 91 0,'0'0'177'16,"0"0"-43"-16,-6 0-44 0,6 0-29 0,0 0-22 0,0 0-14 15,0 3-9-15,0 1-1 0,0 0-2 0,0 3-1 0,6 0 2 16,-6 0 4-16,0 5 2 0,0-2 5 0,7 5 2 15,-7 0 0-15,7-1-1 0,-7 9 0 0,0-5 0 0,6 4-2 16,-6-1 0-16,0 6-4 0,6-2-2 0,-6 0-5 16,8 5-1-16,-2-1-2 0,0 0-1 0,6 2-2 0,-4-2-3 15,11 0 2-15,1 0-5 0,0 0-2 0,-1-4-15 0,7 1-21 16,0 1-26-16,-6-2-45 0,5-3-86 0,2 3-102 16</inkml:trace>
  <inkml:trace contextRef="#ctx0" brushRef="#br0" timeOffset="63172.61">15940 12917 207 0,'0'-4'179'16,"0"0"-63"-16,0 4-44 0,6 0-25 0,-6-4-16 0,6 2-11 15,1-2-5-15,-1 4-2 0,1-3-2 0,0 3-1 0,5-5 4 16,-6 5-1-16,8 0 2 0,-8 0-1 0,8 5 1 16,-8-2 2-16,7 3 4 0,-7 2 3 0,8 4 8 15,-2 5 3-15,2 2 4 0,-8 3 4 0,7 7 1 0,1 0-2 16,-2 5-4-16,-6 2-5 0,1 4-9 0,6 2-4 0,-7 1-5 16,-6 1-5-16,7 4-3 0,-7 3-4 0,0 0-2 15,0 0 0-15,-7 1-1 0,1-2-2 0,0 2-1 0,-8 0 0 16,8-6 0-16,-6 0-1 0,5-7 0 0,-6 1-2 15,6-2-7-15,-6-5-8 0,6-4-13 0,1-3-17 0,6-5-24 16,-6-3-34-16,-1 1-59 0,7-4-104 0,0-5-75 0</inkml:trace>
  <inkml:trace contextRef="#ctx0" brushRef="#br0" timeOffset="63672.4">16135 14151 170 0,'0'4'165'0,"0"-4"-57"16,6 0-39-16,-6 4-28 0,0-4-18 0,6 0-10 16,-6 0-3-16,7 0-2 0,-7 4 1 0,7-4 2 15,-1 0 2-15,0 0 4 0,-6 3 3 0,14-3 2 0,-7 0 0 16,-1 0 1-16,7 0-3 0,-6 0 0 0,5 0-3 0,-5 0-3 15,6 4-4-15,0-4-3 0,0 0-2 0,-7 0-2 16,7 0 0-16,1 3 0 0,-1-3-2 0,0 0-1 0,0 0 0 16,7 0 0-16,-8 0 0 0,1 0 1 0,6 0 1 15,2-3 2-15,-1 3 3 0,-2 0 1 0,2 0 2 0,7-4 1 16,-3 1 1-16,3 3-1 0,-1-4-1 0,7 0-2 0,-1 0-2 16,1 1-4-16,0-1 0 0,5 1 0 0,2-4-1 15,-1 3 0-15,0-4 0 0,0-3 2 0,6 5 0 0,-6-6 2 16,7 5 0-16,0-4-1 0,0 3 1 0,0-2-2 15,-1 3 0-15,1-5-9 0,-7 4-15 0,7 1-19 0,-7 5-28 16,-7-6-41-16,7 4-62 0,-8-4-81 0</inkml:trace>
  <inkml:trace contextRef="#ctx0" brushRef="#br0" timeOffset="64406.75">17608 13888 40 0,'6'-11'286'15,"7"3"-88"-15,-7-3-69 0,14 1-40 0,-7-1-19 0,7-4-14 16,-1 4-8-16,0-4-5 0,14 0-5 0,-7 1-5 16,7-1 0-16,-1-4-2 0,14 5-1 0,-7-1 0 0,7 1-1 15,-1-1-1-15,8 5-1 0,-1-1 0 0,-7 0-3 0,8 3-4 16,-1 2-3-16,-1-2-6 0,-5 4-2 0,7 4-3 16,-8-5-2-16,1 10-3 0,-1-5-2 0,-7 4-1 0,3-1 0 15,-9 2 1-15,-5 1-2 0,4 2 1 0,-12-1-4 16,2 1-10-16,-1-1-9 0,-8 3-13 0,-5-2-13 0,-1-1-18 15,1 0-22-15,-7 0-32 0,0-3-27 0,0 0-60 0,0-4-99 16</inkml:trace>
  <inkml:trace contextRef="#ctx0" brushRef="#br0" timeOffset="64937.81">18572 12642 166 0,'0'-3'184'0,"0"-2"-78"16,0 3-46-16,0-3-30 0,0 3-13 0,0-2-4 16,0 4 4-16,0-4 6 0,0 4 0 0,-7 0 3 0,7 0 1 15,0 0 2-15,-6 0 1 0,6 4-2 0,-6 0-2 0,-2 3 1 16,2 0 2-16,0 4 5 0,-1 3 3 0,-7 5 4 0,8 3 4 16,-7 3-1-16,0 8-3 0,1 4-6 0,-2 7-6 15,-5 3-6-15,6 4-5 0,-6 4-5 0,5 8-2 16,-5-5-4-16,-1 5 1 0,8-1-2 0,-2 0-2 0,-6 1-1 15,8-5-2-15,-1 1 0 0,-1-5-2 0,8-2 0 0,-1-8-3 16,1 0 0-16,6-4 0 0,0-3-2 0,0-4-5 16,0 0-14-16,6-7-16 0,-6-8-25 0,7 0-33 0,-1-2-53 15,0-7-91-15,2 3-92 0</inkml:trace>
  <inkml:trace contextRef="#ctx0" brushRef="#br0" timeOffset="66703.06">17809 11569 237 0,'-19'0'179'0,"6"-4"-74"0,0 1-47 16,0 3-28-16,0-4-13 0,-1 1-8 0,8 3-5 0,-7-4-1 16,0 4-2-16,7-4-2 0,-7 4 1 0,-1-4 0 15,2 4 0-15,5-3 0 0,-6-1 0 0,0 4 1 0,0-4 0 16,0 4 2-16,-1-3 1 0,-4 3 1 0,4 0 2 16,1 3 1-16,-8-3 2 0,10 0 0 0,-9 4-1 0,1 0 0 15,-1-4-1-15,0 3-1 0,-6 5-1 0,7-4-1 0,-1 3-4 16,-6 0 0-16,7-4-1 0,-7 5 2 0,6-1 0 0,-6 0-1 15,0 0-1-15,0 1 2 0,0-4-1 0,5 4-1 16,-4-5 1-16,6 3-1 0,-7-1 1 0,6-1 1 16,-6-1-2-16,7 1 1 0,-1 0 0 0,0-1 1 0,1 1 0 15,-1 0-1-15,0-1 0 0,1 1-1 0,0 0 1 0,-1 0 0 16,-6 2 0-16,7-2 0 0,-8 3 1 0,7 1-1 16,-5-1 1-16,-1 0-2 0,0 4 1 0,0-3-1 0,-1 3 0 15,1 0 0-15,0 0 0 0,-1 4-1 0,3 0 2 16,-9-1-1-16,7 1 0 0,0 2 0 0,-1-2-1 0,1 3 1 15,-6-3 1-15,6 3 1 0,6-3-2 0,-6 4 1 0,0-5 1 16,0 1 1-16,6 0 0 0,-6-1 2 0,7 1-1 16,-1 3 0-16,-6-4 1 0,7 2-3 0,-1 2 0 0,0-3 1 15,1 0-1-15,6 2-1 0,-6-3-1 0,5 5-1 16,-5-4 1-16,6 4 0 0,0-5 0 0,7 4 0 0,-8 1 1 16,8 3 0-16,-8-4-1 0,8 5-1 0,0-6 0 0,-1 4 1 15,1 2 0-15,-1-1 0 0,7 0 0 0,-7 4-1 16,7-4 1-16,0 4 0 0,0-1 0 0,-6 1 0 15,6-1 1-15,0 6-1 0,0-6 0 0,0 4 1 0,0 0 1 16,0-3-1-16,0 3 1 0,0-4-1 0,0 0-1 0,0 2 0 16,0-2 0-16,0 1 1 0,0-4 0 0,0 3 0 0,0-2 0 15,6 2 0-15,-6-2 0 0,0-2 0 0,0-3 1 16,7 4-1-16,-7-3 0 0,7-1 1 0,-7 1 0 0,6-1 2 16,-6-3-1-16,7 2 2 0,-1 2 0 0,0-4 1 15,1 3 0-15,0-4-1 0,-1 5 1 0,8-4-2 0,-8 4-1 16,0-2-2-16,7 2-1 0,-6-1 1 0,0 5-1 15,5-2 0-15,-6 4-1 0,2-2 1 0,-2-2 0 0,0 1 1 16,1 4 0-16,0-7 0 0,-7 3 0 0,6 0-1 0,0 0 0 16,1-5 0-16,-1 6 0 0,-6-5 2 0,7 1-1 15,0-2-1-15,5 2 2 0,-5-1 0 0,0 1 1 0,-1-5-1 16,7 1 0-16,-6 4-3 0,6-8 1 0,-1 3 0 16,-5 1 0-16,6-4 0 0,0-1 0 0,1 5 0 0,-2-4 0 15,2 1 1-15,-2-2 0 0,8 1 0 0,-7 1 0 0,0-2-1 16,0 1 0-16,0 1 0 0,0 2 0 0,-6 1 0 15,6-4-2-15,0 4 0 0,-7-1 1 0,8 4 0 0,-8-4-3 16,0 6-4-16,1-3-2 0,-1 2 0 0,1 0 0 16,-1-5 0-16,7 4-2 0,-6-7 1 0,6 4 4 0,1-5 4 15,-2 1 3-15,1 0-1 0,0 1 1 0,-1-5 0 0,3 0 0 16,3 1 1-16,2-5 1 0,0 5 1 0,-1-5 0 16,1 0 3-16,-2 5 0 0,2-4-1 0,7 0 1 0,-7 3 0 15,6-4-2-15,-8 1-1 0,2 0-1 0,-1 3 0 16,2-3-1-16,-1 4 0 0,-1-2-1 0,7-2-1 0,-6 3 0 15,0-3 1-15,-1 0 0 0,0 0-2 0,8-2 0 0,-8 3 0 16,7-2-1-16,-6 1 1 0,6-1 0 0,0 2-2 16,-2-2-2-16,-4-3 2 0,7 0-2 0,0 4 3 15,-1-4 2-15,-7 0-1 0,7 4 0 0,-6-4 1 0,-1 0 1 16,1 3 1-16,0-3-1 0,-3 0 1 0,-2 0-1 0,4 3 0 16,1-3 0-16,-8 0 2 0,8 0 0 0,-6 0-1 0,5-3 0 15,1 3-1-15,0-3 3 0,-1 3 0 0,-6-4 2 16,12 0 0-16,-5 1 1 0,0-5 2 0,-1 4 1 15,1 1 2-15,0-4 1 0,6 3 1 0,-7-4 0 0,1 1-1 16,6 3 0-16,0-2-4 0,-7-2 0 0,7 1 0 0,1-1-1 16,5 1-3-16,-6 0-1 0,1-4-1 0,5 3 0 15,0 1 1-15,1-4 1 0,0 0 3 0,-1 0 1 0,-6 0 3 16,7 3 1-16,-1-6 1 0,1 3 0 0,-7 0 0 16,7 0-3-16,-7-4-3 0,6 4 0 0,-6 0-3 0,1 0-1 15,-1 1-2-15,6-2 0 0,-13 2 1 0,7-1 1 0,1-5 1 16,-1 7-3-16,-7-3 0 0,6-3 0 0,-5 5 0 15,7-5-1-15,-1 0-1 0,-7-3 1 0,7-1-1 0,1 2-1 16,-1-6 2-16,0 0 0 0,0-2 0 0,-1-4 0 16,2 0 1-16,-1 0-1 0,0-1-1 0,0-3 0 0,-7 0-3 15,7 4 2-15,-12-5 0 0,6 5-2 0,-1-3 1 0,-6 1-1 16,0 2 3-16,0 0-1 0,-6 0 1 0,-2 0 0 16,3-3 1-16,-2 1 1 0,1 2-1 0,-1 0 1 0,-6 4-2 15,7-5 3-15,-7 1-1 0,0-1-1 0,0 5 1 0,0-4-1 16,0-2 1-16,0 6-2 0,0-4 0 0,-7 0-5 15,7 3-2-15,-6-3 0 0,-1 0-4 0,1 0 1 0,-2 0 0 16,-4-5 1-16,4 1 2 0,3 4 2 0,-8-8 2 16,6 4 1-16,-5-4 2 0,5 1 0 0,-6-1-3 0,6 1-3 15,-5-1-4-15,4 0-2 0,-4-3-3 0,5 4-2 16,-6 3-1-16,0-4-5 0,7 1-3 0,-8-1 0 0,2 1 3 16,-2 7 1-16,2-5 2 0,-8 5 2 0,1 0 6 15,-1 0 7-15,0-2 10 0,1 6 7 0,-1-4 6 0,-7 3 4 16,2-4 6-16,0 4 2 0,-2 1 0 0,1 0 0 0,-6 0-1 15,-8 2-6-15,7 0-3 0,-12 6-3 0,6-5-4 0,-7 7-2 16,-7-3-3-16,9 3-3 0,-9 1-1 0,1-1 0 16,1 4-3-16,-2 4 0 0,1-5-16 0,6 5-30 15,-6 1-63-15,0-2-147 0,0 4-80 0</inkml:trace>
  <inkml:trace contextRef="#ctx0" brushRef="#br0" timeOffset="90416.34">11033 6418 105 0,'-6'0'191'0,"-2"-4"-22"16,2-2-33-16,0 1-40 0,6 1-33 0,-7-3-20 0,7 4-10 16,-6-4-7-16,6 3-5 0,-7-4-2 0,7 5-3 0,-7-4 3 15,7 2-1-15,-7 3 0 0,2-6 0 0,-1 4 0 16,-8-3 1-16,8 3 2 0,-8-2-1 0,1 1-1 0,1-2-2 15,-8 2-1-15,7 5-1 0,-14 0-3 0,8 0 0 16,-7 5-5-16,0-1-3 0,0-1 0 0,0 4-1 0,0 5 0 16,-6-1-1-16,-1 3-1 0,1 1 1 0,-2 3 0 0,2 4-1 15,-1 0-1-15,1 0 0 0,-1 4 0 0,-6 3 0 16,6 0 2-16,1 4-1 0,6-3 1 0,-6 2 0 0,5 2 2 16,1-1 0-16,6 4 0 0,1-5-1 0,-1 5-2 15,8-1 2-15,4 1 0 0,-4 0 0 0,5 6 0 0,1-2 0 16,6 3 1-16,0 4-1 0,0-2 1 0,0 3-3 15,6-2 0-15,1 1 2 0,-1 2-2 0,0 3-1 0,8-2-1 16,-1 0 1-16,7 4-1 0,-8-3 0 0,8-1 0 0,0-4-1 16,6 2-1-16,0-6-1 0,-7-3-2 0,14 0-1 0,-1-4 0 15,1-1-1-15,7-6-4 0,-1-4-1 0,-1 0-2 16,8-6-2-16,0-2-3 0,0-1-4 0,4-5-2 16,4-3-3-16,-2-6-1 0,7-2 1 0,-8 0 0 0,1-6 4 15,7-5 3-15,0-3 6 0,-7-5 3 0,7 1 6 0,-8-5 6 16,2-2 4-16,-7-5 5 0,-7 1 4 0,6 0 3 15,-12-8 0-15,0 1 1 0,-8-4-1 0,1-1 1 0,-6-7-3 16,-7 4-1-16,-6-7-4 0,6 0-2 0,-13 0-2 16,0-9-1-16,-7 6-4 0,1-4-2 0,-9-1-2 0,4 0-2 15,-9 1 0-15,0-1 1 0,-5 5 3 0,-1 2 3 0,-7 4 2 16,-7 4 1-16,-5 3 3 0,-1 5 1 0,-5 7-1 16,-3 2 1-16,-3 6-4 0,3 3-1 0,-4 7 1 0,7 3-2 15,-8 5-1-15,7 3-1 0,0 3 0 0,0 5-3 16,0 6-3-16,6 1-6 0,0 6-6 0,8 2-6 0,4 6-9 15,2 4-15-15,6 1-29 0,7 2-63 0,4 8-123 0,3-3-63 16</inkml:trace>
  <inkml:trace contextRef="#ctx0" brushRef="#br0" timeOffset="91197.26">10877 7253 22 0,'0'0'154'0,"0"0"-19"0,0 0-19 0,0 0-15 16,0 0-17-16,0 0-16 0,0-3-13 0,0 3-13 15,0 0-10-15,0 0-8 0,6 0-8 0,-6 0-5 0,6-4-3 16,1 4-1-16,0-4 0 0,5 0-1 0,-5 4-3 0,6-2 0 15,-6 2-1-15,4-5 2 0,4 5 0 0,-3 0 2 16,8-3 2-16,-1 3 3 0,7-4 4 0,1 0 1 0,-1 1 4 16,13-1 0-16,7-3 0 0,-1 0 0 0,7-4-2 15,1 0 1-15,5-1 0 0,1-1 0 0,0-7 0 0,6 5 0 16,-6-2 1-16,-1-2 0 0,1 0 1 0,-1 2-1 0,-6 3-4 16,-6-6-1-16,-1 5-4 0,-6 5-1 0,-13-1-6 15,-6 0 4-15,0 4 2 0,-14 3-3 0,1 0-1 0,-14 1-2 16,1 3 0-16,-20 3-2 0,6 5 3 0,-13 2-7 15,-5 2-3-15,-2-2-1 0,-5 9 2 0,-1-4-1 0,1 2 0 16,-2 2 3-16,9 0 0 0,-1 3 1 0,0-7 0 0,13 2 0 16,0-3-4-16,6 1-4 0,7 1-9 0,7-3-8 15,-1-1-10-15,7-1-15 0,7 0-17 0,12-4-27 0,1 0-53 16,0-7-105-16,5 0-81 0</inkml:trace>
  <inkml:trace contextRef="#ctx0" brushRef="#br0" timeOffset="91541.06">11092 6931 90 0,'-8'-7'127'0,"8"3"-78"15,0 0-51-15,-6-3-32 0,6 4-19 0,-6-1-17 16,6-3-8-16</inkml:trace>
  <inkml:trace contextRef="#ctx0" brushRef="#br0" timeOffset="91868.99">11103 6602 38 0,'0'-7'196'0,"-5"7"-51"0,-1-5-42 0,-2 2-35 15,2 3-21-15,0-4-14 0,-1 4-9 0,-5 0-6 0,-2 4-5 16,8-4-1-16,-8 3-1 0,2 2 0 0,-8 2 1 0,6 3-1 16,3-2 2-16,-3 3 0 0,-6 3 2 0,7 1 0 0,1 0-1 15,-2 3 1-15,8 0-2 0,-7 0 0 0,13 5-1 16,-8-5-2-16,8 3-4 0,8-2-1 0,-1 3 0 15,5-4 1-15,2-3 0 0,-2 3 1 0,8-6 0 0,-2-1 4 16,9-5 4-16,0 2 2 0,-1-4 3 0,0-4 1 0,7-4 3 16,-7-4 0-16,6 2 2 0,1-5 0 0,-2-1 0 15,3-2-1-15,-8-5 0 0,0 1 2 0,-1 0 1 0,-6-1 5 16,2 1-3-16,-8 0-2 0,-6-1-1 0,-7 1-7 16,-7 4-5-16,1-1-10 0,-14 1-12 0,1 2-20 0,-7 5-20 15,-7 0-21-15,-6-1-33 0,-2 4-61 0,4 1-122 0,-10 3-81 16</inkml:trace>
  <inkml:trace contextRef="#ctx0" brushRef="#br0" timeOffset="101366.89">2600 12521 26 0,'0'-7'136'16,"0"4"-25"-16,0-4-23 0,0 3-20 0,0-4-14 0,0 1-7 16,0-1-11-16,0 1-8 0,0 0-5 0,0-1-2 0,0 1 2 15,7-3-3-15,-7 2 0 0,0 0 1 0,0 1 3 16,0 0 0-16,0 0 4 0,-7-1 0 0,7 0 0 15,0 6 0-15,0-6 3 0,-5 4-2 0,5-3-2 0,0 3 0 16,-7 0-1-16,7-4 1 0,-8 6 2 0,8-2 2 0,-5-3 1 16,5 7 1-16,0-8 4 0,0 4 1 0,0 1-2 0,0 3-2 15,0-3-2-15,0-2-2 0,0 3 0 0,0 2-4 16,0-5-1-16,0 5-1 0,0 0 2 0,-7 0-1 0,7 0 0 16,0 0-1-16,0-4-3 0,0 4-1 0,0 0-3 15,-6 0-3-15,6 0-5 0,0 0-1 0,0 0-3 0,0 4-4 16,0 1-1-16,0-3-1 0,0 3 1 0,0 1-2 15,0 6 0-15,0-1 0 0,0 7 1 0,0 1 1 0,0 2 1 16,0 5 1-16,0 4 0 0,6-1 0 0,-6 3 5 16,0 6 4-16,7-1 5 0,-7 1 4 0,0 3 3 0,0 7 4 15,0-4 0-15,5 7 2 0,-5 0 0 0,0 5-2 0,0-1-4 16,0 3-2-16,0 5-3 0,0-5-2 0,0 8-2 16,0-4-2-16,0 8-3 0,8-4-1 0,-1 2 0 15,-2 7-1-15,2-6-1 0,1 4 0 0,-2 0-1 0,0 4 0 16,0 1 1-16,8 2-1 0,-8 4 1 0,1 0-1 0,-1 1 0 15,1-1 0-15,0 4-3 0,-1 0 0 0,-6 3-1 0,5-3-1 16,-5 1 1-16,0-2 0 0,7-2-1 0,-7 0 5 16,0-2 2-16,0-2 2 0,8-1-2 0,-8-7 1 0,5 1-1 15,2 0 0-15,-7-9-1 0,7 1-5 0,-1-4-3 16,-6 1-10-16,7-5-11 0,-7-3-15 0,7-3-18 0,-7-5-21 16,6-3-22-16,-6-3-25 0,0-5-27 0,6-7-37 15,-6-4-51-15,7-2-83 0,0-9-67 0,-7-2-34 0</inkml:trace>
  <inkml:trace contextRef="#ctx0" brushRef="#br0" timeOffset="102054.03">2972 16041 259 0,'-6'-3'268'0,"-1"-1"-67"0,0 4-58 0,2-3-40 0,5-1-23 15,-7 1-14-15,7 3-6 0,-8-4-7 0,8 4-2 0,0 0-5 16,0-4-2-16,0 4-11 0,0 0-8 0,0 0-8 16,0 0-4-16,0 0-5 0,0 0-3 0,8 0-2 0,-1 0-3 15,5 4 3-15,-5-4 2 0,13 0 2 0,-8 0 1 16,8 0 2-16,0 4 1 0,4-4 0 0,4 3-3 0,4 1 0 15,-6-4-1-15,7 3-1 0,-1 1-2 0,1-1-2 0,7 5 1 16,-8-4 1-16,7 4 2 0,0-5 1 0,-1 5 1 16,9-5 4-16,-1 0 0 0,5 1 2 0,2 1 0 0,5-5 3 15,1 3-1-15,0-3-1 0,6-3-1 0,0 3-1 16,7-5 0-16,5 5 1 0,2 0 0 0,-1-4 1 0,0 1 1 16,14 0 5-16,-7 3 2 0,6-4 1 0,-1 4 2 0,2 0-2 15,-1-4 1-15,7 4-3 0,0 0-1 0,-1 4-2 16,2-4-3-16,-2 0 0 0,7 4-4 0,1-4 1 15,-1 3-3-15,-1 0-1 0,2 1-1 0,-1-4-1 0,7 8-2 16,0-5 2-16,-1 1 4 0,2 0 0 0,4 3 1 0,2-3 1 16,0 0 0-16,-3-1-1 0,4 1 1 0,-2 3-3 0,-1-4-4 15,3 5-4-15,-2-4 1 0,-7 3 0 0,2-4 2 16,-9 4-3-16,2-3-1 0,-1 4 1 0,1-5 2 16,-1 5 3-16,0-5-1 0,7 0-2 0,-7 5 2 0,0-4 0 15,0 1 2-15,1-2 1 0,-1-3 0 0,1 3-2 0,-2 1 0 16,2-4 0-16,-1 0-2 0,1 4 2 0,-8-4-1 15,1 0-2-15,-1 0 1 0,1-4 0 0,-7 0 2 0,-6 4-1 16,0-3 0-16,-6 0 0 0,-8-6-1 0,0 6 0 16,-12-2-1-16,0-1-1 0,-7-2-1 0,-7 1-1 0,-6 3 0 15,-6-2 1-15,-6 1 1 0,-8-2 1 0,-6 4-1 0,-7-5-1 16,-12 1-3-16,-7 0 2 0,0 3-1 0,-13-3 0 16,0 3 0-16,-7 0 0 0,7 1 2 0,-7-1 1 15,7 0 1-15,7 4 0 0,-1 0-4 0,8-3-8 0,-2 3-13 16,2 0-12-16,12 0-11 0,-7 0-8 0,0 3-7 0,1-3-8 15,6 0-5-15,0 0 2 0,0 4 4 0,-7-4 1 0,7 4-2 16,-6-1-9-16,-8-3-16 0,8 4-31 0,-14 0-54 16,8-4-106-16,-15 0-85 0,1 4-55 0</inkml:trace>
  <inkml:trace contextRef="#ctx0" brushRef="#br0" timeOffset="104647.28">6231 16753 146 0,'0'-4'374'16,"0"4"-98"-16,0-4-102 0,0 4-69 0,6 0-40 0,-6-3-22 15,0 3-11-15,0 0-5 0,6 0-1 0,-6 0-2 0,7 0-2 16,-7 0 0-16,7 0 0 0,-7 0 2 0,6 3 0 16,1 1 1-16,-2 0 0 0,2 3 3 0,0 0 4 0,-1 5 1 15,1-1 0-15,5-1 1 0,-4 9-1 0,5-1 0 0,-7 0 0 16,1 5-2-16,6-2 0 0,-7 4 0 0,8 2 0 0,-8 2-1 15,7 0 0-15,-8 0-1 0,3 5-3 0,4-2 0 0,-5-2-2 16,7 2 0-16,-8-3 1 0,7 0 0 0,-6-2 3 16,6-1 6-16,0-1 5 0,-7-7 8 0,6 5 6 0,-5-9 9 15,6 1 11-15,-6-5 14 0,6-1 19 0,-6-2 22 0,6-4 22 16,-7-3 19-16,8-3 5 0,-2-4 0 0,2-5-7 0,-2 1-13 16,8-7-23-16,-8-1-28 0,9-6-29 0,-2-1-27 0,1-3-15 15,0 0-12-15,-9-5-16 0,9 2-26 0,0-1-41 16,-6-4-58-16,4 4-69 0,-4-4-71 0,-1 5-83 0,0-8-129 15,0 3-115-15,-8-1-85 0,4 6-12 0,-9-5 26 0</inkml:trace>
  <inkml:trace contextRef="#ctx0" brushRef="#br0" timeOffset="105881.35">757 13408 196 0,'7'0'203'0,"-7"0"-55"0,0 0-44 0,0 0-29 0,6 0-19 16,-6 0-11-16,0-4-5 0,7 4-8 0,-7 0-2 15,0-3-2-15,6 3-4 0,-6-4 0 0,6 4-4 0,1 0-3 16,-7-4-2-16,7 4-2 0,-1 0 0 0,0 4-3 16,8-4 1-16,-9 4-1 0,9-1 0 0,-8 1 0 0,1 4 0 15,5-1 0-15,-5 3-2 0,7 2 0 0,-8 2 0 16,8 1-2-16,-8 2 0 0,0 2 1 0,1 0 0 0,-1 3-1 15,1 0-2-15,0 0 2 0,-7 0-1 0,6 0 1 0,-6-1-1 16,0 2 1-16,0-5 1 0,0 0 0 0,0-4 4 16,0 1 1-16,0-4 4 0,0 1 5 0,0-4 5 0,0-6 8 15,0 2 5-15,0 0 8 0,0-4 3 0,0 0-1 0,0-4-2 16,0-2-3-16,5-6-7 0,-5-3-6 0,0 1-8 16,9-5-4-16,-9 1-3 0,6-8-2 0,-1 5-1 0,-5-4-2 15,7-2 1-15,0 1 1 0,0-3-2 0,-1 0-1 16,7 0-4-16,-7-1-2 0,8 1 1 0,-8 3 1 0,8 1-3 15,-3-1 1-15,-3 1 1 0,4 6-2 0,2-3 1 0,-1 7-1 16,0 1 0-16,0-1-2 0,0 4 0 0,0 4-1 16,1 4 0-16,-2-1-1 0,8 4 0 0,-7 4 0 15,-1 3 0-15,8 3 0 0,-6 5 1 0,5-1 0 0,-6 5 0 16,0-1-1-16,7 5 1 0,-9 2 0 0,4-3 0 0,-2 4 0 16,-1-4-3-16,-5 3-4 0,6-2-6 0,1-3-11 0,-2 3-15 15,-5 0-17-15,11-2-25 0,-4-3-37 0,0 1-64 16,-2-2-135-16,2 0-76 0,-2-3-50 0</inkml:trace>
  <inkml:trace contextRef="#ctx0" brushRef="#br0" timeOffset="110973.99">3168 15819 181 0,'0'0'143'16,"5"0"-34"-16,3-4-26 0,-2 0-19 0,0 4-16 0,2-3-11 15,-2-1-10-15,8 0-7 0,-8 1-5 0,6-1-3 16,2 1-3-16,-8-1-4 0,7 4-3 0,-7-4-4 0,2 4-1 16,-2 0 0-16,0 0-4 0,-1 0-3 0,4 4-5 0,-9-4-5 15,6 4-8-15,-6-1-8 0,0 1-11 0,0-1-10 16,5 1-5-16,-5 0-4 0,0-1 3 0,0 1 4 15,-5 3 8-15,5-3 11 0,0 0 12 0,-6-1 14 0,6 5 11 16,-9-4 12-16,4-1 11 0,-1 4 8 0,0-3 9 0,-2 3 8 16,2-3 5-16,0 0 3 0,-7 3 0 0,-1-4-1 0,2 4-7 15,-2 1-4-15,2-1-6 0,-2-2-5 0,0 2-4 16,3 0 2-16,-3-4 1 0,2 1 1 0,5 0 3 16,-6 3 6-16,6-7-2 0,7 4-4 0,-6-4 0 0,6 0-4 15,-7 0-4-15,7 0-2 0,0 0-4 0,0-4-6 0,0 4 0 16,7-3 0-16,-7 3-3 0,0-4 0 0,6 4-3 0,-6-4-1 15,7 4-2-15,-1-4 1 0,-6 4-3 0,7-3 0 16,6-2 1-16,-7 5-1 0,1-2 2 0,6 2-1 16,0-4 0-16,-1 1 0 0,2 3-2 0,6-5 0 0,-1 2 0 15,1-1 0-15,0 0-1 0,-3-3 1 0,3 3 0 0,8-3 1 16,-2 0 0-16,0-1 1 0,-7 1-1 0,7 0 2 16,0 0 0-16,7-4-1 0,-7 3-1 0,0-3-2 0,7 4 1 15,-7-4 0-15,-1 4 1 0,1-1-1 0,1-3-2 16,-1 5 1-16,0-2 1 0,0 0-1 0,0 1 1 0,-7-1 0 15,1-2-1-15,6 2-1 0,-7 1 1 0,1 0 1 0,6-4-2 16,-6 3 1-16,-1 1-3 0,1 0 1 0,0-4 0 16,-1 4-1-16,1 0 1 0,-2-1-1 0,2-4 1 0,-6 5 1 15,5-3 1-15,-5 2 1 0,5-3 0 0,-6 4 2 16,6-4 0-16,1 0 1 0,-8 4 2 0,2-4 1 0,5 3 1 16,-5-2-1-16,-2 2 1 0,2 1-2 0,-1-1 0 0,0 2-1 15,-7-2-3-15,7-4-2 0,1 5-1 0,-8-1 0 16,7 6-4-16,0-6-2 0,0 0-3 0,-7 1-1 0,8 0-1 15,-2 0-1-15,1-1-2 0,0 0-2 0,7 2 0 0,-7-5 2 16,1 3 1-16,5-4 1 0,-6 3 1 0,5 1 2 16,-3-4 1-16,4-2 4 0,0 3 1 0,-6-3 4 15,7-2 3-15,-6 2 3 0,4-1 1 0,-5 1 2 0,6-1-2 16,-4-2 2-16,3 1-1 0,-4 3-1 0,-1-4-3 0,0 3-3 16,0-1-1-16,-1 5-2 0,1-5-1 0,-6 1 2 0,7 3 0 15,-8-5-2-15,1 7-4 0,5-7 1 0,-5 1 0 16,0 0 2-16,5 1 1 0,-4-1-1 0,4-2 1 15,1-2 2-15,-7 4 2 0,8-3 3 0,-2-1 1 0,2-2 3 16,-1 2 2-16,0-3-1 0,0 1 1 0,7 2 0 0,-9 1 0 16,4-4-1-16,-2 3-2 0,0 1-3 0,0 4-1 15,-7-5-2-15,8 4 0 0,-8 1 1 0,0 0 0 0,7 2 0 16,-6-3-1-16,-1 1 0 0,1-1 0 0,-1 1 0 16,-1-1 0-16,4 0 1 0,-3 1 0 0,7-1-1 0,-6 1 6 15,-1-1-1-15,0 0 0 0,1 1 1 0,-1-1-2 0,1 1-2 16,0-2-1-16,-7 5 4 0,6-3-6 0,0-1-1 15,2 1 1-15,-2-1-1 0,-6 4 1 0,6-4 0 0,-1 0 0 16,-5 1 0-16,8-1 0 0,-8 1 0 0,7 3 0 16,-7-4 1-16,5-1 0 0,-5 2 0 0,8-1 1 0,-2 1 0 15,-6-1-1-15,6 1 1 0,2-1-1 0,-2 1 1 0,0-1-1 16,-6 1 2-16,6-1 0 0,2 3 0 0,-2-2-1 16,0-1 1-16,1 1 2 0,-7 3 0 0,6 0 1 0,-6-4-1 15,7 4 2-15,-7 0 1 0,7 0 2 0,-7 1 1 16,6-2-2-16,-6 1 0 0,0-3 1 0,6 2 1 0,-6-2-2 15,0 2-1-15,5-2 1 0,-5-1-1 0,9 1 1 0,-9-1-1 16,6 0 0-16,-6 1-1 0,5-5 0 0,3 4-1 16,-1-2-1-16,-7 2-1 0,6-3 1 0,1 0-2 0,-1 3-2 15,0-4 0-15,2 5 1 0,-8-5-1 0,6 4-1 16,0 1 0-16,0-4 0 0,1 4 0 0,-7-1 2 0,7 1-2 16,-1-3-1-16,1 3 0 0,-1-1 0 0,-6-2 0 15,7 2 0-15,0 1 1 0,-7-5 1 0,6 4 1 0,0-3 2 16,0 0 1-16,2 0 1 0,-8-1-1 0,6 5 1 0,0-5-1 15,1 1 0-15,-1-1 0 0,1 2-2 0,0-2 0 0,-1 0-1 16,0 1 0-16,1 3 1 0,-7-3-2 0,7 0 2 16,-1 4 0-16,0-5-1 0,-6 4 3 0,7-3-2 15,0 3 1-15,-1 0-1 0,-6-3 2 0,7 4-4 0,-1-1 4 16,0 0-1-16,-6 0 0 0,7 1-1 0,0-1 1 0,-1 1-3 16,-6-1 2-16,6 0 0 0,2 5-3 0,-2-5 0 15,0 1 0-15,-6 2 0 0,7-2 0 0,-1-1 2 0,1 1-2 16,-1 2 0-16,7-3 2 0,-7 1-2 0,2-5 0 15,-2 4 2-15,6 1-2 0,-4-1 0 0,4 1-1 0,1-1 0 16,-6 0 1-16,6-3-1 0,-7 5 0 0,8-7-1 0,-8 6 2 16,7-1 0-16,-6 1 0 0,-1-1 0 0,1 3 0 15,-1-2 2-15,-6 3-2 0,6 0 0 0,1 1 0 16,0-6 0-16,-1 5-1 0,0 0 6 0,1-3-4 0,0-1-1 16,6 5 1-16,-7-5 0 0,1 3-1 0,6-2 0 0,-7 3 0 15,8 0-5-15,-8-4 2 0,0 4 2 0,7 0 1 0,-6 0-1 16,-1-3 0-16,1 3 0 0,6-3 1 0,-6 2-1 15,5-3 1-15,-5 5-1 0,0-6 1 0,6 2 0 0,-7-1 0 16,8 5 0-16,-2-5 1 0,-6 1-2 0,8 2 0 16,-2 1 0-16,-5-3 1 0,7 3-1 0,-8 0-1 0,6-1 0 15,2 1 0-15,-8 4 2 0,8-4 0 0,-1 4 0 16,-8-1 0-16,2 4 0 0,6 2 0 0,-6-2 0 0,5 0 0 16,-4 4 0-16,5-4 0 0,-7 4 0 0,7 0-2 15,0 0-1-15,-7 0 0 0,8 0-3 0,-1 0 0 0,0 0-1 16,-6 4-1-16,5-4 1 0,2 0 1 0,-2 4 1 0,-5-4 1 15,6 4 2-15,0-2-1 0,0 2 2 0,-1 0 1 16,-5 3-3-16,6 1-1 0,1-5-2 0,-8 5 0 0,7 4-1 16,-6-6 2-16,6 2-2 0,-6 3 0 0,5 0 1 15,-5-1-1-15,6 2 1 0,0 3 0 0,-8-5 0 0,10 1 0 16,-3 4 1-16,-4-1 0 0,4 1 1 0,-6-1 2 0,8 5 2 16,-1-4 0-16,-7-1-1 0,8 5 1 0,-8-5-1 15,6 5 0-15,-4 0 1 0,-3-2-1 0,2 2-1 0,0-1 0 16,-1 1 0-16,1 2 0 0,0-3 2 0,-1 1 0 0,0 0-2 15,-6-2 2-15,6-2-1 0,8 4 1 0,-8-1 0 16,1 0 0-16,0 0-1 0,-1 1 1 0,1-1 0 16,-1-3 0-16,-1 2 1 0,4 3 0 0,-3 1-1 0,-6-2 0 15,5 2 0-15,2 2 0 0,-7-6 0 0,7 10 0 0,0-5-1 16,-1-5 0-16,1 6 0 0,-1-1 0 0,1 0 0 0,-7-5 0 16,13 3 1-16,-7-3-1 0,0 2 1 0,2 0-1 15,-2-5 0-15,-1 4 1 0,3-4 0 0,-2 1 0 16,0 4 1-16,2-1 1 0,-8-3-1 0,6 3 0 0,0-3 1 15,1 4 0-15,-7-2 1 0,7-3 0 0,-7 6-2 0,6-3 4 16,0-1 0-16,1 2 2 0,0 1 0 0,-1-2 0 16,1 2 0-16,5-1 1 0,2 1-1 0,-3-1-3 0,-2 0 1 15,10 0-3-15,-6 1 1 0,0-1-1 0,7 0-2 16,-8 0 0-16,8 1 0 0,-7 4 1 0,-1-6-2 0,8 5 1 16,-6-3 0-16,-2 2 0 0,2 1 1 0,-1 0-1 0,-1 1 1 0,-4-2 0 0,4 1 2 0,-7 0-2 0,10 1-2 15,-10-6 1-15,9 5 0 0,0-3 0 0,-2 3 0 0,-5-4 3 16,6 0-1-16,0 4-1 0,0-2 2 0,0-3-3 15,1 5 0-15,-2-3 0 0,1-2 0 0,0 6-4 0,0 0 2 16,1-2 0-16,-2-4 1 0,2 10 0 0,5-5 0 0,-6 0 2 16,0-1-1-16,-1 6 1 0,-4-2 0 0,4 1 1 31,2-1 0-31,-8 1-1 0,7-1 2 0,0 5 0 0,-6-4 1 0,5-1-2 0,-4 1 3 0,4-1-1 0,1 1 1 16,-6-1 2-16,6 5-1 0,-7-5 0 0,8 4 1 0,-2 1-1 31,-5-4 0-31,6 3-2 0,0 5 1 0,0-5 0 15,0 0-3-15,-1 4 0 0,2-3 2 0,6 2-3 0,-7-3-1 16,7 0 0-16,-1 2 0 0,0-6-2 0,1 4 1 0,-1-4 1 0,1 1-2 0,-1-1 1 0,1 2 0 0,0-5 1 16,6 3 1-16,-7-4 0 0,1 2-1 0,6 0 0 0,0-2 0 31,-1-3 1-31,-5 4-1 0,7-3 0 0,-1-1 1 0,6-4-1 0,-5 4 0 0,-1 2-3 0,6-3 2 0,1 2-1 16,6-1 0-16,-7-3 0 0,7 3-2 0,6 0 3 0,-5-2-2 15,0-1 3-15,5-1-3 0,-7 1 1 0,9-1 0 16,-2 1 1-16,1-5-1 0,-1 1 0 0,1 0 3 0,-1-3 2 15,8 3 4-15,-1-5 1 0,-2 2 4 0,10-4 2 16,-1 4 2-16,0-5 0 0,6 5 1 0,7-4-1 0,-1-4-5 31,0 2-1-31,2-2-2 0,-2 0-8 0,1-2-12 0,-7-2-21 16,0 0-30-16,0-3-47 0,-6-5-90 0,-6 2-128 16,-9-5-75-16,-4-4-42 0</inkml:trace>
  <inkml:trace contextRef="#ctx0" brushRef="#br0" timeOffset="111504.93">6289 12030 281 0,'-7'9'395'0,"0"-3"-149"0,7 2-113 0,-5 3-61 16,5-4-31-16,5 0-20 0,-5 4-14 0,7-3-13 0,0 7-13 0,-1-5-12 0,1 1-17 0,5 4-33 0,2-1-48 15,-7-3-74-15,-1 5-103 0,1-2-53 0</inkml:trace>
  <inkml:trace contextRef="#ctx0" brushRef="#br0" timeOffset="111629.9">6328 12591 46 0,'-6'26'427'0,"-8"-1"-119"0,8-3-124 15,-7 4-75-15,6-4-42 0,0 4-22 0,-5-5-13 0,6 2-11 16,6-1-6-16,-7 0-5 0,7-1-4 0,0 1-9 16,7 5-13-16,-1-6-20 0,1 1-30 0,5 4-55 0,1-4-99 15,-6 3-95-15,5-3-59 0</inkml:trace>
  <inkml:trace contextRef="#ctx0" brushRef="#br0" timeOffset="111739.25">6361 13500 62 0,'-13'22'374'0,"13"-5"-107"15,-7 2-111-15,1 3-72 0,6-4-38 0,0 1-20 0,0-1-19 16,0 1-14-16,6-1-16 0,1 4-27 0,-1-4-45 16,7 0-81-16,1 0-105 0,-8 5-66 0</inkml:trace>
  <inkml:trace contextRef="#ctx0" brushRef="#br0" timeOffset="111864.22">6641 14511 305 0,'0'14'452'0,"0"2"-120"0,5 1-184 16,3 2-127-16,-8-1-91 0,12-4-85 0,-5 1-93 0,1 4-101 16,4-5-43-16</inkml:trace>
  <inkml:trace contextRef="#ctx0" brushRef="#br0" timeOffset="112005">6738 15327 31 0,'0'23'488'0,"-6"-2"5"15,6 2-169-15,0-1-142 0,6-1-83 0,2 5-47 16,-2-5-31-16,-1 2-17 0,10 3-16 0,-3-1-11 16,1 1-14-16,1 1-15 0,-2 2-30 0,-6 0-35 0,8 3-29 15,-8 5-34-15,8 0-35 0,-8-1-41 0,-6-2-45 0</inkml:trace>
  <inkml:trace contextRef="#ctx0" brushRef="#br0" timeOffset="112067.32">6849 16174 239 0,'0'7'106'0,"-6"-3"-190"0,6-1-129 0</inkml:trace>
  <inkml:trace contextRef="#ctx0" brushRef="#br0" timeOffset="112707.78">7128 17365 174 0,'-5'3'486'0,"5"1"-96"16,-6 0-132-16,-1-1-95 0,7 0-59 0,-7 6-34 0,7-2-17 16,0 0-6-16,-6 0 2 0,6 4 9 0,0 1 2 0,0-2 6 15,6 5 0-15,-6-4-3 0,7 7-6 0,-7-4-7 16,7 2-8-16,-7-2-10 0,6 1-7 0,-1-1-8 0,4 1-6 15,-3 0-4-15,-1-1-3 0,3 1-4 0,-2 0-8 0,1-4-9 16,-7 3-9-16,6-3-14 0,1 0-14 0,-1 0-16 0,0-3-16 16,2-2-19-16,-8-1-13 0,6-2-15 0,-6 1-18 0,6-4-25 15,-6 0-37-15,0 0-50 0,0-4-75 0,0 1-51 0</inkml:trace>
  <inkml:trace contextRef="#ctx0" brushRef="#br0" timeOffset="112911">7110 17544 103 0,'0'-15'472'0,"0"1"-86"15,7-1-126-15,-7 1-99 0,6-1-60 0,8 4-31 0,-8-4-16 16,7 5-6-16,0-5-2 0,0 3 1 0,7-2-3 16,-1 2 0-16,7 2 0 0,0 0 0 0,6-2-2 0,-5 5 1 15,10-5 1-15,-9 9 1 0,11-5 2 0,-13 8 5 0,6 0-2 16,-6 4-3-16,1 0 0 0,-7 4-2 0,-8 1 0 0,2 8 0 16,-2-3-5-16,-12 1-4 0,0 6-5 0,-6 4-4 0,-8-2-6 15,-4 6-14-15,-2 1-15 0,-13-1-22 0,1 0-18 16,-14 4-20-16,7 0-21 0,-6-4-21 0,-2 1-27 0,-5-5-25 15,7 0-51-15,-1 2-96 0,1-2-90 0,-8-2-59 0,1-2-30 16</inkml:trace>
  <inkml:trace contextRef="#ctx0" brushRef="#br0" timeOffset="117378.66">8694 17420 240 0,'-14'3'441'0,"-5"1"-127"15,13-1-129-15,-8 2-78 0,7-3-43 0,2-2-25 0,5 4-15 16,-8-4-4-16,8 0-5 0,-7 4-1 0,14-4 0 16,-7 4 3-16,8-4 1 0,-3 3 1 0,16-3 0 0,-9 4 0 15,8-4 1-15,7 0-2 0,-2-4 0 0,7 4-4 0,8-3-3 16,-7-1-3-16,12 0-2 0,-5 0-3 0,5-3-1 0,1 0-1 16,-7 4-2-16,6-5 0 0,-6 1 1 0,0 3 0 0,0-3-1 15,-6 4-2-15,-7-1-1 0,-6-1 1 0,-1 2-1 16,1 3 3-16,-14 0-1 0,6-3 2 0,-12 3 2 0,0 0 6 15,0 0 6-15,-5 0 6 0,-2 3 5 0,-6-3 4 0,0 3 7 16,0 2 6-16,0-1 5 0,0-1 3 0,0 4-1 0,0-3-3 16,0-1-2-16,-2 5-6 0,10-1-5 0,-8 0-9 0,7 0-8 15,-1 1-5-15,1 3-6 0,-1-3-2 0,1-1-2 0,6 3-6 16,0-2-10-16,-6 3-11 0,6-3-15 0,6-4-17 16,-6 3-21-16,13-4-28 0,-7 1-35 0,14-4-66 0,-9-4-130 15,9 1-81-15,7-1-43 0</inkml:trace>
  <inkml:trace contextRef="#ctx0" brushRef="#br0" timeOffset="117581.65">9983 17101 152 0,'-6'-4'560'15,"6"1"6"-15,0-1-159 0,6 0-161 0,1 0-101 16,0-4-63-16,5 1-35 0,8 1-19 0,7-2-6 0,-1-3 1 15,-1 5 2-15,7-6 2 0,2 1 0 0,-1 0 0 0,5-1-4 16,-5 6-15-16,6-5-28 0,1 3-31 0,-2 1-35 0,1 0-35 16,-1 3-40-16,3-3-63 0,-9 3-103 0,-6 0-100 0,1-4-48 15,-8 5-17-15</inkml:trace>
  <inkml:trace contextRef="#ctx0" brushRef="#br0" timeOffset="117738">10374 16965 480 0,'-13'0'591'0,"0"4"-18"15,1-4-208-15,-1 4-134 0,6-1-92 0,0 1-58 0,7 3-34 16,-6 0-13-16,12 1 4 0,-6-1 16 0,0 4 20 0,7 5 16 16,6-3 15-16,-6 3 13 0,-1 1 3 0,8 5-4 0,-9 0-13 15,8 8-21-15,1-5-21 0,-1 5-19 0,0 3-20 0,0 0-24 16,-1-1-38-16,2 4-46 0,-1 1-45 0,-8 4-45 16,10-4-41-16,-3 0-35 0,2-8-31 0,-8 3-36 0,7-3-37 15,0-2-64-15,0-5-55 0,0-4-17 0</inkml:trace>
  <inkml:trace contextRef="#ctx0" brushRef="#br0" timeOffset="117925.34">10798 17529 97 0,'0'-7'569'0,"6"0"17"0,-6 0-142 16,0 2-152-16,8 2-93 0,-8 0-57 0,0-1-32 16,6 4-19-16,0-4 2 0,1 8 7 0,-1-4 7 0,0 4 5 15,1 2-1-15,5-1-7 0,3 6-11 0,-3-4-17 0,8 8-37 16,-1-5-52-16,1 9-57 0,5-2-54 0,-4-2-46 0,4 4-45 15,-5-1-38-15,6-7-33 0,-7 4-17 0,0-4-12 0,-4 0-3 16,-3 0 0-16,2-3-3 0,-8-6-7 0</inkml:trace>
  <inkml:trace contextRef="#ctx0" brushRef="#br0" timeOffset="118097.33">11137 17647 281 0,'0'-11'391'0,"0"-1"-47"0,0 2-79 0,0-5-72 16,0 1-46-16,0-1-29 0,13 1-12 0,-6 2-5 0,12-3 4 15,-1 1 4-15,2-1 9 0,7 4 6 0,0 0 4 16,5-1-1-16,1 6-7 0,-7-2-12 0,6 8-20 0,-5 0-13 15,-2 4-16-15,-5 4-17 0,0 2-14 0,-8 5-9 0,-5-1-5 16,0 2-4-16,-14 6 4 0,0-1-11 0,-5 4-20 0,-8 2-28 16,-6 6-34-16,-13-4-34 0,6 1-37 0,-13-1-31 0,1-4-33 15,-1-4-35-15,-6-2-60 0,6-4-130 16,-6-3-64-16,7-10-22 0</inkml:trace>
  <inkml:trace contextRef="#ctx0" brushRef="#br0" timeOffset="127063.79">9658 6513 109 0,'0'0'246'0,"0"0"-52"0,-7 0-44 0,7 0-43 16,0 0-34-16,0 0-27 0,0 0-14 0,-6 0-15 0,6 0-6 16,0 0-3-16,0 0-5 0,0 0 1 0,0 0-2 0,0 0-1 15,0 0 0-15,0 0 3 0,0 0-3 0,0 0 0 16,0 0 1-16,0 0-1 0,0 0 0 0,0 0 0 0,0 0-1 15,0 0-1-15,0-3 1 0,0 3 0 0,-7 0 0 16,7 0 0-16,0 0-1 0,0-4 0 0,0 4 1 0,0 0 0 16,-6 0 0-16,6-3 0 0,-6 3 2 0,-2 0 1 15,2 0 2-15,6 0 2 0,-6-4 0 0,0 4 0 0,-2 0 0 16,8 0 0-16,-6-4 0 0,0 4 0 0,-1 0 1 0,1 0 0 16,-1 0-1-16,7 0 2 0,-7-4 0 0,1 4-2 15,6 0 0-15,-6 0 1 0,6-3-1 0,0 3 3 0,-6 0 1 16,6 0 0-16,0 0 2 0,-8 0 0 0,8-4 0 15,0 4 0-15,-6 0-3 0,6 0-3 0,-6-3 0 0,-1 3-3 16,7 0-2-16,-7 0 2 0,1-5-3 0,-2 5 1 0,3 0 1 16,5 0 0-16,-6 0 1 0,-1 0 0 0,0 0 0 15,7 0-3-15,-6 0 4 0,0 0-3 0,-1 0 0 0,0 0 3 16,1 0-1-16,6 0 0 0,-7 0 0 0,1 0 1 16,-1 0-1-16,1 0 0 0,-1 0-1 0,1 5-1 0,0-5-1 15,-2 3 0-15,2-3 0 0,-8 4 0 0,9-4 0 0,-2 3-1 16,1 1 0-16,-1 0-1 0,-6 0 1 0,6-1-1 15,-5 4 1-15,5-3 0 0,-6 3 0 0,6-3 0 0,-5 3 1 16,5-3 0-16,-1 3 1 0,3 1 0 0,-10-1-1 16,10 0 0-16,-1-3 0 0,-1 3-1 0,1 4 0 0,-1-4 0 15,1 0-1-15,-7 5 1 0,7-4 1 0,-2 2-1 0,2 1 1 16,0 0 0-16,-1 0 1 0,0 4-2 0,-5-1 2 16,4 5-2-16,-4-5 1 0,4 5-1 0,-3 3 0 15,4-1 0-15,0-2 0 0,-5 3-1 0,5 4 0 0,-6-1 1 16,6 1 0-16,-5 0-1 0,4 3 0 0,-4 3 1 0,6 3 2 15,-8 1 1-15,8-3 1 0,-7 7 0 0,6-3-1 0,-6 3 0 16,7 0 3-16,0 5-2 0,-8-7-2 0,8 8-1 16,-1-7-1-16,1 6 0 0,-1-5 0 0,7 0 1 15,-7 4 0-15,0-3 0 0,7-2 1 0,-5 2 0 0,-2-1-2 16,7-3 0-16,0 3 0 0,-8 0-2 0,8 1-1 0,0 3 1 16,0-4 2-16,-5 4 0 0,5 0-1 0,0 0 2 15,0 4 0-15,0-1 2 0,0 1 0 0,0 0-2 0,0 3 1 16,0 0 0-16,0 0 0 0,0 1-1 0,0 2 1 15,0 2-1-15,0-1 0 0,0-1-1 0,0-2-1 0,5-1 0 16,-5-4 1-16,8 1-1 0,-1-4 0 0,-2-4 0 0,2 1 0 16,0-5 0-16,6 1 1 0,0-3 1 0,-7-2 0 15,14 1 0-15,-7-4 3 0,7 0 0 0,-9 1 1 0,9-1-1 16,1-3-1-16,5 3 3 0,-7-3 0 0,1 3-2 0,0-4 0 16,5-2-3-16,-5 2 1 0,0-3 2 0,6-2-2 15,-7 1 0-15,1-6-1 0,0 3 0 0,5-4 1 0,-5 1-2 16,0-4 1-16,-1-1 0 0,7-1-1 0,-6-3 0 15,6-2 0-15,0 0 0 0,0-4 0 0,0 0 0 0,0 0 0 16,6-4-2-16,-5 0 2 0,5 1-3 0,1-4-1 0,-1 2-1 16,-6-5 0-16,7 3 1 0,-1-1-1 0,1-3 2 15,-1 1-3-15,1-2 1 0,0-3 1 0,0 5 1 16,-1-5 1-16,1 1 0 0,-7-1 1 0,-1-4-2 0,9 5 2 16,-9-5 1-16,-5 4 1 0,6-7 2 0,-6 5-1 0,5-6-1 15,-5 5 1-15,-8-8 3 0,8 5 2 0,1-4 1 0,-2-6 0 16,-6 6 1-16,0-9 3 0,7 5 1 0,-8-3 3 15,8-5 2-15,-8-3-2 0,2-1 1 0,-1-3 0 16,1 0 0-16,4 1-2 0,-10-5-2 0,4-3-3 0,0-1-2 16,3 0-2-16,-10 2-1 0,2-5-3 0,0 0-2 0,0-4 1 15,-1 5 1-15,-6-9 1 0,0 5-1 0,-6-5 1 16,-1 5 0-16,0-5 1 0,-5-2-1 0,-3 1-1 0,3-1 0 16,-8 0 1-16,2-2 0 0,-9 1 1 0,7-3 3 15,-6 3 1-15,7 3 4 0,-7 2-1 0,0-2 0 0,-1 1 0 16,1 3-1-16,0 1-1 0,1 3-3 0,-9 3-3 0,2 1-5 15,-7 6-3-15,7 2-1 0,-7 3-3 0,-1-1-5 16,1 9-7-16,-6-1-10 0,5 3-14 0,2 4-15 0,-1 4-19 16,0 4-42-16,5 3-70 0,9 1-139 0,-7 6-72 15</inkml:trace>
  <inkml:trace contextRef="#ctx0" brushRef="#br0" timeOffset="127876.31">10206 6454 18 0,'-8'-7'422'0,"-4"0"-95"0,5 0-134 0,1-1-86 16,-8 5-46-16,8-5-24 0,-8 5-12 0,8 0-6 0,-7-6-3 15,7 6-2-15,-7-1 1 0,0 1-2 0,-7-1-2 16,0 4-1-16,1-3-2 0,-1 3-1 0,1 0-1 0,-7 0-2 16,0 3-1-16,0 1 1 0,0-4 0 0,-7 3 1 0,7 4-1 15,-6-3 0-15,-1 4-3 0,1-1-1 0,-1 3 3 16,1 2-1-16,-1-5-1 0,-7 5 0 0,1 3-1 0,1-5 1 15,-1 5 2-15,-1-1 1 0,1 1 0 0,-1 3 0 16,2-3 5-16,-1 3-1 0,0 0 0 0,0 5 0 0,7-5 0 16,-2 4 0-16,2 3-2 0,-1 1-1 0,1 0-3 0,-2-1 0 15,3 4 1-15,4 5-1 0,-5-1-1 0,6 4 1 16,0-1-1-16,0 8 1 0,0 0 4 0,0 4-1 0,5 2-2 16,-4 6 0-16,0-1 0 0,5 3 1 0,-7 5-1 15,8-1-1-15,-8 5-2 0,8 1-2 0,0 2 2 0,0 0 0 16,-1-1 0-16,-1 0-1 0,9 6 0 0,-8-2-1 15,8 0 2-15,-2 0 2 0,2 0 0 0,-2 0-1 0,1 5 2 16,1-1 0-16,4-1 2 0,-5 1 0 0,8 8-3 0,-2-6-1 16,-1 3 0-16,3 3-1 0,-2-6 0 0,7 2 0 15,-6 0 0-15,6-5 2 0,0 1 0 0,0 1 1 0,6-1-1 16,1-8 2-16,-2 0 0 0,10-3 0 0,-10 1 0 16,8-5-2-16,7-3-1 0,0-1 1 0,-1-3 0 0,7-1-2 15,1-2 0-15,-1-4 3 0,0 0-3 0,6-4 2 0,-5-4 2 16,5-1 1-16,7-2 2 0,-7-1 0 0,7-2 1 15,1-5-1-15,-7 0 0 0,5-2 1 0,1-6 0 0,7-2 2 16,-8-1 1-16,2-7 1 0,0 0-1 0,5-4 2 16,-5-7 2-16,5 0 0 0,-6-3-1 0,7-1-1 0,-1-7 1 15,1 0-1-15,6 1 0 0,0-9 0 0,0 1-2 0,1-5 1 16,-2 1 1-16,1-3 1 0,7-1-4 0,-6 1 1 16,-2-1-2-16,-5-3-1 0,-1-4-1 0,1 3-1 15,-7-2-2-15,1-1-3 0,-8-1-1 0,1-2 2 0,-7-4-1 16,-1 0 1-16,-5-5-2 0,0-2 1 0,-1-4 1 0,1-5 4 15,0-2 0-15,-8-5 1 0,8-2 1 0,-7-8 0 0,1-4 1 16,-2-5-1-16,8-1-2 0,-7-9-2 0,0-3-3 16,0-4-2-16,-1-7-5 0,2-5-3 0,-1 2 0 15,0-4-2-15,-6-1 1 0,-7 0-3 0,0-3 1 0,0-1 2 16,-15 2-1-16,3-3 5 0,-8 3 0 0,2 2 1 0,-15 4 2 16,1 3 1-16,-8 9-4 0,-5 7-7 0,-8 7-10 15,-6 3-21-15,-6 11-23 0,-6 8-37 0,-7 3-62 0,-1 8-124 16,-5 7-95-16,5 8-55 0</inkml:trace>
  <inkml:trace contextRef="#ctx0" brushRef="#br0" timeOffset="128688.4">12264 4743 168 0,'-6'-3'231'0,"6"-3"-60"0,-7 2-49 0,1-4-39 0,0 4-23 15,-2-3-11-15,8 3-8 0,-6-3-6 0,-1 3-4 0,1 1-1 16,0-2-1-16,6-1-1 0,-8 2-6 0,2 4 2 15,6-4-4-15,-6 1-3 0,6 3-3 0,-6-4-3 0,-8 4-2 16,8 4-2-16,0-4 0 0,-8 7-8 0,1-3 0 0,7 2 0 16,-8 6 0-16,2-1 1 0,-8 3 1 0,7 4 2 15,-6 2 0-15,6 5 4 0,-7 4 0 0,0 4 2 0,-5 3 2 16,5 6 0-16,-6 1 1 0,0 8 0 0,-1 5 1 16,2 2-4-16,-1 5 1 0,0-2-3 0,6 1-1 0,1 1-2 15,5-5 0-15,2-2-1 0,12-1-3 0,0-4 2 0,6 0 0 16,0 0-1-16,8-3 1 0,5-4-1 0,1-1-1 15,6 1-2-15,0-3-8 0,7-5-11 0,-1 1-12 0,1-1-18 16,5-5-30-16,-5-2-48 0,6-4-100 0,0-3-90 16,0-4-53-16</inkml:trace>
  <inkml:trace contextRef="#ctx0" brushRef="#br0" timeOffset="129078.95">12127 4429 207 0,'7'-8'329'16,"-1"4"-120"-16,1-3-95 0,0 4-55 0,5-4-26 0,2 3-16 16,4 0-7-16,-4 0-3 0,13 1-2 0,-8-1-1 15,7 1 3-15,6 3 0 0,-6 0 0 0,7 0 0 0,-1 0 2 16,7 0 1-16,1 3-2 0,-1 1-1 0,6-1 1 16,7 5-1-16,-6-1 1 0,7 4-1 0,-2 4 0 0,-5-1 0 15,0 6 0-15,0 0 2 0,-1 6-2 0,1 7 0 0,-7 0-2 16,-1 8 2-16,2 2 2 0,-15 5-1 0,2 4 1 15,-1 6-2-15,-12 5 1 0,-2 2-1 0,-6 2 0 0,-6 1-4 16,0 6-1-16,0-4-1 0,-6-1-1 0,-6 1-1 16,-2-8-1-16,0 0-1 0,2-3-6 0,-1 0-6 0,-1-8-7 15,-4 0-16-15,-2-6-21 0,1-1-35 0,-1-8-70 16,0 1-124-16,1-4-59 0</inkml:trace>
  <inkml:trace contextRef="#ctx0" brushRef="#br0" timeOffset="129766.28">12810 3985 105 0,'-18'-4'285'0,"-2"4"-85"16,-6 0-75-16,1-2-49 0,4 2-27 0,-4 2-18 0,5-2-11 15,-5 0-6-15,5 0-2 0,-6 4-1 0,-1 0-2 0,7 0 0 16,-5-1 2-16,5 5 0 0,-6-2 1 0,-1 2-2 0,9 4 1 16,-8-1-2-16,0 3 1 0,-1-3-1 0,1 8-1 15,0-1-1-15,0 0 0 0,1 4-1 0,-8 3 1 0,7 2 0 16,0-1 0-16,-7 3 1 0,7 0 0 0,-7 3 1 16,7 2 0-16,-6-1 0 0,5 6 2 0,-5-2-1 0,6 4-2 15,0 6 0-15,-7-3 2 0,7 4-1 0,0 4 2 0,-7 2-2 16,8 1-2-16,-1 0 2 0,6 4 0 0,-6-4-2 15,7 7-2-15,-1-3-1 0,0 3-2 0,7-3 1 0,0 3 0 16,5-1-3-16,3 2 3 0,-1-1 1 0,6-3-1 16,0 3 1-16,0 0 0 0,6 1-1 0,-1 0 2 0,3-1-1 15,5-1-2-15,0 2 0 0,1-5 0 0,-2 2-1 16,8-2 0-16,-7-7 1 0,7 5-1 0,-2-6-1 0,9-2 0 16,-1-4 0-16,6-4 0 0,1-7 0 0,7 1 0 0,-1-9-2 15,5-3 2-15,3-4 1 0,-2-3 1 0,7-4 2 16,1-8-1-16,-1-3 0 0,13 0 1 0,-7-7 3 0,8-7 0 15,-2-1 2-15,2-4 4 0,5 2 7 0,-5-10 6 16,6 2 5-16,-7-4 7 0,0-4 4 0,0-7 3 0,1-5 2 16,-10 2-3-16,4-9-5 0,-9-7-4 0,3 1-4 0,-9-8-6 15,1-4-7-15,-13 0-6 0,-1-3-6 0,-6 1-4 16,-7-6-1-16,-13 1-4 0,2 1-3 0,-8-1-4 0,-8 3-1 16,-10 6-2-16,5 1-1 0,-13 5-7 0,0 7-6 15,-7 3-9-15,1 4-13 0,-1 12-14 0,-7-1-15 0,0 8-26 16,9 8-31-16,-8-2-59 0,7 8-92 0,-1 5-76 0</inkml:trace>
  <inkml:trace contextRef="#ctx0" brushRef="#br0" timeOffset="130719.24">9136 8415 48 0,'-12'0'358'0,"4"-4"-79"0,8 4-87 16,-5-4-66-16,-2 4-40 0,7-3-30 0,0-1-17 16,-8 0-10-16,8 1-5 0,8 0-5 0,-8-2-4 0,7-2-4 15,-2 3-3-15,9-6-1 0,-8 2 0 0,14-3 1 0,-6-3 1 16,-2-2 0-16,8 2 2 0,-1-1 3 0,1-2 3 16,6 1 2-16,-7-5 0 0,7 3-1 0,1-5-4 0,5-3 1 15,-6 1-1-15,7-1-2 0,6-3-3 0,0 0-1 16,6-7-3-16,8-2 1 0,-1-1 0 0,13-9-2 0,0-4-1 15,7-3-2-15,6-4-1 0,7-6-2 0,-1-5-1 0,7-3 0 16,1-4 2-16,6-4 2 0,0 0 1 0,5 1 1 16,2-5 0-16,5 5-1 0,1 0 0 0,1-4 0 0,-2 2-5 15,7 2-1-15,-6 0-1 0,0-2-2 0,-7 7 4 16,0-3 0-16,-5 1 2 0,-2 4 1 0,-12-1 3 0,6 9 0 16,-7-6-1-16,-6 10 1 0,1 3-3 0,-7 2 0 0,-7 1-1 15,0 4-1-15,0 0 0 0,-13 3-2 0,0 4 2 16,-6 1-1-16,-7-1 0 0,0 3 2 0,-6 5 0 0,-7-1 1 15,0 4 2-15,-7 0 4 0,-5 4 1 0,-3-1 0 0,4 4 3 16,-3 1 0-16,-5 3 1 0,-1 4-2 0,-6-5-1 16,7 9-1-16,-7-1-2 0,7 0 1 0,-7 4-1 15,0 1-1-15,6-2-2 0,-6 2 2 0,0 3-2 0,-6-1-1 16,6 4-1-16,0-3 0 0,0 3-1 0,-7 0-1 0,7 2 0 16,0 2-1-16,-7-5-2 0,7 5-1 0,-6 5 0 15,6-5-1-15,-7 2-1 0,7 6-1 0,-7-4 0 0,7 3 1 16,-5 3 0-16,5-2 0 0,0 3-1 0,0 0-4 15,0 0 0-15,5 4-2 0,-5-4 0 0,7 4 1 0,-7-1 0 16,7 1 1-16,-1 0 2 0,1-1 1 0,0 1 9 0,-1 4-1 16,-6-5 0-16,0 4 0 0,0 0 1 0,-6 5-1 15,-1-1 1-15,-6-1-2 0,-6 4-10 0,-7 5-10 0,-1-1-23 16,-5 4-48-16,-1 1-117 0,-13 2-88 0,8 1-73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04:10.2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17164 1974 186 0,'0'0'223'0,"0"-3"-69"0,0 3-57 16,0-4-35-16,0 0-18 0,0 0-7 0,0 1-1 0,0-1-4 16,0 1-1-16,7-1-2 0,-7 4 1 0,0-3 1 0,0-1-5 15,0 0-1-15,0 4-7 0,0 0-2 0,0 0-2 16,0-4-2-16,0 4-2 0,0 0-3 0,-7-3 0 15,7 3 0-15,0-4 0 0,-6 4 1 0,6 0 0 0,0-4-1 16,-7 0 2-16,7 4 3 0,0 0 1 0,-6-2 3 0,6 2-2 16,0-4 0-16,-8 4-4 0,8-4 3 0,-5 4-1 15,-1-4-2-15,6 4-1 0,-9-3-1 0,4-1 0 0,-1 0 3 16,-1 0 3-16,1 4 0 0,-1-3 1 0,1-1-1 16,-1 1 0-16,1-2-1 0,-1 1-4 0,0 1-2 0,-5 0-3 15,5-1-2-15,-1 0 1 0,3 1 0 0,-2-1 1 0,-5 0 0 16,5 0 2-16,-6 1 0 0,7-1 0 0,-2 1-3 15,-4-1 1-15,5 4-2 0,-6-3-2 0,0-1 0 16,1 0 2-16,4 4 0 0,-4-4 1 0,-3 1 0 0,10 3 1 16,-8-4 0-16,7 0 3 0,-8 4 1 0,8-4-1 0,-7 4 0 15,0-2-1-15,7-2 1 0,-9 0-3 0,3 0 2 0,0 1-4 16,-3-1 2-16,4 0-1 0,-3 0 2 0,1 1 1 16,0-1-3-16,-6 1 2 0,5-1 1 0,2 1-1 0,-3-1 1 15,3 0-1-15,0 4-1 0,-2-4-3 0,2 1 1 16,-8 3 1-16,7 0 0 0,-1-4-1 0,1 4 0 0,0 0 0 15,-6 0-1-15,6 0 2 0,0 0 1 0,-7-4-1 16,8 4 1-16,-2 0-1 0,1 0 0 0,-6 0 0 0,6 0 0 16,-1 0 0-16,2 0 1 0,-1 0-4 0,0 0 0 0,-7 0 1 15,7 0 0-15,0 0 1 0,0 0-1 0,0 0 0 16,-7 0 0-16,8 0 2 0,-2 4 0 0,-5-4-1 0,5 4-1 16,-5-4-1-16,6 3 1 0,-6-3 5 0,6 4-2 15,-7-4-1-15,7 4-1 0,-7 0 0 0,7-1 0 0,-6-3-1 16,0 4 1-16,5-1-5 0,-5 1 1 0,6-1 1 0,-6 1 0 15,-1 0 1-15,6 0 0 0,-5-1-2 0,-1 1 2 16,8 0 0-16,-8 0 0 0,7 2 0 0,-7-2-1 0,1 0 0 16,6 3 1-16,-7-3 0 0,1 3 0 0,6-3 0 15,-6 3 1-15,-1-4 0 0,7 5-1 0,-7-1 1 0,7-3-2 16,0 3 1-16,0-4 0 0,0 6-1 0,0-2 1 0,0 0 0 16,-6 1 1-16,5-1-1 0,0 3 4 0,-4-2-1 15,-1 3 1-15,5 0 1 0,-6 0 0 0,1 0-1 16,-2 0-1-16,-4-1-1 0,13 2 1 0,-8-1 0 0,1 0 1 15,-1 1-1-15,0-2 1 0,1 1 1 0,4-3 1 0,4 2 1 16,-9-3 0-16,7 5 0 0,0-2 0 0,0-3 1 0,7 5 0 16,-9-1-1-16,4-5-1 0,3 6 0 0,-4-1-1 15,5 0 0-15,1 1-1 0,-8-2 1 0,8 1-3 16,0 0 2-16,0 3-2 0,-2-2 1 0,2-1 0 0,0 0 1 16,-1 3-1-16,1-3 0 0,6 1-1 0,-7 1 1 0,-7-1 3 15,14 3-2-15,-5-5 0 0,-1 5 1 0,-3-4-1 0,4 4 1 16,-1-1 2-16,6 1-1 0,-7-1-1 0,0 2 0 15,7-3 0-15,-6 7 1 0,-1-6-3 0,7 1 0 16,-6 3-1-16,6-3 2 0,0 3-2 0,-6 1 1 0,6-5-2 16,-7 1 2-16,7 3-1 0,-7-3 2 0,7 3 1 0,-6 0-1 15,0 1 1-15,6-1 1 0,-8 1 3 0,1 2 0 16,7 1 2-16,-5 4-1 0,-2-5 1 0,0-2-1 0,7 3-1 16,-6 0-1-16,6 0-1 0,-6 4-1 0,-1-4-1 15,7 3-1-15,-6-3-2 0,6 4 0 0,-6-4 1 0,6 4-2 16,-8-4 1-16,8 0-1 0,0-5 1 0,0 6 0 0,0-5 0 15,0 1 0-15,0-2-1 0,8 2 1 0,-2-1 1 16,0 1 1-16,1-2-2 0,-1 3 1 0,0-2-1 0,8 0 1 16,-9 1 2-16,10-2 1 0,-3 2-2 0,2 0 0 15,-2-2 0-15,1 3-2 0,7-3 1 0,-6 2 1 0,-3-1-3 16,10 0 0-16,-2-3 1 0,1 3 0 0,0 0 0 0,-1 1 1 16,1 4 0-16,6-6-2 0,-7 5 1 0,7-4-1 15,0 1 0-15,-6 3 1 0,6-5-2 0,-1 3 0 0,2 1 0 16,-1-2 0-16,0-1 0 0,-6 0 0 0,5 1 1 0,1-1-1 15,7 1 0-15,-7-5 2 0,0 5 0 0,7-5 0 16,-7 4 0-16,0-3-1 0,7-1 2 0,-7 1-2 16,6-5 1-16,1 5 0 0,-1 1 0 0,-5-5-1 0,5 3 1 15,7-3 1-15,-7 4-1 0,1-4 2 0,7 0 0 0,-2 0 1 16,1-4 0-16,1 4-1 0,-1-4 2 0,0 1-1 0,7 0 0 16,-1-1 1-16,1-5 0 0,-1 6 0 0,1-4 1 15,-1 0-2-15,2-4 0 0,4 0 1 0,-5 4 1 16,7-4 1-16,-8-4 0 0,6 4-1 0,2-4 1 0,-1 4 1 15,0-7 1-15,1 2 0 0,-8-2-3 0,7 1-2 0,1-2-1 16,-2-3 0-16,0 5-2 0,3-10 2 0,-3 5-1 16,2-4 1-16,-1-3-1 0,7 0 1 0,-7 0 1 0,7-1 2 15,-1-3 0-15,-6-4 0 0,7 1 0 0,6 0 1 16,-13-2 0-16,7-2 0 0,-1 0 1 0,1-4-3 0,-8 1 0 16,2-3 0-16,-7 3 1 0,-1-8 0 0,1 3 1 0,-7-4 4 15,0-2 2-15,1-1 2 0,-8 1 3 0,0-6 2 16,-5-2 4-16,-2 4 7 0,-5-9 4 0,0 5 7 15,-2-3 10-15,-10-1 12 0,-1-1 4 0,-7-2 2 0,-7 3-1 16,7-1-4-16,-13 2-2 0,0-1-8 0,-7 3-9 0,0-2-10 16,1 3 6-16,-7 0 0 0,0-2-2 0,-7 3 2 0,7 2-4 15,-13 0 3-15,1 5 0 0,-2-5-2 0,-6 7-13 16,1 4-6-16,-7 1-4 0,0-1-4 0,-1 4-3 0,-5 4-6 16,-1 4-4-16,0-1 0 0,-12 4-2 0,6 0-3 15,-7 8-16-15,-6-5-29 0,-2 9-40 0,4-2-47 0,-9 5-47 16,5-1-46-16,-3 8-45 0,11-3-53 0,1 3-105 15,-2 3-97-15,16-3-55 0,-2 4-10 0</inkml:trace>
  <inkml:trace contextRef="#ctx0" brushRef="#br0" timeOffset="5498.88">2054 9639 267 0,'-7'0'265'0,"7"-4"-96"0,-6 4-72 0,6 0-39 16,-7 0-19-16,7-4-10 0,0 4-2 0,-7 0-1 0,7-4 3 15,0 4 1-15,-6 0 2 0,6-3-1 0,0-2 0 0,-6 5 0 16,6 0-2-16,0-2 1 0,0 2-1 0,0-5-1 15,-7 3 0-15,7 2-3 0,0-4-3 0,0 4-2 16,0-4-2-16,0 4-4 0,-7-4-3 0,7 4 0 0,0-4-4 16,0 0 0-16,-6 1-2 0,6-1 1 0,0 2 1 0,-7-6 3 15,7 4 3-15,0-4 2 0,0-3 5 0,0 0 4 16,0 0 5-16,0 1 4 0,-6-2-2 0,6-3 4 0,0 5-1 16,0-5 0-16,0 4-3 0,0-4-2 0,0 4-5 15,6-4-2-15,-6 1-2 0,0-1-6 0,7 5-2 0,-1-9-1 16,1 4-2-16,-7 1-2 0,7-1-1 0,-1 0-1 0,7 1 1 15,-6-1 1-15,-1-4-2 0,7 5 0 0,1-3-1 16,-8 2 0-16,6-4 1 0,2 4 0 0,-2-3 1 0,2 3 0 16,-1 1 2-16,0-1-1 0,0 0 1 0,0 1 3 15,0-1-3-15,-1 5 0 0,2-5 0 0,-1 1 2 0,7-2-2 16,-1-2 2-16,1 6-1 0,0-5-1 0,5 2 0 0,-6-3 1 16,8 3-2-16,5-4 0 0,-5 5 0 0,5-5-1 15,1 1 1-15,-1 3 0 0,1 1 1 0,-1 3 0 0,1-4-1 16,7 5 0-16,-9-1-3 0,3 0-1 0,4-1 0 15,-5 4 0-15,-1 2-2 0,1 2-1 0,-1-3-1 0,2 3 1 16,-2 0-1-16,1 0 0 0,-1 1 1 0,-5 3-1 16,5-4 0-16,1 4 1 0,-7 0-1 0,-1 0 0 0,1 0 0 15,7 4 0-15,-7-4-1 0,0 3 0 0,-1-3 1 0,-4 8 1 16,4-1-1-16,2 1 1 0,-1-2-1 0,0 2 0 0,0-4 1 16,0 4 0-16,1-1 0 0,-2 3 0 0,1-1-1 15,0 1 1-15,7 1 0 0,-7 0 0 0,0 0 0 16,7 0 0-16,-1 0 0 0,-6-1 0 0,7 2 0 0,-7-1 1 15,0 3-1-15,7-2 2 0,-7 2-1 0,0-2 0 0,-1 2-1 16,2-3 0-16,5 3 1 0,-6 1-1 0,0 0 0 16,1-1-1-16,-1 1 0 0,0 0 0 0,0 0 1 0,-1-1 0 15,2 1-1-15,-1-1 0 0,0 1 2 0,6 0-1 16,-5-1 0-16,5-3 1 0,1 5 0 0,-1-6-1 0,1 5 0 16,-7-4 1-16,7-1-1 0,-1 2 1 0,-6-1 1 0,1-5-1 15,-1 6 0-15,-1-5 0 0,1 1-1 0,0-1 0 16,-6-4 0-16,7 4 0 0,-9-3 0 0,9-4 0 15,-7 5 0-15,6-2 0 0,-6-3 2 0,5 0 0 0,-5 0 0 16,6-3 5-16,0-2-2 0,-7 1 1 0,6 1-1 0,-5-1 1 16,7-3 2-16,-8 4 2 0,8-5 2 0,-8 1 0 15,8 0 5-15,-1 0 4 0,-7-1 4 0,7-3 3 0,0 3 1 16,-6 1 9-16,5-3 0 0,-5 2-1 0,6-3 1 16,1 1-2-16,-1 1 0 0,-7-1 1 0,7-1 0 0,0 0-7 15,-6 4-1-15,6-8-2 0,-1 3-2 0,8 5-1 0,-7-3-2 16,0-2-2-16,7 2-4 0,-1-1 0 0,-5 3-3 15,11-3-1-15,-4 5-1 0,5-6-3 0,-1 5-2 0,1-1-2 16,1-3-1-16,-1 3-2 0,-1 1-1 0,2 4 0 0,6-4-3 16,-8 3 1-16,2 0-1 0,-1 0-1 0,6 1 4 15,-5-1 0-15,-1 4-1 0,0 0 2 0,7 0-1 0,-7 4 1 16,-1-4 1-16,8 3 0 0,-7 5-2 0,7-4 0 16,-7 3 1-16,6-4-4 0,1 4 2 0,-7 5 0 0,1-5 0 15,4 4 1-15,-4 0 0 0,0 0-1 0,5-3-1 0,-6 3-1 16,7 0 1-16,-7-1-1 0,7-2-1 0,-1 3-1 15,-5-3 2-15,5-2-2 0,1 2 1 0,-7-5 0 16,6 5-2-16,-5-4 2 0,5-4 1 0,-7 2-1 0,2-2 1 16,-1 0 1-16,6 0 1 0,-5-2 1 0,-1 2 2 0,0-4 1 15,0 0 0-15,0-3 1 0,-6 3 1 0,6-4-1 0,0 1 1 16,-6-3-2-16,6 2-2 0,-7-3 0 0,0 1 0 16,-5-2 1-16,-1 1-1 0,0-4 1 0,-1 5-2 15,1-5 1-15,-5 1 2 0,-2-1 1 0,0 0 2 0,-5 1 1 16,-8-5 2-16,6 4 5 0,-4 1 5 0,-1-5 3 0,-7 5 7 15,5-5 5-15,-5 5 3 0,0-1 3 0,-5-3 0 16,-2 3-5-16,-1 1-2 0,3-1-4 0,-8 0-8 0,6 0-7 16,-12 1-6-16,5 3-6 0,-5 0-2 0,-1-3 0 15,0 5-1-15,2-1-2 0,-2 3 2 0,-7-1 1 0,9 1 0 16,-3 2 0-16,-5-1 0 0,8 6 0 0,-2-3-1 0,0-2 1 16,1 5 0-16,-1 0 0 0,0 0-1 0,1 0 0 15,6 0-1-15,-6 0-1 0,5 5 2 0,1-5-2 0,0 3-1 16,6-3 1-16,-5 4 1 0,4-2 0 0,8 3-1 15,-6-5 0-15,6 3 0 0,0 1-1 0,0 0 3 0,0 0-4 16,0-1 3-16,6 1 1 0,2 0-2 0,-2-1 1 0,7 0 2 16,0 6 1-16,6-9 1 0,1 6 1 0,0-2 1 15,-1 0-2-15,7-1 1 0,-6 1 1 0,6-4-3 0,1 4 0 16,-3 0 0-16,9-4-1 0,-7 3 1 0,7 1 1 16,-1-4-1-16,-6 3 0 0,14 1-1 0,-7-1 4 0,0-3-1 15,-1 4-2-15,1 0 0 0,5 0 0 0,-6-1-1 16,1 1 0-16,-6 4 1 0,4-6-1 0,-4 6-2 0,-1-1 0 15,1 1 1-15,-1 0-1 0,-1 3 2 0,-6-4 0 0,2 4-1 16,-1 0-2-16,5 3 0 0,-11-3 4 0,5 8-1 0,0-5-3 16,-5 5 1-16,-1 0 0 0,-1-2 0 0,2 5 0 15,-8 0 1-15,0 4-2 0,1-4 3 0,-7 4 0 16,0 3 3-16,-7 1 5 0,-5-1 5 0,-8 3 8 0,1 1 6 16,-14 4 3-16,-6-4 4 0,-14 3 1 0,2 1-2 0,-14 4-2 15,-7-5-4-15,-7 5-7 0,-5-4-7 0,-1-1-10 16,-6 0-23-16,-7 1-40 0,1-8-61 0,-2 4-70 0,2-8-84 15,-1 5-179-15,1-8-126 0,-2 1-74 0,2-2-32 16</inkml:trace>
  <inkml:trace contextRef="#ctx0" brushRef="#br0" timeOffset="13528.05">14537 7689 34 0,'0'0'157'0,"0"0"-18"0,0 0-14 16,0-3-16-16,0 3-10 0,-5 0-10 0,5 0-8 0,0-4-10 15,0 4-7-15,0 0-7 0,0-4-6 0,-7 4-7 0,7 0-5 16,0 0-6-16,0 0-5 0,0-4-2 0,0 4-5 16,0 0 0-16,0-3-4 0,0 3 2 0,-6 0-3 0,6 0-2 15,0-4 0-15,0 4 0 0,0-3 2 0,0 3 0 16,0-4 1-16,0 4-1 0,0-3 2 0,-6 3 0 0,6-4-3 15,0 4-2-15,-8-4-3 0,8 4-3 0,-6-4-1 0,6 4-1 16,-6-3-3-16,6 3 0 0,0-4 1 0,-6 4-2 16,6 0 1-16,-8-3-1 0,2 3 0 0,6 0 0 0,-6-4-1 15,-1 4 0-15,1 0-1 0,-8 0 1 0,8 0 1 16,-6 0 0-16,4 0-1 0,-4 0 1 0,5 0-1 0,-6 0 0 16,6 4 0-16,-5-4 1 0,5 0-2 0,0 3 1 0,1-3 1 15,0 0-1-15,-1 0-1 0,0 4 1 0,0-4 1 16,1 0-2-16,0 3 1 0,6-3-2 0,-8 0 0 0,3 4 1 15,-8-4 2-15,7 4-1 0,-2 0 0 0,2-4 1 16,0 3 1-16,-7 1-1 0,6-1-1 0,1-3 0 0,-1 4 0 16,1-1 0-16,-2 1 0 0,2-4 0 0,0 4 0 0,-1 0 0 15,1-1 1-15,-1-3 0 0,1 4-1 0,0 0 0 16,-1-1 0-16,1 5-1 0,-8-5 1 0,8 1-1 0,-8 3 0 16,2 0 1-16,-1 1-1 0,6-5 1 0,-12 6 0 15,11-3 1-15,-4 2-1 0,-1-5 1 0,0 5 0 0,0-1-1 16,7 0 0-16,-8-3-1 0,8 3 1 0,-8-3 0 15,8 3-1-15,0-3 1 0,-1 3-1 0,1-4 0 0,-7 5 1 16,13-1 0-16,-7-3 0 0,1 3 0 0,0 1-2 0,-2-1 1 16,2 0 1-16,0-3 1 0,0 3 0 0,-2 1 1 15,2-4-1-15,0 3 0 0,6-3 1 0,-7-2-1 0,7 3 1 16,-6 2 0-16,6-3-2 0,-7 0 0 0,7 3-1 16,-7-3 2-16,7 2 0 0,-6-2-1 0,6 4 0 0,-6-1 1 15,6-3-1-15,-7 3 0 0,7 0 2 0,-7 1-2 0,1-1 0 16,6-4 1-16,-6 5-1 0,-1-1-1 0,7 0 1 15,-7 0-2-15,7 1 0 0,-6 0 0 0,6-4 0 0,-7 3 0 16,1 1 2-16,6-2 0 0,0-2 1 0,-6 3 2 16,6-3-1-16,0 4-1 0,-7-1 1 0,7 0 0 0,0 0 0 15,-7 1-2-15,7 2 0 0,0-6 0 0,0 3 0 0,-6 4 0 16,6-3 0-16,0 0 0 0,-6 1 0 0,6-1 0 16,0 0 0-16,0 3 2 0,0-3-1 0,-7 2 1 15,7-2-2-15,0 3 0 0,0-4 1 0,0 4 0 0,0-3 0 16,0 2 0-16,0-3-1 0,0 5-1 0,0-4 2 0,0 1 0 15,7 3 1-15,-7-4-1 0,0 2 0 0,0-3-1 0,0 1 1 16,0-1 0-16,0 4-1 0,0-4 0 0,6 1 0 16,-6 3 4-16,0-4-1 0,6 1 1 0,-6-1-1 15,0 0 8-15,7 0-3 0,-7 1-1 0,7 0 1 0,-1-1-2 16,-6 0-1-16,6 0 0 0,1 1 1 0,-7-1-5 0,6 0 3 16,1-4-1-16,0 6 1 0,-1-3 0 0,-6-2 0 15,6 3 0-15,1-4-2 0,0 2 0 0,-1 2 0 0,-6-3 0 16,6-1-1-16,1 4 0 0,0-3 0 0,-1 0 1 15,1 0 0-15,-7-1-1 0,6-3 2 0,8 4 0 0,-8-1-2 16,0 2 3-16,0-5 1 0,8 2 0 0,-8 2 1 0,7-4-2 16,0 4 0-16,0-4-1 0,1 4 1 0,-2-4 0 15,8 3-1-15,-7-3-1 0,0 5 0 0,0-5 1 0,-1 0-1 16,8 3-1-16,-6-3 0 0,-1 0-1 0,-1 0 0 16,2 0-1-16,-1 4 0 0,0-4 1 0,6 2 0 0,-6-2 1 15,0 5 1-15,1-5-2 0,-1 0 0 0,0 0 1 0,0 3 0 16,-1-3-1-16,2 0 1 0,4 0 1 0,-4 0-1 15,-1 0 1-15,7 0-1 0,-7 0 0 0,0 0 0 0,0 0-1 16,0 0 0-16,0 0-1 0,1 0 1 0,-2 0-1 16,0 0 1-16,2-3 0 0,-1 3 0 0,1 0 0 0,-2 0 0 15,2-5 0-15,-2 5 0 0,0 0 2 0,3-2-1 16,-3 2 1-16,2-4-1 0,-2 4-1 0,2 0 1 0,-1-3-1 16,-1 3 0-16,2-5 0 0,-2 2 0 0,1-1 0 0,1 0 1 15,-1 0 0-15,0 2-1 0,-1-3 2 0,2 2-1 0,-1-1 0 16,0 1 0-16,0-1 0 0,0 0 2 0,-1-3-1 15,-5 3-1-15,7 1-1 0,-1-4 0 0,-7 3 4 16,7-4-1-16,-6 5-2 0,-1-5-1 0,8 2 0 0,-8-3 0 16,0 6 0-16,1-4 1 0,-1 0-5 0,0-1 1 0,8 1 2 15,-9 0 1-15,2 0 1 0,1-1-1 0,-2 0 2 16,0-3 0-16,1 4-1 0,0 0-1 0,-1-4 0 0,0 3 0 16,1-3 0-16,-1 0-1 0,-6 1 0 0,14-2 1 15,-8 2 0-15,-6-1 0 0,5-5 0 0,4 7 1 0,-3-7 0 16,-1 5-1-16,-5-4 0 0,7 4 1 0,0-3-1 0,-7 3 1 15,7-3 0-15,-7 2 1 0,6-3 0 0,-6 5 2 16,7-5-1-16,-7 4 1 0,0 0-1 0,0-4-1 0,6 4 2 16,-6 0-3-16,0-3 0 0,0 3 0 0,0-1 1 15,0 2 0-15,0-5-1 0,0 3 0 0,0 3 0 0,0-7 1 16,0 5-2-16,0 0 0 0,0-3 0 0,-6 3 1 0,-1-3 0 16,7-1 1-16,-6 3 1 0,-8-2 1 0,7 3 1 15,-4-4 0-15,-3 0-2 0,-6 1 2 0,7 3-2 0,-6-4 0 16,6 4-1-16,-8 0-1 0,-4 0 0 0,6 4-1 15,-7-4 1-15,6 4 0 0,-6 2-1 0,0-1-1 0,0 3-6 16,0 3-14-16,0 0-18 0,5 0-29 0,-4 0-49 0,6 3-107 16,-1-3-122-16,1 3-94 0,5 0-43 0</inkml:trace>
  <inkml:trace contextRef="#ctx0" brushRef="#br0" timeOffset="21620.05">15366 15338 37 0,'0'0'125'0,"0"0"-25"0,0 0-16 0,0 0-11 16,0 0-9-16,0 0-4 0,7 0-3 0,-7 0-4 15,0 0-5-15,0 0-5 0,6-4-4 0,-6 4-6 0,0 0-4 16,0 0-2-16,0 0-1 0,6 0-1 0,-6 0 2 0,0 0 3 16,0 0-2-16,0 0 0 0,0 0-3 0,0 0-4 15,0 0-3-15,5 0-2 0,-5 0-3 0,0 4 0 16,0-4 3-16,9 0 3 0,-3 4 3 0,-6-4 3 0,5 0 1 16,3 0 3-16,-1 0 1 0,6 0-2 0,-7 0-1 0,7-4-5 15,0 4-1-15,7-4-3 0,-7 4 0 0,5-2-2 0,2-3-2 16,7 5-1-16,-8-2 0 0,8 2-1 0,5-5-1 15,-6 1 0-15,7 1 2 0,-1-1-1 0,1 0-1 16,-1 1 0-16,1 3 0 0,6-4 2 0,-7 1 0 0,8-1 1 16,-1 0-2-16,0 4-3 0,0-3-2 0,0-2 0 0,-6 2-4 15,5 0-1-15,2-1-1 0,-7 0-1 0,-1 1-1 16,1-1-1-16,-1 0 0 0,-5 4 1 0,-2-4 1 0,-6 1 0 16,2 3-2-16,-1 0-2 0,-8-4 0 0,-6 4-1 15,8 0 0-15,-8 0-2 0,-6 0-1 0,7 0-6 0,-7 0 0 16,0 0-8-16,0 0-10 0,-7 0-14 0,-6 4-19 0,0-4-25 15,1 3-42-15,-8 1-66 0,-1 0-116 0,-4-4-82 16</inkml:trace>
  <inkml:trace contextRef="#ctx0" brushRef="#br0" timeOffset="21822.91">15450 15507 27 0,'0'0'423'0,"7"0"-117"15,6 0-138-15,1-3-82 0,5 3-46 0,-1-8-20 16,10 4-6-16,-2-4-1 0,6 2 4 0,1-2 6 0,-1-3 5 16,7 5 5-16,7-6 2 0,-7 1 5 0,6 0 0 0,1 0 0 15,7-3 0-15,-2 3-6 0,1-1-5 0,-6 2-11 16,0-1-14-16,-1-1-16 0,1 1-20 0,-7 4-30 0,-7-4-49 16,8 0-94-16,-15 0-123 0,2 0-71 0</inkml:trace>
  <inkml:trace contextRef="#ctx0" brushRef="#br0" timeOffset="31476.89">18298 14723 84 0,'0'-3'203'0,"0"3"-22"16,0-4-25-16,0 4-26 0,0-4-28 0,0 4-24 0,0-4-18 16,6 4-11-16,-6-3-3 0,0 3-8 0,0-4-4 15,0 4-2-15,0 0-4 0,0 0-3 0,0 0-4 0,0 0-7 16,0 0-3-16,0 0-3 0,-6 0-4 0,6 0-2 16,0 4 1-16,-6-4 0 0,6 7 1 0,-7-3 2 0,-7 3 0 15,8 4 2-15,-7-4 1 0,0 4 3 0,1 3-2 0,-2-2 2 16,1 3 0-16,1 0-3 0,-2-5 0 0,2 5 0 15,5 0 0-15,-7-1-2 0,2-3 0 0,12 3-3 0,-8-2 0 16,2-4 0-16,6 3-1 0,0-4-2 0,0-4 0 16,0 5 2-16,0-5 0 0,0 1 2 0,6 0 2 0,-6-4 1 15,8 3 2-15,-2-6 3 0,0 3 1 0,8-4 1 0,-7 0 0 16,-1-2 2-16,6-2-2 0,-4-4 2 0,4 1 2 16,-5 0 0-16,-1 4 2 0,1-4 0 0,0 0 1 0,-7 0-1 15,6 4-1-15,-6-4 0 0,0 4-1 0,-6-1 1 0,6 2 0 16,0-2-1-16,-7 4-2 0,7 1 0 0,-7 3-1 15,1 0-3-15,-1 0-2 0,1 0-5 0,-8 7-5 16,2-3-1-16,-1 6-2 0,-1-2 0 0,2 3-1 0,-2 0 0 16,8 3 2-16,0-3-1 0,0 0 0 0,6 4 0 0,0-4 1 15,6 0-1-15,-6 1 0 0,6-2-1 0,6 1-3 16,-4-3 1-16,4-1 0 0,-5-4 0 0,7 4-1 0,-2-3 2 16,2 0-1-16,-8-4 0 0,7 4 3 0,0-4 0 15,0-4 0-15,-7 4 1 0,7-4 1 0,-6 0 0 0,5 1 1 16,2-4 2-16,-14 0 2 0,7-1 0 0,-1 1 5 0,-6-4 6 15,6 3 7-15,1-2 4 0,-7 2 2 0,7-3-1 16,-7-1-1-16,-7-2 0 0,7-1-5 0,-7 5-8 0,7-1-7 16,-6-4-5-16,0 5-2 0,-1 2-1 0,1 1 0 15,-8-1-2-15,8 1-2 0,-7 7-1 0,0-4-2 0,0 4 1 16,0 4 0-16,0 0-1 0,-1-1-3 0,2 5 4 0,-1 3 0 16,-1-4 1-16,2 4 3 0,4-4-2 0,8 4-1 15,-6-4-1-15,6 0-2 0,6 5-2 0,-6-5 0 16,8 0-2-16,-2 0-2 0,0-2-1 0,8-2 1 0,-7 5 2 15,-1-8 1-15,6 3 1 0,2-3 2 0,-1 0 2 0,-7 0 1 16,8-3 3-16,-2 3-1 0,1-8 2 0,0 5 1 0,1-6 1 16,-8 3-1-16,7-2 1 0,0 1 3 0,-6-8-1 15,5 5 3-15,-12-2 3 0,8-2 1 0,-2-1 2 16,-6 1-4-16,0-1 3 0,0 1 0 0,-6-2 0 0,-2 2-1 16,8-1-2-16,-12 1-2 0,5 3-1 0,-6 0 3 0,0-1-3 15,7 5 0-15,-14 0-3 0,7 2 0 0,-6 5 0 0,5 0-1 16,-5 0-1-16,-1 5 1 0,1 2 0 0,-1 0-2 15,0 1 1-15,8-1-1 0,-8 1 0 0,14 3 1 16,-7-4 0-16,13 0 0 0,-7 4-3 0,7-4 2 0,0 0 1 16,0 1-3-16,7-1 0 0,-1-2-1 0,7-2 0 0,1 1-2 15,-2-2 2-15,8-2-1 0,-8 0 0 0,9-2 1 16,-9-2 2-16,8 1 0 0,-7-2 1 0,7-2 2 0,-8-1 0 16,1 1 1-16,0 0 2 0,1-4 1 0,-8 4 3 0,7-5 2 15,-7 2 2-15,1-1 0 0,0 0 2 0,-1 0 2 16,-6 0 3-16,0 4 1 0,-6-1-3 0,6 4 0 0,-7-2 0 15,0 6-3-15,-5-5-2 0,5 10-2 0,-7-5-4 16,-5 6-3-16,6-2-2 0,-6 8 0 0,-1-5-1 0,0 4-1 16,8-1 2-16,-1 2-1 0,-1-1-2 0,8 0-1 0,0-1-2 15,6 2 0-15,0-2-2 0,0-3-3 0,6 5-2 16,7-4-1-16,1-5 1 0,-2 1 1 0,8-2 0 0,-1 3 2 16,1-5 0-16,6 0 3 0,0-5 2 0,-7 3 0 15,7-5 1-15,-6 2 1 0,0-2 0 0,-1-1 0 0,1 1 1 16,0 0 1-16,-8-4 1 0,1 4 2 0,1-5 3 0,-8 6 4 15,0-5 7-15,1 3 3 0,-7 4 1 0,0-3 0 16,0 4 0-16,-7-1-1 0,-5-1-2 0,5 5-6 16,-13 0-6-16,8 0-2 0,-8 5-1 0,0-1-2 0,1-1-2 15,-1 4 0-15,8-3-3 0,-8 4-7 0,6-5-10 0,8 5-12 16,0-4-14-16,-1 3-17 0,7-4-18 0,0 4-24 0,7-3-33 16,5-4-66-16,2 0-149 0,-2 0-68 0,8-4-37 15</inkml:trace>
  <inkml:trace contextRef="#ctx0" brushRef="#br0" timeOffset="32179.85">17920 14379 207 0,'0'0'240'0,"-6"4"-76"0,6-4-65 0,-7 0-40 16,7 0-20-16,0 0-13 0,0 0-4 0,-7 0-2 16,7 0 0-16,0 0 1 0,0 0 1 0,7 0 3 0,-7 0 0 15,7 3 1-15,-1-3-1 0,1 0 2 0,-1 0 1 16,0 4 0-16,8-4-2 0,-2 0-2 0,2 0-4 0,-1 0-2 16,6 0-3-16,0 0-2 0,1-4-3 0,0 4-1 15,-1 0 0-15,1 0 2 0,0-3-1 0,-1 3 3 0,1-4 0 16,0 4 1-16,-8 0 0 0,1-4 0 0,-6 4-1 15,6 0-1-15,-7 0 0 0,-6-3 1 0,7 3-1 0,-7 0-2 16,-7 0-2-16,7 3 0 0,-12-3-2 0,-2 4-4 0,-5 0-3 16,-7-1-6-16,-1 1-5 0,1-1-2 0,-6 5 3 0,-1-5-5 15,-6 5 0-15,7-5 3 0,0 2 1 0,-1-3 4 16,-1 2 4-16,9 0 4 0,-1-4-3 0,6 4 4 16,1-4 2-16,6 3 2 0,0-3-1 0,6 0-1 0,7 4-2 15,-6-4-1-15,6 0 0 0,6 0-1 0,1 0 1 0,-1 0-3 16,7 0-1-16,7 0-1 0,-7-4 0 0,13 4-2 15,-6 0 1-15,6-3-2 0,-7 3-2 0,7 0-1 0,-6 0-1 16,6 0-1-16,-7 0-2 0,7 0-11 0,-6 0-15 16,0 0-33-16,-1 0-68 0,-5 0-134 0,-2 0-83 0</inkml:trace>
  <inkml:trace contextRef="#ctx0" brushRef="#br0" timeOffset="56564.71">19380 14023 54 0,'-6'-2'279'0,"6"2"-81"16,-8 0-69-16,8-5-47 0,-6 5-25 0,6 0-8 0,0-3-1 15,-6 3 1-15,6-4 1 0,0 0 0 0,0 4-1 0,-8-4-1 16,8 1-2-16,0-1-6 0,-5-3-7 0,5 4-2 15,0-2-4-15,-7 1-1 0,7-2-3 0,0 2 1 0,-8 0 1 16,8 1 2-16,-5-1 1 0,-1 0-2 0,0 0-4 16,-2 1-2-16,2-1-2 0,-7 1-4 0,0-1-5 0,0 1-5 15,0-1-2-15,0 4 0 0,-7-4 1 0,7 0 1 0,-6 1 1 16,6-2 0-16,-7 5 2 0,1-3 2 0,-2-1 2 16,1 4 1-16,2 0-2 0,-1-2 1 0,-1 2-1 0,-7 2 1 15,8-2-1-15,-7 4 0 0,0-1-2 0,0 5 0 16,0 0-1-16,-1 3-2 0,2 3-2 0,-7-3 0 0,6 7-1 15,-1 1 3-15,-5-1-3 0,6 0-1 0,-1 7 0 0,1 2 1 16,-1-2-2-16,-4 5 0 0,12 2 2 0,-8 4-2 16,1 1 2-16,0 4 4 0,0 2 1 0,7 2 1 0,-7 0 3 15,5 1 0-15,-4 6 1 0,6 0-5 0,-1 2 0 16,6-2 0-16,-5 2 0 0,5-2-3 0,2 3-1 0,5-5 1 16,1-1-3-16,-1-2 1 0,7 1 2 0,0-4-1 15,7 0 1-15,-1-5 1 0,1 3 2 0,5-6 9 0,2 1 1 16,5-1 1-16,7-3 3 0,-6-4 3 0,12 0-1 0,1-3 3 15,6 1 2-15,0-10-5 0,7 3 6 0,6-10 5 16,-6 1 4-16,12-3 2 0,-5-6 7 0,12 3 4 0,-7-10 1 16,7-1-2-16,0-5 2 0,1-1-4 0,-1-2-1 15,0-9 1-15,0 2 0 0,-6-5 3 0,0-7 5 0,0 0 11 16,-7-4 11-16,-7-3 1 0,1-4-2 0,-7-2-2 0,-6-7-10 16,-1-6-7-16,-6 1-11 0,0-8-19 0,-7 0-15 15,1-3-8-15,-13-5-5 0,-1 5-6 0,-6-5-2 0,0 1 0 16,-13 0-1-16,-7 4 1 0,-6 2-3 0,-6-2 0 15,-13 6-2-15,-2 1-1 0,-4 3-4 0,-14 5-6 0,-1 6-4 16,-5 4-3-16,-8 7-2 0,8 5-6 0,-7 6-7 0,6 4-16 16,0 4-22-16,7 6-25 0,-1 5-26 0,9 3-24 15,4 8-25-15,1 0-23 0,7 4-17 0,-1 7-21 16,7-1-51-16,0 4-99 0,6 4-51 0,7-1-24 0</inkml:trace>
  <inkml:trace contextRef="#ctx0" brushRef="#br0" timeOffset="60048.36">16414 10386 70 0,'-6'0'117'0,"6"0"-37"16,-6-4-19-16,6 4-17 0,-7-4-10 0,7 4-6 0,0 0-7 15,-6 0-2-15,6-4-5 0,0 4-7 0,-7 0-4 0,7 0-2 16,0 0 0-16,0 0 1 0,0-2-4 0,0 2-4 16,0 0-7-16,0-5-6 0,0 5-9 0,0 0-10 15,0 0-8-15,0-3-10 0,7 3-5 0,-7 0-1 0,0 0 0 16,0 0 1-16</inkml:trace>
  <inkml:trace contextRef="#ctx0" brushRef="#br0" timeOffset="62141.6">16635 9760 137 0,'0'-4'178'0,"0"4"-33"0,-5-4-27 0,5 0-24 15,0 4-18-15,0-4-17 0,0 0-10 0,0 1-9 0,0 3-7 16,0-4-3-16,0-3 1 0,-7 4-1 0,7-1-2 0,0 0-1 15,0 4-1-15,0-4 1 0,-6 1 2 0,6-1-1 0,0 4-2 16,0-4-1-16,0 4-3 0,-6 0-4 0,6-3-2 16,0 3-2-16,0 0-3 0,0 0-3 0,-7 3-3 15,7 1-4-15,-7 0 0 0,-5 3 0 0,5 4 0 0,-6 0 0 16,6 0 1-16,-13 4-1 0,14-1 4 0,-6 5 1 0,-3-4 0 16,3 3 0-16,-1-3 1 0,6-1 1 0,1 1-1 15,0 0 1-15,0-5 0 0,-2 2 0 0,8-1-1 0,-6-5 1 16,6-2 4-16,0 1 2 0,6-2 4 0,-6-3 2 0,8 0 3 15,-2 0 2-15,6-3 3 0,2-6 2 0,4-1-2 16,2-1-3-16,-1-5-4 0,2-1-2 0,-1 2-3 0,-1-3-3 16,7-1-3-16,-6-2-1 0,0 2-3 0,-2-2-1 15,-4 1-1-15,5 3-3 0,-5-2 0 0,4 0 0 0,-5 5 1 16,1 3-3-16,-9 0 1 0,3 4-1 0,-1 0 2 0,-1 3 0 16,-6 0 0-16,6 1-1 0,-6 3-1 0,0 0-1 15,0 0 1-15,0 3-2 0,0 5 0 0,7-4 1 0,-7 6-4 16,7-3 2-16,-7 5 0 0,0-1-3 0,0 4-4 15,0-5-3-15,6 5-8 0,-6-3-9 0,0 1-12 0,6-1-16 16,1-1-18-16,-7-1-20 0,7 2-38 0,-1-1-66 0,1-5-108 16,-1 3-77-16</inkml:trace>
  <inkml:trace contextRef="#ctx0" brushRef="#br0" timeOffset="62860.28">16650 9803 213 0,'0'-3'348'0,"0"3"-117"0,-7-4-98 16,7 4-57-16,0 0-31 0,0 0-15 0,0 0-7 15,7 0-5-15,-7 4-2 0,0-4 0 0,5 3 1 0,-5 0 0 16,7 6 0-16,1-3-1 0,-8 2-3 0,6-1 1 0,0 4 2 16,0 0 0-16,1 0 0 0,6 4 1 0,-6-1-1 15,-1 1 2-15,8 3 0 0,-8 1 0 0,6-1-3 16,-4 4 1-16,4-3 0 0,-5 6 1 0,-2-3-2 0,3 4 1 15,-1 3 0-15,-1-4-1 0,-6 0-1 0,6 6-1 0,1-6 0 16,-7 1-2-16,0 3 0 0,0-4-2 0,0 2-2 0,0 2 1 16,7 0-1-16,-7-3 0 0,6 3-1 0,-6 0-1 15,13-2 1-15,-6 2 0 0,-1 0 1 0,7 3 0 16,-8-3 2-16,3 4 0 0,4 1-1 0,-5-1 1 0,1-1-1 16,4 5-1-16,-5-4-2 0,-1 4 0 0,1-3-3 0,-1 2-1 15,1-3 0-15,-1 3 0 0,0-3 0 0,2 0 0 16,-2 0-1-16,-1 0 1 0,10 0 0 0,-10-3 0 0,9-1 0 15,-9 4-1-15,10-4-1 0,-9-4 1 0,0 4 0 16,8-2 0-16,-8 2 0 0,1-4 1 0,-1 0-1 0,1 2 1 16,-1-5-1-16,1 3 1 0,-1-3 0 0,-1 1-1 0,-5-2 0 15,9 1 0-15,-3 1 0 0,-6 2 0 0,5-3 0 16,-5 3 0-16,8-3 0 0,-2 5 0 0,-6-10 0 0,7 6-1 16,-1-2-1-16,1 2 0 0,-7-2 2 0,6 1-1 15,1 0 1-15,-7 0-1 0,7 0 2 0,-7-3 2 0,0 3-1 16,6-1-1-16,-6 1-1 0,0 0 1 0,0 1-1 0,6-2 0 15,-6 1 0-15,7 0-1 0,-7 0 1 0,0 0 0 16,7 1 0-16,-7-1 0 0,6-1 0 0,-1 2 0 0,3-5 1 16,-8 3-2-16,6-2 0 0,0 0-1 0,2-2 1 0,-2-2-1 15,-1-1 1-15,-5 5-1 0,9-8-2 0,-9 4 3 16,6-4-1-16,-6 0-1 0,0 0 1 0,0 1-2 16,6-6 1-16,-6 5 1 0,0-3 0 0,0-2 0 0,0 2 1 15,0-1 1-15,0 1 0 0,0-4 1 0,0-1 0 0,0 1 2 16,-6-4 0-16,6 0 2 0,0 0-1 0,-6 0 0 15,6-4 0-15,-9 1-1 0,4-5 4 0,-1 1-3 0,-2 0 3 16,-4-4 4-16,4 0 9 0,-3-3 6 0,4 2 7 16,-6-3 7-16,0 5 10 0,0-6 9 0,0 6 3 0,6-5 4 15,-7 3-2-15,9 2 0 0,-10 3-2 0,10-1-3 0,-1 2-6 16,6-2-5-16,-7 4-6 0,7-3-6 0,0 7-9 16,0-4-6-16,0 0-7 0,7 0-4 0,-1 4-12 0,8-3-15 15,-3 3-20-15,3 0-25 0,6-3-28 0,6 3-33 16,0-5-34-16,7 3-56 0,-1-3-101 0,1-2-120 0,-1 0-60 15,1-4-23-15</inkml:trace>
  <inkml:trace contextRef="#ctx0" brushRef="#br0" timeOffset="63672.43">17203 10290 148 0,'0'0'274'0,"-6"-3"-71"0,6 3-65 0,0-5-47 15,0 5-27-15,0-2-14 0,-6 2-10 0,6 0-4 0,0-4-3 16,0 4-4-16,0-4-1 0,0 4 0 0,0-4 1 16,0 4 1-16,0-3 4 0,0 3 3 0,0 0 2 0,0 0 5 15,0-4 2-15,0 4-1 0,-7 0-1 0,7 0-5 0,0 4-6 16,-7-4-3-16,1 3-4 0,-1 5 1 0,1-2-1 15,-7 2 0-15,0 7 1 0,-7-4 4 0,7 8 2 0,0-1 0 16,-6 1-4-16,5-2-1 0,2 5-4 0,-8-3-4 0,13 2-4 16,0-2-3-16,2 4-3 0,-2-9-2 0,7 3-1 15,0 2-1-15,0-4-1 0,7-5-2 0,-2 2 3 16,2-1-2-16,5-5 0 0,3-1 0 0,-3-1 0 0,2-1 1 16,5-6-3-16,-6-1 3 0,5-1-3 0,-3-1 0 0,4-5-1 15,1-1-1-15,-7 2 1 0,0-1-1 0,0 0 2 0,-6-1 1 16,4 6 1-16,-3-5 2 0,-8 7 1 0,6-4 0 15,-6 6 0-15,6-3 0 0,-6 5-4 0,0-3-4 16,0 6 1-16,0-3-3 0,0 7 0 0,0-3 1 0,0 7 0 16,0 1 0-16,8-2 0 0,-2 1 2 0,-6 0 0 0,14 0 0 15,-8 0-1-15,13 0-1 0,-6-4 0 0,6 1 1 16,1-1 1-16,0-4 1 0,-1-3 1 0,1 0 3 0,0-3 5 16,-1 0 11-16,1-6 11 0,-2 3 12 0,1-2 15 15,2-7 21-15,-1 5 15 0,-7-5 15 0,-1 1 12 0,2-1 5 16,-8 0-2-16,1-3-2 0,-7-1-12 0,7 4-18 0,-14-2-16 15,7 2-17-15,-7 1-17 0,1-1-18 0,0 1-21 16,-2 2-32-16,2 1-42 0,-6 0-49 0,5 8-49 0,0-6-45 16,1 7-44-16,6-3-49 0,0 5-77 0,0 0-137 15,0 0-40-15,0 0-1 0</inkml:trace>
  <inkml:trace contextRef="#ctx0" brushRef="#br0" timeOffset="63953.68">17705 10514 342 0,'-6'15'309'0,"-1"-1"-126"0,7 1-70 0,-6 3-34 16,6-3-18-16,6 0-9 0,1 3-7 0,-7-3-2 16,13-1-3-16,-1 1-2 0,2-4-2 0,-1-1-4 0,6-2-2 15,1-1-1-15,-1 1 2 0,1-5 2 0,-1 0 2 0,1-3 5 16,6 0 3-16,-6-3 2 0,-7 3 5 0,7-3 3 0,-8-5 3 15,2 5 0-15,-8-1 0 0,-6-4-4 0,6 1-4 16,-6 0-4-16,-6 0-8 0,0-4-7 0,-8 4-5 16,2-4-6-16,-2 3-8 0,1 1-5 0,-7 0-7 0,0-4-8 15,2 2-15-15,-2 6-14 0,1-4-23 0,5 3-23 0,2-3-27 16,5-1-37-16,0 5-68 0,1-4-144 0,6 3-70 16,6-3-44-16</inkml:trace>
  <inkml:trace contextRef="#ctx0" brushRef="#br0" timeOffset="64156.85">18083 10422 55 0,'0'0'365'16,"6"0"-111"-16,2 0-97 0,4 4-62 0,0-4-32 0,2 0-17 15,6 0-10-15,-7 0-4 0,7 0-6 0,-1 0-11 16,7 4-15-16,-7-4-18 0,0 0-23 0,2-4-45 16,-2 4-95-16,0 0-122 0,8-4-66 0</inkml:trace>
  <inkml:trace contextRef="#ctx0" brushRef="#br0" timeOffset="64719.05">18618 10280 11 0,'0'-4'394'0,"0"0"-99"0,0 0-110 15,0 4-71-15,0-3-37 0,5-1-16 0,-5 0-8 16,0 4-6-16,0-4-3 0,0 4-5 0,0 0-2 0,0-2-4 16,0 2-4-16,0 0-6 0,0 0-13 0,0 0-1 15,-5 2-2-15,5 2 0 0,-7 0 2 0,7 0 1 0,-13 3 2 16,6 3 1-16,1-2 8 0,-1 7-3 0,-6-4-2 0,7-1-1 16,0 2-2-16,-2 3-3 0,2-4 0 0,6-1-2 15,0 2-1-15,-6 3-2 0,12-5-1 0,-6-3-1 0,6 5 0 16,-6-5 0-16,8 0 1 0,-2 0-2 0,7-2-1 15,-7-2 1-15,7-3 0 0,-6 3-2 0,6-3 1 0,-1-3 1 16,2 3-2-16,-7-3 1 0,5 3 0 0,-5-5-1 0,-1 1 0 16,1 4 3-16,0-3 2 0,-7 3-1 0,6-4 0 15,-6 4 2-15,0 0-2 0,0 4 0 0,-6-4 1 0,6 3-3 16,-7 1 0-16,0 1-1 0,7 1-1 0,0 2 0 16,-6 3 0-16,6-4-1 0,6 4 1 0,-6-3-1 0,7 3 0 15,0-5 1-15,-1 6-1 0,0-5 0 0,8 1 1 16,-2-1 1-16,1-4 1 0,1 4 4 0,-2-7 2 0,8 0 5 15,-6 0 8-15,-2-3 9 0,8-4 10 0,-7 3 9 0,7-3 13 16,-8-4 12-16,2-1 12 0,-1 2 8 0,-1-1 8 16,2-4 5-16,-2 3 5 0,-4-2 0 0,-2-1-7 0,-6 1-5 15,6-1-9-15,-6 0-9 0,0 5-16 0,0-5-17 16,-6 1-26-16,0-1-34 0,-2 4-43 0,2-1-48 0,-7 2-44 16,6 3-40-16,1-1-39 0,-7 4-41 0,7 1-75 15,-1-1-139-15,0 4-58 0,7 0-8 0</inkml:trace>
  <inkml:trace contextRef="#ctx0" brushRef="#br0" timeOffset="65344.13">19132 10594 204 0,'0'3'192'0,"0"-3"-32"0,0 0-29 16,0 0-19-16,0 0-17 0,7 0-16 0,-7 0-11 0,0 0-10 15,0 0-9-15,6 0-7 0,-6-3 3 0,6 3-4 0,2-3-4 16,-2 3-5-16,7-4-3 0,-7 4-3 0,7 0 0 16,-6-4-3-16,4 4-5 0,4 0-7 0,-2 0-2 0,-6 0-2 15,5 0-3-15,-5 0-2 0,-1 4 0 0,8-4-1 16,-14 4-1-16,6 2 0 0,-6-1-1 0,0 2-1 0,0 1 1 15,-6-1 0-15,-1 4 1 0,0-1 1 0,-6 2-1 0,7 3 4 16,-7-1-1-16,0-3 2 0,-2 4 0 0,10-4 2 16,-8-1 0-16,0 1 1 0,7 1 3 0,-1-1 1 0,1-4-1 15,0 0 2-15,-2 1 1 0,2-1-2 0,6 0 1 0,0-3-3 16,0-1-1-16,6 1-2 0,8 0-5 0,-8 0-9 16,14-4-17-16,-7 3-18 0,13-3-23 0,-6-3-34 0,12-1-63 15,-5 0-105-15,5-3-106 0,-7 0-54 0</inkml:trace>
  <inkml:trace contextRef="#ctx0" brushRef="#br0" timeOffset="65718.82">19471 10679 238 0,'-6'3'259'0,"-3"1"-85"16,9-1-61-16,0 1-33 0,0 0-16 0,0-4-7 0,9 4-4 15,-3-4-2-15,7 0-6 0,-6 0-6 0,6 0-8 16,-1 0-6-16,2-4-7 0,5 0-6 0,-6 4-4 0,0-4-1 15,1 1 4-15,4-4 2 0,-4 3 4 0,-1-3 1 16,0 3 2-16,-6 0 8 0,-1 1 4 0,0-4 4 0,1 2 0 16,0 3 3-16,-7-2-2 0,6 4-2 0,-6-4 0 0,0 4-7 15,0 0-5-15,-6 0-6 0,6 0-6 0,-7 4-4 16,0 0-3-16,1-2-1 0,0 3-1 0,-1 2-1 0,0-4 0 16,7 5 0-16,-6-4-1 0,6 3-1 0,0-4-2 15,6 1-4-15,-6 3-1 0,14-3 1 0,-8 0-2 0,7-1 0 16,0-3-2-16,0 0 3 0,0 0 1 0,6-3 1 0,-5-5 2 15,-2 4 0-15,8-3 0 0,-7 4 1 0,0-4 3 16,0-1-2-16,-7 1 2 0,8 0 2 0,-8 0 3 0,1-1 2 16,0 4 4-16,-7 1 3 0,6-5 1 0,-6 8 2 15,0-3-2-15,0-2-1 0,0 5-2 0,0-3-4 0,0 3-1 16,0 0-5-16,0 0-2 0,0 0-4 0,6 3-5 0,-6 2-8 16,0-5-12-16,7 3-18 0,-7 1-28 0,6 0-60 15,1-4-162-15,0 3-81 0,-7-3-64 0</inkml:trace>
  <inkml:trace contextRef="#ctx0" brushRef="#br0" timeOffset="82168.2">16259 14451 182 0,'0'-2'266'0,"0"-6"-107"0,0 8-74 0,0-7-42 16,6 3-21-16,-6 0-11 0,0-2-9 0,6 1-2 0,-6 2 0 15,7-5 3-15,-7 5 4 0,0-1 7 0,6 0 5 0,-6-3 2 16,0 4 7-16,7-1 1 0,-7 0-1 0,0-4-2 16,6 5-5-16,-6 0-1 0,0-1-1 0,0 0-2 0,7 1-5 15,-7-2-3-15,0 2-2 0,0-1 3 0,0-4 0 16,0 6-2-16,0-2-3 0,-7-4-2 0,7 5 8 0,-6-5 3 15,-1 2 5-15,1-2 0 0,-1 1 5 0,1 3 0 0,0-4 3 16,-7 1 2-16,-1 0-4 0,2 0-2 0,-2-1-6 16,-5 5-3-16,5-5-1 0,-5 5-4 0,0-1-3 15,-1-4-1-15,1 5-4 0,-1-2 2 0,-6 3 0 0,7 2-1 16,-1-4-2-16,-6 1 0 0,0 3 1 0,7-5 2 0,-8 2-1 16,1 3-1-16,0-4-1 0,0 4-1 0,0-4 2 0,-7 4-1 15,1-4 0-15,-1 4-2 0,-6-2 0 0,7 2-1 16,-8 0 2-16,1 0 1 0,-1 2-1 0,-5-2 1 15,7 4 0-15,-1 0-1 0,-1 3 1 0,-5 1 0 0,6-4-1 16,-1 6 0-16,1-2 1 0,1-1-2 0,-1 4 1 0,-1-3 1 16,0 3 0-16,9-1 1 0,-8 2 0 0,-2-2-1 0,10 5 2 15,-2 0 0-15,1-4 1 0,-7 7-1 0,6-4 0 16,1 2-2-16,-9 5 1 0,9-3 1 0,0 1-1 16,-7 3-1-16,0 0 0 0,7 0 0 0,-2 0 0 0,1 4 0 15,1-4 1-15,6 3-2 0,1-3-1 0,-1 4 1 0,-1-4 1 16,8 4-1-16,0-1-1 0,-1 1 2 0,7 0-2 15,0-1 2-15,0 1 2 0,-1-1-2 0,8 5 1 0,-1-4 0 16,1 0-1-16,-1-1 0 0,7 0 0 0,0 0 0 16,0 1-2-16,7 0 0 0,-1 0 0 0,1 0 2 0,-1-1 0 15,8 1-1-15,5-1 1 0,1 0 0 0,0-2 0 0,-1 3-1 16,6-4-1-16,2 3-1 0,5-2 2 0,1-5 0 16,-1 3-2-16,7-2 1 0,7-4 1 0,-7-1 2 0,14 1 2 15,-8-1 0-15,7-3 0 0,7 0 1 0,0 1 0 16,-1-2-1-16,1-2 0 0,6-1-3 0,0 1 1 0,-6-4-2 15,6 3 0-15,0-7-1 0,1 3 1 0,-1-3 1 0,0-3 0 16,0 3 4-16,0-7 0 0,0-1 2 0,0 1 2 16,1-1 3-16,5-4 5 0,-6 3 0 0,0-7 2 0,0 2-4 15,-6-5 1-15,6 1-1 0,-6 0-2 0,-1-3-2 0,1-2-3 16,-1-3 0-16,1 1 3 0,-7-1 1 0,1-3 3 16,-1 0 4-16,-6-5 3 0,-1 1 4 0,0-3 6 15,-5-1 2-15,-8-7 0 0,-5 0 2 0,-1-3 2 0,-6-2 3 16,-1-1 8-16,-13-5 3 0,-6 3 4 0,0-2 1 0,-13 2 4 15,-7 0-1-15,-7-2-4 0,-4 6-5 0,-2-2-10 0,-13 5-10 16,-5-2-16-16,-9 6-28 0,2-3-35 0,-7 8-43 16,-6-5-71-16,-1 0-156 0,-6 5-113 0,-1-1-85 15,-6 1-41-15</inkml:trace>
  <inkml:trace contextRef="#ctx0" brushRef="#br0" timeOffset="90775.4">3715 6649 47 0,'0'-8'226'15,"0"5"-54"-15,0-1-50 0,-6 1-40 0,6-1-30 0,0 1-18 16,0 3-14-16,0-4-5 0,-7 0-2 0,1 0 2 0,6 1 6 16,-7-2 5-16,1 3 2 0,6-3 2 0,-6 3 5 0,6-3 2 15,-8 2 3-15,8-1-2 0,-6 0-3 0,6 0-5 16,-6 1-3-16,-1-1-1 0,7 1-1 0,0 3-4 15,0-4-4-15,0 4-4 0,0 0-3 0,0 0-2 0,0 0-3 16,7 0-3-16,-1 4-1 0,8-1-1 0,-2 1 1 0,8-1-1 16,-1 5 0-16,7 4 0 0,0-3 1 0,1 7 1 15,5-5 0-15,1 7 0 0,-1-3 1 0,1 3-1 0,-1 4 0 16,1-1 0-16,-1 2 0 0,0-1-1 0,-12 3 0 16,7-3 0-16,-7 4-1 0,-8-4 0 0,1 3 2 0,-6 1 0 15,-7 0 0-15,0-1 0 0,-7-3 1 0,1 4 0 0,-13-1-1 16,-1-3 2-16,-13 1-1 0,1-1 1 0,-7-4 3 15,-1 1-2-15,-5-5-1 0,-1-3-2 0,1-3 0 0,-1-2 0 16,1-6-1-16,-1 0 1 0,0-2-4 0,0-10 1 16,8 1 1-16,-1-3 0 0,-1-1 1 0,7-4 5 0,1-3 2 15,6 1 4-15,-1-6 2 0,9 2 1 0,-2-4 4 0,7 0 0 16,7-1 0-16,-3 1 1 0,9-4-5 0,9 4-2 16,-3-1-2-16,-1 1-1 0,9 0-3 0,6 3-2 15,0 4-1-15,6 1-3 0,-1 2 2 0,1 0-2 0,7 5-1 16,7 3 0-16,-8-1 0 0,13 3 0 0,-6 4 0 0,14 2 2 15,-7-1 1-15,5 4-1 0,8 0 0 0,-7 4 2 0,7-1-1 16,0 2-5-16,5-3-9 0,-5 3-16 0,6 2-19 16,0 0-26-16,0 1-40 0,-6-5-76 0,-1 4-150 15,-5-3-79-15</inkml:trace>
  <inkml:trace contextRef="#ctx0" brushRef="#br0" timeOffset="91009.82">4536 6282 98 0,'-6'-4'466'16,"6"1"-139"-16,0-1-143 0,6 1-82 0,1-1-44 16,6-3-24-16,6 3-14 0,7-3-7 0,1 3-6 0,-1-4 0 15,13 2-3-15,-7 2 1 0,7-3 0 0,6 3-2 16,1 0 0-16,0-2-2 0,7 1-1 0,-8 2-2 0,6 3-4 15,3-4-9-15,-9-1-13 0,1 3-19 0,-1 2-23 16,-6-4-41-16,1 0-68 0,-8 0-136 0,-6-2-76 0</inkml:trace>
  <inkml:trace contextRef="#ctx0" brushRef="#br0" timeOffset="93400.03">5266 10910 223 0,'0'-8'210'16,"0"0"-83"-16,0 1-46 0,0 5-26 0,0-6-10 0,0 0-2 16,0 1 1-16,0-4 3 0,5 3-1 0,3 1-1 15,-8-4-2-15,7 4-1 0,-2-4-4 0,3 4-5 0,-8-4-4 16,6 3-4-16,0 1-1 0,2-3-2 0,-2 2-2 16,0 4 1-16,-6-4 5 0,6 1 3 0,2 3 4 0,-8 1 4 15,0 0 4-15,0-1 6 0,6-1 0 0,-6 5 1 0,0-3-2 16,-6 3-4-16,6 0-5 0,0 0-6 0,-8 0-6 15,2 3-6-15,-6 2-6 0,4-1-6 0,-4 2-5 0,-8 5 0 16,7 1-1-16,1-1-1 0,-8 3 0 0,6 1 0 16,1-1 0-16,1 1 1 0,5-1-1 0,-1 1 1 0,3 0 0 15,5 1-1-15,0-7 1 0,0 7 1 0,5-5 0 0,3-4-1 16,-1 4 1-16,-1-4 1 0,7-3 0 0,-7 3-1 16,8-4 1-16,-2 1-1 0,2 0-1 0,-3-4 2 0,4 4-2 15,-2-4 0-15,-1 3 0 0,-4-3-2 0,-2 4-1 16,6-4 1-16,-4 7-2 0,-8-3 2 0,6 3 0 0,0 1 0 15,-6 2-1-15,7 5 0 0,-7-1 2 0,6 6 0 0,1-3 0 16,0 2-1-16,5-4-1 0,-7 3 1 0,10 0 0 16,-2-4 1-16,7 1 0 0,0-7 2 0,-2-2-1 15,2 2 3-15,7-8 1 0,-9-2 6 0,9-4 5 0,-1-3 8 16,-6-3 8-16,6 2 10 0,-7-6 10 0,7-2 10 0,-6-1 11 16,-1 2 7-16,1-5 17 0,-8 3 21 0,8-3 18 0,-6 0 5 15,-8 0 1-15,0 4-5 0,7-4-5 0,-13 0-11 16,0 0-18-16,0 0-30 0,0 4-23 0,0-1-16 15,0 1-11-15,-6 3-7 0,-1 5-8 0,7-1-12 0,0 3-31 16,-6 1-51-16,6 3-53 0,0 4-43 0,6 0-32 0,-6 0-28 16,7 8-29-16,6-1-30 0,0 1-43 0,0 2-86 15,0 1-40-15,7 0-24 0</inkml:trace>
  <inkml:trace contextRef="#ctx0" brushRef="#br0" timeOffset="93665.35">6126 10950 302 0,'-6'4'453'0,"-1"2"-171"0,1-2-124 0,-8 4-73 16,2-1-36-16,-2 4-20 0,1 4-8 0,7-5-2 16,-8 10-3-16,2-6 0 0,6 4-1 0,-1 0-1 0,7 1 0 15,0-1-2-15,0 4-1 0,0-3-2 0,7 3-1 0,-1-5 3 16,6 2-2-16,-5-1 1 0,13 0 1 0,-7-7 4 0,6 0 2 16,1 0 1-16,7-3 2 0,-9-5 1 0,8-3 6 15,-5 0 0-15,-3 0 3 0,9-7 2 0,-7 3 4 0,-1-2 5 16,-6-2 8-16,7-3 8 0,-14 0 6 0,7 4 2 15,-6-4 4-15,-1 0-2 0,-6 0-5 0,0-1-8 0,0-2-16 16,0 3-16-16,-6-1-26 0,-1 2-27 0,1-1-29 16,-1 0-28-16,1 0-25 0,6-1-28 0,-8 2-29 0,8-1-52 15,0 0-83-15,8 0-105 0,-2 0-50 0</inkml:trace>
  <inkml:trace contextRef="#ctx0" brushRef="#br0" timeOffset="93852.99">6523 10950 340 0,'-7'0'337'0,"7"0"-128"16,0 0-86-16,0 4-44 0,7-4-26 0,-7 0-10 15,0 3-4-15,8-3-3 0,-3 0-1 0,2 0 0 0,6 0-2 16,7 0-2-16,-7 0-3 0,6 0-3 0,7 0-3 16,1-3-4-16,-1 3-3 0,0-4-4 0,7 4-3 0,-7 0-2 15,-1 0-5-15,1 0-12 0,0 0-14 0,1 0-19 16,-7 0-31-16,-2-4-40 0,2 1-80 0,-7-1-138 0,1 0-76 15</inkml:trace>
  <inkml:trace contextRef="#ctx0" brushRef="#br0" timeOffset="94055.97">6681 10839 292 0,'-8'-3'374'0,"1"0"-124"0,2-1-89 15,-2 4-53-15,7-4-30 0,0 4-19 0,-8 0-16 16,8 0-11-16,0 4-10 0,0 0-7 0,0-1-4 0,8 4 0 15,-8 4-1-15,7 4-3 0,-7 1 0 0,5-2 0 0,2 8-1 16,1-4 0-16,-8 3 0 0,6-2-2 0,0 7-2 16,7-4 0-16,-6 0 0 0,-1 2-5 0,7-1-8 0,-7-1-12 15,8 0-17-15,-2 1-25 0,8-6-36 0,-7-3-76 16,7-2-143-16,-8-1-78 0</inkml:trace>
  <inkml:trace contextRef="#ctx0" brushRef="#br0" timeOffset="94930.77">7234 10737 343 0,'-6'-7'504'0,"-1"0"-182"0,7 2-127 0,-7 2-73 15,7 0-40-15,0 3-26 0,0-4-19 0,0 4-11 16,0 4-12-16,7-4-4 0,0 3-3 0,-1 0-3 0,-1 6-1 15,9-6-1-15,0 4 0 0,-2-3 1 0,2 4-1 0,-2-5-1 16,2 1-1-16,-1 4 0 0,-7-8 0 0,0 3 1 16,2 0-1-16,-2-3 0 0,-6 4 0 0,0-4 0 0,0 0 0 15,0 4 2-15,0-4-2 0,0 3 0 0,-6 1 1 16,-2 0 0-16,2 3 0 0,0 0 0 0,-7 4 0 0,6 0-1 16,0 3 0-16,1 1 0 0,0 4-1 0,0-1 1 0,-2 1 0 15,8-1 0-15,0 4-1 0,0-4 0 0,8 0 1 16,-8 1 0-16,6-1 2 0,6-4-2 0,-5 1 0 15,6 0 0-15,0-4 0 0,1-4 0 0,3 1 0 0,-2-1 1 16,-2-3-1-16,7-1 1 0,-1-6 1 0,0-1 0 0,-6-3 0 16,7-1 3-16,-6-4 0 0,4 3 4 0,-4-6 2 0,5 1 3 15,-5-2 7-15,-2 2 7 0,2-5 12 0,-8 5 3 16,0-4 2-16,1-1 1 0,-1 5 4 0,-6-1 2 16,7-4-5-16,-7 5-6 0,0-1-7 0,0 0 0 0,0 1-1 15,0 3-2-15,-7 0-4 0,7 4 0 0,0 0-3 0,-6-1-1 16,6 1-3-16,0 3-6 0,0 0-3 0,-7 4-5 15,7-3-2-15,0 3-2 0,0-3-2 0,0 3 0 0,0 0-1 16,0-4 1-16,0 4 1 0,0 0 3 0,7-4 6 16,-7 4 6-16,0 0 12 0,0 0 7 0,0-4 7 0,0 4 4 15,0-3 1-15,0-2 0 0,0 2 2 0,0-1 2 0,0 0 2 16,0-2 4-16,0 2 1 0,0-4 3 0,0 1-1 16,-7 3-1-16,7-3-3 0,0-1-11 0,0 1-9 0,0 0-12 15,-6 0-7-15,6 3-5 0,0-3-3 0,0 3-1 16,0 1-3-16,0-2 0 0,-6 3-1 0,6 2-4 0,0-4-2 15,0 4-2-15,0 0-4 0,0 0-6 0,0 0-8 0,6 0-9 16,-6 0-12-16,0 0-10 0,0 0-9 0,0 0-7 16,0 0-4-16,0 0 0 0,0 4 2 0,0-4 5 0,0 0 9 15,0 0 7-15,0 0 9 0,0 2 7 0,0-2 5 16,0 0 6-16,0 5 4 0,0-2 4 0,0 1 2 0,0-1 5 16,0 1 1-16,6 4 1 0,-6-5-1 0,7 4 2 15,-7 0-2-15,6 1-1 0,-6-1-1 0,7 1-3 0,0-2 0 16,-1 6-2-16,-6-1-2 0,6 0-2 0,0 1-2 0,-6 2-3 15,8-3-4-15,-8 3-5 0,6 5-2 0,-6-5-1 16,0 4 1-16,0 1 1 0,0-1 1 0,0 1 4 0,0-5 2 16,0 5 4-16,0-5 5 0,0 1 2 0,6-1 2 15,1-3 2-15,0 4 2 0,-1-4 2 0,1 1 1 0,5-5 4 16,-5 0-1-16,6 0 1 0,1-3 1 0,-8 0-1 0,7-1 0 16,0-3 0-16,6 0 2 0,-5 0-1 0,-2-3 0 15,8-1 1-15,-1 0-2 0,-5-3 2 0,4-5 2 0,2 2 1 16,-6-5 4-16,5 0 4 0,-5 1 8 0,5-5 5 15,-6 1 11-15,0-4 6 0,0 0 4 0,0 0 4 0,-7 0 2 16,8-3 2-16,-14-1-5 0,6 4-4 0,-6-3-10 0,-6 2-6 16,6 1-7-16,-14 0-9 0,1 4-18 0,7 0-26 15,-7 4-27-15,0 2-33 0,-7 1-39 0,8 0-50 16,4-1-97-16,-4 9-144 0,5 0-81 0,1-1-31 0</inkml:trace>
  <inkml:trace contextRef="#ctx0" brushRef="#br0" timeOffset="95321.21">7925 11185 163 0,'0'0'483'0,"0"-5"-117"0,0 5-160 16,6-3-94-16,1-1-48 0,13 0-28 0,-8 0-15 0,8-3-9 15,-1 4-2-15,1-5-1 0,6 5-2 0,-7-5 0 16,7 5-3-16,6 3 1 0,-12-4-1 0,7 4-2 16,-1 0-1-16,-7 0-1 0,1 4 0 0,-8 3 1 0,2 0 2 15,-8 1-1-15,0 2-1 0,-12 5 2 0,6-1-1 0,-13 2 0 16,6 3-1-16,-11 2 1 0,-2-3 0 0,1 4 0 15,-1-3-1-15,0 2 0 0,-7-1 0 0,9-2 1 0,-2 0 0 16,7-4 0-16,-7 1 0 0,8 0 1 0,4-3-2 16,2-3 3-16,0-1-1 0,6 0 3 0,6-2 0 0,0-1 0 15,8-3 1-15,-1 3-1 0,13-5-1 0,6 0-8 0,1 0-17 16,7-5-27-16,5-2-41 0,1 1-81 0,5-2-158 16,1-3-87-16,1-1-46 0</inkml:trace>
  <inkml:trace contextRef="#ctx0" brushRef="#br0" timeOffset="95852.45">8485 11335 350 0,'-13'3'290'0,"6"1"-109"0,1-4-64 0,0 4-33 0,6-4-19 16,0 0-12-16,0 0-11 0,0 0-6 0,6 0-8 0,7 0-7 15,0-4-7-15,0 0-6 0,0 1-2 0,6-2-4 0,-5 2 0 16,6-3-1-16,-1 0 0 0,-6 0 0 0,5-2-1 15,-3 1 3-15,-10-1 4 0,2 1 3 0,7 0 4 16,-14 3 2-16,6-3 4 0,-6 0 1 0,0 3-1 0,-6-3 0 16,-1 3-4-16,0 1-2 0,0-2-5 0,-6 5-3 0,1 0-4 15,-1 5 0-15,0-5-1 0,0 0 0 0,-1 3-1 16,2 1 0-16,-2 3 0 0,2-3 0 0,-2 3 2 0,1 4-2 16,1-4 0-16,5 4 0 0,0 0 0 0,1 1 1 15,0-2 0-15,-1-3 0 0,7 5 0 0,0-4 0 0,-7 2 3 16,7-2 0-16,0 3 1 0,0-4 0 0,7 0 1 0,-7 5 0 15,7-10 0-15,-1 6 0 0,-6-1 1 0,13-3-1 16,-6 4-1-16,5-6 0 0,1 4 0 0,1-4 1 0,-2 2-2 16,8-4 0-16,0 3-1 0,-1-6 0 0,1 3-2 15,5-4 0-15,2 2 0 0,-1-4-1 0,7 0 0 0,-8-2 0 16,1 1 0-16,8-3 0 0,-9-2 1 0,0 1-1 0,2 0 0 16,-7 0 1-16,-1-3 1 0,1 3 0 0,-7-1 4 15,0-2 3-15,0 3 6 0,-8-1 4 0,-5 5 6 0,9-4 2 0,-18-3 3 0,9 3 2 0,-5-1-2 0,-8 2-2 16,7 3-6-16,-8-1-3 0,2 4-5 0,6 2-4 0,-8-4-3 31,1 6-3-31,0 0-1 0,-1 6-3 0,2-4 0 16,-1 2 0-16,7 0 0 0,-1 3 0 0,0 1 0 0,-6 3 1 0,7-4-1 0,6 0 0 0,-6 4 0 0,-2-4 1 0,8 4-3 15,-6 0 0-15,6 0-1 0,6-3-3 0,2 4-4 0,-2-3-10 16,7 3-10-16,0-4-17 0,5 2-15 0,2-2-19 16,1-1-25-16,4-3-29 0,1-1-42 0,7-3-66 31,-13 0-93-31,6 0-67 0</inkml:trace>
  <inkml:trace contextRef="#ctx0" brushRef="#br0" timeOffset="96071.03">9111 11323 190 0,'-7'-8'384'16,"-1"2"-104"-16,-3-2-97 0,4 5-55 0,0-1-32 15,7-4-18-15,-6 6-10 0,0-3-11 0,6 5-7 0,-7-3-9 32,7 3-9-32,0 0-8 0,0-4-6 0,7 4-6 0,-7 4-8 15,6-4-3-15,0 0-1 0,-6 3-1 0,7 2 1 0,0-3 0 16,4 2 0-16,-3 4 0 0,-1-5 0 0,-2 5 2 15,3-2-2-15,-2 2 0 0,0-1 0 0,-6 1-1 0,7 0 0 0,-7 3 2 0,7-4-1 0,-7 0 0 0,6 4 0 32,-6-4 1-32,6 1 0 0,-6 0 0 0,8-2-1 0,-2-2-2 15,7 3 0-15,0-3-5 0,0 0-14 0,7 0-19 0,-1-4-35 0,0-4-65 0,8 0-116 0,-8-3-103 0,1-1-70 16</inkml:trace>
  <inkml:trace contextRef="#ctx0" brushRef="#br0" timeOffset="96336.75">9012 10781 256 0,'-7'0'322'0,"7"0"-121"16,0 0-82-16,0 4-44 0,7-4-21 0,1 0-15 15,-2 0-7-15,0 4-3 0,7-4-2 0,1 0-1 0,-2 0-1 32,8 4-1-32,0-4-8 0,-1 0-1 0,1 0-3 0,6 0-4 0,-7 0 0 0,7 0-1 0,-1 0 1 0,2 0-1 0,-7 0 0 15,6 0-1-15,-6 0-1 0,6 0-1 0,-6 0-1 16,-8 3-3-16,8-3-10 0,-7 0-16 0,0 0-24 16,0 0-43-16,-7-3-78 0,8-1-142 0,-8-4-75 0</inkml:trace>
  <inkml:trace contextRef="#ctx0" brushRef="#br0" timeOffset="96508.43">9226 10679 205 0,'0'7'274'0,"-5"-4"-83"0,5 5-66 16,0-1-39-16,0 4-21 0,0 1-9 0,0 2-9 15,0-3-8-15,5 7-6 0,4-3-5 0,-3 3-3 0,-1 1-6 31,3 2-6-31,5-2-3 0,-7 6-3 0,7-2-6 0,1-2-14 0,5 2-29 0,-6-2-56 0,7-2-112 0,-7-1-104 16,-1 0-67-16</inkml:trace>
  <inkml:trace contextRef="#ctx0" brushRef="#br0" timeOffset="98679.93">9906 10580 4 0</inkml:trace>
  <inkml:trace contextRef="#ctx0" brushRef="#br0" timeOffset="99492.33">8994 10917 335 0,'-14'7'258'0,"1"-3"-103"0,0 3-60 0,6-3-32 16,1 0-21-16,0-1-13 0,6 1-9 0,0 0-5 15,6-1-4-15,0 0-1 0,8 1-2 0,-1 0-4 0,7-4 0 16,6 4-3-16,6-4 0 0,1-4-1 0,6 4 0 0,-1-4 3 15,8 0 0-15,-8 1 1 0,9-4-1 0,-1 0 1 16,0-1-1-16,-1-3 0 0,1 1-1 0,-1 2 0 0,1-7-2 16,-7 4 1-16,0 0 5 0,-7 0 4 0,-6 4 3 0,1-5 9 15,-15 6 7-15,2 2 2 0,-8-3 3 0,-12 3-2 16,-1 4-2-16,-12-4-4 0,-8 8-4 0,-5-4-8 16,-7 7-5-16,-7-3-5 0,-5 3-1 0,-2 0 0 0,-6 1 2 15,7-1 2-15,0 0 1 0,0 1 5 0,6-1 4 0,1-2 3 16,12 1 0-16,1-3 0 0,6 2 1 0,6-2-2 0,7 1-3 15,0-4-3-15,6 4-5 0,7-4-3 0,7 0-1 16,-1 0-1-16,14 0-1 0,0-4-2 0,6 0 0 16,-1 1 0-16,15-2 2 0,-1-2-1 0,0 5-1 0,0-6 2 15,7 0-2-15,0-3 1 0,-8 4 0 0,8-5 0 0,-7 2-1 16,0-1 0-16,0 0 0 0,-7 0 0 0,1 0 1 16,-7 4 0-16,-6-1 2 0,0 2-1 0,-14-2 1 0,-6 4 0 15,0 1 0-15,-13 3-1 0,-14 0 0 0,2 3 0 16,-7 1-2-16,-14 0 0 0,1 3 0 0,-8 0 1 0,1 0 1 15,-1 1 0-15,2-1 0 0,-2 0-1 0,6 0 0 0,3 1 0 16,-2-4-1-16,6 3-1 0,9-3 0 0,-2-1 0 16,13 0-1-16,8 1-2 0,-3 1 0 0,10-5 0 15,10 3 2-15,4-3-1 0,2 0 1 0,10 0-1 0,5 0-1 16,0 0-1-16,0-3-1 0,6-2-2 0,8 1-1 0,-8 1 0 16,6 0 1-16,2-1 0 0,-7 0 1 0,0 1 2 0,6-1 0 15,-13 0 3-15,7 4 0 0,-7-4 0 0,-7 1-3 16,-6-1-3-16,-6 4-2 0,-1 0 1 0,-12 0-4 15,-1 4-3-15,-14-1-3 0,3 5-5 0,-15-4-1 0,1 3 2 16,-7 0-2-16,-7 0 2 0,0 1 1 0,-1-1 3 0,-3 0 5 16,4 1 3-16,1-4 4 0,5 4 4 0,0-6 3 15,9 2 4-15,-2-1 1 0,13 2 3 0,1-5 4 0,-1 0 5 16,13 3 1-16,-5-3 1 0,12 4-2 0,0-4-1 16,7 0-2-16,5-4-2 0,8 4-2 0,7-3-5 0,5-2-3 15,7 2-2-15,6-3-4 0,6 1 0 0,9 2-10 0,5-5-20 16,0 1-33-16,14-4-61 0,-1 3-116 0,0-2-105 15,1-1-59-15</inkml:trace>
  <inkml:trace contextRef="#ctx0" brushRef="#br0" timeOffset="99757.79">10179 10433 208 0,'0'0'369'0,"0"-3"-120"16,0 3-101-16,0 0-58 0,7 0-37 0,-7 3-20 15,6-3-13-15,0 7-8 0,2 0-6 0,-2 2-3 0,0 1 0 16,6 0 1-16,-4 7 0 0,4 0-2 0,2 2 1 0,-1 3 1 16,0-5-1-16,0 9 0 0,-7-3-2 0,8 3 1 15,-8-1 1-15,1 0-1 0,-1-3 1 0,0 4-1 0,2 0 0 16,-8-4-1-16,5 3-1 0,-5-6-6 0,7 2-9 15,-7-2-12-15,6-1-18 0,-6-3-34 0,0-4-67 0,0 0-143 16,6-4-83-16</inkml:trace>
  <inkml:trace contextRef="#ctx0" brushRef="#br0" timeOffset="100007.69">10557 10518 336 0,'-6'-8'315'0,"-7"5"-126"16,-1-1-77-16,2 4-38 0,-2 0-23 0,2 4-15 0,-8-1-7 16,7 1-5-16,-1 4-4 0,-4 2-2 0,4-3-4 15,1 5 0-15,7-2-1 0,-8 1-3 0,8 4-2 0,-1-5-1 16,7 2-1-16,0 3 0 0,0 0 0 0,0-4 0 0,7 3-2 16,-1-3 0-16,0 3 1 0,2 1-2 0,5-4 1 15,0 4-2-15,0-4 0 0,7 4-1 0,-1-4-3 0,6 0-6 16,2 0-13-16,-1-4-21 0,7 0-35 0,-8 0-63 15,8-7-109-15,-6 4-90 0,5-4-60 0</inkml:trace>
  <inkml:trace contextRef="#ctx0" brushRef="#br0" timeOffset="100273.4">10862 10529 270 0,'0'-7'339'0,"-5"-1"-136"0,5 4-84 0,0 1-45 0,0 3-30 16,0 0-14-16,-7 3-9 0,7 1-8 0,0 4-6 15,7-1-3-15,-7 3-1 0,0 2 2 0,5 2 1 0,3 1-5 16,-1 2 1-16,-1 3-1 0,7-2 0 0,-6 0 2 16,5 1-1-16,1-5-1 0,1 4 4 0,-3-7 5 0,4 4 2 15,4-8 7-15,-6 0 7 0,0 1 12 0,1-4 12 0,4-4 14 16,-4-4 10-16,-1 1 8 0,7-5 11 0,-9 0 8 16,4-7 8-16,-3 1 2 0,2-1 1 0,-8 1 4 0,7-4-1 15,-7-4-6-15,-6 4-10 0,7-5-14 0,-7 1-17 16,0 4-14-16,-7-4-28 0,1 0-40 0,0 5-36 0,-1-2-33 15,1 1-32-15,-1-1-30 0,0 4-37 0,7 4-52 0,-6 1-108 16,6-2-92-16,0 5-55 0,-6-1-27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06:10.5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6954 9114 217 0,'-7'0'195'0,"1"-3"-51"0,-1 3-42 0,1-4-32 0,-1 4-18 16,7-4-9-16,-7 4-7 0,0-4-6 0,7 2-5 0,-5 2-3 15,-1-5-2-15,6 5 0 0,-9-3-2 0,9 3-1 16,-5-4 0-16,5 4-4 0,-6-3 0 0,6 3 0 0,-7 0 1 16,7-4-1-16,-6 4 1 0,6 0-2 0,0 0 2 15,-7-4 0-15,7 4 0 0,-7 0-2 0,1 0-3 0,0 0-2 16,-2 4-1-16,-4-4-1 0,-1 0-2 0,6 0 2 0,-13 4-2 15,7-1 2-15,-5-3 2 0,-2 4 0 0,7-4 0 16,-7 0 3-16,0 0 2 0,-7 3 0 0,9-3-3 0,-2 0 1 16,1 0-1-16,-1 0 0 0,1 5 0 0,0-5-2 0,-1 0-1 15,-6 0 0-15,6 2 0 0,-6-2-2 0,0 4-1 16,0-4-1-16,-7 4 0 0,1 0-1 0,-1-4 0 0,1 3 0 16,-2-3 0-16,2 4 2 0,-7-4 1 0,7 0 0 15,-7 4-1-15,-1-4 2 0,1 0-2 0,0 0 2 0,7-4-1 16,-7 4 0-16,-1 0 0 0,1-4-1 0,7 4-1 0,-7-3 1 15,7 3 0-15,-2-4-1 0,2 4-1 0,-1-4 0 16,-6 4 0-16,7 0 0 0,-7-4 0 0,7 4 1 16,-8 0-1-16,1 0 0 0,0-2 1 0,-1 2 0 0,0 0 0 15,3 0 0-15,4 0-1 0,-8 0 0 0,4 0 1 0,4 0-2 16,-7 0 0-16,9 0-1 0,-2 0-1 0,1 0 0 0,-2 0 0 16,3 0 1-16,-3 0-1 0,2 0 2 0,-2 0-1 15,-4 0-1-15,6 0 1 0,-8 2 0 0,1-2-1 16,-6 4 0-16,6 0 0 0,-7 0-1 0,1-4 1 0,-1 3 1 15,7 1-2-15,-7-4 2 0,7 4-1 0,-7-4-1 0,7 0 1 16,-6 0 2-16,5 0 0 0,8 0 0 0,-7 0 0 16,0 0 1-16,7 0 1 0,-1 0-1 0,1 0-1 0,6-4 0 15,-7 4-1-15,7 0 1 0,0-4-1 0,6 4-1 16,-6 0 2-16,7 0 0 0,-1-3 0 0,0 3 0 0,1 0 1 16,5 0-1-16,2-4 1 0,-2 4 1 0,2 0 0 0,5 0-1 15,1-4 2-15,-1 4-1 0,7 0-2 0,-7 0-5 16,7-4-6-16,7 4-12 0,-7 0-15 0,13 0-23 0,0-2-42 15,-7 2-87-15,14-5-127 0,-6 2-76 0</inkml:trace>
  <inkml:trace contextRef="#ctx0" brushRef="#br0" timeOffset="687.39">4034 8590 85 0,'0'-4'283'0,"8"2"-86"15,-8 2-72-15,6-5-42 0,-6-2-22 0,0 7-10 0,6-3-2 16,-6-5 0-16,6 8 1 0,-6-7 1 0,0 3-4 16,0 4-6-16,0-3-5 0,6-1-4 0,-6 4-5 0,0 0-4 15,-6 0-3-15,6 0-1 0,0-3-5 0,-6 3-1 0,0 3 0 16,0-3-4-16,-2 4-2 0,-4-1-2 0,-1 1 0 16,-7 3-1-16,0-3 0 0,7 3 0 0,-6 0-2 0,0 0 3 15,-1 1-2-15,-6-1 2 0,6 1 1 0,1 3-3 16,-1-4 1-16,0 1 0 0,1-1 0 0,-1 3 1 0,-6 2 0 15,7-1-2-15,-7 0 0 0,6 0 1 0,-6-1-3 0,-7 2 1 16,7 3-1-16,0-5 1 0,-7 5-2 0,8-1 0 16,-8-2 1-16,6 2-1 0,-4-2 0 0,5 2 0 0,-7 1 0 15,7 0 0-15,-6-5 0 0,5 5 1 0,1-4-1 16,0 4 0-16,0-1 0 0,7-2 0 0,-7 2 0 0,6-3 1 16,0 3-1-16,1-3 0 0,4 0-1 0,-3 4 2 15,5-4 0-15,0 0-1 0,0 0-1 0,6 1 0 0,1-2 0 16,-7 1 1-16,13 4 0 0,-7-5-2 0,7 2 2 0,0 3-1 15,0-5 1-15,0 1 0 0,0 4 0 0,7-3 0 16,6-2 1-16,-7 5 0 0,8-4 0 0,5 3 1 0,1-3-1 16,0 3 0-16,5-2 0 0,1-1-1 0,7 3-1 15,5-3 0-15,-4 0-1 0,11 0 1 0,-5-3-1 0,5 4 1 16,1-2 1-16,-1-3 0 0,1 5 0 0,6-5 0 16,0 3-1-16,-7-2 1 0,8-1 2 0,-7 0-1 0,5 0 0 15,-11 2 1-15,5-6 0 0,-5 4 0 0,-8-3-1 0,7 2 1 16,-13-1-2-16,1 2-1 0,-9-2 0 0,-4-3 1 15,-2 2 0-15,2-1 0 0,-1 2 0 0,-7-2 0 0,-6 1 0 16,6 4 0-16,-6-6 0 0,0 3-3 0,0 2-4 0,0 0-1 16,0 1-11-16,-6-1-14 0,6 0-23 0,0 0-35 15,-6 4-74-15,6-3-119 0,6-2-85 0,-6-1-56 16</inkml:trace>
  <inkml:trace contextRef="#ctx0" brushRef="#br0" timeOffset="2686.86">19686 9210 12 0,'0'0'107'0,"0"0"-18"0,0 0-10 0,0 0-7 0,0 0-4 16,0 0-3-16,0 0-6 0,0 0-8 0,0 0-9 16,0 0-6-16,0 0-8 0,0 0-6 0,0 0-4 15,0 0-3-15,0 0 1 0,0 0 0 0,0 0 1 0,0 0 0 16,0 0 1-16,0 0 0 0,0 0 2 0,6 0-1 0,-6 0-2 16,0 0-1-16,0 0-1 0,7 0 0 0,-7-4 1 15,7 4-2-15,-1 0-2 0,1-3 0 0,5 3 0 0,-5 0 1 16,0-4 2-16,5 4 1 0,2 0-1 0,-1-4 1 15,0 4 2-15,0-4-2 0,-1 4-1 0,2 0-3 0,6-3-4 16,-8 3-2-16,8 0 0 0,-1 0-1 0,1-4-1 0,0 4 0 16,-1 0-2-16,7 0 2 0,-6 0 0 0,6 0-1 15,0 0 0-15,0 0-1 0,6 0 0 0,-6 0 0 0,7 0 3 16,-1 4-1-16,1-4 1 0,-1 0 0 0,2 0-1 16,4 0 2-16,-5 0-2 0,6-4 2 0,-1 4-2 0,3 0 0 15,-2 0-1-15,-1-3-1 0,2 3 1 0,5 0-1 0,-7 0 2 16,3 0-2-16,-2 0-1 0,-1 0-1 0,2 3 1 15,-7-3 2-15,6 0 0 0,-8 0-3 0,3 4 0 16,-2-4 0-16,1 0 0 0,-7 3 0 0,6-3 1 0,1 0-1 16,-7 0-1-16,7 0 0 0,-1 0 0 0,-6 0 1 0,7 0-1 15,-2 0 1-15,10 0 0 0,-8-3 0 0,-1 3 0 16,1-4 1-16,5 4 0 0,-5 0 0 0,-7 0 2 0,7-3-1 16,-1 3-2-16,-6 0-1 0,7-5 4 0,-1 5-1 15,-5-2-1-15,-1 2 0 0,0 0-1 0,6 0-2 0,-5-5 2 16,-1 5 0-16,-1-4-3 0,1 4 1 0,0-3 0 0,1 3 0 15,-1-4 0-15,0 4 1 0,0-3 0 0,-1 3 0 16,2-4 0-16,-7 4 0 0,6-4 1 0,-8 4 0 0,2 0-2 16,0 0 1-16,-1-3-1 0,-5 3 0 0,5 0 0 15,-5 0 0-15,-2-4-1 0,1 4 2 0,0-4 0 0,1 4 0 16,-1 0 0-16,-7-3 0 0,7 3-1 0,-6-5 1 0,5 5-2 16,-5-2 1-16,0 2 1 0,-1 0-1 0,1-4 1 15,-7 4 1-15,5-4 0 0,3 0 0 0,-8 1 1 0,7-1 0 16,-7 0-1-16,5 0 0 0,-5 2 0 0,7-3 0 0,-7 2 0 15,6-1 0-15,-6 1 0 0,7-5 0 0,-7 4 1 16,0 1 1-16,7-1-2 0,-7-3 0 0,0 4 2 16,0-1 0-16,0-4-1 0,0 5 2 0,0-5-1 0,-7 2 0 15,7-3 1-15,-7 2 0 0,1 0-2 0,-1-1 3 0,2 1 0 16,-10-3 0-16,10-2 1 0,-8 1 0 0,-1 4 1 0,-5-7 1 16,0 2 0-16,-2-2 0 0,2-1-1 0,0 4 1 15,-7-4 1-15,-1 5 4 0,1-5 0 0,1 3 1 16,-1 2-1-16,0 3-2 0,-1-5 0 0,1 5-2 0,7 0-2 15,-1 0-4-15,7 2 1 0,0 2-4 0,1 0 2 0,4-1 1 16,2 0 0-16,0 4-1 0,6-3-1 0,0 3 1 16,-7 0-2-16,14 0 2 0,-7 3-1 0,6 1-2 0,0-4 1 15,8 4 1-15,-1 2 0 0,6-1 0 0,1-1 0 0,-1 2-1 16,7 2 0-16,-6-1 1 0,13 1 0 0,-7 2 0 16,6 1 2-16,1 0-2 0,0 1-1 0,-1 2 0 0,7-3-2 15,-7 3 0-15,8 1-1 0,-8 0 0 0,1 3-4 16,0-3 1-16,-8 4 2 0,1-5-1 0,0 8 2 0,-6-4 1 15,0 5 0-15,-7-2 1 0,-1 2 2 0,-4-2 1 16,-8 1 0-16,0 3 2 0,-8 1-2 0,-4-4 0 0,-8 8 0 16,-5-5 2-16,-9 0-1 0,-5 1 0 0,-6 0-1 0,-8-1-1 15,-5 2-2-15,-7-1-6 0,0-6-14 0,-8 6-31 16,2 1-60-16,6-5-127 0,-6-1-89 0,5 1-70 0</inkml:trace>
  <inkml:trace contextRef="#ctx0" brushRef="#br0" timeOffset="10794.32">4451 13126 8 0,'0'-4'209'0,"0"0"-51"0,0-3-48 0,0 4-29 16,0-4-18-16,0 3-13 0,0-4-8 0,0 5-6 16,6-5 0-16,-6 5-3 0,0-5 2 0,0 4-2 15,0-4 2-15,0 6 1 0,0-2 1 0,0-4 1 0,0 5 0 16,8-1 2-16,-8 0-3 0,0 0-3 0,0 2-1 0,0-3-1 16,0 2 2-16,0-1 3 0,0 1 3 0,0 3 5 0,0-4 3 15,0 4 6-15,0 0 3 0,0 0 5 0,0 0 1 16,0 0-2-16,0 0-2 0,0 0-4 0,0 0-5 15,-8-4-6-15,8 4-6 0,0 0-11 0,0 0-10 0,0 0-14 16,8 0-18-16,-8 4-16 0,0-4-14 0,6 4-15 0,-6-1-16 16,7 1-14-16,-1 4-15 0,0-2-14 0,2 2-20 15,4 3-39-15,-5-5-48 0,-1 6-81 0,1-1-76 0</inkml:trace>
  <inkml:trace contextRef="#ctx0" brushRef="#br0" timeOffset="10919.39">4471 13343 266 0,'-6'10'361'0,"-2"-3"-116"15,8 5-98-15,-6-5-59 0,6 1-33 0,-6-2-18 16,6 2-11-16,0-1-7 0,0-3-6 0,0 2-3 16,6-1-4-16,0 2-7 0,-6 0-12 0,8 1-18 0,-2-1-22 15,7 0-44-15,-7 5-73 0,8-6-127 0,-8 2-82 0</inkml:trace>
  <inkml:trace contextRef="#ctx0" brushRef="#br0" timeOffset="11044.41">4490 13771 350 0,'-6'10'329'16,"0"-2"-127"-16,-1 3-93 0,1 0-49 0,-2-4-27 0,8 0-17 16,0 1-11-16,0-1-13 0,8 1-17 0,-8-2-30 15,6-2-49-15,1 4-90 0,-1-5-117 0,0 5-59 0</inkml:trace>
  <inkml:trace contextRef="#ctx0" brushRef="#br0" timeOffset="11169.33">4413 14265 83 0,'-7'11'344'0,"0"0"-113"0,7 1-103 16,-6-6-59-16,6 5-31 0,0-3-19 0,0-2-15 0,6 2-20 15,-6-4-26-15,7 4-45 0,0-5-65 0,-1 1-98 0,0 3-78 16</inkml:trace>
  <inkml:trace contextRef="#ctx0" brushRef="#br0" timeOffset="11278.59">4340 14664 66 0,'0'12'317'0,"-6"3"-103"0,6-5-90 0,0 1-62 16,0 0-41-16,0-4-31 0,6 4-30 0,2-3-42 15,-2 0-55-15,0-1-73 0,1 0-93 0</inkml:trace>
  <inkml:trace contextRef="#ctx0" brushRef="#br0" timeOffset="11403.63">4348 15152 101 0,'-8'14'244'0,"8"1"-71"0,0-4-62 0,0 1-46 0,0-5-32 16,0 3-32-16,0-2-32 0,8-1-46 0,-2 0-59 15,0 0-82-15</inkml:trace>
  <inkml:trace contextRef="#ctx0" brushRef="#br0" timeOffset="11544.15">4438 15665 252 0,'0'11'237'0,"-6"-4"-86"0,6 0-61 16,0 4-46-16,0-3-38 0,6-1-30 0,1 1-38 0,-1-5-53 15,0 0-82-15,2 1-100 0</inkml:trace>
  <inkml:trace contextRef="#ctx0" brushRef="#br0" timeOffset="11684.74">4471 16283 68 0,'-6'19'455'16,"-8"3"-110"-16,8-3-151 0,-1-1-101 0,1-4-59 15,6 5-43-15,-7-5-30 0,7 5-31 0,0-5-44 0,7-3-67 16,-1 4-108-16,1-3-78 0</inkml:trace>
  <inkml:trace contextRef="#ctx0" brushRef="#br0" timeOffset="11825.42">4465 17072 469 0,'-8'18'500'0,"-4"0"-172"0,5 0-160 0,7 1-104 15,-6-1-63-15,6 0-37 0,0 0-18 0,0 1-18 16,0-1-18-16,6 1-30 0,-6 3-60 0,7-4-119 0,-1 3-72 16</inkml:trace>
  <inkml:trace contextRef="#ctx0" brushRef="#br0" timeOffset="13090.66">21263 12880 90 0,'6'-4'287'15,"8"1"-86"-15,-8-4-77 0,0 3-49 0,7 1-29 16,1-5-13-16,-8 4-4 0,8 1 0 0,-8-1 4 0,0-3 2 16,7 4-1-16,-6-1 0 0,-1-1-3 0,1-1-3 15,-1 2-4-15,0 0-6 0,-6-3-5 0,8 3-6 0,-2 0-2 16,0 1-5-16,1 3-5 0,0-5-3 0,-1 3-1 0,-6 2-1 16,5-4 0-16,-5 4-1 0,8-3 2 0,-8 3 4 0,0 0 2 15,6 0 2-15,-6-4 1 0,0 4-1 0,0 0 0 16,0-4 2-16,0 4-2 0,0 0 1 0,-6-4 3 15,6 4 4-15,0 0 3 0,0 0 5 0,0 0 1 0,0 0 3 16,0 0 1-16,0 0-1 0,0 0-3 0,0 0-3 0,0 0-3 16,-8 0-3-16,8 0-2 0,0 0-3 0,0 4 0 15,0 0 1-15,0 0 2 0,0-1 1 0,0 1 1 0,0 3 0 16,0 0 0-16,0 1 1 0,0 3-1 0,8-5-2 16,-2 6-4-16,1-1-8 0,0 4-7 0,-1-5-12 0,7 1-20 15,6 5-39-15,-5-7-73 0,5 3-147 0,1-1-76 0</inkml:trace>
  <inkml:trace contextRef="#ctx0" brushRef="#br0" timeOffset="13231.49">21444 13393 493 0,'-5'11'497'0,"-8"-3"-198"16,6 3-136-16,7-4-85 0,-6 4-50 0,6 3-31 15,0-3-21-15,6 4-19 0,-6 0-19 0,14-1-24 16,-3 5-44-16,3-1-75 0,0 1-133 0,5-2-65 0</inkml:trace>
  <inkml:trace contextRef="#ctx0" brushRef="#br0" timeOffset="13356.22">21569 14217 185 0,'-6'19'487'0,"0"-4"-93"15,6 6-196-15,-8-2-130 0,8 6-96 0,8-3-104 0,-2 1-158 16,0-1-90-16,7-4-55 0</inkml:trace>
  <inkml:trace contextRef="#ctx0" brushRef="#br0" timeOffset="13481.28">21687 15133 47 0,'0'19'501'15,"0"-1"-13"-15,0 0-206 0,0 1-192 0,0 3-154 0,6-4-139 16,7 8-146-16,0-4-77 0</inkml:trace>
  <inkml:trace contextRef="#ctx0" brushRef="#br0" timeOffset="13606.16">21863 16101 353 0,'0'18'509'15,"0"0"-121"-15,0 5-199 0,0-6-129 0,6 5-81 0,0 1-64 16,1-1-63-16,6 0-75 0,0 3-106 0,0-4-71 0</inkml:trace>
  <inkml:trace contextRef="#ctx0" brushRef="#br0" timeOffset="13731.28">21889 16973 14 0,'-14'14'506'0,"8"1"-18"0,0-1-187 0,-2 1-156 0,8-1-99 15,0-2-69-15,0 3-67 0,8-5-82 0,-2 2-134 0,7-2-84 16,0 6-51-16</inkml:trace>
  <inkml:trace contextRef="#ctx0" brushRef="#br0" timeOffset="13856.1">21725 17723 530 0,'-19'12'618'0,"6"-5"-16"0,0 3-230 0,0 2-191 0,6-1-135 15,1 0-82-15,6-4-51 0,0 0-25 0,6 1-18 0,7-8-14 16,1 4-16-16,-8-1-16 0,7-3-39 0,0 4-67 15,0 0-99-15,0 0-52 0</inkml:trace>
  <inkml:trace contextRef="#ctx0" brushRef="#br0" timeOffset="175630.69">4510 17489 214 0,'0'-3'190'0,"0"3"-26"15,0 0-26-15,0 0-26 0,0 0-25 0,0 0-23 0,0 0-18 16,0 0-18-16,0 0-9 0,0 0-7 0,0 3-3 0,0-3-3 16,0 0-2-16,0 4 0 0,0 0-2 0,0-1-1 0,0-3-1 15,0 3-1-15,0 2-2 0,7-1-7 0,-7-4-7 0,0 3-16 16,6-3-29-16,1 4-44 0,-1-4-61 0,1 0-99 15,-2 0-76-15</inkml:trace>
  <inkml:trace contextRef="#ctx0" brushRef="#br0" timeOffset="182925.61">1213 3927 83 0,'-8'-3'218'0,"8"3"-48"0,0-4-39 15,0 0-38-15,-5 0-23 0,5 4-14 0,0-3-7 16,-6-1-2-16,6 4-2 0,0-4-3 0,-6 4-4 16,6-4-5-16,0 2-1 0,0 2-2 0,-8 0-3 0,8-4-1 15,0 0-4-15,0 4 0 0,0-4-1 0,0 4-1 0,0 0-1 16,0-3-3-16,0 3-1 0,-6-5-2 0,6 5-2 15,0 0-6-15,0 0-1 0,0 0-1 0,0 0-2 0,0 5 0 16,0-2-1-16,0 1 1 0,0 4 0 0,0 2 2 16,0 1 0-16,0 4-2 0,-6 3 2 0,6 0 0 0,-7 4-1 15,7-1 2-15,-6 6 1 0,6-1 0 0,-7-1 2 0,0 4 0 16,1 0 1-16,0 0 2 0,6 1 1 0,-7-4-1 16,-1 3-1-16,8 0-1 0,0-2 1 0,-5 2 0 15,5-3-1-15,-6-1-1 0,6 0-3 0,0 0 0 0,-8 2-2 16,8-5 0-16,-6 0 0 0,6 3-1 0,-6-6 1 0,6 2-1 15,-8-2-1-15,8-1 1 0,-5 1-1 0,5 0 0 0,-6-5-1 16,6-3-1-16,0 0-3 0,0-1-12 0,0-2-16 16,0-1-30-16,6-3-44 0,-6-1-84 0,0-3-146 15,5 0-77-15</inkml:trace>
  <inkml:trace contextRef="#ctx0" brushRef="#br0" timeOffset="183550.56">1070 3897 193 0,'0'-2'204'0,"5"2"-60"15,-5-4-48-15,0 0-28 0,8 0-14 0,-8 4-5 0,6 0-3 16,-6-3-4-16,6-2-4 0,2 2-4 0,-8 3-1 15,6-4-1-15,-6 0-1 0,5 4-1 0,-5-4 1 16,8 2-1-16,-1-2 1 0,-1 0-1 0,0 0-5 0,8 1-1 16,-8-1-3-16,7 0-2 0,-7 4 0 0,8-4 2 0,-3 1 0 15,4 3 3-15,4-4 0 0,-5 4-3 0,-2 0 1 0,8 0-1 16,-7 4-1-16,7-4-2 0,-8 3-1 0,8 5-1 16,-7-1 2-16,0 1-3 0,0-2-2 0,0 6-2 15,-6-1 0-15,-1 3 1 0,-6 1 0 0,0 0-2 0,-6 3-2 16,-1 1-1-16,0 2 0 0,-5-2 0 0,-1 2-1 0,-7 1-4 15,5-3 2-15,-2 3-2 0,3-4 1 0,1 1 0 16,1-5-2-16,4 1 0 0,2-3 1 0,0 2 2 0,0-3 1 16,6 0 0-16,0 0 0 0,6 0 1 0,0 0 2 15,0 0-1-15,8 0 2 0,-1-1-1 0,0 5-1 0,6-4-3 16,-5 0 1-16,5 4-3 0,1-4 0 0,-8 4 0 0,8-1-3 16,-6 1-1-16,-2-1 0 0,-5 1 1 0,-1 3-1 15,1-3 1-15,-7 0-1 0,0 3 1 0,-7-4 1 0,-6 2 1 16,1 2 2-16,-2-4 0 0,-6 5 2 0,-5-2-1 15,-10-2 2-15,11 4 1 0,-16-4 0 0,8 3-1 0,-2-3 1 16,-3-1 0-16,4 1-5 0,1-5 4 0,-1 2-2 0,7-1-3 16,-7-4-1-16,6 0-3 0,7 4-8 0,9-7-16 15,-3-1-18-15,1 2-29 0,7-2-34 0,6-3-68 0,6-3-142 16,7-2-99-16,1-2-49 0</inkml:trace>
  <inkml:trace contextRef="#ctx0" brushRef="#br0" timeOffset="183987.86">1715 4077 263 0,'0'0'223'0,"-6"0"-76"0,6 0-59 16,-7 0-37-16,7 0-18 0,-7 4-13 0,1 0-4 15,-1-1 1-15,7 4 0 0,-6 1 1 0,-1 3 3 0,1 0-2 16,6 1-2-16,-7 1 1 0,1 3 0 0,6-2-1 0,-6 1 2 15,6 3-3-15,-8 0 0 0,2-3-1 0,6 3 0 16,-6 4 0-16,6-4-1 0,-7 1 0 0,7 0-2 0,0-2-1 16,0 2 0-16,0-1-1 0,0 0 2 0,0-3-1 15,0 2-1-15,7 3-1 0,-7-6 2 0,6 1 0 0,0-1 0 16,2-2 1-16,4 3-3 0,-5-5-2 0,6 1 0 0,0-1-1 16,0-2-2-16,0 3 0 0,-1-4-4 0,2 1-7 15,-1 0-6-15,0-1-13 0,0-4-18 0,1 1-32 0,4 0-65 16,-4-4-129-16,-1-4-93 0</inkml:trace>
  <inkml:trace contextRef="#ctx0" brushRef="#br0" timeOffset="184269.04">1871 4191 29 0,'14'0'359'0,"-2"0"-120"15,-5 4-101-15,6-4-59 0,0 3-33 0,-1 4-15 0,2-3-7 16,-2 3-4-16,-4 1-5 0,4 3-2 0,-12 0-2 0,7 3 0 16,-7-3 3-16,0 4-3 0,0-1 2 0,0 5 1 15,-7-5 4-15,1 1-2 0,0 4 2 0,-8-5-2 16,8 1-2-16,-8 3-1 0,8-3-5 0,-6-1-2 0,-2 1-2 15,1 0 0-15,1 0-1 0,4-4-4 0,-4-1-9 0,5 2-11 16,-6-5-21-16,7 1-35 0,6-6-55 0,0 2-116 16,0-4-99-16</inkml:trace>
  <inkml:trace contextRef="#ctx0" brushRef="#br0" timeOffset="184534.61">2047 4209 192 0,'0'0'340'0,"-6"4"-124"0,6-4-91 15,-7 3-54-15,7 5-31 0,0-1-15 0,-7 0-9 0,7 1-2 16,0 3-1-16,-6-1 1 0,6 2 0 0,0-2-2 16,0 5-1-16,0 0 0 0,0-1 1 0,6 1-3 0,-6 0 0 15,7 0-2-15,-7-1-2 0,0 1 1 0,7-1-2 0,-1 1-1 16,1-5 0-16,-1 7 0 0,1-7 0 0,6 0 2 15,-1 2-1-15,-5-5-2 0,6 0-7 0,0 1-10 0,1-4-19 16,-2-1-38-16,2 1-85 0,-2-4-145 0,2-4-74 16</inkml:trace>
  <inkml:trace contextRef="#ctx0" brushRef="#br0" timeOffset="184737.68">2209 4129 39 0,'14'0'404'0,"5"8"-141"0,1-6-110 0,-7 9-60 15,7-3-29-15,0 7-13 0,-1-1-7 0,0 1-6 0,-6 4-4 16,1 2-6-16,-2 1-5 0,-4 0-3 0,-8 8-3 16,0-1 0-16,0 0 0 0,-14 4 1 0,8 3-4 0,-15 1 0 15,2 0-1-15,0 3-2 0,-7-4 2 0,6 5-8 16,-5-4-12-16,-2-1-14 0,1 0-15 0,6-6-26 0,1 0-59 15,0-5-133-15,5-3-87 0,1-4-57 0</inkml:trace>
  <inkml:trace contextRef="#ctx0" brushRef="#br0" timeOffset="185456.29">2575 3473 62 0,'-7'-5'288'0,"7"5"-64"0,0-2-56 0,-6 2-52 0,6 0-33 16,0 0-24-16,0 0-14 0,0 0-9 0,0 0-6 0,0 0-6 16,-6 0-7-16,6 0-6 0,0 0-6 0,0 0-3 15,0 2-3-15,0 3-1 0,-7-2-1 0,7 5 1 0,-7-1 2 16,1 0 0-16,0 0 0 0,-1 5 2 0,0-1 0 15,1 0 1-15,-1 0-2 0,1-1 1 0,6 1 2 0,-6-2-3 16,-2-2 1-16,8-1 0 0,-6-2 2 0,6 4 7 0,0-8 6 16,0 4 7-16,0-1 4 0,6-3 5 0,-6-3 1 15,8-1 1-15,-2 0-2 0,0-4-5 0,7-3-5 16,-6 0-7-16,6-3-6 0,-7-1-4 0,8 1-2 0,-2-5 0 16,0 5 0-16,3-5-3 0,-10 2 0 0,10 1 0 0,-9-2-1 15,6 0 0-15,-5 3 0 0,0 0 0 0,6 1 0 0,-7 3 0 16,1-3 0-16,-7 6 0 0,7-3 0 0,-1 4 0 15,-6-1 2-15,5 5-2 0,-5-1 0 0,7-1-2 0,-7 5 1 16,0 0 1-16,8 0-2 0,-3 0-1 0,2 5 2 16,0 2-1-16,-1-2 1 0,1 1 0 0,6 2 0 0,-7-1-1 15,1 4 1-15,6 0-2 0,-7-4-3 0,1 4-5 16,6 0-7-16,-6 4-10 0,-1-4-12 0,7 0-14 0,-6 1-15 16,-2-3-22-16,2 3-33 0,7-4-53 0,-8 1-90 0,-6-1-89 15</inkml:trace>
  <inkml:trace contextRef="#ctx0" brushRef="#br0" timeOffset="186471.79">2673 3466 116 0,'0'0'108'0,"-7"2"-18"0,7-2-15 15,0 0-11-15,0 5-10 0,0-5-7 0,0 3-5 0,0-3-8 16,0 0-9-16,0 4-5 0,0-4-7 0,0 4-4 0,0-4-3 16,-6 4-2-16,6-1 1 0,0-3 0 0,0 4 0 15,0-1 0-15,0 1 0 0,0-1 1 0,0 1 1 16,0 0 2-16,0 3 0 0,-7 1 1 0,7-5 0 0,0 5 2 16,-6-1 4-16,6 0 1 0,0 4 2 0,0-4-3 0,0 4 2 15,0 0 0-15,0-3 2 0,0 3-1 0,0 3-3 0,0-2 1 16,6 2-1-16,-6 1 1 0,7-4 0 0,-7 3-2 15,6 4-2-15,-6-3 1 0,0-1 1 0,7 6-1 16,-7-5 0-16,7 2-1 0,-7 2 0 0,0-1 0 0,0 0 1 16,6 4 1-16,-6-3-3 0,0 3 0 0,5-4 0 0,-5 4-1 15,0 0 0-15,7 0 3 0,-7 3 1 0,0-2-2 16,0 2 1-16,0 4 0 0,0-3 0 0,8-1-3 0,-8 4 1 16,0 1-3-16,0-4-2 0,0 3 0 0,0 0-2 15,0 1 0-15,0-1 0 0,0 1-1 0,5-1 0 0,-5 0 2 16,0 1-2-16,0-1 1 0,0-3-1 0,0 6 2 0,7-3 1 15,-7 2 2-15,0-2 2 0,0 0-1 0,7 0 0 16,-7 1 2-16,0-1 0 0,6 0-1 0,-6 4 0 0,0-4-2 16,0 5-2-16,0-2 0 0,0 1 0 0,0 0 0 15,0 3-2-15,-6 1 0 0,-1 0 0 0,7-1-1 0,-7 6-2 16,2-3 0-16,-3 1 0 0,8 2-1 0,-7-6 1 0,7 3-2 16,0-1 0-16,0-1 4 0,7-1-1 0,-7-3-2 15,0-1 1-15,8 1-1 0,-8 0 0 0,0-4 1 0,5 5 1 16,-5-5-5-16,0 0 1 0,7 0 1 0,-7 1 1 15,0 3 0-15,0-4-1 0,0 0 1 0,0 5 0 0,0-5 1 16,0 4 0-16,0-1 1 0,0 2-1 0,0-1-1 0,0 4 1 16,-7-1-2-16,7 1 0 0,0-1-1 0,0 5 0 15,0-5 0-15,0 1 0 0,0 3 0 0,7-3 0 0,-7 3 2 16,0-3-1-16,0-1 1 0,7 1-1 0,-7-1 0 0,0-2-1 16,6-1 0-16,-6-4 1 0,0 0-2 0,7-3 1 15,-7 3 1-15,7-3 0 0,-7-4 0 0,6 3 0 16,-6-2 2-16,0-6-1 0,6 2 1 0,-6 3 0 0,7-7-1 15,0 3 1-15,-7-3-1 0,6 0-1 0,0-1 0 0,1-3 1 16,-7 3 0-16,7-7 0 0,-1 5 0 0,1-5 0 0,-7 1 1 16,6-1 1-16,-6-3-3 0,5 3 1 0,-5-4-1 15,8 1 0-15,-8-4 0 0,0 4 0 0,0-4-1 16,0 0 1-16,0 0-1 0,0 0 1 0,0-4-1 0,0 0-2 16,0 4-2-16,0-3 0 0,-8-4-1 0,8 3-1 0,-5 0 0 15,5 1 0-15,-6-5 1 0,-1 1 3 0,1 0-1 16,-1-1 4-16,-6 2 0 0,7-2 0 0,-8-4 1 0,8 5 4 15,-7-3 3-15,6 2 4 0,-6-3 5 0,6 3 8 16,2 1 4-16,-3 0 6 0,1 0 0 0,2 3 0 0,5 0-3 16,-6-3-4-16,6 7-5 0,0-4-7 0,0 4-4 0,0-3-7 15,0 3-2-15,0 0-2 0,6 0-2 0,-6 0-5 16,5 0-8-16,10 3-12 0,-10-3-18 0,9 4-22 16,-1-4-47-16,6 0-103 0,-5 0-137 0,5-4-81 0,1 1-45 15</inkml:trace>
  <inkml:trace contextRef="#ctx0" brushRef="#br0" timeOffset="187627.65">2881 5334 54 0,'0'0'86'0,"0"0"-30"16,-6 0-13-16,6 3 0 0,0-3 6 0,0 0 6 16,0 0 7-16,0 0 6 0,0 0-3 0,0 0-2 0,0 0-3 15,0 0-10-15,-7 0-10 0,7 0-8 0,0 0-11 0,0 0-4 16,-6 4-2-16,6-4-5 0,-6 0-3 0,-2 0-2 16,8 0-4-16,-7 4-1 0,7 0 0 0,-5-4-1 0,5 0 0 15,0 3 0-15,0-3 0 0,-7 4-1 0,7-4 2 16,0 0 3-16,0 0 2 0,0 3 5 0,0-3 2 0,0 0 2 15,7 0 2-15,-7 0 1 0,0 0 4 0,0 0-3 0,5 0-2 16,-5 0-5-16,7 0-3 0,1 0-3 0,-2 0-1 16,0 0-2-16,1 0-3 0,-1 0-1 0,1 0 0 15,-1 0 2-15,7 0 0 0,-7 0 0 0,8 0 1 0,-1 0-1 16,-1 0 1-16,2 0 1 0,6 0 0 0,-1 0-1 0,-6 0 2 16,7 0-2-16,4 0-1 0,-4 0 5 0,7 0-3 0,0 0 0 15,-8 0-1-15,7 4 0 0,0-4-1 0,0 0 0 16,0 3 0-16,1 1-4 0,-1-4 3 0,-1 5-1 0,1-2 1 15,-6 0 0-15,6-3 0 0,-1 4 1 0,2 0 0 16,-7-4-1-16,6 3 1 0,0 0-2 0,0-3 1 0,0 0-1 16,0 0 1-16,0 5 0 0,0-5 1 0,0 0 0 0,0 0 0 15,1 0 0-15,-1 0 0 0,-1 4 0 0,1-4 1 16,7 0 0-16,-7 0 0 0,0 3 0 0,0-3 1 16,7 0-1-16,-7 4 0 0,0-4-1 0,7 3 0 0,-7-3 0 15,7 0-1-15,-7 4 1 0,6-4 6 0,-6 0-5 0,7 0 0 16,-8 0 1-16,9 0-2 0,-10 0 1 0,9 0-1 15,1 0-1-15,-2 0-6 0,0 0 5 0,1 0 1 0,0 0 0 16,-1 3 1-16,0-3 0 0,-5 4 0 0,6-4 0 16,-7 4 0-16,6 0-2 0,-5-1 1 0,5-3-1 0,-6 5 1 15,-1-3-2-15,9 3 0 0,-9-5 1 0,1 2-1 0,7 2 0 16,-8-4 0-16,2 4-2 0,0-4-1 0,5 4 0 16,-7-4 0-16,9 4-1 0,-8-4 0 0,6 4 0 0,-5-4 2 15,5 3 0-15,-6-3 0 0,7 0-1 0,-7 4-1 0,7-4 1 16,-7 2 0-16,-1 3-1 0,6-5-1 0,-3 3 1 15,4-3 0-15,-6 4 1 0,7-4-1 0,-7 5-1 0,7-2-2 16,-1-3-4-16,8 3 0 0,-8-3-2 0,1 4 1 16,6-4 0-16,-1 4 0 0,2-4 4 0,-1 3-1 0,0-3 5 15,0 3 3-15,1-3 1 0,-2 5-2 0,1-5 3 0,1 4 1 16,-7-4 1-16,5 3 1 0,1-3-1 0,-6 4 0 16,6-4 0-16,-6 3 1 0,6-3-2 0,0 4-1 15,-7-4-4-15,8 3-1 0,-8-3-2 0,7 0-1 0,0 4 1 16,-6-4-3-16,6 0 1 0,0 0 1 0,-6 4 3 0,5-4 2 15,2 0 2-15,-1 0 1 0,0 0 2 0,0 0 1 0,1 0 1 16,-3 0 2-16,10 0-2 0,-8 0 2 0,5 4-1 16,3-4-1-16,-1 0 0 0,0 0-1 0,-1 3-1 15,1-3-1-15,-1 0-1 0,1 0 0 0,-1 0 0 0,1 0-2 16,-1 4 2-16,2-4 0 0,-2 0-2 0,1 0 0 0,-1 0-1 16,1 0-2-16,6 0-4 0,-7 0-1 0,2 0-2 15,-2 0-4-15,7 0-2 0,1 0-7 0,-9 0-6 0,9-4-11 16,5 4-9-16,-6 0-11 0,6 0-12 0,-5-3-10 0,6 3-7 15,0 0 2-15</inkml:trace>
  <inkml:trace contextRef="#ctx0" brushRef="#br0" timeOffset="188643.05">11176 5594 13 0,'72'0'17'0,"-1"0"-7"16,1 4-4-16,0-4-5 0,-1 2 0 0,-5-2-1 0,5 5 1 15,8-5 3-15,-8 0 1 0,1 0 4 0,0 3 3 16,-1-3 4-16,0 0 4 0,8 0 3 0,-7 4 4 0,-1-4 2 16,7 0 5-16,1 0 4 0,-8 4 0 0,8-4 1 0,-1 0 1 15,0 4-4-15,0-4-3 0,-7 0-2 0,8 0-7 16,-1 3-4-16,-6-3-6 0,6 0-3 0,-6 0-6 15,6 0-5-15,0 4-4 0,-6-4-5 0,6 0-3 0,-6 0-8 16,6 4-1-16,0-4-2 0,-6 0 3 0,6 0 2 0,0 3 7 16,-6-3 7-16,0 0 9 0,-2 0 9 0,-3 0 8 0,4 0 9 15,-6 0 6-15,6 0 5 0,2 0 1 0,-8 0-3 16,5 3-4-16,3-3-1 0,-1 0-5 0,6 0-6 16,0 0-7-16,1 0-5 0,6 5-5 0,-8-5-2 0,8 4-1 15,0-4 0-15,-7 0-2 0,7 3-2 0,-7-3 1 0,0 3 2 16,0-3 1-16,0 0-1 0,0 0 1 0,1 4 2 15,-1 0 0-15,0-4 1 0,0 0-3 0,1 3-1 0,6 1-2 16,-8-4 0-16,2 4-2 0,6-4-2 0,-8 0 0 16,8 4 0-16,-6-1-2 0,-1-3 2 0,0 4 2 0,0-4 1 15,-6 3 0-15,6-3 1 0,-6 0-1 0,6 4 1 0,-6-4 1 16,6 0-1-16,0 0-1 0,0 0 0 0,-6 0 0 16,6 0 0-16,0 0-2 0,-7 0 0 0,1 0 1 0,0 0 1 15,0 0 0-15,0-4 1 0,-8 4 1 0,2 0 3 0,5 0 4 16,-6-3 0-16,0 3 1 0,1-4 1 0,-1 4 1 15,0 0-1-15,0 0-1 0,-1-3-3 0,10 3-4 0,-9 0 0 16,6 0 0-16,-6 0-4 0,0 0 0 0,1 0 0 16,-1 3-1-16,-6-3-1 0,6 0 1 0,-7 0-2 0,1 4 0 15,0-4 1-15,-8 3 4 0,8-3-1 0,-7 4 0 16,7-4 2-16,-7 3 1 0,0-3-1 0,6 4 0 0,-5 0 0 16,-1-4-2-16,0 4 0 0,0-1-1 0,1 1 0 0,-1-4-1 15,0 8 2-15,0-8 0 0,0 2-1 0,-7 3 1 16,8-2-1-16,-9 1 1 0,3-1 0 0,-3-3 0 0,3 5-1 15,-2-2 1-15,2-3 0 0,-9 4 0 0,8-4 0 0,0 4 0 16,6-4 1-16,-7 3 0 0,1-3-1 0,7 3 0 16,-8-3 0-16,7 0 1 0,-7 5 1 0,8-5-1 15,-1 4 1-15,0-4-1 0,0 3-1 0,0-3 0 0,1 0 0 16,-2 3 0-16,1-3 0 0,7 4 0 0,-7-4-3 0,7 4-1 16,-8-4-3-16,2 0-2 0,0 3-4 0,-1-3-3 0,-1 0-2 15,1 0-2-15,-6 0 2 0,6 0 1 0,1 0 3 16,-8 0 5-16,0 0 3 0,8 0 4 0,-8 0 1 15,2 0 1-15,-2 0 0 0,1-3 0 0,-7 3 0 0,6 0 0 16,-5 0 0-16,-2 0 0 0,-5 0-4 0,6 0-3 0,-7-4-3 16,2 4-2-16,-2 0-4 0,-8 0-3 0,11-4-1 15,-10 4-1-15,1 0 2 0,1-3 4 0,-9 0 3 0,10 3 1 16,-3-4 3-16,1-1 2 0,0 2 1 0,-1 0 2 16,-4-1 1-16,6 0 5 0,-2 1 5 0,-5-2 6 0,0 2 3 15,-2-4 8-15,-4 2 3 0,5 3 3 0,-5-2 4 0,-8 0-1 16,0 0-1-16,0-3-3 0,2 3-4 0,-8 0-3 15,0-3-2-15,0 4-2 0,-8-4-3 0,2 3-1 0,0-4-3 16,-7 5 0-16,0-5-2 0,0 5 0 0,-7 0-3 0,-6-1-2 16,7-1 0-16,-1 2-4 0,-6 3-1 0,6-3 1 15,6 3 0-15,3 0-2 0,-3 0-2 0,2 3-5 0,5-3-5 16,7 3-1-16,0 2-3 0,0-1-1 0,7-1-3 16,5 4-1-16,2-3-1 0,-3 3 4 0,3 1 1 0,6-1 2 15,-6 3 2-15,-2-2 1 0,8-1 2 0,-7 5 3 16,-1-2 4-16,-4 2 0 0,-2-1 2 0,0 0 0 0,-6-1 1 15,0 5 2-15,-6-4 0 0,0 0 0 0,-8 4 0 0,1-4-1 16,-7 3-3-16,2 1-16 0,-2-1-37 0,-8 1-85 16,3 0-117-16</inkml:trace>
  <inkml:trace contextRef="#ctx0" brushRef="#br0" timeOffset="189096.03">23967 5249 73 0,'0'-7'432'0,"6"7"-132"0,1-7-123 0,-7 7-68 15,7-4-40-15,-1 1-23 0,7 3-14 0,0 0-10 0,-6 0-9 16,5 0-3-16,2 3 0 0,-2 1-1 0,2 3 1 15,-1 5 1-15,-1-2-1 0,-4 5-1 0,4-3 5 0,-5 5-1 16,0 2 1-16,-1-1-1 0,-6 3 1 0,-6 2-1 0,-1-1 0 16,0 0 0-16,-13-1 1 0,8 2-4 0,-8-1-1 15,1 0 0-15,-1-1-2 0,1-2-1 0,-1-1-3 0,0 1 0 16,8-5-2-16,-8 1-1 0,7-5-1 0,7 2-5 16,-8-1-11-16,8-4-20 0,0-3-25 0,6 0-37 0,0-4-73 15,6 0-146-15,0-4-88 0</inkml:trace>
  <inkml:trace contextRef="#ctx0" brushRef="#br0" timeOffset="189314.72">24202 5308 70 0,'0'-11'442'0,"-8"5"-130"0,2-2-125 0,6 4-73 0,-6 4-38 16,-7 0-22-16,6 0-18 0,-6 4-11 0,1 4-7 0,-2-2-3 15,8 5-1-15,-8 3 0 0,8 5 1 0,-7-4-1 16,7 4 0-16,6 1-1 0,-7-1-2 0,7 0 1 0,7 2-1 15,-1-2 1-15,1-1 0 0,5 1 1 0,2 3-1 0,6-8 0 16,-1 4-1-16,7-3-3 0,0 0 0 0,7-1-1 16,-1 1-5-16,0-4-9 0,1 1-16 0,7-6-18 0,-2 2-31 15,2-1-70-15,-8-3-171 0,6-4-95 0,-4 0-45 16</inkml:trace>
  <inkml:trace contextRef="#ctx0" brushRef="#br0" timeOffset="190814.52">3018 7220 87 0,'0'0'192'0,"0"0"-56"16,0 0-43-16,0 0-34 0,0 0-21 0,7 0-21 0,-7 0-14 15,0 4-7-15,0-4-6 0,6 0-6 0,-6 0-7 0,7 0-4 16,-7 0-5-16,6 0-3 0,-6 0-2 0,7 0 0 16,-7 0 2-16,6 0 5 0,-6 0 10 0,0 0 11 0,0 0 14 15,5 0 10-15,-5 0 12 0,0 0 9 0,-5 0 7 16,5 0 5-16,0 0 4 0,0 0-3 0,0 0-4 0,0 0-6 16,0 0-8-16,0 0-9 0,0 0-5 0,0 4-6 0,0-4-5 15,0 0-1-15,0 0-3 0,0 3-2 0,0-3 0 16,5 0-1-16,-5 0 1 0,0 5 0 0,0-5 0 0,0 0 0 15,9 2 0-15,-9-2 1 0,0 0 0 0,0 0 1 16,0 4-1-16,0-4-1 0,0 0-1 0,0 0 2 0,0 0-2 16,0 0 0-16,0 0 2 0,0 0-1 0,0 0 0 0,0 0 0 15,0 0 0-15,0 0-1 0,0 0 1 0,0 0 1 16,0 0-1-16,0 0-1 0,0 0 3 0,0 0 3 0,0 0 4 16,0 0 3-16,0 0 0 0,6 0 3 0,-6 0 3 0,0 0 1 15,0-4-1-15,0 4-4 0,0 0-2 0,0 0-3 16,-6 0 0-16,6 0-3 0,0 0-2 0,0 0-2 15,0 0-1-15,0 0 2 0,0 0 0 0,0 4 2 0,0-4 2 16,0 0 0-16,0 0 0 0,0 0 0 0,0 0-1 0,0 0 1 16,0 0-2-16,0 0 0 0,0 0-3 0,0 0 0 0,0 0-1 15,0 0 0-15,0 0-1 0,0 0 1 0,0 0 0 16,0 0 0-16,0 0 1 0,0 0-1 0,0 0 1 16,0 0 0-16,0 0 2 0,0 0-2 0,0 0 4 0,-9 0-2 15,9 0 1-15,0 0-1 0,0 0-1 0,0 0 0 0,0 0-3 16,0 0-1-16,0 0-6 0,0 0 0 0,0 0-2 0,0 4-2 15,0-4-3-15,0 0-3 0,0 0-2 0,0 0-4 16,0 0 1-16,0 0-3 0,0 0 0 0,0 0 3 16,0 0 1-16,0 4 0 0,0-4 1 0,0 0 3 0,0 0 0 15,0 0 1-15,0 3-2 0,0-3-5 0,-5 0-5 0,5 4-10 16,0-4-11-16,0 4-18 0,0-4-21 0,0 0-25 16,0 4-29-16</inkml:trace>
  <inkml:trace contextRef="#ctx0" brushRef="#br0" timeOffset="193204.43">3051 7367 37 0,'0'0'35'0,"0"4"-9"0,0-4-5 0,0 0-4 0,0 0-2 16,0 0 2-16,0 0 0 0,0 0 4 0,6 0 3 0,-6 0 2 15,0 0 2-15,0 0 2 0,0 0 0 0,0 0 2 16,0 0 1-16,0 0 0 0,0 0 1 0,0 0-3 0,0 0-1 15,-6 0-3-15,6 3-3 0,-7-3-6 0,1 4-5 16,-1-4-5-16,1 4-5 0,-1 0-1 0,1-1-1 0,-1 1-1 16,0-1 0-16,1-3 0 0,0 4 0 0,-1-1 0 0,0 1 0 15,7-4 0-15,0 4-1 0,-6-4 1 0,6 4-1 16,0-4 2-16,0 0 1 0,0 0 2 0,0 0 3 0,0 0 3 16,0 0 1-16,0 0 2 0,6 0-1 0,-6-4 0 15,7 4-1-15,-7-4 0 0,7 4-2 0,-1-4-2 0,-6 4 0 16,6 0-4-16,1 0 1 0,0-3-2 0,-1 3 0 0,1-4 0 15,-1 4 0-15,1 0-2 0,-1-3 1 0,1 3 1 16,-1-4-1-16,-1 4 1 0,4-3 1 0,-3 3 0 0,-1-4-1 16,9 0 5-16,-7 4 0 0,6-4 2 0,-7 1 1 15,8-1-1-15,-2 4-1 0,-5-4 0 0,6 1-1 0,0 0-3 16,-1-2-3-16,2 2 0 0,0 3 0 0,-2-4 0 0,-6-1-1 16,8 5 2-16,-1-2-1 0,-1 2 0 0,2-4-1 15,-3 1 0-15,4 3 0 0,-2-4 0 0,0 0 0 0,6 4 0 16,-5-3-2-16,-2-2 2 0,2 5 0 0,-1-4 0 15,-1 1 1-15,8-1 0 0,-7 2-1 0,0 2 0 0,7-5 0 16,-7 2-1-16,7-1 0 0,-1 0 1 0,1 0 0 16,-1 1 0-16,0-1 0 0,1 4 0 0,-1-3 1 0,1-2-1 15,0 3 1-15,-1 2-1 0,1-4 1 0,0 4-1 0,-1-4 0 16,-6 4 0-16,6 0 0 0,-5-4 0 0,4 4-1 0,-4 0 1 16,6-3 0-16,-7 3 0 0,-1 0 0 0,8-4 1 15,-6 0 1-15,5 0-1 0,0 2 0 0,-6 2 0 16,7-5 0-16,0 2-1 0,-1-1 0 0,-5 4 0 0,4-4-1 15,-4 4 1-15,5-3-1 0,-5 3 0 0,4 0 0 0,-4 0 1 16,-1 0 0-16,0 0 2 0,6 0-1 0,-6 0 0 16,0 0 0-16,1 0 0 0,-1 0-1 0,-1 0 1 0,2 0 1 15,-2-4-2-15,2 4 1 0,4 0 0 0,-4 0-2 16,-1-3 0-16,7 3 1 0,-7-4 0 0,6 0-1 0,1 4 1 16,-7 0-1-16,6-3 0 0,0 3 1 0,2-4 1 0,-1 4-2 15,-1 0 1-15,0 0 0 0,1 0-1 0,-8 0 0 16,9 0 1-16,-2 0-2 0,1 0 1 0,0 0 1 0,-2-5 0 15,2 5 0-15,-1-2 0 0,7-3 0 0,-6 5 1 16,0-2 2-16,5-2-3 0,-5 0 0 0,0 4-1 0,-1-4 1 16,7 0 0-16,-6 4 0 0,-1 0 0 0,7-4 1 0,-6 4 0 15,0-3 0-15,-1 3 1 0,6 0-2 0,-5 0 1 16,7 0 0-16,-8 0-1 0,8 0 0 0,-1 0 0 16,-6 0 0-16,6 0 0 0,-1 0 0 0,-5-4 0 0,6 4 0 15,-1 0 1-15,3-2-1 0,-2-4 1 0,-1 4 0 0,1 2 0 16,-6-4 0-16,6 0-1 0,1 0 0 0,-2 4-1 0,1 0 1 15,-6-3 0-15,0 3 0 0,5 0-1 0,-5 0 1 16,0 0 1-16,-1 0 0 0,7 0 0 0,-6 0-2 16,6 0 1-16,-7 0 1 0,1 0-1 0,6 0-1 0,-6 0 0 15,5 0 1-15,-5-4 2 0,0 4-1 0,6 0 0 0,-7-4 1 16,7 4 0-16,-6-4 0 0,6 2-2 0,-7 2 0 0,1 0 0 16,6 0 0-16,-7-5 0 0,1 5 0 0,0 0 0 15,-1 0 0-15,-5 0-1 0,4 0 1 0,2 0 1 16,-7 0-1-16,1 0-1 0,4-3 0 0,-4 3 1 0,6 0 1 15,-7 0 0-15,6-4-1 0,-6 4 1 0,7 0 0 0,-7-3 2 16,6 3-1-16,-6-4 1 0,7 4-2 0,-7 0 1 16,0-4-1-16,-1 4 2 0,9 0 0 0,-9-4 0 0,8 4 0 15,0 0-1-15,-7 0 0 0,7-3 1 0,-1 3 0 0,0 0-1 16,1 0 1-16,-1-4-2 0,1 4-1 0,6-3 2 0,-7 3 2 16,1 0-3-16,0 0 0 0,5-4-1 0,-6 4 1 15,1-4 1-15,7 4-1 0,-8-3 0 0,7 3-1 16,-6 0 1-16,-2-5-1 0,9 2 0 0,0 3 0 0,-7-3 0 15,6 3 1-15,-7-4-1 0,7 4 0 0,-6-4 0 0,6 4 0 16,-7-3 0-16,7 3 0 0,-6-5 0 0,6 5 0 16,-7-3 0-16,7 3 0 0,-1-4-2 0,-5 4 2 0,8-2 0 15,-3-4 0-15,1 6 1 0,5-6-1 0,-3 6 0 16,-2-4 1-16,0 0 3 0,0 1-2 0,1-1 1 0,-2 4 0 16,1-4-2-16,0 0 0 0,0 2 0 0,-6 2 1 0,5-5-2 15,-5 5 1-15,7-3-1 0,-8 3 1 0,0-4 0 16,8 4 0-16,-8-3-1 0,0 3 0 0,8-4 0 15,-8 0-1-15,1 0 1 0,5 4 0 0,-5-3 0 0,7-1 0 16,-1 1 0-16,0-1 0 0,0 0 1 0,26-3 1 16,-32 3-1-16,6-3-1 0,0 7 1 0,-7-7 1 0,7 7-2 15,-6-4 0-15,-1 0 0 0,1 0 0 0,6 4 0 16,-6-3 0-16,-1 0 0 0,1 3 0 0,6-4 0 16,-8 0 1-16,9 4 0 0,-1-3-1 0,1-2 1 0,-1 2-2 15,-1-1 0-15,1 4 0 0,0-4-2 0,7 0 2 0,-8 2 1 16,2-2 0-16,-1 0 0 0,1 0 2 0,-1 1-2 0,-1-1-1 15,-6 0-1-15,8 0 0 0,-1 1 0 0,-6-4-2 16,6 3 1-16,-7 0 0 0,8 1 1 0,-7-1 2 16,-2 0 0-16,9 1 0 0,-7-1 0 0,-2 0 0 0,2 1 0 15,7-1-1-15,-8 0 1 0,7 0 0 0,-6 1 0 0,-1 0 0 16,8-1 0-16,-8 0-1 0,7 1 1 0,0-1 1 16,-6-4 0-16,5 5 0 0,-5-2 2 0,6-1 0 0,-1 3 2 15,-5-2-1-15,7 2 1 0,-1-5-1 0,-6 4-1 16,6 1-2-16,-1-1-1 0,1-3 0 0,0 4 1 0,1-1 0 15,-1 0-1-15,0-3 0 0,0 3-1 0,-1 0 4 0,9-2-1 16,-9 2-1-16,1-4-1 0,1 5 0 0,5-1 0 16,-6-3-1-16,0 3 1 0,7-4 4 0,-7 1-4 0,7 4 0 15,-7-4-2-15,6-1 0 0,-5 1 0 0,-1 0 2 16,6 2-3-16,-13-2-3 0,7 0 3 0,-6-1 1 0,7 5-1 16,-9-4-1-16,2 0-2 0,0-2-2 0,-7 3 0 0,7 2 0 15,-8-3-1-15,8-1 1 0,-1 1 1 0,-6 0 3 16,6 0 0-16,2-1 1 0,-8 1 1 0,6 0-2 0,1 0 1 15,-2-1 1-15,-3 1 0 0,4-5-3 0,0 5 2 0,1 0 0 16,6-1-1-16,-7-3 3 0,1 5 1 0,6-3 0 16,1-1 1-16,-8 3 2 0,7-1 0 0,-1 1 1 15,2-5 1-15,-1 6-2 0,-7-2-1 0,8 1 0 0,-1-1-1 16,-6 1 0-16,-1 0-2 0,7 2 0 0,-6-1 0 0,0-2 0 16,5 2 1-16,1-3 0 0,0 2-1 0,0 0 1 0,1 0 0 15,-1-1 1-15,6-2-1 0,1 3-1 0,-2-1 1 16,3-3 0-16,-2 3 0 0,1 1 0 0,-2 0 0 15,3-4-1-15,6 3 1 0,-8 2 0 0,7-6-1 0,0 5 1 16,-7-4 0-16,8 0 0 0,-1 4 1 0,6-4-1 0,-5 3 0 16,5-3 2-16,-6 0 1 0,7 1-1 0,-1 2-2 15,-5-3 1-15,5-1 0 0,1 2 1 0,-1 3-1 0,-5-5 0 16,5 5-1-16,-7-3-1 0,3 2 1 0,4-3 0 16,-6 3 0-16,7-2 0 0,-8 3 1 0,9-5 0 0,-2 5-1 15,1-3 1-15,-2 2-2 0,3-3 1 0,-3 4-1 0,3-5 0 16,-2 5 1-16,1 0-1 0,-7-1 2 0,7 1-1 15,-1-1 4-15,-6-2 4 0,7 3 4 0,-8-1 2 0,9 1 2 16,-8-4 2-16,6 4-2 0,-5-1 2 0,-7 1-3 16,4 0-4-16,-3 4-2 0,5-6-3 0,-13 3-1 0,6 2-1 15,-5-3-2-15,-8 2 0 0,8 2 0 0,-8-1-2 0,-1 1-3 16,-4-2-3-16,0 3-9 0,-2 2-11 0,2-4-14 16,-8 0-21-16,0 0-46 0,8 1-90 0,-8-1-105 0</inkml:trace>
  <inkml:trace contextRef="#ctx0" brushRef="#br0" timeOffset="194516.81">13177 5891 167 0,'0'0'291'0,"0"0"-70"0,0-5-64 0,5 5-61 0,-5-3-32 16,8-1-18-16,-2 4-14 0,0-3-12 0,8-1-7 0,-8 1-7 15,7 3-4-15,0-4-1 0,7 0 0 0,-7 4-1 16,7-4-1-16,-1 1 1 0,1 3 1 0,6-4-1 0,0 0 1 16,-1 0 0-16,1 4-1 0,1-6-1 0,5 2-1 0,1 0-1 15,-1 1-1-15,2-5 1 0,4 1-3 0,8 3-1 16,-7-6 2-16,6 2 0 0,1 1 0 0,6-1 1 0,0 2 0 16,1-6 0-16,-2 1 2 0,8 3 2 0,0-2 0 15,-1 3 0-15,1-5-3 0,-1 5 1 0,1-4 0 0,0 0-1 16,0 0-1-16,0 0-3 0,-1 1 0 0,0-2-2 0,8 1-2 15,-2-4-2-15,-4 1-3 0,5 3-3 0,0-3-2 16,0 2-2-16,1-3-2 0,5 5 1 0,-6-6 1 16,0 2 2-16,5 3 3 0,-3-1 4 0,-3-1 3 0,9 1 5 15,-8 1 6-15,0 1 2 0,7-2 5 0,-7 2 7 0,0-1 2 16,0 0 3-16,0 0 2 0,-6-1-3 0,-1 5-3 0,1-3 0 16,0 2-3-16,-7 1-6 0,0 0-3 0,0 0-3 15,-6-1 0-15,5-4 0 0,2 5 0 0,0-3-3 16,-8 1 0-16,6-1 0 0,3 0-1 0,-2-6-3 0,-1 2-2 15,2-1 2-15,-2 1 2 0,2-2 2 0,-1-1 0 0,7-2 3 16,-7 1 3-16,7 0 2 0,0 3 2 0,-1-3-2 16,7 3 1-16,0 0-1 0,0 0 0 0,0-2-1 0,0 5-3 15,1-2 1-15,-8 3-2 0,8-4 1 0,-7 4-2 16,-8 0-1-16,2 1-1 0,-1 2 1 0,-7-3 0 0,1 0 0 16,-1-1-1-16,1 2 1 0,-7-1 2 0,0 3 1 0,1-3 0 15,5 1 4-15,-7-2 2 0,3 1 0 0,4 5 0 16,-6-6 5-16,7 1 1 0,-1 0 2 0,1 1 1 0,6-2-2 15,-7 1-1-15,14 1 0 0,0-5 0 0,0 3-2 16,-2 2 0-16,9-5-1 0,6 4 3 0,-6-4 1 0,-1 5-1 16,0-2 1-16,0-2 1 0,-7 2-1 0,-5 1 0 0,-2 0-3 15,2 4-3-15,-7-3-2 0,-1 2 0 0,-6-3 0 16,0 3-1-16,0-2 0 0,0 3 1 0,1-1 2 0,-1 1 1 16,6 0 4-16,-6 0-3 0,7-2 0 0,-1 3-2 15,1-2-1-15,0-3 0 0,-1 4-4 0,7-4-2 0,-1 0-2 16,2-1 1-16,0-2 0 0,5 3 0 0,1-3 0 15,6-1 0-15,-6 0 0 0,0 0 0 0,6-2 0 0,0 1 0 16,-7 2 0-16,7-5 0 0,-6 5 0 0,6-1 0 0,-6-2-1 16,-1-2 0-16,1 4 1 0,0 1-1 0,-7-5 0 15,7 4 0-15,-8 1 1 0,8-5-1 0,-6 5-1 0,5-4 1 16,-5 3 0-16,5-3 0 0,-6 2 0 0,7 1 0 16,-1 1-1-16,1-3 0 0,-1 2 2 0,1-4-1 0,0 5-1 15,0-5 0-15,-7 2 2 0,6-3-1 0,1 3 2 0,-7-6 0 16,7 5 0-16,-1-4 1 0,1 1 0 0,0-2-1 15,-7 2 1-15,7-2 0 0,-8 1 0 0,7 0-1 0,-4 4 1 16,3-1 1-16,-3-2-2 0,-3 5-1 0,1-2 2 16,1 0 1-16,6 4 0 0,-8-1 1 0,0-4 1 0,9 5-1 15,-7-1 2-15,-2-2-2 0,1 1 1 0,7 3 0 0,-6-7-2 16,-1 6 1-16,6-1-2 0,-6-3 2 0,0 3 0 16,1 1 1-16,-2-1 0 0,2 0 1 0,-1 3 1 0,0 2-1 15,-6 0 0-15,6-2 1 0,-7 1 0 0,1 4-1 16,-7-1 0-16,6 1-3 0,-6-1-1 0,-6 2 0 0,0 2-1 15,-1-3-5-15,-12 3-9 0,-1 0-24 0,1-2-61 0,-7-2-190 16,-13-1-92-16,0 3-61 0</inkml:trace>
  <inkml:trace contextRef="#ctx0" brushRef="#br0" timeOffset="195656.98">4269 7311 87 0,'0'-3'305'0,"0"-1"-67"0,-6 2-60 0,6-3-55 15,0 2-38-15,0-1-22 0,0 0-14 0,0 0-5 16,-7 1-4-16,7 3-4 0,0-4-3 0,0 4-5 0,0-3-1 15,0 3-2-15,0 0-2 0,0 0-5 0,0 0-5 16,0 0-2-16,0 0-7 0,0 0-4 0,0 0-2 0,-7 0-2 16,7 3 1-16,0-3-1 0,0 0 1 0,0 0 1 0,0 4 0 15,0-4 1-15,0 0 2 0,0 0 0 0,7 0 1 16,-7 0-1-16,0 0 0 0,0-4 5 0,0 4 1 0,0 0 5 16,0 0 2-16,0 0 2 0,0 0 4 0,0 0 0 0,0 0 3 15,0 0-1-15,0 0-2 0,0 0-1 0,0 4-4 16,-7-4-3-16,7 0-2 0,0 0-3 0,0 0-1 0,0 0-4 15,0 0-2-15,0 0 0 0,0 0 0 0,0 0 0 16,0 0 2-16,0 0 1 0,0 0 1 0,7 0 3 0,-7 0 3 16,0 0 3-16,0-4 4 0,7 4 6 0,-7-3 9 15,0 3 8-15,6-5 6 0,0 3 7 0,-6-2 10 0,8-4 11 16,-2 5 14-16,-6-5 12 0,6 4 12 0,1-3 12 16,-7 4 16-16,5-1 7 0,-5 0 1 0,0-3-4 0,8 7-11 15,-8-3-17-15,0-1-18 0,0 0-19 0,0 4-23 0,0 0-18 16,0-3-21-16,0 3-22 0,0 0-28 0,0 0-33 0,0 0-36 15,0 3-37-15,0-3-31 0,0 8-27 0,0-5-23 16,0 8-19-16,0-4-20 0,0 4-22 0,0 0-60 16,0 1-112-16,0-2-48 0,-8 1-15 0</inkml:trace>
  <inkml:trace contextRef="#ctx0" brushRef="#br0" timeOffset="195797.66">4152 7635 295 0,'-7'3'451'0,"7"1"-149"0,0-1-129 16,-6-3-78-16,6 4-48 0,0-4-27 0,6 4-15 0,-6 0-14 16,0-1-14-16,0 1-19 0,7-1-29 0,-7 1-45 15,6-1-65-15,1 5-121 0,0-1-80 0</inkml:trace>
  <inkml:trace contextRef="#ctx0" brushRef="#br0" timeOffset="195922.54">4165 8058 301 0,'0'12'322'0,"-7"3"-128"16,1-5-87-16,6 2-49 0,-7-1-26 0,7 3-12 16,0-3-9-16,0 0-6 0,7 0-10 0,-1 1-14 0,1 2-37 15,0-3-53-15,-1 3-108 0,7 2-92 0</inkml:trace>
  <inkml:trace contextRef="#ctx0" brushRef="#br0" timeOffset="196047.51">4224 8576 37 0,'-8'8'473'0,"8"-6"-86"0,0 6-157 0,0-1-110 0,0 1-67 0,0-2-44 16,0-1-27-16,8 2-19 0,-8 1-20 0,6-1-33 15,1 0-55-15,-1 5-102 0,7-2-88 0</inkml:trace>
  <inkml:trace contextRef="#ctx0" brushRef="#br0" timeOffset="196250.66">4184 9261 55 0,'-6'18'420'16,"6"0"-150"-16,-6 4-138 0,6 0-86 0,6 1-64 0,-6-2-37 16,0 8-24-16,0-3-12 0,0 8-7 0,0-5-3 15,0 7 4-15,-6-2 9 0,-1 3 22 0,7-5 20 0,-7 1 31 16,7 0 31-16,-6-4 29 0,6-3 26 0,-7 3 20 0,7-6 15 16,0-2 12-16,-6 1 5 0,6 1-15 0,0-10-22 15,-6 6-21-15,6-5-19 0,0 1-12 0,0 0-7 16,-8-4-10-16,8-4-6 0,8 4-6 0,-8-3-9 0,0-1-16 15,6 1-31-15,0-6-66 0,1 2-132 0,-1-4-86 0</inkml:trace>
  <inkml:trace contextRef="#ctx0" brushRef="#br0" timeOffset="196844.2">4113 6994 273 0,'0'0'233'0,"-6"2"-93"0,6-2-79 16,0 0-68-16,0 0-65 0,0 0-85 0,6 0-118 0</inkml:trace>
  <inkml:trace contextRef="#ctx0" brushRef="#br0" timeOffset="196984.79">4158 6949 4 0,'-6'-3'436'16,"6"-1"-118"-16,0-3-124 0,0 3-82 0,0-3-49 15,0 3-29-15,6-4-21 0,1 2-18 0,0-5-16 0,-1-1-28 16,7 2-46-16,0-2-79 0,-1-3-127 0,2 1-74 0</inkml:trace>
  <inkml:trace contextRef="#ctx0" brushRef="#br0" timeOffset="197125.65">4275 6297 11 0,'0'-19'435'16,"-6"2"-133"-16,6 2-127 0,0 1-70 0,-6-5-35 0,6 9-14 15,0-7-13-15,0 3-6 0,0-1-4 0,0 5-5 16,0-5-10-16,6 1-15 0,0-1-19 0,2 0-31 0,-2 1-49 15,7-5-83-15,0 0-140 0,-1-2-69 0</inkml:trace>
  <inkml:trace contextRef="#ctx0" brushRef="#br0" timeOffset="197359.73">4307 5546 381 0,'-12'-18'327'15,"0"3"-141"-15,-2 1-84 0,8-1-42 0,-1 1-23 16,0-2-10-16,1 3-9 0,6-3-11 0,-6 2-7 0,6 3-11 15,6-4-15-15,-6 0-14 0,6 4-18 0,1-3-18 0,-7-2-11 16,7 7 0-16,-1-3 2 0,0 1 10 0,2 5 15 16,-8-2 22-16,6-1 23 0,-6 3 31 0,0-2 21 15,0 2 19-15,0 1 11 0,-6-2 4 0,6 0 0 0,0 0-2 16,-8-1-7-16,8 1-9 0,0 0-9 0,-6-4-11 0,6 3-8 16,-6 5-5-16,6-5-5 0,0 2-5 0,-7 1-7 0,7 2-19 15,0-1-26-15,0 0-47 0,0 4-102 0,0-4-105 16,-7 4-70-16</inkml:trace>
  <inkml:trace contextRef="#ctx0" brushRef="#br0" timeOffset="210887.93">59 12430 73 0,'0'0'160'0,"0"0"-42"0,0-4-34 16,-6 4-28-16,6 0-22 0,0 0-13 0,0 0-11 0,0-4-5 16,0 4-3-16,0 0 2 0,-6 0 1 0,6 0 4 0,0 0 3 15,0 0 4-15,0 0 5 0,0-3 2 0,-7 3 6 16,7 0 1-16,0 0-2 0,0-4 0 0,0 4-1 15,0 0-1-15,0 0-1 0,0-3-3 0,0 3-2 0,0 0-4 16,0-4 0-16,0 4-3 0,0 0-1 0,0-4 1 0,0 4-3 16,0 0 1-16,0-3-1 0,0 3 2 0,0 0 0 15,0 0-3-15,0-4-1 0,0 4 0 0,0 0-2 0,0 0 0 16,0 0-2-16,0 0-3 0,0-4 0 0,0 4 0 16,0 0-1-16,0 0 0 0,0 0 1 0,0 0-1 0,0 0 6 15,0 0-2-15,0 0 0 0,0 0 2 0,0 0 0 0,0 0 0 16,0 0-1-16,0 0 0 0,0 0-5 0,0 0 2 15,0-3 0-15,0 3-1 0,0 0 0 0,0 0-3 0,0-5 0 16,0 5 1-16,7 0 0 0,-7 0 2 0,0-2-2 16,0 2 0-16,0 0-1 0,0 0 3 0,0 0-1 0,0 0 0 15,0 0 0-15,0 0-2 0,0 0 3 0,0 0 1 0,0 0 1 16,0 0 2-16,0 0 1 0,0 0 1 0,0 0 0 16,0 0-2-16,0 0 1 0,0 0 1 0,0 0-1 0,0 0-1 15,0 0 1-15,0 0-4 0,-7 0 1 0,7 0 4 0,0 0-4 16,0 0 0-16,0 0-1 0,0 0-1 0,0 0-1 15,0 0 0-15,0 0 2 0,0 0-2 0,0 0 0 0,0 0 0 16,0 0 0-16,0 0 0 0,0 0 0 0,0 0 0 16,0 0 0-16,-6 0 2 0,6 0-1 0,0 0 1 0,0 0 0 15,0 0 1-15,0 0 0 0,0-4-1 0,0 4 1 0,0 0-2 16,0 0 3-16,0-4-1 0,0 4 1 0,0 0 1 16,0-4 2-16,0 4 1 0,0-3 1 0,0 3 0 15,0-4-1-15,0 0 0 0,0 4 0 0,0-4-2 0,0 2-1 16,0-4-2-16,0 4 1 0,0 2-1 0,0-4 1 0,0 1 1 15,0-1-1-15,6 0 1 0,-6 0 1 0,0 0 2 0,0 1 2 16,7 0 2-16,-7-2 0 0,6 3-1 0,-6-7 1 16,6 6 1-16,2-4-2 0,-2-1-3 0,-6 1-1 15,6 3-2-15,1-4-1 0,0 2-2 0,-1-2 1 0,0 5-1 16,0-5 0-16,-6 2 1 0,7 1-1 0,0-2-1 0,-1 4 0 16,1-5 0-16,5 4 0 0,-4-4-1 0,-2 6 1 15,7-5-1-15,-6 3 0 0,6-4 0 0,-7 4 2 0,8 1-2 16,-2-5 2-16,-5 6-1 0,6-3-1 0,-1 1 1 15,2-4-1-15,-7 6 0 0,5-2 0 0,2 0 0 0,-2 0 0 16,1 1 0-16,-6-1 1 0,5 0 0 0,3 0-4 0,-10 4 1 16,8-2 1-16,1 2 1 0,-8 0 0 0,1-5 0 15,5 5-1-15,-4 0 0 0,4-3 4 0,-6 3-2 0,8 0-1 16,-8 0 0-16,6 0 0 0,3 0 0 0,-3 0-1 16,2-4 0-16,-2 4 1 0,8 0 1 0,-7 0-1 0,0 0 1 15,-1 0-1-15,8 0 0 0,-6 0 0 0,-1 0 0 0,0 0-2 16,-1 0 2-16,2 0 0 0,-1 0 0 0,0 0 0 15,0 0 0-15,0 4 0 0,-6-4 0 0,5 3 1 0,2 2-1 16,-1-5-1-16,-1 2 1 0,-5 2-1 0,6 0 1 16,1 0 1-16,-3-1-1 0,-3 1 0 0,4 4-2 0,2-6 1 15,-9 6 0-15,10 1 0 0,-3-7 0 0,-5 9-1 16,0-4 0-16,5 2 2 0,-5-2-1 0,6 0 0 0,-6 0 0 16,-1 1 0-16,8-5 1 0,-8 4-1 0,-1-2 0 0,9 1 0 15,-7-2 1-15,6 0 0 0,-7-1 0 0,8 1 0 16,-2 0 0-16,2-4 0 0,-3 4 1 0,3-4-1 0,0 2 0 15,-3-2-1-15,4 0-2 0,4 5 3 0,-6-5 1 16,0 0-1-16,7 0 0 0,-9 0 0 0,9-5 1 0,0 5 0 16,-6 0-1-16,6-2 0 0,-1-2 1 0,1 0 1 0,-3 0 0 15,3 1-1-15,8-5 1 0,-9 4 0 0,0-3 0 16,8 0 0-16,-1 0 0 0,0-1 0 0,-6 0 0 0,5-1 0 16,1 0-1-16,-6 2 0 0,6 0 1 0,-7 1 0 15,1-3 0-15,0 1-1 0,-1 2 3 0,-5-2 4 0,4 1 3 16,-4-1 2-16,-8 1 4 0,7 4 3 0,-6-4 2 0,0-1 2 15,-1 4 2-15,-6-3 0 0,6 4 3 0,-6-4 1 16,0 3-2-16,0 0-2 0,-6-3-2 0,0 2-3 16,-1 2-4-16,0-1-5 0,-6 2-5 0,7-3-3 0,-8 1-2 15,-4 1-2-15,4 3 1 0,1 0 2 0,0-4-1 0,0 4-1 16,1 0-1-16,-2 0 0 0,1 0 0 0,7 0-1 0,-1 0 1 16,1 0 0-16,6 0 1 0,-7 0-1 0,7 0 2 15,0 0-1-15,0 0-1 0,0 0 0 0,0 4 0 16,0-4 1-16,7 0 0 0,-1 3-1 0,1 1 1 0,-1 1-1 15,1-3 0-15,5 2 1 0,2-1-1 0,-1 2 1 0,0 2-2 16,0-3 1-16,7 3 0 0,-2-3-1 0,2 3 0 16,0-4-1-16,-1 5 1 0,1-1 0 0,0 5 0 0,-1-6 0 15,-6 5-2-15,6-3-1 0,-5 3-2 0,-1 1-1 16,-7-2 0-16,1 0-4 0,0 6 1 0,-1-2 0 0,-6 1-1 16,0-1 4-16,0 1 0 0,-6 0 0 0,6 3 0 0,-7-4 3 15,-6 2 0-15,6 2-1 0,-5-5 4 0,-2 3-3 16,1-1 0-16,-6-1 1 0,6 1 1 0,-1-1-1 0,-4-3-4 15,-2 0-4-15,6 0-8 0,-5-3-12 0,5-1-17 0,-4 0-24 16,4-3-43-16,1-4-88 0,0 0-138 0,0-4-75 16</inkml:trace>
  <inkml:trace contextRef="#ctx0" brushRef="#br0" timeOffset="-214500.56">1461 10781 129 0,'0'0'200'16,"-7"0"-25"-16,7 0-26 0,-6 4-32 0,6-4-28 15,0 0-17-15,0 0-11 0,0 4-7 0,0-4-4 0,0 0-5 16,0 0-5-16,0-4-4 0,0 4-3 0,0 0-1 16,6 0 0-16,-6-4-2 0,0 4-3 0,7-3-2 0,-7 3-2 15,0 0 0-15,5-4-3 0,-5 4-5 0,0 0-5 0,8-4-2 16,-8 4-2-16,6-3 0 0,0 3-1 0,-6-3-2 16,14 3 0-16,-1 0 0 0,-6 0 1 0,5-4-2 0,8 4 1 15,-7 0-2-15,7 4 0 0,-1-4 0 0,1 0 0 0,0 3 1 16,-1 0 1-16,7 1-2 0,-6 3 1 0,6 1 1 15,-7-1 0-15,7 0 3 0,-6 4-2 0,-1 0-2 16,-6-3-1-16,6 2 3 0,-5 5 0 0,-8-4 1 0,0 0 0 16,2 0-2-16,-2 4 2 0,0-4 1 0,-6 0-2 0,-6 0 1 15,6 0-4-15,-6 3 3 0,-2-3-2 0,2 0-1 0,-7-3 0 16,0 3 1-16,0-1 1 0,-7-2 0 0,2 4 1 16,-9-5-3-16,1 0 1 0,0 0-2 0,-7 1 0 15,7-5 1-15,-6 3-1 0,6-1-2 0,-7-2 2 0,7-3 0 16,0 0 1-16,-7-3-1 0,7-2 1 0,1 3 0 0,5-2 0 15,-6-3 0-15,6-4 0 0,1 4 0 0,5-5 1 16,2 1 3-16,-2 0 1 0,8-3 1 0,-1-1 3 0,7 4 1 16,-6-3 3-16,6-1 2 0,0 0-1 0,0 1-1 15,6 3 0-15,-6-3-1 0,7-2-1 0,6 5-4 0,-6-4-2 16,-1 5-3-16,5-1 1 0,4-1-3 0,-2-2 0 0,7 7 0 16,-8-4 0-16,8 0 1 0,0 4-1 0,6-1-1 15,-7-3 0-15,7 3 2 0,-6 5-1 0,6-4-1 16,0 2 0-16,7 2 0 0,0-4 0 0,5 3 2 0,-5 1-1 15,6-1-1-15,1 0-1 0,5 4 1 0,-7-4-2 0,2 4 1 16,5 0 1-16,-6-3 0 0,-6 3 0 0,7 0 0 0,-8 0-1 16,1 0 1-16,-7 0 0 0,0 3-1 0,-1-3 1 15,-5 4-2-15,0-4 0 0,-1 4 1 0,-12 0-1 16,6-1 1-16,-7-3-2 0,8 0 0 0,-14 4 0 0,6-4 0 16,0 0 1-16,-6 4-1 0,7-4 1 0,-7 0 1 0,6 0 0 15,-6 0 1-15,0 0-1 0,0 0 0 0,0 0-5 16,0 0-7-16,0-4-15 0,0 4-19 0,0-4-24 0,0 1-43 15,-6-1-70-15,-1-4-131 0,1 1-87 0,0 0-47 0</inkml:trace>
  <inkml:trace contextRef="#ctx0" brushRef="#br0" timeOffset="-214078.79">2106 10349 13 0,'0'0'323'15,"0"0"-77"-15,0 0-75 0,0 0-63 0,0 0-38 0,0 0-23 16,0 0-15-16,0 0-6 0,0 0-5 0,6 0-4 16,-6 0-2-16,0 0 0 0,0 0-2 0,6 0 1 0,-6 0 2 15,7 0 0-15,0 0 3 0,6 0 0 0,-7-4 0 0,8 4-2 16,-2 0-1-16,2-3-3 0,-1 3-3 0,-1-4 0 16,8 4-3-16,0-3-1 0,-1 3-1 0,1-5 0 0,6 5 0 15,-7-4 0-15,7 4 0 0,0-2-2 0,-6 2 0 16,6 0-1-16,1-5 1 0,-9 5-1 0,9 0 1 0,-7 0-3 15,-1-3 1-15,0 3 0 0,1 0-1 0,-8 0 1 0,3-4-1 16,-3 4 0-16,-6 0-1 0,1 0-3 0,0 0-8 16,-1 0-14-16,-6-3-23 0,0 3-40 0,0-4-86 0,0 0-135 15,-6 4-74-15</inkml:trace>
  <inkml:trace contextRef="#ctx0" brushRef="#br0" timeOffset="-213781.89">2209 10169 385 0,'0'-3'305'16,"0"3"-113"-16,0 0-73 0,0-5-39 0,0 5-21 0,0 0-11 15,0 0-9-15,0 0-6 0,0 5-4 0,7-5-5 0,0 3-7 16,-7 1-4-16,6-1-4 0,1 5 0 0,7 0 2 16,-8 3 2-16,0 3 0 0,1 1 3 0,-1-1-2 0,7 5 2 15,-6-2-2-15,-1 6-2 0,8-2-3 0,-8 2-3 16,0 0 0-16,7-2-4 0,-6 1-1 0,-1 3-1 0,7 1-2 16,-6 1-9-16,6-2-18 0,1 0-27 0,-8-3-59 0,6 0-134 15,-5 0-90-15,0 0-67 0</inkml:trace>
  <inkml:trace contextRef="#ctx0" brushRef="#br0" timeOffset="-211157.6">4100 11609 155 0,'0'0'187'0,"-7"0"-26"0,7 0-29 0,0 0-28 16,0 0-26-16,0 0-21 0,0 0-14 0,0 0-8 16,0 0-6-16,0 0-1 0,0-4-1 0,0 4-1 15,0 0-4-15,0 0-2 0,0-4-4 0,0 4-2 0,0 0-2 16,0 0-5-16,0 0-2 0,0 0-1 0,0 0-2 0,-7 4 0 16,7-4 0-16,0 0 0 0,0 0 1 0,0 4 1 15,0-4-1-15,0 0 0 0,0 0 0 0,0 0 1 0,0 4-1 16,0-4-1-16,0 4-2 0,0-4 0 0,0 4 0 0,-6-1 1 15,6 1 0-15,0-2 0 0,-6 7 1 0,6-2 2 16,-8 0 1-16,8 1 2 0,-6 3 1 0,0-4 0 0,0 4-1 16,0 0 0-16,6 0 1 0,-8-1-1 0,2 2 0 15,0 2-1-15,-1-3-3 0,1 1 1 0,-1 2-1 0,7-2-1 16,-7-2 0-16,1-3 1 0,6 5-1 0,-6-5 0 0,6 3-1 16,-8-2 1-16,8-1-1 0,0-3 2 0,0 3-2 15,-6-4 1-15,6-3 0 0,0 4 2 0,0 0 6 0,0-4 6 16,0 0 9-16,0 0 1 0,0 0 7 0,6-4 4 15,-6 0 3-15,0 4 0 0,8-3-4 0,-8-4-7 0,6 0-7 16,0-1-2-16,-6 1-6 0,7 0-5 0,0 0-4 0,-1-5 0 16,1 1-2-16,5 1 0 0,-4-1 0 0,-2 0-3 15,6-1 1-15,-6 1 1 0,2-3 0 0,4 2 0 0,-5 2-2 16,7-5 2-16,-8 4-2 0,6 1 2 0,2-2 0 16,-8 1-2-16,7 4 0 0,-6-4 0 0,6 4 0 0,-7 0-1 15,1 3 1-15,-1-4-2 0,-6 4 2 0,7 4 0 0,-7-4 0 16,6 4-1-16,-6-3 0 0,0 3 0 0,6 3 1 15,-6 1-1-15,8-4-1 0,-8 4 1 0,6 4 0 16,1-4-1-16,-7 3 2 0,6-5-2 0,0 7 2 0,1-2-1 16,-7 0 0-16,7 1-1 0,-1-1 1 0,0 1 1 0,2-2-2 15,-8 2 2-15,6-1-2 0,0 1 1 0,-6-5-1 16,7 4 0-16,-2 0-3 0,-5-3-3 0,8 4-8 0,-2-5-9 16,0 5-7-16,1-2-8 0,-1-1-13 0,2 2-9 15,-2-3-14-15,0 3-16 0,1-3-19 0,0 0-29 0,-1-4-48 16,0 0-70-16,-6 3-90 0</inkml:trace>
  <inkml:trace contextRef="#ctx0" brushRef="#br0" timeOffset="-209736.06">4210 11697 158 0,'0'0'192'0,"0"0"-35"0,0 0-34 0,0 0-29 0,0-4-27 16,0 4-18-16,0 0-11 0,0-3-7 0,0 3-4 16,0 0-2-16,0-4 0 0,0 4 0 0,0 0 0 15,0 0-2-15,0 0-1 0,0-4-3 0,0 4-2 0,0 0 1 16,0 0 0-16,0 0-2 0,0 0 0 0,-6 0 1 0,6 0-3 15,0 0-1-15,0 0-2 0,0 0-3 0,0 0-1 0,0 4-1 16,0-4-1-16,0 0-4 0,0 0-1 0,0 0 1 16,0 4 0-16,0-4-1 0,0 0 0 0,0 3-2 15,0-3 2-15,0 0 1 0,0 4 2 0,0 0-2 0,0 0 1 16,0-1-3-16,0 1 2 0,0-1 2 0,0 1 2 0,0-1 0 16,0 5-1-16,0-4 0 0,0-1 1 0,6 5 5 15,-6-5-2-15,0 5-1 0,0-5-2 0,0 5-2 0,0-1 1 16,0 1 2-16,0-5-1 0,0 5-2 0,0-1-1 15,0 0 0-15,0-3 1 0,0 3 0 0,0 1 0 0,0-5-2 16,6 4 1-16,-6 0 1 0,0-3-1 0,0 4 0 0,0-5 0 16,0 5 1-16,0-5-1 0,0 4-1 0,0-3 1 15,8 3-1-15,-8-3 1 0,0 3 1 0,0-2 0 0,0-2-1 16,0 4 1-16,0-2 1 0,0-2-1 0,0 4-1 16,0 0 0-16,0-3 2 0,0 4-3 0,6-1 0 0,-6-4 1 15,0 4 0-15,0 1-1 0,0-1 0 0,0 1-1 0,0-2 0 16,0 2 2-16,0-1-2 0,0 1 0 0,0-1-1 15,0-3 1-15,7 3 0 0,-7 0 1 0,0 0-1 16,0 1 0-16,0-4 0 0,0 4 0 0,0-5 1 0,0 4-1 16,6-3 1-16,-6 3-1 0,0 1 1 0,0-5 0 0,0 4 0 15,6 0-1-15,-6 1 0 0,0-1 1 0,0-3-1 16,0 4 0-16,7-1 1 0,-7 0-1 0,0 0 0 0,0-3 0 16,0 3 0-16,0 0 0 0,0-2 0 0,7 1 0 15,-7-1-1-15,0 2 1 0,0 0 2 0,0 1-1 0,0-5 0 16,0 4 0-16,0 0 0 0,0-3-1 0,0 4 1 0,0-1-1 15,0 1-1-15,0-1 0 0,0-4 0 0,0 5 0 16,0-1 0-16,0 0 0 0,0-3 1 0,0 3 0 0,0 0 2 16,0-2-1-16,0 1-1 0,0-2 0 0,0 4 3 0,0-4-1 15,0 3-1-15,0-5-1 0,6 6 0 0,-6-4 1 16,0 0 0-16,0 3-1 0,0-3-3 0,0 0 0 0,0 2 2 16,0-1 1-16,0 2 0 0,0-3-3 0,0 3 1 15,0-3 2-15,0-1 0 0,0 4 1 0,0-3-1 0,0 0-1 16,-6 4 1-16,6-5 0 0,0 4 0 0,0-3 0 0,0-1-1 15,0 2 1-15,0-2 0 0,0 1 0 0,0-1 0 16,0 2 0-16,0-3 0 0,0 2 0 0,0 4 0 0,0-5 0 16,0 1 2-16,0 0-1 0,0 0 0 0,0 3-1 15,0-4 0-15,0 1 0 0,0-1 0 0,0 5 1 0,0-4-2 16,0-1 1-16,0 1 0 0,0-1 1 0,0 1-1 0,0-1 1 16,0 1-2-16,0-4 0 0,0 5 1 0,0-2-1 15,0 0 1-15,0-3-1 0,0 4 1 0,0 0 0 16,0-1 1-16,0-3 0 0,0 4 0 0,0 0 0 0,0-4-1 15,0 4 1-15,0-1-1 0,0-3 0 0,0 5 0 0,0-5 7 16,0 0-4-16,0 2-2 0,0-2-1 0,0 0-2 0,0 0 1 16,0 4 1-16,0-4-1 0,0 0-4 0,0 0 3 15,0 0 0-15,0 0 1 0,0 0 0 0,0 0 1 16,0 0-1-16,0 0 0 0,0 0 1 0,0 0 0 0,0 0 0 16,0 0 1-16,0 0 2 0,0 0-1 0,0 0-1 0,0 0 0 15,0 0-1-15,0 0 1 0,0 0 1 0,-7 0-2 16,7 0 0-16,0 0-1 0,0 0 1 0,0 0 0 0,0 0 0 15,0 0 1-15,0 0-1 0,0-4 2 0,0 4-1 16,0 0 0-16,-7-2 2 0,7 2-1 0,0-5-1 0,-6 5 2 16,6-3 3-16,-6 3 1 0,6-4 2 0,-7 0 0 0,7 0 1 15,-6 1 1-15,-2-5 3 0,2 5 1 0,0-5-2 16,-1 1 2-16,1 0 2 0,-7 0 0 0,7-5-1 0,-1 5 3 16,-6-3 2-16,6-2 0 0,-5 1 3 0,4 5 1 0,-4-6-4 15,6 1 5-15,-8 0 5 0,7 3-1 0,1-3-1 16,0 4 0-16,-2-4-3 0,8 4-3 0,-6 0 2 0,6 0-5 15,-6-1-6-15,0 1-1 0,6 3-1 0,0-4-1 16,-6 6 2-16,6-6 0 0,0 8 1 0,0-4-1 0,0 1-1 16,0 3-2-16,0-4-1 0,0 4-4 0,0 0-3 0,0 0-2 15,-8 0-1-15,8 0 0 0,0 0-2 0,8 0 1 16,-8 4 1-16,0-4 0 0,6 7 1 0,0-5-2 16,-6 6 1-16,6-4-2 0,0 4 1 0,2 3-1 0,-8-5-1 15,6 6-1-15,0-5 1 0,1 4 0 0,0 0-3 0,0-4-4 16,-1 4-2-16,6 0-3 0,-4 1-4 0,-2-4-4 0,0-2-4 15,7 5-3-15,-6-3-1 0,0-2 2 0,-1 2-2 16,7-4 3-16,-7 3 1 0,1-3 5 0,5 0 2 16,-4-1 2-16,5 1 5 0,-7-4 4 0,7 0 3 0,-6 0 1 15,5 0 1-15,2-4 2 0,-8 1 1 0,6-1 2 0,2-4 1 16,-1 1 2-16,1-1 0 0,-2 2 3 0,2-5 1 16,5-1 2-16,-6-2 1 0,0 3 1 0,0 0 6 0,0-4-2 15,-1 4 0-15,2-3-1 0,-7 3-1 0,5 0-2 16,-4 0-2-16,-2-1-3 0,0 4-5 0,-6-1-2 0,7 1 0 15,-7 0-5-15,0 2-13 0,0-1-19 0,0-2-25 0,-7 6-41 16,7-4-86-16,-6-1-160 0,0 1-84 0,-2 3-43 16</inkml:trace>
  <inkml:trace contextRef="#ctx0" brushRef="#br0" timeOffset="-197692.03">5305 15676 55 0,'-6'0'112'0,"6"0"8"0,0 0 6 16,0 3-4-16,0-3-8 0,-8 0-16 0,8 0-18 0,-5 0-17 15,5 0-15-15,0 0-12 0,-7 0-9 0,7 0-6 16,0 0-1-16,-8 0 2 0,8 0 1 0,0 0 2 16,8 0 0-16,-8-3-1 0,0 3 0 0,0 0-1 0,0 0-3 15,0 0-2-15,0 0-5 0,0-4-3 0,0 4-3 0,0 0-2 16,0 0-4-16,-8 0-1 0,8 0-1 0,0 0-1 16,-5-3 1-16,5 3-2 0,-6 0 1 0,6-4 1 0,-6 4-1 15,-2 0 0-15,2 0 1 0,6 0 1 0,-6 0-1 0,6 0 1 16,0 0 1-16,-7 0-1 0,7 0 3 0,0 0 1 15,-7 0 0-15,7 0 0 0,0 0 2 0,0 0 1 0,0 0 0 16,-6 4 0-16,6-4 1 0,0 0-1 0,0 0 0 16,0 3 0-16,-7-3-2 0,7 0-1 0,-6 4 0 0,0-4-2 15,6 3 0-15,-7 1 0 0,-1-4 0 0,8 4-1 0,-5-1 1 16,-1 1-1-16,-3 3 1 0,4-3-1 0,-1 3 3 16,-1 1 0-16,1 2-1 0,-1 1 0 0,1 1 2 0,-1-2-1 15,-5 5 0-15,4 0 1 0,2 0-2 0,0-1 1 16,-7 5 0-16,6-1 1 0,7 0 2 0,-6 0 0 0,-2 1-2 15,8-5-1-15,0 5 0 0,0-5 0 0,0 1 0 0,0 0-1 16,8-1 0-16,-2-3-2 0,1 0 3 0,-1-4 0 16,7 4 0-16,1-3-1 0,-8-5 3 0,13 2 0 15,-6-2-1-15,5-3-1 0,-3-3 2 0,5-2 3 0,-1 2 4 16,1-5 5-16,0 1 4 0,-8-4 4 0,8 0 5 0,-7 0 7 16,7-3 4-16,-14-1 6 0,6 5 4 0,2-5 3 0,-8 4 4 15,1-4-2-15,-7 4-1 0,6 0-2 0,-6-1-2 16,7 5-4-16,-7 0-2 0,0 0-6 0,0 3-8 15,0 0-5-15,-7 1-4 0,7 3-3 0,0 0-7 0,0 0-6 16,0 0-4-16,-6 7-5 0,6 1 1 0,-7-1-4 0,7 3 0 16,0 2-1-16,-6-1-1 0,6 3-2 0,6-2-1 15,-6 2-1-15,7-2-1 0,-1 2-1 0,1-3 0 0,0 0 0 16,5-1 0-16,-7 2 3 0,10-5 0 0,-2 3 1 16,0-6 1-16,0 4 1 0,1-5 1 0,-2 2 3 0,1-5-1 15,0 0 3-15,7 0 1 0,-7-5 1 0,-1 2 0 0,2-5 5 16,-1 1 3-16,-7 0 10 0,8-8 11 0,-2 4 10 15,-5 1 11-15,0-5 9 0,-1 1 5 0,-6-5 3 0,6 4-3 16,-6-3-3-16,0-1-8 0,0 5-4 0,-6-5-9 16,0 2-3-16,-1 2-6 0,0 0-6 0,1 0-3 0,0 1-7 15,-1 3-11-15,0-1-34 0,1 5-41 0,-1 0-47 0,1-1-46 16,6 1-51-16,-6 0-81 0,6 4-169 0,0-1-81 16,0 0-36-16</inkml:trace>
  <inkml:trace contextRef="#ctx0" brushRef="#br0" timeOffset="-195895.52">5872 16049 202 0,'0'4'230'0,"-6"-4"-56"0,-1 0-49 0,7 0-43 16,-7 3-29-16,7-3-21 0,-6 0-13 0,6 5-8 0,-6-5-1 15,6 0 4-15,0 3-2 0,-7-3 0 0,7 0 0 16,0 0 0-16,0 4 0 0,0-4-1 0,0 0-3 0,-7 4-2 16,7-4 0-16,0 3 1 0,0 0 0 0,-6 1 7 15,6 1-5-15,0-2 2 0,-7 0 0 0,7 5 0 0,0-5-3 16,-6 5 2-16,6-1-1 0,-6 0-5 0,6 4 1 0,-8-3 2 15,8 2-1-15,-6-3 0 0,0 5 0 0,6-1-1 16,-6 0 1-16,6-4-1 0,-8 4 2 0,8 0 0 0,0 1 0 16,0-5-1-16,-6 0-1 0,6 4 1 0,6-4-2 15,-6 0 1-15,0 0 0 0,0 1-1 0,8-1 1 0,-8-3-3 16,6 4 2-16,0-6-1 0,-6 6 2 0,6-4 1 0,2 1-1 16,-2-3 2-16,0 2 0 0,1-4 1 0,-1 4 3 15,1-4-2-15,0 0 0 0,5 0-1 0,-5 0 1 0,6-4-2 16,-7 0-1-16,8 2 0 0,-8-3 0 0,7 1 0 0,0-4 1 15,0 2 0-15,0-5 0 0,-6 3-1 0,6-3 3 16,0 1 3-16,-6-2 1 0,-1 2 2 0,0-1 0 16,1 0 2-16,0 0-1 0,-7-4 4 0,6 4-1 0,-6-4-4 15,0 5-4-15,-6-2-1 0,6 1-2 0,-7-3 0 0,0 7-2 16,-5-5-5-16,5 1 0 0,-6 5-3 0,6-3-3 0,-6 3-4 16,0 2-6-16,0 0-12 0,6 1-12 0,-5-2-14 15,5 2-27-15,1-1-41 0,6 0-76 0,0 0-146 16,0 1-69-16</inkml:trace>
  <inkml:trace contextRef="#ctx0" brushRef="#br0" timeOffset="-195489.34">6152 15895 231 0,'0'0'268'0,"-6"4"-100"0,0-4-74 15,6 4-44-15,-8-4-24 0,2 0-11 0,6 0-5 0,0 3 1 16,0-3-1-16,0 0 3 0,0 0 2 0,0 5 1 0,0-5 2 16,0 0-1-16,0 0 0 0,0 0-2 0,6 0-1 15,2 0-1-15,-2 0-4 0,0 0 0 0,7-5 1 0,-6 5-2 16,5 0 1-16,2 0 0 0,-1-3-2 0,-1 3 0 16,2-4 2-16,6 4-1 0,-7 0-1 0,6-4 0 0,0 4 0 15,1-4-3-15,-7 1 0 0,7-1-1 0,0 4-1 0,-1-3-1 16,-6 3-1-16,-1-4-4 0,2 4-2 0,-1-3-7 15,-7 3-13-15,8 0-23 0,-8-4-42 0,1 0-98 0,-1 0-116 16,-6 1-68-16</inkml:trace>
  <inkml:trace contextRef="#ctx0" brushRef="#br0" timeOffset="-194661.35">6738 15647 30 0,'-6'-5'306'0,"6"5"-72"0,0 0-69 16,0 0-60-16,0-2-38 0,0 2-23 0,0 0-11 15,0 0-7-15,0 0 1 0,0 0-1 0,0 0-2 0,0 0-1 16,0 0-1-16,0 0-3 0,0 0-1 0,0 0-2 15,0 0 0-15,0 0-2 0,0 0 1 0,0 0 0 0,0 0 0 16,0 2 0-16,-6-2 1 0,6 0-1 0,0 0-2 0,0 5 0 16,0-5-1-16,0 0-5 0,-7 0 0 0,7 0-4 15,0 0 0-15,0 0-2 0,0 3 1 0,0-3-2 0,-6 0 0 16,6 4 2-16,0-4 1 0,-7 0 4 0,7 3-2 16,-7 1 0-16,7 0-1 0,-6 0 1 0,6-1-2 0,-6 1 2 15,6 3-2-15,-6-3 2 0,-2 3-1 0,8 0 0 0,-7 1 0 16,7 3-1-16,-5-1 2 0,-2-2-1 0,7 3 0 15,-8 3 0-15,8-2-2 0,-5 3-1 0,5-5 1 0,-7 5 2 16,7 0-1-16,0-4-1 0,0 3 0 0,0-3-1 16,7 0 1-16,-7 0 2 0,5 0-1 0,3-4 2 0,-1 5-1 15,-2-5 1-15,2-4 0 0,1 5 2 0,4-4 0 0,1-1 0 16,0 1 0-16,0 0-1 0,1-4-2 0,4 0 0 16,-5-4 1-16,7 0-1 0,-6-3 2 0,4-1 1 15,2 0 1-15,-6-1 1 0,-1 1 3 0,-2-4 1 0,4 5 5 16,-10-3 1-16,2 2 1 0,0 1 0 0,-7-1 0 0,7 2 1 15,-7-2-1-15,0 4-3 0,0 4-4 0,0-3 0 0,0-1-4 16,0 4-2-16,-7 0-1 0,7 4-1 0,-7-1-4 16,0 1 0-16,7 7 0 0,-5-4-1 0,-1 0 0 15,6 5 0-15,-9-2 1 0,9 1-2 0,0 0 0 0,0 1 0 16,9-2 0-16,-9 2-2 0,6-1 0 0,-1-5-1 0,2 6-2 16,0-5 2-16,6 0 1 0,-6 1-1 0,6-4 4 15,0-1-1-15,-1 1 1 0,2-4 0 0,-1 0 1 0,-1-4 0 16,8 1 4-16,-6-5 3 0,5 1 6 0,-6-1 6 15,6-3 9-15,-5 1 14 0,-3-1 14 0,4-4 10 0,-2 1 11 16,-7-2 10-16,1 2 5 0,-1-1 1 0,1-3-2 0,-7 0-9 16,0-1-10-16,-7 1-8 0,7 0-13 0,-6 4-11 15,-7-6-9-15,5 3-10 0,3-2-6 0,-10 4-7 0,10 1-3 16,-8 3-9-16,6 0-18 0,1-1-28 0,0 6-33 0,6-2-37 16,0 5-33-16,0-5-28 0,0 4-31 0,6 4-46 15,0-2-85-15,8 2-117 0,-8 0-40 0</inkml:trace>
  <inkml:trace contextRef="#ctx0" brushRef="#br0" timeOffset="-194052.26">7038 16130 246 0,'-6'0'382'0,"6"0"-111"0,0-4-99 0,0 4-69 16,0-3-39-16,0 3-25 0,6-4-13 0,-6 4-7 0,7-3-7 15,0-1-3-15,-1 0-3 0,0 0-2 0,1 1-1 16,6-1-1-16,-6 0 0 0,5 1-1 0,2 0 0 15,-3-2-1-15,4 5 0 0,-2-4 0 0,6 1 0 0,-6 0 1 16,1 3 0-16,-2 0 0 0,2-4-1 0,-3 4 0 0,-3 4 1 16,4-4-1-16,-4 0 0 0,-2 3-2 0,0 0-1 15,2 1 0-15,-2-4-1 0,-6 8-1 0,6-1-2 0,-6-3-1 16,0 7 1-16,-6-4 2 0,0 4 1 0,-2 0 0 16,2 0 0-16,-8 3 3 0,2 1 1 0,-7 0 0 0,5-3 0 15,-6 2-1-15,1 1 0 0,6-1 2 0,-6-3 0 0,4 3-1 16,-3-3 1-16,5 0 2 0,0-3 1 0,7 3 0 15,-8-4-2-15,8 0 0 0,0-3 1 0,6 4-1 0,-7-5 1 16,7-3 0-16,0 3-1 0,0 2 4 0,7-5 1 0,-1 0 0 16,0 0 1-16,1 0 0 0,6 0-2 0,0 0 0 15,7-5-4-15,6 2-4 0,0 0-9 0,-1-1-17 0,9 0-26 16,-3-2-52-16,9-3-122 0,-1-1-101 0,1-2-73 16</inkml:trace>
  <inkml:trace contextRef="#ctx0" brushRef="#br0" timeOffset="-193411.78">7494 16262 220 0,'0'0'372'0,"0"0"-120"0,0 0-102 0,8 0-67 16,-8-4-40-16,6 4-23 0,0-4-12 0,0 4-5 0,1-3-3 16,6-1 0-16,-6 1 1 0,-1-1-1 0,8 1 0 15,-8-1 2-15,0-4 1 0,0 5 2 0,2-1 2 0,-2-3 4 16,-6 4 3-16,0-2 1 0,6 1 0 0,-12-4-1 16,6 5 0-16,-6 0-1 0,-2-1-4 0,2 0-4 0,0 4-3 15,-8-3 1-15,2 3 0 0,-1 0 0 0,-1 0 2 16,2 3 1-16,-2-3 0 0,2 4 1 0,-8 0 0 0,7-1-1 15,7 5 1-15,-8-5-1 0,8 6-1 0,-7-6-1 0,6 4 1 16,1 0-1-16,-2 1-1 0,8-1 0 0,-5 0-1 16,-1 0 0-16,6 1 0 0,0-1 0 0,0 0-2 0,0 0 0 15,0 1 1-15,0-1 1 0,6 1 0 0,-6-2 0 0,5 2 0 16,3-4 0-16,-2 3 1 0,1 1-2 0,0-1 2 16,-1-4-2-16,7 2 1 0,-6 2-1 0,5-3 0 0,-5-1 0 15,6 1 1-15,0-4 0 0,1 0 1 0,-2 3-1 16,1-3 0-16,0 0-2 0,6-3-1 0,-5 3-1 0,6-4-2 15,-1 1-1-15,1-1-2 0,-8 4 0 0,8-7 1 0,0 2 2 16,-1-1-2-16,1-2 2 0,0 2 1 0,-8-3-3 16,8 1 5-16,-7-2 0 0,-1-1 1 0,-4 3-1 15,4-2 3-15,-5-1 1 0,0 0 2 0,-1 0 5 0,-6 4 0 16,6-4 0-16,-6 3 0 0,-6-3 0 0,6 4 1 0,-6-1-2 16,-1 1 1-16,7 3 0 0,-7-3-3 0,1 3-2 0,0 0-1 15,-2 2 1-15,2-3-4 0,0 5 2 0,-1 0-1 16,1 0-2-16,-1 5-1 0,1-5 1 0,-1 2 0 15,1 2-1-15,0 0-3 0,-2 3 2 0,2 1-1 0,0-2 2 16,6 2 1-16,-7 1 0 0,7-3 0 0,-7 5 2 0,7-3 1 16,-6 3-1-16,6-4-1 0,0 4 1 0,0-4 0 15,0 5-1-15,6-6-1 0,-6 5 0 0,7-3 0 0,0-2 0 16,-1 2 3-16,0-4-2 0,8 3 0 0,-1-3 1 16,6 0-2-16,-6 0-4 0,13-1-5 0,-6 0-11 0,6-3-15 15,-7 0-19-15,7 0-38 0,1 0-71 0,-7-3-145 0,5 0-80 16</inkml:trace>
  <inkml:trace contextRef="#ctx0" brushRef="#br0" timeOffset="-190631.17">8108 15720 61 0,'6'4'169'16,"0"-4"-14"-16,0 0-16 0,0 0-17 0,2 0-18 0,-2 0-20 15,0-4-18-15,7 4-15 0,1 0-12 0,-2 0-7 16,-4-4-3-16,11 0-2 0,-6 4-1 0,6 0-2 0,-6-3-1 16,6-1-1-16,2 4-2 0,-9-4-2 0,2 4-4 15,5 0-4-15,-6-3-1 0,-1 3-3 0,3 0-3 0,-3-4-2 16,-6 4 0-16,2 0-1 0,-2 0-2 0,0 0 1 0,1 0-1 16,-7-4-2-16,6 4-4 0,-6 0-8 0,0 0-10 15,0 0-14-15,0-3-24 0,0 3-42 0,-6-4-65 0,-1 0-103 16,1 1-83-16</inkml:trace>
  <inkml:trace contextRef="#ctx0" brushRef="#br0" timeOffset="-190459.27">8238 15620 290 0,'0'-3'363'16,"-7"3"-104"-16,7-4-96 0,0 4-62 0,-7-2-35 0,7 2-22 16,0 0-12-16,0 0-8 0,0 0-6 0,0 0-6 15,7 2-5-15,-7-2-6 0,0 4 0 0,7-1-1 0,-1 5 0 16,-6 0-2-16,6-2 2 0,0 6-1 0,1-5 0 15,0 4 1-15,-1 4-1 0,0-4 1 0,2 3 0 0,-2 1-1 16,1-1-2-16,-1 1-2 0,-6-1-2 0,6-2-5 0,1 3-6 16,0-1-12-16,-1-3-14 0,0 0-22 0,8 1-42 15,-8-6-81-15,6-2-136 0,3 0-61 0</inkml:trace>
  <inkml:trace contextRef="#ctx0" brushRef="#br0" timeOffset="-189959.39">9162 15400 343 0,'-12'-2'349'0,"-2"-2"-131"0,2 0-96 0,-1 4-54 0,-7-4-31 16,7 4-15-16,0 0-7 0,-7 0-4 0,7 0-1 15,1 0-4-15,-8 4 2 0,5-4 0 0,-3 4 0 0,5 2-1 16,0-1 0-16,1 2 0 0,4 4 0 0,-4-4 2 15,5 4 1-15,1 1 0 0,6 2 3 0,0 1 0 0,0-1 2 16,6 1-2-16,1 3 1 0,-1 1 0 0,8-1-2 0,-2 0-2 16,8 3-2-16,-7-1-2 0,7 2 0 0,-2 0-2 15,-4-1-1-15,5 1-2 0,-5 4-1 0,5-3 2 0,-6-2-2 16,-8 5 0-16,10-4-1 0,-15-4 0 0,5 4-2 0,-5-4 0 16,0 5 2-16,-5-6-1 0,-2-2 1 0,-12 3 0 15,5-3 0-15,-5-4 1 0,-7 0 0 0,0 0 0 0,0-4 1 16,-1-3 0-16,-5-4 2 0,6 0 8 0,0 0 9 15,0-8 11-15,0 5 11 0,0-4 10 0,5-4 14 0,9 3 10 16,-1-6 6-16,6 2-1 0,1 2-9 0,12-5-12 0,1 1-21 16,6-5-23-16,6 4-31 0,15-3-34 0,-2 0-34 15,6 3-42-15,2-3-88 0,12-4-170 0,-7 4-80 16,8 4-38-16</inkml:trace>
  <inkml:trace contextRef="#ctx0" brushRef="#br0" timeOffset="-184007.59">9443 15954 122 0,'0'0'129'0,"0"0"-47"0,0 0-37 0,0-3-35 0,0 3-24 16,0 0-17-16,0 0-14 0,0 0-13 0,0 0-14 0,0 0-11 15</inkml:trace>
  <inkml:trace contextRef="#ctx0" brushRef="#br0" timeOffset="-183335.92">9357 15972 133 0,'0'0'140'0,"-5"0"-31"0,5 0-23 0,0 0-15 15,-7 4-10-15,7-4-9 0,0 0-1 0,0 0-2 0,0-4-3 16,0 4-7-16,0 0-5 0,0 0-7 0,0 0-6 15,0 0-5-15,0 0-7 0,0 0-5 0,0 0-3 16,7-3-1-16,-7 3-2 0,0 0 0 0,0 0 1 0,0-3-3 16,0 3 2-16,0 0 0 0,0 0 0 0,0 0 1 0,0 0 0 15,0 0 0-15,0 3 1 0,0-3 0 0,0 0 0 16,0 0 1-16,0 3 0 0,0-3-2 0,0 0 0 0,0 4-1 16,0-4-1-16,0 4 1 0,0-1-1 0,0 1 0 15,0 4 1-15,0-1 0 0,0-4 1 0,0 4 1 0,0 5 1 16,0-5 0-16,0 3 1 0,0 2 0 0,0-1-1 0,0 3 1 15,0 1-2-15,0 0 1 0,0-4 0 0,0 3-1 16,0 1 1-16,0-1-1 0,0-2 1 0,0 2 0 0,0-3 0 16,0 1 0-16,5-1-1 0,-5-5 0 0,0 6 0 15,8-5 0-15,-8 0 0 0,0-3 0 0,6 0 0 0,-6 0 0 16,0-1 1-16,0 1 1 0,0-4 7 0,0 0 9 0,0 3 7 16,0-3 6-16,0 0 5 0,-6-3 4 0,6 3-1 15,-8 0 0-15,8-4-5 0,-5 1-12 0,-2-1-7 0,1 0-5 16,-1 0-5-16,1 1-3 0,-1-1-2 0,0 4-3 15,-5-3-1-15,-2 3 1 0,8 0 1 0,-7 3-2 0,0-3 2 16,0 4-2-16,-2 3 1 0,-3-3-1 0,5 3 3 16,0 0-1-16,1 0 0 0,-2 1 0 0,1 3 0 0,0-3 1 15,7 2 1-15,-7-1 0 0,6 1 0 0,-1-3 0 0,8 5 1 16,-5-5 0-16,5 3-1 0,0-2 3 0,0-1-1 16,5-3-1-16,-5 4 1 0,8-6 0 0,-1 2 0 0,-2 0 0 15,3-4 1-15,4 0-1 0,2 0 0 0,6 0 0 16,-8-8 0-16,8 6-1 0,-1-6 0 0,1-3 2 0,6 3 0 15,-7-2-2-15,1 3 0 0,0-5 2 0,-1 5-1 0,-7-3 1 16,2 1-1-16,0-1-1 0,-8 2-1 0,0 1 0 16,1-1 1-16,-1 2-1 0,-6 1-2 0,7 2-1 0,-7-1 2 15,0 1 0-15,0 3-3 0,0 0-2 0,0 0 0 16,0 0-1-16,-7 3 0 0,7 1 1 0,-6-1 0 0,-1 2 2 16,1 1 2-16,6-2 1 0,-6 3 1 0,-2 5 0 0,8-5 0 15,-6 0 2-15,6 4-2 0,0-3 0 0,0-2 0 16,6 3 1-16,-6-2 1 0,8 0-1 0,-2 0 0 0,0 1 0 15,1-5 2-15,-1 1-4 0,1 4-4 0,6-8-7 16,0 2-11-16,0-2-13 0,0 0-28 0,5 0-53 0,3-2-115 16,-2-3-88-16,-5-2-61 0</inkml:trace>
  <inkml:trace contextRef="#ctx0" brushRef="#br0" timeOffset="-182461.1">9535 16214 312 0,'0'0'314'0,"0"0"-111"0,0 0-91 15,0 0-57-15,0 0-32 0,0 0-17 0,0 4-10 16,0 3-5-16,6-4-1 0,-6 6 1 0,0-2 3 0,0 0 1 15,-6 4 1-15,6 0 2 0,0-3-1 0,-8 2 2 16,8 5-1-16,-6-4 0 0,6 1 1 0,-6-2 0 0,6 0 1 16,0 2 0-16,-7-1-1 0,7 0 1 0,0-4 0 0,0 0 1 15,0 0-1-15,0-3 0 0,0 0 1 0,0 3 0 16,7-7 2-16,-7 4 0 0,0-4 3 0,6 0 2 0,0 0 5 16,-6-4 1-16,8 4 2 0,-2-7 3 0,0 3-2 15,-6 0 1-15,6-3-2 0,-6 0 2 0,7 4-1 0,-7-5 0 16,0 1-3-16,0 0-1 0,0 0 0 0,0-2-2 0,-7 3-2 15,7-2-3-15,0 2-3 0,-6 1-2 0,6-2 0 16,0 2-1-16,-6-1 0 0,6 2 0 0,0 0 2 0,0 4-1 16,0-3 0-16,0-1 0 0,0 4-2 0,0-4 2 15,6 4-1-15,-6-4 0 0,0 2-2 0,6-3 0 0,1 5 1 16,0-3 0-16,-7-1 1 0,6 1-1 0,1-1-1 0,-1-4 1 16,0 5 1-16,2-1 1 0,-8-3-1 0,6 4 1 15,0-1 1-15,-6-1 0 0,0-1 1 0,0 2 1 16,0 0-2-16,6 1 3 0,-6 0 0 0,0 3-1 0,0-5 0 15,0 5-2-15,0-4 1 0,0 4-2 0,0 0-1 0,0 0-1 16,0 0-2-16,0 0 1 0,8 0-1 0,-8 0 0 16,0 0 0-16,0 0 2 0,0 4 0 0,0 1 0 0,0-2 0 15,6 0 1-15,-6 5-2 0,0-2 1 0,6 6 0 0,-6-5 1 16,0 4-2-16,0 0 2 0,7 3 0 0,-7-2 0 16,6 3 0-16,-6-1 0 0,7 1 1 0,-7 0 0 0,7-1 0 15,-7 1 1-15,6-1-1 0,0 1 0 0,0 4 1 16,2-5-1-16,-2 1 0 0,0-1-1 0,-6 1 0 0,7 0 1 15,0-1 0-15,-1 1-1 0,1-4 0 0,-7-1 2 0,6-2 0 16,-6 3-1-16,6-7 1 0,-6 3-2 0,0-3 0 16,7-1 0-16,-7 1 2 0,0-4 1 0,0 4 3 0,0-4 3 15,0 0 0-15,0 0 3 0,0-4 1 0,0 4 0 16,0-7 0-16,0 3-1 0,0-3-2 0,-7-1-4 0,7 1 0 16,-6-3-1-16,0-2-2 0,-1 1 0 0,1 0-2 0,-1-3-1 15,-6-1 1-15,7 0 1 0,-8 1-2 0,8-5 1 16,0 1 0-16,-1-1-2 0,-6 5 1 0,6-4 0 15,7 4 0-15,-6-5-1 0,0 4 0 0,6-3 1 0,-8 3 0 16,8 5 3-16,0-5-1 0,0 7-1 0,0-3-1 0,0 4 1 16,0 0 0-16,0 2 3 0,8 2-3 0,-8-4-1 0,0 7 0 15,6-4 0-15,0 4 0 0,1 0-1 0,-1 4 0 16,1 0-5-16,0-1 0 0,-1 0 3 0,0 6 0 16,0-2 0-16,2 3 0 0,-2-2 1 0,0 3 1 0,-6-1-2 15,7 2 2-15,-7-1-1 0,0 3 1 0,0-3 0 0,-7 1-2 16,7-1 0-16,-6 0 0 0,0-1-4 0,-2 2-3 15,2-2-3-15,6-3-7 0,-6 1-8 0,0 3-11 0,-1-7-16 16,0 0-24-16,7-2-38 0,0-2-71 0,0 0-128 16,0 0-65-16</inkml:trace>
  <inkml:trace contextRef="#ctx0" brushRef="#br0" timeOffset="-182195.68">9736 16185 225 0,'0'0'397'0,"0"-4"-141"0,0 4-118 0,0 0-67 15,0 0-35-15,0 4-18 0,0-1-10 0,0 0-6 0,0 2-3 16,0-2-1-16,0 6 0 0,0 1 1 0,0 0 1 16,6 2 0-16,-6-1 0 0,0 4 0 0,7 0 0 0,0-1 2 15,-7 3-1-15,6 2-1 0,0-4 0 0,-6 4 1 0,7 3 1 16,-7-5-2-16,7 2 0 0,-7-1-1 0,0 1 2 15,6 0 1-15,-6-2-1 0,7 2-1 0,-7-1 0 0,6-3 1 16,-6 3-4-16,7-3 3 0,-7-1 1 0,7-2-3 16,-1-2-7-16,-6 2-11 0,6-5-20 0,0 1-25 0,-6-2-35 15,8-6-59-15,-2 0-105 0,-6-4-83 0</inkml:trace>
  <inkml:trace contextRef="#ctx0" brushRef="#br0" timeOffset="-181492.72">9762 16346 434 0,'-6'-11'316'0,"6"5"-135"0,0-3-81 0,0 1-44 0,6 2-24 0,-6-2-12 16,6 1-11-16,1 3-5 0,0 0-3 0,-1 2-1 15,7 2 0-15,-6 0 0 0,6 0-1 0,-7 2-3 0,0 2 0 16,8 0 1-16,-8 3 3 0,1 1-2 0,-1-2 1 16,1 6 0-16,-1-1-1 0,1 0 1 0,-7 4-1 0,0-4 1 15,0 0-1-15,0 3 0 0,0-3 2 0,0 0-3 0,0 1 2 16,-7-2 0-16,7-2-1 0,0-1 2 0,-6 0-3 15,6-3 1-15,0-1 1 0,0 1 2 0,0 1-1 0,0-5 2 16,0 0 2-16,0 0 2 0,6 0 1 0,-6-5 1 16,7-2-1-16,-1 0-1 0,1-1 1 0,0-3-2 0,-1 1-1 15,7-2-2-15,0-3-1 0,-6 1 0 0,5-1 0 0,-5 1-1 16,6-1 1-16,-7 0 1 0,1-4 0 0,0 5 0 16,-7-3 1-16,6-2 1 0,-6 1-1 0,6-1 1 0,-6 2-1 15,0-3 1-15,0 2-1 0,-6 0 1 0,6-1-2 16,0 2 2-16,-6 2 0 0,-1 1 0 0,7-1-1 0,-7 4 1 15,7-1-1-15,-6 4 0 0,6 1-2 0,-6 4-1 0,-1-1-1 16,7 4-1-16,0-3-1 0,0 3 0 0,-7 3 1 16,7 1-1-16,-6-1 2 0,6 8 0 0,-6-3 2 0,6 3-1 15,0 0 1-15,-7 4-1 0,7-4 0 0,0 4 0 0,0-1 1 16,0 1-2-16,0 0 1 0,7 2 0 0,-7-3 0 16,6 3 0-16,-6 0-1 0,6-2 1 0,-6-1-1 15,7 5 1-15,0-5 0 0,-1 1 1 0,-6 0-1 0,6-1 1 16,1-2 1-16,0-1 0 0,5-4-1 0,-5 4 1 0,6-8-1 15,0 5 0-15,-7-8 2 0,14 4-1 0,-6-8 0 16,5 4 1-16,0-8 1 0,0 5 0 0,8-8-1 0,-7 4 1 16,0-1 0-16,-2-3 0 0,2 0-2 0,0 4 1 15,-7 0-1-15,0-1-1 0,-6 1 1 0,-1 3-1 0,0 0-1 16,1 0 0-16,-7 2-1 0,0 2-1 0,0-5 0 0,0 10 0 16,-7-5-1-16,7 2 0 0,-6 2-1 0,6 0 3 15,-6 3 0-15,-1-3 1 0,0 4-1 0,7-6 0 0,-6 3 1 16,6 2 0-16,-6-7 0 0,6 7 1 0,6-3-1 15,-6-4 0-15,6 4 1 0,1 0 0 0,0-4-1 0,5 0 0 16,-5 0 0-16,6 0 0 0,-6 0 0 0,5 0 0 0,1 0 0 16,0 0 1-16,-7 0 1 0,8 0-2 0,-7 3 1 15,-1-3-1-15,8 3 1 0,-8 2-1 0,0-1-2 0,0-1 0 16,2 4 1-16,-2-3 1 0,0 3 0 0,1 1 1 16,-2-5 0-16,3 4 1 0,-1 0 1 0,5 1 2 0,2-4-2 15,-2 3 0-15,2-3 0 0,5 0-3 0,7-4-14 0,-7 0-31 16,8 0-79-16,-2-4-152 0,2 0-94 0,-1-3-47 15</inkml:trace>
  <inkml:trace contextRef="#ctx0" brushRef="#br0" timeOffset="-180258.45">3839 16049 87 0,'0'4'157'0,"0"-4"-33"0,0 0-24 0,0 0-19 16,0 3-13-16,0-3-10 0,0 0-6 0,0 0-7 16,0-3-4-16,0 3 0 0,0 0-4 0,-6 0-1 0,6 0-4 15,0 0-4-15,0 0-4 0,0 0-5 0,0 0-2 0,0 0-5 16,0 0-2-16,0 0-3 0,0 0-1 0,0 0 1 0,0 0-2 16,0 0 1-16,0 0 0 0,0 0 2 0,0 0 0 15,0 0 1-15,0 0-1 0,0 0-1 0,0 0-1 16,0 0-2-16,6 0 0 0,-6 0-2 0,6-4-2 0,1 4 0 15,0 0-1-15,-1-4 0 0,7 0 1 0,1 4 1 0,-2-3-1 16,8-1 1-16,-1 1-1 0,1-1 1 0,0 1 0 16,6-1-1-16,-7 0 0 0,7 4-2 0,-6-4 0 0,-1 1-2 15,1 3 3-15,0 0 0 0,-1-4 0 0,-6 4 1 16,0 0 0-16,0 4 1 0,-7-4 0 0,7 0-1 0,-7 3 0 16,2-3 0-16,-8 4-4 0,6 0-2 0,-6 0-8 0,0-4-18 15,0 3-31-15,0 1-54 0,-6-1-78 0,-2 1-109 16,-4-1-61-16</inkml:trace>
  <inkml:trace contextRef="#ctx0" brushRef="#br0" timeOffset="-180086.8">3709 16237 84 0,'0'3'429'0,"-7"1"-142"0,7-4-123 0,0 3-76 16,7-3-41-16,-1 0-21 0,1 0-12 0,5 0-7 15,-4-3-3-15,11-1-1 0,-6 4-1 0,13-3 0 0,-7-1 2 16,7-4-2-16,1 5 1 0,5-5-2 0,-6 5-1 0,13-5 0 15,-6 4 0-15,7-4 0 0,-2 2-1 0,-5-2-8 0,6 5-19 16,-7-5-37-16,0 2-68 0,-5-2-140 0,-1 1-88 16</inkml:trace>
  <inkml:trace contextRef="#ctx0" brushRef="#br0" timeOffset="-179243.06">2921 15877 105 0,'-8'0'223'16,"8"-3"-72"-16,-6 3-55 0,0 0-30 0,6-4-17 15,0 4-6-15,0 0-2 0,-7 0 3 0,7 0 1 0,0-4-3 16,0 4-2-16,0 0-6 0,0-4-4 0,0 4-5 0,0 0-7 16,0-3-3-16,0 3-4 0,0 0-3 0,0 0-2 15,0 0-3-15,0 0-1 0,0 0 0 0,0 3-2 0,0-3-1 16,0 0-2-16,0 4 0 0,0-4-1 0,0 0 2 16,-6 4 0-16,6 3 1 0,-7 0-1 0,7 4 2 0,-6 0 2 15,-1 3 2-15,-5 2 2 0,4 2 2 0,1 4 1 0,-5-3 0 16,4-2 0-16,3 5 2 0,-1-3 2 0,-1 0 0 15,7-4 0-15,0 2 0 0,0-2 2 0,0-4 1 16,7 4 1-16,-1-5-1 0,-1-3-3 0,10 1 0 0,-10-1-3 16,10-3-2-16,4-4-1 0,-6 4-1 0,6-8-1 0,1 0-2 15,0 1 0-15,5-5-1 0,-5 2-1 0,0-2-1 0,-7 1-1 16,6-5 1-16,-6 5 0 0,1 0 0 0,-8 0 1 16,-1 3 1-16,3-3 0 0,-2 3 0 0,-6 0 0 15,7 4-1-15,-7-3-1 0,0 6 2 0,0-3-3 0,0 4-1 16,-7 0 0-16,7 3 1 0,0 1 1 0,-6-1 0 0,6 3 0 15,6 2 1-15,-6-5 1 0,0 3 0 0,7-2-1 16,-1-1 2-16,7 1-1 0,-6-2 0 0,6-1 0 0,0-2 1 16,0-3 2-16,0 0 2 0,7 0 3 0,-8-3 4 15,8-2 6-15,-7-1 5 0,7-2 6 0,-8-3 8 0,2 0 3 16,-3-3 5-16,4-1 3 0,-10 1-2 0,9-5 0 0,-7 1-4 16,6-1-1-16,-7 4-9 0,-6-2-2 0,6-2-8 15,-6 1-4-15,8 3-6 0,-8-3-2 0,-8 4-4 0,8-1-6 16,0 4-8-16,-6 0-14 0,0-1-17 0,6 2-23 15,-6 3-29-15,-1 3-36 0,7-4-52 0,-7 5-87 0,1 3-127 16,-2 0-55-16</inkml:trace>
  <inkml:trace contextRef="#ctx0" brushRef="#br0" timeOffset="-178899.46">3344 16295 389 0,'0'-4'367'0,"0"4"-150"0,-7 0-98 0,7 4-56 16,0-4-32-16,0 3-14 0,7 1-10 0,-7 0-6 15,0 2-1-15,0 6 0 0,7-5 0 0,-7 5 2 0,0-1-1 16,0 3 1-16,0 1 0 0,6-1 1 0,-6 5-2 15,0-2 0-15,0-1-1 0,0 2 0 0,0 1 0 0,0-5 0 16,0 4 1-16,-6-3 0 0,6 0 0 0,0-1-1 0,0 1 2 16,0-4 1-16,0 3-2 0,0-3 4 0,0-3-2 15,0 0 6-15,6-1 2 0,0 1 8 0,0-2 1 0,2 2 2 16,4-5 2-16,8-3-1 0,-1 0 2 0,7 0-4 16,1-3-4-16,5-1-6 0,1-4-4 0,6 6-19 0,0-6-34 15,6-4-88-15,-5 5-168 0,-7-3-89 0,-1-2-49 0</inkml:trace>
  <inkml:trace contextRef="#ctx0" brushRef="#br0" timeOffset="-165808.92">3527 17969 39 0,'0'0'118'0,"0"0"-7"0,6 0-8 0,-6 0-11 16,0 0-12-16,6 0-14 0,-6-4-14 0,0 4-13 15,0 0-11-15,7 0-5 0,-7-3-4 0,0 3 2 16,0 0 0-16,0 0 2 0,0-4 3 0,0 4 2 16,0 0 2-16,0 0 2 0,0-4-2 0,0 4-1 0,0 0-1 15,0 0-2-15,0 0-4 0,0-4-2 0,0 4-3 16,0 0-3-16,0-2-1 0,0 2-1 0,0 0-3 16,0 0 0-16,0-5-3 0,0 5 0 0,6 0-1 15,-6-3 0-15,7-1-2 0,-7 1 0 0,7 3 0 16,-7-4 0-16,12 0 1 0,-5-4-2 0,0 5 3 0,-1 0 1 15,0-2 1-15,8 1-1 0,-1-2 0 0,-1 2-1 16,8 0-1-16,-6 4 0 0,5-3 0 0,0-1-2 16,0 4 0-16,1 0-2 0,0 4 1 0,-1-1-1 15,1 1 0-15,-8 3 0 0,8 0 0 0,-6 1 1 16,-8 3 0-16,7 0-1 0,-7 1 2 0,-6 2 0 0,0 1 0 16,0 2-1-16,-12-2-1 0,5 3 1 0,-6 1-1 15,-6-1 0-15,-1 1 0 0,-6 3 0 0,0-4 2 16,-1 0-1-16,-5 0 0 0,7-4 0 0,-9 3 0 15,2-3 0-15,-1 1-1 0,7-5 1 0,-7 1-1 16,8-3 0-16,5-1 2 0,0-4-1 0,0 4 1 0,8-7 0 16,-1 4 2-16,7-4-3 0,6 0-1 0,0-4-11 15,6 1-15-15,1-4-24 0,5 0-43 0,2-1-70 16,-2 1-136-16,8-4-78 0</inkml:trace>
  <inkml:trace contextRef="#ctx0" brushRef="#br0" timeOffset="-165434.02">3872 17892 271 0,'0'-4'387'0,"0"1"-149"0,0-1-105 0,0 0-61 15,0 4-32-15,0-4-19 0,0 4-11 0,6 0-5 16,-6-3-3-16,0 3-3 0,0 0 0 0,0 0 0 0,0 0 0 16,0 0 0-16,0 3 0 0,0 1 0 0,0 0 1 15,0 0 0-15,-6-1 0 0,6 5 1 0,-7-2-1 16,7 6 0-16,-6-5 3 0,-1 5 2 0,7 3 0 16,-7-5 1-16,1 5 0 0,0-1 2 0,-2 1 1 15,2 0 1-15,0 0-2 0,0-1-2 0,-1 1 1 0,0-5-3 16,7 5 0-16,-6-1 0 0,6-2-2 0,0-1-2 15,0 0 2-15,6-1-1 0,-6-1 0 0,7-3 1 16,6 2-1-16,-7-2-1 0,8 3 1 0,-2-6 1 16,8 2 0-16,-1-5 0 0,1 2-2 0,0-2 2 15,6 0 0-15,-7 0-9 0,7-2-18 0,1 2-32 0,-1-5-75 16,-8 5-142-16,9-7-94 0</inkml:trace>
  <inkml:trace contextRef="#ctx0" brushRef="#br0" timeOffset="-164527.97">4406 18090 60 0,'0'4'294'0,"-7"-4"-77"0,7 4-70 0,0-4-60 0,0 2-36 16,0-2-25-16,0 0-13 0,0 5-7 0,7-5 0 16,0 0 1-16,-1 3 0 0,0-3 3 0,7 0-2 15,0 0-1-15,1-3 2 0,-1 3 2 0,-1-5-4 0,8 5 0 16,-7 0-1-16,0-2-2 0,7 2 0 0,-8-4 1 16,2 0-1-16,-7 4 0 0,5-4-2 0,-5 4 2 15,-7 0-2-15,6 0 2 0,-12 0 0 0,6 0 2 16,-7 4-3-16,-5-4 2 0,-2 4-1 0,2 0-1 15,-8-2 1-15,0 6-2 0,1-4 3 0,-1-1 4 0,1 1 5 16,5-4 6-16,-5 4 2 0,6-4-1 0,0 4 0 16,6-4 0-16,1 0-2 0,-1 3-6 0,1-3-3 15,6 0-8-15,0 0 0 0,0 0 1 0,0 0-2 16,6 0 0-16,1 0 0 0,-1 0 0 0,1-3 0 16,6 3-1-16,0 0 0 0,0-4-2 0,7 4 2 0,-7-4-3 15,-1 4-12-15,8-4-26 0,-7 1-56 0,0 3-114 16,7-4-106-16,-13 1-68 0</inkml:trace>
  <inkml:trace contextRef="#ctx0" brushRef="#br0" timeOffset="-164199.78">4731 17940 269 0,'0'-4'479'15,"0"1"-161"-15,-6-1-142 0,6 4-81 0,6-4-46 16,-6 4-24-16,0 4-13 0,8-4-7 0,-8 4 0 16,0-1-3-16,6 4-1 0,-6 4-1 0,6 0-1 0,1 1 1 15,-7 5 0-15,6 2 0 0,1 0-2 0,-7 3 0 16,7 3 0-16,-7-4 2 0,0 2 0 0,6 2 0 15,-6 0 0-15,0-2-1 0,0 0 1 0,0 2 1 16,0-7-1-16,0 4 0 0,0-3 0 0,0-2 0 16,0 3-1-16,-6-3-11 0,6-2-22 0,0-4-41 0,0-4-83 15,0 1-147-15,-7-5-82 0,0 1-46 0</inkml:trace>
  <inkml:trace contextRef="#ctx0" brushRef="#br0" timeOffset="-162278.28">12883 9247 344 0,'0'-4'304'16,"-6"0"-121"-16,6 4-66 0,0-4-36 0,-7 4-19 0,7 0-12 16,0-3-12-16,0 3-11 0,0 0-8 0,0 0-5 15,0 0-7-15,0 3-6 0,0-3-1 0,0 4-1 0,0 4 0 16,0-6-1-16,0 10 2 0,7-1 0 0,-7 0-3 0,6-1-4 16,1 5-8-16,-1 1-8 0,1 1-7 0,6-2-10 15,-8 7-10-15,3-3-9 0,4 2-4 0,-5 4-3 16,-7-2 1-16,7 2 4 0,-7 5-2 0,0-4 0 0,0 3-3 15,0 1 3-15,-7-1 4 0,7 4 5 0,-7-4 6 0,-5 5 9 16,4-2 13-16,-3 1 19 0,4 0 21 0,-6-1 16 0,0 1 11 16,6 0 7-16,-6-3 7 0,1 3 1 0,4 0-3 15,-4-4-6-15,5 1-6 0,-1-5-8 0,3 4-7 16,-1-4-3-16,6 2-7 0,0-1-2 0,0-5-3 0,0 5-4 16,6 0-4-16,-6-4-13 0,13 4-24 0,-6-6-54 0,-2 3-102 15,10 0-93-15</inkml:trace>
  <inkml:trace contextRef="#ctx0" brushRef="#br0" timeOffset="-162044.09">12734 12247 173 0,'-7'29'240'0,"1"-4"-180"0,6 1-183 16,0 3-124-16</inkml:trace>
  <inkml:trace contextRef="#ctx0" brushRef="#br0" timeOffset="-161919.22">12622 13309 43 0,'-6'22'414'0,"0"4"-168"0,-1-1-152 0,7 1-128 0,0-1-150 0,7 4-111 16</inkml:trace>
  <inkml:trace contextRef="#ctx0" brushRef="#br0" timeOffset="-161809.71">12630 14313 287 0,'0'22'366'0,"6"7"-182"16,0-3-138-16,1 4-130 0,6 1-166 0,0 0-86 0</inkml:trace>
  <inkml:trace contextRef="#ctx0" brushRef="#br0" timeOffset="-161700.33">12700 15279 290 0,'-5'23'397'0,"5"0"-160"15,0 2-125-15,5 0-86 0,2 0-79 0,0 5-85 16,0-1-116-16,-1 4-87 0</inkml:trace>
  <inkml:trace contextRef="#ctx0" brushRef="#br0" timeOffset="-161481.81">12616 16654 21 0,'0'40'455'0,"0"-3"-92"16,6-1-157-16,-6 5-93 0,8-1-52 0,-2 0-27 15,0 4-17-15,1 0-8 0,6 0-6 0,-7 3-2 0,1 1-1 16,-2 0-1-16,2 4 1 0,1-6-1 0,-3 2 0 0,2 0 0 16,-7 0 0-16,7-4-1 0,-7 0 0 0,7 0 1 0,-7 0-2 15,0-4 2-15,6 0-1 0,-6 1 2 0,0-5 0 16,7-3 0-16,-7 0 2 0,0 0-1 0,6-4-2 15,0 1-6-15,-6-1-7 0,7-4-11 0,0-2-15 16,-1-2-19-16,0 2-27 0,1-5-40 0,0 1-59 0,-1-4-93 16,1-1-75-16</inkml:trace>
  <inkml:trace contextRef="#ctx0" brushRef="#br0" timeOffset="-159966.33">21946 18064 392 0,'8'-3'354'15,"-8"-1"-140"-15,6 4-96 0,0-3-56 0,1-2-31 16,0 2-14-16,-1-1-9 0,1 0-4 0,-1 1-2 0,0 3-1 16,2-3-1-16,-8-2 0 0,6 5 1 0,0-4-1 15,1 1-1-15,-1 3 1 0,1-3 0 0,-1 3-1 16,1-4 2-16,-1 4 0 0,1-4-1 0,-7 4 3 16,6 0 1-16,1 0 1 0,-1-3 0 0,0 3 0 15,2 0 0-15,-2-4-2 0,0 4 1 0,7 0-1 0,-6 0 1 16,6 0 2-16,-7 4 2 0,8-4 1 0,-8 0 1 15,6 3 1-15,2-3 1 0,-1 4 1 0,0-4 0 16,0 4-2-16,1-1-2 0,-2 0 0 0,1 6 1 16,-6-6 3-16,6 4 0 0,-7 0 0 0,0 5 0 15,-6-4 2-15,0 2 1 0,0 1-1 0,0-1-2 0,-6 5-2 16,0 0-2-16,0-1-1 0,-8 1-1 0,8-1-1 16,-13 3 0-16,5-3-2 0,-6 1 1 0,7-1-2 15,-13 1 1-15,8-5-1 0,-2 5 1 0,0-4 1 16,1-4-3-16,5 5 3 0,-5-5-3 0,6 0 2 15,0-4-1-15,0 1-1 0,6 4-2 0,1-8-6 0,0 3-7 16,6-3-18-16,0 0-19 0,0 0-39 0,0-3-60 16,12-1-117-16,-5 0-102 0,6-3-58 0</inkml:trace>
  <inkml:trace contextRef="#ctx0" brushRef="#br0" timeOffset="-159654">22553 18009 175 0,'0'-7'447'0,"0"3"-152"15,-7 0-131-15,7 1-76 0,0 3-42 0,0-4-21 16,-6 1-11-16,6-1-5 0,-6 4-4 0,-1 0 0 0,0 0-3 16,1 0 0-16,0 0 0 0,-1 4 1 0,0-1 0 15,-6 4 1-15,7 1 2 0,-8-1 0 0,1 4 2 16,8-4 1-16,-10 8 2 0,3-3-1 0,-1-2 1 15,6 5-1-15,1-4-1 0,0-1 0 0,-1 5-1 16,0-3-2-16,1-2-1 0,6 6 0 0,0-6-1 0,0 0-2 16,0 2 1-16,6-1-1 0,1 0-1 0,-7-3 1 15,13 3 1-15,-7-4-2 0,8 0-5 0,-1 1 3 16,0-5 1-16,6 4 1 0,-6-3-1 0,7-1 0 16,0-3-2-16,6 4-5 0,-7-4-11 0,1 4-24 15,6-4-37-15,-6-4-59 0,5 4-102 0,-5-4-106 0,0 1-65 16</inkml:trace>
  <inkml:trace contextRef="#ctx0" brushRef="#br0" timeOffset="-158763.5">22885 18248 165 0,'0'3'175'0,"0"-3"-39"16,0 0-38-16,0 0-28 0,0 0-23 0,0 0-20 15,0 0-10-15,0 0-8 0,-6 0-2 0,6 0 0 16,0 0-2-16,0 0-1 0,0 0 0 0,0 0 2 16,0 0 1-16,0 0 2 0,0 0 1 0,0 0 1 0,0 0 3 15,0 0 1-15,0 0 1 0,0 0 0 0,0 0-2 16,0 4 0-16,0-4-4 0,0 0-3 0,0 0-2 16,0 0-1-16,0 0-1 0,0 0-2 0,0 0 1 15,0 0-2-15,0 0 0 0,0 0 1 0,0 0 0 0,0 0 3 16,0 3 1-16,0-3 3 0,-7 0 0 0,7 0 4 15,0 0 3-15,-6 0 4 0,6 0 2 0,0 4 0 16,0-4 0-16,-6 0-1 0,6 0 2 0,0 0-2 16,0 0-3-16,0 0-2 0,0 0-2 0,0 0-1 15,0 0-2-15,6 0 0 0,-6 0-2 0,0 0-1 0,0 0 0 16,0 0 0-16,6 0 0 0,-6 0 0 0,0-4 0 16,7 4 2-16,-7 0 1 0,6 0 0 0,-6-3-1 15,7 3 1-15,6-4-2 0,-8 4-1 0,3-3 0 16,4 3-3-16,-5-4 0 0,7 4 0 0,-1-4 0 0,-1 0-1 15,2 4 1-15,-2 0 1 0,2-3 1 0,5-1-1 16,-5 4 1-16,-3-3 0 0,4 3-1 0,4-4 2 16,-6 4 0-16,0-3 0 0,0 3-6 0,0-4 2 15,-8 4-1-15,10-4 0 0,-2 4-1 0,-7-4-1 16,0 4 0-16,-6 0-1 0,7 0 4 0,-7-3-2 16,0 3 0-16,0 0-1 0,0 0 0 0,0 0-6 0,0 0-12 15,0 0-15-15,0 0-23 0,-7 0-34 0,7 0-54 16,0 0-87-16,-6 0-118 0,0 0-57 0</inkml:trace>
  <inkml:trace contextRef="#ctx0" brushRef="#br0" timeOffset="-158435.43">23022 18153 203 0,'0'0'359'0,"-6"-5"-90"0,6 5-90 16,0-4-66-16,0 4-35 0,6-3-22 0,-6 3-11 15,0-4-7-15,0 4-5 0,7 0-4 0,-7-3-5 16,6 3-5-16,-6 0-6 0,5 0-4 0,4 0-3 0,-9 0-2 16,6 3-2-16,-1-3 1 0,-5 4 1 15,7-1 3-15,1 6 2 0,-8-3 3 0,0 2 0 0,6-2 2 16,-6 6-1-16,6-1 0 0,-6 4-2 0,0-4-1 15,7 3-3-15,-7 1-2 0,6-1-1 0,-6 1-1 16,7-1 1-16,-7 2-3 0,7-2 1 0,-7 2-1 0,0-2 0 16,0 1 0-16,6-5 0 0,-6 5-1 15,0-4-1-15,0-1-3 0,0 2-9 0,0-5-19 0,6 0-30 16,-6 1-56-16,7-4-112 0,-7 3-113 0,7-7-77 16</inkml:trace>
  <inkml:trace contextRef="#ctx0" brushRef="#br0" timeOffset="-158201.28">23459 18042 299 0,'0'-4'491'0,"6"1"-171"15,-6 3-141-15,7 3-80 0,-7 1-46 0,0 8-26 0,6-2-12 16,1 1-7-16,-7 4-5 0,6 0 2 0,-6 3 2 15,7 3-1-15,0 2 1 0,-1 0 1 0,0-2-2 16,1 4 1-16,0-3-4 0,-1 4-1 0,-6 0-2 16,5 4-5-16,3-9-16 0,-2 4-38 0,8-2-87 15,-14 2-152-15,6-3-85 0,-6-4-57 0</inkml:trace>
  <inkml:trace contextRef="#ctx0" brushRef="#br0" timeOffset="-153639.91">24326 12401 69 0,'6'-4'84'0,"-6"0"-8"15,0 4-11-15,6-3-12 0,-6-2-15 0,7 3-10 16,-7-2-14-16,7 4-17 0,-7-4-23 0,0 0-32 0,0 1-42 15,0-1-55-15</inkml:trace>
  <inkml:trace contextRef="#ctx0" brushRef="#br0" timeOffset="-152296.39">24293 12401 111 0,'0'3'86'0,"0"-3"-24"0,6 0-22 15,-6 4-16-15,0-4-11 0,0 0-5 0,6 4-1 0,-6-4 3 16,0 0 7-16,0 0 6 0,0 0 9 0,0 0 9 16,0 0 9-16,0 0 3 0,0 0 5 0,0 0 0 0,0 0-3 15,0 0-5-15,0 0-3 0,0 0-9 0,0 0-4 0,0 0-7 16,0 0-6-16,0 0-5 0,0 0-4 0,7-4-4 16,-7 4-1-16,0 0-3 0,7 0-1 0,-7-4-2 0,0 4 2 15,0 0 0-15,0 0 3 0,0-3 0 0,0 3 1 16,7 0 2-16,-7 0 3 0,0 0 3 0,0 0 3 0,0 0 1 15,0-4 3-15,0 0 2 0,0 4-2 0,0 0 0 0,0-3-2 16,0-2-4-16,6 3-2 0,-6 2-1 0,0-4-2 16,0 0-2-16,0 0-1 0,6 4-1 0,-6-3-1 15,0-1 1-15,0 0 0 0,0 0-2 0,0 2-2 0,0-4 1 16,7 4 0-16,-7-2 0 0,0 1 1 0,0-1 0 0,0 0 0 16,0 0 2-16,0-3 1 0,0 4 4 0,0-2-1 0,0 3 1 15,0-3-1-15,0-2 0 0,0 0 2 0,0-1-2 16,-7 5 1-16,7-5-5 0,0 0-1 0,0 2-2 15,-6 2-1-15,6-3-1 0,-6 3-2 0,6-4-1 0,0 6-1 16,-7-3 0-16,7-2 1 0,0 4 0 0,0-5 0 0,-7 4-1 16,7-4 2-16,-7 6 1 0,7-5 0 0,0-2 1 15,0 6-1-15,-6-4 1 0,6-1-1 0,0 1 1 0,0 0-1 16,-6 2 0-16,6-1 1 0,0 2-2 0,-8-3 0 16,8 3-1-16,-6-4 1 0,6 6 1 0,-6-6-1 0,0 4 0 15,0-3 0-15,6-1 0 0,-8 5 1 0,2-4 2 0,0 0-1 16,-1-1-1-16,-6 1 0 0,6-1 1 0,1 4 0 15,0-3 0-15,-2 0 2 0,2-1-2 0,0 5-1 0,-7-5 1 16,13 1 0-16,-7 3-1 0,1 0 0 0,-1-2 0 0,1 2-1 16,0 0 0-16,-8 1 1 0,8-5 0 0,0 4-2 15,-8 1 1-15,1-1 0 0,7 1-1 0,-8-1 1 0,8-3 0 16,-7 3 0-16,0 0 0 0,7-3 0 0,-7 3 0 16,0 1 0-16,6 0 0 0,-6-2 0 0,6 1 1 0,-5 1-1 15,-2 0 0-15,1-2 0 0,1 2 0 0,-2-1-1 0,2-3 1 16,-8 3-2-16,7 0 0 0,-7 0 1 0,8 1 0 15,-2 0 0-15,1-1 0 0,0 0 1 0,-6 1 0 16,12 3 0-16,-6-4 0 0,-1 4-1 0,2-4 1 0,6 4 2 16,-8-4-1-16,8 1 2 0,-1 3-3 0,1-4 0 0,-8 4 0 15,8-3 1-15,0 3-1 0,-8 0-1 0,8 0 0 0,-7-4-1 16,0 4 2-16,0 0 1 0,7 0-1 0,-8 0-1 16,2 0 1-16,-2 0 1 0,0 0-1 0,3 0 0 15,4 0-1-15,-6 0 0 0,0 4 1 0,6-4-1 0,-6 0 0 16,7 0-1-16,-7 0 1 0,6 0 0 0,-5 3 0 0,4-3-1 15,2 0 2-15,-8 4-1 0,9-4 0 0,-2 3 2 16,-6-3-1-16,7 4 0 0,-1-4 1 0,-6 4 1 0,7-4-2 16,-1 4 1-16,-6-1-1 0,6-3 0 0,-5 4 0 15,5 0 0-15,-6-4 0 0,-2 3 0 0,10-3-1 0,-8 3 0 16,0 1 2-16,7 0-1 0,-7-4 1 0,7 4 0 0,-8-1-1 16,8 1 0-16,-1 0 1 0,0-1 0 0,1 2-1 15,-8-2 0-15,9 0 0 0,-2 1-1 0,-1 1 1 16,3 1 1-16,-8-2 1 0,6 0-2 0,-5-1 0 0,5 1 1 15,-6 0-1-15,6 0 0 0,-5-1-1 0,4 1-1 0,-4-1-1 16,6 1 2-16,-3-4-2 0,-2 3 1 0,-2 1 1 0,6-4 0 16,-6 4 1-16,1 0 0 0,-2-4 0 0,8 3 0 15,-7-3 0-15,-1 4 0 0,7-4 0 0,-5 0 0 0,-1 0-2 16,0 4 0-16,6-4-1 0,-6 0 1 0,7 0 0 16,0 4 0-16,-2-4 1 0,2 0 0 0,0 0 1 0,0 0 0 15,-2 0 1-15,1 0 0 0,2-4-2 0,5 4 1 16,-7 0 0-16,0-4 0 0,7 4-2 0,-6-4 2 0,-1 4 1 15,7-3 0-15,-6 3 1 0,0-4 0 0,6 0 0 0,-6 0-1 16,6 4 1-16,-8-3-1 0,8 3 0 0,-6-4-1 16,6 4 1-16,-6-3-1 0,6-1 0 0,-7 1 0 0,0 3 1 15,7-4 0-15,-6 4-1 0,-1-4 0 0,1 4 0 16,-1-4 0-16,1 4 0 0,-1 0 0 0,0 0-1 0,2-3-1 16,-3 3 1-16,1 0 1 0,2-4-1 0,-8 4 0 0,6 0 0 15,1 0 0-15,-1 4 0 0,1-4 0 0,0 0-1 16,-2 3 1-16,-4-3 1 0,5 4 0 0,-7 0 0 0,2 0-2 15,5-1 0-15,-6 1 1 0,1-4 1 0,5 3 0 16,-6 1 0-16,7-1 0 0,-8 1 0 0,1 4 2 0,7-5-2 16,-1 1 0-16,-6 0 0 0,1 2-1 0,5-2-1 0,-1 0 1 15,3 0 0-15,-8 3-1 0,6-3 2 0,0-1-1 16,-5 5 1-16,5-5 0 0,0 6 1 0,-5-7-1 16,5 5 1-16,-7-2 0 0,2 2 0 0,5-3 1 0,-6 0-2 15,7 3 0-15,0-4 1 0,-8 1 0 0,1-1 0 0,7 1-1 16,-8 0 0-16,8 0 0 0,-7-1 0 0,6 1 0 0,1-4 0 15,-1 3 0-15,1 2-1 0,0-5 2 0,-2 0-1 16,2 2 1-16,0-2-1 0,6 0-1 0,-6 0 1 16,6 4 0-16,0-4 1 0,-6 0-2 0,6 0 0 0,0 0-3 15,0 0-2-15,0 0-3 0,0 0-9 0,0 0-8 0,0 0-14 16,0 0-10-16,0 0-18 0,0 0-24 0,0 0-36 16,0 0-77-16,0-4-120 0,0 2-57 0</inkml:trace>
  <inkml:trace contextRef="#ctx0" brushRef="#br0" timeOffset="-151952.81">22351 11843 147 0,'7'-3'320'0,"-1"-4"-103"0,7 3-81 0,-6 1-46 0,-1-1-24 15,-6 0-9-15,6 4-5 0,1-4-4 0,-7 4-9 0,0-3-7 16,0 3-8-16,0 3-6 0,0-3-7 0,0 4-4 15,-7 0-7-15,-5 0 0 0,5 3 1 0,-12 0 1 0,-2 0-1 16,2 4 2-16,0 0 0 0,-7 0-1 0,-1 0 1 16,-5 4 0-16,5-3 0 0,3 2 0 0,-10-3 0 0,9 3 0 15,-2-3 0-15,-5 4 1 0,12-5-2 0,-6 2-1 0,7 2 3 16,-1-3-3-16,0 0 3 0,8 1-2 0,-2-1 0 16,2 0 0-16,-1 3 1 0,-1-3 0 0,8 1 1 0,0-2-1 15,-2 1-1-15,8-1 0 0,-6 7-1 0,6-7 3 16,0 0-1-16,6 1 1 0,-6 1-1 0,8-1 0 0,4 0 1 15,-5-1 2-15,13 2-3 0,-1 3 2 0,0-8-3 0,7 4 0 16,7-4-3-16,0 4-10 0,12-4-18 0,-6 0-30 16,14 1-68-16,-8-1-161 0,7 1-85 0,-7 3-53 0</inkml:trace>
  <inkml:trace contextRef="#ctx0" brushRef="#br0" timeOffset="-150734.29">22390 14144 217 0,'0'-3'197'0,"6"3"-58"0,-6-4-48 0,7 4-32 0,-7-3-20 16,0 3-7-16,7-4-3 0,-7 4-3 0,0-5 4 0,6 5 3 16,-6-3 4-16,0 3 0 0,0-3-1 0,0 3-2 0,7-4-5 15,-7 0 0-15,0 1-1 0,0 0-2 0,0 3-2 16,0-5-1-16,0 5 0 0,5-4-2 0,-5 4 3 0,0-3-3 15,0 3-3-15,8 0-4 0,-8 0-2 0,0-4-2 16,0 4-1-16,7 0-2 0,-7-3-3 0,5 3-2 0,-5 0 0 16,7 0-1-16,-1 0-1 0,1 0 0 0,0 3 1 15,6-3 0-15,-7 4-1 0,8-1 0 0,-8 1 0 0,7 1 0 16,0-2 0-16,-7 4-1 0,7 0-1 0,-6 5 1 0,0-5 0 16,-2 0 1-16,2 4 0 0,0 0 0 0,-7-1 0 0,7 2 2 15,-7 3-1-15,0-5-1 0,0 2 0 0,0 2 1 16,0-3 0-16,-7 0-1 0,7 0 0 0,-7-3 1 15,0 2 1-15,7-3 2 0,-5 1-2 0,-9-1 1 0,8 1-1 16,-7-4 1-16,0-2-1 0,0 3 0 0,-7-2-2 0,1-3 0 16,-8 0 1-16,7 0 0 0,-5 0-1 0,-8-3 3 15,8-2 0-15,-9 3 3 0,9-6 2 0,-1 1 4 0,0-1 2 16,-1-3 3-16,7 1 1 0,2-2 3 0,-2 2 5 16,7-1 0-16,6-4 0 0,-6 4-2 0,13-5-3 0,-6 2-3 15,12-1 1-15,-6 1-1 0,7-1-6 0,6 1-5 0,0-1 0 16,7 4-2-16,-2-4-3 0,2 1 1 0,0 3-2 15,7-3-4-15,-8 3 2 0,7-1 0 0,0 1-1 16,0 1 1-16,-7 2 1 0,7-3-1 0,1 4 0 0,-7-1 0 16,5 1-1-16,1 0 0 0,0 0 0 0,7-1 1 0,-8 4 0 15,2-3 0-15,-1 4 1 0,0-1 0 0,1 1 1 0,-2-1-1 16,1 0 0-16,0 4 0 0,0-4 0 0,-6 4 0 16,-8 0 0-16,9-3 0 0,-9 3 0 0,2 0 0 15,-8 0-1-15,1 0-2 0,-1 0-3 0,-6 0-3 0,7 0-3 16,-7 0-7-16,7 0-7 0,-7 0-8 0,0 0-7 0,6 0-13 15,-6-5-22-15,0 5-46 0,5-3-95 0,-5-1-111 16,0 2-66-16</inkml:trace>
  <inkml:trace contextRef="#ctx0" brushRef="#br0" timeOffset="-150296.95">22638 13418 320 0,'0'0'343'0,"-7"0"-125"0,7-2-91 0,-6 2-50 0,6 0-28 16,0 0-12-16,0 0-6 0,6 0-5 0,-6 0 0 0,7 0 1 15,-1 0-1-15,7-4 0 0,-1 4-1 0,3 0-2 0,-3 0-4 16,8 0 0-16,-7 0-3 0,7 0-2 0,0 0 0 15,-2 0 0-15,9 0-2 0,-7 0-2 0,-2 0 3 16,2 0-2-16,7 0-1 0,-8 0-3 0,0 0 0 0,-5 0-2 16,5 4-1-16,-5-4-1 0,4 2-3 0,-4-2 0 0,-1 5-1 15,7-5 0-15,-9 3-6 0,-4-3-10 0,7 4-18 16,-1-4-23-16,-7 0-42 0,1 0-89 0,0-4-136 0,-1 1-78 16</inkml:trace>
  <inkml:trace contextRef="#ctx0" brushRef="#br0" timeOffset="-147656.95">20839 11500 24 0,'0'-4'383'16,"-7"0"-103"-16,7 1-117 0,0 3-77 0,0-4-42 0,0 4-21 15,0-5-11-15,0 5-8 0,0 0-1 0,0 0-1 16,0-2 1-16,0 2-1 0,0 0 2 0,0 0-1 0,0 0-2 16,0 0 1-16,0 0-2 0,7 0-1 0,-7 0 1 15,0 0 0-15,0 0 0 0,0 0-1 0,7 0-1 0,-7 2-5 16,0-2-5-16,0 0-3 0,5 0-6 0,-5 5-3 0,0-5-8 16,8 4-9-16,-8-4-9 0,7 3-9 0,-7-3-8 15,0 0-8-15,6 0-4 0,-6 4-1 0,6-4 7 0,-6 0 11 16,0 4 22-16,0-4 26 0,6 0 24 0,-6 0 21 15,0 0 18-15,8 0 10 0,-8 0 5 0,6 0 3 0,-6 0-8 16,6 0-9-16,1 0-9 0,-7 0-6 0,7 0-7 0,-1-4-1 16,-6 0-4-16,7 4 2 0,-1-3-1 0,-6 3 0 15,5-4 0-15,4-1-2 0,-9 5 1 0,6-2-1 16,-1-3-2-16,-5 5 0 0,7-2-1 0,-7 2 0 0,7-4 1 16,-7 4-1-16,0 0-1 0,7-4 0 0,-7 4 0 0,0 0-4 15,0 0 0-15,6 0-4 0,-6-4-4 0,7 4-2 16,-7 0-2-16,6-4-1 0,-6 4-2 0,7 0 0 0,-7 0-1 15,7 0 0-15,-7 0 1 0,6 4 1 0,-6-4 0 0,0 0 3 16,6 4-1-16,-6-4 2 0,0 4-1 0,0 0 2 16,6-2 0-16,-6 3 1 0,0-3 0 0,0 3 0 0,0 2 0 15,0-3-2-15,0 3 0 0,0 0 1 0,-6 1 0 16,6 3 5-16,-6 0-2 0,0 0-1 0,-1 0 0 0,0-1-1 16,1 5-3-16,-1-4 2 0,1 0-2 0,-1 1-6 0,0-3 3 15,0 7 0-15,2-5 0 0,-1-4 0 0,6 5 3 16,-9-6-1-16,9 2-1 0,-5-1 0 0,5 1 2 0,-6-5-3 15,6 1 2-15,0-1 2 0,0-3 3 0,0 0 5 16,0 4 6-16,0-4 2 0,0-4 4 0,0 4 3 0,6 0 2 16,-6-3-1-16,5-1-2 0,-5 1-5 0,9-5-6 0,-3 1-4 15,-1-1-2-15,2 2-4 0,7-2-3 0,-8-3-1 16,7 0 0-16,-6 0-1 0,6 0 1 0,-7 0 0 16,8 3-1-16,-8-3 1 0,0 1 1 0,1 2 2 0,-1 1-1 15,0 3 0-15,-6-3-1 0,8 4 3 0,-8-1-1 0,0 0-2 16,6 4-2-16,-6-4-2 0,0 4-2 0,0 0-1 0,0 0-1 15,5 0-1-15,-5 0 1 0,8 4 1 0,-8 0 2 16,7-4 0-16,-7 7 2 0,6-3 0 0,0-1 1 16,1 4 0-16,-7 1 0 0,7-1 1 0,-1 0-1 0,1 4 0 15,-1-3-1-15,0 3 1 0,1-5 0 0,0 6-2 0,-1-1-4 16,8 0-5-16,-8 1-3 0,-1-6-9 0,3 5-10 16,-2 1-16-16,7-2-21 0,-6-3-26 0,-1 1-52 0,0-4-100 15,-6 4-96-15,8-5-57 0</inkml:trace>
  <inkml:trace contextRef="#ctx0" brushRef="#br0" timeOffset="-146654.89">21133 11639 222 0,'0'-4'213'0,"0"4"-46"16,0-5-46-16,0 5-39 0,0-2-26 0,0 2-16 15,6-4-7-15,-6 4-4 0,0-3-4 0,0-1 2 0,7 4-1 16,-7-4 2-16,0 0 1 0,0 4-2 0,0 0-2 15,6-4-1-15,-6 0 0 0,0 4-2 0,0-3 0 0,0 3-2 16,0 0-1-16,6-4-1 0,-6 4-2 0,0 0-3 0,0-2 0 16,0 2 1-16,0 0-2 0,0 0-1 0,0 0-3 15,0 0-1-15,0 0 0 0,0 0-1 0,7 2-5 16,-7-2-2-16,0 4-3 0,0-4 3 0,0 3-1 0,0 1 3 16,7 0 1-16,-7 4 4 0,0 3 3 0,6-4 2 0,-6 4 1 15,0 4-1-15,5-4 2 0,-5-1-2 0,9 5-3 0,-9-4-1 16,6 3-2-16,-6 1 1 0,0-1-2 0,5 2 2 15,-5-1-2-15,0 3 0 0,8-4 2 0,-8 5-2 0,0-5 0 16,6 1-1-16,-6 3 0 0,0-3-2 0,0-1 2 16,0 1 0-16,0 0-3 0,0 0 0 0,0-1 0 0,0 1 1 15,0-1-1-15,0-3 1 0,0 4-1 0,0-4 0 16,-6 3 2-16,6-2 0 0,0-1 0 0,-8 0-2 0,8-4 1 16,0 4 1-16,-5 1-1 0,5-6 2 0,0 5-3 15,0-3 1-15,0 3 0 0,0 1 0 0,-6-6 0 0,6 5-1 16,0-3 1-16,0-2-2 0,0 6 1 0,0-5 0 0,0 4 0 15,0 1-1-15,0-6 1 0,0 2 1 0,-9 3-1 16,9-5 0-16,0 2 0 0,0 0 1 0,0-1-1 0,0 0 1 16,0-3-1-16,0 3 0 0,0 0 1 0,0 1 1 0,9-5-1 15,-9 5-1-15,0 0 0 0,0-1 0 0,6 1-1 16,-6-6 0-16,5 6 1 0,-5-1-1 0,8 1 1 0,-8-2-1 16,0 2-1-16,6 0 2 0,-6-1 0 0,0 0 0 15,7 0 0-15,-7 1-1 0,0 0 1 0,6-2 0 0,-6 2 1 16,7 0 0-16,-7 2-1 0,0-3 0 0,6 1 1 0,-6-1-1 15,6 1 1-15,-6-2-1 0,0 2 0 0,8-1 0 16,-8 1 0-16,6 3 0 0,-6-4 2 0,0 0 1 16,6 1-3-16,-6-1 1 0,0 0 0 0,0-3-1 0,0 7-1 15,0-4 1-15,7 0-5 0,-7 1 3 0,0 0 1 0,0-2 0 16,0 1-1-16,0 1 0 0,0 0 1 0,0-4-3 0,0 3 0 16,0-4-1-16,0 4 0 0,0-3 0 0,0 0 1 15,0 0 1-15,0-1 0 0,0-3 2 0,0 4 1 16,0-4 0-16,0 4 0 0,0-4 1 0,0 0 3 0,0 0-1 15,-7 0 1-15,7-4 0 0,0 4-1 0,-6 0-1 0,6-4-1 16,-6 1 0-16,6 3-1 0,-8-8 1 0,8 8 1 0,-6-7 0 16,0 3 1-16,-1 1 0 0,1-4 0 0,-1-1 2 15,1 1 0-15,-2-5-1 0,3 2 2 0,-1-2-4 16,-3 3 3-16,9-7 3 0,-5 1 1 0,-1 0 1 0,-1 1 4 16,7-1 4-16,0 5 2 0,-7-1 5 0,7 3 0 0,0-3 0 15,0 5 0-15,0 1-4 0,0 2-4 0,0-1-5 16,0 1-5-16,0 3-3 0,0 0-4 0,7 0-2 0,0 0 0 15,-7 3-1-15,11 1 0 0,-2-1 3 0,-3 4-1 0,7-3 0 16,0 4-2-16,0-5-1 0,-1 5-1 0,2-4 0 16,-1-2 0-16,0 3-1 0,6-2-1 0,1 1 1 0,-6-1 1 15,4-3 1-15,2 0-2 0,-7 0 0 0,7 0 1 0,0-3 1 16,-1 3-2-16,1-4-4 0,-8 1-9 0,2-2-12 0,-2 3-16 16,-5-2-27-16,6-4-56 0,-13 1-115 0,7-1-105 15,-7-2-66-15</inkml:trace>
  <inkml:trace contextRef="#ctx0" brushRef="#br0" timeOffset="-146123.78">21100 11543 170 0,'0'0'252'0,"0"-3"-56"0,7 3-56 0,-7-4-44 16,0 4-28-16,6-4-17 0,-6 4-9 0,0-3-3 0,6 3-3 15,1-3-2-15,-7 3-2 0,7-5-1 0,-1 5-1 16,7 0-2-16,-7 0 0 0,8 0-6 0,-3 0-3 0,4 5-5 16,-2-5-1-16,6 3-4 0,0 0-4 0,-5 1 2 0,6 0-3 15,5-1 1-15,-5 5-2 0,0-1-1 0,6-3-1 16,-7 3-4-16,7 0-10 0,-6 1-25 0,-1 0-39 0,1-2-93 15,-7-3-131-15,0 5-78 0</inkml:trace>
  <inkml:trace contextRef="#ctx0" brushRef="#br0" timeOffset="-143827.24">5064 11551 60 0,'0'0'151'15,"0"0"-31"-15,0 4-31 0,0-4-24 0,0 0-19 0,-6 0-16 16,6 0-10-16,0 0-6 0,0 0-6 0,0 0-5 16,0 0-7-16,0 0-14 0,6-4-26 0,-6 4-44 0,0-4-79 15,0 0-100-15</inkml:trace>
  <inkml:trace contextRef="#ctx0" brushRef="#br0" timeOffset="-137000.91">20689 9181 269 0,'-19'-19'293'0,"6"4"-131"0,-7 1-74 0,7 3-40 0,-1 0-17 16,2-1-4-16,0 5-2 0,4 0-1 0,2 0 1 16,0-1 3-16,-1 5-1 0,1-1 0 0,6 1-7 15,0-1-5-15,0 4-4 0,0 0-4 0,0-3-3 0,6 3-4 16,-6 0 0-16,7 0 0 0,-1 0 0 0,-6 0-2 0,6 0-2 16,-6 0-5-16,0 0-1 0,8 0-4 0,-8 3-6 15,0-3-1-15,0 4-1 0,0-1-1 0,0 1-2 0,0-4 3 16,0 3-2-16,0 1 2 0,0-4 1 0,-8 4 0 15,8 0 0-15,-6-1 0 0,6 1 3 0,-6-4 2 0,6 3 3 16,-7-3 2-16,7 5 4 0,-6-5 1 0,6 0 4 0,0 0 2 16,-7 2-2-16,7-2 1 0,-6 0-1 0,-1 0 0 15,1 0 1-15,-1 0 1 0,0 4-1 0,1-4 1 0,-7 4 0 16,6-4 0-16,0 4 2 0,-5-1-2 0,-1 1 0 16,6 4-2-16,-5-1-3 0,4 0-12 0,-4 0-10 0,5 1-15 15,1 2-19-15,-1-1-15 0,-6 1-12 0,7-3-8 0,-2 5-1 16,2-5 10-16,0 3 9 0,-1-2 17 0</inkml:trace>
  <inkml:trace contextRef="#ctx0" brushRef="#br0" timeOffset="-136250.89">20318 9249 42 0,'-6'0'60'0,"-1"5"9"0,0-5 7 0,1 3 3 0,0-3-2 16,-2 0-4-16,2 0-7 0,6 4-4 0,-6-4-7 0,6 0-4 15,0 0-2-15,0 0-2 0,0 0-4 0,0-4-5 0,0 4-6 16,0-3-6-16,6-2-5 0,0 3-2 0,2-2-8 16,-2 0-4-16,7 0 0 0,-6 1 0 0,6-1-1 15,-1 0-2-15,-5 0 0 0,-1 2 1 0,7-3-3 0,-7 2 1 16,2 3-1-16,-2-4-1 0,7 1 1 0,-6 3 1 0,-1-4-2 15,7 4 0-15,1 0 1 0,-2 0 0 0,0-4-1 0,3 4 0 16,-3 0 1-16,8 0 0 0,0 0 0 0,-1 0-1 16,7 0 1-16,0 0 2 0,-6 0 0 0,6 0 0 15,0 0 1-15,0 0-1 0,-1 0 3 0,2 4 1 0,-1-4 2 16,7 0-1-16,-8 0 0 0,2 4 2 0,-2-4-3 0,2 0 0 16,4 0-1-16,-4 3 0 0,6-3-1 0,-1 0 0 15,1 4 1-15,0-4 0 0,0 0 3 0,-1 0 1 0,1 0 1 16,-1 0 1-16,7 0 0 0,-6 0 0 0,7 0-1 0,-8 0-1 15,1 0-1-15,-1 0-2 0,1 0 0 0,-7-4-3 0,0 4-3 16,-1-3 0-16,0 3-1 0,-4 0-1 0,6-4 0 16,-9 4-1-16,9 0 1 0,-7 0 0 0,6 0 0 15,-7 0-1-15,7 0 1 0,-6 0 0 0,0 0 0 0,5 0 0 16,-5 0-2-16,6 0 1 0,0 0 0 0,-7 0-1 0,1 0 1 16,6 4 0-16,-6-4-1 0,5 0 0 0,-5 0 1 15,0-4 1-15,-1 4 0 0,7 0 1 0,-6-4 0 0,-1 4 0 16,7-4-1-16,-6 4 0 0,0-3 0 0,-1-1 1 15,1 1-1-15,0 3 0 0,-1-5 0 0,-6 3-1 0,6 2 1 16,-6-5 0-16,6 5 0 0,-5-4-2 0,-1 4 1 0,0 0 0 16,6 0 0-16,-5 0 1 0,-1 0-1 0,0 0 0 15,-1 0 0-15,8 0-1 0,-7 0 0 0,-6 0 1 16,6-3 1-16,0 3 0 0,0 0-1 0,-6-4 0 0,-1 1 1 16,7-1 0-16,-7 0 0 0,1 1 1 0,0-1 2 0,-7-3 1 15,5 2 3-15,2-1 0 0,-7-2 0 0,7 5 2 0,-7-5-1 16,0 2-2-16,7-2-2 0,-7 4-1 0,0-3 0 15,0-1-1-15,0 1-1 0,0 0 1 0,-7 0-1 16,0-4 1-16,0 3-1 0,2-3-1 0,-2 0 0 0,0 0 0 16,-6 0-1-16,1 3 0 0,-8-2 0 0,7-1 1 0,-7 0 0 15,0 0 0-15,2 0 0 0,-2 7 0 0,0 1 0 16,1-1 0-16,-1 0 0 0,1 1-1 0,-1 0 0 0,6 3 0 16,2 0 0-16,-8 3 0 0,14-3-1 0,-7 3-2 15,7 1 1-15,-2 0-1 0,8-1-2 0,0 1 1 0,0 0 1 16,0 0 0-16,0-1 1 0,8 4 2 0,4-3-2 0,-5-1 1 15,6 5 2-15,0-4 0 0,6 3 0 0,0 1 1 16,-5-2 0-16,12 2-1 0,-7-1 0 0,1 1 1 0,7 2-1 16,-9 1 0-16,2 1 0 0,0-1 0 0,-1 0 0 0,1 3 0 15,-7 1 0-15,0-5 0 0,-6 5 3 0,-7 4 2 16,0-5 2-16,-7 1 3 0,-6 4 4 0,-6-1 6 0,-14 1 1 16,0-2 0-16,-7 5 1 0,-11-3-4 0,-1 2-2 15,0 1-4-15,-7-2-9 0,-6 5-11 0,6-4-19 0,1 8-37 16,6-3-94-16,0 3-149 0,6 5-92 0,0-5-54 0</inkml:trace>
  <inkml:trace contextRef="#ctx0" brushRef="#br0" timeOffset="-129846.35">22846 15005 68 0,'-97'-22'265'0,"12"-14"-345"0,-6-9-131 0</inkml:trace>
  <inkml:trace contextRef="#ctx0" brushRef="#br0" timeOffset="-127065.63">18741 15521 110 0,'0'-2'190'0,"0"2"-32"0,0 0-36 16,0-4-34-16,-7 4-25 0,7-4-17 0,0 4-10 0,0-4-7 15,-6 4-4-15,6 0-3 0,0-3 0 0,0 3-2 16,0 0 1-16,-7 0-4 0,7-4 1 0,0 4 0 16,0 0 0-16,0 0 1 0,-6 0-1 0,6-4 1 0,0 4 0 15,-6 0 1-15,6 0 3 0,0 0 0 0,-6 0-1 0,6 0-1 16,0 0-1-16,-8 4-3 0,2 0-3 0,0 3-3 16,-8 1-2-16,1 2-1 0,1 5 0 0,-2-1 2 0,2 5 2 15,-8-1 2-15,7 0 2 0,-7 1-1 0,8 3 2 16,-8-4-2-16,7 0 1 0,5-3-4 0,-4 4-2 0,5-9-3 15,1 1-3-15,6 0 0 0,-7 0-1 0,7-3-1 0,7-5 2 16,-7 5 2-16,6-4 2 0,1-1 4 0,-1-3 4 16,0 0 1-16,8 0 1 0,-1-3 0 0,-7-1 0 15,8 0-1-15,-8 0 1 0,1-4-3 0,-1 5 0 0,1-1 0 16,-7 2-2-16,6-3-1 0,-6 2-2 0,0-1-2 0,0 4-2 16,0 0-3-16,0 4-3 0,0-1-1 0,0 4-2 0,0 0 1 15,0 5-2-15,0-1 1 0,0 0 0 0,0 4-1 16,0-4 1-16,7-4-1 0,-2 4 2 0,3 0-3 15,-1-4 3-15,5-3 0 0,2 0 1 0,-2-1 5 0,8-3-2 16,-1-3 0-16,1-1 2 0,-1-4 0 0,0 1 2 0,2-3 1 16,-1-2 3-16,-1-2 1 0,-6-1 7 0,5 1 5 15,2-1 4-15,-6 1 6 0,-1-6 4 0,6 3 4 0,-12 2 3 16,6-4 1-16,-7 5-1 0,2-1-4 0,-8-4-2 16,6 5-3-16,-6-1-4 0,0 1-7 0,0-1-4 0,0 5-5 15,0-2-5-15,-6 1-2 0,6 4-3 0,0 3-3 0,0-3-4 16,0 3-5-16,0 4-4 0,0-3-6 0,0 3-4 15,-8 0-2-15,8 0 0 0,-6 3 0 0,6 5-1 0,-6-1-4 16,-1-3-4-16,0 3-1 0,7 0-5 0,-6 0-4 0,6 1-7 16,-6-5-6-16,6 5-4 0,0-1-6 0,0-3-8 15,0 2-11-15,0 0-15 0,0-4-28 0,0 2-51 0,0-4-98 16,0 0-95-16,0 3-50 0</inkml:trace>
  <inkml:trace contextRef="#ctx0" brushRef="#br0" timeOffset="-126565.81">19145 15712 299 0,'0'0'366'0,"0"0"-130"0,6 0-104 16,-6 4-58-16,0-4-34 0,0 4-21 0,0 0-9 0,0-1-3 16,0 0 0-16,0 1 0 0,0 3 0 0,-6 1 2 15,6 4 1-15,0-3 1 0,-6 3-1 0,-1-1 0 0,1 0 2 16,-1 4 0-16,1-1 1 0,-2 1 0 0,3-4 1 16,-2 7 4-16,-6-4-1 0,7 1 1 0,-1-1 1 0,-6 2 1 15,7-1 0-15,-1 0 0 0,-6-1 1 0,6 1-1 0,1-5 1 16,0 1-1-16,-2 0-2 0,8-4 0 0,-7 4-1 15,7-3 1-15,0-5-2 0,0 5 1 0,0-4 0 0,7 0 3 16,-7-1 0-16,8-3 2 0,-2 3-1 0,7-3-1 0,0-3-2 16,6 3-1-16,1-3-3 0,5-1-5 0,2 0-7 15,0-4-13-15,-2 5-20 0,6-5-28 0,4 1-46 0,-10-4-83 16,9 0-149-16,3-3-98 0,-3-1-46 0</inkml:trace>
  <inkml:trace contextRef="#ctx0" brushRef="#br0" timeOffset="-126050.38">19562 15566 166 0,'0'0'252'0,"-6"0"-82"15,6 0-67-15,0 0-45 0,0 0-26 0,0 0-14 16,6 0-5-16,-6 0-1 0,0 3-1 0,7-3 1 16,-7 0-1-16,0 5 1 0,6-5 1 0,-6 3 0 0,7-3 0 15,0 3-2-15,-7-3 0 0,6 0 1 0,0 0 2 0,0 4 1 16,-6-4-1-16,8 0 1 0,-2 0-1 0,0 0 4 0,7 0 2 15,-6 0 2-15,0 0-1 0,5-4 1 0,2 4 1 16,-8-3-3-16,7 3-1 0,7-3-2 0,-8-2-3 16,2 2-3-16,-2-1-2 0,8 0-2 0,-7 1-3 0,-6 3 0 15,6-4-1-15,-7 1-5 0,8 3-6 0,-8-4-8 0,0 4-10 16,1-4-10-16,0 4-16 0,-1-3-21 0,0 3-32 16,-6-4-53-16,7 0-85 0,-7 1-88 0</inkml:trace>
  <inkml:trace contextRef="#ctx0" brushRef="#br0" timeOffset="-125878.54">19595 15665 259 0,'0'0'276'16,"0"0"-96"-16,0 4-66 0,6-4-40 0,-6 0-22 0,6 0-11 15,2 0-7-15,4 0-2 0,1 0-5 0,1-4-3 0,5 4-5 16,0 0-11-16,1-4-16 0,-1 4-23 0,27-7-166 15,-20 3-55-15,1 1-91 0</inkml:trace>
  <inkml:trace contextRef="#ctx0" brushRef="#br0" timeOffset="-125097.41">20363 15394 237 0,'0'0'256'16,"0"0"-71"-16,-6 0-63 0,6 0-44 0,0 0-26 0,-7 0-17 16,7 0-7-16,0 0-4 0,0 0-2 0,0 0-1 15,0 0 2-15,0 0-1 0,0 0-2 0,0 0 1 0,0 0-1 16,0 0 0-16,0 0-1 0,0 0 1 0,0 0-1 0,0 0 0 16,0 0-1-16,0 0 0 0,0 0-1 0,0 0 1 15,0 0 0-15,0 0 2 0,0 0 1 0,0 0 3 16,0 0 2-16,0 0 1 0,0 0 3 0,0 0-1 0,0 0 2 15,-6 0 2-15,6 0-1 0,0 0 0 0,0 0-1 0,0 0 0 16,0 0-3-16,0 0-2 0,0 0-2 0,0 0-4 0,0 0-3 16,-7 0-3-16,7 0-4 0,0 0-2 0,0 0-2 15,0 0-2-15,0 0-4 0,0 0 0 0,0 4 0 16,0-4-1-16,-6 2-2 0,6 6 0 0,-6 0 2 0,-1-1 1 16,1 7 1-16,-1-3-1 0,-6 4 2 0,7 4 1 0,-8-5-1 15,2 1 3-15,-2 3-1 0,7-3 1 0,-5-1 0 16,5 2 2-16,0-2-1 0,1 1 1 0,0-1 0 0,6-3-1 15,-6 1 0-15,6-2-1 0,0-3 1 0,6 5 1 16,-6-5 5-16,6-4 5 0,7 1 4 0,-6 0 2 0,5-4 1 16,2-4 3-16,-1 0 4 0,7 1 2 0,-8-1-3 0,8-3-2 15,-7-4 5-15,0 4 4 0,0 0 4 0,-1-1 6 16,-4 1 9-16,-2-1 7 0,1 4 3 0,-7-4-1 0,6 6-6 16,-6 2-8-16,-6-4-6 0,6 4-11 0,-7 4-12 0,1-2-13 15,-2 6-7-15,-4-4-5 0,5 7-2 0,-6 1-1 16,7 2-1-16,0-3-2 0,-1 0-2 0,7 3 3 0,-6 1-3 15,6 0-1-15,0-5 0 0,6 5-1 0,1-4 3 16,-1 0-1-16,0-3 4 0,7-1-1 0,0 1 4 0,1-8 3 16,5 3 3-16,1-6 5 0,0 3 4 0,-1-8 9 0,-6 4 10 15,6-7 10-15,1 5 9 0,0-10 19 0,-1 1 11 16,1 1 10-16,0-1 11 0,-8-3 2 0,8 0-1 16,-7 0 0-16,0 3-4 0,0-4-12 0,-7 1-10 0,1 0-11 15,0-1-11-15,-7 1-11 0,0 4-9 0,0-5-9 0,0 2-9 16,-7 2-7-16,0-1-10 0,1 5-23 0,0 0-31 0,-8 4-43 15,8 0-50-15,-7 7-49 0,5-4-45 0,-4 4-37 16,5 4-28-16,2-4-20 0,5 3-26 0,0 1-63 16,0 0-66-16,0-1-28 0,0 1-3 0</inkml:trace>
  <inkml:trace contextRef="#ctx0" brushRef="#br0" timeOffset="-124816.08">20787 15584 60 0,'-6'7'452'0,"-7"1"-141"0,6 4-134 0,-6 2-78 15,7 1-41-15,-8-1-18 0,2 4-6 0,5 0-3 16,-6 4 0-16,6 0-3 0,1 0-1 0,0 0-1 16,-1 0-3-16,7 4-3 0,0-4-4 0,0 0-4 0,7-4-2 15,-1 0 1-15,7 1 2 0,-8-1 0 0,10-7 4 0,-10 4 4 16,10-8 5-16,-3 4 7 0,1-3 9 0,0-5 5 15,0-3 9-15,1 0 12 0,-2 0 17 0,2-3 16 0,-2-1 18 16,0-4 16-16,3 5 10 0,-3-5 2 0,-6-3-1 16,2 4-8-16,-8-4-16 0,0 0-21 0,0 4-26 0,0-4-37 15,-14 0-58-15,8-4-62 0,-7 4-63 0,-7-4-65 0,0 1-114 16,2-4-157-16,-2-1-112 0,-7-2-42 0,9-6 3 16</inkml:trace>
  <inkml:trace contextRef="#ctx0" brushRef="#br0" timeOffset="-120004.92">20976 15716 236 0,'7'-4'191'15,"-1"4"-66"-15,1 0-47 0,6-3-25 0,-6 3-15 0,5-4-4 16,-6 0-3-16,8 4 2 0,-1-3-2 0,-1-1-1 0,2 0-4 16,-1 4-4-16,0-3-2 0,7-1-2 0,-7 0 0 0,6 1-3 15,-6 3-1-15,7-4 1 0,-7 1-1 0,0-1 0 16,6 4-3-16,-13-4-1 0,8 4-4 0,-1-4-3 16,-6 4 0-16,-1 0-2 0,0-3-1 0,1 3 0 0,-7 0 2 15,6 0 0-15,-6 0 3 0,0 0-2 0,0 0 1 0,6 0 2 16,-6 0-2-16,0 0-4 0,0 0-9 0,0 0-12 0,0 0-16 15,0-4-32-15,0 1-71 0,0 3-143 0,8-5-78 16</inkml:trace>
  <inkml:trace contextRef="#ctx0" brushRef="#br0" timeOffset="-119270.72">21582 15448 142 0,'-8'0'342'0,"8"0"-108"0,0 0-96 0,0-3-58 0,0 3-32 16,0 0-14-16,0 0-5 0,0-4-2 0,0 4 3 0,0 0-1 15,0 0 0-15,0 0-2 0,0 0-1 0,0 0-1 16,0 0-2-16,0 0 0 0,0 0-2 0,0 0 2 15,0-4 2-15,0 4 1 0,0 0 2 0,0 0-1 0,0-3 0 16,-5 3-1-16,5 0-3 0,0 0-3 0,0 0-5 16,-6 0-2-16,0 3-3 0,-2 1 1 0,2 0-4 0,0 4-1 15,-7-2 1-15,6 2 0 0,-6 3 2 0,0 1-1 0,0-6 2 16,7 5 0-16,-8 1 1 0,8-2-1 0,-2 1-2 16,3-3-1-16,-1 2-1 0,6-2 0 0,-7 0-2 0,7-2-1 15,7-2-1-15,-7 3 1 0,6-3 1 0,-1 0 1 0,3-4-1 16,5 4 0-16,-6-4-1 0,5-4 1 0,8 4 0 15,-7-4-4-15,0 0 0 0,0-3 0 0,1 3 1 0,-8 1 0 16,0 3-1-16,-1-3-2 0,3-2-2 0,-1 5 3 16,-7 0-2-16,0 0 0 0,0 5-2 0,0-2 1 0,-7 0 1 15,7 8 1-15,-8-3 1 0,3 4 1 0,5 2 1 0,-6-3 1 16,6 0-1-16,0-1 0 0,0 5-1 0,6-4 0 16,-6 0 1-16,5 0 0 0,3-4-2 0,5 5 0 15,0-6 1-15,-6-2 0 0,12 0 1 0,-5-1 1 0,5-3-2 16,1 0 0-16,6-3 1 0,-7-1 2 0,7-3 1 0,-6 0 6 15,0-4 8-15,-1 0 15 0,0 0 16 0,0-4 18 0,-5 0 19 16,-1-2 21-16,-6 2 18 0,-1-7 16 0,1 3 4 16,-7 1-3-16,0-4-5 0,0-1-12 0,-7 2-16 15,1 3-19-15,-1-5-19 0,0 1-15 0,-5 4-14 0,4-1-10 16,-4 2-11-16,5 5-11 0,1-2-17 0,-1 3-27 0,-6 3-35 16,7 4-38-16,6-3-41 0,-6 7-39 0,-2-2-27 15,8 2-24-15,0 0-14 0,8 2-11 0,-8-2-36 0,6 5-93 16,0-3-49-16,1 2-25 0</inkml:trace>
  <inkml:trace contextRef="#ctx0" brushRef="#br0" timeOffset="-118770.84">21745 15911 419 0,'-6'0'335'0,"-1"0"-133"0,0-5-85 0,7 5-44 16,0 0-22-16,-6 0-11 0,6-3-3 0,6 3-1 0,-6-4-2 16,7 0-5-16,0 4-2 0,6-4-6 0,-1 1-4 0,2-1-5 15,-2 1-5-15,8-1-2 0,0 1-3 0,-1-1 0 16,1 4-1-16,6-4 0 0,-7 0-1 0,1 4 0 0,0 0-1 16,-8 0-1-16,8 0 1 0,-7 4 0 0,-7-4-1 15,2 4 1-15,4 0 0 0,-12-1 1 0,7 4 0 0,-14 0 2 16,7 1 0-16,-6-1-1 0,0 5 3 0,-8 2-1 0,1-3 1 15,-7 3-1-15,0 1 0 0,-5 0-1 0,6 0 1 16,-8 3 2-16,7-4 1 0,-5 1 0 0,5-3 0 0,0-1 3 16,1-1-1-16,6 1 2 0,0-3 0 0,7-1-2 15,-8 1-2-15,14-5-2 0,-6 1 0 0,0-1-3 0,6-3 2 16,0 4 0-16,0-4 3 0,6 0 1 0,0 3 1 0,8-3 0 16,-1-3 1-16,6 3-1 0,8-4-5 0,-2 1-11 15,7-1-16-15,8 1-21 0,-7-5-24 0,12 1-49 0,-5-1-99 16,-2-3-120-16,7 1-76 0</inkml:trace>
  <inkml:trace contextRef="#ctx0" brushRef="#br0" timeOffset="-118036.64">22104 15980 8 0,'-20'0'500'0,"0"3"-15"15,1-3-204-15,6 4-128 0,6-4-74 0,1 0-36 0,0 4-18 16,-2-4-8-16,8 0-2 0,0 0-1 0,0 0 0 15,8 4-1-15,-2-4 2 0,7 0-2 0,0 0-2 0,6-8-3 16,1 4-2-16,0 4-3 0,5-3 0 0,-5-1-3 0,6 0 0 16,-14 1 0-16,8 3 1 0,-7-3-1 0,1-2 1 15,-2 5-1-15,-4 0 0 0,-2-4 3 0,-6 4 0 0,6 0-1 16,-6 0 0-16,0-3-1 0,0 3-1 0,-6 0-2 16,0 3 0-16,-2-3-1 0,-4 4-1 0,-2 1 0 0,1-2 1 15,-7 0 0-15,2 5 0 0,4-1 2 0,-5 1 1 0,6-1 0 16,-6 0 0-16,5 4 0 0,1 0 0 0,0-4 0 15,0 4 1-15,7-4 0 0,-1 5-1 0,1-5-1 0,-1 5 1 16,1-6 0-16,0 2-2 0,6-1-1 0,0 4 4 16,0-7-1-16,6 3 1 0,0 0 1 0,1-3-2 0,-1 3 2 15,1-3 3-15,6-4-2 0,6 3-2 0,0-3 1 0,1 0-1 16,0 0-1-16,7 0 1 0,-9-3 0 0,8-1 0 16,1 1 1-16,-1-5 2 0,0 1 1 0,-1 0-1 15,1 3 1-15,-5-7 1 0,5 4 1 0,-7-4 0 0,-6 3 1 16,-1-2 0-16,3 2 3 0,-10 0 4 0,2 1 1 0,-7-4 1 15,0 4-2-15,0 0 1 0,0-1-2 0,-7 1-1 0,7 0-4 16,-5 0-5-16,-10 3-2 0,10-4 0 0,-8 8-2 16,6-3 0-16,-6 3-1 0,0 0-1 0,0 0 2 15,0 3 0-15,-1-3 1 0,8 4-2 0,-7 0 1 0,6 0 0 16,-5 3 0-16,6-4 0 0,-1 4-1 0,0-3 1 0,1 4 0 16,6-1-1-16,-7-4 0 0,7 4 1 0,0-3 0 15,0 4 0-15,0-5-1 0,0 5 1 0,0 0 0 0,7-2 0 16,-7-2 1-16,6 4-1 0,8-1 0 0,-8-3-1 15,6-1-5-15,2 1-9 0,6 0-9 0,-7 3-12 0,6-7-13 16,0 4-14-16,-5-4-16 0,4 0-17 0,2 3-9 0,-7-3-5 16,1-3 0-16,-1 3 7 0,0 0 10 0,-6-4 17 15,-1 4 23-15,-6-3 27 0,6-1 24 0,-12 0 23 0,6 0 22 16,-6 1 15-16,6-1 13 0,-7 0 4 0,0 1 2 16,1 0-3-16,-7-2-1 0,6 1-7 0,0 1-8 0,1 0-4 15,-1 3-8-15,2-4-5 0,-2 4-4 0,-1 0-6 0,3 0-7 16,5-4-3-16,0 4-4 0,0 0-4 0,-7 0-4 15,7 4-2-15,0-4-3 0,7 4-2 0,-7-4-2 0,0 3 0 16,5 0 1-16,3 1-1 0,-1 1 0 0,-2-2 0 0,2 0 0 16,6 5 2-16,-6-5-1 0,6 1-1 0,-7 0-3 15,1 0-9-15,6-1-7 0,-7 1-8 0,1-1-8 16,0 1-8-16,-1-4-10 0,7 3-10 0,-7 1-14 0,1-4-8 16,0 0-16-16,-2 0-23 0,2-4-32 0,0 1-44 0,0-1-61 15,-7-3-76-15</inkml:trace>
  <inkml:trace contextRef="#ctx0" brushRef="#br0" timeOffset="-117645.96">22403 15492 259 0,'-7'0'262'0,"1"0"-83"15,0 0-64-15,6 0-40 0,0 4-22 0,-7-4-14 0,7 0-5 16,0 0-2-16,0 0-4 0,7 0-2 0,-7 0-4 0,0 0-2 16,6 4 0-16,0-4 2 0,1 0-2 0,0 0-1 15,6 0-2-15,0 0-1 0,-6 4 0 0,11-4 0 0,-4 0 0 16,-1 0-3-16,7 0 0 0,-1 0 2 0,0-4 0 16,1 4 1-16,-1 0-2 0,1 0-2 0,0-4-2 0,6 4-3 15,-8 0 0-15,2-4-6 0,0 4-7 0,0 0-14 16,-7 0-18-16,0 0-18 0,7-2-35 0,-14-4-70 0,7 4-139 15,-13-2-78-15</inkml:trace>
  <inkml:trace contextRef="#ctx0" brushRef="#br0" timeOffset="-117411.78">22592 15371 91 0,'0'4'414'0,"0"-4"-118"0,0 4-125 16,0 0-77-16,7 3-39 0,-7 1-20 0,0-1-8 16,6 0-2-16,0 4 1 0,-6 0 0 0,8 0 4 0,-2-1-1 15,0 5-2-15,1-3-3 0,-1 2-4 0,1 1-3 0,6 0-4 16,-8-1-4-16,2 1-2 0,1-1-2 0,4 1-7 16,-5 0-9-16,-1-1-9 0,1 1-10 0,-1-1-19 0,7-2-23 15,-6-1-33-15,0-4-52 0,-1 0-79 0,8-3-104 16,-8 0-57-16</inkml:trace>
  <inkml:trace contextRef="#ctx0" brushRef="#br0" timeOffset="-117067.99">23100 15240 129 0,'-13'-4'470'15,"-7"-3"-124"-15,8 3-155 0,-3 4-89 0,4 0-49 0,4 0-25 16,1 4-15-16,-1 3-5 0,7 0-4 0,-7 0-1 16,14 5 0-16,-7 2 1 0,7 5 0 0,6-1-2 0,-2 1 1 15,9 3 0-15,-5 3 2 0,10 1-1 0,-5 3-1 0,6 0-2 16,-1 0-1-16,-5 0 1 0,6 1-1 0,-6-1 1 16,-7 4-3-16,7-6-2 0,-14 2-1 0,-1-4-1 0,4 1-2 15,-9-1 2-15,-9-3 0 0,4 1-1 0,-1-5 1 16,-7-4 4-16,0 1 2 0,0-4 3 0,-1-4 4 0,-5-3 2 15,6-1 6-15,-6-3 8 0,4 0 9 0,-3-3 8 0,5-1 10 16,0-3 6-16,6-4 5 0,1 4 2 0,-1-4-2 16,7 0-5-16,7-4-7 0,-1 4-10 0,8-4-14 15,5 1-22-15,-1-1-23 0,10-3-30 0,4-1-37 0,7 1-54 16,1 0-96-16,-2-5-133 0,1 6-76 0,1-3-40 0</inkml:trace>
  <inkml:trace contextRef="#ctx0" brushRef="#br0" timeOffset="87539.9">9078 11657 131 0,'0'0'194'0,"0"0"-43"0,0 0-42 0,0 0-35 15,0 0-27-15,0 0-19 0,-7 0-14 0,7 0-7 16,0 0-5-16,0 0-2 0,-6 0-1 0,6 0 0 0,-6 0 0 16,6 0-2-16,-7 0 3 0,7 0 0 0,-7 0 0 0,7 0 2 15,0 0 0-15,-6 0 1 0,6 0 2 0,0-4 3 16,0 4 2-16,-7 0 2 0,7 0 2 0,0-3 2 0,0 3 2 16,0 0 0-16,0-4-1 0,0 4-3 0,0 0-1 15,0-4-3-15,0 1-2 0,-6 3-3 0,6 0-2 0,0-4-2 16,0 4-1-16,0 0 1 0,0-5-1 0,0 5 0 0,-6-2 0 15,6 2 0-15,0 0-1 0,0-4 1 0,0 4 0 16,-8-3 0-16,8 3 1 0,0-4-1 0,-7 4 2 0,7-4 3 16,0 0 2-16,-5 4 0 0,5 0 1 0,-6-4 2 15,6 4 0-15,-9-4 4 0,9 1-3 0,0 3-1 0,0 0-3 16,0 0 0-16,-5-4-1 0,5 4-2 0,0 0 0 0,0-2 0 16,0 2 2-16,0 0 2 0,0-5 1 0,0 5-1 15,5 0-1-15,-5-3 3 0,0 3 3 0,0-4-1 16,0 4 0-16,0-4-3 0,0 4 1 0,0-4 1 0,0 4 0 15,0-3 0-15,0 3-2 0,0 0-1 0,9 0-1 0,-9-4 1 16,0 4 0-16,0 0-2 0,0 0 0 0,0-3-3 0,0 3-1 16,6 0 2-16,-6-4-3 0,0 4 2 0,0-3 0 15,0 3 1-15,5-4 3 0,-5 4 2 0,0 0 0 16,0 0 1-16,0 0 1 0,0-4-2 0,0 4 1 0,-5 0-2 16,5 0-1-16,0 0-3 0,0 0-1 0,0 0-2 0,0 0-1 15,0 0 2-15,0 0 0 0,0 0-2 0,0 0-1 16,0 4 1-16,0-4 0 0,0 0 1 0,0 4-1 0,0-1 0 15,0 1-1-15,0 3 1 0,-6-4-1 0,6 5 0 16,0-1 1-16,-9 0-1 0,4 0 1 0,5 5 0 0,-6-1 0 16,-1 0 1-16,1 0 2 0,-1 0-1 0,-6 0-2 0,7 0 1 15,0 0 1-15,-2 0-1 0,2 0-1 0,-7-4-1 16,13 0-1-16,-6 1 2 0,6 0 0 0,-7-5-1 0,7 3 1 16,-7-1 0-16,7-2 0 0,0 1 1 0,0-4 1 15,0 4 0-15,0-4 0 0,0 4 0 0,0-4 3 0,0-4 2 16,7 4 1-16,-7-4-1 0,7 0 3 0,-1-4 1 0,1 2 3 15,-1-5-1-15,8-1-3 0,-8 2-1 0,6-1-2 16,2 0 1-16,-8 0-1 0,7-4-1 0,-8 4-3 0,4 0-2 16,-3-1 3-16,6 3-2 0,-4-3 3 0,-2 4-2 0,-6 1 0 15,6 5 0-15,1-3 2 0,-7-2-1 0,0 7 0 16,6-4-3-16,-6 4 2 0,0-4 0 0,7 4-2 0,-7 0 0 16,7 0-1-16,-7 0 0 0,6 4-1 0,0-4 1 15,1 0 0-15,0 4 0 0,-1 0 0 0,-1-1 0 0,3 2 0 16,-1-3 0-16,-2 2 0 0,3-1 0 0,-2 5 0 0,0-4-1 15,1 4 0-15,0-5-2 0,-1 3 1 0,-6 3-3 16,6-2-8-16,2 0-11 0,-2 1-20 0,0-5-31 16,1 5-47-16,-1-1-70 0,1-4-109 0,-1 1-88 0</inkml:trace>
  <inkml:trace contextRef="#ctx0" brushRef="#br0" timeOffset="88586.51">9085 11624 28 0,'0'0'192'16,"0"-3"-55"-16,0 3-42 0,0 0-31 0,0-4-17 0,0 4-7 16,0 0-1-16,0 0 2 0,0-4 3 0,0 4 2 15,0 0 2-15,0-4-3 0,0 4-6 0,0 0-6 0,-7 0-6 16,7 0-6-16,0-4-5 0,0 4-1 0,0 0 1 0,0 0 1 16,0-4 2-16,0 4 0 0,0 0 0 0,0 0 1 15,0 0-1-15,0 0-3 0,0 0-2 0,0 0-2 0,0 0-4 16,0 0-1-16,0 0-2 0,0 0-2 0,0 0-2 15,0 0 0-15,0 0-1 0,0 0-1 0,0 4-1 0,0-4 0 16,0 0 2-16,0 4 0 0,0-4 1 0,0 4 0 0,0 0 0 16,0 0 3-16,0-1 2 0,0 1 0 0,0 3 1 15,0-3 0-15,0 3 0 0,0-3 1 0,0 3 1 16,0-3-1-16,0 3-1 0,0-3-1 0,0 3-2 0,0 0 1 16,7 0-1-16,-7 1-1 0,0-1 2 0,0 0-3 0,0 0-1 15,6 1 0-15,-6 4-1 0,0-6 0 0,0 2-1 0,0-1 1 16,0 4 0-16,0-3 1 0,0-1 0 0,0 4 0 15,0-4 1-15,0 0-1 0,0 1 1 0,0-1-1 16,0-3-1-16,0 3 0 0,0 0-1 0,0 1 1 0,0 3 1 16,0-5 1-16,5 2 0 0,-5 3 1 0,0-4 1 0,0 4-1 15,0-2 2-15,0 1 1 0,8 1-3 0,-8-3 1 16,0-1-1-16,0 0 0 0,0 4-1 0,0-4 0 0,7 1-1 16,-7-2-1-16,0 2 2 0,0-1-1 0,0 1-1 15,0-1 2-15,5-3 0 0,-5 3 1 0,0 0-2 0,8 0 0 16,-8 1 0-16,0 0 2 0,6-1-1 0,-6 0 0 0,0 0 0 15,6 5-1-15,-6-5 0 0,0 3 0 0,0 2 2 16,0-5-3-16,0 3 0 0,7-2 0 0,-7 1 2 0,0-3-1 16,0 1 2-16,0 0-2 0,0 2 0 0,7 0 1 15,-7-4 2-15,0 2 1 0,0 1-6 0,0-1 4 0,0 1 0 16,6-2 4-16,-6 2 0 0,0-1-1 0,0 1-1 0,0-1-2 16,0 0 4-16,0 0-2 0,0 1-1 0,0 2-2 15,0-1-1-15,0-2 0 0,6 3 0 0,-6-2 1 0,0-1 1 16,0-1-1-16,0 2-2 0,8 4 4 0,-8-5 0 15,0 1 1-15,0 2 0 0,0-2 1 0,6-1-1 0,-6 4 0 16,0-4 0-16,0 5-3 0,0-2-2 0,6-3 0 0,-6 5 1 16,0-4-1-16,7 2 1 0,-7 1 2 0,0-1 0 15,0 2 2-15,6-1-3 0,-6 0-1 0,0-1-1 0,7 2 2 16,-7 2-2-16,0-2 0 0,0-2 0 0,0 1 0 16,0 1 0-16,0-1 0 0,0-1 2 0,0 2-1 0,0-2-1 15,0 1 1-15,6 0-1 0,-6 0 0 0,0 1 0 16,0-2 2-16,0 1-3 0,0 0 1 0,0 0 1 0,0-4-2 15,0 5 1-15,-6-5-1 0,6-1 1 0,0 2 0 0,0 0 0 16,0-4 0-16,0 3 0 0,0-7 0 0,0 7 2 0,0-7 0 16,0 3-1-16,0-3 3 0,-7 0 3 0,7 5 4 15,0-5 2-15,0 0 3 0,0 0 5 0,0 0 1 16,-6-5 3-16,6 5-2 0,-7-3-2 0,7 0-1 0,-6-1-4 16,0-3-3-16,-2 3-1 0,8-4 0 0,-6 0 5 0,0 2 5 15,6-1 4-15,-7-1 3 0,0 4 2 0,7 0 2 16,-6-3 2-16,6 5 0 0,-6 2-4 0,6-5-5 0,0 2-3 15,0 3-4-15,-8-4-3 0,8 4-3 0,0 0-2 16,0 0-3-16,8 0-3 0,-8 0-2 0,0 0-1 0,6 0-1 16,0 4 0-16,1-4-1 0,6 3 0 0,1-3-1 0,-2 5 0 15,8-5-2-15,-1 2-14 0,1-2-19 0,0 4-30 16,5-4-50-16,-5-4-94 0,6 4-171 0,-6-2-95 16,-1-3-46-16</inkml:trace>
  <inkml:trace contextRef="#ctx0" brushRef="#br0" timeOffset="89508.24">9573 11335 49 0,'0'-5'95'0,"-6"5"-27"0,6 0-19 16,0 0-11-16,0 0-8 0,0 0-2 0,0 0 3 15,-7 0 3-15,7 0 6 0,0 0 3 0,0 0 4 16,0-3-3-16,0 3-1 0,0 0-3 0,-7 0-5 0,7 0-1 15,0-4-2-15,0 4 0 0,0 0 0 0,0 0-3 0,0-2 1 16,0 2-2-16,0 0-2 0,0-6-6 0,0 6-4 0,7 0-5 16,-7 0-3-16,0 0-2 0,0 0-4 0,0 0-2 15,0 0-2-15,0 0 1 0,0 6 0 0,-7-4 0 0,7-2-1 16,0 4 1-16,0 4-1 0,-6-5 1 0,6 5 1 16,-6-2 0-16,6 2 0 0,-6 0 1 0,6-1-1 0,0 0 1 15,0 0 2-15,-8-3-1 0,8 3-1 0,0-2 2 16,0 1-2-16,0-2 0 0,0-4 0 0,0 4 4 0,0-4 3 15,8 0 6-15,-8 0 7 0,0 0 3 0,0 0 2 0,6-4 1 16,-6 4 1-16,6-4 1 0,-6 0-2 0,6 2-2 16,1-3-5-16,-7 2-1 0,7-1 1 0,-1 0-1 0,-6 1 0 15,7-1-1-15,-7 1-4 0,0-1-2 0,0 4-2 16,6-4-3-16,-6 4-1 0,0 0-4 0,0 0 0 0,0 0-1 16,0 0 0-16,6 4 0 0,-6-4-1 0,0 4 0 0,0-4 2 15,0 3 1-15,8 1-3 0,-8-1 0 0,0-3 0 16,6 4-5-16,-6 0-13 0,0-1-28 0,6 2-58 0,-6-5-108 15,6 0-109-15,-6 2-73 0</inkml:trace>
  <inkml:trace contextRef="#ctx0" brushRef="#br0" timeOffset="90929.72">4608 11122 77 0,'0'0'125'0,"0"0"-25"0,0 0-17 0,-7 0-19 15,7 0-13-15,0 0-9 0,-6 4-7 0,0-1-5 16,-1 4-2-16,0 1-4 0,0-1 0 0,2 0 0 0,-2 4 3 16,-6-3 0-16,6 3-1 0,1 1-3 0,-1-2-1 0,1-3-1 15,-1 5-1-15,1-5-4 0,0 0-5 0,6 0-4 16,-8 0-2-16,8-3 2 0,0 3 2 0,0-7 4 0,0 4 5 15,0 0 8-15,0-4 7 0,0 3 6 0,0-3 2 16,0-3 0-16,0-1-3 0,8 0-4 0,-2-3-5 0,-6 0-7 16,6-4-3-16,1 4-7 0,-1-4-2 0,7 0-2 0,-6-1 1 15,-2 2-1-15,3-2 0 0,-1 1-2 0,-2 5-4 16,-5-2 1-16,7 0 1 0,0 5-1 0,-7-1-2 0,0 0 1 16,7 4-2-16,-7-3 0 0,0 6 1 0,6 1-1 15,-6 0 0-15,0-1 0 0,6 5 0 0,-6 2-1 0,7 2 2 16,-7-1-1-16,6 3 0 0,1 1 0 0,0-1 0 0,-7 2 3 15,6-2-3-15,0 1 1 0,2-1-1 0,-2 1 1 16,0 1-1-16,-6-2 1 0,6 1 0 0,1-5 0 16,-7 5 1-16,6-4 1 0,-6 0-2 0,7-1-1 0,-7-2 1 15,7-1-1-15,-7 1-1 0,0-2 1 0,5 0-1 0,-5-4 0 16,0 2 3-16,0-1-1 0,0-3 1 0,0 0 2 0,0 0 2 16,0 0 0-16,0 0 2 0,0-3 0 0,0-3-1 15,0 0 0-15,-5 0 0 0,5-5 0 0,0 3-4 16,-7-3 0-16,7 0-2 0,-7 4 0 0,7-4 5 0,-6 4 3 15,6 0 3-15,-7 2 1 0,7-1 1 0,-6 2-1 0,6 4 1 16,-6 0-1-16,0 0-5 0,6 4-3 0,-8 2-3 16,2 6-2-16,0-1-1 0,6 0 0 0,-7 3 0 0,7 1 1 15,0 4 3-15,0-5-3 0,0 1 1 0,7 2 0 16,-1-1-1-16,-6-2 0 0,6 2 0 0,2-6-1 0,-8 5-3 16,6-8 3-16,0 4 1 0,-6-4-1 0,6 1 1 0,-6-5 0 15,7 2 1-15,-1 1-1 0,-6-6 0 0,7 0 0 16,-7 0 1-16,7 0-1 0,-7 0 0 0,5-6 0 0,2 1 0 15,1-2 0-15,-2-1-1 0,0 1 0 0,0-3 1 16,2 2 1-16,-2-3 0 0,0 4 1 0,1-1-1 0,-7 1-2 16,6 0-11-16,-6 0-14 0,0 3-31 0,0-3-58 0,0 3-120 15,0-3-104-15,0 2-78 0</inkml:trace>
  <inkml:trace contextRef="#ctx0" brushRef="#br0" timeOffset="94913.15">7358 15540 101 0,'0'0'118'0,"-6"0"-38"0,6 0-24 0,0 0-12 16,0 0-7-16,0 0 0 0,0 0 1 0,0 0-2 0,0 0-2 16,0 0-1-16,0 0-4 0,0 0-4 0,0 0 0 0,0 0-3 15,0 0 4-15,0 0 0 0,0 4 0 0,0-4 0 16,0 0-1-16,0 0-3 0,0 0-5 0,0 0-3 15,0 0-5-15,0 4-5 0,0-4-1 0,0 0-2 0,0 0-1 16,0 0 0-16,-8 0 0 0,8 3-1 0,0-3 0 0,-6 4 1 16,0-4-1-16,-1 3 0 0,1 5 1 0,-1-8 0 0,0 3 0 15,7 2 7-15,-6-2 1 0,6-3 3 0,-6 3 0 16,6-3 3-16,0 4-1 0,0-4 0 0,0 4 1 16,-6-4-5-16,6 3-1 0,0 1-1 0,0 0-1 0,0-4-2 15,0 4 0-15,0-2 0 0,0 4-1 0,0-4 1 0,0 2-3 16,0-1-1-16,0 5 2 0,0-4 0 0,-8 0-1 15,8 0 1-15,0 3-1 0,0-4-1 0,0 1 1 0,0-1 1 16,0 5-1-16,0-4 0 0,0-1 0 0,0 4 0 16,0-3 3-16,0 3 0 0,0 1 0 0,0-1-1 0,0 4 1 15,0-3 1-15,0 2-1 0,0 1 1 0,0 5-4 0,0-7 2 16,0 7 0-16,0-2-1 0,0 1 1 0,0 3 0 16,0-3 0-16,0-1-2 0,0 5 1 0,0-5-2 0,8 2 0 15,-8-2 0-15,6-3 1 0,0 4-3 0,-6-5 0 16,6 1 2-16,1 0 0 0,6 1-1 0,-6-5 1 0,5 0 0 15,-4 0 0-15,4-3 3 0,8 3 0 0,-7-3 0 0,7-4-6 16,-1 0-22-16,0 0-48 0,1-7-90 0,-1 3-131 16,7-4-73-16</inkml:trace>
  <inkml:trace contextRef="#ctx0" brushRef="#br0" timeOffset="95756.7">7475 15613 95 0,'0'0'93'0,"0"0"-8"15,-7 0-13-15,7 4-11 0,0-4-8 0,0 0-9 0,-6 0-8 16,6 0-8-16,0 3-3 0,0-3-6 0,-7 0-3 0,7 5-2 15,0-5-1-15,0 0 1 0,0 0 3 0,0 0 3 16,0 0 3-16,0 0 4 0,0 0 2 0,0 0 2 0,0 0 1 16,0 0 3-16,0 0 0 0,7 0-3 0,-7 0-2 15,0 3-1-15,0-3-2 0,6 0-2 0,-6 0-5 0,0 0-2 16,0-3-3-16,7 3 0 0,-7 0-2 0,7 0-4 0,-7-5-1 16,6 5-4-16,0-3 3 0,2 3-4 0,-2 0 0 15,0 0-3-15,0-4 0 0,1 4 0 0,0 0-1 0,-1-2 2 16,1 2 0-16,-1 0-2 0,0 2 1 0,2-2 0 15,-2 4 0-15,0-4 0 0,0 3 0 0,2 2-2 0,-2 2-2 16,0-3 4-16,1 2-2 0,-7-1 0 0,6 2 1 0,1 0 0 16,-7 4 1-16,7-4 1 0,-7 4 2 0,0 0-1 15,0 0-1-15,-7 1 1 0,7-2-1 0,-7 1 0 0,1 0-1 16,-1 0 0-16,-5 4 1 0,-2-4 0 0,8 0-1 16,-8 0 0-16,2 0 0 0,5 0 1 0,-6 0 0 0,0-4 1 15,7 0-2-15,0-3 1 0,-8 4 0 0,8-5-1 0,6-3 0 16,-7 4-1-16,7-4-10 0,0 0-18 0,0 0-30 15,0-4-45-15,0 1-89 0,7-5-120 0,-1 1-66 16</inkml:trace>
  <inkml:trace contextRef="#ctx0" brushRef="#br0" timeOffset="96100.37">7768 15496 68 0,'0'0'205'16,"0"0"-69"-16,0 4-55 0,0-4-37 0,0 4-21 0,0-1-13 15,-6 1-4-15,6 4-4 0,0-6 0 0,-7 6 1 0,7 3-1 16,0-3 3-16,-6 2 0 0,6 1 2 0,-6 0 6 15,6 0 5-15,-8 1 5 0,8 2 2 0,-6-3 1 0,6 3 3 16,-6-2 1-16,6-1 1 0,-7 0-4 0,7 0-5 16,0 0-6-16,-7-4-3 0,7 0-3 0,7 5-2 0,-7-9-2 15,0 4-3-15,7-3-1 0,-7 3 0 0,6-3 3 0,0-4-1 16,2 4 1-16,4-4-2 0,-5 3 1 0,6-3 3 16,0-3-7-16,-1 3-21 0,2-4-40 0,6 0-71 0,-8 0-133 15,8 1-71-15</inkml:trace>
  <inkml:trace contextRef="#ctx0" brushRef="#br0" timeOffset="96506.58">7644 16005 191 0,'0'0'183'15,"0"0"-32"-15,0 4-29 0,0-4-23 0,0 0-19 0,0 0-17 16,0 0-13-16,0 3-12 0,0-3-12 0,0 0-7 0,0 0-8 16,0 0-4-16,0 0-3 0,6 0 0 0,-6 0-3 15,0 4-1-15,0-4 0 0,0 0 0 0,8 0 1 0,-8 0-1 16,6 0-1-16,-6 0 1 0,6 0-1 0,1 0 2 16,0 0 0-16,-1-4 1 0,7 4-1 0,-7-3 1 0,8 3 1 15,-2-4-2-15,-4 1 0 0,4-1 0 0,1 1 0 0,0 3 1 16,-6 0-1-16,5-4 0 0,-4 0-12 0,4 4-21 15,-5-4-40-15,0 4-75 0,-1-3-128 0,0-1-76 16</inkml:trace>
  <inkml:trace contextRef="#ctx0" brushRef="#br0" timeOffset="96756.45">7891 15884 88 0,'0'0'337'0,"0"0"-99"16,0 0-89-16,0 0-66 0,8 4-41 0,-8-1-23 15,0 1-11-15,6-4-6 0,-6 8 0 0,0-5 0 16,6 2 0-16,-6 2-1 0,7-5-1 0,-7 6 0 0,0 4-1 16,7-5 1-16,-7 0 0 0,0 5 0 0,6-6-1 0,-6 5 1 15,0 1 1-15,0-5 1 0,0 3 1 0,0-2 0 0,0 3-1 16,0-4-1-16,0 4-9 0,0-4-19 0,0-2-29 15,-6 2-42-15,6-3-64 0,0-1-106 0,0 0-74 16</inkml:trace>
  <inkml:trace contextRef="#ctx0" brushRef="#br0" timeOffset="97006.4">8022 15891 18 0,'7'4'8'0,"-7"4"-5"0,6-5-3 15,-6 5 1-15,0-2-1 0,6-1 0 0,-6 6 3 0,8-4 0 16,-8 4 3-16,6-4-3 0,-6 4 1 0,6-3-1 15,-6 3 1-15,7-4 0 0,-7 4-1 0,0-4-8 0,6 4-22 16</inkml:trace>
  <inkml:trace contextRef="#ctx0" brushRef="#br0" timeOffset="97537.53">8009 15284 296 0,'7'0'278'15,"-1"3"-103"-15,1-3-78 0,-1 8-48 0,8-1-25 0,-2 0-12 16,1 0-8-16,1 9-1 0,6-2-2 0,-2 3 0 0,2 3 0 16,7 5 1-16,-9-3 0 0,2 7 1 0,7 2 1 15,-9-2-3-15,-4 3 2 0,-2 5 0 0,2 0-1 0,-7 3 1 16,-7 0-2-16,-7 8 0 0,-7-1-1 0,-5 8-1 15,0 1 1-15,-14-1-12 0,-5-1-15 0,-3 4-22 0,-3-3-23 16,-3 0-30-16,-4-3-29 0,-1-1-38 0,-1-3-49 0</inkml:trace>
  <inkml:trace contextRef="#ctx0" brushRef="#br0" timeOffset="99458.95">22077 15279 14 0,'7'0'12'16,"-7"-3"-4"-16,6 3-2 0,0 0-2 0,-6-3-1 0,8 3 0 16,-8 0 3-16,6 0 2 0,-6-4 5 0,6 4 2 15,-6 0 5-15,7 0 3 0,-1 0 3 0,-6 0 2 0,7 0-4 16,-7 0-2-16,7 0-4 0,-7 0-5 0,0 0-1 15,0 0-4-15,6 0 0 0,-6 0 3 0,0 0 3 0,0 0 3 16,6 0 2-16,-6 0 1 0,0 0 2 0,-6 0 0 0,6 0-3 16,0 4-3-16,0-4-4 0,0 0-2 0,-6 0-3 15,6 3 0-15,0-3-1 0,0 0-2 0,-7 3 0 0,7-3 3 16,0 5 1-16,-7-2 3 0,1 1-2 0,6 0 2 16,-7 3-1-16,7-4 2 0,-6 5-2 0,0-1 0 0,6 0-2 15,-8 0-1-15,8 5 4 0,-6-1 3 0,0 3 4 0,-1-2 2 16,1 3 4-16,-1 3 3 0,-6-4 2 0,7 4 3 15,-1 1-2-15,1 4-3 0,-1-6-1 0,1 2-2 0,6 3-3 16,-6-4-4-16,6 0-2 0,0 1-3 0,0-2-3 16,6 3-2-16,0-6-2 0,1 4 0 0,6-3-3 0,0-1 0 15,0-3 1-15,6 4 1 0,1-4-1 0,-1-4 0 0,7 4 1 16,-6-4 0-16,12-3-5 0,-5-1-28 0,-1 2-67 16,0-5-144-16,-1-5-94 0</inkml:trace>
  <inkml:trace contextRef="#ctx0" brushRef="#br0" timeOffset="99990.07">22234 15195 97 0,'0'0'91'0,"0"0"-9"0,0-3-3 0,6 3-4 16,-6 0-4-16,0-4-12 0,6 4-13 0,-6 0-12 0,8 0-10 15,-2 0-5-15,0-4-7 0,1 4-6 0,6 0-3 0,-6 4 0 16,-1-4 2-16,6 0-3 0,-5 4 0 0,0-1 0 0,-1 2 0 15,0-1-1-15,2-1 1 0,-8 3-2 0,0 6 0 16,0-4 2-16,0 2 0 0,0 1-2 0,-8 0 2 16,2 0 1-16,0 0-1 0,-8 0 4 0,8 4-2 0,-6-3 0 15,-2-3 3-15,1 7 0 0,1-5 1 0,-2-1 1 0,1 2 2 16,-7-5-3-16,14 3 0 0,-14-2 1 0,14 0 1 16,-6-1-3-16,-2 0 0 0,8-3-1 0,-8-1-4 0,8 1 2 15,-1 0 0-15,1-1-1 0,0 2-9 0,-2-5-28 16,8-5-51-16,0 2-98 0,0-1-99 0</inkml:trace>
  <inkml:trace contextRef="#ctx0" brushRef="#br0" timeOffset="100286.88">22396 15071 17 0,'0'4'21'0,"-6"0"2"0,6 3 0 15,-6 0 1-15,-1 0-2 0,0 1 1 0,1-1 2 0,6 0 1 16,-6 4 0-16,-1-3 1 0,1 3 3 0,-2 3 1 0,2-3 7 16,0 0-2-16,6 1-3 0,-7-5-7 0,7 4-1 15,-7 0-6-15,7 0-4 0,0-4-3 0,0 4-3 16,0 0-1-16,0-4-2 0,0 1-1 0,7 3-2 0,-7-8-1 15,7 4 1-15,-1 1-1 0,0-5 0 0,2 1 2 0,5 1-2 16,-7-3 2-16,7 3 1 0,0-5 0 0,7 2 1 16,-7-2 0-16,7 0 1 0,-8 0-1 0,1-2-15 0,7-3-36 15,-7 3-73-15,0-3-116 0</inkml:trace>
  <inkml:trace contextRef="#ctx0" brushRef="#br0" timeOffset="100615.13">22546 15218 89 0,'0'3'205'0,"-6"-3"-57"15,6 0-36-15,0 0-19 0,0 4-11 0,6-4-10 0,-6 0-8 16,0 0-10-16,0 0-11 0,7 0-11 0,-7 0-8 0,6 0-7 16,1 0-8-16,-7 0-2 0,7 0-2 0,-2 0-4 15,2 0 1-15,7 0-2 0,-8 0 1 0,0 0-1 16,2 0 1-16,4 0-1 0,-5 0 0 0,6-4 1 0,-7 4-1 16,1 0 1-16,5 0-1 0,-4 0 0 0,4 0 1 0,-5 0 1 15,-1-3 1-15,1 3-6 0,-1 0-14 0,1 0-25 0,-1-5-41 16,-6 3-59-16,0 2-87 0,0-4-102 0</inkml:trace>
  <inkml:trace contextRef="#ctx0" brushRef="#br0" timeOffset="100849.48">22520 15133 154 0,'0'0'159'0,"0"0"-54"0,0 4-31 0,0-4-20 16,0 0-13-16,0 4-8 0,0-1-6 0,0 1-3 0,0 0-1 15,0 2 2-15,0 2-1 0,0 3 3 0,7-4 2 0,-7 4 4 16,7-2 0-16,-7 0-4 0,0 3-2 0,6-1 1 16,0 0-2-16,-6 0-2 0,7 0-3 0,-7-4-3 0,6 4-2 15,-6 0-2-15,7 0-3 0,-7-4-4 0,0 4-1 16,0-4-1-16,0 1-2 0,0 0-1 0,7-1 1 0,-7-1 1 16,0 2-7-16,0-4-27 0,5 0-46 0,2 0-81 0,-7-4-134 15,7 0-73-15</inkml:trace>
  <inkml:trace contextRef="#ctx0" brushRef="#br0" timeOffset="101411.75">22651 15063 168 0,'0'0'147'0,"0"0"-25"0,0 0-21 0,0-3-13 0,0 3-9 16,0 0-12-16,0 0-12 0,0 3-11 0,0-3-11 15,0 0-9-15,0 0-6 0,0 0-5 0,0 5-3 0,6-5-1 16,1 3-2-16,-2-3 4 0,2 4 3 0,1 4 2 16,4-1 4-16,-5 0 5 0,-1 4-1 0,1 0 1 0,-1-1 0 15,-6 5-3-15,7 4-2 0,-7-5-2 0,0 9-4 0,-7-5 0 16,1 4 1-16,-1 0-1 0,-6 0 2 0,1 3 0 15,-3 0-3-15,-3-2 0 0,5 3-2 0,-6-4-4 0,-1-1-1 16,-1 1-4-16,9-3-2 0,-1-2 0 0,0-1-9 16,0-1-38-16,6-9-81 0,7-1-166 0,-6-2-84 0,6-3-50 15</inkml:trace>
  <inkml:trace contextRef="#ctx0" brushRef="#br0" timeOffset="101583.45">22925 15273 255 0,'0'0'460'0,"0"3"-164"0,0 0-136 15,0 2-75-15,0 2-40 0,0-3-23 0,0 3-19 16,-7 0-30-16,7-3-65 0,0 3-134 0,-8-2-109 0,3-3-63 16</inkml:trace>
  <inkml:trace contextRef="#ctx0" brushRef="#br0" timeOffset="104723.33">1050 14134 126 0,'0'-4'121'16,"6"-1"-36"-16,2 2-25 0,-2 0-16 0,-1-5-8 0,3 5-5 16,-2 0-5-16,0-2-1 0,2 1 1 0,-2-3-2 0,-6 4 0 15,5-1-1-15,3 1 4 0,-1-5 1 0,-1 4 1 16,-6 1-1-16,6-2-1 0,1 3-2 0,-7-3-2 0,7 3-3 16,-1-2-6-16,-6 0-4 0,7 0-3 0,-7 0-3 15,6 4-1-15,-6-4 0 0,6 1 1 0,-6-1 3 0,8 4 3 16,-8-2 6-16,6-3 3 0,-6 2 4 0,0-1 1 0,6 4 3 15,-6-4-1-15,0 4-1 0,5-4-5 0,-5 1-4 16,0 3-3-16,8-4-4 0,-8 4-2 0,7-4-3 0,-7 1 0 16,5 3-3-16,-5-3 0 0,8-2-1 0,-2 1-1 15,0 4 1-15,8-6-1 0,-8 2 1 0,8 0 0 0,-2 1-4 16,1-1 3-16,1 0 1 0,-2 0 2 0,8-3-1 0,0 4-1 16,-1-4 1-16,1-1 0 0,0 4 3 0,5-4 0 15,-5 1-3-15,6 1 1 0,0-2 4 0,0 4 3 0,0-3 1 16,0-1 2-16,0 2 3 0,0 1 0 0,0-2 0 15,1 0-1-15,5 0 0 0,-6-1-3 0,7 4-1 0,-1-3-1 16,-6 0-3-16,7 0 0 0,0 3-2 0,-1-3-1 0,0-1-3 16,7 2 0-16,-6 2 0 0,6-4 1 0,-6 0 1 15,6 5-2-15,-1-5 1 0,3 5-1 0,-3-4 1 16,1 2 1-16,0-1-1 0,1 2 0 0,-1-3 1 0,-1 3 1 16,2 0-2-16,-1 0 2 0,-6 1-1 0,5 3-1 0,-5-4 0 15,-1 1 1-15,1 3-2 0,7 0 0 0,-8 0 0 0,1 0 1 16,6 0 2-16,-7 0-3 0,8 0 1 0,-1 0-1 15,0 0 1-15,-2 3-1 0,4 1 1 0,-2-4-1 16,0 3-1-16,-7 1 1 0,8 0-1 0,-1 0 1 0,0-1 2 16,-7 1-2-16,8 0 0 0,-9 2-1 0,9-1-1 0,-1 2 2 15,-6 0 0-15,6-3-1 0,0 4 1 0,0-1 0 16,-6 1 1-16,5 2 3 0,2-3 1 0,5 1 0 0,-5-1 0 16,-1 4-1-16,0-4 1 0,-1 4-1 0,2-3-1 15,-1 2 1-15,-7 1-2 0,7 0 0 0,-6-3 1 0,0 4 0 16,0-3-1-16,-1 3 2 0,1-1-2 0,-1 0 0 0,1 0 1 15,-1 0-2-15,1-1 1 0,-1-1 0 0,7 1 1 16,-6-3-2-16,0 1 2 0,0-1 1 0,-1 0 0 0,1 0-1 16,6-3 3-16,-13 0 0 0,6 0-1 0,-5 0 1 15,4-4-1-15,-4 0 1 0,-1 0-1 0,-7 0 1 0,8 0-2 16,-8 0 2-16,0-4 1 0,1 0 2 0,-6 0 2 0,5 4-1 16,1-4 2-16,-9-3-1 0,9 5-1 0,-6-3-1 15,6-2 2-15,-8 3-1 0,8-3 0 0,0-1-1 0,-7 5 0 16,7-5 0-16,-1 1 2 0,0 0 1 0,1 0-3 15,-1-1 0-15,1 1 0 0,0 0-1 0,5 0-1 0,-5 3 1 16,6-4-3-16,1 0-2 0,-1 1 0 0,0 5-1 16,-1-6-1-16,8 0 1 0,-7 4 1 0,6-3-2 0,1 3-1 15,7 1 0-15,-8 0 1 0,7-2-2 0,-6 1 1 0,5 1 0 16,2 3-1-16,-1 0 1 0,0 0 0 0,0 0-1 0,0 0 1 16,0 0 0-16,0 3 0 0,7-3 0 0,-7 4 0 15,0 1 0-15,7-2 2 0,-7 0-1 0,6 5 0 16,1-5-1-16,-6 5 0 0,4-4 0 0,3 4 1 0,-8-6 0 15,6 5-1-15,-5-2 0 0,-2-2 1 0,1 5 1 0,1-4-1 16,-1-1 0-16,-7 1 0 0,7-1-1 0,-6 1 1 16,-2-1-1-16,3 1 0 0,-1-4 0 0,0 4 1 0,-2-4-1 15,3 0-1-15,-2 0 1 0,1 0 0 0,-2 0 1 16,-4-4-1-16,6 4 1 0,-2-4-1 0,-3 1 1 0,-2-1 0 16,6-3 0-16,-5 0-1 0,-1 3 1 0,-7-3 1 0,7-1 0 15,-6 2 0-15,5-6 1 0,-5 1 0 0,0 0 1 16,-1-1-1-16,1-2 1 0,-8 3-1 0,2-3-1 15,-2 3 1-15,2-4-1 0,-8 5-1 0,1-2 1 0,-1-3 0 16,-6 5 0-16,0-5 0 0,-6 4-1 0,-1-1 0 0,-5 2 1 16,-2-5-1-16,-6 8-1 0,1 0-1 0,-7 0 0 0,6-1 0 15,-6 4 1-15,7 1-2 0,-1-1 1 0,8 0 0 16,-2 4-1-16,8-4 2 0,-2 4-2 0,3 4 2 0,-1 0 0 16,6 0 2-16,0-1-2 0,0 5 0 0,6-4 2 15,-1 3-2-15,9 0 1 0,0 4 0 0,5-4-1 0,0 0 0 16,1 4 0-16,7-3 0 0,-9 3 0 0,9-5 1 15,-1 6 2-15,-6-5-2 0,5 5-1 0,-5-5 0 0,0 3 1 16,-1 2 0-16,1-1-1 0,-8 0 1 0,2-1-1 16,-8 5 3-16,0-1 1 0,2 5 2 0,-8-4 1 0,-8 3 3 15,-4 1 2-15,-8 2 0 0,1-2 1 0,-7 3-1 0,0 0-3 16,-7-1 0-16,1 1-3 0,-8-3-1 0,7 3-2 16,-6 0-3-16,1 0-7 0,-1-4-16 0,-1 5-22 0,1-6-43 15,7-3-87-15,-7 6-170 0,5-6-89 0,2 1-54 0</inkml:trace>
  <inkml:trace contextRef="#ctx0" brushRef="#br0" timeOffset="109097.3">8029 9228 117 0,'0'-4'257'0,"6"0"-81"0,-6 4-62 0,0-2-45 0,6 2-28 16,2-5-20-16,-2 5-11 0,-6-3-6 0,6 3-4 16,1 0-2-16,-1 0 0 0,8 3-1 0,-8 2 0 0,0-3 2 15,2 6-2-15,-2-1-1 0,6 5 0 0,-6-2 2 0,2 5 1 16,4 3 1-16,1 4 0 0,-5 0 0 0,4 8 0 15,2-1 5-15,-2 4-1 0,1 7-1 0,7-3 1 0,-8 7 0 16,8-1 0-16,0 6 3 0,-1-6 4 0,7 6 1 16,-6-3-1-16,12-2 2 0,-5 4 0 0,-1-4-2 0,7 0 0 15,-8-7-2-15,8 3-4 0,0-3-2 0,-7-5 0 0,-1-3 0 16,-5 0-1-16,6-2 0 0,-13-5-1 0,7 0 0 16,-6-3 0-16,-8-5 1 0,6-3 0 0,-5 0 6 0,-1-4 9 15,1 0 7-15,0-3 10 0,-7 0 9 0,5-1 8 16,-5-3 5-16,0 0 2 0,0 0-6 0,0-3-5 0,-5-1-10 15,5-4-7-15,-7-2-11 0,7 3-7 0,-7-5-5 16,7-3-4-16,0 1 2 0,-6-4-4 0,6-5 2 0,-7 1-2 16,7-3 0-16,-6-4 1 0,6 0-2 0,0-4 0 15,0-1 0-15,-6 2 0 0,6-1 0 0,0 3 0 0,0 1 2 16,0 3-1-16,0 1 2 0,-6 6 0 0,6 2-1 0,0 2 1 16,0 0-1-16,-8 4 0 0,8 4 0 0,0 3-1 15,0 1-1-15,0-1 0 0,0 8-1 0,-6-1 0 0,6 8 0 16,0 0 1-16,-6 7-1 0,6 0 0 0,-7 5 1 0,7 2-1 15,0-4 0-15,0 2 1 0,0 3 1 0,0 0-2 16,0-1 1-16,0 0 0 0,0-2 1 0,0 2 1 0,7-6 0 16,-7 2-2-16,0-2-2 0,0-1 1 0,0-3 0 15,0-4 0-15,0-4 0 0,0 1 0 0,0-1 0 0,0-3 1 16,0-4 3-16,0 0 1 0,6-8 0 0,-6 0 2 0,0-2-1 16,6-1-3-16,2-8 0 0,-2 1 0 0,-6-4-1 15,6 4-1-15,0-4-1 0,1-3-1 0,-7-2 0 16,6 5 2-16,-6-3 0 0,7-1 0 0,-7 1-1 0,0 3 1 15,0-1 0-15,0 6 0 0,0-2-1 0,-7 9-1 0,7-2 2 16,-6 5-1-16,-1 0 0 0,-5 3-2 0,6 4 2 0,-2 0 2 16,-4 0-1-16,5 7 0 0,-6-3 0 0,6 0 1 15,1 2-1-15,0 3 0 0,-1-3-2 0,0-2 0 16,0 3 1-16,7 1 0 0,0-4 1 0,0-1-2 0,0 4 0 16,0-3 2-16,0-4 0 0,0 3 0 0,0-3 1 0,0 4-1 15,0-4 2-15,0 0-1 0,0 0 1 0,0 0-1 16,7 0-1-16,-7 0-1 0,0-4 1 0,0 4 0 0,0 0-2 15,0 0 1-15,0 0 0 0,0 0 0 0,0 4 1 16,0 0 0-16,0 0 0 0,0-1-1 0,0 5 1 0,0-2 0 16,0 6 0-16,0-4 0 0,0 3 0 0,0-1 0 0,0 1 0 15,0 0-1-15,0-3 0 0,0-1 0 0,0 4 1 16,0-8-2-16,7 5 0 0,-7-4 1 0,7-1 1 0,-7 1 0 16,6-1 0-16,-6-3 1 0,6 5 0 0,-6-5 0 15,7-5 1-15,-7 5-2 0,6 0 1 0,-6-3 1 0,7-1 2 16,-7 1-3-16,7-1 1 0,-7 0-1 0,6 0-1 0,-6 1 1 15,0-1-1-15,0-3 1 0,0 4-1 0,6-1 0 16,-6 0 0-16,0 0 1 0,0-3 1 0,0 3 0 0,0 1 0 16,0 0-2-16,0-2-1 0,0 1 1 0,0 1-2 15,0 0-4-15,-6 3-5 0,6 0-4 0,0 0-7 0,0 0-4 16,0 0-8-16,0 0-10 0,-6 0-14 0,6 3-17 0,0 0-24 16,-7 1-31-16,7 1-46 0,0 1-73 0,0-2-93 15</inkml:trace>
  <inkml:trace contextRef="#ctx0" brushRef="#br0" timeOffset="112565.38">8061 10074 46 0,'0'0'178'0,"0"0"-24"0,0 0-21 0,0-3-25 16,0-1-22-16,0 4-20 0,0-4-17 0,0 1-13 0,0-1-10 16,0 0-7-16,0 0-2 0,7 1 1 0,-7 3 1 0,0-5 1 15,0 3 0-15,0 2 3 0,0 0 3 0,0-4 1 16,0 4-3-16,0 0-1 0,0 0-1 0,0 0-2 16,0 0 0-16,0 0-2 0,0 0-1 0,0 0 1 0,0 0 1 15,0 0 0-15,0 0 1 0,6 0 0 0,-6-3 0 0,0 3 0 16,0 0-4-16,0 0-3 0,7 0-3 0,-7 0-3 0,0 0-1 15,0 0-3-15,0 0-1 0,0 0-1 0,0 0 0 16,0 0 0-16,0 0 1 0,0 0-1 0,0 0-1 16,0 0 1-16,0 3-1 0,0-3 2 0,0 0-1 0,0 0 1 15,0 4-2-15,7-4 1 0,-7 0-1 0,0 2 1 0,0-2-1 16,6 5-1-16,-6-2 1 0,6 1-1 0,2 0 0 16,-2 0 1-16,0 3 1 0,0-3 0 0,0-1 1 0,2 5 2 15,-2-1 0-15,0-3 0 0,7 3-2 0,-5 0-2 16,-2 1 0-16,6 2 0 0,-4-3 0 0,4 1 0 0,-5 3 0 15,6-3 0-15,0 2-1 0,-1 2 3 0,-5-1-1 0,6 0 1 16,1 0-2-16,5-1 0 0,-6 5-1 0,6-3 1 16,-5 2 2-16,4-3-2 0,2 0 0 0,1 3 1 0,-2-3-1 15,-6 1 0-15,6 2 2 0,-5-7-2 0,5 3-1 16,-6 2 1-16,-1-5-1 0,2 1 0 0,-1-1 1 0,1-3 2 16,-8 0-2-16,0 0-1 0,7-2 2 0,-6-2 3 0,-1 0 8 15,1 0 8-15,-2-2 5 0,10-2 4 0,-10-7 8 16,9-1 9-16,-1-2 8 0,0-1 4 0,0-4-1 0,6-2 3 15,-5-2 1-15,5-2 4 0,1-4-2 0,-8 4-5 0,14-9-2 16,-6 1 0-16,0 0-6 0,-2 4-7 0,2-5-7 16,1 3-6-16,-2 1-6 0,-5 4-4 0,-2 4-10 15,-6 1-13-15,1 1-35 0,0 11-61 0,-1-3-156 0,-6 1-141 16,-6 4-104-16,-8 3-58 0</inkml:trace>
  <inkml:trace contextRef="#ctx0" brushRef="#br0" timeOffset="113736.83">8941 13569 41 0,'0'4'119'0,"0"-1"-5"0,0 4-7 0,0 1-11 15,0-4-16-15,0 7-21 0,0-5-16 0,0-1-16 16,0 2-12-16,6 0-5 0,-6 1-3 0,0-1-1 0,7 1-2 16,0-2-2-16,-7 2 2 0,6-1-2 0,-6-3 1 0,7 4 1 15,-1-1-6-15,-6 0-17 0,5-4-23 0,-5 1-30 16,0 4-40-16,9-5-51 0,-18 1-65 0</inkml:trace>
  <inkml:trace contextRef="#ctx0" brushRef="#br0" timeOffset="113861.95">8915 13866 15 0,'-6'7'79'0,"-1"0"-7"0,7 1-7 0,0 0-10 0,0-4-11 16,0 2-4-16,0-3-4 0,0 5-1 0,0-4-4 15,7 4-8-15,-1-5-21 0,0 1-32 0,2-1-54 0,-2 1-94 16</inkml:trace>
  <inkml:trace contextRef="#ctx0" brushRef="#br0" timeOffset="113971.15">8921 14137 89 0,'-6'7'101'0,"6"-3"-42"0,0 3-28 0,0-3-15 15,0 0-5-15,0 3-3 0,0-4-8 0,0 2-22 0,6 1-43 16,-6-2-69-16</inkml:trace>
  <inkml:trace contextRef="#ctx0" brushRef="#br0" timeOffset="114111.99">8935 14361 67 0,'0'3'99'0,"-6"5"-34"0,6-5-18 0,0 1-15 15,0 0-12-15,0-1-7 0,0 1-20 0,0-1-32 16,6 5-53-16,-6-5-79 0</inkml:trace>
  <inkml:trace contextRef="#ctx0" brushRef="#br0" timeOffset="114221.08">8902 14701 14 0,'-6'7'37'0,"6"1"-13"0,6-1-34 0,-6-3-54 0</inkml:trace>
  <inkml:trace contextRef="#ctx0" brushRef="#br0" timeOffset="114361.93">8961 15100 21 0,'-7'8'231'15,"0"-1"-86"-15,7 0-62 0,0-3-51 0,0 3-43 0,0-3-49 16,0-4-53-16,-6 4-81 0</inkml:trace>
  <inkml:trace contextRef="#ctx0" brushRef="#br0" timeOffset="114471.04">8882 15334 42 0,'-7'8'115'0,"7"0"-48"0,0-1-25 16,-5-3-19-16,5 4-7 0,0-6-5 0,0 6-3 15,5-4-3-15,-5 3-9 0,0-3-15 0,7 0-23 0,-7-2-27 16,7 3-40-16</inkml:trace>
  <inkml:trace contextRef="#ctx0" brushRef="#br0" timeOffset="114596.18">8875 15632 35 0,'0'8'63'0,"0"-1"-18"0,-5 0-18 0,5 0-9 16,0 1-6-16,5-1-3 0,-5 0-4 0,0-3-6 15,0 3-11-15,7 0-18 0,-7 1-24 0,0-1-29 0</inkml:trace>
  <inkml:trace contextRef="#ctx0" brushRef="#br0" timeOffset="114705.43">8863 15925 50 0,'0'11'73'0,"0"0"-25"15,-8 3-14-15,8-3-8 0,0 0-5 0,0 1-6 0,0-2-2 16,0 1-3-16,0 0-3 0,8 0 3 0,-8 0-3 0,7 1-5 16,-2-1-11-16,-5-5-22 0,7 6-26 0,-7-5-35 15</inkml:trace>
  <inkml:trace contextRef="#ctx0" brushRef="#br0" timeOffset="114830.57">8850 16343 23 0,'0'6'31'0,"-6"6"-13"16,-1-8-6-16,7 6-5 0,-7-6-3 0,7 4-2 16,0-5-8-16,-6 4-13 0,6-2-21 0</inkml:trace>
  <inkml:trace contextRef="#ctx0" brushRef="#br0" timeOffset="115252.09">8811 16881 45 0,'0'7'60'0,"0"-3"-18"0,0 3-11 0,0-3-9 15,0 4-7-15,0-4-6 0,0-2-2 0,0 5-3 0,6 1 2 16,-6-4-2-16,0 4-1 0,0-1-1 0,0-4 0 16,0 4 1-16,0 1-1 0,0-1-2 0,-6 4-3 0,6-4 2 15,0 4 1-15,0-3 0 0,0 3 5 0,0 1 3 0,-6-3 5 16,6 7 9-16,0-5 14 0,0-1 4 0,-8 2 2 0,8-2 1 15,0-3 0-15,0 5 2 0,0-1 4 0,8 0-4 0,-8 0-7 16,0-1-6-16,6-2-1 0,-6 4 0 0,0-3-6 16,0-1-5-16,6 4-8 0,-6-5-4 0,7 3 0 0,-1-1 4 15,-6 1 3-15,0 0 7 0,7 2 7 0,-7 2 1 0,7 1-1 16,-7-3 2-16,0 2 1 0,0 1-3 0,0 4-2 0,0-5-7 16,0 1-4-16,0 2-1 0,0 2 3 0,-7-1-4 0,7 1-1 15,0-5-2-15,-7 5-1 0,7-4-1 0,0-1-2 0,0-3-3 16,-6 3-14-16,6-3-27 0,0 0-49 0,0-3-77 15,0-4-130-15,0 3-80 0</inkml:trace>
  <inkml:trace contextRef="#ctx0" brushRef="#br0" timeOffset="115986.51">8191 17933 143 0,'0'0'246'16,"0"0"-30"-16,8-4-30 0,-8 4-30 0,0-4-27 15,0 0-22-15,6 4-21 0,-6-4-13 0,0 1-14 16,0 3-7-16,6 0-7 0,-6-3-3 0,0 3 0 0,0 0 0 16,0 0-1-16,0-5-3 0,0 5-1 0,0 0-4 15,0 0 0-15,0 0 1 0,0-4 0 0,0 4 3 16,0 0 6-16,0-3 3 0,0 3-2 0,7-3 2 15,-7-1-4-15,6 0-4 0,1 1-8 0,0-1-7 16,-1 0-9-16,0 0-8 0,0 1-2 0,1-1 1 0,6 1 0 16,1-1-1-16,-1 1 3 0,-1-1-1 0,2 0 1 15,-2 4 1-15,8-4-1 0,-8 1-3 0,8 3-1 16,-7 0 0-16,7 0 0 0,-7 0-2 0,1 0 3 0,-2 3 3 16,2 1 1-16,-8 0 4 0,7 0 2 0,-7 6 1 15,-6-3 2-15,0 5-1 0,0-1 0 0,0 4-2 0,-6-1-1 16,-1 4-2-16,-5-3-1 0,-2 4 0 0,2-2-2 15,-2 2 0-15,-5-5 1 0,5 5-1 0,-4-4 0 16,-2 3 0-16,0-7 0 0,1 4-1 0,5-5 2 16,-5 2 0-16,-1-2-1 0,7 1 0 0,0-3 0 15,1-5-1-15,5 1-1 0,-6 0-1 0,13-1 0 0,-7 0-2 16,1-3-1-16,6 0-2 0,0 0-11 0,-6 0-17 16,6-3-25-16,6 0-31 0,-6-5-31 0,6 2-35 15,1-3-48-15,6-1-72 0,0 3-100 0,-7-5-96 16,7 5-40-16</inkml:trace>
  <inkml:trace contextRef="#ctx0" brushRef="#br0" timeOffset="116361.2">8596 17812 202 0,'-7'0'357'0,"7"0"-97"0,0 0-86 0,-6 0-68 0,-1 3-37 15,1 1-25-15,6-4-10 0,-6 4-6 0,-2 0 0 0,2-2 1 16,0 2 0-16,-1 0-3 0,0 0-2 0,0-1-4 0,2 1-1 16,-2 4 2-16,0-1-1 0,1 0 2 15,-1 0 0-15,7 4 5 0,-6-3 1 0,0 2 5 0,6 1-2 16,-7 1-2-16,7 2 1 0,-7-3-3 0,7 0-1 15,0 4-2-15,-6-4-4 0,6 0-2 0,0 4 3 16,0 0 1-16,0-5 5 0,0 5-2 0,0-3 1 0,0 2 2 16,0-3 2-16,0 0 1 0,6-1-4 0,-6 2-2 15,7-2-5-15,0-3 2 0,-1-3 1 0,7 4-3 16,-7-5-3-16,8 1-1 0,-2 0-1 0,2-1-3 16,-2-3-4-16,2 0-8 0,5 0-16 0,1-3-19 15,0-1-27-15,-1-3-30 0,0 4-51 0,8-6-80 0,-7 2-151 16,-2 4-94-16,2-4-40 0</inkml:trace>
  <inkml:trace contextRef="#ctx0" brushRef="#br0" timeOffset="117892.25">8811 18306 306 0,'0'-3'267'0,"-6"3"-78"0,6-4-68 0,-8-1-48 16,8 5-32-16,-6-3-17 0,6 3-5 0,-6-3 0 15,6 3 3-15,0-4 4 0,-6 4 7 0,6 0 4 0,0 0 4 16,0 0 2-16,0-4 1 0,0 4-3 0,0 0-3 16,0 0-3-16,6 0-5 0,-6 0-4 0,0 0-3 15,0 0 1-15,0 0-3 0,0 0 0 0,0 0 0 16,6 0 0-16,-6 0 0 0,6 4 0 0,2-4 0 16,-2 0-3-16,0 0-2 0,1 0-2 0,-1 4-2 0,8-1-3 15,-8-3-1-15,7 0-1 0,-1 3 1 0,2-3 2 16,-7 5 0-16,6-5 0 0,-1 0-1 0,-4 4 3 15,4-4-3-15,-6 0 1 0,1 0-3 0,-7 3-3 16,7-3 1-16,-7 4-2 0,0-4 2 0,0 3-1 16,-7 1 0-16,-6-1 0 0,7-3 0 0,-8 8 1 0,-5-4 0 15,6 4-3-15,-6-6 0 0,-7 5 1 0,6-2-1 16,1 2 4-16,-7-3 1 0,6 3 0 0,0-3 1 16,1-1 2-16,-1 1 3 0,0-1 1 0,14 1 3 15,-7-4-1-15,7 4 0 0,6-4-1 0,0 0 0 16,0 0-2-16,6 0-3 0,0 0-2 0,1 0-2 0,6 0-2 15,6-4 0-15,-5 4-2 0,5-4-1 0,6 1-1 16,-4-1 0-16,5 1-1 0,-7-1-1 0,6 1-1 16,-5-1 0-16,1 0 0 0,4-3 1 0,-5 2 1 15,-7 3 1-15,0-3 0 0,0 3-1 0,-8 2-1 0,-5-5-3 16,9 5-1-16,-18 0 0 0,9 0-1 0,-11 0-1 16,-2 5 1-16,-7-3 1 0,0 3 3 0,1-3 0 15,-1 3 2-15,-7-2-1 0,9 1 1 0,-2-4 1 16,0 4 0-16,8 0-4 0,-2-1-7 0,7-3-14 15,2 0-19-15,-2-3-20 0,7 3-28 0,7-4-41 0,-2 4-64 16,2-4-99-16,7 4-111 0,-2-4-52 0</inkml:trace>
  <inkml:trace contextRef="#ctx0" brushRef="#br0" timeOffset="118454.61">9111 18226 333 0,'-15'0'412'0,"10"0"-108"15,-1 0-100-15,-1 0-75 0,7-4-41 0,-7 4-23 0,7 0-5 16,0 0-2-16,0 0 4 0,0 0 5 16,0 0 1-16,7-3-2 0,0 3-6 0,-1 0-6 0,-1-4-8 15,10 0-8-15,-10 0-4 0,9 4-5 0,-1-3-1 16,0 3 1-16,7 0 0 0,-7 0-1 0,0 0 0 15,0 3-1-15,-2 1-1 0,-2 0-4 0,2 3 0 0,-3 4-1 16,-1-4-1-16,-1 8 1 0,-6-5-2 0,0 9 1 16,-6 0 2-16,-1-2 1 0,-1 3 2 0,3 1-3 15,-10-3 2-15,4 4 5 0,-9-3 8 0,7-1 9 16,-7 0 9-16,1-4 8 0,6 1 11 0,-6-1 12 16,-1-2 8-16,7-1 3 0,0 0-2 0,0-3-6 0,0-1-5 15,6-3-9-15,1-1-9 0,6 1-8 0,0-1-5 16,0 1 0-16,6-4 1 0,1 4-2 0,6-4-4 15,0 0 4-15,7-4-3 0,-1 4-3 0,13 0-8 16,-6-4-8-16,7 1-6 0,-2-1-4 0,10-3-3 16,-2 0-6-16,0-1-4 0,1 1-5 0,-2 0-8 0,-5 3-22 15,-2-4-42-15,3 5-58 0,-8-2-65 0,-6-4-66 16,-1 1-64-16,1-4-93 0,-8 2-157 0,2-1-90 16,-8 0-27-16,1 4 19 0</inkml:trace>
  <inkml:trace contextRef="#ctx0" brushRef="#br0" timeOffset="119922.88">16785 13140 28 0,'0'0'371'0,"0"0"-88"0,0-3-96 0,0 3-74 0,0 0-47 15,8 0-29-15,-8 0-12 0,0 3-10 0,0-3-5 0,0 0-2 16,0 0-1-16,7 0 2 0,-7 5 1 0,0-5 2 0,6 2-1 15,-6 2 1-15,6-4-2 0,-6 4 1 0,7 3-3 16,0-3-1-16,-1 4-1 0,-6-6-3 0,6 10-1 16,1-4 0-16,-7-1-5 0,7 3 2 0,-1 2 1 0,1-1-3 15,-7 0-5-15,6 0-8 0,-1 3-10 0,-5 1-13 0,8-5-1 16,-1 5-14-16,-7 4-8 0,5-4-2 0,2 3 3 16,-7 5 6-16,8-6 11 0,-8 5 11 0,0 0 8 0,0 1 10 15,0-3 5-15,0 3 5 0,0 0 4 0,0-2 1 16,0 4 10-16,-8-2 4 0,8 0 4 0,-7-2 2 0,7 1 4 15,-5 0 3-15,5 0 4 0,-7 0 1 0,-1-1-6 0,8-1-4 16,-5 1-2-16,5-3-1 0,0 1-2 0,0-2-4 16,5-2-4-16,-5 4-3 0,15-5 1 0,-10 1-1 0,10 4-11 15,-3-5-24-15,8 1-46 0,-7-5-84 0,7 2-125 16,-9-1-68-16</inkml:trace>
  <inkml:trace contextRef="#ctx0" brushRef="#br0" timeOffset="120063.46">17053 14386 351 0,'-6'15'411'0,"0"-1"-171"16,-1-3-108-16,-1 4-62 0,8-5-34 0,-5 5-17 0,5-3-12 15,0 3-12-15,0-4-18 0,5-1-32 0,3 1-47 0,-1 0-75 16,-1 0-127-16,0-3-75 0</inkml:trace>
  <inkml:trace contextRef="#ctx0" brushRef="#br0" timeOffset="120172.82">16936 15027 142 0,'-13'11'457'0,"7"5"-148"0,0-7-135 0,-2 3-82 0,8-1-49 15,0 3-35-15,0-2-31 0,8-2-36 0,-8 1-49 16,6-3-84-16,0 3-131 0,1 0-64 0</inkml:trace>
  <inkml:trace contextRef="#ctx0" brushRef="#br0" timeOffset="120313.43">16884 15492 235 0,'-8'12'477'0,"3"-5"-148"0,5 3-142 16,0 2-83-16,0-1-49 0,0 0-28 0,5-4-19 0,3 0-16 15,-1 4-21-15,13-7-36 0,-8 3-65 0,1-3-134 0,7 0-100 16,-8 0-57-16</inkml:trace>
  <inkml:trace contextRef="#ctx0" brushRef="#br0" timeOffset="120422.76">16858 16045 440 0,'-6'11'358'0,"6"-3"-205"15,0 0-184-15,6 2-206 0,1-2-106 0</inkml:trace>
  <inkml:trace contextRef="#ctx0" brushRef="#br0" timeOffset="120594.58">16876 16624 43 0,'-5'15'507'0,"-8"0"-2"0,7-4-206 15,-1 4-137-15,0-5-76 0,1 5-41 0,6-4-23 0,-6 4-11 16,6-4-5-16,0-4-4 0,0 4-1 0,6-4-3 0,-6 5-12 16,0-5-15-16,6 1-26 0,-6-2-43 0,7 2-74 0,-7-5-131 15,7 5-92-15,-7-1-51 0</inkml:trace>
  <inkml:trace contextRef="#ctx0" brushRef="#br0" timeOffset="121422.69">16538 17302 211 0,'0'-3'319'0,"0"3"-96"0,-6-4-79 0,6 4-54 0,6 0-35 16,-6-4-18-16,0 4-5 0,0 0-4 0,6-4 0 16,2 4 2-16,-8-3 0 0,6 3-1 0,1-4 0 0,-1 4-1 15,1 0-2-15,0-3 0 0,5 3-2 0,-5-4-3 0,6 4-1 16,0-3-1-16,-8 3-5 0,10-4-2 0,-3 4-1 0,2 0 0 15,5 4 0-15,-6-1 0 0,0 1 2 0,7-1-2 0,-8 4 1 16,8 1 1-16,-8-1-3 0,3 5-1 0,-3-2-2 16,2 5-4-16,-2-1 0 0,-5 1-1 0,0 4 0 0,-1-1 1 15,1 0-1-15,-7 0 1 0,0 5 1 0,-7-6 1 0,1 5 1 16,-1-3 2-16,0 0 0 0,-5-2 0 0,-2 2 1 0,2 3 2 16,-8-7 1-16,6 2 1 0,-6-1 0 0,2-2 0 0,-2 1 2 15,0-4 3-15,2 0 0 0,-2-3 1 0,5-1 0 16,-3 0-2-16,5 0 0 0,6-3-1 0,-5-4-3 0,12 4-3 15,-7-4-2-15,0 0-3 0,7 0-8 0,0-4-8 0,7 0-14 16,0-3-13-16,-7 0-13 0,12-4-20 0,-5 0-21 0,6-1-36 16,0-2-48-16,7-1-73 0,-8 4-118 0,2-4-53 0</inkml:trace>
  <inkml:trace contextRef="#ctx0" brushRef="#br0" timeOffset="121719.32">17014 17270 335 0,'0'-4'435'15,"-7"-1"-121"-15,7 5-127 0,-5-3-83 0,5 3-49 0,0-3-28 16,0 3-14-16,0 0-8 0,0 0-5 0,-7 3 2 0,7 0-2 16,-8 2 0-16,3 2 0 0,-1 4 1 0,-2 0 1 15,2 0-1-15,6 3 2 0,-6 2-2 0,-1-2 1 0,1 4 3 16,-1-4 2-16,1 9 5 0,-1-5 3 0,1 0 3 0,0 5 4 15,-2-6 1-15,1 2 4 0,2 3-2 0,5-3-1 0,-7 2-4 16,7-2-3-16,0-1-3 0,0-3-2 0,0 2-5 0,0-1-2 16,7-2 1-16,-7-3 0 0,5 4 1 0,2-4 1 15,1-1 2-15,4 2 1 0,-5-1 2 0,6-4 1 0,0-3-1 16,-1-1-2-16,2 1-2 0,6-1-2 0,-1-3-6 0,1-3-9 16,-1 3-13-16,1-4-19 0,-1 1-19 0,8-4-33 0,-8-1-49 15,0 1-79-15,1 0-124 0,-1 0-83 0,-5-1-34 0</inkml:trace>
  <inkml:trace contextRef="#ctx0" brushRef="#br0" timeOffset="122047.38">16682 18123 139 0,'-6'0'488'0,"6"0"-87"0,0 4-152 0,0-4-110 15,6 0-64-15,0 0-31 0,-6 3-17 16,7-3-4-16,0 0 0 0,6 0 4 0,-7 0 4 0,1 0 2 16,6 0 3-16,-1 0-2 0,8 0-1 0,-8 0-4 15,9 0-5-15,5-3-5 0,-6 3-6 0,4 0-4 16,3-4-2-16,-7 4-3 0,6 0-1 0,1-4-2 0,-8 4-1 15,0 0 0-15,1 0-1 0,-1-4-4 16,-5 4-5-16,5 0-9 0,-6 0-12 0,-6-3-16 0,4 3-19 16,4 0-26-16,-10-4-39 0,3 4-62 0,-8 0-98 15,0-3-98-15,0 3-51 0</inkml:trace>
  <inkml:trace contextRef="#ctx0" brushRef="#br0" timeOffset="122281.83">16896 18046 207 0,'0'-4'481'0,"0"4"-112"0,7-4-145 0,-7 4-95 0,0-3-52 15,8 3-24-15,-8 0-12 0,0 3-2 0,0-3 0 16,6 4 0-16,0 0 3 0,-6 4 0 0,7-5-2 16,-1 9-2-16,1-6-5 0,-1 5-7 0,1 3-1 0,-1-2-4 15,0 3-3-15,2-1-4 0,-8 1-2 0,6-1-5 16,-6 6 0-16,5-3-2 0,-5-2-2 0,0 3-2 15,0 0-1-15,0-3 0 0,0 3-2 0,8 1 0 16,-8-5-5-16,0 2-14 0,7-7-15 0,-7 3-19 16,5-1-25-16,2-4-37 0,0 0-64 0,-2 1-113 0,10-4-110 15,-9-1-56-15</inkml:trace>
  <inkml:trace contextRef="#ctx0" brushRef="#br0" timeOffset="122594.12">17314 18182 76 0,'0'-9'563'0,"7"6"2"0,-7 0-137 0,12-5-170 0,2 5-122 16,-3 3-69-16,4-3-35 0,-2 3-20 0,0 0-8 16,0 3 3-16,-1 0 2 0,-4 1 2 0,-2 3 2 15,0 5 0-15,1-2-2 0,-7 2-1 0,7 3 1 0,-14 2-4 16,7-2 0-16,-7 7-1 0,1-4-2 15,-8 1 0-15,2 3-2 0,-1 0 3 0,0-4 3 0,-6 0 5 16,5 1 2-16,2-5 5 0,-2 1 5 0,8-4 4 16,-1 0 5-16,1-1 5 0,-1-2 5 0,7-1 3 15,0-2 11-15,7-2 9 0,-1 1 9 0,13-2 2 0,1-2-1 16,13 0-8-16,-1-2-34 0,14-2-48 0,-2-7-60 16,10-1-64-16,5-2-69 0,-1 3-106 0,7 0-185 15,-6-3-91-15,0 3-29 0</inkml:trace>
  <inkml:trace contextRef="#ctx0" brushRef="#br0" timeOffset="131716.96">7110 14155 188 0,'0'-4'154'16,"0"4"-30"-16,0-3-23 0,0 3-14 0,0 0-13 0,0-4-9 16,0 4-10-16,0 0-7 0,7 0-10 0,-7 0-7 15,0 0-9-15,0 0-8 0,0 0-5 0,0 0-4 0,0 0 0 16,0 0-1-16,0 0 3 0,0 0 5 0,0 0 2 0,0 0 2 16,0 4 3-16,-7-8 2 0,7 4 2 0,0 0-2 15,0 0-3-15,0 0-5 0,0 0-4 0,0 0-2 0,-7 0-2 16,7-3-2-16,0 3 3 0,0 0 3 0,0 0 4 15,-6 0 6-15,6 0 3 0,0-4 4 0,0 4 3 0,0 0 2 16,0 0 0-16,0 0-1 0,0 0-4 0,0-3-4 16,0 3-2-16,0 0-3 0,-6 0-3 0,6 0-3 0,0 0-4 15,0 0-3-15,0 0-1 0,0 0-1 0,-7 0 0 16,7 0-2-16,0 0-2 0,0 0 2 0,0 0 0 0,0 0 0 16,-6 0 0-16,6 0 0 0,0 0 0 0,0 0 0 0,0 0 0 15,0 0 0-15,-7 0 0 0,7 0 0 0,0 0 2 0,0 0 0 16,0 0-2-16,0 0 3 0,0 0-1 0,0 0 1 15,0 0-2-15,0 0 0 0,0 0 0 0,0 0 0 16,0 0 0-16,0 0-1 0,0 0 1 0,0 0 1 0,7-4-1 16,-7 4 1-16,0 0 0 0,0 0 0 0,0 0-1 0,0 0 1 15,0 0-1-15,0 0-1 0,0 0 0 0,-7 0 0 16,7 0 0-16,0 0 0 0,0 0 1 0,0 0 0 0,0 0 1 16,0 0-1-16,0 0 2 0,0 0-1 0,0 0-2 15,0 0 1-15,0 0-1 0,0 0 0 0,0 0-1 0,0 0 0 16,0 0 0-16,0 0 0 0,0 0 1 0,0 0 0 0,0 0 0 15,0 0 1-15,0 0-1 0,0 0 2 0,0 0-2 16,0 0 1-16,0 0-1 0,0 0 0 0,0 0 0 0,7 0-1 16,-7 4-1-16,0-4 0 0,0 0 1 0,6 3-1 15,-6-3-1-15,7 4-3 0,-7-1-7 0,6-3-7 0,-6 4-10 16,6-1-10-16,-6 5-11 0,7-4-11 0,0-1-16 0,-7 1-9 16,6-1-12-16,-1 2-12 0,4-3-13 0,2 2-17 15,-3 0-16-15,5 0-12 0,-7-1-3 0,1 2 3 16</inkml:trace>
  <inkml:trace contextRef="#ctx0" brushRef="#br0" timeOffset="132216.93">7279 14214 98 0,'0'0'130'0,"0"-5"6"0,0 5-3 0,0 0-5 16,0 0-11-16,-6-2-14 0,6 2-13 0,0 0-14 0,0-4-14 16,-6 1-14-16,6 3-9 0,0-5-9 0,-8 5-3 15,8-3-6-15,0 3-6 0,-6 0-2 0,0 0-5 0,6-4-3 16,-8 4-2-16,3 0 0 0,-1 0-1 0,-1 0-1 15,-6 0 0-15,7 0 1 0,-2 4-2 0,-4-1 1 0,5 2 0 16,-6 2-1-16,-1-5 0 0,9 10 0 0,-10-1 0 16,10 3 1-16,-8 2 0 0,0-2 0 0,7 4 2 0,-7 1 1 15,6-2 2-15,0 3 1 0,-5-3 0 0,5 2-1 0,7 3 1 16,-7-4 0-16,1 1 0 0,6-1-3 0,0-3 0 16,0 0-1-16,0-1 0 0,6-3-2 0,1 0 1 0,0 1 0 15,-1-6 2-15,7 2 3 0,0-5 0 0,0-3 3 16,7 0 0-16,0 0 2 0,-1-3 0 0,0-5 0 0,8 2-1 15,-8-2-1-15,-1-3 1 0,2 0-1 0,0 0 2 0,-6-1 4 16,5-2 2-16,-6 3 5 0,0-3 4 0,-7 2 2 16,2 5 2-16,-2-3-1 0,0 5-2 0,-6-2-6 0,5 3-2 15,-5 1-9-15,0 3-4 0,0 0-3 0,0 0-3 0,0 0-1 16,0 3 0-16,0 1 0 0,0 3 2 0,0 0 1 16,0 1-1-16,0 3 0 0,0-3-1 0,9 0 1 15,-3-2-2-15,-1 1-2 0,3 1 0 0,5-1 0 0,0-4 0 16,-7 2 2-16,8-3 0 0,-2 3-2 0,1-5 2 0,-6-5 5 15,6 3-3-15,-7-3 7 0,8-1 8 0,-8 2 7 0,0-4 12 16,1-3 16-16,0 3 18 0,-7-2 11 0,6 3 11 16,-6-5 2-16,0 2-4 0,0-1-6 0,0 0-7 15,0 0-14-15,0-1-17 0,-6 6-14 0,6-2-10 0,-7-3-7 16,7 7-5-16,-7-4-6 0,7 6-12 0,0-6-30 0,-6 4-38 16,6 4-35-16,6-3-38 0,-6 3-50 0,0 0-78 15,7 0-132-15,-7 3-90 0,0-3-32 0</inkml:trace>
  <inkml:trace contextRef="#ctx0" brushRef="#br0" timeOffset="132544.9">7762 14404 453 0,'-7'4'348'0,"1"0"-144"0,0 4-90 16,-2 2-53-16,2-3-30 0,0 5-14 0,-1-2-6 0,0 1-2 15,1 1-1-15,6 1 0 0,0-1-1 0,0 3 1 16,0-1 1-16,6-3-1 0,-6 4-1 0,7-5-2 0,0 5-3 16,-1-3 1-16,0-2-1 0,8 1-1 0,-8-3 1 15,1 0 3-15,6-1 2 0,-7 0 4 0,7-3 1 0,-7-1 8 16,8 1 5-16,-8-4 4 0,8 0 0 0,-8-4 3 0,0 4 1 16,1-3 1-16,-1-6 8 0,-6 7-1 0,7-5-2 15,-7-1-2-15,0 0-1 0,-7-3-3 0,7 4-5 16,-6 0-5-16,-1-4-6 0,-5-1-7 0,-2 6-3 0,2-2-2 15,-2-3-3-15,1 5 0 0,-6 1 0 0,0-2-2 0,5 3-1 16,1 1-1-16,0-1-6 0,7 0-17 0,-7 1-24 0,13-1-33 16,-7 4-57-16,14-3-95 0,-7-1-128 0,6-3-77 15,1 2-39-15</inkml:trace>
  <inkml:trace contextRef="#ctx0" brushRef="#br0" timeOffset="132997.91">8120 14335 102 0,'-6'0'322'0,"6"0"-103"0,0 0-85 0,-6 0-57 0,6 3-30 16,0-3-14-16,0 0-7 0,0 0 0 0,0 0-2 16,0 0-1-16,0 0 1 0,0 0-3 0,0 0 0 0,0 0 0 15,6 0 0-15,-6 0 2 0,0 0 3 0,6 0 2 0,-6 0 3 16,6 0 1-16,0 0 1 0,2 0-3 0,-2 0-4 15,7 0-4-15,1 0-3 0,-2 0-6 0,2-3-2 0,5 3-3 16,1 0-3-16,-2 0-3 0,2-5-1 0,7 5 0 16,-8 0-1-16,0 0 1 0,1-2-1 0,7 2 1 0,-15 0 1 15,8 0 1-15,-7 0-2 0,0 0 0 0,0 0 0 0,-7 0 0 16,8 0 0-16,-14 0 1 0,6 0-3 0,-6 0 0 16,6 0 1-16,-6 0 1 0,0 0 1 0,0 0-2 0,0 0 2 15,0-4-2-15,0 4-2 0,0 0-12 0,-6 0-31 16,6-4-63-16,0 0-158 0,0 4-94 0,0 0-62 0</inkml:trace>
  <inkml:trace contextRef="#ctx0" brushRef="#br0" timeOffset="133872.7">8830 14134 120 0,'0'0'282'0,"0"0"-85"16,0 0-72-16,0-4-52 0,0 4-31 0,0 0-14 0,0 0-6 15,0 0 1-15,0 0 1 0,0 0 2 0,0 0 4 16,0 0 3-16,0 0 1 0,0-5 0 0,0 5-1 16,0 0-4-16,0-3 1 0,0 3 0 0,0 0-1 0,0 0-3 15,0 0-3-15,0 0-2 0,0 0-1 0,0 0-3 0,0 0-4 16,0-3-5-16,-6 3-2 0,6 0-1 0,0 0 0 15,-7 0-2-15,7 0-1 0,0 0-2 0,-6-4 3 0,6 4 1 16,0 0 0-16,-6 0 2 0,6 0 2 0,-8 0 2 16,8-4 4-16,0 4 1 0,-6 0 4 0,6 0-1 0,0 0 0 15,-6 0 0-15,6-3-3 0,0 3-2 0,-6 0 0 0,6 0-3 16,0 0-3-16,0 0-2 0,-8 0-1 0,8 0-1 16,-7 3 0-16,7-3-1 0,-5 0-1 0,-2 4 2 0,7 0-1 15,-7-4 1-15,7 3-1 0,-6-3-1 0,6 0 1 16,-7 3 2-16,1 2 3 0,6 2 1 0,-6-3 0 0,0 3 2 15,-2 0 2-15,2 1 0 0,0 2 1 0,-1 1-4 0,0 0-1 16,1 1-2-16,-1 2 0 0,1 1 1 0,0-5-1 16,-1 6-2-16,0-2 1 0,7-3-1 0,-7 1-1 0,7-2 1 15,0-3-2-15,0 5 2 0,0-5-1 0,0 0 0 16,0 1 1-16,0-5 0 0,0 5 1 0,7-5-1 0,-7 0 1 16,7 2-2-16,0-2 2 0,-7-3-1 0,6 4 2 0,0-4 3 15,1 0 2-15,-1 0 2 0,1 0-4 0,6-4 4 16,-7 1 0-16,8-2 1 0,-8 2 1 0,7 0 1 0,-7-1 2 15,1 0 2-15,5-4 6 0,-5 1 3 0,1-1 6 16,-2 2 5-16,-6-2 4 0,6 1 1 0,-6-1-3 0,0 1 0 16,0 4-7-16,0-1-3 0,0 1-7 0,0-1-8 15,0 0-7-15,0 4-3 0,0 0 0 0,0 4-5 0,-6 0 2 16,6-1-3-16,-6 4 1 0,-2 4-1 0,8 0-1 0,-7 1 1 16,7 2-1-16,0 1 0 0,0 0-2 0,0 3 0 15,0-4 0-15,0 2-2 0,7-2 1 0,1 1-1 0,-2-1 1 16,0-3-1-16,0 3 3 0,8-2 0 0,-1-5-1 15,-7 0 1-15,8 1 1 0,-3-5 0 0,9 1 0 0,-6 0 0 16,-1-4-1-16,0-4 1 0,7 0 3 0,-8 1-2 0,2-5 0 16,5-2 2-16,-5-6 4 0,-3 6 11 0,4-5 23 15,-3 1 23-15,1-5 20 0,1 4 14 0,-8 1 7 0,0-4 3 16,1-1 2-16,-7-3-5 0,7 4-21 0,-7-1-23 16,0-2-21-16,-7 2-11 0,0 0-7 0,1 2-6 0,0-3-4 15,-1 11-5-15,-6-7-3 0,6 5-2 0,1 1-3 0,0 2-17 16,-2 1-41-16,1 3-57 0,7-3-57 0,0 4-46 15,0 3-53-15,7-4-77 0,1 4-140 0,-2 0-85 16,0 0-24-16</inkml:trace>
  <inkml:trace contextRef="#ctx0" brushRef="#br0" timeOffset="134528.79">8752 14727 225 0,'-7'3'269'16,"7"-3"-91"-16,-6 0-64 0,6 4-38 0,0-4-19 0,0 0-10 16,0 0-5-16,0 0 0 0,0 0 3 0,0 0 1 15,0 0 2-15,0 0-4 0,0 0-4 0,0 0-4 0,0 0-4 16,6 0-1-16,-6 0-4 0,7 0-2 0,-7-4-2 16,7 4-3-16,-2-3-1 0,2-1-1 0,7 1-2 0,-8-1-3 15,8 4-1-15,-8-4-2 0,13 0-2 0,-12 1-1 0,6-1 0 16,7 4-2-16,-8-3-2 0,2-2 0 0,-1 5-1 0,-7 0 0 15,8 0-1-15,-8 0-1 0,0 5 0 0,0-2 0 16,1 1 2-16,-7 3-2 0,0 1 0 0,0-1 1 16,-7 0 0-16,1 4 0 0,0 1-1 0,0-3 1 0,-2 3 1 15,-4-1-1-15,-1 0 0 0,-1 1 1 0,7-2-1 0,-5 1 0 16,-1-3-1-16,7 2 1 0,-1-3-1 0,0 1-1 16,1-4-1-16,-1 3 0 0,1-3 1 0,6-1 1 0,0 0-1 15,0 1-1-15,0 1 1 0,0-5 4 0,0 3-1 16,6-3-2-16,1 3 1 0,-1-3 1 0,8 0 0 0,-3 0 0 15,4-3-2-15,4 3 0 0,1-3 0 0,6-2 1 0,-7 1-10 16,7-2-17-16,-1 2-19 0,-4-3-34 0,5 3-46 16,-7-7-75-16,6 4-135 0,-10 0-79 0</inkml:trace>
  <inkml:trace contextRef="#ctx0" brushRef="#br0" timeOffset="135263.01">9104 14812 189 0,'-8'3'315'0,"8"0"-113"16,0-3-77-16,-5 0-46 0,5 4-23 0,0-4-7 0,0 0-1 15,5 0 0-15,-5 0 3 0,8-4 0 0,-1 4-2 0,6-3-5 16,-7 0-7-16,7-1-9 0,-6-4-6 0,5 5-5 16,2-5-4-16,-1 1-1 0,-7 3 2 0,7-3 0 15,-6 2 0-15,-1 3 0 0,-6-5 0 0,5 2 0 0,-5 2-1 16,0-5 0-16,0 4-3 0,0 1-3 0,-5-1 0 0,-1 1-1 15,-1-1-2-15,1 4-1 0,-7 0 0 0,0 0-1 16,-1 4 0-16,2-4-2 0,-2 3 0 0,2 1-1 0,-1-1 0 16,-2 5-1-16,4-1 2 0,-3-2-1 0,8 2 0 15,-7 4 1-15,6-4 0 0,1 4 0 0,-1-4 1 0,1 5 0 16,0-6 3-16,6 5-4 0,-8-3 0 0,8 3 1 0,0-4 1 16,0 0 0-16,0 1-1 0,0-1-1 0,0 0-2 15,0-4 2-15,8 6-2 0,-8-6 0 0,6 0 0 0,-6 2 0 16,6-2 4-16,1 0 0 0,-1 2-2 0,1-5 2 0,0 3 1 15,5 1-1-15,-5-4 1 0,0 0-1 0,4 0-3 16,-3 0 1-16,4 0-1 0,2 0 0 0,-1-4-1 0,0 4 1 16,1-3-1-16,-2-2 2 0,8 2 0 0,-7 0 0 15,-2-5 1-15,4 5 1 0,5-6 0 0,-8 6 2 0,1-4-1 16,1 0 0-16,-8-1-1 0,7 1 1 0,-6 3 0 0,-1-3-2 16,1 0 0-16,-1-1-1 0,-6 1 1 0,7 3 2 15,-7-2-1-15,0 2 3 0,0 0 2 0,-7 0 2 0,7 1 0 16,-6-1 2-16,-1 0-1 0,1 4-2 0,-1 0 1 15,0 0-4-15,-5 0-2 0,5 0-2 0,0 4-1 0,-6 3 0 16,7-3 1-16,-7 4-1 0,5-2 0 0,3-2 1 16,-1 3 0-16,6 1 0 0,-9-1-1 0,4 0 0 0,5 0-1 15,0 1 1-15,0-4 0 0,0 3-1 0,0-3 0 16,0-1 0-16,5 0 0 0,4 1 1 0,-9 1 0 0,6-5 0 16,-1 0-1-16,3 3 1 0,5-3-1 0,-7-3 2 0,1 3-1 15,-1 0 1-15,8-5 0 0,-8 1 0 0,0 4 1 0,1-3 0 16,0 0 0-16,-1 3 0 0,-6-4 0 0,7 4-1 15,-7 0 0-15,6-4-1 0,-6 4 0 0,0 0 0 16,7-3-1-16,-7 3-1 0,0 0 0 0,5 0-1 0,-5 0-1 16,0 0 2-16,0 0 0 0,8 0 0 0,-8 0 0 0,0 0-1 15,0 0 1-15,0 0 2 0,0 0 0 0,0 0 0 16,0 0 0-16,0 0-1 0,0 0 1 0,0 0 0 0,0 0-1 16,-8 3 0-16,8-3 0 0,0 4-1 0,0 0-1 15,0 2 2-15,0 3 1 0,0-6-1 0,0 5 0 0,8-8 2 16,-8 3-1-16,6 5-1 0,8-8-6 0,-8 3-10 0,7 1-17 15,6-1-26-15,1-3-50 0,-1-3-91 0,1-1-148 16,-1 1-75-16,1-5-36 0</inkml:trace>
  <inkml:trace contextRef="#ctx0" brushRef="#br0" timeOffset="135794.29">9417 14125 214 0,'0'0'204'0,"0"0"-47"0,0 5-31 0,0-5-20 0,0 0-15 16,0 0-12-16,0 0-11 0,0 0-8 0,0 0-8 0,0 0-8 15,-7 0-8-15,7 0-10 0,0 0-6 0,0 0-6 16,0 0-2-16,0 4-7 0,0-4-3 0,-6 3-2 0,6 1 0 15,-7-1 0-15,7 4 0 0,-6 1 0 0,0 3 1 16,-2-3 1-16,2 2 1 0,0 5 4 0,-2-4-4 0,3 4 2 16,-2-1-1-16,1 5 0 0,-1-1 2 0,1 1-1 0,-1-2 3 15,0 2-3-15,1 3 3 0,0 0 2 0,-1 0 3 16,7-3-1-16,-7 2 1 0,7 4 0 0,0-3-3 16,-6 1-2-16,6-1 1 0,0 0-3 0,0 0 0 0,6 0-1 15,-6-5-2-15,7 6-1 0,0-5 3 0,-1 1 0 0,0-4-2 16,8 2 2-16,-8-2-1 0,7-4 0 0,-1 4 2 0,2-4 1 15,0 0-3-15,5 0 0 0,-6 0 0 0,6-4-2 16,1 1 0-16,0-4-1 0,-1 2-2 0,1-2-6 16,0 0-9-16,-2-1-12 0,2-3-22 0,7 4-35 0,-9-8-53 15,2 4-100-15,-7-3-112 0,7-5-57 0</inkml:trace>
  <inkml:trace contextRef="#ctx0" brushRef="#br0" timeOffset="136512.7">9535 14361 249 0,'-8'-4'252'0,"8"4"-75"0,-6-4-54 0,6 4-33 15,0 0-19-15,-6-3-11 0,6-2-10 0,0 5-2 16,-7-3-5-16,7 3-3 0,0-4-4 0,0 1-6 0,0 3-2 16,0-5-2-16,7 3 0 0,-7-2-6 0,6 4-3 0,-6-8-1 15,6 8-4-15,2-3 0 0,-2-1-3 0,0 0-2 0,0 4-2 16,1-4 2-16,0 2-3 0,6 2 0 0,-1-5-1 15,-4 5-1-15,4 5-2 0,2-5 1 0,-2 2-1 16,-5 2 0-16,6-4 1 0,0 8 0 0,-7-5-1 0,8 5 0 16,-8 3 0-16,0-4 0 0,1 4 2 0,-7 0 0 0,7 0-1 15,-7 4 1-15,0-1-2 0,-7 2 2 0,0-2 0 16,7 3-2-16,-6-2 0 0,-8 1 1 0,8 2-1 0,0-4 0 16,-7 1 0-16,0-3 0 0,6 2 0 0,-5-3 1 15,4 0 0-15,-4-1-1 0,6-2 1 0,-2-1 0 0,2-2 1 16,0-3 0-16,6 3-1 0,-7-3-1 0,7-2 0 0,0 0-3 15,0 0-8-15,0 0-14 0,0 0-24 0,7-2-41 16,-1-3-68-16,0 3-133 0,8-6-90 0,-8-4-51 16</inkml:trace>
  <inkml:trace contextRef="#ctx0" brushRef="#br0" timeOffset="136840.76">9833 14251 321 0,'-6'0'344'0,"6"0"-127"16,0-5-94-16,-6 5-55 0,6 5-31 0,-6-5-18 0,6 0-7 16,-7 3-1-16,0 1-3 0,1 3 1 0,-1 0-2 15,1 1 0-15,-1-1-1 0,0 5-1 0,7-6 0 0,-6 5 1 16,0 3 1-16,-8-2-1 0,8 3 1 0,0-5 2 0,-1 6 2 15,1-2 3-15,6 1 1 0,-7-5 0 0,0 5-2 16,7-1 3-16,-6-2-1 0,6-1 2 0,0 3-2 16,0-2-3-16,0-1-4 0,0-4-1 0,0 4-1 0,0-4-2 15,6 4 1-15,-6-3 0 0,7-5-2 0,0 5 1 0,-1-4-1 16,1-2 0-16,5 3 0 0,2-5 1 0,-2 3-1 0,2-3-4 16,5-3-12-16,1 3-20 0,-8-5-41 0,15 3-86 15,-8-2-155-15,1-4-84 0</inkml:trace>
  <inkml:trace contextRef="#ctx0" brushRef="#br0" timeOffset="137512.57">9730 14870 66 0,'0'0'253'16,"-7"0"-51"-16,7 0-47 0,0 0-37 0,0 0-25 0,0 0-20 16,0 0-14-16,0 0-7 0,0 0-3 0,0 0-6 0,0 0-3 15,0-4-5-15,0 4-9 0,7 0-5 0,-7 0-5 16,0 0-6-16,0-4-3 0,6 0-1 0,0 4-2 0,-6-3-2 15,7-1 1-15,6 4-1 0,-7-3-1 0,1-1 0 16,0 1-1-16,6 3 2 0,0-4 0 0,0 0 1 0,-1 0 0 16,2-3 3-16,5 3 2 0,-6 1 0 0,7 0 2 0,-7-1-3 15,7 0 2-15,-7 0 0 0,-1 1 1 0,8 3-2 16,-14-4-1-16,8 0-1 0,-2 4-2 0,-5-3-1 0,0 3-2 16,-1-4 1-16,1 4-2 0,-7 0 0 0,0 0 0 15,6 0 1-15,-6 0-1 0,0 0 2 0,0 0-2 0,0 0 1 16,0 0-1-16,-6 0-4 0,6 0-9 0,0 0-15 0,0 0-25 15,0 0-38-15,0 0-67 0,0-4-130 0,0 4-92 16,0-3-47-16</inkml:trace>
  <inkml:trace contextRef="#ctx0" brushRef="#br0" timeOffset="137809.49">9957 14766 190 0,'0'-2'403'0,"0"2"-115"15,7 0-111-15,-7 0-72 0,7-4-39 0,-7 4-24 16,6 0-11-16,0 0-7 0,1 0-6 0,6 0 0 0,-7 0-1 16,8 4-2-16,-1-2-2 0,-7 3-5 0,0 2-2 0,2 1-2 15,-2-1 1-15,-6 4-3 0,0 0-1 0,0 0 0 16,0 4 0-16,-6-1-1 0,-2 1 0 0,2-4 1 16,0 4 0-16,-1-1 2 0,1 1-1 0,-1-4 0 0,0 3 2 15,-5-2-1-15,5 2 1 0,0-3 0 0,1 0 1 0,0-1 1 16,-1-2-1-16,0 3-2 0,7-4 1 0,0-3-2 0,-6 4 1 15,12-5 1-15,-6 2-1 0,7 1-4 0,-7-6 2 16,13 3 2-16,-7-3-1 0,8 0 1 0,-2 0 0 16,8 0-3-16,-1-3 0 0,1 3 2 0,0-6-8 0,-1 6-11 15,1-8-18-15,6 4-35 0,-6-4-58 0,-1 1-114 0,-5 0-102 16,4-1-69-16</inkml:trace>
  <inkml:trace contextRef="#ctx0" brushRef="#br0" timeOffset="138278.04">9912 14141 14 0,'0'-4'454'16,"0"1"-110"-16,0-1-126 0,0-1-85 0,6 2-52 15,-6 0-29-15,14-5-13 0,-8 5-9 0,1 0-5 0,5-2-4 16,2 1-2-16,-2 1-2 0,2-1-2 0,-2 4-4 0,2 4-4 16,-1-4-2-16,7 7-2 0,-8-2 1 0,8 5 2 0,-1 0 1 15,1 6 1-15,-8-2 2 0,8 9 1 0,-6-1 4 16,-1 3 2-16,-1 1-1 0,-4 7 0 0,-2-1-3 16,0 2-1-16,0 2-1 0,-6 0-2 0,-6 5-3 0,0 0-2 15,0 2 0-15,-8-3-2 0,-5 5 2 0,5-1-2 0,-6-4-1 16,1 4-1-16,0-4 0 0,0-3 0 0,-1-1 0 15,0-2-3-15,1-5-5 0,-1 0-12 0,0-3-16 0,8-5-23 16,5 1-42-16,-6-7-74 0,7-4-147 0,6-3-83 16,0-1-47-16</inkml:trace>
  <inkml:trace contextRef="#ctx0" brushRef="#br0" timeOffset="138730.94">10297 14518 214 0,'0'0'255'0,"0"0"-76"16,6 4-51-16,-6-4-36 0,0 0-22 0,6 0-14 15,-6-4-7-15,7 4-4 0,-7 0-5 0,7 0-3 0,-1-4-4 16,1 4-3-16,5 0-6 0,-4 0-4 0,4-3-4 0,0 3-2 16,2-4-1-16,-7 4-1 0,13-3 0 0,-8 3-1 0,2-4-1 15,5 4-3-15,-6-5 1 0,-1 5-1 0,2-2-2 16,5 2-3-16,-5-5-1 0,-1 5 1 0,-7 0-2 16,7 0 1-16,-6-3-3 0,-1 3-6 0,8 0-15 0,-14-3-21 15,5 3-35-15,-5-4-66 0,7 4-121 0,-7 0-96 0,0 0-57 16</inkml:trace>
  <inkml:trace contextRef="#ctx0" brushRef="#br0" timeOffset="138965.26">10361 14412 243 0,'-5'0'382'0,"5"-4"-118"0,0 4-103 16,0 4-67-16,0-4-41 0,5 3-19 0,-5 2-8 15,0-3-2-15,7 6-2 0,-7-1 0 0,6 5 0 0,-6-2-1 16,6 1 1-16,2 1-5 0,-8-1-6 0,6 3-4 0,-6-3-2 16,7 4-2-16,-7-1-1 0,6 1 1 0,-6 0-2 15,7-1 0-15,-7 2 1 0,0-3-2 0,0 3 1 0,7-7 0 16,-7 7 1-16,0-5-1 0,0 4 0 0,0-4-3 16,0-1-10-16,0-2-15 0,6 3-23 0,-6-4-41 0,0-4-71 15,6 1-139-15,-6-4-88 0</inkml:trace>
  <inkml:trace contextRef="#ctx0" brushRef="#br0" timeOffset="139355.79">10621 14232 176 0,'-5'0'459'16,"-9"0"-142"-16,9 4-138 0,-3 0-82 0,2 2-44 0,0 2-21 16,6 3-11-16,0 0-4 0,0 0-1 0,0 1 1 15,0 5 3-15,6-3 0 0,0 6-2 0,2-3-3 0,4 2-2 16,-5 3 0-16,6 0-5 0,6-1-1 0,-5 2-2 16,-2 3-2-16,2-4 1 0,-2-1-2 0,0 6 1 0,3-6-2 15,-10 2 0-15,9 2-2 0,-7-3 0 0,-1 0 0 0,-6 0 0 16,0 0 0-16,0 0 1 0,-6-5 0 0,-1 3 0 15,0-2 5-15,0-4 4 0,2-3 6 0,-10 1 9 0,3-2 7 16,6-3 7-16,-7-3 7 0,0 0 5 0,-1-4 4 16,2 0 2-16,-1 0 2 0,5-4 3 0,-4 0 4 0,5-3 1 15,2 0-2-15,-3 0-4 0,8-4-4 0,0 0-7 0,0 0-8 16,0-4-12-16,8 4-11 0,-3-3-9 0,2-1-5 16,5 0-2-16,2 1-5 0,-1-1-14 0,1 1-21 15,5-1-22-15,-6 0-27 0,0-1-28 0,7 7-36 0,-15-3-64 16,9 2-120-16,-7 3-93 0,-1-1-60 0</inkml:trace>
  <inkml:trace contextRef="#ctx0" brushRef="#br0" timeOffset="143073.81">7097 13804 109 0,'6'-8'117'0,"1"1"-28"0,6 3-13 0,-8-2-5 15,4 2 0-15,2-4 3 0,3 0-1 0,-1 1-4 0,6 0-1 16,-5 0-5-16,6-1-9 0,-1 1-8 0,7 0-8 15,-6-1-6-15,6 1-5 0,-1 0-4 0,0 0-3 0,9-1-6 16,-8 1 2-16,7 0-1 0,-7 2 1 0,6-1-2 0,1 2-1 16,-7 0-1-16,7 1 0 0,-7 3-3 0,0-4-2 15,-6 4-2-15,-1 4 0 0,1-4-3 0,0 0-1 0,-8 3 0 16,-5 1-2-16,6 0-2 0,-7 0-6 0,1 3-11 16,-7-4-18-16,6 1-31 0,-6-1-56 0,6-3-112 0,-6 0-93 15,0 0-62-15</inkml:trace>
  <inkml:trace contextRef="#ctx0" brushRef="#br0" timeOffset="144479.7">8694 7913 141 0,'-7'0'216'0,"0"0"-99"0,1 0-58 0,-1-5-31 0,1 5-15 0,0 0-11 16,6 0-3-16,-7 0 1 0,0 0 7 0,0 0 6 15,7 0 7-15,0 0 6 0,-5 0 2 0,5 0 3 0,0 0 0 16,-8 0-1-16,8 0-6 0,-7 0-5 0,7 0-5 15,-5 0-5-15,5-2-1 0,0 2-2 0,-7 0-1 0,7-4-1 16,-6 4 1-16,6 0 0 0,0 0-2 0,0 0-1 0,0 0 1 16,0 0 2-16,0 0 2 0,0 0 1 0,0 0 2 15,0 0 4-15,0 0 4 0,0 0 2 0,0 0 0 16,0 0 0-16,0 0 0 0,0 0-1 0,0 4-4 0,0-4-2 16,0 0-3-16,6 2-1 0,-6 3 0 0,7-2 0 0,-7 1-1 15,5 4 1-15,2-1 0 0,1 1 3 0,-3 2 3 0,-5-3-2 16,7 8-2-16,0-4-1 0,0 0-1 0,-1 0 0 15,-6 3 0-15,6-3 0 0,1 1-6 0,-1 1 2 16,1-1 0-16,-7-1 2 0,7 3-1 0,-1-2 1 0,0-1-1 16,-6 3 1-16,8-3 1 0,-2 4 1 0,-6 0 1 0,6-3 0 15,-6 2-1-15,6 1-2 0,1-1 3 0,-7 1-2 16,0 3-1-16,6-4 0 0,-6 1 1 0,0 3 1 0,0 1 2 16,7-1 0-16,-7 1 1 0,0-5 0 0,0 4 2 15,0 1 1-15,0-1-2 0,7 0 0 0,-7 1-2 0,0-1 1 16,0 0-2-16,0 1 1 0,5-1-3 0,-5 0-3 0,0 0 0 15,0 1 0-15,7-4-1 0,-7 3-1 0,8 0 0 16,-8-3-1-16,6 3 0 0,-6-3 2 0,6 3-2 16,-6 1-1-16,0-2 3 0,6 2-1 0,-6-1 0 0,0 1 0 15,0-1 0-15,8 0 2 0,-8 4 2 0,0-3 0 0,6 3-2 16,-6-4 1-16,0 4 1 0,0 0 0 0,6 0 0 0,-6 0-1 16,0 4 0-16,7-1-1 0,-7 1 1 0,6 3-2 15,-6 0 0-15,7 0-1 0,0 5-1 0,-7-1 0 0,6 3-2 16,-1 1 1-16,3 3 2 0,-1 4 0 0,-2-1 1 15,2 5-1-15,0 0 2 0,0 3 0 0,-7 5 0 0,6-2 1 16,-6 6-3-16,0 1 1 0,0 2-3 0,0-1 1 16,0 3-1-16,0 2 0 0,0-1-1 0,0 0 0 0,-6 0 1 15,6-4 0-15,6 3-1 0,-6-6 2 0,7 3 0 0,-1-3 1 16,-6-3 1-16,6-2 0 0,2-6-1 0,-2-4 0 16,0-4 0-16,0-7-1 0,1-4 0 0,0 1 0 0,-1-12-1 15,-6 1-1-15,0-5-7 0,7-3-18 0,-7-4-43 16,0 1-127-16,0-8-115 0,-7-8-96 0,1 1-58 0</inkml:trace>
  <inkml:trace contextRef="#ctx0" brushRef="#br0" timeOffset="145994.84">3989 7726 16 0,'-6'-11'249'0,"6"-4"-97"0,-8 4-61 0,8 0-32 16,0 0-12-16,0-3-4 0,0 6-3 0,0-2-3 0,0-1-5 15,0 3-1-15,8-3 0 0,-8 3 1 0,0 1-3 16,6-4-3-16,-6 4-2 0,6 0 3 0,-6-1 1 0,0 4 2 15,0 1-1-15,7-1-2 0,-7 1-1 0,0 3 1 0,0-4-5 16,0 4-6-16,0-3-4 0,0 3-5 0,7 0-2 16,-7 0-2-16,0 0-1 0,0 3-1 0,0-3 1 15,0 0-1-15,0 4 0 0,0-4 0 0,0 3 0 0,0 1 2 16,0-1 1-16,0 5 3 0,0-4 3 0,0 3 1 0,0 0 3 16,0 1 3-16,-7 2 1 0,7-2 0 0,0 3 1 0,-7 4-3 15,7-4 2-15,0 4 1 0,-6 2 0 0,6 2 1 16,0-1-1-16,-6 0 0 0,6 5 1 0,-8 3 0 15,8-5 0-15,0 4-5 0,-6 1 0 0,6 3 0 0,0-2-1 16,0 2 1-16,0 0-2 0,0 4-1 0,0-3 1 0,0 1-1 16,6 6 0-16,-6-3 0 0,0 2-1 0,0 5 2 15,0-1 1-15,0 4 1 0,0 1 0 0,-6-2 0 0,6 5 0 16,0 3-1-16,0 0 1 0,-6 5-2 0,-1-2 1 16,7 5-3-16,-6 3 0 0,-1 0 2 0,1 1-1 0,6-1 0 15,-7 0 1-15,7 0 1 0,-6 1-2 0,6-5-1 0,0 0-1 16,-6 1 2-16,6-3-2 0,6-2 1 0,-6-3-1 15,0-2 0-15,0-3 3 0,0-4 3 0,0-2 0 16,0-4-1-16,-6-3 1 0,6-4 1 0,0 1 0 0,0-4 2 16,-8-1-3-16,8-3 1 0,0 0 0 0,-6-3 1 0,6-5 0 15,0 5-1-15,0-9 0 0,0 1-2 0,0 0 0 0,0-3-2 16,0-1-2-16,0 0-1 0,0-3 0 0,0-1-1 16,0 1 0-16,0-4 1 0,0 4-1 0,0-4 1 0,0 0 1 15,0 4-1-15,0-4-2 0,0 0-1 0,0 0-1 16,0 0-1-16,0 0-1 0,0-4-3 0,0 4-4 0,0 0-4 15,6-4-8-15,-6 4-13 0,0-4-19 0,0-3-17 16,0 4-13-16,0-4-10 0,0-1-11 0,0 1-12 0,0-1-5 16,0 2-1-16,0-6 3 0,-6 1-5 0,0-4-12 15,0 5-12-15,-2-5-2 0,2 0 6 0,-7 4 12 0,0-4 8 16,0 4 16-16,-1-4 23 0,2 1 28 0,-1 3 31 0,-7-3 22 16,8-1 15-16,-2 3 12 0,2-2 20 0,-2-1 9 15,-5 1 6-15,6-4 3 0,0 3 6 0,-1-3 2 0,2-1 1 16,-2 2 0-16,8-3-7 0,-7 6-4 0,0-4 1 0,6-1-2 15,-5 1-5-15,5 0 0 0,-6 0-1 0,7 2-3 16,-1-1 1-16,0 2 5 0,1 1 5 0,-1 2 6 0,1 1 6 16,0 0 2-16,-2 4 0 0,8 0-1 0,-6 0-3 15,6 3-9-15,0 0-13 0,-6 0-14 0,6 4-11 0,0 0-10 16,0 4-7-16,0 4-6 0,0 2-4 0,6 5-2 0,-6 3 0 16,0 8 1-16,6-1 2 0,-6 9 1 0,8-2 1 15,-2 4-2-15,-6 6 2 0,6-2 3 0,1 4 1 16,-1-3 0-16,1 2-1 0,6 1 0 0,-7-4 0 0,8 0 5 15,-2 1-1-15,-5-1-1 0,6-4 1 0,6-3 2 0,-5-3 0 16,-2-1 4-16,2-6 5 0,-1-2 4 0,6-6 10 0,0 0 13 16,1-8 12-16,0-3 9 0,13-4 17 0,-7-8 12 15,13-3 12-15,-1-7 4 0,8-5-1 0,7-6-3 16,4-3-7-16,2-8-5 0,7-1-13 0,-1-3-15 0,6-4-14 16,1 1-11-16,0-4-12 0,5-5-9 0,-4 2-6 0,-1 3-8 15,-7-5-1-15,0 8-5 0,-13 2-17 0,-7 5-43 16,1 0-63-16,-13 9-64 0,-7-2-69 0,-6 5-83 0,-7 0-182 15,-7 3-98-15,-6 4-67 0,-6 0-13 0</inkml:trace>
  <inkml:trace contextRef="#ctx0" brushRef="#br0" timeOffset="146994.81">8498 7839 287 0,'0'-7'375'0,"-7"-4"-140"0,1 4-94 0,0 0-51 0,6-1-24 16,0 1-12-16,-7 3-7 0,7-3-4 0,0 4-4 16,0-1-5-16,0 0-4 0,0 4-8 0,0 0-4 0,0 0-6 15,0 8-5-15,7-5-3 0,-7 8-2 0,6 4 0 0,7-1 2 16,-7 8 3-16,1 0 3 0,5 8 2 0,2-1 3 0,-7 7 3 15,5 4-1-15,2 9 2 0,5-3-1 0,-6 10 1 16,-1 3-2-16,3 3-1 0,-3 3-2 0,2 9-1 16,-2 0-2-16,-5 2-1 0,6 9-1 0,-6-5-2 0,-1 5-1 15,-6 2 0-15,6-3-2 0,-6 1-1 0,8-1-2 0,-8-3 5 16,6 3 0-16,-6-3 0 0,6-4 1 0,0-1-2 16,7-7 1-16,-6 2 0 0,0-5 2 0,-2-4-2 0,2-4-3 15,7-3 0-15,-8-4-2 0,0-7 3 0,8-3-1 16,-8-5 1-16,1-3-1 0,-1-3-2 0,-6-4 2 0,7-4 0 15,0-4 1-15,-7 1 1 0,0-9 3 0,6 1 10 0,-6-3 9 16,0-1 17-16,0-4 22 0,0 1 21 0,0-4 14 16,0 3 10-16,0-6 1 0,-6-1-4 0,6 1-9 15,-7-2-17-15,7-1-21 0,-7-5-20 0,7 3-16 0,-6-3-12 16,-1-3-5-16,7 3-4 0,-6-4-3 0,0 1-1 0,6-2-3 16,-8-1 0-16,2-2-1 0,0-3 1 0,-8 0 0 0,7-3 1 15,-5-1 0-15,-1-4 0 0,0-3 3 0,1 1-1 16,-8-5-1-16,0 0 0 0,1 1 0 0,-7-4-2 15,6 0-1-15,-6-1 1 0,-1 4-1 0,1 1 4 0,0 0 0 16,7 2 7-16,-7 2 4 0,6 6 9 0,-5-1 12 0,11 10 6 16,-5-2 6-16,6 4 1 0,0 1 2 0,6 6-5 15,0 1-8-15,1 0-8 0,6 7-11 0,0 0-9 0,0 3-6 16,0 4-4-16,6 8-2 0,1 4-1 0,6 2 5 0,-1 1 0 16,8 8 1-16,1-1 1 0,4 4 2 0,1 1 1 15,7 2 0-15,-1 1 0 0,2-4-2 0,-9 4-1 0,7-1 0 16,2-3 0-16,-9-1 0 0,9 1 0 0,-9-6-2 15,0-2 1-15,8-3-2 0,-6 0 2 0,-1-8-2 0,-1 1 0 16,9-3 2-16,-8-5 5 0,6-7 5 0,-5 0 5 0,5-7 11 16,1-5 13-16,-1-3 12 0,1-7 15 0,-1 1 14 15,-6-4 17-15,7-9 11 0,-7 5 8 0,0-4-1 0,0-4-9 16,0 3-7-16,-6 2-11 0,-2-5-13 0,-4 5-20 16,0 3-16-16,-2 0-12 0,-5 2-6 0,-1 2-6 0,-6-1-11 15,0 8-13-15,0-5-48 0,0 6-110 0,0-2-113 0,0 4-178 16,0-2-142-16,7 1-113 0,-7-2-70 0,6 4-29 15</inkml:trace>
  <inkml:trace contextRef="#ctx0" brushRef="#br0" timeOffset="-9910.15">8256 4546 277 0,'0'-4'237'0,"0"0"-87"0,0 2-65 0,0-3-36 0,0 2-20 16,0-1-8-16,7 1-6 0,-7-1-2 0,0 4 0 0,0-4-1 15,7 4 0-15,-7-4 1 0,0 4 0 0,0 0 0 16,0-3-4-16,6 3 0 0,-6 0 1 0,0-4 3 15,0 4 0-15,0 0 3 0,0-3 0 0,0 3 1 0,0 0 3 16,0-4-2-16,0 4-1 0,0 0-4 0,-6 0-2 0,6-3-3 16,0 3-1-16,0-4 0 0,0 4 0 0,0 0 0 15,0-5 0-15,-7 5 1 0,7-3 1 0,0 0 1 0,0 3 2 16,0-4 1-16,0 0 2 0,0 1 3 0,0 0 2 16,7-2 3-16,-7 1 3 0,0 4 1 0,0-8 1 0,0 8 0 15,0-3-1-15,6 0-1 0,-6-1 0 0,0 0-2 0,0 1-4 16,0 3-2-16,0-4 1 0,0 0-2 0,-6 4-1 15,6 0-2-15,0 0-4 0,0 0 0 0,-7 0-3 0,0 4-2 16,1 3-3-16,-6 4-1 0,-8 0 0 0,7 4 0 16,-7 4-1-16,0-1 0 0,-5 4 1 0,5-4-1 0,0 3 1 15,8 2 0-15,-8 0-1 0,7-2 0 0,-1-3 1 0,8 4 1 16,0-3 0-16,-1-5-1 0,7 4 2 0,7-3 0 16,-1-4 1-16,0 1 1 0,2-5 2 0,4 0 2 0,1-4 1 15,7-3 4-15,0 0 5 0,-2 0 1 0,2-3 4 16,1-4 5-16,-3 3 3 0,2-3 0 0,-7-1 1 0,1 5-2 15,-2-2-3-15,-6 2-3 0,1-1-5 0,0 2-8 0,-7 2-5 16,6 0-4-16,-6 2-3 0,0 5 0 0,6 1 0 16,-6 4 0-16,0 2 0 0,0-3 1 0,0 8 1 0,8-2 0 15,-2 2 0-15,1-5 0 0,5 5-1 0,2-4-1 16,-2-1 0-16,8 1 0 0,0-7 1 0,5-2-2 0,2 2 1 16,-7-8 1-16,12 0 2 0,-6-4 7 0,0-4 6 15,7 2 14-15,-7-9 43 0,-1 0 47 0,2 1 32 0,-1-5 19 16,0-3 17-16,-6 0 8 0,5 0 4 0,-11-3-5 0,6-2-34 15,-8-1-42-15,2 1-29 0,-8-2-19 0,0 4-17 0,-6-5-13 16,0 1-12-16,0 4-15 0,0-1-19 0,-6 1-26 16,0 3-37-16,-2 3-44 0,2 1-46 0,6 7-45 15,-6-1-44-15,6 5-33 0,0 4-21 0,0-1-10 0,0 4-22 16,6 0-59-16,0 4-87 0,2 3-41 0,4-4 2 0</inkml:trace>
  <inkml:trace contextRef="#ctx0" brushRef="#br0" timeOffset="-9519.55">8830 5103 2 0,'-6'0'470'0,"-7"4"-101"16,7-4-140-16,-2 0-97 0,2 0-51 0,6 0-25 15,-6 0-12-15,6-4-6 0,6 4-8 0,0 0-4 0,2-4-5 16,4 4-3-16,8-4-2 0,-2 4-6 0,9-3-4 0,-7 3-1 16,7-4-2-16,-2 4 1 0,1-3 0 0,-1 3 1 15,2-5 1-15,0 5-1 0,-8 0 0 0,7 0-1 0,-14 5 1 16,8-2-1-16,-13 1-1 0,6 3-2 0,-13 1 0 15,6-1 2-15,-6 0 3 0,-6 5 0 0,0-2 3 0,-1 5 3 16,-6-1 3-16,-1 1 4 0,2-1 2 0,-7 5 4 0,5-4 0 16,-5-1 2-16,-1 1-4 0,8 0-2 0,-3-1-2 15,-5 1-5-15,15-3-2 0,-8-3-5 0,7 3-3 0,6-4-3 16,0-1-1-16,0 0-4 0,6 0-3 0,7 1-6 16,1-1-10-16,4-3-12 0,9-4-15 0,-1 3-16 0,5-6-24 15,9 3-31-15,-6-8-71 0,4 5-116 0,-5-5-83 0,-1-3-46 16</inkml:trace>
  <inkml:trace contextRef="#ctx0" brushRef="#br0" timeOffset="-8957.25">9286 5271 126 0,'-6'0'369'0,"-1"3"-98"16,7-3-101-16,-6 5-66 0,6-5-37 0,0 0-16 15,0 0-8-15,0 0-4 0,6 0 1 0,1 0-3 16,-1 0-2-16,1 0 6 0,12-5-1 0,-5 2-1 0,5 0 1 15,1-5-2-15,0 2 1 0,-8-3 6 0,8-1 2 0,-7 3-2 16,7-1 4-16,-14 1 3 0,7 0 9 0,-6 0 4 0,-7-1 0 16,6 4-4-16,-6-4-5 0,-6 5-7 0,6-1-10 15,-7 2-9-15,0-3-12 0,-5 5-9 0,-2 0-8 16,1 0-4-16,-6 5-1 0,0-3-1 0,5 2 2 0,-5-1 0 16,-1 5 1-16,7 0 0 0,0 3 0 0,0-4 0 0,0 4 0 15,6-4 1-15,-5 4-2 0,5 1 1 0,-1 2-1 16,3-3 0-16,-1 1 0 0,6-3-1 0,-9 7 2 0,9-5-2 15,0-1 2-15,0 5-1 0,0-4-1 0,9 1 1 16,-9-6-1-16,6 5 2 0,-1 1-2 0,3-5 0 0,-1 0 1 16,5 0 1-16,1-3 2 0,1 0 1 0,-2-1 0 0,8-3 4 15,0 0 1-15,-1-3 0 0,7-1 0 0,0-4 1 16,1 1 0-16,-1 0-1 0,-1 0 1 0,1-4 1 16,0 3 1-16,7-7 2 0,-7 5 2 0,0-5 0 0,-6 3 1 15,5-1-3-15,-5-3 1 0,0 2-1 0,-1-1-2 0,-5-2-2 16,-2 5-2-16,-5-6-2 0,0 7 0 0,-1-3 1 0,-6 2-1 15,0 1-3-15,0 0 0 0,0 4 0 0,-6 3-1 16,-1 0-2-16,-6 1 1 0,0-1-3 0,0 4 1 0,-6 0 0 16,5 4 0-16,-6 3 1 0,8 1 0 0,-8 2 1 15,7-3 0-15,1 9 1 0,-2-5 0 0,8 3 0 0,0-3 0 16,-2 7-1-16,2-3 0 0,0 0-1 0,-1-1 1 16,7 1 0-16,0-3-3 0,0 2 2 0,7 1-2 0,-1-5-1 15,0 1 2-15,8 0-1 0,-2-3-1 0,8 3-1 0,0-4-2 16,-1-3-6-16,7-1-10 0,7 1-10 0,-1-1-16 0,1 1-16 15,7 0-16-15,-8-4-17 0,7 4-19 0,-6-4-26 16,-1-4-47-16,-6 4-93 0,-6-4-96 0,-1 0-59 16</inkml:trace>
  <inkml:trace contextRef="#ctx0" brushRef="#br0" timeOffset="-8332.4">10023 5216 154 0,'-7'-3'361'0,"0"-4"-99"0,1 0-101 15,6-1-59-15,-6 4-34 0,6-4-15 0,0 5-6 0,0-3-5 16,0 1-3-16,0 2-3 0,0-1-3 0,0 0-2 0,0 4-2 15,6-4-6-15,-6 4-6 0,6 0-6 0,-6 0-5 16,7 4-3-16,0-4 0 0,-1 8-1 0,-6-5-2 16,7 4 0-16,-7 5 0 0,6-1 1 0,-6 0 0 0,0 3 0 15,6-3 1-15,-6 3-1 0,0 1-1 0,0-4 1 0,0 4 1 16,0-4-1-16,0 0 0 0,0-3 0 0,0-2 0 0,0-1 3 16,8 2 4-16,-8-4 5 0,6-3 7 0,0 4 5 15,1-8 1-15,0 4 5 0,5-8 1 0,1 1 3 16,-6 1-3-16,6-2-4 0,-1 0-4 0,2-1-3 0,-1 1-3 15,0-1-1-15,0 3-4 0,1-2-3 0,-8 2-4 0,0 1-3 16,0 1-1-16,0 1-2 0,2 3 0 0,-2 0-2 16,0 0 0-16,-6 0-2 0,7 0 3 0,7 7 1 0,-8-2-3 15,0-2 1-15,1 0 0 0,6 5 1 0,-7-5 0 16,8 5-1-16,-1-4 0 0,-1 4 1 0,1-6-1 0,0-2 1 16,1 4 0-16,-1-4-1 0,0-4 2 0,0 4 1 0,-1-2 1 15,2-3 0-15,-8 2 3 0,6 3 5 0,-4-4 10 16,-1-1 6-16,-2-1 6 0,-5-2 7 0,7 5 0 0,-7 0 2 15,0-2-1-15,0-2-9 0,-7 7-6 0,7-4-9 16,0 1-5-16,-5 3-7 0,5 0-3 0,0 0-2 0,-7 0-2 16,7 0 0-16,-8 0-3 0,8 0-2 0,-5 0-1 0,5 0 0 15,0 3-2-15,0-3 1 0,0 0 0 0,0 0 1 16,0 0 2-16,0 0 4 0,0 0 1 0,0 0 1 16,0 0 1-16,0 0 1 0,0 0 1 0,0 0-1 0,0 0 0 15,0 0-1-15,0 0-1 0,5 0-2 0,-5 4 0 0,0-4-1 16,8 3 0-16,-8 1-1 0,7 1 1 0,-2-2 0 15,2 0 1-15,0 5-1 0,6-2-8 0,0 3-5 0,0-1-13 16,0-2-14-16,0 1-16 0,6 1-19 0,1 0-29 0,0-6-53 16,-1 3-95-16,1-3-132 0,0-2-67 0</inkml:trace>
  <inkml:trace contextRef="#ctx0" brushRef="#br0" timeOffset="-8051.07">10707 5209 198 0,'5'4'198'0,"3"-1"-54"15,-1-3-38-15,-2 8-30 0,2-4-20 0,0 3-12 16,-7 0-9-16,7-4-4 0,-1 6-3 0,1 1-3 0,-7-3 0 16,6 1-3-16,1 4-2 0,-1-6-6 0,-6 1 0 15,7 5-1-15,-7-6-5 0,6 1-1 0,0 1-1 0,-6 0-2 16,8-1-4-16,-8 0-4 0,0 0-14 0,6-3-31 0,-6 4-63 16,0-5-141-16,-6-3-78 0</inkml:trace>
  <inkml:trace contextRef="#ctx0" brushRef="#br0" timeOffset="2118.34">5364 15496 445 0,'-7'0'403'0,"7"-4"-116"0,-6 2-104 15,6-4-64-15,-6 4-27 0,6-2-11 0,0-4 2 16,0 5 5-16,0-1 6 0,0-4 4 0,0 6 0 0,6-6-6 15,-6 0-13-15,6 1-11 0,1-4-11 0,-1 4-10 0,8 0-4 16,-2-4 2-16,2 0 7 0,-3-1 8 0,10-2 13 16,-8-1 9-16,7 0 12 0,6 1 11 0,0-4 3 0,-1-1 2 15,2 1 1-15,5-4-1 0,1-1-5 0,-1-2-5 16,8 3-8-16,-8-3-9 0,7 3-8 0,0 0-7 0,-6 0-8 16,-7 1-9-16,6 1-7 0,-12 6-7 0,0-1-8 0,-7 4-4 15,-7 0-2-15,8 0-2 0,-14 4-3 0,6 0-1 16,-12-1-4-16,-1 1-5 0,0 0-4 0,-12 4-3 0,-1-2-9 15,0 2-7-15,-5-1-1 0,5 4-1 0,-6 0 3 16,6 0 2-16,1 4 3 0,-1-4-1 0,8 3 2 0,-2-3 1 16,1 5-13-16,7-2-2 0,-1 0-1 0,7 1-2 0,0 0-4 15,7 3-1-15,-1 1 0 0,1-1 1 0,5 3 13 16,8-2 1-16,-6-1 1 0,5 1 1 0,1-2 2 0,-1 2 4 16,0-1 1-16,1 1 2 0,-7-1-3 0,0-3-13 15,-6 8-20-15,-1-6-34 0,-6 2-47 0,-6 3-56 0,6 0-49 16,-14 3-61-16,2-3-88 0,-1 3-153 0,-1-2-79 0,-5 2-32 15,0 1 9-15</inkml:trace>
  <inkml:trace contextRef="#ctx0" brushRef="#br0" timeOffset="3492.94">7846 15250 161 0,'-6'-3'392'0,"6"3"-82"15,-6-7-90-15,-1 7-78 0,0-4-58 0,1 1-34 16,0-1-16-16,-8 4-4 0,8-4 5 0,-1 0 5 0,7 1 6 15,-6-2 4-15,-1 3 2 0,-6-2 3 0,7 1-1 16,0-1-3-16,-2-1-5 0,-4 2-5 0,-2-1-5 0,2 0-5 16,-1 1-2-16,-7-1-5 0,0 4-5 0,1-2-3 15,-7 2-6-15,-6 2-1 0,-1 2 0 0,1-1 1 0,-8 1 1 16,1 3 2-16,-6 2 5 0,-8 0 1 0,1 3 8 0,0-1 5 16,0 3 2-16,0 1 6 0,-7 4 8 0,7 2 7 15,0 1 5-15,0 1 5 0,-1 2 3 0,1 5 1 0,1 2 2 16,4 1 0-16,2 8-3 0,-1-4-10 0,7 6-8 15,1 2-7-15,5-2-10 0,0 8-9 0,7-3-7 0,0 4-10 16,6-1-10-16,0 4-5 0,8-4-2 0,5-4-3 0,1 6-6 16,-1-7-2-16,14 2-3 0,-7-1 1 0,13-2-2 15,-7-6 1-15,14 7-5 0,-2-10-3 0,9 1-2 0,-1-1-5 16,7-7-5-16,-1 0-7 0,8-6 0 0,5-2-1 16,8-6 4-16,-1-8 5 0,7-3 6 0,6-4 8 0,5 0 7 15,10-11 10-15,-3 0 7 0,2 0 8 0,-1-7 5 0,6-1 2 16,-5-2 3-16,-1-4 4 0,0-2 3 0,-6-2 6 15,0-7 9-15,-1-2 9 0,-12-1 10 0,0-9 12 16,-1 0 7-16,-12-6 9 0,-7-2 11 0,0 1 6 0,-13 1 1 16,1-5 8-16,-15 4 6 0,0 0 11 0,-4 4 6 0,-8 3 1 15,-8 0-5-15,-4 5-2 0,-8-2-8 0,1 2-14 0,-13 2-19 16,-1 1-13-16,-6 3-18 0,-7 1-15 0,0-1-11 16,-5 0-13-16,-8 4-9 0,0 4-11 0,-7 4-12 15,1-1-22-15,-6 0-41 0,6 8-75 0,0-1-86 0,0 8-76 16,5 0-121-16,15 8-184 0,0-1-97 0,-1 4-42 0,14 7 7 15</inkml:trace>
  <inkml:trace contextRef="#ctx0" brushRef="#br0" timeOffset="11287.98">9091 14965 450 0,'-20'0'407'15,"8"0"-128"-15,-2-3-112 0,1-1-67 0,1 4-35 0,-3-4-19 16,4 4-5-16,-3-4 2 0,1 4 2 0,7-3 2 0,-8 3 3 16,2 0 1-16,-2-4-4 0,8 4-6 0,-7 0-7 15,0 4-8-15,6-4-8 0,-5 0-5 0,-3 3-5 16,4 1-4-16,4 4-2 0,-6-1-1 0,0 3 0 0,-1 2-1 15,2-1 1-15,-9 7-1 0,9 0 0 0,-8 7 0 0,2 2 0 16,-2 2-1-16,0 4-1 0,-6 3 1 0,-1 1-1 16,2 7 2-16,-1 3 0 0,-7 0 1 0,7 6 0 0,-6-2 0 15,6 1-1-15,-1-2 0 0,1-2 1 0,-1 4 1 0,9-5 1 16,4 0 3-16,-5-2 4 0,6 2 3 0,7-7 5 16,-1 5 3-16,7-5 2 0,0-4 3 0,7 1 1 0,5 0-1 15,2-4-1-15,-2-4-1 0,15-4-4 0,-7 1-1 16,12-4-1-16,1-7-2 0,5-1 2 0,1-2 5 0,14-5 6 15,-2-7 9-15,2 0 14 0,5-4 12 0,2-7 8 0,-2 0 13 16,8-3 7-16,-1-5 4 0,-7-4 7 0,6-2 2 16,-4-4-6-16,-1-4-4 0,-8-3-9 0,2-1-5 0,-7-7-8 15,-1 4-5-15,-6-8-11 0,0 4-10 0,0-7-7 16,-6 0-5-16,-7-1 2 0,0 1-4 0,-7-4 0 0,-5 8 2 16,-2-1 2-16,-12 3 0 0,0 6 4 0,-12-2 2 15,-8 8-6-15,-7 4-3 0,-5 0-5 0,-7 3-11 0,0 4-14 16,-13-1-15-16,0 5-16 0,-7 4-19 0,-6 3-24 15,6-1-35-15,0 9-50 0,8 0-45 0,-1 6-36 0,5 0-32 16,9 2-31-16,5-2-47 0,13 6-81 0,-5-3-100 0,11 1-35 16,7 5-1-16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50:38.9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8508 11757</inkml:trace>
  <inkml:trace contextRef="#ctx0" brushRef="#br0" timeOffset="-171880.78">6995 4242,'-25'-25,"0"25,1 25,-1-1,0-24,0 25,0 0,0 0,1 0,-1-1,0 1,25 0,-25 0,25 0,0-1,-25-24,25 25,0 0,-24 0,24 24,0-24,-25 0,25 0,0 24,-25-24,25 0,0 0,0 0,-25 0,25-1,0 1,0 0,0 0,0 0,-25-1,25 1,0 0,0 0,0 0,0-1,0 1,0 0,0 0,0 24,0-24,0 0,0 0,0 0,0 24,0-24,0 0,0 24,0-24,0 0,0 0,25 24,-25-24,0 0,25 0,-25 0,0-1,25 1,0 0,-25 0,24-25,-24 25,25 0,0-25,-25 24,25 1,0 0,-25 0,24-25,-24 25,25-1,0 1,0-25,-25 25,25-25,0 0,-25 25,24-25,1 0,0 0,0 0,0 0,-1 0,1-25,0 25,0 0,0 0,-1-25,1 25,0 0,0-25,0 25,-1-24,1 24,0-25,0 25,-25-25,25 25,-1-25,1 0,-25 1,25-1,0 0,-25 0,25 0,-25 0,0 1,24-26,-24 25,0 0,25-24,-25 24,0 0,0-24,0 24,0-25,0 25,0-24,0 24,0-25,0 26,0-26,0 0,0 26,0-26,0 0,0 1,0 24,0-25,0 1,0 24,0-25,0 25,0-24,-25 24,25 0,0 0,-24 1,24-1,0 0,-25 0,25 0,-25 1,25-1,-25 0,0 0,25 0,-24 25,24-24,-25 24,25-25,-25 0,0 25,25-25,-25 25,25-25,-24 25,24-24,-25 24,25-25,-25 0,0 0,0 25,25-25,-24 25,-1 0,0 0,0 0,0 25,1-25,-1 0,0 25,0-25,0 0,1 25</inkml:trace>
  <inkml:trace contextRef="#ctx0" brushRef="#br0" timeOffset="-170885.98">7441 3919,'0'0,"0"-25,0 1,-24 24,-1 0,25-25,-25 25,0 0,0 0,1 0,-1 0,0 0,0 0,0 25,1-25,-1 24,0-24,-25 0,26 25,-1-25,0 25,0-25,-24 25,24 0,0-25,0 24,-25 1,26-25,-1 25,0 0,0 0,0-1,1-24,-1 25,0 0,0 25,0-26,25 1,-24 25,-1-25,0 24,0-24,25 25,-25-26,1 26,24 0,-25-26,25 26,0 0,-25-26,25 1,0 25,0-25,0 24,0-24,0 0,0 25,0-26,0 26,0-25,0 24,0-24,0 25,0-25,0 24,0 1,0-1,0 1,0 0,0-1,0 1,0-25,0 24,25 1,-25-25,0 24,25 1,-25-25,24 0,-24 24,25-24,-25 0,25 0,-25-1,25 1,-25 0,25 0,-25 0,24-1,1 1,-25 0,25 0,0-25,0 25,-1-1,1-24,0 25,0-25,-25 25,25-25,24 0,-24 25,0-25,0 0,0 25,-1-25,1 0,0 0,25 0,-26 0,1 0,0 0,248-50,-273 25,25 25,-1-25,1 1,0-1,0 0,0 0,-1 0,1-24,0 24,0 0,0-24,-1 24,1-25,-25 25,25-24,0 24,0-25,-25 1,24-1,-24 0,25-24,-25 24,25-24,-25 24,25-24,-25 0,0 24,25-24,-25-1,0 1,0-25,24 24,-24 1,0-1,0 1,0-1,0 26,-24-26,24 26,-25-1,0 1,25-1,-25 25,0 0,1-24,-1 24,0 0,0 25,0-25,1 1,-1 24</inkml:trace>
  <inkml:trace contextRef="#ctx0" brushRef="#br0" timeOffset="-169941.56">6152 5482,'-25'0,"25"25,-25-25,0 24,25 1,-25-25,25 25,-24 0,24 0,-25-1,25 1,-25 0,0 0,25 0,-25-1,1 1,-1 0,0 0,0 0,0 0,25-1,-25 1,1 0,-1 0,0 0,0-1,25 1,-25-25,25 25</inkml:trace>
  <inkml:trace contextRef="#ctx0" brushRef="#br0" timeOffset="-168981.14">5680 6474,'0'0,"25"0,0 25,0-25,-1 0,1 0,0 0,0 0,0 0,0 0,-1 25,1-25,0 0,0 0,0 0,-1 0,1 0,0 0,0 0,0 0,-1 0,1 0,0 0,0 0,0 0,-1 0,1 0,0 0,0 0,24 0,-24 0,0 0,0 0,0 0,24 0,-24 0,25 0,-26 0,26 0,-25-25,24 25,1 0,-25 0,25 0,-1 0,1 0,-1 0,1 0,0 0,-1 0,1 0,-1 0,1 0,0 0,24 0,-24 0,-1 0,1 0,24 0,-24 0,-1 0,26 0,-26 0,1 0,25 0,-26 0,26 0,-26 0,26 0,-26 0,1 0,24 0,-24 0,24 0,1 0,-26 0,26 0,-1 0,-24 0,24 0,1 0,-1 0,0 0,1 0,-1 0,-24 0,24 25,1-25,-1 0,0 0,1 0,-1 24,1-24,-1 0,1 25,-1-25,0 0,1 0,-1 25,1-25,-1 0,0 0,1 25,24-25,-25 0,26 0,-26 25,25-25,-24 0,24 0,0 24,-24-24,24 0,0 25,-25-25,26 0,-1 0,-25 25,25-25,1 0,-1 25,0-25,0 0,1 25,-1-25,-25 0,25 0,1 24,-1-24,-25 0,26 0,-26 25,0-25,1 0,-1 0,1 0,-1 25,-24-25,24 0,-24 0,-1 0,1 0,-1 0,1 0,-25 0,24 0,-24 0,25 0,-25 0,-1-25,1 25,0-25,0 1,-25-1,25 0,-25 0,0 0,0-24,0 24,0-25,0 1,0-1,0 25,0-24,0-1,0 1,25-1,-25 25,0-24,0 24,0 0,0 0</inkml:trace>
  <inkml:trace contextRef="#ctx0" brushRef="#br0" timeOffset="-167865.17">12278 4192,'-24'0,"24"-25,-25 25,25-25,-25 25,0 0,0 0,0 0,1 0,-1 25,0-25,25 25,-25-25,0 25,1 0,24-1,-25 1,0 0,0 0,0 0,1-1,24 1,-25 25,0-25,0 24,0 1,1-1,24 1,-25 0,0-1,0 1,25 0,-25-1,1 26,24-26,-25 1,25-1,-25 26,25-26,0 1,-25 0,25-1,0 1,0-1,0 1,0 0,0-1,0 1,0-1,0-24,0 25,0-25,0 24,25-24,-25 0,0 0,25 0,-25 24,25-24,-25 0,24 0,-24-1,25 1,0 0,0 0,0-25,-1 25,1-1,0-24,0 0,0 25,-1-25,1 0,25 0,-25 0,-1 0,26 0,-25 0,0 0,-1 0,1 0,25 0,-25-25,0 25,-1 0,1-24,25-1,-25 25,-1-25,1 25,0-25,25 0,-26 1,1-1,0 0,0 0,0-24,-25 24,24 0,-24-25,25 26,-25-26,25 0,-25 1,0-1,25-24,-25 24,0-24,25 24,-25-24,0 24,0-24,0 24,0-24,0 24,0-24,0 24,0-24,0 24,0 0,-25-24,25 24,-25 1,25-26,-25 26,0-1,25 25,-24-24,-1-1,0 25,0 0,0 1,1-1,-1 0,0 0,0 0,0 25,1 0,-1 0</inkml:trace>
  <inkml:trace contextRef="#ctx0" brushRef="#br0" timeOffset="-167097.79">12551 4142,'0'-24,"-25"24,25-25,-24 25,24-25,-25 25,25-25,-25 25,0 0,0 0,1 0,-1 0,0 0,0 0,0 0,1 0,-26 0,25 0,0 25,0-25,-24 25,24-25,0 25,-24-25,24 24,0-24,-25 25,26 0,-1 0,0-25,0 25,-24-1,24 1,0 0,0 0,0 0,-24-1,24 26,0-25,0 0,25 24,-24-24,-1 25,0-1,25-24,-25 25,25-1,0 1,0 0,-25-26,25 26,0 0,0-1,0-24,0 25,0-1,0 1,-24-1,24 1,0 0,0-1,0 1,0-1,0 26,0-26,0 1,0 0,0-1,24 1,-24-25,0 24,0 1,25-25,-25 24,25-24,-25 0,25 25,-25-26,25 1,-1 0,-24 0,25 0,0-1,0 1,24 0,-24 0,0 0,0-1,24 1,-24-25,0 25,25-25,-26 25,1-25,25 0,-25 0,24 0,1 0,-25 0,24 0,1 0,-25 0,24-25,1 25,-25 0,24-25,-24 0,25 1,-1-1,-24 0,25 0,-25-24,-1 24,26-25,-25 1,24-26,-24 26,0-26,0 26,0-26,-1-24,1 24,0 1,0-25,-25 24,0-24,0 25,0-25,-25 24,0 1,0-1,1 26,-1-26,-25 26,1-1,24 0,-25 1,1 24</inkml:trace>
  <inkml:trace contextRef="#ctx0" brushRef="#br0" timeOffset="-166022.89">9500 5159</inkml:trace>
  <inkml:trace contextRef="#ctx0" brushRef="#br0" timeOffset="-164450.22">9401 5110,'0'25,"-25"-25,25 24,-25-24,25 25,-24-25,24 25,-25-25,25 25,-25 0,0-1,0 1,1 0,-1 0,0 0,25-1,-25 1,0 0,1 0,24 0,-25-1,0 1,25 0,-25 0,25 0,-25-1,0 1,25 0,-24-25,24 25,-25 0,25-1,-25 1,0 0,0 0,25 0,-24-25,24 25,-25-25,25 24,-25 1,0 0,0 0,1-25,24 25,-25-25,25 24,-25 1,0 0,0 0,1 0,24-1,-25-24,25 25,-25 0,0 0,25 0,-25-1,1 1,-1 0,25 0,-25 0,25-1,-25 1,25 0,-25-25,25 25,-24 0,-1-25,25 24</inkml:trace>
  <inkml:trace contextRef="#ctx0" brushRef="#br0" timeOffset="-163390.25">9575 5283,'0'0,"-25"0,25 25,-25-25,25 25,-25-25,0 25,25 0,-24-25,24 24,-25-24,25 25,-25-25,0 25,25 0,-25-25,25 25,-24-25,24 24,-25 1,0 0,0 0,0 0,25-1,-24 1,-1 0,0 0,25 0,-25-1,0-24,25 25,-24 0,-1 0,0 0,0 0,0-1,25 1,-25-25,25 25,-24-25,24 25,-25-25,25 25,-25-25,25 24,-25-24,25 25,-25 0,1-25,24 25,-25-25,25 25,-25-25,25 24,-25-24,0 25,1-25,24 25,-25-25,25 25,-25 0,0-25,25 24,-25-24,1 25,24 0,-25-25,25 25,-25 0,0-25,25 24,-25 1,25 0,-24-25,24 25,-25-25,25 25,0-1,-25-24,25 25,-25-25,25 25,-25-25,25 25,-24-25,24 25,-25-1,0 1,0 0,0 0,25 0,-24-25,24 24,-25-24,25 25,0 0,-25-25,25 25,0 0,0 0,-25-1</inkml:trace>
  <inkml:trace contextRef="#ctx0" brushRef="#br0" timeOffset="-161850.07">9277 5209,'0'0,"0"25,-25 0,25-1,-25-24,25 25,-24 0,-1 0,25 0,-25-1,25 1,-25 0,0 0,1 0,-1-1,0 1,25 0,-25 0,0 0,0-1,1 1,24 0,-25 0,0 0,0-25,0 24,1 1,-1 0,0 0,0 0,0-25,25 25,-24-1,-1-24,0 25,0 0,0 0,1-25,-1 25,0-1,25 1,-25-25,0 25,1 0,24 0,-25-25,0 24,0 1,25 0,-25 0,1 0,-1-1,0 1,0 0,0 0,1 0,-1-1,0-24,25 25,-25 0,0-25,1 25,-1-25,25 25,-25-25,0 24,0-24,25 25,-25-25,1 25,-1 0,0 0,0-1,0 1,1 0,24 0,-25-25,25 25,-25-1,0 1,0 0,1 0,-1-25,25 25,-25-25,25 25,0-1,0-48,0 48,25-24,-25 25,25-25,-1 25,1-25,0 0,0 0,0 0,-1 0,1 0,0 0,-25 25,25-25,0 0,-25-25,24 25,1 0,0-25,0 25,0 0,0 0,-1 0,1 0,0 0,-25-25,0 1</inkml:trace>
  <inkml:trace contextRef="#ctx0" brushRef="#br0" timeOffset="-160877.25">9500 5184,'0'25,"0"0,0 0,25-1,-25 1,25-25,-25 25,25-25,-25 25,24-25,1 0,-25-25,25 25,0-25,-25 0,0 1,0-1,0 0,-25 25,25-25,-25 25,0 0,1 0,-1 0,0 0</inkml:trace>
  <inkml:trace contextRef="#ctx0" brushRef="#br0" timeOffset="-159161.29">7665 6995,'-25'-25,"0"25,0 0,0-25,25 1,25 24,-25-25,25 25,0 0,-25-25,25 25,-1 0,1 0,0 0,-25-25,25 25,0 0,-1 0,1 0,-25 25,25-25,0 0,0 0,-1 0,1 0,0 25,0-25,0 0,0 0,-1 0,1 0,-25 25,25-25,0 0,-25 24,0 1,0 0,0 0,0 0,0-1,0 1,-25 0,25 0,-25 0,25-1,-25 1,1 0,-1 0,0 0,0-25,25 24,-25-24,0 25,1-25,-1 0,0 0,0 25,0-25,1 0,-1 0,0 0,0 0,0 0,1 0,-1 0,0-25,0 25,0 0,1 0,-1-25,0 25,0-24,0-1,25 0,0 0,0 0,0 1,0-1,0 0,25 25,-25-25,25 0,0 1,-25-1,25 0,-1 25,1-25,-25 0</inkml:trace>
  <inkml:trace contextRef="#ctx0" brushRef="#br0" timeOffset="-155782.28">7640 7417,'0'24,"-25"-24,0 0,25 25,-25-25,1 0,24 25,-25-25,0 0,25 25,-25-25,0 25,1-25,-1 0,0 24,0 1,0-25,1 25,-26-25,25 25,0-25,1 25,-26-1,25-24,0 25,-24-25,24 25,0 0,-24-25,24 0,0 25,0-25,0 24,0-24,1 0,-1 0,0 0,0 0</inkml:trace>
  <inkml:trace contextRef="#ctx0" brushRef="#br0" timeOffset="-155474.84">6772 7665,'-25'0,"25"24,-25-24,25 25,-25-25,25 25,-25 0,25 0,-24-25,24 24,0 1,0 0,24-25,1 0,0 0</inkml:trace>
  <inkml:trace contextRef="#ctx0" brushRef="#br0" timeOffset="-134270.86">7119 5159,'-25'0,"25"25</inkml:trace>
  <inkml:trace contextRef="#ctx0" brushRef="#br0" timeOffset="-134118.25">7317 5159,'25'0</inkml:trace>
  <inkml:trace contextRef="#ctx0" brushRef="#br0" timeOffset="-133970.06">7565 5135</inkml:trace>
  <inkml:trace contextRef="#ctx0" brushRef="#br0" timeOffset="-133811.54">7913 5159</inkml:trace>
  <inkml:trace contextRef="#ctx0" brushRef="#br0" timeOffset="-133646.5">8161 5159</inkml:trace>
  <inkml:trace contextRef="#ctx0" brushRef="#br0" timeOffset="-133501.87">8310 5159</inkml:trace>
  <inkml:trace contextRef="#ctx0" brushRef="#br0" timeOffset="-133341.75">8582 5159,'25'0,"0"25</inkml:trace>
  <inkml:trace contextRef="#ctx0" brushRef="#br0" timeOffset="-133203.45">8855 5209</inkml:trace>
  <inkml:trace contextRef="#ctx0" brushRef="#br0" timeOffset="-133058.43">9153 5234,'0'0</inkml:trace>
  <inkml:trace contextRef="#ctx0" brushRef="#br0" timeOffset="-132909.46">9575 5234,'0'0,"-25"0,25-25</inkml:trace>
  <inkml:trace contextRef="#ctx0" brushRef="#br0" timeOffset="-132766.53">10021 5209,'25'0</inkml:trace>
  <inkml:trace contextRef="#ctx0" brushRef="#br0" timeOffset="-132619.58">10567 5209</inkml:trace>
  <inkml:trace contextRef="#ctx0" brushRef="#br0" timeOffset="-132486.55">10964 5184,'0'-25</inkml:trace>
  <inkml:trace contextRef="#ctx0" brushRef="#br0" timeOffset="-132333.89">11286 5184,'0'-25,"0"1,25 24,0 0</inkml:trace>
  <inkml:trace contextRef="#ctx0" brushRef="#br0" timeOffset="-131103.48">7069 7689,'0'0,"-24"0,-1 0,0 25,0-25,0 0,1 0,24 25,-25-25,0 0,0 0,0 0,0 0,1 25,-1-25,0 0,0 0,0 0,1 0,-1 0,0 0,0 0,0-25,1 25,-1 0,0 0,0 0,0-25,1 25,-1 0,0 0,25 25,-25-25,25 25</inkml:trace>
  <inkml:trace contextRef="#ctx0" brushRef="#br0" timeOffset="-130874.38">6424 7665,'0'0,"0"24,-24-24,24 25,-25 0,25 0,-25 0,25-1,0 1,0 0,25-25</inkml:trace>
  <inkml:trace contextRef="#ctx0" brushRef="#br0" timeOffset="-130614.57">5358 7441</inkml:trace>
  <inkml:trace contextRef="#ctx0" brushRef="#br0" timeOffset="-130114.58">5407 7466,'25'0,"-25"25,25 0,-25 0,0-1,25 1,-25 0,0 0,25 0,-25-1,0 1,0 0,24 0,-24 0,0-1,0 1,0-50,0 1,0-1,0 0,0 0,0 0,0 1,0-1,0 0,0 0,0 0,0 1,0-1,0 0,0 0,0 0,0 1,0 48,25 1,0 0,0 0,0 0,-1-25,-24 24,25-24,0 25,0 0,0-25,-25 25,24-25,1 0,-25 25,25-1,-25 1,0 0,-25-25,0 0,25 25,-24-25,-1 25,0-25</inkml:trace>
  <inkml:trace contextRef="#ctx0" brushRef="#br0" timeOffset="-128218.92">15974 4316,'0'-25,"-25"25,25-25,0 50,0 0,0 0,-24-25,24 25,0-1,0 1,0 0,0 0,-25-25,25 25,0-1,0 1,0 0,0-50,0 0,0 1,25-1,-25 0,0 0,24 0,-24 1,25-1,-25 0,25 25,-25-25,0 0,25 1,-25-1,25 25,-25 25,0-1,24 1,1 0</inkml:trace>
  <inkml:trace contextRef="#ctx0" brushRef="#br0" timeOffset="-127763.79">16073 4390,'0'-24,"-24"24,24-25,0 50,0-1,0 1,0 0,0 0,0 0,0-1,0 1,-25 0,25 25,0-26,0 1,0 0,0 25,0-26,0 26,0-25,0 25,0-26,0 26,0 0,0-26,0 26,0 0,0-26,0 26,0 0,0-26,0 26,0 0,25-1,-25 1,0-1,0 26,0-26,0 1,24 0,-24-1,0 1,0 0,0-1,0 1,0-1,25 1,-25 0,0-1,0 1,0-1,0 1,0 0,0-1,0 1,0-25,0 24,0 1,0-25,0 24,0-24,0 25,25-26,-25 1,0 25,0-25,0 0,0-1,0 1,25-25,-25 25,0 0,0 0</inkml:trace>
  <inkml:trace contextRef="#ctx0" brushRef="#br0" timeOffset="-126976.39">16073 5904,'25'0,"0"0,0 0,0 0,-1 0,1 0,0 0,0 0,0 0,24 0,-24 0,25 0,-1 0,1 0,0 0,-1-25,1 25,24 0,-24 0,24 0,-24 0,24 0,-24 0,24 0,-24 0,24 0,-24-25,24 25,-24 0,24 0,1 0,-26 0,26 0,-1-25,1 25,-26 0,26 0,24 0,-25-25,1 25,-1 0,25 0,-24 0,24 0,-25 0,1 0,24-25,-25 25,1 0,-1 0,1 0,-1 0,0-24,1 24,-1 0,1 0,-1-25,-24 25,24 0,1 0,-26-25,26 25,-26 0,1 0,-1 0,1 0,0 0,-1 0,1 0,-25 0,24 0,-24 0,0 0,0-25,-1 25,1 0,0 0,-25 25,25-25,0 25,-1-25,1 25,0-25,-25 24,25-24,0 0,-1 25</inkml:trace>
  <inkml:trace contextRef="#ctx0" brushRef="#br0" timeOffset="-125907.66">14957 4837,'-25'0,"25"-25,-24 25,24 25,24 0,-24 0,0-1,0 1,25 0,-25 0,0 0,0-1,0 26,25-25,-25 0,0-1,0 1,0 0,0 0,0 0,0-1,25-24,-25 25,0 0,0 0,0-50,0 0,0 0,0 1,0-1,0 0,0 0,0 0,-25 1,25-1,0 0,0 0,0 0,0 1,-25-1,25 0,0 0,0 0,0 1,0-1,0 0,0 0,25 0,-25 0,25 25,-25-24,25 24,-25-25,24 25,1-25,0 25,0-25,0 25,-1 0,1 0,0 25,-25 0,0 0,0 24,-25-24,25 0,-25 0,1 0,-1 24,25-24,-25 0,0 0,25-1,0 1,25 0,0 0,0-25,-1 25,1-25,0 0,0 0,0 24,-1-24,1 0,0 25,-25 0,0 0,-25 0,0-25,1 24,-1 1,0 0,0-25,0 25,1 0,-26-25,25 24,0 1,1-25,-1 25</inkml:trace>
  <inkml:trace contextRef="#ctx0" brushRef="#br0" timeOffset="-125127.68">19720 6424,'-25'0,"0"0,25-24,-25 24,1 0,-1 0,25 24,-25-24,0 25,25 0,-25 0,25 0,0-1,0 1,0 0,0 0,25-25,0 25,0-25,0 0,-1 0</inkml:trace>
  <inkml:trace contextRef="#ctx0" brushRef="#br0" timeOffset="-124892.77">19794 6474,'25'0,"0"0,0 25,-1-25,1 25,0-1,-25 1,0 0,0 0,-25-25,25 25,-25-25,25 24,-24-24,-1 0</inkml:trace>
  <inkml:trace contextRef="#ctx0" brushRef="#br0" timeOffset="-124607.64">20067 6474,'-25'25,"25"0,-25-25,25 24,0 1,-24-25,24 25,0 0,0 0,24-25,1 24,0-24,0 0</inkml:trace>
  <inkml:trace contextRef="#ctx0" brushRef="#br0" timeOffset="-124124.08">20340 6449,'0'0,"0"-25,-25 25,50 25,0-25,-25 25,24-25,-24 25,25 0,0-1,0 1,0 0,-25 0,24 0,-24-1,0 1,0 0,0 0,0 0,-24-1</inkml:trace>
  <inkml:trace contextRef="#ctx0" brushRef="#br0" timeOffset="-122443.68">17066 6821</inkml:trace>
  <inkml:trace contextRef="#ctx0" brushRef="#br0" timeOffset="-120670.38">16197 7541,'25'-25,"0"25,-25-25,25 25,-25-25,25 25,-1 0,-24-25,25 25,-25-24,25 24,0-25,0 25,-25-25,25 25,-1-25,1 25,-25-25,25 25,0-24,0-1,-1 25,1-25,0 0,0 25,-25-25,25 25,-25-24,24 24,-24-25,25 25,0-25,0 25,-25-25,25 25,-25-25,24 25,1 0,-25-24,25 24,-25-25,25 25,-25-25,25 25,-1-25,1 0,0 1,0 24,-25-25,25 25,-25-25,24 25,-24-25,25 25,0-25,0 25,-25-25,25 25,-1-24,1-1,0 25,-25-25,25 25,-25-25,25 25,-25-25,24 25,-24-24,25 24,-25-25,25 0,0 0,0 25,-25-25,24 25,1-24,0-1,0 25,-25-25,25 25,-25-25,25 25,-25-25,24 25,-24-24,25 24,0-25,0 0,0 0,-1 0,1 1,0 24,-25-25,25 25,0-25,-25 0,24 25,-24-25,25 25,-25-24,25 24,0-25,0 25,-25-25,24 25,1-25,0 0,0 1,0 24,-25-25,24 25,1-25,0 0,0 25,-25-25,25 25,-1-24,1-1,0 0,0 25,-25-25,25 25,-25-25,24 25,1-25,0 1,0 24,0-25,-25 0,24 25,1-25,0 0,0 25,0-24,0-1,-1 25,-24-25,25 25,0-25,0 0,0 1,-1-1,1 25,-25-25,25 0,0 0,0 1,-25-1,24 25,1-25,0 0,0 0,0 25,-1-24,1-1,0 0,0 0,0 25,-1-25,1 1,0 24,-25-25,25 25,0-25,-1 25,-24-25,25 25,-25-25,25 25,-25-24,25 24,0-25,-1 0,1 25,-25-25,25 25,0-25,0 1,-1-1,1 25,0-25,0 0,0 25,0-25,-1 0,1 25,0-24,0 24,0-25,-1 0,1 0,0 25,-25-25,25 1,0-1,-25 0,24 25,1-25,-25 0,25 25,0-24,-25-1,25 25,-1-25,1 0,0 25,-25-25,25 25,0-24,-1 24,-24-25,25 25,0 0,-25-25,25 25,0 0,-25-25,0 0,24 25,1-24,0-1,0 0,0 0,-1 0,1 1,0 24,-25-25</inkml:trace>
  <inkml:trace contextRef="#ctx0" brushRef="#br0" timeOffset="-119601.73">18306 5804,'0'-25,"25"25,-25-24,0 48,0 1,0 0,0 0,24-25,1 0,-25-25,25 25,-25-25,25 25,0-25,-1 1,1-1,0 25,-25-25,-25 25,0 0,25 25,-24-25,-1 25,0-25,25 24,-25-24,0 25,25 0,-24-25,24 25,24-25,1 0,0 0,0 0,-25-25,25 25,-1-25,1 25,-25-25,0 1,-25 24,25-25,-24 25,-1 0,0 0,0 25,0-25,1 0,-1 24</inkml:trace>
  <inkml:trace contextRef="#ctx0" brushRef="#br0" timeOffset="-118812.38">18901 5407,'0'-24</inkml:trace>
  <inkml:trace contextRef="#ctx0" brushRef="#br0" timeOffset="-118630.88">19000 5283,'0'-24,"0"-1,25 0,0 25</inkml:trace>
  <inkml:trace contextRef="#ctx0" brushRef="#br0" timeOffset="-118472.64">19248 5085,'0'-25</inkml:trace>
  <inkml:trace contextRef="#ctx0" brushRef="#br0" timeOffset="-118318.97">19496 4911,'0'-24,"0"-1,25 25</inkml:trace>
  <inkml:trace contextRef="#ctx0" brushRef="#br0" timeOffset="-118165.63">19769 4713,'-24'0,"24"-25,24 0</inkml:trace>
  <inkml:trace contextRef="#ctx0" brushRef="#br0" timeOffset="-118031.56">19943 4564,'-25'0,"25"-25,0 0,25 25,0 0</inkml:trace>
  <inkml:trace contextRef="#ctx0" brushRef="#br0" timeOffset="-117879.27">20241 4366,'-25'-25,"25"0,0 0,25 25,-1-25,1 25</inkml:trace>
  <inkml:trace contextRef="#ctx0" brushRef="#br0" timeOffset="-117791.51">20439 4217,'-25'0,"0"0</inkml:trace>
  <inkml:trace contextRef="#ctx0" brushRef="#br0" timeOffset="-117185.22">17934 6350,'-25'0,"25"-25,0 0</inkml:trace>
  <inkml:trace contextRef="#ctx0" brushRef="#br0" timeOffset="-117037.01">17959 6276,'0'0,"-25"0,0 0</inkml:trace>
  <inkml:trace contextRef="#ctx0" brushRef="#br0" timeOffset="-116901.7">17785 6474,'0'0,"-25"0,0 0</inkml:trace>
  <inkml:trace contextRef="#ctx0" brushRef="#br0" timeOffset="-116765.01">17587 6697,'0'0,"-25"0</inkml:trace>
  <inkml:trace contextRef="#ctx0" brushRef="#br0" timeOffset="-116621.07">17363 6921,'0'0,"-25"0,1 0,-1 0</inkml:trace>
  <inkml:trace contextRef="#ctx0" brushRef="#br0" timeOffset="-116495.79">17165 7094,'-25'0,"0"0</inkml:trace>
  <inkml:trace contextRef="#ctx0" brushRef="#br0" timeOffset="-115920.83">16495 5978,'-25'0,"25"-25</inkml:trace>
  <inkml:trace contextRef="#ctx0" brushRef="#br0" timeOffset="-115771.66">16495 6201,'0'25,"0"0,-25-25,25 25,0-1</inkml:trace>
  <inkml:trace contextRef="#ctx0" brushRef="#br0" timeOffset="-115531.63">16594 7020,'0'0,"0"25,0-1,0 1,0 0,25-25,-25 25</inkml:trace>
  <inkml:trace contextRef="#ctx0" brushRef="#br0" timeOffset="-115197.16">16818 5904</inkml:trace>
  <inkml:trace contextRef="#ctx0" brushRef="#br0" timeOffset="-115040.82">16991 6127,'0'0,"0"25,0-1,-25-24,25 25,0 0,0 0</inkml:trace>
  <inkml:trace contextRef="#ctx0" brushRef="#br0" timeOffset="-114907.76">17066 6573,'0'0,"0"25,0 0,0 0,0-1,0 1,24-25</inkml:trace>
  <inkml:trace contextRef="#ctx0" brushRef="#br0" timeOffset="-114673.24">17537 5879</inkml:trace>
  <inkml:trace contextRef="#ctx0" brushRef="#br0" timeOffset="-114508.5">17686 6028,'0'24,"0"1,0 0,0 0,-25 0,25-1,0 1,0 0,0 0,0 0,0-1,25-24</inkml:trace>
  <inkml:trace contextRef="#ctx0" brushRef="#br0" timeOffset="-113987.78">19224 5283,'0'0,"-25"25,25 0,-25-25,25 25,-25 0,25-1,0 1,0 0</inkml:trace>
  <inkml:trace contextRef="#ctx0" brushRef="#br0" timeOffset="-113844.82">19348 5705,'0'25,"-25"0,0-25,25 24,-25-24,25 25</inkml:trace>
  <inkml:trace contextRef="#ctx0" brushRef="#br0" timeOffset="-113748.82">19571 5432,'0'0,"0"-25,25 1,-25-26,25 25</inkml:trace>
  <inkml:trace contextRef="#ctx0" brushRef="#br0" timeOffset="-113618.76">19918 4911,'0'25,"0"0,0 0</inkml:trace>
  <inkml:trace contextRef="#ctx0" brushRef="#br0" timeOffset="-112221.45">4142 14908,'-24'0,"-1"0,0 0,25-25,-25 25,50 0</inkml:trace>
  <inkml:trace contextRef="#ctx0" brushRef="#br0" timeOffset="-112074.98">4291 14883,'0'-25,"25"25</inkml:trace>
  <inkml:trace contextRef="#ctx0" brushRef="#br0" timeOffset="-111939.19">4638 14833</inkml:trace>
  <inkml:trace contextRef="#ctx0" brushRef="#br0" timeOffset="-111785.73">4986 14883,'0'0,"25"0,-1 0</inkml:trace>
  <inkml:trace contextRef="#ctx0" brushRef="#br0" timeOffset="-111654.91">5259 14833,'0'25,"24"-25</inkml:trace>
  <inkml:trace contextRef="#ctx0" brushRef="#br0" timeOffset="-111534.98">5482 14858,'0'25,"25"-25,-1 0</inkml:trace>
  <inkml:trace contextRef="#ctx0" brushRef="#br0" timeOffset="-111397.5">5953 14858,'0'25,"25"-25,-25-25,25 25,0 0</inkml:trace>
  <inkml:trace contextRef="#ctx0" brushRef="#br0" timeOffset="-111266.75">6325 14833,'0'0,"0"-25,25 25</inkml:trace>
  <inkml:trace contextRef="#ctx0" brushRef="#br0" timeOffset="-111137.8">6648 14784,'0'24,"24"-24,-24-24</inkml:trace>
  <inkml:trace contextRef="#ctx0" brushRef="#br0" timeOffset="-111015.14">7094 14759,'25'0,"0"0</inkml:trace>
  <inkml:trace contextRef="#ctx0" brushRef="#br0" timeOffset="-110891.77">7714 14759</inkml:trace>
  <inkml:trace contextRef="#ctx0" brushRef="#br0" timeOffset="-110751.28">8285 14759</inkml:trace>
  <inkml:trace contextRef="#ctx0" brushRef="#br0" timeOffset="-110605.29">8731 14734,'0'-25,"25"25</inkml:trace>
  <inkml:trace contextRef="#ctx0" brushRef="#br0" timeOffset="-110487.1">9178 14684,'0'-24</inkml:trace>
  <inkml:trace contextRef="#ctx0" brushRef="#br0" timeOffset="-110354.65">9525 14635,'-25'0,"25"-25</inkml:trace>
  <inkml:trace contextRef="#ctx0" brushRef="#br0" timeOffset="-109803.93">10368 14635</inkml:trace>
  <inkml:trace contextRef="#ctx0" brushRef="#br0" timeOffset="-109650.23">10988 14610,'0'-25,"25"0,0 25</inkml:trace>
  <inkml:trace contextRef="#ctx0" brushRef="#br0" timeOffset="-109510.91">11807 14536,'0'0,"25"0,0 0,-1 0,1-25</inkml:trace>
  <inkml:trace contextRef="#ctx0" brushRef="#br0" timeOffset="-109373.88">12526 14536,'25'0,"-25"-25</inkml:trace>
  <inkml:trace contextRef="#ctx0" brushRef="#br0" timeOffset="-109234.43">13146 14536,'0'-25</inkml:trace>
  <inkml:trace contextRef="#ctx0" brushRef="#br0" timeOffset="-109081.81">13643 14560,'0'-24,"24"24,-24-25,25 25,0 0</inkml:trace>
  <inkml:trace contextRef="#ctx0" brushRef="#br0" timeOffset="-108596.74">15081 14660,'0'-25</inkml:trace>
  <inkml:trace contextRef="#ctx0" brushRef="#br0" timeOffset="-108436.69">15677 14660,'24'0,"-24"-25,25 25,0-25,0 25,0 0,-1-25,1 25</inkml:trace>
  <inkml:trace contextRef="#ctx0" brushRef="#br0" timeOffset="-108320.5">16520 14560,'0'0,"25"-24</inkml:trace>
  <inkml:trace contextRef="#ctx0" brushRef="#br0" timeOffset="-108180.49">17041 14560,'0'0,"25"0,-1 0</inkml:trace>
  <inkml:trace contextRef="#ctx0" brushRef="#br0" timeOffset="-108035.73">17835 14560,'24'0,"1"0,-25-24,25 24,0 0,0 0</inkml:trace>
  <inkml:trace contextRef="#ctx0" brushRef="#br0" timeOffset="-107887.86">18802 14635,'0'0,"25"0,-25-25,0 0,25 25,-1 0,1 0,0 0,0 0</inkml:trace>
  <inkml:trace contextRef="#ctx0" brushRef="#br0" timeOffset="-107751.84">19596 14610,'25'0,"-25"-25,0 0,24 25,-24-24,25 24,0 0,0 0,24 0</inkml:trace>
  <inkml:trace contextRef="#ctx0" brushRef="#br0" timeOffset="-107623.73">20439 14660,'0'0,"25"0,0 0,-25-25,24 25,1 0,0-25,0 25,24 0</inkml:trace>
  <inkml:trace contextRef="#ctx0" brushRef="#br0" timeOffset="-107515.77">21307 14709,'0'0,"25"-25,0 1,0-1,-1 0,1 0</inkml:trace>
  <inkml:trace contextRef="#ctx0" brushRef="#br0" timeOffset="-107393.49">22027 14610,'0'-25,"0"0</inkml:trace>
  <inkml:trace contextRef="#ctx0" brushRef="#br0" timeOffset="-107259.68">22448 14660,'0'-25,"0"0</inkml:trace>
  <inkml:trace contextRef="#ctx0" brushRef="#br0" timeOffset="-27717.9">3026 15032,'-25'0,"25"-25,0 0,0 0</inkml:trace>
  <inkml:trace contextRef="#ctx0" brushRef="#br0" timeOffset="-27164.8">4415 14709,'0'0,"25"-25,0 25</inkml:trace>
  <inkml:trace contextRef="#ctx0" brushRef="#br0" timeOffset="-20583.68">2679 8930,'0'0,"-25"0,25-25,-25 25,25-25,-25 25,25-25,0 0,0 50,0 0,0 0,0 0,0-1,0 1,0 0,0 0,0 0,0 0,0-1,0 26,0-25,0 0,0-1,0 26,0 24,0-49,0 25,0-1,0 1,0 24,0-24,0 0,0-1,0 1,0-1,0 1,0 24,0-24,0 0,0-1,0-24,25 25,-25-1,0 1,0-25,25 74,-25-49,0-26,0 26,0 0,0-1,0 1,0-25,25 74,-25-50,0 1,0 0,0-1,0 26,0-26,0 1,0 0,0-1,0 1,0-1,0 1,0 0,0-1,0 1,0-1,0 1,0 0,0-1,0 1,25-1,-25 26,0-26,0 1,25 24,-25-24,0 25,0-1,0-24,0 24,0 0,0 1,0-1,0 1,0-1,0-24,24 24,-24 75,0-100,0 26,0-1,0-24,0 24,25 1,-25-1,0-24,0 24,0 1,0-26,0 26,0-1,0-24,0 24,0 0,0-24,0 24,-25 1,25-25,0 24,0-24,0 24,0-24,0-1,0 26,0-26,0 1,0-1,0 1,0 24,0-24,0-25,0 24,-24 1,24-25,0 24,-25-24,25 0,0 25,-25-25,25-1,-25 1,25 0</inkml:trace>
  <inkml:trace contextRef="#ctx0" brushRef="#br0" timeOffset="-17993.97">22225 7838,'0'0,"0"25,0 0,0 0,25 24,-25-24,0 0,0 0,0 0,25 24,-25-24,0 0,0 0,24 24,-24-24,0 0,0 24,25-24,-25 0,0 25,0-26,0 1,0 25,25-25,-25 24,0 1,0-25,0 24,0 1,0-25,0 24,0 1,0-25,25 24,-25-24,0 25,0-25,0 24,0 1,0-25,0 24,0-24,0 25,0-1,0 1,0-25,0 24,0 1,0-25,0 24,0-24,0 25,0-26,0 26,0-25,0 0,0-1,0 26,0-25,0 0,0-1,0 1,-25 0,25 0,0 0,0 0,0-1,0 1,0 0,0 0,0 0,0-1,0 1,0 0,0 0,0 0,0-1,0 1,0 0,0 0,0 0,0 24,0-24,0 0,0 0,0-1,-25 1,25 0,0 25,0-26,0 1,-25 0,25 0,0 0,0 24,0-24,0 0,0 0,0-1,0 26,0-25,0 0,0-1,0 26,0-25,0 0,0 0,0 24,0-24,0 0,0 24,0-24,0 0,0 25,0-26,0 1,0 25,0-25,0 24,0-24,0 25,0-26,0 26,0-25,0 24,0 1,0-25,0 24,0 1,0-25,0 24,-24 1,24-25,0 25,0-26,0 26,0 0,-25-26,25 26,0 0,0-26,0 26,0 0,-25-1,25 1,0-1,0 1,0 0,0-1,0 1,-25-1,25 1,0 0,0-1,0-24,0 25,0-1,0 1,0 0,0-1,0 1,0-1,0 26,0-26,0 1,0 0,0-26,0 51,0-26,0 1,0 0,0-1,25 1,-25-1,0 1,25 0,-25-1,0 26,25-26,-25 1,0 0,0-1,0 1,24-1,-24 1,0 0,0-1,0 26,25-26,-25 1,0-1,0 1,25 0,-25-26,0 26,0 0,0-26,25 1,-25 25,0-25,0 0,0-1,0 1,25 0,-25 0</inkml:trace>
  <inkml:trace contextRef="#ctx0" brushRef="#br0" timeOffset="-16006.02">22796 8632,'-25'50,"50"-100,-50 174,25-74,-25-26,25 1,0 25,0-25,0 24,0-24,0 0,0 25,0-26,0 1,25 0,-25 25,0-26,0 1,0 0,25 25,-25-26,0 1,0 0,0 25,0-26,0 1,0 0,0 0,0 0,0-1,0 26,0-25,0 0,24-1,-24 1,0 0,0 0,0 0,0-1,0 1,0 0,0 0,0 0,0-1,0 1,25 0,-25 0,0 0,0 0,0-1,0 1,0 0,0 0,0 0,0-1,0 1,0 0,0 0,0 0,0-1,0 1,0 0,0 0,0 0,0-1,-25 1,25 0,0 0,0 0,0-1,0 1,0 0,0 0,0 0,0-1,0 1,0 0,0 0,-24 0,24-1,0 1,0 0,-25 0,25 0,0-1,0 1,0 0,0 0,0 0,0-1,0 1,0 0,0 0,0 0,0 0,0-1,0 1,0 0,0 0,0 0,0-1,0 1,0 0,0 0,0 0,0-1,0 1,0 0,0 0,0 0,-25 24,25-24,0 0,0 0,0 24,-25-24,25 25,0-26,0 26,-25 0,25-26,0 26,0-25,0 24,0 1,0-25,-25 25,25-1,0-24,0 25,-24-1,24 1,0-1,-25 1,25 0,0-1,-25 1,25-1,0 1,0 0,0-1,-25 1,25-1,-25 1,25 0,0-1,0 1,-24 0,24-1,0 1,-25-1,25 1,0 0,0-1,-25 1,25-1,0 1,0 0,-25-1,25 1,0-1,0 1,0 0,-25-1,25 1,0-1,0 1,-24 0,24-1,0 1,0 0,0-1,0 1,0-1,0 1,0 0,0-26,0 51,0-26,0 1,0 0,0-1,0 26,0-26,0 1,24 24,-24-24,0-1,0 1,0 0,0 24,0-24,0-1,0 1,0 0,0-1,0 1,0-1,0 1,0 0,0-1,0 1,0-1,0 1,0-25,0 24,0 1,0-25,0 24,0-24,0 25,0-25,0 0,0 24,0-24,0 0,0 0,-24-1,24 1,0 0,-25-25</inkml:trace>
  <inkml:trace contextRef="#ctx0" brushRef="#br0" timeOffset="37688.36">3770 16694,'0'-25,"-24"25,24-25,0 0,24 25,-24-25,25 25,0 0,0 0,0 0,-25 25,24-25,1 0,0 25,0 0,0 0,-1-1,-24 1,0 0,25 0,-25 0,0-1,0 1,-25 0,25 0,-24 0,24-1,-25-24,0 25,0 0,0-25,1 0,-1-25,0 25,0 0,0-25,1 1,-1-1,0 25,0-25,0-25,0 26,25-1,-24 0,24-25,-25 26,25-1,0-25,0 25,0 1,0-1,25 0,-25 0,24 0,1 25,0-24,0 24,0 0,0 0,-1 0,26 24,-25-24,0 0,24 25,-24-25,0 0,24 25,-24-25,25 25,-25-25,-1 0,26 25,-25-25,0 0,24 0,-24 24,0-24,0 0,24 0,-24 0</inkml:trace>
  <inkml:trace contextRef="#ctx0" brushRef="#br0" timeOffset="38007.17">4688 16321,'0'0,"25"0,0 0,-1 0,1 0,0 0,0 0,0 0,0 0,-1 0,1 0,0 0,0 0,0 0,-1 0,1 0</inkml:trace>
  <inkml:trace contextRef="#ctx0" brushRef="#br0" timeOffset="38220.51">4911 16197,'0'0,"0"-24,-24 24,24 24,0 1,0 0,0 25,0-26,0 1,0 25,0 0,0-26,0 26,0 0,24-26,-24 26,0 0,0-26</inkml:trace>
  <inkml:trace contextRef="#ctx0" brushRef="#br0" timeOffset="40924.07">2952 15478,'0'-25,"25"1,-1 24,1 0,0 0,0-25,0 25,-1 0,1 0,0 0,0 0,0-25,-1 25,1 0,0 0,0 0,0 0,-1 0,1 0,0 0,0 0,0 0,-1 0,1-25,0 25,0 0,0 0,-1 0,1 0,0 0,0 0,25 0,-26 0,1 0,0 0,0 0,0 0,24 0,-24 0,0-25,0 25,24 0,-24 0,0 0,24 0,-24-25,25 25,-25 0,24 0,1 0,-25-24,24 24,-24 0,25 0,-26 0,26 24,-25-24,0 0,-1 0,26 0,-25 0,0 25,-1-25,26 0,-25 0,25 0,-26 0,26 0,0 0,-26 0,26 0,0 0,-26 0,26 0,0 0,-26 0,26 0,0 0,-26 0,26 0,-25 0,24 0,-24 0,25 25,-1-25,-24 0,25 0,-1 0,1 0,-25 0,25 25,-1-25,1 0,-1 0,-24 0,25 0,-1 0,-24 0,25 25,-1-25,-24 0,25 0,-25 25,-1-25,26 0,-25 0,24 24,-24-24,25 0,-25 25,-1-25,26 0,-25 0,24 0,1 0,-25 0,25 0,-26 0,26 0,-25 25,24-25,-24 0,25 0,-25 0,24 0,-24 0,25 0,-26 25,1-25,25 0,-25 0,-1 0,26 0,-25 0,0 25,24-25,-24 0,25 0,-26 0,26 0,-25 0,24 0,1 0,-25 0,24 24,1-24,-25 0,25 0,-1 0,-24 0,25 25,-1-25,-24 0,25 0,-1 0,-24 0,25 25,-1-25,-24 0,25 0,-1 0,1 0,-1 0,1 0,0 0,-1 0,1 25,-1-25,1 0,0 0,24 0,-24 0,-1 0,1 0,24 0,-24 0,24 0,-24 0,0 25,-1-25,1 0,-1 0,26 0,-26 0,-24 24,25-24,-1 0,1 0,0 0,-1 25,1-25,0 0,-1 0,1 0,-1 0,1 0,24 25,-24-25,0 0,24 0,-24 0,24 0,-24 0,24 0,-24 0,24 0,-24 0,-1 0,26 0,-26 0,1 0,0 0,-1 0,1 0,24 0,-24 25,-1-25,1 0,0 0,-1 0,1 0,24 0,-24 0,-1 0,26 0,-26 0,26 0,-1 25,1-25,-26 0,26 0,-1 0,1 0,-1 0,-24 0,24 0,0 0,1 0,-1 0,1 0,-26 0,26 0,-1 0,1 0,-1 0,-24 0,24 0,0 0,1 0,-1 0,1 0,-1 0,0 0,1 0,-1 0,1 0,24 0,-25 0,1 24,24-24,-25 0,26 0,-26 25,25-25,-24 0,-1 0,25 25,-24-25,-1 0,25 0,-24 0,24 0,-25 0,1 0,24 0,-25 0,1 0,-1 0,25 0,-24 0,-1 25,1-25,24 0,-25 0,1 0,24 0,-25 25,1-25,24 0,-25 0,26 24,-26-24,0 0,26 25,-26-25,1 0,24 0,-25 0,1 0,-1 0,0 0,26 0,-26 0,0 0,1 0,-1-25,25 25,-24 0,-1 0,1 0,24 0,-25-24,1 24,-1 0,1 0,24 0,-25 0,1 0,-1 0,0 0,1 0,-1 0,1 0,-1 24,1-24,-1 0,0 0,1 0,-1 0,-24 0,24 0,1 0,-26 0,1 0,24 0,-24-24,-1 24,1 0,0 0,24-25,-49 25,25-25,-1 25,1-25,-1 25,-24-25,25 25,-25-24,24 24,-24-25,0 0,0 25,-1-25,1 25,0-25,0 1,0 24,-25-25,24 25,1-25,0 25,0-25,0 25,-1 0,1-25,0 25,0 0,0 0,-1 0,1 0,0 0,0 0,0 25</inkml:trace>
  <inkml:trace contextRef="#ctx0" brushRef="#br0" timeOffset="42901.41">4266 13618,'0'-25,"-24"25,24-25,-25 0,25 1,-25 24,25-25</inkml:trace>
  <inkml:trace contextRef="#ctx0" brushRef="#br0" timeOffset="50313.18">16421 7268,'0'-25,"0"0,0 0,0 50,0 0,0 0,0 0,25-25,-25 24,24-24,1 0,0 0,0 0,0 0,-1 0,1 0,-25-24,-25 24,1 0,-1 0,0 0,0 0,0 24,50-24,0 0,0 0,0 0,-25-24,24 24</inkml:trace>
  <inkml:trace contextRef="#ctx0" brushRef="#br0" timeOffset="54989.82">4390 18306,'-24'0,"-1"-25,50 25,-1 0,-24-25,25 25,0 0,-25-25,25 25,-25-24,25 24,-1-25,1 25,-25-25,25 25,0-25,0 0,-1 25,-24-24,25 24,-25-25,25 25,0-25,0 25,-1-25,1 25,-25-25,25 25,0-24,0 24,0-25,-1 0,1 25,0-25,0 25,0 0,-1-25,1 1,0 24,0 0,0-25,-1 25,-24-25,25 25,0-25,0 25,0-25,-1 25,1-24,0 24,0-25,0 0,-1 25,1-25,0 25,0-25,0 1,-1 24,1-25,0 25,0-25,0 25,-1-25,1 25,0-25,0 0,0 1,-1 24,1-25,0 25,25-25,-25 0,-1 25,1-25,0 25,0-24,0 24,-1-25,1 25,-25-25,25 25,0 0,0-25,-1 25,-24-25,25 25,0 0,0-24,0 24,-1-25,1 25,-25-25,25 25,0-25,0 25,-1-25,1 25,0-24,0-1,0 25,-1-25,1 25,0 0,0-25,0 25,-1-25,1 25,0 0,0-24,0 24,-25-25,24 25,1 0,0-25,0 25,0-25,0 0,24 25,-24-24,0-1,0 25,-1-25,26 0,-25 0,0 1,24-1,-24 0,0 25,0-25,-1 25,26-25,-25 25,-25-24,25 24,-1 0,1-25,0 25,0-25,0 25,-1-25,26 0,-25 25,0-24,-1-1,1 0,0 0,25 0,-26 0,1 1,25 24,-25-25,-1 0,26 0,-25 0,25 1,-26 24,1-25,0 0,25 25,-26-25,1 25,0-25,0 1,0 24,-1-25,1 25,0-25,25 0,-26 25,1-25,0 1,0-1,0 0,-1 25,26-25,-25 0,0 1,-1-1,1 0,0 25,0-25,0 0,-1 1,1-1,0 0,0 0,24 25,-24-25,0 1,0-1,25 0,-26 0,1 0,25 1,-25-1,24 0,-24 0,0 0,24 25,-24-25,25 1,-25-1,-1 0,26 0,-25 0,24 1,-24-1,0 0,25 0,-26 0,1 1,0-1,0 0,24 0,-24 0,0-24,0 24,0 0,24 0,-24 1,0-1,25 0,-26 0,26-24,0 24,-26 0,26 0,0 0,-1-24,1 24,-1 0,-24 0,25-24,-1 24,-24 0,25 0,-1 0,-24 1,25-1,-25 0,-1 25,26-25,-25 0,24 1,1-1,-25 0,24 0,1 0,0 25,-1-24,1-1,0 0,-1 0,1 0,-1 1,1-1,0-25,-1 25,1 1,24-1,-24 0,-1 0,1 25,0-25,-1 1,-24-1,25 0,-1 0,1 0,0 25,-1-24,-24-1,25 0,-26 25,26-25,-25 0,0 25,-1-24,1 24</inkml:trace>
  <inkml:trace contextRef="#ctx0" brushRef="#br0" timeOffset="55796.98">11708 14114</inkml:trace>
  <inkml:trace contextRef="#ctx0" brushRef="#br0" timeOffset="55869.14">11782 14064,'25'0</inkml:trace>
  <inkml:trace contextRef="#ctx0" brushRef="#br0" timeOffset="57136.91">12229 13692,'173'-173,"-148"123,-447 472,894-894,-720 745,545-570,-272 247,25 25,-25-24,24 24,-24 0,0 0,24 0,-24 0,0 1,0-1,0 0,-1-25,1 26,0-1,25 0,-26 0,1-24,25 24,-25 0,24-25,-24 26,25-26,-25 25,-1-24,26 24,-25 0,0 0,-1 0,26 1,-50-1,25 0,0 25,-1-25,1 0,0 25,-25-24,25-1,0 25,-1-25,1 0,0 0,0 25,0-24,-1-1,1 0,0 25,0-25,24 0,-24 0,0 1,25-1,-26 0,1 0,0 0,0 25,0-24,-1-1,1 0,0 25,0-25,0 0,-1 25,-24-24,25 24,0-25,0 0,0 0,0 0,-1 1,1-1,0 0,0 0,0 25,24-25,-24 1,0-1,24 0,-24 0,0 0,0 25,0-24,-1-1,1 0,0 25,0-25,0 0,-1 25,1-24,0-1,0 25,0-25,-1 0,26 0,-25 1,24-1,-24 0,25 0,-25-25,24 26,1-1,0 0,-26-25,26 26,0-1,-1-25,-24 25,25 1,-26-1,26 0,-25 0,24 0,-24 1,25 24,-25-25,24 0,-24 0,25 0,-26 25,26-24,0-1,-26 0,26 0,0 25,-1-25,-24 1,25-1,-1 0,1 0,-25 0,24 1,1-26,-25 25,24 0,-24 1,0-1,25 0,-26 0,1 0,25-24,-25 24,-1 0,26 0,-25 0,0 1,24-1,-24 0,0 0,24 0,-24 1,25-1,-25 0,-1 0,26 0,-25 1,24-1,-24 0,0 0,0 0,25 1,-26-1,1 0,0 0,0 0,0 1,24-1,-24 25,0-25,0 0,-1 0,26 1,-25-1,0 0,24 0,-24 0,25 1,-26-1,1 0,25 0,-25 0,24 1,-24-1,25 0,-26 0,26 0,-25 0,24 25,-24-24,25-1,-25 0,24 0,-24 0,25 25,-25-24,-1-1,26 0,-25 0,24 0,-24 1,0-1,25 0,-26 0,26 0,-25 1,24-1,-24-25,25 25,-25 1,24-1,-24 0,25 0,-26 0,26 1,-25-1,24 0,-24 0,0 0,25 1,-25 24,-1-25,26 0,-25 0,24 0,-24 1,25-1,-25 25,24-25,-24 0,25 0,-26 0,26 1,-25-1,0 0,-1 0,26 0,-25 1,0-1,-1-25,1 25,25 1,-25-1,-1 0,1 0,0 0,0 1,0-1,-1 0,1 0,0 0,0 1,0-1,-1 25,1-25,0 0,0 0,25 25,-26-24,26 24,-25-25,0 25,24-25,-24 25,0-25,0 25,24-25,-24 1,0 24,0-25,-1 25,-24-25,25 0,-25 0,0 1,0-1,0 0,0 0,0 0</inkml:trace>
  <inkml:trace contextRef="#ctx0" brushRef="#br0" timeOffset="58580.71">4341 18231,'0'0,"0"25,0 0,-25-25,25 25,0 0,0-1,0 1,0 0,25 0,0-25,-25-25,24 25,1 0,-25-25,25 0,0 25,-25-24,25-1,-25 0,0 0,0 0,0 1,0-1,-25 25,0 0,0 0,25 25,-25-25,1 24,-1-24,25 25,-25 0,0-25,25 25,-25-25,25 25,25-25,0-25,0 25,-25-25,25 25,-1-25,1 0,0 1,0-1,-50 25,0 25,0-1,1 1,-1 0,0-25,25 25,-25-25,25 25,25-50,0 0</inkml:trace>
  <inkml:trace contextRef="#ctx0" brushRef="#br0" timeOffset="59197.02">4043 13742,'0'-25,"0"50</inkml:trace>
  <inkml:trace contextRef="#ctx0" brushRef="#br0" timeOffset="59336.13">4242 14412,'0'0,"0"49,0-24,-25 0,25 0,-25-1,25 1,0 0,0 0</inkml:trace>
  <inkml:trace contextRef="#ctx0" brushRef="#br0" timeOffset="59455.4">4291 15354,'0'0,"0"25,-25 0,25 0,0-1,0 1</inkml:trace>
  <inkml:trace contextRef="#ctx0" brushRef="#br0" timeOffset="59584.36">4316 16669,'0'0,"0"25,0 24,0-24,-25 0,25 0</inkml:trace>
  <inkml:trace contextRef="#ctx0" brushRef="#br0" timeOffset="59719.1">4490 17735,'0'0,"0"25,0 0,0 0,0 0,0-1</inkml:trace>
  <inkml:trace contextRef="#ctx0" brushRef="#br0" timeOffset="59828.12">4564 18083,'0'24,"0"-48,-25 73,25-24,-25-25</inkml:trace>
  <inkml:trace contextRef="#ctx0" brushRef="#br0" timeOffset="72201.12">2208 14015,'0'0,"-25"0,25-25,-25 25,0 0,0 0,1 0,-1 0,0 0,0 25,0-25,50 0,0 0,0 0,0 0,-25-25,24 25,1 0,0 0,0 0,0-25,-1 25,1 0,0 0,0 0,0 0,-1-25,1 25,0 0,0 0,0 0,-1 0,1 0,25 0,-25 0,-1 0,1 0,0 0,25 0,-25 0,-1 0,26 0,-25 0,24 0,1 0,-25-25,24 25,1 0,-25 0,24 0,1 0,0 0,-26 0,26 0,-25 0,24 0,-24 0,25 0,-25 0,-1 0,1 0,0 0,0 0,0 0,-1 0,1 0,0 0,0 0,0 0,0 0,-25-24,-25-1,0 25,25-25,-25 25,0 0,25-25,-25 25,1 0,-1-25,0 25,0 0,0 0,1-24,-1 24,0 0,0 0,0 0,1 0,-1 0,0-25,0 25,0 0,1 0,48 0,1 0,0 25,0-25,0 0,-1 0,1 0,0 0,0 0,0 0,-1 0,1 0,0 0,0 0,0 0,-1 24,1-24,0 0,0 0,25 25,-26-25,1 25,0-25,0 25,0 0,-25-1,24 1,-24 0,0 0,0 0,-24-1,-1 26,25-25,-25 0,0-1,-24 1,24 25,0-25,-25-1,25 1,-24 0,24 0,-25-25,26 25,-1 0,0-25,0 0,25 24,-25-24</inkml:trace>
  <inkml:trace contextRef="#ctx0" brushRef="#br0" timeOffset="75836.75">4514 12601,'0'-25,"0"0,0 0,0 1,0-1,0 0,0 0,0 0,-24 25,24-24,0-1,0 0,0 0,0 0,0 1,0-1,-25 0,25 0,0 0,0 0,0 1,-25 24,25-25,0 0,0 0,0 0,0 1,-25 24,25-25,0 0,0 0,0 0,0 1,0-1,0 0,0 0,0 0,0 1,0-1,0 0,0 0,0 0,0 1,0-1,0 0,0 0,0 0,0 1,0-1,0 0,-25 0,25 0,0 1,0-1,0 0,0 0,0 0,-24 1,24-1,0 0,-25 25,25-25,0 0,0 0,-25 25,25 25,-25-25,0 25,1 0,-1 0,25 0,-25-25,0 24,25 1,-25-25,25 25,0 0,0-50,25 25,-25-25,25 25,0-25,0 25,-1-24,1 24,0-25,0 25,0 0,-25 25,24-25,1 0,-25 24,25-24,0 0,0 25,-1-25,-24 25,25-25,-25 25,25-25,-25 25,25-25,-25 24,25-24,-1 25,-24 0,25-25,0 25</inkml:trace>
  <inkml:trace contextRef="#ctx0" brushRef="#br0" timeOffset="79451.02">7789 8136,'0'-25,"-25"50,0-25,0 25,0 0,1-25,24 24,-25-24,25 25,-25 0,25 0,-25 0,25-1,0 1,0 0,-25 0,25 0,0-1,0 1,0 0,25-25,-25 25,25-25,-25 25,25-25,0 0,-25 24,24-24,1-24,0 24,-25-25,25 25,-25-25,25 0,-1 0,-24 1,25-1,-25 0,0 0,25 0,-25 1,0-1,0 50,0-1,0 1,0 0,0 0,0 0,0-1,0 1,0 0,25 0,0 0,-25-1,24-24,1 25,0-25,0 0,0 0,0 0,-1-25,1 25,0-24,-25-1,25 0,0 0,-25 0,24 1,-24-1,25 0,-25 0,0 0,0 1,0-1,0 0,0 0,0 0,-25 1,1-1,24 0,-25 25,25-25,0 50</inkml:trace>
  <inkml:trace contextRef="#ctx0" brushRef="#br0" timeOffset="79798.77">8533 8434,'-25'24,"25"1,-25-25,25 25,0 0,0 0,0-1,0 1,0 25,0-25,0-1,0 1,25 0,0 0,-25 0,25-25,-25 24,24-24,1 0,0 0,0-24,0-1,-1 0,-24 0,0 0,0 1,0-1,0 0,0 0,-24 0,24 1,-25-1,0 25,0-25,0 0,1 25,-26-25,25 25,0 0</inkml:trace>
  <inkml:trace contextRef="#ctx0" brushRef="#br0" timeOffset="91246.74">9004 8384,'0'25,"-25"-25,50 0,0 0,0 0,0 0,-1 0,1 0,-25-25,25 25,0 0,0 0,-1 0,1 0,0 0,-25-25,25 25,0 0,-1 0,1 0,0 0,0 0,0 0,-1 0,1 0,0 0,0-25,0 25,-1 0,1 0,0 0,0 0,0 0,-1 0,1 0,-25-24</inkml:trace>
  <inkml:trace contextRef="#ctx0" brushRef="#br0" timeOffset="94174.7">10244 8186,'-24'0,"-1"0,25 24,25-48,-1 24,1 0,0 0,0 0,0 0,-1 0,1 0,0 0,0 0,0 0,-1 0,1 0</inkml:trace>
  <inkml:trace contextRef="#ctx0" brushRef="#br0" timeOffset="94620.6">10269 8111,'0'-25,"0"1,0 48,25 1,-25 0,0 0,25-25,-25 25,25-1,-25 1,24 0,-24 0,25-25,-25 25,0-1,25-24,-25 25,25-25</inkml:trace>
  <inkml:trace contextRef="#ctx0" brushRef="#br0" timeOffset="95118.45">10666 7987,'0'-25,"-25"25,25 25,0 0,0 0,0 0,25-25,-25 24,0 1,0 0,25 0,-25 0,0-1,0 1,25 0,-25 0,0 0,0-1,0 1,0 0,0 0,24 0,-24-1,0 1,0 0</inkml:trace>
  <inkml:trace contextRef="#ctx0" brushRef="#br0" timeOffset="95544.58">11063 8136,'0'0,"-25"0,25 25,-25 0,25-1,-25 1,25 0,-24 0,-1 0,25-1,-25-24,25 25,-25-25,25 25,0 0,-25-25,25 25,0-1,0-48</inkml:trace>
  <inkml:trace contextRef="#ctx0" brushRef="#br0" timeOffset="95846.48">10840 8062,'0'-25,"0"50,0-1,24-24,-24 25,25-25,-25 25,25 0,0 0,-25-1,25 1,-1 0,1 0,-25 0,25-25,-25 24,25 1,0 0,-25 0,24-25,-24 25,25-1</inkml:trace>
  <inkml:trace contextRef="#ctx0" brushRef="#br0" timeOffset="96792.25">11559 7962,'0'0,"-25"0,0 0,1 0,-1 0,25 25,-25-25,0 0,25 25,-25-25,1 25,-1-25,25 25,-25-25,25 24,-25-24,25 25,-25 0,25 0,0 0,0-1,0 1,0 0,25-25,0 25,0-25,0 0,-1 0,1 0,0 0,0-25,0 25,-1-25,1 25,-25-25,25 25,-25-24,25 24,-25-25,0 0,0 0,0 0,0 1,0-1,0 0,0 0,0 0,-25 25,25 25,0 0,0 0,0 0,0-1,0 1,0 0,25-25,-25 25,0 0,0-1,0 1,25 0,-25 0,24 0,-24-1,0 1,25 0,-25 0,0 0,0-1,0 1,0 25,0-25,0-1,0 1,0 0,0 0,0 0,-25-1,1-24,-1 0,0 0,25-24,0-1,-25 0,25 0,0 0,25 25,-25-24,25-1,0 0,-1 25</inkml:trace>
  <inkml:trace contextRef="#ctx0" brushRef="#br0" timeOffset="97362.9">11906 8483,'0'0,"0"25,0 0,0 0,0-1,25 1,-25 0,0 0,0 0,0-1,0 1,25-25,-25 25,0 0,0 0,0-1,0 1,0 0,0 0,0-50,0 0,0 0,0 1,0-1,-25 0,25 0,0 0,-25 1,25-1,0 0,0 0,-25-24,25 24,0 0,0 0,0 0,0 1,0-1,0 0,25 0,0 25,0 0,0 0,-1 0,1 0,0 0,0 0,0 0,-1 0,1 0,0 0,0 0</inkml:trace>
  <inkml:trace contextRef="#ctx0" brushRef="#br0" timeOffset="97630.38">11956 8558,'0'24,"25"-24,-1 0,1 0,0 0,-25-24,25 24,24 0,-24 0,0 0,0 0,0 0,0 0</inkml:trace>
  <inkml:trace contextRef="#ctx0" brushRef="#br0" timeOffset="100224.16">12427 8037,'0'25,"0"-1,0 1,-25-25,25 25,-24 0,-1 0,0-1,25 1,-25 0,0 0,25 0,-24-25,24 24,0 1,0-50</inkml:trace>
  <inkml:trace contextRef="#ctx0" brushRef="#br0" timeOffset="100546.57">12229 8086,'0'-24,"0"48,25-24,-25 25,24-25,-24 25,25-25,-25 25,25-25,0 25,-25-1,25-24,-1 25,1-25,0 25,0 0,0-25,-25 25,24-25,1 24,0-24</inkml:trace>
  <inkml:trace contextRef="#ctx0" brushRef="#br0" timeOffset="101877.19">12923 7962,'0'25,"0"0,0 0,-25 0,25-1,0 1,0 0,-24 0,24 24,0-24,-25 0,25 0,0 0,-25-1,25 1,0 0,0 0,-25-25,25 25,0-1,0 1,0-50,25 1,-25-1,0 0,0 0,25 0,-25 1,0-1,25 0,-25 0,0 0,0 50,0 0,0 0,24 0,-24-1,25 1,0-25,0 0,0-25,-1 1,-24-1,25 25,-25-25,0 0,25 0,-25 1,0-1,25 0,-25 0,0 0,0 1,0-1,0 0,25-25,-25 25,0 1,0-1,0 0,0 50,0 0,0-1,0 1,0 0,0 0,0 0,24 0,-24-1,0 26,0-25,0 0,0-1,0 26,0-25,0 0,0 24,0-24,0 0,0 0,0 24,0-24,0 0,0 0,0-1,0 1,0 0,0 0,0 0</inkml:trace>
  <inkml:trace contextRef="#ctx0" brushRef="#br0" timeOffset="102715.57">13246 8533,'-25'0,"25"25,0-1,0 1,0 0,0 0,25 0,-25-1,0 1,0 0,0 0,0 0,0-1,0 1,0 0,0 0,0-50,0 0,0 0,-25 1,25-1,0 0,0 0,0 0,0 1,0-1,0 0,0 0,0 0,0 1,0-1,0 0,0 0,25 25,-25-25,0 1,25 24,-25-25,24 25,-24-25,25 25,0 0,0 0,-25 25,25-25,-25 25,0-1,0 1,0 0,0 0,0 0,0-1,-25-24,25 25,-25-25,25 25,-25-25,25 25,25-25,0 0,-25 25,25-25,-1 0,1 24,0-24,-25 25,25-25,-25 25,0 0,0 0,0-1,0 1,0 0,-25 0,0 0,0-25,1 24,-1-24,0 0,0 0,0 0,1 0,-1 0,0 0,0 0,0 0,0 0,25-24,-24 24</inkml:trace>
  <inkml:trace contextRef="#ctx0" brushRef="#br0" timeOffset="104584.59">13866 7937,'0'25,"-25"-25,25 25,0 0,-25-25,25 25,-25 0,25-1,-24 1,24 0,-25 0,25 0,-25-1,0 1,25 0,-25 0,1 0,24-1,-25-24,25 25,-25-25,25 25,-25 0,25 0</inkml:trace>
  <inkml:trace contextRef="#ctx0" brushRef="#br0" timeOffset="104800.31">13593 8086,'0'25,"25"-25,-25 25,25-25,-25 25,24-25,1 25,-25-1,25-24,0 25,0 0,-1 0,1 0,0-1,0 1</inkml:trace>
  <inkml:trace contextRef="#ctx0" brushRef="#br0" timeOffset="105387.54">14213 7789,'25'24,"-50"-48,50 73,-25-24,0 0,25 0,-25 24,0-24,0 25,0-25,0 24,0 1,0-25,0 24,0-24,0 25,0-26,0 26,0-25,0 0,0-1,0 1,0 0,0 0,0 0,0-1</inkml:trace>
  <inkml:trace contextRef="#ctx0" brushRef="#br0" timeOffset="106001.53">14089 7764,'0'-25,"0"0,0 0,0 1,25 24,-25-25,25 25,-25-25,24 25,-24-25,25 25,0 0,0 0,-25-25,25 25,-1 0,1 0,0 0,0 0,0 25,0-25,-25 25,24-25,1 25,-25 0,0-1,25 1,-25 0,0 0,0 0,0-1,0 26,0-25,-25 0,25-1,-25 1,25 0,-24 0,24 0,-25 0,0-1,25 1,0 0,25-25,0 25,-1 0,1-25,-25 24,25-24,-25 25,25 0,-25 0,25 0,-25-1,0 1,0 0,0 0,0 0,-25-25,25 24,-25 1,0 0,0 0,1-25,-1 25,0-25,0 0,0 0,0 0,25 24,-24-24,-1 0,25-24</inkml:trace>
  <inkml:trace contextRef="#ctx0" brushRef="#br0" timeOffset="108384.87">4242 15280,'0'0,"0"-25,0 50,0-1,0 1,0 0,24 0,-24 0,0 0,0-1,0 1,25 0,-25 0,0 0,25-25,-25 24,0 1,25-25,-25-25,-25 25,25-24,0-1,-25 25,25-25,0 0,-25 0,25 50,0 0,25 0,-25 0,0 24,25-24,-25 0,0 0,25-1,-25 26,0-25,25 0,-25-1,0 1,0-50,0 1,0-1,0 0,0 0,0-24,-25 24,25 0,0 0,0 0,-25 1,25-1,0-25,-25 25,25 1,0-1,-25 25,25-25,0 50,0 0,0-1,0 1,25 0,-25 0,0 0,0-50,0 0,0 0,0 0,0 1,0-1,0 0,0 0,0 0,-25 0,25 50</inkml:trace>
  <inkml:trace contextRef="#ctx0" brushRef="#br0" timeOffset="110631.64">14833 8458,'-25'0,"25"25,-24-25,24 25,0 0,-25-25,25 25,-25-1,25 1,0 0,0 0,-25-25,25 25,0-1,0 1,0 0,0 0,25-25,-25 25,25-25,-25 24,25-24,-1 25,1-25,0 0,0 0,0 0,-1 0</inkml:trace>
  <inkml:trace contextRef="#ctx0" brushRef="#br0" timeOffset="111066.72">15007 8483,'0'-25,"25"25,-1 0,1 0,0 0,0 0,0 0,-1 25,1-25,-25 25,0 0,0 0,0-1,0 1,-25-25,25 25,-24-25,24 25,-25-25,25 25,-25-25,0 0</inkml:trace>
  <inkml:trace contextRef="#ctx0" brushRef="#br0" timeOffset="111436.71">15329 8434,'-25'0,"25"24,-24-24,24 25,0 0,0 0,0 0,0-1,0 1,0 0,0 0,0 0,0-1,0 1,24 0,1 0,0-25,0 0,0 0</inkml:trace>
  <inkml:trace contextRef="#ctx0" brushRef="#br0" timeOffset="111782.15">15553 8533,'0'0,"24"0,1 0,0 0,0 0,-25-25,25 25,-1 0</inkml:trace>
  <inkml:trace contextRef="#ctx0" brushRef="#br0" timeOffset="111997.29">15553 8632,'0'0,"24"0,-24-25,25 25,0 0,0 0,0 25,-1-25</inkml:trace>
  <inkml:trace contextRef="#ctx0" brushRef="#br0" timeOffset="112446.18">15999 8582,'0'25,"-25"0,25 0,-25-25,25 25,-24-25,-1 24,0-24,25 25,-25-25,0 0,25 25</inkml:trace>
  <inkml:trace contextRef="#ctx0" brushRef="#br0" timeOffset="113266.33">16098 8483,'0'0,"0"-25,-25 25,25 25,-24-25,24-25,-25 25,0 0,0 0,0 0,1 0,-1 0,25-24,-25 24,25-25,25 25,0 0,-1 0,1 0,-25 25,25-25,0 0,-25 24,0 1,25-25,-25 25,0 0,0 0,0-1,0 1,0 0,-25 0,25 0,-25-25,0 24,0-24,1 0,-1 25,0-25,0 0</inkml:trace>
  <inkml:trace contextRef="#ctx0" brushRef="#br0" timeOffset="113778.22">16321 8384,'0'-25,"-24"25,-1 0,0 0,0 0,25 25,-25-25,25 25,-24-25,24 25,-25-1,25 1,-25-25,25 25,0 0,0 0,0-1,0 1,0 0,25 0,0-25,-1 0,1 0,0 0,0 0,0 0,-1 0,1 0</inkml:trace>
  <inkml:trace contextRef="#ctx0" brushRef="#br0" timeOffset="114467.98">16495 8632,'0'-25,"0"0,0 50,0 0,0 0,-25-25,25 25,0-1,0 1,0 0,0 0,0 0,0-1,0 1,0-50,25 25,0 0,0 0,0 0,-1-24,1 24,0 0,0 0,0 0,-1-25,1 25</inkml:trace>
  <inkml:trace contextRef="#ctx0" brushRef="#br0" timeOffset="114848.02">16594 8310,'-24'-25,"24"0,0 0,0 0,24 25,1 0,0 0,0 0,0 0,-1 25,1-25,25 25,-25 0,-1-25,1 25,0-1,0 1,0 0,-1 0,-24 0,25 24,0-24,-25 0,0 0,0 24,0-24,0 25,0-26,0 1,-25 25,25-25,-25-1,1 1,-26 0,25 0,0 0,1-1,-26 1</inkml:trace>
  <inkml:trace contextRef="#ctx0" brushRef="#br0" timeOffset="117630.02">4862 16991,'0'0,"0"-25,0 1,-25 24,25-25,-25 25,0 25,0-1,1 1,24 0,0 0,-25-25,25 25,-25-1,25 1,0 0,0 25,-25-26,25 1,0 0,0 0,0 0,25-1,-25 1,25 0,-25 0,25 0,-1-25,1 24,0-24,0 0,0 0,0-24</inkml:trace>
  <inkml:trace contextRef="#ctx0" brushRef="#br0" timeOffset="117885.85">5011 17090,'0'0,"0"-24,0-1,24 25,-24-25,25 25,0-25,0 25,0 0,-1 0,1 0,0 0,0 25,0-25,-25 25,24-25,-24 25,0-1,0 1,0 0,-24 0,24 0,-25-1,25 1,-25 0,25 0,-25 0,0-25,25 24,-24-24</inkml:trace>
  <inkml:trace contextRef="#ctx0" brushRef="#br0" timeOffset="118121.42">5358 16991,'0'-25,"0"50,-25-25,25 25,0 0,-25-25,25 25,0-1,0 1,0 0,0 0,0 0,0-1,0 1,0 0,25-25,-25 25,0 0,25-25,-25 24,25-24,-1 0,1 0,0 0</inkml:trace>
  <inkml:trace contextRef="#ctx0" brushRef="#br0" timeOffset="118369.42">5680 17214,'0'0,"-25"0,25 25,-24-25,24 25,0 0,0 0,0-1,0 1,0 0,0 0,0 0,24-1,1-24,0 0,0-24,0 24,-1-25,1 25,0-25</inkml:trace>
  <inkml:trace contextRef="#ctx0" brushRef="#br0" timeOffset="118596.79">5829 16966,'0'0,"0"-24,-25 24,25-25,0 0,25 25,0 0,0 0,0 25,-1-25,1 25,25-25,-25 24,-1 1,1 0,25 0,-25 0,-1 24,-24-24,25 25,-25-26,0 26,0 0,0-1,0 1,-25-1,1 1,-26 0</inkml:trace>
  <inkml:trace contextRef="#ctx0" brushRef="#br0" timeOffset="122268.34">11237 9203,'0'24,"24"-24,1 0,0 0,0 0,0 0,-1-24,1 24,0 0,0 0,0 0,-1 0,26 0,-25 0,0 0,24 0,-24 0,25-25,-26 25,26 0,-25 0,24 0,1 0,0 0,-1 0,1 0,-1 0,1-25,0 25,-1 0,1 0,0 0,-1 0,1 0,24 0,-24-25,-1 25,1 0,24 0,-24 0,0 0,24 0,-24 0,-1 0,26 0,-26 0,26 0,-26 0,26-25,-26 25,1 0,24 0,-24 0,0 0,24 0,-24 0,-1 0,1 0,-25 0,24 0,1 0,-1 0,-24 0,25 0,-25 25,-1-25,26 0,-25 0,0 0,-1 0,1 0,0 0,0 0,0-25</inkml:trace>
  <inkml:trace contextRef="#ctx0" brushRef="#br0" timeOffset="123140.16">12378 9426,'0'-25,"0"0,0 0,0 1,0 48,0 1,24 0,-24 0,0 0,0-1,0 1,25 0,-25 0,0 0,0-1,0 1,0 25,0-25,0-1,25 1,-25 0,0 0,0 0,0-1,0 1,0 0,0 0,0-50,0 0,0 0,0 1,0-1,0 0,25 25,-25-25,0 0,25 1,-25-1,24 25,-24-25,25 25,0 0,0 0,0 0,-25 25,24-25,-24 25,25-1,-25 1,25-25,-25 25,25 0,-25 0,25-25,-25 24,24-24,1 0,-25-24,25 24,-25-25</inkml:trace>
  <inkml:trace contextRef="#ctx0" brushRef="#br0" timeOffset="123409.36">12254 9624,'0'0,"-25"0,0 0,25-25,25 25,0-24,-1 24,1 0,0 0,0 0,0-25,-1 25,1 0,25 0,-25 0,-1 0,1 0,25 0,-25 0,-1 0,1 0,0 0,0-25,0 25,-1 0,1 0,0 0</inkml:trace>
  <inkml:trace contextRef="#ctx0" brushRef="#br0" timeOffset="124775.25">7739 7689,'-25'0,"0"0,1 0,-1 25,0-25,0 0,0 0,1 0,-1 25,0-25,25 25,-25-25,0 25,1-1,24 1,-25-25,25 25,-25 0,0 0,25-1,-25 1,25 0,-24 0,24 0,-25 0,25-1,-25 26,25-25,-25 0,25-1,0 26,-25-25,25 24,-24-24,24 25,-25-25,25 24,0 1,-25-1,25 1,0 0,-25 24,25-24,0-1,0 26,-25-26,25 26,0-26,0 26,0-26,0 26,25-1,-25 1,25-1,-25 0,25 1,-25-1,25-24,-1 24,1-24,0 24,0-24,0 0,-1-1,26 1,-25-25,24 24,1-24,0 25,-1-26,1 1,24 0,1-25</inkml:trace>
  <inkml:trace contextRef="#ctx0" brushRef="#br0" timeOffset="125957.84">15007 7218,'0'-25,"0"50,25-25,-1 0,-24 25,25-25,0 25,0 0,0-25,-1 24,1 1,0 0,0 0,0 0,-1-1,1 1,0 0,0 0,0 0,0 24,-1-24,1 25,0-1,0 1,0-1,-25 1,24 0,-24 24,25-24,0 24,-25 1,25-26,-25 26,25-26,-25 26,0-1,24 0,-24-24,0 24,0 1,0-26,0 26,0-26,0 26,-24-25,24-1,-25 26,0-26,0 1,0 24,1-24,-26-1,0 26,26-26,-26 1,-25 0,26-26,-1 26,1-25,-1 24,0-24,-24 0</inkml:trace>
  <inkml:trace contextRef="#ctx0" brushRef="#br0" timeOffset="128186.31">4093 11609,'0'0,"0"24,0 1,0 0,-25 0,25 0,0-1,0 1,0 0,-25-25,25 25,0 0,0-1,-25-24,25 25,0-50,0 1,25 24,-25-25,0 0,0 0,0 0,25 1,-25-1,0 0,0 0,25 25,0 0,-1 25,1-25,-25 25,25-25,0 0,-25 25,25-25</inkml:trace>
  <inkml:trace contextRef="#ctx0" brushRef="#br0" timeOffset="129730.32">4142 11658,'-24'0,"24"25,0 0,0 0,24-25,-24 24,0 1,0 0,25 0,-25 0,0-1,0 1,0 0,0 0,25-25,-25 25,0-1,0 1,0 0,0 0,0 0,0-1,0 1,0 0,0 0,25-25,-25 25,0 0,0-1,25-24,-25 25,0 0,0 0,0 0,24-25,-24 24,0 1,0 0,0 0,0 0,25-25,-25 24,0 1,0 0,0 0,0 0,0-1</inkml:trace>
  <inkml:trace contextRef="#ctx0" brushRef="#br0" timeOffset="-123181.4">8508 13692,'0'0,"25"-25</inkml:trace>
  <inkml:trace contextRef="#ctx0" brushRef="#br0" timeOffset="-117444.86">17537 8384,'-25'0,"25"25,25-25,0 0,0 0,-1 0,1 0,0 0,25 0,-26 0,26-25,-25 25,0 0,24 0,-24 0,25-25,-26 25,1 0,25 0,-25-25,-1 25,1 0,-25-24,25 24</inkml:trace>
  <inkml:trace contextRef="#ctx0" brushRef="#br0" timeOffset="-117256.18">17835 8186,'-25'0,"50"0,-50 24,50-24,-25 25,0 0,24 0,-24 0,0-1,25 1,-25 0,0 0,0 24,25-24,-25 25,0-25,0 24</inkml:trace>
  <inkml:trace contextRef="#ctx0" brushRef="#br0" timeOffset="-116140.49">18827 7590,'0'0,"-25"0,0 0,0 0,25 25,-24-25,24 25,-25-25,0 25,25-1,-25 1,0 0,25 0,-24 24,-1 1,0 0,0-1,25 26,-25-26,0 26,25-1,0-24,-24 24,24 1,0-26,0 26,24-26,1 26,-25-26,25 26,0-26,0-24,0 25,24-1,-24-24,25 0,-26 0</inkml:trace>
  <inkml:trace contextRef="#ctx0" brushRef="#br0" timeOffset="-115488.6">19050 7888</inkml:trace>
  <inkml:trace contextRef="#ctx0" brushRef="#br0" timeOffset="-113356.51">17760 8607,'25'0,"-25"-25,25 1,-25-1,25 25,-25-25,0 0,24 25,-24-25,0 1,25 24,-25-25,0 0,-25 50,1-25,24 25,-25-25,0 24,0 1,0 0,1 0,24 0,24-25,1 0,0-25,0 25,0-25,-1 0,1 25,0-25,0 1,24-1,-49 0,25 0,0 0,-25 1,25-1,-25 0,0 0,-25 25,0 0,0 0,1 0,-1 0,-25 25,1 0,24-25,-25 25,25-1,-24 1,24 25,0-25,0-1,1 1,24 0,0 0,0 0,0-1,0 1,24 0,1-25,0 25,25-25,-26 0,26-25,0 25,-1-25,-24 0,25 25,-1-24,-24-1,0 0,0 0,-1 0,-24 1,25 24,-25-25,-25 0,1 25,-1 0,-25 0,25 0,1 0,-1 0,-25 0,25 25,1-25,-1 0,0 25,0-25,0 0,25 24</inkml:trace>
  <inkml:trace contextRef="#ctx0" brushRef="#br0" timeOffset="-112795.76">17661 9054,'0'0,"0"-25,-25 25,50-25,0 25,0 0,-1 0,1 0,25-25,-25 25,-1 0,26 0,-25-25,24 25,1 0,-25-24,24 24,-24 0,0 0,0-25,0 25,-1 0,-48 0,-1 25,0-25,-25 0,26 24,-26-24,0 25,1-25,-1 0,1 25,24-25,-25 25,1-25,24 0,-25 0,25 25,1-25,-1 0,50 0,-1 0,1 0,0-25,0 25,24 0,1 0,-25-25,24 25,1 0,-25-25,24 25,-24 0,0-25,0 25,0 0,-50 0,0 0,-25 0</inkml:trace>
  <inkml:trace contextRef="#ctx0" brushRef="#br0" timeOffset="-112088.99">18976 8235,'0'0,"-25"0,25-25,0 1,-25-1,25 0,0 50,0 0,0-1,0 1,25 0,-25 25,25-26,-25 1,0 25,0-25,0 24,24-24,-24 0,25 24,-25-24,0 0,0 0,0 0,0-1,25 1,-25 0,0 0,25-25,-25 25</inkml:trace>
  <inkml:trace contextRef="#ctx0" brushRef="#br0" timeOffset="-111819.73">19397 8210,'0'0,"0"-24,0 48,-25-24,1 0,24 25,-25 0,0 0,0-25,0 25,1-1,24 1,-25-25,0 25,25 0,-25-25,25 25,0-1,25 1,0 0,0-25,-1 25,1-25,0 25,25-25,-26 0,26 24,-25-24,24 0</inkml:trace>
  <inkml:trace contextRef="#ctx0" brushRef="#br0" timeOffset="-111077.06">19745 8260,'0'-25,"0"0,24 25,1 25,-25 0,25 0,-25 0,0-1,0 1,0 0,0 25,0-1,0-24,25 25,-25-1,0-24,0 25,25-26,-25 1,24 0,-24 0,25-25,0 0,0 0,-25-25,25 25,-1-25,1 0,0 1,0-26,-25 25,25 0,-1 1,-24-1,25-25,-25 25,0 1,0-1,0 0,25 0,-25-24,0 24,0 0</inkml:trace>
  <inkml:trace contextRef="#ctx0" brushRef="#br0" timeOffset="-109631.78">20166 8533,'0'-25,"0"50,0 0,0-1,0 1,25-25,-25 25,0 0,0 0,25-25,-25 24,0 1,25-25,-25 25,-25-25,0 0,0 0,0 25,1 0,24-1,0 1,24-25,1 0,0 0,-25-25,25 25,-25-24,25 24,-1-25,-24 0,25 25,-25-25,0 0,25 25,-25-24,0 48,0 1,0 0,25 0,0-25,-1 0,1 0,0 0,0 0,0 0,-1 0</inkml:trace>
  <inkml:trace contextRef="#ctx0" brushRef="#br0" timeOffset="-109308.51">20166 7838,'0'0,"-25"-25,25 1,0-1,0 0,25 0,0 25,25 0,-26 0,1 0,25 0,-1 25,1 0,-25 0,24-1,1 1,0 25,-1-25,1 24,-25 1,0 24,24-24,-49 24,25-24,-25 24,0 1,0-1,-25 1,0-1,1 0,-26 1,25-1,-25-24,1-1,24 1,-25 0,1-1,24-24,-25 0,26 0</inkml:trace>
  <inkml:trace contextRef="#ctx0" brushRef="#br0" timeOffset="-100593.14">15429 8756</inkml:trace>
  <inkml:trace contextRef="#ctx0" brushRef="#br0" timeOffset="-100296.99">16297 8632,'0'0</inkml:trace>
  <inkml:trace contextRef="#ctx0" brushRef="#br0" timeOffset="-99848.68">16297 8682,'0'0,"0"-25,0 0</inkml:trace>
  <inkml:trace contextRef="#ctx0" brushRef="#br0" timeOffset="-97384.88">15106 8409,'0'-25,"25"25,-25-25,0 0,0 1,25 24,-25 24,-25-24,0 0,25 25</inkml:trace>
  <inkml:trace contextRef="#ctx0" brushRef="#br0" timeOffset="-75917.46">24160 13643,'0'-25,"-25"25,0 0,0 0,1 0,-1 0,25-25,-25 25,0 0,0 0,1 0,-26 0,25 0,-25 0,26 0,-26 0,0 0,1 0,-1-25,1 25,-1 0,0 0,1 0,-26 0,26 25,-1-25,-24 0,24 0,1 0,-1 0,0 0,1 0,-1 0,1 25,-1-25,25 0,0 0,0 0,1 0,-1 0,0 0,25 25,25-25</inkml:trace>
  <inkml:trace contextRef="#ctx0" brushRef="#br0" timeOffset="-75552.39">23192 13395,'25'0,"0"-25,0 25,-50 0,0 0,0 25,1-25,-26 0,25 24,-24-24,24 25,-25 0,1-25,-1 25,0 0,1-1,-1 1,0-25,1 25,24 0,-25 0,26-1,-1-24,0 25,0 0,25 0,0 0,0-1,25 1,0-25,0 25,-1 0,1 0,25-25,-1 24,1 1,0-25,-1 25,1 0,0 0,24-25,-24 24,-1 1,26-25</inkml:trace>
  <inkml:trace contextRef="#ctx0" brushRef="#br0" timeOffset="-59659.1">21506 15131,'0'-25,"-25"25,25-25,25 0,-1 25,1 0,0 0,0 0,0 0,-1 0,-24 25,25-25,0 25,0-25,0 25,0-25,-1 25,1-1,-25 1,25-25,-25 25,0 0,0 0,0-1,-25 1,0 0,1-25,-1 25,0-25,-25 0,25 0,1 0,-1 0,-25-25,25 25,1 0,-1-25,-25 0,25 1,1 24,-1-25,-25-25,25 25,1 1,-1-1,25 0,-25 0,25-24,0 24,0 0,0 0,0 0,0 1,25-1,0 0,-1 25,1-25,25 0,-1 25,1 0,0-24,-1 24,1 0,-1 0,1 0,25 0,-26 0,1 0,-1 0,1 24,0-24,-26 0,26 0,-25 0,0 0,-1 25,1-25,0 0</inkml:trace>
  <inkml:trace contextRef="#ctx0" brushRef="#br0" timeOffset="-59347.59">21704 14163,'0'0,"0"-24,-25 24,0 0,25-25,0 0,-24 25,48 0,1 0,0 25,0-25,0 0,0 0,24 25,1-25,-1 0,-24 0,25 24,-1-24,1 0,-25 0,0 0,-1 0,1 0,0 0,0 0</inkml:trace>
  <inkml:trace contextRef="#ctx0" brushRef="#br0" timeOffset="-58266.77">21828 15726,'-25'0,"1"0,-1 25,0-25,0 25,0 0,0-25,25 24,-24 1,-1 0,0 0,0 0,0-1,1 1,-1 0,25 25,-25-26,0 1,25 0,0 0,-25 0,25 24,0-24,0 0,0 0,0-1,0 1,25 0,-25 0,25 0,0 0,-25-1,25 1,-1-25,1 25,0-25,25 25,-26-25</inkml:trace>
  <inkml:trace contextRef="#ctx0" brushRef="#br0" timeOffset="-57655.4">21779 16098,'0'-25,"-25"25,25-24,0-1,25 25,-1 0,1-25,0 25,0 0,0 0,-1 0,1 0,0 25,0-25,-25 25,0-1,0 1,-25 0,0 0,0 0,1-25,-1 24,0 1,0-25,0 25,1-25,-1 25,0-25</inkml:trace>
  <inkml:trace contextRef="#ctx0" brushRef="#br0" timeOffset="-57278.89">22076 15999,'0'-25,"-25"25,25 25,-24-25,24 25,-25-25,25 25,-25-25,25 24,-25-24,25 25,0 0,-25-25,25 25,0 0,0-1,0 1,0 0,0 0,25-25,-25 25,25-25,0 24,0-24,-1 0,1 0</inkml:trace>
  <inkml:trace contextRef="#ctx0" brushRef="#br0" timeOffset="-56969.9">22275 16073,'24'0,"1"0,0 0,0 0,0 0,-1 0,1 0,0-24,0 24,0 0,-1 0</inkml:trace>
  <inkml:trace contextRef="#ctx0" brushRef="#br0" timeOffset="-56778.44">22200 16173,'0'0,"25"0,0 0,0 0,-1 0,1 0,25 0,-25 0</inkml:trace>
  <inkml:trace contextRef="#ctx0" brushRef="#br0" timeOffset="-56419.56">22647 15974,'0'-25,"24"25,1 0,0 0,0 0,0 0,-25 25,25 0,-1 0,-24 0,0-1,-24-24,24 25,-25-25,25 25,-25-25,25 25,-25-25,25 25,-25-25,0 24,1-24,-1 25,0-25,0 0</inkml:trace>
  <inkml:trace contextRef="#ctx0" brushRef="#br0" timeOffset="-56118.4">22969 15999,'0'-25,"0"0,-25 25,25 25,-24-25,24 25,-25 0,0 0,25-1,-25-24,25 25,-25 0,1 0,24 0,0-1,0 1,0 0,24-25,1 25,0-25,0 0</inkml:trace>
  <inkml:trace contextRef="#ctx0" brushRef="#br0" timeOffset="-55695.4">23192 16222,'0'-25,"0"50,-24-25,24 25,-25 0,25 0,0-1,-25 1,25 0,0 0,0 0,0 0,0-1,0 1,0 0,0 0</inkml:trace>
  <inkml:trace contextRef="#ctx0" brushRef="#br0" timeOffset="-55358.82">23192 16247,'0'0,"0"-25,0 0,25 1,0 24,0 0,0 0,-1 0,1 24,-25 1,0 0,0 0,-25 0,1-1,-1-24,0 25,0-25,0 0,25 25,25-25,-25 25,25-25,0 0,0 0,-1 0,1 25,0-25,0 0,24 25,-24-25,0 0,25 0</inkml:trace>
  <inkml:trace contextRef="#ctx0" brushRef="#br0" timeOffset="-55122.52">23490 15925,'25'-25,"0"25,-1 0,1 0,0 0,0 25,0-25,-1 24,1 1,0 0,0 0,0 0,-1-1,1 26,0-25,0 0,0 24,-25-24,0 0,0 24,0-24,-25 0,0 25,0-25</inkml:trace>
  <inkml:trace contextRef="#ctx0" brushRef="#br0" timeOffset="-52313.95">12799 10269,'0'0,"0"-25,0 1,0-1,-25 25,25-25,0 50,0 0,0-1,0 1,0 0,0 0</inkml:trace>
  <inkml:trace contextRef="#ctx0" brushRef="#br0" timeOffset="-52179.33">12725 10988,'-25'50,"50"-100,-50 125,25-50,0-1,25 1</inkml:trace>
  <inkml:trace contextRef="#ctx0" brushRef="#br0" timeOffset="-52051.5">12626 11609,'-25'74,"50"-148,-50 173,25-74,25-1</inkml:trace>
  <inkml:trace contextRef="#ctx0" brushRef="#br0" timeOffset="-51918.58">12774 12254,'-24'99,"48"-198,-48 223</inkml:trace>
  <inkml:trace contextRef="#ctx0" brushRef="#br0" timeOffset="-51790.34">12849 12898,'-50'199,"50"-174</inkml:trace>
  <inkml:trace contextRef="#ctx0" brushRef="#br0" timeOffset="-51658.45">12874 13717,'-25'198,"50"-396,-50 421,50-198,-25 0,24 0,-24-1,25 1</inkml:trace>
  <inkml:trace contextRef="#ctx0" brushRef="#br0" timeOffset="-51527.05">12973 14436,'25'422,"-50"-844,74 869,-49-422,25-1,0 1,-25 0,25 25</inkml:trace>
  <inkml:trace contextRef="#ctx0" brushRef="#br0" timeOffset="-51407.48">13122 15280,'49'273,"-49"-249,-49-321,123 619,-49-297,-25 0</inkml:trace>
  <inkml:trace contextRef="#ctx0" brushRef="#br0" timeOffset="-51299.66">13246 15925,'-25'124</inkml:trace>
  <inkml:trace contextRef="#ctx0" brushRef="#br0" timeOffset="-51170.33">13221 16421,'0'49,"0"-24,25-422,-50 720,25-224</inkml:trace>
  <inkml:trace contextRef="#ctx0" brushRef="#br0" timeOffset="-51046.36">13271 16768,'-25'99,"25"-74,25-149,-50 273</inkml:trace>
  <inkml:trace contextRef="#ctx0" brushRef="#br0" timeOffset="-50852.52">13395 17190,'0'124,"0"-248,0 272,0-123,0 0,0 0,24-25,-24 25,0-1,0 1,0 0,0 0,0 0,0 0,0-1,0 1</inkml:trace>
  <inkml:trace contextRef="#ctx0" brushRef="#br0" timeOffset="-37623.66">12700 18281,'-25'-25,"25"0,-25 25,25-24,0-1,0 50,0-1,0 1,-24-25,24 25,0 0,0 0,0-1,0 1,-25 0,25 0,0 0,0-1,0 1,0 0,25-25,-25 25,0 0,0 0,24-1,-24-48,0-1,0 0,0 0,0 0,-24 0,24 1,0-1,0 0,0 0,0 0,0 1,0-1,0 0,0 0,24 0,-24 1,0-1,0 0,25 25,-25-25,25 0,0 1,0 24,-25-25,24 25,1-25,0 25,0 0,0-25,-1 25,1 0,-25 25,25-25,-25 25,0 0,0-1,0 1,-25-25,25 25,0 0,0 0,0-1,0 1,0 0,25 0,0 0,0-1,-25 1,24-25,1 25,0 0,0 0,-25-1,0 1,-25-25,25 25,-25-25,0 25,1-25,-1 0,0 25,0-25,0 0,1 0,-1 0,0 25,0-25</inkml:trace>
  <inkml:trace contextRef="#ctx0" brushRef="#br0" timeOffset="-37402.61">13320 18380,'-25'0,"25"-25,25 25,0 0,0-24,0 24,-1 0,1 0,0 0,0 0,0 0,24 0,-24 0</inkml:trace>
  <inkml:trace contextRef="#ctx0" brushRef="#br0" timeOffset="-37014.76">13345 18430,'0'0,"0"25,-25-25,50 0,0 0,0 0,-1 0,26 0,0 0,-1 24,1-24,-1 0,1 0,24 0,-24 0,0 0,-1-24,1 24,-25 0,24-25,-24 25,0-25,0 25,-25-25,24 25,-24-25,-24 25,24-24,-25 24,0 0,0 0,0 0,1 0,-26 0,25 0,0 24,1 1,-1-25,25 25,0 0,0 0,0-1,25 1,-1-25,1 0,0 25,0-25,24 0,-24-25,0 25,0 0,0 0,-1-25,1 1,-25-1,0 0,-25 0</inkml:trace>
  <inkml:trace contextRef="#ctx0" brushRef="#br0" timeOffset="-21696">5308 12502,'0'-25,"0"0,0 0,0 0,0 1,0-1,0 0,0 0,0 0,0 1,0-1,-25 25,25-25,0 0,-24 25,24-25,0 0,0 1,-25-1,25 0,0 0,0 0,0 1,-25 24,25-25,0 0,0 0,0 0,0 1,0-1,0 0,0 0,-25 25,25-25,0 1,0-1,0 0,0 0,0 0,-25 1,25-1,0 0,0 0,0 0,0 1,0-1,0 0,0 0,-24 0,24 1,0-1,0 0,-25 25,25-25,0 0,0 1,-25 24,25-25,0 0,0 0,-25 25,25-25,0 0,0 1,0-1,0 0,0 0,0 0,-25 1,25-1,0 0,0 0,0 0,-24 25,-1 0,25 25,-25-25,25 25,-25 0,0-25,25 25,0-1,0 1,0 0,-24-25,24 25,0-50,0 0,0 0,0 1,24 24,-24-25,25 0,-25 0,25 25,-25-25,25 1,0-1,-1 25,-24-25,25 25,-25-25,0 50,25-25,0 0,-25 25,25-25,-25 25,24-25,-24 24,25-24,-25 25,25-25,-25 25,25-25,0 0,-1 25,1-25</inkml:trace>
  <inkml:trace contextRef="#ctx0" brushRef="#br0" timeOffset="-19681.84">3324 9029,'0'-25,"0"0,25 25,-1 0,1 0,0 25,0 0,0-25,-25 25,24-25,1 25,-25-1,25 1,-25 0,25 0,-25 0,0-1,0 1,0 0,-25 0,0 0,0-1,1 1,-1-25,0 0,0 25,0-25,1 0,-1 0,0-25,0 25,0-25,1 25,-1-24,25-1,-25 0,0 25,0-25,25 0,-24 1,24-1,0 0,0 0,0 0,0 1,0-1,0 0,24 25,-24-25,25 25,0-25,0 25,0-25,-1 25,1 0,25 0,-25 0,24 0,1 0,-25 0,24 0,1 0,-25 0,24 0,1 0,-25 0,0 0,24 0,-24 25,0-25,0 0,-1 0,1 0</inkml:trace>
  <inkml:trace contextRef="#ctx0" brushRef="#br0" timeOffset="-19373.62">3547 8508,'-25'0,"25"-25,25 25,0 0,0-25,-1 25,1 0,0 0,0 0,0 0,24-24,-24 24,0 0,25 0,-26 0,1-25,25 25,-25 0,-1 0,1 0,0-25,0 25,0 0,-1 0,1 0</inkml:trace>
  <inkml:trace contextRef="#ctx0" brushRef="#br0" timeOffset="-7784.03">21158 8508,'0'0,"25"-25,0 25,0-25,24 25,-24 0,0 0,25 0,-26 0</inkml:trace>
  <inkml:trace contextRef="#ctx0" brushRef="#br0" timeOffset="-7674.78">21828 8558,'50'24</inkml:trace>
  <inkml:trace contextRef="#ctx0" brushRef="#br0" timeOffset="-6954.21">21630 8979,'0'0,"-25"0,0-25,-25 25,26-24,-1-1,-25 25,25-25,1 0,-1 0,0 1,0-1,0 0,1 0,24 0,0 1,0-1,0 0,0 0,24 0,-24 1,25-1,0 25,0-25,0 25,-1-25,26 25,-25 0,24 0,-24 0,25 0,-25 0,24 0,1 25,-25-25,24 25,1-25,-25 25,24-25,-24 24,25-24,-25 25,24 0,-24-25,0 25,0 0,-1-25,1 24,0-24,0 25,0-25,-1 0,-24-25,-24 1</inkml:trace>
  <inkml:trace contextRef="#ctx0" brushRef="#br0" timeOffset="-6583.99">21779 7987,'0'0,"0"-25,24 25,1-25,0 25,0 0,0 0,-1 0,1 0,0 0,0 0,0 0,-1 0,1 0,0 0,0 0,0 0,-1 0,1-24,0 24,-25-25</inkml:trace>
  <inkml:trace contextRef="#ctx0" brushRef="#br0" timeOffset="-6403.09">22051 8037,'0'0,"0"49,0 1,25 0</inkml:trace>
  <inkml:trace contextRef="#ctx0" brushRef="#br0" timeOffset="-5875.47">21754 8855,'0'0,"25"25,-25 0,0 0,24-1,-24 1,0 0,0 0,-24 0,24 0,-25-25,0 0,25 24,-25-24,0 0,0 25,1-25,-1 25,-25-25,25 0</inkml:trace>
  <inkml:trace contextRef="#ctx0" brushRef="#br0" timeOffset="-5051.8">21555 8632,'0'-25,"0"0,0 1,25-1,-25 0,25 25,-25-25,25 25,-1 0,1 0,-25 25,25-25,-25 25,0 0,25-25,-25 24,25 1,-25 0,25 0,-25 0,0-1,0 1,0 0,-25 0,25 0,0-1,-25-24,25 25,0 0,-25-25,25-25,0 0,0 1,0-1,0 0,0 0,0 0,25 25,-25 25,0 0,0 0,0 0,0-1,0 1,25 0,-25 25,0-26,0 1,0 0,0 0,0 0,-25 0</inkml:trace>
  <inkml:trace contextRef="#ctx0" brushRef="#br0" timeOffset="-95630.19">6375 12626,'0'0,"0"24,0 1,25 0,-25 0,0 0,0-1,0 1,24-25,-24 25,0 0,0 0,0-1,0 1,0 0,0 0,25-25,-25 25,0-1,0 1,25 0,-25 0,25-25,-25 25,0-1,0 1,25-25,-25 25,0 0,0 0,24-25,-24 25,0-1,0 1,0 0,25 0,-25 0,0-1,0 1,0 0,25-25,-25 25,0 0,0-1,0 1,25-25,-25 25,0 0,25 0,-25-1,0 1,0 0,24 0,-24 0,0-1,0 1,0 0,25 0,-25 0,0-1,0 1,0 0,0 0,0 24,0-24,0 0,25 0,-25 0,0-1,0 1,0 0,0 0,0 0,0-1,0 26,0-25,0 0,25 0,-25-1,0 1,0 0,0 0,0 0,0-1,25 1,-25 0,0 25,0-26,0 1,0 0,0 25,0-26,0 1,0 25,0-25,0-1,0 26,0-25,24 0,-24-1,0 26,0-25,0 0,0-1,0 1,0 0,0 0,0 0,0-1,25 1,-25 0,0 0,0 0,0 0,0-1,0 1,0 0,25-25</inkml:trace>
  <inkml:trace contextRef="#ctx0" brushRef="#br0" timeOffset="-94510.19">8359 13271,'0'24,"0"1,0 0,0 0,0 0,25-25,-25 24,0 1,0 0,0 0,0 0,25-25,-25 24,0 1,0 0,0 0,0 0,0-1,25-24,-25 25,0 0,0 0,0 0,0-1,24 1,-24 0,0 0,25 0,-25-1,0 1,0 0,25 0,-25 0,0-1,0 1,0 0,25 0,-25 0,0-1,0 1,0 0,0 0,0 0,25-1,-25 1,0 0,0 0,0 0,24 0,-24-1,0 1,0 0,25 0,-25 0,0-1,0 1,25 0,-25 0,0 0,0-1,25-24,-25 25,0 0,0 0,25 0,-25-1,0 1,0 0,0 0,0 0,24-1,-24 1,0 0,0 0,0 0,0-1,0 26,0-25,0 0,0-1,0 1,25 0,-25 0,0 0,0-1,0 1,0 0,0 0,25 0,-25 0,0-1</inkml:trace>
  <inkml:trace contextRef="#ctx0" brushRef="#br0" timeOffset="-92320.19">7317 16321,'0'-24,"25"24,0 0,0 0,24 0,-24 0,50 0,-1 0,-24 0,-1 0,1 0,-1-25,1 25,24 0,-24 0,25-25,-26 25,26 0,-1-25,0 25,1 0,-26-25,26 25,-1 0,1-24,-1 24,0 0,-24-25,24 25,1 0,-25-25,24 25,-24 0,-1-25,1 25,-1 0,1-25,-25 25,0 0,-1-24,1 24,-25-25,-25 25,1 0,-1-25,0 25,0 0,-24 0,24 0,-25 0,25 0,-24 0,24 25,-25-25,26 0,-1 0,50 0,-1 0,1 0,0 25,0-25,0 0,24 0,-24 0,25 24,-26-24,26 0,-25 25,0-25,-1 25,1-25,0 25,0 0,-25-1,-25 1,0 0,0 0,-24-25,24 25,0-1,-24-24</inkml:trace>
  <inkml:trace contextRef="#ctx0" brushRef="#br0" timeOffset="-91390.19">20216 16346,'-25'0,"0"25,0-25,1 0,-1 0,0 0,-25 0,1 25,24-25,-25 0,-24 0,0 25,-1-25,1 0,-26 25,26-25,-50 24,25 1,-25-25,25 25,-25-25,24 0,-24 25,25-25,0 0,0 25,24-25,1 0,-1 0,26 24,-1-24,25 0</inkml:trace>
  <inkml:trace contextRef="#ctx0" brushRef="#br0" timeOffset="-91150.19">18355 16396,'-74'-25,"148"50,-198-50,100 25,-1 0,-25 25,1-25,24 25,-25 0,25-25,-24 24,24 1,0 0,0 0,1 0,24-1,-25 1,25 25,25-25,-25-1,24 1,1 0,0-25,25 25,-26 0,26-1,0-24,-1 25,1-25,24 0</inkml:trace>
  <inkml:trace contextRef="#ctx0" brushRef="#br0" timeOffset="-90460.19">16991 13419,'0'0,"-25"0,25-24,0 48,0 1,0 0,0 0,0 0,0-1,0 1,0 0,0 0,0 24,0-24,25 25,-25-1,0-24,0 25,0-1,0 1,0 0,0 24,0-24,0 24,0 0,0 1,0-25,0 24,0 0,0 1,0-26,25 26,-25-1,0-24,25 24,-25-24,0 24,0-24,0-1,0 1,25 0,-25-1,0 1,0-25,0 0,0 24,0-24,0 0,0 0,0-1,0 1</inkml:trace>
  <inkml:trace contextRef="#ctx0" brushRef="#br0" timeOffset="-87040.19">13419 15974,'-24'0,"24"-25,-25 25</inkml:trace>
  <inkml:trace contextRef="#ctx0" brushRef="#br0" timeOffset="-53680.19">1587 4688,'0'0,"0"25,25 0,-25-1,0 1,-25 0,25 0,-24 0,-1 0,25-1,-25 1,0 0,0-25,25 25</inkml:trace>
  <inkml:trace contextRef="#ctx0" brushRef="#br0" timeOffset="-53500.2">1364 4465,'0'-25,"0"50,25-50,-25 0,25 25,0 0,-1-25,1 25,0 0,0-24,0 24</inkml:trace>
  <inkml:trace contextRef="#ctx0" brushRef="#br0" timeOffset="-52920.2">1488 4316,'0'0,"-25"0,1 0,24 25,-25 0,25-1,0 1,0 0,0 0,0 0,25-1,-25 1,24 0,1 0,0-25,-25 25,25-1,0-24,-25 25,24-25,-24 25,25 0,-25 0,0-1,0 1,0 0,0 0,-25 0,25 0,-24-1,-1 1,0 0</inkml:trace>
  <inkml:trace contextRef="#ctx0" brushRef="#br0" timeOffset="-52540.2">1935 4390,'0'0,"0"-24,0 48,0 1,0 0,-25 0,25 0,0-1,0 1,0 0,0 25,0-26,25 1,-25 25,25-25,-25-1,24-24,1 25,0 0,0-25,0 0,-1 0,1-25,0 25,0-25,0 1,-1-1,1 0,0 0,-25 0,25 1,-25-1,0 0,0 0,0 0,-25 1,0-1,0 25,1-25,-1 0,0 25,0 0,0-25,-24 25,24 0,0 0,0 0</inkml:trace>
  <inkml:trace contextRef="#ctx0" brushRef="#br0" timeOffset="-51700.2">2654 4366,'0'-25,"0"0,0 0,0 0,0 50,0 0,0 0,0 0,0-1,0 1,25 0,-25 25,0-26,0 26,0-25,0 24,0 1,0-25,0 24,0-24,0 25,0-25,0 0,0-1,0 1,25-25,-25-25,0-24,25 24,-25-25,24 1,-24 24,0-25,0 25,0 1,0-26,0 25,0 0,0 1,0-1,0 0,0 50,0 0,0-1,25-24,0-24,0-1,-25 0,25 0,-25 0,24 1,-24-1,25 0,-25 0,0 0,25 1,-25-1,0 0,0 0,0 0,0 1,0 48,0 1,0 0,0 0,0 24,0-24,0 25,0-25,0 24,0-24,25 25,-25-26,0 26,25-25,-25 24,24-24,-24 0,25 0,0-25,-25 25</inkml:trace>
  <inkml:trace contextRef="#ctx0" brushRef="#br0" timeOffset="-51480.19">3225 4118,'0'-50,"0"100,0-75,-25 25,25 25,0-1,0 1,0 0,0 0,0 24,0-24,0 25,0-1,0-24,0 25,0-25,0 24,0-24,0 0,0 24,0-24,0 0</inkml:trace>
  <inkml:trace contextRef="#ctx0" brushRef="#br0" timeOffset="-51270.2">3349 4415,'-25'-74,"50"148,-50-123,25 73,0 1,0 0,0 0,0 0,25-1,-1 1,1-25,0 0,0 0,0 0,-1 0,1 0,0-25</inkml:trace>
  <inkml:trace contextRef="#ctx0" brushRef="#br0" timeOffset="-50190.19">2158 5655,'0'-24,"-25"24,25 24,-25 1,25 0,-24 0,24 0,-25-1,25 1,0 0,0 0,0 0,-25 0,25-1,0 1,0 0,25-25,-25 25,25-25,-1 0,-24-25,25 25,-25-25,25 25,0-25,0 1,-1-1,1 25,-25-25,25 0,0 0,-25 0,0 50,25-25,-1 0,1-25,0 25,0 0,0 0,-1 0,1 0,0 0,0 0,-25-24,25 24,-1-25,1 25</inkml:trace>
  <inkml:trace contextRef="#ctx0" brushRef="#br0" timeOffset="-49960.19">2753 5432,'0'75,"0"-150,0 174,0-74,0 0,0 0,0 0,0 24,0-24,0 0,0 24,-24-24,24 25,0-25,0 24,0-24,0 0,0 0,0 0,0-1,0 1,0 0,24-25,1 0</inkml:trace>
  <inkml:trace contextRef="#ctx0" brushRef="#br0" timeOffset="-49730.2">3200 5457,'0'-25,"0"50,0-25,-25 0,25 25,0 0,0-1,0 1,0 0,25 0,-25 0,25-1,-25 1,0 0,24-25,-24 25,25 0,-25-1,0 1,0 0,0 0,0 0,-25-25</inkml:trace>
  <inkml:trace contextRef="#ctx0" brushRef="#br0" timeOffset="-49180.19">3621 5085,'0'0,"25"-25,-25 0,25 25,-25-24,0-1,0 0,0 0,-25 0,0 1,1 24,-1-25,0 25,0 0,0 0,1 0,-26 0,0 25,1-1,-1-24,-24 25,24 0,-24 0,-1 24,1-24,0 25,-26-25,26 24,-25 26,-1-26,26 1,0 24,-26-24,26 24,24 1,-24-1,24-24,1 24,24 1,-25-26,26 26,24-1,-25-24,25 24,0-24,25-1,-1 26,1-51,0 26,0 0,24-1,-24-24,25 0,24 0,-24-25,24 24,1-24,-1-24,25 24,0-25,-24 0,24-25,0 1,1 24,-1-49,0 24,0 0,0-24,1 0,-26-1,0 1,26-1,-26 1,1-25,-26 24,26-24,-26 25,1-26,-25 1,-1 25,1-1,-25 26,0-26,-25 26,25-1,-49 25,24-24,-25 24,-24 0,24 25,-24-25,0 25,-1 0,1 25,-1-25,1 25,24 0,1 0,-1-1,25-24,0 25</inkml:trace>
  <inkml:trace contextRef="#ctx0" brushRef="#br0" timeOffset="-49010.19">4242 5184,'0'25,"-25"-25,25-25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2:45.3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3621 11261,'0'-24,"0"48,0 1,0 0,0 0,0 0,0-1,0 1,25 0,-25 0,0 0,0-1,25-24,-25 25,0 0,25-25,-25 25,0 0,0-1,0 1,25-25,-25 25,0 0,0 0,0-1,0 1,0 0,0 0,0 0,0-1,0 1,25-25,-25 25,0 0,0 0,0-1,-25-24,0 0,25-24,-25 24,0 0,25-25,-25 25,25-25,0 0,0 50,0 0,0 0,0-1,0 1,25 0,-25 0,0 0,25-25,0 0,-25-25,0 0,0 0,25 0,-25 1,0-1,0 0,0 0,25 0,-25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55:37.6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4713 4589,'-25'0,"25"-25,-25 25,0 0,1 0,-1 0,0 0,25 25,-25-25,0 25,1-1,-1 1,0 0,0 0,25 0,-25-1,1 1,-1 0,0 0,0 0,25 0,-25-1,25 1,-24 0,24 0,0 0,0-1,0 1,0 0,0 0,0 0,24-25,-24 24,25 1,0-25,-25 25,25-25,0 0,-25 25,24-25,1 0,0 0,0 0,0 0,-1 0,1 0,0 0,0-25,0 25,-1 0,1-25,0 25,0 0,0-25,-1 25,1 0</inkml:trace>
  <inkml:trace contextRef="#ctx0" brushRef="#br0" timeOffset="342.83">4986 4961,'0'-25,"-25"25,25-25,-25 25,25-24,0 48,0 1,0 0,0 0,0 0,0-1,0 1,0 0,0 0,0 0,25-1,-25 1,25 0,-25 0,25-25,-25 25,24-25,-24 24,25-24,0 0,0 0,0-24,-1-1</inkml:trace>
  <inkml:trace contextRef="#ctx0" brushRef="#br0" timeOffset="502.08">5085 4812,'0'0,"0"-25,-25 25,0 0,1-25,24 1,24 24</inkml:trace>
  <inkml:trace contextRef="#ctx0" brushRef="#br0" timeOffset="1011.77">5259 5333,'24'-25,"-24"0,25 25,-25-24,0-1,25 25,-25-25,0 0,0 0,0 1,0-1,0 0,-25 0,0 0,1 25,24-24,24 24,1 0,0 0,0 24,0-24,-1 0,-24 25,25 0,-25 0,25 0,-25-1,0 1,25-25,-25 25,0 0,25-25,-1 25,1-25,0 0</inkml:trace>
  <inkml:trace contextRef="#ctx0" brushRef="#br0" timeOffset="1326.94">5829 4887,'-25'0,"0"0,1 0,24 24,-25-24,25 25,0 0,0 0,0 0,0-1,0 1,0 0,0 0,0 0,0-1,0 1,25 0,-25 0,24-25,-24 25,25-1,0-24,0 0,0 0,0 0,-1 0</inkml:trace>
  <inkml:trace contextRef="#ctx0" brushRef="#br0" timeOffset="1927.43">6052 5011,'0'24,"0"1,0 0,0 0,0 0,0-1,0 1,25 0,-25 0,25 0,0-25,0 0,-25-25,24 0,1 0,0 0,-25 1,25-1,-25 0,0 0,0 0,0 50,0 0,0 0,0 0,25-1,-25 1,24 0,1-25,0 0,0-25,0 0,-25 1,24-1,-24 0,0 0,0 0,0 1,0-1,0 0,0 0,0 0,0-24,0 24,0 0,0 0,0 0,-24 1,24-1,0 0,0 0,-25 25,25-25,0 1,0 48,0 1,0 0,0 0,0 0,0-1,0 1,0 0,0 25,25-25,-25-1,0 1,0 25,24-25,-24-1,0 1,25 0,-25 0,25 0,-25-1,25-24,0 25,-1 0</inkml:trace>
  <inkml:trace contextRef="#ctx0" brushRef="#br0" timeOffset="2508.3">6846 4986,'-25'0,"0"0,25 25,-24-1,-1 1,25 0,-25-25,25 25,0 0,-25-1,25 1,0 0,0 0,25-25,0-25,0 0,-25 0,24 1,1-1,-25 0,0 0,0 0,0 1,0-1,0 0,-25 25,25 25,0 0,0-1,0 1,0 0,0 0,0 0,0-1,25-24,0 0,-25 25,25-25,0-25,0 25,-25-24,24 24,-24-25,25 25,-25-25,25 0,-25 0,0 1,0-1,25 0,-25 0,25 25,-1 0,-24 25,25-25,-25 25,0 0,25-1,-25 1,0 0,25 0,-25 0,0-1,25-24,-25 25,24 0,1 0,0-25,0 0</inkml:trace>
  <inkml:trace contextRef="#ctx0" brushRef="#br0" timeOffset="11364.58">8235 4887,'0'-25,"25"0,0 25,0 0,-1 0,1 0,-25 25,25-25,-25 25,25-25,-25 24,0 1,0 0,0 0,0 0,0-1,0 1,0 0,0 0,0 0,-25-1,25 1,0 0,-25-25,25 25,-25-25,25 25,-24-25,24 24,-25-24,0 25,0-25,0 0,1-25,-1 25,25-24,-25 24,25-25,-25 25,25-25,0 0,-25 0,25 1,0-1,0 0,0 0,-24 0,24 1,0-1,0 0,0 0,0 0,0 1,0-1,0 0,0 0,0 0,0 0,24 25,1-24,0 24,0-25,0 25,-1 0,26-25,-25 25,0 0,-1-25,26 25,-25 0,0 0,24 0,-24 0,0 0,0 0,-1 0,26 0,-25 25,0-25,-1 0,1 25,0-25,-25 25,25-25,-25 24,25-24</inkml:trace>
  <inkml:trace contextRef="#ctx0" brushRef="#br0" timeOffset="11776.84">8855 4440,'25'0,"0"0,-25-25,25 25,-1 0,1 0,0 0,0 0,0-25,0 25,-1 0,1 0,0 0,0-24,0 24,-1 0,1 0,-25-25,25 25,0 0</inkml:trace>
  <inkml:trace contextRef="#ctx0" brushRef="#br0" timeOffset="11993.84">9029 4242,'0'0,"0"24,0 1,25-25,-25 25,0 0,0 0,0-1,25 1,-25 0,0 0,0 0,24 24,-24-24,0 0,0 0,25-1,-25 1,0 0</inkml:trace>
  <inkml:trace contextRef="#ctx0" brushRef="#br0" timeOffset="18912.08">8235 6424,'0'-24,"25"24,0 0,0 0,-25 24,24-24,1 25,0 0,-25 0,25-25,-25 25,0-1,25 1,-25 0,0 0,0 24,0-24,0 0,0 0,0 0,-25-1,25 1,0 0,-25 0,25 0,0 0,-25-1,25 1,-25-25,25 25,-24-25,-1 0,0 0,0 0,0-25,1 25,-1-25,0 25,0-24,0 24,25-25,-24 0,-1 0,0 0,0 0,25 1,-25-26,25 25,-25 0,25-24,0 24,0 0,0 0,0 1,0-1,0 0,0 0,25 0,-25 1,25 24,-25-25,25 25,0-25,0 0,-1 25,1-25,0 25,25-24,-26 24,1-25,25 25,-25 0,24-25,-24 25,25-25,-1 25,-24 0,25-25,-1 25,-24 0,0 0,24 0,-24 0,0 0,0 0,0 0,-1 0,1 0,0 0,-25 25,0 0,25-25</inkml:trace>
  <inkml:trace contextRef="#ctx0" brushRef="#br0" timeOffset="19267.88">8756 5854,'0'25,"25"-25,-25-25,25 25,-1 0,1 0,0 0,0 0,0 0,-1 0,1 0,0 0,0 0,0 0,0-25,-1 25,1 0</inkml:trace>
  <inkml:trace contextRef="#ctx0" brushRef="#br0" timeOffset="25140.68">7937 4242,'0'-25,"0"0,-24 25,24 25,-25-25,0 25,0-1,0 1,25 0,-24-25,24 25,0 0,-25-25,25 24,0 1,-25 0,25 0,0 24,0-24,-25 0,25 0,0 24,-25-24,25 25,0-25,0-1,-24 26,24-25,0 25,0-26,0 26,-25-25,25 0,0-1,0 26,0-25,0 0,0-1,0 1,0 0,-25 25,25-26,0 1,0 25,0-25,0 24,0-24,0 25,0-26,0 26,-25 0,25-26,0 26,0-25,0 24,0 1,0-25,0 25,0-1,25-24,-25 25,0-1,0-24,25 25,-25-1,0-24,0 25,25-26,-25 26,0-25,24 24,-24-24,0 0,25 25,-25-26,0 1,25 0,-25 0,0 0,25-1,-25 1,25 0,-25 0,24 0,-24-1,25 1,-25 0,25 0,-25 0,25 0,0-1,-25 1,24 0,-24 0,25 0,0-1,-25 1,25 0,-25 0,25 0,0-1,-25 1,24-25,1 25,0-25</inkml:trace>
  <inkml:trace contextRef="#ctx0" brushRef="#br0" timeOffset="26195.65">9277 3919,'25'0,"0"0,-1 25,1-25,0 25,0-25,-25 25,25-25,-25 24,24 1,1 0,-25 0,25-25,0 25,-25-1,25 1,-25 0,24 0,1 24,0-24,-25 0,25 0,-25 24,25-24,-25 25,24-1,-24 1,0 0,25 24,-25-24,0 24,25 1,-25-1,0 0,25 1,-25-26,0 51,0-26,0 0,0 1,0-1,25-24,-25 24,0 1,0-26,0 26,24-26,-24 1,0 24,0-24,0 0,0-1,0 1,0-1,0-24,0 25,-24-1,24 1,-25 0,25-26,-25 26,0 0,0-26,-24 26,24 0,0-26,-24 26,24-25,0 0,-25 0,26 24,-1-24,0 0,0-25,0 25,1-1,-1-24</inkml:trace>
  <inkml:trace contextRef="#ctx0" brushRef="#br0" timeOffset="31267.95">13022 4366,'0'24,"0"1,0 0,0 0,0 0,0-1,0 1,0 25,0-25,0 24,0 1,0-25,0 24,-24 1,24 0,0-1,-25 1,25-25,0 24,-25-24,25 0,0 0,-25-1,25 1,0 0,-25 0,25-50,25 25,0 0,0 0,0 0,-1 0,1 0,0 0,0 25,0-25,-1 0,1 0,0 25,0-25,0 0,24 0,-24 0,0 0,0-25,24 25,-24 0,0-25,0 25,0-25,-1 25,1-25,0 25,-25-24,25 24,-25-25,25 0,-25 0,0 0,0 1,0-1,0 0,0 0,0 50,0 0,0 0,0-1,0 1,0 0,0 0,0 0,24-1,-24 1,25 0,0 0,0-25,0 0,-1 0,1 0,0 0,0-25</inkml:trace>
  <inkml:trace contextRef="#ctx0" brushRef="#br0" timeOffset="31436.41">13791 4787,'-24'-25,"24"1</inkml:trace>
  <inkml:trace contextRef="#ctx0" brushRef="#br0" timeOffset="32096.59">13990 4862,'0'0,"25"25,-25-1,24 1,-24 0,0 0,25 0,-25-1,0 1,0 0,0 0,0-50,0 0,-25 25,25-25,0 1,0-1,0 0,0 0,25 0,-25 1,25 24,-25-25,25 25,-25-25,25 25,-1 0,1 0,-25 25,25-25,-25 25,25-1,-25 1,25 0,-25 0,24-25,-24 25,0-1,25-24,-25 25,25-25,0 25,0-25,0 0,-1 0,1 0,-25-25,25 25,0 0,-25-25,25 25,-1-24,1-1,0 25,-25-25,0 0,25 0,-25 1,0-1,0 0,0 0,0 0,0 0,-25 25,25 25,-25-25,0 25,1 0,-1 0,25 0,0-1,-25-24,25 25,0 0,0 0,0 0,0-1,0 1,25-25,-25 25,25-25,-1 25,1-25</inkml:trace>
  <inkml:trace contextRef="#ctx0" brushRef="#br0" timeOffset="32913.5">14883 4911,'-25'0,"0"25,0 0,1 0,24 0,-25-1,25 1,0 0,0 0,25-25,-1 0,1 0,0-25,-25 0,25 0,-25 1,0-1,0 0,0 0,0 0,0 50,0 0,0 0,0 0,25-50,-1 0,1 25,-25-25,25 25,-25-25,25 25,-25-24,25 24,-1 0,-24 24,25 1,0 0,-25 0,25 0,-25-1,25-24,-25 25,24 0,1-25,0 0,0 0,0 0,-1-25,1 0,0 1,-25-1,25 0,-25 0,0 0,0 1,0-1,0-25,0 25,0 0,0-24,-25 24,25-25,0 26,0-26,-25 25,25 0,0 1,0-1,0 0,-25 25,25-25,0 50,0 0,0 0,0-1,0 1,0 0,0 0,0 0,0 24,25-24,-25 0,0 24,0-24,0 0,25 25,-25-25,0-1,0 1,25 0,-25 0,25-25,-25 25,25-1,-1-24,1 0,0 0,0 0</inkml:trace>
  <inkml:trace contextRef="#ctx0" brushRef="#br0" timeOffset="33540.58">15701 4787,'-24'-25,"24"50,-25-25,25 25,0 0,-25 0,25 0,0-1,0 1,0 0,0 0,0 0,0-1,25-24,-25 25,25-25,-1-25,1 25,-25-24,25 24,-25-25,25 0,-25 0,25 0,-25 1,24-1,-24 0,0 0,0-25,0 26,0-1,0 0,0 0,0 0,0 1,0 48,0 1,0 0,0 0,0 0,0 24,0-24,0 25,0-25,0 24,25 1,-25-1,25-24,-25 25,25-1,-25 1,25 0,-25-1,0 1,24-1,-24 1,0 0,0-1,0 1,0-1,0-24,0 25,0-25,-24-1,-1 1,0-25,0 0,25-25,-25 25,1-24,24-1,-25 25,25-25,-25 0,25 0,0 1,0-1,25-25,-25 25,25 1,-1-1,1 0,0 0,0 0,24 1,-24-1</inkml:trace>
  <inkml:trace contextRef="#ctx0" brushRef="#br0" timeOffset="45112.36">16942 3994,'0'24,"-25"-24,0 25,0 0,0 0,25 0,-24-25,24 24,-25 1,25 0,-25-25,25 25,0 0,-25-1,25 1,-25 0,25 25,0-26,-24 1,24 25,-25-25,25 24,0-24,-25 25,25-1,-25 1,25-1,-25 1,1 0,24-1,-25 26,25-26,-25 1,25 0,-25-1,25 1,0 24,0-24,0-1,0 1,0 24,25-24,-25 0,25-1,0 1,-25 24,24-24,1 0,0-1,0 1,0-1,-1-24,1 25,25-1,-25 1,-1-25,1 24,0-24,0 0,0 0,-1 0,1-1,0-24,0 0</inkml:trace>
  <inkml:trace contextRef="#ctx0" brushRef="#br0" timeOffset="46107.63">17165 4217,'0'25,"-25"-25,50-25,0 25,-1 0,1 0,0 0,0-25,0 25,-1 0,1 0,0 0,0 0,0 0,-1 0,1 0,0-25,0 25,0 0,0 0,-50 0,0 0,25 25,-25-25,25 25,-25-25,25 25,-25-1,1 1,24 0,-25 0,0 0,0 24,0-24,25 0,-24 24,-1-24,0 0,25 25,-25-26,25 1,-25-25,25 25,0 0,25-50,0 0,-25 0,25 1,0-1,-25 0,24 0,1 0,-25 1,25-1,-25 0,25 0,-25 0,0 1,25-1,-25 0,24 0,-24 0,0 1,25 48,-25 1,25 0,-25 0,0 0,25-1,-25 1,0 0,25 0,-25 24,0-24,25 0,-25 25,0-26,24 1,-24 25,0-25,25-1,-25 26,25-25,-25 0,0 0,25-1,-25 1,0 0,25-25</inkml:trace>
  <inkml:trace contextRef="#ctx0" brushRef="#br0" timeOffset="46684.42">17884 3721,'25'0,"0"0,0 0,-1 25,1-25,0 0,0 24,0 1,-1-25,1 25,25 0,-25 0,-1 24,1-24,0 25,25-1,-26 1,1-1,0 1,0 0,0 24,-1-24,-24 24,25 0,0 1,-25-1,0 1,0-1,0 1,0-1,0 0,0 26,0-26,-25 0,25 1,0-1,-25 25,1-24,24-1,-25-24,0 24,0 1,0-26,-24 26,24-26,-25 1,26 0,-26-1,0-24,1 25,-1-26,25 26,-24-25,-1-25,1 25,-1-1,0-24</inkml:trace>
  <inkml:trace contextRef="#ctx0" brushRef="#br0" timeOffset="48590.4">198 4242,'0'-25,"0"0,0 0,0 0,0 1,0-1,0 0,0 50,25-25,-25 25,25-1,-25 1,25 25,-25-25,25-1,-1 26,-24 0,25-26,-25 26,25 0,-25-1,25 1,-25-1,25 1,-25-25,0 24,24 1,-24-25,0 0,0 24,0-24,0 0,0 0,25 0,-25-1,0-48,0-1,-25 25,25-25,-24-25,24 26,-25-1,25-25,-25 0,0 1,25-1,-25 1,1-1,24 0,-25 1,0-1,25 1,0 24,-25-25,25 1,0 24,0 0,0-25,0 26,0-1,0 0,25 0,-25 0,25 1,0-1,-1 0,1 25,0-25,25 25,-26 0,1 0,25 0,-25 0,0 25,-1 0,1-25,0 25,0-1,-25 1,0 0,0 0,0 24,-25-24,25 0,-25 0,0 24,-24-24,24 0,0 25,0-26,-24 1,24 0,0 0,0-25,25 25</inkml:trace>
  <inkml:trace contextRef="#ctx0" brushRef="#br0" timeOffset="49294.25">893 4316,'-25'0,"25"25,-25-25,25 25,0-1,0 1,0 0,-24 0,24 0,0-1,0 1,-25 0,25 0,0 0,0-1,0 1,0 0,0 0,25-25,-1 0,-24-25,0 0,25 0,-25 1,0-1,0 0,0 0,0 0,0 1,0-1,0 0,-25 25,25 25,0 0,0-1,0 1,0 0,0 0,25-25,-25 25,25-25,0-25,0 25,-1-25,1 0,0 0,-25 1,25-1,-25 0,25 0,-25 0,0 1,0-26,0 25,0 0,0-24,-25 24,25-25,-25 26,25-26,0 25,-25 0,25 1,-25-1,25 0,0 0,-24 25,24 25,0 0,0 0,0-1,0 1,0 25,24-25,-24-1,0 26,25-25,-25 0,0 24,25-24,-25 0,25 24,-25-24,0 0,25 0,-25 24,0-24,24 0,-24 0,0 0,25-1,-25 1,25-25,-25 25,25-25,-25 25,25-25</inkml:trace>
  <inkml:trace contextRef="#ctx0" brushRef="#br0" timeOffset="50235.39">1439 4415,'-25'0,"0"0,25 25,-25 0,0 0,1-1,24 1,-25 0,25 0,0 0,-25-1,25 1,0 0,0 0,25-25,-25-25,25 25,-25-25,24 0,-24 1,25 24,-25-25,0 0,25 0,-25 0,0 1,0-1,0 0,0 0,-25 25,25 25,-25-25,25 25,0 0,0-1,0 1,0 0,0 0,0 0,25-25,-25 24,25 1,0-25,-25 25,25-25,-25-25,24 25,1-25,-25 1,25 24,-25-25,0 0,25 25,-25-25,0 0,0 1,0-1,0 0,-25 0,25 0,-25 1,0-1,50 25,0 0,0 0,0 25,-1-1,1 1,-25 0,25 0,0 0,-25-1,25 1,-25 0,25-25,-1 0,1 0,0 0,0-25,0 0,-1 1,-24-1,0 0,0 0,0 0,0 1,-24 24,-1 0,25 24,0 1,0 0,0 0,0 0,0-1,0 1,0 0,0 0,0 0,25-25,-25 24,24 1,1-25,0-25,0 1</inkml:trace>
  <inkml:trace contextRef="#ctx0" brushRef="#br0" timeOffset="50383.81">1885 4242,'0'0,"-25"0,50 0</inkml:trace>
  <inkml:trace contextRef="#ctx0" brushRef="#br0" timeOffset="50991.16">1984 4390,'0'25,"0"-50,0 1,25 24,0-25,0 25,0 0,-1-25,1 25,0 0,-25 25,25-25,-25 25,0-1,-25 1,25 0,-25 0,25 0,-25-1,1 1,24 0,-25 0,0 0,25-1,-25-24,25 25,0 0,0 0,25-25,0 0,-25-25,25 25,-1-25,1 25,0-25,25 25,-26-24,1-1,0 25,0-25,0 0,-1 0,1 1,0-1,0 0,-25 0,25 25,-25-25,0 1,0-1,-25 25,0 0,0 0,0 0,25 25,-24-25,24 24,0 1,0 0,0 0,0 0,0-1,0 1,24 0,-24 0,25-25,0 25,0-25,0 0,-1 0,1 0,0 0,0 0,0 0</inkml:trace>
  <inkml:trace contextRef="#ctx0" brushRef="#br0" timeOffset="51398.63">2679 4093,'-25'0,"25"25,0-1,0 1,0 0,0 0,0 0,-25-1,25 1,0 0,0 0,-25 0,25-1,0 1,-24 0,24 0,0 0,-25-1,25 1,0 0,0 0,25-50,-1 25,-24-25,25 25,-25-25,25 25,-25-24,25 24,-25-25,25 25,-25-25,0 50,0 0,0-1,0 1,0 0,25-25,-1 0,1 0,0 0,0 0,0 0,-1 0,26-25,-25 25,0 0</inkml:trace>
  <inkml:trace contextRef="#ctx0" brushRef="#br0" timeOffset="51951.35">918 5482,'-25'0,"0"0,0 0,25 25,25-25,0 0,0 0,0 0,-1-25,1 25,25 0,-1-25,1 25,24-25,-24 25,24-25,26 1,-26-1,0 0,26 25,-1-25,-25 0,26 1,-26-1,25 25,-24-25,-1 0,0 25,-24-25,24 25,-24 0,-25-24,24 24,-24 0,0-25,0 25,0 0,0 0,-25-25</inkml:trace>
  <inkml:trace contextRef="#ctx0" brushRef="#br0" timeOffset="53202.5">4068 4093,'0'-25,"-25"25,0 0,25 25,-24-25,24 25,-25-25,25 24,0 1,-25-25,25 25,0 0,-25 0,25-1,0 1,0 0,-25 25,25-26,0 26,-24 0,24-1,0 1,-25 24,25-24,-25 24,25 1,0-1,-25 1,25-1,-25 0,1 1,24-1,-25 1,25 24,0-25,-25 1,25-1,0 0,0 1,0-25,0 24,0-24,25 24,-25-24,25-1,-1 26,-24-26,25 1,0-1,0 1,0 0,-1-1,1-24,0 25,0-26,0 1,24 0,-24 0,0 0,24-1,-24-24,25 25,-1-25</inkml:trace>
  <inkml:trace contextRef="#ctx0" brushRef="#br0" timeOffset="59596.28">18703 3845,'0'-25,"-25"25,25 25,25-25,-25 25,25-25,-25 24,24 1,1 0,0 0,0 0,0-1,-1 26,1-25,0 24,0 1,0 0,24-1,-24 1,0-1,0 26,-1-26,-24 26,25-1,0 1,-25 24,25-25,-25 1,25 24,-25-25,0 26,0-1,0-25,0 25,0 1,-25-26,0 25,0 1,0-26,-24 25,24 0,-25 1,1-26,-1 25,1-24,-26 24,26-25,-26 1,26-1,-26 1,1-26,24 1,-24-1,-1 1,1-25,-1 24,1-24,0-25</inkml:trace>
  <inkml:trace contextRef="#ctx0" brushRef="#br0" timeOffset="108175.47">5159 8037,'-24'0,"24"-25,-25 25,25-25,0 0,0 0,25 25,-25-24,24 24,1-25,0 25,0 0,-25 25,25-25,-1 0,-24 24,25-24,0 25,0-25,0 25,-1 0,1 0,0 0,0-1,-25 1,25 25,-25-25,0-1,0 1,0 0,0 0,0 0,0-1,-25-24,25 25,-25-25,25 25,-25-25,25 25,-25-25,1 0,-1 0,0 0,0 0,0-25,1 25,-1-25,0 25,0-25,0 1,1-1,-1 0,25 0,-25 0,25 1,-25-1,25 0,0 0,0 0,0 1,0-1,0 0,0 0,0 0,25 25,0-25,0 25,-1 0,1-24,0 24,0 0,24 0,1-25,-25 25,24 0,1 0,-25 0,24 0,1 0,-25 0,24 0,1 0,-25 0,24 25,-24-25,0 0,25 24,-25 1,-1-25,-24 25,25-25,-25 25,25 0</inkml:trace>
  <inkml:trace contextRef="#ctx0" brushRef="#br0" timeOffset="108499.68">6176 7838,'0'-25,"25"25,0 0,0-24,0 24,-1 0,1 0,0-25,0 25,0 0,-1 0,1-25,0 25,0 0,0 0,-1-25,1 25,0 0,0 0,0-25</inkml:trace>
  <inkml:trace contextRef="#ctx0" brushRef="#br0" timeOffset="108727.76">6449 7590,'0'0,"0"-25,-25 25,25-24,0 48,0 1,0 0,25 0,-25 0,0-1,25 1,-25 0,0 25,25-26,-25 26,0-25,0 24,25-24,-25 25,0-25,0 0,24 24,-24-24</inkml:trace>
  <inkml:trace contextRef="#ctx0" brushRef="#br0" timeOffset="109299.75">7243 8334,'0'25,"25"-25,-25 25,25-25,-25 25,0 0,0-1,0 1,0 0,0 0,-25 0,25 24,-25-24,25 0,-25 0,0-1,1 1,24 0,-25-25,0 25</inkml:trace>
  <inkml:trace contextRef="#ctx0" brushRef="#br0" timeOffset="111210.85">8632 7838,'0'0,"25"0,0 0,-1 0,1-25,0 25,0 0,24-24,-24 24,0 0,25-25,-26 25,26 0,-25 0,0-25,24 25,-24 0,0-25,0 25,0 0,-1-25,1 25,0 0,0 0,0 0</inkml:trace>
  <inkml:trace contextRef="#ctx0" brushRef="#br0" timeOffset="111555.36">9004 7813,'25'25,"0"0,0 0,-1-25,-24 25,25-1,0 1,-25 0,25 0,0 0,-25 0,24-1,-24 1,25 0,-25 0,0 0,0-1,0 1,0 0,0 0,0 0,0-1,-25-24,25 25,-24 0,-1 0,0-25,0 0,0 0,1 0,-1 0,0 0,0 0,0 0,0 0,25-25,-24 25,24-25</inkml:trace>
  <inkml:trace contextRef="#ctx0" brushRef="#br0" timeOffset="111955.72">9624 8062,'25'0,"-25"24,25-24,0 0,-1 0,1 0,0 0,0 0,-25-24,25 24,-1 0,1 0,0 0,0 0,0 0,-1 0,1 0,-25-25,25 25</inkml:trace>
  <inkml:trace contextRef="#ctx0" brushRef="#br0" timeOffset="112211.69">9748 8210,'0'0,"-25"0,50 0,0 0,0 0,-25-24,25 24,-1 0,1 0,0 0,-25-25,25 25,0 0,-1 0,1 0,0-25,0 25,0 0,0 0,-1 0,1-25,0 25,0 0,0 0</inkml:trace>
  <inkml:trace contextRef="#ctx0" brushRef="#br0" timeOffset="113299.6">10468 7789</inkml:trace>
  <inkml:trace contextRef="#ctx0" brushRef="#br0" timeOffset="113959.37">10592 7764,'0'25,"-25"-25,25 24,0 1,-25-25,25 25,0 0,0 0,0-1,0 1,0 0,0 0,0 0,0 0,0-1,0 1,25-25,-25 25,0 0,25-25,-25 25,24-25,1 24,0-24,0 0,0 0,-1-24,1 24,0-25,0 25,-25-25,0 0,25 25,-25-25,0 1,0-1,0 0,0 0,0 0,0 0,0-24,0 24,-25 0,25 0,-25 1,0-1,25 0,-25 0,1 0,-1 1,0 24,0-25,0 0</inkml:trace>
  <inkml:trace contextRef="#ctx0" brushRef="#br0" timeOffset="115139.65">11708 7689,'0'0,"0"-24,0 48,0 1,-25-25,25 25,0 0,0 0,0-1,0 1,-25 0,25 25,0-26,0 26,-25-25,25 0,0 24,0-24,0 0,0 0,0 0,25-1,-25 1,25 0,0-25,0 0,-1 0,1 0,-25-25,25 25,0-25,0 1,-1-1,-24 0,25 0,-25 0,0 1,-25 24,25 24,0 1,0 0,0 0,0 0,0-1,25-24,-25 25,25-25,-25 25,25-25,0 0,-1 0,-24-25,0 0,0 1,-24-1</inkml:trace>
  <inkml:trace contextRef="#ctx0" brushRef="#br0" timeOffset="115336.39">11658 7888,'-25'0,"1"0,-1 0,50 0,-1 0,1 0,0 0,0-25,0 25,-1 0,1 0,0-25,0 25,0 0</inkml:trace>
  <inkml:trace contextRef="#ctx0" brushRef="#br0" timeOffset="116081.78">12799 7640,'25'0,"0"-25,0 25,-1 0,1 0,0 0,0-25,0 25,-1 0,1 0,0 0,0 0,0-25,-1 25,1 0,0 0,0 0,0 0</inkml:trace>
  <inkml:trace contextRef="#ctx0" brushRef="#br0" timeOffset="116344.66">13097 7615,'-25'0,"50"25,0-25,-25 25,24-25,-24 24,25-24,0 25,0 0,0 0,-25 0,25-1,-1 1,1 0,-25 0,25 0,-25 24,0-24,0 0,0 0,-25 0,25-1,-25 1,1-25,-1 25,0 0,0-25,-25 0,26 0,-1 25,0-25,-25 0,26 0,-1-25,0 25,0 0,25-25</inkml:trace>
  <inkml:trace contextRef="#ctx0" brushRef="#br0" timeOffset="116693.64">13791 7714,'-24'0,"48"0,1 0,0 0,0 0,-25-25,25 25,-1 0,1 0,0 0,0 0,0 0,-1 0,1 0,0-24,0 24,0 0,-1 0,1 0,0 0,0-25</inkml:trace>
  <inkml:trace contextRef="#ctx0" brushRef="#br0" timeOffset="116913.66">13915 7863,'25'0,"0"0,0-25,0 25,-1 0,1 0,25-25,-25 25,-1 0,1 0,25-24,-25 24,-1 0,26 0,-25 0,25 0,-26-25</inkml:trace>
  <inkml:trace contextRef="#ctx0" brushRef="#br0" timeOffset="117189.63">14560 7392,'0'-25,"0"0,0 50,25 0,-25 0,0-1,25 1,-25 0,0 0,25 0,-25 24,0-24,25 0,-25 24,0-24,24 0,-24 25,0-26,25 26,-25-25</inkml:trace>
  <inkml:trace contextRef="#ctx0" brushRef="#br0" timeOffset="118763.61">15329 7962,'-25'0,"25"-25,25 25,0 25,0 0,-25 0,0 0,0 0,0-1,0 1,-25 0,25 0,-25-25,0 25,1-25</inkml:trace>
  <inkml:trace contextRef="#ctx0" brushRef="#br0" timeOffset="119371.62">16321 7590</inkml:trace>
  <inkml:trace contextRef="#ctx0" brushRef="#br0" timeOffset="122307.77">9004 9103,'0'-24,"25"24,0 0,0 0,-1 0,1 24,-25 1,25 0,-25 0,0 0,0-1,0 1,0 0,0 0,0-50,0 0,0 0,0 1,0-1,0 0,25 0,-25 0,0 1,25-1,-25 0,24 25,1 0,0 0,-25 25,25-25,-25 25,0-1,0 1,25-25,-25 25,0 0,0-50,0 0,0 0,0 1,0-1,24 25,-24-25,25 25,-25-25,25 25,0 0,-25 25,25-25,-25 25,0 0,0-1,24-24,-24 25,0 0,0 0,0 0,0-1,25 1,-25 0,0 0</inkml:trace>
  <inkml:trace contextRef="#ctx0" brushRef="#br0" timeOffset="122532.27">9550 9302,'0'-25,"25"25,-1-25,1 25,0 0,-25-25,25 25,0 0,-1 0,1 0</inkml:trace>
  <inkml:trace contextRef="#ctx0" brushRef="#br0" timeOffset="122775.6">9723 9252,'0'25,"25"0,-25 0,25-25,-25 24,25 1,-25 0,0 0,0 0,0-1,0 1,0 0,0 0,-25 0,0-1,0 1,1-25,-1 25,0 0,0-25,0 0,1 0,-1 25</inkml:trace>
  <inkml:trace contextRef="#ctx0" brushRef="#br0" timeOffset="122996.67">9897 9351,'0'-24,"25"24,-25-25,25 25,-1-25,1 25,0-25,0 25,0 0,0 0,-25-25,24 25,1 0</inkml:trace>
  <inkml:trace contextRef="#ctx0" brushRef="#br0" timeOffset="123167.59">9996 9351,'0'25,"25"-25,0-25,0 25,0 0,-1 0,1 0,0-24</inkml:trace>
  <inkml:trace contextRef="#ctx0" brushRef="#br0" timeOffset="123443.64">10418 9178,'-25'0,"0"25,25-1,0 1,0 0,25 0,-25 0,25-25,-25 24,25-24,-25 25,25-25,-1 0,1 0,-25-25,25 25,-25-24,0-1,0 0,0 0,0 0,0 1,-25-1,0 25,1-25,-1 0,0 25,0-25,0 25,1-24</inkml:trace>
  <inkml:trace contextRef="#ctx0" brushRef="#br0" timeOffset="124111.69">11981 8806,'0'-25,"-25"25,25 25,0-1,-25 1,25 0,0 0,-25 0,25-1,0 1,-25 0,25 0,0 0,0 0,0-1,0 1,0 0,0 0,25-25,0 0,0 0,0 0,-25-25,0 50,24-25,1 0,0-25</inkml:trace>
  <inkml:trace contextRef="#ctx0" brushRef="#br0" timeOffset="124279.78">11807 8979,'0'-25,"-25"25,50 0,0 0,0 0,-1 0,1 0,0 0,0-24,0 24</inkml:trace>
  <inkml:trace contextRef="#ctx0" brushRef="#br0" timeOffset="125755.4">13494 8855,'0'-25,"25"25,-25 25,24 0,1 0,-25 0,0-1,25-24,-25 25,0 0,0 0,0 0,0 0,0-50,0 0,0 0,0 0,0 0,0 1,25 24,-25-25,0 0,25 0,-25 0,24 25,1 25,-25 0,0 0,0 0,0-50,25 25,-25-25,25 25,-25-25,25 0,-25 1,24 24,1 0,-25-25,25 25,0 25,0-1,-25 1,24-25,-24 25,0 0,0 0,25-25,-25 24,0 1,0 0,0 0,0 0,25 0</inkml:trace>
  <inkml:trace contextRef="#ctx0" brushRef="#br0" timeOffset="125979.58">14089 9054,'0'0,"-25"0,25-25,25 25,-25-25,25 25,0 0,-1-25,1 25,0 0,0 0,0 0,-1 0,1 0</inkml:trace>
  <inkml:trace contextRef="#ctx0" brushRef="#br0" timeOffset="126215.53">14312 9004,'0'0,"-25"0,25 25,0 0,0 0,0-1,25 1,-25 0,25 0,-25 0,0-1,0 1,0 0,0 0,0 0,0-1,-25-24,25 25,-25-25,1 0,-1 0,0 0,0 0,0 0,1 0,-1 0,0 0,25-25</inkml:trace>
  <inkml:trace contextRef="#ctx0" brushRef="#br0" timeOffset="126499.7">14610 8954,'25'0,"0"0,-1 0,-24-24,25 24,0 0,0 0,0 0,-1 0,1 0,0 0,0 0,0 0,-1-25,1 25</inkml:trace>
  <inkml:trace contextRef="#ctx0" brushRef="#br0" timeOffset="126684.18">14660 9054,'-25'25,"50"-50,-1 25,1 0,0-25,0 25,0 0,-1 0,1-25,0 25,25 0</inkml:trace>
  <inkml:trace contextRef="#ctx0" brushRef="#br0" timeOffset="126983.55">15280 8880,'24'0,"-24"-25,25 25,0 0,0 0,0-25,0 25,-1 0,1 0,0 0,0-24,0 24,-1 0,1 0,0 0,0-25</inkml:trace>
  <inkml:trace contextRef="#ctx0" brushRef="#br0" timeOffset="127211.27">15453 8682,'0'0,"-24"0,24 24,0 1,0 0,0 0,24-25,-24 25,0-1,0 1,0 0,0 0,0 0,0-1,0 1,0 0,0 0,0 0,0 0</inkml:trace>
  <inkml:trace contextRef="#ctx0" brushRef="#br0" timeOffset="127483.55">15776 8558,'0'-25,"0"50,0-1,0 1,25-25,-25 25,0 0,0 24,0-24,0 0,24 25,-24-26,0 26,0-25,0 24,0-24,0 25,0-25,0 0,0-1,0 1,0 0,0 0,25 0</inkml:trace>
  <inkml:trace contextRef="#ctx0" brushRef="#br0" timeOffset="130171.42">17066 7714,'0'-25,"0"50,0 0,-25 0,25 0,-25-1,25 1,-25 0,0 0,1 0,-1-1,0 1,0 0,0 0,1 0,-1-25,0 25,25-1,-25-24,25 25,0 0,25-25,0 0,0 0,24 0,-24 0,0 0,0 0,24 25,-24-25,0 0,24 0,-24 0,0 0,0 0,0 0,-1 0,1 0,0 25,0-25,-25-25,0 0,-25 0,25 0,-25 1,25-1,-25 0,1 0,-1 0,25 0,-25 1,0-1,0 0,25 0,-24 0,24 1,0-1,0 0</inkml:trace>
  <inkml:trace contextRef="#ctx0" brushRef="#br0" timeOffset="130867.47">17462 7813,'0'0,"0"-24,0-1,0 0,25 50,-25 0,25-25,-25 24,0 1,25 0,-25 0,0 0,0-1,0 1,0 0,0 0,0-50,0 0,0 0,0 1,25-1,-25 0,0 0,25 0,-25 50,0 0,0 0,24-25,-24-25,25 25,0-25,-25 0,25 25,-25-24,25 24,-25-25,24 25,-24-25,25 25,-25-25,25 25,0 0,-25 25,25-25,-25 25,24 0,-24-1,0 1,0 0,0 0,0 0,0-1,0 1,25 0,-25 0,0 0,0 0,0-1,0 1,0 0,0 0,0 0,25-25</inkml:trace>
  <inkml:trace contextRef="#ctx0" brushRef="#br0" timeOffset="131327.57">18107 7913,'0'-25,"0"50,0-1,0 1,0 0,25 0,-25 0,0 0,0-1,0 1,0 0,0 0,0 0,0-1,0 1,25 0,-25 0,0 0,0-1,0 1,0-50,-25 1,25-1,0 0,0 0,-25 0,25 1,0-1,0 0,0-25,-24 26,24-1,0-25,0 25,0 0,0 1,0-1,24 0,-24 0,25 25,0-25,0 25,0 0,-1 0,1 0,-25-24,25 24,0 0,0 24,-1-24</inkml:trace>
  <inkml:trace contextRef="#ctx0" brushRef="#br0" timeOffset="131543.54">18132 8037,'0'0,"25"0,0 0,0 0,-1 0,1 0,0 0,0 0,0 0,-1 0,1 0</inkml:trace>
  <inkml:trace contextRef="#ctx0" brushRef="#br0" timeOffset="131818.61">18827 7789,'25'0,"-1"0,1 0,0 0,0 0,0 0,-1 0,1 0,0 0,0 0,0 0,-1 0</inkml:trace>
  <inkml:trace contextRef="#ctx0" brushRef="#br0" timeOffset="132039.5">18777 8012,'25'0,"0"0,0-25,-1 25,1 0,0 0,0 0,0-25,-1 25,1 0,0 0</inkml:trace>
  <inkml:trace contextRef="#ctx0" brushRef="#br0" timeOffset="132637.25">19596 7739,'25'0,"-25"-25,24 25,1 0,0 0,0 0,0-25,-1 25,1 0,0 0,0 0,0 0,-1 0,1 0,0 0,0-24,0 24,-1 0</inkml:trace>
  <inkml:trace contextRef="#ctx0" brushRef="#br0" timeOffset="132889.47">19769 7541,'0'24,"0"1,0 0,0 0,0 0,0-1,0 1,25 0,-25 0,0 0,0 24,0-24,0 0,0 24,0-24,0 0,0 0,0 0,0 0,0-1,0 1</inkml:trace>
  <inkml:trace contextRef="#ctx0" brushRef="#br0" timeOffset="133169.56">20290 7392,'0'25,"0"-1,25 1,-25 0,0 0,0 24,0-24,0 25,0-1,0 1,0 0,0-1,0 1,-25 24,25-24,-25 0,25-1,0 1,-24-25</inkml:trace>
  <inkml:trace contextRef="#ctx0" brushRef="#br0" timeOffset="138725.19">5432 16173,'-25'-25,"25"0,0 0,0 0,0 1,0-1,25 0,-25 0,25 25,0-25,0 25,-1 0,1 0,0 0,0 0,0 25,-1-25,1 25,0 0,0-25,-25 25,25-1,-25 1,24 0,-24 0,25 0,-25-1,0 1,0 0,-25 0,25 0,-24-25,24 24,-25 1,0 0,0 0,0-25,1 25,-1-25,0 0,0 0,0 0,1 0,-1 0,-25 0,25 0,1-25,-1 25,0-25,0 25,0-25,1 0,-1 25,25-24,-25-1,25 0,-25 0,25 0,0 1,0-1,0 0,25 25,-25-25,25 0,0 1,-1-1,1 25,0-25,25 0,-26 0,26 25,-25-24,24-1,1 25,0-25,-26 25,26-25,0 25,-1 0,-24 0,25 0,-25 0,24 0,-24 0,0 0,0 0,-1 25,1-25,0 0,-25 25,25-25</inkml:trace>
  <inkml:trace contextRef="#ctx0" brushRef="#br0" timeOffset="139073.07">5879 15304,'0'0,"0"-24,-25 24,25-25,25 25,0 0,-1 0,1 0,25 0,-25 0,-1 0,26-25,-25 25,24 0,1 0,0 0,-26-25,26 25,0 0,-26 0,26-25,-25 25,24 0,-24 0,0 0,-25-24,25 24,-25 24</inkml:trace>
  <inkml:trace contextRef="#ctx0" brushRef="#br0" timeOffset="139893.4">6871 16272,'25'0,"0"0,-1 25,1-1,0 1,-25 0,0 0,25 0,-25 24,0-24,-25 25,25-25,-25 24,25-24,-25 25,1-26,-1 26,0-25,0 0,0-1,0 1,1 0,-1 0</inkml:trace>
  <inkml:trace contextRef="#ctx0" brushRef="#br0" timeOffset="141185.37">8806 15577,'-25'0,"50"0,-1 0,1-24,0 24,0 0,0 0,-1-25,1 25,0-25,0 25,0 0,0-25,-1 25,1 0,0 0,0 0,-25-25,25 25,-1 0</inkml:trace>
  <inkml:trace contextRef="#ctx0" brushRef="#br0" timeOffset="141464.66">9128 15478,'0'25,"25"-25,-25 25,25-25,0 25,-1-1,1-24,0 25,0 0,0 0,-1 0,-24-1,25 1,0 0,-25 25,0-26,0 1,0 0,0 0,0 0,0-1,0 1,-25 0,25 0,-25 0,1-25,-1 24,0-24,0 25,0-25,1 0,-26 25,25-25,0 0,1 0,-1 0,25-25,-25 25</inkml:trace>
  <inkml:trace contextRef="#ctx0" brushRef="#br0" timeOffset="141753.37">9723 15627,'25'-25,"0"25,-25-25,25 25,0 0,-1-24,1 24,0 0,0 0,24-25,-24 25,0 0,0 0,25 0,-26-25,1 25,0 0,0 0,0 0,-1 0</inkml:trace>
  <inkml:trace contextRef="#ctx0" brushRef="#br0" timeOffset="141953.37">9922 15726,'0'0,"25"0,-1 0,-24-25,25 25,0 0,0 0,0 0,0 0,-1-24,1 24,0 0</inkml:trace>
  <inkml:trace contextRef="#ctx0" brushRef="#br0" timeOffset="142300.34">10468 15503,'0'-25,"0"50,0 0,0 0,0-1,0 1,0 0,0 0,0 0,24-1,-24 1,25 0,0 0,-25 0,25-25,0 0,-1 0,1 0,0 0,0 0,-25-25,25 25,-1-25,1 0,0 0,-25 1,0-1,0 0,0 0,0 0,0 1,0-1,-25 0,0 0,1 0,-1 1,0 24,0-25,-24 25,24-25,0 25,0 0,0 0,1 0</inkml:trace>
  <inkml:trace contextRef="#ctx0" brushRef="#br0" timeOffset="143045.12">11534 15255,'0'0,"0"-25,0 0,-25 25,25-25,0 50,0 0,0 0,0 0,0-1,0 1,0 0,0 0,0 0,0 0,0-1,0 26,0-25,0 0,25 24,-25-24,0 0,0 24,0-24,0 0,25 0,-25 0,0-1,25 1,0 0,-1-25,1-25,0 0,-25 1,25 24,-25-25,0 0,-25 25,0 0,25 25,-25-25,25 25,0-1,0 1,0 0,0 0,25-25,-25 25,25-25,0 0,0 0,-1 0,1 0,0-25,-25 0,0 0,0 0,-25 1,0-1,1 25,-1-25</inkml:trace>
  <inkml:trace contextRef="#ctx0" brushRef="#br0" timeOffset="143274.51">11361 15478,'0'0,"24"0,1-25,0 25,0 0,0 0,24 0,-24-24,0 24,0 0,-1 0,26-25,-25 25</inkml:trace>
  <inkml:trace contextRef="#ctx0" brushRef="#br0" timeOffset="143901.03">12502 15304,'0'25,"24"-25,1 0,0-25,0 25,0 0,-1 0,1 0,-25-24,25 24,0 0,0 0,-1-25,1 25,0 0,0 0,0-25,-1 25,1 0,0 0,0-25,0 25</inkml:trace>
  <inkml:trace contextRef="#ctx0" brushRef="#br0" timeOffset="144185.43">12725 15280,'-25'0,"50"24,0-24,-25 25,24-25,1 25,-25 0,25 0,0 0,0-1,-25 1,24 0,1 0,-25 24,0-24,25 0,-25 25,0-26,0 1,-25 0,25 0,-25-25,1 25,-1-1,0-24,0 25,0-25,-24 0,24 0,-25 25,26-25,-1 0,0 0,0-25,0 25,1 0,24-25</inkml:trace>
  <inkml:trace contextRef="#ctx0" brushRef="#br0" timeOffset="144476.34">13221 15429,'0'-25,"25"25,0 0,-1 0,1 0,0 0,0 0,0 0,-1 0,1 0,0-25,0 25,24 0,-24 0,0 0,0 0,0 0,-1 0,1 0,0 0,0 0</inkml:trace>
  <inkml:trace contextRef="#ctx0" brushRef="#br0" timeOffset="144705.31">13345 15553,'0'0,"-25"0,25 24,0-48,25 24,0 0,0 0,-1-25,1 25,0 0,0-25,0 25,-1 0,26 0,-25 0,0-25,-1 25,1 0,0 0,0 0,0-25,24 25</inkml:trace>
  <inkml:trace contextRef="#ctx0" brushRef="#br0" timeOffset="144981.62">14015 15081,'0'0,"0"-25,0 1,0-1,0 0,0 50,0 0,24-1,-24 1,0 0,25 25,-25-26,0 26,25-25,-25 0,0 24,25-24,-25 0,0 0,25 24,-25-24,24 0,1 0,0 0</inkml:trace>
  <inkml:trace contextRef="#ctx0" brushRef="#br0" timeOffset="147121.31">9451 16966,'-25'0,"25"-24,25 24,-25 24,0 1,24-25,-24 25,0 0,25 0,-25-1,0 1,25 0,-25 0,0 0,0-1,0 1,0 0,0 0,0-50,0 0,-25 0,25 1,0-1,0 0,0 0,0 0,0 1,0-1,0 0,25 0,0 25,-25 25,25-25,-25 25,24-25,-24 25,0-1,0 1,25-25,-25 25,0 0,0 0,0-1,0-48,0-1,0 0,0 0,0 0,25 1,-25 48,0 1,25-50,-25 1,25 24,-25-25,24 25,-24-25,25 25,0 25,-25 0,0-1,0 1,0 0,0 0,0 0,0-1,0 1,0 0,0 0,0 0</inkml:trace>
  <inkml:trace contextRef="#ctx0" brushRef="#br0" timeOffset="147436.94">9847 17363,'0'0,"25"-25,0 1,0 24,0-25,-1 25,1-25,0 25,0-25,0 25,0 0,-1-25,1 25,0 0</inkml:trace>
  <inkml:trace contextRef="#ctx0" brushRef="#br0" timeOffset="147685.31">10021 17338,'0'0,"25"25,0 0,0-25,-25 25,24-25,-24 25,0-1,25-24,-25 25,0 0,0 0,0 0,0 0,-25-1,1 1,-1 0,0-25,0 25,0-25,0 25,1-25,-1 0,0 0,0 0,25-25</inkml:trace>
  <inkml:trace contextRef="#ctx0" brushRef="#br0" timeOffset="147945.31">10269 17115,'0'-25,"25"25,0 0,0 0,-1 0,1 0,0 0,0 0,0 0,-1 0</inkml:trace>
  <inkml:trace contextRef="#ctx0" brushRef="#br0" timeOffset="148153.2">10393 17239,'0'0,"25"0,0-25,0 25,-1 0,-24-24,25 24,0 0</inkml:trace>
  <inkml:trace contextRef="#ctx0" brushRef="#br0" timeOffset="148668.99">10914 16917,'0'0,"-25"0,25 25,-25-25,25 24,0 1,-24 0,24 0,0 0,0-1,0 1,0 0,0 0,0 0,0-1,0 1,0 0,0 0,24-25,-24 25,25-25,0 0,0 0,0 0,-25-25,24 25,-24-25,25 0,-25 0,0 1,0-1,0 0,0 0,0 0,0 1,-25-1,25 0,-24 25,24-25,-25 0,0 25,25-24,-25 24,0 0,25-25,-24 25</inkml:trace>
  <inkml:trace contextRef="#ctx0" brushRef="#br0" timeOffset="149488.84">11931 16694,'0'-25,"0"0,0 0,0 50,-25 0,25 0,0-1,0 1,0 0,0 0,0 0,-25-1,25 1,0 0,0 0,0 0,0-1,0 1,0 0,0 0,0 0,0-1,25-24,0 0,0 0,0 0,-1 0,1-24,-25 48,0 1,0 0,0 0,25-25,-25 25,25-25,-25-25,25 25,-25-25,0 0,-25 25,25-25</inkml:trace>
  <inkml:trace contextRef="#ctx0" brushRef="#br0" timeOffset="149641.84">11757 16966,'0'0,"-24"0,24-24,24-1,1 25,0 0,0-25,0 25,-1 0,26-25,-25 25,24-25</inkml:trace>
  <inkml:trace contextRef="#ctx0" brushRef="#br0" timeOffset="150853.81">13072 16793,'0'-25,"0"0,25 25,0 0,-25 25,24-25,-24 25,0 0,25-1,-25 1,25 0,-25 0,0 0,25-1,-25 1,0 0,0 0,0-50,0 0,0 0,0 1,0-1,25 0,-25 0,0 0,25 25,-25-24,24-1,1 25,-25 25,25-25,-25 24,25 1,-25 0,0 0,0 0,0-1,0-48,0-1,0 0,0 0,0 0,25 1,-25-1,24 0,-24 0,25 25,-25-25,25 25,0 0,0 0,-1 25,-24 0,25-25,-25 25,0 0,25-1,-25 1,0 0,25 0,-25 0,0-1,0 1,25-25,-25 25,0 0,24-25,-24 25</inkml:trace>
  <inkml:trace contextRef="#ctx0" brushRef="#br0" timeOffset="151069.29">13816 16942,'-25'0,"1"0,24-25,24 25,1 0,0-25,0 25,0 0,-1 0,1 0</inkml:trace>
  <inkml:trace contextRef="#ctx0" brushRef="#br0" timeOffset="151304.2">13965 16942,'0'24,"0"1,25 0,0 0,-1 0,-24-1,25-24,-25 25,0 0,25 0,-25 0,0-1,0 1,0 0,-25 0,0-25,25 25,-24-25,-1 0,0 24,0-24,0 0,1 0,-1 0,0-24</inkml:trace>
  <inkml:trace contextRef="#ctx0" brushRef="#br0" timeOffset="151569.27">14312 16768,'25'0,"0"-25,0 25,0 0,-1 0,1 0,0-25,0 25,0 0,-1 0,1 0,0 0,0 0,0 0</inkml:trace>
  <inkml:trace contextRef="#ctx0" brushRef="#br0" timeOffset="151757.25">14436 16942,'0'0,"0"24,25-24,0-24,25 24,-26-25,1 25,0 0</inkml:trace>
  <inkml:trace contextRef="#ctx0" brushRef="#br0" timeOffset="152121.56">15106 16818,'-25'0,"50"0,0 0,0 0,-1 0,1 0,0 0,0-25,0 25,-1 0,1 0,0-25,0 25,0 0,0 0,-25-25</inkml:trace>
  <inkml:trace contextRef="#ctx0" brushRef="#br0" timeOffset="152389.26">15503 16470,'0'-24,"0"48,0 1,0 0,25-25,-25 25,0 24,0-24,25 25,-25-25,24-1,-24 26,25-25,-25 24,25-24,-25 0,25 25,-25-26,0 1,25 0,-25 0,24 0</inkml:trace>
  <inkml:trace contextRef="#ctx0" brushRef="#br0" timeOffset="153708.31">16644 15726,'0'25,"-25"0,25 0,-25-1,25 1,-24-25,24 25,-25 0,0 0,0-1,0 1,1 0,-1 0,0 0,0-1,0 1,0 0,1 0,-1 0,25-1,-25 1,0-25,25 25,0 0,25-25,0 0,-25 25,25-25,-1 0,1 0,0 0,0 0,25 0,-26 0,1 0,0 0,25 0,-26 0,1 0,0 0,0 0,0 0,-1 0,1 0,0 0,0 0,0 0,-1 0,-24-25,0 0,-24 0,-1 0,0 1,25-1,-25 0,0 0,25 0,-24 1,-1-1,25 0,-25 0,25 0,0 1,-25-1,25 0,0 0,0 0,0 1</inkml:trace>
  <inkml:trace contextRef="#ctx0" brushRef="#br0" timeOffset="154412.91">16966 15850,'0'0,"0"-25,25 25,0 25,0 0,-25 0,25 0,-25-1,24 1,-24 0,0 0,0 0,25-1,-25 1,0 0,0 0,0 0,0-1,0 1,0-50,0 1,0-1,0 0,0 0,25 25,-25-25,0 1,0-1,25 0,-25 0,25 25,-25-25,24 25,-24 25,25-25,-25 25,0 0,0 0,0-1,0 1,0 0,0 0,0 0,0-50,25 25,-25-25,0 0,0 0,0 1,25-1,-25 0,25 0,-25 0,24 1,1-1,-25 0,25 25,0 0,-25 25,25 0,-25-1,24 1,-24 0,0 0,0 0,25-25,-25 24,0 1,0 0,25 0,-25 0,0-1,0 1,25-25,-25 25</inkml:trace>
  <inkml:trace contextRef="#ctx0" brushRef="#br0" timeOffset="154656.11">17661 16173,'0'0,"0"-25,25 25,0 0,-1 0,-24-25,25 25,0 0,0 0,0 0,-1 0,1 0,0 0</inkml:trace>
  <inkml:trace contextRef="#ctx0" brushRef="#br0" timeOffset="154913.71">17835 16173,'0'0,"0"24,0 1,0 0,24-25,-24 25,0 0,25-1,-25 1,0 0,25 0,-25 0,0 0,0-1,0 1,0 0,-25 0,0 0,1-1,-1-24,0 0,0 0,0 0,1 0,-1 0,0 0,0-24,25-1</inkml:trace>
  <inkml:trace contextRef="#ctx0" brushRef="#br0" timeOffset="155309.21">18182 15875,'0'-25,"25"25,-1-25,1 25,0 0,0 0,0 0,-1-24,1 24,0 0,0 0</inkml:trace>
  <inkml:trace contextRef="#ctx0" brushRef="#br0" timeOffset="155509.64">18207 16024,'24'0,"1"0,0-25,0 25,0 0,-1 0,1 0,0-25</inkml:trace>
  <inkml:trace contextRef="#ctx0" brushRef="#br0" timeOffset="155909.22">18653 16197,'0'-24,"25"24,0 0,0-25,-1 25,1 0,0 0,0 0,-25-25,25 25,-1 0,1 0</inkml:trace>
  <inkml:trace contextRef="#ctx0" brushRef="#br0" timeOffset="156221.22">19050 15875,'0'-25,"25"25,-25 25,0 0,0 0,25-1,-25 1,0 0,0 0,24 24,-24-24,25 25,-25-25,25-1,-25 26,25-25,-25 0,25 24,-25-24,24 0,-24 0,0 0</inkml:trace>
  <inkml:trace contextRef="#ctx0" brushRef="#br0" timeOffset="157437.13">19869 16321,'24'25,"-24"0,25 0,-25 0,25 0,-25-1,0 1,25 0,-25 25,0-26,-25 1,25 25,-25-25,0-1,1 1</inkml:trace>
  <inkml:trace contextRef="#ctx0" brushRef="#br0" timeOffset="160869.64">17983 5283,'25'0,"0"0,0 0,-25 25,25-25,-1 0,1 0,25 0,-25 0,24 0,1 0,-1 0,1 0,24 0,-24 0,25 0,-1 0,0 0,1 0,-1 0,25 0,-24 0,-1 25,1-25,-1 0,25 0,-24 25,-26-25,26 0,-1 0,-24 0,24 25,-24-25,24 0,-24 0,-1 0,-24 0,25 0,-25 0,-1 0,1 0,0 0,0 0,-25-25,0 0,-25 25,0 0,25-25,-25 25,-24 0,24-25,0 25,-24 0,-1-24,25 24,-24 0,24 0,0-25,0 25,50 0,0 0,0 25,-1-25,1 0,0 0,0 24,0-24,-1 0,-24 25,25-25,-25 25,0 0,0 0,-25-25,1 24,-1-24,0 0,0 25,0-25,1 25,-1-25,25 25,-25-25,0 0,0 25,25-1,-24-24</inkml:trace>
  <inkml:trace contextRef="#ctx0" brushRef="#br0" timeOffset="162659.11">20414 4192,'-25'0,"1"0,-1 0,0 0,25 25,-25-25,25 25,25-25,0 0,0-25,-1 25,1 0,0 0,0-25,0 25,-1 0,1 0,0-25,0 25,0 0,-1-25,1 25,0 0,0 0,0-24</inkml:trace>
  <inkml:trace contextRef="#ctx0" brushRef="#br0" timeOffset="162983.34">20489 4192,'24'0,"-24"25,25-25,-25 25,25-25,-25 24,0 1,25-25,-25 25,25 0,-25 0,0-1,0 1,0 0,0 0,0 0,0-1,0 1,-25 0,0-25,25 25,-25-25,0 0,1 25,-1-25,0 0,25-25,-25 25,25-25</inkml:trace>
  <inkml:trace contextRef="#ctx0" brushRef="#br0" timeOffset="163302.87">20786 4366,'25'0,"0"0,0 0,0 0,-1 0,1 0,0 0,0 0,0 0,-1-25,1 25,0 0,0 0,0 0,-1 0</inkml:trace>
  <inkml:trace contextRef="#ctx0" brushRef="#br0" timeOffset="163499.14">20786 4490,'25'0,"0"0,0 0,0 0,-1 0,1 0,0 0,0 0,24 0,-24-25</inkml:trace>
  <inkml:trace contextRef="#ctx0" brushRef="#br0" timeOffset="163835.1">21382 4242,'0'24,"-25"-24,25 25,-25 0,25 0,-25 0,25-1,0 1,0 0,0 0,0 0,0-1,0 1,0 0,25-25,0 0,0 0,-1 0,1-25,0 25,0 0,-25-25,25 25,-1-24,-24-1,25 25,-25-25,0 0,0 0,0 1,-25-1,1 0,-1 0,0 25,0-25,0 25,1 0</inkml:trace>
  <inkml:trace contextRef="#ctx0" brushRef="#br0" timeOffset="164891.09">22002 4266,'0'-24,"0"-1,0 50,0-1,0 1,0 0,0 0,0 0,0-1,0 1,0 0,0 0,0 0,0-1,0 1,0 0,0 0,0 0,0-1,0 1,0 0,25-25,-25 25,24-25,-24-25,25 25,-25-25,25 25,-25-25,25 1,-25-1,25 0,-25 0,-25 50,0 0,25 0,0-1,25-24,-25 25,25-25,-1 0,-24-25,25 25,-25-24,25 24,-25-25</inkml:trace>
  <inkml:trace contextRef="#ctx0" brushRef="#br0" timeOffset="165087.6">22002 4390,'-25'0,"50"0,0 0,-1 0,1 0,0-24,0 24,0 0</inkml:trace>
  <inkml:trace contextRef="#ctx0" brushRef="#br0" timeOffset="165371.07">22349 4217,'0'-25,"25"25,0 0,-1 0,1 0,-25-25,25 25,0 0,0 0,-1 0,1 0,0 0</inkml:trace>
  <inkml:trace contextRef="#ctx0" brushRef="#br0" timeOffset="165643.15">22473 4217,'0'25,"25"-25,-25 24,25 1,-25 0,24 0,-24 0,25-1,-25 1,0 0,0 0,0 0,0-1,0 1,-25 0,25 0,-24-25,24 25,-25-25,0 24,0-24,0 0,1 0,-1 0,0 0,25-24</inkml:trace>
  <inkml:trace contextRef="#ctx0" brushRef="#br0" timeOffset="165887.21">22796 4316,'24'0,"-24"-25,25 25,0 0,0 0,0 0,-1 0,1 0,0 0</inkml:trace>
  <inkml:trace contextRef="#ctx0" brushRef="#br0" timeOffset="166091.11">22796 4390,'24'0,"1"0,0 0,0 0,0 0,-1 0,1 0,0-24,0 24,0 0</inkml:trace>
  <inkml:trace contextRef="#ctx0" brushRef="#br0" timeOffset="166400.47">23267 4043,'0'25,"0"0,0 0,0-1,0 1,0 0,25 0,-25 0,0-1,0 1,0 0,0 0,24 0,-24-1,0 1,0 0,0 0,0 0,0-1,0 1,0 0,0 0</inkml:trace>
  <inkml:trace contextRef="#ctx0" brushRef="#br0" timeOffset="168176.08">20439 5383,'25'0,"-25"24,25 1,-25 0,24 0,-24 0,0-1,25 1,-25 0,0 0,0 0,0-1,0 1,0 0,0 0,0-50,0 0,0 0,0 1,25-1,-25 0,0 0,0 0,0 1,0-1,25 25,-25-25,0 0,25 25,-1 0,-24 25,25 0,-25 0,0-1,0 1,25-25,-25 25,0 0,0 0,0-1,0 1,0 0,0-50,0 0,0 1,0-1,0 0,0 0,0 0,0 1,25 24,-25-25,0 0,25 25,-25 25,25-25,-25 25,0-1,0 1,24 0,-24 0,0 0,25-1,-25 1,0 0,0 0,0 0,25-1,-25 1</inkml:trace>
  <inkml:trace contextRef="#ctx0" brushRef="#br0" timeOffset="168731.03">20637 5978,'25'0,"0"0,0 0,0-25,0 25,-1 0,1 0,0 0,0-25,0 25,-1 0,1 0,0 0</inkml:trace>
  <inkml:trace contextRef="#ctx0" brushRef="#br0" timeOffset="168994.68">20712 6003,'0'25,"25"-25,0 24,-1-24,-24 25,25-25,-25 25,25 0,-25 0,25-1,-25 1,0 0,0 0,0 0,0-1,0 1,-25-25,25 25,-25-25,0 0,1 0,-1 0,0 0,0-25,0 25</inkml:trace>
  <inkml:trace contextRef="#ctx0" brushRef="#br0" timeOffset="169254.84">21010 6102,'-25'0,"50"0,-1 0,1 0,0 0,0 0,0 0,-1 0,1-25</inkml:trace>
  <inkml:trace contextRef="#ctx0" brushRef="#br0" timeOffset="169455.07">21059 6152,'0'-25,"25"25,0 0,0 0,-1 0,1-25,0 25,0 0,0 0,-1 0</inkml:trace>
  <inkml:trace contextRef="#ctx0" brushRef="#br0" timeOffset="169943.84">21382 5730,'-25'25,"0"-1,25 1,-25 0,25 0,0 0,0 0,0-1,0 1,0 0,0 0,0 0,25-25,0 0,0 0,-1 0,-24-25,25 25,-25-25,25 25,-25-25,0 0,0 1,0-1,-25 25,25-25,-25 25,1-25,-1 0,0 25,0-25,0 25,25-24</inkml:trace>
  <inkml:trace contextRef="#ctx0" brushRef="#br0" timeOffset="170564.13">22151 5457,'0'-25,"0"50,0 0,-25-25,25 25,0-1,0 1,0 0,-25-25,25 25,0 0,0-1,0 1,0 0,0 0,0 0,0-1,25-24,0 0,-1 25,-24 0,0 0,0 0,-24 0,24-1,24-24,1 0,-25-24,0-1,0 0,0 0,0 0</inkml:trace>
  <inkml:trace contextRef="#ctx0" brushRef="#br0" timeOffset="170720.06">22027 5655,'0'0,"24"0,1 0,0 0,0 0</inkml:trace>
  <inkml:trace contextRef="#ctx0" brushRef="#br0" timeOffset="171419.01">22671 5531,'0'-24,"0"48,0 1,0 0,0 0,0 0,0-1,0 1,0 0,25-25,-25 25,0 0,0-1,0 1,0 0,0 0,0-50,0 0,0 0,25 25,-25-24,0-1,0 0,0 0,25 25,-25-25,0 1,0-1,25 25,0 0,-25 25,0-1,0 1,24 0,-24 0,0 0,0-50,25 0,-25 0,0 0,25 1,-25-1,0 0,25 25,-25-25,25 0,-1 25,-24 25,25 0,-25 0,25 0,-25-1,0 1,25 0,-25 0,0 0,0-1,25 1,-25 0,24 0,-24 0</inkml:trace>
  <inkml:trace contextRef="#ctx0" brushRef="#br0" timeOffset="171630.81">23168 5829,'0'0,"0"-25,0 0,0 1,24 24,1 0,0 0,0 0,0 0,-1 0</inkml:trace>
  <inkml:trace contextRef="#ctx0" brushRef="#br0" timeOffset="171855.01">23292 5779,'0'25,"0"0,0 0,0 0,24 0,-24-1,0 1,0 0,25 0,-25 0,0-1,0 1,0 0,-25-25,1 25,-1-25,0-25,0 25,0 0,1-25,-1 25,25-25,0 1</inkml:trace>
  <inkml:trace contextRef="#ctx0" brushRef="#br0" timeOffset="172098.99">23515 5606,'0'-25,"25"25,-1 0,1 0,-25-25,25 25,0 0,0 0,-1 0,1 0,0 0,0 0,0 0,-1 0</inkml:trace>
  <inkml:trace contextRef="#ctx0" brushRef="#br0" timeOffset="172256.01">23490 5655,'0'0,"25"0,0 0,-1 0,1 0,0 0</inkml:trace>
  <inkml:trace contextRef="#ctx0" brushRef="#br0" timeOffset="172551.03">23937 5581,'-25'25,"25"0,-25-1,25 1,0 0,0 0,0 0,0-1,0 1,0 0,0 0,25-25,-25 25,25-25,-1 0,1 0,0 0,0 0,0-25,-25 0,0 0,0 0,0 1,-25-1,0 0,0 0,0 0,1 25,-1 0</inkml:trace>
  <inkml:trace contextRef="#ctx0" brushRef="#br0" timeOffset="173634.72">24135 4192,'25'0,"-25"-25,0 50,0 0,0 0,0-1,0 1,0 0,-25 0,25 0,-25-1,0 1,1 0,-1 0,0 24,0-24,0 0,1 0,-1 0,0-1,25 1,-25 0,0 0,50 0,0-25,0 0,0 0,-1 0,1 0,0 0,0 0,0 0,-1 0,1 0,0 0,0 0,0 0,-1 0,1 0,0 0,-25-25,0 0,0 0,0 0,0 1,0-1,0 0,-25 0,25 0,0 1,-25-26,25 25,-24 0,24 1,-25-1,25 0,0 0,-25 0,25 1,0-1</inkml:trace>
  <inkml:trace contextRef="#ctx0" brushRef="#br0" timeOffset="174406.63">24333 4291,'25'0,"-25"25,0 0,25-25,-25 25,0-1,25 1,-25 0,0 0,25 0,-25-1,0 1,0 0,0 0,0 0,0-1,-25-24,25 25,0 0,0-50,0 0,0 1,0-1,0 0,0 0,0 0,0 1,0-1,25 0,-25 0,0 0,24 25,-24 25,0 0,0 0,0 0,0-1,0 1,25-25,-25 25,25-50,-25 0,0 1,25-1,-25 0,0 0,25 0,-25 1,0-1,0 0,24 25,-24-25,0 50,0 0,0 0,0-1,0 1,0 0,0 0,0 24,0-24,0 0,0 0,0 0,0-1,0 1,0 0,0 0,0 0,0-1,0 1,0 0,0 0</inkml:trace>
  <inkml:trace contextRef="#ctx0" brushRef="#br0" timeOffset="174638.77">24557 4911,'0'-24,"24"24,1-25,0 25,0 0,0 0,-1 0,1 0,0 0,0 0</inkml:trace>
  <inkml:trace contextRef="#ctx0" brushRef="#br0" timeOffset="174871.18">24705 4887,'-24'24,"48"-48,-48 73,48-24,-24 0,25 0,-25-1,0 1,0 0,25 0,-25 0,0-1,0 1,0 0,-25 0,0-25,1 25,-1-25,0 0,0-25,0 25,1 0,24-25,-25 25</inkml:trace>
  <inkml:trace contextRef="#ctx0" brushRef="#br0" timeOffset="175199">24954 4465,'24'-25,"1"25,0 0,0 0,0 0,-1 0,1 0</inkml:trace>
  <inkml:trace contextRef="#ctx0" brushRef="#br0" timeOffset="175382.96">24929 4614,'25'0,"-1"0,1 0,0 0,0 0,0-25,-1 25</inkml:trace>
  <inkml:trace contextRef="#ctx0" brushRef="#br0" timeOffset="175702.54">25276 4366,'-25'24,"0"1,25 0,-24 0,24 0,-25-1,25 1,0 0,0 0,0 0,0-1,0 1,0 0,25-25,-1 0,1 0,0 0,0 0,0-25,-1 25,1-25,-25 1</inkml:trace>
  <inkml:trace contextRef="#ctx0" brushRef="#br0" timeOffset="175772.25">25375 4440,'-173'-99</inkml:trace>
  <inkml:trace contextRef="#ctx0" brushRef="#br0" timeOffset="70498.8">1984 14312,'0'25,"25"-25,0 0,0 0,0 0,-1 0,1 0,0 0,0 0,0 0,-1-25,1 25,0 0,25 0,-26 0,1 0,0 0,25 0,-26 0,1 0,0 0,0 0,24 0,-24 0,0 0,25 0,-25 0,-1 0,26 0,0 0,-26 0,26 0,0-25,-1 25,-24 0,25 0,-1 0,1 0,-25-24,24 24,-24 0,25 0,-26-25,26 25,-25 0,0-25,24 25,-24-25,0 0,0 25,-1-24,1 24,0-25,0 0,-25 0,0 0,-25 1,0 24,0 0,1 0,-1 0,0 0,0 0,0 0,1 0,24 24,-25-24,25 25,25-25,-1 0,1 0,0 25,0-25,0 0,-1 0,1 0,0 0,0 0,0 0,0 0,-1 0,1 25,0-25,-25 25,0-1,-25 1,25 0,-25 0,1 0,24-1,-25 1,0 0,-25 0,25 0,1 0,-1-25,0 24,0 1,0 0,1-25,24 25</inkml:trace>
  <inkml:trace contextRef="#ctx0" brushRef="#br0" timeOffset="72150.57">3125 15205,'-24'0,"24"-25,24 25,1-24,0 24,0 0,0 0,-1 0,1 0,-25 24,25-24,-25 25,25-25,-25 25,25-25,-25 25,0 0,0-1,0 1,0 0,0 0,0 0,0 0,-25-1,0 1,25 0,-25-25,0 25,1-25,-1 25,0-25,0 0,0 0,1 0,-1 0,0-25,0 25,25-25,-25 0,1 25,24-25,-25 1,25-1,-25 0,25 0,0-25,0 26,0-1,0 0,0 0,0 0,0 1,0-1,25 0,0 0,-1 0,1 1,0 24,0-25,0 25,-1 0,1-25,0 25,0 0,0-25,24 25,-24 0,0 0,0-25,24 25,-24 0,0 0,24 0,-24 0,0 0,0 0,0 0,24 0,-24 25,0-25,0 0,0 0,-25 25,24-25,1 0,0 0,-25 25</inkml:trace>
  <inkml:trace contextRef="#ctx0" brushRef="#br0" timeOffset="72593.7">3994 14709,'0'0,"0"25,24-25,1 0,0 0,0 0,0 0,-1 0,1-25,0 25,0 0,0 0,-1 0,-24-25,25 25,0 0,0 0,-25-24</inkml:trace>
  <inkml:trace contextRef="#ctx0" brushRef="#br0" timeOffset="72863.56">4167 14585,'0'0,"0"25,0 0,0 0,0-1,0 1,25 0,-25 0,0 0,0-1,25 26,-25-25,0 0,0-1,0 26,0-25,0 0,0-1,25 1,-25 0</inkml:trace>
  <inkml:trace contextRef="#ctx0" brushRef="#br0" timeOffset="76622.63">4390 11187,'0'-25,"0"50,0 0,0 0,0-1,0 1,-24-25,24 25,0 0,0 0,0-1,0 1,24 0,-24 0,0 0,-24-25,24-25,-25 25,25-25</inkml:trace>
  <inkml:trace contextRef="#ctx0" brushRef="#br0" timeOffset="77486.27">4366 11509,'-25'0,"25"-24,0 48,0 1</inkml:trace>
  <inkml:trace contextRef="#ctx0" brushRef="#br0" timeOffset="80870.83">4663 11733,'-25'0,"25"24,-24 1,24 0,-25-25,25 25,-25 0,0-1,25 1,-25-25,25 25,-24 0,24 0,-25-25,25 24,0-48,0-1,0 0,25 25,-25-25,0 0,24 1,-24-1,25 0,-25 0,25 0,-25 1,25-1,0 0,-25 0,24 25,-24-25,25 25,-25-24,0-1,25 25,-25 25,0-1,25-24,-25 25,25-25,-25 25,24 0,-24 0,25-25,-25 24,0 1,25-25,-25 25</inkml:trace>
  <inkml:trace contextRef="#ctx0" brushRef="#br0" timeOffset="81646.09">4713 11782,'0'-25,"0"50,0 0,0 0,25-25,-25 25,0-1,0 1,24 0,-24 0,0 0,25-25,-25 24,0 1,0 0,25-25,-25 25,0 0,0-1,25 1,-25 0,0 0,0 0,0 0,0-1,25-24,-25 25,0 0,0 0,25-25,-25 25,0-1,0 1,0 0,0 0,0 0,0-1,0 1,0 0,24-25,-24 25,0 0,0-1,25 1,-25 0,0 0,0-50</inkml:trace>
  <inkml:trace contextRef="#ctx0" brushRef="#br0" timeOffset="82278.5">4787 11782,'-25'0,"25"-25,-24 25,48 0,-24 25,25-25,-25 25,25-25,0 25,0 0,0-1,-1-24,1 25,0-25,0 25,-25 0,25-25,-1 25,1-25,0 0</inkml:trace>
  <inkml:trace contextRef="#ctx0" brushRef="#br0" timeOffset="87678.4">23465 13543,'0'0,"0"-24,-25 24,1 0,-1 0,0 0,0 0,0 0,1 0,-26 0,25 0,0 0,1 0,-26 0,25 0,0 0,-24 0,24 0,0 0,-24 0,-1 0,-24 0,24 0,0 24,1-24,-1 0,0 0,1 0,-1 0,25 0,-24 25,-1-25,25 0,-24 0,24 0,0 0,-24 0,24 0,0 0,0 0,0 0</inkml:trace>
  <inkml:trace contextRef="#ctx0" brushRef="#br0" timeOffset="88022.39">22225 13395,'0'-25,"25"25,-50 0,0 0,0 0,1 25,-1-25,0 0,0 24,-24-24,24 25,0-25,-25 25,26-25,-1 25,0 0,0-25,0 24,1 1,-1-25,0 25,25 0,-25-25,25 25,-25-1,25 1,25 0,0 0,0-25,0 25,-1-1,1-24,25 25,-25-25,24 0,-24 25,25-25,-1 25,-24-25,25 0,-26 0,26 25,-25-25,0 0,-1 0,1 24,0-24</inkml:trace>
  <inkml:trace contextRef="#ctx0" brushRef="#br0" timeOffset="89942.61">21282 12402,'0'-24,"0"-1,0 0,-24 0,24 0,0 1,0-1,0 0,0 0,0 0,0 0,0 1,0-1,0 0,0 0,0 0,0 1,0-1,0 0,24 0,-24 0,0 1,0-1,25 0,-25 0,25 0,-25 1,0-1,25 25,-25-25,0 0,0 0,25 25,-25-24,0-1,24 0,-24 0,0 50,-24-25,24 25,-25-25,25 25,-25-25,25 24,-25 1,0 0,25 0,-24 0,-1-1,25 1,-25 0,0 0,0 0,25-1,-24-24,24 25,0-50,0 1,24 24,-24-25,25 0,-25 0,25 0,-25 1,25-1,0 0,-25 0,24 0,-24 1,25-1,0 0,-25 0,0 50,0 0,25-25,-25 25,25-1,-25 1,0 0,24 0,-24 0,25-1,-25 1,25 25,-25-25,25-1,-25 1,25 0</inkml:trace>
  <inkml:trace contextRef="#ctx0" brushRef="#br0" timeOffset="91126.37">21258 14362,'-25'0,"25"-25,25 25,-1 0,1 0,-25 25,25-25,-25 25,25-25,0 25,-25-1,0 1,24-25,-24 25,0 0,0 0,0-1,0 1,0 0,0 0,-24 0,24-1,-25 1,0-25,25 25,-25 0,0-25,1 0,-1 25,0-25,0 0,0 0,1 0,-1 0,0-25,0 25,0-25,1 25,24-25,-25 25,25-25,-25 1,25-1,0 0,0 0,0 0,0 1,25 24,-25-25,25 25,-1-25,1 25,0 0,0-25,0 25,-1 0,26 0,-25 0,24 25,-24-25,25 0,-25 25,24-25,1 0,-25 25,24-25,-24 24,0-24,0 0,24 25,-24-25,0 25,0-25</inkml:trace>
  <inkml:trace contextRef="#ctx0" brushRef="#br0" timeOffset="91422.11">21803 14362,'-24'0,"48"0,1 0,0 0,0 0,0 0,-1 0,1 25,0-25,25 0,-26 0,26 0,-25 25,0-25,24 0,-24 0,0 0,0 0,-1 24,1-24,0 0,0 0,0 0,-1 0</inkml:trace>
  <inkml:trace contextRef="#ctx0" brushRef="#br0" timeOffset="101984.09">6028 14015,'0'0,"-25"0,25 24,25 1,-1-25,1 0,-25 25,25-25,0 0,0 0,-1 0,1 0,0 0,0 0,0 0,-1 0,1 0,0 0,0 0,0 25,-1-25,1 0,0 0,0 0,0 0,-1 0,1 0,0 0,0 0,0 0,-1 0,1 0,0 0,0 0,0 0,-1 0,1 0,0 0,0 0,0 0,0 0,-1 0,1 0,0 0,0 0,0 0,-1 0,1 0,25 0,-25 0,-1-25,26 25,-25 0,24 0,-24 0,0-25,25 25,-26 0,1 0,25 0,-25 0,-1 0,1 0,25 0,-25 0,-1 0,1 0,0 0,25 0,-26 0,1 0,0 0,25 0,-26 0,1 0,0 0,25 0,-25-25,24 25,-24 0,0 0,24 0,-24 0,0 0,25 0,-26 0,1 0,25 0,-25 0,24 0,-24 0,0-24,24 24,-24 0,25 0,-25 0,24 0,-24 0,25 0,-26 0,26-25,-25 25,0 0,24 0,-24 0,0 0,0 0,24 0,-24 0,0 0,0 0,0 0,-1 0,1 0,25 0,-25 0,-1 0,1 0,25 0,-25 0,-1 0,26 0,-25 0,0-25,-1 25,26 0,-25 0,0 0,-1 0,1 0,0 0,25 0,-26 0,1 0,0 0,0-25,0 25,-1 0,26 0,-25 0,0 0,0 0,24 0,-24 0,0 0,24 0,-24 0,0 0,0 0,24-25,-24 25,0 0,0 0,0 0,-1 0,1 0,25 0,-25 0,-1 0,1 0,0 0,0 0,24 0,-24 0,25 0,-25 0,-1 0,26 0,-25-24,0 24,24 0,-24 0,25 0,-26 0,1 0,25 0,-25 0,0 0,24 0,-24 24,25-24,-26 0,26 0,-25 0,24 0,-24 0,25 0,-1 0,1 0,-25 25,24-25,1 0,0 0,-1 0,1 0,-25 0,24 0,1 0,-1 0,-24 0,25 0,0 25,-26-25,26 0,0 0,-26 0,26 0,0 0,-26 0,26 0,-25 0,24 0,1 0,-25 0,24 0,1 0,0 0,-1 0,-24 0,25 25,-1-25,1 0,-25 0,24 0,1 0,0 0,-26 0,26-25,0 25,-26 0,26 0,-25 0,24 0,1 0,-25 0,24 0,1 0,-25 0,24 0,1 0,-25 0,24 0,1 0,-25 0,24 0,1 0,0 0,-1 0,1 0,-1 25,1-25,-25 0,25 0,-1 0,1 0,-1 0,-24 0,25 0,-1 0,1 0,-25 0,24 0,-24 0,25 0,-1 0,-24 0,25 0,-25 0,24 0,-24 0,25 0,-26 0,26 0,0 0,-26 0,26 0,-25 0,25 0,-1 0,1 0,-25 25,24-25,1 0,-1 0,-24 0,25 0,-1 0,-24 0,25 24,-1-24,-24 0,25 0,-1 0,-24 0,25 0,-1 0,1 25,-25-25,24 0,1 0,0 0,-1 0,1 0,0 0,-1 0,-24 0,25 0,-1 0,1-25,-25 25,24 0,1 0,-25 0,24 0,-24 0,25-24,-26 24,26 0,-25 0,24 0,-24 0,25-25,-25 25,-1 0,26 0,-25-25,0 25,-1 0,1 0,0-25,0 25,-25-25,0 1,0-1,-25 25,25-25,-25 25,0 0,1-25,-1 25,0 0,50 25,0-25,-1 0,1 25,0-25,0 25,0-25,-25 24,25-24,-1 25,-24 0,0 0,-24-25,-1 25,0-25,0 0,0 0,0 0,25 24,-24-24,-1 0</inkml:trace>
  <inkml:trace contextRef="#ctx0" brushRef="#br0" timeOffset="104960.51">17661 13940,'25'0,"0"0,-1 0,26 0,-25-25,0 25,24 0,-24 0,25 0,-26 0,26 0,0-24,-1 24,1 0,-1 0,1 0,0-25,-1 25,1 0,24 0,-24 0,24 0,-24 0,24 0,1 0,-26 0,26-25,-1 25,1 0,-26 0,26 0,-26 0,1 0,-1 0,1 0,0 0,-1-25,-24 25,25 0,-25 0,24 0,-24-25,0 25,0 0,-1 0,1-24,0 24,0 0,-25-25,25 25,-25-25,0 0,0 0,24 50,1-25,0 0,0 25,0-25,-1 0,1 0,0 25,0-25,-50 0,0 0,0 0,1 0,-1 0,25-25</inkml:trace>
  <inkml:trace contextRef="#ctx0" brushRef="#br0" timeOffset="106300.15">20910 9227,'0'-24,"0"-1,0 0,0 0,0 0,0 1,25-1,-25 0,0 0,0 0,0 0,0 50,0 0,0 0,25 0,-25 0,0-1,0 1,0 0,0 0,25 0,-25-1,0 1,0 0,0 0,0 0,0-1,25 1,-25 0,0 0,0 0,0-1,0 1,0 0,0 0,0 0,0-1,-25-24,25-24,-25-1,0 0,0 0,25 0,-24 1,24-1,-25 0,25 0,0 0,-25 25,25-24,25 24,0 24,-1 1,1 0,0 0,0 0,0-25,24 24,-24 1,25 0,-1 0,-24-25,25 25,-26-25,26 0,-25 24,0-24,-1 0,1 0,0-24,0 24,-25-25,0 0,0 0,0 0,-25 25,25-24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2:20:20.4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6921 12799,'0'25,"0"0,0 0,0-1,0 1</inkml:trace>
  <inkml:trace contextRef="#ctx0" brushRef="#br0" timeOffset="138.29">6921 13171,'0'0,"0"25,0 0</inkml:trace>
  <inkml:trace contextRef="#ctx0" brushRef="#br0" timeOffset="278.55">6995 13469,'0'25,"-25"-25,25 25,0-1,0 1</inkml:trace>
  <inkml:trace contextRef="#ctx0" brushRef="#br0" timeOffset="411.57">7069 13866,'-24'25,"24"-1,0 1</inkml:trace>
  <inkml:trace contextRef="#ctx0" brushRef="#br0" timeOffset="549.63">7144 14263,'0'0,"0"24,-25-24</inkml:trace>
  <inkml:trace contextRef="#ctx0" brushRef="#br0" timeOffset="690.53">7193 14536,'0'0,"-24"24,24 1,0 0</inkml:trace>
  <inkml:trace contextRef="#ctx0" brushRef="#br0" timeOffset="818.3">7218 14932,'0'0,"0"25,0 0,0 0,0 0</inkml:trace>
  <inkml:trace contextRef="#ctx0" brushRef="#br0" timeOffset="945.62">7367 15354,'0'0,"0"25,0 0,-25 0</inkml:trace>
  <inkml:trace contextRef="#ctx0" brushRef="#br0" timeOffset="1082.27">7417 15825,'0'0,"0"25,-25-25</inkml:trace>
  <inkml:trace contextRef="#ctx0" brushRef="#br0" timeOffset="1222.46">7466 16197,'0'25,"0"0,0 0,-25-25,25 25,0-1</inkml:trace>
  <inkml:trace contextRef="#ctx0" brushRef="#br0" timeOffset="1342.61">7491 16495,'0'0,"0"25,0 0,-25-25,25 25,0-1</inkml:trace>
  <inkml:trace contextRef="#ctx0" brushRef="#br0" timeOffset="1494.39">7541 16818,'0'24,"-25"1,25 0</inkml:trace>
  <inkml:trace contextRef="#ctx0" brushRef="#br0" timeOffset="1630.61">7565 16966,'0'0,"0"25,0 0,-24-25,24 25,0 0</inkml:trace>
  <inkml:trace contextRef="#ctx0" brushRef="#br0" timeOffset="2226.37">7590 17165,'0'25,"-25"-25,25 24,-24-24,24 25,0 0,0 0,0 0,0-1,24-24,-24-24,25 24,-25-25,0 0,0 0,25 0,-25 1,-25 24,0 0</inkml:trace>
  <inkml:trace contextRef="#ctx0" brushRef="#br0" timeOffset="8607.64">6400 9872,'0'-25,"0"1,0 48,-25-24,25 25,-25-25,25 25,-25-25,0 50,25-26,-24-24,24 25,0 0,-25-25,25 25,0-50,0 0,25 25,-25-25,0 1,24-1,-24 0,25 0,0 0,0 25,0 0,-25 25,24-25,1 0,-25 25,25-25</inkml:trace>
  <inkml:trace contextRef="#ctx0" brushRef="#br0" timeOffset="10875.4">6449 9947,'0'-25,"0"50,0-1,0 1,0 0,0 0,0 0,0 0,0-1,0 1,0 0,0 0,0 0,0-1,0 1,25-25,-25 25,0 0,0 0,0-1,0 1,0 0,0 0,0 0,0-1,25-24,-25 25,0 0,0 0,0 0,25-25,-25 24,0 1,0 0,24 0,-24 0,0-1,0 1,0 0,0 0,0 0,0-1,0 1,0 0,0 0,25 0,-25-1,0 1,0 0,0 0,0 0,0-1,0 1,0 0,25-25,-25 25,0 0,0 0,0-1,0 1,0 0,25 0,-25 0,0-1,0 1,0 0,0 0,25 0,-25-1,0 1,0 0,0 0,0 0,0-1,0 1,0 0,0 0,0 0,24-1,-24 1,0 0,0 0,0 0,25-1,-25 1,0 0,0 0,0 0,0-1,25-24,-25 25,0 0,0 0,0 0,0-1,0 1,0 0,0 0,0 0,0 0,0-1,0 1,0 0,0 0,25 0,-25-1,0 1,0 0,0 0,0 0,0-1,0 1,0 0,0 0,0 0,0-1,0 1,25-25,-25 25,0 0,0-50,-25 25,0 0,25-25,-25 25,25-25,-25 25,25-24,-24 24,24-25,-25 25,25-25,-25 25,0-25,0 25,25-25,0 50,25-25,-25 25,25-25,-25 25,25-25,-25 25,25-25,-25 24,24-24,-24 25,25-25,-25 25,25-25,-25 25,25-25,-25 25,25-25,-25 24,24-24,1 25,0-25,-25-25,25 1,0-1,-25 0,25 0,-25 0,24 1,-24-1,25 0,0-25,0 26,-25-1,25-25,-1 25,-24 1,25-26,0 25</inkml:trace>
  <inkml:trace contextRef="#ctx0" brushRef="#br0" timeOffset="12110.18">6449 9897,'-25'0,"25"25,-24 0,-1-1,25 1,-25-25,25 25,-25 0,25 0,-25-25,1 25,24-1,-25 1,25 0,-25 0,0 0,25-1,-25 1,25 0,-24-25,24 25,0 0,0-50,0 0,24 25,-24-25,25 0,-25 1,25-1,-25 0,25 0,-25 0,25 1,-1-1,-24 0,0 0,25 25,-25-25,0 0,25 25,-25-24,0-1,25 25,-25-25,25 25,-1 0,1 0,0 0,0 25,0-25,-1 25,1-1,0-24,0 25,-25 0,25 0,-1-25,1 25,0 0,0-1,-25 1,25 0,-1-25,-24 25,25 0,-25-1,25-24,-25 25</inkml:trace>
  <inkml:trace contextRef="#ctx0" brushRef="#br0" timeOffset="23608.25">8905 13816,'0'-25,"-25"25,0 0,25 25,-25-25,25 25,-24-25,24 25,-25-25,25 25,-25-25,25 24,0 1,0 0,0 0,0 0,0-1,0 1,0 0,0 0,25-25,-25 25,25-25,-25 24,24-24,1 0,0 0,-25-24,25 24,0 0,-25-25,24 25,-24-25,25 25,-25-25,0 0,25 25,-25-24,0-1,0 50,0-1,0 1,0 0,25 0,-25 0,25-1,-25 1,25-25,-1 25,1-25,0 0,0 0,0 0,-1 0,1 0,-25-25,25 25,-25-25,25 25,-25-24,25 24,-25-25,0 0,0 0,0 0,0 1,0-1,0 0,0 0,-25 25,25-25,-25 25,25-24,-25 24,25-25,-25 25,1-25,-1 25,25-25</inkml:trace>
  <inkml:trace contextRef="#ctx0" brushRef="#br0" timeOffset="26784.22">9699 14287,'0'-24,"0"-1,0 0,-25 25,25-25,-25 25,25-25,-25 25,25 25,0 0,-25 0,25 0,0-1,0 1,0 0,0 0,0 0,0 0,25-1,0 1,0-25,0 25,-1-25,1-25,0 25,0-25,0 1,-1-1,-24 0,0 0,0 0,0 0,0 1,-24-1,-1 0,0 25,25-25,-25 25,25-25</inkml:trace>
  <inkml:trace contextRef="#ctx0" brushRef="#br0" timeOffset="27597.32">9103 13940,'0'0,"-24"0,-1 0,0 0,0 0,0 0,0 0,1 0,24 25,-25-25,25 25,0 0,0-1,0 1,25-25,-25 25,24-25,1 0,0-25,0 25,25 0,-26-25,26 1,-25-1,24 0,-24 0,0 0,25-24,-50 24,24 25,1-25,-25 0,0 1,-25 24,1 0,-1 24,-25 1,25 0,1 0,-1 24,0-24,0 25,0-25,1 24,24-24,0 25,0-26,24 1,1 0,0 0,25-25,-26 0,26 0,0 0,24 0,-24-25,-1 0,1 0,-1 1,1-1,-25 0,24 0,-24 0,0 1,-25-1,25 25,-25-25,-25 25,0 0,0 25,1-25,-1 25,0-1,0 1,0 25,-24-25,24-1,25 26,-25-25,25 0,0-1,0 1,0 0,25-25,0 25,0-25,-1 25,1-25,25 0,-25-25,24 25,-24 0,0 0,24-25,-24 25,0 0,0-25,0 25,-25 25,-25-25,0 25,0-25,0 25,1-25,24 25,-25-25,25-25,0 0,0 0</inkml:trace>
  <inkml:trace contextRef="#ctx0" brushRef="#br0" timeOffset="28881.39">12278 9872,'0'-25,"-24"25,24-24,-25 24,0 0,25 24,-25 1,25 0,-25 0,0 0,25-1,-24 1,-1 0,25 0,-25-25,25 25,-25 0,50-50,-25 0,25 0,0 0,-1 0,-24 1,25-1,-25 0,25 25,-25-25,25 0,-25 1,25 24,-25-25,0 0,25 25,-1 0,1 25,0-25,-25 25,25-25,0 24,-1 1,-24 0,25-25,-25 25,25-25,-25 25</inkml:trace>
  <inkml:trace contextRef="#ctx0" brushRef="#br0" timeOffset="31329.25">12328 9971,'0'25,"0"0,0 0,0 0,0 0,25-1,-25 1,0 0,0 0,0 0,0-1,0 1,25 0,-25 0,0 0,0-1,0 1,0 0,0 0,0 0,0-1,0 1,0 0,0 0,0 0,0-1,0 1,0 0,0 0,0 0,0-1,0 1,0 0,0 0,0 0,0-1,0 1,0 0,0 0,0 0,0-1,0 1,0 0,0 0,0 0,0-1,0 1,0 0,0 0,0 0,0 0,0-1,0 1,0 0,0 0,0 0,0-1,0 1,0 0,0 0,0 0,0-1,0 1,0 0,0 0,0 0,0-1,24 1,-24 0,0 0,0 0,0-1,0 1,0 0,0 0,0 0,0-1,0 1,0 0,0 0,0 0,-24-1,24 1,0 0,0 0,0 0,0-1,0 1,0 0,0 0,0 0,0 0,0-1,24-24,-24 25,0 0,0 0,0 0,0-1,0 1,0 0,0 0,25 0,-25-1,0 1,0 0,0 0,0 0,0-1,0 1,0 0,25 0,-25 0,0-1,0 1,0 0,0 0,0 0,0-1,0 1,0 0,0 0,0 0,25-1,-25 1,0 0,0 0,0 0,0-1,0 1,0 0,0 0,25 0,-25 0,0-1,0 1,0 0,0 0,0 0,0-1,0 1,0 0,0 0,0 0,0-1,0 1,0 0,0 0,0 0,0-1,0 1,0 0,0 0,0 0,0-1,0 1,0 0,0 0,0 0,0-1,0 1,0 0,0 0,0 0,0-1,0 26,0-25,0 0,0-1,0 1,0 0,0 0,0 0,0-1,0 26,0-25,0 0,0 0,0-1,0 1,0 0,0 25,0-26,0 1,-25 0,25 0,0 24,0-24,0 0,0 0,0 24,0-24,-25 0,25 0,0 24,0-24,0 0,0 0,0 0,0-1,0 1,-25 0,25 0,0 0,0-1,-25 1,25 0,0 0,0 0,0-1,-24 1,24 0,0 25,0-25,0-1,0 1,0 0,-25 0,25 0,0 24,0-24,0 0,0 0,0-1,-25 1,25 0,0 0,0 0,0-1,0 1,0 0,0 0,0 0,0-1,0 1,0 0,0 0,0 0,-25-1,25 1,0 0,0 0,0 0,0-1,0 1,0 0,0 0,0 0,0-1,0 1,0 0,0 0,0 0,0 0,0-1,0 1,0 0,0 0,0 0,0-1,0 1,0 0,0 0,0 0,0-1,0 1,0 0,0 0,0 0,0-1,0 1,0 0,0 0,0 0,0-1,0 1,0 0,0 0,0 0,-25-25,1-25,-1 0,25 0,-25 25,25-25,0 1,-25-1,25 0,-25 0,0 0,25 1,-24-1,-1 0,0 0,0 0,50 50,-25 0,25-25,-25 25,25 0,-25-1,24 1,-24 0,25 0,-25 0,25-1,-25 1,25-25,-25 25,25-25,-25 25,25-25,-1 0,1 0,-25-25,25 25,0 0,-25-25,25 0,-1 25,-24-24,25-1,0 0,0 0</inkml:trace>
  <inkml:trace contextRef="#ctx0" brushRef="#br0" timeOffset="32396.12">14486 13742,'0'-25,"-25"25,0 0,25-25,-24 25,-1 0,0 0,0 0,25 25,-25-25,0 25,1 0,-1-25,25 24,-25-24,25 25,-25 0,25 0,-25 0,25-1,0 1,-24 0,24 0,0 0,0-1,-25 1,25 0,0 0,0 0,0-1,0 1,25 0,-25 0,0 0,24-25,1 24,0-24,0 0,0 0,-1 0,1 0,0-24,0 24,-25-25,25 25,0-25,-1 0,1 0,-25 1,25-1,-25 0,0 0,0 50,-25 0,25 0,0-1,0 1,0 0,0 0,0 0,25-1,-25 1,25 0,0 0,-1 0,1-25,0 0,0 25,0-25,24 0,-24 0,0-25,0 25,-1-25,1 25,0-25,0 0,0 0,-1 1,-24-26,25 25,-25-24,25 24,-25-25,0 25,0-24,0-1,0 25,-25 1,25-26,-25 25,25 0,-24 1,-1-1,0 0,25 0,-25 25,25 25,25-25,-25 25,25 0</inkml:trace>
  <inkml:trace contextRef="#ctx0" brushRef="#br0" timeOffset="32755.89">15329 14015,'0'24,"-25"-24,1 25,24 0,-25 0,25 0,-25-1,0 1,25 0,-25 25,25-26,-24 1,24 0,0 25,0-25,0-1,24 1,1 0,0 0,0-25,-25 25,25-25,24 0,-24 0,0 0,0 0,0 0,-1-25,1 25,0-25,0 0,0 0,-1-24,-24 24,0 0,0 0,0-24,0 24,0 0,0-25,0 26,-24-1,-1 0,0 0,0 0,-24 1,24 24,0-25,0 25,-25 0,26 0,-1 0</inkml:trace>
  <inkml:trace contextRef="#ctx0" brushRef="#br0" timeOffset="35943.99">8260 16371,'-25'0,"0"0,1 0,-1 0,0 0,0 0,0 0,1 0,-1 0,0 0,0-25,0 25,0 0,1 0,-1 0,0 0,0 0,0 0,1 0,-1 0,0 0,0 0,-24 0,24 0,0 0,-25 0,26 0,-26 0,25 0,-24 0,-1 0,0 0,1 0,-1 0,1 0,-1 0,0 0,1 25,-26-25,26 0,-26 0,26 0,-26 0,26 0,-26 0,1 25,24-25,-24 0,24 0,-24 0,24 0,-24 0,24 0,-24 25,24-25,1 0,-1 0,0 0,1 0,-1 0,25 0,-24 0,24 0,0 0,0 0,0-25,1 25</inkml:trace>
  <inkml:trace contextRef="#ctx0" brushRef="#br0" timeOffset="36640.03">6077 16148,'-25'0,"25"-25,-24 25,-1 0,0 25,0-25,0 0,1 25,-1-25,0 0,0 24,0-24,-24 25,24-25,0 25,0-25,0 25,1-25,-26 25,25-1,0-24,1 25,-1-25,0 25,0-25,25 25,-25 0,1-25,24 25,-25-25,25 24,-25 1,25 0,-25-25,25 25,0 0,0-1,25-24,-25 25,25 0,0 0,-1 0,-24-1,25-24,0 25,0 0,0-25,-1 25,1-25,25 25,-25-25,24 24,-24-24,25 25,-26-25,26 25,0-25,-25 0,24 0,-24 25,25-25,-26 0,1 0,25 0,-25 0,-1 0,1 0,0 0,0 0,0 0,-25-25</inkml:trace>
  <inkml:trace contextRef="#ctx0" brushRef="#br0" timeOffset="38650.08">1761 15255,'-25'0,"50"-25,0 25,0 0,0 0,-1 0,1 0,0 25,0-25,0 25,-1-25,-24 24,25-24,-25 25,25 0,-25 0,25-25,-25 25,0 0,25-1,-25 1,0 0,0 0,0 0,0-1,-25 1,25 0,-25 0,25 0,0-1,-25 1,0-25,25 25,-24 0,-1-25,0 25,0-25,0 24,1-24,-1 0,0 0,0 0,0-24,1 24,-1 0,0-25,0 0,0 0,0 0,1 1,24-26,-25 25,25 0,-25 1,25-1,0 0,-25 0,25 0,0 1,0-1,0 0,0 0,25 0,-25 0,25 25,0-24,-25-1,24 25,1-25,0 25,0-25,0 25,0-25,24 25,-24-24,0 24,24-25,-24 25,0 0,25 0,-26-25,26 25,-25 0,24 0,-24 0,25 0,-25 0,-1 0,26 0,-25 0,0 0,24 0,-24 0,0 0,24 0,-24 25,0-25,0 0,0 0,-1 0,1 0,0 0,0 0</inkml:trace>
  <inkml:trace contextRef="#ctx0" brushRef="#br0" timeOffset="38977.33">2580 14784,'0'0,"0"-25,-25 25,50 0,-1 0,1 0,0 0,0 0,0 0,0 0,-1 0,1 0,0 0,0 0,0 0,-1 0,1 0,0 0,0 0,0-25,-1 25,1 0,-25-25</inkml:trace>
  <inkml:trace contextRef="#ctx0" brushRef="#br0" timeOffset="39235">2803 14585,'0'0,"0"-25,-25 25,25 25,0 0,0 0,0 0,0-1,0 1,25 0,-25 25,0-26,0 1,0 25,0-25,0-1,0 26,0-25,0 0,0-1,0 26,0-25,0 0,0-1,0 1</inkml:trace>
  <inkml:trace contextRef="#ctx0" brushRef="#br0" timeOffset="40545.9">2654 16371,'-25'0,"0"0,1 0,48 0,1 0,0 0,0 0,0 0,0 0,-1 0,1 0,25 0,-25 0,-1 0,1 0,25 0,-25 0,24 0,-24 0,25 0,-26 25,26-25,-25 0,24 0,1 0,-25 0,24 0,1 25,0-25,-26 0,26 0,0 0,-1 0,-24 0,25 0,-1 0,-24 0,25 0,-25 0,24-25,-24 25,0 0,0 0,24 0,-24-25,0 25,0 0,-1 0,-24-25,25 25,0 0,0 0,-25-25,25 25,-1 0,1 0,-25-24,25 24,-50 0,25-25,-25 25,1 0,-1-25,0 25,0 0,0 0,25-25,-24 25,-1 0,0 0,25-25,-25 25,0 0,1 0,48 0,1 0,0 0,0 0,0 0,-1 0,1 0,0 0,0 25,24-25,-24 0,0 0,0 0,0 0,24 25,-24 0,0-25,-25 25,0-1,0 1,0 0,-25 0,0 0,0 0,1-1,-1 1,0 0,-25 0,26 0,-1-1,-25 1,25-25,1 25,-1 0,0 0,0-25,25 24,-25-24,25 25</inkml:trace>
  <inkml:trace contextRef="#ctx0" brushRef="#br0" timeOffset="52465.77">15478 14188,'0'-25,"0"50,-25 0,25 0,0 0,0-1,0 1,0 0,25-25,0-25,0 25,0-25,-1 25,-24-24,25-1,0 0,-25 0,0 0,0 1,-25 24,0 0,1 0,-1 24,-25-24,25 25,1 0,-1 0,0-25,0 25,25-1,-25 1,25 0,0 0,25-25,0 0,0 0,0 0,24-25,-24 25,0-25,24 0,-24 1,0-1,0 25,0-25,-25 0,24 0,-24 1,0-1,0 0,-24 25,24-25,-25 25,0 0,0 0,-24 0,24 25,-25-25,25 25,1 0,-26-1,25-24,0 25,0 0,25 0,0 0,0-1,0 1,0 0,25-25,0 0,0 0,0 0,0 0,-1 0,1 0,0 0,0-25,0 25,-25-25,-25 50,0-25,0 0,0 0,1 25,-1-25,-25 25,0-25,26 25,-26 0,25-25,0 24,1-24,-1 0,25 25,-25-25,25 25,25-25,0 0,-1 0,1 0,-25-25,25 25,0 0,0 0,-25-25,24 25,-24-24,-24 24,-1 0,0 24,0-24,25 25,-25-25,1 25,24 0,0 0,24-25</inkml:trace>
  <inkml:trace contextRef="#ctx0" brushRef="#br0" timeOffset="53117.89">14883 13990,'0'0,"0"-25,-25 25,0 0,25 25,-25-25,1 25,-1-1,0-24,0 25,25 0,-25 0,25 0,-24-1,24 1,24 0,1-25,0 0,0 0,24-25,-24 25,0-25,0 1,24 24,-24-25,0 0,0 0,0 0,-1 1,-24-1,25 0,-25 0,0 0,-25 25,1 0,-1 25,0-25,0 25,0 0,1 0,24-1,-25 1,25 0,0 0,0 0,25-1,-1 1,1-25,0 25,0-25,0 25,-1-25,26 0,-25 0,0 0,24-25,-24 25,0 0,0-25,-1 25</inkml:trace>
  <inkml:trace contextRef="#ctx0" brushRef="#br0" timeOffset="55442.91">3225 15429,'0'24,"0"1,0 0,0 0,0 0,24-25,-24 24,0 1,25-25,-25 25,25-25,-25 25,25 0,0-25,-1 24,1 1,0-25,0 25,0-25,-1 0,1 0</inkml:trace>
  <inkml:trace contextRef="#ctx0" brushRef="#br0" timeOffset="56030.1">3497 15007,'0'25,"-24"-25,24 24,-25-24,25 25,-25-25,25 25,-25 0,25 0,-25-25,25 24,0 1,0 0,-24 0,24 0,0-1,0 1,-25 0,25 0,0 0,0 0,0-1,-25 1,25 0,0 0,0 0,0-1,0 1,0 0,25-25,-25 25,0 0,0-1,0 1,25 0,-25 0,0 0,24-25,-24 24,25-24,0 0,0 0,0 0,-1 0,1 0</inkml:trace>
  <inkml:trace contextRef="#ctx0" brushRef="#br0" timeOffset="56689.48">3770 15156,'-24'0,"-1"0,0 0,25 24,-25-24,25 25,0 0,0 0,-25 0,25-1,-25 1,25 0,0 0,0 0,0 0,0-1,25 1,-25 0,25-25,0 0,0-25,-25 0,25 25,-25-24,24 24,-24-25,0 50,25-1,-25 1,25-25,-25 25,25-25,0 25,-1-25,1 0,0-25,0 0,0 0,-25 1,0-1,24 0,-24 0,25 0,-25 0,0 1,0-1,0 0,-25 25,25-25,-24 25,24-25,-25 25</inkml:trace>
  <inkml:trace contextRef="#ctx0" brushRef="#br0" timeOffset="57061.46">4192 15180,'0'0,"-25"0,25 25,0 0,0 0,0 0,0-1,0 1,0 0,0 0,0 0,0 0,0-1,0 1,0 0,0 0,-25 0,25-1,0 1,0 0,25-25,0 0,0-25,0 25,-1 0,-24-25,25 25,0 0,0-24,0 24,-1-25,1 25,0-25,0 25,0-25,-1 25</inkml:trace>
  <inkml:trace contextRef="#ctx0" brushRef="#br0" timeOffset="57455.05">4341 14908,'0'0,"-25"0,25-25,-25 25,25-25,0 0,25 25,-25-25,25 25,0 0,-1 25,1-25,0 0,0 0,0 25,-1-25,26 25,-25 0,0-1,-1 1,1 0,0 0,0 24,0 1,-1-25,1 49,-25-24,25-1,-25 26,0-1,0-24,0 24,0 1,0-1,0 1,-25-26,25 26,-25-26,1 1,24-1,-25-24,25 25</inkml:trace>
  <inkml:trace contextRef="#ctx0" brushRef="#br0" timeOffset="60085.81">15553 15106,'0'-25,"0"0,0 1,-25 24,0 0,25-25,-25 25,0 0,25 25,-24-25,-1 24,0-24,25 25,0 0,-25 0,0 0,25 24,-25-24,25 0,-24 0,24-1,0 1,0 0,0 0,0 0,0 0,24-25,-24 24,25-24,0 0,0 0,0-24,0 24,-1-25,1 25,0-25,0 0,0 25,-1-25,1 25,-25-25,0 50,0 0,25-25,-25 25,25-25,-25 25,0 0,25-25,-1 24,1 1,0-25,0 25,0-25,-1 0,26 0,-25 0,0-25,-1 0,1 25,0-24,-25-1,25 25,-25-25,25 0,-25 0,0 0,0 1,0-1,0 0,-25 0,25 0,-25 1,0-1,0 0,25 0,-24 25,-1-25,0 25</inkml:trace>
  <inkml:trace contextRef="#ctx0" brushRef="#br0" timeOffset="62009.64">13816 15131,'25'-25,"-50"25,25 25,-25-25,1 25,-1-25,25 24,-25-24,25 25,-25-25,25 25,-25 0,25 0,-24-1,24 1,0 0,0 0,0 0,0 0,24-25,-24 24,0 1,25-25,-25 25,25 0,-25 0,25-25,-25 24,25-24,-25 25,24-25,1 0,0 0,0 0,0 0,-25-25,24 25,1-24,0-1,0 0,-25 0,0 0,0 1,0-1,0 0,0 0,0 50,0 0,-25-25,25 25,0-1,0 1,0 0,0 0,0 0,25-25,-25 24,25 1,-1-25,1 25,0-25,0-25,0 25,-25-25,24 25,-24-24,25-1,0 0,0 0,-25-24,25 24,-25 0,0 0,0 0,0 0,0 1,0-1,-25 0,25 0,0 0,-25 25</inkml:trace>
  <inkml:trace contextRef="#ctx0" brushRef="#br0" timeOffset="62342.03">14412 15503,'0'0,"-25"0,25 25,0 0,0-1,0 1,0 0,-25 0,25 0,0-1,0 1,0 25,-25-25,25-1,0 1,0 0,-25 0,25 0,0-1,0 1,0 0,0 0,25-25,0 0,0 0,0-25,-1 25,1 0,0-25,0 25,0 0,-25-25,24 25,1 0,0-24</inkml:trace>
  <inkml:trace contextRef="#ctx0" brushRef="#br0" timeOffset="62685.81">14387 14932,'0'0,"0"-24,0-1,25 25,-25-25,24 25,1 0,0 0,0 0,-25 25,25-25,-1 25,-24-1,0 1,0 0,0 0,0 0,-24-1,-1 1,25 0,-25 0,0 0,25-1,-25 1,1-25,24 25,-25 0</inkml:trace>
  <inkml:trace contextRef="#ctx0" brushRef="#br0" timeOffset="62914.1">14610 15304,'0'0,"25"0,0 0,-1 0,1 0,0 0,0-24,0 24,-1 0,1 0</inkml:trace>
  <inkml:trace contextRef="#ctx0" brushRef="#br0" timeOffset="63073.71">14709 15503,'0'-25,"25"25,-25-25,25 25,0-24,-1 24,1-25,0 25</inkml:trace>
  <inkml:trace contextRef="#ctx0" brushRef="#br0" timeOffset="63885.8">16346 15553,'0'-25,"0"0,0 0,0 50,0 0,0 0,-25-1,25 1,0 0,0 0,-24 0,24 24,-25-24,25 0,0 0,-25-1,25 1,25-25,0 0,-1 0,1-25,0 25,0 0,0 0,24-24,-24 24,0 0,25-25,-26 25,1 0,0 0</inkml:trace>
  <inkml:trace contextRef="#ctx0" brushRef="#br0" timeOffset="64221.78">16917 15304,'0'0,"-25"0,0 0,50 0,0 0,0 0,-1 0,1 0,0 0,0 0,0 0,-1 0,1 0,0 0,0-24,0 24,-1 0,1 0,0 0,0 0,0-25,-1 25,1 0</inkml:trace>
  <inkml:trace contextRef="#ctx0" brushRef="#br0" timeOffset="64465.8">17041 15180,'0'-24,"-25"-1,25 50,0-1,0 1,0 0,0 0,0 0,0-1,0 1,0 0,25 25,-25-25,0-1,0 1,0 0,25 0,-1 0,-24-1,0 1,25-25</inkml:trace>
  <inkml:trace contextRef="#ctx0" brushRef="#br0" timeOffset="64833.62">17785 14908,'0'-25,"-25"25,25-25,0 50,25 0,-25-1,25 1,-25 0,0 0,0 0,25 24,-25-24,0 0,0 24,0-24,0 0,0 0,0 24,0-24,0 0,0 0,0 0,0 0,0-1,0 1,24-25</inkml:trace>
  <inkml:trace contextRef="#ctx0" brushRef="#br0" timeOffset="65264.78">18083 15056,'24'0,"-24"-24,-24 24,-1 0,0 0,0 24,0-24,1 0,-1 25,0-25,0 0,0 25,1-25,24 25,0 0,24-25,-24 24,25-24,-25 25,25-25,-25 25,25-25,-25 25,25-25,-1 25,1-25,-25 24,25 1,0-25,0 25,-1-25,1 25,0 0,0-25,0 25,-1-25,-24 24,25-24,0 0,-25 25,25-25,0 0,-1 0</inkml:trace>
  <inkml:trace contextRef="#ctx0" brushRef="#br0" timeOffset="65666.59">18430 15156,'0'-25,"0"0,0 50,25 0,-25-1,24 1,-24 0,0 0,25 0,-25-1,0 1,0 0,25 0,-25 0,25 0,-25-1,0 1,25-25,-25 25,25-25,-25 25,24-25,-24-25,25 25,0-25,-25 0,25 1,-25-1,25 0,-1-25,-24 25,25-24,-25 24,25-25,-25 26,0-26,25 0,-25 1,0 24,0-25,0 26,0-26,0 25,0 0</inkml:trace>
  <inkml:trace contextRef="#ctx0" brushRef="#br0" timeOffset="67045.66">15850 15999,'0'25,"0"0,0-1,25 1,-25 0,0 0,25 0,-25-1,0 1,0 0,25 0,-25 0,0-1,24 1,-24 0,0 0,0 0,0 0,25-1,-25 1,0 0,-25-25,25-25,-24 25,24-25,-25 25,25-24,-25 24,25-25,-25 25,25-25,-25 25,25-25,0 50,0 0,0 0,25-25,-25 24,25-24,-25 25,25-25,0 0,-1 0,1-25,0 1,0-1,0 0,-25 0,0 0,0 0</inkml:trace>
  <inkml:trace contextRef="#ctx0" brushRef="#br0" timeOffset="68905.73">17115 16594,'0'-24,"-25"24,1 0,-1 0,0 0,0 0,25 24,-25-24,1 0,24 25,-25-25,25 25,-25 0,25 0,-25-1,25 1,-25 0,25 0,0 0,25-1,0-24,0 0,0 0,-1 0,1 0,0-24,0 24,0 0,-1-25,1 25,-25-25,25 25,-25-25,25 25,-25-25,0 50,0 0,0 0,0 0,0-1,0 1,25-25,-25 25,24-25,-24 25,25-25,0 0,0 0,0 0,-1-25,1 25,0-25,0 25,0-25,-1 1,-24-1,25 25,-25-25,25 0,-25 0,0 1,0-1,0 0,0 0,-25 0,25 1,-25 24,25-25,-24 25</inkml:trace>
  <inkml:trace contextRef="#ctx0" brushRef="#br0" timeOffset="69318.7">17810 16694,'0'-25,"0"50,-25-1,25 1,0 0,-25 0,25 0,0-1,0 1,0 0,0 0,25 0,0-1,0-24,-1 0,1 0,0-24,0 24,0-25,-1 25,-24-25,25 25,-25-25,25 25,-25-25,0 1,0-1,0 0,0 0,-25 0,0 1,1-1,-1 25,0 0,0 0</inkml:trace>
  <inkml:trace contextRef="#ctx0" brushRef="#br0" timeOffset="69717.8">18455 16644,'24'0,"1"0,0 0,0 0,0 0,0-25,-1 25,26 0,-25 0,0 0,-1 0,1-25,0 25,0 0,24 0,-24 0,0 0,0-24,0 24,-1 0</inkml:trace>
  <inkml:trace contextRef="#ctx0" brushRef="#br0" timeOffset="70045.67">19149 16346,'0'0,"0"-25,0 1,25 48,-25 1,0 0,0 0,0 0,0 0,0-1,25 1,-25 0,0 0,0 24,0-24,0 0,0 0,-25 0,25-1,0 1,0 0,0 0,0 0</inkml:trace>
  <inkml:trace contextRef="#ctx0" brushRef="#br0" timeOffset="70396.8">19496 16421,'0'-25,"-24"25,24-25,-25 25,0 0,0 25,0-25,1 0,24 25,-25-25,25 25,0-1,0 1,25 0,-1 0,-24 0,25-25,0 24,0 1,0 0,-1-25,1 25,0-25,0 25,0-1,0-24,-1 25,1-25,0 25</inkml:trace>
  <inkml:trace contextRef="#ctx0" brushRef="#br0" timeOffset="70725.82">19769 16520,'0'0,"0"-25,0 50,0 0,25-25,-25 25,0-1,25 1,-25 0,25 0,0 0,-25-1,24-24,1 0,0 0,0 0,-25-24,25 24,-25-25,24 0,-24 0,25 0,-25 1,0-1,25 0,-25 0,0 0,0-24,0 24,0 0,0 0,0 0,0 1,0-1,0 0,0 0</inkml:trace>
  <inkml:trace contextRef="#ctx0" brushRef="#br0" timeOffset="76845.65">12278 9922,'0'-25,"25"25,-25-25,0 50,-25-25,25 25,-24-25,24 25,-25-25,25 24,-25-24,25 25</inkml:trace>
  <inkml:trace contextRef="#ctx0" brushRef="#br0" timeOffset="77206.42">12675 10046,'0'-25,"0"0,0 0,25 25,-25-24</inkml:trace>
  <inkml:trace contextRef="#ctx0" brushRef="#br0" timeOffset="78217.39">12427 11807,'-25'0,"1"0,-1 0,0 25,0-25,0 0,25 25,-24-25,-1 24,0 1,0 0,25 0,-25-25,25 25,0-1,0 1,-25-25,25 25,0 0,0 0,0-1,0 1,0 0,25-25,0 0,0 0,-25-25,25 25,0 0,-25-25,24 25,-24-24,25 24,0-25,0 0,-25 0,25 25,-25-25,0 1,0 48,-25 1,25 0,-25 0,25 0,0-1,0 1,0 0,0 0,25-25,-25 25,25-25,-25 25,24-25,1 0,0 0,0 0,0-25,-1 25,1 0,0-25,0 0,0 25,-1-25,-24 0,25 1,-25-1,0 0,0 0,0 0,0 1,0-1,0 0,-25 0,25 0,-24 1,-1-1,25 0,-25 25,25-25,0 50</inkml:trace>
  <inkml:trace contextRef="#ctx0" brushRef="#br0" timeOffset="78513.63">12898 11906,'0'0,"-24"0,-1 0,25 25,-25-25,0 25,25 0,0-1,0 1,0 0,0 0,0 0,25-25,-25 24,25-24,0 0,-1 0,1 0,0-24,0 24,0-25,-1 0,-24 0,0 0,0 1,0-1,-24 25,-1-25,0 0,0 25,0 0,1 0,-1 0,0 0,0 0,0 0</inkml:trace>
  <inkml:trace contextRef="#ctx0" brushRef="#br0" timeOffset="79767.92">6772 13022,'0'-24,"24"24,1 0,-25-25</inkml:trace>
  <inkml:trace contextRef="#ctx0" brushRef="#br0" timeOffset="80438.66">6921 12874,'0'-25,"-25"25,25 25,-25-25,25 24,-25 1,25 0,-25-25,25 25,0 0,-25-25,25 24,0 1,-24-25,-1 25,25 0,-25 0,25-1,-25 1,25 0,-25 0,1 0,24 0,0-1,0-48,24-1,-24 0,25 0,0 0,-25 0,25 1,0-1,-1 0,1 0,0 0,-25 1,25-1,0 0,0 25,-1-25,1 0,0 1,0 24,-25-25,25 25,-25 25,24-25,-24 24,0 1,25 0,-25 0,0 0,25-25,-25 24,25-24,-25 25,25 0,-1-25,-24 25,25-25</inkml:trace>
  <inkml:trace contextRef="#ctx0" brushRef="#br0" timeOffset="82571.55">6970 13022,'-25'0,"25"25,0 0,0 0,25-25,-25 25,0-1,0 1,0 0,0 0,0 0,0 0,25-25,-25 24,0 1,0 0,0 0,0 0,0-1,0 1,0 0,0 0,0 0,0-1,25-24,-25 25,0 0,0 0,0 0,0-1,25-24,-25 25,0 0,24 0,-24 0,0-1,25-24,-25 25,0 0,25 0,-25 0,0-1,0 1,0 0,25-25,-25 25,0 0,0-1,0 1,0 0,0 0,0 0,25-1,-25 1,0 0,0 0,0 0,0-1,0 1,0 0,0 0,0 0,0 0,0-1,0 1,0 0,0 0,0 0,0-1,24-24,-24 25,0 0,25-25,-25 25,0 0,0-1,0 1,0 0,0 0,0 0,0-1,0 1,0 0,0 0,25-25,-25 25,0-1,0 1,0 0,0 0,0 0,0-1,0 1,0 0,0 0,0 0,0-1,0 1,0 0,0 0,0 0,0-1,0 1,0 0,0 0,0 0,25 0,-25-1,0 1,0 0,0 0,0 0,0-1,0 1,25 0,-25 0,0 0,0-1,0 1,0 0,0 0,0 0,0-1,0 1,0 0,24-25,-24 25,0 0,0-1,0 1,0 0,0 0,0 0,0-1,0 1,0 0,0 0,0 0,0-1,0 1,0 0,25 0,-25 0,0-1,0 1,0 0,0 0,0 0,0 0,0-1,0 1,0 0,0 0,0 0,0-1,0 1,0 0,0 0,25 0,-25-1,0 1,0 0,0 0,0 0,0-1,0 1,25 0,-25 0,0 0,0-1,25 1,-25 0,0 0,0 0,0-1,0 1,0 0,0 0,0 0,0-1,24-24,-24 25,0 0,0 0,-24-25,-1 0,0 0,0 0,0 0,1-25,-1 25,25-25,-25 25,25-25,-25 1,25-1,0 0,25 25,-25 25,25-25,0 0,-25 25,24-25,1 24,0-24,0 0,0 0,-1 0,-24-24,25 24,-25-25,25 0,-25 0,25 0,-25 1,0-1,25 25,-25-25,0 0,0 0,0 1,0-1,0 0,0 0</inkml:trace>
  <inkml:trace contextRef="#ctx0" brushRef="#br0" timeOffset="88850.83">8359 14436,'0'-24,"-25"24,1 0,-1 0,25 24,-25-24,25 25,-25-25,25 25,-25-25,25 25,0 0,0-1,-24-24,24 25,0 0,0 0,0 0,0-1,0 1,0 0,0 0,24 0,1-25,0-25,0 25,0-25,-1 0,1 0,0 25,-25-24,25-1,-25 0,-25 25,25 25,0 0,0-1,0 1,0 0,0 0,0 0,25-25,-25 24,25-24,-1 0,1 0,-25-24,25-1,-25 0,0 0,0 0,0 1,0-1,0 0,0 0,0 0,0 1,0-1,0 0,-25 0,25 0,0 1,-25 24,25-25,25 25</inkml:trace>
  <inkml:trace contextRef="#ctx0" brushRef="#br0" timeOffset="89272.62">8781 14883,'-25'0,"0"0,25 25,-25-1,25 1,-24 0,24 0,-25 0,25-1,0 1,-25 0,25 0,0 0,0-1,0 1,0 0,25-25,0 0,-1 0,-24-25,25 25,-25-25,25 25,-25-24,0-1,0 0,0 0,0 0,0 1,0-1,0 0,-25 25,25-25,-25 25,25-25,-24 25,24-24,-25 24</inkml:trace>
  <inkml:trace contextRef="#ctx0" brushRef="#br0" timeOffset="89677.3">8979 14833,'-25'0,"50"0,0 0,0 0,0 0,0 0,-1-25,1 25,0 0,0 0,0 0,-25-24,24 24</inkml:trace>
  <inkml:trace contextRef="#ctx0" brushRef="#br0" timeOffset="89953.3">9054 14932,'25'-24,"-1"24,1 0,0-25,0 25,0 0,-1 0,1-25,0 25,0 0,0-25,-1 25,-48 0,-1 25</inkml:trace>
  <inkml:trace contextRef="#ctx0" brushRef="#br0" timeOffset="91609.45">9128 14858,'0'0,"-25"0,25-25,-24 25,48 0,1 0,0 0,0 0,0 0,-1 0,1 0,0 0,0 0,0 0,-1-25,1 25,0 0,0 0,0 0,-1 0,1-24,0 24,0 0,0 0,-50 0,0 0,0 0,0 0,-24 24,24-24,0 0,0 0,1 0,-26 0,25 0,0 0,1 0,-1 0,50 0,-1 0,1 0,0 0,0-24,0 24,-1 0,1 0,0 0,0 0,0 0,-1-25,1 25,0 0,0 0,0 0,-1-25,1 25,0 0,0 0,0 0,-1-25,-48 25,24 25,-25-25,0 0,0 0,0 25,1-25,-1 0,0 0,-25 25,26-25,-1 0,0 24,-25-24,26 0,-1 0,-25 25,25-25,1 0,-1 0,0 0,50 0,0 0,-1 0,1 0,0 0,0 0,24 0,-24-25,0 25,0 0,24 0,-24-24,0 24,0 0,0 0,-1 0,1 0,0 0,0-25,0 25,-1 0,1 0,-25 25,-25-25,1 0,-1 0,0 24,0-24,-24 0,24 0,0 25,0-25,-24 0,24 0,0 0,-25 25,26-25,-1 0,0 0,25 25,-25-25,50 0,0 0,0 0,-1 0,1 0,0 0,0 0,0-25,-1 25,1 0,0 0,0 0,0-25,-1 25,1 0,0 0,0-25,0 25,-1 0,1 0,0 0,-25-24,0 48,-25-24,0 0,1 25,-1-25,0 0,0 25,0-25,1 0,-1 25,0-25,-25 0,50 25,-24-25,-1 0,0 24,0-24,50 0,0 0,0 0,-1 0,1-24,0 24,0 0,0 0,-1-25,1 25,0 0,0-25,0 25,-1 0,1-25,0 25,0 0,-25-25,0 50,-25-25,0 0</inkml:trace>
  <inkml:trace contextRef="#ctx0" brushRef="#br0" timeOffset="93232.49">6796 12923,'0'25,"-24"-25</inkml:trace>
  <inkml:trace contextRef="#ctx0" brushRef="#br0" timeOffset="96204.93">10319 14387,'0'-25,"0"0,-25 25,25-25,-25 25,0 0,25 25,-24-25,24 25,-25-25,25 25,-25-25,25 25,0-1,0 1,-25 0,25 0,0 0,0-1,25-24,0 25,0-25,-1-25,1 25,0-24,0 24,-25-25,25 25,-25-25,0 0,0 0,0 1,0-1,0 0,0 0,-25 0,25 0,0 1,0-1,0 50,0-1,0 1,25 0,-25 0,0 0,24 0,-24-1,25 1,-25 0,25 0,-25 0,0-1,25-24,-25 25,0 0,0 0,0 0,0-1,0 1,0 0,0 0,0 0,-25-1,25 1,-25-25,25 25,-25 0,1-25,-1 25,0-25,0 0,0 0,25-25,0 0,0 0,0 0,0 1,25 24,-25-25,25 0,0 0</inkml:trace>
  <inkml:trace contextRef="#ctx0" brushRef="#br0" timeOffset="97167.45">10616 14734,'-24'0,"-1"0,50 0,-25-25,24 25,1 0,-25-25,25 25,0-24,0 24,-1-25</inkml:trace>
  <inkml:trace contextRef="#ctx0" brushRef="#br0" timeOffset="97515.24">10691 14709,'0'0,"25"0,-25 25,24-25,-24 25,0 0,0-1,0 1,0 0,0 0,-24-25,24 25,-25-25,25 24,-25-24,0 0,25 25,-25-25,1 0,-1 0,25-25</inkml:trace>
  <inkml:trace contextRef="#ctx0" brushRef="#br0" timeOffset="98447.42">10889 14238,'0'25,"0"-1,0 1,0 0,-25 0,25 0,0 0,0-1,-24 1,24 0,0 25,-25-26,25 1,0 0,-25 0,25 0,0-1,0 1,0 0,0 0,0-50,0 0,25 0,-25 1,0-1,25 0,-25 0,0 0,0 50,0 0,0 0,0 0,24-1,1-24,0-24,0-1,-25 0,25 0,-25 0,24 1,-24-1,0 0,0 0,0 0,0 1,0-1,0 0,0 0,0 0,0 0,0 1,0-1,0 50,0-1,25 1,-25 0,0 0,0 0,0 0,0-1,0 1,25 0,-25 0,0 0,0-1,0 1,0 0,0 0,0 0,0-1,0 1,0 0,0 0,0 0,25-1</inkml:trace>
  <inkml:trace contextRef="#ctx0" brushRef="#br0" timeOffset="99363.4">11187 14610,'0'0,"0"-25,0 50,0 0,0 0,0-1,0 1,0 0,0 0,0 0,0-1,0 1,0 0,0 0,25-25,-25-25,0 0,-25 25,25-25,0 1,0-1,0 0,0 0,0 0,0 1,0-1,0 0,0 0,0 0,0 1,25 24,0 0,-25 24,0 1,0 0,0 0,0 0,0-1,0 1,0 0,0 0,24-25,1 0,0 25,-25-1,0 1,0 0,-25-25,25 25,-25 0,1-1,-1 1,0-25,0 25,0-25,0 0,1 0,-1 0,25-25</inkml:trace>
  <inkml:trace contextRef="#ctx0" brushRef="#br0" timeOffset="102835.42">11460 14139,'0'24,"0"1,0 0,0 0,25 0,-25-1,0 1,24 0,-24 0,0 0,0 0,25-1,-25 1,0 0,25 0,-25 0,0-1,0 1,0 0,25 0,-25 0,0-1,0 1,0-50,0 1,-25-1,25 0,0 0,-25 0,25 1,0-1,-25 0,25 0,0 0,-24 1,24-1,0 0,-25 0,25 0,-25 0,25 1,0-1,0 0,-25 0,25 0,0 1,0-1,0 0,-25 0,25 0,0 1,0-1,0 0,0 0,25 25,-25-25,25 25,0 0,0 0,-1 25,1-25,-25 25,25-25,-25 25,0 0,25-25,-25 24,25 1,-25 0,0 0,24 0,-24-1,0 1,0 0,0 0,0 0,0-1,0 1,-24-25,24 25,0 0,-25-25,25 25,-25-25,25 25,25-25,0 0,-1 0,-24 24,25-24,-25 25,25-25,-25 25,25 0,-25 0,0-1,0 1,0 0,0 0,0 0,-25-25,25 24,-25 1,0 0,1-25,24 25,-25-25,0 0,25 25,-25-25,0 0,1 0,24-25</inkml:trace>
  <inkml:trace contextRef="#ctx0" brushRef="#br0" timeOffset="103275.59">11857 14015,'0'-25,"0"50,0-1,-25 1,25 0,0 0,0 0,0-1,0 1,0 0,0 0,0 0,0-1,0 1,0 25,0-25,0 0,0-1,0 1,0 0,0 0,0 0,0-1,0 1,0 0,0 0,0 0,25-25,-25 24,24 1,-24 0,25-25,0 0,-25 25,25-25,0 0,-25-25,24 25</inkml:trace>
  <inkml:trace contextRef="#ctx0" brushRef="#br0" timeOffset="103587.06">11956 14263,'0'-25,"0"0,25 25,-1 25,1 0,-25-1,0 1,0 0,0 0,0 0,0 0,0-1,0 1,-25 0,25 0,-24 0,24-1,-25-24,25 25,0 0,-25-25,25 25</inkml:trace>
  <inkml:trace contextRef="#ctx0" brushRef="#br0" timeOffset="103851.51">12129 14238,'0'-25,"-24"25,-1 0,25 25,-25-25,25 25,0-1,0 1,0 0,0 0,0 0,0 0,0-1,0 1,0 0,0 0,25 0,0-1,-1-24,1 0,0 0</inkml:trace>
  <inkml:trace contextRef="#ctx0" brushRef="#br0" timeOffset="104123.92">12105 13990,'0'0,"0"-25,0 0,0 0,24 25,1 0,0 25,0-25,0 25,0 0,-1 0,1-1,0 1,0 0,-25 25,25-26,-25 26,0 0,0-1,0 1,0 0,-25-1,25 1,-25-1,0 1,0 0,1-1,-1 1,0-25,0 24</inkml:trace>
  <inkml:trace contextRef="#ctx0" brushRef="#br0" timeOffset="108299.4">11981 14287,'-25'0,"25"-24,25 24,-1 0,-24-25,25 25,0 0,0 0,-25-25,25 25,-1 0,1 0,-50 0,1 0,24 25,-25-25,0 0,0 25,0-25,1 0,24 24,-25-24,50 0,-25-24,24 24,1 0,0 0,-25-25,25 25,0 0,-1 0,1 0,-50 0,1 0,-1 0,25 25,-25-25,50 0,0 0,-25-25,24 25,1 0,0 0,-25-25,25 25,0 0,-50 0,25 25,-25-25,25 25,0-1,0 1,0 0,-25 0,25 0,0 0,0-1,-25-24,25 25,0 0,0 0,0 0,0-1,-24-24,24 25,0-50,0 1,24 24,-24-25,0 0,25 0,-25 0,0 1,25-1,-25 0,0 0,0 0,0 0,-25 50,25 0,-25 0,25 0,-24 0,24-1,-25 1,25 0,-25 0,25 0,0-1,0 1,0-50,25 1,0-1,-25 0,24 25,-24-25,0 0,25 1,-25-1,0 0,0 0,0 0,-25 25,25 25,0 0,-24-25,24 25,-25 0,25-1,0 1,-25-25,25 25,0 0,0 0,0-1,-25-24,50 0,-25-24,25 24,-25-25,25 25,-25-25,24 25,-24-25,25 25,-25-25,0 1,25 24,-50 0,25 24,-25-24,25 25,0 0,-24-25,24 25,-25 0,25-1,0 1,-25-25,25 25,-25 0,25 0,0-1,0 1,25-25,0-25,0 25,-1 0,1 0,0-24,0 24,0 0,0-25,-1 25,1 0,-25-25,25 25,0 0,-25-25,25 25,-1 0,1 0</inkml:trace>
  <inkml:trace contextRef="#ctx0" brushRef="#br0" timeOffset="109159.49">11931 14263,'-25'0,"25"24,25-24,0 0,0-24,-1 24,1 0,0-25,0 25,0 0,-25-25,24 25,1 0</inkml:trace>
  <inkml:trace contextRef="#ctx0" brushRef="#br0" timeOffset="113449.28">10567 15354,'-25'0,"25"-25,-25 25,50 0,0 0,0 0,-1 0,1 0,0 0,0 0,24 0,-24 0,25 0,-1 0,-24 0,50 0,-26 0,1 0,24 0,1 0,-26 0,26-25,-1 25,-24 0,-1 0,26-24,-26 24,1 0,0 0,-26-25,26 25,-25 0,24 0,-24-25,0 25,0 0,0-25,-1 25,1 0,0-25,0 25,0 0,-25-24,24 24,-48 0</inkml:trace>
  <inkml:trace contextRef="#ctx0" brushRef="#br0" timeOffset="114228.4">11137 15553,'0'-25,"0"50,0-1,0 1,0 0,0 0,0 0,0-1,0 1,0 25,0-25,0 24,-25-24,25 0,0 24,0-24,0 25,-24-25,24-1,0 26,0-25,0 0,0-1,0 1,0 0,0-50,0 0,0 1,0-1,24 0,-24 0,0 0,0 1,25-1,-25 0,0 0,0 0,25 25,-25-24,0 48,25-24,-25 25,25 0,-25 0,25 0,-25-1,0 1,24-25,-24 25,25 0,0-25,0 25,0-25,-25-25,24 25</inkml:trace>
  <inkml:trace contextRef="#ctx0" brushRef="#br0" timeOffset="114593.24">11013 15801,'-25'0,"1"0,48 0,1 0,-25-25,25 25,0 0,0 0,-1 0,1 0,0-25,0 25,0 0,0 0,-1-25,1 25,0 0,0 0,0 0,-25-25</inkml:trace>
  <inkml:trace contextRef="#ctx0" brushRef="#br0" timeOffset="118503.15">17264 17016,'-25'0,"0"0,25-25,-24 0,-1 25,25 25,0 0,-25 0,25 0,0-1,0 1,0 0,-25 0,25 0,0-1,0 1,0 25,0-25,0 24,-25-24,25 25,0-1,0-24,0 0,25 25,-25-26,0 26,0-25,0 0,0-1,0 1,25 0,-25 0,0 0,0-1,0 1,-25-25,25 25,-25-25,1 0,24-25,-25 25,0 0,0-25,0 1,1 24,-1-25,0 25,25-25,-25 25,0-25,1 25,-1-25,0 25,25-24,-25 24,25 24,25 1,-25 0,25 0,0 0,-25-1,24 1,1 0,0-25,-25 25,25 0,0-1,-1-24,-24 25,25-25,0 0,0 0,0-25,-25 1,24 24,-24-25,25 0,-25 0,25 0,-25 1,0-1,25 0,-25 0,0 0,0 1</inkml:trace>
  <inkml:trace contextRef="#ctx0" brushRef="#br0" timeOffset="128934.17">19199 9798,'0'-25</inkml:trace>
  <inkml:trace contextRef="#ctx0" brushRef="#br0" timeOffset="129098.97">19199 9773,'25'0</inkml:trace>
  <inkml:trace contextRef="#ctx0" brushRef="#br0" timeOffset="132359.97">12502 13618,'0'0,"0"-25,0 0,24 25,-24-25,0 1,0-1,-24 25,-1 0,25-25,-25 25,25-25,-25 25,0 0,25-25,-24 25,-1-24,0 24,0-25,0 25,1 0,-1-25,0 25,0 0,0-25,0 25,1 0,-1 0,0 0,0 0,0 0,1 0,-1 0,0 0,0 0,0 25,1-25,-1 0,0 0,0 0,25 25,-25-25,1 0,-1 0,0 25,0-25,0 0,1 24,-1-24,0 0,0 0,0 25,1-25,-1 0,0 25,0-25,0 25,1-25,-1 0,0 25,0-25,0 24,1 1,-1-25,0 25,0-25,0 25,0-25,25 25,-24-25,24 24,-25-24,25 25,-25-25,25 25,-25-25,25 25,-25-25,25 25,-24-25,-1 24,0 1,25 0,-25-25,0 25,1-25,24 25,-25-25,0 24,0 1,25 0,-25-25,25 25,0 0,-24-25,24 24,-25 1,25 0,-25 0,0 0,25-1,-25-24,25 25,0 0,-24-25,24 25,0 0,-25-25,25 24,0 1,0 0,-25-25,25 25,-25 0,25 0,0-1,-25 1,25 0,0 0,-24-25,24 25,0-1,-25 1,25 0,0 0,0 0,0-1,0 1,-25-25,25 25,0 0,0 0,0-1,0 1,0 0,0 0,0 0,-25-25,25 24,0 1,0 0,0 0,0 0,0-1,0 1,0 0,0 0,0 0,0-1,0 1,0 0,0 0,0 0,0-1,0 1,0 0,0 0,0 0,0 0,0-1,0 1,0 0,0 0,0 0,0-1,0 1,0 0,0 0,0 0,0-1,0 1,0 0,0 0,0 0,0-1,0 1,0 0,0 0,25 0,-25-1,0 1,0 0,0 0,25-25,-25 25,0-1,0 1,25-25,-25 25,24 0,-24 0,25-1,0 1,-25 0,25-25,-25 25,25-25,-25 25,24-25,-24 24,0 1,25-25,-25 25,25-25,0 0,-25 25,25-25,-25 25,24-25,1 25,0-25,-25 24,25-24,0 0,-1 25,1-25,0 0,0 0,0 0,-1 0,1 0,0-25,0 25,0 0,-1 0,1 0,0 0,0 0,0 0,0 0,-1 0,1 0,0 0,0 0,-25-24,25 24,-1 0,1 0,0-25,0 25,0 0,-1 0,1-25,0 25,0-25,0 25,-1-25,1 25,0-25,0 1,0 24,-1-25,1 25,-25-25,25 25,0-25,0 0,-1 25,1-24,0-1,0 0,0 0,-1 0,1 1,0-1,0 0,0 0,-1 0,-24 1,25 24,0-25,-25 0,25 0,-25 0,25 1,0-1,-1 0,-24 0,25 0,0 1,-25-1,25 0,0 0,-25 0,24 1,-24-1,25 0,0 0,-25 0,25 1,-25-1,25 0,-25 0,24-25,-24 26,25-1,0 0,-25-25,25 26,-25-1,0 0,25 0,-25-24,0 24,24 0,-24 0,0 0,0 1,0-26,25 25,-25 0,0-24,0 24,0 0,0-24,0 24,25-25,-25 1,0-1,0 0,0 1,0-1,0-24,0 24,0-24,0 24,0 0,-25-24,25 24,0 1,-25 24,25-25,-24 1,24 24,-25 0,0 0,25 1,-25-1,0 0,25 0,-24 25,-1-25,0 25</inkml:trace>
  <inkml:trace contextRef="#ctx0" brushRef="#br0" timeOffset="134782.56">18976 9872,'-25'0,"25"25,-25-25,25 25,-25-25,25 25,-25-25,25 24,-24 1,-1 0,25 0,-25-25,25 25,0 0,0-1,0-48,0-1,25 25,-25-25,25 0,-25 0,24 25,-24-25,25 1,-25-1,25 25,-25-25,25 25,-25-25,25 25,-1 0,-24-25,25 25,0 0,0 0,-25 25,25-25,-1 0,1 25,0-25,-25 25,25-25,0 0,-1 25,1-25,-25 24,25-24,0 0,0 25,-1-25</inkml:trace>
  <inkml:trace contextRef="#ctx0" brushRef="#br0" timeOffset="135474.2">19273 9872,'0'-25,"0"50,0 0,0 0,0 0,0-1,0 1,0 0,0 0,0 0</inkml:trace>
  <inkml:trace contextRef="#ctx0" brushRef="#br0" timeOffset="137058.97">19273 10096,'0'99,"0"-74,0-1,0 1,0 0,0 0,0 0,0-1,25-24,-25 25,0 0,0 0,0 0,0-1,25-24,-25 25,0 0,0 0,25 0,-25-1,0 1,24-25,-24 25,0 0,0 0,0-1,0 1,0 0,0 0,0 0,0-1,0 1,0 0,0 0,0 0,-24-25,24 24,0 1,0 0,0 0,0 0,0-1,0 1,0 0,0 0,0 0,0 0,0-1,24-24,-24 25,0 0,0 0,0 0,25-25,-25 24,0 1,0 0,0 0,0 0,0-1,25-24,-25 25,0 0,0 0,0 0,0-1,0 1,0 0,0 0,0 0,0-1,0 1,0 0,0 0,0 0,0-1,0 1,0 0,0 0,0 0,0-1,0 1,0 0,25 0,-25 0,0-1,0 1,0 0,0 0,0 0,0 0,0-1,0 1,0 0,0 0,0 0,0-1,0 1,0 0,0 0,0 0,0-1,0 1,0 0,0 0,0 0,0-1,0 1,0 0,0 0,0 0,0-1,0 1,0 0,-25 0,25 0,0-1,0 1,0-50,-25 25,25-24,-25 24,25-25,-24 25,24-25,-25 25,25-25,-25 25,25-25,-25 25,25-24,-25 24,25-25,-24 25,24-25,0 0,0 0,0 50,0 0,0 0,24-25,-24 25,25-1,-25 1,25 0,0 0,0-25,-1 0,-24-25,25 25,-25-25,25 0,0 1,0-1,-25 0,24 0,1-24,0 24,-25 0,25 0,0 0,-25 1,25-1,-25 0,24 0</inkml:trace>
  <inkml:trace contextRef="#ctx0" brushRef="#br0" timeOffset="137842.61">19447 13246,'0'25,"0"-1,-25-24,25 25,0 0,-25 0,25 0,0-1,-25-24,25 25,0-50,25 1,-25-1,25 0,-25 0,0 0,25 1,0-1,-25 0,24 0,-24 0,25 25,0 25,0 0,0-25,-25 25,25-25,-1 25,1-25,-25 24,25 1,0-25,-25 25</inkml:trace>
  <inkml:trace contextRef="#ctx0" brushRef="#br0" timeOffset="139919.34">19546 13246,'0'-25,"-25"25,25-25,0 0,0 0,0 50,0 0,0 0,0 0,0 0,0-1,0 1,0 0,0 0,0 0,0-1,0 1,0 0,0 0,0 0,0-1,0 1,0 0,0 0,0 0,0-1,0 1,0 0,0 0,0 0,0-1,0 1,0 0,25-25,-25 25,0 0,0-1,0 1,25 0,-25 0,0 0,0-1,25 1,-25 0,0 0,0 0,0-1,0 1,0 0,0 0,0 0,0-1,0 1,0 0,25 0,-25 0,0 0,0-1,0 1,24 0,-24 0,0 0,0-1,25 1,-25 0,0 0,0 0,0-1,0 1,25 0,-25 0,0 0,0-1,0 1,0 0,0 0,0 0,0-1,0 1,0 0,0 0,0 0,25-25,-25 24,0 1,0 0,0 0,0 0,25-1,-25 1,0 0,24 0,-24 0,0-1,0 1,0 0,0 0,25 0,-25 0,0-1,0 1,0 0,0 0,0 0,0-1,0 1,-25 0,25 0,0 0,0-1,0 1,0 0,0 0,0 0,25-25,-25 24,0 1,0 0,0 0,0 0,0-1,0 1,0 0,0 0,25-25,-25 25,0-1,0 1,0 0,0 0,0 0,25-25,-25 24,0 1,0 0,0 0,0 0,25-1,-25 1,0 0,0 0,0 0,0 0,0-1,0 1,0 0,0 0,0 0,24-1,-24 1,0 0,0 0,0 0,0-1,0 1,25 0,-25 0,0 0,0-1,0 1,0 0,25-25,-25 25,0 0,0-1,25 1,-25 0,0 0,25 0,-25-1,0 1,0 0,0 0,24 0,-24-1,0 1,0 0,-24-25,-1 0,0 0,0 0,0 0,1 0,24-25,-25 25,25-25,-25 25,25-24,-25 24,50 24,-25 1,25-25,0 0,-25 25,24-25,1 0,-25-25,25 25,-25-25,25 25,-25-24,0-1,25 25,-25-25,0 0,0 0,24 25,-24-24,0-1,25 0</inkml:trace>
  <inkml:trace contextRef="#ctx0" brushRef="#br0" timeOffset="144428.87">22944 14957,'0'-25,"25"25,0 0,0 0,0 0,-1 25,1-25,0 25,0-25,0 25,-1-25,1 25,-25-1,25 1,0 0,0-25,-25 25,24 0,-24-1,25 1,-25 0,0 0,0 0,0-1,0 1,0 0,-25 0,25 0,-24-25,24 25,-25-25,0 0,25 24,-25-24,0 0,1 0,-1 0,0 0,0-24,0 24,1 0,-1-25,0 25,0-25,0 0,1 0,-1 25,25-25,-25 1,25-1,-25-25,25 25,0 1,0-1,0 0,0 0,0 0,25 1,0 24,0-25,-1 0,1 0,0 25,0-25,24 25,1-24,-25 24,24-25,1 25,0-25,-26 25,26 0,0 0,-1-25,1 25,-25 0,24 0,1 0,-25 0,24 0,-24 0,0 0,24 0,-24 0,0 0,0 0,0 0,0 0</inkml:trace>
  <inkml:trace contextRef="#ctx0" brushRef="#br0" timeOffset="144861.25">24011 14536,'0'-25,"25"25,0 0,-1 0,1 0,0 0,0 0,0 0,-1 0,26 0,-25 0,0 0,-1 0,26 0,-25 25,24-25,-24 0,0 0,0 0,0 0,-1 0,1 0,0 0,0 0,-25-25,-25 25,25-25,-25 25</inkml:trace>
  <inkml:trace contextRef="#ctx0" brushRef="#br0" timeOffset="153882.74">20241 15007,'0'-25,"0"0,0 0,0 1,0-1,0 0,0 0,-25 25,25-25,-25 25,0 0,0 0,1 0,-1 0,0 0,0 0,0 0,1 25,-1-25,0 0,0 0,0 0,1 25,-1-25,0 0,0 25,0-25,1 25,-1-25,0 24,0-24,0 25,1-25,-1 25,0 0,0 0,25-1,-25-24,0 25,25 0,-24 0,24 24,-25-24,25 0,-25 0,25 0,-25 24,25-24,0 0,0 0,-25 24,25-24,0 0,0 25,0-26,0 1,0 25,25-25,-25-1,0 26,25-25,0 0,-25-1,25 1,-1 0,1-25,0 25,0-25,0 25,24-25,-24 24,0-24,25 0,-26 0,1 0,25 0,-25 0,24 0,-24 0,0 0,24 0,-24 0,25 0,-25-24,-1 24,26 0,-25-25,0 25,-1-25,26 0,-25 0,0 25,-1-24,-24-26,25 25,0 0,0-24,0 24,-25-25,24 26,-24-26,25 0,-25 26,0-26,0 0,0 25,0-24,0 24,-25-25,25 26,-24-26,-1 25,0 0,0 1,0-26,1 25,-1 0,-25 1,25-1,1 25,-26-25</inkml:trace>
  <inkml:trace contextRef="#ctx0" brushRef="#br0" timeOffset="155466.56">20365 16272,'0'0,"24"0,1 0,0 0,0 0,0 0,-1 0,1 0,0 0,0 0,0 0,24 0,-24 0,0 0,25 0,-26 0,26 0,-25 0,24 0,1 0,-25 0,24 0,-24-25,25 25,-1 0,-24 0,25 0,-25 0,24 0,1 0,-25 0,24-25,-24 25,25 0,-26 0,26-25,-25 25,0 0,-1-24,1 24,0 0,-25-25,25 25,0-25,-25 0,0 0,0 1,-25-1,0 0,0 25,0-25,1 25,-1-25,-25 25,25 0,1-24,-1 24,0 0,25 24,25-24,0 25,-1-25,1 25,0-25,0 0,0 25,-1-25,1 0,0 25,0-25,0 24,0-24,-1 25,1-25,-25 25,0 0,0 0,0-1,-25-24,25 25,-24 0,-1 0,0-25,0 25,-25-1,26 1,-26-25,25 25,-24 0,24-25,0 25,-25-25,26 0,-1 25,-25-25,25 0,25 24,-24-24,-1 0,25 25,-25-25,25 25</inkml:trace>
  <inkml:trace contextRef="#ctx0" brushRef="#br0" timeOffset="163391.37">7565 15776,'0'-25,"0"0,0 0,-24 25,24-24,-25 24,0 0,25-25,-25 25,0 0,1 0,-1 0,0 25,0-25,0 0,1 0,24 24,-25-24,0 25,0 0,0 0,1 0,-1-1,0 1,25 0,-25-25,0 25,25 24,-24-24,24 0,-25 0,25 0,-25-1,25 1,-25 0,25 0,0 24,0-24,0 0,0 0,0 0,0-1,0 1,0 0,0 25,25-25,-25-1,25 1,-25 0,25 0,-1 0,1-1,0 1,0-25,0 0,-1 25,26-25,-25 0,24 0,-24 0,25-25,-25 25,24 0,-24 0,25-25,-26 25,1-24,25 24,-25-25,-1 25,1-25,0 0,0 25,0-25,-1 1,1-1,0 0,0 0,0 0,-25 0,24 1,-24-1,25 0,-25 0,0 0,0-24,0 24,0-25,0 26,0-26,0 0,0 26,0-26,-25 0,25 1,-24-1,-1 25,0-24,25 24,-25-25,-24 26,24-1,0 0,-25 0,26 0,-26 1,25 24,-24-25,-1 0,0 25,26-25,-26 25</inkml:trace>
  <inkml:trace contextRef="#ctx0" brushRef="#br0" timeOffset="164487.81">7640 14139,'0'-25,"-25"25,25 25,-25-25,0 0,1 24,-1-24,0 0,-25 25,26-25,-1 25,-25-25,25 0,-24 25,-1-25,25 25,-24-25,24 0,0 24,-24-24,24 0,0 0,0 0,0 0,50 0,0 0</inkml:trace>
  <inkml:trace contextRef="#ctx0" brushRef="#br0" timeOffset="164826.62">7193 14089,'0'-25,"-24"25,-1 0,25 25,-25-25,0 25,0-25,1 25,-1-1,0-24,0 25,-24 0,24 0,0 0,-25-1,25-24,1 25,-1 0,0 0,0 0,25 0,-25-25,25 24,0 1,-24-25,24 25,0 0,24 0,-24-1,25 1,0-25,0 25,0-25,-1 25,26-25,0 0,-1 25,1-25,0 0</inkml:trace>
  <inkml:trace contextRef="#ctx0" brushRef="#br0" timeOffset="186150.91">5680 6152</inkml:trace>
  <inkml:trace contextRef="#ctx0" brushRef="#br0" timeOffset="188257.78">5730 6201,'0'25,"0"0,0 0,0-1,0 1,25-25,-25-25,0 1,0-1,0 50,0-1,-25 1,25 0,-25-25,25 25,0 0,-25-25,25 24,0 1,-25-25,25 25,0-50,0 0,0 1,0-1,25 25,-25-25,25 0,-25 0,25 25,0-24,-1-1,1 25,0 0,0 25,0-25,-25 24,25-24,-1 25,-24 0,25-25,-25 25,25-25,0 25</inkml:trace>
  <inkml:trace contextRef="#ctx0" brushRef="#br0" timeOffset="189043.34">5978 7491,'0'0,"0"50,0-1,0 1,0-25,25 24,-25 1,25-1,-25-24,24 25,-24-1,25-24,0 25,-25 0,25-26,0 26,-25-25,0 24,24-24,-24 25,0-25,25-1,-25 1,0 25,0-25,0-1,0 1,25 0,-25 0,0 0,0-1,0 1,25 0,-25 0,0 0,0-1,25 1,-25 0,0 0,24 0,-24-1,25 26,-25-25,0 0,0-1,25 1,-25 0,0 0,0 0,0 0,0-1,0 1,0 0,0 0,0 0,0-1,25-24,-25 25,0 0,0 0,0 0,0-1,0 1,0 0,0 0,0 0,0-1,0 1,-25 0,25 0,0 0,0-1,0 1,-25 0,25 0,0 0,-25-1,25 1,-24-25,24-25,0 1,-25 24,25-25,0 0,0 0,-25 0,25-24,0 24,-25 0,25 0</inkml:trace>
  <inkml:trace contextRef="#ctx0" brushRef="#br0" timeOffset="189187.06">5804 7342,'0'0,"0"-25,0-24,0 24</inkml:trace>
  <inkml:trace contextRef="#ctx0" brushRef="#br0" timeOffset="189541.33">5904 6821,'0'0,"0"-25,0 1,0-1,0 0,0 0,0 0,0 1,0 48,24 1,-24 0,25 0,-25 0,25 24,-25 1,25-25,-25 49,25-24,-25-1,0 26,0-26,0 26,0-1,0-24,0 24,0-24,0-1,-25 1,25 0,-25-1,25-24,0 25,0-26,-25 1,25 0,0 0</inkml:trace>
  <inkml:trace contextRef="#ctx0" brushRef="#br0" timeOffset="-201812.75">7491 14932,'0'-24,"0"-1</inkml:trace>
  <inkml:trace contextRef="#ctx0" brushRef="#br0" timeOffset="-174179.1">6400 8086,'0'0,"24"0,1 0,0 0,0 0,0 0,-1 0,1 0,0 0,0 0,0-24,-1 24,1 0,0 0,0-25,0 25,-1 0,1 0</inkml:trace>
  <inkml:trace contextRef="#ctx0" brushRef="#br0" timeOffset="-173982.86">6697 7863,'0'-25,"0"0,-25 25,25 25,0 0,0 0,0 0,0-1,0 1,0 25,25-25,-25 24</inkml:trace>
  <inkml:trace contextRef="#ctx0" brushRef="#br0" timeOffset="-154979.22">1513 4440,'-25'-25,"25"0,0 1,0-1,25 0,0 25,-25-25,25 25,24-25,-24 25,25 0,-1-24,-24 24,25 0,-1 0,1 0,0 24,-1-24,-24 25,0 0,24 0,-49 0,25-1,-25 26,0-25,0 24,0-24,-25 25,1-1,-1 1,0-25,-25 24,26 1,-26-25,0 0,-24 24,24-24,1 0,-26-25,26 25,-1-25,-24 0,24 0,0 0,1 0,-1-25,1 25,24-25,-25 0,25 1,1-26,24 25,-25-25,25 26,0-26,0 0,25 26,-25-26,24 0,1 1,25 24,-1-25,1 1,0-1,24 25,-24-24,24 24,0-25,1 26,-1-26,1 25,-1 0,1 1,24-1,-25 0,1 0,-1 0,0 1,1 24,-26 0,26-25,-26 25,1 0,0 0,-1 0,-24 0,0 25,0-25,0 0,-25 24,24-24,1 25</inkml:trace>
  <inkml:trace contextRef="#ctx0" brushRef="#br0" timeOffset="-154694.82">3001 3398,'0'0,"-24"0,-1 0,25-25,25 1,-1 24,26-25,-25 25,24-25,1 0,0 25,24-25,-24 1,-1-1,26 0,-26 25,26-25,-26 0,1 1,0 24,-1-25,1 25,-1-25</inkml:trace>
  <inkml:trace contextRef="#ctx0" brushRef="#br0" timeOffset="-145113.43">5854 6524,'-25'0,"25"-25,-25 25,25 25,0-1,-25-24,25 25,0 0,-24-25,24 25,0-50,0 0,24 0,-24 1,0-1,25 0,-25 0,25 25,-25-25,25 25,0 25</inkml:trace>
  <inkml:trace contextRef="#ctx0" brushRef="#br0" timeOffset="-134952.58">5606 4837,'0'0,"-25"-25,25 0,-25 25,25-25,-25 1,25-1,-24 25,24 25,-25-25,25 24,-25 1,25 0,-25 0,25 0,-25 0,25-1,-24 1,24 0,0 0,-25 0,25-1,0 1,0 0,-25 0,25 24,0-24,0 0,0 0,0 0,-25 24,25-24,0 25,0-26,0 26,-25 0,25-1,0 26,0-26,0 1,-24 24,24-24,0 24,0-24,0 24,0 1,0-1,0 1,-25-26,25 26,0-1,0 0,0 1,0-26,0 26,25-26,-25 1,0 0,0 24,0-24,24-1,-24 1,0 0,25-26,-25 26,25-25,-25 24,25-24,-25 0,25 0,-1 0,-24-1,25-24,0 25,0-25,0 25,-1-25,1 0,0 0,0 0,0 0,-1-25,26 25,-25-25,0 25,-1-24,-24-1,25 0,0 0,0 0,0 1,-25-26,25 0,-1 26,-24-51,25 26,0-26,0 26,-25-26,25 1</inkml:trace>
  <inkml:trace contextRef="#ctx0" brushRef="#br0" timeOffset="-133139.44">19248 5135,'0'-25,"0"0,0 0,0 0,0 1,0-1,0 0,-24 25,-1 0,0 0,0 25,0-25,1 25,-1-25,25 24,-25-24,0 25,0-25,1 25,-1 0,0-25,0 25,0-1,25 1,-24 0,-1 0,0 0,0 24,-24-24,24 0,0 24,0 1,0 0,1-1,-1 1,0-1,0 1,0 24,0-24,1 0,-1 24,0 1,0-26,25 26,-25-1,25 0,-24 1,24-1,0 1,0-1,0 0,0 1,0-1,0 1,0 24,0-25,24-24,-24 24,25 1,0-1,0-24,-25 24,49-24,-24-1,0 1,0 0,0-1,24 1,-24-1,0-24,25 25,-26-25,1-1,25 1,-25 0,-1-25,1 25,0-25,25 0,-26 0,1 0,0 0,25-25,-26 25,1-25,25 0,-25 1,24-26,-24 25,25-24,-1-26,-24 26,25-26,-1 1,1-1,0-24,-1 0,1 0,-1-25,1 0,0 0,-1 0,-24 0,0 24,24-24,-49 0,25 0,0 25,-25 0</inkml:trace>
  <inkml:trace contextRef="#ctx0" brushRef="#br0" timeOffset="-130367.57">19273 6995,'-25'0,"1"0,24-25,-25 25,25 25,0 0</inkml:trace>
  <inkml:trace contextRef="#ctx0" brushRef="#br0" timeOffset="-127195.46">19571 4564,'0'0,"0"-25,0 0,0 1,0-1,25 0,-25 0,0 0,0 1,25-1,-25 0,0 0,0 0,24 25,-24-24,25-1,0 25,0-25,0 25,-1 0,1 25,25-25,-25 25,24-1,1-24,-25 25,24 0,1 0,-25 24,24-24,-24 0,0 0,0 24,-1-24,-24 0,0 0,0 0,0-1,-24-24,-1 25,-25-25,25 25,-49-25,24 0,1 0,-26-25,1 25,24-25,-24 25,0-24,24-1,-25 0,26-25,-1 26,1-1,24 0,-25 0,25 0,1-24,24 24,0 0,0 0,24-24,26 24,0 0,-1 0,26-24,24 24,0 0,0 0,25 1,-24-1,24 0,0 25,0-25,0 25,-25 0,25 0,-25 0,25 0,-25 0,-24 0,24 0,-25 0,26 0,-51 0,26 0,-26 0,1 25,-25-25,-1 0</inkml:trace>
  <inkml:trace contextRef="#ctx0" brushRef="#br0" timeOffset="-126943.39">21481 3696,'0'0,"-25"0,25-25,25 0,0 25,-1 0,1-25,0 25,25-24,-1 24,1 0,0-25,-1 25,1 0,24-25,-24 25,-1 0,26 0,-26-25,1 25</inkml:trace>
  <inkml:trace contextRef="#ctx0" brushRef="#br0" timeOffset="-126735.81">21828 3249,'0'0,"-25"0,25 25,0 0,0 0,0 24,0-24,-24 25,24-1,-25 26,25-1,-25 1,-25-1,25 25,1 1,-26 24,25-25,-24 25,24 0,-25 0,25 0,1-25</inkml:trace>
  <inkml:trace contextRef="#ctx0" brushRef="#br0" timeOffset="-121909.82">18281 5407,'-25'0,"0"0,1 0,-1 0,0 0,0 0,0 0,1 0,-1 0,0 0,0 0,0 25,1-25,-1 0,0 0,0 0,0 25,1-25,-1 0,0 0,0 25,0-25,1 0,-1 0,25 25,-25-25,0 0,0 0,1 0,-1 0,0 0,25 24,-25-24,0 0,0 0,1 0,-1 0,0 25,0-25,0 0,1 0,-1 0,0 0,0 0,0 0,1 0,-1 0,0 0,0 0,0 25,1-25,-1 0,0 0,0 0,0 25,1-25,-1 0,0 0,0 0,0 0,1 0,-1 0,0 0,0 0,0 0,1 0,-1 25,0-25,0 0,0 0,1 0,-1 0,0 0,0 0,0 0,1 0,-1 0,0 0,0 0,0 0,0 0,1 24,-1-24,0 0,0 0,0 0,1 0,-1 0,0 0,0 0,0 0,1 0,-1 0,0 0,0 0,0 0,1 0,-1 0,0 0,0 0,0 0,-24 0,24 0,0 25,0-25,1 0,-26 0,25 0,0 0,-24 0,24 0,0 0,-24 0,24 0,0 0,-25 0,25 25,1-25,-1 0,-25 0,25 0,1 0,-1 0,-25 0,25 25,1-25,-26 0,25 0,0 0,-24 0,24 0,-25 0,1 25,24-25,-25 0,26 0,-26 0,0 0,26 0,-26 0,0 0,26 0,-26 0,0 0,1 0,24 24,-25-24,1 0,24 0,-25 0,1 0,24 0,-25 0,25 0,-24 0,-1 25,25-25,-24 0,-1 0,1 0,-1 0,0 0,1 0,-1 0,1 0,-1 0,0 25,1-25,-1 0,0 0,1 0,-26 0,26 0,-1 0,1 0,-26 0,26 0,-1 0,0 0,-24 0,24 0,-24 0,24 0,-24 0,0 0,-1 0,25 0,-24 0,0 0,-1 0,1 0,-1 0,1 0,0 0,-1 0,1 0,-1 0,26 0,-26 0,1 0,-1 0,26 0,-26 0,1 0,24 0,-24 0,0 0,-1 0,1-25,-1 25,1 0,0 0,-26 0,26 0,0-25,-26 25,26 0,-25 0,24 0,-24-24,25 24,-26 0,26 0,0 0,-26-25,26 25,0 0,-26 0,26 0,-1-25,1 25,0 0,-1 0,1 0,-1 0,1 0,0 0,24 0,-24 0,24-25,0 25,-24 0,24 0,1 0,-1 0,25 0,-24-25,-1 25,0 0,1 0,-1 0,1-24,-1 24,0 0,1 0,-1 0,1 0,-26 0,26 0,-1 0,-24 0,24 0,-24 0,24-25,0 25,-24 0,24 0,-24 0,24 0,-24 0,24 0,1 0,-1 0,0 0,1-25,-1 25,25 0,1 0,-1 0,0-25,0 25,0 0,25-25,-24 25,-1 0</inkml:trace>
  <inkml:trace contextRef="#ctx0" brushRef="#br0" timeOffset="-121621.57">6648 5110,'0'0,"0"-25,0 0,0 0,-25 25,0 0,0 0,0 0,1 0,-1 25,0-25,0 25,-24-25,24 25,0 0,-25-1,26 1,-26 0,25 0,-24 0,24-1,0 1,-25 0,26 0,-1 0</inkml:trace>
  <inkml:trace contextRef="#ctx0" brushRef="#br0" timeOffset="-121521.73">5953 5457,'99'248,"-198"-496,223 496,-74-223,24 0,-24-25,24 24,25-24,-24 0,-1 25,25-25</inkml:trace>
  <inkml:trace contextRef="#ctx0" brushRef="#br0" timeOffset="-118893.64">7069 13122,'0'24,"-24"1,-1 0,25 0,-25-25,25 25,-25-25,25 25,-25-1,25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34:42.18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1736 8930,'-24'0,"24"24,0 1,0 0,0 0,0 0,0 0,0-1,0 1,0 0,0 0,0 0,0-1,0 1,0 0,0 0,0 0,0-1,0 1,0 0,0 0,0 0,0-1,0 1,0 0</inkml:trace>
  <inkml:trace contextRef="#ctx0" brushRef="#br0" timeOffset="991.63">1736 8954,'0'-24,"0"-1,25 25,0 0,0-25,0 25,-1 0,1-25,0 25,0 0,0-25,-1 25,1 0,0 0,-25 25,25-25,-25 25,0 0,0 0,0-1,0 1,0 0,-25 0,0 0,25 0,-25-25,25 24,-24 1,-1 0,0-25,25 25,-25-25,0 0,25-25,0 0,25 25,0 0,-25 25,25-25,-25 25,0 0,25-1,-25 1,0 0,24-25,-24 25,0 0,25-1,-25 1,25 0,-25 0,0 0,25-25,-25 24,25-24,-1 0,1 0</inkml:trace>
  <inkml:trace contextRef="#ctx0" brushRef="#br0" timeOffset="1533.01">2282 9327,'0'24,"25"-24,0-24,-1 24,-24-25,25 25,0-25,-25 0,-25 25,0 0,1 0,-1 0,25 25,-25-25,25 25,0 0,0-1,0 1,0 0,0 0,25 0,0-1,-1-24,-24 25,25-25,0 0,0 0,0 0,-1 0,1-25,0 25</inkml:trace>
  <inkml:trace contextRef="#ctx0" brushRef="#br0" timeOffset="2040.12">2853 9277,'-25'0,"0"0,0 0,0 0,25 25,-24-25,-1 25,0-25,25 24,0 1,-25-25,25 25,0 0,0 0,0-1,0 1,25-25,-25 25,25 0,0-25,-1 0,1 0,0 0,0 0,0 0,-1-25,1 25,0 0,-25-25</inkml:trace>
  <inkml:trace contextRef="#ctx0" brushRef="#br0" timeOffset="3387.6">3200 9302,'-25'0,"0"0,25 25,-25-25,1 0,24 24,-25-24,0 25,25 0,-25 0,25 0,-25-1,25 1,0 0,0 0,0 0,25-25,0-25,0 25,0-25,-1 0,1 0,0 25,-25-24,0-1,25 25,-25-25,0 0,0 0,0 1,0 48,0 1,-25-25,25 25,0 0,0 0,0-1,25-24,-25 25,25-25,-1 25,1-25,0 0,0-25,0 25,-1 0,-24-25,25 25,0-24,0 24,-25-25,25 0,-1 0,-24 0,0 1,0-1,0 0,0 0,0 0,0 50,0 0,25-25,-25 25,0 0,25-1,-25 1,0 0,25 0,-25 0,0-1,25 1,-25 0,0 0,0 0,24-1,-24 26,0-25,0 0,0-1,25-24,-25 25,0 0,0 0,25 0,-25-1,0-48,0-1,0 0,-25 0,25 0,0 1,0-1,0-25,0 25,-25 1,25-1,0 0,0 0,0 0,0-24,0 24,0 0,0 0,0 1,0-1,0 0,0 0,25 0,0 25,0 0,0 25,0 0,-1 0,-24 0,0-1,0 1,0 0,0 0,-24 0,-1-25,25 24,-25-24,0 0,0 0,0 0</inkml:trace>
  <inkml:trace contextRef="#ctx0" brushRef="#br0" timeOffset="3588.15">4068 9252,'0'0,"0"-25</inkml:trace>
  <inkml:trace contextRef="#ctx0" brushRef="#br0" timeOffset="3740.02">4118 9451,'0'0,"0"24</inkml:trace>
  <inkml:trace contextRef="#ctx0" brushRef="#br0" timeOffset="4743.67">5035 9079,'0'-25,"0"50,0-1,0 1,0 0,0 0,0 0,0-1,0 1,0 0,0 0,0 0,0-1,0 1,25-25,0 0,0 0,0 0,-1 0,1 0,0 0,0 0,0 0,-1 0,1 0,0 0,0-25,0 25,-1 0,1 0</inkml:trace>
  <inkml:trace contextRef="#ctx0" brushRef="#br0" timeOffset="5227.06">5035 9079,'25'-25,"0"25,0 0,0 0,-25-25,24 25,1 0,0 0,0 0,-25-25,25 25,-1 0,1 0,0-25,0 25</inkml:trace>
  <inkml:trace contextRef="#ctx0" brushRef="#br0" timeOffset="5544.61">5060 9178,'0'25,"25"-25,0 0,0 0,-1 0,-24-25,25 25,0 0,0 0,0 0,-1 0,1 0</inkml:trace>
  <inkml:trace contextRef="#ctx0" brushRef="#br0" timeOffset="5991.56">5531 9203,'25'0,"-25"-25,25 25,0 0,0 0,-1 0,1 0,0 0,0 0,-25 25,0-1,0 1,0 0,-25 0,25 0,-25-25,25 24,-25-24,1 25,-1 0,0-25,0 0,25 25</inkml:trace>
  <inkml:trace contextRef="#ctx0" brushRef="#br0" timeOffset="6417.45">5904 9153,'-25'0,"0"0,25 25,-25-25,0 25,0-1,25 1,0 0,0 0,-24-25,24 25,0-1,24-24,1 25,0-25,0 0,0 0,0 0,-1-25,1 25,0 0,0 0,0 0,-1-24,1 24,0 0</inkml:trace>
  <inkml:trace contextRef="#ctx0" brushRef="#br0" timeOffset="6751.91">6127 9128,'0'25,"0"0,0 0,25-1,-25 1,0 0,24 0,-24 0,0-1,0 1,25 0,-25 0,0 0,25-25,-25 24,0 1,0 0,25-25,-25 25,0 0,0-1,25-24</inkml:trace>
  <inkml:trace contextRef="#ctx0" brushRef="#br0" timeOffset="7095.99">6152 9178,'0'-25,"0"0,24 25,1 0,-25-25,25 25,0 0,-25 25,25-25,-1 0,1 0,-25 25,25-25,0 25,0 0,-25-1,0 1,0 0,-25 0,0 0,0-1,0-24,1 0,24 25,-25-25,0 0,25 25,-25-25,0 0</inkml:trace>
  <inkml:trace contextRef="#ctx0" brushRef="#br0" timeOffset="8271.52">7069 9277,'0'25,"25"-25,-25-25,25 25,0-25,0 25,-25-25,24 25,1-24,0-1,0 0,0 0,-25 0,0 1,0-1,0 0,-25 25,0 0,0 0,0 0,1 25,24 0,24-1,1-24,0 0,-25 25,25-25,0 0,-1 0,-24 25,25-25,0 0,0 25,0-25,-25 25,0-1,-25-24,0 0,0 25,0-25,1 0,-1 0,0 0</inkml:trace>
  <inkml:trace contextRef="#ctx0" brushRef="#br0" timeOffset="8771.67">7665 9178,'24'0,"1"-25,0 25,0-25,-25 0,0 1,-25 24,0 0,0 0,1 0,24 24,-25-24,0 0,25 25,0 0,-25-25,25 25,0 0,0-1,0 1,25 0,0 0,0-25,-1 0,1 0,0 0,0-25,0 25,-1 0,1 0,0-25</inkml:trace>
  <inkml:trace contextRef="#ctx0" brushRef="#br0" timeOffset="10084.32">8062 9103,'0'-24,"-25"24,0 0,0 0,25 24,-25-24,0 0,25 25,-24-25,24 25,-25-25,25 25,0 0,-25-25,25 24,0 1,0 0,25-25,0 0,-1 0,1-25,0 25,0-25,0 25,-25-24,25 24,-25-25,0 0,0 0,0 0,0 1,0 48,0 1,0 0,0 0,0 0,0-1,24 1,-24 0,0 0,0 0,25-1,-25 1,0 0,0 0,0 0,25-1,-25 1,0 0,25-25,-25 25,0-50,25 0,-25 0,24 1,-24-1,25 0,-25 0,0 0,0 1,0-1,0 0,0 0,0 0,0 1,25-1,-25 0,0 0,0 0,0 50,0 0,0 0,0 0,0-1,0 1,25 0,0-50,-1 25,-24-25,25 25,-25-24,25 24,-25-25,0 0,25 0,-25 0,0 1,0-1,0 0,0 50,0 0,0-1,0 1,0 0,0 0,25-25,-25 25,0-1,24-24,-24 25,25-25,0 0,0 0,0 0,-1 0,1-25,0 25,-25-24,25 24,-25-25,25 25,-25-25,0 0,24 0,-24 1,0-1,0 0,0 0,0 50,-24-25,-1 25,25 0,0-1,-25-24,25 25,0 0,0 0,0 0,25-1,0-24,-1 0,1 0,0 0,0 0,0-24,-1 24,1 0,0 0,0-25,0 25</inkml:trace>
  <inkml:trace contextRef="#ctx0" brushRef="#br0" timeOffset="10535.5">8954 9054,'0'25,"25"-1,-25 1,25-25,-25 25,0 0,25-25,-25 25,0-1,0-48,0-1,0 0,0 0,0 0,0 1,25-1,0 25,-1-25,1 25,-25 25,25-25,0 25,0-25,-25 24,0 1,24-25,-24 25,25 0,-25 0,25-25,-25 24</inkml:trace>
  <inkml:trace contextRef="#ctx0" brushRef="#br0" timeOffset="11024.04">9575 9029,'-25'0,"0"0,0 0,0 25,25 0,0-1,0 1,0 0,0 0,25 0,0-25,0 0,0 0,-1 0,1 0,0 0,0 0,0 0,-1-25,1 25,0 0,-25-25,25 25,0 0,-25-25,24 25,-24-25,0 1,0-1,0 0,-24 25,-1 0,25 25,-25 0,0-1,25 1,0 0,0 0,25 0,0-25,-25 24,25-24,-1 0,1 0,0 0,0 0,0 0,-1 0,1 0,0 0,0 0,0 0,0 0</inkml:trace>
  <inkml:trace contextRef="#ctx0" brushRef="#br0" timeOffset="12769.96">11013 9004,'0'-25,"0"0,-25 25,25 25,-24-25,24 25,-25-25,25 25,0 0,0 0,0-1,0 1,25 0,-25 0,24-25,1 0,0 0,0 0,0 0,-1-25,1 0,0 25,-25-25,25 25,-25-24,0-1,0 0,0 0,-25 25,25-25,-25 25,0 0,25-25,-24 25,-1 0,0 0,0 0,0 0,1 25,24 0,24-25,1 0,-25 25,25-25,0 0,0 0,-1 0,1 0,0 0,0 0,-25-25,25 25,0-25,-25 0,0 1,0-1,0 0,0 0,0 0,0 1,0-1,0 0,0 0,0 0,0 1,0 48,0 1,0 0,0 0,0 0,24-1,-24 1,0 0,0 0,25 24,-25-24,0 0,0 0,25 25,-25-26,0 26,0-25,25 24,-25-24,0 25,25-1,-25-24,24 25,-24-25,25-1,-25 1,25 0,-25 0,25 0,0-1,-1 1,1 0,0-25,0 0,-25-25,25 25,-25-25,0 1,0-1,0 0,0 0,-25 25,25-25,-25 1,25-1,-25 25,0-25,25 0,-24 25,-1-25,0 25,0-24,0 24,1-25,48 25,1 0,-25-25,25 25,0 0,0-25,-1 25</inkml:trace>
  <inkml:trace contextRef="#ctx0" brushRef="#br0" timeOffset="13482.92">12328 9277,'0'-25,"0"0,25 25,-25-24,0-1,25 0,-25 0,0 0,0 1,0-1,0 0,0 0,0 0,0 0,-25 1,25-1,-25-25,25 25,-25 1,25-1,-25 0,25 0,-24 25,24-25,-25 25,25 25,0 0,0 0,0 0,0-1,0 1,0 0,0 0,0 0,25-1,-25 1,0 0,24 0,-24 0,0 0,25-25,-25 24,25 1,0 0,0 0,-1 0,1-25,0 0,0 0,0 0,-1 0,1 0</inkml:trace>
  <inkml:trace contextRef="#ctx0" brushRef="#br0" timeOffset="14337.47">12849 9004,'0'-25,"-25"25,0 0,0 0,1 0,-1 25,0-25,25 25,-25-25,25 25,-25-25,25 25,0-1,0 1,0 0,0 0,0 0,25-25,0 0,0 0,0-25,-1 25,1-25,0 25,-25-25,0 0,25 25,-25-24,0-1,0 0,0 0,-25 25,25-25,-25 25,25 25,-25-25,25 25,0 0,0 0,0-1,25-24,-25 25,25-25,-25 25,25-25,0 0,-1 0,-24-25,25 25,0-25,0 25,0-24,-1-1,1 25,-25-25,0 0,0 0,0 0,0 1,-25 24,25 24,0 1,25-25,-25 25,25-25,0 25,0 0,-1-25,-24 25,25-25,0 24,-25 1,0 0,-25-25,25 25,-25-25,1 0,-1 0,25-25,-25 25</inkml:trace>
  <inkml:trace contextRef="#ctx0" brushRef="#br0" timeOffset="15006.21">13320 9079,'25'0,"-25"-25,25 25,0 0,-1 0,-24-25,25 25,-25-25,-25 25,1 0,-1 0,0 0,25 25,0 0,-25-25,25 25,0-1,0 1,0 0,25 0,0-25,0 0,-25-25,24 25,1 0,-25-25,25 25,-25-25,25 25,0-24,-25-1,24 0,-24 0,0 0,0 0,0 1,0 48,0 1,0 0,0 0,0 0,25-25,-25 25,0-1,25-24,0 25,0-25,-1 0,-24-25,25 25,0 0,0 0</inkml:trace>
  <inkml:trace contextRef="#ctx0" brushRef="#br0" timeOffset="16058.14">14511 8954,'0'0,"0"-24,-25 24,0 0,0 0,1 0,24 24,-25-24,0 0,0 25,0 0,0 0,25 0,-24-25,24 25,0-1,-25 1,25 0,0 0,25-25,-1 25,1-25,0 0,0 0,0 0,0 0,-1 0,1 0,0 0,25-25,-26 25,1 0,0 0</inkml:trace>
  <inkml:trace contextRef="#ctx0" brushRef="#br0" timeOffset="17338.46">14759 8979,'0'0,"-25"0,25 25,-25-25,25 25,0 0,-25-25,25 25,0-1,0 1,0 0,0 0,25-25,-25 25,25-25,0 24,0-24,-1 0,1 0,0 0,-25-24,25 24,0-25,-25 0,0 0,-25 25,0-25,0 1,0 24,1-25,-1 25,50 0,-1 0,1 0,0 0,0-25,24 25,-24 0,0 0,0 0,0 0,-25-25,24 25,-24 25,0 0,0 0,0-1,0 1,0 0,25-25,-25 25,25-25,0 25,0-25,-1 0,1 0,0 0,0 0,0 0,-25-25,24 25,-24-25,0 0,0 0,-24 25,24-24,-25-1,0 0,0 25,25-25,-25 0,1 25,-1 0,0-25,0 25,25 25,0 0,25-25,0 25,0-25,-1 0,1 0,0 0,0 0,0 0,-1-25,1 25,0-25,-25 0,0 1,0-1,0 0,0 0,0 0,0 1,0-1,0 0,0 0,-25 25,25 25,0 0,0 0,0-1,0 1,0 0,0 0,0 0,0-1,25 1,-25 0,25 0,-25 0,25-25,-25 25,25-25,-1 24,1-24,0 0,0 0,0 0,-1 0,1-24,0 24,-25-25,25 25,-25-25,0 0,0 0,0 0,0 50,0 0,0 0,0 0,0 0,25-25,-1 0,-24 24,25-24,0 0,0 0,0 0,-1 0,1 0,0-24,0 24</inkml:trace>
  <inkml:trace contextRef="#ctx0" brushRef="#br0" timeOffset="17482.5">15776 8830,'0'0,"-25"0,50 0</inkml:trace>
  <inkml:trace contextRef="#ctx0" brushRef="#br0" timeOffset="18361.16">15925 8880,'0'25,"24"-25,-24 25,25-25,-25 24,0 1,25-25,-25 25,0 0,0 0,0 0,0-50,0 0,0 0,0 0,0 0,25 1,-25-1,25 25,-25-25,24 25,1 0,-25 25,25-25,0 25,0-25,-1 0,1 0,0 0,0 0,0 0,-25-25,24 25,-24-25,0 0,0 0,-24 25,-1 0,0 25,0-25,25 25,-25-25,25 25,0 0,25-25,0 0,0 0,0-25,-1 25,-24-25,0 0,25 25,-25-25,0 1,0 48,0 1,0 0,0 0,0 0,0-1,0 1,25 0,-25 0,25 0,-25 0,0-1,0 1,25 0,-25 0,0 0,0-1,0 1,-25-25,0-25,0 25,25-24,-25 24,25-25,0 0,25 0,0 25,-25-25,25 25,0 0</inkml:trace>
  <inkml:trace contextRef="#ctx0" brushRef="#br0" timeOffset="18521.94">16694 9029,'0'-25</inkml:trace>
  <inkml:trace contextRef="#ctx0" brushRef="#br0" timeOffset="29035.29">5531 9748,'0'0,"25"0,0 0,0 0,0 0,-1 0,1 0,0 0,0 0,0 0,-1 0,26 0,-25 0,0 0,0 0,-1 0,1 0,25 0,-25 0,-1 0,26 0,-25 0,0 0,24 25,-24-25,0 0,24 0,-24 0,0 0,25 0,-26 0,26 0,-25 0,0 0,24 0,-24 25,25-25,-26 0,1 0,0 25,25-25,-26 0,1 0,0 24,0-24,25 0,-26 0,1 25,25-25,-25 0,-1 0,1 0,0 0,25 0,-26 0,1 0,0 0,0 0,0 0,-1 0,-24-25,25 25,0 0,0 0</inkml:trace>
  <inkml:trace contextRef="#ctx0" brushRef="#br0" timeOffset="29918.93">8384 9798,'25'0,"-50"0,75 0,-26 0,1 0,0 0,0 0,0 0,-1 0,26 0,-25 0,24 0,-24 0,25 0,-25 0,24 0,-24 0,25 0,-26 0,26 0,-25 0,25 0,-26 0,26 0,0 0,-26 0,26 0,0 0,-26 0,26 0,0 0,-26 0,26 0,-25 0,24 0,-24 0,25 0,-25 0,24 0,-24 0,0 0,0 0,24 0,-24 0,0 0,0 0,-1 0,1 0,0 0,0 0,0 0,0 0</inkml:trace>
  <inkml:trace contextRef="#ctx0" brushRef="#br0" timeOffset="30859.25">11807 9823,'0'0,"-25"0,25-25,-25 25,1 0,-1 0,25-25,-25 25,50 0,0 0,-1 0,1 0,0 0,0 0,0 0,-1 0,26 0,0 0,-26-25,26 25,0 0,-1 0,1 0,-25 0,24 0,1 0,0 0,-1 0,1 0,-1 0,1 0,0 0,-26 0,26 0,0 0,-1 0,1 0,-25 0,24 0,-24 0,0 0,0 0,-1 0,1 0,0 0,0-25</inkml:trace>
  <inkml:trace contextRef="#ctx0" brushRef="#br0" timeOffset="31751.29">13345 9649,'0'-25,"25"25,0 0,-1 0,1-25,0 25,0 0,0 0,-1 0,26 0,-25 0,24 0,1 0,0 0,-1 0,1 0,24 0,-24 0,24 0,1 0,-26-24,26 24,-1 0,1 0,-26 0,26 0,-26 0,26 0,-26-25,1 25,24 0,-24 0,-1 0,-24 0,25 0,-1 0,1 0,-25 0,0 0,24 0,-24 0,0 0,0 0,-1 0,-24-25</inkml:trace>
  <inkml:trace contextRef="#ctx0" brushRef="#br0" timeOffset="32151.45">15478 9500,'0'0,"0"-25,-25 25,50 0,0 0,0 0,0 0,24 0,-24 0,25 0,-1 0,1 0,-1 0,1 0,0 0,24 0,-24 0,-1 0,26 0,-26-24,1 24,-1 0,1 0,0 0,-1 0,-24-25,25 25,-25 0,-1 0,1 0,0-25,0 25,0 0</inkml:trace>
  <inkml:trace contextRef="#ctx0" brushRef="#br0" timeOffset="158933.72">1067 10914,'0'-25,"0"50,0 0,0 0,0-1,0 26,0-25,0 0,0-1,-25 1,25 0,0 0,0 0,0 0,-25-1,25 1,0 0,-25-25,25 25,0-50,0 0,0 0,25 1,-25-1,25 25,-25 25,0-1,25-24,-25 25,0 0,24 0,-24 0,25-1,0 1,-25 0,25-25,-25 25,25-25,-1 25,1-25,0 0,-25-25,25 25,0-25,-1 0,1 0,-25 1,25-1,-25 0,0 0,0 50,0 0,-25-25,25 25,0-1,0 1,0 0,0 0,25-25,-25 25,25-25,-25 24,25-24,-1 0,1 0,-25-24,25 24,0 0,-25-25,25 25</inkml:trace>
  <inkml:trace contextRef="#ctx0" brushRef="#br0" timeOffset="159093.5">1563 11187,'-25'0,"25"-25</inkml:trace>
  <inkml:trace contextRef="#ctx0" brushRef="#br0" timeOffset="159706.51">1885 11237,'-25'0,"1"0,-1 0,0 24,0-24,25 25,-25-25,25 25,-24 0,24 0,0-1,0 1,0 0,0 0,24-25,1-25,0 0,0 0,0 1,-25-1,24 25,-24-25,0 0,0 0,0 1,0-1,0 50,0-1,0 1,25 0,-25 0,25 0,-25-1,25 1,-25 0,0 0,25 0,-25-1,24 1,-24 0,0 0,0 0,0-1,0 1,0 0,0 0,0 0,0-1,-24-24,24 25,-25-25,0-25,0 25,0-24,25-1,-24 25,24-25,0 0,0 0,0 1,0-1,0 0,24 25,-24-25,25 25,-25-25,25 1</inkml:trace>
  <inkml:trace contextRef="#ctx0" brushRef="#br0" timeOffset="160406.51">1984 11013,'0'-25,"0"50,0 0,0 0,25 0,-25-1,0 26,0-25,0 0,0 0,0-1,0 1,0 25,0-25,0-1,0 1,0 0,0 0,0 0,0-1,0-48,0-1,0 0,0 0,25 0,-25 1,25-1,0 0,-1 25,-24 25,0 0,25-25,-25 24,0 1,0 0,25 0,-25 0,25-25,-25 24,25-24,-25 25,24-25,1 0,0-25,0 1,-25-1,25 25,-25-25,0 0,0 0,24 1,-24-1,0 0,0 0,0 0,0 1,0-1,0 0,0 0,0 50,0 0,0 0,0-1,0 1,0 0,0 0,0 0,0-1,0 1,0 0,0 0,0 0,0-1,25 1,-25 0,25 0,0-25,-25 25,25-25,-1 0,1 0,0-25,0 25</inkml:trace>
  <inkml:trace contextRef="#ctx0" brushRef="#br0" timeOffset="160590.34">2257 11385,'0'0,"-25"0,50 0,0 0,0-24,0 24,-1 0,1-25,25 25,-25 0,-1-25</inkml:trace>
  <inkml:trace contextRef="#ctx0" brushRef="#br0" timeOffset="161462.04">3101 11361,'-25'0,"25"24,-25-24,25 25,-25 0,25 0,0 0,0-1,0 1,25-25,0 25,0-25,-1 0,1-25,0 25,0-25,0 25,-25-24,24 24,-24-25,25 25,0-25,0 25,-25-25,25 25,-1 0,1 0,-25 25,25-25,-25 25,0 0,0-1,0-48,25 24,-25-25,25 25,-25-25,24 0,1 25,-25-25,25 25,0 0,0 0,-25 25,0 0,24 0,-24 0,25-25,-25 24,25-24,-25 25,25-25,0 0,-25-25,25 25,-1-24</inkml:trace>
  <inkml:trace contextRef="#ctx0" brushRef="#br0" timeOffset="161606.15">3324 11013,'-25'0,"25"-25</inkml:trace>
  <inkml:trace contextRef="#ctx0" brushRef="#br0" timeOffset="161974.87">3870 11038,'-25'0,"25"25,0 0,0-1,0 1,0 0,0 0,0 0,0 0,0-1,0 1,0 25,0-25,0-1,0 1,0 0,0 0,0 0,25-1,-25 1,0 0,24 0,1-25,0 0</inkml:trace>
  <inkml:trace contextRef="#ctx0" brushRef="#br0" timeOffset="162382.71">3820 11385,'0'25,"25"-25,0 0,-1-25,1 25,0 0,0 0,0 0,-1-24,1 24,0 0,0-25,0 25,-1 0,-24-25,0 0,0 0,-24 25,-1 25,0 0,25 0,0 0,0-1,0 1,25-25,-25 25,25-25,-1 0,1 0,0 0,0 0,0 0,-1 0</inkml:trace>
  <inkml:trace contextRef="#ctx0" brushRef="#br0" timeOffset="162970.84">4341 11311,'0'25,"25"0,-25-1,24 1,-24 0,0 0,0-50,0 0,25 0,-25 1,25 24,-25-25,25 25,0 25,-25-1,0 1,24-25,-24 25,25-25,0 0,0 0,0-25,-1 0,1 1,-25-1,0 0,0 0,25 50,0-25,0 25,-1 0,1-25,0 24,0 1,0-25,-25 25,0 0,-25-25,0 0,0 0</inkml:trace>
  <inkml:trace contextRef="#ctx0" brushRef="#br0" timeOffset="163226.63">4936 11286,'0'-25,"0"50,25 0,-25 0,0 0,0-1,25-24,-25 25,25 0,-1-25,1 0,0 0,0-25</inkml:trace>
  <inkml:trace contextRef="#ctx0" brushRef="#br0" timeOffset="163341.81">5135 11237,'-25'-25</inkml:trace>
  <inkml:trace contextRef="#ctx0" brushRef="#br0" timeOffset="163590.93">5234 10964,'0'24,"-25"1,25 0,0 0,0 0,0-1,0 1,0 0,0 0,0 0,0 0,25-25,-25 24,0 1,0 0,0 0,25-25,-25 25,24-1,-24 1,25-25</inkml:trace>
  <inkml:trace contextRef="#ctx0" brushRef="#br0" timeOffset="164086.29">5184 11361,'25'0,"-25"-25,25 25,0 0,-1 0,-24-25,25 25,0-25,0 25,0-25,-1 25,1-24,0 24,-25-25,25 25,-25 25,0-1,0 1,0 0,0-50,25 25,-1-25,1 1,0-1,-25 0,0 0,25 25,-25-25,25 25,-25 25,24-25,-24 25,25 0,-25 0,25-1,-25 1,25 0,-25 0,0 0,25-1,-25 1,0 0,0 0,0 0,0-1,0 1,-25-25,0 25,0-25,0-25,1 25,24-25,0 1,0-1</inkml:trace>
  <inkml:trace contextRef="#ctx0" brushRef="#br0" timeOffset="165469.84">6821 10666,'25'0,"0"0,0 0,0 0,-1 0,1 0,0 0,0-25,0 25,-1 0,1 0,0 0,0 0,0 0,-1 0,1 0</inkml:trace>
  <inkml:trace contextRef="#ctx0" brushRef="#br0" timeOffset="165774.66">7069 10666,'-24'0,"24"25,0 0,0-1,0 1,0 0,0 0,0 0,0-1,0 1,0 0,0 0,0 0,0-1,0 1,0 0,0 0,0 0,24-25</inkml:trace>
  <inkml:trace contextRef="#ctx0" brushRef="#br0" timeOffset="166065.75">6846 11088,'0'0,"-25"0,25 24,25-24,0 0,0 0,0 0,-1 0,1 0,0-24,25 24,-26 0,26 0,-25 0,0 0,24 0,-24 0,25 0,-26-25,1 25,0 0,0 0,0 0,-1 0</inkml:trace>
  <inkml:trace contextRef="#ctx0" brushRef="#br0" timeOffset="166650">7838 10393,'-25'0,"1"25,-1 0,25 0,-25-1,0 1,25 0,-25 0,25 0,-24-1,24 1,0-50,24 25,-24-24,25-1,-25 0,25 25,-25-25,0 0,25 1,-25-1,25 0,-25 0,0 0,24 1,-24-1,0 0,25 0,-25 50,25-25,-25 25,25 0,-25-1,0 1,25 0,-25 0,0 0,24-25,-24 24,0 1,25-25,-25 25,0 0,25-25</inkml:trace>
  <inkml:trace contextRef="#ctx0" brushRef="#br0" timeOffset="167559.64">7813 10443,'0'25,"0"-1,0 1,0 0,0 0,0 0,0-1,0 1,0 0,0 0,0 0,0-1,25-24,-25 25,0 0,0 0,0 0,0-1,25 1,-25 0,0 0,0 0,0-1,0 1,0 0,0 0,0 0,0-1,0 1,0 0,0 0,0 0,0 0,0-1,0 1,0 0,0 0,0 0,0-1,0 1,0 0,0 0,0 0,0-1,0 1,0 0,0 0,0 0,0-1,0 1,0 0,0 0,0 0,0-1,0 1,0 0,0 0,0 0,0-1,0 1,0 0,0 0,0 0,0-1,0 1,0 0,0 0,0 0,0-1,0 1,25 0,-25 0,0 0,0 0,0-1,0 1,0 0,0 0,25-25,-25 25,0-1,0 1,0 0,0 0,0 0,0-1,0 1,0 0,0 0,0 0,0-1,0 1,0 0,0 0,0 0,0-1,0 1,0 0,0 0,0 0,0-1,0 1,0 0,0 0,0 0,0-50</inkml:trace>
  <inkml:trace contextRef="#ctx0" brushRef="#br0" timeOffset="169162.66">7962 13022,'25'0,"0"0,-25 25,25-25,0 0,-1 0,1 25,0-25,0 0,0 0,-1 0,1 0,0 0,0 0,0 0,-1 0,1 0,0 0,-25 25,25-25,0 0,-1 0,1 0,0 0,0 0,0 0,-1-25,1 25,0 0,0 0,0 0,-1 0,1 0,0 0</inkml:trace>
  <inkml:trace contextRef="#ctx0" brushRef="#br0" timeOffset="170316.67">8186 13097,'24'0,"1"0,0 0,0 0,0 0,-1 0,1 0,0 0,0 0,0 0,-1 0,1 25,0-25,0 0,0 0,-1 0,1 0,0 0,0 0,0 0,-1 0,1 0,0 0,0 24,0-24,-1 0,1 0,0 0,0 0,0 0,-1 0,1 0,0 0,0 0,0 0,0 0,-1 0,1 0,0 0,0 0,0 0,-1 0,1 0,0 0,0 0,0 0,-1 0,1 0,25 0,-25 0,-1 0,1 0,0 0,0 0,0 0,24 0,-24 0,0 0,0 0,-1 0,1 0,25 0,-25 0,-1 0,1 0,25 0,-25 0,-1 0,26 0,-25 0,0 0,0 0,-1 0,1 0,0 0,0 0,0 0,-1 0,1 0,0 0,0 0,0 0,-1 0,1 0,0 0,0 0,0 0,-1 0,1 0,0 0,0 0,0 0,-25-24,24 24,1 0,0 0,0 0,0 0,-1 0,1 0,0 0,0 0,0 0,-1 0,26 0,-25 0,0 0,-1 0,1 0,0 0,0 0,0 0,-1 0,1 0,25 0,-25 0,0 0,-1 0,1 0,0 0,0 0,0 0,24 0,-24 0,0 0,0 0,-1 0,26 0,-25 0,0 0,-1 0,1 0,25 0,-25 0,-1 0,1 0,0-25,0 25,0 0,24 0,-24 0,0 0,0 0,-1 0,1 0,0-25,0 25,0 0,24 0,-24 0,0 0,0 0,0 0,24 0,-24 0,0-25,0 25,-1 0,1 0,0 0,0 0,0 0,-1 0,1 0,0 0,0 0,0 0,-1 0,1 0,0 0,0 0,0-25,-1 25,1 0,0 0,0 0,0 0,-1 0,1 0,0 0,0 0,0 0,-1 0,1 0,0-24,0 24,0 0,-1 0,-24-25</inkml:trace>
  <inkml:trace contextRef="#ctx0" brushRef="#br0" timeOffset="172118.04">12824 13022,'25'0,"0"0,-1 0,1 0,0 0,0 0,0 0,-1 0,1 0,0 0,0 0,0 0,-1 0,1 0,0 0,0 0,0 0,0 0,-1 0,-24-24,25 24,0 0,0 0,0 0,-1 0,1 0,0-25,0 25,0 0,-1 0,1 0,0 0,25 0,-26 0,1 0,0 0,0 0,0 0,-1 0,1 0,0 0,0 0,0 0,-1 0,1 0,0 0,0 0,0 0,-1 0,1 0,0 0,0 0,0 0,-1 0,1 0,0 0,0 0,0 0,-1 0,1 0,0 0,0 0,25 0,-26 0,1 0,0 0,0 0,0 0,-1 0,1 0,0 0,0 0,0 0,-1 0,1 0,0 0,0 0,24 0,-24 0,0 0,0-25,24 25,-24 0,0 0,0 0,24 0,-24 0,0 0,25 0,-26 0,1 0,25 0,-25-25,-1 25,26 0,-25 0,0 0,24 0,-24 0,0 0,25 0,-26 0,1 0,25 0,-25 0,-1-25,1 25,25 0,-25 0,-1 0,26 0,-25-24,24 24,-24 0,25 0,-25 0,24-25,-24 25,25 0,-26 0,26 0,-25-25,0 25,-1 0,1 0,0 0,0 0,25 0,-26-25,1 25,0 0,0 0,0 0,-1 0,1-25,0 25,25 0,-26 0,1 0,0 0,0 0,0 0,-1-24,1 24,0 0,0 0,0 0,-1 0,1 0,0 0,0 0,0 0,-1 0,1 0,0 0,0 0,0 0,-1 0,1 0,0-25,0 25,0 0,-1 0,1-25,-25 0,0 0,-25 25,1-24,-1 24,0 0,25-25,-25 25,50 25,0-25,0 0,-25 24,24-24,1 0,0 25,0-25,-25 25,25-25,-25 25,24-25,-24 25,0-1,0 1,0 0,-24-25,24 25,-25-25,25 25,-25-25,0 0,25 24,-25-24,1 0,-1 0,0 25</inkml:trace>
  <inkml:trace contextRef="#ctx0" brushRef="#br0" timeOffset="174705.69">7962 11261,'25'0,"0"0,0 0,-25-24,25 24,-1 0,1 0,0 24,0-24,0 0,-1 0,1 0,-25-24,25 24,0 0,0 0,-1 0,1 0,0 0,0 0,0 0,-1-25,1 25,0 0,0 0,0 0,-1 0,1 0,0 0,0 0,0 0,-1 0,1 0,0-25,0 25,0 0,-1 0,1 0,0 0,0 0,0 0,-1 0,1 0,0 0,0 0,0 0,0 0,-1 0,1 0,0 0,0 0,0 0,-1 0,1 0,0 0,0 0,0 0,-1 0,1 0,0 0,0 0,-25-25,25 25,-1 0,1 0,0 0,0 0,0 0,-1 0,1 0,0 0,0 0,0 0,-1 0,-24-25,25 25,0 0,0 0,0 0,-1 0,1 0,0 0,0 0,0 0,-1 0,1 0,0 0,0 0,0 0,0 0,-1 0,1 0,0 0,0 0,0 0,-1 0,1 0,0 0,0 0,0 0,-1 0,1 0,0 0,0 0,0 0,-1 0,1 0,0 0,0 0,0 0,-1 0,1 0,0 0,0 0,0 0,-1 0,1 0,0 0,0 0,0 0,24 0,-24 0,0 0,0 0,-1 0,1 0,0 0,0 0,24 0,-24 0,0 0,0 0,0 0,0 0,-1 0,1 0,0 0,0 0,0 0</inkml:trace>
  <inkml:trace contextRef="#ctx0" brushRef="#br0" timeOffset="176347.55">11708 11088,'25'0,"-1"0,1 0,0 0,0 0,0 0,-1 0,1 0,0 0,0 0,0 0,-1-25,1 25,0 0,0 0,0 0,-1 0,1 0,0 0,0 0,0 0,0 0,-1 0,1 0,0 0,0 0,0 0,-1 0,1 0,0 0,0 0,0 0,-1 0,1 0,0 0,0 0,0 0,-1 0,1 0,0 0,0 0,0 0,-1 0,1 0,0 0,0 0,0 0,-1 0,1 0,0 0,0 0,0 0,-1 0,1 0,0 0,0 0,0 0,-1 0,1 0,0 0,0 0,0 0,0 0,-1-25,1 25,0 0,0 0,0 0,-1 0,1 25,0-25,0 0,0 0,-1 0,1-25,0 25,0 0,0 0,-1 0,1 0,0 0,0 0,0 0,-1 0,1 0,0 0,0 0,0 0,-1 0,1-25,0 25,0 0,0 0,-1 0,1 0,0 0,0 0,0 0,-1 0,1-25,0 25,0 0,0 0,-1 0,1 0,0 0,0-24,0 24,0 0,-1 0,1 0,0 0,25 0,-26 0,1 0,0 0,25-25,-26 25,1 0,25 0,-25 0,-1 0,26 0,173-50</inkml:trace>
  <inkml:trace contextRef="#ctx0" brushRef="#br0" timeOffset="179446.47">11559 11088,'0'-25,"25"25,0 0,-1 0,1-25,0 25,0 0,0 0,-1 0,-48 0,-1 0,0 25,0-25,0 0,1 0,-1 0,0 0,0 0,0 25,1-25,-1 0,0 0,0 0,0 0,1 0,24 24,24-24,1 0,0 0,0 0,0 0,-1 0,1 0,0 0,0 0,0 0,-1 0,1 0,0 0,0 0,0 0,-1 0,1 0,0 0,0 0,0 0,-1-24,1 24,0 0,0 0,0 0,-1 0,1 0,0 0,-50 0,0 0,50 0,0 0,0 0,0 0</inkml:trace>
  <inkml:trace contextRef="#ctx0" brushRef="#br0" timeOffset="180130.97">15007 10939,'25'0,"-1"0,1 0,0 0,0 0,0 0,-1 0,1 0,0 0,0 0,0 0,-1 0</inkml:trace>
  <inkml:trace contextRef="#ctx0" brushRef="#br0" timeOffset="182693.37">7913 11336,'0'25,"0"-1,0 1,0 0,0 0,0 0,24-25,-24 24,0 1,0 0,0 0,0 0,0-1,0 1,0 0,25-25,-25 25,0 0,0-1,0 1,0 0,0 0,25-25,-25 25,0-1,0 1,0 0,0 0,0 0,0-1,0 1,-25-25,25 25,0 0,0 0,0-1,0 1,0 0,0 0,0 0,0 0,0-1,0 1,0 0,0 0,0 0,0-1,0 1,0 0,0 0,0 0,0-1,0 1,0 0,0 0,0 0,0-1,0 1,0 0,0 0,0 0,0-1,0 1,0 0,0 0,0 0,0-1,0 1,0 0,25-25,-25 25,0 0,0-1,0 1,0 0,0 0,0 0,0-1,0 1,0 0,0 0,0 0,0 0</inkml:trace>
  <inkml:trace contextRef="#ctx0" brushRef="#br0" timeOffset="183426.45">7466 13419,'0'25,"0"0,0 0,0 0,0-1,0 1,0 0,-25-25,25 25,0 0,0-1,0 1,0 0,0 0,0 0,0-1,0 1,0 0,25-25,0 25,0-25,0 0,-1 0,-24-25,25 25</inkml:trace>
  <inkml:trace contextRef="#ctx0" brushRef="#br0" timeOffset="183745.45">7367 13692,'0'-25,"25"25,0 0,-1 0,1 0,0 0,0 0,0-24,-1 24,1 0,0 0,0 0,0 0</inkml:trace>
  <inkml:trace contextRef="#ctx0" brushRef="#br0" timeOffset="184080.44">7689 13667,'0'0,"25"0,0 0,0 0,0 0,-25-24,24 24</inkml:trace>
  <inkml:trace contextRef="#ctx0" brushRef="#br0" timeOffset="184293.66">7714 13791,'0'0,"25"0,0 0,0 0,-25-24,24 24</inkml:trace>
  <inkml:trace contextRef="#ctx0" brushRef="#br0" timeOffset="184833.52">8086 13419,'0'25,"-24"-25,24 25,0 0,0 0,0-1,0 1,0 0,0 0,0 0,0-1,0 1,0 0,0 0,0 0,0-1,24-24,-24 25,25-25,0 0,0-25,0 25</inkml:trace>
  <inkml:trace contextRef="#ctx0" brushRef="#br0" timeOffset="185069.92">7987 13643,'25'0,"0"-25,0 25,-1 0,1-25,0 25,0-25,0 25,-1 0</inkml:trace>
  <inkml:trace contextRef="#ctx0" brushRef="#br0" timeOffset="185351.34">8161 13295,'0'-24,"25"24,-1-25,1 25,0 0,-25 25,0-1,0 1,0 0</inkml:trace>
  <inkml:trace contextRef="#ctx0" brushRef="#br0" timeOffset="185817.52">8533 13643,'-25'0,"0"0,0 24,1-24,24 25,-25-25,25 25,0 0,25-25,-1 25,1-25,0 0,0 24,0-24,-1 0,-24 25,0 0,-24 0,-1-25,0 0,0 0,0 25,1-25</inkml:trace>
  <inkml:trace contextRef="#ctx0" brushRef="#br0" timeOffset="188297.51">8012 11881,'0'25,"0"0,0 0,0 0,0-1,0 1,0 0,0 0,0 0,0-1,0 1,0 0,25-25,-25 25,0 0,0 0,0-1,0 1,0 0,0 0,0 0,0-1,0 1,0 0,0 0,0 0,0-1,0 1,0 0,0 0,0 0,0-1,0 1,0 0,0 0,0 0,0-1,25-24,-25 25,0 0,0 0,0 0,0-1,0 1,24 0,-24 0,0 0,0-1,0 1,25-25,-25 25,0 0,0 0,0-1,0 1</inkml:trace>
  <inkml:trace contextRef="#ctx0" brushRef="#br0" timeOffset="189005.2">7913 11460</inkml:trace>
  <inkml:trace contextRef="#ctx0" brushRef="#br0" timeOffset="189405.54">7913 11460,'0'-25,"24"25,-24-25,0 0,25 25,-25-24,25 24,0 0,0 0,-50 0</inkml:trace>
  <inkml:trace contextRef="#ctx0" brushRef="#br0" timeOffset="196249.89">15354 10988,'0'25,"0"0,0 0,0 0,0-1,0 1,0 0,0 0,0 0,0 0,0-1,0 1,0 0,0 0,0 0,0-1,0 1,0 0,0 0,0 0,0-1,0 1,0 0,0 0,0 0,0-1,0 1,0 0,0 0,0 0,0-1,0 1,0 0,25-25,-25 25,0 0,0-1,0 1,25 0,-25 0,0 0,0-1,25 1,-25 0,0 0,0 0,0-1,0 1,24-25,-24 25,0 0,0 0,0 0,0-1,0 1,25-25,-25 25,0 0,0 0,0-1,0 1,25 0,-25 0,0 0,0-1,0 1,0 0,0 0,0 0,0-1,0 1,0 0,0 0,25-25,-25 25,0-1,0 1,0 0,0 0,0 0,0-1,0 1,0 0,0 0,0 0,0-1,0-48</inkml:trace>
  <inkml:trace contextRef="#ctx0" brushRef="#br0" timeOffset="199052.77">7590 14213</inkml:trace>
  <inkml:trace contextRef="#ctx0" brushRef="#br0" timeOffset="199406.43">7590 14213,'0'-25,"-25"25,1 0,-1 0,0 0,25 25,-25-25,25 25,25-25,-25 25,25-25,0 24,-1-24,1 25,0-25,0 25,0 0,-1 0,-24 0,0-1,-24-24,-1 25,0-25,0 0,0 0,1 0,-1 0,0 0,0 0,0 0,25-25,0 1,25 24</inkml:trace>
  <inkml:trace contextRef="#ctx0" brushRef="#br0" timeOffset="199886.26">7789 14287,'0'25,"0"0,0 0,0 0,0 0,0-1,0 1,24-25,-24 25,0 0,0 0,25-1,0-24,0 0,-25-24,25 24</inkml:trace>
  <inkml:trace contextRef="#ctx0" brushRef="#br0" timeOffset="200090.77">7689 14436,'25'0,"0"0,0-24,0 24,-1 0,1 0,0 0</inkml:trace>
  <inkml:trace contextRef="#ctx0" brushRef="#br0" timeOffset="200762.34">8037 14387,'-25'0,"0"0,25 25,-25-25,25 24,-25-24,25 25,-24 0,24 0,24-25,1 0,0 0,-25-25,25 25,0 0,-25-25,0 0,0 1,-25 24,25 24,0 1,0 0,25-25,-25 25,25-25,-1 0,1-25,-25 0,25 25,-25-25,0 1,25 24,-25 24,0 1,25-25,-25 25,0 0,24-25,1 0,0 0</inkml:trace>
  <inkml:trace contextRef="#ctx0" brushRef="#br0" timeOffset="201010.33">8285 14312,'-25'-25,"25"50,0 0,0 0,25 0,-25 0,0-1,25 1,-25 0,0 0,24-25,-24 25,25-25,0 0,0 0</inkml:trace>
  <inkml:trace contextRef="#ctx0" brushRef="#br0" timeOffset="201186.21">8285 14387,'-25'0,"50"0,0 0,-1 0,1 0,0 0,0 0,0 0</inkml:trace>
  <inkml:trace contextRef="#ctx0" brushRef="#br0" timeOffset="203812.05">15850 13345,'0'0,"0"-25,0 0,0 1,0 48,0 1,0 0,0 0,0 0,0-1,0 1,0 0,0 0,0 0,0-1,0 1,0 0,0 0,0 0,25-25,-25 24,25 1,0-25,-1 0,1 0,0 0,0 0,-25-25,25 25</inkml:trace>
  <inkml:trace contextRef="#ctx0" brushRef="#br0" timeOffset="204099.8">15751 13494,'25'0,"0"0,-1 0,1 0,0 0,0 0,0 0,24-25,-24 25</inkml:trace>
  <inkml:trace contextRef="#ctx0" brushRef="#br0" timeOffset="204590.91">16495 13643,'-25'0,"1"0,-1 0,0 0,0 0,0 0,25 24,0 1,25 0,0-25,0 25,0-25,-25 25,24-25,-24 24,25-24,-25 25,0 0,-25 0,1-25,-1 0,0 0</inkml:trace>
  <inkml:trace contextRef="#ctx0" brushRef="#br0" timeOffset="204879.03">16694 13667,'0'25,"0"0,0 0,0 0,0-1,0 1,0 0,0 0,24 0,-24-1,25-24,0 25,0-25</inkml:trace>
  <inkml:trace contextRef="#ctx0" brushRef="#br0" timeOffset="205647.15">16619 13816,'25'0,"-25"25,25-25,0 0,-1 0,1 0,0 0,0 0,0 0,-1 0,-24-25,25 25,0 0,-25-25,0 50,-25-25,25 25,0 0,25-25,0 0,0 0,-25-25,0 0,0 0,0 1,24 24,-24-25,0 0,0 50,0 0,0-1,0 1,25 0,-25 0,0 0,25-1,-25 1,25 0,-25 0,0 0,25-25,-25 24,0-48,0-1,-25 0,25 0,0 0,-25 25,25-24,0-1,0 0,0 0,0 0,25 25,-25-24,25 24,-1 0,1 0,0 24,0-24,-25 25,0 0,0 0,0 0,-25-25,25 24,-25-24</inkml:trace>
  <inkml:trace contextRef="#ctx0" brushRef="#br0" timeOffset="205755.19">17165 13816,'0'0,"0"-25,25 25</inkml:trace>
  <inkml:trace contextRef="#ctx0" brushRef="#br0" timeOffset="209709.81">1315 15677,'0'0,"-25"-25,25 0,0 0,0 0,0 50,0 0,0 0,0 0,0 24,0 1,0-25,0-1,-25 51,25-50,-25-1,25 1,0 0,0 0,-25 0,25-1,-24-24,24 25,0-50,24 1,1 24,0 0,0 24,0 1,-1-25,-24 25,25-25,0 0,-25 25,25-25,0 0,-1 0</inkml:trace>
  <inkml:trace contextRef="#ctx0" brushRef="#br0" timeOffset="210452.33">1761 15974,'0'-25,"-25"25,25-24,-24 24,-1 0,0 24,0 1,0 0,0 0,1 0,24-1,-25 1,25 0,0 0,0 0,25-25,-25-25,24 25,1-25,0 25,-25-25,25 25,-25-25,25 25,-25-24,25-1,-25 0,0 0,0 0,0 1,-25 24,25 24,0 1,0 0,0 0,0 0,0-1,0 1,0 0,0 0,25-25,-25 25,24-25,1 0,-25-25,25 25,0-25,0 25,-25-25,24 25,-24-25,25 1,-25-1,25 0,-25 0,0 0,0 1,-25-1,50 25,0 0,0 0,-25 25,24-25,1 24,0-24,-25 25,25-25,-25 25,25-25,-25 25,0 0,0-1,0 1,0 0,-25-25,25 25,-25-25,25 25,-25-25,0 0,1 0,-1 0,0 0</inkml:trace>
  <inkml:trace contextRef="#ctx0" brushRef="#br0" timeOffset="211052.36">2158 16123,'0'0,"-25"0,25-25,25 25,0-25,0 25,-25-24,24 24,-24-25,-24 0,-1 25,0 0,25 25,-25-25,25 25,0-1,0 1,0 0,0 0,25 0,0-25,-25 24,25-24,-1 0,1 0,0-24,0 24,-25-25,25 25,-25-25,24 25,-24-25,25 25,-25-25,0 1,25 24,-25-25,0 0,0 0,25 50,0 0,-25 0,24-25,-24 24,25-24,-25 25,25-25,0 0,-25 25,25-25,-1 0,1-25,0 25</inkml:trace>
  <inkml:trace contextRef="#ctx0" brushRef="#br0" timeOffset="212082.08">2778 15577,'0'-24,"-25"24,25-25,0 50,0-1,0 1,0 0,0 0,0 0,0-1,0 1,0 25,0-25,0 24,0-24,0 25,0-26,0 26,0 0,0-26,0 26,0 0,0-26,25 26,-25-25,0 24,25-24,-25 0,25 0,-25 0,25 0,-25-1,24-24,-24 25,25 0,0-25,0 0,-25-25,0 0,0 1,0-1,0 0,0 0,0-25,0 26,-25-1,25 0,-25 0,0 0,25 1,-24-1,24 0,-25 0,0 0,25 1,0-1,25 25,0 0,-1 0,-24-25,25 25,0-25,0 25,0 0,-1 0,1 0,-25 25,25-25,-25 25,25-25,0 25,-1-25,1 0,-25 24,25-24,0 0,0 0,-1 0,-24-24,25 24,-25-25,25 25,-25-25,0 0,0 0,0 1,0-1,-25 0,0 25,1 0,24 25,-25-25,25 25,0-1,0 1,0 0,25-25,-25 25,24 0,1-25,-25 24,25-24,0 0,-25 25,25-25,-1 0,1 0,0 0,0 0</inkml:trace>
  <inkml:trace contextRef="#ctx0" brushRef="#br0" timeOffset="213189.29">3646 15949,'0'-24,"0"-1,0 0,0 0,-25 50,1-25,24 25,-25-25,0 25,25-1,-25-24,25 25,-25 0,25 0,25-25,0 0,0 0,0 0,-25-25,24 25,1 0,-25-25,25 25,0-25,0 1,-25-1,25 25,-25-25,0 0,-25 25,25 25,0 0,-25-25,25 25,0-1,0 1,0 0,0 0,0 0,0-1,0 1,0 0,0 0,25-25,-25 25,25-25,-1 0,1 0,0-25,0 0,0 0,-25 0,24 1,-24-1,25 0,-25 0,0 0,0 1,0-1,0 50,0-1,0 1,0 0,0 0,0 0,25-25,0 0,0 0,-25-25,24 25,-24-25,25 25,-25-25,25 25,-25-25,0 1,25 24,-25-25,0 50,0-1,0 1,25-25,-1 0,1 0,0 0,0 0,0-25,-1 25,-24-24,25 24,-25-25,0 0,0 0,0 0,-25 1,1 24,24 24,0 1,-25-25,25 25,0 0,0 0,0-1,25-24,-1 25,1-25,0 0,0 0,0 0,-25 25,24-25,1 0</inkml:trace>
  <inkml:trace contextRef="#ctx0" brushRef="#br0" timeOffset="213588.99">4465 15900,'0'0,"0"-25,0 0,25 50,-25 0,24-25,-24 25,0-1,0 1,0 0,25-25,-25 25,0-50,0 0,0 0,0 1,0-1,25 25,-25-25,0 0,25 25,-25-25,25 25,-25 25,24-25,-24 25,0 0,0 0,0-1,25-24,-25 25,25-25,-25 25,25-25,0 0</inkml:trace>
  <inkml:trace contextRef="#ctx0" brushRef="#br0" timeOffset="214133.24">4911 15850,'0'-25,"0"1,-24 24,-1 0,0 24,0-24,25 25,0 0,-25-25,25 25,0 0,25-25,0 0,0 0,-25-25,25 25,-1 0,-24-25,0 50,0 0,25-25,0-25,0 25,0-25,-1 0,-24 0,25 25,-25-24,25-1,-25 0,0 0,0 50,0 0,0 0,0-1,0 1,0 0,0 0,0 0,25-1,-25 1,0 0,0 0,0 0,-25-1,0-24,0 0,25-24,0-1,0 0,0 0,0 0,25 1,-25-1,25 25</inkml:trace>
  <inkml:trace contextRef="#ctx0" brushRef="#br0" timeOffset="-213747.81">8012 15081,'0'-25,"0"1,25 24,-25 24,-25-24,25 25,-25 0,25 0,-25 0,25-1,0-48,25-1,-25 0,0 0,25 25,-25-25,25 1,-25-1,25 0,-25 0,24 0,-24 1,25-1,-25 0,25 0,-25 0,0 50,25-25,-25 25,0 0,0 0,0-1,0 1,0 0,25-25,-25 25,0 0,0-1,24 1</inkml:trace>
  <inkml:trace contextRef="#ctx0" brushRef="#br0" timeOffset="-212737.61">8161 15032,'-25'0,"25"-25,-25 25,25 25,0-1,0 1,0 0,0 0,0 0,0-1,0 1,0 0,0 0,0 0,0-1,0 1,0 0,0 0,0 0,0 0,0-1,25-24,-25 25,0 0,0 0,0 0,0-1,0 1,25 0,-25 0,0 0,0-1,0 1,0 0,0 0,0 0,0-1,25-24,-25 25,0 0,0 0,0 0,0-1,0 1,0 0,0 0,0 0,0-1,0 1,0 0,0 0,0 0,0-1,0 1,0 0,0 0,24-25,-24 25,0-1,0 1,0 0,0 0,0 0,0 0,0-1,0 1,0 0,0 0,0 0,0-1,0 1,0 0,0 0,0 0,0-1,0 1,0 0,0 0,0 0,25-25,-25 24,0 1,0 0,0 0,25-25,-25 25,0-1,0 1,25-25,-25 25,0 0,0 0,0-1,25 1,-25 0,0 0,0 0,0-1,24-24,-24 25,0 0,0 0,0 0,0-1,0 1,0 0,0 0,25 0,-25-1,0 1,0 0,25-25,-25-25</inkml:trace>
  <inkml:trace contextRef="#ctx0" brushRef="#br0" timeOffset="-210704.93">8359 17587,'25'0,"0"0,0 0,-1 0,1 0,0 0,0 0,0 0,-1 0,1-25,0 25,0 0,0 0,-1 0,1 0,0 0,0 0,0 0,-1 0,1 0,0 0,0 0,0 0,-1 0,1 0,0 0,-25 25,25-25,0 0,0 0,-1 0,1 0,0 0,0-25,0 25,-1 0,1 0,0 0,0 0,0 0,-1 0,1 0,0 0,0 0,0 0,-1 0,1 0,0 0,0 0,0 0,-1 0,1 0,0 25,0-25,0 0,-1 0,1 0,0 0,0 0,0 0,-1 0,1 0,0 0,0 0,0 0,-1 0,1 0,0 0,0 0,0 0,0 0,-1 0,1 0,0 0,0 0,0 24,-1-24,1 0,0 0,0 0,0 0,-1 0,1 0,0 0,0 0,0 0,-1 0,1 0,0 0,0 0,0 0,-1 0,1 0,0 0,0 0,0 0,-1 0,1 0,0 0,0 0,0 0,-1-24,1 24,0 0,0 0,0 0,-1 0,1 0,0 0,0 0,0 0,-1 0,1 0,0 0,0 0,0 0,0 0,-1 0,1 0,0 0,0 0,0 0,-1 0,1 0,0 0,0 0,0 0,-1 0,1 0,0 0,0 0,0 0,-1 0,1 0,0 0,0 0,0 0,-1 0,1 0,0 0,0 0,0 0,-1 0,1 0,0 0,0 0,0 0,-1 0,1 0,0 0,0 0,0 0,-1 0,1 0,0 0,0 0,0 0,0 0,-1 0,1 0,0 0,0 0,0 0,-1-25,1 25,0 0,0 0,0 0,-1 0,1 0,0 0,0 0,0 0,24 0,-24 0,0 0,0 0,24 0,-24 0,0 0,24 0,-24 0,0 0,25 0,-26 0,1 0,0 0,25 0,-26-25,1 25,0 0,0 0,0 0,0 0,-1 0,1 0,0 0,0 0,0 0,-1 0,1-25</inkml:trace>
  <inkml:trace contextRef="#ctx0" brushRef="#br0" timeOffset="-210628.95">13791 17462,'75'0,"-150"0,175 0,-76 0,1 0</inkml:trace>
  <inkml:trace contextRef="#ctx0" brushRef="#br0" timeOffset="-209557.79">13022 17537,'0'0,"25"0,0 0,0 0,0 0,-1 0,1 0,0 0,0 0,0-25,0 25,-1 0,1 0,0 0,0 0,0 0,-1 0,1 0,0 0,0 0,0-25,-1 25,1 0,0 0,0 0,0 0,-1 0,1-25,0 25,0 0,0 0,-1 0,1 0,0 0,0 0,0 0,-1 0</inkml:trace>
  <inkml:trace contextRef="#ctx0" brushRef="#br0" timeOffset="-209471.84">14188 17462,'149'0</inkml:trace>
  <inkml:trace contextRef="#ctx0" brushRef="#br0" timeOffset="-209305.06">14610 17462,'-223'0,"446"0,-198 0,0 0,-1-24,1 24,0 0,0 0,0 0,-1 0,1 0,0 0,0 0,0 0,-1 0,1 0,0 0,0 0,0 0,-1 0,1 0,0 0,0 0,0 0</inkml:trace>
  <inkml:trace contextRef="#ctx0" brushRef="#br0" timeOffset="-209221.51">15503 17438,'99'0,"-198"0,223 0,-99 0</inkml:trace>
  <inkml:trace contextRef="#ctx0" brushRef="#br0" timeOffset="-209097.2">16123 17438,'0'0,"25"0,0 0,-1 0,1 0,0 0,0 0,0 0,-1 0,1 0,0 0,0 0</inkml:trace>
  <inkml:trace contextRef="#ctx0" brushRef="#br0" timeOffset="-208997.57">16694 17413,'49'-25,"-98"50,123-50,-49 25,0 0,-1 0,1 0,0 0,0 0,0 0,-1 0</inkml:trace>
  <inkml:trace contextRef="#ctx0" brushRef="#br0" timeOffset="-208829.54">17190 17363,'99'25,"-198"-50,223 50,-100-25,1 0,0 0,0 0,0 0,-1 0,1 0,0 0,0 0,0 0,0 0,-1 0,1 0,0 0,0 0,0 0,-1 0,1 0,0 0,0 0,0 0,-1 0,1 0</inkml:trace>
  <inkml:trace contextRef="#ctx0" brushRef="#br0" timeOffset="-207025.48">14908 17438,'0'0,"24"0,1 0,0 0,0 0,0 0,-1-25,1 25,0 0,25 0,-26 0,1 0,0 0,25-25,-26 25,1 0,0 0,0 0,0 0,0 0,-1 0,1 0,0 0,0 0,-25-25,25 25,-1 0,1 0,0 0,0-25,0 25,-1 0,1 0,0 0,0 0,0 0,-1 0,1 0,0 0,0 0,0 0,-1 0,1 0,0 0,0 0,0 0,-1 0,1 0,0 0,0 0,-25-24,25 24,-1 0,1 0,0 0,0 0,0 0,-1 0,1 0,0 0,0 0,0 0,0 0,-1 0,1 0,0 0,0 0,0 0,-1 0,1 0,0 0,0 0,0 0,-1 0,1 0,0-25,0 25,0 0,-1 0,1 0,0 0,0 0,0 0,-1 0,1 0,0 0,0 0,0 0,-1 0,1 0,0 0,0 0,0 0,-1 0,1 0,0 0,0 0,0 0,-1 0,1 0,0 0,0 0,0 0,-1 0,1 0,0-25,0 25,0 0,0 0,-1 0,1 0,0 0,0 0,0 0,-1 0,1 0,0 0,0-25,0 25,-1 0,1 0,0 0,0 0,0-25,-1 25,1 0,0 0,0 0,0 0,-1 0,1 0,0 0,0 0,-25-24,25 24,-1 0,1 0,0 0,0 0,0 0,-1 0,1 0,0-25,0 25,0 0,-1 0,1 0,0 0,0 0,0 0,0 0,-1 0,1-25,0 25,0 0,0 0,-1 0,-24-25,25 25,-25-25,0 1,0-1,-25 25,25-25,-24 25,-1 0,25-25,-25 25,0 0,0-25,1 25,-1 0,0-24,0 24,0 0,0 0,50 0,0 0,-25 24,25-24,0 25,0-25,-1 0,1 25,0-25,0 25,0-25,-1 0,1 25,0-25,-25 24,25-24,0 0,-25 25,24-25,-24 25,25 0,-25 0,0-1,0 1,-25 0,25 0,-24-25,-1 25,0-1,0-24,0 25,1-25,-1 0,0 0,0 25</inkml:trace>
  <inkml:trace contextRef="#ctx0" brushRef="#br0" timeOffset="-203641.84">7169 15627,'-25'0,"0"0,25 25,-25-25,0 0,25 25,-24-1,24 1,-25 0,25 0,0 0,0-1,0 1,0 0,0 0,0 0,0-1,0 1,25-25,-1 0,-24 25,25-25,0 0,0 0,-25-25,25 25,-1 0,1-25,0 25,0-24,0-1,-25 0,0 0,0 0,0 1,0 48,0 1,24-25,-24 25,25-25,0 0,-25 25,25-25,0 0,-1 0,1 0,-25-25,25 25,0 0,-25-25,25 25,-25-25,24 25,-24-24,25 24,-25-25,0 0,0 0,0 0,0 1,0-1,0 0,-25 25,25-25,-24 0,-1 1,0-1,0 25</inkml:trace>
  <inkml:trace contextRef="#ctx0" brushRef="#br0" timeOffset="-200014">13791 18008,'0'-25,"0"50,-24-25,24 25,0 0,0 0,0-1,0 1,0 0,0 0,0 0,0-1,0 1,0 0,24 0,-24 0,0-1,25-24,0 0,0 0,0 0</inkml:trace>
  <inkml:trace contextRef="#ctx0" brushRef="#br0" timeOffset="-199674.84">13593 18207,'-25'0,"50"0,0 0,0 0,-1 0,1 0,0 0,0 0,0 0,-1-25,1 25,0 0,0 0,0 0,-1 0,1 0,0-25</inkml:trace>
  <inkml:trace contextRef="#ctx0" brushRef="#br0" timeOffset="-198626.87">14982 18256,'-25'0,"0"0,25 25,25-25,0 0,0 0,0-25,-1 25,1 0,0 0,0 0,0 0,-1 0,26 0,-25 0,24 0,-24 0,25-25,-25 25,24 0,1 0,-25-24,24 24,1 0,0 0,-26 0,26-25,-25 25,0 0,24 0,-24 0,0 0,0-25,-25 0,-25 25,25-25,-25 25,0 0,0 0,1 0,-1-24,0 24,0 0,0 0,1 0,-1 0,25 24,25-24,-1 0,1 0,-25 25,25-25,0 0,0 0,-1 0,1 25,0-25,0 0,0 0,-1 25,1-25,0 0,0 25,-25-1,0 1,-25-25,0 0,25 25,-25-25,1 0,24 25,-25-25,0 0,0 0,0 25,1-25,-1 0,0 0</inkml:trace>
  <inkml:trace contextRef="#ctx0" brushRef="#br0" timeOffset="-197771.86">13841 18380,'25'0,"0"0,-1 0,1 0,0 0,0 0,0 0,-1 0,1 0,0-25,0 25,0-24,-1 24,1 0</inkml:trace>
  <inkml:trace contextRef="#ctx0" brushRef="#br0" timeOffset="-196686.91">17785 18083,'-25'0,"0"0,1 0,-1 0,25 24,-25-24,0 0,25 25,-25-25,25 25,-24-25,-1 25,0 0,25-1,-25-24,25 25,25 0,-25 0,25-25,-25 25,25-25,-1 0,1 24,0-24,0 0,0 0,24 0,-24 25,0-25,0 0,24 0,-24 0,0 0,0 0,-1 0,1 0,0 0</inkml:trace>
  <inkml:trace contextRef="#ctx0" brushRef="#br0" timeOffset="-196133.89">18256 18083,'0'0,"-25"0,1 0,24-25,-25 25,0 0,0 0,25 25,-25-25,25 24,0 1,25-25,-25 25,25-25,-25 25,25-25,0 0,-25 25,24-25,1 24,0 1,0 0,0 0,-50-25,0 0,0 0,0 0,1 0,-1 0,0-25,0 25,0 0,1 0,24-25,-25 25,0 0,50 0</inkml:trace>
  <inkml:trace contextRef="#ctx0" brushRef="#br0" timeOffset="-195747.89">18355 17909,'0'-25,"25"25,0 0,0 0,0 0,-1 25,1-25,0 0,0 25,0-25,0 25,-1-25,1 24,0 1,0-25,0 25,-25 0,24 0,1-1,-25 1,0 0,0 0,0 0,-25-1,1 1,-26-25,25 25,0-25,1 0,-26 25,25-25,-25 0,26 0</inkml:trace>
  <inkml:trace contextRef="#ctx0" brushRef="#br0" timeOffset="-193857.25">17983 13295,'0'25,"-24"-25,-1 25,0-25,0 25,0 0,1-1,24 1,-25-25,25 25,-25-25,25 25,-25 0,25-1,-25 1,25 0,0 0,0 0,0-1,0 1,0 0,25-25,-25 25,25-25,0 0,0 25,-1-25,1 0,0 0,0 0,0 0,24 24,-24-24,0 0,0 0</inkml:trace>
  <inkml:trace contextRef="#ctx0" brushRef="#br0" timeOffset="-193189.98">18455 13370,'-25'0,"0"0,0 0,25 25,-25-25,25 24,-24-24,24 25,24-25,-24 25,25-25,0 25,0-25,-25 25,25-25,-1 0,-24 24,25-24,0 0,-25 25,25-25,-25 25,-25-25,0 0,0 0,1 25,-1-25,0 0,0 0,0 0,25-25</inkml:trace>
  <inkml:trace contextRef="#ctx0" brushRef="#br0" timeOffset="-192725.4">18479 13122,'0'-25,"25"25,0 0,0 0,0 0,0 0,-1 25,1-25,0 0,0 24,0-24,-1 25,1 0,0-25,0 25,0 0,-1 0,1-25,0 24,-25 1,0 0,25 0,-25 0,0-1,0 26,-25-25,25 0,-25-1,25 1,-25 0,1 0,-1 0,25-1,-25 1,0-25,0 25,1-25,24 25,-25-25,0 0,25 25,-25-25,0 0</inkml:trace>
  <inkml:trace contextRef="#ctx0" brushRef="#br0" timeOffset="-192542.16">19199 13816,'0'-25,"0"1</inkml:trace>
  <inkml:trace contextRef="#ctx0" brushRef="#br0" timeOffset="-176400.47">19993 8706,'0'-24,"-25"24,0 0,25 24,-25-24,25 25,-25 0,1 0,24 0,-25-1,25 1,-25-25,25 25,-25 0,25 0,25-50,0 25,-25-25,25 0,-1 25,-24-25,25 1,0-1,-25 0,25 25,-25-25,25 0,-25 1,24 24,-24-25,0 50,25-25,-25 24,25 1,-25 0,25-25,-25 25,25 0,-25-1,24-24,-24 25,0 0,25-25,-25 25,25 0</inkml:trace>
  <inkml:trace contextRef="#ctx0" brushRef="#br0" timeOffset="-175096.36">20141 8781,'-24'0,"24"-25,0 50,-25 0,25-1,0 1,-25-25,25 25,0 0,0 0,0-1,-25-24,25 25,0 0,0 0,0-50,0 0,25 0,-25 1,0-1,0 0,0 0,0 0,0 1,0-1,-25 25,0 0,25 25,0-1,0 1,0 0,0 0,0 0,0-1,0 1,0 0,-24 0,24 0,0 0,0-1,0 1,0 0,0 0,0 0,0-1,0 1,0 0,0 0,0 0,0-1,0 1,0 0,0 0,0 0,0-1,0 1,0 0,0 0,0 0,0-1,0 1,0 0,0 0,0 0,0-1,0 1,0 0,0 0,0 0,0-1,0 1,0 0,0 0,0 0,0-1,0 1,0 0,0 0,0 0,0 0,24-1,-24 1,0 0,0 0,0 0,0 24,0-24,0 0,0 0,0-1,0 1,0 0,0 0,0 0,0-1,0 1,0 0,0 0,0 0,0-1,0 1,0 0,0 0,0 0,0-1,0 1,0 0,0 0</inkml:trace>
  <inkml:trace contextRef="#ctx0" brushRef="#br0" timeOffset="-174719.42">20067 10840,'0'0,"25"0,0 0</inkml:trace>
  <inkml:trace contextRef="#ctx0" brushRef="#br0" timeOffset="-174650.47">20141 10840,'100'24</inkml:trace>
  <inkml:trace contextRef="#ctx0" brushRef="#br0" timeOffset="-174032.05">20340 10889,'322'25,"-297"-25,-372-25,1537 100,-1115-75,-26 0,1 24,0-24,-1 0,1 0,-25 25,24-25,1 0,0 0,-26 0,26 0,0 25,-26-25,26 0,0 0,-26-25,26 25,0 0,-26 0,26 0,-25 0,24 0,1 0,-25 0,24 0,-24 0,25 0,-25 0,24 0,-24 0,0 0,25 0,-26 0,1 0,25 0,-25 0,24 0,-24 0,0 25,24-25,-24 0,0 0,25 0,-26 0,26 0,-25 0,0 0,-1 0,26 0,-25 0,0 0,24 0,-24 0,0 0,0 0,-1 0,26 0,-25 0,0 0,-1 0,1 0,0-25,0 25,0 0,0 0,-1 0,1-25,0 25,0 0,0 0,-1-24,1 24,-25-25,-25 0,1 0,-1 25,0-25,0 25,0-24,1 24,-1 0,0-25,0 25,25 25,25-1,0 1,0-25,-1 25,1 0,0-25,0 25,0-25,-1 24,1 1,0-25,-25 25,25-25,-25 25,0 0,-25-1,0-24,0 0,1 0,-1 0,0 0,0 0,25 25,-25-25</inkml:trace>
  <inkml:trace contextRef="#ctx0" brushRef="#br0" timeOffset="-172640.2">21332 5755,'0'-25,"0"0,0 0,0 0,25 50,-25 0,25-25,-1 25,-24 0,0-1,0 1,0 0,0 0,0 0,0 0,0-1,0 1,0-50,25 25,-25-24,0-1,25 25,-25-25,25 0,-25 0,25 0,-25 1,0-1,24 25,-24 25,0-1,25-24,-25 25,25 0,-25 0,25-25,-25 25,25-25,-25-25,24 25,-24-25,25 25,0-25,0 25,-25-25,25 1,0-1,-1 25,-24-25,25 25,-25 25,25 0,-25-1,0 1,0 0,0 0,0 0,0 0,0-1,0 1,0 0,0 0,0 0,25-25,-25 24,0 1,0 0</inkml:trace>
  <inkml:trace contextRef="#ctx0" brushRef="#br0" timeOffset="-172331.43">22151 5854,'24'0,"1"0,0 0,0-25,0 25,-1 0,1 0,0 0</inkml:trace>
  <inkml:trace contextRef="#ctx0" brushRef="#br0" timeOffset="-172143.42">22126 5978,'25'0,"-1"0,-24-25,25 25,0 0,0 0,0 0,-1 0,26 0</inkml:trace>
  <inkml:trace contextRef="#ctx0" brushRef="#br0" timeOffset="-171221.23">22796 5556,'0'25,"0"0,24-25,-24 25,0-1,0 26,25 0,-25-1,0-24,0 0,0 0,25 0,-25-1,0 1,0 0,0 0,0 0,0-1,0 1,25-25,-25 25</inkml:trace>
  <inkml:trace contextRef="#ctx0" brushRef="#br0" timeOffset="-170815.37">22796 5581,'0'0,"0"-25,0 0,0 1,24-1,1 0,0 25,-25-25,25 25,0 0,-1 25,1-25,0 25,0 0,0-1,-25 1,0 0,0 0,0 0,-25-1,25 1,-25-25,25 25,-25-25,0 25,1-25,-1 25,25-1,25-24,-25 25,24-25,-24 25,25-25,-25 25,25-25,0 25,0 0,-1-1,1 1,0 0,0 0,0-25</inkml:trace>
  <inkml:trace contextRef="#ctx0" brushRef="#br0" timeOffset="-170391.3">23267 5556,'0'25,"0"0,25-25,-25 25,0-1,0 1,0 0,24 0,-24 0,0-1,0 1,0 0,0 0,0 0,0 0,0-50,25 0,0 25,0 0,0 0,-1 25,-24 0,25-25,-25 24,0 1,-25-25,25 25,-24-25,-1 25,0-25,0 0,0 0,1 0,-1 0,0 0</inkml:trace>
  <inkml:trace contextRef="#ctx0" brushRef="#br0" timeOffset="-169764.2">23862 5432,'0'0,"-25"0,0 0,25 25,-24-25,-1 25,25 0,-25-1,25 1,-25 0,25 0,0 0,-25-1,25 1,-24 25,24-25,-25 24,25-24,0 25,-25-25,25 24,0-24,0 0,0 24,0-24,0 0,25 0,-25 0,25-1,-1-24,1 25,0 0,0-25,0 0,-1 25,1-25,0 0</inkml:trace>
  <inkml:trace contextRef="#ctx0" brushRef="#br0" timeOffset="-169115.31">23961 5705,'0'25,"0"0,0-1,25-24,-25 25,0 0,0 0,0 0,0 0,25-25,-25 24,0 1,0 0,0-50,0 0,25 1,-25-1,0 0,25 0,-1 0,1 25,0 0,0 0,0 0,-25 25,0 0,24-25,-24 25,25-25,0 0</inkml:trace>
  <inkml:trace contextRef="#ctx0" brushRef="#br0" timeOffset="-168665.13">24383 5804,'-25'0,"0"0,1 0,-1 0,50 0,-1 0,1 0,0 0,-25 25,0 0,25-25,0-25,-1 0,-24 0,0 1,25 24,-25 24,25 1,-25 0,25 0,-25 0,25-25,-25 25</inkml:trace>
  <inkml:trace contextRef="#ctx0" brushRef="#br0" timeOffset="-168418.75">24631 5556,'25'0,"-25"25,25-25,-1 25,1 0,0-1,0 1,0 0,-1 0,1 0,0 24,0-24,-25 0,0 0,25 0,-25-1,0 1,0 0,-25 0,25 0,-25-25,25 24,-25-24,0 25,1-25,-1 0</inkml:trace>
  <inkml:trace contextRef="#ctx0" brushRef="#br0" timeOffset="-168269.26">24954 5904</inkml:trace>
  <inkml:trace contextRef="#ctx0" brushRef="#br0" timeOffset="-163366.97">20067 10840,'25'0,"0"0,-1-25,1 25,0 0,0 0,0 0,-1 0,1 0,0 0,-25-25,25 25,0 0,-1 0,1-25,0 25,0 0,0 0,-1 0,1 0,0 0,0 0,-25-25,25 25,-1 0,1 0,0 0,0 0,0-24,0 24,-1 0,1 0,-25-25,25 25,0 0,0 0,-25-25,24 25,1 0,0 0,0 0,0 0,-25-25,24 25,1 0,0-25,0 25,0-24,-1 24,-24-25,25 25,-25-25,25 25,-25-25,25 25,-25-25,25 1,-25-1,24 25,-24-25,25 25,-25-25,25 25,-25-25,25 1,0 24,-25-25,0 0,24 25,-24-25,25 25,-25-25,25 25,-25-24,25 24,-25-25,0 0,25 25,-25-25,24 25,-24-25,25 1,-25-1,25 25,-25-25,25 25,-25-25,25 0,-1 0,1 1,0 24,-25-25,25 0,0 0,0 25,-25-25,24 1,-24-1,25 25,-25-25,25 0,-25 0,0 1,25 24,-25-25,0 0,25 25,-25-25,0 0,24 1,-24-1,25 0,-25 0,25 25,-25-25,0 1,25-1,-25 0,0 0,25 25,-25-25,0 1,24 24,-24-25,0 0,0 0,0 0,25 25,-25-24,0-1,25 25,0 0,-25-25,25 25,-25-25,24 25,1 0,-25-25,25 25,0 0,0 0,-1 0,1 0,0 0,0 25,0-25,-1 0,1 0,-25 25,25-25,0 0,-25 25,25-25,-25 25,0-1,24-24,-24 25,25-25,-25 25,0 0,25-25,-25 25,0-1,0 1,25-25,-25 25,0 0,25 0,-25-1,24-24,-24 25,25-25,-25 25,0 0,25-25,-25 25,25-25,-25 24,0 1,25-25,-25 25,0 0,25-25,-25 25,0-1,24-24,-24 25,25 0,-25 0,25-25,-25 25,25-1,-25 1,0 0,25-25,-25 25,24-25,-24 25,25-1,-25 1,25-25,-25 25,25-25,-25 25,25 0,-25 0,24-25,-24 24,25-24,-25 25,0 0,25-25,-25 25,25-25,-25 25,0-1,25-24,-25 25,0 0,24-25,-24 25,0 0,25-1,-25 1,25-25,-25 25,0 0,25-25,-25 25,25-25,-25 24,24-24,-24 25,25-25,-25 25,25-25,-25 25,25-25,-25 25,25-25,-25 24,24-24,-24 25,25-25,0 25,0 0,0-25,-25 25,24-25,1 0,-25 24,25-24,0 0,0 25,-1-25,1 0,0 25,0-25,0 0,-1 0,-24 25,25-25,0 0,0 0,0 0,0 0,-1 0,1 25,0-25,0 0,0-25,-1 25</inkml:trace>
  <inkml:trace contextRef="#ctx0" brushRef="#br0" timeOffset="-162664.25">22324 9153,'0'25,"0"0,0-1,0 1</inkml:trace>
  <inkml:trace contextRef="#ctx0" brushRef="#br0" timeOffset="-162540.3">22324 9550,'0'25,"0"-50</inkml:trace>
  <inkml:trace contextRef="#ctx0" brushRef="#br0" timeOffset="-162404.72">22324 9748,'0'25</inkml:trace>
  <inkml:trace contextRef="#ctx0" brushRef="#br0" timeOffset="-162147">22349 10120,'0'0,"0"25,-25-25,25 25,0 0,0 0</inkml:trace>
  <inkml:trace contextRef="#ctx0" brushRef="#br0" timeOffset="-161732.52">22448 10790,'0'25,"25"-25,-25 25,0-1,0 1,0 0,0 0,0 0,0-1,0 1,0 0,25-25,-25 25,25-25,-25 25</inkml:trace>
  <inkml:trace contextRef="#ctx0" brushRef="#br0" timeOffset="-156815.39">18951 9351,'0'-24,"0"-1,0 0,0 0,25 25,-1 0,-24 25,0 0,25-25,-25 25,0-1,0 1,0 0,0 0,0-50,0 0,0 0,0 1,0-1,0 0,-25 25,25 25,25-25,-25 25,25-25,-25 24,25 1,-25 0,25 0,-25 0,0-1,0 1,0 0,24-25,-24 25,0-50,0 0,0 0,0 1,0-1,0 0,0 0,0 0,0 1,0-1,0 0,0 0,25 25,0 0,0 0,0 25,-25 0,24-25,-24 25,0-1,0 1,0 0,0 0,0 0,0-1,25-24,-25 25,0 0,25-25,0 0</inkml:trace>
  <inkml:trace contextRef="#ctx0" brushRef="#br0" timeOffset="-156496.4">19397 9376,'0'-25,"0"50,0-74,-25 49,25 24,0 1,-24-25,24 25,0 0,0 0,0-1,0 1,0 0,24-25,-24 25,25-25,0 0,0 0,0 0,-25-25,24 25,-24-25,0 0,0 1,0-1,-24 25,24-25,-25 25,0 0,0 0,0 0</inkml:trace>
  <inkml:trace contextRef="#ctx0" brushRef="#br0" timeOffset="-156316.22">19596 9475,'0'-24,"0"-1</inkml:trace>
  <inkml:trace contextRef="#ctx0" brushRef="#br0" timeOffset="-153592.44">22126 11633,'0'25,"0"0,25-25,-25 25,0 0,24-25,-24 24,0 1,25 0,-25 0,25-25,-25 25,25-25,0 0,-1 0,1 0,-25-25,25 25,-25-25,25 25,-25-25,0 0,25 25,-25-24,0-1,0 0,0 0,0 0,0 1,0-1,0 0</inkml:trace>
  <inkml:trace contextRef="#ctx0" brushRef="#br0" timeOffset="-152863.44">22647 11757,'0'0,"-25"0,50 0,-1 0,1 25,0-25,0 0,25 0,-1 0,-24 25,0-25,49 0,-49 0,25 0,-26 25,1-25,25 0,-1 0,-24 0,25 0,-25 0,24 0,-24 0,0 0,0-25,-1 25,1 0,0 0,0-25,-25 0,-25 25,25-24,-25 24,0 0,1-25,-1 25,25 25,25-25,-1 24,1-24,0 0,0 25,0 0,-1-25,1 25,0-25,-25 25,25-25,0 24,-25 1,-25 0,0-25,0 25,0-25,-24 0,24 0,0 0,0 25,1-25,-1 0,0 0,0 0,0 0</inkml:trace>
  <inkml:trace contextRef="#ctx0" brushRef="#br0" timeOffset="-151436.51">21977 8111,'0'25,"25"0,-25 0,0-1,25 26,-25-25,0 0,24-1,-24 1,0 0,25 0,-25 0,0-1,25-24,-25 25,0 0,25-25,-25-25,25 0,-25 1,24-1,-24 0,25 0,-25 0,25 1,-25-1,25 0,-25 0,25 0,-25 1,0-1,0 0,0 0,0 0,0 1</inkml:trace>
  <inkml:trace contextRef="#ctx0" brushRef="#br0" timeOffset="-149539.22">22324 8483,'0'-25,"25"50,-25 0,0 0,0 0,0-1,0 1,0 0,0 0,0 0,25-50,-25 0,25 25,-25-25,0 0,24 1,-24-1,0 0,25 25,0 0,-25 25,25-25,-25 25,0-1,0-48,0-1,25 25,-25-25,24 25,-24 25,25-25,-25 25,0-1,25-24,-25 25,25-25,0 25,-25-50,24 25,1-25,-25 1,25-1,-25 0,0 0,0 0,0 1,0 48,0 1,0 0,0 0,0 0,0-1,25 1,-25 0,0 0,0 0,0-1,0 1,0 0,25 0,-25 0,0-1,0-48,0-1,0 0,0 0,0 0,0 1,0-1,0 0,0 0,0 0,0 1,0-1,0 0,25 25,-1 0,1 0,-25 25,0 0,0-1,-25-24,25 25,-24-25,-1 25,0-25,0 0,0 25</inkml:trace>
  <inkml:trace contextRef="#ctx0" brushRef="#br0" timeOffset="-145128.22">22820 8086,'-24'-24,"24"-1,-25 0,25 0,-25 0,0 0,0 1,0 24,25-25,-24 25,-1 0,0-25,0 25,0-25,1 25,-1-25,0 25,0-24,0 24,1-25,-1 25,0 0,0 0,25-25,-25 25,1 0,-1 0,0 0,0 0,0 0,1 0,-1 0,0 0,0 0,0 25,1-25,-1 0,0 25,0-25,0 0,25 24,-24-24,-1 0,0 25,0-25,25 25,-25-25,1 0,-1 25,0 0,0-25,25 24,0 1,-25-25,25 25,-25-25,25 25,0 0,-24-25,24 25,0-1,0 1,-25-25,25 25,0 0,0 0,-25-25,25 24,0 1,0 0,0 0,0 0,0-1,0 1,0 0,25 0,-25 0,0-1,25 1,-25 0,24 0,-24 0,25-1,-25 1,25-25,-25 25,25-25,-25 25,25-25,-25 25,25-1,-1 1,1 0,-25 0,25-25,-25 25,25-25,-25 24,25-24,-25 25,24-25,1 25,0-25,0 25,0-25,-1 25,1-25,0 24,0-24,0 0,-1 25,1-25,0 0,0 0,0 0,-1 0,1 0,0 0,0 0,0 0,-1 0,1 25,0-25,0 0,0 0,-1 0,1 0,0 0,0 0,0 0,-1 0,1 0,0 0,0 0,0 0,0 0,-25-25,24 25,1 0,0 0,0 0,0 0,-25-25,24 25,1 0,0 0,-25-24,25 24,0-25,-1 25,1-25,-25 0,25 0,0 1,-25-1,0 0,25 0,-25 0,0 1,0-1,24 0,-24 0,0 0,0 1,0-1,0 0,0 0,25 0,-25 1,0-26,0 25,0 0,0 1,0-1,0 0,0 0,0-24,-25 24,25 0,0 0,-24 0,24 1,-25-1,0 0,25 0,-25 0,0 25,1-25,-1 25,0 0,0-24,0 24</inkml:trace>
  <inkml:trace contextRef="#ctx0" brushRef="#br0" timeOffset="-140781.65">20985 12402,'0'-24,"-25"24,0 0,0 0,1 0,24-25,-25 25,0 0,25 25,-25-25,25 24,-25 1,25 0,-24 0,24 0,0-1,0 1,0 0,24-25,1 0,0 0,0 0,0 0,-1-25,1 25,0-25,0 25,-25-24,0-1,0 50,-25-25,25 24,0 1,0 0,0 0,25 0,0-25,-1 0,1 0,0 0,0 0,0 0,-1 0,-24-25,25 25,0-25,-25 0,0 0,0 1,0-1,0 0,0 0,0 0,0 1,-25 24,0-25,25 50</inkml:trace>
  <inkml:trace contextRef="#ctx0" brushRef="#br0" timeOffset="-140213.25">21382 12576,'0'0,"-25"25,25 0,0-1,0 1,0 0,0 0,0 0,0-1,0 1,0 0,0 0,0 0,0-1,25-24,-1 0,1 0,0 0,0 0,0 0,-1 0,26-24,-25 24,0 0,-1 0</inkml:trace>
  <inkml:trace contextRef="#ctx0" brushRef="#br0" timeOffset="-139526.39">21679 12576,'25'0,"0"0,0 0,0 0,-1 0,1 0,0 0,0 0,-25 25</inkml:trace>
  <inkml:trace contextRef="#ctx0" brushRef="#br0" timeOffset="-139334.01">21704 12700,'25'0,"0"0,0 0,-1 0,1 0,0 0,0 0</inkml:trace>
  <inkml:trace contextRef="#ctx0" brushRef="#br0" timeOffset="-138609.62">22225 12502,'0'-25,"-25"25,25-25,-25 25,1 0,24 25,-25-25,0 25,0-1,25 1,-25 0,25 0,0 0,0-1,25-24,0 0,0 0,0 0,-1 0,1 0,0 0,-25-24,0 48,0 1,0 0,0 0,25 0,0-25,-1 0,1 0,0 0,0 0,0 0,-1-25,1 25,0-25,0 0,0 0,-25 1,0-1,0 0,0 0,0 0,0 1</inkml:trace>
  <inkml:trace contextRef="#ctx0" brushRef="#br0" timeOffset="-138013.83">21506 12080,'24'25,"-24"-1,0 1,0 0,0 0,-24-25,24 25,-25-25,25 25,-25-25</inkml:trace>
  <inkml:trace contextRef="#ctx0" brushRef="#br0" timeOffset="-137161.87">22523 12973,'0'0,"0"-25,0 50,0 0,-25-1,25 1,0 0,0 0,-25-25,25 25,0-1,25-24,-25-24,25 24,-1 0,1 0,0 0,0-25,0 25,-1 0,1 0,0 0,0 0</inkml:trace>
  <inkml:trace contextRef="#ctx0" brushRef="#br0" timeOffset="-136682.72">22870 12750,'25'0,"0"0,-1-25,1 25,0 0,0 0,0 0,-1 0,1 0,0 0,0 0,0 0</inkml:trace>
  <inkml:trace contextRef="#ctx0" brushRef="#br0" timeOffset="-136406.36">23044 12650,'-25'0,"25"-24,0 48,0 1,0 0,0 0,0 0,0-1,0 1,0 0,0 0,0 0,25-1,-25 1,0 0</inkml:trace>
  <inkml:trace contextRef="#ctx0" brushRef="#br0" timeOffset="-136042.55">23316 12502,'0'0,"0"-25,0 50,0-1,25-24,-25 25,0 0,0 0,0 0,25-25,-25 24,0 1,0 0,0 0,0 0,0-1,0 1,0 0,0 0,0 0,0-1,0 1</inkml:trace>
  <inkml:trace contextRef="#ctx0" brushRef="#br0" timeOffset="-135686.91">23564 12650,'0'-24,"-24"24,-1 0,0 0,0 0,25 24,-25-24,1 0,24 25,0 0,24-25,-24 25,25-25,-25 25,25-25,-25 24,25-24,-25 25,25 0,-1-25,-24 25,25-25,-25 25,25-25,0 24,0-24,-25 25</inkml:trace>
  <inkml:trace contextRef="#ctx0" brushRef="#br0" timeOffset="-135374.65">23713 12675,'0'-25,"25"25,-25 25,25 0,-25 0,25 0,-25-1,24 1,1 0,0 0,0-25,-25 25,25-25,0 0,-25-25,24 0,-24 0,0 0,25 1,-25-1,0 0,0 0,0 0,0 1,25-1</inkml:trace>
  <inkml:trace contextRef="#ctx0" brushRef="#br0" timeOffset="-134569.46">21927 13320,'0'0,"-24"0,-1 0,0 0,0 0,0 0,1 0,-1 0,25 25,-25-25,0 0,0 25,0-25,25 25,-24-25,24 24,-25-24,25 25,-25-25,25 25,0 0,-25-25,25 25,0-1,-25 1,25 0,0 0,0 0,0-1,25 1,-25 0,25 0,0 0,0-25,-1 24,1-24,0 0,0 25,0-25,0 0,-1 25,1-25,0 0</inkml:trace>
  <inkml:trace contextRef="#ctx0" brushRef="#br0" timeOffset="-134038.53">22200 13543,'-25'0,"1"0,-1 0,0 0,0 0,0 0,25 25,-24 0,24 0,-25-25,25 25,0-1,0 1,0 0,25-25,-1 25,1-25,-25 25,25-25,0 24,0-24,-1 0,1 25,0-25,0 0</inkml:trace>
  <inkml:trace contextRef="#ctx0" brushRef="#br0" timeOffset="-133282.08">22448 13667,'0'0,"-25"0,1 0,-1 0,25 25,-25 0,25 0,0 0,25-1,0-24,-25 25,24-25,1 0,0 0,0 0,-25-25,0 1,-25-1,0 0,0 25,25-25,25 25,0 0,0 0,0 0,-1 0,1 0,-25 25,25 0,-25 0,25-25,0 24,-1-24,1 0,0 0,0 0,0-24,-25-1,0 0,0 0,0 0,0 50,25 0,-25 0,24 0,1-1,0-24,0 25,0-25,-1 0,-24 25,25-25,0 0</inkml:trace>
  <inkml:trace contextRef="#ctx0" brushRef="#br0" timeOffset="-132558.16">23019 13717,'0'25,"0"0,0-1,0 1,0 0,0 0,0-50,-25 25,25-25,0 0,0 1,25 24,-25-25,25 25,-25-25,24 25,-24-25,25 25,-25-25,25 25,0 0,0 0,-25 25,0 0,24-25,-24 25,0 0,25-1,-25 1,25 0,0-25,-25 25,25-25,-1 25,1-25,0 0,-25-25,25 25,-25-25,0 0,0 0,0 1,0-1,25 0,-25 0,0 0,0 1,0-1,24 0,-24 0,0 0,0 1,0-1,25 0,-25 0,0 50,-25 0,25 0,0-1,-24 1,24 0,0 0,0 0,0-1,0 1,0 0,0 0,0 0,24-25,-24 24,0 1,25-25,-25 25,25-25,-25 25,25-25</inkml:trace>
  <inkml:trace contextRef="#ctx0" brushRef="#br0" timeOffset="-132354.68">23316 13593,'0'0,"-24"-25,48 25,1 0,0 0,0 0,0 0,-1 25</inkml:trace>
  <inkml:trace contextRef="#ctx0" brushRef="#br0" timeOffset="-131773.66">23564 13717,'25'0,"0"0,0 0,0 0,-1 0,-24-25,0 0,-24 1,-1 24,0 0,25-25,-25 50,25-1,-25-24,25 25,0 0,0 0,0 0,0-1,25-24,-25 25,25-25,0 0,0-25,-1 25,1 0,-25-24,25 24,-25-25,25 25,-25-25,25 25,-25-25,0 50,0 0,24-25,-24 25,25-25,-25 24,25-24,0 0,0 25,0-25,-1 0,1 0</inkml:trace>
  <inkml:trace contextRef="#ctx0" brushRef="#br0" timeOffset="-131466.18">23912 13370,'0'-25,"0"0,0 0,0 1,25 24,-1 0,1 0,-25 24,25-24,0 25,-25 0,25-25,-1 25,1 0,-25-1,25 26,-25-25,25 0,-25-1,25 26,-25-25,0 0,24-1,-24 26,0-25,0 0,0-1,-24-24,24 25,-25 0,25 0,-25-25</inkml:trace>
  <inkml:trace contextRef="#ctx0" brushRef="#br0" timeOffset="-131290.51">24309 13866,'0'-25,"0"0</inkml:trace>
  <inkml:trace contextRef="#ctx0" brushRef="#br0" timeOffset="-128146.63">21580 14436,'0'25,"0"0,0 0,0 0,-25-25,25 24,0 1,0 0,0 0,0 0,0-1,-25-24,25 25,0 0,0 0,0 0,0-1,0 1,0 0,0 0,0 0</inkml:trace>
  <inkml:trace contextRef="#ctx0" brushRef="#br0" timeOffset="-127775.71">21878 14585,'-25'0,"0"25,0-25,1 0,-1 0,0 0,0 0,0 25,0-25,25 25,25-25,-25 24,25-24,-25 25,25 0,0 0,0 0,-25-1,24-24,-24 25,25 0,-25 0,25-25</inkml:trace>
  <inkml:trace contextRef="#ctx0" brushRef="#br0" timeOffset="-127507.02">22051 14660,'25'0,"0"0,0 0,0 0,-1 0,1 0,0 0,0 24,0-24,-1 0</inkml:trace>
  <inkml:trace contextRef="#ctx0" brushRef="#br0" timeOffset="-127330.33">22051 14784,'0'0,"0"24,25-24,0 0,0 0,0 0</inkml:trace>
  <inkml:trace contextRef="#ctx0" brushRef="#br0" timeOffset="-126770.75">22547 14610,'0'0,"0"-25,0 0,25 25,-25-24,25 24,0 0,-25-25,25 25,-1 0,1 25,0-1,-25 1,0 0,0 0,0 0,0-1,0 1,0 0,-25-25,25 25,-25 0,1-1,-1-24,0 25,0-25,0 0,1 0,24-25,0 1,0-1,24 25,1-25,0 25,0 0,0 0,-25 25,24 0,-24-1,25 1,-25 0,0 0,25 0,-25-1,25 1,-25 0,25 0</inkml:trace>
  <inkml:trace contextRef="#ctx0" brushRef="#br0" timeOffset="-126205.75">22944 14635,'0'-25,"25"25,0 0,0-25,0 25,-1-25,1 25,0-24,-50 48,0-24,1 25,-1 0,0-25,0 25,25 0,-25-25,25 24,0 1,0 0,0-50,25 25,-25-25,25 25,0-24,0-1,-1 25,-24-25,25 25,-25 25,0 0,0-1,0 1,0 0,0 0,0 0,0-1,0 1,0 0,25 0,-25 0,25-1,-25 1</inkml:trace>
  <inkml:trace contextRef="#ctx0" brushRef="#br0" timeOffset="-125887.04">22473 15032,'0'0,"-25"0,0 0,50 0,0 0,0 0,0 0,-1 0,1 0,0 0,0 0,24 0,-24 0,0-25,25 25,-1 0,-24 0,25 0,-1-25,1 25,0 0,-1 0,-24-25,25 25,-1 0,-24 0,25 0,-26 0,1 0,0 0</inkml:trace>
  <inkml:trace contextRef="#ctx0" brushRef="#br0" timeOffset="-125299.79">22920 15230,'0'-25,"0"0,24 25,1 0,0 0,0 0,0 25,-1-25,-24 25,25 0,-25 0,0-1,0 1,0 0,0 0,0 0,0 0,0-1,-25 1,25 0,-24 0,24 0,0-1,0 1,0 0,-25-25,25 25,25-50,-25 0,24 0,-24 1,0-1,0 0,0 0,0 0,0 1,0-1,0 0,0 0,-24 25,-1 0,25 25,-25-25,0 25,0 0,1-1,-1-24,25 25,-25 0,0-25,25 25,-25 0,1-25,-1 24,0 1,25 0</inkml:trace>
  <inkml:trace contextRef="#ctx0" brushRef="#br0" timeOffset="-124510.96">23366 15726,'0'0,"25"0,-25-25,-25 25,0 25,0 0,25 0,0 0,0-1,0 1,25-25,-25 25,25-25,0 0,0 0,-1 0,1 0,0 0,-25-25,25 25,-25-25,0 1,0-1,-25 0,25 0</inkml:trace>
  <inkml:trace contextRef="#ctx0" brushRef="#br0" timeOffset="-116301.4">1513 1587,'0'-24,"0"-1,0 0,0 50,0 0,0-1,-25 1,25 0,0 0,0 0,0 0,0-1,0 1,0 0,0 25,0-26,0 26,25-25,-25 0,0 24,25-24,-25 25,0-26,25 1,-25 25,0-25,0-1,0 1,0 0,0 0,24-25,-24 25,0-50,0 0,0 0,0 0,0 1,0-1,0 0,0-25,0 26,0-1,0 0,0-25,0 26,0-1,0-25,-24 25,24-24,-25 24,25-25,0 1,0 24,-25-25,25 25,0-24,0 24,0 0,0 0,0-24,25 24,-25 0,25 0,-1 1,1-1,0 25,0 0,0 0,0 0,-1 0,1 0,0 0,0 0,0 25,-1-1,1 1,-25 0,0 0,0 0,-25-1,25 1,-24 0,-1 0,0 0,0-1,0 1,1 0,-26 0,25-25,0 25,0-25,1 25,-1-25,0 0,0 0,50 0,0 24,0-24,-1 25,1 0,0-25,0 25,0 0,0-1,-1 26,1-25,0 0,0-1,0 26,-25-25,24 0,1-1,0 1,-25 0,25 25,0-26,-25 1,0 0,24-25,-24 25,0 0,25-25,-25-25</inkml:trace>
  <inkml:trace contextRef="#ctx0" brushRef="#br0" timeOffset="-115873.03">1984 1315,'0'-25,"0"0,25 50,-25 0,0-1,0 1,0 0,25 25,-25-26,0 26,25 0,-25-26,0 26,0 0,0-1,0-24,0 25,0-25,0-1,0 1,0 0,0 0,25-50,-1 25,-24-25,25 25,0-25,0 25,0-24,-1 24,1 0,0 0,0 24,0-24,-1 25,1 0,-25 0,0 0,0-1,0 1,0 0,-25 0,-24 0,24-1,0-24,0 25,1 0,-26-25,25 25,0-25,-24 25,24-25</inkml:trace>
  <inkml:trace contextRef="#ctx0" brushRef="#br0" timeOffset="-115497.88">1662 2704,'0'0,"-25"0,-25 25,26-1,-1-24,-25 0,1 25,24-25,-25 25,25-25,-24 25,-1-25,25 0,-24 25,24-25,0 0,0 0,1 24,48-24,1 0,25-24,-25 24,24 0,1-25,-1 25,26-25,-26 0,26 25,-1-25,1 1,-1 24,1-25,-1 0,25 25,-24-25,-1 25,0-25,-24 25,24-25,1 25,-26-24,1 24,0-25,-1 25,-24 0,25 0,-50-25,25 25,-1 0,-48 0</inkml:trace>
  <inkml:trace contextRef="#ctx0" brushRef="#br0" timeOffset="-115202.82">1414 2977,'0'0,"-50"24,1-24,24 25,-25 0,25 0,1-25,-1 25,0-25,25 24,25-24,0 0,-1-24,26-1,0 25,-1-25,1 0,24 0,1 1,-1-1,1 0,-1 0,0 0,26 1,-26-1,0 0,26 0,-26 0,0 1,1 24,-26-25,26 0,-26 25,1 0,0-25,-25 25,24 0,-24 0,0 0</inkml:trace>
  <inkml:trace contextRef="#ctx0" brushRef="#br0" timeOffset="-87752.51">23937 15230,'-25'0,"25"-25,-25 25,0 0,0 0,0 0,25 25,-24-25,-1 0,25 25,-25-25,25 25,-25-25,0 24,1 1,24 0,-25-25,25 25,-25 0,25 0,-25-1,25 1,-25 0,25 0,0 0,0-1,0 1,25 0,0 0,-25 0,25-25,-25 24,25 1,-1 0,1 0,0-25,0 25,0-25,-25 24,24-24,1 25,0-25,0 0,0 25</inkml:trace>
  <inkml:trace contextRef="#ctx0" brushRef="#br0" timeOffset="-86868.95">24085 15329,'0'25,"25"-25,-25 25,0 0,0 0,0-1,0 1,0 0,0 0,0 0,0-1,0 1,0 0,0 0,0 0,0-1,0 1,0 0,0 0,0-50,0 0,0 0,0 1,0-1,0 0,0 0,0 0,0 1,0-1,25 0,-25 0,0 0,25 1,-25-1,25 0,-25 0,24 0,1 0,0 1,0 24,0 0,-1 0,1 0,-25 24,25-24,-25 25,0 0,0 0,-25 0,0-25,1 0,24 25,-25-25,0 0,0 0,25 24,0 1,25-25,-25 25,25 0,-25 0,25-25,-25 24,24 1,1 0,0 0,-25 0,25-25,0 24,-25 1,24-25</inkml:trace>
  <inkml:trace contextRef="#ctx0" brushRef="#br0" timeOffset="-86323.71">24606 15329,'0'0,"0"-25,0 50,0 0,0 0,0 0,0 0,0-1,0 1,0 0,0 0,0 0,-25-25,25 24,0 1,0 0,-24-25,24 25,0-50,0 0,0 0,24 25,-24-24,25 24,0 0,0 24,0-24,-25 25,24-25,-24 25,0 0,0 0,-24-25,-1 24,0-24,0 0,0 0,1 0,-1 0,0-24,0 24,0-25,1 25,24-25</inkml:trace>
  <inkml:trace contextRef="#ctx0" brushRef="#br0" timeOffset="-86020.74">24730 15131,'0'0,"25"0,0 0,0 25,-1-1,1 1,0 0,0 0,0 0,0-1,-25 1,24 25,1-25,-25 24,25-24,-25 25,0-1,0 1,0-25,0 24,-25-24,0 25,1-25,-1-1,0 1,-25-25,25 25,1-25,-26 0,0 0,26-25,-26 25</inkml:trace>
  <inkml:trace contextRef="#ctx0" brushRef="#br0" timeOffset="-83281.27">2108 3646,'-24'0,"24"-25,0 50,24-25,1 0,0 0,0 0,0 0,-1 0,26 0,0 0,-26 0,26-25,0 25,-1 0,1-24,24 24,-24 0,0-25,-1 25,1 0,-1-25,1 25,-25 0,24 0,1-25,0 25,-26 0,1 0,0 0,0 0,0 0,-1 0,1 0,-25-25</inkml:trace>
  <inkml:trace contextRef="#ctx0" brushRef="#br0" timeOffset="-82737.53">2282 5383,'25'0,"0"0,-25 24,49-24,-24 0,25 0,-26 0,51 0,-26-24,1 24,25 0,-1 0,-24-25,24 25,0-25,1 25,-1 0,1-25,-1 25,0 0,1 0,-26 0,1 0,0 0,-26 0,26 0,-25 0,0 0</inkml:trace>
  <inkml:trace contextRef="#ctx0" brushRef="#br0" timeOffset="-81972.29">2753 3820,'0'-25,"-24"0,-1 25,0 25,25 0,-25-25,25 25,-25 0,25-1,-25-24,25 25,0-50,0 1,25 24,-25-25,0 0,25 25,-25-25,25 0,-25 1,25-1,-25 0,25 0,-25 0,24 25,-24 25,25-25,-25 25,25-25,-25 25,0 0,25-25,-25 24,0 1,25-25,-25 25</inkml:trace>
  <inkml:trace contextRef="#ctx0" brushRef="#br0" timeOffset="-81236.31">2729 3820,'0'0,"0"-25,0 50,0 0,0 0,0-1,0 1,0 0,0 0,0 0,24-1,-24 1,0 0,0 0,0 0,25 24,-25-24,0 0,25 0,-25 24,0-24,0 0,25 0,-25 24,0-24,25 0,-25 24,0-24,0 0,24 0,-24 24,0-24,0 0,25 25,-25-26,0 1,0 0,0 0,0 0,0 24,25-49,-25 25,0 0,0 0,0 0,0-1,0 1,0 0,0 0,0 0,0-1,0 1,0 0,25-25,-25 25,25-25,-25 25,0-1,0-48,-25 24,25-25,-25 0,0 0,25 0,0 1,-25 24,25-25,0 0,0 50,0 0,25-25,0 24,0-24,0 25,-1-25,1 0,0 0</inkml:trace>
  <inkml:trace contextRef="#ctx0" brushRef="#br0" timeOffset="-80465.19">3200 4192,'25'0,"-25"-25,24 25,1 0,-25-25,25 25,0-24,0 24,-1-25,-24 50,0-1,0 1,0 0,0 0,0 0,0-1,0 1,-24 0,24 0,0 0,0-1,0 1,-25 0,25 0,0 0,0-1,0 1,0 0</inkml:trace>
  <inkml:trace contextRef="#ctx0" brushRef="#br0" timeOffset="-79758.33">3597 4192,'0'25,"24"-25,-24 25,25-25,0 24,0 1,0 0,0 0,-25 0,24-25,-24 24,0 1,0 0,0 0,-24 0,-1-25,25 24,-25-24,0 0,0 0,0 0,1 0,-1 0,25-24,0-1,25 25,-25-25,24 25,1-25,0 25,0-25,0 25,0-24,-1 24,1-25,-25 0,0 0,0 0,0 1,-25 24,25-25,-24 25,-1-25,0 25,0 0,25-25,-25 25,0 0,1 0</inkml:trace>
  <inkml:trace contextRef="#ctx0" brushRef="#br0" timeOffset="-79275.33">4118 4167,'0'0,"-25"0,0 0,25 25,-25-25,25 25,0 0,-25-1,25 1,0 0,0 0,0 0,25-25,-25 24,0 1,25-25,0 25,0-25,-1 0,1 0,0-25,0 25,0-25,-1 25,-24-24,25-1,-25 0,0 0,0 0,-25 1,25-1,-24 25,-1-25,0 25,25-25,-25 25,0-25,1 25</inkml:trace>
  <inkml:trace contextRef="#ctx0" brushRef="#br0" timeOffset="-78765.4">4366 4291,'24'0,"-24"-25,25 25,-25 25,25-25,-25 25,25 0,0 0,-25-1,0 1,0 0,24-25,-24 25,0-50,0 0,0 0,0 1,0-1,0 0,0 0,0 0,25 25,0 0,0 0,0 25,-1 0,-24 0,25-25,-25 25,0-1,25-24,-25 25,25 0</inkml:trace>
  <inkml:trace contextRef="#ctx0" brushRef="#br0" timeOffset="-78077.97">4762 4192,'0'-25,"25"25,0 25,0 0,-25 0,25-25,-25 24,0 1,25 0,-25 0,0 0,0-1,0-48,0-1,0 0,0 0,0 0,0 1,0-1,24 25,-24-25,0 0,25 25,0 0,-25 25,25-25,-25 25,0 0,0-1,0-48,0-1,0 0,0 0,25 0,-25 1,24-1,1 0,0 25,0 25,0-25,-25 25,24-1,1 1,0 0,-25 0,25-25,-25 25,25-25,-25 24,24-24,-24 25,25-25</inkml:trace>
  <inkml:trace contextRef="#ctx0" brushRef="#br0" timeOffset="-76007.13">3870 4812,'-25'0,"0"0,0 0,25 25,-25-25,25 25,-24 0,-1-1,0 1,25 0,-25-25,25 25,-25 0,25-1,-25-24,25 25,0 0,-24 0,24 0,-25-1,25 1,0 0,0 0,0 0,0-1,0 1,0 0,25-25,-25 25,0 0,24-25,-24 24,25-24,0 25,0-25,0 0,0 0,-1 0,1 0,0 0</inkml:trace>
  <inkml:trace contextRef="#ctx0" brushRef="#br0" timeOffset="-75367.63">3919 4961,'0'-25,"25"25,-25-25,25 25,0 0,-1 0,-24 25,0 0,0 0,0 0,0-1,25-24,0 0,-25 25,25-25,0 0,-1 0,-24 25,25-25,0 0,-25 25,25-25,-25 25,0-1,-25 1,0 0,0-25,1 25,-1-25,0 0,25 25,-25-25,0 0</inkml:trace>
  <inkml:trace contextRef="#ctx0" brushRef="#br0" timeOffset="-74826.91">4266 4911,'0'-24,"0"48,25 1,0-25,-25 25,25-25,0 25,-1 0,1-25,-25 24,25 1,0 0,-25 0,0 0,0-1,0 1,0 0,-25-25,0 25,0 0,1-25,-1 0,0 0,25-25,0 0,0 0,0 0,0 1,0-1,25 25,-25-25,0 0,25 0,-25 1,0-1,0 0,0 0,0 0,0 1,0-1,0 0,-25 0,0 25,0 0,25 25</inkml:trace>
  <inkml:trace contextRef="#ctx0" brushRef="#br0" timeOffset="-74483.99">4713 4837,'-25'0,"25"25,-25-25,25 25,-25-25,25 24,-24-24,24 25,-25 0,25 0,-25-25,25 25,0-1,25-24,0 0,-1-24,1 24,0 0,0-25,0 25,-1-25</inkml:trace>
  <inkml:trace contextRef="#ctx0" brushRef="#br0" timeOffset="-74279.38">4688 4862,'0'25,"0"-50,0 74,0-24,0 0,0 0,0 0,0-1,0 1,0 0,0 0,0 0,0-1,25 1,-25 0,0 0,0 0,0-1</inkml:trace>
  <inkml:trace contextRef="#ctx0" brushRef="#br0" timeOffset="-74031.49">4911 4887,'0'-25,"25"25,0 0,0-25,0 25,-1 0,1-25</inkml:trace>
  <inkml:trace contextRef="#ctx0" brushRef="#br0" timeOffset="-73804.38">5011 4787,'0'0,"0"25,0 0,0 0,0 0,0-1,0 1,0 0,24-25,-24 25,0 0,0-1,0 1,0 0,0 0,0 0,0-1,0 1,0 0,0 0,0 0</inkml:trace>
  <inkml:trace contextRef="#ctx0" brushRef="#br0" timeOffset="-73543.44">5184 4787,'0'25,"-25"-25,25 25,0 0,0 0,0-1,0 1,0 0,0 0,0 0,25-1,-25 1,0 0,0 0,0 0,25-1,-25 1</inkml:trace>
  <inkml:trace contextRef="#ctx0" brushRef="#br0" timeOffset="-73190.93">5209 5035,'0'-24,"25"-1,0 25,-25-25,24 0,-24 0,25 25,-25-24,0-1,25 25,-25-25,0 0,0 0,0 0,0 1,0 48,25-24,-25 25,0 0,0 0,0 0,0 0,0-1,25 1,-25 0,0 0,0 0,24-1,-24 1</inkml:trace>
  <inkml:trace contextRef="#ctx0" brushRef="#br0" timeOffset="-72909.9">5482 5035,'0'0,"0"-24,0-1,0 50,25-25,-25 24,0 1,0 0,0 0,0 0,0-1,0 1,24-50,1 25,0-24,0 24,0-25,-1 0</inkml:trace>
  <inkml:trace contextRef="#ctx0" brushRef="#br0" timeOffset="-72659.25">5358 4663,'25'0,"-1"0,1 25,0-25,0 0,-25 25,25 0,-1-25,1 24,0 1,0 0,0 0,-1 25,1-26,0 26,-25-25,25 24,-25-24,0 25,0-1,-25 1,25-25,-25 24,-24 1,24 0</inkml:trace>
  <inkml:trace contextRef="#ctx0" brushRef="#br0" timeOffset="-61471.5">24135 12948,'0'0,"25"0,-25 25,25-25,-25 25,0-1,24-24,-24 25,0 0,0 0,0-50,0 0,0 0,0 1,25 24,-25-25,25 25,-25 25,25-25,-25 24,0 1,25-25,-25-25,24 25,1-24,0 24,-25-25,25 25,-25-25,25 25,-25-25,0 50,0 0,0 0,0-1,-25-24,25 25,0 0,0 0,0 0,0-1,0-48,0-1,25 25,-25-25,24 0,-24 0,25 25,0 0,0 0,-25 25,25-25,-25 25,0 0,-25 0,0-25</inkml:trace>
  <inkml:trace contextRef="#ctx0" brushRef="#br0" timeOffset="-61347.78">24681 13097,'0'0</inkml:trace>
  <inkml:trace contextRef="#ctx0" brushRef="#br0" timeOffset="-40314.77">8235 16793,'-25'0,"50"0,0 0,-25 25,-25-25,0 0,50 0,-25-25,25 25,0 0,-50 25,0-25,50 0,-25-25,25 25,0 0,-1 0,-48 0,24 25,-25-25,0 0,0 0,25 24,-25-24,25-24,25 24,0 0,0 0,0 0,-1 0,-24-25,25 25</inkml:trace>
  <inkml:trace contextRef="#ctx0" brushRef="#br0" timeOffset="-40199.72">8384 16818,'0'0,"-198"49</inkml:trace>
  <inkml:trace contextRef="#ctx0" brushRef="#br0" timeOffset="-37773.82">7119 16694,'0'24,"-25"-24,0 0,25 25,-24-25,24 25,-25-25,25 25,-25 0,25-1,0 1,0 0,0 0,25-25,-25 25,25-25,-1 0,1-25,0 25,0 0,-25-25,25 25,-1-25,-24 0,25 25,-25-24,0 48,0 1,0 0,25-25,0 0,0 0,-1 0,1 0,0-25,0 25,-25-25,25 25,-25-24,24 24,-24-25,0 0,0 0,0 0,0 1,-24 24,24-25,-25 25,25-25,-25 25</inkml:trace>
  <inkml:trace contextRef="#ctx0" brushRef="#br0" timeOffset="-37313.82">7541 16793,'0'25,"0"-1,0 1,0 0,0 0,0 0,-25-1,25 1,0 0,25-25,-1 0,-24-25,25 25,0 0,0 0,0 0,-1 0,-24-25,25 25,0 0,0 0,0 0</inkml:trace>
  <inkml:trace contextRef="#ctx0" brushRef="#br0" timeOffset="-36965.46">7665 16619,'0'-25,"24"25,-24-24,25 24,0 0,0 0,-25 24,0 1,0 0,0 0,-25-25,25 25,0-1</inkml:trace>
  <inkml:trace contextRef="#ctx0" brushRef="#br0" timeOffset="-30935.6">2208 4638,'0'-24,"0"-1,0 50,0-1,0 1,0 0,0 0,-25-25,25 25,0-1,0 1,-25 0,25 0,0 0,0-50,0 0,0 0,0 0,25 25,-25-24,0-1,0 0,0 0,0 0,25 25,-25-24,0-1,24 25,1 0,-25 25,25-25,0 0,-25 24,25-24,-25 25</inkml:trace>
  <inkml:trace contextRef="#ctx0" brushRef="#br0" timeOffset="-29815.39">2208 4663,'0'0,"0"25,0 0,24-25,-24 25,0-1,0 1,25-25,-25 25,0 0,0 0,25-25,-25 25,0-1,0 1,0 0,0 0,25-25,-25 25,0-1,25-24,-25 25,0 0,0 0,0 0,0-1,24-24,-24 25,0 0,0 0,25-25,-25 25,0-1,0 1,25 0,-25 0,0 0,0-1,25-24</inkml:trace>
  <inkml:trace contextRef="#ctx0" brushRef="#br0" timeOffset="-28359.33">1364 4862,'-25'0,"1"0,24 25,-25-25,25 24,0 1,-25-25,25 25,0 0,-25 0,25-1,0 1,0 0,0 0,25-25,-25 25,25-25,0 0,-1 0,1 0,-25-25,25 25,-25-25,25 25,-25-25,25 25,-25-25,0 1,0-1,0 50,0-1,0 1,24-25,-24 25,25-25,-25-25,25 25,-25-25,0 1,0-1,0 0,0 0,0 0,0 1,-25-1</inkml:trace>
  <inkml:trace contextRef="#ctx0" brushRef="#br0" timeOffset="-27714.38">1637 5060,'0'-25,"0"50,0 0,0 0,0 0,0-1,0 1,0 0,0 0,0 0,0-1,25-24,0 0,-25-24,25 24,-1 0,1-25,0 25,0 0,0 0,-1 0,1 0,0 0</inkml:trace>
  <inkml:trace contextRef="#ctx0" brushRef="#br0" timeOffset="-26750.8">1712 4812,'0'-25,"24"25,1 0,-25 25,0 0,0 0,0 0,-25-25,25 24,-24-24,24 25</inkml:trace>
  <inkml:trace contextRef="#ctx0" brushRef="#br0" timeOffset="-25263.1">2084 4713,'-25'0,"0"0,25-25,25 25,0-25</inkml:trace>
  <inkml:trace contextRef="#ctx0" brushRef="#br0" timeOffset="-25137.8">2183 4614,'25'0</inkml:trace>
  <inkml:trace contextRef="#ctx0" brushRef="#br0" timeOffset="-24839">2232 4614,'-99'49,"149"-98,24 24,-99 50,50-25,-50 0,1 0,24 24,-25-24,0 0,25 25,-25-25,50 0,-25-25,25 25,0 0,-25-24,24 24,1 0,0-25,0 25,-50 25</inkml:trace>
  <inkml:trace contextRef="#ctx0" brushRef="#br0" timeOffset="15329.96">20389 10765,'25'0,"0"0,0 0</inkml:trace>
  <inkml:trace contextRef="#ctx0" brushRef="#br0" timeOffset="15655.58">20464 10765,'25'0,"24"0,-24 0,0 0,-25-25,-25 25</inkml:trace>
  <inkml:trace contextRef="#ctx0" brushRef="#br0" timeOffset="27049.33">20389 10740,'0'0,"0"25,25-25,0 0,0 0,0 25,-1-25,1 0,-25-25,25 25,0 0,0 0,-25-25,24 25,1 0,0 0,-25-24,25 24,0 0,0 0,-25-25,24 25,-24-25,25 25,0 0,-25-25,25 25,0 0,-1 0,-24-25,0 1,25 24,-25-25,25 25,-25-25,25 0,-25 0,25 25,-25-24,24-1,-24 0,25 25,-25-25,0 0,25 25,-25-24,0-1,25 25,-25-25,0 0,25 25,-25-25,24 25,-24-24,0-1,0 0,0 0,25 25,-25-25,0 1,25 24,-25-25,0 0,25 25,-25-25,0 0,25 25,-25-25,0 1,24 24,-24-25,0 0,25 0,-25 0,25 1,-25-1,0 0,0 0,25 25,-25-25,0 1,0-1,0 0,25 25,-25-25,0 0,0 1,24-1,-24 0,0 0,0 0,25 25,-25-24,0-1,25 0,-25 0,0 0,25 25,-25-24,0-1,25 25,-25-25,0 0,24 25,-24-25,25 25,0-24,0 24,-25-25,25 25,-25-25,24 25,1 0,-25 25,25-25,0 0,-25 25,25-25,-25 24,25-24,-25 25,0 0,0 0,0 0,0-1,24-24,-24 25,0 0,0 0,0 0,0-1,0 1,0 0,0 0,0 0,0-1,0 1,0 0,0 0,0 0,0-1,0 1,25-25,-25 25,0 0,0 0,0-1,0 1,0 0,0 0,0 0,0-1,0 1,25-25,-25 25,0 0,0 0,25-25,-25 25,0-1,0 1,0 0,25-25,-25 25,0 0,0-1,0 1,24-25,-24 25,25 0,-25 0,0-1,25 1,-25 0,25-25,-25 25,0 0,0-1,25-24,-25 25,0 0,24 0,-24 0,25-1,-25 1,25 0,-25 0,25-25,-25 25,25-1,-1 1,1 0,0 0,0 0,0-1,-25 1,24-25,1 25,0 0,0 0,0-25,-25 24,24-24,1 25,0 0,0 0,0-25,-1 25,1-1,0-24,0 0,0 25,-1-25,1 25,0-25,0 0,0 0,0 25,-1-25,1 0</inkml:trace>
  <inkml:trace contextRef="#ctx0" brushRef="#br0" timeOffset="27730.51">21630 9203,'0'24,"-25"-24</inkml:trace>
  <inkml:trace contextRef="#ctx0" brushRef="#br0" timeOffset="27862.23">21580 9277,'0'25</inkml:trace>
  <inkml:trace contextRef="#ctx0" brushRef="#br0" timeOffset="28007.16">21506 9699,'0'24</inkml:trace>
  <inkml:trace contextRef="#ctx0" brushRef="#br0" timeOffset="28143.1">21580 9897,'0'-25</inkml:trace>
  <inkml:trace contextRef="#ctx0" brushRef="#br0" timeOffset="28724.1">21580 10244,'-25'0,"0"0,25 25</inkml:trace>
  <inkml:trace contextRef="#ctx0" brushRef="#br0" timeOffset="28866.89">21605 10542,'-25'0,"50"0,-50 25</inkml:trace>
  <inkml:trace contextRef="#ctx0" brushRef="#br0" timeOffset="29015.46">21630 10740,'0'0,"0"25</inkml:trace>
  <inkml:trace contextRef="#ctx0" brushRef="#br0" timeOffset="29179.99">21704 10889,'-25'0,"50"0,-75 0,50 25,25-25</inkml:trace>
  <inkml:trace contextRef="#ctx0" brushRef="#br0" timeOffset="29975.08">22151 11361,'-25'0,"0"0,0 24,0-24,1 0,-1 0,0 0,0 0,0 0,1 0,-1 0,0 0,0 0,0 0,1 0,-1 0</inkml:trace>
  <inkml:trace contextRef="#ctx0" brushRef="#br0" timeOffset="30284.62">21952 11261,'0'-24,"0"48,-25-48,1 24,24 24,-25-24,0 25,0-25,0 25,1-25,-1 25,0-25,0 0,25 25,-25-25,0 24,25 1,25 0,0-25,0 25,0-25,0 0,-1 25,26-25,-25 0,24 24,-24-24,25 0,-25 0,-1 25,1-25,0 0</inkml:trace>
  <inkml:trace contextRef="#ctx0" brushRef="#br0" timeOffset="60024.8">21605 11336,'0'25,"25"-25,-1 24,1-24,0 25,0-25,0 25,0-25,-1 25,26 0,-25-1,24-24,1 25,0 0,-26 0,26 0,0 24,-1-24,1 0,-1 0,1 24,0-24,-1 25,1-26,-1 1,-24 25,25-25,-1 24,-24-24,25 25,-25-26,0 1,-1 0,1 0,0 0,0 0,-25-1,25-24,-25 25,24 0,-24 0,25 0,-25-1,0 1,0 0,0-50,-25 25,1 0,24-25,-25 25,0-24,0 24,25-25,-25 25,25-25,-24 25,24-25,-25 25,25-25,0 50,25-25,-25 25,24-25,-24 25,25-25,0 25,-25-1,25-24,-25 25,25-25,-1 25,1 0,-25 0,25-25,-25-25,0 0,0 0,0 0</inkml:trace>
  <inkml:trace contextRef="#ctx0" brushRef="#br0" timeOffset="66607.35">2828 5358,'0'-25,"0"0,0 0,0 1,0-1,-25 25,25-25,0 0,0 0,0 1,-25 24,25-25,0 0,0 0,0 0,0 1,-25 24,25-25,0 0,0 0,-24 25,24-25,0 1,0-1,-25 0,25 0,0 0,0 0,-25 25,25-24,0-1,-25 25,25-25,0 0,0 0,-25 25,25-24,0-1,-25 0,25 0,0 0,0 1,-24 24,24-25,0 0,-25 0,25 0,-25 1,25-1,0 0,-25 25,25-25,0 0,0 1,-25 24,25-25,0 0,0 0,0 0,-24 25,24 25,-25-25,25 25,-25 0,25 0,-25-25,25 24,0 1,0 0,0-50,25 0,-25 1,25-1,-25 0,0 0,25 25,-25 25,24-25,-24 25,25-25,-25 25,25-25,0 24,0-24,-1 25,1-25,0 0,0 0</inkml:trace>
  <inkml:trace contextRef="#ctx0" brushRef="#br0" timeOffset="74059.57">8731 16520,'0'25,"-25"-25,25 25,0-50,0 50,-24-25,48 0,-48 0,24 24,-25-24,25 25,-25-25,25-25</inkml:trace>
  <inkml:trace contextRef="#ctx0" brushRef="#br0" timeOffset="75227.2">9178 16247,'0'25,"25"-25,-50 0</inkml:trace>
  <inkml:trace contextRef="#ctx0" brushRef="#br0" timeOffset="76750.62">8706 16694,'0'0,"25"0,-25-25,25 25</inkml:trace>
  <inkml:trace contextRef="#ctx0" brushRef="#br0" timeOffset="76889.47">8806 16669,'0'-25,"24"25</inkml:trace>
  <inkml:trace contextRef="#ctx0" brushRef="#br0" timeOffset="76913.45">8880 16619,'0'-25</inkml:trace>
  <inkml:trace contextRef="#ctx0" brushRef="#br0" timeOffset="76936.42">8930 16594,'24'0</inkml:trace>
  <inkml:trace contextRef="#ctx0" brushRef="#br0" timeOffset="77067.22">8979 16570,'124'-75,"-347"199,422-223</inkml:trace>
  <inkml:trace contextRef="#ctx0" brushRef="#br0" timeOffset="79694.47">8334 16867,'0'25,"25"-25,-25-25,25 25,0 0,-25-25,25 25,-1 0,1-24,0 24,0 0,-25-25,25 25,-1 0,1-25,0 25,0 0,0-25,-1 25,1-25,0 25,0-24,0 24,-1 0,-24-25,25 25,0 0,-25-25,25 25,0-25,-1 25,1 0,0-25,0 25,0-24,0 24,-1 0,-24-25,25 25,0 0,0 0,-25-25,25 25,-1-25,1 25,0-25,0 25,0-24,-1 24,1-25,0 25,0 0,0-25,-1 25,1-25,0 25,0 0,0-25,-1 25,1 0,0 0,-25-25,25 25,0 0,-1-24,1 24,0 0,-25-25,25 25,0-25,-1 25,1 0,-25-25,25 25,0 0,0 0,-1 0,1-25,0 25,0 0,0-24,0 24,-1 0,-24-25,25 25,0 0,0 0,-25-25,25 25,-1 0,1 0,-25-25,25 25,0 0,0 0,-25-25,24 25,1 0,0 0,0-24,0 24,-1 0,1 0,-25-25,25 25,0 0,0-25,-1 25,1-25,0 25,0-25,0 25,-25-24,24 24,1 0,-25-25,25 25,0 0,0-25,-1 25,-24-25,25 25,0 0,-25-25,25 25,0 0,-25-24,24 24,1 0,-25-25,25 25,0-25,0 25,-25-25,24 25,1-25,0 25,0-24,0 24,-25-25,25 25,-1-25,1 25,0-25,0 25,-25-25,25 25,-1-24,1 24,0-25,0 25,0 0,-25-25,24 25,1 0,0 0,-25-25,25 25,0 0,-1 0,1 0,-25-25,25 25,-25-24,-25 24,0 0,25 24,25-24,0 0,0 0,0-24,-1 24,1 0,-25-25,25 25,-25-25,-25 25,0 0,1 0,-1 25,0-25,25 25,25-25,0 0,-1 0,-24-25,25 25,-50 0,1 0,-1 0,0 0,25-25,25 25,-25 25,0-50,25 25,-25-25,-25 25,0 0,25 25,-25-25,25 25,0 0,25-25,0 0,0 0,-1 0,-24-25,25 25,-25-25,-25 0,1 25,-1 0,0 0,0 0,50 0,0 0,0 0,-1 0,-48 0,-1 0,0 0,0 0,0 0,1 25</inkml:trace>
  <inkml:trace contextRef="#ctx0" brushRef="#br0" timeOffset="83927.36">8161 15280,'0'-25,"25"25</inkml:trace>
  <inkml:trace contextRef="#ctx0" brushRef="#br0" timeOffset="84060.61">8359 15255,'25'0,"-50"0,75 0</inkml:trace>
  <inkml:trace contextRef="#ctx0" brushRef="#br0" timeOffset="84204.06">8731 15280,'50'0,"-100"0,125 0,-51-25,1 25</inkml:trace>
  <inkml:trace contextRef="#ctx0" brushRef="#br0" timeOffset="84330.67">9128 15280,'124'-25</inkml:trace>
  <inkml:trace contextRef="#ctx0" brushRef="#br0" timeOffset="84462.27">9575 15255,'124'-25</inkml:trace>
  <inkml:trace contextRef="#ctx0" brushRef="#br0" timeOffset="84591.16">10021 15205,'99'-25</inkml:trace>
  <inkml:trace contextRef="#ctx0" brushRef="#br0" timeOffset="84723.08">10468 15180,'74'0,"-49"-24,0 24</inkml:trace>
  <inkml:trace contextRef="#ctx0" brushRef="#br0" timeOffset="84855.12">10939 15156,'49'0,"-24"0</inkml:trace>
  <inkml:trace contextRef="#ctx0" brushRef="#br0" timeOffset="84982.47">11311 15106,'50'-25</inkml:trace>
  <inkml:trace contextRef="#ctx0" brushRef="#br0" timeOffset="85112.15">11658 15106,'25'0</inkml:trace>
  <inkml:trace contextRef="#ctx0" brushRef="#br0" timeOffset="85246.19">11807 15131,'-74'25</inkml:trace>
  <inkml:trace contextRef="#ctx0" brushRef="#br0" timeOffset="85375.12">11906 15205,'25'0</inkml:trace>
  <inkml:trace contextRef="#ctx0" brushRef="#br0" timeOffset="86591">6375 14858,'-25'0,"25"-25,-25 25,0 0,25 25,-24-25,-1 25,0 0,0-1,25 1,-25-25,25 25,0 0,0 0,0-1,0 1,25-25,0 0,0 0,0 0,24-25,-24 25,0-24,0 24,-1-25,1 25,0-25,0 25,-25 25,25 0,-25-1,0 1,24-25,1 25,0-25,0 0,0-25,-1 25,1-25,0 1,0 24,0-25,-1 0,1 0,0 0,-25 1,0-1,0 0,0 0,0 0,0 1,-25 24,25-25,-25 25,25-25,-24 25</inkml:trace>
  <inkml:trace contextRef="#ctx0" brushRef="#br0" timeOffset="86911.02">7020 14858,'0'25,"0"0,0-1,0 1,0 0,-25 0,25 0,0-1,0 1,0 0,-25-25,25 25,25-25,0 0,0-25,-1 25,1 0,0-25,0 25,0-25,-1 25,1 0</inkml:trace>
  <inkml:trace contextRef="#ctx0" brushRef="#br0" timeOffset="87572.37">7417 14858,'0'25,"0"0,0-1,24 1,-24 0,0 0,-24 0,-1-25,0 24,25 1,-25 0,25 0,0 0,25-1,0-24,0-24,-1 24,-24-25,25 25,0-25,0 0,-25 0,0 1,-25 24,25 24,0 1,25 0,0-25,-1 0,1 0,0 0,0-25,0 25</inkml:trace>
  <inkml:trace contextRef="#ctx0" brushRef="#br0" timeOffset="94762.29">11807 15404,'0'-25,"25"25,0-25,-1 25,-24-25,25 25,0-25,0 25,-25-24,25 24,-50 0,0 0,0 24,0-24,25 25,25-25,-25-25,25 25,0 0,0-24,-1 24,1-25,0 25,-25-25,25 25,-50 0,0 0,0 0,25 25,-24-25,-1 0,0 25,0-25,50 0,0-25,0 25,-1-25,-48 25,-1 0,25 25,-25-25,0 0,25 25,-25-25,50 0,0 0,0 0,0-25,-1 25,1 0,-25-25,-25 25,1 0,-1 0,0 0,0 0,25 25</inkml:trace>
  <inkml:trace contextRef="#ctx0" brushRef="#br0" timeOffset="95602.55">12105 15255,'0'0,"0"-25,-25 25,25-25,-25 25,50 0,-25-25,25 25,-25-24,24 24,-48 0,-1 0,0 0,0 24,0-24,25 25,-24-25,24 25,24-25,1 0,-25-25,25 25,0 0,-25-25,25 25,-1-24,1-1,-25 0,0 0,-25 25,1 0,-1 25,0-25,0 0,25 25,-25-25,25 25,-24-25,24 24,0 1,24-25,1 0,0-25,0 25,0 0,-1-24,-48 24,-1 0,0 0,0 0,0 0,25 24,-24-24</inkml:trace>
  <inkml:trace contextRef="#ctx0" brushRef="#br0" timeOffset="97508.33">12278 15007,'0'-25</inkml:trace>
  <inkml:trace contextRef="#ctx0" brushRef="#br0" timeOffset="97678.68">12452 14883,'-25'0,"50"0,-50-25,0 25</inkml:trace>
  <inkml:trace contextRef="#ctx0" brushRef="#br0" timeOffset="97821.77">12502 14808,'0'0,"0"-24</inkml:trace>
  <inkml:trace contextRef="#ctx0" brushRef="#br0" timeOffset="108136.37">12452 15131,'25'0,"-25"-25,25 25,-1 0,1 0,0 0,0 0,0 0,-1-25,1 25,0 0,0 0,0 0,-1 0,1 0,0 0,0 0,0 0,-1 0,1 0,25 0,-25 0,-1 0,26 0,-25 0,0 0,-1 0,26 0,-25 0,0 0,24 0,-24 0,0 0,0 0,24 0,-24 0,0 0,0 0,0 0,-1 0,1 0,0 0,0 0,0 0,-1 0,1 0,0 0,0 0,0 0,-1 0,1 0,0-25,0 25,0 0,-1 0,1 0,0 0,0 0,0 0,-1 0,1 0,0 0,0 0,0 0,-1 0,1 0,0 0,0 0,0 0,-1 0,1 0,0 0,0 0,0 0,0 0,-1 0,1 0,0 0,0 0,0 0,-1 0,1 0,0 0,0 0,0 0,24 0,-24 0,0 0,0 0,-1 0,1 0,0 0,0 0,0 0,-1 0,1 0,0 0,0 0,0 0,-1 0,1 0,0-24,0 24,0 0,-1 0</inkml:trace>
  <inkml:trace contextRef="#ctx0" brushRef="#br0" timeOffset="110220.65">15429 14858,'0'25,"0"0,0-1,0 1,0 0,0 0,24-25,-24 25,0-1,0 1,0 0,0 0,25-25,-25 25,0-1,0 1,25-25,-25 25,0 0,0 0,25-25,-25 24,0 1,0 0,0 0,0 0,0 0,0-1,0 1,25-25,-25 25,0 0,0 0,0-1,0 1,0 0,0 0,0 0,24-1,-24 1,0 0,0 0,0 0,0-1,0 1,0 0,0 0,0 0,0-1,0 1,0 0,0 0,25-25,-25 25,0-1,0 1,0 0,0 0,25-25,-25 25,0-1,0 1,0 0,0 0,0 0,0-1,25-24,-25 25,0 0,0 0,0 0,0 0,0-1,25 1,-25 0,0 0,0 0,0-1,0 1,0 0,0 0,0 0,0-1,0 1,0 0,0 0,0 0,24-1,-24 1,0 0,0 0,0 0,0-1,25 1,-25 0,0 0,25-25,-25 25,0-1,25 1,-25 0,0 0,0 0,0-1,0 1,0 0,25-25,-25 25,0 0,0-1,0 1,0-50,24 25,-24-24</inkml:trace>
  <inkml:trace contextRef="#ctx0" brushRef="#br0" timeOffset="111104.55">15429 13097,'0'-25,"-25"25,25-25,0 50,25-25,-25 25,24 0,1-25,-25 24,25 1,0 0</inkml:trace>
  <inkml:trace contextRef="#ctx0" brushRef="#br0" timeOffset="111258.46">15577 13593,'-99'99</inkml:trace>
  <inkml:trace contextRef="#ctx0" brushRef="#br0" timeOffset="111403.55">15453 14139,'-74'74</inkml:trace>
  <inkml:trace contextRef="#ctx0" brushRef="#br0" timeOffset="111544.47">15429 14387,'-75'74</inkml:trace>
  <inkml:trace contextRef="#ctx0" brushRef="#br0" timeOffset="111679.28">15429 14511,'0'25,"24"-422,-48 843</inkml:trace>
  <inkml:trace contextRef="#ctx0" brushRef="#br0" timeOffset="111822.49">15429 14808,'-25'0,"74"-421,-148 892</inkml:trace>
  <inkml:trace contextRef="#ctx0" brushRef="#br0" timeOffset="111960.74">15404 15007,'-25'0,"75"-620,-125 1240</inkml:trace>
  <inkml:trace contextRef="#ctx0" brushRef="#br0" timeOffset="134822.14">14709 14163,'-25'0,"25"-24,-24 24,-1 0,0 0,50-25,0 25,-1 0,1 0,0 0,0 0,0 0,-1 0,26 0,-25 0,0-25,24 25,-24 0,0 0,24 0,-24 0,0 0,0 0,0 0,-1 0,1 0,0 0</inkml:trace>
  <inkml:trace contextRef="#ctx0" brushRef="#br0" timeOffset="135090.11">15032 14139,'-50'0,"100"0,-100 24,75 1,-25 0,0 0,25 0,-25-1,0 1,0 0,0 0,24 0,-24 0,0-1,0 1,0 0,0 0,0 0,0-1,25-24,-25 25</inkml:trace>
  <inkml:trace contextRef="#ctx0" brushRef="#br0" timeOffset="135462.19">15429 14387,'-25'0,"50"0,-1 0,1 0,0 0,0 0,0 0,-1 0,1 0,0 0,0 0,0 0,-25-25,24 25,1 0</inkml:trace>
  <inkml:trace contextRef="#ctx0" brushRef="#br0" timeOffset="135701.91">15379 14536,'-25'0,"50"0,-25 0,25 0,0 0,-1 0,1 0,0-25,0 25,0 0,-1 0,1 0,0 0,0 0,0 0,-1 0,1-25,0 25,0 0,0 0</inkml:trace>
  <inkml:trace contextRef="#ctx0" brushRef="#br0" timeOffset="136442.07">16024 14287,'-25'0,"25"-24,25-1,0 25,-1 0,1 0,0 0,0 0,0 0,-1 0,-24 25,25-25,-25 24,25-24,-25 25,0 0,0 0,-25 0,25 0,-25-25,25 24,-24 1,-1 0,0-25,25 25,-25-25,0 0,25 25,-24-25,-1 24,50-24,-1 0,1 0,0 0,0 0,0 0,-1 0,1 0,0 0,0 0,0 0,-1 0,1 0</inkml:trace>
  <inkml:trace contextRef="#ctx0" brushRef="#br0" timeOffset="136754.81">16520 14287,'-25'0,"25"-24,-25 24,25 24,0 1,0 0,0 0,25 0,0 0,-25-1,25 1,-25 0,25-25,-25 25,0 0,0-1,0 1,-25-25,0 0,0 0</inkml:trace>
  <inkml:trace contextRef="#ctx0" brushRef="#br0" timeOffset="136923.47">16495 14362,'-49'-50,"98"100,-74-100,50 50,0 0,0 0,0 0</inkml:trace>
  <inkml:trace contextRef="#ctx0" brushRef="#br0" timeOffset="137186.01">16768 14312,'-74'174,"74"-149,74-224,-148 423,98-200,1-24,-25 25,25-25,0 25,0-25,-1 0,1 0,0-25,0 25,0 0,-25-25,0 1,0-1,0 0,0 0,0 0,-25 1,0-1,25 0,-25 25,0-25,25 0,-24 25</inkml:trace>
  <inkml:trace contextRef="#ctx0" brushRef="#br0" timeOffset="137742.04">17115 14287,'0'0,"0"-24,-25 24,25 24,0 1,-24 0,24 0,0 25,-25-26,25 1,-25 0,25 0,-25 24,25-24,0 0,0 0,0 0,0-50,25 25,-25-25,0 0,25 0,-25 1,0-1,0 0,25 25,-25-25,0 0,24 25,1 0,-25 25,25-25,0 0,0 0,-1 0,1-25,-25 1,0-1,0 0,0 0,0 50,0 0,0 0,0-1,0 1,0 0,25 0,-25 0,0-1,0 1,25 0</inkml:trace>
  <inkml:trace contextRef="#ctx0" brushRef="#br0" timeOffset="137953.23">17413 14263,'25'0,"-50"0,50 24,-25 1,24 0,-24 0,0 0,0 0,0-1,0 1,0 0,0 0,0 0,0-1,0 1,0 0,0 0</inkml:trace>
  <inkml:trace contextRef="#ctx0" brushRef="#br0" timeOffset="138175.07">17611 14312,'0'25,"-24"-25,48-25,-48 75,-1-50,25 25,-25 0,0-1,25 1,0 0,0 0,0 0,25-25,-25 24,25-24,0 0,-1 0,26 0,-25 0</inkml:trace>
  <inkml:trace contextRef="#ctx0" brushRef="#br0" timeOffset="139322.25">18033 14188,'0'-25,"-25"25,25-24,-25 24,1-25,-1 25,0 0,0 0,25-25,-25 25,1 0,-1 0,0-25,0 25,0 0,1 0,-1-25,0 25,0-24,0 24,-24 0,24-25,0 25,0 0,-24-25,24 25,0-25,0 25,-24 0,24-25,0 25,0 0,-24 0,24-24,-25 24,25 0,1-25,-26 25,25 0,-24-25,24 25,-25 0,1 0,24-25,-25 25,25 0,-24 0,24-25,-25 25,1 0,24 0,-25 0,26-24,-26 24,0 0,1-25,24 25,-25 0,1-25,-1 25,0 0,1-25,24 25,-25-25,1 25,-1 0,25-24,-24 24,24 0,-25 0,26-25,-26 25,25 0,-24 0,24 0,-25 0,1 0,-1 0,0 0,1 0,24 25,-25-25,1 0,-1 0,0 0,1 0,24 0,-25 0,1 0,24 0,-25 24,1-24,24 0,-25 25,1-25,-1 25,25-25,-24 25,-1-25,1 25,-1-1,25-24,-25 25,1-25,24 25,-25-25,26 25,-1 0,-25-25,25 24,1 1,-1 0,0 0,25 0,-25-1,0 1,25 0,0 0,-24 0,24-1,0 1,0 0,0 0,0 0,24-1,-24 1,25 0,0 0,-25 0,25 0,0-1,-1 1,26 0,-25 0,0 0,24-25,1 24,-25 1,24 0,1 0,-25 0,24-1,1 1,0 0,-26-25,26 25,0 0,-1-1,1 1,-25 0,24 0,1-25,-1 25,1-1,24 1,-24-25,0 25,-1-25,26 25,-26-25,26 0,-26 25,26-25,-26 24,26-24,-26 25,26-25,-26 25,26-25,-26 25,26-25,-26 25,26-25,-26 0,26 24,-1-24,-24 0,24 0,1 25,-1-25,1 0,-1-25,25 25,-24 0,24 0,-25-24,25 24,1-25,-1 0,0 0,25 25,-25-25,1 1,-26-1,25 0,-24 0,24-24,-25 24,-24 0,-1-25,1 26,0-26,-1 25,-24-24,0-1,-25 25,25-24,-25-1,0 0,0 26,0-26,0 0,0 25,-25-24,25-1,-25 25,25 1,-25-1,0-25,1 25,-1 25,-25-24,25-1,-24 0</inkml:trace>
  <inkml:trace contextRef="#ctx0" brushRef="#br0" timeOffset="143686.13">20117 10815,'0'-25,"24"25,-24-25,25 25,0-25,0 25,0 0,-25-24,24 24,1 0,-25-25,25 25,-25-25,25 25,-25-25,25 0,-25 1,24 24,-24-25,0 0,25 25,-25-25,0 0,25 25,-25-24,0-1,0 0,25 25,-25-25,0 0,0 1,0-1,0 0,25 25,-25-25,24 0,-24 1,0-1,0 0,25 25,-25-25,0 0,0 1,25-1,-25 0,0 0,0 0,0 0,0 1,0-1,0 0,0 0,0 0,25 25,-25-24,0-1,0 0,0 0,0 0,0 1,0-1,0 0,0 0,0 0,0 1,0-1,0 0,25 25,-25-25,0 0,0 1,0-1,0 0,0 0,24 25,-24-25,0 1,25 24,-25-25,25 25,0 0,-25 25,25-25,0 0,-25 24,24-24,-24 25,0 0,0 0,0 0,25-25,-25 24,0 1,0 0,25-25,-25 25,0 0,0-1,0 1,25-25,-25 25,0 0,25-25,-25 25,0-1,24-24,-24 25,0 0,0 0,25-25,-25 25,25-1,-25 1,0 0,25-25,-25 25,0 0,25-1,-25 1,0 0,0 0,24 0,-24 0,0-1,0 1,0 0,0 0,0 0,0-1,0 1,0 0,0 0,25-25,-25 25,0-1,0 1,25-25,-25 25,0 0,0 0,0-1,25 1,-25 0,0 0,0 0,0-1,0 1,0 0,0 0,0 0,25-1,-25 1,0 0,0 0,24-25,-24 25,25-1,-25 1,25-25,-25 25,25-25,0 25,-1-25,1 0,0 25,0-25</inkml:trace>
  <inkml:trace contextRef="#ctx0" brushRef="#br0" timeOffset="144288.84">22374 8880</inkml:trace>
  <inkml:trace contextRef="#ctx0" brushRef="#br0" timeOffset="144722.21">22374 8880,'-323'-50,"274"50,24 0,0-24,-24 24,-1 0,25 0,-24 0,-1 0,25 0,-25 0,1 0,24 0,-25 0,26 0,-26 0,25 0,0 0,-24 0,24 0,-25 0,26 0,-1 0,0 24,-25-24,26 0,-1 0,0 0,0 0,0 0,1 0,-1 0,0 0,0 0,0 0,1 0,-1 0,0 0,0 0,25-24,-25 24</inkml:trace>
  <inkml:trace contextRef="#ctx0" brushRef="#br0" timeOffset="144884.94">21233 8508</inkml:trace>
  <inkml:trace contextRef="#ctx0" brushRef="#br0" timeOffset="145098.31">21208 8483,'-50'0,"100"0,-695 546,645-521,0 0,25-1,0 1,-1 0,1-25,0 25,0 0,25-25,-26 24,26-24,0 25,-1-25,26 25,-26-25,1 25,-1-25,1 0</inkml:trace>
  <inkml:trace contextRef="#ctx0" brushRef="#br0" timeOffset="154445.27">21630 9798,'0'0,"-25"25,0-25,25 24,-25-24,25 25,-25-25,1 25,-1-25,25 25,-25-25</inkml:trace>
  <inkml:trace contextRef="#ctx0" brushRef="#br0" timeOffset="154714.67">21580 9674,'-25'25,"0"-25,25 24,-24-24,24 25,-25-25</inkml:trace>
  <inkml:trace contextRef="#ctx0" brushRef="#br0" timeOffset="154997.94">21530 9699,'0'0,"-24"24,-26 1,25 25,0-25,1-1,-1 1,0 0,0-25,0 25,1 0,24-1,-25-24</inkml:trace>
  <inkml:trace contextRef="#ctx0" brushRef="#br0" timeOffset="155251.14">21729 9947,'0'0,"-25"24,0 1,0-25,25 25,-24-25,-1 25,0 0,0 0,0-1,-24-24,24 25,0 0,0 0,1 0,-1-1,-25 1,50 0,-25 0,1-25,-1 25,25-1</inkml:trace>
  <inkml:trace contextRef="#ctx0" brushRef="#br0" timeOffset="155472.79">21704 10145,'-198'0,"396"0,-421 25,198 0,0 0,0-1,-24 1,24 0,0 0,0 24,1-24,-1 0,0 0,0 0,0-1,25 1,-24-25,24 25,0 0</inkml:trace>
  <inkml:trace contextRef="#ctx0" brushRef="#br0" timeOffset="155686.84">21630 10418,'-50'25,"100"-50,-125 50,50 0,1-25,-1 24,0-24,0 25,0 0,1 0,-1 0,0-25,0 24,0 1,1 0,24 0,-25-25,25 25,0-1</inkml:trace>
  <inkml:trace contextRef="#ctx0" brushRef="#br0" timeOffset="155890.37">21828 10592,'-124'49,"248"-98,-273 98,124-24,1 0,-26 0,25-25,0 24,1 1,-1 0,0 0,0-25,0 25,25-1,-24 1,-1 0</inkml:trace>
  <inkml:trace contextRef="#ctx0" brushRef="#br0" timeOffset="156066.84">21952 10765,'-322'75,"297"-51,372-123,-744 198,372-74,1 0,-1 0,25 0,-25-25</inkml:trace>
  <inkml:trace contextRef="#ctx0" brushRef="#br0" timeOffset="156215.27">21903 10864,'-149'25</inkml:trace>
  <inkml:trace contextRef="#ctx0" brushRef="#br0" timeOffset="157258.06">20861 9971,'0'0,"0"25,0 0,-25-25,0 25,0 0,1 0,-1-1,25 1,-25-25,0 25,0 0,0 0,1-1,-1-24,25 25,-25-25</inkml:trace>
  <inkml:trace contextRef="#ctx0" brushRef="#br0" timeOffset="157494.04">20861 9723,'-25'-24,"50"48,-75-48,50 48,-25 1,25 0,-24 0,-1-25,25 25,-25-1,0 1,25 0,-25-25,0 25,25 0,-24-1</inkml:trace>
  <inkml:trace contextRef="#ctx0" brushRef="#br0" timeOffset="157701.84">20811 9674,'0'25,"0"-1,-25-24,25 25,0 0,-24 0</inkml:trace>
  <inkml:trace contextRef="#ctx0" brushRef="#br0" timeOffset="157938.97">20935 10170,'-25'0,"1"0,-1 0,25 25,-25-25,0 0,0 25,1-1,-1-24,0 25,0 0,0-25,0 25,1 0,-1-1,0 1</inkml:trace>
  <inkml:trace contextRef="#ctx0" brushRef="#br0" timeOffset="158138.04">20836 10244,'0'0,"0"25,-25 0,0-25,25 25,-24-25,-1 25,0-1,0 1,25 0,-25 0,0 0</inkml:trace>
  <inkml:trace contextRef="#ctx0" brushRef="#br0" timeOffset="158390.75">20985 10294,'-25'0,"25"25,-25-25,0 0,1 25,-1-25,25 24,-25 1,0-25,-24 25,24 0,0 0,0-1,0 1,-24 0,24 0,0-25,0 25,0-1,1 1,-1-25</inkml:trace>
  <inkml:trace contextRef="#ctx0" brushRef="#br0" timeOffset="158601.47">20935 10492,'-173'75,"346"-150,-396 175,198-100,-25 24,1 1,24 0,-25 0,1 0,24-1,-25-24,26 25,-1 0,0 0,25 0</inkml:trace>
  <inkml:trace contextRef="#ctx0" brushRef="#br0" timeOffset="158798.61">21084 10641,'-50'0,"100"0,-124 25,49-25,0 0,0 0,0 25,1-25,-1 25,0-25,0 0,0 24,1-24,-1 25,0 0</inkml:trace>
  <inkml:trace contextRef="#ctx0" brushRef="#br0" timeOffset="158994.18">21109 10666,'-25'25,"50"-50,-75 50,25 0,1-25,-1 24,0-24,0 25,0-25,1 25,-1 0,0 0</inkml:trace>
  <inkml:trace contextRef="#ctx0" brushRef="#br0" timeOffset="170839.39">12229 15056</inkml:trace>
  <inkml:trace contextRef="#ctx0" brushRef="#br0" timeOffset="172167.96">15553 12898,'-25'0,"25"25</inkml:trace>
  <inkml:trace contextRef="#ctx0" brushRef="#br1" timeOffset="-194875.55">10592 13940,'-25'-25,"25"1,-25 24,25 24,-25-24,25 25,-25 0,25 0,-24 0,24 24,-25-24,25 25,-25-26,25 26,-25-25,25 24,-25 1,25 0,-24-25,24 24,0 1,-25-1,25-24,0 25,0-1,0-24,0 25,0-1,0-24,0 25,0-25,0 24,0 1,0-25,0 24,0-24,0 0,25 0,-25 24,24-24,-24 0,25 0,-25-1,25-24,-25 25,25-25,-25 25</inkml:trace>
  <inkml:trace contextRef="#ctx0" brushRef="#br1" timeOffset="-194582.89">10220 15280,'49'248,"-98"-496,98 521,-24-249,-25 1,25-25,0 0,-25 25,24-25,1-25,0 25,0 0,0-25,24 25,-24-24,0-1,24 0</inkml:trace>
  <inkml:trace contextRef="#ctx0" brushRef="#br1" timeOffset="-192935.19">9773 13643,'25'-25,"-25"0,0 0,0 0,0 1,0-1,0 0,0 0,0 0,0 1,0-1,0 0,0 0,0 0,0 1,0-1,0 0,0 0,-25 25,25-25,0 50,0 0,0 0,0 0,0-1,0 1,0 0,0 0,0 0,0-1,0 26,0-25,0 0,0 24,0-24,0 25,0-26,0 1,0 25,0-25,25-1,-25 26,0-25,0 0,0-1,0 1,0 0,0 0,0 0,0-1,0 1,0 0,25 0,-25 0,0-1,0 1,0 0,24-25,-24-25,25 25,-25-25,0 1,0-1,0 0,0 0,0 0,0 1,0-1,0 0,0 0,0 0,0 1,-25-1,25 0,-24 25,24-25,0 0,-25 25,25-24,-25 24,25-25,-25 25,0 0,25 25,0-1,0 1,25-25,0 0,-25 25,25-25,0-25,-1 0,1 1,-25-1,25 25,-25-25,25 25,-25-25,25 25,-25 25,24-25,-24 25,25-25,-25 25,25-25,-25 24,25-24,-25 25,25-25,0 0,-1 0,-24-25,25 25,0-24,-25-1,25 25,-25-25,0 0,0 0,-25 25,0 0,25 25,-25-25,25 25,0 0,0 0,0-1,0 1,25-25,0 0,0 25,0-25,-1 0,1 0</inkml:trace>
  <inkml:trace contextRef="#ctx0" brushRef="#br1" timeOffset="-191308.06">10517 13667,'-49'0,"98"0,-98-24,73 24,-24 24,0 1,0 0,0 0,0 0,0-1,0 1,0 0,25 0,-25 0,25-1,-25 1,25-25,-25 25,25-25,-25 25,24-25,-24-25,25 0,-25 0,0 1,25 24,-25-25,0 0,0 0,0 0,0 1,0-1,0 50,0-1,0 1,0 0,0 0,0 0,0-1,25-24,0 0,-1 0,1 0,-25-24,25 24,-25-25,25 25,-25-25,25 25,-25-25,0 0,24 25,-24-24,0-1,0 0,0 50,0 0,-24-25,24 24,0 1,0 0,24-25,-24 25,25-25,0 0,0 0,0 0,-1 0,1-25,0 0,0 25,-25-25,0 1,25 24,-25-25,0 0,-25 25,0 25,25 0,-25-1,25 1,0 0,0 0,0 0,25-25,0 24,0-24,-1 0,1-24,-25-1,25 25,0-25,-25 0,25 25,-25-25,25 25,-25-24,24 24,-24 24,25 1,-25 0,0 0,0 0,25-25,-25-25,25 25,-25-25,25 25,-1-25,1 25,0 0,0 0,-25 25,25-25,-25 25,24-25</inkml:trace>
  <inkml:trace contextRef="#ctx0" brushRef="#br1" timeOffset="-190698.73">11609 13767,'24'49,"-48"-98,73 73,-49-48,0 48,0 1,0 0,25-25,0 0,0-25,-1 25,-24-25,25 25,-25-24,25 24,-25-25,0 0,25 0,-25 0,0 1,0 48,0 1,0 0,0 0,0 0,0-1,25 26,-25-25,24 0,-24 24,25-24,-25 0,0 0,25 24,-25-24,0 0,0 0,0-1,0 1,0 0,-25-25,25-25,-25 25,1-25,-1 1,0-1,25 0,-25 0,25 0,0 1,0-1,0 0,25 25,0-25</inkml:trace>
  <inkml:trace contextRef="#ctx0" brushRef="#br1" timeOffset="-189767.69">12378 13444,'-25'-25,"0"25,25-24,-25 24,25-25,-25 25,25-25,-24 25,24-25,-25 25,25-25,-25 25,0-24,0-1,0 0,1 25,-1-25,0 25,0-25,0 25,1-25,-26 1,25 24,-24-25,24 25,-25-25,1 25,-1-25,0 25,1-25,-1 25,1-24,-26 24,26-25,-1 25,-24 0,24-25,-25 25,26-25,-26 25,26 0,-1-25,-24 25,24-24,1 24,-26 0,26 0,-1 0,-24 0,24 0,0 0,-24 24,24-24,1 25,-26-25,26 25,-1 0,0-25,1 25,-1-1,25 26,-24-25,-1 0,25 24,1 1,-26-25,25 24,0 1,1 0,-1-1,0 1,25 24,-25-24,0-1,25 1,-24-25,24 24,-25 1,25 0,0-26,0 26,0 0,0-26,0 26,0-25,25 24,-25 1,24-25,1 24,-25-24,25 25,25 0,-26-26,1 26,0-25,25 0,-1 24,-24-24,25 0,-1 0,1-1,24-24,-24 25,24 0,-24-25,24 0,1 0,-1 25,25-25,-24 0,-1-25,25 25,1 0,-26 0,25-25,0 25,1 0,-26-25,25 25,1-24,-1 24,0-25,0 0,0 25,1-25,-1 0,0-24,0 24,1-25,-1 26,0-26,0 0,-24 1,24-1,-25-24,-24 24,24 0,-24-24,-25 24,24 1,-49-26,25 26,-25-1,0-24,-25 24,25 1,-25-26,-24 26,24-1,-25 0,1 26,-26-26,26 0,-26 25,1 1,0-1</inkml:trace>
  <inkml:trace contextRef="#ctx0" brushRef="#br1" timeOffset="-188391.88">12303 15056,'0'0,"0"25,-25-25,25 25,0 0</inkml:trace>
  <inkml:trace contextRef="#ctx0" brushRef="#br1" timeOffset="-188151.67">12254 15354,'-25'99</inkml:trace>
  <inkml:trace contextRef="#ctx0" brushRef="#br1" timeOffset="-188120.69">12328 15726,'-25'50</inkml:trace>
  <inkml:trace contextRef="#ctx0" brushRef="#br1" timeOffset="-187879.98">12378 15999,'-25'124</inkml:trace>
  <inkml:trace contextRef="#ctx0" brushRef="#br1" timeOffset="-187850">12402 16346,'-24'124</inkml:trace>
  <inkml:trace contextRef="#ctx0" brushRef="#br1" timeOffset="-187618.57">12477 16718,'0'75,"-149"-1142,397 2332</inkml:trace>
  <inkml:trace contextRef="#ctx0" brushRef="#br1" timeOffset="-187383.92">12502 17537,'-25'174,"-74"-1936,396 3672</inkml:trace>
  <inkml:trace contextRef="#ctx0" brushRef="#br1" timeOffset="-186435.98">16396 15007,'25'0,"-25"25,0-1,0 1,0 0,0 0,0 0,0-1,0 1,0 0,25 0,-25 0,0-1,0-48,-25 24,25 24,0 1,0 0,25-25,-1 0,-24-25</inkml:trace>
  <inkml:trace contextRef="#ctx0" brushRef="#br1" timeOffset="-172435.75">8905 16619,'0'-25,"0"1,0 48,0 1,0 0,25-25,-1-25,1 0,-25 1,-25 24,1 0,-1 0,25-25,0 50,-25-25,25 24,-25-24</inkml:trace>
  <inkml:trace contextRef="#ctx0" brushRef="#br1" timeOffset="-171984.42">9475 16371,'0'-25,"0"50,0-25,-24 0,24 25,0 0,0 0,24-25,1 0,-25-25,25 25,0 0,0-25,-1 25,-24-25,25 25,0-25,0 0,0 25,-25-24,-25 24,0 0,25 24,-25-24,0 0,1 25,-1-25,25 25</inkml:trace>
  <inkml:trace contextRef="#ctx0" brushRef="#br1" timeOffset="-171706.62">9971 16247,'50'-50,"-100"100,75-100</inkml:trace>
  <inkml:trace contextRef="#ctx0" brushRef="#br1" timeOffset="-171364.29">10468 16024,'0'25,"0"-50,24 50,-24-50,0 0,-24 25,-1 0</inkml:trace>
  <inkml:trace contextRef="#ctx0" brushRef="#br1" timeOffset="-171076.2">10765 15949,'75'0,"-150"0,150-24,-100 24</inkml:trace>
  <inkml:trace contextRef="#ctx0" brushRef="#br1" timeOffset="-170834.29">11212 15801,'25'-25</inkml:trace>
  <inkml:trace contextRef="#ctx0" brushRef="#br1" timeOffset="-170124.46">8979 16694,'0'-25,"0"50,25-1,-25 1,0 0,0 0,25 0,-25 24,0-24,0 0,0 24,0-24,0 0,0 25,0-26,0 26,0-25,0 24,0-24,0 25,0-25,0-1,0 1,0 0,0 0,0 0,0-1,-25 1</inkml:trace>
  <inkml:trace contextRef="#ctx0" brushRef="#br1" timeOffset="-169724.04">9252 16619,'25'-124,"-50"248,50-223,-25 124,0 0,0-1,25 1,-25 0,0 25,0-26,0 1,0 25,0-25,0-1,0 26,25-25,-25 24,0-24,0 25,0-25,0 24,24-24,-24 25,0-26,0 26,0-25,0 24,0-24,0 0,0 0,0 24,0-24,0 0,0 0,0 0</inkml:trace>
  <inkml:trace contextRef="#ctx0" brushRef="#br1" timeOffset="-169329.05">9699 16272,'0'0,"0"25,0-1,0 1,0 0,0 0,0 0,0 24,24-24,-24 25,0-1,0 1,25 0,-25-1,0 1,25-1,-25 1,0 0,0-1,0-24,25 25,-25-1,0 1,0-25,0 24,0-24,0 25,0-26,0 1,0 0,-25 0,25 0,0-1</inkml:trace>
  <inkml:trace contextRef="#ctx0" brushRef="#br1" timeOffset="-168971.14">10120 16049,'0'74,"0"-49,0-124,0 223,25-100,-25 1,0 25,0-25,25 24,-25 1,25 24,-25-24,0 0,25 24,-25-24,0 24,24 0,-24-24,0 0,0 24,0-24,25-1,-25-24,0 25,0-1,0-24,0 0,0 0,0-1,0 1,0 0,25-25</inkml:trace>
  <inkml:trace contextRef="#ctx0" brushRef="#br1" timeOffset="-168611.14">10592 16049,'0'24,"0"1,0-74,24 123,-24-49,0 24,25-24,-25 25,0-25,25 24,-25 26,25-26,-25 26,25-26,-25 26,24-1,-24-24,0 24,25-24,-25-1,0 26,25-26,-25-24,0 25,0-1,25-24,-25 25,0-25,0-1,0 1,0 0</inkml:trace>
  <inkml:trace contextRef="#ctx0" brushRef="#br1" timeOffset="-168252.42">11013 15850,'25'50,"-50"-100,50 125,-25-26,0-24,0 25,0-1,0 1,25-1,-25 1,0 24,0-24,25 25,-25-1,0 0,24-24,-24 24,25-24,-25 24,0-24,25 0,-25-1,25 1,-25-25,0 24,25-24,-25 25,0-26,0 1,0 0,0 0</inkml:trace>
  <inkml:trace contextRef="#ctx0" brushRef="#br1" timeOffset="-167919.7">11460 15503,'25'372,"-50"-744,50 818,-25-371,24-1,-24 1,25-1,-25 0,25 1,-25-1,25 1,-25-1,25 1,-1-26,-24 26,25-26,-25 1,25-25,-25 24,0-24,25 0,-25 0,0-1,0 1</inkml:trace>
  <inkml:trace contextRef="#ctx0" brushRef="#br1" timeOffset="-167635.52">11956 15404,'0'198,"0"-148,0-298,0 545,25-222,-25-1,0-24,0 24,24 1,-24-1,25 0,-25-24,0 24,25-24</inkml:trace>
  <inkml:trace contextRef="#ctx0" brushRef="#br1" timeOffset="-157996.28">22225 8979,'0'-25,"-25"25,0 0,25-24,-24 24,-1 0,0-25,0 25,0 0,1-25,-1 25,0 0,0 0,0-25,1 25,-1 0,0 0,0-25,-24 25,24 0,0 0,0 0,-25-24,26 24,-26 0,25 0,-24 0,24 0,-25-25,1 25,24 0,-25 0,1 0,24 0,-25 0,25-25,-24 25,24 0,-25 0,26-25,-26 25,25 0,0 0,-24-25,24 25,0 0,0-24,1 24</inkml:trace>
  <inkml:trace contextRef="#ctx0" brushRef="#br1" timeOffset="-157760.15">21034 8558</inkml:trace>
  <inkml:trace contextRef="#ctx0" brushRef="#br1" timeOffset="-157526.45">20960 8607,'-347'397,"768"-843,-619 942</inkml:trace>
  <inkml:trace contextRef="#ctx0" brushRef="#br0" timeOffset="113349.8">2332 4291,'0'0,"-25"0,0 0,0 0,0 0,1 25,-1-25,0 0,0 0,0 0,1 0,-1 0,0 0,0 0,0 25,1-25,-1 0,0 0,-25 0,26 0,-1 0,0 0,0 0,0 25,1-25,-26 0,25 0,0 0,0 24,1-24,-1 25,0-25,0 0,0 25,1 0,-26-25,25 25,0-1,1-24,-26 25,25 0,0 0,-24 0,24-1,-25 1,26 0,-1 0,-25 0,25-1,-24 1,24 0,0 0,-24 0,24 24,0-24,0 0,-24 0,24 0,0 24,-25-24,26 0,-1 0,-25 24,25-24,0 0,1 24,-1-24,0 25,0-1,0-24,1 25,-1-25,0 24,25-24,-25 25,25-26,0 26,-25-25,25 0,0 24,0-24,0 25,0-25,0-1,0 1,0 0,0 25,25-26,-25 1,25 0,-25 0,25 0,0-1,-1 1,1 0,0 0,0-25,24 25,-24-25,25 24,0-24,-1 0,1-24,-1 24,26-25,-26 25,26-25,-26-25,26 26,-26-1,26-25,-26 1,26-1,-26 0,26 1,-1-1,-24-24,24 24,-24-24,24-1,-24 1,0-25,-1 24,1 1,-25-1,-1 1,1 0,0-1,-25 26,25-26,-25 25,0 1,-25-1,25 1,-25-1,0 25,25 0,-24 1,-1-1</inkml:trace>
  <inkml:trace contextRef="#ctx0" brushRef="#br0" timeOffset="113749.81">1563 5383,'-25'0,"50"0,-75 0,50 24,0 1,-25 0,25 25,-25-26,25 26,-24 0,-1-1,0 26,0-1,0 1,1-1,-1 25,-25 0,25 25,-24 0,-1 0,1 0,-1 0,0 1,1-26,-1 25,1-25,-1-25,25 1,-24-1,24-24,0-25,0 24,25-24,0 0,-25-25,25 25</inkml:trace>
  <inkml:trace contextRef="#ctx0" brushRef="#br0" timeOffset="113999.8">744 7119,'149'446</inkml:trace>
  <inkml:trace contextRef="#ctx0" brushRef="#br0" timeOffset="114989.8">1017 7045,'-25'0,"25"-25,-25 50,25-1,0 1,-24 0,24 0,0 0,-25-1,25 26,0-25,0 24,-25 1,25-25,0 24,0 1,-25-25,25 24,0-24,0 25,0-25,25-1,-25 1,25-25,0 0,-1 0,26 0,-25-25,0 25,24-24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6:44.1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9252 3795,'0'0,"-25"0,-24-25,24 25,0 0</inkml:trace>
  <inkml:trace contextRef="#ctx0" brushRef="#br0" timeOffset="744.64">9054 1563,'25'0,"-1"24,1 1,-25 0,0 0,25 0,-25 24,25-24,-25 25,0-25,0 24,0 1,0 24,0-24,0-1,0 1,0 0,0-1,0 1,0-1,0 1,0 0,-25-26,25 1,0 0,0 0,0 0,0-1,0 1</inkml:trace>
  <inkml:trace contextRef="#ctx0" brushRef="#br0" timeOffset="981.83">9054 1538,'0'0,"0"-25,0 0,25 25,-1 0,1-25,0 25,0 0,0 0,-1-24,1 24,25 0,-25 0,24-25,1 25,-25 0,24 0,-24 0,0 0,24 0,-24-25,0 25,0 0,0 25</inkml:trace>
  <inkml:trace contextRef="#ctx0" brushRef="#br0" timeOffset="1164.78">9103 1811,'0'0,"-24"0,24 25,0-1,24-24,1 0,0 0,0 25,0-25,-1 0,26 0,-25-25,24 25,1 0,0 0,24 0</inkml:trace>
  <inkml:trace contextRef="#ctx0" brushRef="#br0" timeOffset="1370.79">9922 1960,'0'0,"0"24,0-48,25 24,-1-25,1 25,0 0,0 0,25-25,-26 25,26 0,-25-25,0 25,24 0,-24 0,0 0</inkml:trace>
  <inkml:trace contextRef="#ctx0" brushRef="#br0" timeOffset="1558.31">9996 2183,'0'0,"-25"25,1-1,24 1,-25-25,25 25,25-25,-1 0,1 0,0 0,0 0,25-25,-26 25,26 0,0-25,24 25,-24-24</inkml:trace>
  <inkml:trace contextRef="#ctx0" brushRef="#br0" timeOffset="1794.16">11137 1960,'-25'0,"25"24,25-24,0 0,0 0,0 0,24-24,1 24,-25 0,24 0,1 0,24 0,-24 0</inkml:trace>
  <inkml:trace contextRef="#ctx0" brushRef="#br0" timeOffset="2225">12080 1587,'0'-24,"25"-1,-1 50,1-1,-25 1,0 0,0 25,0-25,-25 24,1 1,-1-25,0 24,0 1,0-1,-24 1,24-25,-25 24,1-24,24 0,-25 0,1 0,24-25,-25 0,26 0,-1 0,0-25,0 25,0-25,25 0,-24 0,24 1,0-1,0 0,0-25,0 26,24-1,-24 0,25 0,0 0,0 1,-25-1,25 0,-1 0,1 25,0 0,25 0,-26 0,1 0,0 25,0-25,0 25,24 0,-24 24,0-24,0 0,-1 0,1 24,0-24,0 0,0 0,-1-1,-24 26,25-25,0 0,0-25,0 24,-25 1,25 0,-1-25</inkml:trace>
  <inkml:trace contextRef="#ctx0" brushRef="#br0" timeOffset="2496.75">12402 1885,'0'0,"0"-25,25 25,-25-24,25 24,-25 24,25 1,-25 0,0 0,25 0,-25-1,0 26,0-25,0 0,0 24,0-24,24 0,-24 0,0-1,0 1,25 0,0-25,-25-25,25 0,0 1,-25-1,24-25,-24 25,25-24,0-1,-25 1,25-1,-25 0,0 1,25-1,-25 1,24 24,-24-25,0 25,25-24</inkml:trace>
  <inkml:trace contextRef="#ctx0" brushRef="#br0" timeOffset="3044.94">8086 943,'0'0,"0"24,0 1,0 0,-24 0,24 0,0-1,0 1,-25 25,25-25,0-1,0 1,0 0,0 0,0 0,25-25,-25 24</inkml:trace>
  <inkml:trace contextRef="#ctx0" brushRef="#br0" timeOffset="3213.08">8359 1067,'0'0,"-25"24,1-24,-1 0,0 25,0-25,25 25,-25 0,1 0,24-1,-25 1,25 0,0 0,0 0,0 24,25-24,-1 0,1 0</inkml:trace>
  <inkml:trace contextRef="#ctx0" brushRef="#br0" timeOffset="3727.62">13370 992,'25'0,"-25"-25,24 25,1 0,0 25,0-25,0 25,-1 0,-24 0,25-1,0 1,-25 25,0-25,0-1,0 26,-25-25,25 24,-25-24,1 0,-1 0,0 24</inkml:trace>
  <inkml:trace contextRef="#ctx0" brushRef="#br0" timeOffset="3903.12">13717 992,'0'0,"25"25,0-25,-25 25,24-25,-24 25,0-1,0 1,0 0,0 0,0 0,0 24,0 1,0-1</inkml:trace>
  <inkml:trace contextRef="#ctx0" brushRef="#br0" timeOffset="5512.1">14412 2505,'0'-25,"24"25,-24-24,25 24,0 0,25-25,-26 25,26-25,0 25,-1-25,1 25,24-25,1 25,-1-24,0-1,1 25,-1-25,25 0,-24 25,-1-25,26 25,-26-24,0 24,-24-25,0 25,-1-25,1 25,-25 0,-1-25,1 25,-25-25,-25 25,1 0,-1-24,-25 24,25 0,-24 0,24 0,-25 0,26 0,-1 0,0 0,0 24,25 1,0 0,25 0,0 0,0-1,-1 1,-24 0,25-25,-25 25,0 0,0-1,0 1,-25 0,1 0,-1-25</inkml:trace>
  <inkml:trace contextRef="#ctx0" brushRef="#br0" timeOffset="6693.23">17835 1563,'0'-25,"0"0,0 0,0 0,24 1,1 24,-25-25,25 25,0 0,-25-25,25 25,-1 0,1 0,0 0,0 25,0-25,-1 25,1-1,0 1,-25 0,0 0,0 0,0-1,0 26,-25-25,0 25,1-26,-1 1,0 25,0-25,-24-1,-1 1,25-25,-24 25,-1-25,25 25,-24-25,24 0,0-25,0 25,0 0,1-25,-1 25,25-25,0 1,0-1,0 0,25 0,-1 25,1 0,25 0,-25 0,-1 0,1 25,25-25,-25 25,-1 0,26-1,-25-24,0 50,-1-25,-24 0,25-1,0 1,-25 0,25 0,-25 0,25-1,-25 1,24 0,1 0,-25 0</inkml:trace>
  <inkml:trace contextRef="#ctx0" brushRef="#br0" timeOffset="6945.05">18678 1811,'0'0,"0"-25,-25 0,25 0,-25 1,1-1,-1 25,0-25,0 25,0 0,25 25,0 0,0-1,0 1,0 0,25 25,-25-26,0 1,25 0,-25 0,0 0,0-1,0 1,0 0,0 0,-25-25,25 25,0-1,-25-24,0 0</inkml:trace>
  <inkml:trace contextRef="#ctx0" brushRef="#br0" timeOffset="7310.17">18355 1860,'0'0,"0"-24,0-1,0 0,0 0,0 0,25 1,-25-1,25 25,0 0,-25-25,49 25,-24 0,0 0,25-25,-1 25,1 0,-25 0,24 0,1-25,-25 25,24 0,-24 0,0 0,0-25,0 25,-1 0,-24-24,-24 48,-1 1,0 0,25 0,0 0,-25 0,25-1,0 1,0 0,0 0,0 0,0-1,0 1,25 0,0-25,0 25,-1-25,1 0,0-25,0 25,0 0,-1-25,1 25,0-25,0 1,0-1,-25 0,0 0,0 0,-25 1,0-1,0 0,-24 0,24 0,0 25</inkml:trace>
  <inkml:trace contextRef="#ctx0" brushRef="#br0" timeOffset="7900.92">19546 1439,'0'-25,"0"0,0 50,0 0,-25-1,25 1,0 25,-25-25,25 24,-24-24,24 25,-25-1,25 1,-25-25,25 24,-25-24,25 0,-25 25,1-26,24 1,0 0,0-50,0 0,24 25,-24-24,25-1,-25 0,0 0,25 0,-25 1,0-1,25 0,-25 0,0 0,0 1,0-1,25 25,-25-25,0 50,0 0,0-1,0 1,24-25,-24 25,25-25,0 0,-25-25,25 25,0-25,0 25,-25-24,24-1,1 0,0 25,-25-25,25 0,-25 0,25 1,-25-1,0 0,0 0,0 0,0 1,0-1,0 0,0 50,0 0,0-1,-25 1,25 0,0 0,-25 0,25 24,0-24,-25 25,25-25,0 24,0-24,0 25,0-26,0 1,25 0,-25 0,25 0</inkml:trace>
  <inkml:trace contextRef="#ctx0" brushRef="#br0" timeOffset="8433.04">20017 1389,'0'0,"0"-25,25 25,0 0,0 0,0 0,-1 0,1 0,-25-25,0 1,-25 24,25-25,0 50,0-1,-24 1,24 0,0 0,0 24,0-24,0 25,0-1,0 1,0-25,-25 25,25-1,0 1,0-1,0-24,0 25,0-25,0-1,0 26,0-25,0 0,0-1</inkml:trace>
  <inkml:trace contextRef="#ctx0" brushRef="#br0" timeOffset="8673.22">20340 1563,'0'0,"25"-25,-25 0,24 0,-24 0,0 1,0 48,-24-24,24 25,-25 0,0 0,25 0,-25-1,0 26,25-25,-24 0,24 0,-25-1,25 1,0 0,0 0,0 0,25-25,-1 0,1 24,25-24,-25 0,-1 0,26 0</inkml:trace>
  <inkml:trace contextRef="#ctx0" brushRef="#br0" timeOffset="9138.89">21605 1364,'-25'-25,"0"25,25-24,-25 24,1-25,-1 0,0 25,0-25,0 25,1 0,-1 0,0 0,0 25,0-25,1 25,-1 0,0-1,0 26,0-25,1 24,-1 1,0 0,0-1,0 1,25 24,-24-24,24 0,0-1,0 1,0-1,0 1,0 0,0 24,24-49,1 24,0 1,0 0,0-26,-1 26,26-25,0 0,-26-1,26 1,0-25,-1 25,26-25,-26 0</inkml:trace>
  <inkml:trace contextRef="#ctx0" brushRef="#br0" timeOffset="9394.69">21878 1339,'0'0,"-25"-24,25-1,25 0,0 25,-1-25,1 25,0 0,25-25,-26 25,26 0,-25 0,24-24,1 24,0 0,-1 0,1 0,-25 0,24 0</inkml:trace>
  <inkml:trace contextRef="#ctx0" brushRef="#br0" timeOffset="9627.31">22250 1166,'-25'25,"0"-25,25 24,0 1,0 0,0 0,0 0,0 24,0-24,0 0,0 24,0 1,0 0,0-1,0 1,0 0,0-1,0 1,0-1,0 1,25 0,-25-26,0 26,0-25,25 24,-25-24,0 0,25 0,-25 0,24-1</inkml:trace>
  <inkml:trace contextRef="#ctx0" brushRef="#br0" timeOffset="9851.03">22523 1761,'0'25,"0"0,-25-25,25 25,0-1,0 26,0-25,-25 0,25 24,0-24,0 25,0-26,0 26,25-25,-25 24,25-24,-25 0,24 0,-24 0,25-1</inkml:trace>
  <inkml:trace contextRef="#ctx0" brushRef="#br0" timeOffset="10098.93">22498 1885,'0'0,"-25"-25,25 1,0-1,25 0,0 25,-1 0,1 0,0 0,0 0,0 25,-1-25,26 25,-25-1,0 1,0 0,-1 0,1 24,0-24,0 25,-25-25,25 24,-25-24,0 0,-25 24,25-24,-25 0,0 0,0 0,-24-1,24 1,-25-25,25 0,-24 0,-1 0,25 0,-24 0,24-25,0 25</inkml:trace>
  <inkml:trace contextRef="#ctx0" brushRef="#br0" timeOffset="10395.65">22920 1166,'0'0,"24"0,-24-25,25 25,25 0,-25 0,24 0,1 25,-1-25,1 25,24-1,-24 1,0 25,24-25,-24 24,-1 1,1-1,-1 1,-24 0,0-1,0 26,-25-26,0 1,0 24,-25-24,0 24,0-24,1 24,-26-24,0 0,1-1,-26 1,1-1,0-24,-1 25,1-25,-25-1</inkml:trace>
  <inkml:trace contextRef="#ctx0" brushRef="#br0" timeOffset="11375.62">19943 2480,'-25'0,"25"25,-25-25,1 25,-1-25,0 25,0-25,0 0,1 25,-26-25,25 0,-24 24,24-24,-25 25,0-25,1 0,-1 25,1-25,-1 0,-24 0,24 0,-24 25,-1-25,26 0,-26 0,1 0,-1 0,1-25,0 25,-1 0,1-25,-1 25,26-25,-26 25,1-24,-1-1,26 0,-1-25,-24 26,24-26,1 25,24-24,-25-1,25-24,-24 24,24 0,25-24,-25 24,0-24,25 0,0-1,0 1,0-26,25 26,-25-25,25 24,0 1,0 0,-1-1,26 1,-25 24,24-24,-24 24,25 1,-25-1,24 25,1-24,-1-1,1 25,24 0,-24-24,24 24,-24 0,24 0,1 0,24 1,-24-1,-1 0,25 25,-24-25,24 0,0 25,0-24,0 24,1 0,-1 0,0 0,0 0,1 0,-1 0,0 0,0 24,0-24,1 25,-26 0,25 0,-24 0,24-1,-25 26,1 0,-26-1,1 1,0 24,-1-24,-24 24,0 1,-25 24,0-25,0 1,-25 24,0 0,0 0,-24-24,24 24,-25 0,1 1,-1-26,1 25,-26-24,1-1,-1 0,1 1,-1-26,1 26,-25-26,0 1,24-25,-24 24,0-24</inkml:trace>
  <inkml:trace contextRef="#ctx0" brushRef="#br0" timeOffset="12621.92">13667 3373,'0'-24,"-24"24,24-25,0 0,0 0,-25 25,0 0,0 0,0 25,1-25,-1 25,0 0,0-25,0 24,1 1,-1 0,0 0,25 0,-25-25,25 24,-25 1,25 0,0 0,25-25,0 0,0 0,0 0,-1 0,1-25,0 25,0-25,0 0,-1 1,-24-1,25 0,0 0,-25 0,25 1,-25-1,25 25,-25 25,24-25,-24 24,25 1,-25 25,25-25,-25-1,25 26,-25 0,25-26,-25 26,0-25,24 25,-24-1,0-24,0 0,0 24,0-24,0 0,-24 0,24 0,-25-1,0 1,25 0,-25-25,0 0,1 0,-1 0,0 0,0 0,0-25,1 0,-1 1,25-1,0 0,0 0,0 0,0 1,25-1,-25 0,24 0,1 0,25 25,-25-24,24-1</inkml:trace>
  <inkml:trace contextRef="#ctx0" brushRef="#br0" timeOffset="13156.61">14114 3423,'-25'-25,"0"25,0 0,1 0,-1 25,0-25,0 25,25 0,-25-25,1 24,-1 1,25 0,-25-25,25 25,0 0,0-1,0 1,0 0,25-25,-25 25,25-25,-1 0,1-25,0 25,0-25,0 25,-25-25,24 1,1 24,-25-25,0 0,25 25,-25-25,0 0,0 1,0 48,-25-24,25 25,-25-25,25 25,0 0,0 0,0-1,0 1,0 0,25-25,0 0,0-25,0 25,-1-25,1 25,0-24,0-1,0 25,-1-25,-24 0,25 0,0 25,0-24,0-1,0 25,-1 0,1 0,0 0,-25 25,25-25,0 24,-25 1,24-25,-24 25,25 0,-25 0,0-1,0 1,0 0,-25 0,1 0,-1 0,0-1,0-24,0 0,1 25,-1-25,0 0,0 0,0 0</inkml:trace>
  <inkml:trace contextRef="#ctx0" brushRef="#br0" timeOffset="13576.84">14957 3671,'-25'0,"1"25,-1-25,25-25,25 25,-1 0,1 0,0 0,25-25,-26 25,26 0,-25-25,24 25,1-24,0 24,-1-25,26 25,-26-25,1 25,0-25,-26 25,26-25,-25 1,24 24,-24-25,-50 25,25 25,-24-25,24 24,0 1,0 0,0 0,0 0,24-1,1-24,-25 25,25-25,-25 25,25-25,-25 25,0 0,-25-25,0 0,0 0,1 25,-26-25,25 0,0 0,1 0,-1 0,0 0</inkml:trace>
  <inkml:trace contextRef="#ctx0" brushRef="#br0" timeOffset="14369.83">17115 3597,'0'-25,"-25"25,25-25,-24 25,-1 0,0 0,0 25,0-25,1 25,-1-25,25 24,-25-24,0 25,25 0,-25-25,25 25,0 0,0 0,0-1,0 1,0 0,0 0,25-25,0 25,0-25,0 0,-1 0,1 0,25 0,-25 0,24 0,-24-25,25 0,-26 25,26-25,-25 0,0 1,24-1,-24 0,0 0,0 0,-25-24,24 24,-24 0,25-25,-25 1,0 24,0-25,0 1,0 24,0 0,-25-24,25 24,-24 25,24-25,0 0,-25 25,25 25,-25-25,25 25,0 0,0-1,0 1,0 0,0 0,0 0,0-1,0 1,0 25,0-25,0-1,0 1,0 25,0-25,0-1,0 1,0 0,25 0,-25 0,25 0,-25-1,24 1,1 0,0 0,0-25,0 0,0 0,-1 0,1 0,0 0</inkml:trace>
  <inkml:trace contextRef="#ctx0" brushRef="#br0" timeOffset="15173.16">17909 3621,'0'-24,"-25"24,0-25,1 25,24 25,-25-25,0 0,25 24,-25-24,25 25,-25-25,1 25,24 0,-25-25,25 25,0 0,0-1,0 1,25-25,-1 0,1-25,0 25,0 0,-25-24,25-1,-1 25,-24-25,25 0,-25 0,0 0,0 1,0 48,-25-24,1 25,24 0,-25 0,25 0,0 0,0-1,0 1,25-25,-1 0,1 0,0 0,0 0,-25-25,25 25,-1 0,1-24,-25-1,25 25,-25-25,25 25,0-25,-1 25,-24-25,25 0,0 25,0 0,0 0,-25 25,24-25,-24 25,0 0,0 0,0 0,0-1,0 1,0 0,0 0,0 0,-24-1,24 1,0 0,0-50,0 0,24 25,1-24,-25-1,25 0,0 0,0 25,-1-25,-24 1,25-1,0 0,0 0,0 0,-1 0,-24 1,25 24,-25-25,0 0,25 25,-25 25,0 0,0-1,25 1,-25 0,25 0,-25 0,25 0,-25-1,0 1,-25-25,25 25,-25-25,0 0,0 0,0 25,1-25,-1 0,0 0,0-25</inkml:trace>
  <inkml:trace contextRef="#ctx0" brushRef="#br0" timeOffset="15381.29">18876 3572,'0'0,"0"-25,25 25,-50 0,25 25,-24 0,24-1,0 1,-25 0,25 0,0 0,0 0,0-1,0 1,25-25,-25 25,24-25,1 25,0-25,0 0</inkml:trace>
  <inkml:trace contextRef="#ctx0" brushRef="#br0" timeOffset="15509.68">19050 3473,'0'0,"0"-25,-25 0,25 0,-25 25,25-25,0 50</inkml:trace>
  <inkml:trace contextRef="#ctx0" brushRef="#br0" timeOffset="15809.71">19496 3349,'-24'0,"-1"0,0 24,0 1,0-25,1 25,-1 0,0 0,0-1,25 1,-25 0,1 0,-1 0,25-1,0 1,0 0,0 0,0 0,25 0,-1-25,-24 24,50-24,-25 25,0-25,24 0,1 0,-1 0,1 0</inkml:trace>
  <inkml:trace contextRef="#ctx0" brushRef="#br0" timeOffset="16296.58">19968 3448,'0'0,"-25"0,0 0,0 25,1-25,-1 0,0 0,0 0,0 0,1 24,-1-24,25 25,-25-25,25 25,0 0,25 0,0-25,-1 0,1 0,0 0,0 0,24 0,-24 0,0 0,0 0,0 0,-1 0,1 0,0 0,0 0,0 0,-25-25,24 25,-24-25,25 0,0 0,-25 1,25-1,-25 0,0 0,0 0,0-24,0 24,0-25,0 26,0-26,0 0,0 26,-25-1,25-25,0 25,-25 25,25-24,-25 24,25 24,-24-24,24 25,0 0,-25 25,25-26,0 26,0 0,0-26,0 26,0-25,0 24,25-24,-25 25,24-25,1-1,-25 1,25-25,25 25,-26 0,1-25,25 25,-1-25,-24 24,25-24,-25 0,24 0,-24 0</inkml:trace>
  <inkml:trace contextRef="#ctx0" brushRef="#br0" timeOffset="16796.59">17537 2853,'0'-25,"-25"25,0 0,0 0,1 0,-1 0,0 25,0-25,0 0,1 24,-1-24,25 25,-25 0,0-25,25 25,-25 0,25-1,0 1,0 0,0 0,25-25,-25 25,25-1,0-24,0 25,24-25</inkml:trace>
  <inkml:trace contextRef="#ctx0" brushRef="#br0" timeOffset="16984.57">17587 2853,'0'0,"-25"24,25 1,-25-25,25 25,0 0,-25 0,25-1,0 1,0 0,25 0,0 0,0-1,-1 1,1 0,25-25</inkml:trace>
  <inkml:trace contextRef="#ctx0" brushRef="#br0" timeOffset="17560.92">20563 2902,'0'0,"0"-25,-25 25,25-24,25 24,-25 24,25-24,0 25,-1-25,-24 25,25 0,0 0,-25-1,25 1,0 25,-25-25,0-1,0 26,0-25,0 0,0-1,-25 1,25 0,0 0,-25 0</inkml:trace>
  <inkml:trace contextRef="#ctx0" brushRef="#br0" timeOffset="17744.98">20786 2753,'0'0,"25"0,0 0,0 0,0 0,-1 0,-24 25,25-25,-25 25,0 0,25 0,-25-1,0 1,0 0,0 0,-25 24,0 1</inkml:trace>
  <inkml:trace contextRef="#ctx0" brushRef="#br0" timeOffset="22185.2">1265 2505,'0'0,"0"-25,-25 25,0-24,25-1,0 0,0 0,25 25,0-25,0 25,0 0,-1-24,26 24,0 0,-26 0,26 24,-25-24,24 25,1 0,-25 0,0 24,0 1,-1 0,1-1,0 1,-25 24,25-24,-25 24,0 1,0-26,0 26,0-1,0-24,0-1,0 1,-25 0,25-26,0 1,0 0,0 0,0 0,0-50,0 0,-25 25,25-25,0 0,0 1,0-26,0 25,0 0,0-24,0-1,0 25,0-24,-25 24,25-25,0 26,-24-26,24 25,0 0,-25 1,0-1,0 25,0 0,0 25,1-25,24 24,-25 1,0 0,-25 0,26 24,-1-24,0 25,-25-1,26 1,-1 0,-25-1,25 1,1-25,24 24,-25-24</inkml:trace>
  <inkml:trace contextRef="#ctx0" brushRef="#br0" timeOffset="22733.16">2108 3001,'0'25,"0"0,0 0,0 0,0 24,0-24,0 25,0-26,0 26,0 0,0-26,25 26,-25-25,0 0,25 24,-25-24,25 0,-25 0,0-50,-25 25,0 0,0 0,1 0,-1 25,0-25,0 24,0-24,1 25,-1 0,0 0,25 0,-25-25,25 25,0-1,0 1,25 0,0-25,0-25,-1 25,1-25,0 25,0-24,0-1,-1 0,1 0,-25 0,25 25,-25-25,0 50,0 0,25-25,-25 25,25-25,-25 25,24-25,1 25,0-25,0 0,0 0</inkml:trace>
  <inkml:trace contextRef="#ctx0" brushRef="#br0" timeOffset="23256.49">2456 3423,'0'0,"0"-25,0 50,0 0,0 0,0-1,0 1,0 0,24 0,-24 0,0-1,0 1,0 0,0 0,25-25,-25 25,0 0,0-1,0-48,0-1,0 0,-25 25,25-25,0 0,0 0,0 1,0-1,0 0,0 0,0 0,0 1,0-1,0 0,0 50,25-25,-25 25,25-1,-25 1,0 0,25-25,-25 25,0 0,25-1,-25 1,0 0,24-25,-24 25,0 0,25-25,-25 25,25-25,-25 24,25-24,0 0,-25 25,25-25,-25 25,0 0,-25-25,0 25,0-25,0 0,0 0</inkml:trace>
  <inkml:trace contextRef="#ctx0" brushRef="#br0" timeOffset="23477.52">2927 3373,'0'-24,"25"24,-25-25,25 25,-1-25,1 25,0 0,0-25,0 25,-1 0,1 0,0-25,0 25,0 0,-1 0,1 0</inkml:trace>
  <inkml:trace contextRef="#ctx0" brushRef="#br0" timeOffset="23628.91">3125 3398,'0'0,"0"25,-24-25,24 25,24-25,1 0,0 0,0 0,24 0,-24-25,25 25,-1-25</inkml:trace>
  <inkml:trace contextRef="#ctx0" brushRef="#br0" timeOffset="24256.48">4465 2084,'0'0,"-25"-25,25 0,-25 0,25 0,0 1,0-1,0 0,0 50,25-25,-25 25,25-1,-25 1,0 0,25 0,-25 24,24-24,-24 25,25-1,-25 1,0 0,25-1,-25 1,0-1,0 1,0 0,25-26,-25 26,0-25,0 0,0 0,0-1,0-48,-25-1,25 0,0 0,0 0,0 0,0 1,0-1,0 0,25 0,-25 0,25 1,-25-1,24 25,1-25,0 25,0 0,0 0,-1 25,1 0,-25-1,25 1,-25 25,0-25,0-1,0 1,0 25,25-25,-25 0,0-1,0 1,25 0,-25 0,25 0,-1-25</inkml:trace>
  <inkml:trace contextRef="#ctx0" brushRef="#br0" timeOffset="24544.92">4093 2977,'0'0,"-25"24,50-24,0 25,-1-25,1 0,0 0,25 0,-1-25,1 25,-1 0,26-24,-26 24,26-25,-1 25,1-25,-1 25,25-25,-24 25,-1-25,1 1,-1 24,0-25,1 0,-1 25,1-25,-1 0,0 1,-24 24,0-25,-1 25,1-25</inkml:trace>
  <inkml:trace contextRef="#ctx0" brushRef="#br0" timeOffset="25364.8">3845 3572,'0'-25,"0"0,25 25,-25 25,24-25,1 25,0-25,-25 25,25-25,-25 24,25 1,-1 0,-24 0,25 0,-25 0,0 24,25-24,-25 0,0 0,0-1,0 1,0 0,0 0,0 0,0-1,0-48,0-1,0 0,-25 0,25 0,0 1,0-1,0-25,0 25,0 1,0-26,0 25,0 0,0-24,0 24,25 0,-25 0,25 0,0 1,-25-1,24 25,1-25,0 25,0 0,-25 25,25-25,-25 25,24-25,-24 24,0 1,0 0,25 0,-25 0,0-1,0 1,0 0,-25-25,25-25,0 0,0 1,0-1,0 0,0 0,0-24,0 24,0 0,25 0,-25 0,25 1,0-1,0 0,-1 0,1 0,0 1,0-1,0 0,-1 25,1 0,0 0,0 25,0-25,-1 25,-24-1,25 1,-25 0,0 0,0 24,25-24,-25 0,0 0,0 0,0 24,0-24,0 0,0 0,0-1,0 1,25 0</inkml:trace>
  <inkml:trace contextRef="#ctx0" brushRef="#br0" timeOffset="26084.8">4564 4217,'0'-25,"0"0,0 0,25 50,-25 0,25 0,-1 0,-24-1,0 1,0 0,25 0,-25 0,0-1,0 1,25 0,-25 0,0 0,0-1,0 1,0 0,0-50,0 0,0 1,0-1,-25 0,25 0,0 0,-25 1,25-1,-24-25,24 25,0 1,0-1,0 0,0 0,0 0,0 1,24-1,1 0,0 25,0 0,0 25,-1 0,-24-1,0 1,0 0,-24 0,-1 0,0-1,25 1,0 0,25 0,0-25,-1 0,1 25,0-25,0 0,0 0,0 0,-1 0</inkml:trace>
  <inkml:trace contextRef="#ctx0" brushRef="#br0" timeOffset="26441.48">4961 4118,'-25'0,"25"24,0 1,0 0,0 0,0 0,0-1,25 1,-25 0,0 0,0 0,0-1,0 1,0 0,0 0,0-50,25 0,-25 0,25 25,-25-24,24 24,-24-25,25 25,0-25,0 25,0 0,-1 0,1 25,-25 0,0-1,0 1,-25-25,25 25,-24-25,-1 25,0 0,0-25,0 24,1-24,-1 0,0 25,0-25</inkml:trace>
  <inkml:trace contextRef="#ctx0" brushRef="#br0" timeOffset="27275.47">5358 3299,'25'0,"-1"0,1 25,0-25,-25 25,25-25,-25 24,25 1,-25 0,24 0,-24 0,25 24,-25-24,0 0,25 24,-25-24,0 25,0-25,25 24,-25-24,25 25,-25-25,0-1,0 1,24-25,-24 25,0 0,25-25,0 0,-25-25,25 0,-25 0,25 1,-25-1,24-25,1 25,-25-24,25-1,-25 0,25 26,-25-26,0 0,0 1,0-1,0 1,0-1,0 0,0 1,-25 24,25 0,-25-24,25 24,0 0</inkml:trace>
  <inkml:trace contextRef="#ctx0" brushRef="#br0" timeOffset="28235.7">6201 3770,'0'-24,"0"48,0 1,0 0,0 0,0 0,0-1,-25 1,25 0,0 0,0 0,0-1,0 1,0 0,-24-25,24 25,-25-25,0 25,0-1,25 1,-25-25,25 25,-24 0,24 0,0-1,24-24,-24 25,25-25,0 0,-25-25,25 25,0 0,-1-24,1 24,0-25,0 0,0 25,-25-25,24 0,-24 1,25 24,-25-25,0 50,0-1,25-24,0 25</inkml:trace>
  <inkml:trace contextRef="#ctx0" brushRef="#br0" timeOffset="29193.48">6276 4118,'0'0,"0"-25,0 0,0 0,24 25,-24 25,25-25,0 25,0-25,0 0,-1 25,1-25,0 0,25 0,-26 0,1 0,0-25,25 25,-26 0,1 0</inkml:trace>
  <inkml:trace contextRef="#ctx0" brushRef="#br0" timeOffset="29793.27">6424 2654,'-24'0,"24"-25,24 0,1 25,0-24,0 24,0-25,-1 25,26 0,-25-25,0 25,-1 0,1-25,25 25,-25 0</inkml:trace>
  <inkml:trace contextRef="#ctx0" brushRef="#br0" timeOffset="29961.08">6548 2654,'0'0,"0"25,-24-25,48 0,-24-25,25 25,0 0,25 0,-26 0,1-25,25 25</inkml:trace>
  <inkml:trace contextRef="#ctx0" brushRef="#br0" timeOffset="44798.1">5507 4936,'0'0,"-25"0,0 0,0 0,0 0,1 0,-1 0,25 25,-25-25,0 25,0-25,1 25,-1-1,0-24,-25 25,26 0,-26 0,25 24,-24-24,24 0,-25 25,1-26,24 26,-25 0,0-1,26 26,-26-26,0 26,1-26,-1 26,1-1,-26 25,26-24,-26 24,1 0,-1 0,1 1,0-1,-1 0,-24 0,25 0,-1-24,25 24,-24-24,24-26,1 26,-1-26,25 1,1-25,-1 24,0-24,0 0,25 0,0-1,0 1</inkml:trace>
  <inkml:trace contextRef="#ctx0" brushRef="#br0" timeOffset="45490.71">4663 5135,'25'0,"0"0,0-25,-1 25,1 0,0 0,0-25,0 25,24-25,-24 25,25-25,-1 25,1-24,0 24,-1-25,-24 25,25-25,-1 0,1 25,-1 0,-24-25,0 25,0 0,0 0,-1 0,-24 25,0 0,0 0,-24 0,-1-1,0 26,0-25,0 24,-24 1,24 24,-25-24,26 24,-26 1,0-1,1 1,24-1,-25 0</inkml:trace>
  <inkml:trace contextRef="#ctx0" brushRef="#br0" timeOffset="59140.4">6722 14312,'0'0,"0"-25,0 1,0-1,0 0,-25 25,0 0,1 0,-1 0,0 0,0 0,0 0,1 0,-1 0,0 25,-25-25,26 25,-1-25,-25 24,25-24,1 25,-1 0,-25 0,25 0,25 0,-24-25,-1 24,25 1,-25 0,25 0,0 0,0-1,0 1,0 0,0 0,0 0,25-1,0 1,-1 0,26-25,-25 25,24-25,-24 0,25 25,-1-25,1 0,0 0,-1 0,1 0,-1-25</inkml:trace>
  <inkml:trace contextRef="#ctx0" brushRef="#br0" timeOffset="59903.02">7169 14560,'0'-24,"-25"24,0 0,0 0,0 0,1 0,-1 24,0-24,0 0,25 25,-25-25,1 0,-1 0,25 25,25-25,-1 0,1 0,0 0,0-25,0 25,-1 0,1-25,0 25,0 0,0 0,-1 25,-24 0,25-25,0 0,0 0,0 0,-1-25,1 0,0 1,0-1,-25 0,25 25,-25-25,0 0,24 1,-24-1,0 0,0 0,0 50,0 0,0 0,0-1,0 1,0 0,0 25,0-26,0 26,25-25,-25 0,25 24,0-24,-25 25,25-26,-1 26,1-25,-25 0,25 24,0-24,-25 0,25 0,-25-1,0 1,0-50,0 1,0-1,-25 25,25-25,-25-25,25 26,0-1,-25-25,25 25,0-24,0-1,-25 25,25-24,0 24,0-25,0 1,0 24,0 0,0-24,25 24,-25 0,25 25,-25-25,25 0,0 25,-1 0,1 0,0 0,0 0,0 25,-1-25,-24 25,25-25,-25 25,25 0,-25-1,0 1,-25 0,25 0,-25-25,1 25,-1-1,0 1,-25-25,26 25,-1-25,0 0,0 0</inkml:trace>
  <inkml:trace contextRef="#ctx0" brushRef="#br0" timeOffset="60180.46">8012 14089,'0'0,"0"-25,0 0,0 50,0 0,0 0,0 0,0-1,0 26,0-25,25 24,-25-24,0 0,0 25,25-25,-25-1,24 1,-24 0,0 0,25 0,-25-1,25 1,0-25,-25 25,25-25,-1 0</inkml:trace>
  <inkml:trace contextRef="#ctx0" brushRef="#br0" timeOffset="60356.71">7863 14436,'0'0,"-25"0,0 0,50 0,0 0,0 0,0 0,-1 0,1-24,25 24,-25 0,24 0</inkml:trace>
  <inkml:trace contextRef="#ctx0" brushRef="#br0" timeOffset="61452.94">8334 14287,'-24'0,"-1"0,25 25,0 0,0 0,0 0,0 0,0-1,0 1,0 0,0 0,0 0,25-1,-25 1,0 0,24 0,1 0,-25-1,25-24,0 0,0 0,-25-24,24 24,-24-25,0 0,25 0,-25 0,0 1,0-1,0 0,0 0,0 0,0 1,0-1,0 50,-25-1,25 1,0 0,0 0,0 0,25-25,-25 24,25 1,0 0,0-25,-25 25,24-25,1 0,0 0,0 0,0 0,-25-25,24 25,-24-25,0 0,0 1,0-1,0 0,0 0,25 25,-25-25,0 1,0-1,0 0,25 25,-25-25,0 0,0 50,-25-25,25 25,-25-25,1 0,24-25,-25 25,50 0,-1 0,1 0,0 25,0-25,0 0,-1 0,-24 25,25-25,0 25,-25-1,25 1,-25 0,0 0,0 0,0-1,0 1,25-25,-25 25,24-25,1 0,-25-25,25 25,0 0,0-25,0 1,-1-1,-24 0,25 0,-25 0,0 1,0-1,0 0,0 50,0 0,0-1,0 1,0 0,25 0,0 0,0-25,-1 24,1-24,0 0,0 0,0 0,-1 0,1 0,0 0,0 0,0-24</inkml:trace>
  <inkml:trace contextRef="#ctx0" brushRef="#br0" timeOffset="61593.68">9376 14263,'0'0,"-25"0,1-25,24 0,24 25</inkml:trace>
  <inkml:trace contextRef="#ctx0" brushRef="#br0" timeOffset="62167.75">9500 14238,'0'25,"0"-1,0 1,0 0,25 0,-25 0,0 0,0-1,25 1,-25 0,0 0,0 0,25-50,-25 0,0 0,24 0,-24 1,0-1,25 0,-25 0,25 25,-25-25,25 0,-25 50,0 0,25 0,-25 0,24-25,1 0,0 0,-25-25,25 25,-25-25,25 0,-25 0,24 1,-24-1,0 0,0 50,25 0,-25-1,25 1,-25 0,25 25,-25-25,25 24,-25 1,24-25,1 24,-25 1,25-25,0 24,-25-24,25 25,-25-26,25 1,-25 0,24 0,-24 0,0-1,0 1,-24-25,24 25,-25-25,0 0,0 0,0 0,-24-25,24 25,0 0,-25-25,26 25,-1-24</inkml:trace>
  <inkml:trace contextRef="#ctx0" brushRef="#br0" timeOffset="62717.01">10790 14635,'0'0,"-25"0,0 0,25 25,25-25,0 0,0 0,0 0,-1 0,1 0,25 0,-25-25,24 25,1 0,-25 0,24-25,1 25,0 0,-26-25,26 25,-25 0,0-25,24 25,-24 0,-25-24,25 24,-25-25,-25 25,25 25,0-1,0 1,25 0,-25 0,25 0,-25-1,24-24,-24 25,0 0,-24-25,-1 25,0-25,0 0,0 0</inkml:trace>
  <inkml:trace contextRef="#ctx0" brushRef="#br0" timeOffset="64136.99">12427 14461,'0'-25,"25"25,0 0,-25-24,25 24,-1 0,1 24,0-24,-25 25,25-25,0 25,-1 0,-24 0,25-1,-25 1,0 0,25 0,-25 0,0-1,0 1,0 0,0 0,-25-25,25-25,0 0,0 0,0-24,25 24,-25 0,25 0,-25 1,25-1,-25 0,24 0,1 0,0 1,0 24,0 0,-1 0,-24 24,25 1,-25 0,25 0,-25 0,0-1,0 1,0 0,0 0,0-50,0 0,0 0,0 1,25-1,-25 0,25 25,-25-25,24 0,1 25,0-24,0 24,0 0,-1 0,1 24,-25 1,25-25,-25 25,0 0,0 0,0-1,0 1,0 0,0 0,0 0,0-1,25-24,0 0,0-24,-1-1,1 0,0 0,0 0,-25 1,0-1,25 25,-25-25,0 0,0 0,24 25,-24-24,0-1,-24 25,24 25,-25-1,0 1,25 0,0 0,-25 0,25-1,0 1,0 0,0 0,25-25,-25 25,25-25,0 24,-1-24,1 0,0 0,0 0,-25-24,25 24,-1-25,1 25,-25-25,25 25,0-25,-25 0,25 25,-25-24,0-1,24 25,-24-25,0 0,25 25,-25 25,0 0,25-25,-25 25,0-1,0 1,25 0,-25 0,0 0,0-1,25-48,-1-1,1 0,0 0,0 0,-25 1,25 24,-25-25,24 0,1 0,-25 0,25 25,0 0,-25 25,25-25,-25 25,24 0,-24 0,25-25,0 24,0 1,-25 0,25 0,-1 0,1-25,-25 24,25 1,-25 0,0 0,-25-25,0 0,1 0,-1 0,0 0,0 0,25-25,-25 25,1 0,-1-25</inkml:trace>
  <inkml:trace contextRef="#ctx0" brushRef="#br0" timeOffset="64361.11">13593 14064,'25'0</inkml:trace>
  <inkml:trace contextRef="#ctx0" brushRef="#br0" timeOffset="64728.63">14337 14412,'0'24,"0"1,0 0,0 0,0 0,0-1,0 1,0 0,25-25,-25 25,25-25,0 0,-25 25,24-25,1 0,0 0,0 0,0 0,-1 0</inkml:trace>
  <inkml:trace contextRef="#ctx0" brushRef="#br0" timeOffset="64888.13">14486 14263,'0'0,"-25"-25,0 25,25-25,25 25,0 0,0 0</inkml:trace>
  <inkml:trace contextRef="#ctx0" brushRef="#br0" timeOffset="65284.37">14684 14362,'0'25,"0"0,0-1,0 1,-24-25,24 25,0 0,0 0,0-1,24-24,1 0,0 0,0 0,0 0,-1-24,1 24,0 0,-25-25,25 25,0 0,-25-25,24 25,-24-25,25 25,-25-25,0 1,0-1,25 0,-25 0,0 0,25 25,-25 25,0 0,25 0,-25 24,0-24,24 0,1 25,-25-26,25 26,-25-25,25 24,0-24,-25 25,24-25,-24-1,0 26,0-25,0 24,0-24,0 0,0 0,0 0,-24-25,24 24,-25-24,0 0</inkml:trace>
  <inkml:trace contextRef="#ctx0" brushRef="#br0" timeOffset="65392.25">15379 14759,'0'0,"25"0,24-25,-24 25,0-25,0 25,0 0,-25-25,24 25,-24 25</inkml:trace>
  <inkml:trace contextRef="#ctx0" brushRef="#br0" timeOffset="66357.14">8582 15652,'-24'0,"-1"-25,50 25,-1-25,26 25,-25-25,0 25,24-24,1 24,-1-25,26 25,-26-25,1 25,25-25,-26 25,1-25,-1 25,1 0</inkml:trace>
  <inkml:trace contextRef="#ctx0" brushRef="#br0" timeOffset="66584.55">9004 15577,'0'0,"0"25,25 0,-25 0,25-25,-25 25,0-1,25 1,-25 25,0-25,24-1,-24 26,0-25,0 24,0 1,0-25,0 24,0 1,0-25,0 24,0-24,0 25,0-25,0 24,0-24,0 0</inkml:trace>
  <inkml:trace contextRef="#ctx0" brushRef="#br0" timeOffset="66800.33">9475 16148,'0'25,"0"-1,0 1,0 0,0 0,0 0,0 24,0-24,0 0,0 25,25-26,-25 1,0 25,0-25,25-1,-25 1,0 0</inkml:trace>
  <inkml:trace contextRef="#ctx0" brushRef="#br0" timeOffset="67068.02">9401 16222,'0'0,"0"-25,25 1,0-1,-1 0,1 25,0 0,0 0,0 0,24 0,-24 0,25 0,-26 0,1 25,25-25,-25 25,-1-1,1 1,-25 0,25 0,-25 0,0-1,0 26,-25-25,25 25,-25-26,1 1,-26 25,25-25,0-1,-24 1,24 0,0 0,-24-25,24 25,0-25,0 0,0 0</inkml:trace>
  <inkml:trace contextRef="#ctx0" brushRef="#br0" timeOffset="67520.92">10616 15801,'0'0,"-24"0,-1 0,0 0,25 24,-25 1,0 0,1 0,24 0,-25-1,25 26,-25-25,25 24,0-24,-25 25,25-1,0-24,0 25,0-1,0 1,0-25,0 25,0-1,25-24,-25 25,25-26,0 1,-1 25,1-25,0-25,25 24,-26 1,26-25,-25 0,24 0,1 0,-25 0</inkml:trace>
  <inkml:trace contextRef="#ctx0" brushRef="#br0" timeOffset="67931.89">10939 16024,'0'0,"0"-25,0 0,25 25,-1 25,-24 0,25 0,-25-1,0 1,0 0,25 0,-25 0,0-1,25 26,-25-25,0 0,25-1,-25 1,24-25,-24 25,25 0,0-25,0 25,0-25,0 0,-25-25,0 0,24 0,-24 0,0 1,0-1,0 0,0-25,0 26,0-1,0 0,0 0,0-24,0 24,0 0,0 0,0 0</inkml:trace>
  <inkml:trace contextRef="#ctx0" brushRef="#br0" timeOffset="68923.92">11609 16272,'0'-25,"0"0,0 50,0 0,24-25,-24 25,0-1,0 1,0 0,0 0,0 0,0 0,0-1,0 1,0 0,0 0,0 0,0-50,0 0,0 0,0 0,0 1,0-1,0 0,-24 25,24-25,0 0,0 0,0 1,0-1,24 25,-24-25,25 0,0 25,0 0,0 0,-1 25,1 0,0 0,-25-1,0 1,0 0,0 0,0 0,0 0,-25-25,25 24,-25 1,1-25,-1 0,25 25,-25-25,0 0,0 0,1 0,-1 0</inkml:trace>
  <inkml:trace contextRef="#ctx0" brushRef="#br0" timeOffset="69227.58">11782 15900,'0'-25,"0"0,0 0,25 25,0 0,0 25,-1-25,1 0,0 25,0 0,0 0,24-1,-24 1,0 0,0 0,24 24,-24-24,0 25,0-1,-25-24,25 25,-25-1,0 1,0 0,0-25,0 24,0-24,-25 25,25-26,-25 1,25 0,-25 0,25 0,-25-1,0-24,25 25,-24-25</inkml:trace>
  <inkml:trace contextRef="#ctx0" brushRef="#br0" timeOffset="69575.89">12824 16148,'0'0,"0"-25,25 25,0-25,-1 25,1 0,0 0,25-25,24 25,0-24,-24 24,0 0,-25-25,24 25,-24 0,25 0,-26-25,1 25,0 0,0 0,0 0,-1 0</inkml:trace>
  <inkml:trace contextRef="#ctx0" brushRef="#br0" timeOffset="69851.92">13246 15949,'-25'0,"25"-24,-25 24,25-25,-25 25,25-25,0 0,0 0,25 25,0-24,0 24,0 0,-1 24,1-24,0 0,0 25,0-25,-1 25,1 0,0 0,-25-1,25 1,-25 0,0 0,0 0,0-1,0 26,-25-25,25 0,-25-1,0 1,1 0,-1-25,0 25,0 0,0-25,1 24,-1-24,0 25</inkml:trace>
  <inkml:trace contextRef="#ctx0" brushRef="#br0" timeOffset="71172.89">14957 15553,'0'-25,"-25"25,1-25,-1 25,0 0,0 25,25 0,0-1,0 1,0 0,25-25,0 25,0 0,24-1,-24 1,0 0,24 0,-24 0,25-1,-25 1,-1-25,1 25,-25 0,25-25,-25 25,0-1,-25 1,0-25,1 25,-1-25,0 0,0 0,0 0,1-25,-1 25,0 0,25-25,-25 25</inkml:trace>
  <inkml:trace contextRef="#ctx0" brushRef="#br0" timeOffset="71416.28">15503 15478,'0'0,"-25"0,25-25,-25 25,25 25,0 0,0 0,0 0,0-1,0 26,25-25,-25 24,0-24,25 25,-25-25,0-1,25 1,0 25,-25-25,24-25,1 24,0 1</inkml:trace>
  <inkml:trace contextRef="#ctx0" brushRef="#br0" timeOffset="71688.78">15354 15751,'0'0,"0"-25,0 0,25 1,0 24,0-25,-1 25,26 0,-25-25,0 25,24 0,-24 0,0-25,24 25,-24 0,0 0,0 0,0 0,-25 25,0 0,0 0,0-1,0 1,0 0,0 0,0 0,0-1,0 1,24 0,1 0,0-25</inkml:trace>
  <inkml:trace contextRef="#ctx0" brushRef="#br0" timeOffset="71803.89">15949 15652,'0'-25</inkml:trace>
  <inkml:trace contextRef="#ctx0" brushRef="#br0" timeOffset="72376.53">16123 15999,'0'0,"0"-25,0 0,0 1,0-1,0 0,0 0,25 0,-25 1,25 24,-25-25,0 0,24 0,-24 0,25-24,-25 24,0 0,0 0,0 1,25-1,-25 0,0 0,0 0,0 1,0-1,0 0,0 0,0 0,-25 25,25 25,-25-25,25 25,-24 0,24 0,0-1,0 1,-25 0,25 25,0-26,0 1,0 0,25 25,-25-26,24 1,-24 0,25 0,0 0,-25-1,25-24,0 25,-1-25,1 0,0 0,0-25,0 25,-25-24,25-1,-25 0,24 0,-24 0,0 1,0-1,0-25,25 25,-25-24,0 24,0 0,0 0,0-24,0 24,0 0,0 0,0 50,0 0,0 0,-25 0,25-1,0 1,0 25,0-25,0-1,0 1,0 25,0-25,0-1,0 1,0 0,0 0,25 0,-25-1,25-24,0 25,0-25,-1 0</inkml:trace>
  <inkml:trace contextRef="#ctx0" brushRef="#br0" timeOffset="73284.1">17214 15577,'0'0,"-24"0,24-24,24 24,1-25,0 25,0 0,0 0,-1 25,1-25,0 24,-25 1,25 0,-25 0,25 0,-25-1,0 1,0 0,0 0,0 0,0-1,0 1,-25 0,0-50,25 0,0 1,0-1,0 0,25 0,0 0,-25 1,24-1,-24 0,25 0,-25 0,25 25,-25-24,25 24,0 0,0 0,-1 24,-24 1,0 0,0 0,0 0,25-1,-25 1,0 0,0 0,0 0,25-1,-25 1,25 0,0-25,-1 25,1-25,0 0,0 0,0-25,-1 25,1 0,-25-25,25 25</inkml:trace>
  <inkml:trace contextRef="#ctx0" brushRef="#br0" timeOffset="73811.53">18008 15701,'0'-49,"0"98,0-73,0 48,-25-24,25 25,0 0,0 0,0 0,0-1,0 1,25-25,0 25,0 0,0-25,-1 0,1 0,0 0,0 0,0 0,-1-25,-24 0,0 0,0 1,-24-1,-1 0,0 0,0 25,0-25,1 1,-1 24,0-25,0 25,0 0,1-25,-1 25,50 25,-1-25,1 0,0 25,0-25,0 0,-1 0,26 0,-25 0,0 0,-1 0,1 0,0 0,0-25,0 25,-1-25,1 0,-25 0,25 1,-25-1,0 0,0 0,0 0,0 1,0-1,0 0,0 0,-25 0,25 0,0 1,0-1,-25 25,25-25,-24 25,24 25,0 0,-25-1,25 1,0 0,0 25,0-25,0-1,0 1,25 25,-25-25,0-1,24 26,-24-25,25 0,-25-1,25 1,-25 0,25 0,-25 0,25-25,-1 24,1-24</inkml:trace>
  <inkml:trace contextRef="#ctx0" brushRef="#br0" timeOffset="73959.98">18256 15602,'0'0,"-25"0,50 0,0 0,25 0,-26-25,1 25</inkml:trace>
  <inkml:trace contextRef="#ctx0" brushRef="#br0" timeOffset="74723.47">19100 15553,'-25'0,"25"-25,-25 25,25 25,0-1,0 1,0 0,0 0,0 0,25-1,-25 1,25-25,-1 25,1 0,0-25,0 25,0-25,-1 0,26 0,-25 0,0-25,-1 25,1-25,0 0,-25 0,0 1,0-1,0 0,0 0,-25 25,25-25,-25 25,25-24,-24 24,48 0,1-25,0 25,0 0,0-25,-1 25,1 0,-25-25,25 25,-25-25,25 25,-25-24,0-1,0 0,0 50,-25 0,25-1,0 1,0 0,0 0,0 24,0-24,0 25,0-25,0 24,0 1,0-25,0 24,0-24,25 0,-25 24,0-24,25 0,-25 0,0 0,25-1,-25 1,0-50,0 1,0-1,0-25,0 25,0 1,0-26,0 25,0-24,0-1,0 0,24 26,-24-26,0 0,25 26,-25-26,25 25,-25 0,25 1,0 24,-25-25,24 25,1 0,0 0,-25 25,0-1,25-24,-25 25,0 0,0 0,-25 0,25-1,-25 1,25 0,-25 0,1 0,-1-1,0 1,0 0,0-25,1 0,24 25,-25-25</inkml:trace>
  <inkml:trace contextRef="#ctx0" brushRef="#br0" timeOffset="74987.92">20042 15280,'0'0,"-25"24,25 1,-24-25,24 25,-25 0,25 0,0 0,-25-1,25 1,0 0,0 0,0 24,0-24,0 0,25 0,-25 0,0-1,25 1,-1 0,-24 0,25 0,-25-1,25-24</inkml:trace>
  <inkml:trace contextRef="#ctx0" brushRef="#br0" timeOffset="75372.35">19893 15503,'0'25,"-24"-25,48 0,1 0,0 0,0 0,0 25,24-25,-24 0,0 0,24 0,-24 0,25 0,-25 0,-1 0,26 0,-25 0,0 0,-1 0,1 0,0 0,-50 0,0 24,1 1,-1-25,0 25,0 0,25 0,0-1,25 1,0-25,0 0,-1 25,1-25,0 0,0 0,0-25,-1 25,1 0,0 0,-25-25,25 25,0-24,-25-1,0 0,0 0,-25 0</inkml:trace>
  <inkml:trace contextRef="#ctx0" brushRef="#br0" timeOffset="76200.64">16570 16718,'0'-24,"0"-1,0 0,0 0,24 25,1-25,0 25,0 25,0-25,-25 25,0 0,0 0,0-1,0 1,0 0,0 0,0 0,0-1,0 1,0 0,0 0,0 0,-25-1,25 1,0 0,0-50,25 25,-25-25,24 1,-24-1,25 25,-25-25,25 0,0 0,0 1,-1 24,1 0,0 24,-25 1,0 0,0 0,0 0,0-1,0 1,0-50,0 1,25-1,-25 0,25 0,-25 0,24 1,1 24,0-25,-25 0,25 0,0 25,-1-25,1 25,0 0,0 0,0 0,-1 25,-24 0,25-25,-25 25,0 0,0-1,0 1,0 0,0 0</inkml:trace>
  <inkml:trace contextRef="#ctx0" brushRef="#br0" timeOffset="76720.39">17686 16718,'-25'0,"0"0,0 0,1 0,-1 0,-25 0,25 25,0-25,1 0,24 25,-25-25,25 25,25-25,-25-25,24 25,1 0,-25-25,25 25,0 0,-25-25,0 50,0 0,0 0,0 0,25-25,-25 24,25-24,-1 0,1 0,-25-24,25 24,0 0,-25-25,25 25,-25-25,24 0,-24 0,0 1,0-1,0 0,0 0,25 0,-25 1,0-1,0 0,25 25,-25-25,25 25,0 25,-25 0,24-25,-24 25,25-1,-25 1,0 0,25 0,-25 0,25-1,-25 1,25 0,-25 0,24-25,-24 25,25-25,0 0,0 0,0 0,-1 0</inkml:trace>
  <inkml:trace contextRef="#ctx0" brushRef="#br0" timeOffset="77143.02">18281 16371,'-25'0,"25"25,0 0,0 0,0-1,0 1,0 0,0 0,0 0,0-1,0 1,25 0,-25 0,0 24,0-24,0 0,0 0,0 0,25-25,-25 24,0 1,0-50,0 1,25-1,-25 0,0 0,0 0,0 1,24-1,-24 0,0 0,0-24,25 24,-25 0,25 25,-25-25,25 0,0 1,-1-1,-24 50,0-1,0 1,0 0,-24 0,24 0,0-1,-25 1,25 0,-25 0,0 0,25-1,0 1,25 0</inkml:trace>
  <inkml:trace contextRef="#ctx0" brushRef="#br0" timeOffset="77258.92">18926 16644,'0'0</inkml:trace>
  <inkml:trace contextRef="#ctx0" brushRef="#br0" timeOffset="78055.75">14362 17735,'0'0,"25"-24,0-1,-25 0,24 0,1 0,0-24,0 24,-25 0,25 0,-1 0,-24 1,25-1,-25 0,0 0,-25 25,25-25,-24 25,-1 0,0 0,0 0,25 25,0 0,25 0,0-25,0 0,24 25,-24-1,25-24,-1 25,1-25,-1 25,-24 0,25 0,-25-25,-1 25,1-1,0-24,-25 25,0 0,-25 0,25 0,-25-25,1 24,-1-24,0 0,-25 25,26-25,-1 0,0 0,0 0,0 0</inkml:trace>
  <inkml:trace contextRef="#ctx0" brushRef="#br0" timeOffset="78260.92">15131 17562,'-25'0,"0"0,0 0,25 25,0-1,25-24,-25 25,25 0,0 0,0 0,24-25,-24 24,0-24,24 0</inkml:trace>
  <inkml:trace contextRef="#ctx0" brushRef="#br0" timeOffset="78391.88">15404 17462,'0'-24</inkml:trace>
  <inkml:trace contextRef="#ctx0" brushRef="#br0" timeOffset="78732.39">15652 17487,'-25'0,"0"0,0 0,1 0,-1 0,0 25,0-25,0 25,1-25,24 25,0 0,24-25,-24 24,25-24,0 0,0 0,0 0,-1 0,1 0,0 0,0-24,0 24,-25 24,24 1,-24 0,0 0,0 0,0-1,25 1,-25 0,0 0,0 0,0-1,0 1,0 0,0 0,-25 0,1-1,24 1,-25-25,0 25,0-25,0 0,1 0</inkml:trace>
  <inkml:trace contextRef="#ctx0" brushRef="#br0" timeOffset="79289.72">15850 17611,'0'-24,"25"24,-25-25,25 25,-25 25,25-25,-25 24,0 1,0 0,0 0,24-25,-24 25,0-1,0 1,0 0,-24 0,24 0,-25-25,25-25,0 0,0 0,25 25,-25-25,0 1,24 24,-24-25,25 25,-25-25,25 25,-25-25,25 25,0 0,-1 0,-24 25,25-25,-25 25,0 0,25-25,-25 24,0 1,25-25,0 0,-1 0,1 0,0 0,0 0,0-25,-1 25,1-24,0-1,-25 0,0 0,25 25,-25-25,0 1,0-1,-25 25,25 25,0-1,0 1,0 0,0 0,0 0,0-1,0 1,25 0,0-25,0 25</inkml:trace>
  <inkml:trace contextRef="#ctx0" brushRef="#br0" timeOffset="79429.72">16520 17512,'0'0,"0"-25,-25 0,25 1,25 24</inkml:trace>
  <inkml:trace contextRef="#ctx0" brushRef="#br0" timeOffset="79914.02">16694 17363,'0'-25,"-25"25,25-24,0 48,0 1,0 0,0 0,-25 0,25-1,0 1,0 25,0-25,-25 24,25 1,0-25,0 24,0 1,0-25,-25 24,25 1,0-25,0 24,0 1,0-25,0 0,0 24,25-24,-25 0,0 0,25-25,-25 24,25-24,0 0,-25-24,0-1,0 0,0 0,-25 0,25 1,-25-1,25 0,-25 0,25 0,0 1,0-1,0 0,25 25,-25-25,25 25,0-25,-1 25,1-24,0-1,0 25,0-25,-1 25,-24-25,25 25,0-25,0 25,-25-24,0 48,-25 1,25 0,0 0,25-25,-25 25,25-25,-1 0</inkml:trace>
  <inkml:trace contextRef="#ctx0" brushRef="#br0" timeOffset="80064.8">17140 17686,'0'0,"-25"-25,25 0,25 25</inkml:trace>
  <inkml:trace contextRef="#ctx0" brushRef="#br0" timeOffset="80298.25">17413 17611,'-25'0,"0"0,0 0,1 0,-1 0,0 0,25 25,-25-25,0 0,1 25,24 0,-25-25,25 25,-25-1,25 1,-25 0,25 0,0 0,25-25,-25 24,25-24,-25 25,25-25,-1 0,1 0,0 25</inkml:trace>
  <inkml:trace contextRef="#ctx0" brushRef="#br0" timeOffset="80718.18">17661 17711,'0'0,"-25"0,0 0,1 0,-1 0,0 0,0 0,0 0,25 24,25-24,-25 25,25-25,0 0,0 25,-1-25,1 25,0-25,0 0,0 0,-1 0,1 0,-25-25,25 0,-25 0,25 1,-25-1,0 0,0 0,0 0,0 1,25-1,-25 0,0 0,0 0,0 0,0 1,0-1,0 0,0 0,0 50,0 0,0 0,0-1,-25 1,25 0,0 0,0 0,0 0,25 24,-25-24,0 0,24 0,-24-1,25 1,0-25,-25 25,25-25,0 25,-1-25,1 0,0 0</inkml:trace>
  <inkml:trace contextRef="#ctx0" brushRef="#br0" timeOffset="80910.16">17735 17562,'-24'0,"24"25,24-25,1 0,0 0,0 0,0 0,24 0,-24 0,25-25,-1 25,1 0,-1 0</inkml:trace>
  <inkml:trace contextRef="#ctx0" brushRef="#br0" timeOffset="81781.78">19124 16842,'0'0,"0"-24,0-1,0 0,0 0,25 25,0 0,0 0,0 25,-1 0,1-25,0 25,-25-1,25 1,0 0,-1 25,1-26,-25 26,25-25,0 24,0 1,-25 0,24-26,-24 26,25 0,-25-1,25-24,-25 0,0 24,25-24,-25 0,0 0,0-50,0 0,0 0,0 1,0-1,-25 0,25 0,0 0,0 1,0-1,0-25,0 25,0 1,0-1,0 0,-25 25,25-25,0 0,-25 25,1 0,-1 0,0 25,0 0,0 0,-24 0,24-1,0 26,0-25,1 0,-1 24,0-24,0 0,0 0,1-1,-1 1,25 0,-25 0,25 0,0 0,25-1,0-24</inkml:trace>
  <inkml:trace contextRef="#ctx0" brushRef="#br0" timeOffset="82428.08">20092 17214,'-25'0,"25"-24,25 48,-25 1,0 0,0 0,25 0,-25-1,0 1,0 0,0 0,0 0,24-1,-24 1,0 0,0 0,0 0,-24-25,-1 0,0 0,0 0,0 0,1 25,-1-25,0 0,0 24,0 1,1 0,-1-25,25 25,-25-25,25 25,0-1,0 1,25-25,0 0,-1 0,1 0,0 0,0-25,0 25,-1 0,1-24,0 24,-25-25,25 25,0-25,-25 0,24 25,-24-25,25 25,-25 25,25-25,0 25,0-25,-1 25,1-25,0 0,0 0</inkml:trace>
  <inkml:trace contextRef="#ctx0" brushRef="#br0" timeOffset="82980.73">20513 17438,'-24'0,"24"24,0 1,0 0,0 0,0 0,0 0,0-1,0 1,0 0,0 0,24 0,-24-1,0-48,0-1,0 0,25 0,-25 0,0 1,0-1,0 0,25 0,-25 0,0 0,0 1,25 24,-25-25,0 0,25 0,-25 0,24 1,-24-1,25 25,-25 25,0-1,0 1,0 0,0 0,0 0,0-1,0 1,0 0,25 0,-25 0,0 0,0-1,25-24,-25 25,0 0,0 0,0 0,0-1,0 1,-25 0,25 0,-25-25,0 0,25 25,-24-25,-1-25,0 25</inkml:trace>
  <inkml:trace contextRef="#ctx0" brushRef="#br0" timeOffset="83467.78">21134 17016,'-25'0,"25"25,0 0,25-25,-1 0,1 0,0 0,0 0,0 0,-1 0,1-25,0 25,0 0,0 0,-1 0,1 0,0-25,0 25,0 0,-1 0,1 0,0 0,0 0,0 0,-25 25</inkml:trace>
  <inkml:trace contextRef="#ctx0" brushRef="#br0" timeOffset="83753.2">21357 17165,'0'25,"0"-50,-25 74,0-49,0 25,1-25,24 25,24-25,1-25,0 25,0 0,0-25,24 25,-24 0,0-24,0 24,24 0,-24 0,0 0,0 0,24 0,-24 0,0 0,0 0,0 0,-1 0,1 24,0-24,0 0,0 25,-1 0,-24 0,0 0,-24-25,-1 0</inkml:trace>
  <inkml:trace contextRef="#ctx0" brushRef="#br0" timeOffset="85237.42">22423 16594,'0'-24,"0"-1,0 0,0 0,-24 25,-1 0,25 25,-25-25,0 25,0-25,25 25,0-1,0 1,25-25,-25 25,25 0,0-25,0 25,-1-1,1-24,-25 25,25 0,0 0,0-25,-25 25,0-1,0 1,0 0,-25 0,0-25,0 25,0-25,1 0,-1 0,0 0,0 0,0 0,1 0,-1 0,0 0</inkml:trace>
  <inkml:trace contextRef="#ctx0" brushRef="#br0" timeOffset="85514.17">22671 16743,'0'-25,"0"1,25 24,-25 24,0 1,0 0,0 0,0 0,0-1,0 1,0 0,0 0,0 0,0-1,25-24,-25 25,25-25,0 0,0 0,-1 0,1-25,0 25</inkml:trace>
  <inkml:trace contextRef="#ctx0" brushRef="#br0" timeOffset="85629.56">22944 16694,'0'-25,"-24"25,24-25,-25 25</inkml:trace>
  <inkml:trace contextRef="#ctx0" brushRef="#br0" timeOffset="86094.95">23143 16619,'0'0,"-25"0,0 0,0 0,1 0,-1 0,0 0,0 25,25 0,0 0,0-1,25-24,-25 25,25-25,0 25,-1-25,1 0,0 0,0 0,0 0,-1 0,-24-25,25 25,-25-25,25 25,-25-24,0-1,0 0,0 0,-25 25,25 25,0 0,0 0,0-1,0 26,0-25,0 0,0-1,0 26,25-25,-25 0,0 24,25-24,-25 0,0 0,0-1,0 1,0 0,0 0,0 0,0-1,0 1,-25-25,0 0,25-25,-25 25,1-24,-1-1,25 0,0 0</inkml:trace>
  <inkml:trace contextRef="#ctx0" brushRef="#br0" timeOffset="86725.71">23391 16619,'0'-25,"0"1,0-1,25 25,-25 25,24-25,-24 24,25 1,-25 0,25 0,-25 0,0-1,0 1,25 0,-25 0,0 0,0-1,0 1,0 0,0-50,0 0,0 1,0-1,0 0,0 0,0 0,0 1,25 24,-25-25,24 0,1 0,0 25,0 25,-25 0,0 0,25-1,-25 1,0 0,0 0,24-25,-24 25,25-25,0-25,0 0,-25 0,25 25,-25-25,24 1,-24-1,0 0,0 0,0 50,0 0,0 0,0-1,25 1,-25 0,0 0,25 0,-25-1,25 1,0 0,0-25,-1 25,1-25</inkml:trace>
  <inkml:trace contextRef="#ctx0" brushRef="#br0" timeOffset="86853.69">24011 16545,'0'0,"-25"0,25-25,0 0,-25 0,25 1</inkml:trace>
  <inkml:trace contextRef="#ctx0" brushRef="#br0" timeOffset="87435.9">24160 16197,'0'0,"0"-24,0-1,-25 25,25 25,25-1,-25 1,0 0,0 25,0-26,0 1,0 25,0 0,0-1,0 1,-25-1,25 1,0 24,-25-24,25 0,0-1,0 1,-25-1,25 1,0 0,0-26,0 26,0-25,0 0,0-1,0 1,0 0,0 0,0-50,25 0,-25 0,0 1,0-1,0 0,0 0,-25 0,25 1,0-1,0 0,-24 0,24 0,0 1,24 24,1 0,-25-25,25 25,0-25,0 25,-1-25,1 25,-25-25,25 25,-25-24,25-1,-25 0,0 0,-25 50,25 0,0 0,0-1,0 1,0 0,25-25,0 25</inkml:trace>
  <inkml:trace contextRef="#ctx0" brushRef="#br0" timeOffset="87597.27">24507 16644,'0'0,"-25"0,25-25,-25 25,25-25</inkml:trace>
  <inkml:trace contextRef="#ctx0" brushRef="#br0" timeOffset="88058.7">24656 16644,'0'0,"0"-25,-25 25,0 0,25 25,-25-25,25 25,-24-25,-1 0,25 25,-25-1,0-24,25 25,-25-25,25 25,-24 0,24 0,-25-25,25 24,0 1,0 0,25-25,-25 25,24-25,1 0,0 0</inkml:trace>
  <inkml:trace contextRef="#ctx0" brushRef="#br0" timeOffset="88642.51">24755 16793,'0'0,"-25"0,0 0,1 0,-1 0,0 25,25-1,25-24,0 25,-1-25,1 0,0 0,0 0,0 0,-25-25,24 25,-24-24,25 24,-25-25,0 0,0 0,25 25,0 0,-25 25,0 0,0 0,0-1,0 1,25-25,0-25,-1 1,-24-1,0 0,25 0,-25 0,0 1,0-1,0 0,25-25,-25 26,0-1,0-25,0 25,0-24,0 24,0-25,0 25,0 1,0-1,0 0,0 0,-25 50,25 0,0 0,-25-1,25 1,0 0,0 0,0 0,0 0,0 24,0-24,25 0,0 0,-25 24,25-24</inkml:trace>
  <inkml:trace contextRef="#ctx0" brushRef="#br0" timeOffset="88778.62">25078 16570,'-50'-75,"100"150,-125-175,50 76,25-1,25 25,0 25</inkml:trace>
  <inkml:trace contextRef="#ctx0" brushRef="#br0" timeOffset="88933.6">25276 16594,'-25'0,"25"-24,0-1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8:48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5953,'0'-25,"0"50,0 0,0 0,0 0,0-1,0 1,0 0,0 0,0 0,0-1,0 26,0-25,0 0,25 24,-25-24,0 25,25-26,-25 1,0 25,0-25,0 24,25-24,-25 25,0-1,0-24,0 25,24-1,-24 1,0 0,25-1,-25 1,0-1,25 1,-25 0,0-1,25 1,-25-1,0 1,25 49,-1-24,-24-26,0-24,0 25,25-26,-25 26,0 0,0-1,25-24,-25 25,0-1,0-24,0 25,25-1,-25-24,0 25,0-1,25-24,-25 25,0-1,0 1,0 0,0-1,0 1,24-1,-24 26,0-26,0 1,0 0,0-1,0 1,0-1,0 51,0-51,25-24,-25 25,0-1,0 1,0-25,0 24,0 1,0-25,0 24,0 1,0 0,0-1,0-24,0 25,0-1,0 1,0-1,25 1,-25-25,0 24,0 1,0 0,0-1,0 1,0-25,0 24,0 1,0 0,0-26,0 26,0 0,25-26,-25 26,0-25,0 24,0-24,0 25,0-1,0-24,0 25,25-1,-25-24,0 25,0-1,0 1,0 0,0-26,24 26,-24 0,0-1,0 1,0 0,25-1,-25 1,0-1,0 1,25 0,-25-1,0 1,0 24,25-24,-25 24,0-24,0 24,0-24,0 24,0 1,0-1,0 1,0-1,0 25,0-24,-25-1,25 0,0 26,0-26,-25 0,25 1,0-1,0 26,0-26,0 0,0 1,0 24,-25-25,25 1,0 24,0-25,0 1,0 24,-24-25,24 1,0 24,-25-24,25-1,-25 0,25 26,0-26,-25 0,25 1,-25-26,25 26,0-1,-24-24,24-1,0 1,0 0,0-1,0-24,0 25,0-25,0-1,0 1,24 0,1-25</inkml:trace>
  <inkml:trace contextRef="#ctx0" brushRef="#br0" timeOffset="2413.92">4762 5928,'25'0,"0"0,0 0,0 0,0 0,-1 0,1 0,0 0,0 0,0 0,-1 0,1 0,0 25,0-25,0 0,24 0,-24 0,0 0,24 0,-24 0,25 0,-1 0,-24 0,25 0,-1 0,1 0,0 0,-1 0,1 0,24 0,-24 0,0 0,24 25,-24-25,24 0,0 0,-24 0,24 0,1 0,-1 0,1 0,-1 0,0 0,26-25,-26 25,1 0,-1 0,0 0,26 0,-26 0,0 0,1 0,24 0,-25 0,1 0,24 0,-25 0,1 0,24 0,-24 0,-1 0,25 0,-24 0,-1 0,25 0,-24 0,-1 0,25 0,-24 0,24 0,-25 0,1 0,24 0,-25 0,1-25,-1 25,25 0,-24 0,-1 0,1 0,-1 0,0 0,26 0,-26 0,1 0,-1 0,25-24,-24 24,-1 0,25 0,-24 0,24-25,-25 25,25 0,-24 0,24 0,-25 0,26 0,-26-25,1 25,-1 0,25 0,-24 0,-1 0,25 0,-24-25,-1 25,25 0,-24 0,24-25,-25 25,26 0,-26 0,25-25,0 25,-24 0,24 0,0-24,0 24,-24 0,24 0,0 0,1 0,-1-25,0 25,0 0,0 0,-24 0,24 0,0-25,0 25,1 0,-26 0,25 0,1 0,-1 0,-25-25,25 25,1 0,-1 0,0 0,-25 0,26 0,-1 0,0-25,0 25,1 0,-26 0,25 0,0 0,-24 0,-1 0,25 0,-24 0,-1 0,1-24,-1 24,25 0,-24 0,-1 0,1 0,-1 0,0 0,-24 0,24 0,1 0,-26 24,26-24,-26 0,1 0,24 0,-49 25,25-25,0 0,-26 0,26 25,-25-25,0 0,-1 0,1 0,-25 25,25-25,0 0,0 0,-1 0,1 0,0 0,0 0,0 0,24 0,-24 0,0 0,24 0,-24 0,0 0,0 0,24 25,-24-25,0 0,0 0,24 0,-24 0,0 0,25 0,-26 0,1 0,0 0,25 24,-25-24,-1 0,1 0,25 0,-25 25,-1-25,26 0,-25 0,0 25,24-25,-24 0,0 0,0 25,24-25,-24 0,0 0,0 0,-1 25,1-25,0 0,0 0,0 0,-1 0,1 0,0 0,0 0,0 0,-25-25,0 50,0 0,-25-1,25 1,0 0,0 0,0 0,0-1,0 1,0 25,0-25,0 24,0 1,0-1,0 1,0 0,0 24,0-24,0 24,0 0,-25 1,25 24,-25-24,25 24,0 0,-25-25,1 26,24-1,-25 25,0-25,0 0,0 0,25 25,-24-24,-1-1,0 25,25-25,-25 0,25 1,0-1,0 0,0 0,0 0,0 1,0-1,0 0,25 0,-25 1,25-1,0 0,-25 25,24-25,-24 0,25 1,-25-1,0 0,0 0,0 1,0-26,0 25,0 0,-25-24,25 24,-24 0,-1-24,0 24,25-25,-25 1,0 24,1-25,-1 1,25-1,-25 25,0-24,25 24,0-25,0 26,0-1,0 0,0-24,0 24,0 0,0 0,0 0,0 1,0-26,0 25,0 0,0 1,0-26,0 25,0-24,0 24,0-25,-25 1,25-1,0 1,-24-1,24 0,0-24,-25 24,25-24,0 24,0-24,0 0,0-25,0 24,0-24,0 0,0 0</inkml:trace>
  <inkml:trace contextRef="#ctx0" brushRef="#br0" timeOffset="3289.9">5904 15230,'0'0,"24"0,1 0,0 0</inkml:trace>
  <inkml:trace contextRef="#ctx0" brushRef="#br0" timeOffset="4277.74">6400 15329,'0'0,"24"0,-24 25,25 0,0-25,0 0,0 0,-1 0,1 0,0 0,0 0,0-25,-1 25,1 0,25 0,-25 0,24 0,-24 0,25 0,-1 0,-24 0,25 0,-1 0,1 0,0 0,24 0,-24 0,-1 0,1 0,24 0,-24 0,24 0,-24-25,24 25,-24 0,24 0,-24 0,24 0,1 0,-1 0,-24 0,24-25,1 25,-1 0,0 0,1 0,-1-24,25 24,-24 0,-1 0,25-25,-24 25,-1 0,26 0,-26-25,25 25,-24 0,24 0,-25 0,25 0,-24 0,24 0,-25 0,26 0,-26 0,25 0,1 0,-26 0,25 0,-24 0,24 0,0 0,-25 25,26-25,-26 0,25 0,-24 0,-1 25,25-25,-24 0,24 0,0 0,-24 0,24-25,0 25,0 0,0-25,-24 25,24 0,0 0,1-25,-1 25,0 0,0 0,0 0,-24 0,24 0,0 0,-24 0,24-25,-25 25,26 0,-1 0,-25 0,25-24,-24 24,24-25,0 25,-24 0,24-25,0 25,0 0,1 0,-26-25,25 25,0 0,1 0,-26 0,25 0,-24 0,24 0,-25 0,26 0,-26 0,0 0,26 0,-26 0,0 0,26 0,-26 0,25-25,-24 25,24-24,-25 24,26 0,-1 0,-25 0,25-25,-24 25,24 0,-25 0,1 25,-1-25,25 0,-24 0,-1 0,1 24,-1-24,1 0,-1 0,0 0,1 0,24-24,-25 24,1 0,-1-25,25 25,-24 0,-1 0,25-25,-24 25,-1 0,1 0,-1 0,25 0,-24 0,-1 0,1 0,-1 0,0 0,1 0,-26 0,26 0,-1 0,1 0,-26 0,26-25,-1 25,-24 0,24-25,-24 25,-1 0,1 0,0 0,-1 0,1 0,-25 0,24 0,-24 0,0 0,0 0,-1 0,1 0,0 0,0 0</inkml:trace>
  <inkml:trace contextRef="#ctx0" brushRef="#br0" timeOffset="5464.6">12725 7838,'0'0,"0"-25,-25 1,25-1,0 0,0 0,0 0,-25 1,25-1,25 50,-25-1,0 1,0 0,25 25,-25-1,0 1,0 24,0-24,0 24,25 1,-25 24,0-25,24 1,-24 24,25-25,-25 26,25-26,-25 0,25 1,0-1,-25 1,0-26,24 26,-24-26,0-24,0 25,25-25,-25-1,0 1,0 0,0-50,-25 25,25-25,0 1,-24-1,24 0,0 0,-25 0,25 1,0-1,-25 25,25-25,25 25,0 25,-1-25,1 25,0-25,0 0</inkml:trace>
  <inkml:trace contextRef="#ctx0" brushRef="#br0" timeOffset="6252.69">7665 8086,'0'0,"0"-24,0-1,0 0,-25 25,50 0,-25 25,0 0,24-25,-24 24,25 26,-25-25,25 24,-25 26,25-26,-25 26,25-1,-25 25,24 1,-24-26,25 25,-25 0,25 1,-25-26,25 1,-25-1,25-24,-25-1,0 1,0-25,0-1,0 1,-25-25,0 0,0-25,0 25,1-24,-1 24,0 0,0 0,25-25,25 25</inkml:trace>
  <inkml:trace contextRef="#ctx0" brushRef="#br0" timeOffset="7060.81">17438 7293,'0'0,"0"-25,0 0,0 0,0 0,0 1,0 48,0 1,0 0,0 0,0 0,0 24,0 1,0 24,0 1,0-1,0 25,0 0,-25 1,25-1,-25 25,25-25,0 0,-25 1,25-26,0 0,-25-24,25 0,0-1,0-24,-24 0,24 0,-25-25,0 0,0-25,0 25,1-25,-1 0,0 0,0 1,0-1,1 0,24 0,-25 0,25 1,0-1,0 0,0 0,25 0,-1 25,1 0,25 0,-25 0,24 0,1 0,-1 0,1 0</inkml:trace>
  <inkml:trace contextRef="#ctx0" brushRef="#br0" timeOffset="17774.22">918 1935,'0'-25,"0"0,25 25,-1-25,1 1,0 24,0-25,0 25,-1 0,1-25,0 25,0 25,0-25,-1 25,-24-1,25 1,-25 0,0 0,0 0,0-1,0 1,0 0,0 25,0-26,0 1,0 0,0 0,0 0,0-1,0 1,0 0,0 0,0 0,25-1,-25 1,25-25,-25 25,25-25,-25 25,24-25,1 0,0-25,0 0,0 0,-25 1,0-1,0 0,0 0,0 0,0 1,0-1,0 0,0-25,0 26,0-1,0 0,0 0,0 0,0 1,0-1,-25 0,25 0,0 0,-25 25,25-24,0-1</inkml:trace>
  <inkml:trace contextRef="#ctx0" brushRef="#br0" timeOffset="20586.78">595 2456,'0'0,"0"24,0 1,0 0,0 0,0-50,0 0,0 0,0 1,0-1,0 0,25 0,-25 0,0 1,25-1,-25 0,0 0,25 0,-25 1,25-1,-25 0,24 25,-24-25,25 0,0 25,0 0,0 25,-1-25,-24 25,0 0,0 0,25-1,-25 1,0 0,0 0,25 0,-25-1,0 1,0 0,0 0,25-25,-25 25,25-25,-1 0,-24-25</inkml:trace>
  <inkml:trace contextRef="#ctx0" brushRef="#br0" timeOffset="21076.65">446 1687,'0'0,"0"-25,0 50,0 0,0-1,0 1,0 0,0 0,0 0,0-1,25 51,-25-50,0-1,25 26,-25-25,0 0,0 24,25-24,-25 25,0-26,25 26,-25-25,25 0,-25 24,24-24,-24 0,25 0,-25-1,25-24,-25 25,0 0,25-25,-25 25,0 0,25-25</inkml:trace>
  <inkml:trace contextRef="#ctx0" brushRef="#br0" timeOffset="21389.53">248 2133,'0'-25,"25"25,0-24,-1 24,1-25,0 25,0 0,24-25,-24 25,0-25,0 25,25 0,-26-25,1 25,0-24,0 24,0-25,-1 25,1 0,0-25,0 25</inkml:trace>
  <inkml:trace contextRef="#ctx0" brushRef="#br0" timeOffset="22359.72">1538 2654,'0'-25</inkml:trace>
  <inkml:trace contextRef="#ctx0" brushRef="#br0" timeOffset="23243.69">1811 2208,'25'0,"-1"0,1 0,0 0,-25-25,25 25,0 0,-1 0,1-25,0 25,0-25,0 25,-1 0,1-25,0 25,0 0,0 0,-25-24</inkml:trace>
  <inkml:trace contextRef="#ctx0" brushRef="#br0" timeOffset="23495.56">1885 2356,'25'0,"0"0,0 0,-1 0,1 0,0-24,0 24,0 0,-1-25,1 25,0 0,0-25,0 25,-1-25,1 25,0 0,-25-25,25 25</inkml:trace>
  <inkml:trace contextRef="#ctx0" brushRef="#br0" timeOffset="25588.78">2778 2108,'25'0,"-25"-24,25 24,-25 24,25-24,-25 25,24 0,-24 0,25-25,-25 25,0-1,0 1,0 0,0 0,0 0,0-1,0 1,0-50,0 1,0-1,0 0,0 0,0 0,0 1,25-1,-25 0,25 0,0 25,-25 25,0 0,24-25,-24 25,0-1,0 1,0-50,25 1,-25-1,0 0,25 0,-25 0,0 1,0-1,25 0,-25 0,25 25,-25 25,24 0,-24 0,0-1,25 1,-25 25,0-25,25-1,-25 1,0 0,0 0,25 0,-25 24,0-24,0 0,0 0,0-1,25 1,-25 0,0 0,24 0,-24-1</inkml:trace>
  <inkml:trace contextRef="#ctx0" brushRef="#br0" timeOffset="25975.84">3373 2356,'0'25,"0"0,0 0,0 0,0-1,0 1,0 0,0 0,0 0,0-1,0 1,25-25,-25 25,0 0,0 0,0 0,0-50,0 0,0 0,-25 0,25 0,0 1,0-1,0 0,0 0,0 0,0 1,0-1,0 0,0 0,0 0,25 1,0-1,0 25,-25-25,25 25,-1 0,1 0,0 0</inkml:trace>
  <inkml:trace contextRef="#ctx0" brushRef="#br0" timeOffset="26156.36">3349 2480,'24'0,"1"0,0-24,0 24,0 0,-1-25,1 25,0 0,0-25</inkml:trace>
  <inkml:trace contextRef="#ctx0" brushRef="#br0" timeOffset="26816.08">3944 2009,'0'-25,"-25"25,0 0,1 0,24 25,-25-25,25 25,-25-25,25 25,-25 0,25-1,-25 1,25 0,-24 0,24 0,0-1,0 1,-25 0,25 0,0 0,25-25,-1 0,1-25,0 0,0 0,-25 0,25 1,-1-1,-24 0,0 0,0 0,0 1,0-1,0 0,25 50,-25 0,25-25,-25 24,25 26,-25-25,25 0,-25 24,24-24,-24 0,25 0,-25 24,0-24,25 0,-25 0,25-1,-25 1,0 0,0 0,0 0,0-1,0 1,-25-25,0 0,0 0,25-25,-24 25,-1 0,25-24,-25 24,25-25,0 0,0 0,0 0,25 1</inkml:trace>
  <inkml:trace contextRef="#ctx0" brushRef="#br0" timeOffset="27135.58">4142 2282,'0'-25,"0"50,25 0,-25 0,0-1,25 1,-25 0,0 0,25 0,-25-1,25 1,-25 0,24 0,-24 0,0-1,25 1,-25 0,25-25,-25 25,0 0,25-25,-25 25</inkml:trace>
  <inkml:trace contextRef="#ctx0" brushRef="#br0" timeOffset="27388.03">4192 2332,'0'-25,"25"25,0-25,-1 25,1 0,0 0,-25-25,25 25,0 0,-1 0,1-25,0 25,0 0,0 0</inkml:trace>
  <inkml:trace contextRef="#ctx0" brushRef="#br0" timeOffset="27567.75">4242 2456,'24'0,"1"0,0-25,0 25,0 0,-1-25</inkml:trace>
  <inkml:trace contextRef="#ctx0" brushRef="#br0" timeOffset="28395.3">4688 2059,'0'0,"-25"0,25-25,0 0,0 50,0 0,0 0,0-1,0 1,0 50,0-51,0 26,0 24,0-49,0 0,0 25,0-26,0 1,0 0,0 0,0 0,0-1,0 1,0-50,0 1,0-1,0 0,0 0,0 0,0 1,0-1,0 0,0 0,0 50,0 0,0 0,25-25,0 24,0-24,-1 0,1 0,0-24,0-1,0 25,-25-25,0 0,0 0,25 1,-25-1,0 0,0 0,0 0,0-24,0 24,0 0,0 0,0-24,0 24,-25 0,25 0,0 1,0-1,0 0,0 50,0 0,0 24,0-24,25 0,-25 0,0 24,24-24,-24 25,0-26,25 26,-25-25,25 24,-25-24,25 25,-25-25</inkml:trace>
  <inkml:trace contextRef="#ctx0" brushRef="#br0" timeOffset="28985.58">5135 2307,'-25'0,"25"-25,0 50,0 0,0-1,0 1,0 0,25 0,-25 0,0-1,0 1,0 0,0 25,24-26,-24 1,0 0,0 0,0 0,0 0,0-1,25-24,-25-24,0-1,0 0,0 0,-25 0,25 0,0 1,0-1,0 0,-24 0,24 0,0 1,0-1,0 0,0 0,0 0,0 1,0-1,24 0,1 25,0 0,-25 25,25-25,-25 25,0-1,0 1,0 0,0 0,0 0,0-1,0 1,0 0,0 0,0 0,25-1,-25 1,24-25,-24 25,25-25,0 0,-25 25,25-25,-50 25,0-25,0 0</inkml:trace>
  <inkml:trace contextRef="#ctx0" brushRef="#br0" timeOffset="29269.24">5383 2183,'0'-25,"0"0,0 0,24 25,1 0,-25 25,0 0,25 0,-25 0,0-1,25 1,-25 0,25 25,-25-26,0 1,0 0,24 0,-24 0,0-1,25 26,0-25,-25 0,0-1,25 1,0 0</inkml:trace>
  <inkml:trace contextRef="#ctx0" brushRef="#br0" timeOffset="29810.83">5383 2084,'0'0,"0"-25,0 0,0 0,24 25,-24-25,25 25,0-24,0 24,0-25,-1 25,1 0,0 0,0 25,0-25,-25 24,0 1,0 0,0 0,0 0,0-1,0 1,0 0,-25-25,25 25,0 0,-25-25,25 24,0 1,0 0,25-25,0 25,-1-25,1 0,-25 25,25-25,0 0,0 24,-1-24,-24 25,25-25,-25 25,25 0,-25 0,25-1,-25 1,0 0,0 0,-25-25,25 25,-25-1,0 1,1-25,-1 0,25 25,-25-25,0 0,0 0,1 0,-1 0,0 0,0 25,0-25,25-25</inkml:trace>
  <inkml:trace contextRef="#ctx0" brushRef="#br0" timeOffset="30286.67">6152 1935,'-25'0,"0"0,0 0,25 25,-25-1,1 1,24 0,0 0,0 0,0-1,-25 1,25 0,0 25,0-26,0 1,-25 25,25-25,0 24,0-24,0 0,0 24,0-24,25 0,-25 0,25 0,-25-1,0 1,24-25,-24 25,25-25,0 25,0-25,0 0,-1 0,1 0,0 0,0 0,24 0</inkml:trace>
  <inkml:trace contextRef="#ctx0" brushRef="#br0" timeOffset="30554">6176 2208,'0'-25,"0"0,25 0,0 25,0 0,0 0,-25 25,24-25,-24 25,25-25,-25 25,25-1,-25 1,25 0,-25 0,0 0,0-1,0 1,0 0,0 0,-25 0,25-1,-25 1,25 0</inkml:trace>
  <inkml:trace contextRef="#ctx0" brushRef="#br0" timeOffset="30794.59">6474 2108,'-25'0,"0"0,1 0,-1 25,25 0,-25-25,25 25,-25 0,25-1,0 1,0 0,0 0,0 0,0-1,0 1,25 0,-25 0,25-25,-25 25,25-25,-1 24,1-24,0 0</inkml:trace>
  <inkml:trace contextRef="#ctx0" brushRef="#br0" timeOffset="31026.24">6573 1960,'25'-25,"0"25,0 0,-1 0,1 0,0 25,0-25,0 24,-1-24,26 25,-25 0,0 0,0 0,-1-1,-24 1,25 0,0 25,0-26,-25 26,25 0,-25-26,0 26,0 0,-25-26,0 26,0 0,0-26</inkml:trace>
  <inkml:trace contextRef="#ctx0" brushRef="#br0" timeOffset="31638.98">3746 3349,'0'0,"24"0,1 0,0 0,0 0,0 0,24 0,-24-25,25 25,-1-25,26 25,-1-25,0 25,1-25,-1 1,25-1,-24 25,24-25,0 0,1 0,-1 1,0-1,-25 25,26-25,-1 0,-25 0,1 25,-1-24,0-1,1 25,-1-25,-24 25,0 0,-26-25,26 25,-25 0,0-25,-1 25,-24-24,-24 24</inkml:trace>
  <inkml:trace contextRef="#ctx0" brushRef="#br0" timeOffset="35153.56">6598 2530,'0'25,"25"-25,0 25,-1-1,-24 1,25-25,-25 25,25 0,0 0,-25 0,25-25,-25 24,24-24,-24 25,25 0,-25 0,0 0,25-25</inkml:trace>
  <inkml:trace contextRef="#ctx0" brushRef="#br0" timeOffset="35350.53">6846 2654,'0'-25,"0"50,25-25,0 25,0 0,-1 0,-24-1,25-24,0 25,-25 0,25-25,0 25</inkml:trace>
  <inkml:trace contextRef="#ctx0" brushRef="#br0" timeOffset="36213.46">7268 3026,'25'25,"-25"0,0 0,0-1,24 1,-24 0,0 25,25-26,-25 1,0 0,0 0,25-25,-25 25,0-1,25 1,-25 0,0 0,25 0,-25-50,-25 25,25-25,-25 0,25 0,0 1,-25 24,25-25,0 0,0 0,0-24,-25 24,25 0,0 0,0 0,0 1,0-1,0 0,0 0,0 0,0 1,0-1,0 0,0 0,0 0,25 1,0-1,0 25,0 0,-1 0,1 0,-25 25,25-25,-25 24,0 1,0 0,0 0,-25 0,25-1,-25-24,1 25,24 0,-25-25,25 25,0 0,0-1,25-24,-1 0,1 25,0-25,0 0,0 25,-1-25,1 0,0 25,0-25,-25 25,25-1,-1 1,-24 0,0 0,0 0,-24-25,-1 24,0-24,0 0,0 0,1 0,-1 0,0 0,0 0</inkml:trace>
  <inkml:trace contextRef="#ctx0" brushRef="#br0" timeOffset="36510.01">7913 3150,'0'25,"0"0,0 0,0-1,-25 1,25 0,0 0,0 0,0-1,0 1,25-25,-1 25,1-25,0-25,0 25,-25-25,25 25,-25-24,0-1,0 0,0 0,0 0,-25 1,0-1,0 25,0-25,1 0,-26 25</inkml:trace>
  <inkml:trace contextRef="#ctx0" brushRef="#br0" timeOffset="38682.9">7565 10616,'0'-24,"0"-1,0 50,-24-25,24 24,-25-24,25 25,-25 0,0 0,25 0,-25-25,25-25,25 25,0-25,-25 0,25 25,-25-25,25 25,-25-24,24 24,-24-25,0 50,0-1,25-24,0 25</inkml:trace>
  <inkml:trace contextRef="#ctx0" brushRef="#br0" timeOffset="39096.57">7565 10616,'-24'0,"24"25,0 0,0 0,0 0,24-25,-24 24,0 1,0 0,0 0,0 0,25-25,-25 24,0 1,0-50,0 1,-25 24,25-25,0 50,0-1</inkml:trace>
  <inkml:trace contextRef="#ctx0" brushRef="#br0" timeOffset="39593.25">7640 11013,'0'0,"-25"25,25 0,-25 0,0-25,25 24,0-48,0-1,25 25,-25-25,0 0,25 25,-25-25,25 1,-25-1,25 25,-25 25,0-1,0 1,0 0,0 0,0 0,0-1,0 1</inkml:trace>
  <inkml:trace contextRef="#ctx0" brushRef="#br0" timeOffset="39899.65">7665 11088,'0'-25,"-25"25,25 25,0-1,25 1,-25 0,0 0,0 0,0 0,0-1,0 1,0 0,24-25,-24 25,0 0,0-1,0 1,0 0,0-50,-24 25,24-25,-25 25,25-24,0-1,0 0,25 25,-1-25</inkml:trace>
  <inkml:trace contextRef="#ctx0" brushRef="#br0" timeOffset="40895.17">12725 10418,'-25'0,"25"-25,0 50,-25 0,25 0,-25-25,25 24,-24 1,24 0,-25-25,25 25,0 0,0-50,25 25,-25-25,24 0,-24 0,25 25,-25-24,25 24,0-50,-25 25,25 25,-25 25,24 0,-24 0,0-1,0 1</inkml:trace>
  <inkml:trace contextRef="#ctx0" brushRef="#br0" timeOffset="41206.78">12700 10468,'-25'0,"25"-25,0 0,0 50,0 0,0-1,0 1,0 0,25 0,-25 0,0-1,0 1,0 0,25 0,-25 0,0-1,0 1,0 0,0 0,-25-25,0 0,25-25,-25 0,25 0,0 1,-24-1,24 0,0 0,0 0</inkml:trace>
  <inkml:trace contextRef="#ctx0" brushRef="#br0" timeOffset="41723.42">12675 10815,'0'25,"0"-1,0 1,0 0,0 0,25 0,-25-1,0 1,0 0,0 0,0 0,0-1,0 1,0 0,0 0,0 0,0 0,-25-50,25 0,-25 25,25-25,0 0,-24 25,24-25,0 50,0 0,24 0,-24 0,25-25,-25 25,25-25,-25 24</inkml:trace>
  <inkml:trace contextRef="#ctx0" brushRef="#br0" timeOffset="43648.96">9302 12526,'-25'0,"0"0,25-24,-25 24,25-25,0 50,25-1,-25 1,25-25,-25 25,25 0,-25 0,0-1,25 1,-25 0,24 0,-24 0,25-1,-25 1,25 0,-25 0,0 0,25-25,-25 24,0 1,0-50,-25 1,25-1,-25 0,0 0,25 0,0 1,0-1,-24 25,24-25,0 0,0 0,-25 1,25-1,0 0,0 0,0 0,0 1,0-1,25 25,-25-25,24 25,1 0,0-25,0 25,0 0,-1 0,-24-25,25 25,0 0,0-24,0 24,-25 24</inkml:trace>
  <inkml:trace contextRef="#ctx0" brushRef="#br0" timeOffset="43883.09">9327 12725,'0'0,"0"-25,24 25,1 0,0 0,0 0,0 0,-1 0,1 0,0 0</inkml:trace>
  <inkml:trace contextRef="#ctx0" brushRef="#br0" timeOffset="44224.28">9699 12700,'0'0,"24"0,1 0,0 0,-25-25,25 25,0 0,-1 0,1 0,0 0,0-25,0 25,-1 0,1 0,0 0,0 0</inkml:trace>
  <inkml:trace contextRef="#ctx0" brushRef="#br0" timeOffset="44456.53">9748 12824,'25'0,"0"0,0 0,-1 0,1 0,0 0,0 0,0 0,24 0,-24 0,0 0,0-25</inkml:trace>
  <inkml:trace contextRef="#ctx0" brushRef="#br0" timeOffset="44816.14">10344 12626,'0'24,"0"1,-25-25,25 25,0 0,0 0,0-1,0 1,0 0,25-25,-25 25,24-25,-24 25,25-25,0 0,0 0,0 0,-1-25,1 25,-25-25,25 25,-25-25,0 0,0 1,0-1,0 0,-25 25,25-25,-25 25,25-25,-24 1,-1 24,0-25,0 25,25-25,-25 25,1-25</inkml:trace>
  <inkml:trace contextRef="#ctx0" brushRef="#br0" timeOffset="45895.35">9748 10840,'0'24,"0"1,25-25,-25 25,0 0,0 0,25-1,-25 1,0 0,0 25,25-26,-25 1,0 0,24 0,-24 0,0 0,25-1,-25 1,0 0,25-25,-25 25,0-50,0 0,-25 25,25-25,0 1,-25-1,25 0,-24 0,24 0,-25 0,25 1,0-1,-25-25,25 25,0 1,-25-1,25 0,0 0,0 0,0 1,25-1,0 25,0 0,-1-25,1 25,0 0,0 0,0 0,24 0,-24 0,0 0,0 0</inkml:trace>
  <inkml:trace contextRef="#ctx0" brushRef="#br0" timeOffset="46104.4">9798 10964,'25'0,"-1"0,1 0,-25-25,25 25,0 0,0 0,-1 0,1 0,25 0,-25 0</inkml:trace>
  <inkml:trace contextRef="#ctx0" brushRef="#br0" timeOffset="46332.58">10220 10939,'0'0,"0"-25,24 25,1 0,0 0,0 0,0 0,-1 0,1 0,0 0,0 0</inkml:trace>
  <inkml:trace contextRef="#ctx0" brushRef="#br0" timeOffset="46531.74">10195 11088,'25'0,"-1"-25,1 25,0 0,0 0,0 0,-1 0,1-25,0 25,0 0</inkml:trace>
  <inkml:trace contextRef="#ctx0" brushRef="#br0" timeOffset="46760.48">10592 10716,'0'-25,"0"50,0-1,24-24,-24 25,25 0,-25 0,25 24,-25-24,25 0,-25 25,25-1,-1-24,-24 25,25-26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2:44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1463 1042,'0'-25,"0"0,-24 25,24-25,0 50,24 0,-24 0,0 0,25-1,-25 1,0 25,0-25,25-1,-25 26,0-25,0 24,0-24,25 25,-25-25,0 24,0-24,0 25,0-1,0-24,0 0,0 0,0 0,25-1,-25 1</inkml:trace>
  <inkml:trace contextRef="#ctx0" brushRef="#br0" timeOffset="448.47">1463 1091,'0'0,"25"-24,-25-1,25 50,-25-1,25 1,0 0,-25 0,0 0,24-25,-24 24,25-24,0 25,0-25,-25-25,25 1,0-1,-1 0,-24 0,25 0,0 1,-25-1,25-25,0 25,-25 1,24-1,-24 0,25 0,-25 0,25 1,-25-1,25 25,0 0,-25 25,24-25,-24 24,0 26,25-25,-25 0,0 24,0-24,25 25,-25-1,0-24,25 25,-25-1,0 1,25-25,-25 24,0-24,24 25,-24-26,25 26,-25-25,25 0</inkml:trace>
  <inkml:trace contextRef="#ctx0" brushRef="#br0" timeOffset="1007.73">2332 1439,'0'24,"0"1,24-25,1 0,0-25,0 25,-25-24,25 24,-1-25,1 0,0 0,-25 0,25 1,-25-1,-25 0,0 25,0 0,1 0,-1 25,0-25,25 25,-25-1,25 1,0 0,-25 0,25 24,0-24,0 0,0 0,0 0,0-1,25 1,0 0,0 0,0-25,-1 25,1-25,0 0,0-25,0 25,-1-25,1 25,0-25,0 0,0 1,0-1,-1 0,1 0,0 0,-25-24,25 24,0 0,-25-24,24 24,-24 0,0-25,0 26,0-26,0 25,0 0,0-24,0 24,0 0,0 0,0 50,0 0,0 0,0 0,0-1,0 1,0 25,0-25,0 24,0-24,0 25,0-26,0 26,0-25,25 24,-25-24,25 25,-25-25,0-1,25 1,0 0,-25 0,24-25</inkml:trace>
  <inkml:trace contextRef="#ctx0" brushRef="#br0" timeOffset="1199.83">2828 1290,'-25'25,"50"-25,0 0,-25-25,24 25,1 0,0 0,0-25,0 25,24-25</inkml:trace>
  <inkml:trace contextRef="#ctx0" brushRef="#br0" timeOffset="1516.51">3448 1141,'0'0,"-25"0,0 25,0-25,1 0,24 25,-25-25,25 24,-25-24,25 25,-25 0,25 0,-25 0,25-1,0 1,0 0,-24 0,24 0,0-1,0 1,0 0,0 0,0 0,24-1,-24 1,25-25,-25 25,25-25,0 0,0 0,-1 0,26 0,-25-25,0 25</inkml:trace>
  <inkml:trace contextRef="#ctx0" brushRef="#br0" timeOffset="2103.96">3969 1215,'-25'0,"25"25,-25-25,0 0,1 25,-1-25,0 25,0 0,0-1,25 1,0 0,0 0,0 0,25-25,0 0,0-25,0 0,-1 0,1 25,-25-25,25 25,-25 25,25 0,0-25,-1 0,1 0,-25-25,25 25,0-25,-25 1,25 24,-25-25,24 0,-24 0,0 0,25 25,-25-24,0-1,0 0,0 0,0-24,0 24,-25 0,25 0,-24 0,24 1,0-1,-25 0,25 0,-25 0,25 1,0-1,0 50,-25-1,25 1,0 0,0 0,0 0,0 24,0-24,0 0,0 24,0-24,0 0,0 0,25 24,-25-24,25 0,-25 0,25 0,-25-1,24 1,1-25,-25 25,25 0,0-25,0 25,-1-25,1 24,0-24,0 0,0 0</inkml:trace>
  <inkml:trace contextRef="#ctx0" brushRef="#br0" timeOffset="2528.47">4564 595,'-25'0,"25"25,0 0,0 0,0 24,0-24,0 25,0-25,0 24,0 1,0 24,0-24,0-1,0 26,0-26,0 26,25-1,-25-24,25 24,-25-24,25 24,-25-24,24 0,-24-1,25 1,0-1,0-24,-25 0,25 0,-1 0,1-25,0 0,-25-25,0 0,-25 0,25 0,-25 1,1 24,-1-25,0 0,0 25,25-25,-25 0,1 25,-1-24,25-1,0 0,25 0,-25 0</inkml:trace>
  <inkml:trace contextRef="#ctx0" brushRef="#br0" timeOffset="3520.44">5606 719,'0'-24,"0"-1,-25 0,25 0,-25 25,25-25,-25 25,25-24,-24 24,24-25,-25 25,25-25,-25 25,0 0,0-25,1 25,-1-25,0 25,0-25,0 25,1 0,-1-24,0 24,-25-25,26 25,-26 0,25-25,-24 25,-1 0,0 0,1-25,-1 25,0 0,1 0,-1-25,1 25,-26 0,26 0,-1 0,0 0,1 0,-26 0,26 0,-1 0,1 0,-26 0,26 0,-1 0,-24 0,24 25,-24-25,-1 0,1 25,-1-25,1 0,-1 25,1-25,0 25,-1-25,1 24,24 1,-24-25,-1 25,26-25,-26 25,26 0,-26 0,26-1,-26 1,26 0,-26 0,1 0,24-1,-24 1,-1 25,1-25,0 24,-1 1,1-25,-1 24,1 1,-1-25,1 24,24 1,-24-1,24-24,1 25,-1-1,1 1,-1 0,0-1,26 1,-1-1,0-24,0 25,0 0,1-1,24 1,-25-1,25 1,0 0,0 24,0-24,0-1,0 1,0-1,0 26,25-26,-25 1,24 0,1 24,0-24,25-1,-26 1,26-25,0 24,24 1,-24-25,24 0,0-1,26 1,-26 0,25-25,1 25,-1-25,0 0,25 0,-25 0,25-25,-25 25,25-25,1 0,-26 1,25-1,0 0,0 0,-25 0,25 1,0-26,0 0,-25 25,25-24,-24-26,24 26,-25-26,0 26,-25-26,26 1,-26-25,0 24,1-24,-26 25,26-25,-25-1,-1 26,-24-25,25 24,-26 1,-24-1,25 1,-25 0,0 24,-25-24,1 24,-1 0,-25 1,25 24,-24 0,-1 0,0 1,-24-1,24 25</inkml:trace>
  <inkml:trace contextRef="#ctx0" brushRef="#br0" timeOffset="4336.42">3572 2133,'-25'-25,"0"25,25-24,0-1,25 25,0 0,0 0,-1 0,1 0,0 0,0 25,25-25,-1 24,-24 1,25-25,-1 25,26 25,-26-26,26 1,-1 25,-24-1,24-24,0 25,1-1,24-24,-25 25,1-1,-1 1,1-25,-1 25,1-26,-26 26,26-25,-1 0,-24-1,24 1,-24 0,-1 0,1 0,-1-1,1-24,0 25,-26 0,26-25,-25 25,0-25,-1 25,1-25,0 0,-50 0,0-25,1 25,-1-25,-25 25,25-25,1 25,-26 0,25-25,-24 25,24 0,0 0,0-24,0 24,1 0,-1 0,0 24,0-24,0 25,25 0,0 0,0 0,25-1,0 1,0 0,0-25,-1 25,1-25,25 0,-25 0,24 0,1-25,-25 25,24-25,1 0,-25 1,24-1,1 0,-25 0,0 0,-1 1,1-26,0 25,0 0,0 1,-25-1,24-25,-24 25,0 1,0-1,-24 0,24-25,-25 25,0 1,0-1,-24 25,24-25</inkml:trace>
  <inkml:trace contextRef="#ctx0" brushRef="#br0" timeOffset="5538.76">5482 3249,'0'0,"0"-24,25 24,-25-25,24 0,-24 0,25 25,-25-25,25 1,0-1,0 0,-25 0,24 0,1 1,0 24,0-25,-25 0,25 0,-1 0,1 1,0 24,0-25,-25 0,25 25,0-25,-25 0,24 25,-24-24,-24 24,-1 0,0 0,0 24,0-24,0 25,-24-25,24 25,0 0,-24 0,24-1,0 1,0-25,0 25,1 0,-1 0,0-25,0 24,0-24,50 0,0-24,0 24,0-25,-1 0,1 0,25 0,-25 25,-1-24,26-1,-25 0,24 0,-24 0</inkml:trace>
  <inkml:trace contextRef="#ctx0" brushRef="#br0" timeOffset="13662.44">5879 14709,'0'-25,"0"1,0-1,0 0,0 0,25 25,-1 0,-24-25,25 25,0 0,0 0,0 25,-1-25,1 0,0 25,0 0,0-25,-1 25,1-1,0 1,0 0,-25 25,25-26,-25 1,0 25,0-25,-25-1,25 1,-25 25,0-25,0-1,1-24,-1 25,0 0,0-25,0 0,-24 0,24 0,0 0,-24-25,24 0,0 1,-25-1,25 0,-24 0,24 0,0 1,-24-1,24-25,0 25,25 1,-25-1,25 0,-25 0,25 0,0 1,0-1,25 0,0 0,0 0,24 1,-24-1,25 25,-25-25,24 0,1 25,0-25,-1 1,1 24,-1-25,1 25,0 0,24-25,-24 25,-1 0,1 0,-1 0,26 0,-26-25,1 25,-25 0,24 0,1 25,0-25,-26 0,26 0,-25 0,25 0,-26 25,1-25</inkml:trace>
  <inkml:trace contextRef="#ctx0" brushRef="#br0" timeOffset="14326.34">6995 14039,'25'0,"0"0,-1 0,1 0,0 0,0 0,0 0,-1 0,26-24,-25 24</inkml:trace>
  <inkml:trace contextRef="#ctx0" brushRef="#br0" timeOffset="15376.64">19621 14312,'0'-25,"0"50,0 0,0 0,0 0,24-25,-24 25,0 24,25-24,-25 0,0 0,0 24,0-24,0 0,0 24,0-24,0 25,-25-25,25-1,0 26,-24-25,-1 0,0-1,-25-24,25 0,1 0,-1 0,-25-24,25-1,-24 0,24 0,-25 0,26-24,-26-1,25 25,-24-24,24-1,0 1,0 24,25-25,-25 25,25-24,0 24,0 0,25 0,-25 0,25 1,0-1,24 25,-24-25,25 0,-1 25,1 0,0-25,-1 25,1 0,24 0,-24 0,0 0,-1 25,26-25,-26 25,1 0</inkml:trace>
  <inkml:trace contextRef="#ctx0" brushRef="#br0" timeOffset="15608.52">19844 14089,'0'0,"-25"0,25-25,25 25,0 25,-1-25,1 25,25-25,-25 25,-1-25,26 24,-25-24,0 0,24 0,-24 0,0 0,0 0,-1-24,1 24</inkml:trace>
  <inkml:trace contextRef="#ctx0" brushRef="#br0" timeOffset="15747.88">20290 14064,'-49'-49,"98"98,-98-123,24 49,0 0,0 25,25-25,0 50,-25-25,25 25,-24 0,24 0,-25-1,25 26,0-25,-25 24,25 1,0 0,-25-1,25 1,0 0,0-1,0 1,0-1,0 1</inkml:trace>
  <inkml:trace contextRef="#ctx0" brushRef="#br0" timeOffset="40554.03">5581 15577</inkml:trace>
  <inkml:trace contextRef="#ctx0" brushRef="#br0" timeOffset="41898.71">8012 14858</inkml:trace>
  <inkml:trace contextRef="#ctx0" brushRef="#br0" timeOffset="46103.38">18455 14982,'0'-25,"0"0,-25 1,0 24,0 0,0 0,1 0,-1 0,0 0,0 0,0 0,1 0,-1 0,0 0,0 0,0 0,1 0,-1 0,0 24,0-24,0 0,1 0,-26 0,25 0,0 0,1 0,-1 25,0-25,-25 0,26 0,-1 0,0 0,-25 0,26 25,-1-25,-25 0,25 0,0 0,-24 0,24 0,-25 25,26-25,-26 0,0 0,26 0,-26 0,25 0,-24 0,-1 0,25 0,-24 0,24 0,-25 0,1 0,24 0,-25 0,25 0,-24 0,24 0,-25 0,26 0,-1 0,-25 0,1 0,24 0,-25 0,25 0,-24 0,-1 0,0 0,1 0,24 0,-25 0,1 0,-1 0,1 0,-1 0,0 0,1 0,-1 0,25 0,-24 0,-1 0,1 0,-1 0,0 0,1 0,-1 0,0 0,1 0,-1 0,-24 0,24 0,1 0,-1 0,0 0,-24 0,24 0,1 0,-1-25,-24 25,24 0,1 0,-1 0,-24 0,24-25,0 25,1 0,-26 0,26 0,-1 0,0 0,1-25,-1 25,-24 0,24 0,-24 0,24 0,-24 0,24-24,-24 24,24 0,-24 0,-1 0,26 0,-26 0,26 0,-1 0,0 0,-24 0,24 0,1 0,-1 0,1 0,-1 0,0 0,1 0,-1 0,1 0,-1 0,0 0,1 0,-1 0,-24 0,24 24,0-24,1 0,-26 0,26 0,-1 0,1 0,-1 0,25 0,-24 25,24-25,-25 0,25 0,1 0,-1 0,0 0,0 0,0 0,1 0,-1 0,0 0,0 0,0 0,25 25,-24-25</inkml:trace>
  <inkml:trace contextRef="#ctx0" brushRef="#br0" timeOffset="46504.33">11881 14660,'0'-25,"0"0,-24 50,-1-25,25 25,-25-25,0 0,0 24,1 1,-1-25,0 25,0 0,-24 0,24-1,0 1,-25 0,26 0,-1 0,0-1,0 1,0 0,1 0,-1 0,0-1,25 1,-25 0,25 0,0 0,0-1,0 1,0 0,0 0,25 0,-25-1,25-24,24 25,-24 0,25-25,-1 25,1-25,0 25,-1-25,26 0,-1 0,-24 25,24-25,0 0,1 0</inkml:trace>
  <inkml:trace contextRef="#ctx0" brushRef="#br0" timeOffset="51915.96">20365 14188,'0'-25,"-25"1,25-1,0 0,25 25,-25-25,24 25,-48 0,-26 0,0 25,1 0,24-25,-25 25,1-1,-1 1,1 0,24 0,25 0,25-1,-1-24,1 0,0 0,0 0,0 0,24-24,-24 24,0-25,0 25,24-25,-24 25,0-25,-25 0,25 1,-25-1,0 0,0 0,-25 0,0 25,-25-24,26 24,-26 0,25 0,-24 0,-1 24,25-24,-24 0,-1 25,25 0,0-25,1 25,-1 0,25-1,25-24,-1 0,1 25,0-25,0 0,24 0,-24 0,0 0,25 0,-26 0,1 0,0-25,0 25,0 0,-25-24,-25 24,25 24,0 1,25-25,-25 25,24-25,1 0,0 0,0 0,0 0,-25-25,-25 25,25-25,-25 25,0-24,0 24,1-25,-1 25,0-25</inkml:trace>
  <inkml:trace contextRef="#ctx0" brushRef="#br0" timeOffset="52226.2">19521 13891,'0'0,"-25"-25,1 25,48 0,1 0,0 0,0 0,25 0,-1 25,1-25,-1 0,1 0,0 0,24 0,-24 0,24 0,-24 0,-1 24,26-24,-26 0,1 0,-1 0,1 0,0 0,-1 0,-24-24,0 24,0 0,-1 0,1 0,-25-25,25 25</inkml:trace>
  <inkml:trace contextRef="#ctx0" brushRef="#br0" timeOffset="53491.82">6251 6648,'0'0,"0"-25,-25 0,25 0,-25 25,25-25,0 1,-25 24,25-25,0 0,0 0,25 25,-25-25,0 50,0 0,0 0,-25-25,25 49,-24-24,24 0,-25 25,25-26,-25 1,25 25,-25-25,25-1,-25 1,25 0,0-50,0 0,25 1,-25-26,25 25,-25-24,25 24,0-25,-1 25,-24-24,25-1,0 25,0-24,0 24,-1-25,1 26,0-1,0 0,0 25,-1-25,1 25,0 0,0 25,0 0,-1 0,-24-1</inkml:trace>
  <inkml:trace contextRef="#ctx0" brushRef="#br0" timeOffset="54330.61">6474 6573,'-25'0,"25"-25,-25 25,25 25,0 0,25 0,-25 0,0-1,25-24,-25 25,0 0,25 0,-25 0,25-1,-25 1,24 0,-24 0,25 25,-25-26,0 1,25 25,-25-25,25 24,-25 1,0-25,25 24,-25 1,0-1,24 1,-24 0,0-1,0-24,25 25,-25-1,25 1,-25-1,0 26,25-26,-25 1,25 24,-25-24,24 25,1-26,-25 26,25-26,-25 26,25-26,0 26,-25-1,25 0,-25-24,24 24,-24 1,25-26,-25 1,25 24,0-24,-25 0,0-1,25 1,-25 0,24-1,-24 1,0-1,25 1,-25 0,0-1,0 1,0-1,0 1,25 0,-25-1,0 26,0-26,0-24,0 25,25-1,-25 1,0 0,0-26,25 26,-25-25,0 0,24-1,-24 1,0 0,0 0,0 0,25-25,-25 24,0 1,25-25,-25 25,0 0,25-25,-25 25,0-1,0 1,25 0,-25 0,0 0,0-1,0 26,24-25,-24 0,0 24,0 1,0-25,0 24,0 1,0-25,0-1,0 26,0-25,0 0,0-1,0 1,0 0,0 0,0 0,0 0,0-1,0 1,0 0,0 0,0 0,0-1,0 1,0 0,0 0,0 0,0-1,0 1,0 0</inkml:trace>
  <inkml:trace contextRef="#ctx0" brushRef="#br0" timeOffset="54438.43">7293 11683</inkml:trace>
  <inkml:trace contextRef="#ctx0" brushRef="#br0" timeOffset="54698.54">7293 11658,'0'25,"0"0,0 0,0-1,0 1,0 0,0 0,0 0,0-1,0 1,0 0,0 0,0 0,0-1,0 1,0 0,0 0,0 0,0-1</inkml:trace>
  <inkml:trace contextRef="#ctx0" brushRef="#br0" timeOffset="68765.69">13246 12626,'0'-25,"0"0,0 0,0 0,0 1,0-1,0 50,0-1,0 1,0 0,-25 25,25-1,-25 26,0-1,-24 0,24 26,-25-1,1 25,-1 0,0 0,-24 0,24 0,-24 0,24 0,1 0,-26-25,26 0,-1 1,1-26,-1 1,0-1,26-24,-26-1,25 1,-25-1,26-24,-1 0,0 25,0-26</inkml:trace>
  <inkml:trace contextRef="#ctx0" brushRef="#br0" timeOffset="69025.89">12005 13767,'0'0,"-24"-25,24 0,-25 0,0 0,25 1,0 48,25 1,0 0,-1 25,1-1,25 1,-1 24,1-24,25 24,-26 1,26-1,-1 0,-24-24,24 0,0 24,1-24,-1-25,1 24,-26 1,26-25,-26-1,1 1</inkml:trace>
  <inkml:trace contextRef="#ctx0" brushRef="#br0" timeOffset="70474.78">8161 13444,'25'0,"-1"0,1-25,0 25,0 0,0 0,-1-24,1 24,0 0,0 0,24-25,-24 25,0 0,0 0,24 0,-24 0,25 0,-25 0,24-25,-24 25,25 0,-1 0,1 0,-1 0,1 0,0 0,24 0,-24 0,24-25,1 25,-1 0,0-25,1 25,-1 0,1-24,24 24,-25 0,25-25,-24 25,24 0,0 0,-24 0,24-25,0 25,-24 0,24 0,0 0,0 0,0 0,1 0,-1 0,0 0,0 0,1 0,-1 0,25 0,-25 0,0 0,25 0,-25 0,1 0,24 0,-25 0,25 0,-25 0,25 0,-25 25,25-25,-24 0,-1 0,25 0,-25 25,0-25,25 0,-24 0,-1 0,0 0,0 0,0 24,1-24,-1 0,0 0,0 0,1-24,-1 24,0 0,0 0,-24 0,24 0,0-25,0 25,1 0,-26-25,25 25,-24 0,24 0,-25-25,1 25,-1 0,0-25,-24 25,24-25,-24 25,0 0,-26-24,1 24,0 0,0 0,0-25,-25 0,-25 0,0 25,25-25,-25 25,0 0,-24-24,24 24,0 0,0-25,1 25,-1 0,0 0,25 25,25-1,0-24,-25 25,24 0,1 0,0 0,-25-1,25 1,-25 0,0 0,0 0,0 0,0-1,-25 1,25 0,-25 0,0 0,1-25,-1 24</inkml:trace>
  <inkml:trace contextRef="#ctx0" brushRef="#br0" timeOffset="73121.6">9575 11857,'0'-25,"0"0,0 0,0 0,0 1,24-1,-24 0,0 0,25 0,0 1,-25-1,0 0,25 25,-25-25,25 0,-25 1,24 24,1 0,0 0,-25 24,25-24,-25 25,0 0,25-25,-25 25,0 0,0-1,24-24,-24 25,0 0,25-25,-25 25</inkml:trace>
  <inkml:trace contextRef="#ctx0" brushRef="#br0" timeOffset="73828.35">9847 11782,'25'50,"-50"-100,50 125,-25-26,25-24,-25 25,25-26,-25 26,25 24,-25-24,0 0,24 24,-24-24,0 24,0 25,25-24,-25 24,0-25,25 26,-25-1,25 0,-25 0,25 1,0-26,-1 25,1 0,0 1,-25-26,25 25,0-24,-1-1,1 25,0-24,0-1,0 0,-25 26,24-26,-24 1,25-1,0 0,-25 1,0-1,25 1,-25-26,25 26,-25-1,0-24,24-1,-24 26,25-26,0 26,-25-26,25 1,-25 24,25-24,-25 24,24-24,-24 24,25-24,-25 0,25 24,-25-24,0-26,25 26,-25 0,0-26,0 26,0-25,0 24,0-24,0 0,0 25,0-25,0-1,0 1,0 0,0 0,0 24,0-24,0 0,0 0,0 0,0 24,0-24,0 0,-25 0,25-1,0 26,0-25,-25 0,25-1,0 1,0 0,0 0,0 0</inkml:trace>
  <inkml:trace contextRef="#ctx0" brushRef="#br0" timeOffset="74750.17">15503 11261,'0'-24,"0"48,-25 1,0 0,25 0,-24 0,-1-1,25 1,-25 0,25 0,-25 0,25-1,-25-24,25 25,0-50,25 25,-25-24,25-1,0 0,-25 0,25 0,-1 1,1-1,-25 0,25 0,0 0,-25-24,25 49,-1-25,-24 0,25 0,0 0,0 25,-25 25,0 0,25-25,-25 25,0 0,24 0,-24-1,0 1,25 0,-25 0,25 0,0-1</inkml:trace>
  <inkml:trace contextRef="#ctx0" brushRef="#br0" timeOffset="75069.82">15602 11906,'0'0,"25"75,-25 24,0 25,0 0,0 0,0 0,0 25,0 0,25-1,0 1,-1 25,1-25,25 0,-1-1,1 1,0 0,-1 0,26 0,-26-25,1 0,24 25,-24-50,-1 25,1 0,0-25,-25 0,24 1,-24-26,0 0,0 1,-25-1,24-24,-24-1,0 1,0 0</inkml:trace>
  <inkml:trace contextRef="#ctx0" brushRef="#br0" timeOffset="75805.75">10765 15850,'-25'0,"1"0,-1 0,0 0,25 25,25-25,0 25,-1-25,1 0,0 25,25-25,-1 0,1 0,-1 0,26-25,-1 25,-24-25,24 25,1-25,-26 25,1-25,0 1,-1 24,-24 0,0 0,0-25,-25 0,-25 25,0 0,0 0,0 0,1 0,-1 25,0-25,0 0,0 25,1-25,24 24,-25-24,0 25,25 0,-25 0,25 0,0-1,-25 1,25 0</inkml:trace>
  <inkml:trace contextRef="#ctx0" brushRef="#br0" timeOffset="76392.12">16495 15478,'0'0,"25"0,0 0,0 0,-1 0,1 0,0 0,0 0,-50 25,0 0,0-25,-24 25,-1-1,1 1,-1 25,-25-25,1-1,0 26,-1-25,1 0,-25-1,24 1,1 0,-1 0,1 0,0-25,24 24,-24-24,24 25,0-25,25 25,-24-25,24 0,0 0,0 25,1-25,-1 0</inkml:trace>
  <inkml:trace contextRef="#ctx0" brushRef="#br0" timeOffset="76621.72">15453 15776,'0'-25,"0"0,0 0,-24 25,24-24,-25 24,0 0,0 0,0 24,0-24,1 25,-1 0,-25 0,25-25,1 25,24-1,-25 1,0 0,25 0,0 0,0-1,0 1,25 0,-25 0,25 0,-1-1,1 1,25-25,-25 25,24-25,1 25,0-25,-1 25,1-25,-1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0:16.0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5963 4997 309 0,'-13'3'286'16,"0"-3"-117"-16,0 4-72 0,0-1-39 0,0 2-21 0,0 1-11 15,0 2-5-15,0-5-1 0,0 5 0 0,7-4-1 0,-8-1-1 16,8 4-2-16,-7 1-1 0,7-4 0 0,-2 3-4 0,2 3-2 16,-6-2-2-16,4 3-1 0,2 0 0 0,0 4 1 15,-1-4-1-15,1 7-1 0,-1 0 3 0,-6 1-1 16,7 3 2-16,0 0 2 0,-8 7 3 0,8-2 0 0,-8 2 1 16,2 3 2-16,-1 1-1 0,-1 0 4 0,2 3 1 0,-2 1-1 15,-5-3-1-15,6 2 0 0,0 1-2 0,-1 2-1 16,2-1-2-16,-1 2-5 0,0 0 0 0,0 4-1 0,-1-1-1 15,2 1-2-15,6 4 1 0,-8-4-1 0,1 4-1 16,7 3 2-16,-9-3-2 0,4 3-2 0,-3 5 0 0,8-1 1 16,-7-1-1-16,0 1-2 0,0 3 1 0,7 1-1 0,-14 0 1 15,14 0 0-15,-14-1 1 0,7 5 0 0,-2-5 0 16,4 5 3-16,-3-1 2 0,2-1 0 0,-2 2 3 0,8-5 1 16,-1 6-2-16,-5-7 2 0,5 2 2 0,7 1-1 15,-8-2-1-15,8 5-2 0,0-2-1 0,0 2 1 0,8 2-2 16,-8 1-1-16,7 0 0 0,5 0-1 0,-5 4-1 0,-1-1 1 15,1 5 1-15,6-1-1 0,-7 0 2 0,2 1-2 16,4 2-3-16,-7 1 2 0,3 3 1 0,-1 2-5 0,-2-2-1 16,3 0 0-16,4-2 1 0,-4 3 0 0,-2-1 0 15,6 0 0-15,-4 2 0 0,4-7 5 0,1 7-2 0,1-2 1 16,-2 0-2-16,2-2 0 0,-3-1 1 0,4 0-2 16,-2 0-1-16,7-1 0 0,-8 1-1 0,8-4-1 0,-1 1 2 15,1-1-1-15,0-7-1 0,-1 4 2 0,1-5 0 0,-1 5-1 16,7-7 1-16,0-2 1 0,-6 2 1 0,6-5 0 15,0 2-1-15,-1-6 0 0,1 1 0 0,7-7-1 0,-7 3 0 16,0-7-3-16,1 4 0 0,-1-4 1 0,6-1 0 16,-5-2 2-16,-1-1-2 0,-1-3 1 0,1-5 0 0,0 3 0 15,1-6 1-15,-1-4 0 0,0 0 1 0,7 1-1 0,-7-4 0 16,0-3 1-16,-1-6 0 0,7 3 1 0,-5-5 0 16,5 0-1-16,0-8-1 0,-5 2 0 0,13-5 0 0,-8-5 2 15,7 2-2-15,-6-8 0 0,6 4-2 0,0-8-1 16,-6 1-4-16,6-6-1 0,-1-1-5 0,2-4-5 0,-1-1-3 15,0-1 0-15,-7-2-1 0,8 0 2 0,-7-4 2 0,6 1 3 16,-7-3 4-16,1-1 6 0,-1 0 5 0,1-1 7 16,5-4 4-16,-11 2 4 0,5-2 4 0,2-2 1 0,-2 2 4 15,-7-6 2-15,9 3 4 0,-9-4 0 0,1-4-4 16,0 6 0-16,1-10 1 0,-7 5-1 0,5-4-2 0,1-8-5 16,0 5-5-16,-6-8-4 0,6 0-3 0,-1-3-8 0,2-1-6 15,-7 0-3-15,6 1-3 0,-6-5-1 0,-1 1-1 16,0 1 1-16,0-3-1 0,-5 2 1 0,6 0-1 15,-8-4 0-15,1 4 2 0,1-4-4 0,-8 4-1 0,0-9-2 16,0 7 3-16,-6-7 0 0,0 5 3 0,-6 1 0 0,0-1 1 16,0-3 6-16,-1 3 3 0,-6-5 2 0,0 2 0 0,0 3 5 15,0-4 3-15,-7 4 4 0,7 1 1 0,0-6 1 16,0 10 1-16,1-6 0 0,-2 2 1 0,1 6-2 16,0-3-2-16,0 3-3 0,0 4-1 0,0 0 1 0,7 4 1 15,-8 0 0-15,2 0 6 0,5 3-1 0,-6 4 2 0,0 4-1 16,-1 0 1-16,8-1-2 0,-6 5-1 0,-2 2-5 15,1-2-4-15,-7 3 0 0,8 0-3 0,-8 0 0 0,7-4 0 16,-7 4 0-16,1 0 1 0,6 1 1 0,-7-1 2 0,6 0 1 16,-6 3 2-16,3 1 4 0,-3 0 0 0,-7 2 1 15,9 2 0-15,-2 4 0 0,-8-2-1 0,10 1 0 0,-1 4-2 16,-8-3-2-16,8 3-1 0,-9-1 0 0,10 0 1 16,-1-2-2-16,-8 3 0 0,8-1 6 0,0 1 7 0,-1-4 4 15,-7 4 1-15,9-5 0 0,-2 5 0 0,-7-4 3 16,9 4 2-16,-9-4-7 0,1 0-8 0,6 4-3 0,-6-5 1 15,1 5-1-15,-1 0 0 0,6 0-3 0,-7 0 1 0,1 0 0 16,-1-1 0-16,9 4 1 0,-8 0-2 0,0 1-1 16,0-1-1-16,-1 4-1 0,-5 0-2 0,6 0-1 0,-7 0-1 15,1 3 0-15,-1 2 0 0,1 3 0 0,-1-2 1 0,1 1-1 16,-1 1-4-16,1 6-11 0,5 1-15 0,-5 0-20 16,-1 3-25-16,1 4-28 0,-1 0-38 0,1 8-61 15,-1-5-159-15,0 8-87 0,-6 1-48 0</inkml:trace>
  <inkml:trace contextRef="#ctx0" brushRef="#br0" timeOffset="1077.83">6132 4942 175 0,'-6'0'280'0,"6"-4"-91"0,-6 4-79 15,-1 0-48-15,1 0-26 0,-1 0-15 0,0 0-4 16,-5 0 1-16,5 0 2 0,-6 4 2 0,0-4 1 0,-1 3 2 15,-4 1-1-15,4 0 1 0,-5 3-1 0,-1 0-4 0,0 1-3 16,1-1 1-16,0 4-3 0,-8-4-1 0,8 5-2 0,0 2-3 16,-8 1 0-16,7-1 1 0,-6 1-3 0,1 3 0 15,-1 1 0-15,6 2 1 0,-6 5-1 0,-7-1 1 16,7 2 0-16,0-2-1 0,1 4 3 0,-1 2 0 0,-7 0 3 16,13-1-1-16,-6 3 2 0,0 0 2 0,-2-1-1 0,11 2 1 15,-3-2 1-15,-7 6-1 0,1 2-2 0,6 0-2 16,-5 4-3-16,5-1-2 0,-6 6 0 0,1 2 0 0,5 4-1 15,-6 0-2-15,6 4 0 0,-5 3 0 0,5-1 0 16,-6 6 1-16,6-1-1 0,1 0 0 0,-1 4 1 0,7-5-3 16,0 1 1-16,0 0 1 0,-1 0 0 0,7 0-1 0,-5-3-1 15,5 6 3-15,1 0-1 0,6 5 1 0,-6-1 0 16,-1 4-1-16,1 4-1 0,6-1 2 0,-6 5-3 16,6 3-2-16,0-1 0 0,0 5-1 0,0-1-1 0,6 5-1 15,0-4 3-15,-6 2 1 0,7-2-1 0,-1 0 1 0,0 0 1 16,8 0-1-16,-9-5 1 0,10 1 2 0,-3-1-2 0,-5 2-2 15,6-5 0-15,0 0 0 0,0-3-1 0,-6-1 1 16,4-3-2-16,4 4 1 0,-2-1 2 0,6-3 1 0,-6 0 0 16,1 5 1-16,-2-7-1 0,1 6 0 0,0 0 2 15,0-4-3-15,1 1-1 0,-3-3-1 0,4 3 0 0,4-1-2 16,-6 0 1-16,0-1-2 0,1-2 2 0,-2 3-1 16,1-4-2-16,7 1-1 0,-8-2 1 0,8-5 0 0,-6 2 0 15,5-3 0-15,1 0-2 0,-3-4 2 0,-2 0 2 0,5 1-1 16,-1-5 1-16,1-3 0 0,-8 1 0 0,8-1 2 15,-7-4-1-15,7-3 0 0,-8-1-1 0,8-3 2 0,0-1 1 16,-7 2 0-16,7-5 1 0,-1 0 0 0,1-3 2 16,-1 0 3-16,0-1 1 0,1-3 2 0,6 1 0 0,-7-2 1 15,7-3 1-15,1 0 0 0,-1-3 1 0,0 0 0 0,7 0-2 16,-7 0-1-16,6-5 0 0,1 2-2 0,-1-4 0 16,1 1-2-16,6-2-2 0,1-2-1 0,-8-5 0 0,7-1-1 15,0 2-1-15,0-9-3 0,7 5 1 0,-8-8-2 16,9 0 0-16,-2-4-3 0,1-3 0 0,-7 3-1 0,7-4-2 15,-1-2 2-15,-5 3-1 0,-2-5 2 0,7 2 0 0,-5-6 0 16,-1 2 0-16,0-4 2 0,7 3 3 0,-7-6-1 16,0 2-1-16,7-3-3 0,-7-4 0 0,-2-3-3 15,4 0 3-15,-2-4 0 0,0 0 0 0,1-8 3 0,-2 1 6 16,-5-3 5-16,6-9 5 0,-7 0 4 0,7-6 3 0,-5-5 0 16,-2-6-1-16,7-4-1 0,0-7-3 0,-7-2-1 0,8-1-2 15,5-6 2-15,-6-2-2 0,7 0-1 0,-1-5-1 16,1-4-2-16,-1-1-2 0,1-6-6 0,-7-2-6 15,0-5-7-15,1-4-8 0,-8 1-1 0,-5 1-1 0,-1-9-3 16,-7-1-2-16,1 2 1 0,-14-8 0 0,0-4 2 0,-6-6 4 16,0 3 1-16,-6-8 7 0,0 1 9 0,-8-1 11 15,1-6 9-15,1-2 5 0,-8 2 3 0,0-5 2 0,-7 0 1 16,9 1-4-16,-8 3-4 0,6 8-7 0,-13-2-4 0,7 6 0 16,-13 3 4-16,7 4 3 0,-15 6 4 0,9 8 3 15,-15 5 8-15,2 9 4 0,-1 4 2 0,-7 4 4 0,-6 7-2 16,0 9-1-16,-7 5-3 0,-6 9-4 0,7 3-6 15,-8 7-5-15,-1 5-5 0,4 10-5 0,3 3-7 0,-4 5-13 16,4 9-14-16,1 6-20 0,2 10-19 0,5 4-29 0,6 10-42 16,-6 4-92-16,6 5-131 0,1 5-75 0,5 6-36 15</inkml:trace>
  <inkml:trace contextRef="#ctx0" brushRef="#br0" timeOffset="2780.45">17444 4613 33 0,'-26'10'308'16,"7"1"-124"-16,-7 4-80 0,0-1-44 0,6 5-23 15,-6-1-14-15,1 4-3 0,5-1-4 0,0 2 2 0,-6-1 2 16,7-1 0-16,-1 6 3 0,0-2 0 0,1 5 2 16,-1-1 1-16,1 0 0 0,-1 4 1 0,7 3-2 0,-6 1 0 15,4 3-3-15,-4 4-1 0,7 1 0 0,-7 2-1 16,5 5-4-16,1 2 0 0,-6 1-3 0,0 1 1 0,-1 2 0 16,0 5 1-16,1-1 0 0,-7 3 2 0,6 9 3 0,-6-2 1 15,-1 3 0-15,2 5 0 0,-1 5-1 0,0 2-1 16,0 5-2-16,6 0-3 0,-6 2-1 0,7 5-2 0,-1 4-1 15,7 0 1-15,-1 6 0 0,1 5 1 0,0 7-3 16,6 0-2-16,2 2-1 0,5 7-1 0,0-3-1 0,0 2-5 16,0-1 1-16,5 4 0 0,10 0 1 0,-10 0 1 0,8-4-1 15,1 8-1-15,5-8 0 0,-5 0 1 0,5 0-3 16,-6 0 2-16,5 1 2 0,2 2 0 0,1 1 2 0,-2 0 0 16,-6 0-1-16,7 1-2 0,-7-2-1 0,7 1-5 15,-8-4-1-15,8 1 0 0,-1-5-2 0,1-3-1 0,6-4-2 16,0 0 2-16,1-3-1 0,-2-5-1 0,1-2 0 0,7-4 1 15,-7-4-2-15,6-3 0 0,1-6 3 0,-7-1 2 16,7-5 3-16,-7-4-1 0,6-7 2 0,-7-3 1 0,9-7 3 16,-8-6 4-16,0-5 1 0,7-1 4 0,-7-6 3 15,7-8 7-15,-7-1 3 0,6-7 2 0,1-4 1 0,-1 0 1 16,7-5 0-16,-13-3-2 0,13-1-3 0,-13-5-5 0,7-1-5 16,-1-2-1-16,1 3-4 0,-7-8-4 0,7 5-4 15,-7-5-3-15,6 2-3 0,-6-5-3 0,1 3-2 16,5-3-4-16,-6-3 1 0,7-2-2 0,-7 2 3 0,7-5-1 15,-1-3 1-15,0 0 3 0,7-3 1 0,-6-1 1 0,6-7 2 16,1 5-1-16,-2-10 2 0,2 1 5 0,5-3 3 0,-6-4 5 16,7 0 5-16,-7-3 8 0,0-5 3 0,6 1 11 15,-5-4 4-15,0-4 5 0,-2 1 3 0,1-5 0 16,0 1-5-16,1-3-3 0,-8-5-3 0,7 1-5 0,0-5-7 16,1-3-6-16,-1-3-9 0,-7-2 0 0,7 2-1 0,1-4-3 15,-8-4-4-15,1-1-1 0,-1 3 2 0,1-3 0 16,-7-2 2-16,0-1 2 0,-1 0 2 0,1-3 5 0,-6-4 3 15,0-4 6-15,-1-4 4 0,-5 2 2 0,-3-6 3 16,-3-1 0-16,5-2 0 0,-6-3 0 0,-1-1-2 0,8 2-5 16,-14 1-6-16,6-2-4 0,0-4-3 0,0 4-3 0,1 0-4 15,-7 0-4-15,7-4 2 0,-7 7 2 0,-7-3 4 16,0 3 3-16,1 5 1 0,-6-1 3 0,-8 0 1 0,0 1 2 16,1 2 2-16,-7-3-3 0,-7 0 2 0,7 3 2 15,-8-2 0-15,3 3 0 0,-2-4 3 0,1 7 0 0,-3-4-3 16,4 5-3-16,-2-4-3 0,1 3-3 0,-2 1-3 0,3 3-3 15,-8-4-3-15,6 5-1 0,1-2-2 0,-8 2-1 16,1 6 0-16,1 0 1 0,-1 4 1 0,-2-1 4 0,-3 10 2 16,4 2-1-16,-6 0 3 0,1 4 2 0,0 7-1 0,-1-1 0 15,0 1-1-15,0 4-3 0,1 4-1 0,-1-1-2 16,1 5 0-16,-1 2-2 0,1 0-2 0,-2 2 2 16,9 2-2-16,-1 4-2 0,0 4-2 0,-1 0-6 0,8 0-10 15,-7 6-13-15,7-3-17 0,-1 8-21 0,7 0-19 0,-7 3-18 16,7 3-20-16,0 3-15 0,7 1-17 0,-7 4-20 0,12 4-39 15,-5 0-89-15,12 4-87 0,-5-1-47 0</inkml:trace>
  <inkml:trace contextRef="#ctx0" brushRef="#br0" timeOffset="3623.94">17574 4777 271 0,'-18'-4'354'0,"-2"1"-150"16,1-1-96-16,-1 4-52 0,-6 4-24 0,6 3-14 16,-7-4-6-16,2 5-5 0,-1 3-3 0,0 3 2 0,0 1 0 15,-1 3 1-15,0 1 0 0,2 2 0 0,0 6 2 0,-8 2 2 16,7 4 3-16,-6-1 1 0,5 5 3 0,-5 4-1 0,6 2-1 15,-8 5 1-15,9 4-1 0,-8-1 2 0,7 4-2 16,-6 0-1-16,-1 4 0 0,1-1 3 0,6 5 1 16,-8-1-1-16,9 3 1 0,-1 6 0 0,-1-6 0 0,1 8 1 15,7-3 1-15,-7 7-1 0,6-4 0 0,1 5 0 0,6 1-2 16,-8-1-1-16,9 2-2 0,0 0-2 0,4 2-3 16,-4 1-2-16,5 2 0 0,1-1 3 0,-1 4-3 0,7 1 1 15,-7 1 1-15,7-1-1 0,0 3 0 0,-6-1 0 16,6 4-4-16,0-4-1 0,0 4-1 0,0 1-2 0,0-1-1 15,0 0 2-15,6 1 2 0,-6-1 1 0,7 0 0 0,0-4 1 16,-1 5 0-16,1-4 1 0,5-2-2 0,-4 2-1 16,4-3-2-16,-6-1-2 0,8-4 3 0,-1 1-1 0,0-5-2 15,6 5 3-15,-5-6 4 0,5 2 0 0,1 1 2 16,0-3 1-16,5-1 0 0,-5 2 1 0,0 0 0 0,6 1-2 16,-2 3-2-16,3-3 0 0,-1 3-2 0,1 1-1 0,-1-1 0 15,0 0-1-15,0 3 0 0,-1 5 0 0,2-3 1 16,-1-2-1-16,0 5-1 0,0 0 0 0,0-5-2 0,-8 5 0 15,10-7-1-15,-2 2 0 0,0-7 0 0,-6 5 1 16,5-8-1-16,-5 3 1 0,0 1 2 0,6-4 2 0,-7 0-1 16,1-4-1-16,-9-3 0 0,9-1 2 0,1-3 1 0,-8 0-2 15,7-3 1-15,-1-5-1 0,1 1 3 0,6-7 5 16,-6-2 1-16,5 2 0 0,1-8 3 0,-6-4 0 0,6 0 2 16,7-3 1-16,-7-4-1 0,6-3-2 0,7-5-2 0,0-4 1 15,1 2-3-15,5-9 0 0,1-2-1 0,-1-5-1 16,14 0-1-16,-7-7-1 0,7-7 0 0,0 0 1 15,5-5-2-15,-5-2 1 0,6-5 2 0,0-2 2 0,0-5 5 16,1-3 4-16,-1-4 8 0,1 0 6 0,-1-4 7 0,0-3 3 16,-7 0 0-16,7-5 1 0,-6 2-6 0,0-5-3 15,-7-4-6-15,6-2-1 0,-7-6-3 0,3-1 2 0,-9-5 3 16,7-8 4-16,-6-2 3 0,-2-5 2 0,4-8 5 16,-3-5 1-16,1-12 1 0,-1-1-5 0,1-10-6 0,-1-8-3 15,1-4-4-15,6-1-5 0,0-10-6 0,0-6-10 0,7-8-9 16,-7-4-10-16,0-6 2 0,0-2-6 0,-7 2-5 15,2-2-2-15,-9-1-2 0,-11-6 0 0,-2 2 3 0,-6-2 7 16,-11-3 0-16,-2 3 0 0,-6 2 2 0,-6 2 2 16,-14 0 1-16,0 5 1 0,-12 3 7 0,-1 3 1 0,-6 5 0 15,-7 6 0-15,-5 4-2 0,-8 4-5 0,-6 3-6 0,-7 4-8 16,0 7-15-16,-12 8-11 0,-8 11-11 0,-5 11-15 16,-7 10-14-16,5 8-13 0,-11 12-11 0,6 9-14 15,-7 13-14-15,0 6-18 0,6 11-25 0,-5 9-72 0,6 5-129 16,0 12-57-16,0 4-35 0</inkml:trace>
  <inkml:trace contextRef="#ctx0" brushRef="#br0" timeOffset="4608.09">7650 7297 311 0,'0'-11'443'0,"0"4"-126"16,0 0-119-16,0 0-69 0,0-1-38 0,0 1-23 0,0-5-8 15,0 5-4-15,0-4-6 0,0 4-5 0,0 0-6 0,8 0 0 16,-8-2-1-16,0 2-2 0,0 5-4 0,0 2-7 16,0-4-4-16,0 4-3 0,-8 0-4 0,8 4-2 15,-6 3-3-15,0 7-2 0,-7 1-4 0,0 4 1 0,0 6-1 16,-1 4 1-16,-4 4-1 0,4 1 0 0,-5-2-1 0,5 1 0 15,-4 0-1-15,4 0-1 0,8-4 0 0,-8-3 0 16,8-4 0-16,-1-5 0 0,7-2 0 0,-6-4 3 0,6 1 11 16,0-4 9-16,0-5 13 0,0 1 10 0,0-4 3 15,6-4 5-15,1-7 2 0,6-4-2 0,0 0-6 0,1-7-8 16,-2 0-11-16,1-3-4 0,0-1-2 0,-6 1 2 0,5-4 0 16,-4-1 1-16,4 1 1 0,-6-1 1 0,8-2 1 15,-8 2-2-15,1 1-1 0,-1-4-1 0,8 7-12 0,-8 1 2 16,0 0-1-16,8 2-4 0,-8 9-3 0,0-5-3 15,1 8-4-15,0 4-3 0,-1 3 6 0,1 0-5 0,-1 4-3 16,7 4-1-16,0 0 1 0,1 6 1 0,-2 2 0 0,1 3-1 16,7 2-8-16,-8 3-16 0,8 1-19 0,-6 5-21 15,5-5-21-15,1 5-19 0,-8-5-21 0,8 2-20 0,0-2-13 16,-1-1-7-16,-5-2-15 0,5-7-30 0,-6 0-87 16,0-4-88-16,0-3-49 0</inkml:trace>
  <inkml:trace contextRef="#ctx0" brushRef="#br0" timeOffset="5061.1">7768 5496 201 0,'-13'-5'386'0,"7"1"-112"0,0 4-98 16,-2-3-56-16,2 3-34 0,0 0-19 0,6-5-11 0,0 5-8 16,-7 0-10-16,7-2-7 0,0 2-9 0,7 0-8 0,-7 0-3 15,6 0-4-15,0 0-2 0,2 0-2 0,4 0 0 16,1 2-1-16,0-2 0 0,0 0 1 0,7 5-1 15,-7-5-1-15,6 3-5 0,8-3-6 0,-9 4-10 0,2 1-13 16,0-2-13-16,-1 0-21 0,-5 1-28 0,5 0-43 0,-6-1-63 16,-6-3-101-16,6 3-73 0</inkml:trace>
  <inkml:trace contextRef="#ctx0" brushRef="#br0" timeOffset="5186.08">7958 5516 54 0,'-14'-3'426'0,"-5"3"-91"15,5 3-120-15,-6-3-83 0,8 5-48 0,-1-1-26 0,0-1-16 16,0 1-10-16,7-1-8 0,-1 4-4 0,-6 1-5 0,13 3-3 15,-6-1-4-15,6 2-2 0,-8 3-1 0,16-1-2 16,-8 5-2-16,6-4-5 0,-6 2-10 0,6 2-15 16,1-1-20-16,0 1-31 0,-1-2-64 0,-6 2-126 0,0-1-86 15,0-3-58-15</inkml:trace>
  <inkml:trace contextRef="#ctx0" brushRef="#br0" timeOffset="5342.29">7494 6055 243 0,'-6'4'484'0,"0"0"-113"0,6 0-159 0,6-4-89 16,0 3-58-16,2-3-28 0,10 0-15 0,-4 0-8 0,11-3-3 16,9-1 0-16,-2 0-2 0,7 0-3 0,6-3-3 15,1 0-7-15,7-4-16 0,-2 3-22 0,1 1-35 0,1-4-59 16,-1 0-154-16,0 4-82 0,-6-4-61 0</inkml:trace>
  <inkml:trace contextRef="#ctx0" brushRef="#br0" timeOffset="6138.98">19933 7539 4 0,'-6'4'453'0,"0"-1"-72"0,6 4-155 0,-6 5-108 0,-8 2-60 16,8 1-31-16,-8 4-16 0,1 3-5 0,1 0-2 0,-2-1-2 15,2 4 0-15,-8 1 1 0,0 0-2 0,7 0 3 16,1 0-1-16,-8-5 1 0,13 1 2 0,-6-2 2 0,7-3 2 16,-1-5 5-16,1-3 5 0,6-1 7 0,0 0 10 0,0-8 6 15,0 4 3-15,6-8 2 0,7 0 2 0,0-8 1 0,0 3-2 16,1-7-1-16,5-2 0 0,-6-4 3 0,6 0 5 15,-5-4 4-15,5 5 4 0,-6-8 13 0,-7 2 14 16,7 2 12-16,-6-1 11 0,0 4 10 0,5-3 9 0,-4 2 12 16,-8 5 9-16,6 0-2 0,-6 3-7 0,6 1-14 0,-6 3-17 15,0 4-22-15,0 0-17 0,0 3-23 0,0 0-29 16,0 0-26-16,0 4-24 0,0 4-21 0,6 0-21 0,-6 7-31 16,7-1-35-16,6 5-36 0,0-1-28 0,13 5-25 15,0-1-21-15,13 0-24 0,0 2-29 0,13-6-71 0,1-3-88 16,-1 0-46-16,0-4-9 0</inkml:trace>
  <inkml:trace contextRef="#ctx0" brushRef="#br0" timeOffset="6373.38">21133 7033 208 0,'0'-2'498'0,"0"-4"-64"0,-7 4-179 0,7-2-104 16,7 0-55-16,-7 4-27 0,0-4-10 0,6 4-2 0,1 0 3 16,5-3 1-16,2 3-3 0,6 0-3 0,-1 0-8 0,7-4-8 15,0 4-10-15,6 0-10 0,1 0-8 0,-7 4-12 16,7-4-14-16,-1 0-23 0,-7 3-21 0,3-3-22 0,4 4-26 16,-12 0-27-16,5 0-34 0,-5-2-45 0,-7-2-82 15,0 6-90-15,0-6-42 0</inkml:trace>
  <inkml:trace contextRef="#ctx0" brushRef="#br0" timeOffset="6529.61">21393 7048 119 0,'-13'0'456'0,"0"0"-88"0,0 0-153 15,1 4-90-15,-2 0-44 0,8-1-26 0,-8 5-11 0,8-5-1 16,-1 5 1-16,1-1 0 0,6 0-3 0,-6 4-1 0,6 3-4 16,0 5-4-16,0-3-5 0,0 5-6 0,0-4-7 0,6 6-3 15,0 2-2-15,7 2-10 0,-7-2-17 0,8 0-22 16,-9 5-28-16,10-1-40 0,-9 0-71 0,-6-3-149 15,0 3-75-15,0-3-46 0</inkml:trace>
  <inkml:trace contextRef="#ctx0" brushRef="#br0" timeOffset="6654.57">20969 7722 287 0,'-7'0'466'0,"7"0"-127"0,0 0-152 0,0-4-82 15,7 4-44-15,7-3-23 0,-1-1-12 0,7 1-7 0,6-2-4 16,5-1-4-16,9 2-10 0,-1-3-17 0,7-1-24 0,5 1-29 15,2 0-40-15,-1-4-75 0,1 3-132 0,5-2-78 16</inkml:trace>
  <inkml:trace contextRef="#ctx0" brushRef="#br0" timeOffset="6842.16">21863 7481 25 0,'-14'0'459'0,"1"3"-48"15,0-3-170-15,0 4-110 0,7 0-56 0,0-1-31 16,-2 1-13-16,2 0-6 0,6 3-4 0,-6-3 1 15,6-1 1-15,6 4 3 0,-6 1 5 0,6-1 1 0,8 0-2 16,-8 0-5-16,7 1 0 0,0-1-1 0,6-3-1 0,-5 3-4 16,6-7-10-16,-7 3-7 0,-1 2-8 0,-5-5-6 0,6 3-9 15,-7-3-9-15,0 0-15 0,-6-3-20 0,0 3-29 16,0-5-37-16,0 2-75 0,0 0-127 0,-6-1-66 16</inkml:trace>
  <inkml:trace contextRef="#ctx0" brushRef="#br0" timeOffset="9825.83">11951 6620 101 0,'0'-4'176'0,"0"0"-47"0,0 4-41 0,-6-3-27 0,6-2-18 16,0 5-9-16,-6-2-5 0,6-3 1 0,0 3 2 16,0 2 1-16,-7-5 2 0,7 2-1 0,0-1-1 0,-7 0-2 15,7 4-3-15,0-4-3 0,0 1-3 0,0-1-3 0,0 4-1 16,0-3-3-16,0-1 0 0,0 4-2 0,0-3-1 16,-6-1-1-16,6 4 0 0,0-5 0 0,0 2 0 15,0 3 0-15,0-3 1 0,-6-1 1 0,6 4 2 0,-7-4 0 16,7 1 0-16,-7 3 0 0,7-4-2 0,-6 4 2 0,6-4-2 15,-7 4 0-15,1-4-4 0,0 4-2 0,-2-3 0 0,2 3-1 16,0 0-2-16,-7-4-1 0,6 4-2 0,1 0-1 16,-7 0 1-16,6 0 1 0,0 0-2 0,1 0 1 15,0 0 0-15,0 0-1 0,-2 4 0 0,2-4 0 0,0 0 0 16,-1 0 0-16,1 3 1 0,6-3 0 0,-14 0 0 0,8 0-1 16,0 4 1-16,-2-4-1 0,-4 4 0 0,6-4 0 15,-8 4 1-15,8-4 0 0,-7 3 0 0,-1-3 0 0,2 4 1 16,-2 0 2-16,2-1-1 0,-1 0-2 0,-2 2-1 15,4 2 0-15,-9-3 2 0,7-1 0 0,-7 4-2 0,1-3 0 16,0 4 0-16,-1 0 0 0,0-1 1 0,-5 0-1 0,5 0 0 16,-6-3 1-16,6 3 2 0,1 0 1 0,-7 0-1 15,6-3 0-15,1 4 1 0,-1-5 1 0,0 5 1 16,1-2-1-16,-1-1-1 0,0 2 1 0,1 0-1 0,6 0 3 16,-6 1-2-16,4-1-1 0,-4 0-2 0,7 0 1 0,-1 1 0 15,-7 4-2-15,8-5-1 0,-2 3-1 0,1 2 1 0,-7-1 1 16,8-5 0-16,-3 6 0 0,4-1 1 0,-9 0-1 15,7 3 0-15,0-3-1 0,0 0 0 0,-8 3 0 0,9 1 1 16,-7-3-1-16,6 2 0 0,-7 1 0 0,7 3 1 16,-6-3 0-16,-1 3 1 0,1 0 0 0,-1 1 0 0,1-1 0 15,5 1 1-15,-6-1 1 0,1 4-1 0,0-3 0 16,5 2-1-16,-5 1 0 0,6 1 0 0,-6-2 1 0,6 1-2 16,-7 0 0-16,7-1 1 0,-1 2 3 0,-6-2 0 0,8 2 1 15,0 3 2-15,-2-4 1 0,-5-1 3 0,6 5-1 16,0-3 1-16,-7 3 5 0,8-1-3 0,-8-4-4 0,7 5-1 15,-1-4-2-15,2 3 0 0,-2-2 1 0,2 2 0 16,5 1-6-16,-7-4 3 0,2 3 3 0,4 2-1 0,-4-2 0 16,0 0-1-16,4 1 0 0,-4 0-2 0,5 3-3 0,-6-3 0 15,6 3-1-15,-5-3 0 0,-2 3 1 0,8 0 0 16,-7 1 0-16,0-5 0 0,6 8 0 0,-5-4-1 0,5 1 0 16,-6 3 1-16,-1-4-1 0,8 4 2 0,-7 0-1 15,0-3 1-15,0 2 1 0,7 1 1 0,-8-3-2 0,2-1 1 16,5 0 0-16,-6 0-1 0,7 5 4 0,-1-9 0 0,1 8-1 15,-1-4 2-15,0 0 0 0,1 1 0 0,6-1 1 16,-6 1-1-16,6 2 0 0,0 2-2 0,-7-5 0 16,7 4 0-16,0 4-3 0,0-4-1 0,0-1-1 0,0 5 0 15,-7 0-1-15,7 0 1 0,0-1 0 0,0 1 0 0,0-1 1 16,0 1 0-16,0-4 2 0,0 3-2 0,7 1-1 0,-7-1 1 16,0-2 1-16,7 2 0 0,-1 1 0 0,0-4 1 15,1 1 0-15,0 3-1 0,-1-6 2 0,1 3-2 16,5-1-2-16,2-1 1 0,-2 1 0 0,-5-3-1 0,6 2 1 15,0 2 1-15,0-1-1 0,0 0 0 0,1 0 1 0,-2 0 0 16,2-1 0-16,-2 2-1 0,1-1 0 0,0-1 0 0,0-3 1 16,1 5 1-16,-2-2-2 0,8-2-1 0,-1 3 0 15,-5 0 0-15,4-1-1 0,2 2 1 0,1-1 0 16,5-4-1-16,-7 5 0 0,7-5 2 0,0 0 1 0,0-4 3 16,1 4-2-16,-1-3 0 0,-2-3 0 0,3 3 1 0,-1-5-2 15,1-3 0-15,-1 4 1 0,6-3-2 0,-6-1 1 16,1-3 3-16,5 3-2 0,-6-3 0 0,0-1-1 0,7 1 0 15,-8 0-1-15,8-5-1 0,0 1 1 0,6 0-1 0,-6 1 2 16,5-2-1-16,1 2 3 0,1-5-1 0,-1 1 2 16,7-1 1-16,-1 0-2 0,1-4-1 0,-1 5 0 0,0-1-2 15,2-3 0-15,-1 0 0 0,-1-1 1 0,1-3 0 16,-7 3 0-16,6-3 1 0,-5 0-1 0,-2 0 2 0,1-3-1 16,1 3 2-16,-1-3 0 0,0-1 0 0,7 4 2 0,-7-4 3 15,-1-3 1-15,1 3 2 0,1-3 3 0,5 3 3 16,-5-3 1-16,-1 4 1 0,5-5 3 0,-3 1 2 0,4-1 2 15,-6 2 0-15,7-2-2 0,-1-4 0 0,0 1 0 16,8 0-2-16,-8 1-2 0,8-1-2 0,-1-4-3 0,0 1 0 16,0-1 0-16,0-3-2 0,0 2 0 0,-1-1-2 0,3-2-6 15,-2 0 0-15,-8 2-3 0,3-2-1 0,-3 1-1 16,4-5-1-16,-10 5 0 0,1 0-1 0,-6-4 3 16,6 4 0-16,-6-4 0 0,-2 3-3 0,-3 0 1 0,-3-1-1 15,1 1-1-15,-6-3 1 0,6 0-1 0,-7-4 1 0,1 1-1 16,0-1 2-16,-1-3 1 0,1-1-1 0,0 1 1 0,-1-4 0 15,0-1 0-15,1-2-1 0,-1 0 0 0,1-1-1 16,6-4-2-16,-7 2-1 0,1-2-4 0,0 0-2 16,-1-2-4-16,1-1 0 0,0 1-4 0,-1-2 1 0,0-2 1 15,0 3-1-15,-5-4 3 0,-1 0 1 0,0 5 5 0,-6-5 1 16,5 4 8-16,-5 0 5 0,0 0 5 0,-1 0 2 16,-6 3 5-16,6-3 1 0,0 1-1 0,-6-1 0 0,8 0-3 15,-2 0-4-15,-6-4-4 0,6 4-2 0,1 0-2 16,-7 0-1-16,0 5-2 0,7-7 1 0,-7 3-2 0,0-1-1 15,6-4-1-15,-6 4 0 0,0 1 1 0,0-6-2 0,0 3 2 16,-6 1-2-16,6-2 1 0,-7-1 1 0,7 1 1 16,-13 0 0-16,7 2-1 0,-2 0 1 0,2-1 0 0,-6 5 1 15,5 1 5-15,-6 0 1 0,0-1 0 0,0 1 0 16,0 0 0-16,7 3 4 0,-8 0 2 0,1 1 0 0,0-1-2 16,0 5-3-16,7-6 0 0,-8 5 0 0,2 4-1 15,-2 0-2-15,2 0-1 0,-1 0-4 0,-1-1 0 0,2 5 2 16,-2-1-2-16,-5 0 1 0,6 0 1 0,-6 4 2 0,5 1-2 15,-5-2 2-15,6 5 1 0,-6 0-1 0,-1 0 3 16,6-1 0-16,-5 4-1 0,-1 1-3 0,8-1 2 0,-8 0-3 16,0 1-1-16,1 3 0 0,-1-4 0 0,0 4-1 15,1 0 0-15,0 0-1 0,0-1-1 0,-1 2 0 0,0 3 1 16,1-5-2-16,-7 5-1 0,6 0 0 0,-6 0 2 0,7-1-1 16,-7 1 1-16,6 0 0 0,-7 3 0 0,9-3 0 15,-2 0 1-15,-8-1 0 0,9 1-1 0,1-1 0 0,-9 5 0 16,7-4 1-16,2 0 0 0,-9-1 1 0,7 4-1 15,-6-4 1-15,0 2 0 0,1-2 0 0,-1 5-1 0,6-5 1 16,-6 4-1-16,-1 1-1 0,0-1 0 0,3 1 0 0,-2-1-2 16,0 0-2-16,-1 1-1 0,0-1 0 0,2 0-2 15,0 1 2-15,-2-1 0 0,8 0 0 0,-8 1 1 16,1-1 3-16,0 0 1 0,7 0 0 0,-8 1 1 0,7 0 1 16,-5-5-2-16,6 5 1 0,-1-1 0 0,-7-4 1 0,8 5-2 15,-6-2 1-15,-2 3 1 0,1-2-1 0,0 1-1 0,-1 3 0 16,2-5 1-16,-1 2 0 0,-6 3 1 0,-2 0 0 15,9 0 0-15,-15-4 0 0,8 4-7 0,-7 0-7 0,0 0-13 16,-1 4-9-16,-5-4-13 0,-7 0-10 0,7 3-10 16,-8 2-12-16,7-2-12 0,-5 3-18 0,5-1-26 0,1-2-60 15,5 5-162-15,1-4-85 0,0 3-43 0</inkml:trace>
  <inkml:trace contextRef="#ctx0" brushRef="#br0" timeOffset="10606.69">10700 8173 62 0,'-6'-3'324'15,"0"-2"-96"-15,-1 5-93 0,0-3-55 0,1 3-33 0,6-4-14 16,-6 4-6-16,6-4 2 0,0 4 1 0,0-3 4 0,-8 3 1 16,8 0 0-16,0-3 0 0,0 3-4 0,0 0-5 0,0-5-3 15,0 5-3-15,0 0-1 0,0 0-4 0,0 0-1 16,0-3-1-16,0 3 1 0,0 0-1 0,0 0-4 15,8 0-1-15,-8 0-1 0,6 0 0 0,0 0 0 0,1 0 1 16,6 0-1-16,5 0 1 0,-3-4 0 0,4 4-1 0,7-4 0 16,0 4-3-16,0 0-1 0,7-3-2 0,-7-1 0 15,13 1 1-15,-8 3-2 0,3-4 2 0,6 0 1 0,-2 1 2 16,0 3 1-16,9-4 0 0,-3 4 1 0,-3-4 0 16,4 1 1-16,0-2 0 0,2 5 0 0,5-2 1 0,-7-2 3 15,1 0 3-15,-1 0-1 0,1-3 5 0,7 3 1 0,-8-2 0 16,1-2 1-16,-1 1-1 0,1 3 0 0,-1-4-3 15,-6 4-2-15,-7-2-2 0,1 1-2 0,-7 3 2 16,7-3 1-16,-13 2 2 0,-1-1 1 0,0 4 0 0,1 0 3 16,-7-4 1-16,1 0 0 0,-2 4-2 0,2 0-2 0,-2-3-4 15,-6 3-1-15,8 0-4 0,-8 0-2 0,7 0-3 0,-5 0-5 16,4 0-12-16,-5 0-21 0,-1 3-27 0,7-3-43 16,-6 4-88-16,-1-4-152 0,1 0-90 0,-7 4-48 15</inkml:trace>
  <inkml:trace contextRef="#ctx0" brushRef="#br0" timeOffset="11465.99">11103 9894 300 0,'-5'-4'290'0,"5"2"-103"15,0-2-85-15,0 1-52 0,-6-2-27 0,6 2-9 16,0 3-6-16,-8-4-1 0,8 0 0 0,-6 0 1 15,6 4 3-15,-6-3 1 0,-1-1 2 0,1 4-3 0,6 0 3 16,-6-3 1-16,-2 3 2 0,2 0 3 0,0-4 1 0,0 4 3 16,-2 0-1-16,2 0 0 0,0 4-3 0,-1-4 0 0,1 0-1 15,6-4-5-15,-7 4-2 0,7 0-3 0,0 4-2 16,-7-4-2-16,7 0-3 0,0 0-2 0,-7 3 1 16,7-3 1-16,0 0 2 0,0 0 0 0,0 0 1 0,0 0 1 15,0 0 1-15,0 0 4 0,0 0-2 0,0 0 1 0,0 0-1 16,0 0 1-16,7 4 3 0,0-4 1 0,0 0 2 15,6 0 2-15,-1 0-2 0,8 0 3 0,0 0-2 0,5 0 0 16,1 0-3-16,8 0-3 0,-2-4-2 0,6 4-3 16,2-3-2-16,6-1-2 0,-2 4 3 0,3-3-1 0,-1-1 1 15,6 4 0-15,-7-4 0 0,6 4 2 0,3-4 1 0,5 4 0 16,-7-3-2-16,-1-1 1 0,8 0 0 0,-6 4 2 16,-1-3 1-16,7 0-1 0,-8-1-1 0,1 4 0 0,-6-5 1 15,6 2-2-15,-6 3 0 0,-1-3 0 0,1 3-1 16,-7-4 0-16,-6 4 1 0,5-4-1 0,-5 4 1 0,-1-3 0 15,-5 3 0-15,-7-4-1 0,-1 4 1 0,-6 0 2 0,1 0 4 16,-8 0 7-16,0 0 4 0,1 0 6 0,-7 0 3 16,0 0 3-16,0 0-1 0,0 0-3 0,0 4-7 0,-7-4-14 15,1 3-20-15,0-3-28 0,-2 4-34 0,-4-4-46 16,5 4-87-16,0-1-157 0,-5 0-91 0,5-3-41 0</inkml:trace>
  <inkml:trace contextRef="#ctx0" brushRef="#br0" timeOffset="30227.09">13020 9646 85 0,'0'0'148'0,"0"0"-23"15,-7 0-25-15,7-4-23 0,-6 4-23 0,6 0-18 0,-6-3-14 16,6 3-8-16,-6 0-4 0,6 0 0 0,-8 0 1 0,8 0 0 15,0 0 3-15,-6 0 0 0,6 0 2 0,0 0 0 16,0 0 0-16,0 0-2 0,0 0-2 0,0 0 2 0,0 0-4 16,0 0 1-16,0 0 0 0,0 0 0 0,-6-4-1 15,6 4-2-15,0 0 0 0,0-4-1 0,0 4 0 0,-7 0 2 16,7 0 0-16,0 0 2 0,0 0 2 0,-7 0 2 0,7 0 1 16,0 0 1-16,0 0 0 0,0 0-1 0,0 0 1 15,-6 0-3-15,6-4 0 0,0 4-2 0,0 0 0 0,0 0 0 16,0 0-2-16,0 0 1 0,0 0 0 0,0 0 2 15,0 0 1-15,0 0 1 0,0 0 1 0,0 0 0 0,0 0 2 16,0 0-2-16,0 0 1 0,0 0-1 0,0 0-2 0,0 0-2 16,0 0-1-16,0 0-3 0,0 0 0 0,0 0 0 15,0 0 0-15,0 0-1 0,0 0 0 0,0 0 0 0,0-3 0 16,0 3-1-16,0 0-1 0,6 0-1 0,1 0-2 16,-7-5 2-16,7 5-3 0,5-2 0 0,-4-3 0 0,4 5 0 15,-6-2-1-15,8-2 0 0,-1 0 0 0,-2 0-1 0,9 4 2 16,-5-4-1-16,-3 0-1 0,1 1 0 0,7 3 1 15,-8-4 0-15,2 4 0 0,-1-2 0 0,-1 2-1 0,2-5 1 16,0 5 1-16,-2-3 0 0,1 3-1 0,-6-4 0 16,6 4 1-16,0-5-2 0,-6 5 1 0,-1-3 0 0,0 3-5 15,-1 0-4-15,4-3-4 0,-9 3-5 0,6 0-7 16,-6 3-7-16,0-3-10 0,-6 0-17 0,6 3-20 0,-9 2-34 16,4-1-65-16,-1-1-110 0,-7 2-73 0</inkml:trace>
  <inkml:trace contextRef="#ctx0" brushRef="#br0" timeOffset="30695.89">13071 9646 95 0,'0'0'295'0,"0"0"-72"0,0 0-67 0,0 0-55 0,0 0-37 16,0 0-25-16,0 0-13 0,0 0-9 0,0 0-3 15,0 0-1-15,0 0-3 0,0 0 1 0,0 0-2 0,0 0 2 16,0 0-3-16,7 0 0 0,-7 0-1 0,0 0 2 16,0 0 1-16,0 0-2 0,0 0 2 0,0 3 0 0,0-3 0 15,8 0-1-15,-8 4 0 0,0-4 0 0,6 3 0 0,0 1 0 16,-6 0 0-16,7 0 1 0,-1 3 1 0,1 0 0 15,0 1 1-15,-1-1 0 0,0 4 0 0,0-4-1 0,2 4 0 16,-2 3-3-16,-1-2-1 0,3 3 2 0,-1-1-2 16,-2 1-2-16,3-5-2 0,-2 5 1 0,0 0-1 0,2 0-1 15,-2-5 0-15,0 5-1 0,-6-3 1 0,6-2 0 0,1 2-1 16,-7-1-1-16,7-1 1 0,-7-2 1 0,0-1 3 16,0 4 1-16,0-3-1 0,0-1 2 0,-7 0 2 15,0 0 2-15,1 1 0 0,0-1 3 0,0 1-2 0,-8-6-2 16,8 2 3-16,-7-4 0 0,-2 4-2 0,10-4 1 0,-9 0 1 15,2 0 1-15,-1 0-1 0,0 0-1 0,0 0-2 0,-1 0-2 16,2-4 0-16,-3 4-2 0,4-4-6 0,-2 2-7 16,6 2-9-16,-6-5-18 0,7 2-26 0,6-1-45 15,-6 1-83-15,6-5-140 0,0 4-71 0,6-3-40 0</inkml:trace>
  <inkml:trace contextRef="#ctx0" brushRef="#br0" timeOffset="31648.62">13423 9744 133 0,'0'0'121'0,"0"0"-22"0,0 0-18 16,0 0-18-16,0 0-15 0,0 0-14 0,0 0-10 0,0 0-9 15,0 0-5-15,0 0-3 0,0 0-4 0,0 0-1 0,0 0-2 16,0 0 0-16,0 0 0 0,0 0 0 0,0 0 3 16,0 0 2-16,0 0 5 0,0 0 3 0,0 0 5 15,0 0 4-15,0 0 6 0,0 0 2 0,0 0 0 0,0 0 3 16,0 0-4-16,0 0-1 0,0 0-2 0,0 0-3 0,0 0-3 16,0 0-2-16,0 0-4 0,0 0-1 0,0 0 0 15,0 0 0-15,0 0-1 0,0 0-1 0,0 0 1 0,0 0-4 16,0 0 2-16,0 0-2 0,0 0 0 0,0 0-1 15,0 0-2-15,0 0 0 0,0 0 0 0,0 0 0 0,0-4 1 16,0 4 0-16,8 0-1 0,-8 0 1 0,6-3 1 0,0 3-1 16,2-4-1-16,4 4-1 0,-5-2 0 0,6-3 0 15,-7 5-2-15,7-3 0 0,1 3-1 0,-2-4-1 16,2 4 2-16,-3-4-1 0,10 4 1 0,-8-4-1 0,1 4 0 16,-2-3-1-16,1 3 0 0,0 0 0 0,0-4-1 0,-7 4-2 15,2 0-3-15,-2 0-4 0,7 0-4 0,-13 0-5 0,7 0-7 16,-1 0-12-16,-6 0-14 0,6 4-24 0,-6-4-33 15,0 0-51-15,0 0-101 0,0 0-77 0</inkml:trace>
  <inkml:trace contextRef="#ctx0" brushRef="#br0" timeOffset="31883.18">13451 9840 328 0,'0'0'239'0,"-8"4"-87"16,8-4-63-16,0 0-36 0,0 0-23 0,8 3-7 15,-8-3-3-15,6 0-1 0,0 0 0 0,1 0-4 0,6 0 0 16,-7-3-2-16,7 3-1 0,1-4-4 0,-8 4-3 16,7-4-2-16,5 4 0 0,3-4 1 0,-2 1-2 0,1-1-2 15,0 0-6-15,5 1-14 0,-5 0-22 0,6-1-42 0,7-4-88 16,-7 1-112-16,0 0-71 0</inkml:trace>
  <inkml:trace contextRef="#ctx0" brushRef="#br0" timeOffset="32586.05">14284 9682 225 0,'0'-3'209'16,"0"3"-47"-16,0 0-40 0,0 0-33 0,0-4-26 0,0 4-16 16,0 0-8-16,0 0-5 0,0 0-1 0,0-4 1 0,-6 4-3 15,6 0-2-15,0 0 1 0,0 0-1 0,0-3-3 16,-6 3-2-16,6 0-2 0,0 0-4 0,-8 0-3 15,8 0-1-15,-6 0-4 0,6 0 0 0,-6 0-1 0,-1 0 1 16,7 0-2-16,-13 0-1 0,7 0 1 0,-1 0 1 0,1 3-2 16,-2-3-1-16,2 4 0 0,-7 0-3 0,7-1 0 0,-7 0 0 15,7 2 0-15,-7 2-2 0,6-4 1 0,-6 5 0 16,-1-1-1-16,8 1 0 0,0 2 1 0,-7-3-2 16,6 5 0-16,-6-1-1 0,7 0 1 0,-2 0 1 0,8 4 1 15,-6-4 2-15,0 7-2 0,6-3 1 0,0-1 1 0,0 1 2 16,0 2-1-16,0-1-1 0,6 2-1 0,0-3-2 15,-6 3 2-15,8-7 2 0,-2 7-2 0,7-7 2 0,-6 3-3 16,6 1 1-16,-1-3 0 0,2-2 2 0,6-2-1 16,-7 3 0-16,-1-4 0 0,8-3-1 0,0 4 2 0,-7-1-2 15,6-4 3-15,0-3 0 0,1 0-1 0,0-3 0 0,-1 3 0 16,1-4 2-16,0 1-2 0,-1-1 0 0,-6 0 0 16,6-3-1-16,1-1 1 0,0 1 0 0,-7-1 2 0,7 0 2 15,-8 2 3-15,2-5 5 0,-2-1 4 0,0-2 4 16,-4 3 8-16,4-3 6 0,-5-1 5 0,-7 0 2 0,6 0 5 15,-6 1 1-15,-6-1 1 0,6-2-1 0,-7 1-4 0,-5 2-5 16,4-1-4-16,-10 0-6 0,4 0-6 0,-4 1-6 16,-2 3-5-16,-7-1-5 0,1 3-12 0,7 1-21 15,-13 0-25-15,6 1-30 0,-1 3-44 0,1 2-81 0,0 2-179 16,0-5-85-16,7 5-48 0</inkml:trace>
  <inkml:trace contextRef="#ctx0" brushRef="#br0" timeOffset="33570.21">12630 7686 1 0,'0'0'36'0,"0"-4"-12"0,0 4-6 0,-8-4-5 0,8 4 6 16,0 0 4-16,0-4 9 0,0 4 6 0,-6 0 6 0,6 0 4 15,-6 0 2-15,6 0 4 0,-7 0-1 0,0 0-2 16,7 0-4-16,-7 0-5 0,2 0 2 0,5 0-2 0,-7 0 2 15,7 0 0-15,-7 0-3 0,7 0-2 0,-6 0-1 16,6 0 1-16,-7 0-3 0,7 0-2 0,0-3-1 0,0 3 0 16,0 0-1-16,0 0-1 0,0 0 0 0,0 0 0 15,0 0 1-15,0 0 0 0,0 0 0 0,0 0-1 0,0 0 0 16,0 0-2-16,0 0-1 0,0 0 0 0,0-4-1 0,0 4-1 16,0 0-6-16,7 0 1 0,-7-3 4 0,6-1 3 15,1 4 4-15,5-3-1 0,-5-1-3 0,7 4-1 0,-2-4 0 16,2 0-2-16,5 1-7 0,-6 3-6 0,6-4-5 15,-6 4-3-15,8-3 0 0,-8 3 0 0,6-4-1 0,-6 4 1 16,0 0-1-16,7 4-3 0,-9-4-4 0,4 3-6 0,-3-3-9 16,8 4-10-16,-13-1-12 0,6 1-18 0,0 0-15 15,0-4-19-15,-6 4-24 0,-1-1-32 0,-1-3-41 0,3 4-72 16,-8-4-93-16</inkml:trace>
  <inkml:trace contextRef="#ctx0" brushRef="#br0" timeOffset="33866.93">12675 7689 5 0,'-7'0'380'16,"1"-3"-91"-16,-1 3-102 0,7 0-75 0,-6 0-44 15,6 0-25-15,0 3-13 0,0-3-4 0,6 0-4 0,1 4 0 16,-1 0-2-16,1 2 1 0,5-1 1 0,-4 5 1 0,4 1-1 16,2 0-3-16,-1 1 0 0,-1 2-2 0,2 5 0 15,-2-1-4-15,2 3 0 0,-1-2-3 0,-2-1-3 16,4 4 0-16,-3 3 0 0,2-2-1 0,-8-1-1 0,1 0 2 15,-1 0-1-15,-6 3 0 0,0-2 0 0,0-4 0 0,0 2 1 16,-6-3 0-16,6 1 3 0,-7-5-2 0,1 1 5 0,-8-1 7 16,7-2 5-16,-5-2 4 0,-1 2 4 0,-6-5-1 15,-1 3 0-15,-6-2 1 0,0 0-6 0,-1-5-7 16,2 5-5-16,-1-5-2 0,-7 1-1 0,14-1-1 0,-8-3-1 16,15 0-2-16,-8 4 1 0,7-4-5 0,6-4-11 0,1 4-24 15,6-3-35-15,6-4-45 0,1 3-72 0,6-7-163 16,7-1-87-16,5-2-44 0</inkml:trace>
  <inkml:trace contextRef="#ctx0" brushRef="#br0" timeOffset="34085.64">12870 7928 353 0,'0'0'390'0,"0"0"-141"15,0-4-106-15,7 0-60 0,6 4-30 0,-7-7-18 0,8 2-8 16,-3 3-2-16,9-2-2 0,0-3-1 0,6 3-2 16,-6 0-2-16,6 0-5 0,1-3-3 0,-9 3-3 0,9 2-5 15,-1-3-5-15,-6 1-9 0,-1 4-6 0,1-3-13 16,0-1-15-16,-2 4-23 0,-4-4-30 0,5 1-47 0,-5-1-84 16,-2 4-102-16,2-4-54 0</inkml:trace>
  <inkml:trace contextRef="#ctx0" brushRef="#br0" timeOffset="34273.01">13027 8052 17 0,'0'4'394'0,"-7"-2"-109"16,14-2-106-16,-7 6-66 0,6-6-34 0,1 0-21 16,-1 0-13-16,8-6-5 0,4 6-1 0,-4-2-2 0,12 2-6 15,-7-4-8-15,1 1-9 0,5-1-3 0,3 0-5 16,4 0-6-16,-6 0-12 0,-2-2-14 0,4 1-26 0,-2 3-41 15,0-6-85-15,-6 0-131 0,5 1-70 0</inkml:trace>
  <inkml:trace contextRef="#ctx0" brushRef="#br0" timeOffset="34491.71">13417 7657 336 0,'0'-4'406'0,"-6"4"-133"16,6-4-111-16,0 4-64 0,6 0-39 0,-6 4-22 0,0 0-10 16,6 3-4-16,-6 0-1 0,8 8 3 0,4-1-2 0,-4 1 0 15,4 7-1-15,-5-1-3 0,6 6-5 0,0-2-4 0,7 4 1 16,-8 2-5-16,2-2-4 0,-3 3-5 0,3 1-12 16,-7 3-19-16,0 1-35 0,5-4-69 0,-4 4-172 15,-2-1-91-15,-6-2-49 0</inkml:trace>
  <inkml:trace contextRef="#ctx0" brushRef="#br0" timeOffset="88854.13">11084 4359 186 0,'-6'-7'338'0,"0"3"-108"16,6-2-90-16,-7 1-48 0,7-2-19 0,-6 0-5 16,6 0-5-16,0 2-3 0,-6-2-1 0,6-1 1 0,0 1-1 15,-8 4-4-15,8-4-8 0,0 3-5 0,-6 0-6 0,6 0-2 16,0 1-3-16,0 3-3 0,-6 0-7 0,6-4-6 0,0 4-3 16,0 4-7-16,0-4-4 0,0 3-3 0,-6 5-1 15,6-1-3-15,-8 4 2 0,8 0 0 0,-6 8 1 0,0 3 3 16,-7 0 5-16,-1 7 4 0,2 0 5 0,-3 4 5 15,-3 4 3-15,-2-1 3 0,1 5 3 0,0 3 1 0,4-3-2 16,-4 2-4-16,0 0-4 0,7-2-2 0,-8-1-4 16,7 4-2-16,0-3-3 0,0-1-1 0,6 0-3 0,-7-3-10 15,9 0-17-15,-10-1-21 0,10-2-24 0,5-5-28 0,-7 0-35 16,7-7-49-16,0-4-90 0,0-4-109 0,0-2-61 16</inkml:trace>
  <inkml:trace contextRef="#ctx0" brushRef="#br0" timeOffset="89244.7">10843 4333 368 0,'0'-10'478'0,"0"-2"-167"0,7 1-120 0,-7 0-65 0,7 1-37 16,-2 2-22-16,3-3-15 0,-1 1-8 0,5 2-6 0,8-3-8 16,-7 4-4-16,7-1-4 0,0 5-7 0,-2-1-3 15,2 4-6-15,-1 0-4 0,-5 4-3 0,-2-1-2 0,2 5-1 16,-1 3-1-16,-7 0 1 0,0 3-1 0,-6 5 0 16,0 2 0-16,0 2 0 0,-6-1-1 0,0 4 0 0,6-1-1 15,-7 0-1-15,7 0-4 0,-6 2 6 0,12-5-3 16,-6 4 0-16,7-5 0 0,-1 2 1 0,0-2 2 0,8 2 3 15,-9-5 2-15,2 0-6 0,1 0 5 0,-2 1 1 0,-6-5 1 16,0 5 0-16,0-4 2 0,-6 3-1 0,-9 0 0 16,4-4 3-16,-9 5-2 0,1-1 5 0,-1-3 0 0,-6 3 0 15,-1-3 3-15,0 0 1 0,2-1 2 0,0-3-2 16,5 4 0-16,-1-7-3 0,9 2-5 0,-1-3-14 0,7 1-15 16,-1-1-19-16,1-3-24 0,12 3-28 0,1-3-47 0,-1-4-93 15,14-4-122-15,0 4-68 0</inkml:trace>
  <inkml:trace contextRef="#ctx0" brushRef="#br0" timeOffset="89416.54">11502 4682 313 0,'0'0'453'15,"-7"0"-166"-15,7 0-126 0,0 0-65 0,0 0-39 16,7 0-23-16,0 0-8 0,5 4-5 0,8-4-4 0,-1 0-1 15,6 0-2-15,9 0-14 0,-2 0-15 0,1 0-19 0,7 2-26 16,-1-2-31-16,-7 0-71 0,7-2-136 0,-13 2-76 16,0 0-47-16</inkml:trace>
  <inkml:trace contextRef="#ctx0" brushRef="#br0" timeOffset="89572.54">11710 4795 300 0,'-26'4'478'0,"13"-4"-158"0,-7 4-123 16,8 0-65-16,-2-2-42 0,8-2-23 0,0 4-14 15,6-4-10-15,0 4-8 0,6-4-7 0,0 4-7 16,14-1-10-16,6 1-11 0,7 0-18 0,-1-4-23 0,15 4-29 16,-2-4-36-16,1 0-66 0,5-4-134 0,1 4-92 0,1-8-56 15</inkml:trace>
  <inkml:trace contextRef="#ctx0" brushRef="#br0" timeOffset="89806.86">12407 4700 227 0,'-26'3'493'0,"7"1"-127"0,-7 4-149 0,0-1-82 0,6 1-49 0,1 2-30 16,6 1-18-16,0 1-8 0,7-2-6 0,-2 1-7 16,16 4-2-16,-8-5-2 0,12 5 1 0,1-3 5 15,7-2 5-15,6-1 8 0,6-7 10 0,1 2 14 0,6-8 14 16,6 2 22-16,-5-7 29 0,6-1 33 0,-2-5 43 0,-3-3 36 16,-3-1 20-16,1-6 10 0,-6 2-1 0,-7-2-11 15,0 0-23-15,-13-2-33 0,-8 2-47 0,3 0-44 0,-16 2-31 16,-3 2-25-16,-9-2-20 0,-13 5-22 0,-6 7-23 15,-6 0-29-15,-14 8-82 0,1 3-114 0,5 3-126 0,-5 8-244 16,5 0-112-16,1 3-64 0,7 1-34 0,6-1-5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30:03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3937 11587 98 0,'0'-3'269'0,"0"-1"-83"15,0 4-67-15,0 0-47 0,0 0-21 0,0-4-14 16,0 4-11-16,6-4-6 0,-6 4-5 0,7-3-3 0,-7-1-2 16,6 1-2-16,1-1-5 0,-1-3-2 0,0 3 0 15,2 0 2-15,-2 1 4 0,-6-1 1 0,0 4 2 0,6-4 0 16,-6 4 4-16,-6 0-1 0,6-3-2 0,0 3-2 15,0 0-3-15,0 0-2 0,0 0 1 0,0 0-3 0,0 0-2 16,0 0 1-16,0 0-2 0,0 0 2 0,0 0 4 0,0 0 3 16,0 0 4-16,0 0 6 0,0 0 4 0,0 0 2 15,6 0 6-15,-6 0 2 0,0 0-3 0,0 0-3 0,0-3-4 16,0 3-4-16,0 0-1 0,0 0-3 0,0-5-2 0,0 5-2 16,0 0 2-16,0-3-2 0,0 3 3 0,0 0 1 15,0 0 0-15,0-4-1 0,0 4 0 0,0 0 1 16,0 0 0-16,0 0 2 0,0-4-1 0,0 4 0 0,0 0 2 15,0 0 0-15,0 0 0 0,0 0 0 0,0 0-1 0,0 0-1 16,0 0-1-16,-6 0-1 0,6 0-3 0,0 4-3 0,0-4-2 16,0 0-2-16,-6 4-2 0,6-1-1 0,0 2 0 15,-8-2-1-15,2 4-1 0,0 0 2 0,6 1 1 16,-7 3-1-16,1-4 0 0,-1 4 2 0,1 1-1 0,-1-3 0 16,1 3-1-16,0 3 0 0,-2-4 0 0,2 3 0 0,0 1 0 15,0-1-2-15,-2 1 1 0,2-4 1 0,0 3-1 16,-1 1 1-16,1-1 0 0,-1-2 0 0,0 3 0 0,1-4 0 15,0 0 1-15,6-4-1 0,-8 0 1 0,8-3-1 16,0 4 2-16,0-5 0 0,0 1 1 0,0-4 0 0,0 0 1 16,0 3 2-16,0-3 2 0,0 0 4 0,0 0 1 0,8-3 0 15,-8 3 1-15,6-4-1 0,0-3 0 0,-6-1 0 16,7 1-4-16,0-3-2 0,-1-2-1 0,1 1 0 16,-1 0-2-16,0-1 2 0,2 3 1 0,-8-7-2 0,6 5 0 15,-6-3-2-15,6 3 1 0,-6 0-1 0,6-4 0 0,-6 4-1 16,8 4-2-16,-2-4-1 0,-6 0 1 0,6 4-1 0,-6-1 0 15,7 0 0-15,-7 5 0 0,0-1 1 0,6 2-1 16,-6-3 1-16,7 2 0 0,-7-1 0 0,6 4 0 0,1 0 0 16,-7-4 0-16,6 8-2 0,0-4-1 0,2 4 2 15,-8-1-1-15,6 2 2 0,0 1 0 0,1 1 0 0,0 1-2 16,-1 3 3-16,1-5-1 0,-1 3 0 0,0-2 0 16,2 4-2-16,-2 0 1 0,6-3 1 0,-6-2 0 0,2 5 0 15,4-3 0-15,-5-1 1 0,7 0-1 0,-8 0 0 0,0 1 0 16,0-4 1-16,8 4-2 0,-8-5-1 0,1 3-2 0,6 2-8 15,-6-4-9-15,5 0-16 0,-5 0-17 0,6-1-21 16,-7 1-29-16,0-4-32 0,8 4-46 0,-7-8-69 16,5 4-112-16,-5-4-55 0</inkml:trace>
  <inkml:trace contextRef="#ctx0" brushRef="#br0" timeOffset="906.06">4080 11697 43 0,'0'0'118'16,"0"0"-22"-16,0 0-17 0,-6 0-9 0,6 0-11 15,0 0-7-15,0 0-6 0,-8 0-2 0,8 0-5 0,0 0-3 16,0 0-3-16,0 0-4 0,0 0-3 0,0 0 1 16,0 0-2-16,0 0 0 0,0 0-2 0,0 0-1 0,0 0-1 15,0-4 1-15,0 4 2 0,0 0-1 0,0 0 0 0,0 0 1 16,0-3 2-16,0 3 1 0,0 0-1 0,0 0 0 15,-6-4-2-15,6 4 1 0,0 0 0 0,0 0-4 0,0-4 0 16,0 4-1-16,0 0 0 0,-6 0-2 0,6-3-2 0,0 3-3 16,0 0-2-16,0 0-1 0,0 0-3 0,0 0-1 15,0 0-3-15,0 0 1 0,0 0-3 0,0 0-1 0,0 0 0 16,0 0 0-16,0 0 1 0,0 0 0 0,0 0 0 16,-6 0 1-16,6 0 0 0,0 0 2 0,0 0-1 0,0 3 1 15,0-3-3-15,-6 4-1 0,6-4 2 0,0 4-1 0,0-1-1 16,0 1 0-16,0 4 1 0,-8-1-1 0,8-4 2 15,0 4 1-15,0 5-3 0,0-4 0 0,0 1 0 16,0-1 0-16,-6 4-1 0,6 2 1 0,0-2 1 0,0 2-1 16,0-3 3-16,0 3 0 0,0-3 2 0,0 4 0 0,0-5 0 15,0 5-2-15,0 1-2 0,0-1 2 0,0-5-1 0,6 5 3 16,-6-1-1-16,0 1 1 0,0 0 0 0,0-1 2 16,0 1 1-16,0-4 0 0,0 3 0 0,0 1-2 15,0 0 2-15,0-1 0 0,8 1-1 0,-8-1-2 0,0 1 0 16,0-1-2-16,0 5 1 0,6-4-1 0,-6-1-3 0,0 5 1 15,0-1 1-15,6 1-2 0,-6-2 2 0,0 6 3 16,0-5-1-16,0 4 0 0,0-1 1 0,0 2-2 0,0-1 1 16,0 0 2-16,6-4-3 0,-6 4 0 0,0-2 0 15,0 1-1-15,6-3-1 0,-6 1 1 0,8-2 0 0,-8-2-2 16,6 0 0-16,0 3 0 0,-6-7 1 0,7 5-1 0,0-2 0 16,-7-3 1-16,7 3-1 0,-7-3 0 0,6 0 0 15,-6-3 0-15,0-2 0 0,6 3 0 0,-6-6 1 16,0 0-1-16,0 5 2 0,6-8-1 0,-6 3 0 0,0-3 4 15,0 0 8-15,-6 4 8 0,6-4 9 0,0 0 7 0,0-4 10 16,-6 4 4-16,0-3 1 0,-1-5-3 0,0 5-7 0,0-4-7 16,-5-1-8-16,4-3-7 0,-4 0-7 0,0 4-2 15,-2-4-1-15,1 0 3 0,0 4 2 0,6-5 2 0,-5 6 1 16,4-2 0-16,2 0-1 0,0 5-2 0,-1-1-2 16,1 2-3-16,6-3-4 0,-7 5-1 0,7-3-4 0,0 3 0 15,-6-4-1-15,6 4 1 0,0 0-1 0,6 0 0 0,-6 0 0 16,0 4-1-16,7-1 0 0,-7-3 0 0,6 5 1 15,1-3 0-15,-1 2 0 0,0-4 0 0,2 3-1 0,4-3 2 16,2 4-1-16,-1-4 0 0,7-4-2 0,-2 4-10 16,8-3-20-16,1-3-26 0,5-2-41 0,7-4-71 0,1-2-171 15,-1-8-93-15,0 3-70 0,7-6-27 0</inkml:trace>
  <inkml:trace contextRef="#ctx0" brushRef="#br0" timeOffset="1874.6">4849 11605 93 0,'0'0'110'0,"0"0"-25"16,0 4-16-16,0-4-12 0,0 0-7 0,0 0-3 0,0 0-2 16,0 0-2-16,-6 0-1 0,6 0-4 0,0 4-3 0,0-4-3 15,0 0-1-15,0 0-3 0,0 0-3 0,0 0 0 16,0 0 1-16,0 0 3 0,0 0-1 0,6 0-2 15,-6 0-3-15,0-4-2 0,6 4-1 0,-6 0-4 0,0 0 0 16,7-4-6-16,-7 4 0 0,7-7 0 0,-7 3-1 0,6 2 0 16,8-6 3-16,-8 0 2 0,7-3-2 0,-1 1 1 15,-5-2 0-15,12-2 1 0,-5-1 0 0,6 1 0 0,-1-6-1 16,1 3-1-16,6-4-1 0,6-2-1 0,-5-3-2 16,5 1 2-16,7-5-1 0,0 1-1 0,1-8 1 0,5 1 0 15,7-6-2-15,-2 3 2 0,4-9 1 0,11 1-1 0,0-5 1 16,7-2-1-16,0-6-1 0,6-1 1 0,0-5-2 15,7 0-4-15,-1-4 0 0,2 0-2 0,5 2 1 0,0-3-1 16,7 2 0-16,-7-2-1 0,0 3 0 0,0 5 0 16,0 1 0-16,-6 7 1 0,-7 0-2 0,1 3-1 0,-14 6-1 15,0 1 1-15,-13 5 1 0,-1 4 1 0,-11 2 0 0,-1 5 1 16,-8 0-1-16,-3 3 1 0,-8 3 0 0,6-2 0 16,-7 4 0-16,-6 2 0 0,0 0 6 0,1 5 6 15,-8-1 3-15,0 5 4 0,0 3-2 0,1-1 1 0,-7 4 1 16,0-4 1-16,7 5-8 0,-7 3-4 0,0-4-1 0,0 2-4 15,0 2-2-15,0 0 0 0,0-5 1 0,0 5-1 0,-7 0 3 16,7 0-1-16,0 0-3 0,-7 0 1 0,7 0 2 16,0 0-1-16,0 0-2 0,0 0 0 0,0 0 0 0,0 0-1 15,0 0 1-15,0 0-3 0,0 0 1 0,0 0 0 16,0 0-1-16,0 0 0 0,0 0-1 0,0 5 0 0,0-5 0 16,0 0 2-16,0 2-1 0,0 2 0 0,0-1 2 15,0 2-2-15,0 2 1 0,7-3 0 0,-7 0 0 0,0-2 1 16,0 3 0-16,0-2 0 0,7 4 0 0,-7-3 0 0,0 4 0 15,0-5 0-15,0 4-5 0,0-3-12 0,0 3-29 16,0 1-70-16,0-1-167 0,0-3-104 0,0-4-63 0</inkml:trace>
  <inkml:trace contextRef="#ctx0" brushRef="#br0" timeOffset="2280.9">6646 9015 98 0,'0'0'335'0,"8"-3"-102"0,-8 3-80 16,0-4-49-16,7 1-26 0,-7 3-14 0,5-4-5 0,-5 0-5 16,7 0-3-16,-7 1-3 0,14-1-2 0,-2-4-9 0,8 1-8 15,-1 0-8-15,0-4-8 0,15 0-4 0,-8 1-2 16,6-2-1-16,1 1-1 0,-1 0 2 0,-5 4 0 0,5-4-1 15,1 3 1-15,-7 1-2 0,6-1-2 0,-12 6-1 16,6-2-1-16,-8 0-2 0,-3 0-1 0,4 4 2 0,-6 0-1 16,0 0-2-16,-7-3-4 0,8 3-6 0,-8-4-13 0,1 0-21 15,0 0-34-15,-7 1-58 0,6-1-100 0,-12-3-109 16,6 0-65-16</inkml:trace>
  <inkml:trace contextRef="#ctx0" brushRef="#br0" timeOffset="2515.12">6863 8700 344 0,'-7'-3'273'0,"0"-1"-103"16,7 1-61-16,0 3-32 0,-6 0-24 0,6 0-14 0,0 0-8 15,0 3-7-15,0 1-5 0,0 3-4 0,0 0-1 16,0 4-3-16,6 3 2 0,-6 1-1 0,0 4 2 0,0-4-2 16,7 7-2-16,-7-4-3 0,7 4 0 0,-7 0 3 15,6 0-3-15,1 0-2 0,-7 4-1 0,6-4-3 0,-6-1-1 16,5 2 3-16,-5-2-3 0,0 2 0 0,0-2 2 15,9-2-1-15,-9 3-1 0,6-5 1 0,-1-1 0 0,-5 2-1 16,7-4 0-16,0-2-12 0,0-1-27 0,6 0-50 0,-7-3-84 16,1-6-133-16,6-2-76 0</inkml:trace>
  <inkml:trace contextRef="#ctx0" brushRef="#br0" timeOffset="2749.35">7508 8345 190 0,'6'-14'365'0,"0"6"-131"0,1 0-85 16,0 1-46-16,-1 5-31 0,1 2-17 0,-7 2-8 0,6 2-4 16,-6 4 0-16,0 7-1 0,0 2 2 0,0 5 3 0,0 4-1 15,-6 7-5-15,-1-1-5 0,1 9-6 0,-1 0-7 16,0 2-3-16,-5 2-8 0,6 2-3 0,-2 1-4 15,2 4-2-15,6-6-1 0,0 2-4 0,6 0-16 0,2-4-30 16,-2 0-74-16,6-3-179 0,-5-2-105 0,6-3-54 0</inkml:trace>
  <inkml:trace contextRef="#ctx0" brushRef="#br0" timeOffset="4717.63">21276 11422 1 0,'0'0'154'0,"7"0"-15"0,-7 0-13 16,0 0-10-16,0 0-9 0,0 0-10 0,0 0-9 16,0 0-9-16,0 0-12 0,0 0-8 0,0 0-14 0,0 0-10 15,0 0-11-15,0 0-9 0,0 0-6 0,-7 0-5 0,7 4-3 16,0-4-2-16,0 0 0 0,-7 0-1 0,7 4 1 15,0-4 0-15,-6 4 1 0,6-4 0 0,-6 2 0 0,6-2 1 16,-8 0-1-16,8 6 0 0,0-6 0 0,0 0 0 16,0 0 0-16,-6 2 0 0,6-2 0 0,0 0 1 0,0 0-1 15,0 0 0-15,0 0 0 0,0 0 0 0,0 0 0 0,0 0 0 16,0 0 1-16,0 0 5 0,0 0 7 0,0 0 6 16,0 0 6-16,0 0 4 0,0-2 7 0,0 2 5 0,0-6 2 15,0 4-4-15,-6-2-3 0,6 0-5 0,0-3-1 16,0-1-1-16,0 2 4 0,0-6 5 0,-7 1 5 0,7 0 4 15,0 0 2-15,-6-3 0 0,6-5-1 0,0 1-1 0,0-5-2 16,0-2 3-16,0 3 4 0,-7-7 4 0,7-1 10 16,0-3 15-16,0-4 11 0,0-2 19 0,0-5 8 0,0 0-2 15,7-8-1-15,-1 1-2 0,7-7-10 0,1 0-14 16,-2-5-14-16,8-3-21 0,-1-4-16 0,6 0-12 0,2-3-13 16,-7 4-7-16,13-8-3 0,-13 4-4 0,5 0 0 0,1-1 0 15,-6 0-1-15,0 5-1 0,-1 3-1 0,1 0 3 16,-9 4 0-16,4 3 3 0,-2 5-1 0,0 2 2 0,-6 4 0 15,5 4 1-15,-6 0 1 0,2 4-4 0,-2 3 0 16,-6 4-1-16,6 4 0 0,-6-1-1 0,0 5 0 0,0 0 0 16,0 2 0-16,0 5 0 0,0 0-1 0,0 4-1 15,0-1 1-15,0 3 0 0,0 2 1 0,0-1 0 0,0 7-2 16,-6-3 2-16,6 3-1 0,0 1 0 0,0-1 0 16,0 1-1-16,0 3-2 0,0-4 1 0,0 4-3 0,0 0-1 15,-6 0-1-15,6 0-4 0,0 0-2 0,-8 0-2 0,8 4 0 16,-6-1-1-16,0 1 1 0,-7 3-1 0,0 0 1 15,0 4 1-15,-7 1 1 0,0-2 1 0,1 5 0 0,-1-1 1 16,-6 5 0-16,0-5 0 0,7 5 3 0,-7-1 2 0,0 0 0 16,-7 5 2-16,7-6 2 0,0 2 1 0,7 0 1 15,-7-5 0-15,6 1 1 0,0-1 0 0,6-3 2 0,3-3-1 16,-3-2-1-16,8 2 1 0,-1-4 0 0,0-1 0 16,7 1 1-16,0-4 0 0,0 0-2 0,7-4 0 0,0-3 0 15,-1-1 0-15,14 2-1 0,-7-5 0 0,6-3-1 0,8-1-1 16,-8-1-1-16,7-2 0 0,0 4 0 0,0-5-3 15,0 1 0-15,-7-1 0 0,8 2 1 0,-9 2 0 16,3-4 0-16,-2 5 2 0,1-1-2 0,0 3 2 0,-7 2 1 16,-1 3 0-16,2-1-1 0,-8 4-1 0,7 2 1 0,-6-3-1 15,-1 5-1-15,1 5 1 0,-1 1 0 0,1 2 0 0,0 3 0 16,-1 3 1-16,-6 5-1 0,6 0 1 0,-6-2-3 16,6 5-17-16,-6 0-19 0,0 0-22 0,8 0-23 15,-2 1-19-15,0-6-21 0,1 3-21 0,-1-3-21 0,8-3-32 16,-8-2-67-16,7-5-149 0,-6 1-71 0,5-5-28 0</inkml:trace>
  <inkml:trace contextRef="#ctx0" brushRef="#br0" timeOffset="5186.42">21295 8485 153 0,'0'3'244'0,"0"-3"-92"0,-6 4-50 16,6-1-26-16,0-3-10 0,0 4-5 0,0-4-3 0,0 3 2 15,0-3-5-15,6 0-4 0,-6 0-7 0,7 4-4 0,-1-4-7 16,0 0-3-16,2 5 2 0,3-5-1 0,4 0 4 15,4 3-3-15,-6-3 0 0,6 0-2 0,1-3-1 16,5 3-1-16,-4-5-4 0,5 5 0 0,0-4-4 0,6 4-1 16,-7-3-4-16,3-1 0 0,4 4-3 0,-6-3-4 0,1-1-2 15,-8 4-1-15,7-3-3 0,-6 3 2 0,-1 0-2 0,-6-4-1 16,7 4-1-16,-7 0 0 0,0-4-5 0,-7 0-15 16,7 4-25-16,-7-3-61 0,2-4-138 0,4 0-105 15,-5-1-74-15</inkml:trace>
  <inkml:trace contextRef="#ctx0" brushRef="#br0" timeOffset="5373.88">21908 8140 246 0,'0'0'321'0,"0"3"-111"0,0 5-75 0,0-1-41 15,0 0-22-15,0 5-7 0,6 6-4 0,-6 1-7 16,0 2-3-16,7 5-2 0,-7 3-5 0,7 1-4 0,5 6-8 15,-6 1-8-15,2 6-4 0,4 2-7 0,-5-1-4 16,0 3-12-16,-7 8-22 0,-7 0-42 0,0-1-83 0,-5 2-158 16,-2 3-95-16,-12-1-51 0</inkml:trace>
  <inkml:trace contextRef="#ctx0" brushRef="#br0" timeOffset="7841.9">5271 5176 1 0,'-5'0'152'0,"5"-4"-29"0,-6 2-17 16,0-3-12-16,6 5-12 0,-8-3-9 0,8-1-9 0,0 0-13 16,-6 0-12-16,6 1-10 0,0-1-10 0,0 0-8 0,0 1-3 15,0 0 0-15,0-2-2 0,0 2-2 0,0 3 1 16,0-4-4-16,0 0-1 0,0 1-2 0,0 3-7 0,0-4-9 16,-6 1-5-16,6-1-5 0,0 0-5 0,-7 4-9 15,0-4-11-15,1 1-5 0,6-1-10 0,-7 1-23 0,1-4-37 16,0 3-64-16</inkml:trace>
  <inkml:trace contextRef="#ctx0" brushRef="#br0" timeOffset="9607.11">5337 5436 56 0,'0'5'52'0,"0"-5"-13"0,-6 0-4 0,6 2 0 16,0-2-2-16,0 0 1 0,0 0-2 0,0 0-3 15,0 0-4-15,-6 0-3 0,6 0-4 0,0 0-3 0,0 0-2 16,0 0-2-16,-6 0 1 0,6 5-3 0,-8-5 1 15,2 0 2-15,6 0 1 0,-6 0 3 0,-2 0 2 0,8 0 7 16,-5 0 5-16,5 0 6 0,-7-5 6 0,7 5 3 0,0 0 2 16,-8 0-4-16,8-2-3 0,0-3-3 0,-5 5-7 15,5 0-6-15,0-3-4 0,0-1-6 0,0 0-5 16,-6 0 3-16,6 1-1 0,0-1 0 0,0 4-1 0,0-3 1 16,0-1 0-16,0 1-1 0,-6 3 1 0,6-4-1 0,0-1-1 15,-8 2-2-15,8 0-1 0,-6 3-1 0,6-4-1 0,-6 0 0 16,6 4-1-16,0-3-1 0,-7 3-1 0,7-3 0 15,-7 3-1-15,7 0 0 0,-6-5 0 0,6 5-1 16,0 0 1-16,0 0 0 0,0 0 0 0,0 0 1 0,0 0 1 16,0 0 3-16,0 0-1 0,0 0 0 0,0 0 1 0,0 0 0 15,0 0 2-15,0 0-1 0,0 0-1 0,0 0-2 16,0 0 0-16,0 0-1 0,0 0 0 0,0 0 0 0,0 5-1 16,0-2-1-16,6-3-1 0,-6 3 2 0,0 5-1 15,7-5 1-15,0 5 0 0,-7-1 1 0,6-3 0 0,-6 3 0 16,6 0 2-16,2 1-2 0,-2-5 1 0,0 4 1 0,-1 0-1 15,3 1 0-15,-1-4-1 0,-2 4 0 0,3-1 3 16,4 0-1-16,-4 5-2 0,-2-6 1 0,0 5 1 0,0 1-3 16,2-5 1-16,-8 3 0 0,6 2-2 0,0-2 1 15,1 1 0-15,-7 0-1 0,6 1 0 0,-6-2 0 0,0 5 0 16,7-4 1-16,-7 4 0 0,0-4 1 0,0 4 2 0,7-1 1 16,-7 4 0-16,0 1 1 0,0-1 1 0,0 1-2 15,6 2 1-15,-6 1 0 0,0 0-2 0,0 4 0 16,0-1 0-16,6 5 1 0,-6-5 0 0,5 2 2 0,-5 2-1 15,9-4 0-15,-9 5-2 0,6-1 2 0,-1-4 0 0,3 4-1 16,-8 0-2-16,7-2 3 0,-7 2-1 0,6 0 0 16,1 0 1-16,-7-3 0 0,6 3 0 0,-6 0-2 0,0 1 2 15,6-1-1-15,-6-3-1 0,8 4-1 0,-2-5 2 0,-6 4-1 16,0-4 0-16,6 1 0 0,-6 1-1 0,6 2 2 16,-6-4-1-16,7-2 1 0,-7 2-1 0,7 0-1 0,-7 0 2 15,0 6-1-15,6-6 1 0,-6 1-1 0,0-1 0 16,7-3 0-16,-7 4 0 0,6 0 1 0,-6-1-2 0,7 1 1 15,-7-4 1-15,7 3-2 0,-1-2 2 0,-6-1 0 0,6 0-1 16,0-1 0-16,2 2-1 0,-2-2 2 0,-6-3-1 16,6 5 0-16,1-1 0 0,-1 0-1 0,-6 0 0 0,7 0-1 15,0 4 0-15,-7-6-2 0,6 7 2 0,-6-5-2 16,0 4 0-16,6 0-1 0,-6-1 1 0,0 1 0 0,7-1 0 16,-7 1 0-16,0 3 0 0,7-4 0 0,-7-2 1 0,6 2 0 15,-6-3-1-15,6 4 0 0,-6-4 2 0,7 0-1 16,-7 4 0-16,7-4 1 0,-7 0 0 0,6-1-1 0,-6 1 1 15,0 0 0-15,7 1-1 0,-7-2 1 0,0 2-1 16,0-2-1-16,6 1 1 0,-6 0 2 0,0 1-1 0,0-1 0 16,6 3-2-16,-6-4 0 0,0 2 1 0,0 2 1 0,7 2-2 15,-7-6-1-15,0 4 1 0,0 2 0 0,7-1 0 16,-7-1 1-16,0 1 0 0,0 3 0 0,0 0 0 16,-7-3 0-16,7 3 0 0,-7 1 0 0,7-1 0 0,-6 0-1 15,0-3 0-15,-1-1 0 0,7 4-4 0,-6-3 1 0,-1-4 2 16,0 4 1-16,7-4 1 0,-6 0-1 0,6 0 0 0,-6 0 0 15,6 0 5-15,0-4 1 0,0 4-3 0,0-4 1 16,0 0-2-16,0-3 1 0,6 3 0 0,-6-3 2 16,0 0-2-16,6-4 0 0,-6 3-1 0,7-2-1 0,0-2 1 15,-7 5 1-15,6-4-1 0,-6 0-1 0,7 0 0 0,-7 0 1 16,6 0-1-16,-6 1 0 0,6-2-1 0,-6 1 1 16,7 0 0-16,-7 1 1 0,0-2 0 0,0 5-2 0,7-4 0 15,-7 0 0-15,0 0 1 0,0-1-1 0,0 6 0 16,0-6 0-16,0-2 0 0,0 3 0 0,0-1 0 0,0-2 0 15,0-1 0-15,6 1 0 0,-6 3 0 0,0-4 0 0,6 4 2 16,-6 0-2-16,0-4 1 0,8 5-1 0,-8-6 0 16,0 5 1-16,6 1-1 0,-6-2 1 0,0-2 0 0,0 7 0 15,0-4-1-15,6-1 0 0,-6 2 0 0,0 2 0 0,0-2 0 16,0-2 0-16,7 5 0 0,-7-3-1 0,0 2 0 16,6-3 1-16,-6 3 1 0,0 1-1 0,7-4 0 0,-7 3 1 15,6 1 0-15,-6 0 1 0,0-1 0 0,7 1 0 16,-7 4-2-16,6-5 2 0,-6 4 0 0,0-3-1 0,0 3 1 15,0 0-2-15,6 1 0 0,-6-1 1 0,0 1 1 0,0 2-1 16,-6 2-1-16,6-2 0 0,0 2-1 0,0 2-1 16,0 0 1-16,-6 2 6 0,6-6-3 0,0 5-1 15,0 0 0-15,0-1 1 0,0 1 1 0,-7 0 0 0,7-1 0 16,0 1-5-16,0-4 2 0,0 3 0 0,0 1 0 0,0-4 0 16,-6 4-1-16,6-1 1 0,0-3 0 0,-7 4-1 0,7-4-1 15,-6 4 2-15,6-4 0 0,-7 0 0 0,7 3 0 16,-6-2 0-16,6-3 1 0,-6 3 0 0,-2 0 1 15,2 2-1-15,0 0-1 0,-1 0 2 0,0 2-1 0,1-1 1 16,-7-1 0-16,7 1 0 0,-1 0-1 0,0-1 1 0,1-3-1 16,0 4-1-16,6-4 2 0,-7-1-1 0,0 1-1 15,7-2-1-15,-6-3 1 0,6 2 0 0,0-5-1 0,0 1 0 16,0-5 0-16,0 2 1 0,0-5 0 0,0 0 1 16,0-3-1-16,0 3 0 0,0-7 0 0,6 4 0 0,-6 0 1 15,0-4-1-15,0 3 0 0,0-3-1 0,0-3 1 0,7 3-1 16,-7-4-4-16,7 0-16 0,-7-3-31 0,6-4-57 15,-6 0-122-15,6-3-111 0,1-1-81 0,-7 4-48 0</inkml:trace>
  <inkml:trace contextRef="#ctx0" brushRef="#br0" timeOffset="10497.52">4249 11646 143 0,'-6'0'132'0,"6"-4"-22"0,0 1-23 0,0-1-18 15,-6 4-13-15,6-5-11 0,0 3-9 0,0-2-6 0,0 4-5 16,0-3-5-16,0 3-5 0,0 0-2 0,0 0-3 16,0-4-1-16,0 4-3 0,0 0-2 0,0 0-4 0,0 0-2 15,6 0 0-15,-6 4 0 0,0-4-2 0,0 0 2 16,0 3 2-16,0-3 0 0,0 4 0 0,0-4 0 0,0 2 0 15,0 3 1-15,0 2-6 0,6-3-24 0,-6 0-55 0,7-1-116 16,-7-3-89-16</inkml:trace>
  <inkml:trace contextRef="#ctx0" brushRef="#br0" timeOffset="12028.45">21042 11598 252 0,'0'0'259'16,"6"-4"-68"-16,-6 2-53 0,0-3-40 0,6 2-28 0,-6-1-19 16,7 0-10-16,-7 0-1 0,6 1 2 0,-6-4 0 0,6 3 0 15,-6 1 1-15,0-1 6 0,8 0 3 0,-8 0 2 16,0 1-2-16,0 3-7 0,0-4-6 0,0 4-6 0,0 0-7 16,0 0-7-16,0 0-9 0,0 4-4 0,-8-1-3 15,2 5-2-15,0 3-1 0,-7 3-1 0,-1 2 0 0,2-3 1 16,-8 6-1-16,7-1 1 0,0 1-1 0,-1-4-1 0,3 2 1 15,-3-2 0-15,8-1 0 0,-7 1 1 0,6-1 0 16,0-6 0-16,1 4 2 0,6-9 0 0,0 5-1 0,0-5 5 16,0 1 5-16,0-4 5 0,6 0 4 0,1-4 4 15,0 1 4-15,6-8 2 0,-2 3 3 0,16-4-3 0,-7 3-3 16,0-7-1-16,-1 2-2 0,1-1-1 0,-1 0-3 0,1 1 0 16,0-1-1-16,-1 1-3 0,1-1-1 0,-1 0-2 15,-1 0-3-15,-3 5-3 0,4-5-3 0,-6 8-1 16,6-4-1-16,-5 3-2 0,-8 1 1 0,8 3-2 0,-8 4 1 15,0 0-1-15,-6 0 0 0,7 4 0 0,-1 0 0 0,-6-1 1 16,6 5 0-16,-6 3 0 0,0-4-2 0,0 4 0 0,0 3-4 16,8-3-10-16,-8 5-17 0,0-7-23 0,0 7-25 15,0-5-44-15,6 0-71 0,-6-3-117 0,0-2-106 16,0 5-56-16</inkml:trace>
  <inkml:trace contextRef="#ctx0" brushRef="#br0" timeOffset="12559.53">21139 11653 229 0,'-6'4'462'0,"6"-4"-155"0,-7 7-136 15,7 1-79-15,0-1-43 0,7 4-23 0,-7-4-11 0,6 8-4 16,1-5 1-16,-1 2 0 0,0-1 2 0,-6 0 1 16,14 0 2-16,-8 4 4 0,-1 0 2 0,4-1-2 0,2 4-2 15,-3 0 1-15,-2 4-1 0,1-4 0 0,6 4-1 16,-7 4 0-16,0-4-4 0,-6 4-2 0,8-1-3 0,-2 1-2 15,-6 4 0-15,6-5-2 0,-6 4-3 0,7 1-3 0,-7 2 0 16,7-2 0-16,-7-1 1 0,6 4-1 0,0-4-1 16,-6 5 1-16,7-5 1 0,-1 4-3 0,0-4 0 15,2-3 2-15,-8 3 0 0,6-4 1 0,-1-2 0 0,-5-2 0 16,0 2 0-16,9-5 4 0,-9 0 0 0,0 0-1 0,6-6 0 16,-6 3-2-16,0-5 1 0,0 1-4 0,0-3 0 0,0-5 0 15,6 5 1-15,-6-5 0 0,0 0 1 0,0 2 0 16,0-5 0-16,0 0 5 0,-6 0-3 0,6 0 1 15,0-5-1-15,-6 2-1 0,6-4-1 0,-9 3 0 0,9-7 0 16,-5 4 0-16,-1-4-1 0,6 0 1 0,-8-1 0 0,8 3 0 16,-6-7 0-16,0 3 1 0,-1-3-1 0,7 5 1 15,-6-4 1-15,0 1 0 0,-1 3 0 0,7 0 2 0,-7-1-1 16,7 6 0-16,-6-2 1 0,6 1 1 0,0 3 0 0,0 0-1 16,0 2-2-16,0-3 2 0,0 5-3 0,6-3 0 15,-6 3 0-15,7-4-1 0,-7 4-1 0,7 0 0 0,-1 0 1 16,-6-3-1-16,6 6 1 0,1 1 1 0,-1-4-1 15,0 0 2-15,2 0 1 0,-2-4-1 0,-1 1-2 0,4 3 2 16,-3-5-1-16,6 5 0 0,-5-3 0 0,0 3-2 0,-1-4 0 16,1 4 1-16,5-4-1 0,-4 1 1 0,-2 3 0 15,7-3-1-15,-6-2-11 0,4 2-21 0,-3-1-42 0,5 0-89 16,-6-3-165-16,5 0-88 0,-5 3-49 0</inkml:trace>
  <inkml:trace contextRef="#ctx0" brushRef="#br0" timeOffset="18698.71">5917 5736 63 0,'0'0'66'0,"0"0"-6"0,0 0-4 0,0 0-7 0,0 0-6 16,0 0-7-16,0 5-5 0,0-5-8 0,7 0-3 15,-7 0-6-15,7 0-6 0,-7 0-1 0,6 3-5 0,0-3 2 16,8 0-2-16,-8 0 0 0,1 4-1 0,-1-4-1 15,1 0 0-15,0 0 1 0,-1 4-1 0,0-4-1 0,1 0-1 16,0 3 2-16,5-3 1 0,-6 0 0 0,1 0 1 16,6 0-1-16,-6 0 0 0,6 3 2 0,0-3 0 0,0 0 0 15,0 0-1-15,0 0 0 0,1 0 0 0,4-3 2 0,-4 3-3 16,5 0 2-16,-5 0-1 0,4 0-2 0,-4-3 2 16,6 3-2-16,-2-4 1 0,-4 4-1 0,5-4 0 0,1 4-1 15,0 0 0-15,-1 0 1 0,1-3 0 0,6 3-1 16,-7-5-1-16,7 5 1 0,7-3 1 0,-8-1 0 0,2 4 5 15,6-3 2-15,-1-2 1 0,6 3 1 0,-3 2 2 0,3-4 1 16,-5 0 0-16,6 0 0 0,-7 4-2 0,8-3-3 16,-1-1-2-16,0 0 0 0,-1 0 0 0,-5 4 0 0,7-3 0 15,5-1-1-15,-5 4-2 0,5-3 1 0,1-1 1 16,-1 4-1-16,1-3-1 0,4-1-1 0,4 0-1 0,-2 4 1 16,-7-4-1-16,8 1 2 0,-1-1 1 0,0 0-1 0,0 1 2 15,0 0 3-15,1-1 3 0,-8-1 2 0,7 2 0 16,0 0 1-16,-6-1-1 0,6 0 0 0,-7 4-1 15,8-3-1-15,-1-1-4 0,-1 0-2 0,2 4 0 0,0-4-2 16,5 1-2-16,-6-2 2 0,6 3-2 0,-5 2 0 0,5-4 0 16,-5 1 3-16,-2-5-1 0,8 8-1 0,-7-4 1 0,1-4-1 15,-3 6 1-15,10-3-1 0,-9-2 5 0,3 4-4 16,-2-5 1-16,7 4 0 0,-8-3 1 0,8 4 1 16,0-4 0-16,-7 3-2 0,7-4-2 0,-8 5 1 0,8-5 1 15,0 5 0-15,-1-5-1 0,1 4 0 0,0 1-1 0,6-4 1 16,-7 3-1-16,1 1-1 0,6-1-1 0,0 4 0 0,-6-4-1 15,7 0 1-15,-1 0 1 0,6 4 0 0,-6-4 2 16,8 2 2-16,-8-3 0 0,5 3-1 0,2-3 4 16,1 5-2-16,-2-7-1 0,0 7 1 0,2-4-2 0,4 0 0 15,-5 1-1-15,0 3 0 0,-7-4-2 0,7 4-1 0,-1-3 0 16,-7 3 0-16,10 0 1 0,-3-4 1 0,-6 4 2 16,6-3 0-16,2 3-2 0,-2-4 3 0,0 4 0 0,8 0 1 15,-8-5-1-15,8 5-2 0,0-3-1 0,-2 3 0 16,8-3 3-16,-6 3-2 0,-2-4-2 0,2 4 1 0,-8-4 1 15,8 4 0-15,-8-3-1 0,0 3 0 0,2-3 2 0,-2 3 1 16,-6-5-2-16,0 5 0 0,0 0-1 0,1-4 1 16,-1 4-1-16,0 0-2 0,7-3 0 0,-7 3-1 0,7 0 1 15,-1-4 1-15,8 4 2 0,-8 0-1 0,0 0 1 0,8 0 0 16,-8 0 0-16,2 0 0 0,4 0-1 0,-4 0 2 16,-3 0 0-16,2 4-1 0,-6-4 1 0,6 0 0 0,-7 0 1 15,0 0 0-15,0 0 0 0,-8 3-3 0,3-3 0 16,5 0-1-16,-13 0 1 0,7 0-1 0,0 0 0 0,-7 0 0 15,0 0 0-15,6 0 0 0,-5 4-1 0,-1-4 1 0,0 0-1 16,0 5 1-16,0-5 0 0,1 3 1 0,-2-3-1 16,2 3 1-16,5-3 0 0,-5 4 0 0,-2-4 2 15,2 0-1-15,5 4 0 0,-5-4-2 0,-2 0 1 0,8 0 1 16,-7 0 0-16,1 3-1 0,-1-3-3 0,-1 0 1 0,2 3 1 16,-9-3 0-16,9 0 1 0,-6 5-2 0,-2-5 1 0,1 4 0 15,-1-4 1-15,-5 3 2 0,5-3 1 0,-6 4 2 16,0-4-2-16,7 3 3 0,-9-3-1 0,4 4-2 15,-2-1-2-15,6-3 2 0,-5 4-1 0,-1-4 1 0,-2 4-2 16,4-4 1-16,4 0 1 0,-6 0 2 0,1 4-2 0,5-4 2 16,-5 3-3-16,-1-3-2 0,6 5 2 0,-5-3-2 0,5-2-1 15,1 5 0-15,-7-3 0 0,6-2-4 0,-5 4 3 16,-2-4 1-16,1 4-1 0,-6-4 4 0,7 4 0 16,-16-4-2-16,10 0-1 0,-9 4-1 0,8-4 0 0,-7 0-1 15,-6 0 1-15,6 0-5 0,-7 0 5 0,7 0-1 0,-6 0 2 16,6 0 2-16,-7 0-1 0,8 0-1 0,-8 0 0 15,8 0 2-15,-8-4-1 0,6 4 1 0,2-4-1 0,-7 4-1 16,6-4 0-16,-8 4 0 0,9-4 1 0,-7 4 0 16,6-2-2-16,-7 2 0 0,7-5 1 0,-6 5-1 0,7-2 0 15,-9 2 0-15,9-5 1 0,-7 5 0 0,-2 0 0 0,2-3 0 16,0 3 1-16,-7-4 0 0,0 4 0 0,0-4 1 16,-7 4 0-16,8-4 0 0,-8 1 0 0,-6-1 3 0,7 1-2 15,-7-4 2-15,6 3-2 0,-6-4 1 0,0 5-1 0,0-5-1 16,0 5 0-16,0-5-2 0,0 4 0 0,0-3 0 15,0 4 0-15,0 3-1 0,6-4-1 0,1 4 1 0,0 0 0 16,-2-3 2-16,10 3 0 0,-3 0-1 0,2 0-2 16,-1 0 0-16,6 0 2 0,-6 0 0 0,0 0 0 0,7 0-3 15,-7 0 0-15,0 0 2 0,7 0 0 0,-8 0 2 16,1 0-1-16,0 0 2 0,0 0-2 0,1 0 1 0,5 0 0 16,-12 0-1-16,5 0-1 0,1 0-2 0,-6 0 1 15,0 0-3-15,-1 0 1 0,0 0 0 0,-6 0-1 0,8 0 0 16,-8 0-1-16,0 0 0 0,0 0 0 0,-8 0 0 0,8 3 0 15,-6-3 2-15,0 0 0 0,-1 4 3 0,0-4 0 0,1 0 0 16,-1 0 0-16,1 3 0 0,0-3 0 0,-1 0 0 16,7 0 1-16,-8 0-2 0,8 0 2 0,-5 0-2 15,5 0 1-15,-6 0 1 0,6 4 0 0,-9-4 0 0,9 0 1 16,-5 0-1-16,-1 0 0 0,-1 3 0 0,7-3-6 0,-6 0-8 16,-1 0-9-16,7 4-10 0,-6-4-15 0,6 5-20 0,-7-5-29 15,7 0-37-15,-6 3-50 0,6-3-73 0</inkml:trace>
  <inkml:trace contextRef="#ctx0" brushRef="#br0" timeOffset="19229.82">19048 5385 3 0,'0'-4'45'0,"0"8"-1"16,0-4 3-16,0 0 3 0,0 4 1 0,0-4 1 0,0 0-2 15,0 0-4-15,0 0-2 0,0-4-6 0,0 4-5 0,0-4-8 16,0 4-8-16,0-3-5 0,0 3-3 0,0-3-1 15,0-2 1-15,0 1 1 0,6 1-1 0,-6-1 3 16,0 1 4-16,0-1 5 0,0 1 1 0,0-1 0 0,-6 0-3 16,6 0-1-16,0 1-1 0,0-2-3 0,-7 3-2 0,1-3-6 15,6 3-3-15,-7-2 0 0,0 0 0 0,-5 0-2 16,4 4 3-16,1-4-1 0,2 0 2 0,-9 1-3 0,8-1 0 16,-7 4 1-16,7-2-1 0,0 2 1 0,-2 0-2 15,2-5 1-15,0 5 0 0,-1-3 4 0,0 3 4 0,7 0 2 16,0 0 1-16,-6-4 5 0,6 4 2 0,0 0 2 0,0 0 1 15,0 0-2-15,0 0-4 0,6 0-3 0,-6 0-2 16,0 0-5-16,7 0-3 0,0 0-2 0,-1 0-2 0,0 0-2 16,2 4 0-16,-2-4 0 0,0 0 0 0,1 3 0 15,-1 2 0-15,0-5 1 0,1 0-1 0,-7 2 0 0,7-2-1 16,-7 4 0-16,0-1 1 0,0-3 0 0,0 4 1 0,-7 0-2 16,7 0 3-16,-13 0-1 0,7 0 1 0,-7-2 0 15,-1 5-1-15,2 1 1 0,-2 0 1 0,2-1 1 16,-8 4-8-16,6-4-14 0,1 4-27 0,-5 0-54 0,4 1-114 15,8-2-93-15</inkml:trace>
  <inkml:trace contextRef="#ctx0" brushRef="#br0" timeOffset="32820.37">8863 10265 158 0,'-8'-4'122'0,"8"0"-31"0,0 4-17 0,0-4-16 16,0 4-12-16,0 0-14 0,0 0-11 0,0 4-7 0,0 0-9 15,0 3-5-15,0 1-1 0,8 3-2 0,-8-1-5 16,0 2-11-16,7 3-15 0,-7-1-21 0,5-3-37 0,-5 4-58 16,0-1-88-16</inkml:trace>
  <inkml:trace contextRef="#ctx0" brushRef="#br0" timeOffset="33179.82">8791 10914 81 0,'0'-4'94'0,"0"4"-33"0,0-4-26 0,0 4-15 16,0 0-7-16,0 0-6 0,6 0-3 0,-6 0-3 15,0 4 0-15,0-4-1 0,0 4 0 0,8-1-1 0,-8 1 0 16,0-4 0-16,0 3-1 0,0 1 0 0,0-1 0 0,0-3 2 15,0 4 0-15,6-4 0 0,-6 4 0 0,0-4 1 0,0 0-1 16,0 0 0-16,0 4 0 0,0-4 0 0,0 0 2 16,0 0-1-16,-6 0-2 0,6 0-5 0,0 0-5 15,0 0-5-15,0-4-10 0,0 4-9 0,0 0-19 0,0 0-18 16</inkml:trace>
  <inkml:trace contextRef="#ctx0" brushRef="#br0" timeOffset="43661.71">914 3674 236 0,'0'-7'394'0,"-7"3"-144"0,7 1-101 0,0-2-56 16,7-1-31-16,-1 2-23 0,0 0-16 0,1-3-9 0,6-1-7 15,5 6 0-15,-3-4-3 0,4 0-1 0,1 6-1 16,0 0 0-16,-2 4 0 0,1 4-1 0,9-2 2 0,-9 2 0 16,7 6-1-16,-6 1 2 0,6-1-2 0,-7 5 0 0,-7 3 2 15,8-1-1-15,-12 6-1 0,-2-2 1 0,0 4-1 16,-12 1 1-16,0 3 0 0,-8-4 2 0,-5 4-1 0,-1-1 2 16,-6 3 0-16,-7-4 1 0,1-1 1 0,-7-1 1 0,-7 2 1 15,6-6 0-15,-11 0 0 0,6-7-1 0,-9 4 1 16,9-7 0-16,-1 0 4 0,1-5 7 0,6-2 7 15,0-4 5-15,7-4 2 0,6 0 3 0,6-8 2 0,1 1 0 16,5-4-3-16,2-4-9 0,12-2-8 0,0-2-4 0,0-8-5 16,5 2-3-16,8 0-5 0,1-5 3 0,-1 1-2 0,7 0-1 15,6 0-1-15,-7-5 0 0,14 5-1 0,0-4 1 16,-1 4 0-16,6 0-2 0,2-1 0 0,6 1 1 16,-7 0 0-16,7 0 1 0,-1 2 0 0,7 2 1 0,1 0 0 15,-3-1 1-15,4 1-1 0,-2 3-1 0,-1-1 0 0,2 1-1 16,6 4-1-16,-7-1-1 0,-1 2-1 0,-5 2 1 15,0 1-2-15,0 2 1 0,-7 4-1 0,0 1-4 0,-6 0-6 16,-8 4-4-16,1-1-9 0,-6 4-9 0,0 0-10 16,-7 0-15-16,-1 0-11 0,2 4-9 0,-8-4-12 0,0 0-12 15,2 0-18-15,4 0-33 0,-12-4-82 0,7-1-104 0,-7 2-53 16</inkml:trace>
  <inkml:trace contextRef="#ctx0" brushRef="#br0" timeOffset="44021">1448 2931 116 0,'-19'-4'354'0,"5"0"-110"0,1 0-79 0,6 4-53 15,1-3-27-15,0-1-19 0,6 1-10 0,0-1-8 16,0 4-3-16,0-5-9 0,6 3-7 0,7-6-7 16,0 5-7-16,7-5-4 0,-1 0-3 0,7 1 0 0,7-3 0 15,-1-2 2-15,8 1 0 0,-1 1-1 0,6-1 2 0,1-4-1 16,6 4 0-16,-7-4 0 0,1 1-3 0,6-1 0 16,-6 0 0-16,-1 0 1 0,1 5 1 0,-7-5 0 0,0 0 0 15,1 5-2-15,-1-5 0 0,-7 4 1 0,1-1-2 16,-7 2 1-16,-6-1-4 0,-1 3 1 0,-6 5 1 0,-1-4-2 15,-5 7 2-15,0-4-4 0,0 1-3 0,-7 3-12 0,6 0-12 16,-6 0-19-16,0 3-26 0,0 1-46 0,-6 3-116 16,6 0-110-16,0 4-71 15</inkml:trace>
  <inkml:trace contextRef="#ctx0" brushRef="#br0" timeOffset="45973.73">3845 12543 36 0,'0'0'279'16,"0"4"-49"-16,0-4-49 0,0 0-44 0,0 0-32 0,0 0-27 16,-6 3-23-16,6-3-16 0,0 0-12 0,0 0-9 15,0 0-5-15,0 0-4 0,0 0-5 0,0 0-2 0,0 0-1 16,0 0 1-16,0 0 0 0,0 0 4 0,0 0 2 16,0 0 3-16,0 0 6 0,0 0 4 0,0 0 5 0,0 0 3 15,0-3 0-15,0 3-1 0,0-4-3 0,0 1-3 0,0 3-2 16,0-4-1-16,0 1 4 0,0-1 0 0,0-4-1 15,0 5 4-15,0-1-1 0,0-4-1 0,0 2-2 0,0-2-3 16,0 1-4-16,-6-1 1 0,6 1 1 0,0-3 1 16,0 2 3-16,0-3 4 0,0 0 4 0,-8 0 3 0,8 0 1 15,0-4 1-15,-6 5-1 0,6-5 4 0,-6 1 2 16,6-5 3-16,0 1-1 0,-6-1 1 0,6-3-1 0,0 0-3 16,0 1-5-16,0-2-5 0,0-2-5 0,0 0-8 15,0 2-5-15,0-2-3 0,0-2-1 0,0-2-3 0,0 3 1 0,0-3 0 16,0 0 0-16,0 0 1 0,0-1-2 0,-7 1 2 15,7 0-2-15,0-4 1 0,0 0-2 0,-7 0-2 16,7-1 2-16,-6-2-1 0,-1 3 1 0,7-3-2 0,-6 3 0 16,0-4 0-16,-1 0 0 0,0 0 1 0,1 0-2 0,0 1 0 15,-2 0 0-15,2-1-1 0,6 0 1 0,-6 4 0 16,-1-3 1-16,7 3-1 0,-6-4-2 0,6 4 1 0,0-4 0 16,0 0 2-16,-7 5-1 0,7-5 0 0,0 1 0 15,0 3-1-15,0 0 2 0,7-1 1 0,-7 5 0 0,0 0-1 16,0 0 0-16,0 4 1 0,0 2 0 0,0-2 0 0,0 3-1 15,0-4-1-15,0 4 1 0,0 0 0 0,0 3 0 16,0-2-1-16,-7-2 0 0,7 2 1 0,-6 3 0 16,6-1 0-16,0 0-1 0,-7 5-1 0,7-1 2 0,0 0 0 15,0 1 1-15,0 3 0 0,0 0 0 0,-6-1-1 0,6 6 1 16,0-5 0-16,0 3-1 0,0 2 0 0,6-2-1 0,-6 1 1 16,0-1-1-16,0 1 1 0,0 0 0 0,0 0-1 15,0-1 1-15,0 1-1 0,7-1 1 0,-7 2-1 16,0 1 1-16,0 2 0 0,0-1 0 0,0 4 0 0,0 0 0 15,0-4 0-15,0 4-1 0,0-3 1 0,0 3 0 0,0 0 0 16,0 0-2-16,0 0-1 0,0 0 1 0,0 3 2 16,0-3-2-16,0 0 0 0,0 4 1 0,0-4-1 0,0 0 2 15,0 4 0-15,-7-1 0 0,7 2-1 0,0-5-1 0,0 6 2 16,-6-2-1-16,6 3 0 0,-6 1 1 0,-2 3-1 16,2-1 0-16,0 2 1 0,-8 3 0 0,8-1-1 0,0 3-1 15,-1 0 0-15,1-3 0 0,-1 3 0 0,0-2 1 16,1 0 0-16,0-1 1 0,-1-2 0 0,0 3 0 0,7-4 0 15,-6-1 0-15,0 2 0 0,-1-1 2 0,7 0 0 16,-7-4-2-16,1 4 2 0,-1-4 0 0,7 0-1 0,-6 0 0 16,6-3-1-16,0 0 0 0,-6 0 1 0,6-1-1 0,0-3 0 15,0 4 0-15,0-4 2 0,0 0-1 0,0 0 1 16,6-4-2-16,-6 1 1 0,6-5 0 0,-6 1-1 0,7-4-1 16,-1 0 0-16,1-3-1 0,0-1 1 0,5 0 1 0,-5 1-1 15,0-5 1-15,-1 4 0 0,0 1 0 0,1-1 2 16,0 1-1-16,-1-1-1 0,-6 4 0 0,7 1-2 15,-1 2 1-15,-6-1 1 0,6 3 0 0,-6 2-1 0,7-3 1 16,-7 7-1-16,7-3 0 0,-1 3 2 0,0 0-1 0,2 3-1 16,-2 1-2-16,0-1 2 0,7 5 0 0,0-1 1 15,0 0 0-15,-7 4-1 0,14 0 1 0,-13 3 0 0,6-2 1 16,0 3-1-16,7-1 0 0,-8 1-2 0,2 0-1 16,-2-1-5-16,2 1-13 0,-1 4-19 0,7-9-23 0,-8 5-24 15,2-4-32-15,5-1-49 0,-6 2-84 0,0-1-142 0,-1-5-81 16,-4 3-29-16</inkml:trace>
  <inkml:trace contextRef="#ctx0" brushRef="#br0" timeOffset="46567.34">3852 10818 55 0,'0'-4'126'0,"0"-3"-40"0,0 3-31 0,0 1-21 16,0-1-17-16,0 1-8 0,0 3-4 0,7-4-1 0,-7 0 1 15,0 0 3-15,0 4 6 0,0-3 5 0,0 3 6 16,0-4 3-16,0 4 1 0,0-4 2 0,0 4-2 15,0-3-4-15,0 3-6 0,6-3-4 0,-6 3-2 0,0-4 1 16,0 0 1-16,0 4 3 0,0-4 1 0,-6 4 4 0,6 0 3 16,0-3 2-16,-7-2-1 0,7 5-3 0,0-3-4 0,0 3-3 15,-7 0-3-15,7 0-4 0,-6-4-3 0,6 4-4 16,-6 0-2-16,6 0-1 0,0-4 2 0,-8 4 0 16,8 0-1-16,0 0 1 0,0 0 0 0,-6 0 0 0,6 0 1 15,0 0-1-15,0 0-3 0,0 0 0 0,0 0 0 0,0 0 1 16,-6 0 0-16,6 0 1 0,0-3-1 0,0 3 0 15,0 0 1-15,0 0 0 0,-6-3 2 0,6 3-1 0,0 0 0 16,0 0 5-16,0 0 3 0,0 0 1 0,-7 0 2 16,7 0 0-16,0 0 1 0,0 0 0 0,0 0-3 0,0 0-4 15,0 0-2-15,0 0-2 0,0 3-1 0,0-3-2 0,0 0 0 16,0 0-1-16,0 0-1 0,0 0 1 0,0 0 0 16,0-3-4-16,0 3-14 0,0 0-22 0,7-4-32 0,-7 4-45 15,6-5-68-15,-6 2-95 0</inkml:trace>
  <inkml:trace contextRef="#ctx0" brushRef="#br0" timeOffset="47692.12">3780 10774 38 0,'0'0'48'15,"-6"-4"-8"-15,6 4-12 0,0-3-11 0,0 3-9 0,-6-3-4 16,6 3 0-16,0-4-2 0,-7 0-2 0,7 4-4 0,0-4 2 16,-7 4 1-16,7 0 1 0,0-3 0 0,-6 3 0 0,6-5 0 15,-6 5 2-15,6-3 4 0,-8-1 1 0,8 4 3 16,0-4 3-16,-6 4 5 0,6-3 6 0,-6 0 2 16,6 3 8-16,-7-4 4 0,7 4 1 0,-6-5-4 0,6 2-2 15,-7 3-4-15,7-3-4 0,-6-1-3 0,6 0-3 0,-7 4 1 16,1 0 6-16,6-3 3 0,-6 3 5 0,-2-4 2 15,8 4 3-15,-6-4 5 0,6 4 3 0,-6 0 1 0,-1-4-2 16,0 4-4-16,7-3 2 0,-6 3-1 0,6-4-1 16,-6 4-5-16,-1 0-4 0,7-3-5 0,-6 3-3 0,-1-4 1 15,7 4-2-15,-7-3 1 0,1-1-1 0,6 4 1 0,-6 0-2 16,-1 0 1-16,0-4-1 0,-5 4-5 0,5 0-3 16,-6 0-2-16,0 0-1 0,-1 0 0 0,2 0 0 0,-1 4 3 15,0-4 2-15,0 4 2 0,-1-1-1 0,-6 1 1 16,8-1-2-16,-7 4 1 0,5 1-3 0,-6-1-2 0,8 4 0 15,-8-3 0-15,1 2-1 0,-1 1-1 0,8 1 0 0,-8-1-1 16,7 3 0-16,-7-2 2 0,8 2 1 0,-2 1 1 16,0-1 3-16,2 1 1 0,4-1-1 0,-3-2 0 0,4 2-1 15,0 1-2-15,1 0-1 0,6-1-1 0,-6 1-2 16,6 3 0-16,0-3-1 0,0-1-1 0,0 4-1 0,0-3 2 16,6 4-1-16,-6-4-1 0,6-1 0 0,1 4-1 15,0-4-1-15,-1 2 2 0,-1 2-2 0,3-4-3 0,-2 1 0 16,-6 4 0-16,6-1-1 0,-6 3 1 0,0-2 2 0,0-1 0 15,-6 4 2-15,6 1 1 0,-6-1 0 0,-2-5 2 16,3 6 1-16,-1-1-1 0,-1-4-1 0,0 3-1 0,1-6-1 16,0 5 0-16,-1-6-1 0,7 1-1 0,-7-5 0 15,7 1-1-15,0 0 2 0,0 0-1 0,0-3 0 0,0-1 1 16,0 0-1-16,7 0 0 0,0-3 0 0,-7 4-1 0,6-5 0 16,0 4-3-16,1-3-1 0,0-1 1 0,-7 5 0 15,6-4-1-15,-1 0 1 0,3 3 0 0,-2-1 0 0,-6 3 1 16,6-2 1-16,2 4-2 0,-8-4 1 0,6 5 1 15,0-2-1-15,2 1-1 0,-2 4 0 0,0-5 0 0,-6 2 0 16,6 2 0-16,1 1-1 0,0 0 0 0,6 0 1 0,-7-1 0 16,0 5-1-16,2-5 1 0,-2 4 1 0,0 4-1 15,-1-4 1-15,4 5 0 0,-3 3-1 0,-6-5 1 16,0 4 0-16,0 1-1 0,0 0 1 0,0 0-1 0,0 0-1 16,0-5 0-16,0 2 0 0,-6-2 1 0,6 2-2 0,0-5 0 15,0 0 0-15,0 0 1 0,0-3 1 0,6 0 0 0,-6-4 0 16,0 3 1-16,0-3-1 0,0 1 0 0,5-2 0 15,-5-2 0-15,0 3 0 0,8 3 0 0,-8-6 0 0,0 3-1 16,6-5 1-16,-6 6 1 0,0-5 0 0,0 1 0 16,0 2-1-16,7-2 0 0,-7 3 0 0,0 0 0 0,7-3-1 15,-7 2 0-15,6 1 0 0,-6 0 0 0,6 1 0 16,-6 2 0-16,6-3 1 0,2 3 1 0,-2 2-1 0,-6 1 0 16,6-2 0-16,1-1 0 0,0 2 0 0,-1 2 0 0,7-3 0 15,-7-1 0-15,0 1-1 0,2-1 0 0,4 1 1 16,-5-1-1-16,0-2 1 0,-1-2 0 0,1-3 0 0,-1 5 0 15,1-4 1-15,-1-1 0 0,-6 0-1 0,7-4 0 16,-7 5 0-16,6-4-1 0,-6-1 0 0,0 1 0 0,0-4 0 16,0 0 1-16,0 4 0 0,0-4 0 0,0 3 0 0,0-3 0 15,6 0 1-15,-6 0-1 0,0 0 0 0,8 0-8 16,-8 0-13-16,6 0-21 0,-6 0-21 0,6-3-28 0,1-1-49 16,-1 0-89-16,1 1-156 0,0-5-77 0,-1 4-35 15</inkml:trace>
  <inkml:trace contextRef="#ctx0" brushRef="#br0" timeOffset="50644.6">22038 10657 42 0,'-6'-4'33'0,"6"4"-10"0,-7-3-11 0,1 3-3 0,0-5 4 16,6 5 3-16,-8 0 6 0,8 0 4 0,-6 0 4 0,6 0 3 15,-6 0 3-15,6 0-2 0,0-2-2 0,-7 2-7 16,7 0-5-16,0 0-1 0,0 0-4 0,-6 0-2 16,6 0-3-16,0 0 0 0,0 0-2 0,0 0 1 0,0 0-1 15,-7-4-2-15,7 4 1 0,0 0-3 0,-7 0-1 0,7 0 1 16,0 0-2-16,0-4-1 0,-6 4 1 0,6 0 4 0,0 0 5 15,-6 0 6-15,6 0 4 0,0 0 6 0,-8 0 3 16,8 0 3-16,0 0 2 0,0 0-2 0,0 0-5 16,0 0-5-16,0 0-4 0,0 0-6 0,0 0-3 0,0 0-3 15,0 0 2-15,0 0-2 0,0 0 0 0,0 4 0 0,0-4 1 16,0 0 3-16,0 0 2 0,0 0-1 0,0 0 3 0,0 0 3 16,0 0 4-16,8 0 3 0,-8 0 2 0,0 0-2 15,0 0 0-15,0 0-1 0,0 0-3 0,0-4-3 16,6 4-3-16,-6-4-2 0,0 4 1 0,0-3 0 0,0-1 0 15,6 0-1-15,-6 4-1 0,0-3-1 0,0-2-1 0,7 2-1 16,-7 0-3-16,0 3-2 0,7-4-2 0,-7 4-1 16,0-5-1-16,0 5 2 0,0 0 0 0,0 0-1 0,6-3 1 15,-6 3 0-15,0 0 1 0,0 0 0 0,0 0-1 16,0 0-2-16,0-3 1 0,7 3 2 0,-7 0-1 0,0 0-2 16,6 0 0-16,-6 0 0 0,0 0-2 0,0 0 1 0,6 0 1 15,-6 0-1-15,0 0 0 0,8 0 1 0,-8 0 0 16,0 0 1-16,0 3 1 0,6-3-1 0,-6 0-1 15,6 3 1-15,-6-3-1 0,7 5 0 0,-7-1 0 0,0 2 0 16,6 2 0-16,-6 0 1 0,0-1 2 0,0 3 1 0,0 2 1 16,-6-1-1-16,6 3 1 0,0-3-1 0,0 4 0 0,0 0 0 15,0 3-2-15,0-3 1 0,0-1 0 0,-7 5-3 16,7-5 2-16,0 5 2 0,0-5-3 0,0 4-1 16,0-3 0-16,0 3 0 0,0 1 0 0,7-4 0 0,-7 3 0 15,0 0 0-15,6 4 2 0,-6-4-1 0,7 4 0 0,-7-4 1 16,0 9-1-16,6-6-1 0,-6 4 0 0,-6-2 0 15,6 7 0-15,0-5 0 0,-7 4 0 0,7 1 0 0,-6-1 0 16,-1 0 2-16,7 4-1 0,-6 0-2 0,0 3 1 0,6-1 1 16,0 1 0-16,6 4 0 0,0-3-1 0,1 2 0 15,-7 2 0-15,6 0 1 0,1-5-1 0,-1 3 1 0,-6-1 0 16,7-1 1-16,-7-5 0 0,0 1 0 0,6-3 1 16,-6-1 1-16,-6-3 0 0,6-1 1 0,0 1-2 0,-7-5-1 15,7 6-1-15,-6-9-2 0,-1 3 1 0,1-2-2 16,6 3 0-16,-7-4-1 0,1 0 1 0,0 1 0 0,-2-4 1 15,2 3-1-15,0-3 1 0,-1 3 3 0,1-3 0 0,-1 4-1 16,0-6 1-16,1 6-1 0,0-5 1 0,-2 5 3 16,2-1-3-16,0 1-2 0,0-1-1 0,-8 0 0 0,8 1-1 15,-7 3 1-15,0-5 0 0,6 6 1 0,-5-2 0 0,-2 2-3 16,1 0 3-16,0 2 0 0,7 0 1 0,-7 0-1 16,7 1 0-16,-2 3 0 0,-4-3-1 0,5 4 0 15,-6-5-3-15,7 1 3 0,-7 0 0 0,6-5 1 0,0 2 0 16,-5-1 0-16,-2-5-1 0,8-2 1 0,-7 4 1 0,-7-8-2 15,8 3-1-15,-8-3 1 0,0 1 1 0,1-2 0 0,-7-3 1 16,6-2 1-16,-6-2 2 0,7 1 0 0,-1-4 0 16,0 0-7-16,1-4-15 0,6 1-47 0,0-5-89 15,-1-4-142-15,8 2-82 0,0-1-49 0</inkml:trace>
  <inkml:trace contextRef="#ctx0" brushRef="#br0" timeOffset="51925.64">21354 7161 253 0,'0'-3'189'0,"0"-1"-57"0,0 2-39 15,0-4-21-15,0 4-16 0,6-2-11 0,-6 0-3 16,7 0-5-16,0-3-4 0,-7 3-5 0,6 0-4 0,7 2-5 15,-7-6-1-15,8 4-2 0,-1 1-2 0,0-1-2 0,0 0-3 16,7 0 1-16,-1 1-3 0,0 3 0 0,1 0-4 16,-1 3-1-16,6 1 1 0,3 4 0 0,-8-1-2 0,6 3 1 15,-7 2 1-15,1-1-1 0,-1 3 0 0,-6 5-1 16,0-4 1-16,-6 3-1 0,-7 0 0 0,6 0 6 0,-12 5-4 16,6-9-1-16,-7 4-1 0,0-4 1 0,-5 2-1 0,5-5 1 15,-6 3 0-15,0-3-4 0,-7-3 2 0,8-1 0 16,-8 1 2-16,0-5-1 0,-6 4 5 0,7-7-3 15,-7 0 1-15,-1 0-1 0,1 0 0 0,7 0-1 0,-2-3 1 16,3-1-1-16,5 1-1 0,-1-1-1 0,8-4 1 0,0 5 4 16,6-5-1-16,-7 2 0 0,14-6 1 0,-7 1-1 0,6 0 1 15,8-4-1-15,-8 1 2 0,7-1-2 0,0 1-1 16,6-1 1-16,-5-4 1 0,5 5 0 0,0-1-1 16,1 1 1-16,7-1-3 0,-10 0 2 0,11 3 0 0,-2-2 1 15,0 3-3-15,7 0 1 0,-1 1-1 0,7 2-1 0,1-3-1 16,-2 4 0-16,1 0 0 0,7-1-1 0,6 5 0 15,-6-5 1-15,6 5 0 0,0-2 0 0,0 2 0 0,-7-1 0 16,8 2 0-16,-8-4 0 0,7 4-2 0,-6 2 1 0,-7-4 1 16,0 4 0-16,1 0-1 0,-1 4 0 0,-7-4-4 15,1 2-6-15,-7-2-19 0,6 6-28 0,-6-6-48 0,7 2-99 16,-13-2-117-16,5-2-70 0</inkml:trace>
  <inkml:trace contextRef="#ctx0" brushRef="#br0" timeOffset="52113">22696 6946 279 0,'0'-4'315'0,"-7"4"-115"16,7-4-77-16,0 1-43 0,7-1-24 0,-7 4-16 0,7-4-9 15,6 1-7-15,-7-1-3 0,14 4-7 0,-7-4-2 0,13 0-5 16,-7 4-3-16,7-3-4 0,0 3-8 0,1 0-21 15,-1 0-43-15,-6-3-101 0,6-1-124 0,-13-3-74 0</inkml:trace>
  <inkml:trace contextRef="#ctx0" brushRef="#br0" timeOffset="52269.4">22781 6762 349 0,'-12'8'309'0,"-2"3"-122"0,8 3-78 0,-8 1-41 16,8 0-19-16,-1 6-12 0,1 2-4 0,6-2-5 0,0 5-3 15,0 4-2-15,6-1-3 0,1 4 0 0,6 4-3 0,0-1-1 16,7 4-2-16,-1 4-2 0,1 4-3 0,6 6-9 16,-6 2-23-16,-1-1-50 0,1 8-119 0,-9-1-114 0,-11 3-79 15</inkml:trace>
  <inkml:trace contextRef="#ctx0" brushRef="#br0" timeOffset="88385.85">4224 13222 276 0,'-8'-4'258'0,"2"-1"-90"15,0 2-63-15,-1 0-37 0,1-1-19 0,-1 0-8 16,1-2-1-16,0 1 4 0,-1 1 1 0,0-4 0 0,7 6-2 16,-6-2 1-16,-1-4 3 0,1 5 0 0,6-1-3 15,-6 0-5-15,6 0-4 0,0 2-2 0,-8-3-2 0,8 5-8 16,0 0-8-16,0 0-4 0,0 0-4 0,0 5-5 0,0-3-2 15,8 6-2-15,-8 3 1 0,6 4 2 0,-6 7 2 16,6 0 3-16,-6 7 3 0,0 8 5 0,0 3 6 16,0 8 6-16,0 6 5 0,0 9 3 0,0 7 3 0,0 3 5 15,0 7 2-15,0 9 0 0,0 5 0 0,0 9-3 0,0 3-1 16,0 12-3-16,0-2-3 0,0 5-6 0,0 0-5 0,-6 4-3 16,6-4-6-16,6 0 0 0,-6-4-2 0,0-4-2 15,0 1 0-15,7-7 0 0,-7-8-2 0,0-4 2 16,0-4 1-16,-7-6-2 0,7-9 1 0,-6-2 2 0,0-12 6 15,-2-8 10-15,2-2 13 0,0-12 21 0,0-7 32 0,-1-8 42 16,-7-2 34-16,8-4 20 0,0-8 10 0,-8-8-3 16,8-3-8-16,-6-3-19 0,-2-8-32 0,-5-8-43 0,5-4-33 15,2-2-24-15,-8-4-18 0,0-7-9 0,7-1-6 16,-7-3-3-16,2-1-2 0,-2-2 0 0,7 6-1 0,-1 0-1 16,2 1 1-16,-2 6 1 0,8 8 0 0,-7 0-1 0,6 4 0 15,1 4-1-15,6 2-1 0,-7 1-1 0,7 4-3 16,0 3-4-16,0 1-2 0,7 3-7 0,6 0-13 15,0 0-24-15,7 3-43 0,6-3-56 0,7 4-56 0,5-4-54 16,15-4-50-16,-2 1-72 0,22-5-137 0,-2-2-72 0,7-5-25 16,14 1 9-16</inkml:trace>
  <inkml:trace contextRef="#ctx0" brushRef="#br0" timeOffset="89260.5">21152 13503 166 0,'0'0'454'0,"0"0"-163"0,0 0-129 15,0 0-73-15,0 0-42 0,0 0-24 0,0 0-16 0,0 0-4 16,0 5-1-16,0-3 0 0,0 6 5 0,0-1 4 0,6 7 2 0,-6 5 5 0,0 3 5 0,0 4 4 0,0 7 2 0,0 3 4 16,0 8 1-16,0 4-1 0,-6 7 0 0,0 11-2 31,-1 4-4-31,1 6 0 0,-1 12 0 0,-6 4-2 16,7 7-5-16,-9 3-4 0,10 1-3 0,-1 3-2 0,-2-3 0 15,8-1-4-15,0-3 0 0,0-4 0 0,8 1 3 0,-2-8 1 16,7 0 1-16,0-8-1 0,0 0 1 0,0-6-3 15,0-4-1-15,0-8-1 0,0-3-3 0,-8-4-1 0,4-4 1 0,-3-7-2 0,-1-8 3 0,-5-6 8 0,-5 0 8 32,5-13 9-32,-15 2 13 0,4-9 11 0,-9-2 9 0,1-4 6 0,-7-4 3 0,-8-8 2 0,3 1 2 0,-2-7 5 15,0 2 3-15,-6-5 2 0,6-2 7 0,7 0 7 0,-1-3 8 32,8 0 7-32,0 4 0 0,7 0-6 0,4 0-9 0,2-1-10 0,12 1-13 0,8 0-13 0,11-1-11 0,2 1-15 15,12 4-13-15,5-5-9 0,16 4-6 0,-1 1-5 0,6-1-12 16,7 1-34-16,-1 3-64 0,8 0-72 0,-1-1-70 0,6-2-117 15,-5 3-168-15,-8-3-116 0,-6-2-47 0,-6 2-4 16</inkml:trace>
  <inkml:trace contextRef="#ctx0" brushRef="#br0" timeOffset="90041.69">8929 13455 252 0,'-14'0'463'0,"14"-3"-164"0,-6 3-136 0,6 0-76 16,-7 0-40-16,7 3-16 0,7 1-5 0,-7 3-2 0,6 4 3 15,-6 8 7-15,6 3 7 0,8 7 12 0,-8 7 8 16,0 10 4-16,8 4 5 0,-1 9 2 0,-7 11 2 0,8 6-3 16,-8 9-1-16,6 10-9 0,-4 7-9 0,-2 8-7 15,0 7-10-15,-6 4-9 0,7 1-7 0,-7 2-7 0,-7 0-5 16,7-3-2-16,-6 3-1 0,0 1 0 0,-2-8-1 0,1 2 2 15,-4-6-2-15,2-4-1 0,-2-6-7 0,4-7-10 16,1-12-15-16,-1-1-16 0,0-9-20 0,7-8-18 16,0-3-21-16,0-9-22 0,7-2-24 0,-7-12-40 0,7-4-63 15,-7-6-117-15,0-5-63 0</inkml:trace>
  <inkml:trace contextRef="#ctx0" brushRef="#br0" timeOffset="90291.73">8550 15947 468 0,'-13'-15'617'0,"-1"8"1"16,2 7-221-16,-1 3-163 0,0 9-96 0,7 9-69 0,-1 1-37 16,0 11-18-16,1 0-8 0,6 8-3 0,0-1-2 15,0 4 2-15,0 0-2 0,6 4-1 0,-6-2 0 0,7 7 0 16,0-6 0-16,-1 4 0 0,7 1 1 0,-7-5-1 16,8 1 1-16,-9-8 2 0,9 0 2 0,-1-11 2 0,7 1 3 15,-14-8 5-15,7-3 7 0,7-5 13 0,-8-7 16 0,1-7 15 16,8-3 16-16,-2-9 13 0,7-5 9 0,-6-9 9 0,12-4 5 15,1-6-3-15,-7-7-15 0,13-2-4 0,0-6-11 16,1-8-11-16,-2 1-11 0,7-8-15 0,-5-1-18 0,-1 2-32 16,0-2-58-16,1-2-88 0,-8 3-82 0,12 4-85 0,-4-4-137 15,6 0-131-15,-1 7-86 0,1 1-41 0,7 3 18 16</inkml:trace>
  <inkml:trace contextRef="#ctx0" brushRef="#br0" timeOffset="91041.5">17508 13873 276 0,'0'-15'270'0,"0"-3"-70"16,0 3-58-16,0-2-44 0,9-2-26 0,-9 5-10 16,0-2-6-16,6 2-1 0,-6-4 0 0,6 3 3 0,1-7 0 15,-1 0 2-15,1 4 0 0,0-1 4 0,-1 5 2 0,-6 3 0 16,6 0-2-16,-6 3-6 0,0 1-7 0,6 3-5 0,-6 4-10 16,0 0-7-16,8 7-4 0,-8 5 0 0,6 10 6 15,0 0 7-15,-6 11 11 0,7 7 12 0,0 7 11 16,-7 12 4-16,6 3 0 0,-6 12-2 0,7 6-3 0,-7 8-5 15,6 7-8-15,0 12-10 0,-6 3-10 0,14 7-6 0,-8 4-6 16,0 0-8-16,8 4-3 0,-8-1-2 0,7-3-1 16,0 0-4-16,0-7 0 0,1-5-1 0,-2-3 0 0,1-7 0 15,0 0-6-15,0-11-8 0,1-4-10 0,-2-6-11 16,-5-6-7-16,0-6-7 0,-1-7-9 0,-6-7-3 0,0-8 0 16,-6-4 3-16,6-7 9 0,-14-11 9 0,8-1 11 0,-14-10 8 15,1-3 9-15,-1-4 4 0,0-8 2 0,-5-4 6 16,-1-6 7-16,0-4 10 0,0 0 12 0,6-5 17 15,-7 2 20-15,9-5 18 0,4 0 21 0,1 3 12 0,7-2 6 16,0 0 0-16,6 0-10 0,6-1-15 0,0 0-20 0,14-4-20 16,13 5-24-16,-1-4-44 0,7 0-70 0,7 2-84 0,-1-2-83 15,1 0-136-15,-1 3-148 0,-12-3-116 0,-7 0-65 16,-20-4-9-16</inkml:trace>
  <inkml:trace contextRef="#ctx0" brushRef="#br0" timeOffset="91557.04">11574 13939 113 0,'0'-14'475'0,"-6"-2"-128"0,6 7-145 16,0-3-84-16,0 1-42 0,-8 7-26 0,8 0-14 0,8 1-9 15,-8 6-4-15,0 1-2 0,6 7 2 0,-6 7 6 0,6 9 6 16,-6 9 7-16,0 8 7 0,0 11 7 0,-6 11 3 15,6 11 0-15,-14 7-6 0,2 11-8 0,-2 12-9 16,1 2-6-16,-6 9-8 0,-7 3-11 0,0 0-5 0,6 0-10 16,-6-4-7-16,0-1-8 0,7-6-8 0,-1-7-11 0,6-4-14 15,8-11-13-15,0-4-20 0,0-7-22 0,6-7-32 16,6-8-58-16,-6-10-101 0,6-5-87 0,-6-7-49 0</inkml:trace>
  <inkml:trace contextRef="#ctx0" brushRef="#br0" timeOffset="91759.99">11183 15830 59 0,'-14'11'501'0,"-5"7"-17"0,-1 7-198 0,0 9-132 15,2 2-69-15,-2 5-37 0,7 2-16 0,-1 1-6 0,2 0 0 16,-2 0 1-16,8 0 4 0,6-4 7 0,-6 4 3 0,6-3 2 16,6-5-3-16,0 1-3 0,8 0-3 0,-8-7-3 0,14 2-7 15,-1-6-6-15,1-1-5 0,6-3-5 0,7-7-1 16,4-4-2-16,10-4-11 0,6-11-16 0,12-2-21 15,0-6-25-15,20-6-37 0,-1-11-61 0,14-1-127 0,12-9-105 16,2-7-69-16,-1-4-30 0</inkml:trace>
  <inkml:trace contextRef="#ctx0" brushRef="#br0" timeOffset="92228.54">14825 13617 474 0,'0'-11'522'0,"-6"7"-141"0,6 4-169 16,0 10-93-16,0 7-48 0,0 8-23 0,0 4-7 0,-7 11 3 15,7 8 7-15,0 10 7 0,0 9 7 0,-7 6 8 16,7 10 0-16,0 9-7 0,-7 7-9 0,7 11-11 0,0 0-8 16,0 7-11-16,0 1-7 0,0-1-10 0,7 1-7 0,-7-5-9 15,7-4-9-15,6-2-19 0,-6-8-16 0,5-5-19 16,-5-5-16-16,6-5-14 0,1-7-15 0,-2-4-11 16,-5-10-6-16,5-5-5 0,-5-6-2 0,0-12 1 0,-2-4 5 15,-5-10 7-15,0-7 11 0,0-9 14 0,-5-5 23 0,-9-10 30 16,8-5 32-16,-7-1 33 0,1-9 22 0,-2-1 23 0,-6-4 19 15,8 2 21-15,-8 2 8 0,6-2 6 0,-6 9 5 16,9-1-2-16,-3 4-1 0,1 4-10 0,7 3-10 16,-8 1-13-16,8 6-9 0,0 1-4 0,0 6-6 0,-1 5-5 15,-1-1-1-15,8 6 6 0,0-3 6 0,8 6 2 0,-1-1 4 16,-1 3-3-16,6-3-9 0,8 1-7 0,7-2-6 16,4-2-7-16,3-1-10 0,12-3-11 0,-1 0-21 0,7-9-33 15,7 2-40-15,6-5-48 0,5-6-59 0,-4-5-112 16,7-3-154-16,-2-7-107 0,-6-3-53 0,-6-5-12 0</inkml:trace>
  <inkml:trace contextRef="#ctx0" brushRef="#br0" timeOffset="99336.43">5096 9122 268 0,'-12'-8'223'0,"5"1"-84"0,-6 3-49 0,7-2-28 0,-2 1-17 15,-4-2-13-15,4 0-8 0,3 3-3 0,-1-3-2 0,-1 3 0 16,0-3 5-16,1 4 3 0,0-5 0 0,-1 4 1 15,1-3 0-15,6 3 0 0,-7 0 2 0,7-3-1 16,-7 3-5-16,7 1-2 0,0 3-2 0,-6-4-4 0,6 4-2 16,0 0-5-16,0 0-3 0,0 0-6 0,0 0 0 0,0 4-4 15,0-1 1-15,6 1 1 0,1 3 0 0,-7 1-1 16,13-1 2-16,-6 1 1 0,5 3 2 0,8-4 4 0,5 0 3 16,2 4 4-16,6-4 6 0,12-2 3 0,7-3 3 15,7 2 2-15,12-4 0 0,8-4-1 0,12 2 0 0,7-3-3 16,7 2-2-16,11-1-4 0,1-3 0 0,7 3 1 0,14-3 0 15,5 0 1-15,7 0-2 0,6 3-1 0,13-4-1 16,1 1-3-16,6 3 1 0,-1-2-2 0,8 1-4 0,-7-2-2 16,6 3-2-16,-6-3-2 0,1 3 0 0,-9-3 2 0,-4 3-4 15,-8-4 3-15,-7 1 0 0,-12 0 4 0,1 0 1 16,-21-4 0-16,-7 4-1 0,-5 0 0 0,-20-5 0 0,-7 5-3 16,-20 0-1-16,-5-1 2 0,-8 1 0 0,-19-4 1 15,-6 3 1-15,-14-3-1 0,-6-3 0 0,-6 3 0 0,-14-4-3 16,1 1-1-16,-14-1-2 0,0 5-1 0,-6-2 2 0,1-2 0 15,-1 2-1-15,5 2 2 0,2 2 2 0,7 1 0 16,5-1-1-16,0 4 1 0,7 1-2 0,7-4-1 16,-8 7-2-16,14 0-2 0,-6 0-3 0,0 0-1 0,6-4 1 15,0 4 0-15,0 4 0 0,0-4 1 0,0 7 1 0,0-4 3 16,0 9-3-16,-7-1-3 0,7 0-9 0,-7 4-11 0,1 2-14 16,-1 2-19-16,1 0-33 0,6 2-63 0,0 2-154 15,6-6-94-15,1 2-45 0</inkml:trace>
  <inkml:trace contextRef="#ctx0" brushRef="#br0" timeOffset="99898.61">15229 8049 179 0,'-19'-4'368'0,"5"4"-142"16,2 0-96-16,-3 0-51 0,-4 0-26 0,7 0-15 0,-15 4-9 15,1-1-5-15,-6 3-3 0,-2 2-1 0,-4 4-1 16,-8 3-1-16,1 3-3 0,-1 3-2 0,-5 1 1 0,-2 3-3 16,0 6 1-16,2 2-1 0,-1-4 2 0,5 5 1 15,3-3 2-15,5 6 0 0,-1-4 0 0,1 0 1 0,13 0-3 16,-7-4 2-16,13 5-2 0,2-5-1 0,4 0 2 0,2 0 0 16,12 0 2-16,0 1 0 0,6-1 3 0,0 1 0 15,8-4 0-15,4-1-1 0,2 1-2 0,7-1-2 0,-1 1-1 16,13-4-2-16,-1 0-2 0,9 0-1 0,5-4 1 15,7 0 0-15,5 1-4 0,8-8-8 0,-7 0-14 0,14 1-18 16,-14-6-28-16,5-2-44 0,4 0-93 0,-17-8-142 0,3 0-77 16,-10 0-45-16</inkml:trace>
  <inkml:trace contextRef="#ctx0" brushRef="#br0" timeOffset="100086.27">14786 8756 398 0,'-26'0'505'0,"6"-5"-206"0,14 2-119 0,6 3-57 15,6 3-27-15,7 2-10 0,12-2 2 0,16 1 8 0,10 0 12 16,14-4 14-16,19 0 13 0,8 0 14 0,26 0 7 16,-1 0 2-16,21-4 0 0,4 4-5 0,8-4-7 0,14 4-15 15,-2-3-12-15,14 3-22 0,1 0-21 0,-2 0-19 0,1-5-17 16,0 5-13-16,6-3-9 0,1 3-7 0,-1-4-5 0,1 4-12 16,-1 0-32-16,1 0-51 0,-8 0-72 0,2 0-68 15,-8 0-83-15,1 0-207 0,-14 0-118 0,0-8-58 16,-12 6-7-16</inkml:trace>
  <inkml:trace contextRef="#ctx0" brushRef="#br0" timeOffset="127689.13">5475 8122 35 0,'-14'0'296'0,"8"0"-81"0,0 0-75 0,-1 0-52 16,1 0-29-16,-1 0-14 0,-6 0-6 0,7 0 0 15,-8 0-1-15,8 0 2 0,0 0-1 0,-1 3-1 0,-6-3-5 16,13 0-1-16,-7 0-7 0,1 4-5 0,0-4-4 16,-2 3-6-16,2-3-3 0,0 4-1 0,6-4-3 0,0 4-2 15,-6-1 1-15,6 2-2 0,-8-2 0 0,8 0 1 0,0 1 0 16,0 0 0-16,0-1-1 0,0 2 1 0,8 2 1 16,-8-5 1-16,6 4 3 0,0-4 1 0,8 2 0 0,-2 0 5 15,1 0 4-15,7-1 5 0,0 1 3 0,6 0 2 0,13 0 1 16,-7-4 3-16,13 2 2 0,8-2 0 0,-1 5 0 15,13-5 1-15,6 0-1 0,8 0 2 0,6-5 4 0,-1 3 3 16,15-2 2-16,-2 0 4 0,14 0 1 0,-7-3 0 16,13-1 0-16,1 0-3 0,-1 2-5 0,7-2-5 0,-7-3-2 15,0 5-3-15,0-6 10 0,-12 5 3 0,5-4 3 0,-5 0 0 16,-7-3-4-16,5-5 2 0,-12 3-2 0,1-1-8 16,-7 3-14-16,-7-5-7 0,-6 4-12 0,-14 1-5 15,-5 3-4-15,-14 0-7 0,-7-1-9 0,-6 6-7 0,-6-2-4 16,-20 1-3-16,0-1 2 0,-13 5 1 0,-14-2 2 0,-6 3 4 15,-5-2 8-15,-7 1 7 0,-1 3 3 0,-7 0 6 0,2 0 1 16,5 3 2-16,1-3 0 0,-1 4 2 0,13-2-2 16,1 3-6-16,5 2-10 0,7 1-11 0,8-5-10 15,-1 5-14-15,6 2-12 0,-6-2-16 0,13 3-19 0,0-4-15 16,0 0-14-16,7 1-23 0,6-1-54 0,0-4-105 0,-1 1-84 16,8 0-39-16</inkml:trace>
  <inkml:trace contextRef="#ctx0" brushRef="#br0" timeOffset="128235.89">14173 7755 411 0,'7'-6'351'0,"-1"-3"-132"0,1 2-89 16,-1 3-51-16,-6 1-26 0,6-5-14 0,2 5-5 16,-8 3-8-16,0-4-3 0,0 4-2 0,0 4-1 0,-8-4 1 15,2 7 1-15,-7 0-3 0,0 4-3 0,-6 1 1 16,-1 2-2-16,-12 5-1 0,5 3-1 0,-11-1-1 0,5 1-4 16,1 4 0-16,-8 0-2 0,15 0-1 0,-9-1-1 0,9 1-1 15,-1-5-2-15,6 6-1 0,7-5 0 0,6-1-5 16,1-2-4-16,6 3-7 0,0-4-10 0,13 1-10 0,0-5-18 15,7 1-22-15,-1-5-36 0,13-2-56 0,2-4-99 16,-2-4-92-16,1 0-49 0</inkml:trace>
  <inkml:trace contextRef="#ctx0" brushRef="#br0" timeOffset="128407.76">14154 8000 17 0,'0'-3'478'0,"0"-1"-100"0,0 4-135 15,13-3-99-15,0 6-55 0,0 1-31 0,13-4-18 16,0 7-6-16,7-3 2 0,-1 3 3 0,14-2 4 0,0 2 2 15,6-1-4-15,7 2-2 0,6 0-2 0,6 1-6 16,0-1-8-16,7 4-6 0,8-5-10 0,5 3-14 0,0-2-17 16,7 3-27-16,-7 0-39 0,-6-4-65 0,0 4-171 15,-7-3-90-15,-6-5-58 0</inkml:trace>
  <inkml:trace contextRef="#ctx0" brushRef="#br0" timeOffset="130907.14">6022 3188 178 0,'0'-5'200'0,"0"2"-67"0,0 3-42 15,0-4-32-15,0 4-17 0,0 0-11 0,0-5-11 0,0 5-7 16,0 0-5-16,0 0-4 0,0 0-2 0,0 0 1 16,0 5 1-16,0-5 1 0,0 0 2 0,0 0 0 0,0 0 1 15,0 0 2-15,0 0 1 0,-6 4 1 0,6-4 1 16,0 0-2-16,0 3 4 0,6-3 6 0,-6 5 3 0,0 1 3 16,0 2-1-16,6-1 0 0,-6 1 0 0,6 2 3 0,1-3 1 15,0 8-5-15,-1-4-3 0,1 1-2 0,-1 2 2 16,1 1 1-16,6-1 3 0,-7 5 0 0,8-5-5 15,-1 5 0-15,-1-2 3 0,2 2 0 0,-2 0-1 0,2-2 0 16,5 6-3-16,-5-1 0 0,-2-1 0 0,2 2-3 0,5 2-3 16,-6-3-2-16,-1 4-1 0,2-1-3 0,5 1 0 0,-5 3-1 15,-1-3 0-15,0 4 0 0,0-1 0 0,-1 4 0 16,2-4 0-16,4 3 0 0,-3 5 0 0,-3 0 2 0,2 0 1 16,5 0 0-16,-6 0 3 0,7 3-1 0,-2-4 0 15,2 1 1-15,0 0 0 0,0-1 0 0,0 4 1 0,6-7-2 16,-7 5-1-16,6-2 0 0,-4 0-1 0,5 1 0 15,-1 0 0-15,-6-1 2 0,8 1-2 0,0 0 3 0,-1-1 0 16,0 4 1-16,7-3 0 0,-8 3 0 0,1-3 0 0,6 3-3 16,-5-3-1-16,-1 3-1 0,6 4-1 0,-5-4-6 15,5 0 0-15,-7 5-1 0,2-2 1 0,6 5 0 0,-7 0 0 16,-1-1-2-16,3 1 0 0,-10 0 3 0,9 0-1 16,-7 2-2-16,-3-2 0 0,11 0 0 0,-8 0 0 0,-1-4 0 15,0 3 0-15,1 0-1 0,-1 1 1 0,1 0 2 0,0-4-1 16,-1 4 2-16,1-1-1 0,0 1 0 0,-1-4 1 15,1 4 1-15,-2-2-1 0,2 2-1 0,0-4 0 0,-1 4-2 16,1 4 0-16,0-5 0 0,-1 4 1 0,1-3-1 16,0 3 0-16,-1-2 0 0,7 1 0 0,-6-2 0 0,-2 4 1 15,9-2 1-15,-7 1 0 0,6 1 0 0,0 3 3 0,-7-4 0 16,7 4 1-16,-6 3 0 0,6-2-1 0,-7 2 1 16,7-3-2-16,-6-1 0 0,7 6-1 0,-9-5 0 15,9 4-1-15,-7-5 2 0,-2 6 0 0,8-10 2 0,-5 5 0 16,5-3 2-16,-7-1 0 0,1 0 2 0,5 1-1 0,-4-5 2 15,-2 4 0-15,1-3 1 0,6 3 1 0,-7-2 0 0,1-2 0 16,-1 0 0-16,0 1 0 0,1-1 0 0,-7 1-1 16,7-5-1-16,0 6-2 0,-1-2 0 0,0-2-1 15,1 1 0-15,-1-1 0 0,1 2-1 0,6-3-1 0,-7 4-1 16,7-4-1-16,-6 0-1 0,7 0-2 0,-1 0-1 0,0 0 0 16,-7-1 0-16,7 5 0 0,-6-4 0 0,4 0 0 15,-4 4 0-15,7 0 0 0,-7-1 0 0,-1 4 1 0,1-3 1 16,0 3 1-16,5 2 0 0,-11-3 2 0,6 1-2 15,-1 0 0-15,0 5 2 0,-1-1-2 0,2-1-2 0,-5 1 2 16,4 1 0-16,1 2-1 0,-1-3 3 0,1-1 3 0,-2 2 1 16,2-1 2-16,7 0-1 0,-8 4 2 0,8-4 2 15,-1-1 1-15,-1 4-1 0,1 2-4 0,7-6 0 0,-7 5 2 16,0-4-1-16,7 3 0 0,-7 2-3 0,0 1 0 0,0-1-1 16,0 5 1-16,0-2 0 0,0-1-2 0,0-1-1 15,0-1-2-15,-6 1 1 0,13-1 0 0,-7 2-2 0,-1-4 0 16,8 5 1-16,0-5 0 0,-8 5 2 0,15-1-1 15,-8-4 0-15,7 1-2 0,-6-1 1 0,5-2-1 0,3 2-1 16,-3-3-1-16,1 1-1 0,1-2 1 0,5 1 0 16,-7-4 0-16,9 4 2 0,-2-3 3 0,1-2 6 0,-1 2-2 15,1 0 6-15,7-1 6 0,-8-4-1 0,7 5 1 16,1-5 1-16,-8 5-1 0,7-4-3 0,1-2 6 0,4 3-2 16,-4-6 0-16,6 5 1 0,-1-4 1 0,1 0 2 0,0-1-3 15,-2-2-1-15,9 0-2 0,-7-2-5 0,0 2-3 16,6-9-4-16,0 6 1 0,0-5 1 0,0-4 2 0,1 0 4 15,-1-3 0-15,6-4 5 0,1-3 0 0,0-2 7 16,6 2-2-16,0-9 2 0,1 2 0 0,-2-1-1 0,2-5-1 16,-1-1-1-16,0-1-3 0,0-4-2 0,0 0-5 0,7-4-1 15,-7-4 0-15,1-3-1 0,-1 0-1 0,0-3 1 16,-1-1 1-16,2-4 2 0,0 2 1 0,-2-5 1 0,2-4-2 16,6 0-2-16,-14 1 1 0,8-1 5 0,-8-3 0 15,8-1 2-15,-15-3 4 0,8 0-3 0,0 0-1 0,0-3 2 16,-7-1-2-16,5 1-1 0,-3-5-3 0,-3-3-2 0,8 0 1 15,-7 0 2-15,8-4 4 0,-8 5 1 0,0-5-3 16,6-3-1-16,-6-1-1 0,7 0 0 0,-8-2-5 0,2-1-1 16,-2-3-6-16,2-5-4 0,-1 1-2 0,1 0-3 15,-1 0-1-15,0-8-1 0,0 0-3 0,0 2 3 0,0-7 3 16,0-2 4-16,8 1 2 0,-2-1 3 0,1-4-1 0,-7 0 1 16,13-3 1-16,-6 1-4 0,5-7-2 0,3 4-2 15,-3-3 1-15,2 1-4 0,6 0 4 0,-8-3 2 0,2-1-2 16,6 4-2-16,-1-3 3 0,1-4 2 0,0-1-1 15,0 1 3-15,-2-4-3 0,2-4-4 0,7-2 0 0,-7-2 1 16,-1-3 2-16,8-3-1 0,-1-5 1 0,0 0-2 16,-6-3-1-16,6-3 1 0,0-4-1 0,1-3 1 0,-1-5 2 15,6 0 1-15,-5 0-1 0,11 1 0 0,-4 3 2 0,5-3 0 16,1-1-1-16,-8 4 0 0,7 0-9 0,1 0 3 16,-1 8-1-16,-7-4-1 0,2 2 4 0,-2 6 0 0,1-4 1 15,-1-1 0-15,-6 0-1 0,0 1-3 0,1-1-2 16,-1-2 4-16,0 2 1 0,1-3-2 0,-1 3 0 0,0 0 8 15,-6 0-4-15,5 2-1 0,-4-5-3 0,-1 3-1 0,6 0-4 16,-7-3 6-16,7 3 1 0,-6 1-6 0,5 3 2 16,3-4 2-16,-2 8 1 0,0-4-4 0,6 0-1 15,2 0-6-15,-1 0-5 0,5 4-1 0,9 0 0 0,-9 4 0 16,9-2 0-16,4 10-1 0,2-2-2 0,0 5-1 0,-3 3 0 16,4-1-3-16,-2 6 2 0,1 2-3 0,-7 4 3 0,6 0-4 15,-13 4 4-15,1 0 1 0,-8 3 1 0,1 5-1 16,-13-2-1-16,-2 6 1 0,-4 1 1 0,0 6 1 15,-15-2 3-15,2 9 0 0,-7 2 3 0,-7 6 1 0,-13 2-15 16,0 11-34-16,-13 5-59 0,0 5-57 0,-6 6-54 0,-8 10-77 16,-5 4-169-16,-14 7-92 0,-5 7-68 0,-8 0-11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9:37.3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3200 322,'0'-24,"0"48,-25-24,25 25,0 0,-25-25,25 25,0 0,-25-1,25 1,-24 0,24 0,-25 0,0 0,25-1,0 1,0-50,0 1,0-1,25 0,0 25,-25-25,24 0,-24 0,25 1,-25-1,25 0,-25 0,25 0,-25 1,0-1,25 0,-25 0,24 0,1 25,-25 25,25 0,-25 0,25-25,-25 25,25-25,-25 24,24-24,-24 25</inkml:trace>
  <inkml:trace contextRef="#ctx0" brushRef="#br0" timeOffset="2376.69">3324 372,'0'25,"0"0,0-1,0 1,0 0,0 0,0 0,0 0,0-1,25-24,-25 25,0 0,0 0,0 0,24-1,-24 1,0 0,0 0,25 0,-25-1,0 1,0 0,0 0,0 0,0-1,0 1,0 0,0 0,0 0,0-1,25-24,-25 25,0 0,0 0,0 0,0-1,0 1,0 0,0 0,0 0,0-1,25-24,-25 25,0 0,0 0,0 0,0-1,0 1,0 0,0 0,0 0,0-1,0 1,25 0,-25 0,0 0,0 0,0-1,0 1,0 0,0 0,0 0,0-1,0 1,0 0,0 0,0 0,0-1,0 1,0 0,0 0,0 0,0-1,0 1,0 0,0 0,0 0,0-1,0 1,0 0,0 0,0 0,0-1,0 1,0 0,0 0,0 0,0-1,0 1,0 0,0 0,0 24,0-24,0 0,0 0,0 0,0 0,0-1,0 1,24 0,-24 0,0 0,0-1,0 1,0 0,0 25,0-26,0 1,0 0,0 0,0 0,0-1,0 1,0 25,0-25,0-1,0 1,0 0,0 0,0 0,0-1,0 1,0 0,0 0,0 24,0-24,0 0,0 0,0 0,0-1,0 1,0 0,0 0,0 0,0 0,0-1,0 1,0 0,0 0,0 0,0-1,0 26,0-25,25 0,-25-1,0 1,0 0,0 0,0 0,0-1,0 1,0 0,0 0,0 0,0-1,0 1,0 0,0 0,0 0,0-1,0 1,0 0,0 0,0 0,0-1,0 1,0 0,0 0,0 0,0-1,25 1,-25 25,0-25,0-1,0 1,0 0,0 0,0 25,0-26,0 1,0 0,0 0,0 0,0 24,25-24,-25 0,0 0,0-1,0 26,0-25,0 0,0-1,0 1,0 25,0-25,0 24,25-24,-25 0,0 24,0-24,0 25,0-25,0-1,0 26,0-25,0 0,24 24,-24-24,0 0,0 25,0-26,0 1,0 0,0 25,0-26,0 1,0 0,0 0,0 24,0-24,0 0,25 0,-25 0,0 24,0-24,0 0,0 0,0-1,0 1,0 25,0-25,0-1,0 1,0 0,25 0,-25 0,0-1,0 1,0 0,0 0,0 0,0-1,0 1,0 0,0 0,0 0,0 0,0-1,0 1,0 0,0 0,25 0,-25-1,0 1,0 0,0 25,0-26,0 1,0 0,0 0,0 24,0-24,0 0,0 0,0 0,0 24,0-24,0 0,0 0,25 24,-25-24,0 0,0 24,0-24,0 25,0-25,0 24,0-24,0 25,0-26,0 26,0 0,0-25,0 24,0-24,25 25,-25-26,0 26,0-25,0 24,0 1,0-25,0 24,0-24,0 25,0-1,0 1,0-25,0 24,0 1,24-25,-24 24,0 1,0 0,0-26,0 26,0-25,0 25,0-1,0-24,0 25,0-26,0 26,0 0,0-1,0-24,0 25,0-1,0 1,0-1,0 1,0-25,0 24,0 1,0 0,0-26,0 26,0 0,0-1,0-24,0 25,0-1,0 1,0 0,0-1,0-24,0 25,0-1,0 1,0-1,0 1,0 0,0-1,0-24,0 25,0-1,0 1,-24-1,24 1,0 0,0-1,0 1,0-1,0 1,-25 0,25-1,0 1,0 0,0-1,0-24,0 25,0-1,0 1,0-1,0-24,0 25,-25-1,25 26,0-26,0 1,0 0,0-1,0 1,0-1,-25 1,25 0,0 24,0-24,0-1,0 1,0 0,0 24,0-24,0-1,0 26,0-26,0 26,0-26,0 26,0-26,0 26,0-26,0 26,0-26,0 26,0-1,0-24,0 24,0-24,0 24,0-24,0 24,0-24,0 24,0-24,0 24,0-24,0 24,0 1,0-26,0 26,0-1,25-24,-25 24,0-24,0 24,0-24,0 24,0-24,0-1,25 26,-25-26,0 1,0 24,0-24,25 0,-25-1,0 1,0-25,24 24,-24 1,0-25,25 0,-25 24,0-24,0 0,25 0,-25-1,0 1,25 0,-25 0,25-25,-1 0,1 0</inkml:trace>
  <inkml:trace contextRef="#ctx0" brushRef="#br0" timeOffset="3896.14">3423 2952,'0'0,"0"25</inkml:trace>
  <inkml:trace contextRef="#ctx0" brushRef="#br0" timeOffset="6732.63">3597 3175,'24'0,"1"0,0 0,-25-25,25 25,0 0,0 0,-1 0,1 0,0 0,0 0,0 0,-1 0,1 0,0 0,0 0,0 0,-1 0,1 0,0 0,0 0,0 0,-1 0,1 0,0 0,0 0,0 0,-1 0,1 0,0 0,0 0,0 0,-1 0,1 0,0 0,0 0,0 0,-1 0,1 0,0 0,0 0,0 0,-1 0,1 0,0 0,0 0,0 0,-1 0,1 0,0 0,0 0,0-25,0 25,-1 0,1 0,0 0,0 0,0 0,24 0,-24 0,0 0,0 0,-1 0,26 0,-25 0,0 0,24-24,-24 24,0 0,0 0,24 0,-24 0,0 0,24 0,-24 0,25 0,-25 0,-1-25,26 25,-25 0,24 0,-24 0,0 0,25 0,-25 0,-1 0,26 0,-25 0,24 0,-24 0,0 0,25-25,-26 25,26 0,-25 0,24 0,-24 0,25 0,-25 0,24 0,-24 0,25 0,-26 0,26 0,-25 0,24 0,-24 0,25 0,-1 0,-24 0,25 0,-25 0,0 0,24 0,-24-25,25 25,-26 0,26 0,-25 0,0 0,24 0,-24 0,0 0,24 0,-24 0,25 0,-25 0,24 0,-24 0,25 0,-26 0,26 0,-25 0,24 0,-24 0,25 0,-25 0,24-25,-24 25,25 0,-26 0,26 0,-25 0,25 0,-26 0,1 0,25 0,-25 0,24 0,-24 0,25 0,-26 0,26 0,-25 0,0 0,24 0,-24 0,25 0,-26 0,26 0,-25-24,24 24,-24 0,25 0,-25 0,-1 0,26 0,-25 0,0 0,24 0,-24 0,0 0,25 0,-26 0,1 0,0 0,25 0,-26 0,1 0,25 0,-25 0,-1 0,26 0,-25 0,0 0,-1 0,26 0,-25 0,0 0,24 0,-24 0,0 0,24 0,-24 0,0 0,0 0,24 0,-24 0,0 0,0 0,0 0,-1 0,26 0,-25 0,0 0,0 0,-1 0,1 0,25 0,-25 0,-1-25,1 25,0 0,25 0,-26 0,1 0,0 0,0 0,24 0,-24 0,0 0,0 0,0 0,24 0,-24 0,0 0,0 0,-1 0,1 0,25 0,-25 0,-1 0,1 0,25 0,-25 0,-1 0,1 25,0-25,25 0,-26 0,1 0,0 0,25 0,-25 0,-1 0,1 0,25 0,-25 0,-1 0,1 0,25 24,-25-24,-1 0,26 0,-25 0,0 0,-1 0,26 0,-25 0,0 0,24 0,-24 0,0 0,0 0,24 0,-24 25,0-25,24 0,-24 0,25 0,-25 0,-1 0,26 0,-25 0,25 0,-26 0,1 0,25 0,-25 25,24-25,-24 0,25 0,-26 0,26 0,-25 0,24 0,1 0,-25 0,24 0,-24 0,25 0,-1 0,-24 0,25 0,-25 0,24 0,1 0,-25 0,24 0,-24 0,25 0,-1 0,-24 25,25-25,-25 0,24 0,-24 0,25 0,-26 0,26 0,0 0,-26 0,26 0,-25 0,24 0,1 0,-25 0,24 0,-24 0,25 25,-1-25,-24 0,25 0,-1 0,-24 0,25 0,-25 0,24 0,1 0,-25 0,24 0,1 0,-25 0,24 0,1 0,-25 0,24 0,1 0,-25 0,24 0,-24 0,25 0,-1 0,-24 0,25 0,-25 0,24 0,1 0,-25 0,24 0,-24-25,25 25,-26 0,26 0,-25 0,25 0,-26 0,26 0,-25 0,24 0,-24 0,25 0,-25 0,24 0,-24 0,25 0,-26 0,26 0,0-25,-26 25,26 0,-25 0,24 0,-24 0,25 0,-25 0,24 0,-24 0,0 0,24 0,-24 0,25 0,-25 0,24 0,-24-25,25 25,-25 0,24 0,-24 0,25 0,-26 0,26 0,-25 0,24 0,-24 0,25-25,-25 25,24 0,-24 0,25 0,-1 0,-24 0,25 0,-26 0,26 0,0 0,-26 0,26 0,0 0,-26 0,26 0,0-24,-1 24,1 0,-25 0,24 0,1 0,0 0,-1 0,1-25,-1 25,1 0,0 0,24 0,-24 0,-1-25,1 25,-1 0,1 0,0 0,24 0,-24 0,-1 0,1 0,24-25,-24 25,0 0,24 0,-24 0,24 0,-24 0,24 0,-24-25,24 25,0 0,-24 0,24 0,-24 0,25-24,-1 24,0 0,-24 0,24 0,1 0,-1 0,1-25,-1 25,-24 0,24 0,0 0,1-25,-1 25,1 0,-1 0,1 0,-1-25,0 25,1 0,-26 0,26 0,-1 0,1-25,-26 25,26 0,-1 0,-24 0,24 0,-24 0,-1-24,26 24,-26 0,1 0,0 0,24 0,-24 0,-1-25,1 25,-25 0,24 0,1 0,-1 0,-24 0,25 0,-25 0,24 0,-24-25,25 25,-26 0,1 0,25 0,-25 0,-1 0,1 0,0 0,0 0,0 0,-50 0</inkml:trace>
  <inkml:trace contextRef="#ctx0" brushRef="#br0" timeOffset="8356.84">1339 1141,'0'0,"25"0,0 0,0 0,0-25,-1 25,1 0,0-25,0 25,0 0,-1-24,1 24,0 0,0-25,0 25,0 0,-1 0,1-25,0 25,0 0,0 0,-25-25,24 25,1 0,0-25,-25 50</inkml:trace>
  <inkml:trace contextRef="#ctx0" brushRef="#br0" timeOffset="8683.64">1712 1091,'0'25,"0"0,0 0,0 0,0-1,0 1,0 0,0 0,0 0,0-1,0 26,24-25,-24 0,0 24,0-24,0 25,0-26,0 1,0 0,0 25,0-25,0-1,0 1,0 0,0 0,0 0,0-1</inkml:trace>
  <inkml:trace contextRef="#ctx0" brushRef="#br0" timeOffset="8989.01">1439 1910,'0'0,"-25"0,0 0,50 0,0 0,-1 0,1 0,0-25,0 25,24 0,1-25,-25 25,25 0,-1-24,1 24,-1 0,1-25,0 25,-1-25,-24 25,25 0,-1-25,-24 25,0 0,0 0,-1-25,1 25,0 0,-50 0,25 25</inkml:trace>
  <inkml:trace contextRef="#ctx0" brushRef="#br0" timeOffset="10161.4">3621 1067</inkml:trace>
  <inkml:trace contextRef="#ctx0" brushRef="#br0" timeOffset="10641.98">3621 1091,'-24'0</inkml:trace>
  <inkml:trace contextRef="#ctx0" brushRef="#br0" timeOffset="10689.93">3597 1116</inkml:trace>
  <inkml:trace contextRef="#ctx0" brushRef="#br0" timeOffset="10744.89">3597 1116</inkml:trace>
  <inkml:trace contextRef="#ctx0" brushRef="#br0" timeOffset="10804.79">3597 1116</inkml:trace>
  <inkml:trace contextRef="#ctx0" brushRef="#br0" timeOffset="13963.07">3721 1091,'0'0,"25"-24,-1 24,1 0,0 0,0 0,0 0,-1 0,1 0,0 0,0 0,0 0,-1 0,1 0,0 0,0 0,0 0,-1 0,1 0,0 0,0 0,0 0,-1 0,1 0,25 0,-25 0,-1 0,1 0,0 0,0 0,0 0,24 0,-24 0,0 0,0 0,-1 0,1 0,0 0,0 0,0 0,-1 0,1 0,0 0,0 0,0 0,0 0,-1 0,1 0,0 0,0 0,0 0,-1 0,1 0,0 0,0 0,0 24,-1-24,1 0,0 0,0 0,0 0,-1 0,1 0,0 0,0 0,0 0,-1 0,1 0,0 0,0 0,0 0,-1 0,1 0,0 0,0 0,0 0,-1 25,1-25,0 0,0 0,0 0,-1 0,1 0,0 0,0 0,0 0,0 0,-1 0,1 0,0 0,0 0,24 0,-24 0,0 0,0 0,0 0,-1 0,1 0,0 0,0 0,0-25,-1 25,1 0,0 0,0 0,24 0,-24 0,0 0,0 0,0 0,24 0,-24 0,0 0,0 0,-1 0,26 0,-25 0,0 0,-1 0,1 0,0 0,25 0,-25 0,-1 0,1 0,0 0,0 0,0 0,-1 0,26 0,-25 0,0 0,-1 0,1 0,0-24,0 24,0 0,-1 0,1 0,0 0,0 0,0 0,-1 0,1 0,0 0,0 0,0 0,-1 0,1 0,25 0,-25 0,-1 0,1 0,0 0,0 0,0-25,-1 25,1 0,0 0,0 0,0 0,24 0,-24 0,0 0,0 0,0 0,-1 0,1-25,0 25,0 0,0 0,24 0,-24 0,0 0,0 0,-1 0,26 0,-25 0,0 0,-1 0,1-25,25 25,-25 0,-1 0,1 0,25 0,-25 0,-1 0,1 0,25 0,-25 0,-1-25,26 25,-25 0,0 0,24 0,-24 0,0 0,25 0,-26 0,1 0,25 0,-25 0,-1 0,1 0,25 0,-25 0,-1 0,26 0,-25 0,24-24,-24 24,0 0,25 0,-26 0,26 0,-25 0,0 0,24 0,-24 0,0 0,24 0,-24 0,25 0,-25 0,-1 0,26 0,-25 0,0 0,24 0,-24 0,25 0,-25 0,-1 0,26 0,-25 0,0 0,24 0,-24 0,25 0,-26 0,1 0,25 0,-25 0,-1 0,26 0,-25 0,0 0,24-25,-24 25,0 0,24 0,-24 0,0 0,0 0,24 0,-24 0,0 0,0 0,24 0,-24 0,0 0,0-25,0 25,0 0,-1 0,1 0,25 0,-25 0,-1 0,1 0,0 0,0-25,0 25,-1 0,1 0,0 0,0 0,0 0,-1 0,26 0,-25 0,0 0,-1 0,1 0,0-25,0 25,0 0,-1 0,1 0,0 0,0 0,0 0,-1 0,1 0,0 0,0 0,0 0,-1 0,1 0,0 0,0 0,0 0,0 0,-1 0,1-24,0 24,0 0,0 0,-1 0,1 0,25 0,-25 0,-1 0,1 0,0 0,0 0,0 0,-1 0,1 0,0 0,25 0</inkml:trace>
  <inkml:trace contextRef="#ctx0" brushRef="#br0" timeOffset="14010.57">12948 794,'25'0,"-50"0,75 0,-26 0,1 0,0 0</inkml:trace>
  <inkml:trace contextRef="#ctx0" brushRef="#br0" timeOffset="14354.26">14312 769,'0'0,"25"0,25 0,-25 0,-1 0,26 0,-25-25,24 25,-24 0,25 0,-25 0,24 0,-24 0,0 0,24 0,-24 0,25-25,-25 25,24 0,-24 0,0 0,24 0,-24 0,25 0,-25 0,-1 0,26 0,-25 0,24 0,-24 0,25 0,-25 0,24 0,-24 0,25 0,-25 0,24 0,-24 0,25 0,-26 0,26 0,-25 0,24 0,-24 0,25 0,-25 0,-1 0,1-24,25 24,-25 0</inkml:trace>
  <inkml:trace contextRef="#ctx0" brushRef="#br0" timeOffset="16166.79">12229 819,'0'0,"0"-25,25 25,-1 0,1 0,0 0,0 0,0 0,-1 0,1 0,0 0,0 25,0-25,-1 0,1 0,0 0,0 0,24 0,-24 0,0 0,0 0,0 0,-1 0,26 0,-25 0,0 0,-1 0,1 0,0 0,25 0,-26 0,1 0,0 0,25 0,-26 0,1 0,25 0,-25 0,24 0,-24-25,0 25,25 0,-26 0,1 0,25 0,-25 0,-1 0,26 0,-25 0,0 0,-1 0,26 0,-25 0,0 0,-1 0,1 0,25 0,-25 0,-1 0,1 0,25 0,-25 0,-1 0,26 0,-25 0,0 0,24 0,-24 0,0 0,0 0,-1 0,1 0,0 0,0 0,0 0,0 0,-1 0,1 0,0 0,0 0,0 0,-1 0,1 0,0 0,0 0,0 0,-1 0,1 0,0 0,0 0,0 0,-1 0,1 0,0 0,0 0,0 0,-1 0,1 0,0 25,0-25,0 0,-1 0,1 0,0 0,0 0,0 0,-1 0,1 0,0 0,0 0,0 0,-1 0,1 0,0 0,0 0,0 0,0 0,-1 0,1 0,0 0,0 0,0 0,-1 0,1 0,0 0,0 0,0 0,-1 0,1 0,0 0,0 0,0 0,-1 0,1 0,0 0,0 0,24 0,-24 0,0 0,0 0,0 0,-1 0,1 0,25 0,-25 0,-1 0,1 0,0 0,0 0,0 0,24 0,-24 0,0 0,0 0,0 0,24 0,-24 0,0-25,0 25,24 0,-24 0,0 0,0 0,-1 0,1 0,25 0,-25 0,-1 0,1 0,0 0,0 0,24 0,-24 0,0 25,0-25,24 0,-24 0,0 0,0 0,24 0,-24 0,0 0,0 0,0 0,24 0,-24 0,0 0,0 0,-1 0,1 0,0 0,25 0,-25 0,-1 0,1-25,0 25,0 0,0 0,24 0,-24 0,0 0,0 0,-1 0,1 0,0 0,0 0,24 0,-24 0,0 0,0 0,0 0,-1 0,1 0,25 0,-25 0,-1-25,1 25,0 0,0 0,0 0,24 0,-24 0,0 0,0 0,-1 0,1 0,25 0,-25 0,0 0,-1 0,1 0,0 0,25 0,-26 0,1 0,0 0,0 0,0 0,-1-25,1 25,0 0,25 0,-26 0,1 0,0 0,0 0,0 0,-1 0,1 0,0 25,0-25,0 0,-1 0,1 0,0 0,0 0,0 0,-1 0,1 0,25 0,-25 0,-1 0,1 0,0 0,0 0,25 0,-26 0,1 0,0 0,25 0,-26 0,1 0,0 0,0 0,24 0,-24 0,0 0,0 0,0 0,-1 0,1 0,0 0,0-25,0 25,-1 0,1 0,-25-25,25 25,-25-24</inkml:trace>
  <inkml:trace contextRef="#ctx0" brushRef="#br0" timeOffset="19865.74">1215 4614,'-24'0,"24"24,-25-24,0 0,25 25,-25-25,0 25,25 0,0 0,0-1,0 1,0 0,0 0,0 0,0 0,0-1,0 1,0 0,0 0,0 0,0-1,25-24,-25 25,25-25,0 0,0-25,-1 1,1-1,-25 0,25 25,-25-25,0 0,25 25,-25-24,0-1,0 0,0 0,0 50,0 0,0 0,25-25,-25 24,24 1,-24 0,25-25,-25 25,25-25,0 0,0 0,-1 0,1 0,0-25,0 0,0 0,-25 1,24-1,-24 0,25 25,-25-25,0 0,0 0,0 1,0-1,0 0,0 0,0 0,-25 1,25-1,-24 25,24-25,-25 25</inkml:trace>
  <inkml:trace contextRef="#ctx0" brushRef="#br0" timeOffset="20377.4">1786 4738,'0'24,"0"1,0 0,0 0,0 0,0 0,0-1,0 1,0 0,0 0,0 0,0-1,-25 1,25 0,0 0,25-25,0 0,0-25,-1 25,1 0,0-25,0 25,0 0,-1-25,1 25,0-24,0 24,0 0,-1-25,1 25,0 0,0 0,-25-25,25 25,-25 25</inkml:trace>
  <inkml:trace contextRef="#ctx0" brushRef="#br0" timeOffset="22729.73">2009 13990,'0'-25,"-25"25,25-25,0 0,-24 25,48 0,-24 25,0 0,25 0,-25 24,25-24,-25 50,25-51,-25 26,0-25,0 24,25-24,-25 0,0 25,0-25,24-1,-24 1,0 0,0 0,25 0,-25-1,0 1,0-50,-25 25,25-24,-24 24,24-25,-25 0,25 0,-25 0,25 1,-25 24,25-25,0 0,-25 0,25 0,0 0,0 1,-24-1,24 0,0 0,0 0,0 1,0-1,0 0,0 0,0 0,0 1,24-1,-24 0,0 0,25 25,-25-25,25 1,0-1,0 0,-1 25,1 0,-25-25,25 25,-25 25,25-25,0 25,-25 0,24-1,-24 1,0 0,0 0,0 0,0-1,0 1,0 0,0 0,0-50,25 25,0-25,0 25,0 0,-25-25,24 25,1 0,0 0,0 0,-25 25,25-25,-1 25,-24 0,0 0,0-1,0 1,0 0,0 0,-24-25,-1 25,0-1,0 1,0-25,1 25,-1-25,0 25,0-25,0 25,1-25,-1 0,0 0,0 0,0 0,1 0</inkml:trace>
  <inkml:trace contextRef="#ctx0" brushRef="#br0" timeOffset="24694.08">3845 15478</inkml:trace>
  <inkml:trace contextRef="#ctx0" brushRef="#br0" timeOffset="27552.93">3225 15032,'0'-25,"-25"25,25-25,-25 25,0 0,0 0,25 25,-24 0,24-1,0 1,-25 0,0 25,25-26,0 1,0 0,0 0,0 0,0-1,0 1,0 0,0 0,25 0,0-25,-1 0,1 0,0-25,0 0,0 0,-25 0,24 1,-24-1,0 0,0 0,25 0,-25 1,0-1,0 0,-25 0,25 0,-24 1,-1-1,25 0,-25 25,0 0,25-25,-25 25</inkml:trace>
  <inkml:trace contextRef="#ctx0" brushRef="#br0" timeOffset="28266.37">4217 15230,'0'0,"25"0,-1 0</inkml:trace>
  <inkml:trace contextRef="#ctx0" brushRef="#br0" timeOffset="28469.62">4762 15230,'25'0,"0"0,-25 25,25-25,0 0,0 0,-25-25,24 25,1 0,0 0,0 0,0 0</inkml:trace>
  <inkml:trace contextRef="#ctx0" brushRef="#br0" timeOffset="30969.73">3621 15354,'25'0,"0"0,0 0,0 0,0 0,-1 0,1 0,0 0,0 0,0 0,-1 0,1 0,0 0,0 0,0 0,-1-25,1 25,0 0,0 0,0 0,-1 0,1 0,25-25,-25 25,-1 0,1 0,0 0,0-24,0 24,-1 0,1 0,0 0,0 0,0 0,-1 0,-24-25,25 25,0 0,0 0,0 0,-1 0,1 0,0 0,0-25,0 25,-1 0,1 0,0 0,0 0,0 0,0 0,-1 0,1-25,0 25,0 0,0 0,-1 0,1 0,0 0,0 0,0 0,-1 0,1 0,0 0,0 0,0 0,-1 0,1 0,0-25,0 25,0 0,-1 0,1 0,0 0,0 0,0 0,-1 0,1 0,0 0,0 0,0 0,-1 0,1 0,0 0,0 0,0 0,-1 0,1 0,0 0,0 0,0 0,0-24,-1 24,1 0,0 0,0 0,0 0,-1 0,1 0,0 0,0 0,0 0,-1 0,1 0,-25-25,25 25,0 0,0 0,-1 0,1 0,0 0,0 0,0 0,-1 0,1 0,0 0,0 0,0 0,-1 0,1 0,0 0,0 0,0 0,-1 0,1 0,0 0,0 0,0 0,-25 25,24-25,1 0,0 0,0 0,0 0,0 0,-1 0,1 0,0 0,0-25,0 25,-1 0,1 0,0 0,0 0,0 0,-1 0,1 0,0 0,0 0,0 0,-1 0,1 0,0 0,0 0,0 0,-1 0,26 0,-25 0,0 0,-1 0,1 0,0 0,0 0,0 0,-1 0,1 0,0 0,0 0,0 0,-1 0,1 0,0 0,0 0,0 0,-1 0,1 0,0 0,0 0,0 0,0 0,-1 0,1 0,0 0,0 0,0 0,-1 0,1 0,0 0,0 0,0 0,-1 0,1 0,0 0,0 25,0-25,-1 0,1 0,0 0,0 0,0 0,-1 0,1 0,0 0,0 0,0 0,-1 0,1 0,0 0,0 0,0 24,-1-24,1 0,0 0,0 0,0 0,-1 0,1 0,0 0,0 0,0 0,0 0,-1 0,1 0,0 0,0 0,0 0,-1 0,1 0,0 0,0 0,0 0,-1 0,1 0,0 0,0 0,0 0,-1 0,1 0,0 0,0 0,0 0,-1 0,1 0,0 0,0 0,0 0,-1 0,1 0,0 0,0 0,0 0,-1 0,1 0,0 0,0 0,0 0,-1 0,1 0,0 0,0 0,0 0,0 0,-1 0,1 0,0 0,0 0,0 0,-1 0,1 25,0-25,0 0,0 0,-1 0,1 0,0 0,0 0,0 0,-1 0,1 0,0 25,0-25,0 0,-1 0,1 0,0 0,0 0,0 25,-1-25,1 0,0 0,0 0,0 0,-1 0,1 0,0 0,0 0,0 25,-1-25,1 0,0 0,0 0,0 0,-1 0,1 0,0 0,0 0,0 0,0 0,-1 24,1-24,0 0,0 0,0 0,-1 0,1 0,0 0,0 0,0 0,-1 0,1 0,0 0,0 0,0 0,-1 0,1 0,0 0,0 25,0-25,-1 0,1 0,0 0,0 0,0 0,-1 0,1 0,0 0,0 0,0 0,-1 0,1 0,0 0,0 0,0 0,-1 0,1 0,0 0,0 0,0 0,0 0,-1 0,1 0,0 0,0 0,0 0,-1 0,1 0,0 0,0 0,0 0,-1 0,1 0,0 0,0 0,0 0,-1 0,1 0,0 0,0 0,0 0,-1 0,1 0,0 0,0 0,0 0,-1 0,1 0,0 0,0 0,0 0,-1 0,1 0,0-25,0 25,0 0,-1 0,1 0,0 0,0 0,0 0,0 0,-1 0,1-24,0 24,0 0,0 0,-1 0,1 0,0 0,0 0,0 0,-1 0,1 0,0 0,0 0,0 0,-1 0,1 0,0 0,0 0,-25-25,25 25,-1 0,1 0</inkml:trace>
  <inkml:trace contextRef="#ctx0" brushRef="#br0" timeOffset="33077.6">4266 15329,'25'0,"-25"-25,25 25,0 0,0 0,-1 0,1-24,0 24,0 0,0 0,-1 0,26 0,-25 0,0 0,-1-25,26 25,-25 0,0 0,24 0,-24 0,0 0,25 0,-26 0,26 0,-25 0,24-25,-24 25,25 0,-25 0,24 0,-24 0,25 0,-26 0,26 0,-25 0,24-25,-24 25,25 0,-1 0,-24 0,25 0,-25 0,24 0,-24 0,0 0,24 0,-24 0,0 0,0 0,0 0,24 0,-24-25,0 25,0 0,0 0,-1 0,1 0,0 0,0 0,0 0,-1 0,1 0,0 0,0 0,0 0,-1 0,1 0,0 0,0 0,0 0,-1 0,1 0,0 0,0 0,0 0,-1 0,1-24,0 24,25 0,-26 0,1 0,0 0,0 0,0 0,24 0,-24 0,0 0,0 0,0 0,-1 0,1-25,25 25,-25 0,-1 0,1 0,25 0,-25 0,24 0,-24-25,0 25,24 0,-24 0,25 0,-25 0,24-25,-24 25,0 0,24 0,-24 0,25 0,-25 0,-1 0,1 0,25-25,-25 25,-1 0,26 0,-25 0,0 0,24 0,-24 0,0-24,0 24,24 0,-24 0,0 0,0 0,0 0,-1 0,1 0,0 0,0 0,0 0,-1 0,1 0,0 0,0 0,0 0,-1-25,1 25,0 0,0 0,0 0,-1 0,1 0,0 0,0-25,0 25,-1 0,1 0,0 0,0 0,0 0,-1 0,1 0,0 0,0 0,0 0,-1 0,1 0,0 0,0-25,0 25,0 0,-1 0,1 0,0 0,0 0,0 25,-1-25,1 0</inkml:trace>
  <inkml:trace contextRef="#ctx0" brushRef="#br0" timeOffset="33784.99">9252 15081,'0'0,"25"0,25 25,-26-25,26 0,-25 0,24 0,-24 0,25 0,-1 0,-24 0,25 0,-25 0,24 25,-24-25,25 0,-26 0,26 0,-25 0,24 0,-24 25,25-25,0 0,-26 0,26 0,0 0,-26 24,26-24,-25 0,24 0,1 0,-25 0,24 25,-24-25,25 0,-1 0,-24 0,25 0,-25 0,24 25,-24-25,0 0,24 0,-24 0,25 0,-25 0,-1 0,26 0,-25 0,24 25,-24-25,0 0,0 0,25 0,-26 0,1 0,0 0,25 0,-26 0,1 0,0 0,0 0,24 25,-24-25,0 0,0 0,24 0,-24 0,0 0,25 0,-26 0,26 0,-25 0,24 24,-24-24,25 0,-25 0,-1 0,26 0,-25 0,0 0,24 0,-24 0,0 25,0-25,0 0,-1 0,1 0,0 0,25 0,-26 0,1 0,0 25,0-25,0 0,-1 0,1 0,0 0,0 0</inkml:trace>
  <inkml:trace contextRef="#ctx0" brushRef="#br0" timeOffset="34234.14">12030 15329,'-25'0,"50"0,0 0,0 0,0 0,-1 0,1 0,0 0,0 0,0 0,24 0,-24 0,0 0,25 0,-26 0,1 0,25 0,-1 0,-24 0,25 0,-25 0,24 0,-24 0,25 0,-1 0,-24 0,25 0,-1 0,1 0,-25 0,24 0,1 0,-25 0,24 0,-24 0,0 0,25 0,-26 0,1 0,0 0,0 0,0 0,-25-25,24 25,1 0</inkml:trace>
  <inkml:trace contextRef="#ctx0" brushRef="#br0" timeOffset="38511.65">3696 6573,'25'0,"0"0,-1 0,1 0,0 0,0 0,0 0,-1 0,1 0,0 0,0 0,0 0</inkml:trace>
  <inkml:trace contextRef="#ctx0" brushRef="#br0" timeOffset="41547.43">4514 6648,'0'0,"25"0,-25-25,25 25,0 0,0 0,-1 0,1 0,0 0,0 0,0 0,-1 0,1 0,0 0,0 0,0 0,0 0,-1 0,1 0,0 0,0 0,0 0,-1 0,1 0,0 0,0 0,0 0,-1 0,26 0,-25 0,0 0,-1 0,1 0,0 0,25 0,-26 0,1 0,0 0,25 0,-26 0,1 0,0 0,0 0,24 0,-24 0,0 0,25 0,-26 0,1 0,25 0,-25 0,0 0,24 0,-24 0,0 0,24 0,-24 0,25 0,-25 0,-1 0,26-25,-25 25,24 0,-24 0,25 0,-25 0,-1 0,26 0,-25 0,0 0,24 0,-24 0,0 0,0 0,24 0,-24 0,0 25,24-25,-24 0,25 0,-25 0,24 0,-24 0,25 0,-25 0,24 0,-24 0,25 0,-26 0,1 0,25 0,-25 0,-1 0,1 0,25 0,-25 0,-1 0,1 0,0 0,25 0,-26 0,1 0,25 0,-25 0,-1 0,26 0,-25 0,0 0,24 0,-24 0,25 0,-26 0,1 0,25 0,-25 0,24-25,-24 25,25 0,-25 0,-1 0,26 0,-25 0,24 0,-24-25,25 25,-25 0,24 0,-24 0,25 0,-26 0,26 0,-25-25,24 25,-24 0,25 0,-25 0,24 0,-24 0,25 0,-1 0,-24-24,25 24,-25 0,24 0,-24 0,0 0,24 0,-24 0,25 0,-25 0,-1 0,26 0,-25 0,24 0,-24 0,25 0,-25 0,24 0,-24 0,25 0,-26 0,26-25,-25 25,24 0,-24 0,25 0,-1 0,-24 0,25 0,0 0,-26 0,26 0,0 0,-1 0,-24 0,25 0,-1 0,1 0,-1 0,-24 0,25-25,-1 25,1 0,0 0,-26 0,26 0,0 0,-1 0,1 0,-1 0,1 0,0 0,-1-25,1 25,0 0,-1 0,1 0,-1 0,1 0,0 0,-1 0,1 0,-1 0,1 0,0-25,-1 25,26 0,-26 0,1 0,-1 0,1 0,0 0,-1 0,1 0,24 0,-24-24,0 24,-1 0,1 0,-1 0,1 0,0 0,24 0,-24 0,-1 0,1 0,-1 0,1-25,0 25,-1 0,1 0,-1 0,1 0,0 0,24 0,-24 0,-1 0,1 0,0 0,-1 0,1 0,-1 0,1 0,0 0,-1 0,1 0,-1 0,1 0,0 0,-1 0,26 25,-26-25,1 0,-1 0,1 0,0 0,-1 0,1 0,0 0,-1 0,1 0,-1 0,1 0,0 0,-1 0,1 24,-1-24,1 0,0 0,-1 0,26 0,-26 0,1 0,-1 0,1 0,0 0,-1 25,1-25,0 0,-1 0,1 0,-25 25,24-25,1 0,-1 0,1 0,0 0,-1 0,1 25,-25-25,24 0,1 0,-1 0,1 0,0 0,-1 0,1 0,0 25,-1-25,1 0,-1 0,1 0,0 0,-1 0,1 24,-1-24,1 0,0 0,-1 0,-24 0,25 25,-1-25,1 0,-1 0,1 0,0 0,-1 0,1 0,-1 0,1 0,-25 0,25 0,-1 0,1 0,-25 0,24 0,1 0,-1 0,1 0,0 0,-1 25,1-25,-1 0,1 0,24 0,-24 0,0 0,-1 0,26 0,-26 25,1-25,0 0,24 0,-24 0,-1 0,26 0,-26 0,1 0,-1 0,26 0,-26 0,1 0,0 0,-1 0,26 0,-26 0,1-25,-1 25,1 0,25 0,-26-25,1 25,-1 0,26 0,-26-25,26 25,-26 0,1 0,24 0,-24 0,24 0,-24-24,0 24,24 0,-24 0,-1 0,1 0,24 0,-24 0,0 0,-1 0,1 0,24 0,-24 0,-1 0,1 0,0 0,-1 0,1 0,-1 0,1 0,0 0,-1 0,-24 0,25 0,-1 0,-24 0,25 0,-26 0,26 0,-25 0,25 0,-26 0,1 0,0 0,25 0,-26 0,1 0,0 0,0 0,0 0,-1 0,1 0,0 0,0 0,0 0,-1 0,1 0,0 0,-25-25,25 25,0 0,-1 0,1 0,0 0,-25-25,25 25,0 0,-1 0,1 0,0 0,0 0,0 0,-1 0,1 0,0 0,0 0,0 0,-1 0,1 0,0 0,-25-25,25 25,0 0,0 0,-1 0,1 0,0 0,0 0,0 0,-1 0,1 0,0 0,0-25,0 25,-1 0,-24-24,25 24,0 0,0-25,0 25,-1 0,1 0,0 0,0-25,0 25,-1 0,1 0,0 0,0 0,0 0,-1 0,-24-25,25 25,0 0,0 0,0 0,-1 0,1-25,-25 1,-25-1,1 0,-1 0,0 25,0-25,0 25,1-24,-1 24,0-25,0 25,0-25,1 25,-1-25,0 25,0 0,0 0,25-25,-24 25,-1 0,0 0,0-24,25 48,25-24,0 25,0-25,-1 25,1-25,0 25,0-25,0 25,24-25,-24 0,0 24,0-24,-1 25,1-25,0 25,0-25,0 25,-1-25,1 25,0-25,0 0,-25 24,25-24,-25 25,24-25,-24 25,0 0,0 0,0-1,0 1,0 0,-24 0,24 0,-25-1,25 1,-25 0,0 0,0 0,1-1,-26 1,25-25,0 25,1-25,-26 25,25-25,0 25,1-25,-1 0,0 24,0-24,0 0,1 0,24 25,-25-25</inkml:trace>
  <inkml:trace contextRef="#ctx0" brushRef="#br0" timeOffset="43332.46">4341 6548,'-25'0,"0"0,0 0,1 0,24 25,-25-25,0 0,0 0,0 0,1 0,-1 0,0 0,0 0,0 0,1 0,-1 0,0 0,0 0,0 0,25 25,-24-25,-1 0,50 0,-1 25,1-25,0 0,0 0,24 0,-24 0,0 0,25 0,-26 0,26-25,-25 25,24 0,1 0,0 0,-1 0,1-25,-1 25,-24 0,25 0,-1-25,-24 25,0 0,0 0,0 0,-1 0,1 0,-50 0,1 0,-1 0,0 0,0 0,0 25,1-25,-26 0,25 25,0-25,-24 0,24 0,0 25,-24-25,24 0,0 0,25 25,-25-25</inkml:trace>
  <inkml:trace contextRef="#ctx0" brushRef="#br0" timeOffset="45466.48">2977 6548,'-25'0,"25"-24,-25 24,0 0,0 0,25 24,-24-24,24 25,-25-25,25 25,0 0,-25-25,25 25,0-1,0 1,0 0,0 0,0 0,0-1,25 1,-25 0,25-25,-1 25,1-25,0 0,0 25,0-25,-25-25,24 25,1 0,0-25,0 25,-25-25,25 25,-25-25,24 1,-24-1,0 0,25 25,-25-25,0 0,0 1,0-1,0 0,-25 25,25-25,-24 25,-1-25,0 25,0 0,0 0,1 0,-1 25,0-25</inkml:trace>
  <inkml:trace contextRef="#ctx0" brushRef="#br0" timeOffset="48055.11">4242 1116,'0'-25,"0"1,0-1,0 50,0-1,0 1,0 0,0 0,-25 0,25-1,-25 26,0 0,25 24,-25-24,1 24,-1 0,0 1,0 24,0-24,1 24,-26 0,25-25,0 26,-24-26,24 25,0-24,-24-1,24 0,0 1,0-25,0-1,0 1,25-1,-24 1,24-25,-25 24,25-24,-25 0,25 0,0 0,-25-1,25 1</inkml:trace>
  <inkml:trace contextRef="#ctx0" brushRef="#br0" timeOffset="48479.91">5407 819,'0'-25,"-24"25,-1 25,25-1,-25 1,25 0,0 0,-25 0,25-1,0 1,-25 25,25-25,-24 24,-1 1,25 24,-25-24,0 24,0 1,-24 24,24 0,-25-24,26 49,-26-25,0 25,1-25,-1 25,0-25,1 0,24 1,-25-1,26-25,-26 1,25-1,0-24,25-1,-24 1,24 0,-25-26</inkml:trace>
  <inkml:trace contextRef="#ctx0" brushRef="#br0" timeOffset="48935.87">6598 1017,'-25'0,"25"25,0 0,-25-1,25 1,-24 0,24 25,-25-1,0 1,0 24,0 1,1-1,-26 25,25 1,-24-1,-1 25,25-25,-24 0,-1 25,0-25,1 1,-1-1,1-25,24 1,-25-1,25-24,0-1,1 1,-1-25,25 24</inkml:trace>
  <inkml:trace contextRef="#ctx0" brushRef="#br0" timeOffset="50035.8">8210 1116,'0'25,"-24"-25,24 25,-25 0,25-1,-25 26,25-25,-25 24,0 1,1 0,-1 24,0 0,-25 1,25-1,-24 26,-1-26,25 25,-24 0,-1 1,-24-1,24-25,1 25,-1-24,25-1,-24 1,24-1,-25-24,25-1,1 1,24 0,-25-1,0-24,25 25,-25-26</inkml:trace>
  <inkml:trace contextRef="#ctx0" brushRef="#br0" timeOffset="50518.38">10244 967,'-24'0,"-1"0,0 0,25 25,-25-25,25 25,-25 0,25 24,-24-24,-1 25,0-1,0 1,0 0,-24 24,24 0,-25 1,1 24,-1-24,0 24,1 0,-1 0,-24 0,24 1,1-1,-1 0,-24-25,24 1,0-1,26 1,-26-26,25 1,0-25,1 0,-1 24,0-49,25 25,0 0,0 0</inkml:trace>
  <inkml:trace contextRef="#ctx0" brushRef="#br0" timeOffset="50944.97">12005 992,'-24'0,"24"-25,-25 25,0 0,0 0,25 25,-25 0,1 0,-1 0,0-1,0 26,0-25,1 24,-1 26,-25-26,1 26,-1-1,0 25,1 1,-1-1,-24 0,24 25,-24-25,-1 25,1-24,24-1,-24 0,24 0,-24-24,24-1,1 1,-1-1,0-24,1-1,24 1,0-1,0-24,25 0</inkml:trace>
  <inkml:trace contextRef="#ctx0" brushRef="#br0" timeOffset="51408.14">13643 1042,'-25'0,"0"0,0 0,25 25,-25-25,25 24,-24-24,24 25,-25 0,0 0,0 0,0 24,1 1,-1-1,-25 1,1 24,-1 1,0 24,-24 0,-1 1,26-1,-26 0,1 0,0 0,-1 1,1-1,-1-25,26 1,-1-1,1-24,-1 24,0-49,26 25,-1-26,0 1,0 0</inkml:trace>
  <inkml:trace contextRef="#ctx0" brushRef="#br0" timeOffset="51857.95">15726 893,'0'0,"-25"0,25-25,-24 25,-1 0,25 25,0 0,-25-25,0 25,25 24,-25-24,1 25,-1-1,-25 1,25-1,-24 26,-1-1,0 1,1 24,-1 0,-24 0,24 1,-24-1,24 0,-24 0,-1-24,1 24,24-25,-24 25,24-49,1 24,-26-24,51 0,-26-25,25 24,-25-24</inkml:trace>
  <inkml:trace contextRef="#ctx0" brushRef="#br0" timeOffset="52227.88">17190 1290,'0'0,"-25"0,0 25,0-1,0 1,1 0,-26 0,25 24,-24 26,24-26,-25 26,1-1,-26 1,26 24,-26-25,26 26,-26-26,1 25,24-24,-24 24,-1-25,26 1,-26-1,26-24,-1 24,0-24,1-1,-1 26</inkml:trace>
  <inkml:trace contextRef="#ctx0" brushRef="#br0" timeOffset="52583.82">18752 1290,'0'0,"25"-25,0 25,0-25,0 0,-1 1,-24-1,0 50,0-1,-24 1,-1 0,0 25,0-1,-24 1,-1-1,0 26,1-1,-1 1,-24-1,24 1,0 24,-24-25,24 1,1-1,-1 0,1 1,-1-26,25 26,-24-26,24 1,0 0,0-26,0 1,1 25</inkml:trace>
  <inkml:trace contextRef="#ctx0" brushRef="#br0" timeOffset="52904.39">19968 1042,'0'0,"0"25,-25-1,0 1,0 0,1 25,-1-1,-25 1,25-1,-24 26,-26-1,26 1,-1-1,-24 1,24 24,-24-25,24 1,-24-1,24-24,25 24,-24-24,-1 24,25-24,-24-1,24 1,0-25,0 24,25-24,-25 0,1 24</inkml:trace>
  <inkml:trace contextRef="#ctx0" brushRef="#br0" timeOffset="53208.37">20563 1389,'0'0,"0"25,0 0,-25-1,0 1,1 25,-1-1,0 1,-25 25,26-1,-26 0,0 1,1-1,-1 1,1-1,24 0,-25 1,25-1,-24 1,24-26,0 1,0-1,-24 1,49 0,-25-1</inkml:trace>
  <inkml:trace contextRef="#ctx0" brushRef="#br0" timeOffset="54252.34">22175 620,'0'-25,"0"1,0-1,0 0,-24 25,-1 0,0 0,0 25,0-25,1 25,-1-25,0 0,0 24,0-24,1 25,-1-25,25 25,-25-25,0 25,0 0,1-25,24 24,-25 1,25 0,-25-25,25 25,-25 0,25-1,0 1,-25 0,25 0,0 0,0-1,0 1,0 0,25-25,-25 25,25-25,-25 25,25-25,-25 24,25-24,-1 0,1 0,0 0,0 0,0 0,-1 0,1 0,25 0,-25 0,-1 0,1 0,0-24,0 24,0 0</inkml:trace>
  <inkml:trace contextRef="#ctx0" brushRef="#br0" timeOffset="55123.71">22299 843,'0'-24,"0"48,-24-24,24 25,-25-25,25 25,0 0,0 0,-25-1,25 1,0 0,25-25,-25 25,25 0,-1-1,1-24,-25 25,0-50,0 1,-25-1,25 0,0 0,0 0,0 1,0-1,0 0,25 25,-25-25,25 0,0 25,0-24,-1 24,1 0,-25 24,25-24,-25 25,0 0,0 0,0 0,0-1,0 1,0 0,0 0,25-50,-25 0,25 25,-25-25,24 25,-24-24,25 24,-25-25,25 25,-25-25,25 25,-25-25,25 25,-25-25,24 25,-24 25,0 0,0 0,0 0,0-1,0 1,0 0,0 0,25-25,0 0,0 0,0-25,0 0,-1 25,-24-25,0 1,0-1,0 0,25 25,-25 25,25-25,-25 25,25-25,-25 24,25-24,-25 25,24 0,-24 0,25-25,-25 25,0-1,0 1,0 0,-25-25,25 25,-24-25,-1 0,0 0</inkml:trace>
  <inkml:trace contextRef="#ctx0" brushRef="#br0" timeOffset="55392.11">23192 620,'0'0,"0"25,0 0,-24 0,24-1,0 1,0 0,0 0,0 0,0-1,0 26,0-25,24 0,-24-1,0 1,25 0,-25 0,25 0,-25-1,25-24,-25 25,25-25</inkml:trace>
  <inkml:trace contextRef="#ctx0" brushRef="#br0" timeOffset="55572.6">23019 893,'0'0,"25"0,-1-25,1 25,0 0,0 0,0 0,-1 0,26 0</inkml:trace>
  <inkml:trace contextRef="#ctx0" brushRef="#br0" timeOffset="56012.32">23639 819,'-25'0,"0"0,0 0,1 0,24 24,-25-24,0 25,25 0,-25-25,25 25,-25 0,25-1,-24 1,24 0,0 0,0 0,24-25,-24 24,25-24,0 0,0 0,-25-24,25 24,-1-25,1 25,-25-25,25 25,-25-25,0 0,0 1,0-1,0 0,0 0,0 50,0 0,0 0,0-1,0 1,25 0,0-25,-1 25,1-25,0 25,0-25</inkml:trace>
  <inkml:trace contextRef="#ctx0" brushRef="#br0" timeOffset="56707.3">23862 794,'0'25,"25"-1,-25 1,0 0,0 0,0 0,0-1,-25-24,25 25,0-50,25 25,-25-24,0-1,25 25,-25-25,25 25,-25-25,24 0,1 25,-25 25,0 0,25 0,-25 0,0-1,25-24,-25 25,25 0,-1 0,1-25,0 0,-25-25,25 25,-25-25,25 0,-25 1,24-1,-24 0,0 0,0 0,0 1,0-1,0-25,0 25,25 1,-25-1,0 0,0-25,0 26,0-1,0 0,0 0,0 0,-25 50,25 0,-24 0,24 0,0-1,0 1,0 0,0 25,-25-26,25 1,0 0,0 0,0 0,0 24,0-24,25 0,-25 0,24-1,-24 1,25-25,-25 25,25-25,0 0</inkml:trace>
  <inkml:trace contextRef="#ctx0" brushRef="#br0" timeOffset="56871.98">24110 769,'0'0,"0"-25,25 25,0 0,0 0,-1 0,1 0,0 0</inkml:trace>
  <inkml:trace contextRef="#ctx0" brushRef="#br0" timeOffset="57043.91">24805 893,'-25'0,"0"0</inkml:trace>
  <inkml:trace contextRef="#ctx0" brushRef="#br0" timeOffset="62271.28">3572 6003,'25'0,"-1"0</inkml:trace>
  <inkml:trace contextRef="#ctx0" brushRef="#br0" timeOffset="63249.47">2704 5730,'0'-25,"-25"25,0 0,0 0,25 25,-25 0,25-1,-24-24,24 25,-25 0,25 0,0 0,-25 0,25-1,0 1,0 0,25 0,0-25,-25-25,24 25,1-25,0 25,-25-25,25 25,-25-24,25-1,-25 50,0-1,25-24,-1 0,1 0,-25-24,25 24,-25-25,25 25,0-25,-25 0,24 0,-24 0,0 1,0-1,0 0,-24 25,-1 0,25-25</inkml:trace>
  <inkml:trace contextRef="#ctx0" brushRef="#br0" timeOffset="63609.24">3051 5655,'0'25,"-25"-25,25 25,0 0,0 0,-25-1,25 1,0 0,0 0,0 0,0 0,0-1,0 1,0 0,0 0,0 0,0-1,25-24,0 0,0 0,0 0,-1 0,1 0,-25-24,25 24,0 0,0-25</inkml:trace>
  <inkml:trace contextRef="#ctx0" brushRef="#br0" timeOffset="63869.16">3125 5482,'0'-25,"0"0,25 25,0 0,0 0,0 0,-1 25,-24 0,25 0,-25-1,0 1,0 0,0 0,-25 0,25-1,-24 1</inkml:trace>
  <inkml:trace contextRef="#ctx0" brushRef="#br0" timeOffset="66061.18">3770 5879,'-24'0,"-1"0,0 0,50 0,0 0,-1 0,-24-25,25 25</inkml:trace>
  <inkml:trace contextRef="#ctx0" brushRef="#br0" timeOffset="68505.42">3746 5904,'24'0,"1"0,0 0,0 0,0-25,-1 25,1 0,0 0,-25-25</inkml:trace>
  <inkml:trace contextRef="#ctx0" brushRef="#br0" timeOffset="70693.23">3696 5953,'25'-25,"0"25,-1-24,1 24,0 0,-25-25,25 25,0 0,-25-25,24 25,1 0,-25-25,25 25,0 0,0-25,-1 25,1-25,0 25,0-24,0 24,-1-25,1 25,0 0,0-25,0 25,-1 0,1-25,0 25,0 0,0 0,-25-25,24 25,1 0,0 0,-25-24,25 24,0 0,-1 0,-24-25,25 25,0 0,0 0,0-25,-1 25,1 0,0-25,0 25,0 0,-1 0,-24-25,25 25,0 0,0 0,0-24,0 24,-1 0,1 0,0-25,25 25,-26 0,1-25,0 25,0 0,0 0,-1-25,1 25,0 0,0 0,-25-25,25 25,-1 0,1-24,0 24,0 0,0 0,-1-25,1 25,0 0,-25-25,25 25,0 0,-1-25,1 25,0 0,0-25,0 25,-1 0,1 0,-25-24,25 24,0 0,0 0,-1-25,1 25,0 0,0 0,-25-25,25 25,0 0,-1 0,-24-25,25 25,0 0,0 0,0-25,-1 25,1 0,0 0,0-24,0 24,-1 0,1 0,-25-25,25 25,0 0,0 0,-1 0,-24-25,25 25,0 0,0 0,0-25,-1 25,1 0,0 0,-25-25,25 25,0 0,-1 0,1 0,0-24,0 24,0 0,-1 0,1 0,-25-25,25 25,0 0,0 0,-1 0,-24-25,25 25,0 0,0 0,0-25,0 25,-1 0,1 0,0-25,0 25,0 0,-1 0,1 0,0-24,0 24,0 0,-1 0,1-25,0 25,0 0,0 0,-1 0,1-25,0 25,0 0,0 0,-1 0,-24-25,25 25,0 0,0 0,0-25,-1 25,1 0,0 0,0 0,0-25,-1 25,1 0,0 0,0 0,-25-24,25 24,-1 0,1 0,0 0,0 0,0-25,-1 25,1 0,0 0,0 0,0-25,0 25,-1 0,1 0,-25-25,25 25,0 0,0 0,-1-25,1 25,0 0,0 0,0-24,-1 24,1 0,0 0,0 0,0 0,-1-25,1 25,0 0,0 0,0-25,-1 25,1 0,0 0,0 0,0-25,-1 25,1 0,0-25,0 25,0 0,-1 0,1 0,25-24,-25 24,-1 0,1 0,0-25,0 25,0 0,0 0,24 0,-24-25,0 25,0 0,-1 0,1-25,25 25,-25 0,-1 0,1-25,0 25,0 0,0 0,-1 0,1 0,0-24,25 24,-26 0,1 0,0 0,0-25,0 25,-1 0,1 0,0 0,0-25,0 25,-1 0,1 0,0-25,0 25,0 0,-1 0,1 0,0 0,0-25,0 25,0 0,-1 0,1 0,0 0,0 0,0 0,-1 0,-24-24,25 24,0 0,0 0,0 0,-1 0,1 0,0 0,0-25,0 25,-1 0,1 0,0 0,0 0,-25-25,25 25,-1 0,1 0,0-25,0 25,0 0,-1 0,-24-25,25 25,0 0,0 0,-25-24,25 24,-1 0,1 0,0-25,0 25,0 0,-1 0,1 0,0 0,0 0,0 0,-25-25,24 25,1 0,0 0,0 0,0 0,-25-25,25 25,-1 0,1 0,0 0,0 0,0 0,-25-25,24 25,1 0,0 0,-25-24</inkml:trace>
  <inkml:trace contextRef="#ctx0" brushRef="#br0" timeOffset="72472.83">11559 4018,'0'0,"-25"25,0 0,1 0,24 0,24-25,1 0,0-25,0 25,0-25,-25 0,24 25,-24-25,0 1,-24 24,-1 0,0 0,0 0,0 0,1 24,-1-24,0 0,25 25,-25-25,25 25,0 0,25-25,0 0,0 0,-1 0,1 0,0 0,0 0,0-25,-1 25,1-25,0 25,-25-25,-25 25,0-24,1 24,-1 0,50 0,-25-25,24 25,1-25,0 25,-25-25,0 0,0 1,-25 24,0 0</inkml:trace>
  <inkml:trace contextRef="#ctx0" brushRef="#br0" timeOffset="72696.75">11708 3870,'-25'0,"25"-25</inkml:trace>
  <inkml:trace contextRef="#ctx0" brushRef="#br0" timeOffset="73108.78">11757 4217,'0'25</inkml:trace>
  <inkml:trace contextRef="#ctx0" brushRef="#br0" timeOffset="73229.15">11857 4390,'0'0,"-25"0</inkml:trace>
  <inkml:trace contextRef="#ctx0" brushRef="#br0" timeOffset="73393.42">11857 4514,'0'0,"-25"0,25 25,-25-25,25-25</inkml:trace>
  <inkml:trace contextRef="#ctx0" brushRef="#br0" timeOffset="73520.77">11807 4738,'0'0</inkml:trace>
  <inkml:trace contextRef="#ctx0" brushRef="#br0" timeOffset="73889.03">11881 5184,'0'25,"-24"-25</inkml:trace>
  <inkml:trace contextRef="#ctx0" brushRef="#br0" timeOffset="74041.23">11956 5432,'0'0,"-25"0,25 25,-25-25,0 25</inkml:trace>
  <inkml:trace contextRef="#ctx0" brushRef="#br0" timeOffset="74165.31">11881 5655,'0'0,"-24"25,24 0</inkml:trace>
  <inkml:trace contextRef="#ctx0" brushRef="#br0" timeOffset="74304.92">11881 5829,'0'25,"0"0,0 0,25-25</inkml:trace>
  <inkml:trace contextRef="#ctx0" brushRef="#br0" timeOffset="74412.09">11981 6003,'0'25,"0"-50,-25 74,0-49,25 25,-25-25,25 25,0 0</inkml:trace>
  <inkml:trace contextRef="#ctx0" brushRef="#br0" timeOffset="74541.14">12005 6300,'0'25,"-24"-25,24 25,-25 0,0-25,25 25</inkml:trace>
  <inkml:trace contextRef="#ctx0" brushRef="#br0" timeOffset="75797.06">11584 3423,'0'-25,"-25"25,0 0,25 25,-25-25,25 25,-24-25,24 25,0-1,-25-24,25 25,0 0,0 0,0 0,0-1,25-24,-25 25,24-25,1 0,0 0,0 0,0 0,-1 0,1 0,0-25,0 25,-25-24,25 24,-25-25,0 0,-25 25,25 25,0 0,0-1,25-24,-25 25,24-25,1 0,0 25,0-25,0 0,-1-25,1 25,0 0,-25-25,0 1,0-1,0 0,0 0,-25 0,0 1,25-1,-24 25,24-25</inkml:trace>
  <inkml:trace contextRef="#ctx0" brushRef="#br0" timeOffset="76280.61">12154 3597,'0'24,"0"1,-25-25,25 25,0 0,-24 0,24 0,0-1,0 1,0 0,24-25,1 0,0-25,0 25,0 0,0-25,-1 25,1 0,0-24,0 24</inkml:trace>
  <inkml:trace contextRef="#ctx0" brushRef="#br0" timeOffset="76625.66">12378 3597,'0'24,"0"1,0 0,0 0,0 0,0 0,24-1,-24 1,0 0,0 0,25 0,-25-1,0 1,25-25</inkml:trace>
  <inkml:trace contextRef="#ctx0" brushRef="#br0" timeOffset="76914.6">12402 3621,'0'-24,"25"24,-25-25,25 25,0 0,0 0,-25 25,24-25,1 0,0 0,-25 24,25-24,-25 25,25-25,-25 25,0 0,0 0,0 0,-25-25,25 24,-25 1,0-25,0 25,1 0,-1-25,0 25,0-25,0 0,1 0</inkml:trace>
  <inkml:trace contextRef="#ctx0" brushRef="#br0" timeOffset="79739.11">12105 6573,'0'-25,"0"1,0-1,-25 25</inkml:trace>
  <inkml:trace contextRef="#ctx0" brushRef="#br0" timeOffset="79867.16">12105 7069,'-25'25,"25"0,0 0</inkml:trace>
  <inkml:trace contextRef="#ctx0" brushRef="#br0" timeOffset="79994.89">12080 7541,'0'0,"0"24,-25-24,25 25</inkml:trace>
  <inkml:trace contextRef="#ctx0" brushRef="#br0" timeOffset="80130.92">12030 8285,'0'0,"-25"25,25-1</inkml:trace>
  <inkml:trace contextRef="#ctx0" brushRef="#br0" timeOffset="80262.72">12129 8855,'0'0,"0"25</inkml:trace>
  <inkml:trace contextRef="#ctx0" brushRef="#br0" timeOffset="80401.95">12154 9351,'0'0,"0"25,-25 0,25 0</inkml:trace>
  <inkml:trace contextRef="#ctx0" brushRef="#br0" timeOffset="80543.25">12105 10120,'0'0,"0"25,0 25,0-25,-25-25,25 24,0 1,0 0,0 0,0 0</inkml:trace>
  <inkml:trace contextRef="#ctx0" brushRef="#br0" timeOffset="80676.05">12154 10889,'0'0,"0"25,-25 0,25 0,0-1,0 1,0 0,0 0</inkml:trace>
  <inkml:trace contextRef="#ctx0" brushRef="#br0" timeOffset="80804.03">12229 11683,'0'0,"0"25,0 0,0-1,0 1,0 0,0 0</inkml:trace>
  <inkml:trace contextRef="#ctx0" brushRef="#br0" timeOffset="80950.85">12353 12353,'0'0,"0"25,0-1,0 1,0 0</inkml:trace>
  <inkml:trace contextRef="#ctx0" brushRef="#br0" timeOffset="81087.28">12378 12948,'0'0,"0"25,0 0,0-1,0 1,-25-25,25 25,0 0,0 0,0-1,0 1</inkml:trace>
  <inkml:trace contextRef="#ctx0" brushRef="#br0" timeOffset="81211.06">12353 13767,'0'0,"0"24,0 1,-25 0,25 0,0 0</inkml:trace>
  <inkml:trace contextRef="#ctx0" brushRef="#br0" timeOffset="81340.03">12402 14213,'0'0,"0"25,0 0,0-1,-24-24,24 25,0 0,0 0</inkml:trace>
  <inkml:trace contextRef="#ctx0" brushRef="#br0" timeOffset="81475.07">12477 14660,'0'0,"-25"24,25 1,-25 0,25 0,0 0,0-1</inkml:trace>
  <inkml:trace contextRef="#ctx0" brushRef="#br0" timeOffset="81775.13">12576 15007,'0'25,"0"-1,0 1,0 0,0 0,0 0,25-1,-25 1,0 0,0 0,25 0,-25-1,0 1,0 0,0 0,0 0,-25 0,25-1,0 1,0 0,0 0</inkml:trace>
  <inkml:trace contextRef="#ctx0" brushRef="#br0" timeOffset="82519.03">12551 15453,'0'0,"0"25,0-50,25 25,-25-24,0-1,0 0,25 25,-25-25,0 50,25-25</inkml:trace>
  <inkml:trace contextRef="#ctx0" brushRef="#br0" timeOffset="85851.96">3969 12328,'25'0,"-25"-25,0 50,-25-25,0 25,25 0,-25-25,25 24,-25-24,25 25,-24-25,24 25,-25-25,25 25,-25 0,25-1,0 1,-25-25,25 25,0 0,0 0,0-1,0 1,25-25,-25 25,25 0,0-25,-25 25,24-25,1 24,0-24,0 0,0 0,-1 0</inkml:trace>
  <inkml:trace contextRef="#ctx0" brushRef="#br0" timeOffset="86160.04">3994 12650,'24'0,"1"0,-25-24,25 24,25 0,-26 0,26 0,-25 0,24-25,1 25,0 0,24 0,-24 0,24-25,-24 25,24 0,-24 0,24-25,-24 25,-1 0,26 0,-26 0,1-25,0 25,-1 0,-24 0,0 0,0 0,-1 0,-24 25</inkml:trace>
  <inkml:trace contextRef="#ctx0" brushRef="#br0" timeOffset="86689.7">5904 12030,'-25'-25,"25"1,25 24,-25 24,24 1,-24 0,0 0,0 0,0-1,0 1,0 0,0 25,0-25,0-1,0 1,-24 25,24-25,-25-1,25 1,0 0,-25-25,25 25,0 0,0-50,25 25,0 0,-1 0,1 0,0 0,0 0,0 25,-1-25,1 0,0 0,0 0,0 0,-1 0,1 0,0 0,0 0</inkml:trace>
  <inkml:trace contextRef="#ctx0" brushRef="#br0" timeOffset="87348.67">6499 12278,'0'-24,"-25"24,0 0,0 24,1 1,24 0,-25 0,25 0,-25-1,25 1,0 0,0 0,25-25,-25 25,25-25,-1 0,1 0,-25-25,25 25,0 0,-25-25,25 25,-1-25,-24 0,0 1,0-1,-24 0,24 0,-25 25,25 25,-25 0,25 0,0-1,0 1,25-25,-25 25,25-25,-25 25,24-25,1 0,0-25,0 25,0-25,-25 0,24 25,-24-24,0-1,0 0,0 0,0 0,25 25,0 0,-25 25,25-25,0 0,-1 25,1-25,-25 25,25-25,0 0,-25 25,25-1,-25 1,0 0,-25 0,0 0,0-25,0 24,1-24</inkml:trace>
  <inkml:trace contextRef="#ctx0" brushRef="#br0" timeOffset="87931.83">7069 12402,'-24'0,"24"25,0-50,24 25,-24-24,25 24,-25-25,25 25,-25-25,-25 25,0 0,1 0,-1 0,0 0,25 25,0 0,0-1,0 1,0 0,25-25,-25 25,25-25,-1 0,1 0,0 0,0 0,0 0,-1 0,1-25,0 25,-25-25,25 25,-25-25,25 1,-25-1,0 0,0 50,24 0,-24-1,0 1,25-25,-25 25,25-25,0 0</inkml:trace>
  <inkml:trace contextRef="#ctx0" brushRef="#br0" timeOffset="89409.9">7888 12278,'0'-24,"0"-1,-25 25,0 0,0 0,25 25,-24-25,-1 24,25 1,-25-25,25 25,0 0,-25-25,25 25,0-1,0 1,0 0,25 0,0 0,0-25,-1 0,1 0,0 0,0 0,0 0,-1 0,1-25,0 25,-25-25,25 25,0-25,0 0,-25 1,0-1,-25 25,0 0,25 25,-25-1,25 1,0 0,25-25,-25 25,25-25,0 25,-1-25,1 0,0 0,0 0,-25-25,0 0,-25 25,0-25,0 25,25-25,-24 25,24-24,24 24,1-25,0 25,0 0,0-25,-1 25,1 0,0 0,0 0,-25 25,0 0,0-1,0 1,25-25,-25 25,0 0,24 0,-24-1,25 1,0 0,0-25,0 0,-1 0,1 0,0 0,0-25,0 25,-25-25,0 1,0-1,0 0,-25 25,25-25,-25 25,0-25,0 25,25-24,-24 24,-1 0,0 0,0-25,0 25,1 0,24 25,0-1,24-24,1 0,-25 25,25-25,0 0,0 0,-1 0,-24-25,25 25,0 0,-25-24,25 24,0-25,-1 0,-24 0,0 0,0 1,0-1,0 0,0 0,0 0,0 0,0 1,0-1,0 0,0 0,-24 25,24-25,0 50,0 0,-25-25,25 25,0 0,0-1,0 1,0 0,0 0,25 0,-25 0,0-1,24 1,1 0,-25 0,25-25,-25 25,25-25,-25 24,25-24,-1 25,1-25,0 0,0-25,0 25,-1-24,1 24,-25-25,25 25,-25-25,25 25,-25-25,0 0,0 1,0-1,0 50,0-1,0 1,0 0,25-25,-25 25,0 0,24-25,1 0,0 24,0-24,0 0</inkml:trace>
  <inkml:trace contextRef="#ctx0" brushRef="#br0" timeOffset="89679.17">9079 12229,'-25'0,"25"-25,-25 25,25-25,25 25,0 0,-25 25,24-25,-24 25,25 0,-25-1,0 1,0 0,25 0,-25 0,0-1,0 1,25-99</inkml:trace>
  <inkml:trace contextRef="#ctx0" brushRef="#br0" timeOffset="91157.43">9723 12278,'-24'0,"-1"0,0 0,0 0,25 25,25-25,0 0,0 0,-1 0,1 0,0 0,25 0,-26 0,26 0,0 0,-1 0,1 0,0 0,-1 0,26 0,-26 0,26 0,-26 0,26 0,-26-25,26 25,-1 0,-24 0,24 0,-24 0,24 0,-24 0,24 0,-24 0,24 0,-24 0,-1-24,26 24,-26 0,1 0,-25 0,24 0,1 0,-25 0,0 0,-1 0,1 0,0 0,-25-25,-25 25,0-25,1 25,48 0,1 0,0 0,0 0,0 0,-1 0,1 0,0 25,0-25,0 0,-1 0,1 0,0 0,0 0,24 0,-24 0,0 0,0 0,24 0,-24 0,0 0,0-25,0 25,0 0,-50-25,0 25,0 0,0-25,0 25,1 0,-1 0,0 0,0 0,0-25,1 25,-1 0,50 0,-1 0,1 0,0 0,0 0,0 0,-1 0,1 0,0 25,0-25,-25 25,0 0,-25-25,25 25,-25-25,0 25,1-25,-1 24,0-24,0 0,0 25,1-25,-1 0,0 25,0-25,25 25</inkml:trace>
  <inkml:trace contextRef="#ctx0" brushRef="#br0" timeOffset="93942.93">12402 12973,'0'25,"0"-1,0 1,0 0,0 0,0 0,0-1,0 1,0 0,0 0,0 0,0 0,0-1,25-24,-25 25,0 0,0 0,0 0,0-1,0 1,0 0,0 0,0 0,0-1,0 1,0 0,0 0,0 0,0-1,0 1,0 0,0 0,0 0,25-1,-25 1,0 0,0 0,0 0,0-1,0 1,0 0,0 0,0 0,0-1,0 1,0 0,0 0,0 0,25-25,-25 24,0 1,0 0,25-25,-25 25,0 0,0-1,0 1,0 0,0 0,0 0,0 0,0-1,0 1,24 0,-24 0,0 0,0-1,0 1,25 0,-25 0,0 0,0-1,0 1,25 0,-25 0,0 0,0-1,0 1,0 0,0 0,0 0,0-1,0 26,0-25,0 0,0-1,0 1,0 0,0 25,0-26,0 1,0 0,0 0,0 0,0-1,0 1,0 0,0 0,0 0,0 0,0-1,0 1,0 0</inkml:trace>
  <inkml:trace contextRef="#ctx0" brushRef="#br0" timeOffset="97855.38">12477 13022,'0'-24,"-25"24,25 24,25-24,0 0,-1 0,1 0,-25-24,25 24,0 0,0 0,-1 0,1 0,0 0,0 0,-25-25,25 25,-1 0,1 0,0 0,0 0,0 0,-1 0,1 0,0 0,0 0,0 0,-1 0,1 0,0 0,0 0,0 0,-1 0,1 0,0 0,0 0,0 0,0 0,-1 0,1 0,0 0,0 0,0 0,-1 0,1 0,0 0,0 0,0 0,-1 0,1 0,0 0,0 0,0 0,-1 0,1 0,0 0,0 0,0 0,-1 0,1 0,-25-25,25 25,0 0,0 0,-1 0,1 0,0 0,0 0,0 0,-1 0,1 0,0 0,0 0,0 0,-1 0,1 0,0 0,0 0,0-25,-1 25,1 0,0 0,0 0,0 0,0 0,-1 0,1 0,0 0,0 0,0 0,-25-25,24 25,1 0,0 0,0 0,0 0</inkml:trace>
  <inkml:trace contextRef="#ctx0" brushRef="#br0" timeOffset="99486.72">13915 12923,'25'0,"0"0,0 0,0 0,-1 0,1 0,0 0,0-25,0 25,-1 0,1 0,0 0,0 0,0 0,-1 0,1 0,0 0,0 0,0 0,0 0,-1-24,1 24,25 0,-25 0,-1 0,26 0,-25 0,0 0,-1 0,26-25,-25 25,0 0,-1 0,1 0,0 0,0 0,0 0,-1 0,1 0,0 0,0 0,0 0,-1 0,1 0,0 0,0 0,0 0,-1 0,1-25,0 25,0 0,0 0,24 0,-24 0,0 0,0 0,0 0,-1 0,1 0,0 0,0 0,0 0,-1 0,1 0,0 0,0 0,0 0,-1 0,1 0,0 0,25 0,-26 0,1 0,0 0,0 0,0 0,24 0,-24 0,0 0,0 0,-1 0,1 0,25 0,-25 0,-1 0,1 0,0 0,0 0,0 0,-1 0,1 0,0 0,0 0,0 0,0 0,24-25,1 25,-25 0,24 0,1 0,-25 0,24 0,1 0,-1 0,1 0,0 0,-26 0,26 0,0 0,-1 0,-24 0,25 0,-1 0,1-25,-25 25,24 0,1 0,-1 0,1 0,0 0,-1 0,1 0,0-24,-1 24,1 0,-1 0,1 0,0 0,-1 0,-24-25,25 25,-26 0,26 0,-25 0,0 0,-1 0</inkml:trace>
  <inkml:trace contextRef="#ctx0" brushRef="#br0" timeOffset="101900.8">17884 12774,'25'0,"0"0,0-24,-1 24,1 0,0 0,0 0,0 0,-1 0,1 0,0 0,0 0,0 0,-1 0,1 0,0 0,-25-25,25 25,0 0,-1 0,1 0,0 0,0 0,0-25,-1 25,1 0,0 0,0 0,0-25,0 25,-1 0,1 0,0 0,0 0,0-25,-1 25,1 0,0 0,0 0,0 0,-1 0,1 0,0-24,0 24,0 0,-1 0,1 0,0 0,0 0,0 0,-1 0,-24-25,25 25,0 0,0 0,0 0,-1 0,1 0,0 0,0 0,0-25,-1 25,1 0,0 0,0 0,0 0,-1 0,1 0,0 0,0 0,0 0,0 0,-1 0,1-25,0 25,0 0,0 0,-1 0,1 0,0 0,0 0,0 0,-1 0,1 0,0 0,0 0,0 0,-1 0,1 0,0-25,0 25,0 0,-1 0,1 0,0 0,0 0,0 0,-1 0,1 0,-25-24,25 24,0 0,0 0,-1 0,1 0,0 0,0 0,0 0,-1 0,1 0,0 0,0 0,0 0,-1 0,1 0,0 0,0 0,0 0,0 0,-1 0,1 0,0 24,0-24,0 0,-1 0,1 0,0 0,0 0,0 0,-1 0,1 0,0 0,0 0,0 0,-1 0,1 0,0 0,0 25,0-25,-1 0,1 0,0 0,0 0,0 0,-1 0,1 0,0 0,0 0,0 0,-1 0,1 0,0 25,0-25,0 0,-1 0,1 0,0 0,0 0,0 0,0 0,-1 0,1 25,0-25,0 0,0 0,-1 0,1 0,0 0,0 0,0 0,-1 0,1 0,0 0,0 0,0 0,-1 0,1 0,0 0,0 0,0 0,-1 0,1 0,0 0,0 0,0 0,-1 0,1 0,0 0,0 0,0 0,-1 0,1 0,0 0,0 0,0 0,-1 0,1 0,-25 25,25-25,0 0,0 0</inkml:trace>
  <inkml:trace contextRef="#ctx0" brushRef="#br0" timeOffset="102716.96">22870 12601,'25'0,"-25"-25,25 25,-1 0,1 0,0 0,0 0,0 0,-25-25,24 25,1 0,-25-25,-25 25,1 0,-1 0,0 0</inkml:trace>
  <inkml:trace contextRef="#ctx0" brushRef="#br0" timeOffset="102936.62">22746 12601,'25'0,"0"0,-1 0,1 0,0 0,0 0,0 0,-1 0,1-25,0 25,0 0</inkml:trace>
  <inkml:trace contextRef="#ctx0" brushRef="#br0" timeOffset="104771.98">20017 819,'25'0,"0"0,-25 24,25-24,0 0,24 0,1 0,-1 0,-24-24,25 24,-25 0,24 0,1 0,-1 0,1 0,0 0,-1 0,1 0,0 0,24 0,-24 0,-1 0,1 0,-1 24,1-24,0 0,-1 0,1 0,-1 0,1 0,0 0,-1 0,1 0,-1 0,1 0,-25 0,24 0,1 0,0 0,-1 0,1 0,-25 0,24-24,1 24,0 0,-26 0,26 0,0 0,-26 0,26-25,0 25,-1 0,-24 0,25 0,-26 0,1 0,0 0,0 0,0 0,-25-25,24 25,1 0</inkml:trace>
  <inkml:trace contextRef="#ctx0" brushRef="#br0" timeOffset="105656.95">22796 769,'0'-25,"0"0,0 50,0 0,0 0,0 0,0-1,0 1,24 0,-24 0,0 0,0-1,0 1,25 0,-25 0,0 0,0-1,25 1,-25 0,0 0,25-25,-25 25,0-1,0 1,25 0,-25 0,0 0,0-1,0 1,0 0,0 0,0 0,0-1,0 1,0 0,0 0,0 0,0-1,24 1,-24 0,0 0,0 0,0 0,0-1,0 1,0 0,0 0,0 0,0-1,0 1,0 0,0 0,0 0,0-1,0 1,0 0,0 0,25-25,-25 25,0-1,0 1,0 0,0 0,0 0,25-1,-25 1,0 0,0 0,0 0,0-1,25 1,-25 0,0 0,0 0,0-1,25 1,-25 0,0 0,0 0,0-1,0 1,0 0,0 0,24 0,-24 0,0-1,25 1,-25 0</inkml:trace>
  <inkml:trace contextRef="#ctx0" brushRef="#br0" timeOffset="106252.46">22771 2679,'0'0,"25"-25,-1 25,1 0,0 0,25 0,-26 0,1 0,0 0,25 0,-26-25,1 25,25 0,-25 0,24 0,-24 0,25 0,-26-25,26 25,0 0,-1 0,-24 0,25 0,-1-24,1 24,-1 0,1 0,0 0,-1 0,-24 0,25 0,-25 0,24 0,-24 0,25 0,-26 0,26 0,-25 0,0 0,24 0,-24 0,25 0,-26 0,26-25,0 25,-26 0,26 0,-25 0,24 0,1 0,-25 0,24 0,-24 0,0 0,25 0,-26 0,26 0,-25-25,0 25,0 0,24 0,-24 0,0 0,0 0,-1 0,1 0,0 0,0-25,24 25,-24 0,0 0,25 0,-26 0</inkml:trace>
  <inkml:trace contextRef="#ctx0" brushRef="#br0" timeOffset="108826.27">23292 12626,'0'24</inkml:trace>
  <inkml:trace contextRef="#ctx0" brushRef="#br0" timeOffset="108979.8">23292 12650</inkml:trace>
  <inkml:trace contextRef="#ctx0" brushRef="#br0" timeOffset="109467.7">23391 12526</inkml:trace>
  <inkml:trace contextRef="#ctx0" brushRef="#br0" timeOffset="111135.67">23143 4713,'0'0,"-25"0,25 25,0-1</inkml:trace>
  <inkml:trace contextRef="#ctx0" brushRef="#br0" timeOffset="111268.71">23341 5333,'0'0,"0"25,0 0,-25-25,25 24</inkml:trace>
  <inkml:trace contextRef="#ctx0" brushRef="#br0" timeOffset="111400.54">23515 5755,'0'0,"-25"24,0-24,25 25,-25-25</inkml:trace>
  <inkml:trace contextRef="#ctx0" brushRef="#br0" timeOffset="111839.67">23316 8186,'0'0</inkml:trace>
  <inkml:trace contextRef="#ctx0" brushRef="#br0" timeOffset="111976.9">23242 8806,'0'0,"0"24,-25 26,0-25</inkml:trace>
  <inkml:trace contextRef="#ctx0" brushRef="#br0" timeOffset="112109.15">23192 10244,'0'0,"0"50,-24-25,24 0,-25 24,25-24</inkml:trace>
  <inkml:trace contextRef="#ctx0" brushRef="#br0" timeOffset="112244.64">23044 11112,'0'0,"-25"25</inkml:trace>
  <inkml:trace contextRef="#ctx0" brushRef="#br0" timeOffset="112377.15">23044 11633,'0'0,"0"25,0 0,-25 0,25 0,0-1</inkml:trace>
  <inkml:trace contextRef="#ctx0" brushRef="#br0" timeOffset="112512.93">23044 12626,'0'0,"0"49,0-24,0 0,-25-25,25 25,0-1,0 1</inkml:trace>
  <inkml:trace contextRef="#ctx0" brushRef="#br0" timeOffset="112637.75">23192 13370,'0'0,"0"25,0-1,-24-24,24 25</inkml:trace>
  <inkml:trace contextRef="#ctx0" brushRef="#br0" timeOffset="112767.69">23168 13667,'0'25,"-25"-25</inkml:trace>
  <inkml:trace contextRef="#ctx0" brushRef="#br0" timeOffset="112893.51">23143 13990,'0'0,"0"25</inkml:trace>
  <inkml:trace contextRef="#ctx0" brushRef="#br0" timeOffset="113020.21">23168 14337,'0'0,"0"25,0 0,-25-25,25 25</inkml:trace>
  <inkml:trace contextRef="#ctx0" brushRef="#br0" timeOffset="113216.15">23143 14784,'0'24,"-25"1,25 0,0 0,0 0,0-1,0 1,0 0,0 0,0 0</inkml:trace>
  <inkml:trace contextRef="#ctx0" brushRef="#br0" timeOffset="113948.68">23366 15304</inkml:trace>
  <inkml:trace contextRef="#ctx0" brushRef="#br0" timeOffset="114399.79">23341 15354,'-25'0,"50"0,0 0,0 0,0 0,-25-25,24 25,1 0,0 0,0 0,0 0,-1 0,1 0,0 0,0 0,0-25,-1 25,1 0,25 0,-25 0,-1 0,1 0,0 0,0 0,0 0,0 0,24 0,-24 0,0 0,0 0,24 0,-24 0,0 0,24 0,-24 0,0 0,25-24,-26 24,26 0,-25 0,24 0,-24 0,25 0,-25 0,24 0,-24 0,25 0,-26 0,1 0,25 0,-25 0,24 0,-24 0,25 0,-25 0,24 0,1 0,-25 0,24 0,1 0,24 0,-24 0,-1 0</inkml:trace>
  <inkml:trace contextRef="#ctx0" brushRef="#br0" timeOffset="115393.59">23267 15949,'0'0,"-25"0,25 25,-25-25,25 25,0 0,25-25,0 0,-25-25,25 25,-1-25,1 25,-25-25,25 25,-25-24,0-1,-25 25,0 0,1 0,-1 25,0-25,25 24,-25-24,25 25,-25-25,25 25,0 0,-24-25,24 25,0-1,0 1,24 0,-24 0,25-25,0 0,0 25,0-25,-1 0,26 0,-25 0,0 0</inkml:trace>
  <inkml:trace contextRef="#ctx0" brushRef="#br0" timeOffset="115808.61">23589 15974,'0'25,"0"0,25-25,-25 25,0-1,0 1,0-50,0 1,25-1,-25 0,25 25,-1-25,1 25,0 25,0-25,-25 25,25-25,-25 25,24-25,-24 24,25 1,-25 0,25-25,-25 25</inkml:trace>
  <inkml:trace contextRef="#ctx0" brushRef="#br0" timeOffset="116065">24011 15900,'0'-25,"-25"25,0 0,25 25,0 0,-24-25,24 24,-25-24,25 25,0 0,0 0,0 0,0-1,25-24,-1 0,1 0,0 0</inkml:trace>
  <inkml:trace contextRef="#ctx0" brushRef="#br0" timeOffset="116195.95">24209 15999,'0'-25,"25"25</inkml:trace>
  <inkml:trace contextRef="#ctx0" brushRef="#br0" timeOffset="118094.42">12030 15528,'25'0,"0"0,0-25,-1 25,1 0,0 0,0 0,0 0,0 0,-1 0,1 0,0 0,0 0,0-25,-1 25,1 0,0 0,0 0,0 0,-1 0,1 0,0 0,0 0,0 0,-1 0,1 0,0 0,0 0,0 0,-1 0,1 0,0 0,0-25,0 25,-1 0,1 0,0-24,0 24,0 0,-1 0,1 0,0 0,0 0,0 0,-1 0,1 0,0 0,0 0,0 0,0 0,-1-25,1 25,0 0,0 0,0 0,-1 0,1 0,0 0,0 0,0 0,-1 0,1 0,0 0,-25-25,25 25,0 0,-1 0,1 0,0 0,0 0,-25-25,25 25,-1 0,1 0,0 0,0 0,0 0,-1 0,1 0,0 0,0 0,0 0,-1 0,1 0,0 0,0 0,-25-25,25 25,-1 0,1 0,0 0,-25-25,25 25,0 0,-1 0,1 0,0 0,0 0,0 0,0 0,-1 0,1 0,0 0,0 0,0-24,-1 24,1 0,0 0,0 0,0 0,-1 0,1 0,0 0,0 0,0 0,-1 0,1 0,0 0,0 0,0-25,-1 25,1 0,0 0,0 0,0 0,-1 0,1-25,25 25,-25 0,-1 0,1 0,0 0,0 0,0 0,-1 0,1 0,0 0,0 0,0 0,0 0,-1 0,1 0,0-25,0 25,0 0,-1 0,1 0,0 0,0 0,0 0,-1 0,1 0,0 0,0 0,0 0,-1 0,1 0,0 0,0 0,0 0,-1 0,1 0,-25 25,25-25,0 0,0 0,-1 0,1 0,0 0,0 0,0-25,24 25,-24 0,0 0,0 0,-1 0,1 0,0 0,0 25,0-25,0 0,-1 0,1 0,0 0,0 0,0 0,-1 0,1 0,0 0,0 0,0 0,-1 0,1 0,0 0,0 0,0 0,-1 0,26 0,-25 0,0 0,24 0,-24 0,0 0,0 0,24 0,-24 0,0 0,0 0,-1 0,1 0,0 0,0 0,0 0,-1 0,1 0,0 0,0 0,24 0,175-25</inkml:trace>
  <inkml:trace contextRef="#ctx0" brushRef="#br0" timeOffset="120884.36">17388 15528,'0'0,"-25"0,25-25,25 25,-25-25,25 25,0 0,-1-25,1 25,0 0,0 0,0 0,0 0,-1 0,1 0,0 0,0 0,24-24,-24 24,0 0,25 0,-26 0,26 0,-25 0,24-25,1 25,-25 0,24 0,1 0,-25 0,24 0,1 0,-25 0,24-25,-24 25,25 0,-25 0,24 0,-24 0,25 0,-25 0,24 0,-24 0,25 0,-26 0,1 0,0 0,25 0,-26 0,1 0,0 0,0-25,24 25,-24 0,0 0,0 0,0 0,-1 0,1 0,0 0,0 0,0 0,-1 0,1 0,0 0,0 0,0 0,-1 0,1-25,0 25,0 0,0 0,-1 0,1 0,0 0,0 0,0 0,0 0,24 0,-24 0,0 0,0 0,-1 0,1 0,0 0,25 0,-26 0,1 0,0 0,25 0,-26 0,26 0,-25 0,24-25,-24 25,0 0,25 0,-26 0,26 0,0 0,-26 0,26 0,-25-24,24 24,-24 0,25 0,-25 0,24 0,-24 0,25 0,-25 0,24 0,-24 0,25 0,-26 0,26 0,-25 0,24 0,-24 0,25 0,-25 0,24 0,-24 0,25 0,-26 0,26 0,-25 0,0 0,24 0,-24 0,25 0,-26 0,1-25,0 25,25 0,-26 0,1 0,0 0,0 0,0 0,0 0,-1 0,1 0,0 0,0 0,0 0,-1 0,1 0,0 0,0 0,0 0,-1 0,1 0,0 0,0 0,0 0,-1-25,1 25,0 0,0 0,0 0,-1 0,1 0,25 0,-25 0,-1 0,1 0,25 0,-25 0,24-25,-24 25,0 0,24 0,-24 0,25 0,-25 0,24 0,-24 0,25 0,-1 0,-24 25,25-25,-25 0,24 0,1 0,-25 25,-1-25,26 0,-25 0,0 0,-1 0,1 25,0-25,0 0,0 0,-1 0,-24-25</inkml:trace>
  <inkml:trace contextRef="#ctx0" brushRef="#br0" timeOffset="138061.41">14188 3671,'0'-25,"-25"50,1-25,-1 0,0 0,25 25,-25-25,0 0,25 25,-24-25,24 25,0-1,-25-24,25 25,0 0,-25 0,25 0,0-1,0 1,0 0,0 0,0 0,0-1,25-24,0 0,-1 0,1 0,0-24,0 24,0 0,-25-25,24 25,-24-25,25 25,-25-25,25 25,-25-25,0 1,0-1,0 50,0-1,0 1,0 0,0 0,25-25,-25 25,25-25,-1 0,1 0,0 0,0 0,0-25,0 0,-25 0,24 25,-24-25,0 1,0-1,0 0,0 0,0 0,0 1,-24-1,24 0,-25 0,25 0,0 50</inkml:trace>
  <inkml:trace contextRef="#ctx0" brushRef="#br0" timeOffset="138357.79">14684 3845,'0'25,"0"-1,0 1,0 0,0 0,0 0,0-1,25 1,-25 0,0 0,0 0,0-1,0 1,0 0,0 0,0 0,25-25,0 0,0 0,-1 0,1-25,0 25,0 0</inkml:trace>
  <inkml:trace contextRef="#ctx0" brushRef="#br0" timeOffset="138612.34">15180 3944,'0'-25,"25"25,0 0,0 0,0 0,-1 0,1-25,25 25,-25 0,0 0,-1 0,1-24,0 24</inkml:trace>
  <inkml:trace contextRef="#ctx0" brushRef="#br0" timeOffset="138844.74">15304 3721,'0'25,"0"-1,0 1,25-25,-25 25,0 0,25-25,-25 25,0-1,25 1,-25 0,0 0,25 0,-25-1,0 1,25 0,-25 0,24 0,-24-1,25 1,-25 0,25-25</inkml:trace>
  <inkml:trace contextRef="#ctx0" brushRef="#br0" timeOffset="139140.07">15949 3621,'0'0,"0"25,0 0,25 0,-25 0,0 0,25-1,-25 1,0 0,0 0,0 0,0-1,25 1,-25 0,0 0,0 0,0-1,0 1,0 0,0 0</inkml:trace>
  <inkml:trace contextRef="#ctx0" brushRef="#br0" timeOffset="139452.41">16222 3696,'-25'0,"25"25,-24-25,-1 0,0 25,0-25,25 24,-25-24,25 25,0 0,0 0,0 0,0-1,0 1,25-25,-25 25,25-25,0 25,0-25,-25 25,24-25,1 0,-25 24,25-24,0 0,-25 25,25-25,-1 0</inkml:trace>
  <inkml:trace contextRef="#ctx0" brushRef="#br0" timeOffset="139767.34">16495 3770,'0'25,"0"0,25-25,-25 25,0 0,0-1,0 1,25 0,-25 0,0 0,25-1,-25 1,24-25,-24-25,25 25,-25-24,0-1,0 0,25 0,-25 0,0 1,0-1,0 0,0-25,0 26,0-1,0 0,0 0,0 0,0 0,25 25,-25-24</inkml:trace>
  <inkml:trace contextRef="#ctx0" brushRef="#br0" timeOffset="143190.18">13097 3795,'0'0,"-25"0,0 0,25 25,-25-25,25 25,-24 0,24-1,-25-24,25 25,0 0,0 0,0 0,-25-1,25 1,0 0,0 0,25-25,0 0,-1-25,1 25,0 0,-25-25,25 25,-25-25,25 25,-25 25,0 0,0 0,24-25,-24 25,25-25,0 0,0-25,0 25,-25-25,25 0,-25 0,0 1,0-1,0 0,0 0,0 0,-25 1,25-1,0 0</inkml:trace>
  <inkml:trace contextRef="#ctx0" brushRef="#br0" timeOffset="143507.22">13419 3919,'0'25,"-24"-25,24 25,0 0,0-1,-25 1,25 0,0 0,0 0,0-1,0 1,0 0,0 0,0 0,0-1,0 1,25-25,-1 0,1-25,0 25,0 0,-25-24,25 24</inkml:trace>
  <inkml:trace contextRef="#ctx0" brushRef="#br0" timeOffset="143858.09">13295 3547,'0'-25,"0"0,25 25,0 0,0 0,0-24,-1 24,-24 24,25-24,0 0,-25 25,0 0,0 0,0 0</inkml:trace>
  <inkml:trace contextRef="#ctx0" brushRef="#br0" timeOffset="144198.57">13643 3795,'0'-25,"24"25,1 0,0 0,0 0,-25-24,25 24,-1 0</inkml:trace>
  <inkml:trace contextRef="#ctx0" brushRef="#br0" timeOffset="144391.34">13618 3944,'0'0,"25"0,-1 0,1 0,0-25,0 25,0 0,-1-25</inkml:trace>
  <inkml:trace contextRef="#ctx0" brushRef="#br0" timeOffset="-165383.8">11881 5234,'0'-25,"0"0,-24 25,24 25,0-50,0 0,24 25,-48 0,24 25,-25-25,0 25,25 0,0 0,0-1,25-24,-25-24,25 24,-25-25,24 25,-24-25,25 0,-25 0,25 25,-25-24,-25 48,25 1,0-50,25 25,0 0,-25-24,25 24,-25-25</inkml:trace>
  <inkml:trace contextRef="#ctx0" brushRef="#br0" timeOffset="-118606.43">12005 5457,'-24'0,"24"25,0 0,0-1,0 1,24-25,-24-25,25 25,-25-24,25-1,-25 0,0 0,-25 25,0 25,25 0,-24-25,24 25,-25-1,25 1,0 0,25-25,-1 0,-24-25,25 25,-25-25,25 25,-25-24,25 24,-25-25,0 50,-25-25,25 24,-25-24,25 25,-25-25,25-25,25 25,-25-24</inkml:trace>
  <inkml:trace contextRef="#ctx0" brushRef="#br0" timeOffset="-114357.51">12080 5581,'25'0,"-1"0,-24-25,25 25,0 0,0 0,0-25,0 25,-1 0,1 0,-25-24,25 24,0 0,0 0,-1 0,1 0,0 0,0 0,0 0,-1 0,1 0,0 0,0 0,0 0,-1 0,1 0,0 0,0 0,-25-25,25 25,-1 0,1 0,-25-25,25 25,0 0,0 0,-25-25,24 25,1 0,0 0,-25-25,25 25,0 0,-1 0,1-24,0 24,0 0,0-25,-1 25,-24-25,25 25</inkml:trace>
  <inkml:trace contextRef="#ctx0" brushRef="#br0" timeOffset="-114126.52">12030 5705</inkml:trace>
  <inkml:trace contextRef="#ctx0" brushRef="#br0" timeOffset="-111638.54">12030 5655,'99'-24,"-198"48,223-48,-99-1,0 25,0 0,0-25,-1 25,1 0,0-25,0 25,0-25,-1 25,1 0,0 0,-25-24,25 24,0 0,-1-25,1 25,0 0,0-25,0 25,-1 0,1-25,0 25,0 0,0 0,-25-25,24 25,1 0,0 0,0 0,-25-24,25 24,-1 0,1 0,0 0,0-25,0 25,-1 0,-24 25,25-25,0 0,0 0,0 0,-1 0,1 0,0 0,0 0,0 0,-25-25,25 25,-1 0,1 0,0 0,0 0,-25-25,25 25,-1 0,1 0,0 0,0 0,0 0,-1 0,-24-25,25 25,0 0,0 0,0 0,-1-25,1 25,0 0,0 0,0 0,-25-24,24 24,1 0,0 0,0 0,0 0,-1 0,1 0,-25-25,25 25,0 0,0 0,-1 0,1-25,0 25,0 0,0 0,-1 0,1-25,0 25,0 0,0-25,-1 25,1 0,0 0,-25-24,25 24,0 0,0 0,-1 0,-24-25,25 25,0 0,0 0,0 0,-1 0,-24-25,25 25,0 0,0 0,0 0,-1-25,1 25,0 0,0 0,-25-25,25 25,-1 0,1 0,0-24,0 24,0 0,-1-25,1 25,0 0,-25-25,25 25,0 0,-1 0,-24-25,25 25,0 0,0-25,0 25,-1 0,-24-24,25 24,0 0,0 0,-25-25,25 25,-1 0,1 0,0-25,0 25,0 0,0 0,-25-25,24 25,1 0,0 0,0 0,-25-25,25 25,-1 0,1 0,0 0,-25-25,25 25,0 0,-1 0,1 0,0 0,-25-24,25 24,0 0,-1 0,1 0,0 0,0 0,-25-25,25 25,-1 0,1 0,0 0,0 0,0-25,-1 25,1 0,0-25,0 25,0 0,-1 0,1-25,0 25,0 0,0 0,-1 0,1-24,0 24,0 0,0 0,0 0,-1 0,1-25,0 25,0 0,0 0,-1 0,1 0,0 0,-25-25,25 25,0 0,-1 0,1 0,0 0,0 0,0 0,-25-25,24 25,1 0,0 0,0 0,0 0,-1 0,-24-25,25 25,0 0,0 0,0 0,-1 0,1-24,0 24,0 0,0 0,-1 0,1 0,0 0,-25-25,25 25,0 0,-1 0,1 0,-25-25,25 25,0 0,0 0,-25-25,24 25,1 0,0 0,-25-25,25 25,0 0,0 0,-1 0,-24-24,25 24,0 0,0 0,-25-25,25 25,-1 0,1 0,0 0,0-25,0 25,-1 0,1 0</inkml:trace>
  <inkml:trace contextRef="#ctx0" brushRef="#br0" timeOffset="-108396.55">17983 4291,'0'0,"25"0,0 0,0 0,-25-25,25 25,-1 0,1 0,0 0,0 0,-25-24,25 24,-1 0,1 0,0-25,0 25,0 0,-1 0,-24-25,25 25,0 0,0 0,-25-25,25 25,-1 0,1 0,-25-25,25 25,0 0,0 0,-25-24,25 24,-1 0,1 0,0 0,-25-25,25 25,0 0,-1 0,1-25,0 25,0 0,0 0,-25-25,24 25,1 0,0 0,0 0,0 0,-25-25,24 25,1 0,0 0,0 0,0 0,-1-24,1 24,0 0,0 0,0-25,-1 25,1 0,0 0,-25-25,25 25,0 0,-1 0,1 0,0 0,-25-25,25 25,0 0,-1 0,1 0,0 0,-25-25,25 25,0 0,-25-24,25 24,-1 0,1 0,-25-25,25 25,0 0,-25-25,25 25,-1 0,1 0,0 0,-25-25,25 25,0 0,-1 0,1 0,0 0,-25-25,25 25,0 0,-1 0,1 0,-25-24,25 24,0 0,0 0,-1 0,1 0,-25-25,25 25,0 0,0 0,-25-25,24 25,1 0,0 0,0 0,-25-25,25 25,-1 0,1 0,0 0,0-25,0 25,-1 0,1 0,0 0,-25-25,25 25,0 0,-1 0,1-24,0 24,0 0,0-25,0 25,-1 0,1 0,0 0,-25-25,25 25,0 0,-1 0,1 0,-25-25,25 25,0 0,0 0,-1 0,-24-25,25 25,0 0,0 0,-25-24,25 24,-1 0,1 0,0 0,0-25,0 25,-1 0,1 0,0-25,0 25,0 0,-1 0,1 0,-25-25,25 25,0 0,0 0,-1 0,1-25,0 25,0 0,0 0,-1-24,1 24,0 0,-25-25,25 25,0 0,-25-25</inkml:trace>
  <inkml:trace contextRef="#ctx0" brushRef="#br0" timeOffset="-107549.6">12204 4018,'0'0,"0"25,0 0,25-25,0 0</inkml:trace>
  <inkml:trace contextRef="#ctx0" brushRef="#br0" timeOffset="-107405.38">12551 4093,'0'0,"0"-25,25 25,0 0,0 0</inkml:trace>
  <inkml:trace contextRef="#ctx0" brushRef="#br0" timeOffset="-107269.94">13146 4068,'0'25,"25"-25,0-25,0 25</inkml:trace>
  <inkml:trace contextRef="#ctx0" brushRef="#br0" timeOffset="-107146.61">13965 3994,'25'0</inkml:trace>
  <inkml:trace contextRef="#ctx0" brushRef="#br0" timeOffset="-107007.61">14784 3944,'0'0</inkml:trace>
  <inkml:trace contextRef="#ctx0" brushRef="#br0" timeOffset="-106874.73">15478 3845,'-25'0</inkml:trace>
  <inkml:trace contextRef="#ctx0" brushRef="#br0" timeOffset="-106456.1">17041 3770,'-25'0,"0"25,0-25,1 0,24 25,-25-25,0 0,25 25,25-25</inkml:trace>
  <inkml:trace contextRef="#ctx0" brushRef="#br0" timeOffset="-106332.74">17214 3870,'-24'0</inkml:trace>
  <inkml:trace contextRef="#ctx0" brushRef="#br0" timeOffset="-106188.96">17711 3845,'-25'0</inkml:trace>
  <inkml:trace contextRef="#ctx0" brushRef="#br0" timeOffset="-106041.01">18182 3770,'-25'0,"0"0</inkml:trace>
  <inkml:trace contextRef="#ctx0" brushRef="#br0" timeOffset="-105900.95">18604 3746,'0'0,"-25"0,0 0,25-25</inkml:trace>
  <inkml:trace contextRef="#ctx0" brushRef="#br0" timeOffset="-105756.82">19000 3721,'0'0,"-24"0,-1 0</inkml:trace>
  <inkml:trace contextRef="#ctx0" brushRef="#br0" timeOffset="-105616.81">19372 3696,'-24'0</inkml:trace>
  <inkml:trace contextRef="#ctx0" brushRef="#br0" timeOffset="-105488.91">19745 3721,'-25'0,"25"-25</inkml:trace>
  <inkml:trace contextRef="#ctx0" brushRef="#br0" timeOffset="-105348.95">20141 3671,'0'0,"-24"0</inkml:trace>
  <inkml:trace contextRef="#ctx0" brushRef="#br0" timeOffset="-105200.86">20563 3696,'0'0,"-25"0,25-25</inkml:trace>
  <inkml:trace contextRef="#ctx0" brushRef="#br0" timeOffset="-105068.63">20861 3696</inkml:trace>
  <inkml:trace contextRef="#ctx0" brushRef="#br0" timeOffset="-104917.13">21059 3696</inkml:trace>
  <inkml:trace contextRef="#ctx0" brushRef="#br0" timeOffset="-104792.92">21208 3696</inkml:trace>
  <inkml:trace contextRef="#ctx0" brushRef="#br0" timeOffset="-104669.64">21307 3721</inkml:trace>
  <inkml:trace contextRef="#ctx0" brushRef="#br0" timeOffset="-104525.44">21506 3770</inkml:trace>
  <inkml:trace contextRef="#ctx0" brushRef="#br0" timeOffset="-103220.65">21803 3746</inkml:trace>
  <inkml:trace contextRef="#ctx0" brushRef="#br0" timeOffset="-103068.41">22299 3646,'25'0,"0"0,0 0</inkml:trace>
  <inkml:trace contextRef="#ctx0" brushRef="#br0" timeOffset="-102813.68">22895 3522</inkml:trace>
  <inkml:trace contextRef="#ctx0" brushRef="#br0" timeOffset="-100788.42">21754 3349,'25'0,"-1"-25,-48 25,-1 0,0 0,0 0,0 0,50-25,0 25,0-25,0 25,-1 0,1-25,0 25,0 0,0 0,-25-24,24 24,1 0,0-25,0 25,0 0,-1 0,1-25,0 25,0 0,0-25,-1 25,1 0,0 0,0 0,-25-25,25 25,-1 0,1 0,0 0,0 0,-25-24,25 24,-1 0,1 0,0 0,-25-25,25 25,0 0,-1 0,1-25,0 25,0 0,0-25,-1 25,1 0,0 0,-25-25,25 25,0 0,-25-24,25 24,-1 0,1-25,0 25,0 0,0 0,-1-25,1 25,0 0,0 0,-25-25</inkml:trace>
  <inkml:trace contextRef="#ctx0" brushRef="#br0" timeOffset="-100155.96">23019 2952,'0'25,"0"-1,0 1,0 0,0 0,0 0,0-1,0 1,0 0,0 0,0 0,0-1,0 1,0 0</inkml:trace>
  <inkml:trace contextRef="#ctx0" brushRef="#br0" timeOffset="-100017.03">23044 3398,'-25'25,"50"-50</inkml:trace>
  <inkml:trace contextRef="#ctx0" brushRef="#br0" timeOffset="-99883.72">23068 3597,'0'0,"-24"24,24 1</inkml:trace>
  <inkml:trace contextRef="#ctx0" brushRef="#br0" timeOffset="-99760.16">23118 3845,'0'0,"-25"0,25 25</inkml:trace>
  <inkml:trace contextRef="#ctx0" brushRef="#br0" timeOffset="-99613.73">23168 4018,'-25'0,"25"25</inkml:trace>
  <inkml:trace contextRef="#ctx0" brushRef="#br0" timeOffset="-98340.9">21258 3522,'0'0,"0"-25,24 25,1 0,0-24,0 24,0 0,-1-25,1 25,0 0,-25-25,25 25,0 0,-1-25,1 25,0-25,0 25,0 0,-1-24,1 24,0 0,0 0,0-25,0 25,-1 0,1 0,0 0,0-25,0 25,-1 0,1 0,0 0,0-25,0 25,-1 0,1-25,0 25,-25-24</inkml:trace>
  <inkml:trace contextRef="#ctx0" brushRef="#br0" timeOffset="-97428.88">21977 3225,'0'-25,"25"25,0 0,-25-25,24 25,1 0,0 0,0 0,0 0,-1-25,1 25,0 0,0 0,24 0,-24 0,0 0,25-25,-26 25,26 0,-25 0,0 0,-1 0,1 0,0 0,0 0,0 0,-1 0,1 0,0-24,0 24,0 0,-50 0,0 0,0 0,0 0,1 0,-1 0,0 0,0 0,0 0,1 0,-1 0,0 0,0 0,0 0,25 24,25-24,0 0,0 0,0 0,-1 0,1 0,0 0,0 0,0 0,-1-24,26 24,-25 0,0 0,0 0,-1 0,26 0,-25 0,0 0,-1 0,1 0,-25-25,25 25,0 0,-50 0,0 0,0 0,1 0,-1 0,0 0,-25 0,26 0,-1 0,-25 0,25 0,0 0,-24 0,24 0,0 0,0 0,50 0,0 0,0 0,0 25,-1-25,1 0,0 0,0 0,0 0,0 0,-1-25,26 25,-25 0,0 0,-1 0,1 0,0 0,0-25,0 25,-50 0,0 0,25-25,-25 25,0 0,1 0,-1 0,0 0,0 0,0 0,1 0,-1-25,0 25,50 0,0 0,-1 0,1 0,0 0,0 0,0 0,-1 0,1 0,0 0,0 0,0 0,-1-24</inkml:trace>
  <inkml:trace contextRef="#ctx0" brushRef="#br0" timeOffset="-96636.84">23068 2977,'0'24,"0"1,0 0,0 0,0 0,25-25,-25 24,0 1,0 0,0 0,25-25,-25 25,0-1,0 1,0 0,25 0,-25 0,0-1,0 1,0 0,0 0,0 0,0-1,0 1,0 0,0 0,25 0,-25-1,0 1,0 0,0 0,0 0,0 0,24-1,-24 1,0 0,25 0,-25 0,0-1,0 1,25 0,-25 0,0 0,25-1,-25 1,0 0,25 0,-25 0,0-1,24 1,-24 0,0 0,0 0,0-1,0 1,0 0,0 0,0 24,0-24,0 25,0-25,0-1,0 1,0 0,0 0,-24 0,24-1,0 1,0 0,-25 0,25 0,0-1,0 1,0 0,0 0,0 0,0 0,0-1,0 1,0 0,0 0,0 0,0-1,0 1,0 0,0 0,25 0,-25-1,0 1,24 0,-24 25,0-26,0 1,0 25,0-25,0-1,0 26,0-25,0 24,0-24,0 0,0 25,0-26,0 1,0 0,0 25,0-26,0 1,0 0,0 0,0 0,0 0,0-1,0 26,0-25,25 0,-25-1,0 1,25 0,-25 0,0 0,25 24,-25-24,0 0,0 0,0-1,0 1,0 0,25 0,-25 0,0-1,0 1,0 0,0 0,-25-25,25 25</inkml:trace>
  <inkml:trace contextRef="#ctx0" brushRef="#br0" timeOffset="-95265.06">16718 6970,'0'-25,"0"1,0-1,-24 25,24-25,-25 25,25 25,-25 0,25-1,-25 1,0 0,25 25,-24-26,-1 1,25 25,-25-25,0 24,25-24,0 0,0 24,0-24,0 0,25 0,0 0,0-25,-1 0,1 0,25 0,-25-25,-1 25,1-25,0 0,0 0,0 1,-25-1,0 0,0 0,0 0,0 1,0-1,0 0,0 0,-25 0,25 1,-25 24,25-25,-25 25,25-25,25 25,0-25,0 25,-1 0,-24-25,25 25,0-24,0 24,0-25,-1 25,-24 25,0-1,25 1,-25 0,0 0,0 24,25-24,-25 25,0-1,0 1,25 0,-25-1,0 1,25-25,-25 24,24-24,-24 25,0-26,25 1,-25 0,25 0,0 0,-25-1,0-48,0-1,0-25,-25 25,25-24,-25 24,0-49,25 24,0 25,0-24,-24 24,24 0,0-25,0 26,24-1,1 0,-25 0,25 25,0 0,0 25,-1-25,-24 25,25 0,-25-1,0 1,0 0,-25 0,1 0,24-1,-25 1,0 0,0-25,0 25,1-25,-1 25,0-25</inkml:trace>
  <inkml:trace contextRef="#ctx0" brushRef="#br0" timeOffset="-95040.14">17438 6970,'0'0,"-25"25,25 0,-25-25,25 25,-25-1,25 1,0 0,0 0,0 0,-25-1,25 1,0 0,0 0,0 0,0-1,0 1,25-25,-25 25,25 0,-25 0,25-1,0-24,-1 25</inkml:trace>
  <inkml:trace contextRef="#ctx0" brushRef="#br0" timeOffset="-94780.22">17388 7317,'-50'-49,"100"98,-100-123,50 49,25 25,0 0,0-25,0 1,-1 24,1 0,0 0,0-25,0 25,0 0,-25 25,0-1,0 1,0 0,0 0,0 0,0-1,0 1,24-25,-24 25,0 0,25-25,-25 25,25-25,0 24</inkml:trace>
  <inkml:trace contextRef="#ctx0" brushRef="#br0" timeOffset="-94653.09">17859 7144,'-49'-50,"98"100,-98-125</inkml:trace>
  <inkml:trace contextRef="#ctx0" brushRef="#br0" timeOffset="-94143.43">17859 7094,'0'25,"0"0,0 0,0-1,0 1,25-25,-25 25,0 0,0 0,25-1,-25 1,25 0,-25 0,0 0,0-1,0 1,0-50,0 1,0-1,0 0,25 0,-25 0,0 1,24 24,-24-25,25 25,0 0,0 0,-25 25,0-1,25-24,-25 25,0 0,0-50,24 25,-24-25,25 25,0 0,0 0,0 0,-1 0</inkml:trace>
  <inkml:trace contextRef="#ctx0" brushRef="#br0" timeOffset="-93735.46">18504 7268,'-74'0,"49"0,124 0,-198 25,74-25,0 0,25 24,0 1,0 0,25-25,0 25,0-25,0 0,-1-25,1 25,0 0,0 0,0-25,0 25,-25-25,24 25,-24-24,25-1,-25 0,0 0,0 0,0 1,0-26,0 25,-25-24,25 24,0-25,-24 25,24 1,0-26,0 25,-25 0,25 0,0 50,0 0,0 0,0 0,0 0,0-1,0 1,0 25,0-25,0-1,25 1,-25 25,0-25,24-1,-24 1,25 0,-25 0,25 0,0-1,0 1</inkml:trace>
  <inkml:trace contextRef="#ctx0" brushRef="#br0" timeOffset="-92871.32">18554 7218,'0'0,"0"25,-25 0,25 0,0-1,0 1,0 0,0 0,25-25,-25 25,25-25,0 0</inkml:trace>
  <inkml:trace contextRef="#ctx0" brushRef="#br0" timeOffset="-92713.26">18479 7094,'-24'0,"-1"0,25-25</inkml:trace>
  <inkml:trace contextRef="#ctx0" brushRef="#br0" timeOffset="-92508.48">18653 7169,'-25'0,"1"0,24 24,0 1,24-25,-24 25,25-25</inkml:trace>
  <inkml:trace contextRef="#ctx0" brushRef="#br0" timeOffset="-92169.04">18752 7094,'0'0,"-24"0,-1 0,0 0,0 0,0 25,25 0,0 0,25-25,-25 24,25 1,0 0,0 0,-1 0,-24-1,25-24,-25 25,0 0,0 0,0 0,-25-25,25 24,-24-24,-1 0,0 25</inkml:trace>
  <inkml:trace contextRef="#ctx0" brushRef="#br0" timeOffset="-91747.82">19000 7218,'-24'0,"-1"0,0 0,0 0,25 25,0 0,0 0,0-1,25 1,0-25,0 25,-1-25,1 0,0 0,0 0,0 0,-1 0,-24-25,25 25,0-25,-25 1,25-1,-25 0,0 0,0 0,0 1,0-1,0 0,0 0,0 0,0 1,0-1,-25 0,25 0,0 0,-25 25,25 25,0 0,0 0,0 0,0-1,0 1,0 25,0-25,0-1,0 26,0-25,25 0,-25-1,0 1,25 0,-25 0,25 0,-1-25</inkml:trace>
  <inkml:trace contextRef="#ctx0" brushRef="#br0" timeOffset="-91124.88">19199 7218,'0'0,"-25"0,50 0,0 0,-25 25,24-25,1 0,0 0,0 0,0 0,-1 0,1 0,0-25,0 25,0 0,-1 0,1-25,0 25,-25 25,-25 0,25 0,0 0,25-1,0-24,0 0,0 0,-1 0,1 0,0 0,0 0,0 0,-25-24,24 24,1 0,-25-25,0 0,0 0,-25 25,25-25,-24 25,-1 0,0 0,0 0,0 25,50-25,0 0,0 0,0 0,-1 0,1 0,0 0,0 0,0 0,-1 0,-24 25,25-25,-25 25,25-25,0 0,0 0</inkml:trace>
  <inkml:trace contextRef="#ctx0" brushRef="#br0" timeOffset="-89861.5">20563 6995,'0'-25,"-25"25,0 0,1 25,-1-25,25 25,-25 0,25-1,-25-24,25 25,-25 0,25 0,0 0,-24-1,24 1,0 0,0 0,0 0,0-1,0 26,0-25,0 0,0-1,24 1,-24 0,25 0,0 0,0-1,0-24,-25 25,24-25,1 25,0-25,0 0,0 25,-1-25,26 0,-25 0,0 0</inkml:trace>
  <inkml:trace contextRef="#ctx0" brushRef="#br0" timeOffset="-89334.56">20687 7243,'0'0,"-25"-25,25 0,-25 25,25-24,0 48,0 1,0 0,0 0,0 0,0-1,25 1,-25 0,0 0,0 0,0-1,25-24,-25 25,0-50,0 1,0-1,0 0,0 0,0 0,0 1,25-1,-25 0,0 0,0 0,0 1,0 48,0 1,25-25,-25 25,25-25,-25-25,24 25,1 0,0 0,0 0,-25 25,25-25,-25 25,0 0,0-1,24 1</inkml:trace>
  <inkml:trace contextRef="#ctx0" brushRef="#br0" timeOffset="-89118.2">21158 7317,'-49'0,"98"0,-123 0,74 25,-25-25,25 25,0 0,25-25,0 0,-25-25,0 0,25 0</inkml:trace>
  <inkml:trace contextRef="#ctx0" brushRef="#br0" timeOffset="-88977.74">21208 7144,'0'0,"25"0,0 0,-1 0,1 0</inkml:trace>
  <inkml:trace contextRef="#ctx0" brushRef="#br0" timeOffset="-88838.82">21406 7144,'-49'99,"49"-74,49-149,-98 273,49-125,0 1,0 0,0 0,25 0,-25-1,24 1</inkml:trace>
  <inkml:trace contextRef="#ctx0" brushRef="#br0" timeOffset="-88003.49">12750 6846,'0'0,"0"-25,24 0,-24 1,0-1,0 0,0 0,25 25,-25-25,0 50,-25-25,25 25,-24 0,-1 0,25-1,-25-24,0 25,0 0,1 0,-1 0,0-25,0 25,0-1,1 1,-1 0,0-25,25 25,-25 0,25-1,-25 1,25 0,0 0,0 0,0-1,25 1,0 0,-25 0,25-25,0 25,-1-1,1-24,25 25,-25-25,24 0,1 25,-25-25</inkml:trace>
  <inkml:trace contextRef="#ctx0" brushRef="#br0" timeOffset="-87727.85">12874 7119,'0'0,"-25"0,25 25,25-25,-1 25,1-25,25 0,-25 0,24 24,26-24,-26 0,26 0,24 25,-25-25,26 0,24 0,-25 25,25-25,-25 0,25 0,0 0,25 0,-25-25,0 25,0-25,0 25,-25-24,25-1,-25 0,1 0,-26 25,1-25</inkml:trace>
  <inkml:trace contextRef="#ctx0" brushRef="#br0" timeOffset="-82976.3">4341 7094,'0'0,"0"-25,0 1,0-1,-25 50,0-1,25 1,-25 0,1-25,24 25,-25 0,0-1,0 1,25 0,-25 0,1-25,24 25,-25-25,25 24,0 1,-25-25,25 25,0 0,0 0,0-1,0 1,25 0,0-25,-1 25,1-25,0 0,0 0,0 25,-1-25,1 0,0 0,0 0,0 0</inkml:trace>
  <inkml:trace contextRef="#ctx0" brushRef="#br0" timeOffset="-82657.63">4266 7367,'-24'0,"24"-25,24 25,1 0,0 25,0-25,0 0,24 0,-24 0,25 0,24 0,-24 0,24 0,-24 0,24 0,1 0,-1 0,25-25,-24 25,-1 0,25 0,-24 0,24 0,-25 0,1-25,-1 25,0 0,1 0,-25 0,24 0,-24 0,-26 0,1-24,0 24,0 0,0 0</inkml:trace>
  <inkml:trace contextRef="#ctx0" brushRef="#br0" timeOffset="-81835.69">7317 6970,'-24'-25,"24"50,0 0,0 0,0 24,0 26,24-50,-24 24,0-24,25 25,-25-1,0-24,0 25,0-26,25 1,-25 25,0-25,0-1,25 1,-25 0,0 0,0 0,0-1</inkml:trace>
  <inkml:trace contextRef="#ctx0" brushRef="#br0" timeOffset="-81544.58">7714 7243,'0'0,"0"-25,-25 25,25-25,-24 25,-1 0,25 25,-25-25,25 25,-25 0,25 0,0-1,0 1,25 0,-25 0,25 0,0-1,-1 1,-24 0,25-25,0 25,0 0,0-1,-25 1,24-25,-24 25,-24-25,-1 25,0-25,0 0,0 0,1 25,-1-25,0 0,0 0,0 0,1 0</inkml:trace>
  <inkml:trace contextRef="#ctx0" brushRef="#br0" timeOffset="-80924.39">8086 7392,'-24'0,"48"0,1 0,0 0,0 0,0 0,24 0,1 0,-1 0,26 0,-26-25,26 25,24 0,-25 0,26-25,-1 25,0 0,0 0,25-25,-24 25,24 0,-25-24,25 24,0 0,-25-25,25 25,-25-25,25 25,-24-25,-1 25,0-25,-25 1,1-1,24 25,-49-25,24 0,-24 25,-1-25,1 1,-1 24,1-25,-25 25,0 0,-25-25,25 25,-25-25,0 0,-25 25,0 0,-25 0,25 0,-24 0,-26 0,26 0,-1 0,1 0,-1 0,25 0,-24 25,49 0,24-25,1 0,0 25,0-25,24 25,1-25,0 0,-26 24,26-24,0 0,-26 0,1 25,0-25,0 0,0 0,0 0,-1 25,-24 0,-24-25,-1 25,0-25,0 0,-25 24,26-24,-26 0,25 25,-24-25,24 25,-25-25,25 25,1 0,-1-25</inkml:trace>
  <inkml:trace contextRef="#ctx0" brushRef="#br0" timeOffset="-75642.99">10914 15280</inkml:trace>
  <inkml:trace contextRef="#ctx0" brushRef="#br0" timeOffset="-74163.97">10988 15255,'0'0,"273"-75,-248 75,-25-24,25 24,0 0,0-25,-1 25,1-25,0 25,0-25,0 25,-25-25,24 25,-24-24,25 24,0-25,0 25,0-25,-1 0,-24 0,25 25,-25-24,0-1,25 25,-25-25,0 0,0 0,25 25,-25-24,25-1,-1 0,1 0,0 25,-25-25,25 25,-25-24,25 24,-25-25,24 0,-24 0,0 0,25 25,-25-24,0-1,25 0,-25 0,25 25,-25-25,0 1,25 24,-25-25,0 0,24 25,-24-25,0 0,25 25,-25-25,0 1,0-1,25 0,-25 0,0 0,0 1,0-1,0 0,25 25,-25-25,0 0,25 25,-25-24,0-1,24 0,-24 0,0 0,0 1,25 24,-25-25,0 0,25 0,-25 0,0 1,25-1,-25 0,25 0,-25 0,0 1,25 24,-25-25,0 0,24 25,-24-25,0 0,25 1,-25-1,0 0,25 25,-25-25,0 0,25 25,-25-24,0-1,0 0,0 0,25 25,-25-25,0 1,0-1,0 0,0 0,24 25,-24-25,0 0,0 1,0-1,0 0,25 25,-25-25,25 25,-25-25,25 25,-25-24,25 24,-25 24,0 1</inkml:trace>
  <inkml:trace contextRef="#ctx0" brushRef="#br0" timeOffset="-43795.39">22796 12650,'0'0,"24"0,1 0,-25-24,0-1,0 0,25 25,0 0,0 25,-1-25,-24 25,0-1,25-24,-25 25,0 0,25-25,-25 25,0 0,25-25,-25 24,0 1,25 0,-25 0,0 0,24-25,-24 24,0 1,0 0,25 0,-25 0,0-1,0 1,0 0,25-25,-25 25,0 0,0-1,0 1,25 0,-25 0,0 0,0 0,25-25,-25 24,0 1,0 0,24-25,-24 25,0 0,0-1,25-24,-25 25,0 0,25-25,-25 25,0 0,25-1,-25 1,25-25,-25 25,0 0,24-25,-24 25,0-1,25 1,-25 0,25-25,-25 25,25 0,-25-1,25-24,-25 25,24-25,-24 25,0 0,25-25,-25 25,25-25,-25 24,0 1,25-25,-25 25,25-25,-25 25,0 0,24-25,-24 24,25 1,-25 0,25-25,-25 25,25-25,-25 25,0-1,25-24,-25 25,24-25,-24 25,25 0,-25 0,25-25,-25 24,25 1,0 0,-1 0,-24 0,25-25,-25 25,25-25,-25 24,25-24,-25 25,25-25,-25 25,25-25,-25 25,24-25,-24 25,25-1,0 1,0 0,0 0,-1 0,1-1,0-24,-25 25,25 0,0-25,-25 25,24-25,-24 25,25-25,0 24,0 1,0-25,-25 25,24-25,-24 25,25-25,-25 25,25-25,0 0,-25 24,25-24,-25 25,24-25,-24 25,25-25,0 0,-25 25,25-25,0 0,-25 25,24-25,-24 24,25-24,0 25,0-25,-25 25,25-25,-1 0,-24 25,25-25,0 25,0-25,-25 24,25-24,-1 25,1-25,-25 25,25-25,0 25,0-25,0 25,-1-25,1 24,0-24,0 0,-25 25,25-25,-1 0,1 25,0-25,0 0,0 0,-1 25,1-25,0 0,0 0</inkml:trace>
  <inkml:trace contextRef="#ctx0" brushRef="#br0" timeOffset="-38954.46">11584 15106,'-25'0,"25"-25,0 0,25 25,-25-24,0-1,0 0,0 0,0 0,25 1,-25-1,0 0,0 0,24 0,-24 1,0-1,25 0,-25 0,25 0,-25 1,0-1,25 0,-25 0,0 0,25 25,-25-24,0-1,0 0,24 0,-24 0,0 1,25 24,-25-25,0 0,25 0,-25 0,0 0,25 1,-25-1,0 0,25 25,-25-25,0 0,24 1,-24-1,0 0,0 0,0 0,25 1,-25-1,0 0,0 0,25 25,-25-25,0 1,0-1,25 0,-25 0,0 0,0 1,25 24,-25-25,0 0,24 0,-24 0,0 1,25 24,-25-25,0 0,25 25,-25-25,0 0,25 1,-25-1,0 0,25 25,-25-25,0 0,24 1,-24-1,0 0,25 25,-25-25,0 0,25 25,-25-24,0-1,25 25,-25-25,25 25,-25-25,25 0,-1 0,-24 1,25 24,-25-25,25 25,0-25,0 25,-1 0,-24-25,25 25,0 0,-25-25,25 25,0 0,-1 0,-24-24,25 24,-25 24,-25-24,25 25,-24-25,-1 25,0-25,25 25,-25-25,25 25,-25-25,25 24,-24-24,24 25,-25-25,25 25,-25-25,25 25,-25-25,25 25,-25-25,25 25,0-1,-24 1,24 0,-25 0,25 0,-25-1,25 1,-25 0,25 0,-25 0,25-1,0 1,-25-25,25 25,0 0,-24-25,24 25,0-1,-25-24,25 25,0 0,-25 0,25 0,0-1,-25-24,25 25,-25 0,25 0,-24 0,24-1,0 1,-25-25,25 25,0 0,-25-25,25 25,-25-1,25 1,-25 0,25 0,0 0,0-1,-24-24,24 25,0 0,0 0,-25-25,25 25,0-1,-25 1,25 0,0 0,0 0,-25 0,25-1,0 1,-25 0,25 0,0 0,-24-25,24 24,0 1,0 0,-25-25,25 25,-25 0,25-1,-25-24,25 25,0 0,-25-25,25 25,0 0,-24-25,24 24,-25-24,25 25,-25 0,25 0,-25-25,25 25,-25-25,25 24,-24-24,24 25,-25 0,25 0,-25-25,25 25,-25-25,25 24,-25-24,25 25,-24 0,-1 0,25 0,-25-25,25 24,-25-24,25 25,-25-25,25 25,-24-25,24 25,-25-25,25 25,-25-25,25 24,-25-24,25 25,-25-25,0 25,1 0,-1-25,25 25,-25-25,0 0,0 0,25 25,-24-25,-1 0,0 0,0 0,0 0,1 0,-1 0,0 0,25-25,-25 25,0 0,1 0,-1 0,50 0,-25-25,24 25,1 0,0-25,0 25,0 0,-25-25,24 25,1 0,-25-25,25 25,0 0,0-24,-1 24,-24-25,25 25,0 0,-25-25,25 25,0 0,-25-25,24 25,1-25,0 1,0 24,-25-25,25 25,-25-25,25 25,-25-25,24 0,1 25,-25-24,25 24,-25-25,25 25,-25-25,25 25,-25-25,24 25,-24-25,25 1,-25-1,25 25,-25-25,25 25,-25-25,25 25,-25-25,24 1,-24-1,25 25,-25-25,25 25,-25-25,0 0,25 25,-25-24,25 24,-25-25,0 0,24 25,-24-25,0 0,25 25,-25-24,25-1,-25 0,25 25,-25-25,0 0,25 25,-25-24,0-1,24 25,-24-25,0 0,25 25,-25-25,0 0,25 25,-25-24,0-1,25 0,-25 0,25 25,-25-25,0 1,24-1,-24 0,0 0,25 25,-25-25,0 1,25-1,-25 0,0 0,25 25,-25-25,0 1,25 24,-25-25,0 0,24 25,-24-25,25 25,-25-25,0 1,25-1,-25 0,25 0,-25 0,25 25,-25-24,24-1,-24 0,25 25,-25-25,25 25,-25-25,25 1,0-1,-25 0,25 0,-1 0,-24 1,25-1,-25 0,25 25,-25-25,25 0,-25 1,25-1,-1 0,1 0,-25 0,25 0,0 1,-25-1,25 25,-1-25,-24 0,25 25,0-25,0 1,0-1,-1 0,1 25,-25-25,25 25</inkml:trace>
  <inkml:trace contextRef="#ctx0" brushRef="#br0" timeOffset="-34680.09">12229 5606</inkml:trace>
  <inkml:trace contextRef="#ctx0" brushRef="#br0" timeOffset="-34650.11">12229 5606,'0'25</inkml:trace>
  <inkml:trace contextRef="#ctx0" brushRef="#br0" timeOffset="-34537.96">12229 5655,'0'0</inkml:trace>
  <inkml:trace contextRef="#ctx0" brushRef="#br0" timeOffset="-34355.49">12229 5680,'0'25,"0"-50,0 0,0 1,0 48</inkml:trace>
  <inkml:trace contextRef="#ctx0" brushRef="#br0" timeOffset="-30617.57">16917 7987,'0'-25,"0"0,0 1,25-1,-25 50,0-1,0 1,0 0,0 0,0 0,0 0,0-1,0 1,0 0,0 0,0 0,0-1,0 1,0 0,0 0,0 0,0-1,0 1,0 0,24-25,-24 25,0 0,25-25,-25 24,25-24</inkml:trace>
  <inkml:trace contextRef="#ctx0" brushRef="#br0" timeOffset="-30434.49">17289 8161,'0'-25,"0"0,0 0</inkml:trace>
  <inkml:trace contextRef="#ctx0" brushRef="#br0" timeOffset="-30193.79">17512 8037,'0'0,"25"25,0-1,0 1,-1 0,-24 0,25 0,-25-1,25 1,0 0,-25 0,25 0,-25-1,0 1,0 0,0 0,0 0,0-1,-25-24</inkml:trace>
  <inkml:trace contextRef="#ctx0" brushRef="#br0" timeOffset="-30009.56">17363 8062,'25'-125,"0"125,-75 125,100-274,-25 149,-25-25,24 25,1-25,0 25,0-25,25 25,-26 0,1-25,25 25,-25 0,24 0,-24-24,25 24,-1 0,-24 0</inkml:trace>
  <inkml:trace contextRef="#ctx0" brushRef="#br0" timeOffset="-29320.58">18331 8186,'24'0,"1"0,0-25,0 25,0 0,-1 0,1 0,0 0,0 0,0-25,0 25,-1 0,1 0,0 0,0 0,0 0,-1-25,1 25,0 0,0 0,0-25,-25 1,0-1,-25 25,0-25,0 25,0 0,1-25,-1 25,25 25,25-25,-1 25,1-25,0 25,0-25,-25 24,25-24,-1 25,1 0,0 0,-25 0,0-1</inkml:trace>
  <inkml:trace contextRef="#ctx0" brushRef="#br0" timeOffset="-28912.79">19348 8161,'0'-25,"0"0,24 25,-24-25,0 1,25-1,0 0,0 0,0 25,-1-25,1 25,0 0,0 0,0 0,0 0,-1 25,1 0,0-25,-25 25,0 0,0-1,0 1,0 0,-25-25,0 25,25 0,-24-1,-1 1,-25 0,25 0,0-25,1 25,-1-25,0 24,0-24,0 25,1-25,24 25,24-25,1 0,0 0,0 25,0-25,24 0,1 0,0 0,-1 0</inkml:trace>
  <inkml:trace contextRef="#ctx0" brushRef="#br0" timeOffset="-28672.61">20092 8210,'-75'-24,"150"48,-150-24,75 25,25 0,-25 0,25 0,0-1,-25 1,25 0,-25 0,0 0,24-1,-24 1,0 0,0 0,-24 0,-1-1,0-24,0 0,0 0,1 0,-26 0,25 0,0-24,1 24,-1-25,0 25</inkml:trace>
  <inkml:trace contextRef="#ctx0" brushRef="#br0" timeOffset="-16275.7">17338 5606,'25'0,"0"0,0 0,0 0,-1 0,1 0,0-25,0 25,0 0,0 0,-1 0,1-25,25 25,-25 0,-1 0,1 0,0 0,0 0</inkml:trace>
  <inkml:trace contextRef="#ctx0" brushRef="#br0" timeOffset="-16023.87">17661 5655,'0'25,"25"-25,-25 25,0 0,0 0,0-1,0 1,0 0,25 0,-25 0,0 0,0-1,0 1,0 0</inkml:trace>
  <inkml:trace contextRef="#ctx0" brushRef="#br0" timeOffset="-15905.36">17711 6102,'24'25,"-48"-50,48 75</inkml:trace>
  <inkml:trace contextRef="#ctx0" brushRef="#br0" timeOffset="-15089.75">18058 6003,'0'0,"0"25,0-1,0 1,0 0,0 0,0 0,0-1,0 1,0 0,0 0,0 0,0-1,0 1,0-50,0 1,0-1,0 0,0 0,0 0,0 1,0-1,0 0,0 0,0 0,0 1,0-1,0 0,0 50,0 0,0-1,25 1,-25 0,0 0,24-25,-24-25,0 0,0 0</inkml:trace>
  <inkml:trace contextRef="#ctx0" brushRef="#br0" timeOffset="-14424.11">17735 5283,'0'-24,"-24"-1,24 0,0 0,0 0,0 50,-25-25,25 25,-25-25,25 25,-25-25,25 25,-25-1,25 1,0 0,-24-25,24 25,0 0,0-1,-25 1,25 0,0 0,0 0,0 24,0-24,0 0,0 0,0-1,0 1,0 0,0 0,0 0,0-1,25 1,-25 0,0 0,24 0,-24 0,25-1,0 1,-25 0,25 0,0 0,-25-1,24 1,1-25,-25 25,25-25,-25 25,25-25,0 0,-1 0</inkml:trace>
  <inkml:trace contextRef="#ctx0" brushRef="#br0" timeOffset="-14097.06">17165 5680,'0'0,"25"0</inkml:trace>
  <inkml:trace contextRef="#ctx0" brushRef="#br0" timeOffset="-13978.43">17289 5655,'74'-24,"-148"48,719-172</inkml:trace>
  <inkml:trace contextRef="#ctx0" brushRef="#br0" timeOffset="-12856.06">18083 6251,'0'-25,"24"0,-24 0,0 1,25-1,-25 0,0 0,0 0,25 25,-25-24,0-1,25 25,0 25,-25-1,24-24,-24 25,0 0,25-25,-25-25,0 0,25 1,-25-1,25 25,-25-25,0 50,25-25,-25 25,24-1,-24 1,0 0,0 0,0 0,0-1,0 1,0 0,0 0,25 0,-25-1,0 1,0 0,0 0,25 0</inkml:trace>
  <inkml:trace contextRef="#ctx0" brushRef="#br0" timeOffset="-12563.61">18554 6176,'0'25,"0"0,0 0,0 0,25-1,0 1,-25 0,24-25,1 0,0 25,0-25,0 0,-1 0,1-25,0 25,-25-25,25 0,-25 1,0-1,-25 0,0 0,0 0,1 1,-1-1,0 25,0-25,0 0,1 0</inkml:trace>
  <inkml:trace contextRef="#ctx0" brushRef="#br0" timeOffset="-12423.77">18752 6028,'100'-25,"-200"50,200-75,-76 50,1 0,0 0,0 0</inkml:trace>
  <inkml:trace contextRef="#ctx0" brushRef="#br0" timeOffset="-12256.59">19000 6003,'-49'99,"98"-198,-98 223,49-99,0-1,0 1,0 0,0 0,0 0,0-1,0 1,0 0</inkml:trace>
  <inkml:trace contextRef="#ctx0" brushRef="#br0" timeOffset="-11809.25">19323 5531,'0'0,"-25"0,25-24,25 24,0 0,-1 0,1 0,0 0,0 0,24 0,-24 0,25 0,-25 0,24 24,-24-24,25 0,-25 0,24 0,-24 0,0 0,0 0,-1 0,1 0,0 25,-25 0,0 0,-25 0,0-1,1 1,-1-25,0 25,0 0,0 0,1-1,-1 1,0 0,0 0,0 0,1 0,24-1,-25 1,0-25,25 25,-25 0,25 0</inkml:trace>
  <inkml:trace contextRef="#ctx0" brushRef="#br0" timeOffset="-11092.77">20786 5035,'0'25,"0"0,0 0,0 0,0-1,0 1,0 0,0 0,0 0,0-1,-24 26,24-25,0 24,0-24,0 25,0-25,0-1,0 26,0-25,24 0,-24-1,25 1,-25 0,25 0,0-25,0 25,-1-25,1 24,25-24,-25 0,-1 0,26 0,-25 0</inkml:trace>
  <inkml:trace contextRef="#ctx0" brushRef="#br0" timeOffset="-10881.36">20588 5482,'0'-25,"25"25,-1-25,1 25,0 0,0-25,25 25,-26 0,26-24,0 24,-1 0</inkml:trace>
  <inkml:trace contextRef="#ctx0" brushRef="#br0" timeOffset="-9734.56">21357 5730,'0'-25,"0"50,0 0,0-1,0 1,0 0,0 0,0 0,0 0,0-1,0 1,0 0,0 0,0 0,0-1,0 1,0 0,0 0,25-25,-1 0,1-25,0 25</inkml:trace>
  <inkml:trace contextRef="#ctx0" brushRef="#br0" timeOffset="-8611.32">21704 5879,'-25'0,"0"0,1 0,-1 0,25 25,-25-25,0 24,0 1,1-25,24 25,0 0,-25-25,25 25,0-1,25-24,-1 0,1 0,0-24,0 24,-25-25,25 25,-25-25,24 25,-24-25,0 0,0 1,0-1,0 0,0 0,0 50,0 0,0 0,0-1,25-24,0 0,0 0,-25-24,25 24,0 0,-25-25,24 25,1 0,0 0,0 0,-25 25,25-25,-1 0,-24 24,0 1,0 0,-24-25,-1 0,25 25,0-50,25 25,-1 0,1-25,0 25,0-25,0 25,-1-24,-24-1,25 25,-25-25,0 0,-25 25,1 0,24 25,-25 0,25 0,0-1,0 1,25-25,-1 0,1-25,0 25,0-24,0 24,-1-25,1 25,-25-25,0 0,0 50,0 0,0 0,0-1,25-24,0 0,0 0,-1 25</inkml:trace>
  <inkml:trace contextRef="#ctx0" brushRef="#br0" timeOffset="-8452.1">22572 5829,'-25'-25,"25"0,25 75</inkml:trace>
  <inkml:trace contextRef="#ctx0" brushRef="#br0" timeOffset="7858.1">12005 5531</inkml:trace>
  <inkml:trace contextRef="#ctx0" brushRef="#br0" timeOffset="10562.64">12005 5556,'0'-49,"0"98,0-123,0 49,-24 25,24 25,-25-25,25 25,25-25,-1-25,-24 0,25 25,-25-25,0 0,0 1,-25 24,1 0,24 24,-25-24,25 25,25-25,-1-25,-24 1,25 24,-25-25,-25 25,25 25,-24-25,-1 24,25 1,0 0,25-25,-25-25,24 25,-24-25,0 1,0-1,0 0,-24 50,24 0,-25-25,25 24,0 1,0-50,25 25,-25-24,0-1,-25 50,25-1,-25-24,25 25,25-25,-25-25,25 25,-25-24,-25 24,25-25</inkml:trace>
  <inkml:trace contextRef="#ctx0" brushRef="#br0" timeOffset="19293.82">11931 5159,'-25'0,"0"0,50 0,-25-24,25 24,0 0,0 0,-1 0,-24-25,25 25,0 0,0 0,0 0,-25-25,24 25,1 0,0 0,-25-25,25 25,0 0,0 0,-1 0,-24-25,25 25,0 0,0 0,-25-24,25 24,-1 0,1 0,0 0,-25-25,25 25,0 0,-1 0,1 0,-25-25,25 25,0 0,0 0,-1 0,-24-25,25 25,0 0,0 0,0 0,-1-25,1 25,0 0,0 0,-25-24,25 24,-1 0,1 0,0 0,0-25,0 25,-1 0,1 0,0-25,0 25,0 0,-1 0,1 0,0 0,0-25,0 25,0 0,-1 0,1 0,0 0,0-25,0 25,-1 0,1 0,0 0,0 0,0-25,-1 25,1 0,0 0,0-24,0 24,-1 0,1 0,0 0,0 0,0 0,-1-25,1 25,0 0,0 0,0 0,-1 0,1 0,0 0,0-25,0 25,-1 0,1 0,0 0,0 0,0 0,-1-25,1 25,0 0,0 0,0 0,-1 0,1-25,0 25,0 0,0 0,24 0,-24-24,0 24,0 0,24 0,-24-25,0 25,25 0,-26 0,1 0,0 0,0-25,0 25,-1 0,1 0,0 0,0 0,0 0,-1-25,1 25,0 0,0 0,0 0,-1-25,1 25,0 0,0 0,0-24,24 24,-24 0,0 0,0-25,24 25,-24 0,0 0,25 0,-26-25,1 25,0 0,25 0,-26 0,1 0,0-25,0 25,24 0,-24 0,0 0,25 0,-26-25,1 25,25 0,-1 0,-24 0,25 0,-1-24,1 24,-25 0,24 0,1 0,0-25,-1 25,1 0,0-25,-1 25,1 0,-1 0,1-25,0 25,-1 0,1 0,-1-25,1 25,-25 0,24 0,1 0,-25 0,24-24,-24 24,0 0,0 0,24 0,-24-25,0 25</inkml:trace>
  <inkml:trace contextRef="#ctx0" brushRef="#br0" timeOffset="21216.56">12526 5432,'0'-25,"0"1,0-1,0 0,0 50,-24 0,-1-1,0 1,25 0,-25 0,25 0,-25-1,25 1,0 0,0 0,0 0,25-25,0 0,0 0,24-25,-24 25,0-25,25 0,-1 0,-24 1,25-26,-26 25,1 0,25-24,-25 24,-25 0,24 0,-24-24,0 24,0 0,0 0,-24 1,-1 24,0 0,0 0,-24 0,-1 0,25 24,-24 1,24 0,-25 0,25 0,-24-1,49 26,-25-25,25 24,0-24,0 0,0 0,25 0,0-1,-1-24,1 0,25 0,-1 0,1-24,0 24,24-25,-24 0,-1-25,26 26,-26-1,1-25,-1 25,1 1,-25-26,0 25,24 0,-49 1,25-1,-25 0,0 0,-25 25,1 0,-26 25,25 0,0 0,-24-1,24 1,-25 25,25-25,1 24,-1 1,0-1,25 1,-25-25,25 24,0-24,25 0,0 0,24-25,-24 0,25 0,-1 0,1-25,25 25,-26-25,26-24,-26 24,26 0,-26-25,1 26,-1-1,-24-25,0 25,0-24,0 24,-25 0,0 0,0 1,0-1,-25 0,0 25,0 0,0 0,1 25,-1 0,-25-25,25 24,1 1,-1 0,0 0,0 0,0-1,25 1,0 0,0 0,25 0,0-25,25 0,-26 0,26-25,0 25,-1-25,1 0,-1 0,26 1,-26-1,1 0,0 0,-26 0,26 1,-25-26,0 25,-1 0,1 1,-25-1,0 0,-25 25,1 25,-1-25,0 0,-25 25,26-1,-26-24,25 25,0 0,1 0,-1 0,0-25,25 24,0 1,25-25,0 0,24 0,-24 0,25 0,-1-25,1 25,-1-24,26-1,-26 0,1 0,0 0,-1 1,1-1,-25 25,0-25,24 0,-49 0,25 25,-50 0,0 0,1 0,-1 25,0-25,0 25,0 0,1-25,-1 25,0-1,0 1,25 0,-25-25,25 25,0 0,25-25,0 0,0 0,24 0,-24 0,25 0,-1-25,1 0,0 25,24-25,-24 0,-1 1,1-1,-25 0,24 0,-24 0,0 1,0 24,-25-25,24 25,-48 0,-1 0,0 25,-25-1,26-24,-1 25,0 0,0-25,0 25,1 0,24-1,24 1,1-25,0 0,25 0,-1 0,1-25,-1 25,26-24,-26-1,1 0,0 25,-1-25,1 0,0 1,-1-1,-24 0,0 25,0-25,-1 0,-48 25,-1 0,0 0,0 0,25 25,-25-25,1 0,-1 25,0-25,25 25,25-25,24 0,-24 0,25 0,-1 0,1-25,0 25,-1-25,1 25,-25-25,24 25,1-25,-25 1,-1 24,1-25,0 25,-25-25,25 25,-25-25,0 0,0 1,-25-1,0 25,25-25,-25 25,1 0,24-25,24 25,1 0,0 25,0-25,0 0,24 0,-24 0,0 0,0 0,-1 0,1 0,0 0,0 0,-50-25,50 0,0 25,-1 0,-24-24,25 24,-25 24,0 1,0 0,0 0</inkml:trace>
  <inkml:trace contextRef="#ctx0" brushRef="#br0" timeOffset="23014.01">16743 4415,'0'0,"25"0,0-25,0 25,-1 0,1 0,0 0,-25-24,25 24,0 0,-1 0,1-25,0 25,0 0,0-25,-1 25,1 0,0-25,0 25,0 0,-1-25,1 25,0 0,0 0,0 0,-1 0,1 0,0 0,0-24,0 24,-1 0,1 0,0 0,0-25,0 25,0 0,-1 0,1 0,-25-25,25 25,0 0,0 0,-1 0,-24-25,25 25,0 0,0-25,0 25,-1-24,1 24,0-25,0 25,0-25,-1 25,1-25,0 25,0 0,-25-25,25 25,-1 0,-24-24,25 24,0 0,-25-25,25 25,0 0,-1-25,1 25,0 0,0 0,0 0,-25-25,24 25,1 0,0 0,0 0,0-25,-1 25,1-24,0 24,0 0,0 0,-25-25,25 25,-1 0,1 0,0-25,0 25,0 0,-1 0,1 0,0 0,0-25,0 25,-1 0,1 0,0 0,0 0,0-25,-1 25,1 0,0 0,0 0,0 0,-1 0,1 0,0 0,-25-24,25 24,0 0,-1 0,1 0,0-25,0 25,0 0,-1 0,1-25,0 25,0 0,0 0,-1-25,1 25,0 0,0-25,0 25,0 0,-1 0,1 0,0 0,0-25,0 25,-1 0,1 0,0 0,0 0,0 0,-1 0,1 0,0 0,0-24,0 24,-1 0,1 0,0 0,0-25,0 25,-1 0,1 0,0-25,0 25,0 0,24 0,-24-25,0 25,24 0,-24 0,25-25,-25 25,24-24,1 24,-25 0,24-25,1 25,0-25,-26 25,26 0,0-25,-26 25,26 0,0 0,-26 0,26-25,-25 25</inkml:trace>
  <inkml:trace contextRef="#ctx0" brushRef="#br0" timeOffset="23967.85">11931 4018,'25'0,"-25"25,25 0,-25 0,24 0,-24-1,25 26,-25-25,25 49,-25-49,0 0,25 0,-25-1,0 1,25 0,-25 0,24 0,-24-1,0 1,25 0,-25 0,25 0,-25-1,0 1,25 0,-25 0,0 0,0-1,0 1,0 0,0 0,-25 0,25 0,-25-25</inkml:trace>
  <inkml:trace contextRef="#ctx0" brushRef="#br0" timeOffset="26944.3">4018 6102,'25'0,"0"-25</inkml:trace>
  <inkml:trace contextRef="#ctx0" brushRef="#br0" timeOffset="27075.69">4316 6028</inkml:trace>
  <inkml:trace contextRef="#ctx0" brushRef="#br0" timeOffset="27323.77">3894 6052,'0'-24,"25"24</inkml:trace>
  <inkml:trace contextRef="#ctx0" brushRef="#br0" timeOffset="27595.46">4787 5978,'25'0,"0"25</inkml:trace>
  <inkml:trace contextRef="#ctx0" brushRef="#br0" timeOffset="27740.79">5358 5978,'0'25,"0"-50,25 50,-1-25</inkml:trace>
  <inkml:trace contextRef="#ctx0" brushRef="#br0" timeOffset="28011.49">6524 5953,'24'0</inkml:trace>
  <inkml:trace contextRef="#ctx0" brushRef="#br0" timeOffset="28148.3">7144 5928,'25'0,"-50"0</inkml:trace>
  <inkml:trace contextRef="#ctx0" brushRef="#br0" timeOffset="28296.2">7789 5953,'0'0,"24"0,1 0</inkml:trace>
  <inkml:trace contextRef="#ctx0" brushRef="#br0" timeOffset="28435.12">8558 5928,'24'0</inkml:trace>
  <inkml:trace contextRef="#ctx0" brushRef="#br0" timeOffset="28583.72">9252 5879,'0'25,"0"-50,25 50,0-25</inkml:trace>
  <inkml:trace contextRef="#ctx0" brushRef="#br0" timeOffset="28723.5">10046 5804,'0'0,"25"0</inkml:trace>
  <inkml:trace contextRef="#ctx0" brushRef="#br0" timeOffset="28852.1">10691 5755</inkml:trace>
  <inkml:trace contextRef="#ctx0" brushRef="#br0" timeOffset="29000.24">11162 5755,'-322'0,"644"0,-297 0,0 0,0 0,-1 0</inkml:trace>
  <inkml:trace contextRef="#ctx0" brushRef="#br0" timeOffset="29682">11733 5755,'49'0,"-24"0,-99 0,173 0,-74 0,-1 0,1 0,-25-25,25 25,0 0,0 0,-1 0,1 0,0 0,0 0,0 0,-25-25,24 25,1 0,0 0,0-25,-50 25,0 25,0-25,1 0,-1 0,0 0,0 0,0 0,1 0,-1 0,0 0,0 0,0 0,50 0,0 0,0 0,0 0,-1 0,-48 0,-1 0,0 0,0 0,0 0,1 0,-1 0,0 0,50 0,0 0,-1 0,1 0,0 0</inkml:trace>
  <inkml:trace contextRef="#ctx0" brushRef="#br0" timeOffset="31441.91">12303 4812,'0'0,"25"-25,0 25,0-25,-1 1,-24-1,0 0,-24 25,24-25,-25 25,0 0,25-25,0 1,-25 24,25-25,0 0,0 0,0 0,-25 25,25-24,0-1,-24 25,24-25,-25 25,25-25,0 0,-25 25,25-24,0-1,-25 25,25-25,-25 0,25 0,0 1,0 48,0 1,0 0,0 0,0 0,0-1,0 1,0 0,0 0,0 0,0-1,0 1,0 0,0 0,0 0,0-1,0 1,0 0,0 0,0 0,0-1,0 1,0 0,0-50,0 0,25 1,-25-1,0 0,0 0,0 0,0-24,0 24,0 0,0 0,0 1,25-1,-25 0,0 0,0 0,0 1,0 48,25 1,-25 0,0 0,0 24,0-24,0 25,0-25,0 24,0-24,0 25,0-1,0-24,0 0,0 25</inkml:trace>
  <inkml:trace contextRef="#ctx0" brushRef="#br0" timeOffset="33881.65">21134 3497,'0'0,"24"0,1 0,0 0,0 0,0 0,-1-24,1 24,0 0,0 0,0 0,-1-25,1 25,0 0,0-25,0 25,-1 0,1 0,0-25,0 25,0 0,-1 0,-24-25,25 25,0 0,0 0,0-24,0 24,-1 0,1 0,0 0,0 0,0 0,-1 0,1 0,0 0,0 0,0 0,-25-25,24 25,1 0,0 0,0 0,0 0,-1 0,1-25</inkml:trace>
  <inkml:trace contextRef="#ctx0" brushRef="#br0" timeOffset="49686.13">11509 14511,'0'0,"-24"25,24-1,0 1,-25 0,25 0,-25 0,25 24,-25-24,25 25,0-26,0 26,0-25,0 0,0-1,0 1,25-25,0 0,0 0,-25-25,24 1,-24-1,25 0,0-25,-25 26,25-1,-25-25,0 25,0 1,0-1,0 0,-25 25,0 25,0 0,25-1,-24 1,-1 25,0-25,0-1,25 26,-25-25,25 0,0-1,0 1,0 0,25 0,0-25,0-25,0 25,24-25,-24 0,25 1,-26-1,26-25,0 25,-26 1,1-1,25 0,-50 0,25 25,-25 25,0 0,-25 0,0 24,0-24,-24 25,24-1,0-24,-25 25,26-26,-1 26,25-25,-25 0,25-1,0 1,25-25,-25-25,25 25,-1-24,1 24,0-25,0 0,0 0,-1 0,1 25,-50 25,1 0,-1 25,0-26,0 1,0 25,-24-1,24-24,0 0,0 25,1-25,-1-1,25 1,0 0,25-25,-1-25,1 25,25-25,-25 1,-1-26,26 25,-25-25,24 26,-24-26,0 25,0 0,0 1,-50 24,0 24,0 1,0 0,-24 0,24 0,0-1,0 1,1 0,-1 0,0 0,50-50,0 25,-1-25,1-25,25 26,-25-26,24 0,1 1,-1-1,-24-24,25 24,-25-24,-1 24,1-24,0-1,0 26,-25-26,25 26,-25-26,0 26,-25-1,25 0,-25 26,0-26,25 25,-25 0,1 25,-1-24,0 24,0 0,0-25</inkml:trace>
  <inkml:trace contextRef="#ctx0" brushRef="#br0" timeOffset="51957.7">12254 15528,'24'0,"-24"25,25-25,0 0,0 0,0 0,-25-25,24 25,1 0,-25-25,25 25,0-25,0 0,-25 1,24 24,-24-25,25 25,-25-25,25 25,-25-25,25 25,0-25,-1 25,-24-25,25 25,-25-24,25 24,-25-25,25 25,-25-25,25 25,-25-25,24 25,-24-25,25 25,-25-24,0-1,25 0,-25 0,25 0,-25 1,25 24,-25-25,0 0,24 0,-24 0,25 25,-25-24,0-1,25 25,-25-25,0 0,25 25,-25-25,25 1,-25-1,0 0,24 0,-24 0,25 1,-25-1,25 0,-25 0,0 0,25 25,-25-24,0-1,0 0,25 25,-25-25,0 0,0 1,24-1,-24 0,0 0,0 0,0 0,25 25,-25-24,0-1,0 0,25 25,-25-25,0 0,0 1,25 24,-25-25,0 0,0 0,25 0,-25 1,0-1,25 0,-25 0,0 0,0 1,24-1,-24 0,0 0,25 0,-25 1,25-1,-25 0,25 0,-25 0,0 1,25-1,-25 0,0 0,0 0,0 1,24-1,-24 0,0 0,0 0,25 25,-25-24,0-1,25 0,-25 0,25 0,-25 1,25 24,-25-25,0 0,24 25,-24-25,25 0,-25 0,25 25,0-24,0-1,-1 25,-24-25,25 25,-25-25,25 25,0-25,0 25,-25-24,24 24,1 0,-25-25,25 25,0-25,0 25,-1 0,-24-25,25 25,0 0,0-25,0 25,-1 0,-24-24,25 24,0 0,0 0,-25-25,25 25,-1 0,1 0,0-25,0 25,0 0,-1 0,1 0,0 0,-25-25,25 25,0 0</inkml:trace>
  <inkml:trace contextRef="#ctx0" brushRef="#br0" timeOffset="52438.01">12452 13370,'-25'0,"25"-25</inkml:trace>
  <inkml:trace contextRef="#ctx0" brushRef="#br0" timeOffset="53513.41">12601 13146,'-25'50,"50"-100,-75 125,25-50,25 0,-24-1,-1 26,25-25,-25 0,25-1,0 1,0 0,0 0,0 0,0-1,25-24,0 0,-1 0,1-24,0-1,0 0,0 0,-1 0,1 1,0-1,-25-25,25 25,0 1,-25-1,24 0,-24 0,0 0,-24 25,-1 0,0 25,0-25,0 25,1 0,-1 0,0 24,0-24,0 0,1 24,-1-24,25 25,0-25,0-1,0 1,0 0,25-25,-1-25,1 25,0-25,25 1,-26 24,1-25,0 0,0 0,0 0,-1 1,-24 48,-24 1,-1 0,25 25,-25-26,0 26,0-25,-24 24,24 1,0 0,25-26,-25 26,1 0,24-26,-25 26,25-25,0 24,0-24,0 0,25 0,-25 0,24-25,1 24,0-24,0 0,0 0,-1-24,1 24,0 0,-25 24,-25-24,25 25,-25 0,25 0,-24-25,24 25,-25-1,25 1,0 0,-25 0,25 0,0 0,0-1,0 1,0 0,25-25,-25 25,25-25,-25 25,0-1,0 1,0 0,0 0,0 0,0-1,0 1,0 0,0 0,0 0,0-1,0 1,0 0,24-25,1 0,0 0,-25-25,-25 50,0 0,1 0,-1-1,0 1,0 0,0 0,1 0,24-1,0 1,0-50,24 25,-24-24,-24 24,24-25,0 0,-25 0,25 0,0 1,0-1,-25 0,25 0,0 0,0 1,0-1,0 0,0 0,0 0</inkml:trace>
  <inkml:trace contextRef="#ctx0" brushRef="#br0" timeOffset="55102.84">11658 4192,'0'0,"25"25,0 0,-25-1</inkml:trace>
  <inkml:trace contextRef="#ctx0" brushRef="#br0" timeOffset="56701.37">12179 6300,'0'-24</inkml:trace>
  <inkml:trace contextRef="#ctx0" brushRef="#br0" timeOffset="57537.04">12750 15205,'0'0,"0"25,0 0</inkml:trace>
  <inkml:trace contextRef="#ctx0" brushRef="#br0" timeOffset="62633.02">20861 12576,'0'0,"0"-25,0 0,25 25,-25 25,24-25,1 0,0 0,0 0,0 0,-25 25,24-25,1 0,0 0,0 0,0 0,-1 0,-24 25,25-25,0 0,-25 25,25-25,0 24,-1-24,1 0,-25 25,25-25,0 0,-25 25,25-25,-25 25,24-25,1 0,-25 25,25-25,-25 24,25-24,-25 25,25 0,-25 0,24-25,-24 25,25-25,-25 24,25 1,-25 0,0 0,25-25,-25 25,0-1,0 1,25 0,-25 0,0 0,24-25,-24 24,0 1,0 0,0 0,0 0,25-25,-25 25,0-1,0 1,0 0,0 0,25 0,-25-1,0 1,0 0,0 0,0 0,25-25,-25 24,0 1,0 0,0 0,25 0,-25-1,0 1,0 0,0 0,25 0,-25-1,0 1,0 0,0 0,0 0,24-25,-24 24,0 1,0 0,0 0,25 0,-25-1,0 1,25 0,-25 0,0 0,0-1,0 1,25 0,-25 0,0 0,0-1,25-24,-25 25,0 0,0 0,24 0,-24 0,25-1,-25 1,25 0,-25 0,25 0,-25-1,25-24,-25 25,24 0,1 0,-25 0,25-25,0 24,-25 1,25-25,-25 25,24-25,-24 25,25 0,0-1,0 1,0-25,-25 25,24-25,-24 25,25-25,-25 25,25-25,-25 24,25-24,-25 25,25 0,-1 0,1-25,-25 25,25-25,0 24,0 1,-1-25,-24 25,25-25,0 0,-25 25,25-25,0 25,-1-25,1 24,0-24,0 0,-25 25,25-25,0 0,-1 0,1 25,0-25,0 0,0 0,24 25,-24-25,0 0,0 0,-1 25,1-25,0 0,0 0,0 24,-1-24,1 0,0 0,0 0,-25 25,25-25</inkml:trace>
  <inkml:trace contextRef="#ctx0" brushRef="#br0" timeOffset="65149.9">23168 13072,'0'0,"0"25,24-25,1 25,0-25,0 0,0 0,-25-25,0 0,0 0,-25 25,25-25,-25 25,0-24,0 24,1 0,-1 0,0 0,0 0,0 0,1 0,-1 0,0 24,25 1,0 0,25 0,0-25,-1 0,1 0,0 0,0 0,0-25,-1 25,-24-25,0 0,25 25,-25-24,0-1,0 0,0 0,-25 0,25 1,-24-1,-1 0,0 25,0-25,-24 0,24 1,-25 24,1-25,24 25,-25 0,25 0,1 0,-1 0,25 25,25-1,-1-24,26 0,-25 0,0 25,24-25,1 0,-25 0,24 0,-24 0,0-25,0 25,-1 0,1 0,0 0,-50 0,0 0,1 0,-1 25,0-25,-25 50,26-50,-1 25,0-1,25 1,-25 0,25 0,0 0,25-1,-25 1,25 0,0 0,-1 0,1-1,0 26,25-25,-26 0,1 0,0-1,0 1,0 25,-1-25,-24-1,25 1,-25 0,0 0,0 0,0-1,-25 26,25-25,-24 0,-1-1,0 26,0-25,0 0,1-1,-1 1,25 0,0 0,0 0,0-1,25 1,-25 0,24-25,26 25,-25 0,24-25,-24 24,25-24,-1 25,-24-25,25 0,-25 25,-1-25,1 0,0 0,-25 25,-25-25,0 0,1 0,-1 0,0 0,25 25,25-1,0 1,-1-25,1 25,0-25,-25 25,25-25,0 25,-1-25,-24 24,25-24,-25 25,0 0,25-25,0 25,0-25,-1 0,1 0,0 25,0-25,0 0,0 0,-25-25,0 0,0 0,0 0,0 1,0-1,0 0,-25 50,0-25,0 25,0-25,25 24,-25-24,25 25,0 0,25 0,25 0,-25-25,0 25,24-25,1 0,-25 0,24 0,1 0,-25 0,-1-25,1 25,0 0,0-25,0 25,-25-25,0 0,-25 25,25-25,-25 25,0 0,0 0,-24 0,24 0,-25 0,26 25,-1-25,0 0,0 25,0-25,25 25,0 0,0 0,0-1,0 1,25 0,-25 0,25 0,25-1,-26 1,26 0,-25 0,24-25,-24 25,25-25,-25 24,-1-24,26 0,-50 25,25-25,0 0,-50 0,0 0,0 0,0 0,1 0,-1 0,0 0,0 0,0 0,25 25,25 0,0-25,0 25,0-1,-1-24,26 25,-25 0,24-25,-24 25,0 0,25-25,-26 24,1 1,-50-25,1 0,-1 0,0-25,0 25,0 0,1 0,-1 0,0 0,25 25,25-25,0 25,-1-25,1 25,0-25,0 25,24-25,-24 24,25-24,-25 25,-1-25,1 25,0-25,-25-25,-25 25,0 0,1-25,-1 25,0 0,0-24,0 24,1 0,24 24,24 1,1 0,0-25,0 25,0 0,24-1,-24 1,25-25,-26 25,1 0,0-25,0 0,0 25,-50-50,0 25,0-25,0 25,1-25,-1 25,0 0,0-25,0 25,1 0,24 25,24 0,1-25,0 25,0-25,0 25,-1-25,1 0,0 0,0 0,-25-25,0 0,-25 0,0 0</inkml:trace>
  <inkml:trace contextRef="#ctx0" brushRef="#br0" timeOffset="65843.28">22523 12750,'0'0,"0"-25,-25 25,0-25,0 25,0 0</inkml:trace>
  <inkml:trace contextRef="#ctx0" brushRef="#br0" timeOffset="72462.18">12799 11857,'0'-25,"0"50,-25-1,25 1,-24-25,24 25,-25 0,0-25,25 25,-25-1,0-24,1 25,-1 0,0 0,0 0,0-1,1 1,24 0,-25-25,25 25,0 0,25-25,-1 0,1 0,-25 25,25-25,0 0,0 0,-1 0,26 24,-25-24,0 0,-1 0,1 0,0 0,0 25,0-25,-1 0,1 0,0 0</inkml:trace>
  <inkml:trace contextRef="#ctx0" brushRef="#br0" timeOffset="72895.42">12750 12179,'0'0,"-25"0,25-25,25 25,-1 0,1 25,0-25,0 0,24 0,-24 0,25 0,-1-25,1 25,0 0,24 0,1 0,-1 0,0 0,1 0,-1-25,25 25,1 0,-26 0,25 0,0 0,1 0,-1 0,0 0,0 0,1 0,-26 0,25 0,-24 0,24 0,-25 0,1 0,-26 0,26 0,-26 0,1 0,-25 0,24 0,-24 0,0 0,0 0</inkml:trace>
  <inkml:trace contextRef="#ctx0" brushRef="#br0" timeOffset="73695.37">16098 11807,'0'-25,"0"0,0 50,25-25,-25 25,0 0,25 0,-25-1,0 1,0 0,25 0,-25 0,0-1,0 1,0 0,0 0,0 0,0-1,0 1,0 0,0-50,0 0,0 1,0-1,0 0,-25 0,25 0,0 1,0-1,0 0,0 0,0 0,0 1,0-26,0 25,0 0,25 1,-25-1,24 25,1 0,-25 25,25-25,-25 24,25 1,0 0,-25 0,24-25,-24 25,0-50,25 0,-25 0,25 0,-25 1,25 24,-25-25,25 0,0 0,-1 25,1 0,0 0,-25 25,25-25,-25 25,25-25,-25 25,0-1,0 1,0 0,24 0,-24 0,0 24,25-49,-25 25,0 0,25 0,-25-1,0 1</inkml:trace>
  <inkml:trace contextRef="#ctx0" brushRef="#br0" timeOffset="73964.19">16942 11832,'-75'99,"75"-74,75-149,-150 273,75-125,0 1,0 0,0 0,0 0,25-1,0-24,0 0,-1-24,1-1,-25 0,0 0,0 0,0 1,0-1,0 0,0 0,0 0,0 1,-25-1,25 0,0 0</inkml:trace>
  <inkml:trace contextRef="#ctx0" brushRef="#br0" timeOffset="74151.6">17264 11757,'149'-49,"-298"98,323-98,-150 49,1 0,25 0,-25 0,24-25,-24 25,25 0,-25 0,-1 0,1 0,0 0</inkml:trace>
  <inkml:trace contextRef="#ctx0" brushRef="#br0" timeOffset="74311.48">17686 11658,'-99'397,"198"-794,-198 819,99-397,0-1</inkml:trace>
  <inkml:trace contextRef="#ctx0" brushRef="#br0" timeOffset="75237.58">18529 12030,'25'0,"0"0,0 0,-1 0,1 0,0 0,25-25,-26 25,26 0,-25 0,24 0,1 0,24 0,-24 0,24 0,1 0,-1 0,1 0,-1 0,25 0,1-24,-1 24,0-25,0 25,0-25,25 0,-24 25,24-25,-25 25,25-24,0-1,-25 25,0-25,25 25,-24 0,-1-25,-25 25,25-25,1 25,-26 0,0 0,1-24,-1 24,1 0,-26 0,1 0,0 0,-1 0,1-25,-25 25,24 0,-24 0,0 0,0-25,24 25,-24 0,0 0,0 0,-1 0,-24-25,25 25,0 0,0 0,0 0,-1 0,1 0,0 0,-25 25,25-25,-50 0,25-25,-25 25,0 0,1 0,-1-25,0 25,0 0,0 0,1 0,-1 0,50 25,-1-25,1 25,0-25,0 0,0 25,-1-25,1 25,0-25,0 24,0-24,-1 0,1 25,0-25,0 25,0 0,-25 0,0-1,-25-24,0 25,-25 0,26 0,-26-25,25 25,-24-25,-1 24,0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8:11.3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13742 9103,'25'0,"-1"0,1 25,0-25</inkml:trace>
  <inkml:trace contextRef="#ctx0" brushRef="#br0" timeOffset="144.78">14287 9178,'25'0,"0"0,0 0,0 0</inkml:trace>
  <inkml:trace contextRef="#ctx0" brushRef="#br0" timeOffset="272.02">14734 9153,'25'0,"0"0,-1 0,1 0,0 0</inkml:trace>
  <inkml:trace contextRef="#ctx0" brushRef="#br0" timeOffset="403.91">15205 9178,'25'0,"0"0,0 0,-1 0</inkml:trace>
  <inkml:trace contextRef="#ctx0" brushRef="#br0" timeOffset="532.68">15900 9203,'0'0,"25"0,-1 0,1 0</inkml:trace>
  <inkml:trace contextRef="#ctx0" brushRef="#br0" timeOffset="658.24">16545 9227,'25'0</inkml:trace>
  <inkml:trace contextRef="#ctx0" brushRef="#br0" timeOffset="788.71">17264 9277,'0'-25</inkml:trace>
  <inkml:trace contextRef="#ctx0" brushRef="#br0" timeOffset="926.92">17859 9203,'25'0,"-25"-25</inkml:trace>
  <inkml:trace contextRef="#ctx0" brushRef="#br0" timeOffset="1065.33">18430 9153,'25'0</inkml:trace>
  <inkml:trace contextRef="#ctx0" brushRef="#br0" timeOffset="1202.62">19000 9153,'0'-25,"25"25</inkml:trace>
  <inkml:trace contextRef="#ctx0" brushRef="#br0" timeOffset="1359.92">19571 9128,'0'-25,"25"25,0 0</inkml:trace>
  <inkml:trace contextRef="#ctx0" brushRef="#br0" timeOffset="1487.57">19918 9079,'0'-25,"0"0,25 25,0 0</inkml:trace>
  <inkml:trace contextRef="#ctx0" brushRef="#br0" timeOffset="1619.91">20241 9029,'0'-25,"24"0,1 25,0 0</inkml:trace>
  <inkml:trace contextRef="#ctx0" brushRef="#br0" timeOffset="1754.83">20762 9004,'24'0,"-24"-25,25 0,0 25</inkml:trace>
  <inkml:trace contextRef="#ctx0" brushRef="#br0" timeOffset="1898.62">21382 9029,'24'0,"-24"-25,0 0,25 25</inkml:trace>
  <inkml:trace contextRef="#ctx0" brushRef="#br0" timeOffset="2038.88">21853 9054,'0'-25,"0"0</inkml:trace>
  <inkml:trace contextRef="#ctx0" brushRef="#br0" timeOffset="2162.93">22076 9004,'25'0</inkml:trace>
  <inkml:trace contextRef="#ctx0" brushRef="#br0" timeOffset="2339">22374 8979,'25'-25,"-1"25,-24-24,25 24,0-25,0 25,0 0,-1 0,-24-25,25 25,0 0,0 0</inkml:trace>
  <inkml:trace contextRef="#ctx0" brushRef="#br0" timeOffset="3250.44">21729 9153,'0'0,"25"0,0 0,-1 0,1 0,0 0,0 0,0-25,-1 25,1 0,0 0,0 0,0 0,-1 0,1 0,0 0,-25-25,25 25,0 0,-1 0,1 0,0 0,0 0,0 0,-25-24,24 24,1 0,0 0,0 0,0 0,-1-25,1 25,0 0,0 0,0 0,-1 0,1 0,0 0,0 0,0 0,-1 0,-24-25,25 25,0 0,-25-25,25 25,0 0,-25-25,25 25,-1 0,-24-25,25 25</inkml:trace>
  <inkml:trace contextRef="#ctx0" brushRef="#br0" timeOffset="3279.42">22845 8954,'-25'25</inkml:trace>
  <inkml:trace contextRef="#ctx0" brushRef="#br0" timeOffset="3546.22">22597 8954,'0'-24,"-25"24</inkml:trace>
  <inkml:trace contextRef="#ctx0" brushRef="#br0" timeOffset="10295.84">13841 16297,'25'0,"-25"-25,25 25,-25-25,0 0,0 0,24 25,-24-24,0-1,25 25,-25-25,0 0,0 0,0 1,25 24</inkml:trace>
  <inkml:trace contextRef="#ctx0" brushRef="#br0" timeOffset="11882.76">13841 16272,'0'-25,"0"0,25 25,-25-25,0 1,25 24,-25-25,0 0,0 0,24 25,-24-25,0 1,0-1,25 25,-25-25,0 0,25 25,-25-25,0 1,0-1,0 0,0 0,25 25,-25-25,0 1,25-1,-25 0,0 0,24 25,-24-25,0 1,0-1,25 0,-25 0,0 0,25 25,-25-24,0-1,0 0,25 25,-25-25,0 0,25 25,-25-24,0-1,24 0,-24 0,0 0,25 25,-25-25,0 1,25 24,-25-25,25 25,-25-25,25 0,-1 0,-24 1,25 24,-25-25,0 0,25 25,-25-25,25 25,-25-25,25 25,-25-24,25 24,-25-25,24 25,-24-25,25 25,-25-25,25 25,-25-25,25 25,-25-24,25 24,-25-25,24 25,-24-25,25 25,0-25,0 25,0-25,-1 25</inkml:trace>
  <inkml:trace contextRef="#ctx0" brushRef="#br0" timeOffset="14966.93">21729 14784,'0'24,"25"-24,0 0,-25 25,24-25,-24 25,0 0,0 0,0-1,25-24,-25 25,0 0,0 0,0 0,0-1,0 1,0 0,0 0,0 0,0-1,0 1,0 0,0 0,25-25,-25 25,0-1,0 1,0 0,0 0,25-25,-25 25,0 0,0-1,0 1,25-25,-25 25,0 0,24-25,-24 25,0-1,0 1,0 0,25-25,-25 25,0 0,25-1,-25 1,25-25,-25 25,25-25,-25 25,24 0,1-25,-25 24,25-24,-25 25,25-25,0 0,-25 25,24-25,-24 25,25-25,-25 25,25-25,-25 24,25-24,-25 25,25-25,-25 25,24-25,-24 25,25-25,-25 25,25-25,-25 24,25-24,0 0,-25 25,24-25,-24 25,25-25,0 0,-25 25,25-25,-25 25,25-25,-1 24,1-24,-25 25,25-25,0 0,-25 25,25-25,-1 0,-24 25,25-25,0 0,-25 25,25-25</inkml:trace>
  <inkml:trace contextRef="#ctx0" brushRef="#br0" timeOffset="25468.6">7665 5060,'0'0,"-25"0,25-25,-25 25,25-24,25 24,0-25,-1 25,1 0,0 0,25-25,-26 25,26-25,0 25,-1-25,26 25,-26-24,1 24,24-25,1 25,-26-25,26 25,-26-25,26 0,-26 25,1 0,0-25,-1 25,1 0,-25-24,-1 24,1 0,0 0,-25 24</inkml:trace>
  <inkml:trace contextRef="#ctx0" brushRef="#br0" timeOffset="25777.43">8458 4986,'0'0,"-24"0,24-25,0 50,0 0,0-1,0 1,0 0,0 0,0 24,0-24,0 25,0-1,0 1,0 0,0-1,0 1,0-1,0 1,0-25,0 24,0 1,0-25,0 0,0-1,0 1,24 0,-24 0,0 0,0 0,0-1,25 1</inkml:trace>
  <inkml:trace contextRef="#ctx0" brushRef="#br0" timeOffset="26271.62">8731 5507</inkml:trace>
  <inkml:trace contextRef="#ctx0" brushRef="#br0" timeOffset="27257.59">8855 5680,'0'-25,"0"1,0-1,0 0,0 50,0 0,0-1,25 1,-25 0,0 0,0 0,0-1,0 1,0 0,0 0,0 0,0 0,0-1,0 1,0 0,-25 0,25 0,0-1,0-48,25 24,0 0,0 0,-1-25,1 25,0 0,0 0,0 0,0 0,-1 0,1-25,0 25,0 0</inkml:trace>
  <inkml:trace contextRef="#ctx0" brushRef="#br0" timeOffset="28777.55">9327 5755,'-25'0,"0"0,25 24,-25-24,25 25,-25-25,25 25,-24 0,24 0,-25-25,25 25,0-1,0 1,0 0,0 0,0 0,25-25,-1 0,1 0,0 0,0-25,0 0,-25 0,0 0,0 1,0-1,0 0,0 0,-25 25,25 25,0 0,0 0,0-1,0 1,0 0,25-25,-1 25,1-25,0 0,0 0,0 0,-1 0,1 0,0 0,-25-25,25 25,-25-25,0 0,25 25,-25-24,0-1,0 0,0 0,-25 25,25-25,0 0,25 25,-1 25,1-25,0 0,-25 25,25 0,0 0,-25 0,0-1,0 1,-25 0,0-25,0 25,0-25,50 0,0 0,0 0,0 0,-1 0,-24-25,25 25,0 0,0 0,0-25,-1 25,-24-25,25 25,-25-24,25-1,-25 0,0 0,0 0,0 0,-25 25,25 25,-25-25,25 25,-24-25,24 25,0 0,-25 0,25-1,0 1,25-25,-25 25,24-25,1 0,0 0,0 0,0 0,-1 0,1 0,0-25,0 25,0 0,-25-25,25 25,-25-24,24 24,-24-25,25 25,-25-25,0 0,0 0,0 0,0 50,0 0,0 0,0 0,0 0,25-1,0 1,0-25,-1 0,1 0</inkml:trace>
  <inkml:trace contextRef="#ctx0" brushRef="#br0" timeOffset="29604">8334 4142,'0'-24,"0"-1,25 25,-25 25,0-1,-25 1,25 0,0 0,0 0,0-1,0 1,0 0,0 0,0 0,0-1,0 1,25 25,-25-25,0-1,0 1,0 25,0-25,0-1,0 26,0-25,0 24,0-24,0 0,0 0,0 25,0-26,0 1,0 0,0 0,25 0,-25-1,0 1,25-25,-25 25,25 0,-1-25,1 0,0 25</inkml:trace>
  <inkml:trace contextRef="#ctx0" brushRef="#br0" timeOffset="31892.01">10765 5829,'-25'-25,"25"0,-24 25,-1 0,0 25,0-25,25 25,-25-25,1 0,24 25,-25-25,25 25,-25 0,25-1,0 1,0 0,0 0,25-25,-25 25,25-25,-1 0,1 0,0 0,0 0,0-25,-1 25,1 0,25-25,-25 25,-1 0,1-25,0 25,0 0,-25-25,25 25,-25 25,-25-25,25 25,-25-25,25 25,25-25,-25-25,0 0,25 25,-25-25,0 1,24 24,-24-25,25 25,-25 25,25-25,-25 24,0 1,25-25,0 0,-1 0,1 0,0 0,0 0,0 0,-25-25,0 50,0 0,0 0,25-25,-1 0,1-25,0 25,-25-25,25 0,-25 1,0-1,0 0,0 0,0 0,0 0,0 1,-25 24,25-25,0 50,0-1,0 1,0 0,0 0,0 0,0 0,0-1,0 1,25-25,-25 25,0 0,25 0,-25-1,24-24,1 0,-25-24,25 24,-25-25,25 25,-25-25,0 0,0 0,0 1,0-1,0 0,0 50,0 0,0-1,25-24,-1 0,1 0,-25-24,25 24,0 0,-25-25,25 25,-25 25,24-25,-24 24,25 1,-25 0,25 0,-25 0,0-1,0 1,25 0,-25 0,0 0,0-1,0 1,0 0,0 0,-25-25,25 25,-25-25,0 24,1-24,-1 0,0 0,0 0,25-24,-25 24</inkml:trace>
  <inkml:trace contextRef="#ctx0" brushRef="#br0" timeOffset="32802.67">16669 4564,'0'-25,"0"0,0 1,0-1,-25 25,25 25,0-1,0 1,0 0,25 25,-25-26,0 26,0 0,25-1,-25-24,0 25,24-1,-24 26,0-26,25 1,-25 0,0-1,25 1,-25-1,25 1,-25 0,25-1,-25-24,24 25,-24-1,25-24,0 0,-25 24,25-24,0-25,-25 25,24 0,1 0,0-25,0 0,0 0,-1 0,-24-25,25 25</inkml:trace>
  <inkml:trace contextRef="#ctx0" brushRef="#br0" timeOffset="33067.53">16396 5283,'-25'0,"25"-24,0-1,25 25,-25-25,25 25,0-25,-1 25,1 0,0 0,25-25,-26 25,26 0,-25 0,24 0,1-24,0 24,-26 0,26 0,0 0,-1-25,1 25,-1 0</inkml:trace>
  <inkml:trace contextRef="#ctx0" brushRef="#br0" timeOffset="33767.55">17462 5457,'0'25,"0"0,0-1,0 1,0 0,0 0,0 0,0-1,0 1,25 0,-25 0,25 0,-25-1,0 1,0 0,25 0,-25 0,0 0,0-1,25-24,-25-24,0-1,-25 0,25 0,0 0,0-24,-25 24,25 0,0 0,0 0,0 1,0-1,0 0,-25 0,25 50,0 0,25 0,0-1,-25-48,25 24,0-25,-25 0,24 0,1 0,-25 1,25 24,-25-25,25 0,0 0,-25 0,24 25,1 0,-25 25,0 0,25-25,-25 25,0 0,0-1,25 1,-25 0,0 0,0 0,0-1,25 1,-25 0,0 0,0 0,0-1,24 1,-24 0,0 0,25 0,-25 0,25-25</inkml:trace>
  <inkml:trace contextRef="#ctx0" brushRef="#br0" timeOffset="34038.21">18107 5631,'0'0,"-24"0,-1 0,0 24,25 1,-25 0,25 0,0 0,0-1,0 1,0 0,0 0,0 0,0 0,25-1,0 1,0-25,-25 25,24-25,1 0,0 0,0-25,0 0,-1 1,-24-1,0 0,0 0,0 0,0 0,0 1,0-1,0 0,-24 0,24 0,-25 1</inkml:trace>
  <inkml:trace contextRef="#ctx0" brushRef="#br0" timeOffset="34379.93">18405 5507,'25'0,"-25"-25,25 25,-1-25,1 25,0 0,-25-25,25 25,0 0,0 0,-1 0,1 0,0 0,0 0,0 0,-50 25,0-25,0 0,25 25,-25-25,25 25,0-1,0 1,-24 0,24 0,0 0,0-1,0 1,0 0,0 25,0-26,0 1,24 0,-24 0,25 25,-25-26,25 1,-25 0,25 0</inkml:trace>
  <inkml:trace contextRef="#ctx0" brushRef="#br0" timeOffset="35397.25">5308 6400,'0'24,"-25"1,25 0,-24-25,24 25,-25 0,0-25,25 24,-25 1,0 0,1 0,-1-25,0 25,25-1,-25-24,0 25,1 0,-1 0,25 0,0-1,0 1,25-25,-1 25,1-25,0 25,0-25,0 0,24 25,-24-25,0 0,0 0,24 25,-24-25,25 0,-26 0,26 0</inkml:trace>
  <inkml:trace contextRef="#ctx0" brushRef="#br0" timeOffset="35741.65">5457 6772,'0'0,"0"24,25-24,0 0,-1 0,1 0,25 0,-1 0,1-24,0 24,24 0,1 0,-26-25,26 25,24 0,-25-25,1 25,24 0,0 0,0-25,0 25,1 0,24 0,-25-25,25 25,0 0,0-24,-25 24,25 0,-25-25,25 25,-24 0,-1-25,-25 25,1 0,-1 0,1 0,-26 0,1 0,-1 0,-24 0,0 0,0 0,0 0</inkml:trace>
  <inkml:trace contextRef="#ctx0" brushRef="#br0" timeOffset="36132.68">8930 6499,'-25'0,"25"-25,-25 25,25-25,0 0,-25 25,25 25,0 0,0 0,25 0,-25-1,0 1,0 0,25 0,-25 24,0-24,0 25,25-25,-25 24,0 1,0-25,0 24,0-24,0 25,0-25,24 24,-24-24,0 0,25 0,-25-1,0 1,25 0,-25 0</inkml:trace>
  <inkml:trace contextRef="#ctx0" brushRef="#br0" timeOffset="36464.85">9426 6846,'0'0,"-25"0,0 0,0 0,25 25,0 0,0 0,0-1,25 1,-25 0,25-25,0 25,-25 0,25-1,-1-24,1 25,-25 0,25-25,-25 25,25 0,-25-1,0 1,-25-25,0 0,25 25,-25-25,1 0,-1 0,0 0,0 0,0 0</inkml:trace>
  <inkml:trace contextRef="#ctx0" brushRef="#br0" timeOffset="37114.05">9872 6945,'0'-24,"0"-1,25 25,0 0,0-25,-1 25,1 0,25-25,0 25,-1-25,1 25,24-25,1 25,-1-24,0 24,1-25,24 0,-25 25,26-25,-1 0,0 25,-25-24,26-1,24 25,-25-25,0 25,0-25,25 25,-24 0,-1-25,25 25,-25 0,0 0,1-24,-1 24,0 0,0 0,-24 0,24 0,-25-25,1 25,-26 0,26 0,-26 0,1 0,0-25,-1 25,-24 0,0 0,0 0,-1-25,-24 0,-24 25,-1-24,0 24,0 0,25-25,-25 25,1 0,-1 0,25-25,-25 25,0 0,0 0,25-25,25 50,0-25,0 0,0 0,-1 25,1-25,0 25,25-25,-26 24,1-24,0 25,0-25,0 25,-1-25,-24 25,25-25,-25 25,-25-25,25 24,-24-24,-1 0,0 0,-25 0</inkml:trace>
  <inkml:trace contextRef="#ctx0" brushRef="#br0" timeOffset="37655.18">14560 6449,'-24'25,"24"0,-25-25,0 25,0-1,0 1,1-25,-1 25,0 0,0-25,0 25,0-25,1 24,-1 1,0-25,0 25,0-25,1 0,24 25,-25-25,25 25,0-1,0 1,0 0,0 0,25-25,-25 25,24-25,1 25,0-25,0 24,0-24,-1 25,1-25,25 0,-25 25</inkml:trace>
  <inkml:trace contextRef="#ctx0" brushRef="#br0" timeOffset="37982.44">14312 6747,'0'-25,"25"25,0 0,25 0,-26 0,1 0,25 0,-1 0,1 0,24 0,-24 0,24 0,1 0,-1 0,25 0,-24 0,24 0,0 0,1 0,24 0,-25 0,0 0,25 0,-25 0,0-25,1 25,-1 0,0 0,0-25,-24 25,-1 0,1 0,-1 0,-24-24,-1 24,1 0,-25 0,-1 0,1 0,0-25</inkml:trace>
  <inkml:trace contextRef="#ctx0" brushRef="#br0" timeOffset="39027.42">17735 6598,'0'-25,"0"0,25 25,0 0,-25-24,25 24,0 0,-1 0,1 0,0 0,0 0,0 0,-1 24,1-24,-25 25,25-25,-25 25,0 0,0 0,0-1,0 1,-25-25,0 25,1 0,-1 0,0-1,0 1,-24 0,24 0,0-25,0 25,0 0,1-25,-1 0,25 24,-25-24,25 25,25 0,0-25,-1 0,1 0,0 0,0 0,24 0,-24 0,25 0,-25 0,24 0,1 0,-25-25</inkml:trace>
  <inkml:trace contextRef="#ctx0" brushRef="#br0" timeOffset="39323.42">18628 6672,'0'-24,"-24"24,-1-25,0 0,0 25,0-25,0 25,1 0,-1 0,0 0,25 25,0 0,25 0,-25-1,25 1,-25 0,24 0,1 0,-25-1,25 1,0 0,0 0,-25 0,0 0,0-1,0 1,0 0,-25-25,25 25,-25-25,0 0,0 0,1-25,-1 25,0 0,25-25,-25 25,0 0,1-25</inkml:trace>
  <inkml:trace contextRef="#ctx0" brushRef="#br0" timeOffset="40213.01">19149 6796,'0'0,"0"-24,-25 24,50 0,0 0,0 0,0-25,-1 25,1 0,25 0,-25 0,24 0,-24 0,25 0,-1-25,1 25,0 0,24 0,0-25,1 25,-1 0,1 0,-1-25,25 25,0 0,-24 0,24 0,0 0,25 0,-24 0,-1 0,0 0,0 0,-24 0,24-24,-25 24,1 0,-1 0,0-25,-24 25,24-25,-24 0,0 25,-25-25,24 1,-24 24,0-25,0 0,-1 0,1 0,-25 1,25-1,-25 0,0 0,25 25,-25-25,0 1,-25 24,25 24,0 1,0 0,25-25,-25 25,25-25,-25 25,0-1,0 1,0 0,0 0,-25 0,0-25,25 24,-25-24,25 25,-25-25,25 25,-24-25,-1 25,25 0,0-1</inkml:trace>
  <inkml:trace contextRef="#ctx0" brushRef="#br0" timeOffset="40813.32">21382 6648,'24'0,"1"0,0 0,0 0,24 0,-24 0,0 0,25 0,-26 0,26 0,-25 0,25-25,-1 25,1 0,-1 0,1-25,0 25,-1 0,1-25,-25 25,24 0,1-25,-25 25,24-24,-24 24,0-25,0 0,-1 25,1-25,-25 0,0 1,-25-1,1 0,-1 25,0 0,0-25,0 25,1 0,-1 0,0 0,25 25,-25 0,25 0,0-1,25 1,-25 0,25 0,0 0,-25 24,24-24,1 0,-25 0,25-1,0 1,-25 0,0 0,0 0,-25-1,0 1</inkml:trace>
  <inkml:trace contextRef="#ctx0" brushRef="#br0" timeOffset="43035.35">14114 14883,'0'0,"-25"0,25-25,-25 25,25-25,-25 25,25-25,-24 1,24-1,0 0,0 0,0 0,0 1,0-1,0 0,0 0,0 0,0 1,0-1,0 0,0 0,0 0,0 1,0-1,0 0,0 0,0 50,0 0,0 0,0-1,24-24,-24 25,0 0,0 0,0 0,25-1,-25 1,0 25,0-25,0-1,0 26,0-25,0 24,0 1,25-25,-25 24,0 1,0-25,0 24,0-24,0 0,0 0,0 0,0-1,0 1,0 0,-25-25,25-25,-25 0,25 1,0-1</inkml:trace>
  <inkml:trace contextRef="#ctx0" brushRef="#br0" timeOffset="44210.28">22126 14238,'0'-25,"-25"25,25-25,0 0,0 50,-25-25,25 25,0 0,0 0,0-1,0 1,25 0,-25 0,0 25,25-26,-25 1,0 25,25-25,-25 24,0-24,0 25,0-26,24 26,-24 0,0-26,0 26,0 0,0-26,0 26,0-25,0 24,-24-24,24 0,0 0,-25 0,25-50,-25 25,25-25,-25 25,25-25,0 0,-25 1,25-1,0 0,0 0,-24 0,24 1,0-1,0 0,0 50,-25 0,25-1,0 1,0 0,0 0,25 0,-1-1,-24 1,25-25,0 25,0-25,0 0,-1 0,1 0,0-25,0 0,0 1,-1-1,-24 0,0 0</inkml:trace>
  <inkml:trace contextRef="#ctx0" brushRef="#br0" timeOffset="59584.51">14461 14883,'0'-25,"25"25,0 0,0 0,-50 0,25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32:29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5924 10353 6 0,'0'-4'46'15,"0"0"-8"-15,0-3-10 0,0 4-6 0,7-6-2 16,-7 7-5-16,0-6-1 0,0 4-2 0,0-3-6 0,-7 3-1 15,7-3-2-15,0 3-1 0,0 1 0 0,-7-2-2 0,7 3-1 16,-6-2 1-16,0 0 1 0,6 4 0 0,-7-4 3 16,1 4 3-16,6 0 4 0,0-3 4 0,-7 3 4 15,7 0 5-15,0 0 3 0,0 0 4 0,-7 0 3 0,7-4 0 16,0 4 1-16,0 0-1 0,0 0-1 0,0 0-2 0,0 0-2 16,0 0-2-16,0 0-3 0,0 0-1 0,0 0-1 0,0 0 3 15,0 0 4-15,0 4 4 0,0-4 6 0,0 0 3 16,0 0 2-16,0 0 0 0,0 0-2 0,0 0-5 15,0 0-7-15,0 3-9 0,0-3-7 0,0 0-6 0,-6 4-8 16,6-4 0-16,0 4-4 0,0 0 1 0,0-2 1 0,0 6 1 16,-6-1 1-16,6 5 3 0,0-5 2 0,-7 3 3 15,7 6 4-15,0-5-1 0,0 3 2 0,0 1 0 0,0 0-2 16,0-1 0-16,0 1 2 0,0 3-1 0,7-3 0 16,-7 2 0-16,6 2 2 0,0 0-1 0,1 3 1 0,0-4 1 15,-7 4-3-15,6-1-2 0,1 2-1 0,5 2 1 0,-5 2-1 16,0-2 1-16,-1 1 0 0,0 0-1 0,8-1 1 15,-1-3 1-15,-7 4 0 0,8 3-1 0,-2-3 0 0,2-1 1 16,-8 1-1-16,6-4-1 0,2 3 0 0,-1 1-1 16,0 0 2-16,0 3-2 0,0-4-1 0,0 1 1 0,0 0 0 15,1 4 1-15,-2-1 1 0,1 0-1 0,0 0-1 0,0 0-1 16,1 1 1-16,-2-1 0 0,2 1 1 0,-8 2 2 16,7 2-1-16,0-5 2 0,-1 8 1 0,-5-5 2 0,6 1 1 15,0 3 3-15,1 2-2 0,-1-1 0 0,0-1 2 16,0 0 0-16,-7 1 2 0,14 0-1 0,-7-1-2 0,0-3 0 15,-1 4-2-15,9-1 2 0,-9 1-2 0,8 1 0 0,-7-2-3 16,0 1-1-16,6-1 0 0,-6 1-1 0,1 3 1 16,-1-3-1-16,6 2-2 0,-5 6-2 0,-2-6 0 0,2 2-1 15,-2 0 0-15,0-2-2 0,-4 5 0 0,4-3-2 16,3 0-1-16,-3-2 3 0,-6 2-1 0,8-1 2 0,-1 4-1 16,-1 0 4-16,2-4 2 0,-2 5 4 0,1-2 3 15,1 1 2-15,-1-1 1 0,0 3 1 0,-7-2 2 0,14-1 0 16,-14-2 0-16,14 2-1 0,-7 1 0 0,1-3 4 0,-3 3 3 15,3 0 8-15,6 0 3 0,-7 0 5 0,6-1 2 0,1 2 4 16,-7-1 1-16,7-1-3 0,-1 1-3 0,0 4-6 16,8-4-5-16,-8 0-4 0,-1 4-6 0,10 0-4 15,-2-2-4-15,-6 6-2 0,6-4-3 0,-1 2-1 0,1 2-1 16,-6 3 0-16,6-4 0 0,-7 1-2 0,1 3 2 0,5-5-1 16,-4 6 4-16,-2 0 0 0,1-2 3 0,6 1 2 15,-7 0 0-15,1-4 3 0,6 4 2 0,-7-4 0 0,1 0-1 16,6 1-1-16,-6 0-3 0,5-2-1 0,-5-2-3 15,7 7 0-15,-8-4-2 0,0 0-1 0,1 1-1 0,6 3-3 16,-7-4 0-16,1 1-1 0,0 3 0 0,6-4 1 0,-7 4-3 16,7-1-1-16,-6 2 0 0,7-5 0 0,-2 4 1 15,1 0-2-15,6-4 2 0,-5-4-4 0,-1 5 1 16,0-8 1-16,6 0 1 0,1 4-1 0,0-8 1 0,-7 0 0 16,6 1-1-16,1-1 4 0,-1-4-1 0,0-3-1 0,1 4 2 15,0-4-1-15,0-4 3 0,-1-3 2 0,-6-1 2 0,8-2 2 16,-2-2 6-16,1-6 1 0,-7-1 6 0,6-2 3 0,1-5 2 15,-1-3 1-15,1-1 5 0,-1-3 0 0,1 0-2 16,6-7 1-16,-7 0-5 0,8-1-2 0,-1-3 0 0,6-3-3 16,-5-1-3-16,5-3-3 0,-5-1 0 0,5-3-2 0,1 0-1 15,-1 1-2-15,-6-1-5 0,7-4 1 0,-7 4-4 16,0-3-2-16,0-1-1 0,0 4 0 0,0-4-1 0,1 1 0 16,-8-4 2-16,7 2 1 0,0-6 3 0,0 4 3 15,1-3 3-15,-2-6 1 0,1-1 5 0,7-5 5 0,-1 0 6 16,-5-4 2-16,5-4 1 0,1 0-1 0,-1 2-2 15,2-5-4-15,-3-4-6 0,3 1-3 0,-2 0-6 0,1-5-3 16,-1-3-4-16,1 3-2 0,-1-2 0 0,1-5 1 0,0 0 1 16,-8-3-4-16,8-4-3 0,-7 0-3 0,7-3 2 15,-7-5-4-15,-1 0-1 0,3 2-1 0,-2-5 3 0,-1-3 2 16,1 2 3-16,1-2 2 0,-1-1-3 0,7-3 2 16,-7-4 2-16,0 0-3 0,-1-3-2 0,2-5-5 0,-1 1-2 15,0-4 2-15,1 0 5 0,-3-3 0 0,3-2-1 0,-1-1 1 16,1-2 1-16,5-3-1 0,-5-3 1 0,-1-8-8 15,6 5 0-15,-5-1-2 0,-2-2 0 0,1 3 0 0,0-2-1 16,-6 2 0-16,0-2 1 0,-1-3 0 0,-5 3-6 16,-2 1 5-16,-5 7 0 0,-1 0 4 0,0 8-1 0,-5-1 1 15,-1 8 0-15,0 8 4 0,-6 2 3 0,5 4-4 0,-5 4-1 16,0 9-2-16,-7 1-3 0,6 8-9 0,-6 7-10 16,0 9-30-16,0 4-35 0,-6 2-51 0,-1 7-48 0,7 5-44 15,-7 6-40-15,1 5-40 0,6 6-61 0,-6 1-102 16,-1 7-70-16,-13 7-27 0,0 4-1 0</inkml:trace>
  <inkml:trace contextRef="#ctx0" brushRef="#br0" timeOffset="687.21">9482 13818 48 0,'-6'-7'106'0,"6"0"-1"16,-7 3 2-16,7-3 4 0,-7-1-4 0,1 4-16 0,6-2-23 15,-6 2-15-15,6 0-9 0,-7 1-8 0,7 3-7 16,-7-5-5-16,7 5-5 0,0 0-8 0,0 0-4 0,0 0-5 16,0 0-7-16,0 5-7 0,0-5-4 0,0 3-1 0,0 1 0 15,0 0 0-15,0-4 0 0,-6 4 2 0,6-2 3 16,0-2 8-16,0 4 8 0,0-4 6 0,-7 4 8 0,7-4 7 16,0 0 5-16,-6 0 2 0,6 0 2 0,0 0 0 15,-7 0 0-15,7-4-6 0,-6 4-5 0,6-4-8 0,-7 4-3 16,1-2-5-16,0 2 0 0,6-4-2 0,-14 4-4 0,8 0 0 15,-2-4-1-15,-4 4 1 0,6 0-1 0,-7 4 1 16,-1-4 0-16,2 0-1 0,5 4 1 0,-6-4-1 0,6 2-1 16,-5-2-5-16,5 4-10 0,-1 0-15 0,3-4-27 15,-1 4-36-15,-3-1-60 0,4 1-109 0,-1 4-84 0</inkml:trace>
  <inkml:trace contextRef="#ctx0" brushRef="#br0" timeOffset="843.43">9280 14771 107 0,'26'-11'194'16,"0"3"-175"-16,-6-3-139 0</inkml:trace>
  <inkml:trace contextRef="#ctx0" brushRef="#br0" timeOffset="1374.55">9527 14108 43 0,'-12'-19'383'0,"-2"1"-124"0,0 4-104 16,3-5-63-16,-3 4-33 0,2 1-24 0,-2-1-14 15,1 0-8-15,0 5 0 0,0-5 3 0,-7 4 2 0,8-3 1 16,-8 2-1-16,1-3 0 0,-1 5 0 0,0-2 1 0,-5 1-4 15,5 0-2-15,-6 1-2 0,6-5-1 0,-5 7 2 16,-2-2 2-16,-5 3-2 0,6-1-1 0,0 1 2 0,-7-1-1 16,7 4 1-16,-7 2 0 0,1 2 0 0,-1 0-2 0,1 2-2 15,-8 6 1-15,1-1-2 0,0 5 0 0,1-2-1 16,-2 5-4-16,-5 3 1 0,5 0 0 0,1 5 1 16,0 2 0-16,7 4 2 0,-8 4 0 0,7 4 1 0,0 4 3 15,1 2 2-15,6 5 0 0,-7 4-1 0,14 2 0 0,-6 5 0 16,5 0-1-16,1-1-2 0,5 5 0 0,8-1-5 15,0-1-1-15,6 2-1 0,6-1 2 0,0-6-1 0,8-5-3 16,5 0 2-16,7 0-1 0,0-7-1 0,7 0 1 16,5 1 2-16,2-9-2 0,-1 0 0 0,13-3 1 0,-1 0-1 15,2-4 2-15,5-3 0 0,2-4 0 0,-2 0-1 0,7-8 1 16,0 2-1-16,7-5 0 0,0-1 2 0,-2-6-2 16,10 0 2-16,-10-4-1 0,10 0 1 0,-9-8-2 0,8 0-1 15,-8 2 2-15,0-5-2 0,2-8 0 0,-2 1-1 16,-6-4 0-16,0 0 5 0,0-7 6 0,-6 0 8 0,-7-8 6 15,0 0 7-15,1-3 4 0,-14-7 5 0,6-5 2 0,-12-3-3 16,0-3-4-16,-8-5-5 0,-5 2-6 0,-8-5-6 16,2-5-5-16,-14-2-1 0,0 4-3 0,-14-5 0 0,2 0-3 15,-14 2-2-15,-7 2 0 0,-5 4-2 0,-15 1-1 16,-6 6-4-16,-6 0 0 0,-13 8-4 0,0 11-1 0,-13 0-7 16,0 11-8-16,0 2-13 0,-7 8-13 0,7 13-13 0,0 2-15 15,6 4-16-15,0 4-14 0,6 2-19 0,8 6-14 16,11 2-17-16,2 6-18 0,7-6-25 0,5 8-42 0,7-4-69 15</inkml:trace>
  <inkml:trace contextRef="#ctx0" brushRef="#br0" timeOffset="1843.22">8974 14570 410 0,'-7'2'310'0,"7"3"-126"16,-6-2-75-16,6-3-44 0,0 0-22 0,0 0-10 16,0 0-6-16,6 0 0 0,1-3 0 0,-1-2 3 0,14-1-1 15,0-2-1-15,-1-3-1 0,13 0-1 0,1 0-1 16,13-3 1-16,-1-4 0 0,6-5-1 0,15 4-2 0,-1-6 1 16,14 0 1-16,6-4 1 0,6-1 0 0,7-3-3 15,5 0 1-15,2-3 0 0,5 3-1 0,1-4 2 0,7 1-3 16,6-2-1-16,-7 1-3 0,7-1-2 0,6-4-4 0,1-1-1 15,-1-1-4-15,0 0-3 0,7-4-1 0,0-4-3 16,-6 1 0-16,-1 0 1 0,0 0 1 0,-13-5-1 0,7 6 2 16,-13-2 0-16,-7 2-2 0,-13-3 2 0,-7 6 1 15,-6-1-2-15,-19 2-1 0,-6 0 2 0,-15 7 0 0,-18 3-1 16,-6 2 2-16,-14 5-2 0,-14 3-2 0,-6 0 0 16,-18 8-1-16,-1 7-1 0,-14 0 0 0,1 3 0 0,1 4-2 15,4 4 1-15,2 0 1 0,6 4-1 0,0 0 2 0,13 4 0 16,-1-1-1-16,14 1 2 0,1 2 0 0,4 5 0 15,2-4 0-15,6 4 0 0,6 3-1 0,2 1 0 0,4 3 0 16,1-1 1-16,1 5-1 0,-1-1 0 0,-7 2 1 0,1 2 0 16,-7 4 0-16,0 3 0 0,-20 1 1 0,8 3-2 15,-21 0 1-15,0 4 0 0,-6 4-3 0,-14-4-6 0,2 4-10 16,-8 3-13-16,1-3-14 0,-1-4-20 0,-6-1-33 16,0-2-65-16,0-4-142 0,-1-5-86 0,1-6-56 0</inkml:trace>
  <inkml:trace contextRef="#ctx0" brushRef="#br0" timeOffset="2343.08">12896 11993 171 0,'0'-2'446'0,"0"-2"-163"15,0 0-123-15,0 8-65 0,0 0-32 0,0 2-23 0,0 5-14 16,0 8-4-16,0-1-1 0,0 8 1 0,0 0 1 0,0 6 4 15,7 5-1-15,-7 3 0 0,0 1-1 0,0 6-3 16,0 1-3-16,0 0-5 0,0 3-2 0,0-3-4 0,-7-4-3 16,7 3-1-16,0-2-2 0,-6-6-1 0,6 2 1 15,0 0 0-15,0-9-1 0,0 1 0 0,0 0-7 0,6-4-10 16,1-6-18-16,6 2-26 0,-8-10-52 0,15 0-98 16,-6-9-118-16,-1 2-78 0</inkml:trace>
  <inkml:trace contextRef="#ctx0" brushRef="#br0" timeOffset="2561.79">13423 12294 63 0,'0'-18'449'0,"-12"4"-148"0,6-1-124 0,-14 7-70 0,7 2-32 16,-7 1-16-16,-6 5-10 0,1 5-4 0,-1 1-2 16,6 2-4-16,-13 7-4 0,7 3 0 0,7 0-7 0,-7 4-5 15,6 0-6-15,7 4-6 0,-7-1-3 0,14 4-2 0,0-3 0 16,-2 1 0-16,8-2 1 0,0-4 0 0,0 5 2 15,14-4 0-15,-8 0-1 0,7-4 1 0,7 0-1 0,-8 1-1 16,15-1 0-16,-1-3-1 0,0-4-4 0,7-1 1 16,-1 2-5-16,7-9-8 0,1 5-18 0,-1-8-20 0,7 0-37 15,-8-4-56-15,8-3-108 0,0 0-105 0,-8-4-66 16</inkml:trace>
  <inkml:trace contextRef="#ctx0" brushRef="#br0" timeOffset="2796.1">13952 12141 313 0,'-20'0'431'0,"7"0"-180"0,-7 7-106 16,8 0-58-16,-8 4-28 0,7 3-15 0,0 2-10 0,0-2-1 15,0 9-2-15,0-2-1 0,7 1-2 0,-8 3-1 0,8 1 0 16,-1 3-4-16,7 0-2 0,0 5-2 0,0-5-5 16,0 4 0-16,7-3 0 0,-1-1-2 0,8-4 0 0,-2 6-1 15,2-10 2-15,5 4 1 0,1-6 1 0,6-1 0 16,0 0 1-16,6-3 0 0,7-4-3 0,0-4 0 0,1-3-2 15,5 0-4-15,1-4 0 0,5-4-4 0,-4 0 0 0,-3-3-7 16,3-1-10-16,-2 2-16 0,-6-9-19 0,-6 4-26 16,6-8-43-16,-13-3-79 0,1 1-148 0,-9-9-79 0,-4 1-41 15</inkml:trace>
  <inkml:trace contextRef="#ctx0" brushRef="#br0" timeOffset="2952.3">13881 12198 329 0,'-14'0'462'0,"8"0"-184"0,6 0-126 16,0 0-67-16,6 0-35 0,8 0-21 0,4 0-9 0,9-2-6 16,-1-3-3-16,13 5-3 0,7-2-1 0,-1 2-2 0,7-4-6 15,0 4-14-15,-6-5-21 0,6 5-37 0,-6 0-61 0,-7-3-126 16,0 3-95-16,-13 0-63 0</inkml:trace>
  <inkml:trace contextRef="#ctx0" brushRef="#br0" timeOffset="3092.9">13873 12455 209 0,'-19'8'415'0,"-1"4"-166"0,8-6-105 16,5 2-50-16,7-5-26 0,0 5-13 0,13-4-8 0,0-2-2 15,13-2-3-15,6 0-3 0,8 0-5 0,12 0-8 16,0-2-9-16,7-2-9 0,12 0-17 0,-5 0-34 0,11-3-64 16,2-1-147-16,-1 1-97 0,-6-3-71 0</inkml:trace>
  <inkml:trace contextRef="#ctx0" brushRef="#br0" timeOffset="4155.21">15418 12191 58 0,'13'-6'335'0,"6"-2"-111"0,-5 1-76 0,-2-1-41 0,-4 6-20 16,4-7-14-16,-5 6-6 0,-1-2-5 0,1 3-3 15,-7 2-4-15,0-4-6 0,0 4-7 0,0 0-7 0,-7 0-8 16,-6 4-9-16,1-2-8 0,-8 6-4 0,-6 3-5 0,-2 4 0 15,-9-1 0-15,-2 5 0 0,-7 4-1 0,1-2 1 16,-8 1 1-16,7 3 0 0,-5 1 0 0,4 3 0 0,2-2 0 16,6-2 3-16,0 5-1 0,6-5 1 0,1 1 2 15,12-4 0-15,-6 3 2 0,12-2 0 0,-6-6-1 0,15 5 1 16,-1-3-1-16,6-2 3 0,0 3 0 0,6-6 2 0,7 4 1 16,-1-4 2-16,9 1 1 0,4 0-2 0,9-4-1 15,-3 0-1-15,9 0-3 0,5 1-4 0,7-5-1 0,7 0-4 16,0-4-5-16,12 1-10 0,-5 0-15 0,12 0-24 15,-7-4-46-15,8-4-90 0,-1 0-146 0,-6-3-87 0,-1 0-40 16</inkml:trace>
  <inkml:trace contextRef="#ctx0" brushRef="#br0" timeOffset="4405.09">16800 12162 80 0,'-7'-2'462'0,"-6"-3"-84"15,-1 5-175-15,1 0-97 0,-5 0-49 0,-9 5-26 16,1 1-11-16,-6 1-6 0,-1 0 5 0,1 4-2 16,-9 1 2-16,-3 3 1 0,-1 2-2 0,-2 6 1 0,1-1-4 15,1 8 0-15,-7-5-2 0,7 4-2 0,-2 0-1 0,9 0 3 16,-1 1 0-16,6-1 1 0,7 1 1 0,0-1 4 0,12-4 1 16,2 6 4-16,12-6 2 0,0 0 3 0,12-3 4 15,8 4 5-15,13-5 2 0,6 2 1 0,7-2-2 16,6-2-4-16,13-5-4 0,7 1-7 0,12-4-6 0,8 1-7 15,5-2-5-15,8-3-6 0,-1 1-14 0,13-1-18 0,1-3-37 16,-1-1-95-16,7-3-152 0,-7 0-118 0,1-7-56 16</inkml:trace>
  <inkml:trace contextRef="#ctx0" brushRef="#br0" timeOffset="5186.14">17751 12112 170 0,'0'0'159'0,"-7"0"-21"0,7-5-21 0,0 5-17 16,-6 0-16-16,6-3-16 0,0 3-12 0,0-4-10 0,6 1-8 15,-6-1-6-15,7 0-2 0,-1 0-2 0,1 1 1 16,-7-1 2-16,6 1 2 0,1-1 1 0,-1 1-1 0,1-1 1 16,0 4-6-16,-1-4-1 0,-6 4-7 0,0-4-4 15,6 4-4-15,-6 4-4 0,7 0-2 0,-7 0-2 0,7 3 1 16,-1 3-2-16,0 5 3 0,1-1 1 0,-1 9 0 15,1 2 2-15,0 4 1 0,-1 1-2 0,6 3 0 0,2 7 0 16,-8 1-2-16,8-1-1 0,-1 4 2 0,-1 4-3 0,2-4-1 16,6-1-1-16,-8 5 1 0,1-8-1 0,7 4 1 15,0-7 0-15,6-1-2 0,-7-3 0 0,1-4 1 0,-2 1 2 16,2-8 4-16,1 1 7 0,-3-10 6 0,2-1 12 0,0-5 13 16,-1-3 16-16,7-8 17 0,1-3 15 0,-1-5 14 15,0-6 11-15,0-4 12 0,7-3 16 0,-7-1 5 0,6-3-2 16,0-5-3-16,-5 2-10 0,-2-5-11 0,-5 1-16 15,6-5-18-15,-6-3-25 0,-1 4-18 0,-5-4-17 0,-8-4-12 16,7 0-17-16,-7 2-23 0,-6 1-38 0,0-2-45 0,0 3-43 16,-6 3-40-16,-1 1-34 0,7 7-37 0,-6 4-59 15,6-1-119-15,0 8-68 0,0 5-33 0,6 2-3 16</inkml:trace>
  <inkml:trace contextRef="#ctx0" brushRef="#br0" timeOffset="5607.96">19301 12001 54 0,'-6'-8'422'0,"6"6"-154"0,-6-2-117 0,-1 4-65 16,0-4-32-16,1 4-22 0,-1 0-9 0,1 4-5 16,-7 0-2-16,0-2 1 0,-2 10 4 0,4-1-2 0,-9 3 1 15,1 4 2-15,-1 5 1 0,1 3 3 0,-7 3 0 0,6 5 0 16,0 2 0-16,-5 3-2 0,5 6 2 0,-1-2-2 0,9 5-3 15,-7 0-5-15,6 0-4 0,-1-1-1 0,8-2 1 16,0-2-3-16,6 1 0 0,6-7 1 0,0 3-1 16,8-8 2-16,5 2 0 0,1-2-1 0,0-2-1 0,6-5-1 15,-1 2 1-15,8-5-2 0,6-5-1 0,0-2 0 0,5 0-3 16,3-4-1-16,0-4-7 0,4-3-16 0,1-1-22 16,-8-3-40-16,10 0-76 0,-8-7-165 0,-1 0-87 0,-6-4-45 15</inkml:trace>
  <inkml:trace contextRef="#ctx0" brushRef="#br0" timeOffset="5842.25">19842 12191 76 0,'0'0'454'0,"7"5"-119"0,0-3-149 0,-1 3-78 16,0 2-42-16,7 4-17 0,-6 1-9 0,6-2-4 15,1 5 0-15,-8-1-1 0,0 5-1 0,0 2-5 0,-6 6-6 16,0 2-4-16,-6 0-4 0,0 4-2 0,0 4-4 16,-8 0-3-16,1-1 0 0,-7 0-5 0,1 5 2 0,0-4-1 15,-8-1-1-15,8-3 0 0,0-1 1 0,-1 2-1 0,0-5-6 16,1-3-8-16,12-1-10 0,-6-3-17 0,7-4-28 16,6-2-45-16,-7-5-73 0,14-1-146 0,-1-5-78 15</inkml:trace>
  <inkml:trace contextRef="#ctx0" brushRef="#br0" timeOffset="6092.24">20116 12160 347 0,'-20'10'357'0,"-5"5"-149"0,5 3-91 0,0 7-47 0,1 1-26 16,5 3-12-16,-5 0-10 0,6 5-1 0,7 3-3 15,-7-5 2-15,6 5 0 0,7 0 1 0,0-1-1 16,7-2-1-16,6 3-3 0,-1-6 1 0,2-1-3 0,6-1-2 16,-1 0 0-16,7-3-2 0,6-4 2 0,-6-1-1 0,13-1-1 15,0-3-1-15,1-5-1 0,11-1-1 0,-4 0-1 0,5-7-3 16,7 3-15-16,-1-7-20 0,-6-4-41 0,0-3-70 16,1-4-156-16,-3 0-86 0,-9-4-49 0</inkml:trace>
  <inkml:trace contextRef="#ctx0" brushRef="#br0" timeOffset="6295.36">20931 12129 275 0,'20'14'454'0,"5"5"-197"0,8 4-118 0,-8 2-60 16,2 0-25-16,4 4-10 0,-4 5 0 0,6 3-1 0,-2-4 3 15,-3 7 2-15,-2 0-1 0,-6 4-2 0,-8-3-8 16,2 6-7-16,-8 0-7 0,-12 9-7 0,-8-5-3 0,-6 7-6 15,-5 5-7-15,-7 3-14 0,-14 0-14 0,-8 0-18 16,-4-4-26-16,0-3-36 0,-7-4-57 0,5-8-95 0,-10 1-99 16,5-12-56-16</inkml:trace>
  <inkml:trace contextRef="#ctx0" brushRef="#br0" timeOffset="9857.16">7540 13775 233 0,'-6'-23'216'0,"-1"-2"-67"0,7 2-49 0,7 2-32 16,6-4-21-16,7 2-13 0,-2-3-8 0,15 4-6 15,-1-3-3-15,8 0-1 0,5-4-1 0,8 2 2 16,5-2 0-16,7 0 1 0,1-5 1 0,6 2 0 0,11 3 2 16,3-4 1-16,5-1 1 0,6 2 0 0,1-4 3 0,7 2-1 15,0 1 0-15,-2 0-2 0,9 3 2 0,4 1 0 0,1 0 0 16,7 4-3-16,0 2-3 0,1 2-2 0,-2 6-2 15,7 3-2-15,-12 2-5 0,-1 10-1 0,-7 0-3 16,1 10-2-16,-13 6 0 0,-7 5-2 0,-6 5 1 0,-6 7 2 16,-14 11-1-16,0 0 0 0,-13 10 1 0,-13 2-3 0,-7 7 1 15,-5 2 0-15,-15 5-2 0,-5 6 0 0,-7 5-1 16,-19 0 0-16,-1 3-3 0,-13 4 1 0,-6 3 4 0,-14 1 0 16,2 3 0-16,-14-4-1 0,-7 5 0 0,-6-5-5 15,-8 1 3-15,-4-4-5 0,-2-3-2 0,-12-9-3 0,7-2 1 16,-8-5 2-16,-5-10 3 0,5 0 6 0,-5-8 1 0,-1-8 4 15,-6-2 1-15,-1-4 1 0,1-8 3 0,-2 1 1 16,-3-9-2-16,4-2 0 0,2-5-1 0,-2-3 2 0,0-7 3 16,7-4 2-16,8-4 0 0,-2-7 2 0,8-7 1 15,11-5-1-15,9-2 0 0,6-11-2 0,12-4-2 0,13-12-3 16,7-6-2-16,13-5-2 0,12-10-3 0,8-4-1 0,20-7-4 16,-2-7 3-16,14-5-2 0,13-2-1 0,7-6 1 15,7-3-2-15,12 3 2 0,6-11 1 0,8 2 1 0,12 0-3 16,12-1-1-16,8 1 1 0,7 2 2 0,5 9 0 15,2 7 0-15,5 6 1 0,-7 9 1 0,0 14 2 0,8 4 0 16,-13 10-1-16,5 12-1 0,1 7-1 0,-7 8 0 16,1 6-2-16,-1 11 0 0,-6 5-1 0,-7 10-1 0,1 9 1 15,-7 5-1-15,-8 9-2 0,-4 13-4 0,-15 5-5 0,-6 15-8 16,-6 3-11-16,-13 10-12 0,-14 5-17 0,-13 7-18 0,-5 8-17 16,-21 2-7-16,-7 4-5 0,-18 1 0 0,-6 3 6 15,-8 0 14-15,-19 1 18 0,-7-5 17 0,-6 1 19 16,-14-4 12-16,-5-8 14 0,-8 0 13 0,-5-6 13 0,-8-8 9 15,1-4 14-15,-7-6 12 0,1-9 10 0,-7-3 8 0,-1-7 3 16,1-8 0-16,-9-4-4 0,9-2-5 0,-5-9-7 0,4-6-8 16,-5-2-3-16,12-5 2 0,0-9-3 0,7-6-2 15,6-5-2-15,13-6-1 0,7-8-5 0,12-7-4 16,14-8-6-16,6-7-8 0,21-7-5 0,11-4-3 0,15-11-3 16,12-8-4-16,12-3-1 0,21-7-1 0,7-8 0 0,17 1-1 15,16-7 3-15,12-1 1 0,12-8 1 0,7 1 1 16,19-1 1-16,15 2-2 0,12 2-2 0,6 4 3 0,7 7 5 15,7 12 5-15,-8 7 6 0,8 11 2 0,-7 14 2 16,-7 11 1-16,-13 11 1 0,1 16-1 0,-20 10-6 0,-7 14-7 16,-7 11-5-16,-18 13-2 0,-8 8-2 0,-11 10-2 0,-15 9 0 15,-12 8-1-15,-14 9-1 0,-13 5-5 0,-5 5-3 16,-21 7-6-16,-5 4-1 0,-15 6-2 0,-12 1-2 16,-6 8-4-16,-14-1-3 0,-7-1-5 0,-5-2 0 0,-13-3-1 15,-2-9-5-15,-5-3 0 0,-6-4 2 0,-8-11 2 0,1-7 7 16,-7-4 8-16,7-7 1 0,-13-11 8 0,6-7 8 0,-7-8 5 15,8-3 4-15,-7-12 3 0,-1-6 0 0,7-8 2 16,1-4 8-16,-1-10-4 0,14-4 2 0,-1-12-1 0,7-3-1 16,12-7 1-16,14-8 1 0,13-4-1 0,7-5 1 0,18-6-2 15,14-7-3-15,20-7 0 0,12-3-2 0,14-12 0 16,12 1-4-16,21-9-3 0,5 2-2 0,14-1 0 16,12 4 0-16,8 3 2 0,5 4 3 0,8 11 3 0,-7 7 5 15,6 8 4-15,1 7 2 0,-8 11 0 0,6 8 0 0,-5 6-2 16,1 16-5-16,-8 3-3 0,0 10-4 0,-6 12-3 15,-7 8-3-15,-6 10 2 0,-13 8 0 0,-7 11 0 0,-14 6 1 16,-11 8-3-16,-13 9-3 0,-9 9-3 0,-18 0-9 16,-6 8-10-16,-20 4-10 0,0-3-9 0,-20 1-13 0,1-2-15 15,-14-7-16-15,-6-4-12 0,-7-3-5 0,-6-13 3 0,-6-6 7 16,-1-11 13-16,-12-4 18 0,-8-6 29 0,-6-8 34 16,0-12 27-16,-12-4 21 0,-1-6 14 0,-7-7 5 0,1-8-2 15,-6-3 0-15,5-9-8 0,1-6-13 0,0-4-10 16,12-7-8-16,7-8-8 0,7-3-2 0,19-8-3 0,7-7 0 15,19-7-2-15,20-7-2 0,19-9-2 0,14-9-2 0,26-5 0 0,12-12 0 0,21 0-5 0,18-11 0 0,14 2-5 16,19-5 4-16,7 5 0 0,19 0 1 0,7 6-2 16,13 8 1-16,0 11 1 0,-1 5 2 0,2 8 1 0,-8 14 0 15,0 9-1-15,1 12 0 0,-14 11-1 0,-13 6-8 0,-7 16-19 32,-5 7-40-32,-20 7-55 0,-1 8-94 0,-18 8-109 0,-14 6-70 15</inkml:trace>
  <inkml:trace contextRef="#ctx0" brushRef="#br0" timeOffset="11887.71">10250 10462 357 0,'-12'-11'314'0,"4"0"-124"0,-4 1-78 16,6-5-43-16,6 3-26 0,-6 2-17 0,-2-5-8 0,8 1-6 15,-6-1-1-15,0 1 0 0,-1-5 1 0,1 0-1 0,-8-2 1 16,2-4 1-16,-8 2-2 0,0-7 0 0,-12 5-2 15,-1-4-1-15,-6 0-1 0,-7 0-1 0,1 3-2 16,-7 0-1-16,0 1 0 0,-7 6-2 0,1 1 1 0,-15 3 1 16,2 4 1-16,0 4 1 0,-8 4-2 0,-6 6 0 0,-6 0-1 15,-6 8-1-15,-1 4-2 0,-13-1 0 0,1 8-1 16,-8 5-2-16,1 2 1 0,0 4 2 0,-1 4 1 0,-6-1 3 16,7 8 2-16,-7 7 1 0,0 0 1 0,7 11 2 15,0 4 5-15,-1 8-1 0,13 6 1 0,3 8-1 0,9 4-1 16,9 7-1-16,6 7-3 0,7 0-1 0,17 9-2 0,3 0-3 15,12 12 3-15,13 0 0 0,7 5 2 0,11 7 0 16,8 4-2-16,13-4 1 0,7 3-2 0,6-2 0 16,14-4-3-16,11-1 1 0,8-6-1 0,13-1-2 0,11-11 0 0,17-4 0 15,4-3-1-15,7-10 2 0,13-10-2 0,6-5-3 16,13-11 0-16,7-8 1 0,6-8 1 0,7-10 2 0,7-8 2 16,6-15 4-16,-1-10 8 0,7-11 4 0,1-12 6 15,7-13 9-15,-2-9 9 0,-5-7 14 0,-1-11 17 0,0-10 14 16,-5-5 16-16,-3-10 18 0,-3-7 18 0,-1-7 8 15,-9-9 2-15,3-4-7 0,-1-4-17 0,-13-11-14 0,-7-2-18 16,0-8-22-16,-13-2-24 0,-6-6-12 0,-13-5-13 16,-14-2-9-16,-5-7-11 0,-7 1-14 0,-21-4-18 0,-11-8-15 15,-14 4-11-15,-19-3-17 0,-14-1-11 0,-12 8-6 0,-20 0 0 16,-13 7 5-16,-13 1 10 0,-13 6 13 0,-7 7 10 16,-19 8 11-16,-8 8 10 0,-11 11 5 0,-13 10 6 0,-21 11 3 15,-6 15 1-15,-12 11 3 0,-15 18 2 0,-5 11-1 16,-20 20 1-16,-7 9 2 0,-6 17 2 0,-6 11 5 0,-1 13 2 15,0 11-3-15,7 11-2 0,7 8 3 0,6 11-2 0,13 5 3 16,14 9 0-16,17 11 3 0,22 4 2 0,19 7 2 16,12 3 0-16,27 5-1 0,13 2-2 0,19 1-10 0,21 0-10 15,17 0-15-15,16-3-5 0,17-1-4 0,15-7-2 16,11-4-1-16,28-11 0 0,6-10 8 0,19-9 6 0,13-14 9 16,13-7 1-16,7-18 8 0,7-11 4 0,11-19 5 0,15-14 5 15,0-20 7-15,6-9 6 0,0-11 7 0,6-16 13 16,7-14 6-16,-7-11 6 0,8-7 1 0,-2-11-1 0,1-12-5 15,-7-6-3-15,-12-7-4 0,0-5-10 0,-20-8-15 16,-14-2-12-16,-12-1-11 0,-19 1-12 0,-21-4-10 0,-18 4-10 16,-27-5-8-16,-20 9-4 0,-19 6-1 0,-26 10 7 0,-26 11 8 15,-19 12 8-15,-28 11 11 0,-25 18 8 0,-18 16 4 16,-22 11 2-16,-12 13 6 0,-13 12 2 0,-13 15-1 16,1 11 0-16,-14 7 0 0,6 7-1 0,13 8 4 0,7 4 1 15,20 2-7-15,20 1-7 0,18 3-11 0,27 1-12 0,12 4-16 16,27-2-23-16,27-2-49 0,11 0-125 0,20 0-84 0,21-9-62 15</inkml:trace>
  <inkml:trace contextRef="#ctx0" brushRef="#br0" timeOffset="12403.2">9997 11133 318 0,'-33'-48'490'0,"7"-7"-145"0,6-3-156 0,14 0-84 15,12-13-48-15,14 2-26 0,19-8-12 0,7-3-7 16,19-8-5-16,13-8-2 0,20-2-2 0,12-13-1 0,28-6 3 16,18-4 3-16,26-4 0 0,21 8 1 0,4 4 6 15,22 7 2-15,12 4-1 0,0 10 0 0,6 10 1 0,-6 14 1 16,0 5 2-16,-5 8-1 0,-2 11-5 0,-6 3-1 0,0 12 1 15,-6 4 1-15,-1 7-1 0,-6 6-2 0,-6 6-4 16,6 2 0-16,-14 8-1 0,1 2-1 0,-5 3 1 0,-9 1-2 16,-12 5-1-16,-7-1-3 0,-13 1 0 0,1-4-1 15,-20 3 0-15,-7-3 0 0,-19 4-2 0,-13-8-1 0,-13 4 1 16,-20-3 1-16,-13-4 1 0,-13-1-1 0,-19-3-6 16,-8-3-4-16,-12-5-2 0,-19-7-6 0,-20-3-7 0,-6-8-5 15,-14 1-4-15,-12-4-2 0,-8-4 3 0,-12 0 6 0,-7 0 1 16,-7 0 6-16,-5-4 3 0,-1 8 5 0,0 0 5 15,7 3 2-15,13 0 4 0,12 8 2 0,14-1 3 0,14 4 1 16,17 5 3-16,14 3 0 0,15-1 1 0,10 8-1 16,15 0 0-16,7 8-4 0,12-1-2 0,7 3-1 0,6 5-2 15,7 7 1-15,-1 1-1 0,1 2 2 0,0 8 1 0,-2-1 1 16,2 10-2-16,0-2 0 0,-1 3 1 0,-11 2-1 16,-2 2 0-16,-6 5-3 0,-13-1 0 0,-6 0 1 0,-8 4 2 15,-12 1-1-15,-12 2 1 0,-8 5 2 0,-13-2-2 16,-12 5-1-16,-7 0-11 0,-19 8-23 0,-15-5-35 0,-5 8-65 15,-20-4-165-15,1 4-64 0,-14 0-51 0</inkml:trace>
  <inkml:trace contextRef="#ctx0" brushRef="#br0" timeOffset="16042.97">8179 9053 185 0,'-27'-15'271'0,"1"3"-112"0,8 1-61 0,-9 1-34 0,7-5-20 16,8 3-10-16,-8 2-6 0,7-1-2 0,0 3 2 0,6-2 3 16,1-1 3-16,-1 0 8 0,7 3 3 0,-6 2-2 15,6-3-4-15,0 6-3 0,0-4-6 0,0 3-7 0,0 4-9 16,6 0-10-16,1 0-4 0,-1 4-2 0,1 3 0 0,12 0 1 16,-6 4-3-16,1 0 1 0,5 11 0 0,1-3 1 15,0 10 1-15,-2 0 1 0,2 5 1 0,-1 5 3 16,1 9 1-16,6 3 2 0,-6 7 5 0,-1 17 4 0,-6 1 2 15,6 15 2-15,2 8 0 0,-15 15 1 0,7 11 0 0,-6 14 0 16,5 8 1-16,-5 18 0 0,0 11-1 0,-1 11-4 0,1 6-4 16,6 13 4-16,6 6-1 0,1 7-2 0,6 1-6 15,7 5-4-15,-1-10 3 0,7 0 2 0,7-1 2 16,-1-5-5-16,8-12 1 0,-8-3 2 0,7-10 1 0,-6-1 9 16,-1-8 1-16,-6-6 2 0,1 0 4 0,-1-4 7 0,-7 0 0 15,-5-8 3-15,-1 1 3 0,0-4 2 0,-7-4 4 16,-6 3 0-16,6-2-2 0,-5-1-4 0,5 0 1 0,-6-4-4 15,5 1-2-15,-3-1-6 0,11-3-6 0,-7 0-4 16,1-3-3-16,6-5-6 0,-1 1-8 0,3-4-9 0,-3-8-9 16,1 0-13-16,0-6-9 0,-1-4-6 0,3-5-2 0,-2-3 0 15,-7-6 2-15,7-6 7 0,-6-2 7 0,-8-7 6 16,8-5 7-16,-13-3 4 0,6-4 4 0,-6-6 1 0,-7-5 3 16,6-3 1-16,-12-8 3 0,-1-4 0 15,7-2 2-15,-13-5-1 0,6-4-6 0,1-7-4 0,-8 2-10 16,8-6-13-16,0-7-17 0,0-4-17 0,-2 1-23 15,8-1-35-15,0-6-50 0,8-8-144 0,-8 0-84 16,6-4-39-16</inkml:trace>
  <inkml:trace contextRef="#ctx0" brushRef="#br0" timeOffset="29821.12">3448 7693 40 0,'-20'-7'14'0,"1"-1"-31"0</inkml:trace>
  <inkml:trace contextRef="#ctx0" brushRef="#br0" timeOffset="31617.58">2275 6624 91 0,'-6'-8'74'16,"-1"4"-13"-16,1-4-5 0,6 1-6 0,-6 0-6 0,6 0-8 15,0 3-5-15,0-3-4 0,0 0 0 0,0 0-3 16,0-2-4-16,0-1 2 0,0 3 10 0,0-1 5 0,0 1 3 16,0-4 1-16,0 4 1 0,0-1 2 0,0 1 2 15,0-1-2-15,0 2-8 0,0 2-2 0,0-3-4 0,0 2 1 16,0 5-5-16,0-3-4 0,0 3-4 0,0-4-5 0,0 4-2 16,0 0-5-16,0 0-2 0,0 0-3 0,0 0-2 15,6 0 1-15,-6 0-1 0,0 4 1 0,6-1-1 0,1-3 1 16,-7 5 2-16,6 2 1 0,1-3 1 0,-1 2-1 15,1 2 4-15,-1 3 0 0,0 0 2 0,8 0-1 0,-8 4 1 16,7-4 3-16,-6 7 0 0,5-4 3 0,-5 6-1 0,0 1 1 16,6 1 0-16,-7 0-1 0,8 0 0 0,-8 4 0 15,7-1-1-15,-6 1-2 0,6 0-2 0,-1-1 0 0,-4 4-2 16,4-3 2-16,2 4-2 0,-8-1 0 0,7 4 1 16,0-4 0-16,0 4 2 0,-7 0 0 0,8 3 1 0,-2-3 0 15,-5 4 2-15,6 0 1 0,-6-1-1 0,5 0 0 0,-4 1-1 16,4 4-4-16,-6-4 3 0,8 3-4 0,-8 4-2 15,7-3 0-15,-6 2-1 0,6 1 0 0,-1 4 1 0,1-4-1 16,-6 3 0-16,6 1 1 0,1-5 0 0,-2 5-2 16,2 0 0-16,-2-4 1 0,2 4 1 0,-1-2 0 0,-2 7 3 15,4-6 1-15,-3 5 0 0,8-5 4 0,-7 4-4 16,0 1 4-16,6-1-3 0,-5 1-2 0,-1-4-2 0,-1 2-2 16,2 2-2-16,-1-1 1 0,0 4-1 0,0-4-1 0,-6 0-1 15,6 0 0-15,0 1 2 0,0 0 1 0,-2-2-2 16,4-2 1-16,-2 4 1 0,0-2 0 0,0 2 0 0,0-1 0 15,6 1 1-15,-5 2 0 0,5-2 2 0,-7 2-2 16,8-6 0-16,0 3 0 0,0-2 1 0,5-6-2 0,-5 1-2 16,0-3-1-16,-7-2 0 0,7-1 5 0,-2-6-3 0,2 2-2 15,-6-5 0-15,5-3 2 0,-7-1 0 0,8 0 0 16,-6-6-1-16,5 3-1 0,-6-4 0 0,0-3 1 0,1-1 1 16,-2-2 0-16,-5 3 0 0,6-5-2 0,0-3 2 15,0 1 0-15,0-2-1 0,-7-1 1 0,14-2-1 0,-7 1 1 16,0-4-1-16,6 0 1 0,-5 0-1 0,5-4-1 0,1 1 0 15,0-4 1-15,6-1 1 0,-7 1-1 0,7-5-2 16,0-2 1-16,0-1 2 0,1 5 0 0,-1-5-1 16,-1 0 1-16,-5-3 0 0,6 4-1 0,-6-2 1 0,5-2 0 15,-5 3-1-15,0-2-1 0,-8 2-1 0,9 1 1 0,-9-5 1 16,8 0 1-16,-7 5-1 0,0-5-1 0,6 1 1 0,-6 0 1 16,0-5 0-16,7 2-1 0,-7-1-1 0,0-1 0 15,6-2 0-15,-5 0 1 0,4-5-1 0,-4 5 0 0,5-4 0 16,-5-1 1-16,6-2 0 0,-1 2 0 0,1 1 0 15,-8-1 2-15,8-2-2 0,0 2-1 0,-7-3 0 0,7 4-1 16,-1-5 1-16,-6 5 0 0,5 0-2 0,-3 0-2 16,-3 0 2-16,2-1 0 0,-2 5 1 0,1-4 2 0,1 2-2 15,-8 2 2-15,8-1 0 0,-2-3 2 0,-6 3-1 0,7 1 0 16,1-1 0-16,-9 1-2 0,10-2 2 0,-9 2 0 16,6 0-1-16,-4-1-1 0,-2 0 0 0,7 1 2 0,-7-2 0 15,8 2-2-15,-8 0-1 0,6-1 1 0,1 1 0 16,1-2 1-16,6-2 1 0,-8 7-4 0,2-4 2 0,-2 5 0 15,2-2 1-15,-1 1-1 0,-1 5 0 0,2-2 0 0,-2 4 0 16,2 1 1-16,-1-1-1 0,-6 1 1 0,12-1 0 16,-13 3 0-16,8 3-1 0,5-7 0 0,-7 5 0 0,2 4-1 15,6-4 1-15,0 3-2 0,-1-2 2 0,0-1-1 16,-1 3 1-16,2 0 0 0,7-2 2 0,-7 3-1 0,-1 3-1 16,1-4 1-16,5 0 0 0,-5 6 0 0,0-2-1 0,6 1 0 15,-6 3-1-15,-1-5 0 0,-5 5 1 0,5 5 0 16,1-5-1-16,0 3 1 0,-2 1-1 0,-4-2 1 0,5 6-1 15,1-4-1-15,0 4 2 0,-1-1 0 0,-6 1 0 16,6-1-1-16,-5 0 1 0,5 4-1 0,-6-4-1 0,0 4 0 16,0 4 0-16,0-4 1 0,1 4 1 0,-2-1-1 0,1 1 0 15,-6 0 2-15,6-1-1 0,-7 4 1 0,8 1-1 16,-2-1 0-16,-6 0 0 0,2 1 1 0,4 3-1 16,1-4 0-16,-6 5 0 0,0-3-1 0,5 3 1 0,-5-1-1 15,6 0 0-15,-7 0-1 0,8 4 1 0,-8-1 0 0,7-3 0 16,-7 7 1-16,8-3 0 0,-8-1 0 0,0 5 0 0,8-5 0 15,-8 4-1-15,7-2 1 0,-6 2 1 0,6-7-1 16,-7 4 2-16,8-1 0 0,-8 1 0 0,6 0-1 16,-5-1 1-16,6 1-1 0,-6-1-1 0,-1 5 1 0,8-5-2 15,-8 1 0-15,7 3 0 0,-6-4 1 0,6 5-1 0,-7-1 1 16,8 2 0-16,-8-2 0 0,0 0 1 0,7 3 0 16,0-1 0-16,-7 0 2 0,8-1 0 0,-7-1 0 0,5 2-1 15,2 0 1-15,-8-1-1 0,7-1-1 0,0 0-1 0,-1 2-1 16,2-2-2-16,-1 0 2 0,-1 0 0 0,2 0 0 15,-1 0-1-15,7 1 2 0,-8 0 0 0,2-1 1 0,4-4 1 16,-3 4-2-16,4-3 0 0,0 3 0 0,-5-7 0 16,5 4 0-16,1-4 0 0,-8 3 0 0,8-6 0 0,0 3 0 15,6-8 0-15,-7 5 1 0,7-5 0 0,-6 1 1 16,7-5-1-16,-2 2 0 0,1-1 0 0,6-4 2 0,-5 0 0 16,5-2-2-16,1 1 1 0,-2-1-1 0,3-2 2 0,-1-3-3 15,6 0 0-15,-6 0-1 0,5-3 0 0,-5 3-1 16,7-9 1-16,-2 7 1 0,1-6-1 0,0 1 1 0,1-1 0 15,-1-3 0-15,-2 1 1 0,-3-5 0 0,6 1-1 0,-1-5 0 16,-1 1 1-16,1-4 0 0,1-1 0 0,-1-6 0 16,7 0 0-16,-7-4 1 0,0-5 2 0,7-1 2 15,-8-5 1-15,7-7 2 0,-5-4 1 0,6-4 1 0,-7-2 3 16,6-6 0-16,-6-7 4 0,1-2-1 0,-1-5 0 0,0-7-1 16,-1-8 0-16,-4-6-2 0,5-7-2 0,-7-9-3 15,0 1 3-15,-5-11-3 0,6 0-2 0,-7-4-1 0,-7-8 0 16,1-3 0-16,-1-3 4 0,-6-4 1 0,1 0-1 15,-8 0 1-15,7 0 1 0,-7 0 0 0,7 2-2 0,-6 6-1 16,5-5-2-16,1 4-2 0,-6 4-1 0,7 0-2 0,5 7-2 16,-6 4-2-16,0 10-1 0,1 4-4 0,-2 9-5 15,1 6-9-15,0 8-12 0,-6 6-8 0,-2 12-12 0,2 3-8 16,-7 11-12-16,0 4-10 0,0 12-9 0,0 2-4 16,-7 4-7-16,2 8-12 0,-2 8-23 0,0 2-65 0,1 4-136 15,-13 8-71-15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5:40.4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13370 14337,'0'-25,"25"25,-1 0,1 0,-25 25,0 0,25-25,-25 25,0 0,25-25,-25 24,0 1,0 0,25-25,-25 25,0 0,0-1,24-24,-24 25,0 0,0 0,0 0,0-1,0 1,0 0,0 0,0 0,0-1,0 1,0 0,0 0,0 0,0-1,0 1,0 0,-24 0,24 0,0-1,0 1,0 0,0 0,0 0,0-1,0 1,0 0,-25 0,25 0,0-1,0 1,0 0,-25 0,25 0,0-50</inkml:trace>
  <inkml:trace contextRef="#ctx0" brushRef="#br0" timeOffset="404.18">13419 15255,'0'-25,"-24"25,24 25,0 0,0-1,0 1,0 0,0 0,0 0,0 0,0-1,0 1,0 0,24-25,1 0,0 0,-25-25,25 25,0-25,-1 25,1-24,0 24,0-25,0 25,-1-25,1 25,0-25,0 25</inkml:trace>
  <inkml:trace contextRef="#ctx0" brushRef="#br0" timeOffset="4689.42">3274 3671,'0'-25,"-25"25,1 0,24 25,-25-25,0 0,25 25,-25 0,0 0,25-1,-24-24,24 25,0 0,-25 0,25 0,0 24,0-24,0 0,0 0,0-1,0 1,0 25,0-25,0-1,0 1,0 0,25-25,-25 25,0 0,24-25,-24 24,25-24,0 0,0-24,0 24,-25-25,24 0,1 0,-25 0,25 1,0-1,-25 0,25 0,-25 0,24 1,-24-1,0 0,0 0,0 0,0 1,0 48,0 1,0 0,0 0,0 0,0-1,25 1,-25 0,0 0,25-25,-25 25,25-1,-25 1,25-25,-1 0,1 0,0 0,0 0,-25-25,25 25,-25-24,24-1,-24 0,25 0,-25 0,0 1,0-1,0 0,25 25,-25-25,0 0,0 1,0-1,-25 0,25 0,-25 25</inkml:trace>
  <inkml:trace contextRef="#ctx0" brushRef="#br0" timeOffset="5049.92">3969 3919,'0'25,"0"0,0 0,0-1,0 1,0 0,0 0,0 0,0-1,0 1,0 0,0 0,0 0,0-1,0 1,0 0,0 0,0 0,0-1,0 1,0 0,25-25,-1 0,1 0,0-25,0 25,0-25,-1 25,26-24</inkml:trace>
  <inkml:trace contextRef="#ctx0" brushRef="#br0" timeOffset="5306.14">4564 3845,'25'0,"0"-25,-1 25,1-25,0 25,0 0,0-25,-1 25,1 0,0-24</inkml:trace>
  <inkml:trace contextRef="#ctx0" brushRef="#br0" timeOffset="5457.94">4688 3969,'-25'25,"25"-1,25-24,0 0,0 0,-1-24,1 24</inkml:trace>
  <inkml:trace contextRef="#ctx0" brushRef="#br0" timeOffset="6322.45">5854 3324,'0'-25,"0"0,-25 25,25 25,0 0,-25-25,25 25,-25-1,25 1,-24 0,24 0,0 24,-25-24,25 0,-25 25,25-26,0 1,-25 0,25 25,0-25,0-1,0 1,0 0,25-25,0 25,0-25,-25-25,24 25,1-25,0 25,0-25,0 1,0-1,-1 0,-24 0,25 25,0-25,-25 50,0 0,0 0,0 0,25-25,-25 24,25-24,-1 25,1-25,0-25,0 25,0 0,-1-24,1 24,25-25,-25 0,-1 0,1 0,-25 0,25 1,0 24,-25-25,25 0,-25 0,24 0,-24 1,0-1,0 0,0 0,0 0,-24 1,24-1,-25 0,25 0,-25 25,25-25,-25 25,25-24</inkml:trace>
  <inkml:trace contextRef="#ctx0" brushRef="#br0" timeOffset="6799.76">6623 3696,'0'-25,"0"50,0 0,0 0,0-1,25 1,-25 0,0 0,0 0,0-1,0 1,0 0,0 0,24-25,-24 25,25-25,0 0,0 0,0-25,-1 25,1-25,25 0,-25 25</inkml:trace>
  <inkml:trace contextRef="#ctx0" brushRef="#br0" timeOffset="7263.89">4291 3423,'0'-25,"0"0,0 1,25-1,-25 0,25 25,0 0,-25 25,24-25,-24 25,0-1,0 1,0 0,0 0,0 24,-24-24,24 25,-25-1,0-24,25 25,-25 0</inkml:trace>
  <inkml:trace contextRef="#ctx0" brushRef="#br0" timeOffset="8295.58">7317 3324,'0'0,"25"0,-25-25,25 25,0 0,0-25,-1 25,1-25,0 25,0-24,0 24,-1-25,26 25,-25-25,0 25,-1-25,1 25,0 0,0-25,0 25,-1-24,1 24,0 0</inkml:trace>
  <inkml:trace contextRef="#ctx0" brushRef="#br0" timeOffset="8555.44">7541 3051,'0'25,"24"0,-24-1,0 1,25-25,-25 25,25 0,-25 0,0-1,25 1,-25 0,25 25,-25-26,24 1,-24 0,25 0,-25 0,0-1,25-24,-25 25,25 0</inkml:trace>
  <inkml:trace contextRef="#ctx0" brushRef="#br0" timeOffset="8882.61">8285 2729,'0'-25,"0"50,25-1,-25 1,0 0,24 0,-24 0,0-1,25 1,-25 0,0 25,25-26,-25 1,0 0,25 25,-25-26,25 1,-25 0,0 0,0 0,24-1,-24 1,0 0,0 0</inkml:trace>
  <inkml:trace contextRef="#ctx0" brushRef="#br0" timeOffset="9219.56">8582 2828,'0'25,"-24"-25,-1 24,0 1,0 0,0 0,1 0,24-1,0 1,24-25,-24 25,25-25,0 0,0 25,0-25,-1 25,1-25,0 0,0 0,0 24,-1-24,1 0,0 0,0 0,0 0,-1 0,1 0,0 0,0 0,0 0</inkml:trace>
  <inkml:trace contextRef="#ctx0" brushRef="#br0" timeOffset="9576.41">9004 2704,'0'25,"25"-1,-25 1,25-25,-25 25,25 0,-25 0,24-1,-24 1,25 0,-25 0,25-25,0 25,-25-1,25-24,-1 25,1-25,0 0,0 0,-25-25,25 25,-25-24,0-1,0 0,0 0,24 25,-24-49,0 24,0 0,0 0,0 0,0 1,0-26,0 25,0 0,0-24,0 24,0 0,0 0,0 0,0 1,0-1</inkml:trace>
  <inkml:trace contextRef="#ctx0" brushRef="#br0" timeOffset="11043.23">6474 4316,'0'25,"0"0,0-1,0 1,0 0,0 0,0 24,0-24,25 0,-25 0,0 0,0-1,25 1,-25 0,0 0,0 0,0-1,24 1,-24 0,0 0,25 0,-25 0,0-1,25-24,-25-24,-25 24,0-25,25 0,-24 25,24-25,-25 0,0 0,25 1,-25 24,25-25,0 50,0-1,0 1,0 0,25-25,-25 25,0 0,25-25,-25 25,0-1,25-24,-25 25,24-25,-24 25,25-25,0 0,-25-25,25 25,-25-25,25 1,-25-1,0 0,24 25,-24-25,25 0,-25 0,0 1,0-1,0 0,0 0</inkml:trace>
  <inkml:trace contextRef="#ctx0" brushRef="#br0" timeOffset="12699.84">6251 5407,'0'25,"-25"-25,25 25,-25-25,25 25,-25 0,25-1,0 1,0 0,-24 0,24 0,0-1,0 1,0 0,0 0,0 0,0-1,0 1,0 0,0 0,0 0,0 0,24-25,1 0,0 0,0-25,0 0,-25 0,24 25,-24-25,25 0,-25 1,25-1,-25 0,25 0,-25 0,0 1,0 48,0 1,0 0,0 0,25 0,-25-1,24 1,-24 0,0 0,25-25,-25 25,25-25,0 0,-25-25,25 25,-25-25,24 25,-24-25,0 0,25 1,-25-1,0 0,25 25,-25-25,0 0,0 1,0-1,0 0,0 0,0 0,-25 25,25-24,0-1,-25 25,25-25,-24 25,24-25,0 50</inkml:trace>
  <inkml:trace contextRef="#ctx0" brushRef="#br0" timeOffset="13275.34">6796 5655,'-24'0,"-1"25,25 0,0 0,0 0,0-1,0 1,0 0,0 0,0 0,0 0,0-1,25-24,-25 25,24-25,1-25,0 25,-25-24,25 24,0-25,-25 0,25 25,-25-25,0 0,0 0,0 1,0-1,-25 25,25-25,-25 25,0 0,0 0,0 0</inkml:trace>
  <inkml:trace contextRef="#ctx0" brushRef="#br0" timeOffset="13572.4">6945 5531,'25'0,"0"0,-25-24,25 24,0 0,-1-25,1 25,-25-25,25 25,0-25,0 25,-1-25,1 25,0-24,0 24,0-25,-1 25,1-25,0 25,-25-25,25 25</inkml:trace>
  <inkml:trace contextRef="#ctx0" brushRef="#br0" timeOffset="13859.57">7342 5135,'-25'0,"25"24,25 1,-25 0,25 0,-25 0,0-1,25-24,-25 25,0 0,25 0,-25 0,0-1,24 1,-24 0,0 0,25 0,-25-1,25-24,-25 25,25-25,-25 25</inkml:trace>
  <inkml:trace contextRef="#ctx0" brushRef="#br0" timeOffset="14168.39">7590 5184,'0'-25,"-25"25,25 25,-24-25,24 25,-25 0,25 0,0-1,0 1,0 0,0 0,0 0,25-25,-1 24,1-24,0 0,0 0,0 0,-1 0,1-24</inkml:trace>
  <inkml:trace contextRef="#ctx0" brushRef="#br0" timeOffset="14604.83">7813 5283,'0'25,"0"0,0 0,0 0,0-1,0 1,0 0,25-25,-25 25,25-25,0 0,0 0,-1-25,1 25,-25-25,25 25,0 0,-25-25,25 25,-25-24,25 24,-25-25,0 0,0 0,0 0,-25 25,0 0,0 0,0-24,0 24,1 0</inkml:trace>
  <inkml:trace contextRef="#ctx0" brushRef="#br0" timeOffset="15555.5">7838 5209,'0'-25,"-25"25,25-25,0 1,0 48,0 1,25 0,0 0,-25 0,25-25,-25 24,25 1,-25 0,24-25,-24 25,25 0,-25-1,25-24,-25 25,25-25,-25 25,25-25,0 25,-25-50,0 0,0 0,0 1,0-1,-25 0,25 0,0 0,-25 1,25-26,-25 25,25 0,0-24,-25 24,25-25,0 26,-25-1,25 0,0 0,0 0,0 1,0-1,0 0</inkml:trace>
  <inkml:trace contextRef="#ctx0" brushRef="#br0" timeOffset="16255.94">8235 4787,'-25'0,"25"-25,-24 25,24-24,-25 24,0-25,0 25,25-25,-25 25,1 0,24-25,-25 25,0-25,0 25,0 0,0 0,1 0,-1 0,-25 25,25-25,-24 25,-1-25,1 25,-1 0,0-1,-24 1,24 25,-24-25,24 0,-24 24,24-24,-24 25,0-26,-1 26,26 0,-26-1,1 1,-1-1,1 26,-1-1,26-24,-26 24,1 1,24-1,1 0,-26 26,26-26,-1 1,25-1,1 0,-26-24,50 24,-25 1,25-26,0 1,0 0,25-1,0 1,0-1,-1 1,1-25,0 24,25-24,-1 25,1-25,-1 0,1-25,0 24,24-24,-24 0,24 0,25 0,-24-24,-1-1,25 0,1-25,-1 25,0-24,0-1,0-24,1 24,-1-24,0-1,0 1,0 0,-24-1,24 1,-24-1,-1-24,25 25,-49-26,24 26,-24-25,-1 24,1-24,-25 0,0 25,-1-1,-24 1,0-1,0 1,-24 0,-1 24,0 0,-25 1,26-1,-26 0,-24 26,24-1,0 0,-24 0,0 25,24-25,-24 25,-1 0,25 0,-24 0</inkml:trace>
  <inkml:trace contextRef="#ctx0" brushRef="#br0" timeOffset="26649.67">14387 15478,'0'-25,"-25"25,25-24,-25 24,0-25,0 25,25-25,-24 25,24-25,-25 25,0-25,0 25,25-25,-25 25,1 0,-1-24,0 24,0 0,25-25,-25 25,1 0,24-25,-25 25,0 0,25-25,-25 25,0 0,1 0,-1-25,0 25,0 0,0 0,1 0,-1-24,0 24,0 0,0 0,1 0,-1 0,0 0,0 0,0 0,1-25,-1 25,0 0,0 0,0 0,1 0,-1 0,0 0,0 0,25 25,-25-25,1 0,-1 0,0 0,0 0,0 24,0-24,1 0,-1 25,0-25,0 0,0 25,1-25,24 25,-25-25,0 0,25 25,-25-25,0 0,25 24,-24-24,-1 25,0 0,0-25,0 25,1 0,-1-25,25 25,-25-25,25 24,-25-24,25 25,-25-25,25 25,0 0,-24-25,24 25,0-1,0 1,-25 0,25 0,0 0,0-1,-25 1,25 0,0 0,0 0,-25-1,25 1,0 0,0 0,-25-25,25 25,0-1,0 1,0 0,0 0,0 0,0-1,25-24,-25 25,0 0,0 0,25-25,-25 25,25-1,0 1,-25 0,24-25,-24 25,25-25,-25 25,25-25,-25 24,25 1,0 0,-1-25,-24 25,25 0,0-25,0 25,-25-1,25-24,-1 25,1-25,0 25,0-25,0 25,-1 0,1-25,25 0,-25 24,-1-24,1 0,0 0,25 0,-25 0,24 0,-24 0,0 0,24 0,-24 0,25 0,-25 0,-1 0,1 0,25 0,-25 0,-1-24,1 24,25 0,-25 0,-1-25,26 25,-25-25,24 25,-24-25,0 25,25-25,-26 1,1 24,0-25,0 0,0 0,-1 0,1 0,0 1,0-1,0 0,-1 0,1 0,0 1,0-1,-25 0,25-25,-25 26,25-1,-25-25,0 25,0 1,0-26,0 25,0-24,-25 24,25 0,-25 0,25 0,-25 1,25-1,-25 25,0-25,25 0,-24 25,-1-25,0 25</inkml:trace>
  <inkml:trace contextRef="#ctx0" brushRef="#br0" timeOffset="33106.61">14784 16049,'0'24,"24"-24,1 0,0 0,-25 25,25-25,0 0,-1 0,1 0,0 0,0 0,0 0,-1 0,1 0,0 0,0 0,0 25,-1-25,1 0,0 0,0 0,0 0,-1 0,1 0,0 0,0 0,0 0,0 0,-1 0,1 0,0 0,0 0,0 0,-1 0,1 0,0 0,0 0,0 0,-1 0,1 0,0 0,0 0,0 0,-1 0,1 0,0 0,0 0,0 0,-1-25,1 25,0 0,0 0,0 0,-1 0,1 0,0 0,0 0,-25 25,25-25,-1 0,1 0,0 0,0 0,0 25,-1-25,1 0,0 0,0 0,0 0,0 0,-1 0,1 0,0 0,0 0,0 0,-1-25,1 25,0 0,0 0,0 0,-1 0,1 0,0 0,0 0,0 0,-1 0,1 0,-25-25,25 25,0 0,0 0,-1 0,-24-25,25 25,0 0,0 0,0 0,-1 0,1-24,0 24,0 0,0-25,-1 25,-24-25,25 25,-25-25,25 25,-25-25,0 1,25 24,-25-25,0 0,25 25,-25-25,0 0,0 1,24-1,-24 0,0 0,25 25,-25-25,0 1,25 24,-25-25,0 0,25 0,-25 0,0 1,0-1,0 0,0 0,0 0,0 1,0-1,0 0,0 0,0 0,-25 0,25 1,0-1,0 0,0 0,-25 0,25 1,-25-1,25 0,-24 25,24-25,0 0,-25 25,25-24,-25 24,25-25,-25 25,25-25,-25 25,25-25,-24 25,24-25,-25 25,0-24,0-1,0 25,1-25,-1 25,0 0,0-25,0 25,1 0,-1 0,0-25,-25 25,26 0,-1 0,0 0,0 0,-24 0,24 0,0 0,0-24,0 24,1 0,-1 0,0 0,-25 0,26 0,-1 0,0 0,0 0,0 0,0 0,1 0,-1 0,0 0,0 0,0 0,1 24,-1-24,0 0,0 0,0 0,1 0,-1 0,0 25,0-25,0 0,-24 0,24 0,0 25,0-25,1 0,-1 0,0 25,0-25,0 0,1 0,-1 25,0-25,0 0,0 0,25 24,-24-24,-1 0,0 25,0-25,0 0,1 0,-1 25,0-25,0 0,0 0,0 25,1-25,-1 0,0 0,0 25,0-25,1 0,24 24,-25-24,0 0,0 25,0-25,25 25,-24-25,-1 0,0 25,0-25,0 25,1-25,-1 24,0-24,25 25,-25-25,0 25,1-25,-1 25,0-25,0 0,0 25,1-25,-1 0,25 24,-25-24,25 25,-25-25,25 25,-25-25,25 25,0 0,-24-25,24 25,0-1,0 1,-25 0,25 0,0 0,0-1,0 1,0 0,0 0,-25 0,25-1,0 1,0 0,0 0,25-25,-25 25,0-1,25 1,-25 0,0 0,24 0,-24-1,25 1,-25 0,25-25,-25 25,25 0,0-1,-1-24,-24 25,25-25,0 25,0-25,0 25,-1-25,1 25,0-25,0 24,0-24,-1 0,1 25,0-25,0 0,0 25,-1-25,1 0</inkml:trace>
  <inkml:trace contextRef="#ctx0" brushRef="#br0" timeOffset="40222.05">9947 6077,'0'0,"0"-25</inkml:trace>
  <inkml:trace contextRef="#ctx0" brushRef="#br0" timeOffset="41529.03">15429 2332,'0'-25,"-25"25,25-25,-25 25,25 25,-25-25,0 25,0-1,25 1,-24 0,-1 0,25 0,-25-1,0 1,25 0,0 0,-25 0,25-1,0 1,0 0,0 0,25-25,0 0,0 0,0-25,-1 25,1-25,0 0,0 1,0 24,-25-25,25 25,-25-25,0 50,0 0,0-1,0 1,0 0,0 0,0 25,24-26,-24 1,25 0,0-25,-25 25,25-25,0 25,-1-25,26-25,-25 25,0 0,-1-25,1 0,0 0,25 1,-26-1,1 0,0 0,0 0,-25 0,25 1,-25-1,0 0,0-25,0 26,0-1,0 0,-25 0,0 0</inkml:trace>
  <inkml:trace contextRef="#ctx0" brushRef="#br0" timeOffset="41816.83">16272 2530,'0'25,"0"0,-25-1,25 1,-25 0,25 0,0 0,-25 0,25-1,0 1,0 0,0 0,0 0,0-1,0 1,25-25,0 25,0-25,0 0,-1 0,1 0,0 0,0-25,0 25,0-25,-25 1,0-1,-25 0,0 0,0 25,0-25,0 1,1 24,-1-25,0 25,0 0,25-25,-25 25</inkml:trace>
  <inkml:trace contextRef="#ctx0" brushRef="#br0" timeOffset="42205.49">16991 2604,'-25'0,"50"0,0 0,0 0,0 0,-1 0,1-24,25 24,-25 0,24 0,1 0,-1-25,1 25,0 0,-1-25,1 25,0 0,-26 0,26-25,0 25,-26 0,1 0,0-25,0 25</inkml:trace>
  <inkml:trace contextRef="#ctx0" brushRef="#br0" timeOffset="42497.03">18752 2505,'-24'0</inkml:trace>
  <inkml:trace contextRef="#ctx0" brushRef="#br0" timeOffset="46169.39">18653 2108,'0'-24,"-25"24,25-25</inkml:trace>
  <inkml:trace contextRef="#ctx0" brushRef="#br0" timeOffset="46925.03">18653 2133</inkml:trace>
  <inkml:trace contextRef="#ctx0" brushRef="#br0" timeOffset="48692.99">18628 2158,'0'-25,"0"0</inkml:trace>
  <inkml:trace contextRef="#ctx0" brushRef="#br0" timeOffset="49469.15">18678 2009,'0'25,"-25"-25,0 0,25 25,0 0,-24-25,24 24,-25-24,25 25,-25 0,25 0,0 0,0-1,-25 1,25 0,0 0,-25 0,25-1,0 26,0-25,0 0,0 24,0-24,0 25,0-1,0-24,0 25,0-25,0 24,0 1,0-1,0-24,0 25,0-1,0 1,25 0,-25-1,25 1,-25-1,25-24,-25 25,25-1,-1-24,-24 0,25 0,0 24,25-49,-26 25,1 0</inkml:trace>
  <inkml:trace contextRef="#ctx0" brushRef="#br0" timeOffset="49949.83">19819 1687,'0'-25,"0"0,25 25,0 0,-1 0,1 0,0 25,25-25,-1 25,-24 0,25-1,-1 1,1 25,-25-25,24 24,1 1,-25-1,-1 26,26-1,-50-24,25 24,0 25,-25-24,24-1,-24 1,0-1,0 1,-24-1,24-24,-25 24,25-24,-25 24,25-24,-25-1,0 1,25-25,-24 24</inkml:trace>
  <inkml:trace contextRef="#ctx0" brushRef="#br0" timeOffset="50609.7">18976 1984,'0'25,"24"-25,1 0,0 0,0-25,0 25,-1 0,1 0,0-24,0 24,0 0,-1 0,1 0,0 0,0 0,0 0,-25 24,0 1,-25 0,25 0,-25 0,0-1,-24 26,24 0,0-26,-25 26,26-25,-26 24,25-24,0 25,-24-25,24-1,0 1,25 0,-25 0,1 0,24-1,-25-24,25 25,0 0,0 0,25-25,-1 0,1 0,0 0,0-25,24 25,-24 0,25-25,-25 25,24 0,1-25</inkml:trace>
  <inkml:trace contextRef="#ctx0" brushRef="#br0" timeOffset="51969.93">19397 2530,'25'0,"0"0,-25-25,25 25,-25-25,24 25,-24-24,0-1,-24 25,24 25,-25-25,0 24,25 1,-25-25,25 25,0 0,0 0,0-1,25-24,-25 25,25-25,0 0,-1 0,-24-25,25 25,0 0,0 0,-25-24,25 24,-25-25,25 25,-25-25,24 25,-24-25,0 0,0 1,0-1,0 0,-24 50,24 0,-25-25,25 24,0 1,0 0,0 0,0 0,25-25,-1 0,1 0,0 0,0 0,0 0</inkml:trace>
  <inkml:trace contextRef="#ctx0" brushRef="#br0" timeOffset="52160.13">19819 2406</inkml:trace>
  <inkml:trace contextRef="#ctx0" brushRef="#br0" timeOffset="52525.3">19819 2431,'0'74,"25"-74,-25-25,25 25,-25-24,24 24,-24-25,25 25,0 0,0 0,0 0,-50 0,25 25,0-1,25-24,-1 0,1 0</inkml:trace>
  <inkml:trace contextRef="#ctx0" brushRef="#br0" timeOffset="53289.13">19199 1612,'0'0,"0"25,0 0,0 0,25 0,-25-1,0 1,24-25,1 0,0 0,0 0,0-25,24 1,-24-1,25 0,-1 0,1 0,24-24,-24 24,0-25,24 25,-24 1,-1-26,1 25,24 0,-49 1,25-1,-1 0,1 0</inkml:trace>
  <inkml:trace contextRef="#ctx0" brushRef="#br0" timeOffset="59052.62">16867 13643,'0'-25,"-25"25,25 25,-24-25,24 24,-25-24,25 25,-25 0,0-25,25 25,-25 0,1-25,24 24,-25 1,0 0,0 0,0 0,1 24,-1-24,0 25,0-1,0 1,1-1,-1 1,0 24,0-24,0 0,0 24,-24-24,24 24,0-24,0-1,25 1,-24 0,-1-1,0 1,0-1,25 1,-25-25,25 24,-24 1,24-25,-25 0,25-1,-25 1,25 0,0 0,-25 0,25-1,0 1</inkml:trace>
  <inkml:trace contextRef="#ctx0" brushRef="#br0" timeOffset="59300.9">16024 15180,'0'-24,"-25"48,25 1,0 0,0 0,0 0,25-25,0 0,-1-25,1 0,0 25,25-25,-26 0,1 25,25-24</inkml:trace>
  <inkml:trace contextRef="#ctx0" brushRef="#br0" timeOffset="61492.84">19372 5556,'0'-25,"-24"25,24-24,0-1,-25 0,25 0,-25 50,25 0,-25 0,-24 24,49 1,-25-25,0 24,0-24,0 25,25-26,-24 26,24-25,0 0,0 0,0-1,0 1,24-25,-24 25,25-25,0 0,0 0,0 0,-1-25,1 25,0-25,25 25,-26-24,-24-1,25 25,0-25,0 25,-25-25,0 50,0 0,25 0,-1-25,1 24,0-24,25 0,-25 0,-1 0,26-24,-25 24,24-25,-24 25,0-25,0 0,0 25,-1-25,1 0,0 1,-25-1,25 0,-25 0,0 0,0 1,0-1,0 0,0 0,0 0,-25 1,25-1,-25 0,25 0,-25 25</inkml:trace>
  <inkml:trace contextRef="#ctx0" brushRef="#br0" timeOffset="61784.54">20166 5631,'0'24,"0"1,-25 0,25 0,-24 0,24-1,0 1,0 0,0 0,0 0,0 0,0-1,0 1,0 0,0 0,24-25,-24 25,25-25,0 24,0-24,0-24,-1 24,1-25,0 25,-25-25,25 25,-25-25,0 0,0 1,0-1,0 0,0 0,-25 0,25 0,-25 25,0-24,1 24,-1-25,0 0,0 25</inkml:trace>
  <inkml:trace contextRef="#ctx0" brushRef="#br0" timeOffset="62249.87">20588 5631,'-25'0,"50"0,0 0,-1 0,-24-25,25 25,25 0,-25 0,0 0,24 0,-24 0,25-25,-26 25,26 0,0 0,-26 0,26-25,0 25,-26 0,26 0,-25 0,0 0,-1 0,-24-25,25 25,-50 0</inkml:trace>
  <inkml:trace contextRef="#ctx0" brushRef="#br0" timeOffset="69613.27">13866 15801,'-25'0,"25"-25,0 50,25-25,-25 24,25 1,-25 0,24-25,-24 25,50 24,-50-24,25 25,-25-25,25-1,-1 26,1 0,-25-26,25 1,0 25,0-25,-25 24,24-24,1 0,-25 25,25-26,0 1,-25 0,25 0,-25 0,24-1,-24 1,25 0,0 0,-25 0,25-1,-50-24,0 0,25-24,-25 24,1-25,-1 25,25-25,-25 25,25-25,-25 25,50 0,0 0,0 0,-1-25,1 1,-25-1,0 0,25 0,-25 0,0 1,25-1</inkml:trace>
  <inkml:trace contextRef="#ctx0" brushRef="#br0" timeOffset="75310.64">13568 17835,'25'0,"0"0,0 0,-1 0,1 0,0 0,0 0,0 0,-25-25,24 25,1 0,0 0,0 0,0-25,-1 25,1 0,0 0,0 0,0 0,-1 0,1 0,0 0,0 0,0 0,-1 0,1 0,0 0,0 0,0 0,-1 0,1 0,0 0,0 0,0 0,0 0,-1 0,1 0,0 0,0 0,0 0,-1 0,1 0,0 0,0 0,0 0,-1 0,1 0,0 0,0 0,0-25,-1 25,1 0,0 0,0 0,0 0,-1 0,1 0,0 0,0 0,0 0,-1 0,-24 25,25-25,0 0,0 0,0 0,-1 0,1 0,0 0,0 0,0 0,-1 0,1 0,0 0,0 0,0 0,0 0,-1 0,1 0,0 0,0 0,0 0,-1 0,1 0,0 0,0 0,0 0,-1 0,1 0,0 0,0 0,0 0,-1 0,1 0,0 0,-25-25,25 25,0 0,-1 0,1 0,0 0,0 0,0 0,-25 25,24-25,1 0,0 0,0 0,0 0,-1 0,1 0,0 0,0 0,0 0,-1 0</inkml:trace>
  <inkml:trace contextRef="#ctx0" brushRef="#br0" timeOffset="75882.53">16892 17735,'0'0,"25"0,0 0,-1 0,1 0,-25-24,0-1</inkml:trace>
  <inkml:trace contextRef="#ctx0" brushRef="#br0" timeOffset="80831.42">17314 17041,'0'0,"-25"0,25 25,-25-25,25 24,0 1,-25-25,25 25,0 0,25-25,-25-25,25 25,-25-25,25 25,-25-25,24 1,-24-1,0 0,0 0,-24 25,24 25,-25-25,25 25,-25-25,25 25,-25-25,25 24,0 1,0 0,25-25,0-25,0 0,-25 1,0-1,24 25,-24-25,0 0,-24 25,-1 0,25 25,-25 0,0 0,25-1,-25 1,25 0,0 0,-24 0,24-1,0 1,24-25,-24 25,25-25,0 0,-25-25,25 25,-25-25,25 1,-25-1,24 0,-24 0,0 0,0 1,-24 24,24 24,-25 1,25 0,-25-25,25 25,0 0,0-1,0 1,25-25,0 0,-1 0,1 0,0-25,0 25,-25-24,25 24,-25-25,0 0,-25 25,0 0,25 25,-25-25,0 25,25-1,-24-24,24 25,0 0,24-25,1 0,0 0,0-25,0 25,-1-25,-48 25,24 25,-25-25,25 25,-25-25,25 25,-25-25,25 25,-25-1,25 1,-24 0,48-25,1 0,0-25,0 25,-25-25,25 25,-25-24,24 24,-24-25,0 0,0 0,0 0,0 1,-24-1,-1 25,0 25,0-1,25 1,0 0,25-25,0 0,-25-25,25 25,-1-25,-24 1,25 24,-25-25,0 0,-25 0,25 0,-24 25,24 25,-25-25,25 25,-25-25,25 25,-25-25,25 25,0-1,0 1,25-25,0 0,-25-25,25 25,-1-24,-24-1,25 0,-25 0,-25 25,25-25,-24 25,-1 0,25 25,-25-25,25 25,-25-25,25 25,0 0,-25-25,25 24,0 1,25-25,0 0,0 0,0 0,-25-25,24 25,1-24,-25-1,0 0,-25 25,1 0,-1 25,0-25,25 25,-25-1,25 1,0 0,25-25,0 0,-25-25,25 25,-25-25,24 25,-24-24,0-1,-24 25,-1-25,0 25,0 0,25-25,-25 25,1 0,48 0,-48 0</inkml:trace>
  <inkml:trace contextRef="#ctx0" brushRef="#br0" timeOffset="91219.45">9079 6921,'0'-25,"0"0,0 50,0 0,24-25,-24 24,0 1,25 0,-25 0,0 0,25-25,-25 24,0 1,25 0,-25 0,25 0,-25-1,0 1,24-25,-24 25</inkml:trace>
  <inkml:trace contextRef="#ctx0" brushRef="#br0" timeOffset="91267.43">9252 7317,'25'75</inkml:trace>
  <inkml:trace contextRef="#ctx0" brushRef="#br0" timeOffset="91856.14">9277 7441,'-25'-124,"100"372,-125-372,124 273,-74-124,0 0,25-25,-25 25,0-1,25 1,-25 0,0 0,0 0,0-1,0 1,25-25,-25 25,0 0,0 0,0-1,0 1,25-25,-25 25,0 0,0 0,0 0,0-1,0 1,0 0,24 0,-24 0,0-1,25 1,-25 0,0 0,25 0,-25-1,0 1,25-25,-25 25,0 0,0 0,0-1,25 1,-25 0,0 0,0 0,0-1,0 1,0 0,24-25,-24 25,0 0,0-1,0-48,0-1,0 0,-24 25,24-25,0 0,0 1,0-1,0 50,0-1,0 1,0 0,0 0,0 0,24-1,-24-48,25 24,-25-25,25 0,-25 0,25 25,-25-25,25 1,-25-1,24 0,-24 0,25 0,-25 1,25-1</inkml:trace>
  <inkml:trace contextRef="#ctx0" brushRef="#br0" timeOffset="92757.4">8632 10021,'0'-25,"25"25,0 0,-1-25,1 25,0 0,0 0,0 0,-1 0,1 0,0 0,0 25,0-25,-25 25,0 0,0 0,-25-25,0 25,0-25,0 24,-24-24,24 25,0-25,0 0,1 0,-26 0,25 0,0 0,1 0,-1 0,0 0,25-25,-25 25,25-24,0-1,25 0,0 0,0 0,-1 25,26-25,-25 25,0-24,24 24,1-25,-25 0,24 25,1-25,-1 25,1-25,-25 25,25-24,-1 24,-24-25,25 25,-26 0,1-25,0 25,0 0</inkml:trace>
  <inkml:trace contextRef="#ctx0" brushRef="#br0" timeOffset="93680.53">9227 9599,'25'0,"0"0,0 0,0 0,-1 0,1 0,0 0,0 0,0-24,-1 24,1 0,0-25,0 25,0 0,-1 0,1-25,0 25,-25-25</inkml:trace>
  <inkml:trace contextRef="#ctx0" brushRef="#br0" timeOffset="93913.43">9426 9401,'0'25,"25"0,-25-1,0 1,24 0,-24 0,0 0,0-1,25 1,-25 0,0 0,0 0,25-1,-25 1</inkml:trace>
  <inkml:trace contextRef="#ctx0" brushRef="#br0" timeOffset="99330.81">11857 18827,'24'0,"-24"-25,25 25,0 0,0 0,0 0,-1 0,-24-25,25 25,0 0,0 0,0 0,-1 0,1 0,0 0,0 0,0 0,0 0,-1 0,1 0,0 0,0 0,0 0,-1 0,-24-25,25 25,0 0,0 0,0 0,-1 0,1 0,0 0,0 0,0 0,-1 0,1 0,0 0,0 0,0 0,-1 0,1 0,0 0,0 0,0 0,-1 0,1 0,0 0,0 0,0 0,-1 0,1 0,0 0,0 0,0 0,-1 0,1 0,0 0,0 0,0 0,0 0,-1 0,1 0,0 0,-25-24,25 24,0 0,-1 0,1 0,0 0,0 0,0 0,-1 0,1 0,0 0,0-25,0 25,-1 0,1 0,0 0,0 0,0 0,-1 0,1 0,0 0,0 0,0 0,-1 0,1 0,0 0,0 0,0 0,-1 0,1 0,0 0,0 0,0 0,-1 0,1 0,-25-25,25 25,0 0,0 0,-1 0,1 0,0 0,0 0,0 0,0 0,-1 0,1 0,0 0,0 0,0 0,-1 0,1 0,0 0,0 0,0 0,-1 0,1 0,0 0,0 0,0 0,-1 0,1 0,0 0,0 0,0 0,-1 0,-24-25,25 25,0 0,0 0,0 0,-1 0,1-25,0 25,0 0,0 0,-1 0,1 0,0 0,0 0,0 0,-1 0,1 0,0-24,0 24,0 0,0 0,-1 0,1 0,0 0,0 0,0 0,-1-25,1 25,0 0,0 0,0 0,-1 0,1 0,0 0,0 0,-25-25,25 25,-1 0,1 0,0 0,0 0,0 0,-1 0,-24-25,25 25,0 0,0 0,0 0,-1-25,1 25,0 0,0 0,0 0,-1-25,1 25,0 0,0 0,0 0,-1-24,1 24,0 0,0 0,0 0,0 0,-1-25,1 25,-25-25,25 25,-25-25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28:19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13352 15770 353 0,'-6'0'285'0,"6"0"-98"0,-6 0-71 0,6 0-40 16,0 0-23-16,-7 0-14 0,7 0-7 0,0 0-6 15,0 5-3-15,0-5-4 0,0 0-3 0,0 0-1 0,0 0-1 16,0 0-2-16,0 0-2 0,0 0 2 0,0 0 2 0,7 0 3 15,-7 0 3-15,0 0 5 0,0 0 3 0,0 0 2 16,0 0 4-16,0 0-3 0,0 0-2 0,0-5-3 0,0 5-2 16,0-3-1-16,0 3-3 0,0-4-2 0,0 2-2 15,-7-6-1-15,7 4 0 0,0-4 2 0,0 1-2 0,7 0-3 16,-7-4 1-16,0 0 0 0,0 0 1 0,6 0 0 0,0-3 2 16,-6-1 1-16,7 1 0 0,0-6 1 0,-1 3-3 15,0-6 0-15,8 1-1 0,-1-3 0 0,-1-1-2 0,2-3-1 16,6-1 0-16,-1-2-2 0,7-1 1 0,0 0-1 0,0-8-1 15,7 5-1-15,-1-8 0 0,7-1 0 0,1 2 0 16,5-8 0-16,0 3-1 0,7-7-1 0,7 1 1 0,0-2 1 16,0 1-2-16,-1-3 0 0,7 2-4 0,0-7 0 15,8 5 1-15,-2-4 2 0,0 3-1 0,8-3 1 0,-8 3 0 16,8-2 0-16,-2 2 2 0,1-3-1 0,2 4-2 16,-3-1-1-16,7 0-2 0,2 4-1 0,-1-4-1 0,-1 1-1 15,7-5 0-15,-6 5 1 0,6-1-3 0,1 0-3 16,-1 1 4-16,0-1 1 0,6 1-1 0,-5-4 3 0,6 3 0 15,0 1 1-15,-7 2 2 0,6 1 3 0,0 4-4 0,-5 0 0 16,6 3-1-16,-8 0-1 0,-4 4-1 0,5 5-2 16,-6-2 1-16,0 0 0 0,0 5 2 0,-1-1-1 0,1-4 2 15,-7 5 0-15,7 0 0 0,-7 3 2 0,0-4 0 16,0 0-2-16,-6 1-5 0,0 0 2 0,-1 1-1 0,-5 4 2 16,-1-3 0-16,-6 1 1 0,-8 4-1 0,2-1 2 0,-7 9 5 15,-2-6-3-15,-11 10-1 0,0-2 1 0,-1 5 0 16,-12-1 0-16,0 1 0 0,-1 6 4 0,-5-3 3 0,-8 7 2 15,0-3 2-15,1 3-3 0,-7 1-1 0,0-1-1 16,0 0-2-16,-7 4-5 0,1-3-5 0,-8 3-2 0,8 3-2 16,-13-3 0-16,5 4 0 0,1 0-2 0,0-1 0 0,7 1 1 15,0 3-1-15,-1-3-1 0,7 4-2 0,-7-1 0 16,7 1-1-16,0-1 1 0,0 0 0 0,7 4-1 0,-7 0 3 16,7-3 2-16,-1 6 2 0,-6-3 0 0,6 0 1 15,1 3 1-15,-1-3 1 0,1 1 2 0,-7 1-1 0,0-1 0 16,0-1-1-16,-7 3-2 0,1-2-6 0,-1 3-5 0,-12-1-12 15,6 1-17-15,-6 4-30 0,-7-2-54 0,-1 2-123 16,-5-1-103-16,-1 1-76 0,-7-1-45 0</inkml:trace>
  <inkml:trace contextRef="#ctx0" brushRef="#br0" timeOffset="3015.03">15301 16155 140 0,'0'0'121'0,"0"-3"-31"0,0-1-24 0,0 1-21 15,0 3-16-15,-7-4-10 0,7 0-8 0,0 0-4 16,0 1-3-16,0 3 0 0,-6-4-1 0,6 1 2 0,0-1 1 16,-8 4-1-16,8 0 1 0,-5-3 1 0,5 3-1 15,-7 0 1-15,-1 0-1 0,3 0 2 0,-1 0 4 0,0 0 10 16,-2 0 11-16,2 0 9 0,0 0 10 0,-1 0 6 0,1 0 3 15,-1-4 2-15,0 4 0 0,7 0-5 0,-6 0-6 16,6-4-7-16,0 4-5 0,-6 0-1 0,6 0-1 16,0 0-3-16,0-4-4 0,0 4-3 0,0 0-2 0,0 0-5 15,0 0-3-15,0 4-7 0,0-4-2 0,0 0-2 0,0 4-1 16,0 3-1-16,6-3 0 0,-6 3-2 0,6 0 4 0,-6 4 0 16,7 1-1-16,0-6 1 0,-1 5-2 0,1 3 1 15,5-2-2-15,-4-1 1 0,4 3-2 0,8-2 2 16,-1-1-2-16,1 0 1 0,0-4 0 0,12 5-1 0,-8-6 1 15,11 2-1-15,-3-5 0 0,1 5-1 0,6-4 0 0,0-4-2 16,0 2 1-16,7-2 1 0,-8 0 0 0,8-2 0 0,0 2-1 16,0-4 0-16,-1 0 1 0,7 0 1 0,-6-3-7 15,-1 3 3-15,1-2 1 0,6-2 1 0,-6 1-1 16,-7-1 2-16,7 4-1 0,-1-3 0 0,-6 0 6 0,7 0-3 16,-8 2-1-16,3-1 0 0,4-2 1 0,-7 2 1 0,2-3-1 15,-1 1 0-15,-1 2-2 0,2-2 2 0,0 1-2 16,-2-3-1-16,-5 2-1 0,6-3 2 0,-13 0 0 0,6 0 1 15,-5 4 3-15,-8-4 2 0,0 3 3 0,0 2 4 16,-4-6 1-16,-3 5 1 0,-5 0 2 0,-2-1 2 0,-5 0 1 16,0-3 0-16,0 4-2 0,0 0-2 0,-5-4-1 0,-2 4-1 15,0 0-1-15,2-5-2 0,-2 5 1 0,-1 0 2 16,3-1 2-16,-1 1 2 0,-2 0 3 0,2-4 2 16,6 7 1-16,-6-3-2 0,6 0-3 0,0 0-4 0,0-1-3 15,0 0-5-15,0 1-2 0,0 0-3 0,0 0-3 0,0 3 0 16,-7-4-1-16,7 5 0 0,0-1 0 0,0-3 0 0,-6 0 0 15,-1-1 0-15,7 1-1 0,-6-4 1 0,-1 4 1 16,1-4 2-16,0 0 1 0,-2 3-1 0,-4-3 1 0,5 5 1 16,-6-6 2-16,0 1 0 0,0 3-2 0,6-2-1 15,-5 2 0-15,-2-3 1 0,2 0 0 0,-8 4-3 0,6-4 1 16,1 4-1-16,1-1-2 0,-8-2 1 0,7 3-1 16,-7-1 0-16,2-4 0 0,3 5 0 0,-5-1-1 0,2-2 1 15,-2 3 1-15,1-1-1 0,-1 5 0 0,-6-5 1 16,6 1 0-16,-5 3 1 0,-1 1-1 0,0-1-1 0,-7 4-1 15,7 0-3-15,-7 0-4 0,1 0-11 0,-1 4-10 0,-6-1-14 16,6-3-13-16,-6 4-20 0,1 0-27 0,5-4-53 16,-7 0-133-16,1-4-105 0,1 0-68 0,-1 4-33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27.9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19546 7937,'0'0,"-25"-24,25-1,0 0,0 0,0 0,0 1,0-1,0 0,-25 25,1-25,-1 25,0-25,0 25,0-24,1 24,-1-25,0 25,-25 0,26-25,-1 25,0-25,0 25,0-25,1 25,-1-24,-25 24,25-25,1 0,-1 25,0-25,0 25,0-25,1 1,-1 24,25-25,-25 25,0 0,25-25,-25 25,1 0,-1-25,0 25,0 0,0 0,1 0,-1-25,0 25,0 0,-25 0,26 0,-1 0,-25 0,25 0,1 0,-26 0,25 0,0 0,-24 0,24 0,0 0,0 0,-24 0,24 0,0 0,0 0,1 0,-1 0,-25 25,25-25,1 0,-1 0,0 0,0 25,0-25,1 0,-1 0,0 25,0-25,0 0,1 25,-1-25,0 0,0 24,0-24,25 25,-25-25,1 0,-1 25,0-25,25 25,-25-25,0 0,1 25,-1-25,0 24,0 1,0 0,1 0,-1 0,25-1,-25 1,25 0,0 0,0 0,0-1,0 1,0 0,0 0,0 0,0-1,0 1,0 0,0 0,0 0,0 0,25-1,-25 1,0 0,25 0,-25 0,0-1,0 1,0 0,0 0,24 0,-24-1,0 1,0 0,0 0,0 0,25-25,-25 24,0 1,0 0,0 0,0 0,25-25,-25 24,0 1,0 0,0 0,0 0,0-1,25 1,-25 0,0 0,0 0,25-1,-25 26,0-25,0 0,0-1,24 1,-24 0,0 0,0 0,0 0,0-1,0 1,25 0,-25 0,0 24,25-49,-25 50,0-25,0 0,25-1,-25 1,25 25,-25-25,24-1,-24 26,25-25,-25 0,25-1,0 1,-25 25,25-25,-25-1,25 1,-1 0,-24 0,25 0,0-25,0 24,0 1,-25 0,24-25,1 25,25 0,-25-1,-1-24,1 25,0 0,25-25,-26 25,1-25,0 25,25 0,-26-25,1 24,0-24,25 0,-26 25,1-25,25 0,-25 0,24 0,1 0,-25 0,24-25,-24 25,25 0,-1-24,-24 24,25 0,-1-25,-24 25,25-25,-25 0,24 25,1-25,-25 0,24 1,1-26,-1 25,1-24,0 24,-1-25,1 1,-1-1,1-24,0 24,-1-24,1 24,0-24,-1-1,-24 26,25-26,-26 1,1 24,-25-24,25 24,-25-24,0-1,-25 26,0-26,1 26,-1-1,-25 0,25 26,-24-26,24 25,-25 0,25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28:30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17333 13598 7 0,'8'-7'475'0,"-8"-1"-85"0,6 1-148 16,-6 0-109-16,6 4-59 0,-6-1-35 0,5 0-16 0,4 0-12 16,-3 1-5-16,-1 3-1 0,3-4-2 0,-2 1 4 0,1-2 4 15,0 3 3-15,-1 2 5 0,0-4 5 0,0 0 6 16,2 0 6-16,-8 1 6 0,6 3 1 0,-6-4 2 16,0 0 0-16,6 0 0 0,-6 4-3 0,0-2-5 0,0-3-5 15,0 2-5-15,0 3-5 0,0-4-4 0,-6-1-3 0,6 3-3 16,-6-6-5-16,6 4-1 0,-8-2 1 0,2-3 0 0,0 2 1 15,-7-3 1-15,0-2 5 0,0 2 5 0,-7-5 1 16,8 0 1-16,-8 1-1 0,-7-1 0 0,0-3 0 16,2 0-1-16,-7-1-6 0,-7 1-1 0,5-1-3 0,-10 1 0 15,-2-4-1-15,1 3-1 0,-8 2-1 0,-5-5 0 0,5 3 0 16,-5 1 0-16,-7-1-3 0,5-2 1 0,-4 2-2 16,-2-4 0-16,2 2-1 0,-8 3 1 0,0-4 1 0,-6-4 0 15,-7 4-1-15,1-3 0 0,-7 0 0 0,-7 2 0 16,-7-3-1-16,1 0-2 0,-13 5 5 0,-7-1 7 0,1-1 7 15,-1 2 4-15,0-1 1 0,-8 0 2 0,2 0 1 0,0 4 0 16,-1 0-5-16,2-1-10 0,-1 2-5 0,0-3-4 16,5-2-3-16,1 4 1 0,1 0 0 0,-1 0-3 0,7-1 2 15,-13 5 3-15,12-5 1 0,-7 1 4 0,3 3 7 16,3 1 5-16,3-4 5 0,-2 3 13 0,1 3 6 0,6 2 6 16,0-1 5-16,2-1 4 0,-3 1-1 0,9 4-4 0,-2 3-3 15,1 1-10-15,-7 3-9 0,7 0-8 0,6 3-6 16,-6 1-8-16,0 3-7 0,4 4-4 0,-2 1 0 0,4 1 1 15,0 7 1-15,0-3 1 0,0 2-1 0,7 3 0 16,-6 0 1-16,6 5 2 0,-1-6 0 0,-7 4-3 0,8 4 0 16,0-3-2-16,0 3 1 0,0 0-1 0,0 1-1 15,-1-4 3-15,1 3 0 0,7 0 0 0,-7 1 1 0,6-4 0 16,-1 3 3-16,10-3-2 0,-9 3 1 0,5 0-3 0,10 0 0 16,-10-3 1-16,10 3-1 0,-1 0 1 0,-2 1-1 0,8 3 0 15,0-4 0-15,0 4 0 0,7 0-1 0,-8-3 0 16,7 3-1-16,7-1 0 0,-7-3 1 0,15 5 0 15,-9-5 0-15,7 4 1 0,1-4 2 0,6 5 0 0,-1-5 0 16,8 4-1-16,-1 0 0 0,1 3 0 0,6 1-1 0,-7-1-1 16,7 1-3-16,7 3 2 0,-1 1-2 0,0 3 1 15,1-1-3-15,-1 2 0 0,8 2-1 0,-8 4 0 0,14 1 1 16,-2 3 2-16,2-1 0 0,0 5 1 0,12-1 3 16,0 2 0-16,2-1 1 0,4 3 1 0,8-3 0 0,-1 2-1 15,7 1-1-15,7 1-2 0,-1-1-1 0,8-3-1 0,5 0 3 16,7-4-2-16,7 3 0 0,0-7 1 0,-1 4 0 15,14-4 0-15,-1 1 0 0,2 3 2 0,4-5-2 0,1 2 1 16,8-1 1-16,-1 2-1 0,-1-3 1 0,0 5-1 16,1-3 2-16,0 2-3 0,7-2 2 0,-8 3 1 0,8-1-1 15,-1 2 1-15,0-5 1 0,0 0 1 0,7 1 0 0,-1-5-1 16,7-4-3-16,1 3 1 0,5-3 0 0,1-7 0 16,7 1 2-16,-1-3 2 0,1-2 0 0,-8-3 2 15,7 1 1-15,1-5 0 0,-7 5-2 0,-1-1-2 0,1-3-2 16,-6-1-1-16,5 1 1 0,1-4-2 0,-7 0 0 0,7-7 4 15,6-1 3-15,1-3 1 0,5-3 0 0,7-1 2 0,1-7 0 16,6 0 5-16,13-4 6 0,-8-3 7 0,16-1 5 0,4-2 5 16,8-1 3-16,5-8 3 0,8 1-2 0,-1-4-6 15,8-4-2-15,-2 1-10 0,8-9-5 0,0 2-6 0,-1-1-5 16,1-4-5-16,-1 1-3 0,0-5 4 0,-6 1 1 16,0 0-2-16,0-4-2 0,0-4 0 0,-7 0-3 0,1-3-1 15,-1 0 1-15,0-4-3 0,-5-3-2 0,-8-2-3 0,8-1 5 16,-15-2 1-16,1-3 2 0,0 0-1 0,-7-3 1 15,-6-2-4-15,-7-1 4 0,-6-6 2 0,0-6-4 16,-13-4 2-16,-7 1 4 0,-6-9-1 0,-14 1 4 0,-12 4 1 16,-13-5 5-16,-6 0 7 0,-28 2 2 0,-5-5 1 0,-20 4-1 15,-21-1-2-15,-17-3 1 0,-14 0-4 0,-19 1-9 0,-20-1-5 16,-21 7-4-16,-18 0-3 0,-19 5-12 0,-27 6-22 16,-13 4-46-16,-20 8-46 0,-19 3-51 0,-6 3-54 15,-14 8-89-15,0 7-198 0,-5 1-77 0,-1 11-29 0,0-2 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38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14188 16222,'0'-25,"0"1,0-1,25 0,0 25,-25-25,25 0,-1 25,26-24,-25-1,25 0,-1 0,1 0,24-24,-24 24,24 0,-24 0,24 1,-24-1,24 0,-24 25,-1-25,1 0,0 25,-1-24,-24-1,0 25,0 0,-1 0,1-25,-25 50</inkml:trace>
  <inkml:trace contextRef="#ctx0" brushRef="#br0" timeOffset="284.8">14263 16371,'0'0,"24"-25,1 25,0-25,0 1,25-1,-1 0,1 0,-1 0,1 1,0-1,24 0,-24 0,24 0,-24 1,24-1,-24 0,-1 0,1 0,-1 25,1-24,0-1,-26 25,1 0,0-25,0 25,0 0,-50 0</inkml:trace>
  <inkml:trace contextRef="#ctx0" brushRef="#br0" timeOffset="2020.66">19893 12750,'0'-25,"-24"25,24-25,-25 25,25-25,-25 0,0 25,0-24,1-1,-1 25,25-25,-25 25,0-25,0 0,1 25,-1-24,0 24,0 0,0-25,0 25,1-25,-1 25,0 0,-25-25,26 25,-1 0,0-25,-25 25,26 0,-1-24,-25 24,25 0,1 0,-26 0,25-25,0 25,-24 0,24 0,-25 0,1 0,24 0,-25 0,1 0,24 0,-25 0,1 0,24 0,-25 25,25-25,-24 0,24 24,0-24,-24 0,24 25,0 0,0-25,0 25,1 0,-1-1,0-24,0 25,0 0,1 0,-1 24,0-24,-25 0,26 25,-1-26,0 26,0-25,0 24,1-24,-1 25,0-25,0 24,0 1,1-25,24 24,-25 1,0 0,25-1,-25-24,25 25,-25-1,25-24,-24 25,24-1,0-24,0 25,-25-26,25 26,0-25,0 24,-25 1,25-25,0 24,-25 1,25-25,0 24,0 1,0 0,-25-1,25 1,0 24,0-24,0 0,0-1,0 1,0-1,0 1,0 0,0-1,25 1,-25-1,25-24,-25 25,25-1,-25 1,25-25,-1 24,-24-24,25 25,0-25,0-1,0 26,24-25,-24 0,25-1,-26 1,26-25,-25 25,24-25,1 25,0-25,24 25,-24-25,-1 0,1 0,24 0,-24 0,24 0,-24 0,24 0,-24 0,24 0,-24-25,24 25,-24 0,24-25,-24 0,0 25,24-25,-24 1,-1-1,1 0,-1 0,1 0,0-24,-1 24,1-25,-25 1,24-1,1 1,0-1,24 0,-24-24,-1 24,1-24,-1 0,26-1,-26 1,1-1,24-24,-24 25,0-26,-1 26,1 0,-1-26,-24 26,0 0,0-1,0 1,-25-1,0 1,0 0,0-1,-25 25,0-24,0 24,-24-24,24 24,-25 1,1-1,-1 1,0-1,1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54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14238 7441,'0'-24,"-25"24,0-25,0 25,1-25,-1 25,0 0,0-25,0 25,1 0,-1 0,0-25,0 25,0 0,1 0,-1 0,0 0,0 25,0-25,1 0,-26 0,25 0,-24 25,24-25,-25 0,25 25,-24-25,24 0,0 25,-24-25,24 24,0-24,0 0,0 25,1-25,-1 0,0 25,0 0,0-25,0 25,1-1,-1 1,0 0,0 0,0 0,1-1,-1 1,25 25,-25-25,0 24,0-24,1 25,-26-1,25 1,0 0,1-1,-1 1,-25-1,25 1,1 0,-1 24,-25-24,25 24,1-24,-1 24,0-24,0 24,0 0,1-24,-1 24,0-24,0 25,25-26,-25 26,1-26,24 26,0-26,0 26,0-26,0 1,0 24,0-24,0-1,24 26,-24-26,25 1,-25 0,25-1,0 1,0 0,-1-1,1 1,0-1,0 1,0 0,24-26,-24 26,0-25,24 24,-24-24,0 0,25-25,-26 25,26-25,-25 25,24-25,-24 0,25 0,-1-25,1 25,-25-25,24 0,1 0,0 1,-1-26,1 0,24 1,-24-1,0-24,-1-1,1 1,-1-1,1 1,0-25,-1 0,1-1,-25 1,24-25,1 25,-25-25,24 25,-24-25,0 24,0 1,-1-25,-24 25,0 25,0-1,0-24,0 49,0-24,-24 24,-1 1,0 24,0-25</inkml:trace>
  <inkml:trace contextRef="#ctx0" brushRef="#br0" timeOffset="1271.49">20017 7417,'0'0,"-49"0,24 0,-25 0,1 0,24 24,-25-24,26 0,-1 25,-25-25,25 25,1-25,-1 25,0 0,0-1,0 1,0 0,25 25,-24-26,-1 1,0 25,-25-1,26 1,-1 0,0-1,0 1,-24 0,24-1,0 1,0 24,0-24,-24 24,24 1,0-1,0 0,1 1,-1-1,0 1,0-1,0 0,1 1,-1-1,25 1,-25-26,25 26,0-1,0-24,25 24,-25-24,25 24,-1-24,1-1,0 26,0-26,0 1,-1 0,26-26,-25 26,24 0,1-25,-25 24,24-24,1 0,0 0,-1-1,26-24,-26 25,1-25,24 0,-24 0,24 0,-24 0,24-25,1 1,-26 24,26-50,-26 25,26-24,-1 24,-24-25,24-24,-24 24,24 0,-24-24,-1 0,26-1,-25-24,-1 25,1-26,-1 26,-24-25,25 0,-25 24,-1-24,-24 0,0 24,0-24,0 25,-24-26,-1 26,0 0,0-1,-24 1,-1-1,25 26,-24-26,-1 26,0-1,1 0,-1 26,0-1,26 0,-26 0</inkml:trace>
  <inkml:trace contextRef="#ctx0" brushRef="#br0" timeOffset="2977.96">18604 7342,'0'0</inkml:trace>
  <inkml:trace contextRef="#ctx0" brushRef="#br0" timeOffset="3116">18529 7565,'0'0,"-25"50,-24 24,24 1,-25-1,1 1,-1 24,0 25,-24-25,0 25,-1-25,1 25,-1 0,-24-24,25 24,-1-25,1 0,24 0,-24 1,24-26</inkml:trace>
  <inkml:trace contextRef="#ctx0" brushRef="#br0" timeOffset="4335.96">11832 7268,'0'0,"25"-25,-25 0,24 0,-24 1,0-1,0 0,0 50,0 0,0-1,0 1,-24 0,24 25,-25-1,0 1,25 24,-50 1,26-1,-1 25,-25-24,1 49,-1-25,-24 25,24 25,-24-25,-1 25,1-25,-1 24,1 1,-1 0,1-25,0 0,24 0,-24 0,24-25,0-24,1 24,-1-25,25 1,1-25,-1-1,0 1</inkml:trace>
  <inkml:trace contextRef="#ctx0" brushRef="#br0" timeOffset="12155.84">13469 13196,'0'0,"0"25,-25-25,25 25,-25-25,1 0,-1 25,0-25,0 24,0-24,1 25,-1-25,0 0,0 25,0-25,0 25,1-25,-1 25,0-25,0 0,-24 24,24-24,0 25,0-25,-24 0,24 25,-25-25,1 0,24 0,-25 25,1-25,-1 0,0 0,26 0,-26 0,0 0,1-25,-1 25,1-25,-1 25,0-25,1 1,-1-1,0 0,1 0,-1 0,1 1,-1-26,0 25,26 0,-26-24,0 24,26 0,-26-25,25 26,0-1,1-25,-1 25,0-24,25-1,-25 25,0-24,25 24,0-25,0 1,0 24,0 0,0-24,0 24,0-25,0 25,0 1,0-1,25-25,-25 25,25 1,-25-1,25 0,-25 0,25 0,-25 0,24-24,-24 24,25 0,0-24,0 24,-25 0,25-25,-1 26,1-26,0 25,0 0,0-24,24 24,-24 0,0 0,24 1,-24-26,25 25,-25 0,24 1,1 24,-25-25,24 0,1 0,-25 0,24 1,1-1,-25 25,24-25,-24 0,25 0,-1 25,1-24,0-1,-26 0,26 0,0 25,24-25,-24 0,-1 1,1-1,-1 0,1 25,24-25,-24 0,0 1,24-1,-24 0,24 25,-24-25,24 0,1 1,-26 24,26-25,-1 0,-24 25,24-25,0 25,1-25,-1 25,1-24,-1 24,1-25,-1 25,25-25,-24 25,-1-25,25 25,-24-25,-1 25,25-24,-24 24,-1 0,25-25,-24 25,-1 0,25-25,-24 25,-1 0,25 0,-24-25,-1 25,1 0,-1 0,25 0,-24-25,-1 25,1 0,-1 0,0 0,1 0,-1 0,1 0,-1 0,0 0,1 0,-1 0,-24 0,24 0,1 0,-26 0,26 0,-1 0,-24 0,-1 25,26-25,-26 0,26 0,-26 0,1 0,24 25,-24-25,0 0,-1 0,1 0,-1 25,26-25,-50 0,24 0,1 0,-1 25,1-25,-25 0,25 0,-26 0,26 24,0-24,-26 0,1 25,25-25,-25 0,24 25,-24-25,25 0,-1 25,-24-25,25 0,-26 25,26-25,-25 24,0-24,24 25,-24-25,0 25,24-25,-24 25,0-25,0 0,24 25,-24-25,0 24,0-24,0 25,0 0,-1-25,26 25,-25 0,0-1,-1-24,26 25,-25 0,0 0,-1 0,26-1,-25-24,0 25,-1 0,26 0,-25 0,0 0,-1-1,1 1,0 0,0 0,-25 0,25-1,-1 1,1 0,0 0,-25 24,25-24,0 0,-1 25,-24-26,25 26,-25-25,25 24,0 1,-25 0,25-1,-25 1,0-1,24-24,-24 25,0-1,0 1,0-25,0 25,0-1,0-24,-24 25,24-26,0 26,-25-25,25 24,-25 1,0-25,25 24,-25 1,1-25,24 24,-25-24,0 25,25-25,-25-1,0 26,1-25,-1 0,0-1,0 1,0 25,1-25,-1-1,0 1,0 0,0 0,-24 0,24 0,0-1,-24 1,24 0,-25-25,25 25,-24 0,24-1,-25 1,26-25,-26 25,0 0,25-25,-24 25,-1-1,1-24,-1 25,0-25,26 25,-26-25,0 25,1-25,-1 25,1-25,-1 0,-24 24,24-24,0 0,1 25,-1-25,25 0,-24 0,-1 25,0-25,1 0,-1 0,1 0,-1 0,0 0,-24 0,24 0,1 0,-1 0,1 0,-26-25,26 25,-26 0,26-25,-26 25,26-24,-26 24,25-25,-24 25,0-25,24 25,-24-25,24 25,0 0,1-25,-26 25,26 0,24 0,-25-24,1 24,-1 0,25 0,-24 0,-1 0,1 0,-1-25,0 25,1 0,-1 0,0 0,1 0,-26-25,26 25,-1 0,1 0,-26 0,26-25,-1 25,0 0,26 0,-26 0,0 0,26 0,-26 0,25 0,0 0,-24 0,24 0,-25 0,26 0,-26 0,25 0,-25 0,1 0,24 0,-25 0,1 0,-1 0,1 0,24 0,-25 0,1 25,24-25,-25 0,25 0,-24 0,24 0,0 0,0 0,-24 25,24-25,0 0,0 0,1 0,-1 0,0 0,0 0,0 0,1 0,-1 25,0-25,0 0,0 0,0 0,1 0,-26 0,25 0,0 0,1 0,-1 0,0 0,0 0,0 0,1 0,-1 0,0 0,0 0,0 0,1 0,-1 0,0 0,0 0,0 24,1-24,-1 0,0 0,0 0,0 0,1 25,-1-25,0 0,-25 0,26 0,-1 0,0 0,0 0,0 0,1 0,-1 0,0 0,0 0,0 0,1 0,-1 0,25-25,-25 25,0-24</inkml:trace>
  <inkml:trace contextRef="#ctx0" brushRef="#br0" timeOffset="15544.81">17959 12675,'0'0,"0"-25,-25 25,25-24,0-1,0 0,0 50,0 0,0-1,0 1,0 0,25 0,-25 0,0-1,0 1,0 0,0 0,24 0,-24-1,0 1,25 0,-25 0,0 0,0-1,25 26,-25-25,0 24,25 1,-25-25,0 25,25-1,-25 26,0-26,24 1,-24 24,0-24,25 24,-25 1,25-26,-25 26,0-1,25-24,-25 24,25 0,-25 1,0-1,0 1,24-26,-24 26,0-1,0-24,0-1,0 1,0 0,0-1,0 1,0-25,0 24,0-24,0 0,0 0,0-1,-24-24,-1 0,0 0,25-24,-25 24,25-25,-25 0,1 0,-1 0,25 1,-25-1,0-25,0 25,25 1,-24-26,24 25,-25 0,25 1,-25-1,25 0,0 50,25 0,-25-1,0 1,25 0,-25 25,24-26,1 26,-25 0,25-26,0 26,0-25,-1 24,-24-24,25 0,0 0,0 0,0-1,-1-24,1 0,0 0,0 0,0-24,-1-1,1 0,0 0,-25-24,25 24,-25-25,0 1,25 24,-25-25,0 1,24-1,-24 0,0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1:51.1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11906 5755 163 0,'-7'-3'249'15,"1"-1"-57"-15,-1 0-56 0,1 1-44 0,0 3-26 0,-8-5-15 16,8 2-12-16,-7 3-3 0,6-4-3 0,-6 1-2 16,7 3 1-16,-8-5 1 0,2 5-2 0,-2-2-2 0,8 2-3 15,-7-4 0-15,0 4-2 0,-6-4-1 0,5 4-2 0,2 0 0 16,-8-4-3-16,7 4-1 0,-7 0 1 0,0 0-2 15,1 0-2-15,-7 0 1 0,6 0-2 0,-6 0-1 0,1 0-1 16,-1 4-1-16,-2 0-2 0,3 0 2 0,-7-2-2 0,-1 3-2 16,1 2 0-16,-1 1 0 0,-7-5 1 0,8 8 0 15,-7-3 0-15,7-1 0 0,-7 4 0 0,5-4 1 0,-5 4 0 16,7-4 1-16,-8 8-1 0,9-4 1 0,-8-1-1 16,6 5 1-16,0-3-1 0,0 2 1 0,1 1 0 0,-1 4-2 15,1-5-1-15,6 4-1 0,-7-4-1 0,1 5 0 0,-1-1-1 16,1 1-1-16,-1-2-1 0,1 6-1 0,-1 0 0 15,1-2 1-15,-1 1 0 0,1 3 0 0,-1-3-1 16,0 4 1-16,0 0 0 0,0-1 0 0,-5 8 1 0,5-3 0 16,0-1 2-16,1 4-1 0,0-8 1 0,5 1 0 0,1 3-1 15,0-2 1-15,0-2-1 0,7 1 1 0,-7-4-1 16,6 3 0-16,0 0 1 0,1 2 3 0,-7-2 0 0,6-2 0 16,1 6 0-16,-1-4 0 0,-6 1 1 0,0 0 0 15,7 3 1-15,-7 0 1 0,-1-3-3 0,1 0 0 0,6 3 0 16,-5-4 2-16,5 5-3 0,-6-5 0 0,6 4 1 0,1 0 0 15,-1 1 0-15,1-1-3 0,-1 2 1 0,1 0 0 16,0-1 1-16,-1 7 1 0,0-5-2 0,1 6 0 0,-1-1-1 16,0-1 3-16,7 0-1 0,-6 1 1 0,0 4 1 15,-1-2-2-15,0 2 1 0,1 3 0 0,-1-4 2 0,7 4 1 16,0-1 1-16,-6-2 0 0,12 3 0 0,-6-4 2 0,7 1-1 16,-8 3 0-16,8-4 0 0,0-3-1 0,-1 3 0 15,0 0 0-15,1 0-2 0,-1-3 2 0,1 4-2 0,0-5-1 16,-2 0 2-16,8 1 0 0,-7-4-1 0,2 4 3 15,-1-3 0-15,6-2 1 0,-9 5 2 0,4-5 3 0,5 1 1 16,-6 4-2-16,-1-3 1 0,7 5-3 0,-6-3 0 0,-1 6-2 16,0-2 0-16,1 3-2 0,-6 2-1 0,4-2 0 15,2 5-1-15,-7 0-2 0,0-1 0 0,6 5-3 0,0-1 1 16,-5 1-3-16,4-2 1 0,3 6 0 0,5-2 1 16,-6-1-1-16,6 1 1 0,0-4 0 0,6 3 1 0,-6-6-1 15,5 4-2-15,3-3-2 0,-1 0 0 0,-2-1 1 16,2 1 0-16,0-1 1 0,0 1-2 0,-7-1 1 0,6-2 1 15,7 2-1-15,-7-3 3 0,2 0-1 0,-2 4 3 0,6-5-1 16,-5 5 2-16,0 0 2 0,6-4 0 0,-7 4 3 16,-1-1-1-16,10 1-1 0,-10 0-2 0,10-1-1 0,-3-3 0 15,1 4-2-15,1-4-1 0,-2 0-1 0,2 0-1 16,-3-1-1-16,9 1 1 0,0-3 1 0,0 3 2 0,0-4 2 16,-1 0 0-16,7 1 1 0,-6-1 1 0,6-4-2 0,0 1 2 15,7 0-1-15,-7-1-2 0,7-2-1 0,-1 3 1 16,1-5-2-16,-1 5 1 0,1-1 1 0,5-3 1 0,1 4 0 15,1-1 0-15,-1 1 1 0,0 3-1 0,0-2-1 16,0 1 0-16,0-3-2 0,7 1 0 0,-7 1-2 0,6-6 0 16,-5 1-1-16,5 0 0 0,1-3 0 0,-7 2 0 0,7-6 3 15,-1 3 0-15,1-6 1 0,6 2 2 0,-7-2 1 16,8-6 0-16,-1 5 4 0,6-3 0 0,-5-5 0 16,5 4 1-16,1-6 0 0,0 1 3 0,0-1 1 0,-1-1 1 15,7 1 0-15,-6-2 0 0,6-2-1 0,0-1 2 0,0 0-1 16,-6-3-2-16,6 3-3 0,-6-3 2 0,-1-1-1 0,1 5 1 15,0-5 0-15,-1-3-1 0,-5 4 0 0,4 0 4 16,-4-4 7-16,6 3 1 0,-7-3 4 0,7 5 5 16,-8-5-1-16,2 0 10 0,-1 0 6 0,7 0 4 0,-7 0 2 15,0 0 0-15,6-5 1 0,-5 2-2 0,5-1 5 0,-5-3-8 16,4-1-1-16,2 1-4 0,0 0-6 0,0-4-5 16,-7 0-1-16,7-1-7 0,-7 2-5 0,7-5-4 0,-8 1-6 15,2 3-5-15,5-7-1 0,-13-1-4 0,8 4-2 16,-1-6 1-16,-8 2-1 0,10-3 2 0,-8-3-2 0,-1-1-1 15,1-1-1-15,-1-2 1 0,1 4-2 0,-1-8 1 0,2 4-1 16,-2-7 0-16,1 2 2 0,5-2 2 0,-5-5 1 16,-1 4 4-16,8 1 4 0,-7-4 3 0,5-1 6 15,-5 1 5-15,7 0 4 0,-8-1 4 0,1 5 1 0,-7-7-1 16,6 2-1-16,-5-8-4 0,-1 2-4 0,-1-4-7 0,-5-1-5 16,7 2-3-16,-8-1-6 0,1-1-2 0,-1 0 1 0,-6-2-1 15,6-1 0-15,-5 0 2 0,-2 0 2 0,2-4-1 16,-1-3 1-16,-1 3 2 0,2-3-2 0,-8-4-1 0,7 5-2 15,-6-6 1-15,-1-4 0 0,0 6-3 0,-4-4 0 16,-3 3-1-16,8-3-1 0,-14 2 2 0,7 5 0 0,1-5-3 16,-8 6-1-16,-1-1 2 0,4-1 1 0,-3 5 1 0,-1-1 0 15,2 0 1-15,0 5 3 0,-7-6 1 0,7 6 1 16,-7-1-1-16,6-1 1 0,-6 2 1 0,0-1 0 0,7-3-4 16,-7 0 1-16,0-2 0 0,0 5-1 0,0-3-2 0,0-1 0 15,0 1-3-15,0-1 2 0,0-1-2 0,0 2 2 16,0 3 2-16,0-3 0 0,0 4 3 0,-7-1 2 0,7-1 0 15,-6 5 1-15,6 0-1 0,-7-1-1 0,0 5-4 16,0-4 0-16,7 3-4 0,-5 0-3 0,-1 4 2 0,-3-4 2 16,4 1-2-16,-1 4 0 0,-1-6 2 0,0 6 1 15,7-1 1-15,-6-1-1 0,-1 5-1 0,1-4-2 0,0 4 10 16,-1-1-4-16,0 1-3 0,1 0-2 0,0-1-1 0,-9 5 2 16,10 0 1-16,-9-1 0 0,8 4-8 0,-7-4 1 15,1 8 5-15,-2-5 3 0,1 5 0 0,0 4-1 0,0-4 0 16,0 3 1-16,-1 1-1 0,2-2 2 0,-1 2 0 0,-7 3-2 15,7-4-2-15,1 5 0 0,-2-2 1 0,2 1-1 16,-8 0-2-16,6 0 2 0,1 1-1 0,-6-1 0 0,6 0 3 16,0 0-1-16,0 0 1 0,-6 3 1 0,5-3-1 15,2 4 0-15,-8-4 0 0,7 4 0 0,-7 0 0 0,8-1-2 16,-8-4-1-16,-1 6 0 0,9-2 0 0,-8-3 0 0,1 5-2 16,-7-6 0-16,6 5 0 0,-6-1 0 0,7-3-1 15,-7 4-1-15,0-1 0 0,-7-2-1 0,7 3 0 0,-6-1 1 16,5-3-2-16,-5 4-1 0,-1 0 0 0,1 3 2 15,-1-4 0-15,1 2 2 0,-1-2 0 0,1 1-1 0,-2 3 3 16,9-3 3-16,-8-1 1 0,0 4-1 0,8 1 1 0,-8-4 1 16,7 4 2-16,-6-1 0 0,5-4-3 0,-5 5 0 15,6-1-3-15,-7 1 1 0,1-1 0 0,-8 0 1 0,1 1-1 16,-6-1 0-16,-1 1 1 0,1-1 0 0,-8-1 0 16,-5-1-3-16,-7 5-4 0,-9-3-6 0,4 1-8 0,-15-1-13 15,-6 1-18-15,-7 2-19 0,1 2-27 0,-8-1-41 0,-5 0-45 16,-1 4-43-16,7 0-40 0,-1 2-39 0,7 2-60 15,1 3-147-15,6 3-51 0,6 2-32 0,6 2-5 16</inkml:trace>
  <inkml:trace contextRef="#ctx0" brushRef="#br0" timeOffset="796.68">10153 7338 70 0,'0'-4'314'0,"-6"1"-96"0,6-1-88 0,0 0-56 16,-8 1-26-16,8-2-13 0,0 1-4 0,-6 4 1 0,6-3 1 15,0-1 4-15,-6 2 3 0,6 2 0 0,0-5-3 16,0 5-4-16,-7 0-4 0,7 0-5 0,0-3-5 0,0 3-6 16,0 0-4-16,0 0-5 0,0 0-1 0,0 0-3 0,0 3 0 15,0-3-1-15,0 0-2 0,0 5 1 0,7-5 2 16,-7 2-2-16,6 2 0 0,0-1 2 0,-6 1 0 0,14 1 0 16,-8-2 3-16,8 1-2 0,-1-4 2 0,-1 4 2 15,8-4 1-15,-8 3 1 0,8-3 2 0,1 4 1 0,-2-4-1 16,0 0-1-16,8 0 1 0,-7 2-1 0,4-2-1 15,3 0-2-15,-1 0-2 0,7 5-1 0,-1-1-2 0,1-4 2 16,6 3 1-16,7 2-1 0,0-2 1 0,-1 0-1 0,7 1 0 16,1-4-1-16,5 4 0 0,0-1-1 0,8-3-1 0,-1 4-1 15,0-4 1-15,5 0-2 0,4 4 2 0,-3-4 1 16,0 0 1-16,8 0 2 0,-8 4 0 0,2-4 1 16,-2 0-1-16,0 0 3 0,-5 0 1 0,6 3 0 0,-8-3 0 15,2 4-2-15,-2-1 0 0,2-3 1 0,-8 4 1 0,1-1-3 16,-7 1 1-16,1-4 1 0,-2 4 2 0,-5-4 2 15,-7 4-1-15,-6-4 1 0,-1 3-2 0,-12-3 0 0,0 0-1 16,-7 4-3-16,0-4-4 0,-7 0-8 0,1 0-15 16,-7 0-24-16,-7 3-46 0,1-3-103 0,-7 4-108 0,-6-1-78 15,-1-3-42-15</inkml:trace>
  <inkml:trace contextRef="#ctx0" brushRef="#br0" timeOffset="1718.35">10323 11276 147 0,'-7'0'321'15,"7"-4"-69"-15,-7 4-72 0,7-4-60 0,0 4-40 16,0-3-22-16,-6-1-14 0,6 0-7 0,0 4-2 0,0-3 0 16,0 3 1-16,0 0-1 0,0-4-1 0,0 4-4 0,0 0-4 15,0 0-3-15,0 0-6 0,0 0-5 0,0 0-6 0,0 0-2 16,0 0-3-16,6 0-1 0,-6 0 0 0,0 0-3 15,7 0 4-15,0 4 0 0,-1-4-1 0,1 3-1 16,5 1 1-16,-4 0 0 0,10-1 2 0,-4 1-2 0,5 3 0 16,1-2 1-16,0 1 1 0,4 2 1 0,10-1-1 0,-8 1 2 15,6 2-1-15,7-3 1 0,-6 1-1 0,13-4-2 16,0 4 1-16,-1-6 1 0,1 3-2 0,6-2 1 0,6 1-1 16,8 0-1-16,-1-1 0 0,0 1 0 0,5 0-1 15,10-1 0-15,-10-3 1 0,10 4 0 0,-2-4 0 0,-6 3 1 16,5-3 0-16,2 0 4 0,-1 4 3 0,0-4 2 0,1 0 2 15,-8 0 3-15,0 0 3 0,2 0 2 0,-8 0 3 16,0-4-3-16,0 4 0 0,-13 0 1 0,1 0 0 16,-2 0 0-16,-5 0 1 0,-7 0 2 0,-6 0 0 0,-7 0 2 15,-1 0-2-15,-4 0 3 0,-8 0 3 0,-1 0 2 0,-5 0 0 16,0 0-3-16,-7-3-6 0,0 3-9 0,0 0-19 0,0 0-25 16,0 0-34-16,0 0-40 0,-7 0-64 0,7-4-116 15,0 4-104-15,-7 0-64 0,7-3-27 0</inkml:trace>
  <inkml:trace contextRef="#ctx0" brushRef="#br0" timeOffset="2265.31">13007 11155 23 0,'-6'-4'437'0,"0"4"-92"0,6 0-124 0,0 4-85 0,0-4-49 15,6 0-25-15,-6 0-11 0,6-4-4 0,0 4 0 16,1-4 2-16,0 4 3 0,-1-3 2 0,7 3-2 0,7-4-5 16,-8 0-6-16,8 1-7 0,0 3-4 0,-1 0-6 0,1-4-4 15,5 1-4-15,3 3-2 0,-3-4-2 0,1 4-2 0,0-4 3 16,-1 4-6-16,3 0-6 0,-2 0-14 0,0 0-14 15,-7 0-17-15,7 0-22 0,-12 4-25 0,5-4-42 16,-6 4-62-16,0-4-105 0,-1 3-81 0,2-3-49 0</inkml:trace>
  <inkml:trace contextRef="#ctx0" brushRef="#br0" timeOffset="2530.8">13292 11185 221 0,'-5'0'470'0,"-1"0"-122"0,0 3-144 0,6-3-89 15,0 0-48-15,0 4-22 0,-7-2-10 0,7 4 0 0,7 0 7 16,-7 2 3-16,6 7 3 0,0-5 0 0,-1 5-1 16,4 7-8-16,2-4-5 0,-3 3-7 0,5 6-9 0,-6-5-6 15,-1 3-5-15,0 1-3 0,1 1 0 0,-7-2-1 16,7-3 0-16,-7 3 0 0,0 1 2 0,-7-4 2 0,7 0 5 16,-13-1 6-16,7-2 6 0,-8 3 7 0,0-4 6 0,-6-3 10 15,3 3 8-15,-3-3 8 0,-7-1 4 0,1-3 7 16,1 0 6-16,-1-3 6 0,0-1 5 0,-1 1-3 15,7-5-4-15,2-3-7 0,-2 4-11 0,7-4-19 0,6 0-44 16,0 0-57-16,1-4-58 0,12 1-53 0,1-1-47 0,0-7-50 16,12 0-71-16,-5 0-117 0,12-4-59 0,-7 1-18 0</inkml:trace>
  <inkml:trace contextRef="#ctx0" brushRef="#br0" timeOffset="2718.32">13496 11471 54 0,'-7'0'504'0,"1"0"-7"16,6-4-180-16,0 4-132 0,-7 0-76 0,7-4-41 15,7 4-18-15,-7 0-7 0,6 0-4 0,1 0 0 0,-1 0 2 16,8 0-4-16,5 0-4 0,-1 0-9 0,3 0-17 0,6 0-21 16,-9-4-22-16,9 4-22 0,-1 0-31 0,6-4-32 0,-5 4-54 15,-8 0-86-15,7-4-127 0,-6 4-55 0</inkml:trace>
  <inkml:trace contextRef="#ctx0" brushRef="#br0" timeOffset="2874.55">13561 11565 371 0,'-13'4'524'0,"0"-4"-98"0,6 3-166 0,1-3-101 0,0 0-58 16,6 4-32-16,0-4-13 0,0 0-5 0,6 0 1 15,0-4 0-15,8 4-2 0,5 0-4 0,1-3-16 0,6-1-21 16,6 1-30-16,1-1-33 0,-1 1-36 0,7-1-41 0,7-4-62 15,-1 1-104-15,-6 3-104 0,7-2-67 0,-7-2-26 16</inkml:trace>
  <inkml:trace contextRef="#ctx0" brushRef="#br0" timeOffset="3155.63">14213 11375 20 0,'-14'4'512'0,"-5"-1"4"15,6 1-172-15,0 3-144 0,0 5-82 0,0-2-46 0,7 1-22 16,-8-1-11-16,8 5-6 0,-1-3-2 0,7 3-1 0,0-1-3 16,0 1-4-16,0-1-5 0,7 1-6 0,-1 0-4 0,8-1-1 15,-2-3-2-15,8 0 2 0,-1-4 3 0,1 0 5 16,0-3 5-16,-1-4 13 0,1 0 15 0,6 0 21 16,-8-7 30-16,2 1 32 0,1-2 33 0,-2-4 33 0,-6 2 23 15,0-1 5-15,0-4-7 0,0 0-9 0,-7 1-22 0,-6-4-30 16,8 2-34-16,-16-2-36 0,8-1-28 0,-12 2-20 0,5 3-13 15,-6-5-22-15,-6 1-30 0,-1 0-67 0,0 3-93 16,-7-5-95-16,9 6-118 0,-8-3-205 0,0 1-74 16,-7-2-57-16,7-1-31 0</inkml:trace>
  <inkml:trace contextRef="#ctx0" brushRef="#br0" timeOffset="4686.39">10407 6517 178 0,'-6'-4'223'0,"-1"4"-36"0,1-3-41 0,-2 3-41 0,8-4-32 16,-6 1-23-16,6 3-16 0,-6-4-8 0,6 0-7 0,-7 0-2 15,7 4-1-15,-5-3 3 0,5-1 1 0,-8 1 2 16,2 3 3-16,6-5-1 0,-6 3-2 0,6 2-3 0,-7-4-5 16,1 0-2-16,-1 4-2 0,0 0-1 0,1-4-1 0,0 4 1 15,-1-3-1-15,0 3 2 0,1 0 1 0,0 0 0 16,-1-5-1-16,0 5 0 0,0 0 1 0,7 0-2 0,-6 0 1 16,0 0 2-16,-2 0 1 0,8 0 3 0,-6 0 0 15,6 0 0-15,0 0-3 0,-6 0 1 0,6 0-1 0,0 0-4 16,0 0-2-16,0 0-1 0,0 0-1 0,0 0-3 0,6 0 0 15,-6 0 0-15,6 0 0 0,2 5-1 0,-2-5 0 16,0 3 0-16,8 1 0 0,-1-4 0 0,0 4 2 16,0 0 1-16,0-2-2 0,7-2 1 0,0 5 0 0,-2-5 1 15,9 3-1-15,-1-3-1 0,0 4 0 0,0-4-1 0,7 3 1 16,-7-3 0-16,13 4-2 0,-7-4 1 0,7 4 1 0,7-4 2 16,-8 0 1-16,9 4 0 0,5-4 2 0,-6 0-1 15,5 0 0-15,8 0 2 0,-7 0 2 0,1 0-2 16,5 0-1-16,-5 0 0 0,4 0-1 0,-4 0 0 0,6 0 1 15,-7 0-2-15,-7 0-1 0,7 3-2 0,1-3 1 0,-8 4-1 16,1-1-1-16,5-3-1 0,-4 4 0 0,-2-1-2 16,1 1 2-16,-1-4 0 0,1 4 1 0,-7 0 0 0,7-1 1 15,-7 1 0-15,7-4 0 0,-7 4 1 0,-1-1-1 16,1 0 0-16,1 2-1 0,-1-5-2 0,-1 4 2 0,-5-4-1 16,7 3 1-16,-15 1-1 0,9-1 0 0,-9-3 0 0,1 4 0 15,0-1 0-15,1 1-1 0,-8-4-2 0,0 4 1 16,1 0 2-16,0-1 0 0,-2-3 0 0,2 5 0 15,1-5 0-15,-8 2 1 0,-1-2 1 0,2 0-1 0,-2 5 0 16,2-5 3-16,-1 0 2 0,-7 0 1 0,7-5 1 0,-6 5 0 16,-2 0 1-16,-5 0 0 0,7-2-4 0,-7 2-9 0,8 0-16 15,-8 0-25-15,0 0-42 0,0 0-97 0,0-5-130 16,0 5-88-16,0-3-50 0</inkml:trace>
  <inkml:trace contextRef="#ctx0" brushRef="#br0" timeOffset="5717.6">10250 8191 123 0,'-6'0'290'0,"0"0"-68"0,-2 0-61 16,2-4-49-16,0 4-36 0,6-2-22 0,-6 2-11 15,6-6-5-15,-6 6-5 0,6-2-7 0,0 2-3 0,0-4-4 16,0 4-1-16,0-3-1 0,0 3 2 0,6 0-2 15,-6-5 0-15,0 5 0 0,0 0 0 0,0 0 0 0,0-3 1 16,0 3-3-16,0 0-2 0,6 0-2 0,-6 0-3 0,6 0-1 16,-6 0-3-16,0 0-1 0,6 0-1 0,2 0-2 15,-2 0 0-15,-6 3 0 0,6-3 0 0,8 0 2 16,-7 5-2-16,-1-5 2 0,7 3-1 0,0 1 0 0,0-2-1 16,7 4-1-16,-8-4 1 0,8 2-1 0,0 0 1 0,6 0 0 15,-7-1 0-15,7 1 2 0,1 0 1 0,-1 0 1 0,0-2-1 16,-1 3 0-16,9-2-1 0,-2 1-1 0,1 0 0 15,-1-1-1-15,1 1 0 0,-1 0 0 0,1-1 0 16,-1 4 0-16,1-3 0 0,-1 0-7 0,1-1 3 0,-2 2 1 16,3-2 0-16,-2-3 1 0,8 3 0 0,-7 1 2 0,-1 0 0 15,7-4 7-15,-8 3-2 0,10-3-2 0,-8 4 1 16,-1-4-2-16,1 4 3 0,-1 0-2 0,-6-1 0 0,7-3 0 16,-7 5-2-16,0-3 2 0,0 2-1 0,0-1 0 15,-6 2-2-15,6 2-1 0,0-3 1 0,-1 0 0 0,-5 3 0 16,6-4-2-16,1 1 1 0,-9-1-1 0,9 1 1 0,-1-4 1 15,0 4 0-15,-6 0 0 0,6-4 0 0,-1 3 0 16,2-3 1-16,-7 4-1 0,6-4 2 0,0 3 0 16,-7-3-1-16,7 0 0 0,-6 0 0 0,6 4-1 0,-7-4-3 15,1 0-1-15,0 0-2 0,5 0-2 0,-11 4 1 0,5-4 0 16,0 0-1-16,1 3 1 0,-1-3 2 0,1 0 0 0,0 0 0 16,-1 0 3-16,-5-3 0 0,11 3-1 0,-6-4 2 15,2 4 1-15,-1 0 2 0,5-4 2 0,-5 1 1 0,0-1 2 16,-2 4-1-16,-4-3 1 0,5-1 2 0,-5 0-1 15,4 0-3-15,-4 1-1 0,-1 3 1 0,7-4-3 0,-8 1-1 16,2-2 1-16,-2 3-2 0,2-2 0 0,-8 0 1 16,7 4 1-16,0-4-1 0,-6 1-1 0,-2-2 0 0,2 5 0 15,1-3 0-15,-3 3 0 0,2-4 0 0,-7 4-1 0,7 0 1 16,-7 0 1-16,0 0 4 0,0 0-3 0,0 0 1 16,0 0-3-16,0 0-4 0,0 0-5 0,0 0-10 0,-7 0-18 15,7 0-31-15,-7 0-76 0,7 0-157 0,-5 0-83 16,-3 0-40-16</inkml:trace>
  <inkml:trace contextRef="#ctx0" brushRef="#br0" timeOffset="6498.46">16746 6759 349 0,'0'3'366'0,"0"-3"-125"0,0 0-101 0,7 0-60 15,-7 0-33-15,8 0-17 0,4 0-8 0,-5 0-1 0,6 0 1 16,6 0 1-16,-5 0 1 0,5-3 4 0,1 3-2 16,6 0-3-16,-6 0-3 0,5 0-4 0,1 0-3 0,-1 0 0 15,2 0-4-15,0 0-4 0,-1 0-3 0,6 0-4 16,-5 0-11-16,-2 3-16 0,1 1-22 0,-6-4-34 0,6 4-60 15,-13-4-115-15,-1 0-88 0,2 0-57 0</inkml:trace>
  <inkml:trace contextRef="#ctx0" brushRef="#br0" timeOffset="6732.94">17047 6791 253 0,'0'4'467'0,"0"4"-133"0,0-5-144 0,6 8-91 0,1-3-49 0,0 3-25 16,-1 3-15-16,7-3-3 0,-6 3-2 0,6 6-2 15,-2-6 2-15,4 4 2 0,-10 4 0 0,9-4 1 16,-1 4-1-16,-6 0 2 0,-1 4-2 0,1-4 3 0,0 4-1 16,-7-4 0-16,0 0 2 0,-7 1-4 0,0-2 4 0,1-4 4 15,-1 3 2-15,-6-2 1 0,-1-4 2 0,-6 1 2 16,9-5 1-16,-9 5 5 0,-6-7-2 0,7 4-2 0,-8-6-1 16,8 1-3-16,0-2-3 0,-1-2-3 0,0 1-4 15,7-4-8-15,7 0-13 0,-8 4-21 0,14-4-26 0,-7-4-34 16,14 4-73-16,1-4-132 0,-2 1-94 0,13-6-59 0</inkml:trace>
  <inkml:trace contextRef="#ctx0" brushRef="#br0" timeOffset="6935.88">17386 7037 50 0,'-8'-4'498'0,"8"2"-45"0,-5-4-150 0,5 6-115 0,0-2-64 15,0-2-36-15,5 4-18 0,-5 0-10 0,8-4-7 16,-2 0-5-16,8 4-7 0,-2-3-7 0,2 3-7 0,5-4-8 16,7 4-13-16,0 0-17 0,0 0-16 0,7 0-19 0,-7 0-22 15,7 4-29-15,-7-1-40 0,6-3-68 0,-6 4-134 16,1-4-78-16,-8 0-46 0</inkml:trace>
  <inkml:trace contextRef="#ctx0" brushRef="#br0" timeOffset="7107.8">17432 7181 31 0,'-14'2'496'0,"8"-2"2"0,0 0-185 0,-1 0-133 15,0 0-72-15,7-2-35 0,0 2-15 0,0 0-3 0,0 0-3 16,14 0 0-16,-8-4-1 0,14 4-5 0,-1-4-8 0,7 4-17 16,0-4-31-16,7 4-29 0,-1-4-26 0,1 4-32 0,6-4-42 15,0 1-68-15,0-1-126 0,-6-4-80 0,-1 2-45 16</inkml:trace>
  <inkml:trace contextRef="#ctx0" brushRef="#br0" timeOffset="7295.16">18083 6850 341 0,'-6'-11'505'0,"6"4"-129"16,0 3-149-16,0-3-84 0,0 3-44 0,0 4-26 15,0-3-14-15,0 3-6 0,0 0-5 0,6 3-1 0,-6 1 2 16,6 7 0-16,-6 3-2 0,8 1 0 0,4 3-2 0,-6 5-2 15,0-1-1-15,8 7-5 0,-1 0-10 0,-6 4-8 16,6 0-19-16,-1 4-27 0,2 3-33 0,-8-4-37 16,7 5-50-16,-6-5-90 0,6 1-166 0,-7-1-89 0,-6-2-35 15</inkml:trace>
  <inkml:trace contextRef="#ctx0" brushRef="#br0" timeOffset="7592.17">18709 7382 325 0,'0'4'506'0,"0"3"-81"0,0 3-173 15,0 2-108-15,-6-2-67 0,6 6-37 0,-8 1-19 16,-4-2-9-16,-2 7-7 0,-5 0-8 0,-1 0-13 0,1 0-17 16,-7 7-26-16,0-3-40 0,0 0-87 0,-7-1-142 0,1-3-90 15,-1 0-44-15</inkml:trace>
  <inkml:trace contextRef="#ctx0" brushRef="#br0" timeOffset="8716.7">19021 7004 213 0,'0'-4'309'0,"0"0"-68"0,0 2-70 0,0-3-55 0,0 2-32 0,7-1-24 0,-7 1-14 16,7-1-9-16,-7 0-5 0,6 0-7 0,1 1-2 31,-1-1-1-31,-6 1-1 0,6-1 0 0,1-3 5 16,0 3 0-16,-7 0 3 0,6 1 3 0,-1-1 3 0,-5 0 4 15,8 1 2-15,-8-1 1 0,7 4-2 0,-7-4 0 0,5 0-5 0,-5 1-6 0,8 3-4 0,-8-3-7 0,6 3-6 16,1 0-5-16,-7-4-4 0,6 4-2 0,1 0-1 0,-1 4 1 15,0-4-1-15,2 0-1 0,-2 3 2 0,0 0 0 32,1 5-1-32,-1-4 1 0,1 3-1 0,-1 0 0 0,1 4 0 15,4 0 1-15,-2 4 0 0,-9-1 0 0,6 1 2 0,-1 4-3 16,3-2 1-16,-1 5-1 0,-1-3 0 0,-6 3 1 16,6 0 0-16,-6-3-1 0,7-2 1 0,-7 3 1 0,6-2-2 0,-6-4 1 0,7-3 0 0,-7 1-1 0,7-2 1 15,-7-3 1-15,0 1-1 0,0-4 3 0,0-2 11 0,0 3 15 31,6-2 18-31,-6-3 21 0,0 0 20 0,0-3 24 0,6-2 25 0,-6 3 10 0,0-10 4 0,8 5 1 0,-8-8 0 16,6 1-4-16,0-1-7 0,-6-4-14 0,5-3-14 0,3 5-9 16,-8-6-6-16,7 2-13 0,-2-1-15 0,3 3-15 15,-2-3-11-15,0 4-11 0,2-1-8 0,-2 5-4 0,0-1-6 32,-6 4-5-32,6 4-2 0,-6-4-4 0,8 7-3 0,-8-3-1 0,6 7-2 0,-6-4-3 0,6 8-2 0,-6-4-1 15,7 7-4-15,-1 1-6 0,1 3-3 0,0-4-4 0,-1 8-2 16,0-5-3-16,-1 5-5 0,10-4-1 0,-10-1 2 15,3 2 3-15,-1-1 7 0,-1 0 3 0,1-3 3 0,-1-1 3 16,0-3 6-16,2-1 6 0,-2 1 3 0,0-4 6 31,0-4 3-31,1 1 5 0,6-5 5 0,-6 0 7 0,6-2 4 0,-6-2 5 0,5-3 4 0,2 1 4 0,-8-1-1 0,7 1 0 16,-7-1-3-16,1 5-3 0,0-5-3 0,-1 4-6 31,-6 4-5-31,6-1-5 0,1 4-5 0,-7-2-3 0,0 2-5 0,7 4-3 0,-7 0-3 0,6 0-3 0,-6 0-2 31,6 7 1-31,-6-4 1 0,7 9-1 0,-7-1 3 0,0 3 2 16,7 1-1-16,-7 3 2 0,6 0-1 0,1 1-3 0,-7 2-4 0,6-2-4 0,0 7-15 0,-6-4-27 0,7 0-45 16,0 1-57-16,-7-2-61 0,6 1-54 0,0 0-52 0,8-3-60 31,-8-2-93-31,7 2-111 0,-6-1-42 0,-1-6 4 0</inkml:trace>
  <inkml:trace contextRef="#ctx0" brushRef="#br0" timeOffset="8935.4">19940 7190 52 0,'-7'-2'508'0,"1"2"-10"0,6-5-170 0,-6 3-129 15,6-2-68-15,0 4-34 0,0-4-18 0,0 4-4 31,0 0-5-31,6 0-4 0,0-4-6 0,1 4-7 0,6-4-12 0,6 4-14 0,-5-4-10 0,6 4-10 0,-1 0-2 0,1 0-2 16,6-3-2-16,-7 3-9 0,7 0-15 0,-6-4-17 16,6 4-20-16,-1 0-22 0,-5 0-22 0,0 0-23 0,-1 4-24 15,-5-4-25-15,-2 3-28 0,-6-3-35 0,2 4-56 16,-8-4-79-16,-8 0-39 0</inkml:trace>
  <inkml:trace contextRef="#ctx0" brushRef="#br0" timeOffset="9154.1">20103 7177 25 0,'-13'-4'472'0,"0"4"-76"0,7-4-120 0,-1 4-104 15,0-4-61-15,1 4-37 0,0 0-21 0,6 0-15 32,0 0-10-32,0 0-1 0,0 8-4 0,0-4-2 0,6 2-1 0,-6 1-1 0,13 5-2 0,-6-1 1 0,-1 0 0 0,7 3-2 15,-7 1-3-15,7 4-3 0,-6-1-2 0,6 0-1 16,-6 1-2-16,-1 3-2 0,0-4 0 0,-6 1-2 0,0 2 1 16,0-3 4-16,0 1 1 0,-6-2 1 0,6 3 4 15,-6-6 5-15,-8 1 3 0,1-1 1 0,-6 1 1 0,0-4-1 16,-1 0-1-16,0 0-1 0,-5-4-5 0,-2 4-5 0,1-4-4 15,0-2-10-15,6-2-15 0,-6 0-23 0,7 2-27 16,-1-5-40-16,8 0-67 0,4 0-131 0,2-5-92 16,6 2-58-16</inkml:trace>
  <inkml:trace contextRef="#ctx0" brushRef="#br0" timeOffset="9763.33">20468 7004 358 0,'0'0'293'0,"0"0"-77"0,0-4-68 0,0 4-47 16,0 0-36-16,0 0-17 0,0 0-10 0,7-4-6 0,-7 4-6 0,5 0-3 16,2 0-3-16,0-2-2 0,0 2 1 0,-1 0-5 15,7 0-3-15,0-5-1 0,0 5-1 0,0 0-2 16,0 0 0-16,6-3-4 0,0 3 2 0,-5 0 0 0,6 0-1 16,-1-4 0-16,1 4-4 0,-2 0-9 0,-3 0-11 0,-3 0-17 15,8 4-24-15,-14-4-35 0,8 0-58 0,-8 0-102 0,1 0-91 16,-1-4-54-16</inkml:trace>
  <inkml:trace contextRef="#ctx0" brushRef="#br0" timeOffset="9935.42">20422 7140 220 0,'0'4'450'0,"0"-4"-122"0,0 0-123 0,0 0-76 15,6 0-41-15,2 0-27 0,-2-4-12 0,7 4-8 0,0-4-3 16,6 0-6-16,1 1-6 0,0-1-9 0,6 4-17 16,7-4-15-16,-1 0-19 0,7 4-23 0,-7-2-37 0,7 2-67 15,1-8-124-15,-1 4-88 0,-7 1-57 0</inkml:trace>
  <inkml:trace contextRef="#ctx0" brushRef="#br0" timeOffset="10685">21217 6996 198 0,'0'0'298'0,"-6"0"-63"0,6 0-64 0,0-2-53 16,0 2-39-16,6 0-21 0,-6 0-14 0,0-5-10 0,0 5-5 16,0 0-3-16,7 0-2 0,-7-3-4 0,0 3-3 0,0 0-3 15,6 0 0-15,-6-4 1 0,0 4 1 0,0 0 2 16,0 0 0-16,0-3 3 0,7 3 3 0,-7 0-1 0,0 0 3 16,6 0 0-16,-6 0 3 0,6 0 0 0,2-4 2 15,-2 4 0-15,0 0 0 0,1-4 1 0,6 4-3 0,0 0-3 16,-1 0-3-16,2-4-2 0,0 4-3 0,4-3-4 0,2 3-4 15,-1 0-3-15,1 0 0 0,0-4 0 0,-1 4-2 16,1 0-3-16,0-3-5 0,-1 3-8 0,-6 0-11 16,6-4-18-16,-5 4-20 0,-3 0-29 0,4 0-46 0,-2 0-75 15,-7-4-144-15,1 1-73 0,6-1-33 0</inkml:trace>
  <inkml:trace contextRef="#ctx0" brushRef="#br0" timeOffset="10935.09">21628 6708 212 0,'0'-8'424'16,"0"4"-103"-16,0-3-112 0,0 3-70 0,0 1-42 16,0 0-16-16,0 3-11 0,0-4-8 0,0 4-8 0,0 0-8 15,0 0-9-15,0 4-11 0,0-4-3 0,0 3-10 0,0 4-7 16,0 0-3-16,0 1-1 0,6-1 0 0,-6 4 1 0,0-4 0 15,6 9-2-15,-6-7 2 0,0 3-1 0,8 3 0 16,-8-1 0-16,0 5-1 0,0-1 0 0,0 0 0 16,0 1-1-16,0-1-7 0,0 4-14 0,6 0-19 0,-6 4-25 15,0-4-36-15,0 3-73 0,6 2-152 0,-6-2-85 0,0-3-51 16</inkml:trace>
  <inkml:trace contextRef="#ctx0" brushRef="#br0" timeOffset="11216.31">21908 7199 469 0,'0'-4'483'0,"6"-1"-183"0,1 3-136 15,0 2-76-15,-1 0-42 0,0 0-21 0,0 2-11 16,-6 3-3-16,8 2-1 0,-2 4 1 0,-6 0 0 0,0 1 2 16,0 2-3-16,-6 3-1 0,-2 2-2 0,2 3-1 15,-6-3-1-15,-2 3 0 0,2-4-3 0,-1 4-2 0,-1-4 0 16,2 0-3-16,4 1-10 0,-4-5-9 0,-1 1-17 0,0 0-24 16,6-4-36-16,1-3-71 0,0-1-152 0,-2-4-78 15,8-3-42-15</inkml:trace>
  <inkml:trace contextRef="#ctx0" brushRef="#br0" timeOffset="11856.79">22358 6861 210 0,'0'-3'217'0,"0"3"-48"0,0-4-44 15,0 0-38-15,0 0-21 0,0 4-12 0,0-3-7 16,-7 3-4-16,7-4-3 0,0 1 0 0,0 3-4 0,0 0-2 16,0 0-3-16,0-4-4 0,0 4 0 0,0 0 1 0,0 0-2 15,0 0-2-15,0-4-1 0,0 4-1 0,0 0 0 16,0 0-2-16,0-3 0 0,0 3-2 0,0 0 0 0,0 0 0 16,0 0 2-16,0 0-4 0,0 0 2 0,-6 0-2 15,6 0 0-15,0 0-3 0,0 0-1 0,-8 0-2 0,8 0 3 16,-6 3-2-16,6 1-3 0,-6 0 2 0,-1-1-1 15,0 1 2-15,1 3 2 0,-6 1 0 0,5 3-4 0,0-5 3 16,-6 9 1-16,7-3 0 0,0 2 1 0,-2 1-1 16,2 3-3-16,0-3 2 0,-1 3-3 0,7-4 2 0,0 5-3 15,0-1-1-15,7 1 0 0,-1-4 0 0,0 3 1 0,8-3 0 16,-8 0 0-16,7-1 4 0,7-3 3 0,-8 1 5 0,8-3 6 16,0-5 5-16,-1 0 8 0,1 0 8 0,6-4 14 15,-6-4 10-15,5 0 15 0,2 0 15 0,-7-5 17 16,6 1 19-16,-7-4 15 0,1 1 14 0,-1-3 8 0,0-1 5 15,-5 1-1-15,-8-2-10 0,1-1-18 0,-1-3-21 0,-6 3-20 16,-6-5-22-16,-1 0-22 0,-5 0-19 0,-2 0-14 16,-6 0-10-16,1-1-8 0,-1 6-3 0,1-2-6 0,0 1-3 15,-1 7-3-15,7-4-9 0,-1 5-19 0,1 2-40 16,1 5-58-16,-1-1-67 0,6 0-56 0,1 8-48 0,-1 0-48 16,7 3-52-16,0 3-91 0,7-2-90 0,-1 3-32 0,1 4 17 15</inkml:trace>
  <inkml:trace contextRef="#ctx0" brushRef="#br0" timeOffset="12091.06">22722 7103 32 0,'13'-3'525'0,"1"-1"2"15,-2 4-163-15,2 0-140 0,-2 0-77 0,8 4-45 16,-8-1-24-16,9 1-12 0,-9 4-5 0,2-6-3 0,-1 6-10 15,-7 3-7-15,1-1-7 0,-7 2-6 0,7 3-7 0,-14 0-5 16,0 3-3-16,1 0-1 0,-7 4-2 0,-1-3-3 16,2-2-2-16,-9 3-3 0,2 1-9 0,6-6-11 15,-5 4-15-15,-2-5-20 0,0 1-23 0,7-1-23 0,0-3-33 16,-1 0-47-16,9-4-89 0,-3 0-119 0,1-2-74 0,7-5-29 16</inkml:trace>
  <inkml:trace contextRef="#ctx0" brushRef="#br0" timeOffset="12434.66">23250 6883 408 0,'-6'-4'404'0,"6"4"-122"0,0-4-100 16,-7 4-57-16,7-2-28 0,0 2-13 0,7-4-5 0,-7 4 0 15,0 0-3-15,6-4-4 0,1 4-9 0,-1-4-8 0,7 4-8 16,1 0-7-16,-3-3-9 0,4 3-5 0,4 0-5 15,1 0-4-15,6-4-3 0,-7 4-3 0,7 0-4 16,0 0-6-16,0 0-11 0,1 0-17 0,-1 0-21 0,-1 0-22 16,1 0-25-16,-6 0-28 0,-7 0-38 0,7 0-58 0,-14-4-92 15,8 4-86-15,-8-4-43 0</inkml:trace>
  <inkml:trace contextRef="#ctx0" brushRef="#br0" timeOffset="12606.62">23452 6762 287 0,'-6'-3'427'0,"-8"3"-135"0,8 0-115 0,0 0-64 16,-2 3-36-16,8 1-17 0,-5 0-8 0,5 0-3 16,-7-1 0-16,7 5 0 0,0 2-3 0,-6 5-6 0,6-4-3 15,6 4-8-15,-6 3-5 0,0 1-2 0,0 3-6 16,0-5-6-16,7 6-4 0,-7-1-3 0,0 3-4 0,5-3-9 16,-5-1-15-16,8 6-16 0,-8-5-19 0,6 0-31 0,0-3-47 15,2-2-85-15,4-3-134 0,-5-2-72 0,6-5-27 16</inkml:trace>
  <inkml:trace contextRef="#ctx0" brushRef="#br0" timeOffset="12840.73">23882 6583 167 0,'6'-8'551'0,"-6"5"5"0,0-1-179 0,0 4-153 0,8 4-86 15,-8-1-43-15,0 5-13 0,0 6 10 0,6 1 18 0,-6 4 21 16,0 6 19-16,6 1 10 0,-6 3 1 0,7 5-9 16,0 2-15-16,-1 0-26 0,0 5-26 0,-6-4-24 15,7 6-19-15,-1-2-19 0,1 3-32 0,-7 0-58 0,0-4-66 16,0 5-65-16,0-7-72 0,-7 3-117 0,-6-5-143 0,1 1-105 16,-2-3-33-16,-6-1 18 0</inkml:trace>
  <inkml:trace contextRef="#ctx0" brushRef="#br0" timeOffset="20042.16">11455 7425 20 0,'0'0'173'0,"0"0"-18"16,0 0-23-16,0 0-25 0,0-3-22 0,0 3-18 0,0 0-14 16,0 0-11-16,0 0-8 0,0 0-6 0,0-4-4 15,0 4-3-15,0 0-4 0,0 0-2 0,8 0-3 16,-8 0-2-16,0 0 1 0,0-3-1 0,6 3 2 0,-6 0 1 15,0 0 4-15,0 0 4 0,0 0 3 0,7 0 3 0,-7-4 1 16,0 4 1-16,0 0 1 0,0 0-1 0,0-4-1 16,7 4-4-16,-7 0-2 0,0-4 2 0,0 4-4 0,0 0-4 15,0-3-3-15,6 3 1 0,-6 0-2 0,0 0-1 16,0 0 1-16,0 0-6 0,0 0 0 0,0 0 2 0,0 0 0 16,0 0-1-16,0 0 0 0,0 0-2 0,0 0-2 0,0 0 0 15,0 0-2-15,0 0-1 0,0 0 0 0,0 0-1 16,0 3 1-16,0-3 0 0,0 0 1 0,0 4 0 0,0-4-1 15,0 4 0-15,0-4 0 0,6 4 0 0,-6-1-2 16,0 1 1-16,0-1 0 0,0 1 1 0,0-1 3 0,7 6-1 16,-7-6-1-16,0 0 1 0,0 5 2 0,0-5-2 0,0 0 1 15,7 2-1-15,-7 2-2 0,0-2 2 0,0-2 1 16,0 0-1-16,0 5 2 0,6-5-1 0,-6 1 1 0,0 0 0 16,0 0 2-16,0-1 2 0,6 1-1 0,-6-1 0 15,0-3-1-15,0 4 1 0,0-1 0 0,0 1-2 0,0 0-1 16,0-4-2-16,0 4 1 0,0-1 0 0,0 1 0 15,0-4 0-15,0 3 0 0,0-3-1 0,0 4 0 0,0-4-1 16,0 3 1-16,0 1 0 0,0-4-1 0,0 4 1 0,0 0 0 16,0-1 0-16,0-3 2 0,0 4-1 0,0 0-1 0,0-1 1 15,0-3-1-15,0 3-1 0,0 2 1 0,0 2-5 16,0-4 3-16,0 2 4 0,0-2-1 0,0 5-1 16,0-5 3-16,0 5 0 0,0-1 0 0,0-3 4 0,0 3-5 15,0-4 1-15,0 1-2 0,0 0 1 0,0 3 2 0,0-3-2 16,0-1 0-16,0 1-2 0,0-1 0 0,0 1-2 15,0 0 1-15,0 0-1 0,0-1-3 0,0 1 1 0,0 3 0 16,0-4 1-16,0 2 1 0,0 2 2 0,0-4-1 16,0 1-1-16,0 3 0 0,-6-3 1 0,6 3 0 0,0-2 0 15,0 2 1-15,0-4-2 0,0 5 1 0,0-1 0 0,0 1-1 16,0-5 0-16,0 4 0 0,0-3 0 0,0 3 0 16,0-3 0-16,0 3 0 0,0 1 0 0,0-2 1 15,0-2 1-15,0 4-2 0,0-1 0 0,0 0 0 0,0-3 1 16,0 3-1-16,-6 2-1 0,6-3 1 0,0 1 0 0,0 1 2 15,0 0-1-15,0-1-1 0,0 0 0 0,-7-4 0 0,7 5 1 16,0-4 2-16,0 3-2 0,0-3-1 0,0 2 2 16,-7 2-1-16,7-1 2 0,0 1 0 0,0-4-2 15,0 3-1-15,0 0 1 0,-6-3 0 0,6 3-1 0,0 0 1 16,0 1-1-16,0 0 1 0,0-1 0 0,0-1 0 0,-6 2-1 16,6-4 0-16,0 3 1 0,0-1-1 0,0 2 0 15,0-4 0-15,0 4 0 0,0-1 0 0,0-3 1 0,6 0 0 16,-6-2 0-16,0 6 0 0,0-4 0 0,0 0-1 15,0 3-2-15,0-3 0 0,6-1 1 0,-6 4-1 0,0-3 1 16,7 3 1-16,-7-2-1 0,0 1 1 0,7-2 3 0,-7 3-1 16,0-2 0-16,0 2 1 0,0-5-2 0,0 6-1 15,6 0 2-15,-6-4 0 0,0-1-1 0,0 5-1 0,0-4 0 16,0-2 0-16,0 3 2 0,0 2-2 0,0-3 0 0,0-1-2 16,0 1 1-16,0 0 0 0,0-1 0 0,0 1-1 15,0-1 1-15,0 1 1 0,0 0 0 0,0-1 0 0,0-3 0 16,0 5 1-16,0-2-1 0,0 0 0 0,0 1 0 15,0-4 0-15,0 0 0 0,0 4 2 0,0-1-1 0,0 1-1 16,0-4 1-16,0 0-1 0,0 4 1 0,0-4 0 0,0 0-1 16,0 4 0-16,0-4 0 0,0 3-1 0,0-3 1 15,0 0 1-15,0 5-2 0,0-5 1 0,0 0 1 16,0 0-1-16,0 0 0 0,0 0 0 0,0 0 1 0,0 0-1 16,0 0 1-16,0 0 0 0,0 0 0 0,0 0 1 0,-6 0 0 15,6 0 4-15,0 0 0 0,0 0 1 0,0 0 3 0,-7 0 2 16,7-5 3-16,-7 5 5 0,7-3 8 0,-6-1 8 15,6 0 8-15,-6 0 4 0,6 1 1 0,-7-5 2 16,7 2-2-16,0 1-3 0,-7-2-7 0,7 0-8 0,0 0-10 16,0-4-3-16,0 3-4 0,0 0-4 0,0 6 0 0,0-6-2 15,0 1-4-15,0 3 1 0,0 0-1 0,0 0-2 16,0 2-1-16,0 2 1 0,0-6 3 0,0 6-5 0,0 0-1 16,0-2-2-16,0 2-2 0,0 0-1 0,0 0-1 15,0 0-2-15,0 2-6 0,7-2 1 0,-7 0-1 0,0 6 0 16,7-4 1-16,-7 2-3 0,6 0-1 0,-6 0-3 0,6-1 0 15,1 1-3-15,0 0-5 0,5 0-7 0,-5-2-8 16,6-2-8-16,0 5-14 0,7-5-15 0,-9 0-26 0,17 0-51 16,-8-5-104-16,-2-1-99 0,2-2-66 0,0 1-39 0</inkml:trace>
  <inkml:trace contextRef="#ctx0" brushRef="#br0" timeOffset="20760.75">11424 6554 158 0,'0'0'224'16,"0"0"-35"-16,0 0-38 0,0-5-35 0,0 5-30 0,0-3-25 15,0 3-15-15,0-3-10 0,0-1-5 0,0 4-3 0,0-4-4 16,0 1-3-16,0-1-1 0,0 4 3 0,0-4-5 0,-6 0 1 16,12 4-1-16,-6-3 0 0,0 3-2 0,0 0-2 15,0 0-3-15,0 0-5 0,-6 0 3 0,6 0-3 16,0 3-4-16,-8 1 0 0,8 0-3 0,-6 3 1 0,0-3 0 16,-1 6-1-16,1-1 0 0,-1-2 1 0,1 3 0 0,6-2 0 15,-7-1 0-15,7 0 0 0,0 0 1 0,-6 1 0 16,6-4 1-16,0 0-2 0,0 0 0 0,6-1 0 0,-6-3 0 15,0 0 0-15,7 0 1 0,-7-3 1 0,6 3 0 16,1-4 2-16,-1 0 0 0,1 0 3 0,-1 1 2 0,0-4 3 16,2 0 1-16,-8 2 1 0,6-2 3 0,0-4 0 0,1 4 4 15,-1 0-1-15,1-5 2 0,-7 5 3 0,5 0-1 16,-5 3-1-16,0-4-1 0,0 5-1 0,8-1-3 0,-8 1-4 16,0-1-4-16,0 4-6 0,0 0-6 0,0 0-8 15,0 0-6-15,0 4-10 0,0-1-5 0,0 1-9 0,6 3-9 16,1 1-13-16,-7-1-17 0,7 0-23 0,-1 1-40 0,0-1-66 15,1 0-109-15,-7-3-68 0</inkml:trace>
  <inkml:trace contextRef="#ctx0" brushRef="#br0" timeOffset="21369.99">11450 6609 64 0,'0'0'340'0,"-7"0"-74"0,7 0-78 16,-6-5-68-16,6 5-45 0,0 0-27 0,0 0-17 15,0 0-12-15,0 0-6 0,0 5-4 0,0-5-4 0,0 3-3 16,0 1 0-16,0 0-2 0,0 3 0 0,6 0 1 0,-6 0 1 16,0 1 3-16,0-1 2 0,0 4 1 0,7 1 2 15,-7-6 0-15,0 9 4 0,0-4-1 0,5 0 2 0,-5 4 0 16,0-4-1-16,8 3-2 0,-8 1-2 0,0-1 0 16,6 1-1-16,-6 0-1 0,0 0 0 0,7 3-1 0,-7 1 0 15,0-5 1-15,7 5 0 0,-7-5 0 0,0 8-1 0,0-4-3 16,0 1 0-16,0 2-3 0,0-2 0 0,0 2 1 15,-7 1 0-15,7 1-1 0,0-5 0 0,-7 4 4 0,7-1-3 16,-6 2 2-16,6-2-1 0,0 2 0 0,0-5-2 0,-8 1 1 16,8 3-1-16,0-4-1 0,0 0 1 0,0 1-1 15,8-1-1-15,-8-3 1 0,0 3 0 0,0-3 0 0,0-1-1 16,0-3 0-16,6 0 0 0,-6 4 2 0,0-7 1 16,0 1-1-16,0 0-1 0,7-6 0 0,-7 5 0 0,0-5 1 15,0 1 1-15,0 0-1 0,0-4 2 0,7 3 3 0,-7-3 2 16,0 0 5-16,0 0 2 0,0 0 4 0,0 0 0 15,0-3-1-15,-7-1 1 0,7 0-3 0,0 4-2 0,0-6-2 16,0 1-5-16,-7 2-4 0,7-6-1 0,-6 6 0 16,6-3-1-16,0 1 0 0,-8-1-1 0,8-3-1 0,-5 2 1 15,-2 0 0-15,7-4 0 0,-6 4 0 0,6-4 0 0,-7 4 0 16,1-1 4-16,6-3 0 0,-6 5 2 0,6-2 1 16,-8-1 6-16,8 3 4 0,-6-1 4 0,6 0 1 15,-6 2 1-15,6 1 0 0,0 1-2 0,0-1-1 0,0 2-5 16,-7 2-3-16,7-5-5 0,0 5-3 0,0 0-4 0,0 0-4 15,0 0-5-15,7 0-3 0,-7 0-1 0,0 5-1 0,6-5-1 16,-6 2 1-16,6-2 2 0,2 4 4 0,-2-4 2 16,0 3 1-16,1-3 3 0,-1 4 2 0,1-4 0 15,-2 0 0-15,3-4-1 0,-2 4 0 0,8-3 1 0,-8 3 0 16,0-4 0-16,1 2 0 0,0-3 0 0,-1-2 0 0,0 3 1 16,-6 0-2-16,7 1-7 0,-1 3-12 0,-6-4-15 15,7 1-21-15,0-2-29 0,-1 5-51 0,0-2-100 0,2-2-107 16,-2-4-64-16</inkml:trace>
  <inkml:trace contextRef="#ctx0" brushRef="#br0" timeOffset="26025.32">13013 7371 34 0,'0'-4'309'0,"0"4"-64"16,7-4-70-16,-7 4-61 0,7-3-37 0,-7 3-25 0,0-3-15 15,6 3-7-15,-6-5-2 0,0 2-2 0,7 3 0 16,-7-4-2-16,6-1-2 0,-6 3-1 0,5 2-1 0,4-4 0 16,-3 1 1-16,-6-1-1 0,5 0 1 0,2 4 2 0,-7-3 0 15,8-2-2-15,-2 5-1 0,-6-4-2 0,6 4-6 16,-6-3-1-16,7 3-3 0,-1 0-3 0,-6 0-1 15,7 0-3-15,0 0 0 0,-1 0 0 0,0 0 0 0,0 3 0 16,2-3 1-16,-2 4 0 0,-1 1-1 0,3-2 0 0,-1 1 1 16,-2 0 1-16,3 3 3 0,-2 0 0 0,0 0-1 0,2 4 0 15,-2-3 1-15,-6 3-1 0,6 0-1 0,-6-1 0 16,6 2-3-16,-6 2-1 0,0-2 1 0,0 2-1 16,0-3 1-16,0 1-1 0,0 2 0 0,0-3 1 0,0-4-1 15,0 4 0-15,0 0 0 0,0-4 0 0,0-3 0 0,0 3 1 16,0-4-1-16,0 1 0 0,0 0 1 0,0 0 1 15,0-1 0-15,0-3 1 0,0 4 2 0,0-4 4 0,0 0 8 16,0 0 9-16,0 0 6 0,0 0 7 0,0-4 4 0,0 1 1 16,0-1 1-16,0-4-2 0,7-2-6 0,-7 3-3 15,7-5-5-15,-7 2-3 0,6-5-4 0,1 4 2 0,-7-4 0 16,6 0-2-16,1 1-1 0,0-1-4 0,-1 1-2 16,0 2-3-16,-1 2 0 0,4-1-2 0,-3 3-3 0,-1 1-1 15,-5 0-2-15,8 4-2 0,-8-2-1 0,6 2-1 0,-6 3-2 16,7-4-3-16,-7 4-2 0,7 4-3 0,-1-4-4 15,-6 8-3-15,6-5-1 0,1 4-5 0,-7 0-2 0,0 1-3 16,7-1 0-16,-7 4 0 0,0 0 2 0,6-4 3 16,-6 0 2-16,0 0 4 0,0 2 3 0,0-3 4 0,0-1 2 15,0-2 5-15,0 0 2 0,0 0 0 0,0-3 4 0,6 5 3 16,-6-5 5-16,0-5 2 0,7 5 4 0,-7-3 0 16,7-3-1-16,-1 1 4 0,1-6-2 0,-1 4-1 15,6 0-2-15,-4-4-2 0,-2 0-1 0,0 0-1 0,8 0 2 16,-8 0 0-16,1 4 1 0,-1-4-4 0,1 2 0 0,-1 7-2 15,1-5-1-15,-7 3 0 0,6-3-2 0,-6 2-3 0,6 5-2 16,-6-4-1-16,0 4-1 0,8 0-1 0,-8 0 0 16,6 0-1-16,-6 4 3 0,6 1-1 0,1-2-1 15,0 5 1-15,-1-1-2 0,-1 0 1 0,3 0 1 0,-8 4-4 16,6 0-1-16,1 1 0 0,-7-2-1 0,0 1 0 0,0 4 0 16,7-5-1-16,-7 5-1 0,0-1-2 0,0-2-1 0,0 3-2 15,0 0-7-15,0-4-4 0,0 3-4 0,0-3-7 16,0 3-7-16,0-2-8 0,0-1-11 0,0 0-12 15,0-1-15-15,0-2-28 0,0 0-53 0,6-1-91 0,-6 1-94 16,0-1-53-16</inkml:trace>
  <inkml:trace contextRef="#ctx0" brushRef="#br0" timeOffset="26259.65">13619 7517 119 0,'0'-3'401'0,"7"3"-88"16,-7-4-101-16,0 4-74 0,7-3-49 0,-7 3-27 15,6 0-16-15,-6-4-10 0,7 4-4 0,-1-4-6 0,8 0-3 16,-8 4-5-16,7-3-4 0,0 3-3 0,0-4-4 0,7 4-2 16,-8-4-3-16,2 4-1 0,5 0-1 0,-6-3-3 15,6 3-8-15,1 0-11 0,-7-3-12 0,7 3-18 0,-8 0-23 16,2 0-34-16,6 0-56 0,-14 0-87 0,7 0-99 15,-13 0-48-15</inkml:trace>
  <inkml:trace contextRef="#ctx0" brushRef="#br0" timeOffset="26493.78">13815 7499 43 0,'-7'0'362'0,"1"0"-81"0,6 0-91 16,0 4-72-16,-6-4-48 0,6 0-28 0,0 4-14 15,0-1-7-15,6 1-2 0,-6-1 0 0,6 4 0 0,1 1 1 16,-7-1-1-16,7 0 0 0,-1 4-3 0,-6 0-2 0,6 0-3 15,-6 0-2-15,7 4 0 0,-7-4 1 0,0 4 0 16,-7-1 0-16,7 1 3 0,-6-4-1 0,0 4 1 16,-1-4 2-16,-6 3 2 0,0-3 3 0,0 4 1 0,0-3 0 15,0-6 3-15,0 5 1 0,0-3 1 0,-7-4-2 0,8 3-2 16,-2-4-2-16,2 1-1 0,-2-1-4 0,8-3-3 0,-7 4-3 16,6-4-7-16,0 0-10 0,7 0-19 0,-6 0-30 15,6-4-48-15,0 1-81 0,6-4-131 0,1 0-84 0,0-5-50 16</inkml:trace>
  <inkml:trace contextRef="#ctx0" brushRef="#br0" timeOffset="26743.73">13978 7374 38 0,'0'-3'420'16,"6"3"-80"-16,-6-4-103 0,0 4-82 0,7 0-51 16,-7 0-32-16,0-4-18 0,7 4-13 0,-7 0-8 0,6-3-1 15,1 3-8-15,-1-3-4 0,7 3-4 0,0-5-7 0,-1 2-2 16,2 3-2-16,-1 0 1 0,0 0-5 0,0 0 0 0,1-4 1 16,5 4-2-16,-6 0-3 0,0 0-8 0,0 0-10 15,-7 0-14-15,7 0-16 0,1 4-22 0,-1-4-34 16,-7 0-50-16,7 0-85 0,-6 0-109 0,-7 0-52 0</inkml:trace>
  <inkml:trace contextRef="#ctx0" brushRef="#br0" timeOffset="26899.94">14055 7418 295 0,'-6'0'349'16,"6"4"-97"-16,-6-4-85 0,0 0-50 0,6 0-29 0,0 0-15 15,-7 0-12-15,7 0-5 0,0 0-7 0,0 0-7 0,7 0-7 16,-7 0-9-16,12 0-7 0,-6 0-7 0,8 0-3 15,6-4-7-15,-1 4-8 0,7 0-14 0,-6-3-19 0,6 3-29 16,7-4-42-16,-7 0-88 0,-1 4-145 0,2-4-70 16,-8-3-35-16</inkml:trace>
  <inkml:trace contextRef="#ctx0" brushRef="#br0" timeOffset="27149.88">14479 7294 259 0,'0'0'397'0,"0"3"-111"0,0-3-110 0,0 5-74 16,0-3-46-16,-6 2-26 0,6-1-13 0,0 6-9 0,0-2-2 16,6 0 1-16,-6-1 0 0,8 6-1 0,-8-1 2 15,6-3 3-15,0-1 3 0,0 1 6 0,2-5 5 0,-2 4 10 16,0-7 9-16,1 7 13 0,-2-7 12 0,10 0 13 16,-10 0 9-16,2 0 9 0,7-3 12 0,-8-1 10 0,0 1 12 15,1-4 12-15,0-1 7 0,-7 4 4 0,6-3-2 0,-6 0-9 16,0-4-15-16,-6 2-23 0,-1 0-32 0,0-2-51 15,-5-1-61-15,-2 1-70 0,-5 4-66 0,-1-4-61 0,0 4-80 16,2 2-151-16,-9-1-96 0,7 6-47 0,-6-4-5 0</inkml:trace>
  <inkml:trace contextRef="#ctx0" brushRef="#br0" timeOffset="28196.51">12700 8473 117 0,'0'0'180'0,"7"-3"-26"16,-7-2-29-16,0 3-33 0,7 2-31 0,-7-5-22 16,7 3-18-16,-7-3-9 0,6 2-5 0,-6-1-4 15,7 4-3-15,-7-4 0 0,6 0 0 0,-6 1-2 0,6 3-1 16,-6-4 1-16,7 4-2 0,-7-3 4 0,7 3 2 0,-7 0 3 15,0 0 4-15,0 0 6 0,6-4 8 0,-6 4 4 0,0 0 7 16,0 0 4-16,0 0 3 0,6 0 4 0,-6 0 1 16,0 0 2-16,0-3-4 0,0 3 0 0,0 0-4 15,0 0-1-15,0 0-3 0,0 0-6 0,0 0-3 0,0 0-7 16,0 0-4-16,7 0-3 0,-7 0-2 0,0 0-4 0,0 0-1 16,7 0-2-16,-7 0-3 0,0 0 0 0,6 0-2 0,-6 0 1 15,7 0-1-15,-7 0 1 0,6 0 0 0,-1 3 0 16,-5 1 1-16,8-4 0 0,-1 3 3 0,-7 4-1 15,5-3 1-15,-5 0-1 0,7 3 0 0,-7 0 1 0,8 5 1 16,-8-5 1-16,0 4-4 0,0 0 1 0,0 4 0 0,0-4-1 16,0 0 0-16,0 3 0 0,0-3-1 0,0 4-1 15,0-1 0-15,0-3 1 0,0 3-1 0,0-2-1 0,6-4 1 16,-6 3 1-16,0 0-1 0,0-4 1 0,0 0 1 16,0-3-2-16,0-1 0 0,0 1 3 0,0 0 6 0,0-4 6 15,0 0 7-15,0 0 4 0,6-4 7 0,-6 0 8 0,0 1 3 16,7-5 4-16,-7 2 1 0,0-3 2 0,6-1 2 15,1-1 4-15,-7 0 2 0,6 0 1 0,1-4 4 0,-7 0 1 16,6 1-3-16,1-1-2 0,0 1-4 0,-1-1-3 16,-1 0-5-16,3 1-8 0,-1 3-5 0,-2-5-5 0,2 9-4 15,-7-3-7-15,7 2-6 0,-1 1-6 0,-6 3-4 0,7 1-3 16,-7-4-3-16,7 7-3 0,-7-4-4 0,6 8-4 16,-6-4-9-16,6 3-7 0,-6 1-9 0,8-1-4 15,-8 4-2-15,6-3-3 0,-6 4 1 0,6 0 3 0,-6 1 5 16,0-1 6-16,0 0 5 0,0-1 4 0,0 0 3 0,0-3 3 15,0 3 3-15,0-2 2 0,6-2 3 0,-6 0 3 16,0-3 6-16,0 4 3 0,0-4 5 0,0 0 5 0,7 0 3 16,-7-4 0-16,7 1 2 0,-1 0 0 0,-6-6 1 15,13 6-2-15,-8-4-3 0,4 0-2 0,-3-5-2 0,-1 4 1 16,2 1-1-16,1 0 0 0,-2 0-2 0,0-1 2 0,1 5-2 16,-1-4-4-16,-6 3-2 0,7 1 0 0,-7 3 0 15,7 0-2-15,-1 0-2 0,-6 0-2 0,6 0 0 0,0 7 0 16,-6-4 5-16,8 4-2 0,-2 1-1 0,-6 4 1 0,5-5-2 15,-5 3 0-15,8 5-2 0,-8-4-2 0,0 4-3 16,7-1-4-16,-7 1-5 0,0-1-6 0,0 1-8 0,5-3-10 16,-5 2-8-16,0-3-4 0,8 0-11 0,-8 4-10 15,0-4-10-15,6 0-11 0,-6-4-18 0,0 4-28 0,6-4-63 16,-6 1-107-16,8-1-74 0,-8-4-40 0</inkml:trace>
  <inkml:trace contextRef="#ctx0" brushRef="#br0" timeOffset="28524.56">13275 8649 392 0,'0'0'342'0,"0"0"-105"0,0 0-89 16,6-3-53-16,0 3-32 0,-1 0-19 0,4-4-7 0,-3 4-4 16,7-4-3-16,0 1 0 0,0 3-2 0,0-4-3 15,6 0-5-15,1 0-4 0,-1 1-2 0,1-2-6 0,0 3-2 16,-1-2-2-16,1 4-3 0,0-3-7 0,-8-2-8 0,2 5-13 15,-3-3-19-15,3-1-22 0,-7 4-36 0,0-4-64 16,-7 0-107-16,6 4-84 0,-12-2-51 0</inkml:trace>
  <inkml:trace contextRef="#ctx0" brushRef="#br0" timeOffset="28759.03">13411 8620 205 0,'0'0'388'16,"0"0"-106"-16,0 3-106 0,0-3-65 0,6 4-37 0,0-4-18 15,2 4-9-15,-2 0-4 0,0-1-4 0,2 1-1 16,4 3-1-16,1 1-5 0,-6 2-7 0,6-2-7 0,-1 3-3 16,-4 0-2-16,-2 3-1 0,0-3-3 0,1 3-2 15,0 1-1-15,-7 1 0 0,6-1-2 0,-6-1-1 0,-6 1 0 16,6-1 0-16,-7 1-1 0,0-4 2 0,-5 3 1 0,4-3 0 16,-4 1 2-16,-1-2 1 0,-7-2 0 0,8-1 0 15,-8 0 1-15,0-3-2 0,1 0-1 0,-1 0-2 0,7-4-1 16,-6 3-4-16,5-3-11 0,0 0-16 0,9 0-28 15,-1-3-45-15,-3-1-78 0,9 0-153 0,9-3-79 0,-3-4-44 16</inkml:trace>
  <inkml:trace contextRef="#ctx0" brushRef="#br0" timeOffset="29040.06">13861 8576 451 0,'0'0'368'0,"0"0"-128"0,-7 0-95 16,7 0-56-16,7 0-31 0,-7 0-16 0,0 0-9 15,0 0-4-15,6 0-4 0,-6 0-1 0,6 0-4 0,2 0-4 16,-2 0-5-16,6 0-4 0,-4 0-3 0,4 0 0 15,-5 0-2-15,6 0-1 0,0 0 0 0,-7 3-1 0,8-3-6 16,-2 0-8-16,2 0-13 0,-8 0-17 0,7 0-21 0,-7 0-27 16,1 0-47-16,0-3-71 0,-1 3-111 0,-6 0-67 0</inkml:trace>
  <inkml:trace contextRef="#ctx0" brushRef="#br0" timeOffset="29227.59">13796 8697 119 0,'0'0'336'0,"0"3"-87"0,0-3-85 0,0 4-51 0,6-4-25 16,-6 0-14-16,6 3-5 0,1-3-4 0,0 0-5 15,5 0-4-15,-5-3-7 0,13 3-7 0,-8 0-10 0,2-4-7 16,6 1-5-16,-1-1-6 0,7 1-7 0,-6 3-11 0,-1-4-16 16,7 0-22-16,0-3-35 0,-6 3-65 0,-1-3-113 15,1 4-94-15,-8-6-64 0</inkml:trace>
  <inkml:trace contextRef="#ctx0" brushRef="#br0" timeOffset="30602.2">14213 8499 110 0,'0'0'320'0,"-8"0"-64"0,8 0-69 0,0 0-60 16,0 0-42-16,-6 0-26 0,6 0-14 0,0 0-8 15,0 0-3-15,0 0-5 0,0 0-2 0,0 0-4 0,0 0-3 16,0 0 0-16,0 0-5 0,0 0-3 0,0-4-3 16,0 4 0-16,6 0 0 0,-6 0 0 0,8 0-1 0,-8 0 1 15,6 0-1-15,1-3 0 0,-1 3-1 0,1 0-2 16,-1 0-1-16,1-4 0 0,5 4 0 0,-4 0 1 0,-2-3 0 15,7 3-2-15,0-4-1 0,-7 4 0 0,7-4 1 0,-6 4 0 16,6-4-2-16,0 4-1 0,0 0 1 0,-7 0-1 16,7-3 2-16,1 3-2 0,-8 0 0 0,8 0-1 0,-9 0 1 15,8 0 0-15,-7-5-1 0,2 5 1 0,-8 0 0 16,6 0 1-16,1 0-2 0,-7 0-4 0,0 0-8 0,0 0-9 16,6 0-12-16,-6 0-20 0,0 0-33 0,0-2-62 0,0 2-122 15,0-7-85-15,0 7-52 0</inkml:trace>
  <inkml:trace contextRef="#ctx0" brushRef="#br0" timeOffset="30867.96">14525 8243 61 0,'0'-4'441'0,"0"0"-95"0,0 4-120 15,0-3-93-15,0 3-59 0,0 0-32 0,0 0-19 0,7 3-7 16,-7 5-3-16,0-5 0 0,5 8 0 0,-5 1 0 16,8-2 6-16,-1 9 0 0,-7-2 1 0,5 3 0 0,2 1-1 15,-1 5-2-15,-6-4 0 0,8 7-2 0,-2-4-4 16,0 2 0-16,1 2-4 0,-7-3 0 0,7-1-3 0,-1 4 0 16,1-3 0-16,-7 3-2 0,6-3-4 0,0-1-11 0,-6-3-17 15,7 4-24-15,0-4-44 0,-7 0-89 0,6-3-138 16,-6-2-81-16,0-2-40 0</inkml:trace>
  <inkml:trace contextRef="#ctx0" brushRef="#br0" timeOffset="32180.1">12837 6125 18 0,'0'3'203'0,"0"-3"-42"0,0 0-37 15,0 0-31-15,0 4-24 0,0-4-19 0,0 0-11 16,0 4-4-16,0-4 0 0,0 0-1 0,0 0 4 0,0 0 1 15,0 0 0-15,0 0 1 0,8 0 0 0,-8 4 1 16,0-4-3-16,0 0-3 0,0 0-2 0,0 0-4 0,6 0-3 16,-6 0-3-16,0 3-3 0,0-3-2 0,6 0-3 0,-6 0-2 15,0 4-3-15,0-4 1 0,7 3-1 0,-7-3-2 16,6 4 1-16,-6-1-2 0,7 1-2 0,-1 4 1 0,-6-5-1 16,7 5-2-16,-1-2 1 0,1 3-2 0,0 1 2 15,-1-2-1-15,-6 3 2 0,5-1-3 0,3 2 1 0,-1-1 0 16,-2 0 0-16,-5-1 0 0,7 5-1 0,-7-4 1 0,7 4 1 15,-7-4-1-15,6 4 1 0,-6 0-2 0,0-1 0 16,0 1 1-16,0-5-1 0,0 5-2 0,0-4-1 16,0 4 1-16,0-4 1 0,-6-3 0 0,6-1-1 0,0 3 0 15,0-5 0-15,0 2 1 0,0-4 1 0,-7 1 0 0,7 0-1 16,0 0 2-16,0-4 3 0,0 0 6 0,0 3 6 0,0-3 6 16,0 0 9-16,0 0 8 0,0 0 9 0,0-3 4 15,0-1 3-15,0-4 0 0,0 5 3 0,0-9 2 16,7 6 3-16,-7-5 0 0,0-3-1 0,0 2 5 0,0-3 5 15,6 0 4-15,-6 1-4 0,0-5-4 0,7 2-4 0,-7 2-6 16,7-4-6-16,-1 4-9 0,-6 1-11 0,6-1-8 16,2 4-7-16,-8 0-6 0,6 4-6 0,0 0-4 0,-6 2-3 15,0 3-1-15,6-2-2 0,-6 0-3 0,0 4-4 16,7 0-3-16,-7 4-4 0,0 0-4 0,0-2-4 0,7 3-3 16,-7 2-3-16,0 0-3 0,0 1-1 0,6 2-1 0,-6-3 2 15,0 2 1-15,0 1 2 0,7-3 1 0,-7-4 4 16,6 6 3-16,-6-6 5 0,5 2 5 0,4-3 2 0,-3 2 3 15,-1-4 4-15,2 0 1 0,1-4 3 0,4-3 1 16,-5 4 1-16,6-6 0 0,0-1 1 0,-1 3 0 0,2-5 1 16,-9 2 4-16,10-1 3 0,-2 0 3 0,-1-1 4 0,-4-2 1 15,4 3 0-15,-6 0 1 0,8 4 0 0,-1-4-6 16,-7 3-3-16,1 2-4 0,6 1-4 0,-7 1-3 0,-1 1-1 16,4 3-4-16,-9 0-2 0,6 0 0 0,-1 3 0 15,3 6 0-15,-8-3-1 0,6 2 1 0,1 3-3 0,-7 3 2 16,0 1 0-16,0-1-2 0,0 1-3 0,0 4-4 15,-7 0-5-15,7-2-4 0,-6 3-7 0,6-3-9 0,0 2-7 16,-8-1-7-16,8 0-10 0,0 0-8 0,-5-4-10 0,5 5-11 16,0-4-13-16,-6-1-23 0,6 1-48 0,0-3-95 15,-9-2-101-15,9 1-58 0</inkml:trace>
  <inkml:trace contextRef="#ctx0" brushRef="#br0" timeOffset="32414.27">13476 6278 160 0,'0'-3'444'0,"0"-1"-105"0,0 4-128 0,7-3-85 15,-7 3-52-15,6-4-28 0,1 4-19 0,-1 0-10 16,8-3-5-16,-2 3-5 0,2 0 0 0,-3 0-4 15,10 0-6-15,-2 0-6 0,-5 3-12 0,5-3-17 0,1 0-28 16,-8 0-58-16,8 0-85 0,-6 0-123 0,-2 0-64 0</inkml:trace>
  <inkml:trace contextRef="#ctx0" brushRef="#br0" timeOffset="32601.73">13587 6297 405 0,'0'0'315'0,"-6"4"-112"0,6-4-83 15,0 3-50-15,0 5-27 0,6-4-15 0,-6 4-7 16,6-2-1-16,2 5-4 0,-8-3 1 0,6 3-1 0,0 3 0 16,-6-3-3-16,6 3-1 0,-6-2-3 0,0 2 2 15,0-2-2-15,0 2-1 0,-6 1 2 0,0 0-1 0,-8-5-1 16,2 5 1-16,5-4-1 0,-6 4-2 0,0-4 0 0,0 0-2 16,-6-4-1-16,5 0-1 0,1 0-1 0,7 1-5 15,-7-4-8-15,6-1-17 0,1 2-32 0,0-5-63 0,6-5-112 16,0 2-93-16,6-1-66 0</inkml:trace>
  <inkml:trace contextRef="#ctx0" brushRef="#br0" timeOffset="32820.43">13828 6319 63 0,'-6'-3'506'0,"6"3"-57"0,0-4-135 16,0 4-108-16,0 0-65 0,0-5-43 0,0 5-27 0,0-3-19 16,6 3-12-16,7-3-9 0,-6 3-7 0,6-4-10 15,-1 4-13-15,8 0-16 0,-6-4-17 0,5 4-16 0,0 0-18 16,0 0-18-16,1 0-22 0,0 4-31 0,-7-4-41 0,7 0-59 16,-14 0-98-16,6 4-68 0</inkml:trace>
  <inkml:trace contextRef="#ctx0" brushRef="#br0" timeOffset="32976.64">13841 6414 371 0,'-7'4'378'0,"1"-4"-121"0,6 0-96 0,-6 0-54 15,6 0-30-15,0 0-18 0,0 0-6 0,0 0-5 0,0 0-4 16,6 0-3-16,0 0-6 0,1 0-7 0,13 0-13 16,-8 0-12-16,14-4-21 0,1 1-24 0,5 0-31 0,1-2-58 15,-1-2-96-15,8 3-119 0,-8-3-68 0</inkml:trace>
  <inkml:trace contextRef="#ctx0" brushRef="#br0" timeOffset="33273.65">14434 6099 350 0,'0'0'413'0,"-7"0"-124"0,7 0-116 15,0 0-68-15,0 0-41 0,0 0-25 0,7 0-19 16,-1 0-4-16,0 0-3 0,2 0-3 0,5 0 2 0,-1 0-1 16,8 0-1-16,-6 0 2 0,5-3 5 0,1 3-1 15,-2 0 0-15,-4 0 0 0,6-4-1 0,-1 4-1 0,7-4-1 16,-7 4-3-16,0 0-2 0,2-4-5 0,5 4-10 0,-7-2-13 15,-5-3-14-15,5 5-18 0,-7-3-24 0,2 3-36 16,-7-4-62-16,-1 1-105 0,1-1-87 0,-7 0-50 16</inkml:trace>
  <inkml:trace contextRef="#ctx0" brushRef="#br0" timeOffset="33476.51">14545 5961 375 0,'0'-5'417'0,"-8"2"-118"0,8 3-116 0,0 0-69 16,0 0-42-16,0 0-26 0,0 0-13 0,0 8-6 0,8-6-1 16,-8 6-1-16,7 3 0 0,-2-3 1 0,-5 6 0 15,7-3-3-15,-1 4-1 0,-6 3-5 0,8-3-5 0,-2 4-3 16,-6-2-2-16,6 2-4 0,-6-1 0 0,7 3-8 16,-7-2-11-16,7 0-14 0,-7-1-19 0,6 1-27 0,1-2-47 15,-7-2-92-15,6-1-135 0,-6-2-75 0,6-5-34 0</inkml:trace>
  <inkml:trace contextRef="#ctx0" brushRef="#br0" timeOffset="33679.78">15008 5909 113 0,'6'-4'505'16,"-6"8"-37"-16,5-4-165 0,4 8-119 0,-9-1-71 15,6 0-41-15,-1 4-19 0,-5 8-8 0,7-5-1 0,-7 4 0 16,7 4-4-16,0-1-6 0,-7 6-2 0,6-2-11 0,1 5-20 16,-1 2-30-16,-6 2-34 0,6-1-35 0,2 3-28 15,-2 1-44-15,-6 3-111 0,6 0-101 0,-6 1-65 0,0-5-24 16</inkml:trace>
  <inkml:trace contextRef="#ctx0" brushRef="#br0" timeOffset="34757.47">9012 14372 1 0,'0'0'308'0,"-7"3"-65"0,7-3-67 0,-5 0-58 0,5 0-41 16,0 0-22-16,-6 0-11 0,6 0-2 0,-9 0 0 15,9 0 8-15,0 0 0 0,0 0 1 0,-5 0 1 0,5 0-2 16,0 0 0-16,0 0-3 0,0 0-5 0,0 0-11 16,0 0 1-16,-6 0 0 0,6 0-5 0,0 0-4 0,0 0-4 15,0 0-4-15,0 0-2 0,6 0 4 0,-6 0-6 0,0 0 0 16,0-3-2-16,5 3 2 0,4 0-1 0,-3 0 2 15,6 0-1-15,2-5 1 0,-1 5 1 0,7 0 0 0,-1 0 1 16,-1-3 0-16,2 3-3 0,7-3-1 0,0 3 1 0,-2-4-2 16,1 4-1-16,-1-4-1 0,2 4-2 0,0 0-2 15,-1 0 1-15,-7 0-2 0,7 0-4 0,-6 0-3 0,-1 0-2 16,1 0-3-16,0 4-2 0,-8-4-2 0,2 0-2 16,-3 0-3-16,3 0-1 0,-7 0-1 0,0 0-2 0,-1 0-3 15,0 0-7-15,-6 0-6 0,8 4-9 0,-8-4-13 0,6 0-17 16,-6 0-30-16,0 0-44 0,0 0-74 0,0-4-114 15,-6 4-56-15</inkml:trace>
  <inkml:trace contextRef="#ctx0" brushRef="#br0" timeOffset="35038.78">9357 14178 290 0,'0'-8'340'16,"0"4"-67"-16,0-3-75 0,0 3-61 0,0 0-42 0,0 1-21 16,0-1-15-16,0 4-8 0,0-3-8 0,0 3-7 15,0 0-8-15,0 0-3 0,0 0-4 0,0 0-4 0,0 0-4 16,0 3-2-16,0 1-3 0,-5 3 2 0,5 1 4 16,0 2 2-16,0 1 4 0,0 5 1 0,0-2 0 0,-7 4 0 15,7 1 2-15,0 2-5 0,0-2-3 0,0 6-1 0,0-3-3 16,0 4-4-16,0 0 0 0,0-1-3 0,0 1-1 15,0-1-1-15,0 2-1 0,0 2-4 0,0-4-8 0,0 5-9 16,-6-5-16-16,6 1-17 0,6-4-25 0,-6 0-38 16,7-1-63-16,-2-2-117 0,3-4-89 0,-2-1-57 0</inkml:trace>
  <inkml:trace contextRef="#ctx0" brushRef="#br0" timeOffset="35366.82">10009 14184 24 0,'0'-4'459'0,"0"2"-24"0,0 2-179 16,0 0-130-16,7 2-71 0,-7 2-37 0,0 0-14 15,0 0-2-15,0 4 9 0,0-1 7 0,-7 3 5 0,7 5 5 16,0-1 4-16,-6 5 3 0,6 3-3 0,0-4-2 16,0 7-2-16,-6-2-3 0,6 3 0 0,0-1-2 0,-7 5-1 15,7-1-2-15,0-4-1 0,0 5-3 0,-7-1-2 0,7 1-2 16,0 0-4-16,7-1-2 0,-7-1-4 0,0 1-1 16,7 1-4-16,-7-1-11 0,6-3-10 0,-6 0-13 0,6-1-14 15,1 1-15-15,0-8-19 0,-1 0-24 0,-6-2-37 16,7-5-49-16,-1-1-86 0,-6-2-76 0,6-5-44 0</inkml:trace>
  <inkml:trace contextRef="#ctx0" brushRef="#br0" timeOffset="35866.65">10009 14287 428 0,'0'-7'463'0,"-6"-4"-168"16,6 4-134-16,0-1-74 0,0 5-41 0,0-5-21 15,0 1-9-15,0 0 2 0,0-1 3 0,0 1 7 0,0 0 6 16,0 0 8-16,6-1 8 0,-6 0 3 0,0 2 0 16,0 1-4-16,7-2-3 0,0 0-1 0,-1-1-3 0,1 5-1 15,-1-4-3-15,8 0 2 0,-2-2 1 0,2 6 3 16,-2-4 4-16,1 0 1 0,0 4 1 0,6-2 0 0,-5-2-2 15,6 3-1-15,-1 1-8 0,1 3-3 0,-2-4-4 0,2 4-5 16,1 0-6-16,-2 4-4 0,0-1-3 0,-5 1-3 16,-1 3-2-16,-1 1-2 0,-4 3-2 0,-3 4-2 0,-5-5 0 15,0 5-2-15,-5 4 0 0,-3-2 1 0,2 5 2 16,-7 1-2-16,-7-1 1 0,8-4-1 0,-2 3-1 0,-5-2 1 16,5-4-2-16,2 3 0 0,-2-4 0 0,8-2-1 0,0-1 0 15,0 0 0-15,6 0-1 0,0-1 0 0,0 2 1 16,6-5 0-16,6 3 0 0,-6 2 1 0,14-1-4 0,1 0-6 15,5-1-7-15,-7 2-9 0,7 3-8 0,0-1-6 16,0 1-5-16,1 0-4 0,-9 3 1 0,2 0 6 0,0 4 7 16,-8-3 9-16,-5-1 6 0,0-3 11 0,0 2 9 0,-7-2 8 15,-7 4 7-15,-7-1 7 0,-6 1 5 0,2-1 5 16,-8-3 3-16,-7 3 2 0,-5-4 0 0,-9 1-2 16,2-4-2-16,-7 4-2 0,-1-4-5 0,-5-5-1 0,-1 3-4 15,0-3-21-15,1 2-39 0,6-5-52 0,-6 2-65 0,5-5-118 16,8-5-145-16,-7 2-98 0,5 0-58 0,9-8-15 0</inkml:trace>
  <inkml:trace contextRef="#ctx0" brushRef="#br0" timeOffset="62532.38">11469 7407 184 0,'-6'-4'217'0,"6"4"-41"0,0 0-40 15,0-3-37-15,0 3-28 0,0 0-19 0,0-4-15 16,-8 4-9-16,8 0-6 0,0 0-1 0,0 0-4 0,0-3-4 15,0 3-1-15,0 0-3 0,0-4-2 0,0 4 0 16,0 0-2-16,0 0 0 0,0 0-1 0,0 0 0 0,-5 0-2 16,5 0 2-16,0 0 0 0,0 0-2 0,-7 0 1 0,7 0 0 15,0 0-1-15,0 0 0 0,-6 0-1 0,6 4-1 16,-7-1 0-16,7 1 0 0,-6-1-1 0,0 5 1 0,-2-4-2 16,2 3 1-16,0 0 1 0,-1 0 0 0,-6 4 1 15,7 0 1-15,-7-3 3 0,-2 4 1 0,4-2 1 0,3 1 0 16,-4 0 0-16,-1-4 0 0,7 4 1 0,-1-3-1 0,0-1 0 15,1-4 4-15,0 1 7 0,6-1 4 0,0-3 6 16,0 0 5-16,0 0 2 0,0 0 2 0,0-3-2 16,6-1-3-16,0 1-7 0,1-1-4 0,0-3-6 0,-1-1-5 15,7-2-3-15,-7 3-3 0,8-5 1 0,-3 1 0 0,-3 0-3 16,5-1 1-16,0 3 1 0,-6-2 0 0,6-1 3 0,-7 1 2 16,0 0 1-16,2 4 1 0,-2-4 1 0,-6 4 0 15,6 3 0-15,-6-3 0 0,0 3-3 0,7 0-2 16,-7 4-2-16,0-3-1 0,0 3-4 0,0 0-1 0,0 3-2 15,6 1-2-15,-6 0-4 0,0 3-6 0,7 1-4 0,-2 2-9 16,3 1-9-16,5 0-12 0,0 0-16 0,0 4-22 16,6-4-39-16,1 4-87 0,-1-4-122 0,-5 0-62 0</inkml:trace>
  <inkml:trace contextRef="#ctx0" brushRef="#br0" timeOffset="63157.06">11489 8143 90 0,'-6'5'109'0,"6"-5"-11"0,0 0-10 16,-7 0-9-16,7 0-6 0,0 0-8 0,-7 0-5 15,7 0-7-15,-6 0-2 0,6-5-3 0,0 5-3 0,0 0-2 16,0 0-3-16,-8 0-1 0,8 0-3 0,0 0-3 0,0-3-3 16,0 3-3-16,-5 0 1 0,5 0 1 0,0 0 3 15,0 0 0-15,0 0 4 0,0-4 0 0,0 4 2 0,0 0 5 16,0 0-2-16,0-4 0 0,0 4 0 0,0 0-2 15,0 0-2-15,0-3-3 0,0-1-1 0,0 4-7 0,0 0-5 16,0-3-3-16,0 3-5 0,0 0-5 0,0 0-4 0,0 0-1 16,0 3-4-16,0 1-1 0,0-1-1 0,5 1 0 15,-5 3 0-15,0 1 1 0,0 3 1 0,8 0-1 16,-8 1 2-16,0-2-1 0,6 1 2 0,-6-1-1 0,7 2 0 16,0-1-1-16,-7-4 0 0,6 4 0 0,-6-4 0 0,6 1 0 15,1-5-1-15,0 1 1 0,-7 3 1 0,6-3 0 0,0-4 1 16,1 0 5-16,-1 0 0 0,1 0 1 0,0-4 1 15,-1 1 0-15,8-1 0 0,-8-3-8 0,5-1-19 16,4 1-28-16,-2 0-44 0,7-4-110 0,-2-4-122 0,2 1-91 16,0-1-54-16</inkml:trace>
  <inkml:trace contextRef="#ctx0" brushRef="#br0" timeOffset="71795.67">9312 2421 329 0,'-6'0'301'0,"6"0"-105"0,0 0-80 0,0 0-44 0,0-3-24 16,0 3-14-16,0 0-4 0,6-4-3 0,1 4 1 0,0-4 1 16,6 0-2-16,5-3-6 0,2 4-5 0,7-4-2 15,-1 3-2-15,6-4-2 0,-7 1-2 0,15 3-2 0,-7-2 0 16,7-3 0-16,-2 2-2 0,7 4-1 0,2-4-1 15,-9-1 1-15,9 1-1 0,-2 2-1 0,1-2-1 0,-7 5 0 16,-1-2 0-16,2 0-1 0,-15 4-9 0,9-4-14 0,-9 4-12 16,-5 0-16-16,0-4-21 0,-8 4-31 0,2-4-58 15,-8 1-83-15,-6-3-101 0</inkml:trace>
  <inkml:trace contextRef="#ctx0" brushRef="#br0" timeOffset="71998.73">9918 2164 105 0,'-12'-7'320'0,"5"5"-108"0,0-3-84 0,1 2-46 15,-1-1-23-15,1-1-15 0,6 5-8 0,-7 0-5 16,7 0-5-16,0 0-6 0,-6 0-5 0,6 5-5 16,0 2-2-16,-7 0-1 0,7 5-1 0,0-1-1 0,0 3 4 15,0 5 4-15,0 2 4 0,0-2 2 0,-6 6 3 0,6 2 2 16,0-2 0-16,0 5-1 0,-6-1-4 0,6 0-2 16,-8 0-3-16,8 0-2 0,-6 5-3 0,6-5-4 0,-6 0-2 15,6 4 0-15,0 0-1 0,-6-4-4 0,6 4-8 16,6-4-14-16,-6 4-16 0,6-3-29 0,0-5-60 0,8 1-141 15,-1-3-80-15,0-2-58 0</inkml:trace>
  <inkml:trace contextRef="#ctx0" brushRef="#br0" timeOffset="72264.5">10818 2135 191 0,'-6'-3'462'0,"-2"3"-178"0,8 0-130 0,-6 6-70 0,6-1-41 15,-6 7-19-15,6-3-11 0,0 7-1 0,0-2-2 0,6 8 1 16,-6 1 0-16,0 6 1 0,6 0 2 0,-6 8 1 0,0-1 2 16,0 8-4-16,0 0-1 0,0 4-2 0,0 2-3 15,-6-1-1-15,6 6-2 0,0-5 1 0,0 2-3 16,0-1 0-16,6-2 0 0,2-2-1 0,-2-4-1 0,0-3-7 15,7 1-8-15,-7-7-15 0,8-3-16 0,-1-1-25 0,-6-7-41 16,5-3-83-16,2-3-131 0,-8-3-69 0</inkml:trace>
  <inkml:trace contextRef="#ctx0" brushRef="#br0" timeOffset="72701.7">10753 2374 355 0,'0'-14'366'15,"-7"-5"-148"-15,7 4-81 0,7 1-50 0,-7-1-22 0,6 0-9 16,7-3-5-16,-6 7-2 0,6-8 0 0,7 5 2 16,-1-1-2-16,0 4-4 0,8 1-2 0,-1-5-8 0,6 3-4 15,1 2-3-15,-1 1-4 0,7 3-5 0,-6-2-3 16,-2 2 0-16,3 6-5 0,-2 0-2 0,-12 0-2 0,5 3-2 15,-11 4-2-15,-1 0-3 0,-6 8 1 0,-7-1-1 0,-7 8 0 16,1 1 2-16,-15 2 2 0,1 5-1 0,2-1 0 16,-8 0 0-16,6 4-1 0,-7-3 0 0,8-1 1 0,0-4-4 15,7 0-2-15,-2 2 0 0,14-1 0 0,0-4 1 16,6-1 0-16,8 4-2 0,-1-2 0 0,13 3-2 0,0 0 1 16,0-5-2-16,7 4 0 0,6 2-2 0,-7-5-2 0,8 3 1 15,-9 1 0-15,3-5 1 0,-8 2 0 0,-1-2 2 16,-5 2 2-16,0-5 1 0,-7 1 0 0,-7-2 2 15,1-2 0-15,-7-1 1 0,-13-2 3 0,5 3 1 0,-10-4 2 16,-15-1 2-16,7 2 2 0,-13-1 2 0,0 0 0 0,-7-3 1 16,1-2 0-16,-1 2-3 0,7-1 0 0,-1 1-1 0,1-1-3 15,7-4-4-15,6 4-11 0,7-3-17 0,4 0-20 16,4 0-25-16,11-1-37 0,6 1-82 0,8-4-156 16,11 0-84-16,1-4-41 0</inkml:trace>
  <inkml:trace contextRef="#ctx0" brushRef="#br0" timeOffset="72826.83">12004 2842 52 0,'6'-7'513'0,"0"-1"-24"0,-6 2-193 0,0 2-119 0,0-3-67 16,0 3-44-16,0 0-26 0,0 4-25 0,0-4-23 0,-6 8-27 16,0 0-38-16,-1 3-61 0,-6 5-174 0,0-2-82 15,-7 1-65-15</inkml:trace>
  <inkml:trace contextRef="#ctx0" brushRef="#br0" timeOffset="73842.06">1500 4385 20 0,'-6'-4'298'16,"6"1"-74"-16,0-1-73 0,-8 4-60 0,8-3-39 15,0-1-19-15,0 0-10 0,0 0-3 0,-6 1-1 0,6-1-1 16,0 0 2-16,-6 1 4 0,6 3 0 0,0-3 1 0,0-2-1 16,0 1-2-16,0 1 0 0,0 3 2 0,0-5 2 15,0 3-1-15,0-2 1 0,0 4 0 0,0-3-1 0,0 3 0 16,0-5-3-16,0 5-4 0,0 0-6 0,0 0-5 16,0 0-2-16,0 0-4 0,0 0-1 0,0 0 0 0,0 5-2 15,0-2-1-15,0 1 1 0,0 3 1 0,0 0 1 0,0 1-1 16,0 6 1-16,6-2 0 0,-6 2 2 0,0 4 3 15,6 4-3-15,-6-1 2 0,0 2 0 0,0 0 2 0,8 2-1 16,-8 4 0-16,0 0-2 0,0 5 1 0,0-5 1 16,0 4 0-16,0 3 0 0,0-3-1 0,-8 4 0 0,8-5 0 15,0 2 0-15,-6-1 2 0,6 0-4 0,0-4-1 0,0 0-1 16,0 1-4-16,6-5-8 0,2 2-14 0,-2-6-15 16,0 1-25-16,8-7-37 0,-2 3-88 0,-5-7-122 15,6-4-74-15</inkml:trace>
  <inkml:trace contextRef="#ctx0" brushRef="#br0" timeOffset="74279.45">1520 4711 205 0,'0'0'296'0,"6"4"-123"15,0-1-73-15,1-3-38 0,6 4-23 0,-6-1-5 0,5-3-2 16,-5 0 0-16,13 5-1 0,-7-5-3 0,0-5-3 0,7 5-3 16,-8-3 2-16,8 3-4 0,-1-4-5 0,-5-3-2 15,4-1 1-15,2 1 4 0,7-1-2 0,-7-2 2 0,-2-1 0 16,-4 1 1-16,5-5 1 0,1 3 2 0,-8-5-2 16,8 2 0-16,-13-4-2 0,6 5 0 0,0-5-2 0,-7 1-3 15,8-1 0-15,-8 2-2 0,0-6-1 0,0 5-3 16,2-1 0-16,-2 1 0 0,0 4 0 0,-6-5 0 0,0 5 1 15,0 3 1-15,0 0-1 0,0-1 2 0,0 4 1 16,0 2-1-16,0-2-2 0,0 5 1 0,-6-1-2 0,6 4-1 16,0 0-1-16,-6 0-2 0,6 4-2 0,0-1-1 0,0 9 1 15,0-2-2-15,-8 2-1 0,8 2 0 0,8 1 2 0,-8 3 0 16,0 0 0-16,0 4 0 0,6 0 1 0,0 1 0 16,-6 2 1-16,0-3 0 0,7 7-1 0,-7-3-1 15,6 4 0-15,-6-1 0 0,0 0 2 0,7 4-1 0,-7-3 0 16,0 3 2-16,0-1 0 0,0 1 1 0,0-4 0 0,0 5-5 15,0-5-3-15,0 0-9 0,7-3-9 0,-7-1-12 16,6 1-19-16,0-3-20 0,1-6-34 0,0 2-59 0,6-9-135 16,-7 2-72-16,8-5-45 0</inkml:trace>
  <inkml:trace contextRef="#ctx0" brushRef="#br0" timeOffset="74529.6">2315 4657 154 0,'-8'-5'398'0,"8"5"-142"0,0 0-112 16,8 0-60-16,-8 0-31 0,6 0-16 0,0 5-5 16,7-5-3-16,0 0-3 0,0 0 0 0,1 0-1 15,6 2-2-15,-8-2-5 0,8 0-4 0,-2 0-6 0,2 4-1 16,1-4-2-16,4 0 0 0,-5 0-3 0,6 4-2 0,-8-4-2 15,2 0-5-15,7 4-9 0,-7-4-12 0,-1 3-16 16,-5 1-21-16,4-4-35 0,-10 4-63 0,4 0-109 0,-5-2-80 16</inkml:trace>
  <inkml:trace contextRef="#ctx0" brushRef="#br0" timeOffset="74670.2">2366 4857 38 0,'-7'4'397'0,"1"0"-128"0,0-1-112 15,-1 1-58-15,7-4-28 0,-6 0-13 0,12 4-6 0,-6-4-5 16,13 0-2-16,0 0-5 0,7 0-6 0,6-4-8 0,7 4-15 16,-1-4-21-16,7 1-30 0,7 3-55 0,-1-8-132 0,8 6-87 0,-2-7-69 0</inkml:trace>
  <inkml:trace contextRef="#ctx0" brushRef="#br0" timeOffset="75951.05">3761 4209 27 0,'0'0'176'0,"0"0"-22"0,0 0-24 0,-7 0-23 16,7 0-21-16,0 0-16 0,0 0-15 0,0 0-10 0,0 0-10 0,0 0-9 0,0 4-4 0,0-4-3 0,0 0-5 31,0 0-1-31,0 0-5 0,0 3-1 0,0-3-6 0,0 5 0 0,7-2 2 0,-7 4-1 0,7 0 2 0,-7 1 0 16,6 3 2-16,-6 3 1 0,6-3 1 0,1 7 3 0,-7-2-2 16,6 1 0-16,-6 6 1 0,7-1 0 0,-7 0-1 0,0 3 0 15,0 4-3-15,0-3 0 0,0 0 0 0,0 4-1 16,0-5-2-16,0 4 0 0,0-3 0 0,0-4 0 0,0 3 1 15,0-2 1-15,7-6 1 0,-7 2 0 0,0-1 1 16,6-3 0-16,-6-4 0 0,0 0 0 0,6 0 0 0,-6-4 2 16,0-3 6-16,0 4 10 0,0-8 4 0,0 2 4 0,0-2 4 15,-6 0 1-15,6 0-1 0,-6-2-3 0,6 2-6 32,-7-4-9-32,7-4-6 0,-7 5-4 0,1-5-3 0,-1 1 0 0,1 0-1 0,0 0-1 0,-1-1 0 0,-6 1-1 15,-1-5 1-15,8 6-3 0,-7-2 2 0,0 1-3 0,-6-1-2 16,5 4 1-16,-5 1 1 0,0-1 5 0,-1 1-3 0,1-2-2 15,5 5 0-15,-5 0 0 0,-1 5 2 0,8-5-2 16,-8 3-1-16,7 1-4 0,6 3 2 0,-6-3 1 16,0 3 2-16,6 5-1 0,1-2 1 0,0 1 0 0,-2 1 1 15,2 2 0-15,6-3 0 0,0 4 0 0,0-1 0 0,0 5 0 16,0-5 0-16,6 1 0 0,-6 4 0 0,8-5-1 16,-2 1 0-16,0 0 0 0,8-1 0 0,-8 1-1 0,7-5 0 15,0 1-2-15,0-3 1 0,1-1 0 0,5 0 1 16,-6 0 0-16,6-7 0 0,1 5 0 0,-7-5 1 0,7 0 1 15,-1-5 1-15,-6 5-1 0,7-7-1 0,-7 4-1 0,0-5 1 16,0 1-1-16,-1-4 0 0,-4 4 0 0,4-4-1 16,-5 0 1-16,6-1 1 0,-7 2 0 0,1-5 0 0,-7 4 1 15,6-3-1-15,1-1 1 0,-7 0 0 0,0 1-1 0,7-1 0 16,-7 1 0-16,0-1 1 0,0 3-1 0,0-2 0 16,0 7 2-16,0-4-1 0,-7 3 1 0,7 2-1 0,0 2-1 15,0-4 0-15,0 4 0 0,0 4 0 0,0-3-2 16,0 3-2-16,0 0 1 0,0 3-1 0,0 1 1 0,0 4 0 15,0-2 1-15,0 1 2 0,7 1-2 0,-1 4 2 0,-6-2 0 16,6 1 1-16,0 0-1 0,8 1 0 0,-8-2-2 16,8 1-1-16,-1 0 0 0,7 0-4 0,-8 0-7 15,8 0-7-15,-1-3-13 0,7-2-20 0,-6 2-25 0,6-1-50 16,-7-3-107-16,7 0-102 0,-6 0-65 0</inkml:trace>
  <inkml:trace contextRef="#ctx0" brushRef="#br0" timeOffset="76591.57">3377 4022 47 0,'0'0'226'0,"-8"3"-41"0,8-3-41 16,0 0-38-16,0 5-30 0,0-5-22 0,-6 0-15 0,6 0-10 15,0 0-7-15,0 0-5 0,0 0-3 0,0 0 0 0,0 0 1 16,6 0 1-16,-6 0-1 0,0 0 0 0,8 0-1 15,-2 0-1-15,0 0-3 0,8 0-2 0,-1 0-2 0,-1 0 0 16,8 0-2-16,-7 0 0 0,7 0-3 0,6 0 1 0,-6-5 4 16,5 2-1-16,1 3 0 0,0-4-1 0,7 2 0 15,-1-4 0-15,-5 4 1 0,5-6-1 0,1 4-2 16,-7-3 1-16,6 3 1 0,-6-2-1 0,-6 1 1 0,-1-2 1 16,1 4 0-16,-6-1 0 0,-8 0-2 0,0 1-1 0,-6-1-2 15,0 4 0-15,-6-4-1 0,-8 4 0 0,2-3-1 16,-2 3 0-16,-5 0 1 0,-1 0 0 0,-6 3 1 0,7-3 0 15,-7 0 0-15,6 0-2 0,0 0 1 0,8 0 2 16,-1 0 1-16,0 0 0 0,6 0 0 0,1 0 1 0,0 0 0 16,6 0 2-16,-8 0-2 0,8 4-1 0,0-4-2 0,0 0 1 15,0 0 0-15,0 0-1 0,8 0 0 0,-2 0-1 16,-6 4-1-16,6-4-1 0,7 3-5 0,-6-3-14 0,6 4-19 16,7 0-41-16,-8-1-96 0,8 1-112 0,6-4-71 15</inkml:trace>
  <inkml:trace contextRef="#ctx0" brushRef="#br0" timeOffset="76935.17">4210 4711 18 0,'0'-8'474'0,"0"5"-59"0,0 3-173 16,0-4-109-16,0 4-60 0,0-3-37 0,0 3-26 16,0 0-18-16,6 0-20 0,-6 0-28 0,14 0-51 0,-7 0-151 15,5 0-81-15,2 0-64 0</inkml:trace>
  <inkml:trace contextRef="#ctx0" brushRef="#br0" timeOffset="78997.1">3637 4421 67 0,'6'-4'203'0,"-6"-3"-73"15,7 4-59-15,0-4-36 0,5 3-19 0,-4-4-6 16,-2 5 0-16,0-4 3 0,7 0 6 0,-6-1 2 0,6 4 2 15,-7-3 3-15,0 0-1 0,8-1-2 0,-8 4-3 0,1-4-4 16,6 6-3-16,-13-2-4 0,6 1-2 0,1-2-1 0,-1 5-3 16,-6-3 0-16,7-1-4 0,-7 4-5 0,0 0-1 15,0 0-2-15,0 0-1 0,0 0-1 0,0 0 0 16,0 0 4-16,0 0 3 0,0 0 6 0,0 0 5 0,0 0 6 16,0-4 4-16,0 4 2 0,0 0 2 0,0 0 1 0,0-4-2 15,0 4-1-15,0-3-2 0,0 3-3 0,0-4-3 0,0 4 0 16,0 0-2-16,0 0-1 0,-7-3-1 0,7 3-1 15,0-4-1-15,0 4-1 0,0-3 0 0,0 3 1 16,0-4-1-16,0 4 3 0,0-4-3 0,0 4 3 0,0-4 1 16,0 4 0-16,0-3-1 0,0-1 0 0,0 4-1 0,0 0-1 15,0-3 2-15,0-1-4 0,0 4 0 0,0-3-1 16,0 3-2-16,0 0 0 0,0-4 0 0,0 4-2 0,0 0-4 16,0 0-6-16,0 0-10 0,0-4-15 0,0 4-21 15,0 0-32-15,0 0-47 0,0 0-70 0,0 0-104 0</inkml:trace>
  <inkml:trace contextRef="#ctx0" brushRef="#br0" timeOffset="79840.73">3774 4264 42 0,'0'0'124'0,"6"0"-24"16,-6-4-18-16,7 4-13 0,-7 0-10 0,6 0-10 0,-6-3-10 16,7 3-6-16,-7 0-2 0,0-4-1 0,0 4 1 0,0 0 2 15,0 0 3-15,0 0 2 0,0 0 1 0,0 0 1 16,0 0-2-16,0 0-3 0,0-3-2 0,0 3 0 0,0 0-4 16,0 0-2-16,-7 0-4 0,7 0-1 0,0 0-1 15,0 0-2-15,0 0-3 0,-6 0-3 0,6 0-2 0,0 0-2 16,0 0-1-16,0 0-2 0,0 0-2 0,-7 0-2 0,7 0 0 15,0 0 0-15,0 0-1 0,0 3-1 0,0-3-1 16,-6 0 0-16,6 4 1 0,0-1-1 0,-6 1 0 16,6 3-1-16,0-3 2 0,-7 0 0 0,7 3 0 0,-7 0 0 15,7 0 0-15,-6 4 1 0,6-3 0 0,-6 3 0 0,-2 1 0 16,8-2 3-16,-6 5 1 0,0-1 1 0,-1 1 1 0,1 3 2 16,-1 0-1-16,1 1-1 0,-1 3 1 0,1 0-1 15,-8 4-1-15,8-5-1 0,-7 9 1 0,6-4-3 0,-5 3 3 16,-1 1 1-16,-1 1 0 0,2 3 1 0,-2-1-1 15,2 0 0-15,-2-4 0 0,1 9 1 0,7-7-1 0,-8 3 2 16,8-1-1-16,0 0 0 0,-7-1 0 0,6 1-1 16,1 1 0-16,-7-2 0 0,6 1-1 0,0-4-2 0,1 5 0 15,-8-5-1-15,8 0 1 0,0 0-1 0,0-2 0 0,-1-5-1 16,1-1 0-16,6-2 0 0,-7-1 1 0,7-4-2 0,-7-2 2 16,7-2 1-16,0-3 3 0,0-3 3 0,0 4 7 15,0-4 7-15,0-4 7 0,7 0 3 0,-7 0 4 16,7 0 4-16,-7-4-2 0,6 0-3 0,1-4-8 0,-1 1-3 15,0 0-8-15,8-4-4 0,-2-3-2 0,-5-2-5 0,6 2-1 16,0-4-3-16,-6 0 0 0,6 0-2 0,-7-5-1 16,8 2 0-16,-2-5 0 0,-5 0-2 0,6-4-1 0,0-1 0 15,-7-3-1-15,8-3 1 0,-2 1-3 0,-5-5-1 16,6-3-6-16,6 0-2 0,-5-4 1 0,-2 1 0 0,2 0 0 16,-1 3 1-16,0-4 0 0,-7 5 2 0,1 2 5 0,-1 0 1 15,0 4 3-15,2 5 2 0,-8 3 0 0,6 3 2 16,-6 0 4-16,0 8 2 0,0-4 1 0,0 8 3 0,0-1 1 15,0 4-2-15,0-1-1 0,0 2-1 0,0 3 0 16,-6-1-3-16,6 0-2 0,0 4-1 0,0 1-1 0,0-1-1 16,0 1-1-16,0 3-1 0,0-4-2 0,0 4 1 0,0 0-1 15,0 0-1-15,-8 0 3 0,8 4-2 0,0-1 0 16,0 1 1-16,-6-1 0 0,6 5-1 0,-6-1 2 16,6 5-1-16,-7-2-1 0,1 2 1 0,6 2 1 0,-7 1 0 15,1-1 0-15,6 5 0 0,-7-1 0 0,1 0 0 0,0 5 1 16,-2-1 0-16,2 3 0 0,-7-2 0 0,6 2 0 0,1 0 0 15,0 5 0-15,-1-4 0 0,1 3 1 0,-1 0 0 16,0-4 0-16,1 5 0 0,0-5 1 0,-1 2-1 16,0-2 2-16,1 0-2 0,0 2-1 0,-1-6-1 0,7 2-2 15,-7-6-4-15,1 5-2 0,6-3-4 0,-7-1-7 0,1-4-7 16,6 5-7-16,-6-5-7 0,-2-2-12 0,8 3-16 16,0-8-17-16,0 3-19 0,0-6-37 0,0 4-79 0,8-8-111 15,-8 0-66-15</inkml:trace>
  <inkml:trace contextRef="#ctx0" brushRef="#br0" timeOffset="80543.7">3748 4374 101 0,'0'-3'418'15,"0"-1"-147"-15,-6-4-124 0,6 8-68 0,0-3-34 16,0 3-20-16,0-4-12 0,0 4-6 0,-8 4-3 16,8-4-2-16,0 3-1 0,0 5 1 0,-6-1 1 0,6 4-1 15,0 0 1-15,-6 3 1 0,6 1 3 0,0 0 0 0,-7 3 0 16,7 4 0-16,0 0 2 0,-6-3 1 0,6 2 0 16,0 4 3-16,0 1-2 0,-7-3 2 0,7 6 3 0,-6-3-3 15,6 3 0-15,0-4 0 0,0 5-1 0,-7-1-4 0,7-4 1 16,0 2-2-16,0-2-2 0,7-2 1 0,-7-2-3 15,0 2-1-15,6-2-1 0,1-3 2 0,-7 1-2 0,6-1 0 16,1 0 0-16,-1-3 1 0,0-1-2 0,-6 1 2 16,14-3 2-16,-8-2-1 0,1 1 2 0,6-3 2 0,-7-1 3 15,7 0 3-15,1-3 2 0,-2-1 2 0,2 2 0 0,5-5 1 16,-6-5-1-16,6 5 2 0,1-3-5 0,0-5 1 16,-1 5-1-16,1-8 0 0,0 3 1 0,-1-2 0 0,1-1-1 15,0-4 2-15,-2 0 1 0,2 0 1 0,0-2 0 16,-1-2 1-16,-5 1-3 0,5-4-2 0,-6-1 0 0,0 2-4 15,0-2-2-15,0-2-1 0,-1 0-2 0,-4-2-2 16,5-2 1-16,-7 0-2 0,7 0 0 0,-6 0 1 0,5-5-2 16,-4 5-1-16,4 0-1 0,-5-5 0 0,-2 5 1 15,9 0 1-15,-8 0 1 0,1 0 0 0,-1 3 2 0,2 1-1 16,-8 3 3-16,6-4-2 0,-6 7 1 0,6 2 4 0,-6 1 1 16,0 2 1-16,0 3-1 0,0 0 1 0,0 4-2 0,0 0-1 15,0 3-1-15,0 0-3 0,-6 0-4 0,6 1-1 16,0 3-1-16,0 0 0 0,-6 3-2 0,-2 1 1 15,8 4-1-15,-6 2 1 0,-1-3 1 0,1 8 0 0,0-1 0 16,-2 1 2-16,3 4 0 0,-2 3 0 0,7 0 3 0,-6 0 0 16,0 3-2-16,-2 0 0 0,2 9 1 0,0-5-1 15,-1 4-1-15,7 4 0 0,-7 3-4 0,-5-2 4 0,5 5 1 16,1-3 1-16,-8 4 0 0,8-4 0 0,-7 8 2 16,0-7-1-16,0 6 0 0,0-7-1 0,0 4-1 0,-1 0 0 15,2 1-1-15,-1-6 0 0,6-2 0 0,-6 3 0 0,7-6 1 16,-2-1-1-16,2 0 0 0,-6-7 0 0,12-1-1 15,-6 0-6-15,6-7-7 0,0 1-9 0,0-4-10 0,6-1-16 16,-6-6-20-16,12-1-30 0,-6-3-52 0,2-1-116 16,4-6-99-16,-5-1-61 0</inkml:trace>
  <inkml:trace contextRef="#ctx0" brushRef="#br0" timeOffset="81168.62">3585 4030 308 0,'0'0'232'16,"7"-5"-76"-16,-7 5-57 0,6-3-37 0,0 3-19 15,1-4-11-15,6 4-8 0,-6-2-4 0,5 2 0 0,2-6-1 16,6 6-1-16,-1-2-2 0,0 2-3 0,8-4-1 0,-8 4 0 16,7-4 1-16,6 4 1 0,1-4 0 0,-1 1 0 0,2 3 2 15,-2-4 1-15,7 0 1 0,0 0 1 0,7-3-1 16,-7 4-1-16,0-4-1 0,0-1 1 0,7 1 0 16,-8 0 3-16,2-1-2 0,5-2 1 0,-6 2 3 0,-6-3-1 15,0 3-1-15,0-2-1 0,-8 3 0 0,-5-5-1 0,-7 4 0 16,-1 2-3-16,-5-2-4 0,0 1-1 0,-14-1-3 15,0 5 0-15,2-4-3 0,-15 3-2 0,0-3-2 0,-5 3-2 16,-2 4-1-16,-6-4 2 0,1 1-4 0,0 3 2 16,6-4-1-16,-7 4 3 0,13-4 0 0,0 4 0 0,1 0 0 15,12-3-2-15,-5 3 1 0,5 0-3 0,7 0-2 0,0 0-2 16,7 3-1-16,-1-3-2 0,7 4-1 0,0-4-1 16,1 4 1-16,5 3 0 0,0-3 2 0,-6-1 0 0,7 1 1 15,0 3 2-15,-8-3 0 0,8 3 1 0,-7 1-1 0,-7-5 2 16,1 9 1-16,-1-6 0 0,-6 2 1 0,0 3 0 15,-6 1-1-15,-1-2 1 0,1 1 0 0,-7 0-5 0,-7 4-8 16,8-1-14-16,-8-3-22 0,6 3-46 0,1 1-116 16,-7-1-97-16,8 1-70 0</inkml:trace>
  <inkml:trace contextRef="#ctx0" brushRef="#br0" timeOffset="81543.53">4614 4880 35 0,'7'-4'465'15,"-7"0"-96"-15,7 0-150 0,-1 1-92 0,0-1-46 16,2 0-25-16,-8 2-11 0,6-3-7 0,-6 1-2 0,6 4 1 16,-6-3 0-16,0 3-1 0,0 0-4 0,0 0-8 0,-6 0-9 15,6 0-5-15,-6 3-4 0,6-3-4 0,-8 4-1 0,2-4-3 16,0 5 2-16,-1-5 1 0,7 2 1 0,-7-2-1 15,7 0-1-15,0 4 0 0,0-4-4 0,0 4-7 16,0-1-13-16,0 1-12 0,7 0-16 0,-7 0-23 0,7 0-35 16,5-2-68-16,-4 3-120 0,-2-5-71 0,0 3-48 0</inkml:trace>
  <inkml:trace contextRef="#ctx0" brushRef="#br0" timeOffset="83308.82">5429 4567 150 0,'0'-2'264'0,"0"-6"-54"0,7 1-62 16,-7-1-47-16,0 2-29 0,0-2-17 0,0 1-9 0,0-1-3 15,6-3-2-15,-6 4-1 0,0 0 1 0,7-4 0 0,-7 3 3 16,0 2 2-16,0-3-5 0,6 1-3 0,-6 2-5 16,0-2-1-16,0 1 0 0,0 3-4 0,6-3-6 0,-6 3-3 15,0 4-3-15,0-3-3 0,0 3-2 0,0-4-4 16,0 4-5-16,0 4-4 0,0-4-1 0,0 3-2 0,0 4 2 16,8 1-2-16,-8 3 3 0,6-1 1 0,-6 10 2 0,6-3 0 15,0 6 2-15,1-1-2 0,0 3 1 0,-1 1 0 16,1 4 2-16,6-1-2 0,-6 0 0 0,-1 0 1 0,6 5 0 15,-4-5 3-15,-2 4-3 0,7-1-1 0,-7 1-5 16,1 1-2-16,6-5-7 0,-7 0-4 0,8 0-7 0,-8 0-9 16,7-7-9-16,0 0-11 0,0 1-10 0,0-5-21 0,6-3-38 15,-5-5-78-15,-1-2-118 0,0-5-73 0</inkml:trace>
  <inkml:trace contextRef="#ctx0" brushRef="#br0" timeOffset="83839.8">5566 4374 194 0,'0'-11'409'0,"-6"0"-122"0,6 4-109 0,-8-5-60 16,8 2-33-16,0-2-19 0,0 1-7 0,0 4-9 0,0-4-6 15,8 0-1-15,-2 0-3 0,-6 1-3 0,6-2-3 16,1 5-3-16,-1-3-6 0,8-2-6 0,-8 1-2 0,7 4-3 16,0-4-7-16,7 4-4 0,-7 0 0 0,6-1-2 0,8 0 1 15,-8 1 1-15,7 3-1 0,0 2-2 0,0 2 0 16,7 0 1-16,-7 0 1 0,0 2 1 0,6 5-2 0,-6 1-1 16,0 4 0-16,-6-3 0 0,6 7 0 0,-14-2-1 15,8 5-1-15,-13-1-2 0,6 4 1 0,-6 0-1 0,-1 0-1 16,-6 0 0-16,0 0 0 0,-6 0-1 0,-1 0 1 0,7-1 1 15,-7-2-1-15,1-1 1 0,-1-3 1 0,1-1 3 16,-1-2 0-16,0-1 0 0,1 0 0 0,0-4 0 16,6 0-1-16,-6-2 1 0,6 1 0 0,0-2 0 0,0 0 0 15,0-1 1-15,0 1-1 0,6 0 0 0,0 0 2 0,7-2-1 16,0 3-1-16,7-2 0 0,-1 4-2 0,1 1 1 16,7-5 1-16,-2 8-2 0,8 1-2 0,-8 2 0 0,2-2-2 15,-2 5-1-15,2 2 0 0,-1-1-2 0,0 1 1 0,-7 2-1 16,1 2 2-16,-8-5 0 0,3 4 1 0,-10 0 2 15,-5 0-1-15,0-4 1 0,-5 5 0 0,-2-6 1 0,-6 2 1 16,-6-1 2-16,-1-3 0 0,-6-1 3 0,-7-3 1 16,1 0 3-16,-1 0 2 0,-6-4 3 0,-1 4 2 0,-5-7 0 15,-1 0 0-15,1-1 0 0,6-3 0 0,-7 0-4 0,7 0-7 16,0-3-15-16,6 3-19 0,0-4-31 0,7-3-49 16,7-1-105-16,0-2-123 0,6-1-86 0,7-8-42 0</inkml:trace>
  <inkml:trace contextRef="#ctx0" brushRef="#br0" timeOffset="84417.7">5534 3872 194 0,'-7'-4'287'0,"0"0"-90"15,1 4-74-15,-1-4-41 0,1 4-22 0,-1-2-10 0,7 2-6 16,-7-4-3-16,7 4-3 0,-6 0-2 0,6 0-4 15,0-4-5-15,-6 4-8 0,6 0-6 0,0 0-4 0,0 0-2 16,0 0-2-16,6 0-1 0,-6 0 2 0,0 0 1 0,6 0 4 16,1 4 4-16,6-4 2 0,0 0 1 0,7-4 2 15,0 4 1-15,5-4 1 0,1 4 1 0,7-3-3 16,-1 3 0-16,8-8 2 0,-1 4 1 0,-1 1 3 0,2-1-4 16,5-3 0-16,1 0 0 0,0-1-1 0,-7 1-1 0,6 0 0 15,-6-1-1-15,0 2-3 0,1-6 1 0,-7 5-1 0,-1-5-1 16,-6 2 1-16,-7 2 3 0,1 1 1 0,-8-4 1 15,2 4 0-15,-7-1-1 0,-7-3 0 0,0 4-5 16,-7 0-2-16,1 0-3 0,-14-4-6 0,7 3-4 0,-6 5-3 16,-8-5 0-16,7 4 0 0,2 2 3 0,-3-4-1 0,9 6-9 15,5 0-8-15,0 0-5 0,7 0-3 0,0 6-7 16,7-4-3-16,6 6-4 0,0-4-3 0,7 3 4 0,6 3 4 16,0-2 2-16,6 3 3 0,1 0 1 0,-7 0 3 15,7 0 5-15,-7 0 1 0,7 4 2 0,-14-1 6 0,7-2 2 16,-13 3 3-16,-1-5 3 0,-5 5 0 0,1-1 1 0,-16 1-2 15,1 0 3-15,-11 0 1 0,-2-1 1 0,-6 1 2 16,-6-1 0-16,-7 1 1 0,6 0-2 0,-13-4-1 0,7 3-12 16,-7-3-24-16,7 1-51 0,-7-6-153 0,7 5-90 15,-6-3-75-15</inkml:trace>
  <inkml:trace contextRef="#ctx0" brushRef="#br0" timeOffset="103413.29">2580 6627 111 0,'0'0'173'0,"-5"4"-44"0,5-4-28 16,0 0-19-16,-7 0-12 0,7 0-11 0,0 0-11 0,-6-4-6 15,6 4-4-15,0 0-4 0,-6 0-5 0,6-3-6 16,0 3-3-16,-7 0-4 0,7 0-2 0,-7 0-1 0,1 0-2 15,6 0-6-15,-6 3-4 0,6-3-2 0,-7 0-1 0,0 0 1 16,1 0 0-16,-1 4 0 0,1-4 0 0,0 3 1 16,-2-3 3-16,8 4 2 0,-6-4 4 0,-1 0 6 0,7 3 5 15,0-3 5-15,-5 0 1 0,5 0 4 0,0 0 2 16,0 0 2-16,0 0 0 0,5 0-1 0,-5 0 1 0,0 0-1 16,7-3-1-16,-1 3-6 0,2 0-4 0,-2-4-2 0,7 4-4 15,0-3-6-15,0-1-3 0,7 1-4 0,-1-1 0 16,1 0 0-16,6 0 1 0,-7 1-2 0,7-2-2 0,-1 3-2 15,2-3-3-15,0 3-3 0,-1-3-7 0,0 5-8 16,-7-3-17-16,6-1-16 0,-4 4-26 0,-2 0-42 0,-6-4-75 16,0 4-136-16,1 0-61 0</inkml:trace>
  <inkml:trace contextRef="#ctx0" brushRef="#br0" timeOffset="103569.65">2432 6791 118 0,'0'4'370'0,"0"-4"-137"0,6 0-94 0,1 0-50 16,-2-4-27-16,10 1-17 0,3 0-11 0,2-1-8 0,0-3-4 16,6 3-8-16,0-4-2 0,6 0-3 0,1 2-1 0,0 3-3 15,5-5-2-15,-4 0-1 0,4 1 0 0,-5 3-7 16,7 1-15-16,-8-1-28 0,1 1-58 0,-7-1-138 0,-1 4-92 16,-5-4-60-16</inkml:trace>
  <inkml:trace contextRef="#ctx0" brushRef="#br0" timeOffset="105912.88">4133 6425 163 0,'0'-3'177'0,"0"-1"-34"0,0 4-32 0,0-4-24 0,0 1-16 15,0 0-11-15,0-2-9 0,-8 1-7 0,8 1-1 16,0-1-1-16,0 1-2 0,0-1-1 0,0 1 1 0,0-1-3 15,-6 0-3-15,6 4-1 0,0-4-2 0,-6 1-2 16,6-1-1-16,0 4-3 0,0-3-9 0,0 3-2 0,0 0-3 16,0 0-1-16,0 0-3 0,0 0-3 0,0 0-2 0,0 0-2 15,0 0-1-15,0 0-1 0,0 0-1 0,0 3 1 16,0 1-2-16,0 3 2 0,0 4-1 0,0-4 1 16,0 9 1-16,0 1 1 0,0 3 1 0,0 5 3 0,-6 0 3 15,-1 4 1-15,7 5 1 0,-7-2 0 0,-6 5 2 0,7 0 2 16,-2 3 0-16,-4 1-2 0,0-5-1 0,4 4-1 0,-4 0-1 15,-1-3 0-15,6 3-1 0,0-3 0 0,-5-1 1 16,4 5 1-16,2-8 0 0,0 3-2 0,-1-5 0 16,7-2 0-16,-6-4 0 0,6-3-3 0,-7 0 1 0,7-7 5 15,0-5 11-15,0 1 15 0,0-3 14 0,7-5 9 0,-7-3 6 16,13-3 2-16,-7-5 1 0,8-6-8 0,5-1-8 16,-6-4-16-16,6-2-12 0,1-1-9 0,0-4-5 0,-8 1-2 15,9-4-3-15,-9-1 0 0,2 1-3 0,-2 4 2 16,-5-10-3-16,6 6-1 0,-6 0 0 0,-1 0-1 0,0 3 1 15,1 1 0-15,-7 3-2 0,0 3-2 0,6 1 0 0,-6 4-1 16,0 6-1-16,0-3-1 0,0 7-2 0,0 1 0 16,0 3 1-16,0 3 2 0,-6 1 0 0,6 4 4 0,0 3 0 15,0-1 2-15,0 1 0 0,6 4 0 0,-6-4 1 0,7 3-2 16,-1-2 0-16,0 3 0 0,2-5 0 0,-2 2 1 16,7-1 0-16,0-5 1 0,-6 2 0 0,5-1 0 0,2-3 1 15,-1-4 0-15,0 4 1 0,-1-8 0 0,1 0 2 16,1 1-2-16,-1-9 2 0,0 6-2 0,0-10 2 0,0 1 0 15,0 1-3-15,0-4 1 0,-7 0-1 0,7-4 0 0,-7 4 1 16,2-8-2-16,-2 4 1 0,1 0-1 0,-1-4 0 16,-6 1 0-16,0-1-1 0,0 0 0 0,0 1 0 15,0-1 0-15,0 4 0 0,-6 3 0 0,6 2 0 0,-7 2 0 16,7 3 0-16,0 2 0 0,0 3-2 0,-6 2 1 0,6 2-2 16,0 3-1-16,0 3-1 0,0 2 0 0,0 6 2 0,0 0 0 15,0 3 1-15,0 4 1 0,0 1 0 0,6 3 2 16,-6-1 1-16,0 1 0 0,0 5 0 0,0-2-1 15,0 1 0-15,0 3-1 0,7 0 1 0,-7 0-2 0,0 0-8 16,0-3-12-16,6 7-17 0,0-4-18 0,2 1-20 0,-2 3-27 16,0-4-37-16,1 4-70 0,6-4-157 0,0 5-78 15,-8-9-37-15</inkml:trace>
  <inkml:trace contextRef="#ctx0" brushRef="#br0" timeOffset="106646.93">5050 6312 292 0,'0'0'256'0,"-5"4"-89"0,5-4-63 0,-7 0-41 15,7 0-23-15,-8 0-14 0,8 0-8 0,0 0-4 0,-5 3-3 16,5-3-1-16,0 7 4 0,0-3-1 0,-6 4 2 16,6 3 6-16,0 0 7 0,0-1 6 0,0 5 2 0,0 3 2 15,6 1-4-15,-6 4-1 0,5-2-1 0,3 4-6 0,-8 1-6 16,7-4-6-16,-2 7-1 0,3-2-2 0,-8-2-3 16,6 0 0-16,1 0-1 0,-7 5-1 0,6-5 0 0,-6-2 0 15,7 3-2-15,-7-1-1 0,6-3-1 0,-6 3 0 0,0-2-3 16,6-2 0-16,-6 1-1 0,0-3 0 0,0 3 1 15,0-4 1-15,8 5 2 0,-8-9-8 0,0 3-8 16,6-2-12-16,-6 1-15 0,6-5-21 0,-6 0-36 0,7-4-77 16,-7-4-147-16,6-3-72 0</inkml:trace>
  <inkml:trace contextRef="#ctx0" brushRef="#br0" timeOffset="107209.39">4966 6312 370 0,'0'-5'285'0,"0"2"-104"0,0 0-66 0,7-1-38 0,-7 0-18 15,7 1-9-15,-7 0-5 0,6-2-9 0,1 1-4 0,5-3-1 16,-5 4-3-16,6-4 1 0,0 3-2 0,-1-4-3 16,2 5-1-16,6-4 0 0,0 2-2 0,-8-1-2 0,8 2-5 15,-1 0-4-15,1 1-2 0,-7-1-2 0,6 4 0 0,-6 0-2 16,1 4-4-16,-8-1 0 0,8 5-2 0,-8-2 0 16,0 6 0-16,-6-1-1 0,5 3-1 0,-10 2 0 15,5 1 3-15,-6 3-1 0,6 1 0 0,-14 1 1 0,8-4 1 16,-7 5 1-16,6-6 1 0,-6 5 0 0,7-3-2 0,-7-4 2 15,5-1-1-15,3 1 0 0,-1-5-1 0,6 2 0 0,-9-1 1 16,4 0 0-16,5-4 0 0,0 0-1 0,0-3 0 16,0-1 2-16,0 1 1 0,0 0 0 0,5 3 0 15,4-7 0-15,-3 5 4 0,7-3-2 0,0 3-1 0,6-5 1 16,1 2-4-16,0 3 2 0,6-2 0 0,-1 1 0 0,1 0-4 16,1 0 2-16,-1 3-1 0,5 0-2 0,-3 0 1 15,4 1 0-15,-6 3-1 0,1-5-1 0,5 9 2 0,-6-4-2 16,-7 4 0-16,7-1 2 0,-6 1 0 0,-7-1-2 15,0 2-1-15,-6 2-1 0,-1 0 2 0,0-3-2 0,-12 3 3 16,0 1-1-16,-1-2 2 0,-12 3 3 0,-1-3 3 0,-6 2 6 16,-7 3 0-16,0-4 2 0,-12 0 0 0,7 4 1 15,-15-2 0-15,1-6-2 0,7 3-2 0,-14-1-3 16,6-2-6-16,1 1-14 0,1-1-25 0,-3-3-43 0,3-3-114 16,-2 4-116-16,8-10-91 0,-7 5-55 0</inkml:trace>
  <inkml:trace contextRef="#ctx0" brushRef="#br0" timeOffset="111677.07">1030 6481 67 0,'-6'-7'381'0,"6"-1"-118"0,-6 1-106 0,6-1-55 16,-7 4-29-16,7-3-13 0,-6 4-5 0,-1-1-9 0,0-1-6 15,0 2-3-15,2 3-4 0,-10-3-6 0,10 3-4 16,-8 3-8-16,0 0-8 0,0 6 0 0,-7-1-2 16,0 1-1-16,1 7 0 0,-8-2 0 0,2 5 0 0,-1 2-1 15,-7 1-1-15,6 4-2 0,-4-3 0 0,-2 2-1 0,6 0 1 16,-5 0 0-16,0 5 0 0,6-5 1 0,-1 2-1 15,2-2-5-15,5-3-9 0,0 4-18 0,8-5-22 0,6-2-41 16,-2-1-89-16,8 1-131 0,0-9-80 0</inkml:trace>
  <inkml:trace contextRef="#ctx0" brushRef="#br0" timeOffset="112067.68">1435 6517 364 0,'0'-7'291'0,"-6"0"-103"0,-2 3-65 15,8-4-36-15,0 1-21 0,0-1-16 0,-6 6-9 16,6-6-11-16,0 8-8 0,0-7-8 0,0 7-5 0,0-5-5 16,0 5-5-16,0 0-8 0,6 0-5 0,-6 0-5 0,0 0-10 15,8 5-16-15,-8-2-20 0,6 1-29 0,0 0-55 16,-6 0-88-16,0-2-95 0</inkml:trace>
  <inkml:trace contextRef="#ctx0" brushRef="#br0" timeOffset="112707.95">815 6602 196 0,'0'-7'184'0,"0"-1"-52"0,0 0-40 0,0 1-29 16,0 0-16-16,8 0-11 0,-8-5-8 0,6 5-4 0,-6 0 0 16,5-5-1-16,-5 5 3 0,8 0 0 0,-8 4 1 15,6-5 0-15,-6 1 1 0,6 3 0 0,-6 1-1 0,0-2-1 16,7 3-3-16,-7-2-3 0,0 0-3 0,0 4-4 0,7-4-5 16,-7 4-2-16,0 4-3 0,-7-4-2 0,7 8 4 15,0-1 1-15,-7 0 2 0,1 4 1 0,0 3 3 0,-7 1 1 16,-1 3 0-16,2 4 0 0,-2 0-2 0,2 0-2 0,-8 4-2 15,1 0 0-15,-1-1 0 0,0 4 0 0,-5 1-1 16,-1-1 1-16,-8 4 0 0,2 0-1 0,0-1 1 0,-8 5 0 16,1-3 0-16,7 2 0 0,-7-3 1 0,7 0-1 15,-2-3 3-15,2-1-2 0,6 0 0 0,0 0 0 0,6-6-1 16,0-1-1-16,8-4-3 0,-1 0 1 0,0-3-3 0,0-4 1 16,5-1 0-16,2-2 1 0,0 4-2 0,6-10 3 15,0 2 0-15,-7-1 2 0,7 1 0 0,7 1-1 16,-7-5 3-16,12 3 1 0,-4-3 1 0,11-3 1 0,-6 3-1 15,14-5 0-15,-3 1-2 0,3 1-1 0,-1-1-1 0,7-3-4 16,-1 4 0-16,8-5 0 0,-1 1-2 0,-7 3 0 0,7-4 0 16,1 2-1-16,-1-2 1 0,0 5 1 0,-1-5-1 15,-5 2 4-15,7 1-1 0,-8 2-1 0,-6-5-2 16,7 5-1-16,-8-1 0 0,1 4-1 0,-6-3 0 0,0-1-5 16,-7 0 3-16,7 4 1 0,-9-3 2 0,-2 3 1 0,2-4 0 15,-4 4 1-15,-7-5 0 0,7 3 0 0,0-3 0 16,-7 3 1-16,6-6-1 0,-6 0 3 0,0-3 2 0,0 1 1 15,0-2 6-15,0-3 3 0,0 1 2 0,0-4 1 16,0 0 2-16,-6-1-1 0,6-4-4 0,0-2 0 0,0 0-3 16,0-1-3-16,-7-3-2 0,7-1 0 0,-7 1-5 0,0 0 2 15,2 0-3-15,-1 0 0 0,-3 0-3 0,-2 2-2 16,4-2-4-16,-6 7-11 0,6 0-13 0,-5 1-22 0,5 6-25 16,0 1-44-16,1-2-93 0,6 9-124 0,-6 0-86 15</inkml:trace>
  <inkml:trace contextRef="#ctx0" brushRef="#br0" timeOffset="113504.7">1689 5491 93 0,'0'-4'208'0,"0"4"-51"0,0-3-43 0,0-2-35 16,-7 3-20-16,7-2-12 0,0 1-6 0,0-5-8 16,0 4-6-16,0 0 0 0,0-2 2 0,0-1-1 0,0 2 1 15,0-2-2-15,0-1-3 0,0 1-2 0,-6 4 1 0,6-4-2 16,0 3-3-16,0-1 0 0,0 2-2 0,-7 0-3 16,7 3 0-16,0 0-3 0,-6 0-4 0,6 0-4 0,0 0-3 15,-7 6 0-15,7-1-2 0,-6 2 0 0,6 0 1 16,-6 4 0-16,-2 0 1 0,8 3 0 0,-6 2 1 0,6-3 2 15,-6 7 0-15,6-3-1 0,-7 2 0 0,7 3 1 0,0-4 1 16,-6 5-1-16,6-1 0 0,-7-5-2 0,7 6 0 16,0-5 1-16,-6 0-1 0,6 5 0 0,0-9 1 15,0 5-1-15,0-4 0 0,-7-1 2 0,7-3 0 0,0 3 1 16,0-3 0-16,-6-3-1 0,6-1 3 0,0-3 6 0,0 2 8 16,0-2 7-16,-7-4 6 0,7 4 4 0,0-4 2 0,0 0-1 15,0-4-2-15,-7 0-6 0,7-2-7 0,-6 2-8 16,0-3-6-16,-1-1-6 0,7 4-1 0,-13-3 1 15,6 0-1-15,1 4-1 0,0-5-1 0,-1 8-2 0,0-4 0 16,1 4 1-16,0 0-1 0,-2 0-1 0,2 8 1 0,0-4 0 16,6 6 1-16,0-3 1 0,0 5 2 0,0-5-1 15,6 3 1-15,0 2 2 0,2-5-2 0,4 1-1 0,2-5 0 16,-2 1 0-16,1-1 0 0,1-3 0 0,5 0-2 16,-6 0 0-16,7-3 2 0,-7-4 1 0,7 3 1 0,-8-4-1 15,1 1-1-15,0-1 0 0,0 6 3 0,1-6-3 0,-8 1-4 16,6-1-9-16,-4 4-18 0,-2-3-22 0,0 0-40 15,1 0-81-15,-1-1-148 0,-6 5-85 0</inkml:trace>
  <inkml:trace contextRef="#ctx0" brushRef="#br0" timeOffset="114191.97">1355 6679 226 0,'0'-9'273'0,"0"3"-93"0,0-2-68 0,0-3-39 16,0 4-22-16,0 0-14 0,8-4-9 0,-8 3-3 0,7 0-5 15,-1-1-7-15,-6 4 0 0,7-6-2 0,-1 7 0 16,-6-3 1-16,6 0 0 0,1 0 2 0,-7 2 2 0,0 2 5 16,0 0 1-16,0-1 3 0,7 0 1 0,-7 4-1 15,0 0-2-15,0-3-4 0,0 3-3 0,0 3-4 0,0-3-5 16,-7 4 0-16,7 0-4 0,0-1-1 0,0 5-2 0,0-1-1 15,0 0 1-15,-7 4 1 0,7 0 0 0,0 3 0 16,0 2-1-16,-6-2 1 0,6 5 2 0,0-2 0 16,0 2-2-16,0 0 0 0,-6-2 0 0,6 6-1 0,0-1 2 15,-7-1 0-15,7 2-1 0,-6-1 0 0,6 0 1 0,-7-1-1 16,-1 2 1-16,8-1 1 0,-5 0-2 0,5-1-1 0,0-2 0 16,0-1 0-16,-6-3 0 0,6-1 1 0,0-2-1 15,6-1 0-15,-6 0 1 0,0 0 1 0,0-4 4 16,5-4 1-16,-5 1 0 0,15 0 1 0,-9 0 4 0,1-1-1 15,5-3 0-15,8-3 1 0,-6 3-3 0,5-4-2 0,-1 0 1 16,10-3-2-16,-2 0-3 0,-1 3 0 0,8-8-2 16,-7 6 0-16,6-5 0 0,1-1-2 0,0 2 0 0,0-2-1 15,-1 5 1-15,-5-3-2 0,-2 2-6 0,-5-3-14 0,6 0-15 16,-6 4-22-16,-8-4-41 0,8-4-77 0,-13 4-150 16,5-3-79-16</inkml:trace>
  <inkml:trace contextRef="#ctx0" brushRef="#br0" timeOffset="114504.4">1205 6554 50 0,'-5'0'393'15,"-7"-5"-129"-15,4 5-106 0,2-3-60 0,6 3-32 0,-6 0-16 16,6-3-9-16,0 3-6 0,0 0-7 0,6 0-3 15,0-4-4-15,8 4-4 0,-3 0-2 0,4-4-4 0,4 4-3 16,1-3-1-16,0 3-1 0,5-4-1 0,1 0-1 16,-1 4 1-16,3-4-1 0,-9 1 1 0,8-1-1 0,-2-3 1 15,1 4 0-15,0-1-1 0,0-4 1 0,-6 5 0 0,6-1 0 16,-6 1-3-16,-1-2 2 0,0 3-2 0,-5-6-1 16,5 8 1-16,-6-4 0 0,-6 1-1 0,6-2-4 0,-6 5 3 15,-1-3-2-15,0 3-3 0,0-4-7 0,-6 4-12 16,8 0-12-16,-8 0-16 0,0 0-16 0,0 0-26 0,0 0-43 15,-8 4-83-15,2-1-108 0</inkml:trace>
  <inkml:trace contextRef="#ctx0" brushRef="#br0" timeOffset="114707.6">1285 6693 117 0,'0'7'325'0,"0"-3"-115"0,0-4-79 0,6 4-47 0,1-4-24 16,6 0-12-16,0 0-8 0,-2-4-3 0,4 0-3 15,5 0-2-15,-1 1-4 0,1-1-4 0,0-3 1 16,5 4 1-16,-5-6 0 0,6 6 1 0,0-4-3 0,0 0 1 16,0 3 1-16,7-4-1 0,-8 5-4 0,2-4-5 0,-8 3-3 15,8 1-2-15,-9-1-1 0,2 4-3 0,-7-4-3 0,1 4-4 16,-2 0-1-16,-4 0-2 0,-2 4-1 0,0 0-8 16,0-1-14-16,-6 4-24 0,0-3-34 0,0 3-76 15,0-3-157-15,-6 3-76 0</inkml:trace>
  <inkml:trace contextRef="#ctx0" brushRef="#br0" timeOffset="117722.4">10224 6503 77 0,'0'-8'287'0,"-6"1"-77"0,0 0-75 0,0 0-45 15,6-1-28-15,-8 1-18 0,-4 2-11 0,5-2-7 0,1 5-10 16,-1-3-3-16,0 2-5 0,1 3-3 0,0 0-1 16,-8 0-2-16,8 0-2 0,-1 0 0 0,-6 3 0 0,7 2-2 15,-7-3 1-15,7 5 0 0,-1-2 1 0,0 2 0 0,-5 1 2 16,12 2-1-16,-8 1 2 0,2 0 1 0,6 0 1 15,-6 4 1-15,6-1 3 0,0 1 1 0,6-1 1 16,-6 1 1-16,6 4-1 0,2-1-1 0,-2 0-2 0,0 1-1 16,1-1-3-16,6 0-3 0,-7 4-4 0,7-4 0 0,-6 1-4 15,6 3 0-15,-7-4 0 0,0 0-2 0,2 4 2 0,-8-3 1 16,6-2 0-16,-6 3 2 0,0-3 1 0,0-2 2 16,0 4 1-16,0-5 0 0,0 5-1 0,-6-4 1 15,6-1 1-15,-8 1-1 0,8-1 0 0,0-3 1 0,0 0-2 16,-6 0 1-16,6-3 0 0,-6 2 1 0,-1 2-1 0,7-5-1 15,-6 1 0-15,-1 2 1 0,1-3 0 0,-1 5 0 16,1-4 0-16,6 1 1 0,-6-1-1 0,-1 4 0 0,7-5 0 16,-7 4 0-16,7-4 1 0,0 0 0 0,0 4 3 15,7-4 0-15,-7-2 4 0,7 1 3 0,-7 2 0 0,6-5 2 16,0 1 3-16,1 0-2 0,6 0 1 0,-7-2-2 0,7-2-2 16,1 5-2-16,-2-5 0 0,2 3-4 0,-1-3-7 15,7 4-12-15,-8-4-22 0,0 3-39 0,2-3-98 16,6 0-112-16,-13 0-74 0</inkml:trace>
  <inkml:trace contextRef="#ctx0" brushRef="#br0" timeOffset="118941.02">10316 7411 175 0,'-7'0'196'0,"7"-4"-32"0,-6 0-41 0,0 4-36 15,6-3-25-15,-7 3-15 0,7-4-10 0,0 4-7 0,-7 0-1 16,7 0-1-16,0-3 1 0,0 3-1 0,0 0-2 0,-6-4-3 16,6 4-4-16,0 0-2 0,0 0-5 0,0 0-3 15,-6 0-2-15,6 0-1 0,0 0-2 0,0 0-3 0,-7 4-1 16,7-4 0-16,0 0 0 0,-7 3 0 0,0-3 0 16,1 0 0-16,6 4-1 0,-6-1 0 0,-2 1 1 0,2 0-1 15,6 0 1-15,-6-1-1 0,6 1 1 0,-6-1-1 0,6 4 1 16,0-3 0-16,0 4 0 0,0-5 0 0,0 5 1 15,6-2 1-15,-6-1-1 0,6 2 0 0,-6 4 0 0,0-3 0 16,6-1 0-16,-6 4-1 0,8-4 0 0,-8 4 0 16,0 0 0-16,0 0 0 0,0 4-1 0,0-4 1 0,-8 0 0 15,8 4 0-15,0-4-1 0,-6 0 1 0,6 3 1 0,0-3 0 16,0 0-1-16,0 0 0 0,0 4 2 0,0-4-1 16,0 0 0-16,0-1-1 0,0 1-1 0,0 0 1 15,0 1 0-15,6-6 0 0,-6 6 0 0,0-4-1 0,0 2-1 0,0-3 1 16,0 1-1-16,8-1-1 0,-8 1 1 0,0-2-3 15,0 2 0-15,0-1 1 0,6 1 0 0,-6 3 1 16,0-4-2-16,0 4 3 0,0 0-2 0,0-3 0 0,0 3-1 16,0-1-2-16,0 2 1 0,6-1 0 0,-6-1-1 0,0 1 0 15,7-3 1-15,-7 3 2 0,7-4 1 0,-7 4 0 0,7 0 1 16,-7-4 0-16,0 5 1 0,0-6 0 0,6 6 0 16,-6-5 0-16,0 5 0 0,0-6 1 0,0 5-1 15,0 1 0-15,0-2 0 0,0 1 1 0,0-3 0 0,0 2 0 16,-6 1 0-16,6-3-1 0,0 3 1 0,0-3 0 0,6-1 0 15,-6 1 0-15,6-6 2 0,-6 6 1 0,7-4 2 16,0-1 3-16,-1 1 2 0,7-4 2 0,0 0 1 0,0 4 0 16,1-4 2-16,-2-4-2 0,8 4-3 0,-7 0-2 15,7 0-8-15,-2-4-10 0,-4 4-21 0,4-3-34 0,-3-1-76 16,4 0-141-16,-6 0-76 0</inkml:trace>
  <inkml:trace contextRef="#ctx0" brushRef="#br0" timeOffset="120706.24">2392 8349 111 0,'0'0'333'0,"-6"0"-111"0,6 0-95 0,0 0-56 15,6 0-32-15,-6-4-15 0,0 4-8 0,8 0-4 16,-8 0-3-16,0 0-2 0,6 0-2 0,-6-3-1 0,6 3 3 16,0 0 0-16,1 0 1 0,0-5-1 0,-1 5 3 15,6 0 0-15,3-2 4 0,-3 2 2 0,2 0 0 0,-2-4-1 16,1 4-1-16,1-4-1 0,5 4-3 0,-6 0 4 0,0-4-2 15,7 1 1-15,-8 3 1 0,8-5 1 0,-7 5 1 16,0-3 0-16,0 3 0 0,1-4-3 0,-8 4-3 16,6 0-2-16,-4 0-4 0,-3-2-1 0,2 2-3 0,0 0 0 15,-1 0-4-15,-6 0-6 0,7 0-12 0,-7 0-17 0,0 0-17 16,0 0-26-16,0 0-38 0,-7 0-82 0,1 2-122 0,-8-2-56 16</inkml:trace>
  <inkml:trace contextRef="#ctx0" brushRef="#br0" timeOffset="120831.2">2386 8473 362 0,'0'4'289'0,"0"0"-121"16,0 0-72-16,0-1-39 0,0 1-21 0,6-1-8 15,2 1-4-15,-2-4-1 0,6 0-1 0,8 0-4 0,-1-4-2 16,15 1-3-16,-2-1-12 0,7-3-20 0,6-1-39 16,8-2-92-16,5-5-121 0,7-4-83 0</inkml:trace>
  <inkml:trace contextRef="#ctx0" brushRef="#br0" timeOffset="121456.06">4191 7367 19 0,'0'0'216'0,"0"0"-33"0,0-4-36 16,0 4-30-16,0-3-29 0,0 3-25 0,0-3-14 0,0 3-9 15,0-5-2-15,-7 2 3 0,7 3 3 0,-6 0-3 16,6-4-1-16,-6-1-2 0,6 5-1 0,-7-2-4 0,0 2-3 16,7 0-7-16,-6-4-6 0,-1 4-3 0,7-3-2 15,-6 3-4-15,0 0-2 0,6 0-1 0,-8 0-3 0,8 3-3 16,-6 1-1-16,0-2 0 0,0 3 1 0,-1 2 1 0,0 1 0 16,0 3 1-16,1 0-1 0,0 3 1 0,-2 1 0 15,2-1 0-15,0 5-2 0,0-2 0 0,0 3 2 0,-2 2-1 16,2-1 3-16,0 1-2 0,-7 4 2 0,6-1-2 0,0-2 1 15,-5 2 2-15,4 1-1 0,-4 0-1 0,5-5 0 16,1 1 0-16,6-4 0 0,-7 2 3 0,1-3-2 16,6-2 0-16,-7-1 0 0,7-2 0 0,0-1 0 0,0 0 0 15,0-4 0-15,0 0-2 0,0 0 1 0,0 1-1 16,7-4-3-16,-1 0-6 0,1 0-13 0,-7-4-14 0,13 0-24 16,-7 0-36-16,0-4-67 0,8-4-126 0,-8 0-82 0</inkml:trace>
  <inkml:trace contextRef="#ctx0" brushRef="#br0" timeOffset="121690.25">3884 7660 62 0,'-6'-7'372'0,"0"3"-119"15,-1 0-110-15,7 1-66 0,-6 3-36 0,6 0-19 16,-7 0-11-16,7 0-4 0,-7 3 0 0,1 5 1 16,0-4 4-16,6 6 2 0,-8-3 3 0,2 5 1 0,6-1 3 15,-6 0 1-15,6-1 1 0,-6 1-2 0,6 0-1 0,0 1-1 16,0 2 3-16,0-6 1 0,0 3 1 0,6-4-1 15,-6 0 3-15,0 1 3 0,6-1 2 0,0 0 1 0,2-4-1 16,4-3 0-16,2 4-2 0,-1-4-1 0,7 0-4 16,-2-4-6-16,2 4-4 0,6-3-6 0,7-4-4 0,-7 3-11 15,7-3-16-15,5-1-26 0,-5 1-47 0,6-3-125 0,-6 2-107 16,6-4-79-16,-13 6-44 0</inkml:trace>
  <inkml:trace contextRef="#ctx0" brushRef="#br0" timeOffset="123158.82">3519 8485 143 0,'0'0'202'0,"0"0"-40"0,0 0-40 0,0 0-34 16,0-4-25-16,0 4-17 0,0 0-11 0,0-4-4 0,0 4-5 16,0-4 1-16,0 4-3 0,0-3 0 0,0 3-2 15,0-5-1-15,0 3 0 0,8 2-4 0,-8-5 0 16,0 3-3-16,0 2-2 0,0-5 0 0,0 5 0 0,0-3 0 16,6 3-3-16,-6-4-2 0,0 4 2 0,0-4-1 0,0 0 3 15,0 4-2-15,0-3 1 0,6 3-1 0,-6-4 2 16,0 4-1-16,0 0-1 0,7-3 0 0,-7 3-4 0,0 0 0 15,6 0-3-15,-6 0 1 0,0 0-3 0,7 0 1 16,-7 0-1-16,7 0 0 0,-7 3 0 0,6 1 0 0,0-1-1 16,-6 1-1-16,7 4 2 0,-7 0 0 0,7-1 0 0,-1 3 1 15,-6 2-1-15,6-2 0 0,-6 1 1 0,0 4 0 16,7-5-1-16,-7 6 0 0,0-2-2 0,0-3 0 16,0 3 2-16,0 1-1 0,-7-1 1 0,7-2-1 0,0 3 1 15,0-5 0-15,0 2 0 0,0-1 1 0,0 0 0 0,-6 0 0 16,6-4-1-16,0 0 2 0,0-3 1 0,0 3 0 0,0-3 2 15,0-4 4-15,0 4 6 0,0-4 8 0,0 4 9 16,0-4 6-16,0-4 1 0,0 4 3 0,0-4-2 0,0 0-1 16,0 1-8-16,0-5-6 0,6 1-10 0,-6 0-3 15,0-4 1-15,0 0-1 0,0 0 1 0,0-1 0 0,0 2 1 16,0-1 0-16,7-5 0 0,-7 7-1 0,0-7-6 16,7 5-2-16,-1-3-2 0,-6-1 0 0,7 5-2 0,-1-5 0 15,0 4-1-15,1-1 0 0,6 2-1 0,-7-1 1 16,8 0 0-16,-8 4-3 0,1 0 2 0,6 2-2 0,-7-2 2 15,7 7 0-15,-7-4-2 0,8 4 0 0,-8 0 0 0,8 4 1 16,-8 0 0-16,7-1 0 0,-7 4-2 0,8 0 0 16,-8 1 3-16,0 4-2 0,0-2 0 0,2 1 0 0,-2 4-1 15,-6-5 1-15,6 2-1 0,-6 2 1 0,7-2 0 0,-7-2 1 16,0 1-2-16,0 0 2 0,0 1 1 0,0-2-2 16,0-2 2-16,0-4 0 0,0 3 1 0,0-3 1 0,0-1 1 15,0 0 0-15,0 2 0 0,0-5 2 0,0 0-1 16,0-5 2-16,0 2-2 0,0 0 0 0,0-5-1 0,0 1-1 15,7-1-2-15,-1-2 1 0,-6-2 0 0,7 1 0 0,-1-3 0 16,0-1 0-16,2 4 0 0,-2-3 1 0,6-1 3 16,-4 0-2-16,-2 1-2 0,7-1 0 0,-7 3 0 15,1-2 0-15,-1 3 0 0,1 4 1 0,-1-4-1 0,0 4 1 16,2-1 1-16,-8 5-2 0,6-1 0 0,-6 0 0 0,6 4-2 16,-6 0 0-16,7 0 0 0,0 4 1 0,-7 3-1 0,6 1 0 15,1-1 2-15,-7 0 0 0,6 4 0 0,0 5 0 16,-6-7-1-16,0 7 0 0,8 2 0 0,-2-3 0 15,-6 2 1-15,6-1 0 0,-6 2-3 0,6 1 2 0,-6-2-4 16,6 2-9-16,-6-1-13 0,8 1-16 0,-8-1-17 0,6 0-28 16,0-4-45-16,1 5-115 0,0-4-108 0,-7-5-61 15</inkml:trace>
  <inkml:trace contextRef="#ctx0" brushRef="#br0" timeOffset="123455.43">4216 8627 140 0,'-6'-4'459'0,"0"4"-145"0,-1 0-136 0,1 4-80 16,6 0-44-16,-7 3-24 0,1-3-16 0,6 6-6 0,0-1-3 15,-6 1 0-15,6 5 1 0,0-1 1 0,6 5-2 16,-6-2 2-16,0 3-1 0,6 2-2 0,-6-1 0 15,7 1 0-15,-7 0-2 0,6 0-1 0,-6 1 1 0,7-2 0 16,-7 2 1-16,0-2 0 0,6-3-1 0,-6 4 0 0,0-3 0 16,6-1 0-16,-6-3 0 0,0 0-1 0,8-1 0 15,-8 1-1-15,0-5 1 0,6 2-2 0,-6-1 0 0,0 0-10 16,7-4-13-16,-7-3-16 0,0-1-25 0,6 1-38 16,0-8-71-16,-6 1-127 0,7-1-80 0</inkml:trace>
  <inkml:trace contextRef="#ctx0" brushRef="#br0" timeOffset="123658.73">4165 8722 307 0,'0'-3'331'0,"0"-5"-110"16,0 4-85-16,0 1-49 0,7-4-28 0,-7 3-16 0,6 1-9 16,7-1-8-16,-7 0-7 0,1 4-6 0,5-4-2 15,-4 1-4-15,5 3-1 0,-1-4 1 0,-5 4-4 16,6-4 1-16,7 4-2 0,-7 0 1 0,0-3-1 0,6 0 0 15,-5 3 0-15,5-4 0 0,0 4 0 0,1 0-1 0,-7 0-1 16,6 0-2-16,0 0-5 0,-5 0-10 0,5 0-12 0,-5 0-17 16,-1 0-30-16,-7 4-47 0,7-4-71 0,-6 0-117 15,-2 0-72-15</inkml:trace>
  <inkml:trace contextRef="#ctx0" brushRef="#br0" timeOffset="123830.34">4243 8825 92 0,'-13'3'400'0,"7"1"-127"0,-2 0-110 0,2 0-65 16,6-1-35-16,-6-3-19 0,6 4-8 0,0-4-5 16,0 0-3-16,0 0-3 0,6 0-2 0,0 0-3 0,15 0-5 15,-9-4-3-15,8 4-2 0,6-3-7 0,6-1-9 0,1 0-10 16,0 0-18-16,6 1-32 0,0-4-58 0,0 0-142 16,-1-5-88-16,-4 5-52 0</inkml:trace>
  <inkml:trace contextRef="#ctx0" brushRef="#br0" timeOffset="124439.57">4954 8243 184 0,'-8'-8'383'16,"1"5"-127"-16,2-5-105 0,-2 5-65 0,0-2-35 16,-5 3-21-16,5-2-9 0,1 4-8 0,-8 0-1 0,2 0-6 15,5 4-4-15,-6-2 0 0,0 3-2 0,-7 6 0 0,8-4-2 16,-3 4 0-16,4 0 0 0,-9 3 1 0,7 1 1 16,-1-4 2-16,2 3 2 0,-2 6 2 0,7-6 1 0,-5 4 2 15,5-3 3-15,1 3 4 0,-1-3-2 0,1-1 0 16,6 1 0-16,-6-1 0 0,6 1 0 0,6-3-1 0,-6-2-4 15,6 1-2-15,7-3 1 0,-6-1 1 0,0 0 1 0,5-4 4 16,2 2 0-16,-2-1 2 0,2-4 2 0,5 0 0 16,-5-4-1-16,4-1-3 0,-5 2 0 0,8-4-2 0,-8 0-3 15,6-1-1-15,-6-3 0 0,1 1 0 0,-2-2 2 0,1 2 1 16,0-2 2-16,-6 1-1 0,-2-3-3 0,2 3 2 16,-7-4 2-16,8 0 2 0,-8 4 0 0,0-3 0 0,0-1-2 15,0 5 0-15,0-2 0 0,0 1-2 0,0 0-1 16,0 4-4-16,-8 3-2 0,8-3-2 0,0 3-1 0,0 0-1 15,-7 1-2-15,14 3 0 0,-7 3-1 0,0 1 0 16,0 3 0-16,8 1 1 0,-8 4 0 0,0 2 2 0,6 1 1 16,0 2 1-16,1 2 0 0,0 3 0 0,-1 0-2 15,7-1 0-15,-7 1 0 0,1 5 1 0,6-6-1 0,-8 4 0 16,3 5 0-16,-1-5 1 0,-2 2-1 0,3 2 0 0,-2-4 0 16,-6 5 0-16,7-5 0 0,-1-3 1 0,-6 4-1 15,7-4 0-15,-7 0 0 0,0-4-1 0,0 1-1 0,0-5-1 16,-7 1 1-16,7-4-1 0,-6 1 0 0,-1-2 0 15,1-3 0-15,-2-3 3 0,-4 0 1 0,4 0 1 0,-3-1 0 16,-3-3 3-16,8-3 2 0,-7 3 1 0,0-4 2 0,6-4-2 16,-5 5 1-16,12-5 0 0,-8 5-4 0,8-5-14 15,0 1-20-15,0-4-24 0,8 3-30 0,-2-3-41 0,7 1-91 16,7-5-147-16,-8-3-72 0</inkml:trace>
  <inkml:trace contextRef="#ctx0" brushRef="#br0" timeOffset="124736.46">5286 8594 139 0,'0'4'446'16,"-7"-1"-129"-16,7 5-134 0,0-2-81 0,0 2-49 15,-8 4-25-15,8-1-11 0,-5 0-7 0,5 3-2 0,0 1-1 16,0 3 1-16,-6-3 1 0,6 2 0 0,0 3-1 0,0-3-2 16,6 2 2-16,-6 0-1 0,0-2 0 0,0 6 0 0,0-5 0 15,0 1-1-15,5-1 0 0,-5 0 1 0,0 0-3 16,0-3 1-16,0-1-3 0,0 1-1 0,8-4 0 16,-8 4-2-16,0-3 1 0,7-2-2 0,-7-3-4 0,5 5-10 15,-5-5-19-15,8-4-27 0,-2 1-48 0,-6-4-97 0,6 0-120 16,2-4-70-16</inkml:trace>
  <inkml:trace contextRef="#ctx0" brushRef="#br0" timeOffset="124955.24">5169 8584 234 0,'0'-5'394'0,"0"2"-122"16,0-1-104-16,6 1-60 0,-1-5-34 0,-5 8-20 15,8-7-12-15,-1 3-5 0,-1 4-4 0,7-3-1 0,-7-1-4 16,8 1-6-16,6-1-5 0,-8 4-2 0,1-5-1 0,7 5-3 16,-8-3-4-16,8 3-3 0,0 0-2 0,-7 0-2 15,7 0-1-15,-8 3-5 0,2-3-6 0,5 5-11 16,-12-1-17-16,6-4-20 0,-7 3-31 0,8 1-53 0,-8-1-92 16,0 1-117-16,-6-1-60 0</inkml:trace>
  <inkml:trace contextRef="#ctx0" brushRef="#br0" timeOffset="125111.3">5169 8785 256 0,'-9'7'317'15,"9"-7"-115"-15,-5 4-69 0,5-1-39 0,0 1-18 0,0-4-11 16,0 0-5-16,5 0-5 0,4-4-9 0,2 1-7 0,4 3-13 16,4-4-9-16,7 0-10 0,5 1-21 0,-3-4-36 15,10-1-78-15,2-3-156 0,4 0-96 0,-4-1-46 16</inkml:trace>
  <inkml:trace contextRef="#ctx0" brushRef="#br0" timeOffset="125267.75">5618 8308 182 0,'-13'-7'294'16,"0"-4"-291"-16,6 0-235 0</inkml:trace>
  <inkml:trace contextRef="#ctx0" brushRef="#br0" timeOffset="125908.18">5761 8020 55 0,'0'0'199'0,"0"0"-52"0,0 0-47 0,0 0-38 0,0 2-28 16,-6-2-15-16,6 0-10 0,0 0-4 0,0 5-3 0,0-5 0 16,0 0 0-16,0 2 4 0,0-2 3 0,0 4 4 0,0-4 2 15,0 0 6-15,0 4 3 0,0-4 2 0,0 4 1 16,0 0-3-16,-7 0 2 0,7-1 2 0,0 3-1 15,0 2-4-15,-6 0-2 0,6 3-2 0,-7-1 1 0,7 2 2 16,-6-1-3-16,6 3 0 0,-7 2 1 0,1-2 1 0,6 3 0 16,-6 3 3-16,-2 2-1 0,2 0-3 0,0-1-1 15,-1 1-4-15,0 4-1 0,7-1-3 0,-6-2 1 0,0 2 0 16,6-3-1-16,-7 0 2 0,1 0 0 0,6 0-2 16,-7 0-1-16,0-3 5 0,7 3-3 0,0-4-4 0,-6 0-1 15,6-4-1-15,0 6-2 0,0-6-4 0,0 1 1 0,-6-4-5 16,6 0 2-16,0-1 1 0,0 1 0 0,0-3 1 15,0-1 5-15,6 0 1 0,-6-3-3 0,6-1-2 0,1 1-5 16,0-4-10-16,6-4-9 0,-7 4-15 0,7-7-23 0,0-3-23 16,7-2-41-16,-14 1-66 0,7-4-71 0,0 1-81 15</inkml:trace>
  <inkml:trace contextRef="#ctx0" brushRef="#br0" timeOffset="126329.75">5729 8315 231 0,'-7'-9'331'0,"7"1"-96"16,-6 0-87-16,6 1-55 0,0 3-31 0,0 0-16 15,-6 1-14-15,6 3-8 0,0 0-8 0,0 3-7 0,0 1-5 16,-8 3-3-16,8-3-1 0,0 7 0 0,0-4 0 16,8 5 2-16,-8-1 0 0,0 0 0 0,6-1-1 0,-6 2-1 15,6-2 1-15,1 1 1 0,-1 0 2 0,1-3-1 0,-1 3 2 16,1-7 2-16,5 3 6 0,-4 0 1 0,4-4 6 0,-6 1 2 16,8 0 3-16,-1-4 4 0,0 0 4 0,0 0 4 15,0-4-1-15,0 0 0 0,0 1-3 0,0-4-3 16,6-4-4-16,-5 3-2 0,-2-3-2 0,2-3-3 0,-1 3-1 15,0-4-1-15,-6 1 0 0,5-1 0 0,2-4 0 0,-8 1-3 16,0 0-2-16,0-1-5 0,1 1-1 0,-7-3-5 16,7 2 0-16,-7-3 0 0,6 0 0 0,-6 3-1 0,0-2 0 15,0 5 2-15,0-1 0 0,0 3-1 0,-6-1 1 16,6-1-1-16,0 5-1 0,0 4 1 0,0 0-1 0,-7-1-1 16,7 5 0-16,0-1-2 0,0 1 0 0,0 3-2 0,0 0 0 15,-7 3 0-15,7 1 1 0,0 7-1 0,0-4 1 16,-6 5 0-16,6 2 3 0,0 1 0 0,0 3 1 15,0 1 0-15,0 2 1 0,6 1-2 0,-6 4 0 0,0-3 1 16,0 6 0-16,0 0 0 0,0 0 0 0,0 0 0 0,0 1 0 16,7 3 2-16,-7-1 0 0,0-2 1 0,7 7-2 0,-7-8-1 15,6 4-1-15,1-4-9 0,-1 3-10 0,1-3-15 16,0 2-17-16,-1-2-24 0,0 0-34 0,8-3-60 16,-8-5-133-16,1-2-87 0,-7-1-51 0</inkml:trace>
  <inkml:trace contextRef="#ctx0" brushRef="#br0" timeOffset="126876.7">6191 8547 150 0,'0'-4'424'0,"-7"1"-133"0,1 3-127 0,6 0-74 16,-6 0-40-16,6 3-23 0,-7 1-11 0,0-1-1 15,7 8 0-15,-6-3 0 0,6 7 0 0,0-5 1 0,-6 9 3 16,6-5-3-16,0 5 1 0,0 2-3 0,0 2-3 0,0-2-4 16,6 2 0-16,-6-1-3 0,0 4 0 0,6-1 2 15,-6-4-2-15,7 6-3 0,0-6 0 0,-7 1 0 0,6 0-1 16,0 0 2-16,-6 0 0 0,7-4-1 0,-7 1-1 0,7-1 0 16,-7-3 2-16,7 0-1 0,-7-1 1 0,0-3-2 15,6 0 0-15,-6-4 2 0,0 0 4 0,0-3 7 0,6 0 9 16,-6 0 11-16,0-4 10 0,0 0 5 0,0-4 3 15,6 0-1-15,2-2-3 0,-8-6-4 0,6-3-8 0,0 1-9 16,1-4-6-16,0-1 3 0,-1 1 0 0,1-5 1 16,-2 2 3-16,2-1 1 0,-7-4-2 0,7 1-1 0,-1-2-3 15,-6 2-6-15,7-4-2 0,-7 4-3 0,0-5-2 0,6 4-2 16,0 1 0-16,-6-1 0 0,8 4 0 0,-8 0 0 16,0 1 0-16,6 1 0 0,1 6-1 0,-7-4-1 0,6 7 1 15,-6-1-3-15,7 6 0 0,-7-2-3 0,0 5-3 16,0 0-1-16,6 3-2 0,-6 3-1 0,0 4-1 0,0 0 0 15,0 8-1-15,0-1 3 0,0 1 1 0,-6 7 1 16,6-1 0-16,0 6-1 0,6-2-1 0,-6 1-2 0,0 0-5 16,7-1-3-16,-1 4-3 0,0-3-2 0,2 0-1 0,-2 0-3 15,7-1 2-15,-8 2 2 0,10-6 2 0,-10 4 4 0,2-3 2 16,0-3 2-16,0 3 1 0,-1 0 3 0,-6-3-1 16,0-5 2-16,0 4 1 0,-6-6 0 0,-1 2 2 15,0-3 0-15,0 0 2 0,-5-4 0 0,-1 0 1 0,0-3 1 16,-7 0-1-16,1 3-7 0,6-7-17 0,-8 3-24 0,2-3-41 15,-1-3-81-15,2-1-173 0,4 1-86 0,-6-5-50 16</inkml:trace>
  <inkml:trace contextRef="#ctx0" brushRef="#br0" timeOffset="127782.54">4614 7411 228 0,'0'0'282'0,"0"-4"-78"0,-6 4-69 15,6-4-43-15,0 4-27 0,-7-3-16 0,7-1-11 0,0 4-9 16,0-3-3-16,0 3 1 0,-6-4-1 0,6 4-2 16,0-3 1-16,0 3-1 0,0-4-2 0,0 4-2 0,0 0-3 15,0 0-4-15,0 0-6 0,0 0 0 0,0 0-1 16,0 4 0-16,6-4 0 0,-6 3-1 0,7-3 1 0,-1 7 1 15,1-3 3-15,0-1-3 0,-1 5 0 0,0-4 0 0,8 3-1 16,-8 3-1-16,7 2 0 0,0-1 0 0,-6 0 1 16,5 1-1-16,-4 5-1 0,4-2-1 0,2 3-1 0,-2 0 0 15,1 1-1-15,1 3 2 0,-3-1-2 0,4 2 0 16,4 3 0-16,-6-5 1 0,6 4 1 0,-5 1-1 0,6-3 0 16,-8-1 0-16,7-1 0 0,-5 2-2 0,6-5-1 0,-8 4 1 15,2-4 0-15,5 1 0 0,-13-1-2 0,8 0 0 16,-3 0 1-16,-3-3 1 0,-1 0-1 0,-2 3 0 0,3-7-1 15,-2 3 1-15,-6-3 0 0,0 1 0 0,0-5 1 16,0-1 0-16,0 2 0 0,0-4 3 0,0 0 6 0,-6 0 4 16,6-1 2-16,-8-3 3 0,3-3 1 0,-10 3 2 0,10-4 0 15,-8 0-1-15,0 0-5 0,7-4-1 0,-14 2 2 16,7-1 1-16,-1-5 0 0,2 1 1 0,-2 4-2 16,-5-4 3-16,7 0-1 0,-2 0 0 0,1 1-2 0,0-2-1 15,0 5-1-15,7-3 0 0,-8 2-2 0,7 4-2 0,7 1-2 16,-5-1-2-16,-3 0-2 0,8 0-3 0,0 1-2 0,0 3 1 15,0 0-1-15,0 0-1 0,0 3-1 0,8 1 1 16,-3 4-1-16,-5-5 1 0,7 5 1 0,0 2 1 16,6-2 0-16,-6 3 0 0,5-4 0 0,-5 4 1 0,0 0 0 15,5-4-1-15,2 1 2 0,-1 0-1 0,-7-1 1 0,7-1 1 16,-1-2 1-16,3 0 0 0,-3 0 0 0,2-4 2 16,-1 0 1-16,-1 0 0 0,2-4 2 0,-3-4 3 0,9 4 0 15,-6-3 4-15,-1-3 1 0,0-2 3 0,1 5 5 0,-8-4 1 16,7 1 0-16,-7-2 0 0,-6 1 0 0,7 1-6 15,-7-1-3-15,0-1-3 0,0 2-7 0,0-1-7 0,0 3-13 16,-7 0-23-16,7 1-30 0,-6 5-36 0,-1-7-48 16,1 9-121-16,0-3-119 0,-8-1-82 0,1 4-39 0</inkml:trace>
  <inkml:trace contextRef="#ctx0" brushRef="#br0" timeOffset="130297.74">6823 7778 47 0,'-6'0'61'16,"6"0"12"-16,0 0 7 0,0 0 5 0,0 0-3 0,0 0-6 15,0 0-10-15,0 0-10 0,0-4-10 0,0 4-9 0,0 0-4 16,0-4-3-16,0 4-1 0,0 0-1 0,0-4 0 0,0 4-2 16,0 0-2-16,0 0-3 0,0 0-3 0,0-3 0 15,-6 3-2-15,6 0 1 0,0 0 1 0,0-5 0 16,0 5 2-16,-7 0 0 0,7 0 1 0,0 0 1 0,0 0 0 16,0 0 0-16,0 0-1 0,0 0 0 0,0 0-3 0,0 0-3 15,0 0 0-15,0 5-3 0,0-5-2 0,0 3-3 16,0-3-4-16,0 4-2 0,0 0-1 0,0 0 2 0,-7 3 1 15,7 3 1-15,0-2 3 0,0 7 3 0,0-5 4 16,0 5 5-16,7 3 0 0,-7 0 1 0,0 2 1 0,0-3 0 16,7 6 2-16,-1-2-3 0,0 5 0 0,0-4-1 0,2 3-1 15,-2 0 0-15,0 2-3 0,-6-1 0 0,7 3-4 16,0 1 0-16,-1-1-3 0,-6-4 0 0,7 4-1 16,-7 1-1-16,6-1-1 0,-6 1-1 0,5-1-1 0,-5-4 1 15,9 1-2-15,-3-4-1 0,-6 4-1 0,5-4 1 0,2-3-1 16,-7-2 0-16,7 2 2 0,-7-5-1 0,7-3-1 0,-1 3 1 15,-6-2 0-15,0-4 0 0,7-1 0 0,-7-5-1 16,0 6-2-16,0-4 0 0,6-4 0 0,-6 4-2 0,0-4 0 16,0 4-10-16,0-4-14 0,0-4-19 0,0 4-29 15,0-8-52-15,0 0-115 0,0 2-113 0,0-5-65 0</inkml:trace>
  <inkml:trace contextRef="#ctx0" brushRef="#br0" timeOffset="131078.7">6869 7814 199 0,'0'0'257'16,"0"0"-83"-16,0-4-62 0,0 4-38 0,0 0-22 0,0-3-11 16,7 3-7-16,-7-4-3 0,0 4-4 0,6-4-1 0,-1 4-5 15,-5-4-3-15,9 1-2 0,-3-1-3 0,-6 4-2 16,5-3-3-16,2-1 1 0,7 1 2 0,-8-1 2 15,7-4 0-15,1 8 3 0,-2-8 0 0,2 5 2 0,-3 0 1 16,9 0-1-16,-6-1-2 0,6-1-3 0,-1 2 0 0,1 3-2 16,-1-4-2-16,-1 0-2 0,2 4-2 0,1-3-1 15,-2 3 5-15,1 0-3 0,0 0-2 0,-1 3-2 0,-7-3-1 16,8 4-1-16,-6 0 0 0,-2-1 0 0,-5 6-5 16,0-3 3-16,6 5-1 0,-13 1 2 0,6-2 1 0,-6 1 0 15,0 4 1-15,0 3-1 0,0-3 1 0,-6 3-1 0,-1 0 0 16,1-2 0-16,-1 1 0 0,-6 2 0 0,7 3 0 15,-8-4 0-15,2-3 0 0,-2 3 1 0,0 1 1 0,3-5-1 16,-3 1 1-16,-6-1-2 0,8 1 0 0,-1-5 2 0,-8 2 0 16,10-1 1-16,-3-4-1 0,1 4 1 0,-6-4-1 15,12 1 3-15,-6-5 0 0,0 1 3 0,7 0 4 0,-1-1 3 16,0 2 4-16,7-5 2 0,-6 3 4 0,6-3 0 16,0 0 0-16,0 0-3 0,0-3-5 0,6 3-2 0,-6-5-4 15,7 2-4-15,0-1-1 0,5 0-4 0,2 1-1 0,-1 0 0 16,-1-2-1-16,8 2-2 0,0-1 0 0,-1 0 2 15,1 1 0-15,6-1 1 0,-6 1 0 0,5 3-1 0,1 0 0 16,0-4 0-16,-6 4 0 0,7 0 2 0,-1 4 0 16,-7-4-3-16,1 3 1 0,6 1 1 0,-7-1-1 0,1 5 0 15,-8-5-2-15,8 5-2 0,-7-1 0 0,7 0 1 16,-8 5-1-16,2-2 1 0,-2 5 0 0,2-3 2 0,-1 2 0 16,-7 1-1-16,1 3 1 0,0 0 1 0,-1-3 0 15,-6 3 0-15,0 1 1 0,0 2-1 0,0-2 0 0,-6 3 0 16,-1-4 5-16,-6 0-3 0,6 1-2 0,-5-2 0 0,-8 3-1 15,0-3 0-15,1 2 1 0,-1-4 2 0,-6 3-5 0,6-3 4 16,-12 0 2-16,6-5 4 0,-6 5 1 0,-2-4 2 16,-5-4 0-16,7 4 3 0,-7 0-3 0,-1-3 0 15,8-4-2-15,-2 2-1 0,3-2-3 0,-2 0-1 0,7-4-11 16,6 3-21-16,0-3-31 0,1 0-53 0,13-3-135 0,-6-1-109 16,5 0-70-16</inkml:trace>
  <inkml:trace contextRef="#ctx0" brushRef="#br0" timeOffset="133250.18">777 8349 51 0,'0'0'229'16,"0"0"-52"-16,0 0-49 0,6-4-41 0,-6 4-29 0,0-3-18 16,6 3-11-16,-6-5-3 0,7 5-4 0,-7-2 2 0,7-2 1 15,-1 0-2-15,-6 4 3 0,6-4-1 0,-6 1-1 16,8-2-1-16,-2 2 0 0,-1-1 1 0,3 2 3 0,-8-3 2 15,6 2 1-15,-6-1 0 0,6 0-2 0,1 4-2 16,-7 0-2-16,7-4-5 0,-2 4-6 0,-5 0-6 0,7 0-2 16,-7 4-4-16,8-4-1 0,-8 8 0 0,6 0-1 0,-6 1 1 15,0 3 1-15,0-2 1 0,0 5-1 0,0 4 2 16,0 0 0-16,-6 2 0 0,6 1 0 0,0 1-1 0,-8 2 1 16,8 0 1-16,0 0 3 0,-7 1 0 0,2 3 0 0,5 0 0 15,-7 2 0-15,0-2 2 0,1 0-1 0,0 1-1 16,-2 3-1-16,3-4 0 0,-1-4 0 0,-2 5 0 0,8-9 0 15,-6 5-1-15,0-7-1 0,-1 3-1 0,7-8 0 16,0 1 1-16,-7-1 3 0,7-3-1 0,0 1 2 0,0-5 1 16,0 0 2-16,7 0 1 0,-7-3 1 0,7 4 1 0,-1-8-1 15,0 3-1-15,2 1-1 0,3-4-1 0,3 0 1 16,6 0-2-16,0-4-2 0,-1 1-4 0,7 3 1 0,-6-8-2 16,6 4 0-16,6-3-2 0,-5 0-1 0,-1 0 1 15,5-1 0-15,-4 1-6 0,6-5-9 0,-8 5-13 0,8 0-16 16,-7-4-20-16,0 4-35 0,0-7-60 0,-6-1-128 0,-1 1-89 15,-5-1-50-15</inkml:trace>
  <inkml:trace contextRef="#ctx0" brushRef="#br0" timeOffset="133593.81">829 8390 287 0,'0'3'266'16,"0"-3"-96"-16,0 0-67 0,0 0-38 0,0 0-19 15,5 0-12-15,-5-3-5 0,8 3-4 0,4-5-4 0,-5 2-4 16,5-1-4-16,3 0-1 0,-3 1-1 0,8-1-2 0,-1 1 0 15,1-1 0-15,5-4-1 0,-4 5-1 0,4-4 0 16,-5 2 0-16,5-1 0 0,3-2 0 0,-2 0 0 0,0 5 0 16,-1-3 0-16,0 1 0 0,3-2 0 0,-2 3-1 15,-6 0-1-15,-1-3-1 0,1 3 1 0,-3 1-4 0,-2 3-1 16,-2-3 0-16,0 3 0 0,-6 0-2 0,-1 0-1 0,0 0-4 16,-6 0-8-16,0 3-5 0,0 0-9 0,0 1-10 15,0-4-17-15,-6 4-18 0,0-1-30 0,-1 1-34 16,1 4-49-16,-9-5-87 0</inkml:trace>
  <inkml:trace contextRef="#ctx0" brushRef="#br0" timeOffset="133796.91">842 8638 282 0,'0'4'238'0,"0"0"-86"0,6-4-50 16,0 3-28-16,1-3-14 0,5-3-10 0,3-1-14 0,4 0-1 15,0 1-1-15,1-1-5 0,7-4-4 0,-2 0-5 16,1 2-2-16,0-2-3 0,7 1 0 0,-2-3-2 16,3 2-4-16,-2 1-2 0,1-1 0 0,-7 4-2 0,0 1-5 15,0-1-13-15,1-3-22 0,-10 4-37 0,3 3-84 0,1-4-135 16,-8-1-82-16</inkml:trace>
  <inkml:trace contextRef="#ctx0" brushRef="#br0" timeOffset="137467.91">450 8415 192 0,'8'0'187'0,"-8"4"-37"0,0-4-34 0,0 0-26 0,0 0-20 16,0 0-13-16,0 0-10 0,0 3-8 0,-8-3-6 0,8 0-4 15,0 4-4-15,-6-4-5 0,6 0-4 0,-6 3-2 16,0 1-6-16,-2-1-2 0,2 1 0 0,-7 4-2 0,7 0 0 16,-2-1-2-16,-4 3 0 0,5 2-1 0,2-5 1 15,-3 3-1-15,-4 2 0 0,5 2 0 0,-6-2 0 0,6-2-1 16,-5 9-1-16,5-4 1 0,-6-1 1 0,0 8-1 0,-1-4 1 16,-6 5-1-16,8-2 1 0,-8 1 1 0,1 0 3 15,0 3-3-15,-2 2 1 0,2-2-1 0,-1-3-1 16,2 4-1-16,-2-8 1 0,6 4 0 0,2-7-1 0,-1-1 0 15,-1 1 1-15,8-4-1 0,0-4 1 0,6 1 2 0,0-5 0 16,-8 1 2-16,16-1 2 0,-8 2 3 0,0-3 0 0,6-2 0 16,0 4 1-16,1-4-2 0,0 0 0 0,6 0-2 15,-1-4-1-15,8 4 2 0,0-2-4 0,-1-3 0 16,7 2-2-16,1-1 0 0,-1 1 0 0,6-1 0 0,-6-4-2 16,7 5-5-16,-1-1 3 0,0 1-1 0,-5-4 0 0,6 3-1 15,-1 0 1-15,-6-3-1 0,1 3 0 0,-9 0-1 16,9-2 1-16,-14 1 0 0,6 1 3 0,-12 1-1 0,5-4 0 15,-5 3 2-15,0-4 3 0,-1 1 3 0,-6-1 2 16,0-2 4-16,0-1 1 0,-6 0 7 0,-1 0 12 0,0 0 5 16,-5-4 2-16,5 0-1 0,-5 1 0 0,-8-1-4 0,7 1-1 15,-7-5-7-15,8 5-11 0,-8-5-7 0,1 5-2 16,5-1-4-16,-6 1-2 0,8-1-8 0,-9 1-12 0,9-2-14 16,0 5-24-16,4-3-33 0,1 3-67 0,2 0-158 15,5-4-88-15,5 4-41 0</inkml:trace>
  <inkml:trace contextRef="#ctx0" brushRef="#br0" timeOffset="138920.54">10068 6890 27 0,'-6'0'107'0,"6"0"-31"0,0 0-23 0,-6 0-20 16,6 0-11-16,-8 0-7 0,8 0-1 0,-6-3 2 15,6 3 4-15,-6 0 2 0,6 0 0 0,-7 0 0 0,7 0 5 16,0 0 3-16,-6-4 0 0,6 4-2 0,-7 0-2 0,7 0 0 15,0 0-2-15,-7-4-4 0,7 4-2 0,0 0-4 0,-6 0-3 16,6 0-2-16,0-4-4 0,-6 4-2 0,6 0-2 16,-7 0 0-16,0 0-1 0,1 0 0 0,0 0 0 15,-1 0 4-15,0 4 5 0,1-4 1 0,0 0 1 0,-1 0 0 16,1 0 1-16,-1 0 1 0,0 0 2 0,1 0-2 0,0-4 0 16,-1 4-3-16,0 0 1 0,1 0-1 0,-1 0 1 15,1 0-2-15,-1-2-3 0,1 2-3 0,-7 0-1 0,7 0-1 16,-8 0 3-16,8 0 4 0,-7-4 2 0,0 4 2 0,0 0-1 15,-1 0 1-15,2 0 1 0,-2 0 0 0,-5 0-2 16,6 0-5-16,-6 0-3 0,-1 0-1 0,7 0 1 0,-7 0-1 16,0 4 0-16,2-4-2 0,-2 0 1 0,0 0 1 15,-5 2 1-15,5-2-2 0,-8 4 3 0,3-4 0 0,-1 4 1 16,0 0 1-16,1-1 0 0,-8-3 2 0,7 5 0 16,-7-5 0-16,7 3 1 0,-6 1 0 0,5 0 1 0,-5-1-2 15,6 4 0-15,-8-3-3 0,9 7 0 0,-7-4-1 0,5 1-1 16,-5 3-1-16,-1-1-1 0,1 2-1 0,-7-2 1 15,-2 5 0-15,3 0 0 0,0-1-1 0,-2 1 1 0,-5 4 1 16,-1-5-1-16,7 5 2 0,-6-2-2 0,4 2 1 0,-3 3 0 16,4-3 1-16,-6 3-1 0,8-1-3 0,-8 1 1 15,13 1 0-15,-5-6 0 0,5 5-1 0,1 1 0 0,-1-5 0 16,7 0 2-16,0 1 0 0,6-1-1 0,-7 0 1 16,8 0 0-16,0-2 1 0,-1 2-1 0,1-4-1 0,5 1 1 15,2 0 1-15,-8-5-1 0,13 5-1 0,-5-4 0 0,-2 0 0 16,8-4 0-16,0 1 0 0,-1-2 0 0,7-1 6 15,-7-2 3-15,7 1 4 0,-6-1 3 0,6-3 3 16,0 0 2-16,0 5 1 0,0-5 0 0,0 0-3 0,0 0-5 16,0-5-2-16,0 5-9 0,6 0-10 0,-6-3-13 0,0 3-24 15,7-7-30-15,0-1-70 0,-1 1-146 0,0-4-77 0</inkml:trace>
  <inkml:trace contextRef="#ctx0" brushRef="#br0" timeOffset="139186.31">8081 7202 289 0,'-7'4'328'15,"1"-4"-130"-15,-1 4-89 0,-5-1-49 0,-2 4-27 16,1 1-10-16,-6 2-6 0,-1 2-5 0,1-1 0 0,-1 0 1 16,1 3-1-16,-7 2 2 0,6-3 0 0,0 3-3 0,-5 2-3 15,5 0 1-15,0-3-1 0,1 3 0 0,-1 0 0 16,0 0 0-16,8 1 0 0,-2-1 2 0,2 1 2 0,-1-4 2 15,-1 2-2-15,8 2-2 0,0-5-1 0,6 5 0 16,0-5-2-16,0 1 0 0,6 0-3 0,7-4-3 0,0 3 2 16,0 1 2-16,7-4-1 0,6 0-4 0,6 0-7 0,14-4-14 15,0 1-35-15,6-5-84 0,6 1-140 0,8-4-94 16,-1 0-45-16</inkml:trace>
  <inkml:trace contextRef="#ctx0" brushRef="#br0" timeOffset="140014.04">10139 7865 49 0,'-6'0'249'0,"0"-4"-63"0,-7 4-68 0,6-3-48 15,-6 3-30-15,7-4-17 0,-7 4-11 0,6 0-6 0,-5-4-3 16,-2 4 0-16,1 0-1 0,0 0-1 0,0 0 0 16,0 0-1-16,0 0 2 0,0 0 3 0,0 0 5 0,0 0 1 15,-7 0 3-15,8 0 3 0,-2 0 2 0,-5 0 2 0,-1 0 3 16,0 0-2-16,2 0-3 0,4 0-1 0,-5 0-2 15,-1 0-3-15,-6 0-2 0,7 4-3 0,-1-4-3 0,0 0-2 16,1 4-1-16,-1-1-1 0,-6-3 2 0,6 4-1 0,-5 1-1 16,-1-3-1-16,0 2 1 0,-2 3-1 0,3-3-1 15,-1 0 1-15,0 4-1 0,-7-5 1 0,8 3 1 16,-1-1 1-16,-7 2 1 0,7 1-2 0,-6-5 3 0,5 5-1 16,1-2 0-16,0 2 0 0,-6-1-2 0,4 1 0 0,3 3-2 15,6-4 1-15,-7 4 0 0,0 0 0 0,0 1 0 16,-1-3 0-16,1-1-1 0,1 4 2 0,-1 3 0 0,0-5 0 15,6 1 0-15,-7-1 0 0,1 2-1 0,7-5 1 16,-7 4 0-16,6 0 0 0,-6-4-1 0,7 4 0 0,-1 0 1 16,0-3 0-16,1 4 0 0,0-2-1 0,0-3-2 0,-1 1 1 15,-1-2 1-15,2 2 1 0,0 0 0 0,6 3-1 16,0-8 0-16,0 4 0 0,0-3 1 0,6 0-1 0,-5-1 0 16,4 2-1-16,2-2 1 0,-1 0 0 0,7 1 2 15,-5-4 3-15,5 0 3 0,0 0 2 0,0 0 1 0,0 0 0 16,0 0 1-16,0 0-1 0,0 0-1 0,5 0-5 0,-5 0-6 15,7-4-9-15,-7 1-9 0,14 0-11 0,-8-2-19 16,7 2-35-16,-7-5-77 0,14 1-134 0,-7 0-67 0</inkml:trace>
  <inkml:trace contextRef="#ctx0" brushRef="#br0" timeOffset="140311.01">8739 7968 255 0,'-7'-4'278'0,"1"4"-109"0,0 0-77 0,0 4-44 15,-8-4-22-15,1 4-11 0,6-1-7 0,-12 1-1 16,6 3-2-16,-1 0 2 0,-6 0 0 0,2 5 0 0,-8-2-1 16,6 5-1-16,-7 0 1 0,2-1-2 0,6 1-1 15,-7-1-1-15,6 2 2 0,1-5 1 0,5 3 0 0,2-2 1 16,-3 2 1-16,10-3 0 0,-8 1 0 0,6-2 1 0,7-3 0 15,-7 5 0-15,7-5 0 0,7 4 2 0,-7-4 1 16,7 0 2-16,6 0 2 0,0 1 0 0,6-5-3 16,1 5 1-16,13-5-2 0,-1 1-1 0,6 0-2 0,9-4-8 15,4 3-14-15,8-6-20 0,0-1-45 0,7 4-136 0,-1-7-94 16,6-1-65-16</inkml:trace>
  <inkml:trace contextRef="#ctx0" brushRef="#br0" timeOffset="147606.04">3728 9429 153 0,'0'-3'281'0,"-6"3"-79"0,6-3-75 16,0 3-47-16,0-5-26 0,0 5-14 0,-7-4-9 0,7 4-1 15,0-3-2-15,0 3 0 0,0-4-1 0,0 4-2 16,0-3 0-16,0 3-1 0,0-4-1 0,0 4 0 0,0-3-3 15,0 3-2-15,0 0 0 0,0-4-1 0,0 4-3 0,0 0-1 16,0 0-4-16,0 4-2 0,0-4-2 0,0 3-2 16,0 1-2-16,-6-1-2 0,6 4-3 0,0 2-1 0,0-3 2 15,0 2 0-15,0-2 1 0,0 6 0 0,-7-1 1 16,7 0 1-16,0 3 3 0,7-2 0 0,-7 3 1 0,0-5-1 16,0 6 0-16,6-6 0 0,-6 5 0 0,7-3-3 0,-1 1-11 15,0-1-17-15,8-1-27 0,-8-1-60 0,1-2-108 16,6-1-103-16,-7-3-63 0</inkml:trace>
  <inkml:trace contextRef="#ctx0" brushRef="#br0" timeOffset="147809.34">3995 9407 385 0,'-6'0'372'0,"0"0"-144"0,-2 4-102 15,2 3-61-15,0 1-30 0,-1-1-18 0,1 3-9 16,-1 7-3-16,1-3 0 0,-1 1-2 0,7 2-3 0,-6 2 4 16,6 0 3-16,6-2-1 0,-6 5 0 0,0-3-6 15,7 3-9-15,-1 0-15 0,1-4-18 0,6 3-42 0,-7-2-96 16,8-4-124-16,-8 3-72 0</inkml:trace>
  <inkml:trace contextRef="#ctx0" brushRef="#br0" timeOffset="148059.2">3592 10276 109 0,'-7'0'432'0,"7"4"-126"0,0-4-123 16,0 0-74-16,0 0-44 0,0 0-26 0,7 0-16 0,-1-4-9 15,7 0-5-15,0 0-3 0,6 1-3 0,1-5 1 0,6 2-3 16,0 1 0-16,1-2-1 0,5 0 3 0,1-1-2 16,-1 5 0-16,-6-4-1 0,7-1-3 0,-1 5-7 15,1-2-12-15,-1-1-15 0,-5 2-24 0,-1 0-43 0,0 1-75 16,0-2-132-16,-7 2-69 0</inkml:trace>
  <inkml:trace contextRef="#ctx0" brushRef="#br0" timeOffset="148277.81">3975 10040 28 0,'0'0'406'0,"-6"-2"-97"0,6 2-114 0,0 2-87 0,0-2-49 16,0 5-28-16,0 2-16 0,0 1-8 0,0 3-3 15,0 0-4-15,0 0 0 0,0 3 0 0,0 4 1 0,0 1-1 16,0-2 1-16,0 3-1 0,0 2 0 0,0-4 1 0,0 0 1 15,6 4 0-15,-6-3 0 0,8-2-2 0,-8-2-7 16,6-1-8-16,0 2-14 0,8-3-25 0,-8-4-44 0,7 1-83 16,1-6-122-16,-2 4-69 0</inkml:trace>
  <inkml:trace contextRef="#ctx0" brushRef="#br0" timeOffset="148512.14">4386 9931 51 0,'0'-7'471'0,"-6"4"-89"16,6-1-157-16,-6 4-101 0,6 0-54 0,0 4-32 0,0 2-15 15,0 3-7-15,0 1-2 0,0 5-1 0,0-1-1 16,6 8-1-16,-6 0 2 0,6 4-2 0,-6 0-1 0,7 3-3 16,-1 1-4-16,-6 1 0 0,7 0 2 0,-7 1-2 15,0 1-3-15,7 4-1 0,-7-5 1 0,0 6-4 0,0-5-7 16,0 3-14-16,-7-3-18 0,7 4-19 0,-7-1-26 0,7-3-21 15,-6 4-38-15,-1-3-88 0,7-5-96 0,-6-8-56 16</inkml:trace>
  <inkml:trace contextRef="#ctx0" brushRef="#br0" timeOffset="149808.84">2673 10869 84 0,'-13'4'436'0,"0"-4"-134"0,-1 4-128 0,8-1-71 16,0-3-40-16,0 5-22 0,6-5-12 0,-8 0-7 0,8 0-4 15,0 2-2-15,0-2-2 0,8 0 0 0,-2 0-4 16,0 0-1-16,7-2-2 0,0 2 0 0,7-5-1 0,-2 2 0 15,2-1-2-15,7 0-1 0,-1-3-3 0,0 3-3 16,0-3-7-16,6-1-11 0,1 4-13 0,-7-2-22 0,-1 2-27 16,2-3-50-16,0 3-92 0,-8 4-109 0,-6 0-54 0</inkml:trace>
  <inkml:trace contextRef="#ctx0" brushRef="#br0" timeOffset="149917.97">2718 11073 126 0,'-7'8'492'0,"2"-4"-89"0,-3 0-165 15,1-4-104-15,7 4-57 0,0-4-35 0,7 0-21 0,6-4-11 16,7 0-11-16,6-8-12 0,7 3-17 0,13-6-26 16,12-7-57-16,14-4-149 0,0-3-99 0,19-8-69 15</inkml:trace>
  <inkml:trace contextRef="#ctx0" brushRef="#br0" timeOffset="151558.37">12160 7444 107 0,'-6'0'192'0,"6"-3"-44"0,0-2-39 0,-7 5-34 16,7-4-20-16,0 1-13 0,0-1-9 0,0 4-5 0,0-3-5 15,-7-1-2-15,7 1-6 0,0 3 0 0,0-4-1 0,0 0 3 16,0 0 2-16,0 4 1 0,-6-7 2 0,6 7 3 16,0-7 1-16,0 4-1 0,-7-1-2 0,7 0-3 0,0 0 0 15,0 1 1-15,0-1 0 0,0 0 2 0,0 1 1 16,0 0 2-16,0-2 2 0,0 2 0 0,0-6 0 0,0 7 1 16,0-2 0-16,0 1-2 0,0-5-4 0,0 0-3 0,0 1-2 15,0 1-1-15,-6-2-1 0,6 0-1 0,0-3 3 16,0 3 1-16,-6 2 0 0,6-5 1 0,-8 3-1 15,8-3-3-15,-6 4-2 0,0-4-1 0,6 4-3 0,-7-4-5 16,7-1-1-16,-7 2-2 0,7-2 1 0,0 3 1 0,-6-3 1 16,6 1 0-16,0-1 5 0,-6 2 8 0,6-1 0 0,0 0 0 15,-7 0 0-15,7-4 0 0,-6 4 2 0,6 3 2 16,0-1-5-16,0-3-6 0,-7 1-1 0,7-1 1 16,0 5-2-16,-6-3 2 0,6-2-4 0,0 2-3 0,0 2-1 15,0-3-2-15,0 0 0 0,0 0 1 0,0 1 0 0,0 2-2 16,0-7 0-16,-7 5 0 0,7-2 0 0,0 1 0 15,0 0 0-15,0 0-2 0,0 0 1 0,-6 0 1 0,6 0 0 16,0 1 0-16,0-1-1 0,0-1 1 0,0 2 0 16,0 3 0-16,0-5-1 0,0 4 0 0,0-2-1 0,0 3 1 15,0-5 1-15,0 5 1 0,0-3-1 0,0 1 0 0,0 3 2 16,-6-2-2-16,6 1 2 0,0-1-2 0,0 1 0 16,0 0 0-16,0 0-2 0,0-1 0 0,0 5 1 0,0-4 0 15,-8 2-2-15,8 3 0 0,0-3 1 0,-6 5-1 16,6 0 1-16,0-3-1 0,0 3-2 0,0 0 3 0,0 0-1 15,0 0 1-15,0 0 1 0,0 0-1 0,0 0-1 0,0 0 2 16,0 0 0-16,0 0 0 0,0 0-1 0,0 0-1 16,0 0 1-16,-6 0-1 0,6 0 1 0,0 0 0 0,-7 0-3 15,7 0 2-15,0 3-1 0,-7-3 2 0,1 5 0 16,-1-3-1-16,1 5 1 0,0-2 1 0,-2 2 1 0,2 1 0 16,0-1-1-16,-7 0 0 0,6 4 1 0,1-4-1 0,-7 1 1 15,6 3-1-15,1-4 0 0,-1 4 1 0,1-4 0 16,0 1 0-16,-8 2-1 0,14-3 0 0,-6 1 0 0,-1-1 1 15,1 1 0-15,6-4 1 0,-7 3-1 0,7-4 0 16,0 1 0-16,0 0-1 0,0-4 1 0,0 0 0 0,0 4-1 16,0-4 1-16,0-4 0 0,7 4 2 0,-1-4 0 15,1-3 0-15,-1 0 0 0,8 0 0 0,-2-1-1 0,-5-4-1 16,6 2 0-16,0-1-1 0,0-4 0 0,0 5-1 0,-7-2 1 16,8-2 0-16,-8 2 0 0,7 2 1 0,-7-1 0 0,1 3 0 15,0 0 0-15,-1 1 0 0,0 5 0 0,-6-3 0 16,8 2 0-16,-8-1 0 0,6 4 0 0,-6-4 0 15,6 4-1-15,1 4 1 0,-1-4 0 0,1 4 0 0,-1-1 0 16,1 2-1-16,-1 2-2 0,7 0-3 0,-6 4-5 0,5-4-6 16,2 4-7-16,-8 0-9 0,7 4-9 0,1-4-15 15,-2 3-19-15,2 1-19 0,-2-1-45 0,2-3-103 0,5 5-105 16,-5-2-65-16</inkml:trace>
  <inkml:trace contextRef="#ctx0" brushRef="#br0" timeOffset="155338.71">3689 11686 239 0,'0'0'197'0,"-6"0"-44"0,6 0-38 0,-6 0-28 0,6 0-18 16,-8-4-13-16,8 4-9 0,0 0-6 0,-6 0-4 0,6-3-6 16,0 3 0-16,-6-3-1 0,6 3 0 0,0 0 2 15,-7 0-1-15,7-4 2 0,0 4-2 0,-7 0 0 0,7 0-4 16,0 0-3-16,0 0-4 0,0 0-5 0,0 0-2 15,-6 0-2-15,6 0-2 0,0 0-2 0,0 0-1 0,0 0-2 16,6 0 0-16,-6 0 0 0,0 0-1 0,0 0-1 16,0 0-1-16,7 0 1 0,-7 0-1 0,7 0 1 0,-1 0-1 15,0-4 0-15,8 4 0 0,-8 0 0 0,14-4 0 0,-7 4-1 16,-1-3-1-16,8 3-8 0,0 0-11 0,6-4-13 16,-7 4-16-16,7-4-21 0,1 4-35 0,-1-7-62 0,0 3-118 15,0-3-77-15</inkml:trace>
  <inkml:trace contextRef="#ctx0" brushRef="#br0" timeOffset="155526.04">4093 11448 245 0,'-7'-6'413'0,"1"0"-130"0,6 4-116 0,-6-2-70 0,6 4-40 16,0 0-24-16,0 0-13 0,0 4-9 0,0-2-5 16,0 4-4-16,0 3 0 0,0 3 0 0,6-2 0 0,-6 6 2 15,6 2-1-15,-6 1 1 0,7-2-3 0,7 5 4 16,-8 0-4-16,0-4-1 0,0 5 2 0,8 2-1 0,-1-2-4 15,-7-2-11-15,8 1-15 0,-2 1-32 0,8-2-66 0,-8-2-154 16,9-4-89-16,-9 2-50 0</inkml:trace>
  <inkml:trace contextRef="#ctx0" brushRef="#br0" timeOffset="165086.29">907 12500 106 0,'0'-4'164'0,"-7"4"-38"0,7-4-31 0,0 4-16 16,-6-3-12-16,6 3-9 0,0-4-10 0,0 0-5 0,0 4-2 15,-6-4-2-15,6 2-7 0,0-3-6 0,0 2 0 16,0-1 0-16,0 1 0 0,0-2 1 0,0 2-1 16,0-1 0-16,0 4 1 0,0-4-2 0,0 4-5 0,0-3-7 15,0 3-2-15,0 0-4 0,0 0-3 0,0 0-3 0,0 0-3 16,0 0 0-16,0 0 0 0,0 3-2 0,0-3-2 15,0 0 0-15,0 4 1 0,0 0-2 0,6 4 4 0,-6-1-1 16,0 1 0-16,6 2 1 0,-6 1 3 0,7 4 0 16,-7-1 0-16,7 1 1 0,-7 7 1 0,6-4 0 0,-6 7 0 15,6 2 1-15,-6-2-1 0,7 4-1 0,-7 0 0 0,0 2 0 16,6 1 0-16,-6 1 1 0,0 0-2 0,0-1 0 16,0 1 0-16,0 0 2 0,7 1-1 0,-7-5 2 15,0 0-2-15,0 0 0 0,0-3 1 0,0 0 0 0,-7-1 1 16,7-3-2-16,0-3-1 0,0 3-1 0,-6-7 2 0,6-1-1 15,0-3 0-15,0 0 0 0,0-4 1 0,-7 0 6 0,7-3 7 16,0 0 10-16,0 0 5 0,0-1 5 0,0-3 5 16,0 0-1-16,0-3 1 0,-6-1-4 0,6-4-9 0,0 1-6 15,0 0-7-15,0 0-4 0,0-4-4 0,0-3 0 16,0 2-1-16,0 1-2 0,0-4 2 0,0 1-1 0,0-1 2 16,6 0-1-16,-6 1 1 0,7-1-3 0,-1 1 2 15,1-1-1-15,-7 5-2 0,7 1-1 0,-1-1-1 0,8 3-1 16,-8-1 0-16,-1 0 0 0,2 2 1 0,7 1-2 0,-8 2 1 15,1 3-2-15,5 0 2 0,-4 0-2 0,-2 0 1 16,0 3 0-16,0 4-1 0,2-3 1 0,-2 4 1 0,-1 3 1 16,3 0 1-16,-8 1 0 0,6-2-1 0,0 1 0 15,2 0 2-15,-2 0 0 0,-1 0-1 0,-5 0 0 0,15-1-3 16,-9 2-3-16,0-1-3 0,8-5-8 0,-8 6-10 0,7-4-11 16,-7-1-14-16,8-3-22 0,5-1-35 0,-7 0-69 15,2-3-140-15,0-3-72 0</inkml:trace>
  <inkml:trace contextRef="#ctx0" brushRef="#br0" timeOffset="165601.79">796 12755 61 0,'0'0'204'16,"0"0"-39"-16,-7 0-40 0,7 0-36 0,0 0-28 0,0 0-22 15,0 0-14-15,0 0-9 0,0 0-3 0,0 0-5 16,0 0-1-16,0 0 0 0,0 0 0 0,0 0 0 0,0 0 1 15,0 4 1-15,0-4 3 0,0 0 4 0,0 0 2 16,0 0 4-16,0 0 3 0,0 0 1 0,0 0 0 0,0 0 0 16,7-4 1-16,-7 4-4 0,0 0-3 0,7-3-4 0,-1 3-4 15,0-4-3-15,2 2-1 0,3-3-3 0,3 2-1 16,-1-1-3-16,-1 0-4 0,9 0 2 0,-1-3 1 0,5 3-1 16,-5 1-1-16,5 0-10 0,9-1-17 0,-8-4-35 15,0 5-88-15,7-1-129 0,-14-3-80 0</inkml:trace>
  <inkml:trace contextRef="#ctx0" brushRef="#br0" timeOffset="166461.07">1578 12807 23 0,'0'-3'318'0,"0"3"-78"0,0-4-84 0,0 4-58 16,0-4-36-16,0 4-21 0,0-4-13 0,0 4-7 16,0-3-3-16,0-2-4 0,0 3-4 0,7-2-3 0,-7 4-1 15,0-3 0-15,0-1 1 0,0 4 2 0,0-4 2 16,0 4 2-16,0 0 5 0,0 0 1 0,0 0-1 0,0 0 0 15,0 4-3-15,-7-4-1 0,7 0-4 0,-7 4-2 0,1-1-3 16,0 1 0-16,-1 3-2 0,0 0 1 0,-6 4-3 16,-6 3 2-16,6 1 0 0,-1 0 1 0,2 3-1 15,-1 1 3-15,-7-2 0 0,8 6 1 0,4-5 1 0,-4 1-1 16,5-1 1-16,0 0-1 0,1 0 0 0,6-3 0 0,0 0-1 16,0-1-3-16,0 1 1 0,6-4-1 0,1 1 2 0,0-2-3 15,-1-3 1-15,8-3-1 0,-8 0 2 0,7 0-1 16,0-4 1-16,0 0 0 0,-1-4-3 0,8 0 3 15,-6-3 0-15,-2 0 0 0,1-4 3 0,1 3 7 0,-8-3 2 16,0 5 4-16,1-6 4 0,0 5 2 0,-7 3 1 0,0-4 0 16,0 5-2-16,0 3-8 0,0-4-3 0,-7 4-6 15,7 0-2-15,-7 4-6 0,1-1 0 0,0 9 0 0,-1-2 0 16,7 2 0-16,-7 2-1 0,7 1 1 0,0-1-2 0,7 5 1 16,-7-5 0-16,7 1 0 0,5 0-1 0,2-3-1 15,-1-2 1-15,6-3 1 0,8 1 1 0,-8-4 0 0,7-1 0 16,-6-3 0-16,6-3 0 0,-1-1 1 0,1-4 2 15,0-3-1-15,-6 0-1 0,-1-1 1 0,1-2 1 0,-6-1 6 16,5-2 5-16,-6-2 5 0,-6 1 3 0,-1 0 6 16,0-2 6-16,0 3 3 0,-6-2 3 0,-6-3-5 0,0 8-5 15,0-4-4-15,-8-1-5 0,-5 1-5 0,5 3-9 0,-5-2-5 16,0 1-2-16,6 5-6 0,-7-3-11 0,8 3-15 16,-2 0-20-16,8-1-30 0,-1 2-43 0,7 3-74 0,-7-1-164 15,14 1-80-15,0 0-41 0</inkml:trace>
  <inkml:trace contextRef="#ctx0" brushRef="#br0" timeOffset="166804.64">2256 12855 325 0,'6'0'311'0,"-6"0"-121"0,0 4-85 0,0-4-50 0,0 0-26 16,7 0-14-16,-7 0-6 0,6 0-2 0,1 0-1 15,-1 0-1-15,1 0 1 0,-1 0 0 0,8 0 1 0,-2 0-1 16,1 3 1-16,6-3-2 0,-5 0 0 0,5-3 0 0,-5 3 0 15,5 0-1-15,1-4-3 0,0 0 2 0,-2 4-3 16,2-4 1-16,0 4-3 0,-1-3-8 0,-5 3-10 16,5-4-16-16,-6 4-15 0,-1-4-27 0,3 4-40 0,-3-3-76 15,-6 0-114-15</inkml:trace>
  <inkml:trace contextRef="#ctx0" brushRef="#br0" timeOffset="166976.47">2366 13024 366 0,'-7'2'270'0,"7"2"-103"0,0 0-66 0,7-4-37 0,-7 0-17 15,7 4-9-15,0-4-3 0,-1-4-2 0,8 4-1 0,-2-4-4 16,8 0-5-16,-2 2-3 0,9-3-7 0,-1-2-4 16,7 4-4-16,-7-5-3 0,12 1-10 0,-5 3-16 0,0-3-30 15,7 0-64-15,-8-1-158 0,-6 1-89 0</inkml:trace>
  <inkml:trace contextRef="#ctx0" brushRef="#br0" timeOffset="169382.16">3631 12888 288 0,'0'-4'269'16,"0"0"-84"-16,0 0-73 0,0 1-44 0,6-1-25 0,-6 1-16 15,6-4-11-15,-6 3-8 0,7 0-1 0,0 0-3 16,-1 1 0-16,0-1 1 0,-6 0-1 0,8 1-1 0,-2 3-2 16,-6-3 1-16,6 3 0 0,1-4 0 0,-7 4-2 15,6 0-1-15,1 0 0 0,-7 0 0 0,6 0 0 0,-6 4-2 16,7-1-1-16,-7 0 0 0,6 1 0 0,-6 3 2 0,6 5 0 16,-6-5 1-16,8 7 2 0,-2-3 1 0,-6 3 1 15,6 2 1-15,1 2 3 0,-7 0-1 0,7-3-2 16,-1 3 0-16,-6 1 0 0,6-2-1 0,-6 3 0 0,7-3 1 15,-7-2-2-15,6 0 0 0,1 0 0 0,-7-1-1 0,0-3-1 16,7 1 3-16,-7-6 0 0,6 2-2 0,-6-1 5 0,0 1 7 16,6-6 8-16,-6 3 10 0,0-5 11 0,0 3 9 15,0-3 6-15,0-3 4 0,0 3 2 0,0-5-6 16,6-1-9-16,-6-2-9 0,0 1-12 0,0-8-7 0,0 5-5 16,8-5 0-16,-8-3-2 0,0 3-1 0,0-4 1 0,6 2-1 15,-6 1 1-15,0-2-3 0,0 3-3 0,0-2-3 16,0 5-4-16,6-2 0 0,-6 2 0 0,0 6 0 0,0-5 0 15,0 7 0-15,0-4-2 0,7 4 1 0,-7 0 1 0,0 4-2 16,0 0 1-16,0 0-2 0,0 0 2 0,0 0-1 16,0 4 1-16,7 0 0 0,-7 0-1 0,0 4 1 0,0-5 0 15,6 1 1-15,-6 0-1 0,7-1 0 0,-1 0 1 16,-6 1 1-16,6-4-1 0,2 5 2 0,-8-5-1 0,6 0 1 16,0-5 1-16,0 5 2 0,2-4-3 0,4 1 1 0,-5-4-1 15,-1 3-1-15,1-3 1 0,6-1-2 0,-7 0 1 16,8-1-1-16,-8-3 0 0,7 4 0 0,0-2-3 0,-6-1 3 15,5 0-1-15,-4 3 1 0,-2-2 0 0,6 2 0 16,-12 1-1-16,6 0 1 0,2 3 1 0,-2 0-1 0,-6 0-1 16,0 4-1-16,6 0 0 0,-6 0 0 0,0 4 1 0,0 4 0 15,7-1 1-15,-7 3 0 0,0 2 0 0,0 2 0 16,0 5 0-16,-7-1 0 0,7 3 0 0,0-1 2 16,0 1-2-16,0 5 1 0,0-4 0 0,0 0 0 0,7 0 0 15,-7 3-1-15,7-6 0 0,0 3-2 0,-7 0 0 0,6-3-5 16,0-2-7-16,0 2-7 0,2-1-12 0,-2-4-11 0,0 2-14 15,7-2-20-15,-6 1-21 0,0-5-33 0,-1-2-66 16,0 3-117-16,1-7-74 0</inkml:trace>
  <inkml:trace contextRef="#ctx0" brushRef="#br0" timeOffset="169694.61">4334 13053 33 0,'-7'7'333'0,"7"-4"-93"0,0 9-92 15,-6-5-58-15,6 4-36 0,0 4-18 0,-6-1-7 0,6 1-5 16,0-1-3-16,6 1 0 0,-6 3 0 0,0 1-5 0,6 0-2 15,-6-2-2-15,7 2-4 0,-1-1 2 0,-6 1-2 16,8-2-3-16,-2-1-1 0,7 2-1 0,-6 0 1 0,-1-3 0 16,0-1-1-16,7 1-3 0,-6 0-5 0,6-5-11 15,0-2-13-15,-7 3-18 0,7-8-24 0,1 1-46 0,-8-4-67 16,1 0-104-16,-1 0-67 0</inkml:trace>
  <inkml:trace contextRef="#ctx0" brushRef="#br0" timeOffset="169882.04">4302 13193 248 0,'-7'-17'372'0,"1"7"-119"0,0-1-98 0,-2 3-48 16,2-2-24-16,6 3-16 0,-6-5-8 0,6 5-10 0,6 0-5 15,-6 4-5-15,6-5-6 0,2 1-9 0,4 3-6 16,0-3-6-16,8 4-4 0,1-6-4 0,-2 6 0 16,7-2-1-16,0 5-3 0,0-2-7 0,0 2-7 0,7-4-8 15,-7 4-12-15,0 4-12 0,0-4-15 0,-7 0-16 0,8 2-19 16,-15 3-23-16,8-5-32 0,-14 3-47 0,7 1-68 15,-13 4-71-15</inkml:trace>
  <inkml:trace contextRef="#ctx0" brushRef="#br0" timeOffset="170007.02">4451 13225 183 0,'-19'7'327'0,"6"0"-109"16,0 1-86-16,0-4-53 0,6-1-31 0,1 1-14 0,0-1-5 16,-1 2 2-16,7-5 2 0,0 0 2 0,0 0 0 15,7 0-1-15,-1 0-1 0,7 0-6 0,7-5-9 16,-1 2-13-16,14-4-18 0,0 3-21 0,-1-4-28 0,6-2-52 15,2-1-99-15,0 3-104 0,-2-3-67 0</inkml:trace>
  <inkml:trace contextRef="#ctx0" brushRef="#br0" timeOffset="170553.9">4986 12775 434 0,'-13'-8'340'0,"6"4"-136"16,1-4-83-16,0 1-44 0,-9 0-26 0,10 4-13 15,-9-1-10-15,8 0-8 0,-7 0-3 0,7 4-5 0,-8 0-3 16,2 4-2-16,-2 0-3 0,-5 0-1 0,6 4-3 15,-6-2 0-15,-1 5 0 0,7 4 0 0,-7-1 0 0,0 1 0 16,8-1 0-16,-2 1 0 0,2 4-1 0,5-5 1 0,0 1 0 16,7 0-1-16,-6-1 1 0,12 1 0 0,-6-1 2 15,7-2-1-15,0-1 5 0,5-4 1 0,2 1 1 16,-2-5 3-16,8 1 1 0,0-1-1 0,-2-6 0 0,2 3 0 16,7-7-2-16,-8 3-1 0,1-7 0 0,0 0-3 0,-1-1 0 15,1-2 2-15,0 3 2 0,-1-3 1 0,-6-1 4 0,0 0 2 16,-7 1 3-16,1-1 2 0,0 4 4 0,-7-4 1 15,6 4 2-15,-6 0 1 0,0 4-3 0,0-4-2 16,0 4-4-16,0 3-2 0,0 0-6 0,0-4-3 0,0 8-5 16,5 0-3-16,-5 4-2 0,0 0 1 0,0 4-1 0,0 3-1 15,8 3 1-15,-8 5-1 0,7-1 2 0,-2 4 1 16,9-1 0-16,-7 6-2 0,6 2 1 0,-7 0 2 0,8 0-1 16,-2 5 1-16,-5-5-2 0,6 0 1 0,-7 0 0 15,1 0 0-15,-1 1 0 0,-1-4-1 0,-5 0 0 0,0-1 0 16,0 0 0-16,0-2 0 0,0-2 0 0,-5-3 0 0,-1 1 0 15,-7 0-1-15,0-4 1 0,0-1 1 0,-7 1 0 16,7-5 0-16,-14 1 1 0,7 0-1 0,2-4 1 0,-8 0-2 16,6-3 0-16,0 1 0 0,1-2 0 0,6-3-1 15,0 0-10-15,1 0-19 0,4-3-33 0,2-6-40 0,6-1-74 16,6-1-136-16,2-4-81 0,4-3-59 0</inkml:trace>
  <inkml:trace contextRef="#ctx0" brushRef="#br0" timeOffset="170788.08">5271 13030 176 0,'-5'8'388'0,"-1"3"-146"0,6 3-107 0,-6-2-62 16,-2 6-30-16,2-3-9 0,6 3-6 0,-6 1-2 15,6 2 0-15,0-3 0 0,6 5 1 0,-6-1-1 0,6 0-4 16,2-1-7-16,-2 2-3 0,0-2-2 0,-1 2-4 0,3-2-2 15,4 1 0-15,-4-3-3 0,4-2 0 0,2 2 0 16,-8-1-2-16,8-2-4 0,-2-2-6 0,-5-3-13 0,6 1-15 16,-6-2-24-16,-1-3-34 0,0-3-60 0,8-4-113 0,-14-4-87 15</inkml:trace>
  <inkml:trace contextRef="#ctx0" brushRef="#br0" timeOffset="170959.92">5271 13166 385 0,'0'-11'366'0,"0"-4"-133"0,-5 8-83 16,5-4-43-16,5 4-25 0,-5 0-19 0,0 0-10 0,8-1-8 16,-1-3-6-16,6 4-4 0,-1-1-11 0,8 1-11 15,6 0-5-15,1 0-3 0,-1 2-7 0,6 2-12 0,1-1-18 16,-1 0-28-16,1 0-35 0,-1 4-62 0,1-2-121 0,-13 4-94 16,-1-2-61-16</inkml:trace>
  <inkml:trace contextRef="#ctx0" brushRef="#br0" timeOffset="171100.51">5364 13239 20 0,'-13'8'440'0,"-1"-4"-133"0,8-1-134 0,0 1-75 0,0-1-32 15,6 2-15-15,0-5-2 0,0 2-1 0,0-2 2 16,0 0-2-16,6 0 2 0,6-2-5 0,2-3-12 16,5 2-15-16,7-1-22 0,7 1-24 0,-7-9-30 0,6 5-44 15,1-3-83-15,-7-2-151 0,7 1-78 0</inkml:trace>
  <inkml:trace contextRef="#ctx0" brushRef="#br0" timeOffset="171678.71">5801 12634 438 0,'-8'0'384'0,"2"5"-149"0,0-2-109 0,0 5-58 16,-8-1-35-16,8 4-17 0,-1 0-7 0,-6 4-6 15,7 0-1-15,-1-1 0 0,1 4-2 0,0 4 0 0,-2-1 1 16,2 2 1-16,0 0-2 0,6-2 1 0,-7 4-1 0,7-2-1 16,0 3 1-16,0-5 0 0,0-2 0 0,0-1-1 15,0-4 1-15,7 1 2 0,-7-1 0 0,0-6 2 0,6-1 2 16,-6 1 4-16,0-4 2 0,0-2 2 0,6-2 2 15,-6-2-3-15,0-2 2 0,8 1-1 0,-8-5 0 0,0 0 0 16,0 2-1-16,0-6-1 0,0 5 0 0,0-4 0 16,-8 0 0-16,8 4 2 0,-6-4 0 0,6 3-2 0,-6 5 1 15,6-5-2-15,-7 4-1 0,7 1 1 0,0 0-2 0,-7 3-4 16,7 0-2-16,0 0-2 0,0 0-2 0,0 3-1 16,0 0-2-16,0 1 0 0,0-4-1 0,7 5-1 0,-7-2-1 15,7 0 2-15,5-3 3 0,-4 0-1 0,4 0 2 16,1 0 1-16,7-3 0 0,-8 0 3 0,8-2 0 0,0-5-1 15,-1 2 1-15,-5-3-1 0,5-1 0 0,-6-2 1 0,7-1-1 16,-7 1-1-16,-1-4 0 0,2 4 1 0,-8-1-1 16,7-4-1-16,-6 5 1 0,-1-5 1 0,-6 2 1 0,7 1 1 15,-7-2 1-15,0 3 2 0,0 4 2 0,-7-4 2 16,7 5 0-16,0-1-1 0,0 3 1 0,-6 0-1 0,6 1-2 16,0 5-2-16,0-2-2 0,0 0-2 0,-7 4-2 0,7 4 0 15,0 0 1-15,0 3-1 0,-7 3 0 0,7 2 0 16,0 2 0-16,-6 4 1 0,6 1 0 0,0 2 0 0,-6 1-1 15,6 5 1-15,0-2-1 0,0 5 0 0,0-1 1 16,6 0-1-16,-6 0 0 0,6 0 0 0,1 1 0 0,-7 3-2 16,7-1-6-16,6-1-11 0,-7 1-20 0,1-3-24 0,6 0-40 15,0-3-59-15,0-4-111 0,-1 0-100 0,2-3-62 16</inkml:trace>
  <inkml:trace contextRef="#ctx0" brushRef="#br0" timeOffset="172209.75">6191 13019 95 0,'-7'-3'444'0,"1"3"-123"0,0 0-135 0,-1 0-82 16,7 3-48-16,-7 2-29 0,7 1-14 0,0-2-6 0,-6 8-1 15,6-5-3-15,0 3 3 0,0 5 0 0,0 0 1 16,6 0 1-16,-6 3 0 0,0-4-1 0,7 5 0 15,-7-2-1-15,0 3-1 0,7-3-2 0,-7 2-1 0,6 0-1 16,-6-2-1-16,6 2 0 0,-6-1 1 0,0-3 0 0,7 4-2 16,-7-5 0-16,0 1 1 0,0-4 0 0,0 3 0 15,7-3 0-15,-7-3 0 0,0 3 0 0,0-8 0 0,-7 4 3 16,7-3 9-16,0 0 8 0,0-4 8 0,0 0 5 16,0 0 2-16,-7 0 4 0,7-4 6 0,0-3 2 0,-6 0 0 15,6 0-2-15,-6-1-2 0,6-3-2 0,-7 1-1 0,7-2-4 16,0-3-2-16,-7 1-7 0,7-1-6 0,0-4-6 15,-6 4-3-15,6-2-3 0,0-2 0 0,0 1 3 0,0 0 2 16,6-4 3-16,-6 3 2 0,7 1 1 0,-7 3 1 16,7-3 0-16,-1 3-1 0,0 1-2 0,-6 3-3 0,7 0-4 15,-7 4-3-15,7-1-3 0,-7 1-4 0,7 2-3 0,-7 5-5 16,0 0-2-16,0 0-2 0,0 5-3 0,0 2 0 16,0 1-1-16,0 3-5 0,6 0-1 0,-6 3-4 0,0-3-6 15,6 7-5-15,-6-3-5 0,14 0-5 0,-8 3-2 0,7-3 1 16,0 4 0-16,-1-5 4 0,8 1 7 0,-1 0 4 15,2-5 7-15,-8 5 5 0,6-4 7 0,-5-1 2 16,-2 2 1-16,0-2 3 0,-4-1 3 0,-1 1 0 0,-2-3-1 16,-5 1 3-16,0-1-1 0,0 0 3 0,-5-2 2 0,-2 1 0 15,7 2 2-15,-13-1 1 0,6-3 2 0,-5 2-2 0,4-1 1 16,2 2-3-16,-7-4-6 0,7 1-14 0,6 0-24 16,0-4-33-16,0 0-67 0,0-4-143 0,0 0-85 15,0-3-62-15</inkml:trace>
  <inkml:trace contextRef="#ctx0" brushRef="#br0" timeOffset="172506.43">6458 12533 25 0,'0'-4'463'0,"-6"8"-104"0,6-4-141 0,0 7-97 16,0 0-55-16,0 5-35 0,6-2-17 0,-6 5-8 16,0 3-2-16,7 5-2 0,0-2 0 0,-1 1 1 0,1 7-1 15,-1-3-1-15,7 3 1 0,-6 1 0 0,5-1-1 0,-4 4-1 16,4-4-1-16,1 1 1 0,0-1-2 0,0 0 2 16,1 0 1-16,5-3 1 0,-6-1-1 0,0 1 1 15,0-4 1-15,6-3-8 0,-5-1-11 0,-8-4-18 0,7 1-29 16,0-4-46-16,0-3-75 0,-7-6-138 0,2 3-70 0</inkml:trace>
  <inkml:trace contextRef="#ctx0" brushRef="#br0" timeOffset="172881.41">6328 12455 261 0,'0'-11'484'0,"0"5"-146"0,-6-6-130 16,12 5-76-16,-6 0-43 0,7-1-24 0,-7 1-11 0,13 0-4 15,-7-4-7-15,7 3-9 0,1 1-7 0,-2-1 0 0,8 6-3 16,-1-6-1-16,7 8-3 0,-6-4-7 0,0 4-2 16,-2 4-3-16,2-2-1 0,0 6-1 0,-13 4-4 15,6-1 1-15,0 7 0 0,-13 0-3 0,7 5 0 0,-7 2 0 16,0 1-1-16,-7-1 0 0,7 4 0 0,-7 1 3 0,7-1 0 15,-6 1-1-15,6-5-2 0,0 4 0 0,0-3-1 0,6-4-2 16,1 3 1-16,6-2-2 0,7-5-1 0,-8 3 4 16,8-2 2-16,-1 0 0 0,7-5 0 0,-6 4 1 15,7 0 0-15,-9-2-1 0,2-2 0 0,0 4-1 0,-1-3 1 16,-5 0-2-16,-2-1 0 0,-5 4 0 0,0-3 1 0,-7 0 1 16,0-1-1-16,0 5 0 0,-7-8-1 0,0 7 0 15,-5-7 1-15,-2 4 0 0,-5-1-1 0,6-3-1 0,-6 1-3 16,-1-5-5-16,6 5-12 0,-5-6-17 0,-1 2-31 15,8-5-47-15,-2-3-111 0,2 0-125 0,-8 0-79 0,7-7-45 16</inkml:trace>
  <inkml:trace contextRef="#ctx0" brushRef="#br0" timeOffset="174787.39">1780 14246 28 0,'0'0'181'0,"0"0"-56"0,0 0-37 0,0-3-17 15,0 3-4-15,-6-3 2 0,6 3 2 0,0-4 3 0,0 0 0 16,0 4-4-16,0-3-6 0,0-1-10 0,0 0-9 16,0 0-12-16,0-4-6 0,0 6-6 0,0-2-5 0,0-4-4 15,0 5-3-15,0-1-1 0,0 0 1 0,0 4 0 16,0-4-1-16,0 2-1 0,0 2 1 0,0-5 3 0,0 2 0 16,0 3 3-16,0 0 2 0,0 0 1 0,0 0 3 0,-7-4 1 15,7 4 0-15,0 0-1 0,0-3-2 0,0 3-3 16,0 0-3-16,-7 0-2 0,7-4-3 0,0 4-3 0,0 0-1 15,-6 0-1-15,6 0-2 0,0 0 0 0,0 0 1 16,0 0-1-16,0 0 1 0,0 0 0 0,0 0-1 0,0 0 0 16,-7 0 1-16,7 0 1 0,0 0-2 0,0 0 1 15,0 0-1-15,0 0 0 0,0 0 1 0,0 0 0 0,0 0 1 16,0 0-1-16,0 0 1 0,0 0 2 0,0 0 2 0,-6 0 4 16,6-4 5-16,0 4-3 0,-6 0-2 0,6 0-1 0,0 0-2 15,-8 0-1-15,8 0-3 0,0 0-5 0,0 0-5 16,-6 0 3-16,6 0 0 0,-6 0 3 0,6 4 0 15,-6-4 0-15,-1 0 1 0,7 4 1 0,-7-4-1 0,1 3 1 16,-1 1 0-16,1-1-2 0,-1 2 0 0,1-3 1 0,-1 2 0 16,1 0 0-16,0 3 0 0,-2-2 0 0,2 2-1 15,0-5 1-15,-1 6 1 0,1 4-1 0,-1-5 0 0,1 0 0 16,-1 4 0-16,1 4 0 0,-1-4 0 0,0 3 3 16,1-3-3-16,0 4 1 0,-1 0-1 0,7 0 0 0,0-1 0 15,-7 1 0-15,7-1 0 0,0-3 0 0,0 5 0 0,0-6-1 16,7 1 1-16,-7-1 0 0,0 2 0 0,7-5 0 15,-1 1 0-15,0-4-1 0,1 2 1 0,-7-1 1 16,7-5 1-16,-1 2 2 0,1-2 2 0,6 0 3 0,-7 0 2 16,1-2 0-16,-1-3 1 0,8 2 0 0,-8-4-1 0,7-1-1 15,-7 1-3-15,7-5-3 0,-6 10 0 0,-1-6-2 0,1-3 0 16,0 7 0-16,-7-2 0 0,6 1 0 0,-6 2-1 16,0-5-1-16,6 8-1 0,-6-3 0 0,0 3-2 15,0 0 1-15,0 3-3 0,0-3 2 0,0 8 1 0,0-5 0 16,0 4 3-16,0 1 5 0,0 3-4 0,6-1-1 0,-6 2 0 15,8-5-1-15,-2 5-1 0,7-6-1 0,0 6-1 16,-6-5-3-16,13-3 3 0,-8-1 2 0,8 1 1 0,-1-4 2 16,7 0 1-16,0-4 0 0,1 1-1 0,-9-8 0 0,8-1-1 15,7 2 0-15,-13-5 0 0,6 1-1 0,1-1 0 16,-9-4-1-16,8-3 2 0,-12 4 0 0,5-4 4 0,-5-1 5 16,-2 6 3-16,-5-5 6 0,0 3 3 0,-7-2 3 15,0 2-1-15,-7 1 0 0,0-1-3 0,1 4-3 0,-7-2-4 16,0 2-5-16,-7 4-4 0,1-4-3 0,-1 8-2 15,-6 0-4-15,7-1-5 0,-1 4-11 0,7 1-10 0,-7 3-18 16,8 0-21-16,4 0-22 0,2 3-28 0,6 1-35 0,0 1-68 16,6-2-116-16,-6 4-67 0</inkml:trace>
  <inkml:trace contextRef="#ctx0" brushRef="#br0" timeOffset="175193.45">2633 14262 287 0,'0'0'323'0,"0"0"-93"0,0 0-81 0,0 0-53 0,0-4-33 16,7 4-16-16,-7 0-11 0,0 0-5 0,7-4-2 0,-1 4-2 15,-6 0-2-15,7-3-6 0,-1 3-5 0,8-5-3 16,-3 2-2-16,4 0-4 0,4-1 0 0,1-3-2 0,-8 3 0 16,14 0-1-16,-6 0 0 0,-2 1-2 0,2-2 0 15,1 3-6-15,-2-2-9 0,1 1-6 0,-8 3-13 0,7-5-20 16,-4 5-27-16,-3 0-39 0,1 0-57 0,-6 0-80 0,0 0-92 16</inkml:trace>
  <inkml:trace contextRef="#ctx0" brushRef="#br0" timeOffset="175349.6">2627 14375 406 0,'-12'8'320'0,"-3"-1"-136"16,3 0-79-16,-1-3-48 0,13 3-19 0,-7-3-9 0,7-1-6 15,-6 2 1-15,12-3-2 0,-6-2 5 0,7 0 5 16,-2 0 2-16,10 0-5 0,5 0-2 0,-2-2-5 0,15-3-3 16,-1 2-2-16,1-5-15 0,7 5-23 0,-1-5-30 15,7 1-55-15,-1 0-106 0,-6 0-101 0,7-4-80 0</inkml:trace>
  <inkml:trace contextRef="#ctx0" brushRef="#br0" timeOffset="176208.72">3637 14108 373 0,'-6'-3'285'0,"6"3"-92"0,0-5-76 0,6 1-47 16,-6 1-29-16,0 3-14 0,6-4-8 0,-6 1-6 15,7-1-3-15,-7 4-3 0,7-3-2 0,-1 3-1 16,-6-4 0-16,6 4-3 0,2 0-1 0,-8 4-1 0,6-4-2 16,0 3 0-16,1 1 0 0,-7 3-1 0,6-4 2 0,1 9-1 15,-7-5 1-15,6 3 2 0,-6 2 0 0,7 2 1 16,-7 1 0-16,6-1 1 0,-6 1-1 0,6 4 0 0,-6-4 0 16,0 2 0-16,8 2 0 0,-8 0-1 0,0-4 2 15,0 2 1-15,6-3-1 0,-6 1 2 0,0 1 0 0,6-2 0 16,-6-3 1-16,0 0-1 0,0 0-3 0,0-4 1 0,0 0-1 15,0-3 1-15,7 0 5 0,-7 0 8 0,0-1 10 16,0-3 8-16,0 0 10 0,0 0 7 0,0-3 5 0,0-1 3 16,7-4-4-16,-7 1-8 0,0 0-6 0,6-4-10 15,-6-3-7-15,6-2-4 0,1 2-6 0,-7-4 0 0,6 3 1 16,1-4-1-16,-7 2 0 0,7-2 0 0,-7 0-1 0,6 5-3 16,-6-1-2-16,6-2-1 0,-6 5-4 0,6 2-1 15,-6-2-1-15,8 5 0 0,-8-1 0 0,0 1-1 0,6 4 0 16,-6-1-2-16,0 4 2 0,0 0-1 0,6 4-2 15,-6-1 2-15,7 1-3 0,-7 3 4 0,7 1 1 0,-1-1-1 16,-6 1 0-16,7-2 1 0,5 2-3 0,-4 0 3 16,-2-1 0-16,0-5-1 0,8 6 1 0,-8-8 1 0,7 4 2 15,-7-4-1-15,7 0 4 0,0-4-3 0,-7 4 1 0,8-8-1 16,-8 6-2-16,1-5 0 0,6-5-1 0,-6 4 2 16,-1-2-1-16,0-1-1 0,2 3 0 0,-2-2-2 0,-6-1 3 15,6 3 0-15,-6-3-1 0,0 5 0 0,0 1 0 16,0-2 1-16,0 3 0 0,0 1 0 0,0-1-1 0,0 4-2 15,0 0 1-15,0 4-2 0,0-1 1 0,0 4 0 0,0 2 1 16,0 1 0-16,0 5 0 0,0-1 1 0,6 1 1 16,-6 4-1-16,0 3 0 0,0-1 2 0,0 4-1 0,0 1 1 15,6 1 0-15,-6-2-1 0,0 4-2 0,8 1 1 16,-2-5-6-16,-6 1-10 0,6 3-10 0,1-4-15 0,7-2-15 16,-2 2-19-16,-6-6-18 0,8-2-34 0,-1-2-55 0,0 0-89 15,-6-3-97-15,5-2-51 0</inkml:trace>
  <inkml:trace contextRef="#ctx0" brushRef="#br0" timeOffset="176443">4184 14412 385 0,'-6'-8'448'16,"6"8"-176"-16,0-3-121 0,0 3-64 0,6 3-41 15,-6-3-22-15,0 8-13 0,0-5-7 0,0 8-3 0,0-3 0 16,0 3 0-16,0 3-1 0,-6 1 1 0,6-1 1 0,0 9-1 15,-6-5 2-15,6 4-1 0,-7-3-1 0,7 2 0 0,-7 2-1 16,7-1 1-16,0-4-1 0,-6 0 0 0,6 3-1 16,0-2 1-16,0-1 0 0,6-3 0 0,-6 0-3 15,7-4-8-15,-7 0-14 0,7 0-21 0,-1-4-32 0,0-3-60 16,1-4-129-16,-1 0-94 0,1-4-56 0</inkml:trace>
  <inkml:trace contextRef="#ctx0" brushRef="#br0" timeOffset="176599.31">4125 14426 401 0,'-6'-6'426'0,"6"-6"-176"15,6 5-112-15,-6-1-60 0,8 1-32 0,4 0-19 16,-5 0-5-16,6-1-7 0,6 1-1 0,-6 0-3 0,6 2-1 16,2-2-5-16,-2 4-11 0,8-2-14 0,-3 5-20 15,-4 0-31-15,7 0-54 0,-7 0-103 0,-1 0-110 0,-6 0-63 16</inkml:trace>
  <inkml:trace contextRef="#ctx0" brushRef="#br0" timeOffset="176755.46">4184 14504 169 0,'-12'3'439'0,"5"-3"-157"0,7 4-121 16,-7-4-71-16,7 0-39 0,0 3-18 0,7-3-6 0,0-3-4 15,5 3-2-15,1-4-1 0,6 1 0 0,8-1-5 16,-1-3-11-16,7 2-18 0,5-1-32 0,2-2-63 15,-1-3-144-15,-1-1-91 0,3 2-63 0</inkml:trace>
  <inkml:trace contextRef="#ctx0" brushRef="#br0" timeOffset="177224.07">4816 14079 424 0,'-20'0'353'0,"8"3"-152"16,-1 1-96-16,-7 3-53 0,0 5-24 0,8-6-15 15,-9 8-6-15,2 2-2 0,6-6-3 0,1 9 0 0,-2-5 0 16,2 2 1-16,5 1 1 0,0-2 0 0,1-1 0 0,6 2 0 16,6-2 2-16,-6-3 0 0,7 1 1 0,0-6-2 0,-1 2 2 15,8-5 0-15,-2-3 2 0,1 0 5 0,0 0-1 16,-1-3-3-16,3-1 1 0,-3-4 1 0,2 1 2 15,5-3 1-15,-6-2-2 0,-6-2-5 0,4 2 1 0,-4-2 3 16,6 3 3-16,-6-3 0 0,0 2-1 0,0-3 2 0,-7 5 3 16,6-1 2-16,-6 3 1 0,7 1 1 0,-7 0-3 15,0 4-2-15,0-1-5 0,0-1-4 0,0 5-3 0,0 0-5 16,6 5-2-16,-6 2-2 0,6 0 1 0,-6 4 1 16,7 4-1-16,-7-1 1 0,7 5 0 0,-1-1 1 0,0 4 1 15,2 4 1-15,-2-4-2 0,0 3 0 0,1 1 0 0,-1-1 1 16,-6 1 1-16,6 1-1 0,-6-6 0 0,0 4-1 15,7-3 0-15,-14 1 0 0,7-5 0 0,-6 4 2 16,0-7-2-16,-1 3-1 0,1-3 1 0,-8-5 2 0,2 1 3 16,-2 1 2-16,2-5 1 0,-8-1 0 0,6 3 3 0,-6-6 0 15,9 1 0-15,-9-1-2 0,1-3-3 0,5 4-3 0,8-4-1 16,-8-4-2-16,7 4-13 0,7-3-22 0,0-1-38 16,0 1-54-16,7-6-134 0,7 0-107 0,-2-3-68 0</inkml:trace>
  <inkml:trace contextRef="#ctx0" brushRef="#br0" timeOffset="177474.01">5084 14379 119 0,'-7'0'473'0,"7"4"-104"0,-6-4-155 15,6 3-95-15,0 4-54 0,-7 1-31 0,7-1-17 0,0 5-7 16,0-2-2-16,0 1-1 0,0-1 2 0,-6 9 3 15,6-4 1-15,0 4 0 0,0-1 1 0,0 1 0 0,0 2-1 16,0-6-3-16,0 3-3 0,0 1-3 0,0-1-1 16,0-5-2-16,0 3 0 0,0-1-2 0,6 0 0 0,-6-1 1 15,0-3-1-15,0 3 1 0,0-7 0 0,7 5-2 16,-1-4-6-16,-6-1-9 0,7 0-12 0,-7-3-19 0,6-1-22 16,0-3-40-16,-6 0-81 0,8-7-141 0,-8 0-74 0</inkml:trace>
  <inkml:trace contextRef="#ctx0" brushRef="#br0" timeOffset="177614.74">5058 14383 154 0,'0'-8'444'0,"0"0"-128"0,6 2-122 16,-6-2-75-16,7 0-42 0,-1 1-23 0,1-1-14 16,5 6-8-16,2-6-7 0,-1 1-7 0,6 3-4 0,-6 0-3 15,7 0-8-15,0 2-13 0,-1-3-18 0,7 5-19 16,-6 0-30-16,-1 0-54 0,1 0-99 0,-8 0-108 0,2 0-64 15</inkml:trace>
  <inkml:trace contextRef="#ctx0" brushRef="#br0" timeOffset="177770.81">5050 14493 196 0,'-12'2'464'0,"4"3"-142"0,3-1-140 15,-1-1-81-15,6-3-43 0,0 0-22 0,0 0-10 16,6 0-5-16,-1-3-2 0,10-1-2 0,4-1 1 0,7 3-4 15,0-6-11-15,7 1-19 0,-2-1-31 0,9-3-55 16,0 1-136-16,-1-2-94 0,-7-3-80 0</inkml:trace>
  <inkml:trace contextRef="#ctx0" brushRef="#br0" timeOffset="178348.98">5637 13939 210 0,'-6'-3'466'0,"0"-1"-162"15,6 1-133-15,-7 3-79 0,0 0-42 0,7 0-24 16,-6 3-13-16,0 1-5 0,-1 3-3 0,0 0 1 0,1 1 1 16,-1 6 0-16,1 1 2 0,-8-1 3 0,8 6 0 15,0 1-1-15,0 1 1 0,-8 0-3 0,8 3-2 0,-1 1-1 16,-6 0-1-16,13-1-2 0,-7 1 0 0,1 0 1 0,0-4 0 15,6 0-1-15,-6-1 0 0,6-2 0 0,0-5-1 16,0 1 0-16,0-1-1 0,0-6 0 0,0 0 6 0,0-1 7 16,0-4 12-16,6 1 5 0,-6-4 5 0,0 0 2 0,0-4 1 15,0 1-1-15,6-4-5 0,-6-1-8 0,6 5-9 16,-6-8-6-16,7 3-3 0,-7-3-2 0,0 4-2 0,0-4-2 16,0 3 1-16,7 1-1 0,-7-1-1 0,0 6-1 15,0-6 0-15,0 4-1 0,0 4-2 0,6-3 1 0,-6 3-2 16,0 0 0-16,0 0 1 0,7 0 0 0,-1 3 1 0,-6-3 1 15,14 4 2-15,-8-4 3 0,0 3-2 0,8-3 2 16,-2 0-2-16,1 0 0 0,7-3 0 0,-7-1 1 0,6 1-3 16,-5-1 1-16,5-4 0 0,-6-2 0 0,0-1 0 15,7 0 1-15,-7 0-1 0,0-4 0 0,0 1 0 0,-1-2 0 16,2 2 0-16,-2-5 3 0,2 5-1 0,-8-1-2 0,7 1 2 16,-6-1 1-16,0-3 0 0,-1 2 1 0,0 3-1 15,1-3-1-15,-7 2 0 0,7 3 0 0,-7-4-1 16,6 0 0-16,-6 5 2 0,0 3 1 0,0-1 1 0,0 1 0 15,0 3-2-15,0 1 1 0,0 3-1 0,0 0-2 0,0 3-1 16,-6 4 0-16,6 1 0 0,-7 3-1 0,0 3 1 0,1 1 0 16,0 4 0-16,-1 2 2 0,0 2 0 0,1-1-1 15,-1 4-1-15,1-1 1 0,0 0-1 0,-2 0 2 16,8 2 0-16,-6 2 0 0,6-3-1 0,0 3-1 0,0-4-1 16,6 1-8-16,-6-4-9 0,8 0-19 0,4 0-24 0,-5 0-29 15,6-7-49-15,0-1-89 0,0-3-136 0,0-3-75 16</inkml:trace>
  <inkml:trace contextRef="#ctx0" brushRef="#br0" timeOffset="178567.69">6028 14236 416 0,'0'-4'442'0,"0"1"-173"15,-6-1-118-15,6 4-67 0,0 4-37 0,0-1-21 16,-6 1-13-16,6 3-5 0,-7 4-5 0,0 4 2 0,1 0 1 15,0 2 2-15,-1 2 0 0,0 3 0 0,1 0 0 0,6 0-2 16,-7 4 2-16,1-4-4 0,-1 3 0 0,7-2-3 16,-7-1 0-16,7-1-1 0,0 1 0 0,0 1-1 0,0-6-1 15,7 3-8-15,-7-3-16 0,13-2-25 0,-6 0-35 16,-1-5-71-16,8-2-139 0,-2-4-88 0,-5-4-52 0</inkml:trace>
  <inkml:trace contextRef="#ctx0" brushRef="#br0" timeOffset="178833.19">5996 14324 283 0,'-6'-15'512'0,"-1"5"-117"0,0-2-156 0,7 5-87 0,0-4-50 16,0 4-29-16,0-1-23 0,7 0-14 0,0 5-7 16,-1 0-7-16,7 3-9 0,0 0-8 0,-7 3-4 15,7 0-2-15,0 5-3 0,0 3 0 0,1 0-2 0,-2 4 1 16,2-1 1-16,-8-3-1 0,7 8 2 0,-7-1 1 0,8-4 0 15,-8 5 2-15,0-1-1 0,1 0 1 0,0 1-1 16,-1-3 1-16,-6-3 0 0,6 5-1 0,-6-2-1 0,0-2 1 16,0 1 0-16,0-5 1 0,0 5-1 0,-6-3 1 15,6-2 0-15,-6 1 1 0,-1 0 0 0,0-4 1 0,1 4-1 16,6-3-1-16,-6 0-8 0,0-1-11 0,-2-5-18 0,2 7-18 16,6-6-23-16,-6 1-30 0,6-4-61 0,6-4-113 15,-6 1-105-15,0-6-58 0</inkml:trace>
  <inkml:trace contextRef="#ctx0" brushRef="#br0" timeOffset="179129.96">6308 13936 434 0,'0'3'453'0,"-6"1"-191"0,6 3-121 15,0 1-68-15,0 3-36 0,0-1-18 0,6 1-10 16,-6 4-2-16,0 3-5 0,6-3-1 0,-6 4 0 0,0 3 1 16,8-1-1-16,-8 1 2 0,0 4 1 0,0-4 0 0,0 3 1 15,6 5 0-15,-6-4 1 0,0-1-1 0,7-2 0 16,-7 2-1-16,6 1-3 0,-6-4 0 0,7-1-1 0,-7 1-1 16,6 0-1-16,-6-2-1 0,7-3 1 0,-7 2 2 15,0-5 0-15,6 1-7 0,-6-1-9 0,0-3-8 0,6-3-9 16,-6-1-19-16,8 1-24 0,-8-6-40 0,6-2-79 0,-6-2-134 15,6-2-62-15</inkml:trace>
  <inkml:trace contextRef="#ctx0" brushRef="#br0" timeOffset="179473.78">6295 13950 287 0,'-6'-14'525'0,"-1"3"-118"0,0-5-158 15,7 7-93-15,0-3-57 0,7 1-33 0,-7 3-19 16,7 2-15-16,6-6-15 0,-1 5-8 0,-4 3-6 0,5 1-1 16,0-1-2-16,0 4-1 0,-1 4 0 0,2-1-3 0,-1 5 0 15,-8 2-1-15,3 5-1 0,-1 0-1 0,-2 3 2 16,-5 5 0-16,7-2-1 0,-7 1 4 0,0 0-2 16,7 5 2-16,-7-2 0 0,7-4 2 0,-1 5 0 0,7-4 0 15,-6 0 1-15,6 0-1 0,6-1 0 0,0 2 0 0,1-5 2 16,0 1-2-16,-1-1-3 0,1 0-1 0,6-3-2 15,-13-1 1-15,7 5-1 0,-8-8-1 0,2 4-2 0,-8-1 0 16,0-3 2-16,-6 0 7 0,7 0-2 0,-14 0-2 16,7 1 1-16,-6-2 0 0,-6 1 1 0,-3-1 2 0,-5-2 0 15,8 3-7-15,-7-3 6 0,0 2 1 0,-1-5 0 0,0 2 1 16,0 0-1-16,7 0 0 0,-6 1-3 0,6-1-10 16,0 0-14-16,7-2-21 0,-1 1-20 0,7-2-36 0,0 0-59 15,7-1-109-15,-7 1-103 0,0 0-59 0</inkml:trace>
  <inkml:trace contextRef="#ctx0" brushRef="#br0" timeOffset="179926.56">5038 15129 167 0,'-33'4'298'0,"1"4"-105"15,-2-5-77-15,3 5-47 0,-2-5-26 0,7 0-16 0,-7 5-3 16,1-4-2-16,-1 1 1 0,7-3 2 0,-6 2 1 0,-1 3 0 16,1-7 2-16,-1 4 1 0,6-1-1 0,2 2 1 15,-1-5 2-15,-1 4 3 0,2-4 2 0,5 0 6 16,7 3 1-16,-6-3 2 0,5 0-1 0,8 0-4 0,-1 0-3 15,1 0-8-15,6 0-4 0,0 0-7 0,0 0-4 0,6 0-4 16,1 0-4-16,-1 0-2 0,8 0 0 0,5 0 0 0,0 0 1 16,1 0-2-16,7 0-2 0,-2 0 0 0,8-3-1 15,0 3 2-15,6-4-1 0,-1-1-1 0,1 2 1 16,7-5-1-16,7 1 1 0,-2 0 0 0,8-5 1 0,0 2 1 16,6-1 3-16,7 0 1 0,-2-3 0 0,4-1 3 0,3 1 0 15,2 2 0-15,5-2 1 0,-6-1-3 0,7 0-1 16,0 0-2-16,-7 5-2 0,0-5-1 0,0 4-1 0,-13 0-1 15,1 4 0-15,-15-1 0 0,2 1-2 0,-7 0 0 16,-14-1 2-16,1 5 0 0,-14-1-1 0,1 1-7 0,-8 3-7 16,-4-5-13-16,-8 5-14 0,-8 0-18 0,-4 0-21 0,-1 5-27 15,-13-5-42-15,-1 3-67 0,-5 1-121 0,-8-1-67 16</inkml:trace>
  <inkml:trace contextRef="#ctx0" brushRef="#br0" timeOffset="180379.73">5351 15233 434 0,'-6'0'406'0,"6"0"-152"0,0 3-109 16,0-3-63-16,0 4-40 0,0-1-20 0,0 1-10 0,-8 3-2 16,8 4-1-16,0 0-1 0,0 4 0 0,0-1 3 0,-6 8 2 15,6 1 1-15,6-2-4 0,-6 8 1 0,0 1-3 16,0-1 0-16,0 4-1 0,0 4 0 0,0 0 0 15,-6 0-1-15,6 2 0 0,-6 2-2 0,0 3-1 0,-8-1 1 16,8 2 0-16,-2-5 0 0,3 0-2 0,-2-3-1 0,7-3 0 16,-8-2 2-16,8 1-1 0,-5-8-2 0,5 1 0 15,-6 0 0-15,6-8 0 0,0 1 0 0,-6-9 7 0,6 1 10 16,0 0 15-16,0-7 10 0,0 0 10 0,0-1 8 16,6-6 4-16,-6-1 3 0,6-7-5 0,-1 3-10 0,3-6-13 15,-1-1-13-15,6 1-7 0,-7-8-9 0,8 3-5 0,-8-3-2 16,14 0-3-16,-8 0 0 0,1 5 0 0,1-2-1 15,-2 0-1-15,2 5 1 0,5-1 0 0,-6 1-1 0,6 6 0 16,-5-3 0-16,5 4 1 0,-6 3-1 0,7 4-1 0,-7-3 2 16,-1 6-1-16,8 1-1 0,-7-1 1 0,7 1 1 15,-7 4 0-15,6 0 0 0,-5-1 1 0,5 0 0 0,-6 0 1 16,6 4 0-16,-5-3-2 0,5 2 0 0,1-2 0 16,0-1-1-16,-8-3-2 0,8-1-5 0,-1-3-7 0,-5 4-10 15,5-4-12-15,-6 0-17 0,7 0-19 0,-7 0-18 0,-7 0-20 16,7-4-25-16,-6-3-43 0,-7 3-70 0,0-2-116 15,-7-6-59-15</inkml:trace>
  <inkml:trace contextRef="#ctx0" brushRef="#br0" timeOffset="180551.51">5084 15833 13 0,'-20'0'505'15,"14"0"1"-15,-7-3-173 0,6 3-123 0,7-4-67 16,7-3-39-16,-2 3-24 0,9-3-17 0,-1-4-15 0,6 0-16 15,8 0-14-15,-1-1-8 0,13 2-3 0,0-5-2 0,0 1-3 16,14-1-2-16,-2 0-7 0,8 0-11 0,-1-3-17 0,7-1-24 16,1 2-39-16,-1-5-80 0,7-1-182 0,-7-2-97 15,-7-1-46-15</inkml:trace>
  <inkml:trace contextRef="#ctx0" brushRef="#br0" timeOffset="182035.47">6699 13972 195 0,'0'-3'218'0,"0"3"-45"0,0-4-45 16,0 0-39-16,0 1-29 0,0-1-16 0,0 0-10 15,7 0-7-15,-7 1-3 0,0-1-4 0,0 1-4 16,7-1-3-16,-7 1-4 0,0-5-2 0,0 4-5 0,6 1-1 15,-6-2 0-15,0-2 0 0,7 5 0 0,-7-2 0 0,6-4 4 16,0 0-2-16,-6 1 1 0,8 0 3 0,-2-5 1 0,-1 2 4 16,2-1 2-16,1-4 1 0,-3 1 0 0,2-1 0 15,0-3 2-15,-1-5-1 0,1 5-3 0,6-8-3 0,-7 5-3 16,0-4-1-16,8-2-3 0,-1-2 1 0,0 0-3 16,0-5-1-16,1 3-2 0,-3-3 0 0,10-7-1 0,-2 1-1 15,1-3-1-15,0-5 2 0,-1 0-3 0,1-7-3 16,6 3-1-16,0-2-3 0,-7-5 0 0,7 1-2 0,-6-1-1 15,-1 1-4-15,1-9 3 0,0 5 2 0,-8-4 1 16,8-2 2-16,-1-3-1 0,1 1 0 0,0-2 1 0,-1 1-1 16,1-2-2-16,6 0-1 0,0 0-3 0,0-4-2 0,0 4-2 15,6-4-1-15,-6-4 2 0,0 4 3 0,7-3 3 16,-7-1 2-16,0-3 3 0,1 3 2 0,-1 0 4 0,0 5 4 16,-7-2 0-16,7 2-2 0,-6 2 1 0,6 1 1 15,-7 0 2-15,1 3 0 0,0 1-1 0,-1 2-2 0,1 2-1 16,-2-1 3-16,2-4-4 0,0 0-4 0,-7 1-1 0,7-4 3 15,6 2 5-15,0 3 2 0,-1 1 5 0,8-2 0 16,1 2 1-16,-2 2 8 0,7 3 7 0,-7-1 1 0,7 5 0 16,1-1-1-16,5 8 0 0,1 0 1 0,6 3 0 0,0 4-5 15,0 0-5-15,0 4-1 0,7 3-4 0,-7 1-3 16,7 3-2-16,-7-1-3 0,0 5 0 0,0 0-3 16,7 0-1-16,-7 4-3 0,-7-2-1 0,8 2-5 0,-7 0-1 15,-1-2-1-15,1 6-5 0,-1-1 1 0,-6 4 0 0,-7-5 1 16,8 5 2-16,-7-1 3 0,-1 5 2 0,1-4 3 0,-1 4 3 15,-6 2 2-15,1 1 0 0,-1 0-2 0,-1 4-6 16,-5 0-9-16,6-1-10 0,-6 1-9 0,-7 3-14 16,6 0-17-16,0 0-17 0,-5 1-16 0,-1-1-11 0,0 1-7 15,0-1-1-15</inkml:trace>
  <inkml:trace contextRef="#ctx0" brushRef="#br0" timeOffset="182316.83">10003 8561 45 0,'26'-18'172'0,"-7"3"-18"16,8-7-29-16,-8 4-28 0,14-5-29 0,-7 2-19 15,7-1-9-15,-1-4-3 0,0 1-2 0,1-1-1 0,0-4-4 16,7 5-1-16,-8-1-1 0,1-3 1 0,-7 4-1 0,6 0-1 16,-13-2 0-16,1 1-1 0,0 5 1 0,-7-1 0 15,-7-1 0-15,-6 6-1 0,0-3-1 0,0 3-2 0,-6 2-3 16,-7 0-2-16,6 5-6 0,-6-2-2 0,0 5-3 16,-1-1-4-16,2 2-1 0,-1-2 0 0,-6 5-1 0,5-1-1 15,8 0 0-15,0 0 0 0,-8 4-1 0,14-3-2 0,-6 3-2 16,6-5-4-16,0 5-3 0,6 0-1 0,8 0-1 15,-8-2-4-15,14 2-2 0,-1 0 1 0,1-4 0 16,-1 4 4-16,7 0 1 0,-6-3 0 0,6 3 2 0,-6 0 3 16,-1 0 2-16,0 3-3 0,-6 1-3 0,-7-2-4 0,2 6-1 15,-8 0-1-15,0 3-2 0,0 3 0 0,-14-3-3 16,8 8-3-16,-15-1-13 0,9 0-40 0,-8 4-112 0,-6 5-88 16</inkml:trace>
  <inkml:trace contextRef="#ctx0" brushRef="#br0" timeOffset="193407.8">10831 7338 108 0,'0'0'212'0,"0"0"-61"0,-7 0-51 0,7 0-34 15,-6 0-22-15,6 0-13 0,-6 0-6 0,6 0 1 0,-8 0 0 16,8 0 1-16,-6 0 0 0,6 0 1 0,0 0-3 0,0 0-2 16,0 0-3-16,0 0-2 0,0 0-3 0,0 0-2 0,0 0-4 15,0 0-2-15,0 0 0 0,0 0 0 0,0 0-1 16,-6 2-4-16,6-2 0 0,0 0-2 0,0 0 1 0,0 0 1 16,0 5-2-16,0-5 0 0,-7 4 1 0,7-1 0 15,0 2 2-15,-6-2 0 0,6 0-2 0,-7 1 3 0,7 0-1 16,-6-1-1-16,6 1 1 0,-7 0-2 0,7 0 0 15,-6-1 2-15,6 1 0 0,-7-1 2 0,7 4 0 0,-7-3 4 16,0 4 0-16,2-5 3 0,-2 4-2 0,-6 0 2 16,6 5 0-16,1-4-1 0,0-2-1 0,-8 2-3 0,8 4 0 15,0-6 0-15,-2 2 1 0,2-1 0 0,6 1 0 0,0-5-1 16,-6 1 4-16,6-1 2 0,0 1 1 0,0-4 5 16,6 0 2-16,-6 3 4 0,0-3-1 0,6 0 2 0,-6-3-3 15,0 3 1-15,8 0 0 0,-8-4-3 0,6 1-4 0,0-1-4 16,1-3-1-16,-7-1-2 0,7 1 1 0,-1 0 0 15,-6-1-1-15,6 1 0 0,1-1 2 0,-7 2 2 0,0-2 3 16,5 0 0-16,-5 1 1 0,0 3 0 0,0 1 1 16,0-1-2-16,0 1-1 0,0-1 0 0,0 0-3 0,0 4-2 15,0 0-1-15,8-4-4 0,-8 4-2 0,0 0-2 0,0 0-1 16,0 0-2-16,0 0-1 0,7 0 0 0,-7 0 0 16,0 4 0-16,5 0 0 0,-5 0-2 0,7-1 1 0,0 1 0 15,0 3 2-15,-1 0-2 0,7 1 1 0,-6 3 1 16,6-5 1-16,-7 3 3 0,8 2-3 0,-2 0-4 0,1 0-6 15,0 0-4-15,-1-1-11 0,-4 2-12 0,5-2-20 0,0 1-30 16,0 0-33-16,-7 0-65 0,7-8-129 0,-6 5-79 16,0-1-47-16</inkml:trace>
  <inkml:trace contextRef="#ctx0" brushRef="#br0" timeOffset="193892.04">10843 7521 25 0,'0'-4'380'15,"0"4"-94"-15,0-3-102 0,0-1-79 0,0 1-42 0,0 3-23 16,0-4-10-16,7 4-4 0,-7-4 0 0,0 4-2 16,0 0-1-16,0 0-3 0,0 0-6 0,0 0-4 15,0 0-4-15,0 0-4 0,0 4-2 0,0 0 0 0,0-1-1 16,0 4 1-16,0 0 0 0,0 1-1 0,0 3 1 0,0-1 2 15,0 5 0-15,0-1-1 0,0 6-1 0,0-6 0 0,7 8 2 16,-7-3-3-16,5 2 5 0,-5 1 1 0,8 4 1 16,-1-3 3-16,-1 2 0 0,0-4 0 0,1 5-1 15,0 0 4-15,-1-1-5 0,0 2-3 0,1-2-1 0,-1 0-1 16,1 5 0-16,0-5 1 0,-1 0-1 0,-1 4 0 0,-5-2-2 16,9-1 2-16,-9-1-1 0,6 1 1 0,-6-1 0 15,0 2-3-15,0-6 1 0,0 1 0 0,0 0 3 0,-6-3-2 16,6-2 2-16,0-1 1 0,-9-5 1 0,9-1 4 15,-5 2 5-15,5-5 7 0,-6 0 12 0,-1-3 9 0,0-1 9 16,7-3 8-16,-6 0 1 0,-1 0 0 0,-5-7-4 0,5 3-5 16,-6-3-8-16,7-4-8 0,-9 0-5 0,3 1-4 15,-1-5 1-15,0 3 2 0,7-2 9 0,-8-1 6 0,2 5 2 16,5-6 4-16,1 6 1 0,-1 2 0 0,1-3 0 16,-1 8-3-16,7-4-8 0,-6 3-9 0,6 0-6 0,0 0-8 15,0 4-8-15,0-3-9 0,6 3-7 0,-6 0-2 0,7 3-2 16,6-3-1-16,-7 4-1 0,7 0 1 0,7 0-5 15,-1-2-12-15,1-2-20 0,6 5-27 0,0-5-25 16,7 0-29-16,-7-5-33 0,6-1-66 0,1-5-141 0,-7-1-79 16,7-2-43-16</inkml:trace>
  <inkml:trace contextRef="#ctx0" brushRef="#br0" timeOffset="194876.19">10505 6579 286 0,'0'0'261'0,"0"-4"-100"0,0 4-73 0,-7 0-44 0,7 0-23 16,0 0-10-16,-7 0-7 0,7 0-1 0,0 0-2 0,0 0 2 15,-5 0 3-15,5 0 5 0,0 0 2 0,0-3 0 16,0 3 2-16,0-4-1 0,5 1 1 0,-5-1-2 16,0-3-3-16,7 2-5 0,-7-1-2 0,7-5-2 0,-7 3-1 15,7-3 0-15,-7 1-1 0,6-2 0 0,-6-3 3 0,6 5 4 16,-6-2 0-16,7-2 0 0,-7 2-2 0,0 2 1 15,7-5 2-15,-7 4 0 0,0 4-3 0,6-4-1 0,-6 4-1 16,0 0 2-16,0 0 0 0,0-1 2 0,0 4-1 16,7 4 0-16,-7-3-3 0,0 3 1 0,0 0-2 0,0 0 0 15,0 0-2-15,0 3 0 0,0 1 0 0,6 4 0 0,-6-1 0 16,0 0 1-16,0 0 1 0,6 4 1 0,-6-4 0 16,7 4-2-16,-7 0 0 0,0 0 0 0,7 1 2 0,-7-2-2 15,0 2-1-15,0-1-1 0,6 0 0 0,-6-4 2 0,0 4-1 16,0 0 0-16,-6-1 1 0,6 2 0 0,0-5 0 15,0 3 2-15,-7 2 0 0,7-5 1 0,0 4-2 0,0 0 1 16,0-4-6-16,-7 0 3 0,7 1 0 0,0 4 0 16,0-5 1-16,0 0-1 0,0 0 0 0,7 4 0 0,-7-3 5 15,0 3-3-15,0-1-1 0,7 1-1 0,-7 1 0 16,0 2 0-16,0 1 1 0,0-4 0 0,0 7 2 0,6-3-2 16,-6-1 0-16,0 5 1 0,0-1 0 0,0 0 1 15,6 5 1-15,-6-9-3 0,8 5 0 0,-8-1 0 0,5 0 1 16,-5 0-1-16,7 1 0 0,0-4 0 0,-7 2 1 0,5-3 0 15,3 1-1-15,-2 1 3 0,1-5 0 0,-1 3-1 16,-6-3 0-16,6 0-1 0,2 1-1 0,-8-6 0 0,6 5 1 16,-6 1-1-16,6-4 0 0,-6 1-1 0,7-1 0 15,-7 0 2-15,0-2 0 0,7 1-1 0,-7-2 1 0,0 2-1 16,6 1 1-16,-6-5 0 0,0 4 2 0,6-3-1 0,-6 0-1 16,0-1 0-16,0-3 1 0,0 5 1 0,7-5-2 15,-7 2 1-15,0-2 0 0,0 0 2 0,0 4 4 0,0-4 3 16,0 0 1-16,0 0 3 0,0 0 1 0,0-4 2 15,0 4-1-15,-7 0-2 0,7-2 0 0,0 2-1 0,-6-5 0 16,6 2-1-16,-6-1 0 0,-1 0 0 0,7-3-3 0,-7 4 1 16,1-5-1-16,0 1 0 0,-2 0 0 0,2 0 3 15,6-1 1-15,-6 0 0 0,-1 4 3 0,7 1-1 0,-6-3-1 16,6 0-2-16,0 6-4 0,-8-2-3 0,8-2-4 16,0 4 0-16,0 0-2 0,0 0 2 0,0 0-3 0,0 0 1 15,8 0 0-15,-2 0 0 0,1 4 1 0,-1-2-1 0,8 4-1 16,-2-6-3-16,8 2-8 0,-7-2-18 0,7 4-25 15,-1-8-44-15,7 4-79 0,-6-8-137 0,-8 6-88 16</inkml:trace>
  <inkml:trace contextRef="#ctx0" brushRef="#br0" timeOffset="195172.99">10583 6389 168 0,'-6'3'256'16,"-8"1"-114"-16,2 3-68 0,5-2-35 0,1 1-18 0,-1-2-9 15,0 0-2-15,1-1 3 0,0-3 4 0,6 3 3 0,-7-3 6 16,7 5 0-16,0-5 1 0,0 0-2 0,0-5-4 15,0 5-3-15,0 0-5 0,7-3-4 0,-7 3-2 0,0-3-2 16,6-1-1-16,-6 4 1 0,6 0-2 0,1 0 0 16,6-4-1-16,-6 4-6 0,12 4-14 0,-6-4-44 0,6 0-113 15,-5 4-97-15,5-1-72 0</inkml:trace>
  <inkml:trace contextRef="#ctx0" brushRef="#br0" timeOffset="196750.84">6921 11811 122 0,'-14'-8'347'0,"3"2"-110"0,-3-6-95 0,8 5-53 16,-7 0-28-16,6-5-16 0,-6 4-9 0,7-1-2 0,-2 1 1 15,-4-4-1-15,6 2-3 0,-1 3-1 0,-6-5-2 16,-1 5-1-16,1-3-2 0,6 2-1 0,-12 1-4 0,7-1 0 15,-8-3 0-15,1 4-1 0,-2 0 2 0,1 0-3 16,-4-5-2-16,-2 8-5 0,-1-3-1 0,-6 1-2 0,1 1-2 16,0 2-1-16,-8-1-3 0,8 4 0 0,-7-4-1 0,0 4-1 15,-1 0 1-15,-5 0-1 0,6 0 1 0,-7 0-1 16,7 0 1-16,-7 4 1 0,1-4-2 0,-1 4 0 0,1-4 0 16,-1 3 1-16,1 2 0 0,-2-3 1 0,2 2 0 15,-1-1-1-15,1 5 0 0,-1 0 0 0,1-1 0 0,-1-1-1 16,1 3 0-16,-1-2-1 0,1 4 1 0,-2 0 1 15,9 0 0-15,-7 3 0 0,-2-2 0 0,9 2 0 0,-2 1 0 16,-5-1 0-16,6 1-1 0,-1 0 0 0,1 0 0 0,0 3 0 16,1-3 0-16,-8 2 0 0,7 2 0 0,-1-1 1 15,1 5-1-15,0-2 0 0,1 2 0 0,-2-2 1 0,0 4 0 16,8 1 1-16,-6 0-1 0,5 4 0 0,0-1 0 16,-6 0 1-16,13 0-1 0,-7 0-1 0,6 1 0 0,3-4 0 15,-3 3-1-15,8-4 1 0,-2 5-1 0,2-5-1 0,0 4 2 16,-1-2 0-16,7 2 2 0,1 0 0 0,-2 1 1 0,2-1-1 15,-2 1 3-15,1-1-1 0,7 0 1 0,-2 4 0 16,2 0-1-16,0-1-1 0,0 1 2 0,0 3-2 16,-2-2 0-16,2 7 0 0,0-4-3 0,-1 3 1 0,-6 4 1 15,6 0 1-15,1-1-2 0,-8 5-1 0,2-1 2 0,5 4 1 16,-6-3-2-16,0 3 0 0,1-3-1 0,-2 4-2 16,8-5 2-16,0 2 1 0,-2-3-1 0,2-2 0 0,0 4 1 15,-1-4 0-15,1-4 1 0,6 5 0 0,-7-2 0 16,0-3-1-16,1 4 1 0,6-3 0 0,-6 3 0 0,-2-1 0 15,8 2 2-15,-6 2-1 0,6 1 1 0,0-1-1 0,-6 1 2 16,6 3 0-16,-6 5 1 0,6-6-1 0,-7 10 0 16,7-6-1-16,0 9-1 0,0-5 0 0,0 5-1 15,0-1 0-15,-7 0 0 0,7 1 0 0,0-1 1 0,7 0 2 16,-7-3 2-16,7-1 2 0,-1 1-2 0,6-1 4 0,-4 2 2 16,11-2 2-16,-6-4 2 0,6-1-3 0,-5-3 1 0,6 1 0 15,-1 0 1-15,0-3-2 0,8 0-1 0,-8 0-2 16,7-1-2-16,-6 1-1 0,6-1-1 0,0-3-3 15,-1 0-1-15,2-4 1 0,5 1-2 0,-6-1-1 0,7-3-1 16,-1 0 0-16,-5-4 0 0,5-1 1 0,1 2 0 0,-1-5-1 16,-6 0 0-16,6-3 1 0,1-1 0 0,-6-3-1 15,4 0 1-15,3 1-1 0,-8-5 1 0,6 1 2 0,-6-5 1 16,6 1 3-16,1-5 1 0,7 1 3 0,-7 0-1 16,6-4 0-16,-1-3 0 0,8 0 2 0,0-1 0 0,0-3-2 15,6-3 2-15,0-1-1 0,0 0 3 0,0-3 6 0,0-4 6 16,6 0 3-16,1 1 2 0,6-5 2 0,-6-4 0 15,6 1 0-15,1 4-1 0,-7-5-6 0,6 1-5 0,0-4-7 16,-7 3-4-16,1 1-3 0,0-4-3 0,-1 0 0 16,-6 0-4-16,6 0 0 0,-5 1-1 0,-1-6 0 0,0 1 0 15,0 1 1-15,1-4-1 0,-1-4 1 0,-7 0 0 0,8-3 0 16,-3-2 1-16,3-1-1 0,5-2 0 0,-4-2 0 16,4-6 0-16,1 2-1 0,0-7 0 0,-1-2 1 0,7-2 1 15,0-5-1-15,-6-2 1 0,0-1 1 0,0-4-2 0,-1-4 0 16,-6 1-1-16,-6-8-1 0,-1 1 2 0,-5-4-5 15,-1 0 5-15,-7-5 3 0,1-2 3 0,-7 0 6 16,-6-2 2-16,5 1 1 0,-5-2-1 0,0-5 4 0,-1 0-5 16,-6-1-3-16,6-5-3 0,-5-1-5 0,-2-4-2 0,2 1-2 15,-8-2 2-15,0-3 0 0,1 5 0 0,-7-5 0 0,-7 5 1 16,1-2-1-16,-8-3 0 0,-4 5 0 0,-2-2-2 16,-6 5-1-16,-1 4 4 0,-5 3-1 0,-1 4 1 15,-5 7-1-15,-9 7 0 0,2 12 1 0,-1 3-1 0,-11 11-4 16,4 3-18-16,-12 12-19 0,6 8-26 0,-7 5-28 0,-5 9-33 15,6 11-45-15,0 3-74 0,0 4-156 0,0 11-72 16,6 0-38-16</inkml:trace>
  <inkml:trace contextRef="#ctx0" brushRef="#br0" timeOffset="199547.15">12049 14299 90 0,'0'0'119'0,"7"-5"-13"0,-7 5-11 16,0-3-13-16,6 3-13 0,-6 0-13 0,0-4-11 0,7 4-11 15,-7-3-9-15,6 3-6 0,-6-4-9 0,6 4-3 0,-6 0-1 16,7-4-5-16,0 4-1 0,-7 0 0 0,6 0-2 0,0 0-4 16,-6 0-3-16,8 0-3 0,-2 0-7 0,-6 0-1 15,0 0-2-15,6 0-1 0,-6 0 1 0,0 0 2 16,0 0 6-16,7 0 4 0,-7 0 9 0,0 0 6 0,0 0 5 16,0 0 3-16,0 0 2 0,0 0 2 0,0 0-1 0,-7 4-2 15,7-4-2-15,0 0-5 0,0 0-3 0,0 0-1 16,0 0 0-16,0 0-1 0,0 0-1 0,0 0-2 0,0 0 0 15,0 4-1-15,0-4 0 0,0 0 2 0,0 0-4 16,0 0 1-16,0 0-3 0,0 0-3 0,0 0-7 0,0 0-11 16,0 0-16-16,0 0-19 0,0 0-25 0,0 0-29 0,0 0-36 15</inkml:trace>
  <inkml:trace contextRef="#ctx0" brushRef="#br0" timeOffset="199734.42">12062 14316 98 0,'0'0'181'0,"-6"0"-30"0,6 0-28 0,-7 0-25 0,7 0-20 16,-6 0-18-16,6 0-9 0,0 0-4 0,0 0-6 0,0 0-3 15,0 0-2-15,0 0-2 0,0 0-4 0,6 0-3 16,1-3-2-16,-1 3 1 0,7-4-4 0,0 0-5 0,0 0-1 16,7 2-4-16,-1-3-5 0,7-2 0 0,0 4-2 0,7-1-9 15,0 0-5-15,-1 0-12 0,7 1-27 0,1-1-36 16,-2-3-87-16,-6 3-134 0,9 1-70 0</inkml:trace>
  <inkml:trace contextRef="#ctx0" brushRef="#br0" timeOffset="199890.81">11913 14551 431 0,'-7'0'491'0,"0"0"-195"16,7 0-133-16,0 0-74 0,14-4-43 0,5 0-27 0,6 2-12 15,8-6-8-15,13 0-4 0,-1-3-4 0,14 1-6 0,-1-1-13 16,8-4-17-16,-1 3-26 0,7 3-50 0,-1-7-107 16,2 5-102-16,-2 1-71 0</inkml:trace>
  <inkml:trace contextRef="#ctx0" brushRef="#br0" timeOffset="200156.2">13001 14328 483 0,'-20'7'493'0,"0"0"-186"0,7 4-136 0,1 0-75 16,-3 4-40-16,10-1-24 0,-1 5-13 0,6-1-8 0,0 1-3 16,6 2 1-16,-1-3-1 0,10 5-1 0,4-5-2 0,1 4 2 15,6-3-3-15,0-2 2 0,7-2-3 0,5-1-2 16,1-2 0-16,6-4 1 0,1-1 0 0,1-7 5 0,-2-4-2 16,7-3-1-16,-1-1 4 0,-4-7 8 0,-1 1 3 15,-1-9 2-15,-5 6 2 0,-2-2-2 0,-11-3 7 0,-1 3 0 16,-7 2-5-16,-6-2-3 0,-13 1-3 0,-7-1-3 0,-6 5-5 15,-13-1-13-15,-6 5-13 0,-13 2-15 0,-8 0-10 16,-6 2-21-16,-7 2-21 0,-5 0-26 0,0 4-40 0,0-3-74 16,-2-2-134-16,7 2-71 0,8-1-32 0</inkml:trace>
  <inkml:trace contextRef="#ctx0" brushRef="#br0" timeOffset="201468.39">19654 8008 67 0,'-7'0'234'0,"0"0"-62"16,1 0-57-16,6 0-39 0,-7-4-24 0,1 4-12 0,0-4-14 16,-2 4-9-16,2 0-4 0,0-3-3 0,0 3-2 0,6 0-2 15,-7 0-1-15,0 0-1 0,1 0-2 0,-1 0 0 16,1 0 0-16,-1 0 1 0,7 0 1 0,-7 3 3 15,1-3 2-15,6 0 0 0,0 0 4 0,-6 0 0 0,6 0 0 16,0 0 0-16,0 4 0 0,0-4-2 0,0 0-3 0,6 0-1 16,-6 0-2-16,6 0-3 0,1 0 0 0,0 0-1 0,6 0-2 15,0-4 1-15,6 4-1 0,1 0 0 0,6-3 1 16,7 3 0-16,-1-4 1 0,7 1 0 0,0-1 0 0,7 0 0 16,6 1-1-16,0-4 2 0,6 3 2 0,8-4 0 15,6 1-1-15,-7-1 0 0,12 2 3 0,2-2-1 0,6 1 2 16,6-1-1-16,-6 0-2 0,6 2 0 0,1-1 0 0,-1-1 0 15,-7 0-2-15,1 5 3 0,0-3-1 0,-1-3 2 16,-6 2-2-16,1 0 3 0,-1-1 3 0,-6 1 3 16,-7-1-1-16,-7 5-1 0,1-4-1 0,-14 3 0 0,-5 1 3 15,-8-1-3-15,-5 4-2 0,-8-4-1 0,1 4 2 0,-14 0 1 16,0-4 2-16,1 4-2 0,-7 0 2 0,0 4-2 16,0-4-7-16,-7 4-15 0,-5 3-37 0,5-3-86 0,-6 0-140 15,0-1-96-15</inkml:trace>
  <inkml:trace contextRef="#ctx0" brushRef="#br0" timeOffset="202202.66">18930 11664 308 0,'-6'0'373'15,"-1"0"-154"-15,0-3-101 0,1 3-57 0,0 0-27 0,6 0-19 16,-7 3-6-16,7-3-5 0,0 0 0 0,0 0-3 15,0 0-2-15,0 0 1 0,7 0-1 0,-7 0 1 16,6 4 0-16,7-4 0 0,0 0 0 0,1 0 0 0,5 0 2 16,7 0 1-16,0 0 1 0,7 0 3 0,4 0 1 0,4 0 4 15,11-4 5-15,0 4 6 0,13-3 4 0,14-5 7 16,-2 1 1-16,8 0 2 0,6-2 3 0,7 3 2 0,-1-5 1 16,14-1-1-16,1 3-1 0,5-3 1 0,7 1 2 15,-1 0-1-15,8 0 0 0,-1 0-7 0,-7 4-6 0,8-4-2 16,-1 0 0-16,-6 0-7 0,0 0-4 0,0 4-2 0,-7-4-5 15,0-1 0-15,1 1-1 0,-7 3-2 0,-7-2-4 16,-7 3-3-16,-6-1 0 0,-12 2-1 0,-8-2 1 0,-6 4-1 16,-13-3 0-16,-6 3-1 0,-13 1 2 0,-1-1 2 15,-13-3 0-15,2 3-1 0,-15 4-1 0,0-4 0 0,-6 1 0 16,0-2-5-16,-6 5-10 0,0-2-15 0,-8 2-20 0,2 0-24 16,5 0-33-16,-6 0-66 0,-6 0-129 0,5-4-96 15,-5 4-59-15</inkml:trace>
  <inkml:trace contextRef="#ctx0" brushRef="#br0" timeOffset="202889.96">23029 11455 399 0,'-13'0'290'0,"-1"-4"-111"0,8 4-67 0,0 0-37 15,0-3-17-15,6 3-9 0,0-4-6 0,0 4-2 0,0-2-2 16,6 2 0-16,0-6-1 0,7 4-2 0,-6-2-3 16,6 0 1-16,-2 0-1 0,9 1-2 0,1-1-6 0,-2 0-4 15,1 0-3-15,6 2-3 0,-1-3-3 0,9 2-4 16,-8 3-4-16,6-4-3 0,6 4-1 0,-4 0-2 0,-2 0-10 15,8 4-17-15,-7-4-23 0,-8 3-29 0,1-3-47 0,0 5-80 16,-6-5-140-16,-1 0-71 0</inkml:trace>
  <inkml:trace contextRef="#ctx0" brushRef="#br0" timeOffset="203124.46">23309 11451 382 0,'-13'0'453'0,"7"8"-182"0,-3 0-119 0,9-2-67 0,0 6-39 16,9 3-21-16,-3-1-11 0,7 4-6 0,6 1-1 0,-6-1 1 15,7 0 2-15,0 4 0 0,6-1 3 0,-7 6-3 16,1-5 1-16,6 4 0 0,-7 3-2 0,1-4-2 0,-7 5 0 16,0-1-1-16,0 0-1 0,-7-4 2 0,1 6 0 0,-7-6-1 15,-7 4 2-15,1-3 3 0,-7-4-2 0,-7 0 3 16,-6 4 1-16,0-8 1 0,1 0 4 0,-8 0 4 0,-7-3 1 16,8 0-1-16,-7-4-1 0,0-4-1 0,-1 0-1 15,2 1-2-15,-1-5-4 0,6 1-4 0,7-4-2 0,5 0-1 16,1-4-5-16,9 1-11 0,4-5-22 0,7 1-25 0,13 0-37 15,1-8-66-15,12 0-126 0,-1 1-101 0,8-5-69 16</inkml:trace>
  <inkml:trace contextRef="#ctx0" brushRef="#br0" timeOffset="203343.03">23870 11759 413 0,'-7'-3'462'16,"0"-2"-177"-16,7 2-122 0,0 0-70 0,7 0-35 0,0-5-20 15,5 4-11-15,2-4-7 0,5 5-6 0,7-4-4 16,6 3-3-16,1-3-2 0,-1 3-4 0,14 0-6 0,-7 1-14 16,0-1-22-16,1 0-37 0,-1 1-66 0,-7 3-138 15,-6-3-94-15,1 3-59 0</inkml:trace>
  <inkml:trace contextRef="#ctx0" brushRef="#br0" timeOffset="203499.41">23934 11884 12 0,'-6'0'459'0,"6"0"-76"0,0 0-162 16,6-4-102-16,7 4-55 0,1-8-29 0,12 5-17 0,0-4-8 15,13 0-6-15,0-1 0 0,13 1-4 0,-1 0-12 16,8-4-16-16,0 3-23 0,7-3-39 0,-1 1-62 15,0-1-135-15,0-4-87 0</inkml:trace>
  <inkml:trace contextRef="#ctx0" brushRef="#br0" timeOffset="203717.86">24827 11613 5 0,'-33'4'457'16,"6"3"-102"-16,-4-1-143 0,-2 3-88 0,14 2-47 15,-8 0-22-15,8 0-13 0,6-1-5 0,0 1-6 0,0 1-5 16,7 2-1-16,6 1 1 0,0-4 0 0,0 3 0 0,6-2 1 15,7-1 3-15,0-4 4 0,6 1 1 0,1-2 2 16,0-2 0-16,5-4 3 0,2 0 2 0,4-4 4 0,-4 1 6 16,6-4 8-16,-7-1 7 0,7-3 9 0,-14 4 10 15,8-4 3-15,-8 0 2 0,-6 0-4 0,0-1-9 0,0-2-11 16,-13 3-12-16,7 0-17 0,-14-3-37 0,0 3-47 0,-6 0-45 16,-6-4-45-16,0 4-55 0,-8-4-99 0,1-2-157 15,-6-3-92-15,-1 3-31 0</inkml:trace>
  <inkml:trace contextRef="#ctx0" brushRef="#br0" timeOffset="204311.47">22664 7902 57 0,'-7'4'231'0,"1"-4"-57"0,-1 2-47 0,1-2-28 0,-1 0-21 16,7 5-12-16,-6-5-11 0,6 0-6 0,0 0-5 15,-6 0 3-15,6 0-2 0,0 0 1 0,6 0 0 0,-6 0 2 16,0 0 4-16,0 0 2 0,0 0-1 0,6 0-3 0,1-5-5 15,-7 5-6-15,13-6-5 0,-7 3-6 0,6-1-8 16,3-4-7-16,-3 0-6 0,8 5-2 0,-1-3-3 0,7-3-1 16,-6 2 0-16,6 3-1 0,7-3 0 0,-7 3-7 0,0 1-13 15,0-1-20-15,-7 4-25 0,8-4-27 0,-15 4-45 16,8 0-60-16,-7-4-82 0,-6 4-101 0</inkml:trace>
  <inkml:trace contextRef="#ctx0" brushRef="#br0" timeOffset="204545.87">22794 7858 117 0,'-7'3'351'0,"1"1"-123"16,6 1-98-16,0 1-61 0,0 1-34 0,0 1-17 16,0 0-7-16,6 1-5 0,1 3 0 0,-1-1 3 15,8 3 2-15,-2 1 0 0,2 4 1 0,-2-1 1 0,8 0 0 16,-7 0 2-16,7 5 0 0,-7-5 0 0,-1 3 2 16,2 2 4-16,-7-5 4 0,-1 4 3 0,-6-1 3 0,0 2 5 15,-6-4 7-15,-1-1 4 0,-7 0 6 0,-6 0 5 0,2-3 1 16,-2 1 1-16,-6-2 0 0,-6 1-6 0,5-5-9 15,1 1-4-15,-6-3-8 0,6 2-9 0,7-6-4 0,-1 3-8 16,0-2-5-16,7-2-9 0,1 0-10 0,4-3-12 0,8 4-14 16,8-4-25-16,-2 0-34 0,7-4-55 0,13-2-109 15,-1-6-102-15,2 1-64 0</inkml:trace>
  <inkml:trace contextRef="#ctx0" brushRef="#br0" timeOffset="204717.84">23335 7979 95 0,'-7'-4'445'16,"7"4"-119"-16,0-3-123 0,7 3-68 0,-7 0-36 15,0 0-16-15,0-4-10 0,0 4-7 0,6 0-9 0,1 0-12 16,6-4-11-16,7 4-8 0,-1 0-7 0,7 0-9 0,7 0-7 16,-1 0-14-16,8 0-21 0,-1 4-28 0,-1-4-41 15,-5 0-77-15,-1 0-147 0,1 0-86 0,-13 0-50 16</inkml:trace>
  <inkml:trace contextRef="#ctx0" brushRef="#br0" timeOffset="204873.84">23374 8143 232 0,'-13'5'391'16,"0"-2"-158"-16,6 0-92 0,1 1-48 0,6 0-22 16,-7-4-10-16,7 3-2 0,7-3-1 0,-7 0-2 0,13 0-7 15,6 0-9-15,8 0-9 0,5 0-8 0,14-3-7 0,-1 3-5 16,1-4-9-16,6 0-16 0,0 1-30 0,1 0-36 0,-8-5-54 15,-6 0-96-15,0 5-115 0,-6-4-76 0</inkml:trace>
  <inkml:trace contextRef="#ctx0" brushRef="#br0" timeOffset="205061.54">23973 7943 338 0,'0'-8'353'0,"-6"4"-125"0,6 4-81 0,0-3-43 0,0 3-23 16,0-4-16-16,0 4-12 0,0 0-10 0,0 4-12 15,6-4-8-15,-6 7-8 0,7 1-5 0,-7 2-1 0,7 5-1 16,-1 3 1-16,1 4 0 0,6-1 0 0,-7 6 2 0,1 2-2 16,5 0-1-16,2 5-1 0,-2-3-2 0,2 4-2 15,5 1 0-15,-5-3-2 0,5 4-1 0,-6-5-11 16,6 1-16-16,-6-3-37 0,6-1-66 0,-5-3-157 0,-8-4-88 16,1 0-63-16</inkml:trace>
  <inkml:trace contextRef="#ctx0" brushRef="#br0" timeOffset="206482.99">24606 6290 66 0,'6'-8'151'0,"-6"4"-14"0,0-3-23 16,0 4-23-16,0-4-15 0,0 3-10 0,0-4-8 0,-6 1-8 16,6-1-7-16,-7 2-4 0,1-2 0 0,-1 1-2 15,-6-1 0-15,7 1-3 0,-8 4-1 0,2-6-2 0,-3 3 1 16,3-2 0-16,-8 2-2 0,2-3-3 0,-9 2-2 15,7 0-5-15,-6-4-3 0,1 4-3 0,-8-5-3 0,0 2-1 16,0 3 0-16,1-5 1 0,-7 2 0 0,6-1 2 0,-5 0 1 16,4-5 2-16,-5 6 1 0,1-1-1 0,5 0-1 15,-13 0-1-15,7 0-1 0,-6 0-2 0,-7 3-1 16,-1-2-5-16,-5-1-1 0,-1 0 1 0,0 0-3 0,-6 4 1 16,0-4-1-16,-6 0 0 0,6-1 0 0,-1 2 1 0,-5 2 3 15,-1-3-1-15,0 1 0 0,1-2 0 0,-1 1 1 16,6 0-1-16,1 4 1 0,0-4 1 0,0 4-1 0,0-1-1 15,7-2 0-15,-2 2-3 0,2 1 2 0,-1 0-2 0,1-1-1 16,5 4-1-16,2-4-1 0,-2 2 0 0,-5 2 1 0,-1 0-1 16,6-3-1-16,-11 3 2 0,5 0-1 0,-6 1 1 15,0-1 2-15,0 1 1 0,0-1-2 0,0 1 2 16,-7 3 1-16,6-4-3 0,-5 4-1 0,6 0 0 0,-1-4-1 16,-5 4-2-16,0 0 1 0,6 0 1 0,-8 0 0 0,8 0 1 15,6 0 1-15,-6 0-1 0,7 4-1 0,-1-4-1 16,0 0 2-16,1 0-1 0,-1 0 0 0,0 0 1 0,0 0 1 15,1 4 1-15,0-4-1 0,-1 0 2 0,-6 3-2 16,6-3 0-16,-5 4 0 0,-9-1-1 0,8 1-2 0,-6-1-1 16,-1 5 2-16,0-1-2 0,7-3-1 0,-7 6 2 0,1-2-1 15,6 4 1-15,0-5 2 0,0 3 0 0,-1 5 0 16,1-4 2-16,-7 1 0 0,14-2 0 0,-7 1 0 16,6-3-1-16,0 3 1 0,0-1 0 0,6 1-2 0,-5 1 0 15,6-2 0-15,-6 2 0 0,5-1 0 0,1 0 0 0,-7 3 0 16,1-3 0-16,0 4 0 0,0-1-1 0,-9-3-1 0,10 8 1 15,-2-5 0-15,0 1 1 0,7 0-1 0,-7-1 1 16,1-2 0-16,5 3 3 0,2-1-1 0,-2 1-1 16,7-5-1-16,1 5-1 0,6-4 1 0,-7-1 2 0,14 2-3 15,-7-1 0-15,5 0 1 0,9-4 0 0,-7 4 1 0,5-3 0 16,0-1-1-16,2 3 0 0,6-2 0 0,-7-1-2 16,6 5 1-16,-1-5 1 0,9 3 0 0,-7 2 0 0,0-5-1 15,5 3-1-15,1 2 2 0,0-1 0 0,7 0 0 16,-7 1-1-16,7-2 1 0,-2 1 0 0,-4 0 0 0,5 3 0 15,-1-2 0-15,-3 2 0 0,4-2 0 0,1 2 0 0,-1-3 0 16,0 3 0-16,1-2 0 0,0 3 0 0,-1-5 0 16,7 5 0-16,0-4-1 0,0-4 0 0,0 5-1 0,7-2 1 15,-7-3 0-15,6 5 0 0,0-4 0 0,1-1 0 16,0-5 0-16,-1 6 0 0,1-4 1 0,-1 4 0 0,-1-5-1 16,3 1 0-16,-1-1 0 0,-2 1 1 0,2-1 0 0,-7 1-1 15,8 0 1-15,-2 0 0 0,0 3-1 0,7-3 0 16,-6-1 1-16,-1 0-1 0,7 2 1 0,1-1 0 0,-3 2 0 15,4-2-2-15,-3-4 2 0,8 4 0 0,-7-1 2 16,7-3 1-16,-1 4-2 0,-6-4 1 0,5 0 0 0,-3 0 0 16,-2-4-1-16,0 4 0 0,0 0-1 0,0 0-1 15,-6-3 1-15,5 3 2 0,-5 0-2 0,0 0 0 0,-7-4 0 16,6 4 1-16,-1 0-1 0,-5 0 0 0,0 0 0 0,8 0 0 16,-8 0 1-16,0 0-1 0,0 0 1 0,0 0 0 0,0 0 2 15,-8 0 1-15,8 0-1 0,0 0-2 0,-5 0 0 16,5-4 0-16,-6 4 1 0,-1 0-1 0,0 0-2 15,1 0 1-15,0 0-2 0,-1 0 2 0,-6 0 0 0,6 0 0 16,1 0-5-16,-7 0 3 0,5 4 1 0,3-4-1 0,-10 4 3 16,10-4-1-16,-1 3 0 0,-1 1-2 0,1 0 4 15,-1 0-1-15,1 3 0 0,-7-4 0 0,6 4-1 0,0 1-2 16,1-1-2-16,0 1 1 0,-1-2-1 0,-1 2 3 16,3 0-4-16,-2-4 1 0,-5 3-1 0,5-3-4 0,-1 2-2 15,3-2-4-15,-1 4-11 0,-2-5-16 0,2 1-13 0,6 0-13 16,-6 3-17-16,-1-3-18 0,7-1-27 0,-6 1-36 15,-1 0-52-15,7-1-73 0</inkml:trace>
  <inkml:trace contextRef="#ctx0" brushRef="#br0" timeOffset="207342.22">17026 6931 5 0,'0'7'24'16,"8"1"-2"-16,-8 3-5 0,7-4-3 0,-1 4-3 15,0 0-2-15,1 3-1 0,0-3 0 0,6 3-1 0,-7 1 0 16,7 1-1-16,0 2-2 0,1 0 1 0,-3 0-6 0,3 1 2 16,-1-2 0-16,0 6 3 0,1-2-1 0,5-1 0 15,-1 1 0-15,2-2-1 0,-1 3 10 0,2 0 0 0,5-5 0 16,-7 6 1-16,6-5 0 0,3 4 2 0,4-3 1 16,-6-1 0-16,7 0-3 0,7 0-3 0,-8 1 0 0,13-4 0 15,-6-1 0-15,7 1 2 0,-1-1 1 0,8 1 2 0,-1-4 0 16,-1 0-1-16,8 0 1 0,-6-4-2 0,5 4 0 15,1-4-2-15,0 1-2 0,-7 0-2 0,7-1 0 0,0 1 0 16,-8-1 0-16,1 0 0 0,0 0-3 0,0 4 0 16,-6-4 0-16,7 0 1 0,-8 5-1 0,7-5 1 0,-7 0 0 15,2 1-1-15,5-1 2 0,-1 0 2 0,-5 0 0 16,0 1 1-16,6-5 2 0,-6 6 3 0,6-6 0 0,-6 0 3 16,5 0 1-16,0 5-3 0,3-8 2 0,-2 8-1 0,0-8-1 15,-6 4-1-15,6-1-2 0,-7 1-2 0,1-1 0 16,-7-3-1-16,6 4-1 0,1-1-3 0,-7 1-3 0,0 0 2 15,1 3-2-15,-1-3-1 0,-1 0 3 0,2-1-1 16,5 0-1-16,-6 1 1 0,1 0 1 0,-1 0 0 0,-1-1-2 16,1-3 2-16,-5 4-2 0,4-4 1 0,2 4 1 15,-8-4 3-15,6 0 0 0,3 0 4 0,-9 0 1 0,7 0 2 16,-6 0 0-16,6 0 0 0,-6 0-1 0,6 0-1 0,-7 0-4 16,7 0-3-16,-7 3-2 0,0-3-2 0,9 0-1 15,-9 0 0-15,6 4 1 0,2-4 1 0,-8 0 0 0,7 0-2 16,1 0 1-16,-1 0-1 0,-8 0 1 0,10 0 0 0,-2-4-1 15,0 1-1-15,-8-1 1 0,10 4 0 0,-2-4 1 16,-8 4 1-16,3-3 0 0,5 3-2 0,-7-4 2 0,1 4 0 16,0-4 0-16,6 4 0 0,-6 0 1 0,-1-4-1 15,7 4-2-15,-7 0 2 0,8-3 0 0,5 3 1 0,-6-3-2 16,7-1 4-16,-1 4 4 0,1-7 2 0,7 3 3 0,-2 0 1 16,1 0 1-16,1 1-2 0,-2-1 6 0,2-3-2 15,-1 4-3-15,0-1 1 0,0-4 1 0,1 8 2 16,-1-8-1-16,-1 5 3 0,2 0-1 0,-1 0 0 0,-7 3-1 15,8-4-4-15,-7 4-2 0,-7-5-3 0,6 5-1 0,-5 0-3 16,5 0-3-16,-6 0-3 0,7 0 0 0,0 0 1 0,-1 0-1 16,1 0-1-16,5 0 1 0,2 0-2 0,-1 0 1 15,0-3-1-15,6-1 0 0,-5 0 2 0,5-3-1 0,1 0 0 16,6-5 0-16,-6 6 0 0,6-5 0 0,-6-4 1 16,12 1 1-16,-5-1-1 0,-1 1 1 0,6-6-1 0,-6 6 0 15,8-4 1-15,-8 3-1 0,5-3 0 0,-4 3-2 16,-2 1 0-16,3-5 0 0,-9 8 0 0,0-7 2 0,-12 4 0 15,7-2 3-15,-8 2 8 0,-6-5 8 0,1 5 7 0,-8-4 5 16,1-1 8-16,-7-2 5 0,0 1 5 0,-1-1 4 16,-5-4-3-16,-6 2-3 0,5-2-3 0,-6-2-3 0,0 2-3 15,-7-4-5-15,0 3-3 0,2 1-4 0,-8-4-4 16,-8 4-4-16,2-2-4 0,0 5-7 0,-7-3-10 0,-8 3-11 16,1-1-16-16,-5 6-17 0,-7-5-19 0,-7 3-28 0,0 4-31 15,-13-3-49-15,-7 3-103 0,0 4-95 0,-12-3-62 16</inkml:trace>
  <inkml:trace contextRef="#ctx0" brushRef="#br0" timeOffset="-207548.77">10224 16881 266 0,'-6'-7'222'0,"-6"-1"-95"0,4 5-59 0,-4-5-33 0,-1 5-16 16,-1-1-7-16,8 0-4 0,-8 0 4 0,2 1 2 0,-1-4 5 15,0 7 6-15,0-4 8 0,0-3 3 0,6 3 3 0,-5 4-1 16,4-4-3-16,-4 1-1 0,5-1-3 0,1 4-5 16,-8-4-5-16,8 0-2 0,0 4 1 0,-1-2 4 0,0 2 3 15,7-4 2-15,-6 4 3 0,6 0 4 0,0-4 4 0,0 4 1 16,0 0-1-16,6-4-1 0,-6 4-5 0,7 0-4 0,0-3-6 16,5 3-4-16,8-8-6 0,-1 4-4 0,15 0-3 0,-2-2-3 15,7-2-1-15,6 1-1 0,1 3-1 0,7-3 0 16,6 3 0-16,-1-4 1 0,-1 8 1 0,-4-3-2 0,6 3 1 15,-7 0 2-15,-6 3-3 0,0 1 1 0,-7 4-2 0,-1-1 0 16,-11 4-2-16,-1 0-1 0,-6 8 1 0,-8-4 0 0,2 2 2 16,-14 5-1-16,-14 4 1 0,2-1 0 0,-8 6 1 15,-13 1 1-15,-6 1 1 0,-7 3-1 0,-5 1 2 0,-2 0 0 16,-5-1 2-16,-7 1-1 0,0-1 0 0,-2-3 2 0,3 1-3 16,-2-5 0-16,2-4-1 0,-2 5-2 0,2-8-1 0,5 0 0 15,0 0 4-15,13-1 1 0,1-6 2 0,6 4 2 0,6-4 0 16,7-4 1-16,7 0 2 0,6 0 2 0,-1-4-2 15,8 4-3-15,6-4 1 0,6 0 0 0,8 0 1 0,5 1 2 16,7-1-1-16,13-3 1 0,1-4-2 0,11 4-1 0,8-8-3 16,13 4-1-16,-1-4-6 0,8-3-9 0,5-1-10 0,7 1-15 15,0-3-17-15,1-2-25 0,-7-2-48 0,6 2-88 0,-13-2-141 16,-1 3-85-16,-11-3-41 0</inkml:trace>
  <inkml:trace contextRef="#ctx0" brushRef="#br0" timeOffset="-207017.57">10994 17302 396 0,'-7'-3'500'0,"7"3"-180"0,0 0-145 0,0 3-79 15,7-3-43-15,6-3-27 0,-1 3-14 0,8-4-6 0,0-4-5 16,5 1 0-16,1 0 2 0,8-5 0 0,-2-2 1 0,-5 3-1 16,11-1 0-16,-5-1-1 0,0-3 1 0,-1 7 0 0,-6-3-3 15,0-3 0-15,-7 5-1 0,1-2 1 0,-7 5 0 16,-6-3-1-16,-2 1 1 0,-5 2-1 0,-5 0 0 0,-2 0 0 15,-6 3 1-15,-7 0-1 0,1 1 1 0,-7 3 0 0,0 3-1 16,0 1 1-16,-7 4 0 0,1-1 0 0,-2 0 2 0,3 8-2 16,-2-4 0-16,1 4 2 0,6 2 3 0,-7 3 0 0,7-3 2 15,0 2 0-15,6 3 1 0,1-5 4 0,4 6 0 16,4-1-1-16,4-4 1 0,7 3-1 0,0-1 1 0,7 2 1 16,4-4 0-16,9 4-3 0,1-8 0 0,4 5-1 0,9-5-1 15,-3 1 0-15,9-4-1 0,-1-3-1 0,7-1-2 0,-1-3-1 16,1-4 2-16,-2 0-3 0,3 0 1 0,-1 0-1 15,0-4-2-15,-1-3 1 0,7-1-1 0,-7-3 0 0,1 0-1 16,-1-1-2-16,-5-2 0 0,5-1 3 0,-5-2 0 0,-1-2 7 16,-6-3 4-16,-1 0 6 0,-6 1 6 0,0-6 5 0,-7 2 6 15,1-1 7-15,-7 0 4 0,-6 1 1 0,-1-1-2 0,-6 4-2 16,-6 0 1-16,-1 0-4 0,-6 4-4 0,1 3-7 16,-8 5-6-16,-7-1-4 0,1-1-2 0,0 5-6 0,-6 3-3 15,-1 4-1-15,7 0-1 0,-13 4-1 0,7-1-1 0,-1 5-3 16,1 0 0-16,-1 3 0 0,7 3 0 0,-7 1 0 0,12-1 0 15,-4 5 0-15,13-1 0 0,-8 0 1 0,13 5 2 0,-5-1 0 16,12-1 0-16,0 1 0 0,0 0-1 0,6 0 1 16,7 0 0-16,-7-1 0 0,14-1 0 0,0 2-2 0,6-4 1 15,-1 0 0-15,9 0 0 0,-2 1-2 0,1-5-3 0,12 1-7 16,-6-1-16-16,7-2-16 0,6-1-18 0,-1-4-20 0,2-3-21 16,-1 3-24-16,1-7-28 0,-8 0-35 0,1 0-52 0,-7 0-98 15,-7-3-76-15,1-1-51 0</inkml:trace>
  <inkml:trace contextRef="#ctx0" brushRef="#br0" timeOffset="-206502.14">12389 17108 121 0,'6'-14'445'0,"0"-1"-162"0,0 3-111 0,-6 2-66 0,7-2-36 0,0 5-24 15,-1 5-19-15,1-3-10 0,-2 2-7 0,2 3-2 16,1 0-4-16,4 3-1 0,-6 4 0 0,8 0-2 0,-1 5 0 15,0 3 0-15,0-5 0 0,-1 9-1 0,2 0 1 0,-1 1 0 16,0 3-1-16,-1 2 1 0,2 2 0 0,-1-1 1 0,1-1-1 16,-2 4 1-16,-5-4-1 0,-1 5 0 0,7-4 0 0,-6-1-1 15,-7 1 2-15,5-1-2 0,2-3 1 0,-7-3-1 0,0 0 0 16,8-2 0-16,-8-2 1 0,0-1 2 0,0-2 2 16,0-1 4-16,0-5 10 0,0 2 12 0,0-1 15 0,0-3 9 15,0 0 4-15,0-4 2 0,0-4 3 0,5 0-1 0,-5-3-4 16,0-1-12-16,7-6-11 0,-7 3-6 0,7-7-3 0,0 0 6 15,-1 0 3-15,1-1-2 0,5 1 1 0,-5-4-1 0,6 3 1 16,-7 1-3-16,8 0-4 0,-8 3-8 0,1 1-5 16,-1 2-5-16,-1 2-3 0,3 3-2 0,-8-1-3 0,7 4-1 15,-7 0 0-15,0 0-2 0,0 4-1 0,0 0-2 0,0 4 1 16,0-4 0-16,0 4 1 0,-7 3 1 0,7-2 0 0,0 2 0 16,0-5 0-16,0 6 1 0,0-4-2 0,0 1 0 0,0-2 2 15,0 0 0-15,0-3-1 0,0 0 2 0,0 0-1 16,7 0 0-16,-2 0 2 0,-5-3 0 0,7-5-1 0,7 4-1 15,-8-4 0-15,1 2-1 0,-1-2 0 0,7 1 1 0,-6-1-1 16,6 1 1-16,-6 0 0 0,4 4 1 0,-3-1-1 0,4-4 2 16,2 8 0-16,-1 0-2 0,-6 0 1 0,5 4-1 0,2 0 0 15,-2 3 0-15,2 5 0 0,-1-6 0 0,-2 10 0 16,4-7 0-16,-3 8 0 0,-4-3 1 0,4 1 0 0,1 2-1 16,1 2-1-16,-2-5-1 0,8 5-7 0,-7-5-14 0,13 1-15 15,-6-1-19-15,6-2-21 0,7-1-25 0,-7-8-29 0,13 5-41 16,-13-8-66-16,13 0-114 0,-13 0-72 0,6-4-43 0</inkml:trace>
  <inkml:trace contextRef="#ctx0" brushRef="#br0" timeOffset="-206220.96">13724 17284 130 0,'-13'-7'479'0,"0"0"-135"0,0 3-141 16,-6-1-80-16,-1 5-51 0,-7 5-28 0,9-5-18 0,-9 7-8 15,1-3-3-15,0 3 1 0,6 0 0 0,-6 4 1 0,13-4-1 16,-7 4-2-16,8-3 0 0,4 3-5 0,2 0-2 15,6 1-2-15,0-6-2 0,0 5-1 0,6-3-2 0,2-1 0 16,4-3 0-16,2-1 0 0,-1 1 0 0,0-4-1 0,0-4 0 16,-1 1-1-16,8-1 2 0,-6-3 1 0,-3-1 1 0,3 1 3 15,0 0 4-15,-8-1 6 0,8 1 6 0,-8 0 7 16,0 3 8-16,0 1 4 0,-6-2 4 0,7 2-2 0,-7 3-4 16,0 0-5-16,7 0-7 0,-1 0-6 0,-6 3-8 0,7 2-7 15,-7 2-2-15,12-5-1 0,-4 6 0 0,-2 4-2 0,7-1 1 16,0 4-1-16,6-5 0 0,1 5-1 0,-7-1-6 0,13-3-8 15,-6 4-14-15,6-5-16 0,-7 2-17 0,1-4-21 16,0-5-24-16,-2 1-26 0,2 0-31 0,0-4-47 0,-7 0-72 16,-1 0-97-16,-4-4-44 0</inkml:trace>
  <inkml:trace contextRef="#ctx0" brushRef="#br0" timeOffset="-205939.61">13913 17328 2 0,'0'-14'411'0,"-6"-5"-123"15,6 8-107-15,6-3-67 0,-6 2-36 0,6 5-24 16,1 0-15-16,6-5-12 0,-7 9-11 0,7-2-5 0,-7 3-2 15,8 2-3-15,-1 2-2 0,0 3 0 0,-6 2-3 0,5 1 0 16,-5 3 1-16,0 0-1 0,5 3 0 0,-6 1 0 0,-6-1 0 16,8 1 0-16,-8 0 1 0,6-1 0 0,-6 1-2 0,0-4-1 15,0 1 1-15,0-5 0 0,0 0 0 0,0-4 6 16,0 1 5-16,0 0 2 0,0-4 3 0,0-4 1 0,0 0 1 16,0 1 0-16,0-4 0 0,0 0-4 0,0-5-2 0,0 1 2 15,0 0 2-15,0-1 4 0,6 3 4 0,-6-3 4 0,7 2 1 16,-7 2 0-16,0-3 0 0,7 7-5 0,-1-3-5 0,1 3-4 15,-7 1-4-15,6-1-5 0,0 8-1 0,2-4-2 16,-2 7-2-16,0 0 0 0,1 1 0 0,6 2 0 0,-6 5-2 16,5-3 0-16,1 5-3 0,0-2-7 0,1-1-12 0,5 2-16 15,1-2-27-15,6-3-43 0,6 3-93 0,-5-2-135 0,5-5-85 16</inkml:trace>
  <inkml:trace contextRef="#ctx0" brushRef="#br0" timeOffset="-205549.08">15138 17284 348 0,'0'0'380'16,"0"0"-167"-16,0 0-100 0,6-4-53 0,8 1-28 15,-3-1-16-15,4-3-8 0,4-1-1 0,-6-3-2 0,6 0 1 16,1-1 2-16,-7 3 2 0,7-3 2 0,-7 2 0 0,0-2 1 16,-1 1 3-16,-4 4 4 0,-2 0 1 0,0-4 1 0,-6 3 0 15,0 1 3-15,-6 3 0 0,0-2-1 0,-8 1-3 16,2 5-4-16,-8 0-2 0,0 0-2 0,1 8-1 0,-1-5-3 16,-6 8 1-16,7-3 1 0,-7 6 3 0,6 1 1 0,1-1-1 15,-1 1 1-15,6 0 0 0,2-1 0 0,-1 5 0 0,-1 0-2 16,7-5-1-16,2 4 0 0,-1-4 2 0,6 1 1 0,0-1 4 15,6 3 1-15,-1-7 2 0,9 5 1 0,6-4 4 16,0-4-2-16,-2 0-1 0,15 1-3 0,0-1-2 0,6-4-6 16,0-3-2-16,14 5-3 0,-8-5-4 0,7 0-6 0,0-5-7 15,0 2-13-15,0-1-16 0,1-3-25 0,-14-4-35 0,7 4-48 16,-8-9-84-16,-5 2-144 0,-7-1-75 0,0 1-31 0</inkml:trace>
  <inkml:trace contextRef="#ctx0" brushRef="#br0" timeOffset="-204721.31">15822 16577 427 0,'7'-18'364'15,"-7"-1"-144"-15,0 4-83 0,6 5-45 0,-6-1-27 0,0 3-19 16,6 1-12-16,-6 4-11 0,8 3-3 0,-8 3 1 0,6 1-1 16,-6 3 3-16,6 8 4 0,-6 3 2 0,6 8 4 15,-6-1 0-15,0 12-2 0,0 0-3 0,0 7-2 0,0-1-5 16,7 6-3-16,-7 1-2 0,0 5-3 0,0 0-2 0,7 7-2 15,-7-4-2-15,6 5 0 0,-6-1 0 0,7 5-2 0,-1-9 3 16,0 5-2-16,1-5-1 0,0 0-2 0,5-3 1 0,2 1 0 16,-1-9 1-16,0-2-2 0,6-6-4 15,-5-5 1-15,5-1 1 0,-6-4 0 0,0-7 0 0,-7-4-1 16,8 0 0-16,-8-6 1 0,0-6 0 0,-6 2 1 16,7-8 0-16,-7 0 1 0,7-4-1 0,-7-3 0 15,0-1 0-15,6-2 0 0,-6-1 1 0,7-1-2 0,-1-2 1 16,1-1 1-16,0 0 0 0,-1-6 0 0,0 3 2 15,7-5 1-15,0-2 2 0,0-1 3 0,7 1 2 0,-7-5 0 16,6 0 2-16,1-2-1 0,-1-5-1 0,1 1-2 0,6-1-3 16,-6-7-1-16,5 0-4 0,-5-4-1 0,0 1-2 0,-1-4-1 15,1-5 0-15,-6 6-1 0,-2-5 1 0,1-3-1 0,-6 2 0 16,-1 0 2-16,1-2 1 0,-2 3 2 0,2 4-2 16,1 3 2-16,-8 1-1 0,0 3-1 0,0 4-1 0,0 7 0 15,0 0-1-15,0 4-1 0,0 3 0 0,0 4 0 16,0 7 2-16,0 0-1 0,0 4-1 0,-8 1 1 0,8 6-2 15,0 0 1-15,-7 8-1 0,2 3 1 0,-2 5 2 0,-6-2 0 16,6 9 0-16,1 2 0 0,-6 8 1 0,4 1 1 0,2 7 2 16,0 3-1-16,6 4 0 0,-7 4-1 0,7-1 0 15,-7 5 0-15,7-1 0 0,-7 3 2 0,7 6-2 0,-6-2-1 16,0 1-1-16,6 0 0 0,-7-5 2 0,1 1-1 0,6 0 0 16,-7-3-1-16,7 3 0 0,0-9 1 0,0 6 1 0,0-8-2 15,7 0-1-15,-1-4-1 0,1-3-2 0,-1-4 2 16,0-4-3-16,8-7-1 0,-1-4-1 0,-7-3 1 15,8-5 2-15,-2-1-1 0,2-9 1 0,-1 0 1 0,-8-4 0 16,10-3 0-16,-10-8 2 0,2 0-1 0,-1 1 0 0,0-5 2 16,-6-3-2-16,0 0 2 0,0-3 0 0,-6 2-1 0,6 1 1 15,-6-3-1-15,-1 6 0 0,2-2-1 0,5-1 0 0,-8 4 1 16,8-1-1-16,0 1 1 0,0-1-1 0,0 5 1 0,8-5 0 16,4 5 1-16,0-1-2 0,9-2-1 0,-1-2 0 15,-1 4-2-15,7-4 0 0,-1-3 0 0,2 5 0 0,6-6-2 16,-7 0 2-16,-1 6 0 0,2-4 1 0,-1-2 1 0,0 0-1 15,-6 3 2-15,-1-3 1 0,-7 5 1 0,3 0 1 0,-9-1 1 16,0 1 1-16,-6 3 0 0,0 0 1 0,0 5 0 0,-6-1-1 16,0 3-1-16,-2 1-1 0,-4 3 0 0,5 1-1 15,-6 6 0-15,-6 1-1 0,5-1-1 0,2 9 0 0,-2-5 1 16,2 7 0-16,-3-3 1 0,10 8 1 0,-2-5-1 0,-5 1 1 16,4 4-1-16,8-5 1 0,-7 1 1 0,2 4-2 0,5-5 0 15,0 1 0-15,5-1 1 0,2 1 0 0,1 0 0 0,4-1-1 16,0-3 0-16,9 0-1 0,5 1-11 0,0-6-14 0,7 2-23 15,-1-5-35-15,7 0-51 0,1-3-111 0,-1 0-117 16,6-3-86-16,-5 0-40 0</inkml:trace>
  <inkml:trace contextRef="#ctx0" brushRef="#br0" timeOffset="-204237.05">17418 16899 288 0,'-12'4'283'0,"-2"0"-120"0,0 4-73 0,-6-2-42 15,9 5-17-15,-9 1-8 0,7-2-3 0,0 5 3 0,-6 0 2 16,4 3 3-16,4-4 0 0,-3 6 3 0,0-3-2 0,3 2-4 16,-3 3-3-16,8-5-3 0,0 6-4 0,-1-1 0 0,0 0-2 15,7-5 0-15,7 6 1 0,-7-5 2 0,13-3 3 16,-7 4 2-16,8-5 3 0,5-3 2 0,1 0 2 0,6-3 3 15,6-6 0-15,1 2 3 0,6-4 2 0,7-4-1 0,-1 2-2 16,1-6 0-16,-1-3-3 0,1 0-3 0,-1-3-3 0,1-5-5 16,-7 0-5-16,0 2-5 0,-6-5-1 0,-1-1-1 0,0-2 0 15,-5-5 0-15,-1 1-1 0,-6-4 0 0,-8 0-1 16,2-3 1-16,-1-1 0 0,-7-3 1 0,1-1 5 0,-7-2 3 16,0-1 5-16,0-1 7 0,-7 1 6 0,7 0 8 15,-6 0 8-15,-1 8 7 0,1-1 0 0,0 4 0 0,-2 4 1 16,2 3-3-16,0 8-7 0,0 3-5 0,6 1-9 0,-8 7-10 15,2 7-3-15,0 0-7 0,-1 7-5 0,1 3-5 0,-1 5-1 16,0 4-2-16,1 6 0 0,0 1 1 0,-2 8 0 16,8 2 1-16,0 0 2 0,0 1 3 0,8 0 0 0,-2 3-2 15,0-4 0-15,8 1 1 0,-8 4-1 0,7-5 0 16,7 4 0-16,-8-7-3 0,8 4 2 0,0-4 0 0,-1-4-1 16,7 1 0-16,7-5-1 0,-7 0-3 0,6 1-13 0,1-4-20 15,6-3-28-15,-6-4-25 0,0-5-31 0,-1-2-35 0,1-4-52 16,-7-4-86-16,-7 0-144 0,1-8-65 0,-7-4-15 0</inkml:trace>
  <inkml:trace contextRef="#ctx0" brushRef="#br0" timeOffset="-204111.84">17705 16753 488 0,'-19'-11'520'16,"6"0"-198"-16,6-1-131 0,0 5-72 0,7 0-40 0,14 0-27 15,-1-1-17-15,13 1-13 0,0-1-8 0,13 6-7 16,7-2-2-16,5 0-4 0,8 4-4 0,6 4-11 0,7 0-16 15,-7-2-23-15,7 6-36 0,6-1-59 0,-13-3-113 0,7 4-104 16,-1-5-78-16</inkml:trace>
  <inkml:trace contextRef="#ctx0" brushRef="#br0" timeOffset="-203971.4">19100 16716 504 0,'-15'-7'558'0,"4"0"-143"0,4-1-166 0,-6 1-92 16,7 3-57-16,-7 1-39 0,6-2-29 0,0 3-27 15,1 2-26-15,0 2-28 0,-2 3-37 0,-4 2-65 0,5 0-158 16,-6 1-91-16,0-1-72 0,1-4-41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1T04:28:38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20109 12100 48 0,'-19'-11'422'0,"12"-3"-121"0,-5 3-128 0,-2 0-75 0,2-1-37 16,-2-2-18-16,1 3-8 0,1-4-1 0,-2 1 5 16,1-5 2-16,0 5 2 0,0-5 2 0,0 2 0 0,-6-6 4 15,5 4 0-15,2 1 0 0,-8 0-2 0,7 0-2 0,-7-1 0 16,8 1 0-16,-8 4-2 0,0-6-5 0,7 6-5 15,-7-1-5-15,1 1-3 0,-7-1-5 0,0 1-4 0,0-1-3 16,0 1-2-16,-7-1 0 0,1 1 3 0,-1 2 0 16,-6-5 1-16,7 1 4 0,-14 2 3 0,7-5 2 0,-7 2 4 15,1-2 2-15,-1-3-3 0,-6 0-1 0,0 1 0 16,-7-6 0-16,0 1-2 0,-6 1-1 0,0-1-3 0,-7 1-2 16,-6-2-3-16,0-2-1 0,-7 8-3 0,-6-5-4 15,-7 4-4-15,-6-3-2 0,-7 6-3 0,1-3-4 0,-7 4 5 16,-7 3 1-16,6-3 0 0,-5 3 1 0,-8 3-1 0,7 3 1 15,-12-7 2-15,5 9 0 0,1-4-3 0,0 4-3 16,0-1 1-16,-2 1 1 0,8 3 2 0,1 1 1 0,5 3 0 16,-5 0 0-16,-1 3 3 0,0 1-1 0,-6 3-1 15,7 4-2-15,-8 4-2 0,-7 0 1 0,8 7 1 0,-6-4 1 16,0 4-1-16,-2 4 0 0,-5-1-1 0,0 4-1 0,-1-4 0 16,1 6-4-16,-1-2 1 0,2 3-1 0,-2-3 2 15,8 2-3-15,-8-2 2 0,-1 1 1 0,10 1 0 0,-9 4-1 16,7-6-3-16,1 3-3 0,6 1-2 0,5 0 3 15,1-1 2-15,7 2-2 0,0-1 3 0,6 0 0 0,7 0 2 16,-7 4 3-16,6-1 1 0,2 0-2 0,-1 1-2 0,-1 1-1 16,1 2-1-16,7-4 0 0,-3 5 0 0,4-1 0 15,-8-1-2-15,13 3-1 0,-9-2-1 0,9 4 2 16,1-3-1-16,-2 3 1 0,9-5-1 0,4 1 1 0,0-3 1 16,14-1 0-16,0 1 3 0,6-4 1 0,14 0 2 0,6-3-2 15,6-1 0-15,7-3-1 0,13-1-2 0,7-3-1 0,6 0-2 16,0-1-1-16,13 2-5 0,0 0-2 0,13-6-2 15,-7 5-2-15,14-3-1 0,-1-2-1 0,1 6 1 16,-1-5 0-16,8 4 2 0,-1 4 5 0,7-4 2 0,-7 0 5 16,6 3 1-16,1 1 2 0,-1 0 1 0,8-1 1 0,-1-3 2 15,0 9-1-15,6-6-3 0,0 0 0 0,2 0-1 16,5 4-1-16,1-2 0 0,5-5 0 0,-1 4-1 0,10-5 0 16,5 4 1-16,0-2 1 0,6-2 0 0,0 2 2 0,7 0 0 15,-1-2 1-15,1 1 2 0,13-4 0 0,-7 4 1 16,7-1 1-16,6 2 1 0,1-4-1 0,5-1 0 0,1 0 0 15,6-4-2-15,-6 5 0 0,13-9 1 0,-7 5 1 16,6-4 4-16,2 1 0 0,4-4 2 0,2-2 2 0,13 2 6 16,0-5 4-16,5 5 4 0,8-4 7 0,-1-1 5 0,13 1 4 15,7-1 2-15,7 1 2 0,5-1-1 0,8 5 4 16,-7-4-1-16,13-1-3 0,0 1-6 0,-6 0-2 0,12-1-7 16,-7 0-1-16,3-3-2 0,-2 0-9 0,0 0-6 15,0-3-6-15,0-4-3 0,0-4 3 0,-7-4 3 0,1-3-2 16,0-7-2-16,-2-5-2 0,-4-7-2 0,-1-3 0 0,-7-7 4 15,1-5-5-15,-7 1-1 0,-1-8-1 0,-12 1-2 16,1 0 3-16,-15-2 1 0,-5 2 3 0,-14-1-1 16,-13 4 1-16,-19-1 3 0,-8 2 8 0,-23 4 7 0,-15-2 6 15,-13 4 5-15,-27-3 6 0,-6-1 0 0,-24-2 1 0,-21-1-2 16,-19-4-7-16,-20 0-8 0,-20-2-7 0,-20 2-9 0,-19-3-12 16,-26-1-5-16,-6 5-21 0,-26-5-24 0,-13 5-33 15,-14 2-33-15,-12 6-33 0,-2-2-58 0,-10 4-129 16,-9 4-108-16,8 4-62 0,-1 4-29 0</inkml:trace>
  <inkml:trace contextRef="#ctx0" brushRef="#br0" timeOffset="3577.17">15640 12650 183 0,'0'0'236'0,"0"0"-32"0,0 0-43 0,0 0-45 15,0 0-36-15,0 0-28 0,0 0-17 0,0 0-13 0,0 0-8 16,0-4-5-16,6 4-2 0,-6-4 0 0,0 1-2 16,7 3 1-16,-7-5-1 0,0 5 2 0,6 0 3 0,-6-2 2 15,0 2 2-15,0 0 3 0,0-5 1 0,0 5 1 0,0 0 2 16,0 0-1-16,0 0-2 0,0 0 0 0,0 0 0 16,0-2-1-16,0 2-1 0,0 0 2 0,0-4 1 0,0 4 1 15,-6 0 2-15,6 0 1 0,0-4-1 0,0 4 1 16,0 0-1-16,0 0 0 0,-7 0-2 0,7 0 1 0,0 0-1 15,-6-4 0-15,6 4 0 0,0 0 1 0,0 0-2 0,0-4 1 16,0 4 2-16,0 0-1 0,0 0 1 0,0-4 1 16,-7 4 4-16,7 0 2 0,0 0 2 0,0 0 0 0,0-3-1 15,0 3 1-15,-7 0-1 0,7 0 0 0,0 0-3 0,0 0 0 16,0 0-1-16,0 0-1 0,-6 0 1 0,6 0 0 16,0 0-3-16,0 0-1 0,0 0-2 0,-6 0-4 15,6 0-4-15,0 0-1 0,0 0-3 0,0 0-6 0,0 0-1 16,0 0-1-16,0 3-1 0,0-3 0 0,0 0-1 0,0 4-2 15,0 0 4-15,-7 0 0 0,7 6 2 0,-7 5 1 0,1 0 2 16,-1 7 3-16,1-1 2 0,-7 9 7 0,6 3 1 16,1 4 9-16,-8 7 4 0,8 3 10 0,-8 8 7 15,9 11 5-15,-8 4 2 0,6 3-2 0,-5 11-4 0,4 5-4 16,-4 6-1-16,5 7-13 0,-6 2-11 0,0 0-6 0,7 7-1 16,-9 3-3-16,10-1 2 0,-1 0 1 0,-8 2-3 15,8 1 6-15,0-2 8 0,-1 0 8 0,-6-8 6 0,6 3 5 16,-5-5 10-16,-2-3 5 0,8 2 5 0,-7-4 2 15,6-3 1-15,-7-4-4 0,2-5-7 0,4-2-5 0,-3-9-11 16,-3 1-5-16,8-7-3 0,-7-4-4 0,7-8 0 0,-8-3 5 16,8-7 8-16,-7-7 13 0,0-9 13 0,7-6 14 15,-2-4 8-15,-4-7 5 0,5-1-1 0,-5-11-7 16,-2 2-10-16,2-10-15 0,-2-5-16 0,-5-5-18 0,5-7-11 16,-4-4-8-16,4 1-3 0,-6-8-2 0,7 0-3 0,1-4 2 15,-8 5 0-15,6-6-1 0,2 6 2 0,5 2 2 0,-6 5-1 16,7 3 0-16,-1 7 3 0,7 1-1 0,-6-1-3 15,6 4 2-15,0 4 3 0,6-1-5 0,1 0-3 16,-1 5-1-16,7-3-1 0,6 1 3 0,1 2 1 0,6 3-1 16,7-4-7-16,-1 4 0 0,7 0-7 0,7-4-14 0,7 0-26 15,-2 4-71-15,8-3-93 0,13-5-87 0,-7 2-114 0,13-6-190 16,-6 1-83-16,6 0-59 0,7-3-20 0</inkml:trace>
  <inkml:trace contextRef="#ctx0" brushRef="#br0" timeOffset="4639.46">18989 12723 79 0,'0'-4'296'0,"0"0"-76"16,-7 1-73-16,7 0-60 0,0 3-34 0,0-4-18 0,0-1-7 15,0 2-4-15,0 3 0 0,7-3-3 0,-7-1 0 16,0 0-1-16,5 4 1 0,-5-3-1 0,0-1-4 0,0 4-4 15,0-4-1-15,0 4-2 0,7 0-1 0,-7 0 0 16,0-4-1-16,0 4-1 0,0-3 1 0,0 3-1 0,0 0-2 16,0 0-1-16,0 0 1 0,0 0-3 0,0 0 1 0,0 0 1 15,0 0-2-15,0 0 5 0,0 0 2 0,0 0 4 16,0-4 1-16,0 4 3 0,0 0 3 0,0 0 2 16,0 0 2-16,0 0 0 0,0 0 1 0,0-3-1 0,-7 3-1 15,7-4 1-15,0 4 1 0,0 0-1 0,0 0 1 0,-5-3-2 16,5 3 1-16,0 0-3 0,0 0-4 0,0 0-2 0,0 0-1 15,0 0-5-15,0 0-2 0,0 0-1 0,0 0-3 16,0 0 0-16,0 0 1 0,0 0 0 0,0 0-1 16,0 0 1-16,0 0-1 0,0 0 0 0,0 0 1 0,0 0-1 15,0 3 0-15,0-3 0 0,0 4-1 0,0-1 2 0,0 4 4 16,5 5 5-16,-5 2 3 0,7 4 8 0,1 5 8 16,-2 2 9-16,0 8 9 0,1 7 4 0,6 8 6 0,-6 4 1 15,5 9 3-15,2 9-2 0,-8 10-7 0,7 9-8 16,-6 6-8-16,-2 7-7 0,3 12-10 0,-8 4-7 0,6 2-5 15,-6 4-2-15,7 5-1 0,-1 3-2 0,1 3-2 0,-1-3-1 16,0 1 1-16,2-2 1 0,-2-3-4 0,0-3 4 16,7 0 4-16,-6-4 1 0,6-5 4 0,-2-2 0 15,-2-4 1-15,10-3 0 0,-6-9 0 0,6-2-4 0,1-9-3 16,0-3-3-16,-1-6-2 0,1-8-1 0,0-2 1 0,-2-9-1 16,2-3 0-16,-7-9 0 0,1-4 0 0,-2-6 0 0,-7-7 1 15,10-5 5-15,-10-2 10 0,-5-9 15 0,8-3 8 16,-16-3 6-16,3-8 3 0,-1-4 2 0,-8-4 0 0,2-7-6 15,-8-6-13-15,-7-1-17 0,9-10-11 0,-10-6-5 16,-3-1-6-16,5-2 1 0,-13-8-2 0,4 3 4 0,4-6 12 16,-2 4 25-16,1 1 30 0,-2 3 29 0,9 3 26 15,0 9 16-15,5-1 16 0,6 7 8 0,2 1-6 0,5 6-21 16,0 1-29-16,7 7-26 0,7 0-24 0,5 0-20 0,9 0-13 16,-1 4-11-16,5 3-5 0,8-3 0 0,0 3 0 15,6 0-2-15,0 4-5 0,7-3-3 0,-1 3-7 0,6 0-12 16,3-4-20-16,2 4-30 0,4 0-49 0,-7 4-63 15,5-4-59-15,1-4-67 0,-7 0-112 0,-6 4-127 0,0-7-95 16,-1 0-27-16,-13-1 14 0</inkml:trace>
  <inkml:trace contextRef="#ctx0" brushRef="#br0" timeOffset="8388.48">16936 11518 83 0,'-6'-8'302'0,"-1"5"-80"16,1-1-75-16,-8-3-52 0,2 3-29 0,5-3-19 0,-6 2-8 15,7-2-5-15,-7 1-5 0,-1-2 0 0,8 0-1 16,-7 5-1-16,0-3-1 0,7-2-3 0,-9 4 1 15,10-4 0-15,-9 1-2 0,1 3-1 0,6 0-2 0,-4 2-3 16,4-6-1-16,-6 4-1 0,0 0-1 0,6 1-2 0,-6-1 0 16,1 1 0-16,-3-1-2 0,10 0 1 0,-10 1-3 15,3-1 1-15,6 0-1 0,-7 1-1 0,0 3-3 0,0-5-1 16,0 3 4-16,6-2-1 0,-13 4 1 0,7-4-2 16,0 0 1-16,1 4-1 0,-1-3 3 0,-7 3 0 0,8-5-2 15,-8 5-1-15,-1-3-2 0,2 3 2 0,0 0-1 0,-1-4 1 16,7 4-2-16,-13-2 0 0,6 2 1 0,1-6-1 15,0 6-1-15,-1 0 1 0,-6-2 0 0,7-2 1 16,-2 4 2-16,2-4 1 0,-6 4-2 0,5 0 1 0,0 0-1 16,-6 0 2-16,6 0 1 0,-6 0-2 0,6 4-2 0,2 0-2 15,-9-2 1-15,7-2 0 0,-6 8 2 0,1-4-2 0,-1-1-2 16,0 5 0-16,-1 0 0 0,1-4 0 0,0 3 1 16,-6 4-1-16,5-4 1 0,-11 4-1 0,5 0 1 15,0 3 1-15,-5 1 0 0,-2 1-2 0,-5 1 1 0,6 4 2 16,-7-1-1-16,1 1 0 0,5 5 5 0,-5-1 0 0,6 1 0 15,-7 4 3-15,7-1 0 0,-7 4-1 0,6-1 2 16,-5 2 0-16,6 3 0 0,0-4-1 0,1 3 2 0,-2 0 0 16,0 1-2-16,9 0 2 0,-2-1 0 0,1 1 0 0,-2 3-1 15,2-3-1-15,6 3 1 0,-6 4 0 0,6 0-1 16,-1 0 0-16,1 4-1 0,0 3-1 0,-1-3 0 0,3 0-1 16,4-1-1-16,0 1-1 0,1 0 1 0,-1-1-1 15,0 0 2-15,7-2 0 0,-1 2 1 0,2-3 1 0,6-1 3 16,0 3 0-16,6-3 2 0,0-3 2 0,0 4 2 0,6-4-1 15,7 1 0-15,0-1 1 0,6 0-2 0,1-3 1 16,6 3-1-16,0-3-2 0,6 3-1 0,8-3 0 0,-2 4-1 16,2-4-2-16,12-1 2 0,-6 0-2 0,13 1-1 15,-1-4 0-15,1-4-1 0,6 0-2 0,6-4-1 0,2 1-2 16,4-4-1-16,2-3 0 0,-3-4-1 0,10-5 0 0,-1-2 1 16,0-4 2-16,-1-1 0 0,1-6 2 0,0-1 5 15,0-7 2-15,-8 0 4 0,8-4 7 0,-6-2 11 0,-8-6 15 16,8-3 18-16,-8-7 20 0,1-4 18 0,0-6 20 15,-1-5 19-15,-6-7 11 0,0-4-1 0,8-7-2 0,-15-3-8 16,7-4-17-16,0-8-24 0,-6 1-20 0,6-9-20 0,-6 1-20 16,-1-3-11-16,-5-4-13 0,-3-7-10 0,-3 2-6 15,-8-2-2-15,-14 3-1 0,3 0-1 0,-16 4 0 16,-12 3 4-16,-12 1-2 0,-8 10 1 0,-13 1 0 0,-19 6 2 16,-7 8-3-16,-6 4-3 0,-19 8-5 0,-7 6-8 0,-8 6-9 15,-11 6-15-15,-1 7-18 0,-6 4-24 0,7 6-37 16,-8 5-42-16,1 2-38 0,6 5-34 0,-1 7-25 0,9 0-22 15,11 7-27-15,1 5-62 0,6 2-133 0,8 5-45 16,4-1-7-16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5:39.0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8863 14507 84 0,'12'-7'387'0,"-5"2"-149"0,7 3-142 15,5-3-93-15,-5 2-62 0,-2 0-41 0,8-1-21 16,-1 0-7-16,-5 4 16 0,4 0 33 0,-4-4 38 0,-8 4 44 16,7 0 41-16,-6 0 29 0,6-4 19 0,-7 4 7 0,-6 0-11 15,7 0-21-15,-7 0-17 0,0 0-17 0,7 0-12 16,-7 0-8-16,0 0-5 0,0 0-1 0,0 0 4 0,-7 0 3 15,7 0 7-15,0 4 3 0,-7-4 7 0,7 0 5 16,-6 0 7-16,6 0 8 0,-6 0 4 0,6 0 3 0,-7 0 1 16,7 0-2-16,0 0-1 0,-7 0-2 0,7 0-7 0,0 0-5 15,0 0-6-15,0 0-5 0,0 0-4 0,0 0-5 16,0 0-2-16,7 4-3 0,-7-4-1 0,7 4-2 0,-1-4-1 16,0 4-1-16,8-1 2 0,5 0 0 0,1-3 1 15,12 5 2-15,-6-5 0 0,13 2 1 0,7 3-1 0,-1-5 0 16,8 0-4-16,5 0-3 0,1 0-2 0,6 4-2 0,6-4-4 15,2 0-4-15,-2 3-12 0,0-3-16 0,2 4-23 16,-2-1-32-16,0-3-54 0,-5 4-113 0,-1-4-106 0,-6 0-73 16</inkml:trace>
  <inkml:trace contextRef="#ctx0" brushRef="#br0" timeOffset="281.02">10759 14246 378 0,'0'-6'309'0,"0"2"-103"15,0-3-70-15,0 3-41 0,0 4-31 0,0-4-19 16,0 4-10-16,7-4-8 0,-7 8-6 0,0-4-7 0,6 4-3 16,-6 3-4-16,7 1 0 0,-1-2 1 0,-6 10 3 15,7-2 1-15,-1 4 2 0,0 4 1 0,2 4 2 0,-2 4 0 16,0 2-2-16,1 1 0 0,-1 4-3 0,-6 0-3 0,6 7 0 15,-6 0-2-15,0 0-2 0,0 4 0 0,0-2-2 16,-6 3-3-16,6-2 2 0,0 1 1 0,0-4-2 16,0-4 0-16,0 0 1 0,6 1 0 0,1-8-2 0,0 0 1 15,6-1-4-15,-6-1-10 0,5-6-14 0,2-4-16 0,-2-2-40 16,1-5-65-16,7-6-153 0,-6-1-93 0,-3-7-49 0</inkml:trace>
  <inkml:trace contextRef="#ctx0" brushRef="#br0" timeOffset="765.39">10818 14361 133 0,'0'-11'483'0,"0"3"-127"15,-6 1-132-15,6 0-78 0,6-1-50 0,-6 1-29 16,6-5-14-16,7 2-2 0,-7 3 1 0,8-5 6 16,-1 2 7-16,0-1 6 0,7 0 7 0,5 0 10 0,-5-1 3 15,5 2-1-15,9-5-3 0,-2 3-1 0,1 2-1 0,5 3-3 16,-4-1-6-16,5 4-7 0,0-3-9 0,-7 7-8 0,1 0-11 16,-1 0-12-16,-12 4-11 0,0 3-8 0,-1 4-6 15,-6 3-1-15,-13 1-2 0,0 4-1 0,0 3-1 16,-13 4-1-16,0 3-1 0,-8-4 0 0,-4 4-2 0,6 1 0 15,-7-1 0-15,6-3-1 0,1-5 0 0,-2 6 0 0,10-5 0 16,-3-4 1-16,8 0 2 0,12 1-1 0,-1-4 2 16,10 2 1-16,11 3 0 0,7-3-4 0,6-2-5 0,6 3-18 15,7-3-23-15,-1 4-18 0,9-5-17 0,-1 4-8 16,0 0-5-16,-8 1 0 0,1 3 6 0,1 0 17 0,-14-4 22 16,-1 4 18-16,-5 0 16 0,-7-1 8 0,0 2 7 0,-12 0 3 15,-8 2 2-15,-12-4 0 0,-2 2 0 0,-10 2 3 16,-8-3 2-16,-7 0 2 0,-6-3 3 0,-7 3 4 0,-6-8 5 15,-7 1 7-15,-6-1 8 0,0 1 3 0,-6-4 4 16,-8 0 4-16,8-3-2 0,-8 3-3 0,1-4-6 0,5 0-17 16,3 1-31-16,5-1-38 0,0-4-37 0,12 1-54 0,1-4-102 15,13 0-153-15,12-4-94 0,2 1-48 0</inkml:trace>
  <inkml:trace contextRef="#ctx0" brushRef="#br0" timeOffset="13059.29">8687 11759 400 0,'0'0'302'0,"0"0"-119"0,0 0-82 0,0 0-45 0,0 0-24 16,0 0-11-16,0 0-2 0,0 0 1 0,0-3 1 0,0 3 3 16,0 0 2-16,7 0 1 0,-7 0-1 0,6 0-4 15,-6 0-5-15,6 0-4 0,2 0-4 0,4 0-3 0,1 0-3 16,-7 0-2-16,13 0 0 0,-4 3-1 0,3 1 0 0,2-4-1 15,0 4 1-15,6 0 0 0,0-1 1 0,0 1-1 16,6 0 1-16,1-1-2 0,-1 5 1 0,8-4 0 0,-1-1-2 16,0 0 1-16,1 1 1 0,5 0 1 0,1-1 1 15,5 1 1-15,2 0 1 0,5 0 0 0,1-1 2 0,6-3 2 16,14 4-1-16,-2-4 0 0,8 0 0 0,0 0 3 0,13 0-1 16,-7 0 1-16,6-4-1 0,8 1-1 0,-1-1 4 15,-1 0-1-15,9 0 1 0,-1 1 0 0,-1-1-1 0,1 0 1 16,7 4 1-16,-1-3-1 0,1 3-4 0,-8 0-1 15,7 0-2-15,1 0 2 0,-7 3 0 0,-1-3-1 0,-5 4 0 16,5-4 0-16,-5 4 0 0,-1-4-3 0,0 3 1 0,-7-3-4 16,-5 4 0-16,-7 0-1 0,0 0-1 0,-14-1-1 15,1-3 2-15,-15 4-1 0,3-1-1 0,-14 1-3 16,-2-4-2-16,-17 3-3 0,6-3-8 0,-13 4-9 0,-9-4-7 16,4 0-11-16,-10 0-20 0,3 0-36 0,-8 0-85 0,0-4-115 15,-8 1-75-15</inkml:trace>
  <inkml:trace contextRef="#ctx0" brushRef="#br0" timeOffset="13574.71">14023 11330 172 0,'0'0'238'15,"7"-3"-54"-15,-7 3-47 0,7 0-38 0,-7-4-31 16,12 4-19-16,-6-2-10 0,8-4-9 0,-1 4-1 0,0-2 0 16,6 4-1-16,8-4 0 0,-7 0-1 0,5 1 0 15,2-1 0-15,-1 0 0 0,7 4-2 0,-1-4-3 0,1-3-2 16,-1 4-2-16,7-5-1 0,-1 1-2 0,3 3-2 0,-3-3-2 16,7 4-1-16,-5-5-1 0,5 5 0 0,2-2-2 15,-9 3-1-15,0-2 0 0,3 0-2 0,-9 4-6 0,1 0-12 16,-1 4-17-16,-5-4-22 0,-8 4-41 0,0-2-67 0,1-2-134 15,-7 5-81-15</inkml:trace>
  <inkml:trace contextRef="#ctx0" brushRef="#br0" timeOffset="13871.67">14460 11298 379 0,'-6'-4'324'0,"-2"4"-124"0,2-4-71 0,6 4-37 16,-6-4-20-16,6 4-14 0,0 0-8 0,0 0-7 15,6 0-7-15,0 4-5 0,2 0-8 0,5 0-11 0,-1 3-5 16,8 3 0-16,0 2-3 0,6-1-1 0,-1 8 1 0,2-1-1 16,5 0 1-16,-6 4 3 0,6-1-1 0,-5 2-1 15,6 3 1-15,-7-1-3 0,-1 1 1 0,2 0-2 0,-8 4 0 16,1-1-1-16,0 0-1 0,-1 0 0 0,-13 4-1 16,8-3 2-16,-9 2 1 0,-5-3 0 0,0 1 3 0,-5-1-1 15,-2 0 3-15,0-2 0 0,-12-2 3 0,7 0 2 0,-15-2 1 16,-5-2 1-16,6-3 1 0,-14 0 1 0,1 2-1 15,-7-6 1-15,1-3-2 0,6 0-1 0,-8-1-3 0,3-2-2 16,-3-4-1-16,9-1-1 0,5 1-1 0,7 0-1 16,7-4-8-16,-1 0-15 0,6 0-24 0,14 0-35 0,8 0-57 15,-2-4-126-15,14 0-95 0,6-3-68 0</inkml:trace>
  <inkml:trace contextRef="#ctx0" brushRef="#br0" timeOffset="14152.79">15260 11800 21 0,'-5'-7'470'0,"5"3"-104"15,0 0-131-15,0 1-90 0,5-1-52 0,-5 0-31 0,15 1-19 16,-10-1-10-16,9 0-10 0,0 0-3 0,-2 1-2 15,8-2-2-15,6 2-1 0,-7 0-1 0,6 3-2 0,3-3-4 16,4-2-2-16,1 2-2 0,-1-1-2 0,1 4-2 16,-1-4 1-16,8 4-9 0,-8 0-13 0,1 0-17 0,6 4-25 15,-7-4-33-15,-6 4-66 0,1-4-111 0,-7 0-94 0,-2 0-57 16</inkml:trace>
  <inkml:trace contextRef="#ctx0" brushRef="#br0" timeOffset="14309.15">15275 11891 175 0,'-20'4'412'0,"14"-1"-152"16,-8-3-108-16,14 5-61 0,-6-5-31 0,6 3-14 15,0-3-10-15,0 0-1 0,6 0-2 0,2 3 0 16,9-3-4-16,3 0-6 0,8 0-7 0,10 4-4 0,1-4-1 16,1 0-4-16,11 5-5 0,-6-5-13 0,9 0-16 0,-3 0-24 15,-5 0-44-15,6 0-81 0,-6-5-143 0,-1 5-79 16</inkml:trace>
  <inkml:trace contextRef="#ctx0" brushRef="#br0" timeOffset="14746.31">16408 11558 122 0,'-6'-7'473'0,"-1"-4"-132"0,7 7-134 15,-6-3-82-15,6 4-49 0,-7-2-27 0,7 2-18 16,-6-1-11-16,6 4-5 0,0-4-5 0,0 4-3 0,-6 0-2 16,6 0-3-16,0 0-1 0,-8 0-1 0,8 4-1 0,-6 0-1 15,0 4 0-15,-1 2 0 0,1 1 1 0,-1 0 1 0,1 3-1 16,-7 6 1-16,6-3 1 0,0 2 0 0,1 3-1 15,-7 0 3-15,13 3 1 0,-7 0 0 0,1 1 1 16,6 0 1-16,0 0 1 0,6 0 1 0,-6-1-1 0,7-4 1 16,-1 5-1-16,7-3 0 0,-6-5 0 0,6 0 1 0,7 1 0 15,-7-4 0-15,7-5 4 0,5-3 1 0,-6-3 5 16,14-4 3-16,-7 0 4 0,6-7 6 0,1-1 11 0,0-2 7 16,7-5 8-16,-8 0 19 0,7-3 15 0,-6-3 19 15,5-2 21-15,-11 0 15 0,5-2 6 0,-6 4 4 0,-6-5-2 16,-2 0-14-16,-3-3-15 0,-10 3-20 0,2 0-26 0,-14-3-21 15,2 0-21-15,-10 3-15 0,-3-3-25 0,-8 4-30 16,0-1-41-16,-14 0-48 0,2 3-48 0,-8 2-45 0,-1 4-44 16,3 1-54-16,5 1-93 0,-1 1-93 0,8 3-53 15,-1 0 0-15</inkml:trace>
  <inkml:trace contextRef="#ctx0" brushRef="#br0" timeOffset="16386.55">8994 5206 36 0,'0'-5'305'0,"-9"5"-100"0,9-2-83 0,0-2-51 16,0 4-33-16,0 0-14 0,0-4-7 0,0 4-3 0,0 0-1 15,0-4-2-15,9 4 1 0,-3 0 2 0,-1 0-1 16,2-3-5-16,1 3-1 0,4 0-1 0,-5-5 0 0,6 5 1 16,6-3 0-16,-5 3-3 0,-3 0 2 0,4-4 2 0,4 4-1 15,-6-2 0-15,6 2-1 0,1 0 0 0,0 0 0 16,4-5 1-16,-4 5 1 0,7 0 0 0,0 0 1 0,-1 0-1 15,0 0-1-15,7 0 2 0,-1 0-1 0,1 0 2 16,-1 0-1-16,7 0 0 0,-7 0 0 0,15 0 3 0,-9 0 1 16,7 0-1-16,2 0-1 0,5 0-2 0,-1-3 1 0,2 3-2 15,6 0 1-15,-7-4 0 0,7 0-2 0,5 4-1 16,-5 0-1-16,6-4 1 0,0 1 0 0,-6 3-2 0,6-4 1 16,0 4-1-16,0 0-2 0,1 0 3 0,-1 0-3 15,0 0 1-15,0 0-2 0,0 0 0 0,8 0-1 0,-8 0-1 16,6 0-1-16,7 0 0 0,-6 0 0 0,5-4 1 0,2 4 0 15,0 0-1-15,-8-3 1 0,8 3 1 0,-8-3 2 16,8-2-1-16,-8 5 1 0,7-3-1 0,-6-1 0 16,-1 0 0-16,1 1 1 0,-1-1 0 0,1 1-2 0,0-1 0 15,5 0-2-15,-4 0 1 0,4 1-1 0,-4-1 2 0,-1 4-1 16,-1-3-1-16,-6-2 3 0,1 3-1 0,-1 2 2 0,0-4-2 16,0 0 2-16,-6 0-1 0,-1 4 3 0,1-3 4 15,-7-1 0-15,0 0 3 0,0 0-1 0,-7 4 2 16,0-2 2-16,-5-3 3 0,0 5-3 0,-7-3 0 0,-7 3 1 15,-1 0-2-15,-5-4 1 0,-7 4 0 0,0 0-2 0,0 0-2 16,-7 0 0-16,1 0-3 0,-7 0-2 0,7 0-2 16,-7 0-3-16,-7 4-7 0,0-4-8 0,1 3-20 0,-7 4-27 15,0-3-50-15,-6 0-116 0,5 3-98 0,-5-3-68 16</inkml:trace>
  <inkml:trace contextRef="#ctx0" brushRef="#br0" timeOffset="17589.53">8967 3459 42 0,'-6'0'110'0,"6"-4"1"0,0 4 1 16,-7 0-10-16,7-4-19 0,0 4-26 0,-7 0-22 0,7 0-12 15,0-4-10-15,0 4-3 0,0 0-4 0,0 0-3 0,0 0-2 16,0 4 1-16,0-4-1 0,0 0-2 0,0 4 1 16,0-4-1-16,0 0-1 0,0 4-3 0,7-4 1 0,-7 0 0 15,7 0 4-15,-1 3 4 0,7-3 4 0,1 0 5 16,-3 4 6-16,10-4 6 0,5 0 0 0,0 0 1 0,7-4 0 15,-1 4-4-15,1-3-1 0,6 3-1 0,7-4-3 0,-1 4 1 16,1 0 0-16,-1 0 0 0,14 0-2 0,-7 0-1 16,7 0-1-16,0 0-3 0,6 0-3 0,0 0-2 15,6 4-3-15,1-4-1 0,-7 0 0 0,7 3 2 0,-1 1-1 16,1-4 1-16,-7 0-2 0,7 2 1 0,-8-2 0 0,9 5 0 16,-8-5 0-16,6 3-1 0,-6-3 1 0,8 4 0 0,-2-4 0 15,1 4 0-15,0-4-1 0,-1 4-2 0,0-4 1 16,8 3 0-16,-7-3-2 0,6 4 0 0,-6-4-1 0,-2 3-1 15,3-3 1-15,-8 4-1 0,7-4 1 0,-7 0 2 16,0 0 0-16,0 0 1 0,0 0 2 0,0 0-1 0,-6-4 1 16,-1 1 0-16,1 3-1 0,-7-4-1 0,7 1 1 15,-13-1 0-15,6 4 0 0,-6-4 3 0,-8 0 0 0,2 1-2 16,-2-2 2-16,-5 5 1 0,-7-2 1 0,0 2 2 16,1-4 3-16,-8 1 4 0,-7 3 2 0,3-4 4 0,-3 4 4 15,2-4 1-15,-8 4 2 0,1 0-3 0,-1 0-3 0,-6-4-4 16,6 4-3-16,-6 0-5 0,0 4-14 0,0-4-19 15,0 4-31-15,-6 0-58 0,0-1-157 0,-1 1-81 0,1-2-65 16</inkml:trace>
  <inkml:trace contextRef="#ctx0" brushRef="#br0" timeOffset="18558.12">9065 6568 206 0,'-6'0'214'0,"6"-3"-75"0,-7 3-52 15,0 0-26-15,7 0-14 0,0-4-2 0,-6 4 3 16,6-3 5-16,0 3 1 0,0-4 1 0,0 4 2 0,0 0-5 16,0-5-8-16,0 5-10 0,0 0-11 0,6 0-7 0,1-3-5 15,0 3-4-15,5 0-5 0,2 0-1 0,-3 0 0 16,9 0 1-16,0 3-1 0,0 2-1 0,6-5 0 0,-6 4 0 15,4-1 1-15,11 1 2 0,-10-1 0 0,8-3-3 16,0 4 0-16,0-1 2 0,-1 1 0 0,1-4 0 0,4 4-1 16,-3 0-1-16,5-4 1 0,1 3 1 0,5-3 0 0,1 5 0 15,-1-5-1-15,7 2 3 0,1-2-1 0,5 5 2 16,-6-5-2-16,13 2 2 0,-6-2-1 0,5 5 0 16,3-5 2-16,-2 3 0 0,6-3 0 0,-6 0 1 0,7 0 1 15,0 0-1-15,-2 0 1 0,3 0-1 0,-1 0 0 0,-1 0-1 16,1 0-2-16,-1 0 0 0,2 4-1 0,-2-4 1 0,-1 0-1 15,4 0 0-15,-3 4 1 0,0-4 0 0,-5 0 1 16,6 0-2-16,-7 4 1 0,6-4-2 0,-5 0 5 16,5 0 0-16,-6 3 0 0,6-3 0 0,2 0 1 0,-8 0-1 15,6 0-1-15,2 0 0 0,4 0-3 0,-4 0-3 0,4 4 1 16,2-4 0-16,-2 0-1 0,1 0 3 0,-6 0-1 16,7 0 0-16,-9 0 0 0,10 0 0 0,-10 0 2 0,-4 0-2 15,7-4 1-15,-15 4-1 0,7 0 0 0,-6 0 1 16,0 0 0-16,-2-3-4 0,-4 3 0 0,-1 0 2 0,1 0 1 15,-8 0 4-15,1-4 0 0,-1 4 3 0,1 0 1 0,-7 0 8 16,6 0 1-16,-5 0-1 0,-1 0 2 0,-7 4-1 16,7-4-2-16,-13 0-1 0,7 3-3 0,-13-3-2 0,-1 4-3 15,-6-4-2-15,7 3-3 0,-14-3-2 0,1 4-1 16,-1-4-1-16,-6 0 1 0,0 3-2 0,0-3 0 0,-6 4-3 16,-1 0-3-16,1-4-8 0,-14 0-16 0,7 4-27 0,-6-4-46 15,-1 0-92-15,1 0-134 0,-1 0-82 0,-7-4-48 16</inkml:trace>
  <inkml:trace contextRef="#ctx0" brushRef="#br0" timeOffset="20260.64">10075 13914 174 0,'-7'-5'192'0,"-5"2"-42"0,4-1-38 0,2 2-22 16,-7-2-17-16,7 0-14 0,-1 0-6 0,0 4-11 15,1-4-7-15,0 0-4 0,-1 1-4 0,0 3-1 0,7-4-3 16,0 0-1-16,-6 1-2 0,0 3-3 0,-1-3-4 16,0 3-3-16,1-5-3 0,0 5-3 0,-1-4-2 0,1 4-2 15,-8-3 0-15,2 3-2 0,-2 0 1 0,1 0-1 0,-6 0 1 16,0 0-1-16,-1 0 2 0,0 0 1 0,-6 0-1 16,7 0 1-16,-7 0 4 0,-1 0 4 0,7 0 5 0,-5-3 6 15,-1 3 2-15,0-4 1 0,0 4 2 0,-1-4 1 16,1 4-2-16,0 0-4 0,1-3-5 0,-1 3-2 0,-1-4-3 15,1 4-2-15,0 0 0 0,0 4 0 0,0-4 1 0,0 3-2 16,0-3 0-16,0 8-1 0,0-5-1 0,-7 0-1 16,7 1 0-16,0 4-2 0,-8-1-1 0,9 0 1 0,-7 5 0 15,-2-2 0-15,3 2-2 0,-2-1 1 0,-6 3 0 16,7-3 0-16,-8 4 0 0,7 4 0 0,0-2-1 0,-5 3 0 16,6-3-1-16,-1 4-1 0,1 6 0 0,-8-2 1 15,7 5-2-15,0-1 3 0,1 4 0 0,0 0 2 0,6 0 0 16,-7 3 1-16,6-3 1 0,-5 4 1 0,6 0-1 0,1 0 0 15,-2-4-1-15,8 3 2 0,-7 1 2 0,7-5 2 0,5 5 3 16,-6 0-2-16,7 0 3 0,1-1 0 0,4 1 0 16,-4 0-2-16,6 3-2 0,0-4-2 0,6 1-1 15,0 0-2-15,0-1 1 0,0 1 0 0,6-5-2 0,0 5 0 16,6-4 0-16,2 0-2 0,-1 1 3 0,1-5 1 16,4 4 1-16,2-4 1 0,0 0 3 0,-1 1 3 0,7-5 1 15,1 0 3-15,-1 1-1 0,0-4 2 0,0 0-3 0,7 0-1 16,-1 1-2-16,1-5-3 0,6 0-1 0,-1-3-2 15,2-1 0-15,5 1-2 0,1-5-1 0,-1 2-1 0,8-1 0 16,-8-3-1-16,7-2 0 0,1-1 0 0,-3-2 0 0,4-3-1 16,3 0 4-16,-3-3-1 0,-2 3 5 0,0-5 4 15,0-1 1-15,-1 2 2 0,2-3 0 0,-7-1 2 0,6 4 0 16,-13-4-1-16,6 2-2 0,1-2-2 0,-7-3-4 16,7 5 1-16,-7-2-2 0,0-3-2 0,1 4-1 0,5-4-1 15,-6 0-1-15,0-4 1 0,0 4-1 0,0-5 1 0,1-1 2 16,5 3 2-16,-6-9 2 0,1 5 2 0,-2-4 3 15,-5 1 2-15,6-2 2 0,-7-3 1 0,8 4-2 16,-7-3-1-16,-7-1-2 0,6 0-2 0,-6 0-3 0,0-3-1 16,0 4-2-16,0-4 0 0,0 0-3 0,-6 0-1 0,-1-2-2 15,7 2-5-15,-6 0-3 0,-2-3-3 0,2-2-1 16,-6 1-4-16,6 0 0 0,-1-3 1 0,-6 3 2 0,-7-4 2 16,8 1 4-16,-8-1 1 0,1-1 1 0,-1-1 1 15,-6-2 3-15,0 0-1 0,6-3 1 0,-6 1 2 0,-6-1 1 16,6-4 4-16,0 8 4 0,-6-4 1 0,6 0 2 0,-7 0 6 15,1 0 4-15,-8 3 3 0,2-2 1 0,-1 2 1 16,-7 2-1-16,-7-1 0 0,2-2 0 0,-1 6-2 0,-13-1-14 16,-1 4-17-16,-5 4-26 0,-7-3-34 0,0 5-41 0,-7 2-78 15,-12 2-182-15,-8 2-100 0,-6-1-62 0,1 7-25 16</inkml:trace>
  <inkml:trace contextRef="#ctx0" brushRef="#br0" timeOffset="22166.45">1114 12235 28 0,'8'0'359'0,"-8"-2"-96"0,0-3-97 0,7 5-68 15,-7-3-41-15,0-1-26 0,6 4-10 0,-6-3-8 0,0 3 1 16,6 0 2-16,-6-4 3 0,0 4 2 0,0 0 2 15,0 0 2-15,0 0-4 0,7 0 1 0,-7 0-1 16,0-4 1-16,7 4 2 0,-7 0 2 0,0 0 2 0,6 0 1 16,-6-4 2-16,0 4-2 0,0 0-1 0,7-3-5 0,-7 3-3 15,0 0-3-15,0 0-2 0,6-5 0 0,-6 5 0 0,0 0 4 16,0 0 4-16,0 0 5 0,0 0 7 0,0-2 9 16,0 2 6-16,0 0 3 0,0-5 1 0,0 5 2 0,0 0 2 15,0 0-2-15,0-2-3 0,-6 2-5 0,6 0-5 16,0-4-5-16,0 4-3 0,0 0-5 0,0 0-8 0,0 0-7 15,0 0-5-15,0 4-6 0,0-4-2 0,-7 7-5 16,7 0 0-16,-6 0 3 0,6 8 0 0,-7-1 1 0,7 5 0 16,-7-1-1-16,1 4 1 0,6 3 3 0,-6 6-2 15,-1-2-1-15,-1 0-1 0,3 7 0 0,-1-3 0 0,-8 4 1 16,0-1-2-16,9 1 1 0,-9-1 1 0,2 1 0 0,-8-1 0 16,7 5 0-16,0-4-1 0,-1-4 0 0,-6 3 0 15,9-7 0-15,4 0-1 0,0-2-1 0,-6-5-2 0,13-4 1 16,-6 0 0-16,6-3 1 0,-6-4-1 0,6-3 1 15,6-2 1-15,-6 2 0 0,6-5 1 0,1 2 1 0,-1-5-1 16,1 0 2-16,6-5 0 0,1 5-1 0,-3-3 1 0,10-1-2 16,-2 0 0-16,1 0-4 0,0 2-2 0,5-3-6 15,-5 2-10-15,6-4-17 0,0 3-13 0,1-4-13 0,-2 5-10 16,1-4-12-16,6 0-9 0,-5-1-9 0,5 1-8 0,-7-1-5 16,9 2-13-16,-8-6-35 0,0 1-63 0,-1 0-120 15,3-1-55-15</inkml:trace>
  <inkml:trace contextRef="#ctx0" brushRef="#br0" timeOffset="22463.26">1114 12221 17 0,'-5'-3'420'0,"-1"-1"-110"0,-2 0-125 16,2 4-79-16,6 0-45 0,0-4-25 0,0 4-12 0,6 0-7 16,2-3-6-16,-2 3 0 0,-1 0-1 0,10-5 0 15,-3 5 0-15,8 0 0 0,-7-2-2 0,7-3-1 0,-1 5 2 16,1-2-2-16,0 2-2 0,-2-4 0 0,9 4-1 0,-7-5 0 16,-3 5-3-16,11-3-1 0,-8 3 0 0,6-4 0 15,0 4 1-15,-7 0-3 0,7-3-13 0,-6 3-18 0,6 0-29 16,0 0-57-16,-7 0-108 0,1 0-101 0,-7 0-62 15</inkml:trace>
  <inkml:trace contextRef="#ctx0" brushRef="#br0" timeOffset="22619.64">1129 12441 357 0,'-15'7'420'0,"-4"0"-172"0,7-2-109 15,-1-2-60-15,7 1-31 0,-2-1-16 0,8 2-8 0,0-5 0 16,0 0-2-16,8 0 2 0,-2 0-1 0,7 0-3 15,7-5-2-15,6 5 0 0,0-3-5 0,-1-1-5 0,15 4-4 16,-7-3-10-16,5 3-16 0,6-5-24 0,4 2-51 16,-10-1-108-16,7 0-120 0,-5 1-78 0</inkml:trace>
  <inkml:trace contextRef="#ctx0" brushRef="#br0" timeOffset="22853.95">1702 12547 273 0,'-7'0'427'16,"1"-4"-136"-16,6 4-111 0,0-3-68 0,6-1-37 16,1 1-19-16,0-5-13 0,-1 4-5 0,6-3-6 0,2 4-4 15,-1-4-3-15,7 3-3 0,0-4-5 0,5 5-4 0,-5-5-1 16,6 4-6-16,0 2-4 0,0-3-1 0,-1 2-1 15,1 3-2-15,7-4-11 0,-7 4-12 0,1 0-17 0,-1 0-22 16,-7 0-29-16,0 4-47 0,2-4-83 0,-2 0-132 16,-6 3-59-16</inkml:trace>
  <inkml:trace contextRef="#ctx0" brushRef="#br0" timeOffset="23010.25">1786 12719 226 0,'-12'7'451'0,"-2"1"-144"0,1-4-132 0,7-1-79 15,0 2-38-15,6-5-20 0,-8 2-9 0,8-2-3 0,8 0-4 16,-2 0-1-16,7-2 0 0,7 2-2 0,6-5-10 16,6-2-23-16,1 3-38 0,12-3-69 0,-5-4-154 0,5 4-95 15,7-4-57-15</inkml:trace>
  <inkml:trace contextRef="#ctx0" brushRef="#br0" timeOffset="23775.65">2425 12452 294 0,'0'-4'262'0,"0"0"-82"0,7 1-62 0,-7 0-38 16,6-5-16-16,-6 4-8 0,7 0-4 0,-7-3-1 0,5 4-4 16,2-5 0-16,1 1-4 0,-3 0-2 0,2 0-8 15,7 3-7-15,-8-4-5 0,0 1-3 0,1 3-2 0,6-2-6 16,-6 0-2-16,-1 4-3 0,-6 2-1 0,6-4-3 15,1 4-1-15,0 0 1 0,-1 0 0 0,0 4 0 0,1-2 0 16,-2 6-1-16,3 4 0 0,4-1 1 0,-5 0 1 16,1 0-3-16,-2 3 0 0,0-3-2 0,0 7 1 0,-6-2 0 15,7 1 1-15,0 2 0 0,-7 3 0 0,6-4 1 0,-6 5 0 16,0-2 0-16,0 1 2 0,0-3-1 0,0 2 0 16,0 1-2-16,-6 0 1 0,6-3 1 0,0-1-1 0,-7 0 1 15,7-4-1-15,0 2 0 0,0-5 1 0,0-1 1 16,-7 2 0-16,7-5-1 0,0 3 5 0,0-5 7 0,0-1 12 15,0-1 16-15,-6-3 15 0,6 3 11 0,0-6 9 0,0 3 4 16,0-7 2-16,0-1 7 0,0 1 7 0,0-8 1 16,6 3-1-16,-6-1 6 0,0-6 13 0,7 5 10 0,-7-9 8 15,7 5-3-15,-7 0-7 0,6 0-9 0,1-1-2 16,-7 2-9-16,6-3-14 0,-6 6-10 0,7 3-13 0,-7 0-10 16,7 1-12-16,-7 1-11 0,6 2-11 0,-6 4-11 0,0-1-9 15,5 1-4-15,-5 3-3 0,0 3-2 0,7 1 0 16,-7-1 1-16,8 4 0 0,-8 2-1 0,5-3-3 15,2 5-3-15,0-3-4 0,-1 4-1 0,1-6-1 0,-7 1 3 16,7 1 0-16,-1-4 4 0,0 0 3 0,1-2 4 0,0-2 4 16,-1 0 4-16,0-2 2 0,1-6 0 0,6 0 1 0,-6 1-1 15,-1-4 1-15,7 0 0 0,-1-4 1 0,-5 0-2 16,7 1-1-16,-1-4 0 0,-7 4-1 0,7-5 2 16,0 1 2-16,1 3 5 0,-8-4 2 0,7 8 1 0,-6-3-1 15,5 3 0-15,-5-1 0 0,-1 6-1 0,1-2-3 0,0 5-4 16,-1-1-5-16,-6 4-2 0,6 4 1 0,-6-1-1 15,0 5 0-15,0 3-2 0,0 3 1 0,0 4 0 0,0 1 2 16,0 3 1-16,0 0-1 0,0-1 1 0,-6 2 0 16,6 2 1-16,0-3-1 0,0 4 0 0,0-1-3 0,0-2-5 15,0 2-22-15,6-3-36 0,-6 4-47 0,7-3-54 0,0 2-49 16,-1-7-45-16,1 4-48 0,6-3-73 0,0-5-125 16,-7 1-59-16,8-1-21 0</inkml:trace>
  <inkml:trace contextRef="#ctx0" brushRef="#br0" timeOffset="24025.6">3181 12821 153 0,'0'-6'492'0,"0"-2"-85"16,0 5-157-16,0-1-110 0,0 0-62 0,0 4-31 0,0 0-18 15,0 0-4-15,0 4 1 0,0 3 4 0,6 1 1 0,-6 3 0 16,0 3 0-16,0 5-2 0,0-2 2 0,0 3-4 15,6 5-5-15,-6-4-6 0,0 2-6 0,8 2 1 0,-8 1-4 16,6-4-1-16,-6 3-1 0,6 1-2 0,2-4-1 16,-2 4-2-16,-6-4 0 0,6 0-2 0,0-4-10 0,1 5-14 15,0-6-18-15,-1-2-20 0,1-3-31 0,-1-2-39 16,0-3-70-16,2-3-132 0,-2-4-84 0,0-4-42 0</inkml:trace>
  <inkml:trace contextRef="#ctx0" brushRef="#br0" timeOffset="24212.98">3286 12880 159 0,'-8'-14'474'0,"8"3"-113"0,0 0-121 0,0 0-77 15,0-1-45-15,0 6-26 0,8-5-16 0,-2 3-8 0,0-4-6 16,-1 6-11-16,10-1-11 0,-2-1-10 0,0 0-6 16,6 1-7-16,1 5-4 0,6-6-5 0,-7 4-4 0,7 0-4 15,1 0-2-15,-1 4-8 0,0-3-18 0,-7 3-20 16,7 3-27-16,-6-3-33 0,0 0-39 0,-7 0-69 0,-1 0-106 15,2 4-92-15,-8-4-44 0</inkml:trace>
  <inkml:trace contextRef="#ctx0" brushRef="#br0" timeOffset="24369.06">3272 12909 301 0,'-19'4'459'0,"5"0"-138"0,2 0-121 0,6-4-72 0,-2 4-30 15,2-4-11-15,0 3 1 0,6-3 4 0,0 0 2 0,0 0-6 16,6 0-7-16,8-3-13 0,-2-1-15 0,8 0-16 15,5 0-17-15,0 0-24 0,9 0-30 0,6-2-28 16,-1-2-33-16,-1 1-44 0,8-1-78 0,0-2-148 0,-7-1-94 16,0 0-44-16</inkml:trace>
  <inkml:trace contextRef="#ctx0" brushRef="#br0" timeOffset="24884.56">4125 12360 220 0,'-12'-12'498'0,"6"3"-96"0,-1-3-133 0,0 2-89 16,0 3-48-16,1-5-32 0,-8 5-17 0,8-1-7 0,0 5-9 15,-6-5-9-15,4 5-12 0,-4 3-13 0,-1 0-9 16,-7 0-8-16,6 7-5 0,-5-3-5 0,0 7-2 0,0 3-2 15,-1 1 1-15,-6 4-1 0,6-2 0 0,7 2 0 16,-7 3-2-16,8-4 0 0,-2 5-1 0,8-1-1 0,-1-1-1 16,1-2-1-16,6-1 1 0,6-3-1 0,1 2-1 0,6-2 2 15,0-4 0-15,7 1 0 0,-1-2 3 0,7-6-1 16,0-1-2-16,0-3 3 0,0 0 2 0,1-3-1 0,-1-3 0 16,-1-2 1-16,1-4 0 0,0 1 1 0,-5-4 1 15,-3 1-2-15,2-4 1 0,-7 4 7 0,1-5 10 0,-8 1 15 16,7 3 21-16,-7-4 25 0,-6 8 23 0,7-3 20 0,-7 3 6 15,6 4-1-15,-6 0-10 0,0-1-16 0,0 4-22 16,0 4-25-16,0 0-25 0,0 8-17 0,0 3-10 0,0 3-4 16,0 4-3-16,0 8 2 0,0 1 0 0,6 2 0 15,-6 3 1-15,0 1-1 0,8 3-1 0,-8 5 0 0,-8-4 1 16,8-1-1-16,0 0-1 0,-6 1-1 0,6 1 2 0,-6-2 0 16,-1-3 2-16,-6 0-1 0,7-4 3 0,-7 4 1 15,0-8 1-15,0 2 1 0,-1-1 1 0,-4-5 2 16,-9-3 4-16,7 1 1 0,-6-4 0 0,1-5 2 0,-1 1 5 15,-1-3 1-15,8-6 0 0,-8 3 1 0,9-5-3 0,4 0-5 16,1-5-14-16,0 3-44 0,6-6-59 0,7 1-61 16,0-5-52-16,14-2-59 0,5-4-95 0,1 0-173 0,0-4-83 15,5 0-7-15</inkml:trace>
  <inkml:trace contextRef="#ctx0" brushRef="#br0" timeOffset="25103.51">4504 12734 378 0,'0'7'456'16,"0"0"-158"-16,0 8-128 0,0-3-72 0,0 5-35 0,0 2-16 15,-6 0-6-15,-2 2 0 0,8 1 5 0,-6 4-1 0,0 0 0 16,-1 0-2-16,7-1-3 0,-6 4-3 0,-2-4-5 16,8 0-6-16,0 2-6 0,0-1-2 0,0-1-4 0,8-3-4 15,-8-1-3-15,6-1-3 0,1-3-2 0,-1 2-1 16,0-4-7-16,8-4-13 0,-8-1-17 0,1-2-23 0,6-1-29 15,0-3-48-15,0-8-81 0,-6 1-145 0,5-5-84 0,-5 2-36 16</inkml:trace>
  <inkml:trace contextRef="#ctx0" brushRef="#br0" timeOffset="25275.32">4445 12859 331 0,'-13'-15'478'0,"6"4"-145"15,1-1-123-15,0 2-71 0,6-1-34 0,0 3-10 16,-7 0 6-16,7 2 11 0,7-1 8 0,-7-1 0 0,6 4-3 15,0 0-10-15,7-3-13 0,0 5-18 0,1-3-23 16,5 2-22-16,7 3-18 0,0-4-20 0,1 4-28 0,5 0-29 16,-6 0-29-16,7 0-25 0,-1 0-28 0,-5 4-31 0,-1-4-36 15,-7 0-51-15,1 0-78 0,-9 3-90 0,-4-3-37 16</inkml:trace>
  <inkml:trace contextRef="#ctx0" brushRef="#br0" timeOffset="25400.27">4471 12921 379 0,'-20'4'454'0,"7"3"-152"0,0-3-120 0,1-1-70 0,5 0-35 16,0-3-13-16,7 4-3 0,0-4-2 0,0 0-1 16,14 0-1-16,-2 0-7 0,1-4-8 0,14 1-11 0,-2 0-10 15,15-1-21-15,-7-3-31 0,5 3-28 0,9-8-33 16,-9 6-53-16,1-6-103 0,-6 1-132 0,5 0-74 0,-4 1-32 16</inkml:trace>
  <inkml:trace contextRef="#ctx0" brushRef="#br0" timeOffset="26196.75">5155 12342 36 0,'0'-7'452'0,"-6"-1"-87"16,6 4-142-16,0 1-90 0,0 0-50 0,0-2-23 0,-7 3-12 15,7-3 1-15,0 1 0 0,0 1 2 0,0-1-2 16,0 4-4-16,0-3-8 0,0 3-8 0,0 0-6 0,0 0-7 16,0 0-7-16,0 0-5 0,0 0-4 0,0 0-2 0,0 0 0 15,0 3 0-15,-6 1 1 0,6 3 0 0,0-2-1 16,-7 2 2-16,7-1 0 0,0 6 1 0,-6-1 0 0,-1-1 1 15,7 2 0-15,-6-1-1 0,0 3 4 0,-2 1 0 16,8 3 3-16,-6-3-1 0,0 4 2 0,-1-2 0 0,1 6 1 16,-1-2-1-16,-7 1-1 0,9 0-2 0,-2 4 0 0,-1-4-3 15,3 4 0-15,-1-1-2 0,-1-3 0 0,-6 1 0 16,13 2 0-16,-6-7 0 0,-1 5 0 0,1-6 0 0,-1 2-1 16,7 0 2-16,-7-5-2 0,7-3 2 0,-6 0-1 15,6-1 1-15,0-2-2 0,0-1 1 0,0 1 1 0,0-4 7 16,0-2 10-16,0-2 10 0,0 4 8 0,6-8 3 15,-6 4 4-15,7-6 1 0,-7-2-3 0,7 1-2 0,6-4-10 16,-7 0-7-16,0 0-5 0,1-4-5 0,0 0-2 0,-1-2-2 16,7 2 1-16,-13-3-3 0,7-1-2 0,-2 5 0 15,3-1 1-15,-2-3 0 0,-6 3 2 0,0 4 1 0,7 0-1 16,-7 0 0-16,0 4-2 0,0 3-4 0,0-3 2 16,6 7-4-16,-6-5-2 0,0 5-1 0,0 0-3 0,-6 5 1 15,6-2 1-15,0 5 0 0,0-1-2 0,0 4 3 0,-7-4 0 16,7 4 1-16,0 0 1 0,0 1-1 0,7 2 1 15,-7-3-2-15,0-4 0 0,6 4 0 0,1-4 1 0,-7 5-1 16,6-5 2-16,0-1 1 0,2-1-1 0,-2 2 0 16,7-3 1-16,-7 3 2 0,7-3 0 0,-6-4 0 0,13 0 1 15,-9-7 0-15,4 3 1 0,4-4 0 0,1-2 2 0,0-1-2 16,-8-5 0-16,8 2 2 0,-7-1-1 0,7 1 1 16,-8-4 3-16,2-5 12 0,-2 2 8 0,1-4 16 15,1-2 16-15,-8-2 18 0,5 0 20 0,-2 0 21 0,-3-1 15 16,-1 1-1-16,3 3 4 0,-8 1-6 0,0 3-9 0,7-1-14 15,-7 6-16-15,0 1-16 0,0 5-18 0,-7 0-11 0,7 4-10 16,0 0-11-16,0 3-8 0,0 4-4 0,0 0-7 16,-8 4-5-16,3 7-3 0,-1-4 0 0,-3 8-1 15,4 0 0-15,-1 4 0 0,0 2-2 0,-1 1 2 0,7 0-3 16,-7 3 0-16,7 6-7 0,0-6-14 0,0 4-27 0,7 1-41 16,-7 2-53-16,0-2-53 0,7 3-50 0,-1-4-44 15,-6 0-59-15,6 0-109 0,-1 1-102 0,4-9-43 0,-9 5 5 16</inkml:trace>
  <inkml:trace contextRef="#ctx0" brushRef="#br0" timeOffset="26712.3">5566 12730 210 0,'0'-7'518'0,"0"-1"-92"0,0 5-153 16,0 0-105-16,0-1-62 0,0 4-36 0,0 0-28 0,0 0-17 15,0 4-10-15,0 2-6 0,0 5-2 0,0 1-1 16,0 2 0-16,-6 5 1 0,6-1 0 0,0 4 0 0,0 0 0 16,0 0-2-16,0 3 0 0,-8 0 0 0,8 2-1 15,0-2 0-15,0 1-2 0,0 3 2 0,0-7 1 0,0 4 0 16,0-4 0-16,0 0 2 0,0-4 7 0,0 0 4 0,0 1 6 16,8-8 4-16,-8 3 5 0,0-2 7 0,0-5 13 15,0 0 19-15,0-4 23 0,6 2 31 0,-6-1 34 0,0-4 24 16,0 0 18-16,0-4 3 0,0-1-5 0,0-1-16 0,0-5-23 15,0-1-31-15,0 2-36 0,0-5-28 0,-6 1-19 16,6-5-10-16,0 1-5 0,0-1-4 0,0-3-7 0,0 1-2 16,0-1-5-16,0-1 0 0,6 2-4 0,-6-2-1 15,0 2-3-15,0 2-1 0,6-2 1 0,-6 5-5 0,7 2 1 16,-7-1 0-16,0 4-3 0,6 4-2 0,-6 0 1 0,0-1-6 16,7 5-5-16,-7-1-3 0,7 4-4 0,-1 0-6 15,0 7-11-15,1-4-14 0,0 9-17 0,5-1-17 16,2 0-16-16,-1 3-20 0,6 5-11 0,-6-2-8 0,7 3 1 15,-1-3 12-15,1 2 15 0,-8 0 18 0,14-2 21 0,-12 5 24 16,5-3 17-16,-5-2 13 0,-2 3 7 0,2-6 8 0,-8 5 2 16,-6-5 3-16,0 1 2 0,0-1-1 0,-6-3 0 15,-1 3 2-15,0-2 1 0,-5-1 0 0,-2 0 0 16,1 1-1-16,1-2 1 0,-8-3 0 0,6 1 0 0,2-1-2 16,-8 0 0-16,7-2-4 0,1 1-12 0,4-2-21 0,-4-4-29 15,5 4-36-15,7-4-41 0,0-4-53 0,0 0-85 16,7-2-130-16,5-6-96 0,2-3-46 0,-1 5-11 0</inkml:trace>
  <inkml:trace contextRef="#ctx0" brushRef="#br0" timeOffset="26946.58">6289 12276 133 0,'0'-4'523'0,"0"1"-33"0,0 3-179 0,0-5-135 0,0 5-77 16,6 5-46-16,-6-2-27 0,7 5-7 0,-7 3-1 16,6 3 2-16,0 1 0 0,2 7 2 0,-8 0 2 0,6 4 2 15,1 3 2-15,-1 4-7 0,1 0-6 0,-1 0-2 16,1 3-5-16,-7-2-2 0,6 3-2 0,0-1-2 0,-6-3-1 16,8 3-2-16,-2-3-6 0,-6 0-11 0,0 4-12 0,6-4-16 15,-6-3-15-15,0-1-21 0,0 0-21 0,0-3-32 16,7-5-42-16,-7-3-72 0,0-3-119 0,0-3-59 15</inkml:trace>
  <inkml:trace contextRef="#ctx0" brushRef="#br0" timeOffset="27338.88">6314 12203 480 0,'-6'-14'515'0,"6"2"-149"0,0-3-128 0,0 4-69 0,0 1-33 15,0 2-10-15,6-3 1 0,-6 3 6 0,8 1-1 16,-2 0-9-16,1 4-11 0,-1-5-15 0,7 4-10 0,0 4-22 16,-7 0-22-16,8 0-18 0,4 0-13 0,-3 4-8 0,-10 4-4 15,9 2-4-15,-7 1-7 0,5 4-2 0,-12 0-2 0,7 7-3 16,-7-1 0-16,0 2 0 0,-7 2 0 0,7 5 0 15,-6-1 4-15,6 4 2 0,-6-4 2 0,6 4 3 0,6-4-1 16,-6 4-1-16,13-3 1 0,-6-1 1 0,12-3-1 16,-6 3-6-16,6-2-7 0,1-2-10 0,0 0-8 0,6-3-7 15,-7 0-8-15,1 0-5 0,-2-4-4 0,-3 4 3 16,-3-3 4-16,-4-1 9 0,-2 0 7 0,-6 1 8 0,0-1 10 16,-6-3 5-16,-2 2 7 0,-4 3 3 0,-8-3 5 0,7-2 2 15,-7-1 2-15,1 1 2 0,-7 0-1 0,6-4 1 16,-7 3-2-16,2-2-2 0,-1-2-13 0,7 1-25 0,-2-3-36 15,9-5-52-15,-1 2-116 0,0-5-138 0,7 0-88 0,-2-5-51 16</inkml:trace>
  <inkml:trace contextRef="#ctx0" brushRef="#br0" timeOffset="27948.31">6067 11151 371 0,'-6'-4'295'0,"-1"1"-87"0,1-1-60 15,-1 0-34-15,0 1-18 0,1-4-10 0,0 3-4 16,6 4-3-16,-6-4 1 0,6 1-1 0,-7-2 2 0,7 5 4 15,0-3 0-15,0 3-3 0,0 0-6 0,0-3-9 0,0 3-9 16,0 0-10-16,0 0-10 0,0 3-12 0,0-3-9 16,7 3-8-16,-1 2-3 0,-6 2-4 0,6 4-1 0,0 3-1 15,8 8 0-15,-8 1 1 0,7 2 2 0,1 8-1 16,-8 1 0-16,7 3 0 0,-6 2 0 0,6 1-2 0,-7 2 2 16,8 1-4-16,-8 1 0 0,0-1 1 0,7 2-1 0,-6-1 0 15,5 0 2-15,-5-1 0 0,7-2 0 0,-8-1 3 16,0-3 0-16,0-5-2 0,2-2 1 0,-2-1 3 0,-6-7-4 15,0-4-1-15,6 1-1 0,-6-8 0 0,0 1 2 0,-6-3 0 16,6-4 3-16,-6-2-2 0,-2-3 3 0,2 0 1 16,-6-3 2-16,-2-2 14 0,1-2 7 0,0 0 12 0,0-4 13 15,7 4 11-15,-8-4 6 0,2-1 6 0,5 2 1 16,1-1-10-16,-1 0-11 0,0 0-9 0,1 0-16 0,6 0-12 16,0 1-10-16,6-2-8 0,1 1-22 0,0 3-32 0,12-3-37 15,1 4-43-15,6-4-40 0,0 4-54 0,7-4-95 16,-1 0-153-16,0 0-81 0,1 0-20 0</inkml:trace>
  <inkml:trace contextRef="#ctx0" brushRef="#br0" timeOffset="28260.54">6602 11173 306 0,'0'0'364'0,"0"4"-121"16,-6-4-85-16,6 0-52 0,0 3-27 0,0-3-15 0,0 0-8 15,0 5-3-15,0-5 0 0,0 3-4 0,6-3-6 16,-6 0-7-16,6-3-4 0,1 3-8 0,0-5-7 0,-1 5-5 15,7-3-4-15,0 3-2 0,-1-4-1 0,3 4-3 16,3-4-1-16,2 4 0 0,-7 0-1 0,7 4-1 0,0-4-12 16,-1 0-16-16,-6 4-25 0,6-1-34 0,1-3-66 0,-7 0-143 15,7 0-92-15,-9-3-61 0</inkml:trace>
  <inkml:trace contextRef="#ctx0" brushRef="#br0" timeOffset="30400.66">7071 11008 218 0,'7'-3'281'0,"-7"-1"-96"0,6 0-72 0,1 4-44 0,-7-3-23 15,6-1-13-15,0 0-5 0,-6 1 0 0,7-1-3 16,0 0 1-16,-1 4 1 0,-6-3 0 0,5-1-6 0,-5 4 0 16,9-4-4-16,-3 4-5 0,-6 0-1 0,0 0-4 15,5 0-4-15,-5 4 1 0,0-4-3 0,0 7 1 0,0-3 4 16,0 7 5-16,0-4 3 0,0 8 3 0,-5 0 3 0,-1 0-1 15,6 3 2-15,-9 0-3 0,4 0 2 0,-8 4-5 16,6 0 2-16,1 1-4 0,0 2-1 0,6-3-1 0,-7-1-2 16,7-2-2-16,0 3-1 0,-6-4-3 0,6 5-3 0,0-6 0 15,0 3 0-15,6-6 1 0,-6 1-1 0,7-1 2 16,-1-2 0-16,0-2 0 0,1 1 1 0,0-3 4 16,4-6 4-16,4 4 3 0,-2-4 1 0,6-4 2 0,0 2 3 15,1-8 4-15,5 0 3 0,-5 1-2 0,8-5 0 0,-10-2 2 16,9 0 4-16,-7-1 8 0,-3-3 3 0,-2-1 3 15,4-3 1-15,-5 3-2 0,-2-2 2 0,2-1 8 0,-8 0 7 16,0 3-1-16,1-3-5 0,-1 5-3 0,-6 1-2 16,-6-2-2-16,6 4-4 0,-7 3-14 0,1 3-13 0,-7 1-7 15,6 3-4-15,-5 0-2 0,5 4-3 0,0 0-1 0,-7 0-1 16,14 4 0-16,-5 4-1 0,5-5-1 0,0 5 1 16,0-2-1-16,5 2 0 0,3-4 0 0,5 3 1 0,0 0 0 15,7 1 2-15,-1-5-1 0,1 1 0 0,6-4 1 16,-7-4-1-16,7 1 2 0,0-5 0 0,0 1 0 0,1 0 0 15,-1-5 0-15,-7 2 1 0,1-5 1 0,-1 3-1 0,0-1 5 16,1-3 2-16,-7 2 2 0,0-1 3 0,0-3 4 16,-7 4 2-16,2-1 3 0,-2-3 3 0,-6 3 0 15,0 1 0-15,-6-1 0 0,-2 0-3 0,-4 4-2 0,5 0-3 16,-6 4-2-16,0-1-4 0,1 5-5 0,-8 3-3 0,6 7-2 16,-5-3 0-16,6 7-1 0,-6 1 0 0,5 2-1 0,2 1-1 15,-2 2 0-15,1 2 1 0,7 3 1 0,0-4-1 16,-2 4-5-16,8 1 3 0,0-6 1 0,0 2 1 15,8-1 0-15,-2 0 0 0,0 1-1 0,7-1 0 0,-6-4 3 16,6-3-2-16,-1 5 1 0,8-7 0 0,-6 3-1 0,5-4 1 16,1-1-1-16,0 3-1 0,5-5-10 0,1 2-27 15,7-3-33-15,-7-1-41 0,6 1-46 0,1-4-74 0,-1 0-175 16,1 0-97-16,-7-4-59 0,0 4-11 0</inkml:trace>
  <inkml:trace contextRef="#ctx0" brushRef="#br0" timeOffset="31369.39">2738 11214 44 0,'0'-8'336'0,"0"2"-107"0,-7-2-84 16,7 4-51-16,0-4-22 0,0 1-12 0,0-1-8 16,-6 1-3-16,6 0 3 0,0 0 0 0,0-1 1 0,0 1-5 15,0 0-6-15,0 0-2 0,0-1-3 0,0 5-4 0,6-1-4 16,-6-3-3-16,0 3-2 0,0 0-4 0,0 0 0 15,0 1-3-15,7 3-2 0,-7-5-3 0,0 5-3 0,0 5-3 16,7-2-3-16,-7 1-1 0,0 4 0 0,6 3-1 16,-6 0 0-16,0 7 1 0,0 0 1 0,6 4 1 0,-6 7 1 15,0 0 1-15,7 1 0 0,-7 3 0 0,0 3 1 0,0 2-1 16,0-1-1-16,0 2-1 0,0-3-3 0,0 5 1 16,0-4 0-16,0 3-1 0,0-3-1 0,-7 0 1 15,7-4 0-15,0-1-1 0,0-2 0 0,0 0 1 0,0-9 1 16,0 1 1-16,0-4-1 0,-6-4 4 0,6 1 4 0,0-7 14 15,0 0 18-15,0-2 17 0,0-2 13 0,0-4 7 0,0 0 5 16,-6-4 0-16,6 1-6 0,-7-5-9 0,0 1-19 16,7 0-17-16,-6-5-14 0,-1 2-7 0,7-1-2 15,-7 0-1-15,2 4-1 0,5-4 4 0,-8 3 0 0,8 1 2 16,0 0 2-16,0 4 0 0,-7-1-1 0,7 0-2 0,0 0-2 16,0 4-3-16,0-3-4 0,7 3-2 0,-7 0-3 15,0 0-2-15,8 0-2 0,-3 0 2 0,2 0-1 0,6 0 0 16,1 0 1-16,5 3 0 0,0-3-3 0,1 0-8 15,-2 0-20-15,9-3-25 0,0 3-25 0,-1-4-24 0,0 0-24 16,-1 1-26-16,2-5-32 0,-8 4-32 0,1-4-50 0,0 2-79 16,-7-5-73-16,-2-1-20 0</inkml:trace>
  <inkml:trace contextRef="#ctx0" brushRef="#br0" timeOffset="31775.47">2386 10617 111 0,'0'-5'316'0,"-6"5"-92"0,6 0-78 0,0-3-47 16,-7 3-28-16,7 0-16 0,0 0-11 0,0-3-7 15,0 3-8-15,0 0-7 0,7 0-5 0,-7 0-5 0,6 0-4 16,0-4-1-16,8 4 0 0,-8 0 1 0,7-5 3 0,-6 5 0 15,6-3 1-15,-1 0 1 0,1-1 1 0,8 0 0 16,-9 1-1-16,8-1-3 0,-1 0-1 0,1 0-4 0,-2-3-1 16,2 4-1-16,7-1-1 0,-1-3-2 0,-6 3-1 15,5 0-1-15,2 1-4 0,-7-1-10 0,-1 4-19 0,-6-3-25 16,0-2-35-16,0 3-58 0,-6-2-104 0,-1 0-91 0</inkml:trace>
  <inkml:trace contextRef="#ctx0" brushRef="#br0" timeOffset="31978.41">2633 10470 111 0,'-6'0'357'0,"0"0"-108"0,6 0-91 15,-6 0-61-15,6 0-35 0,0 0-21 0,-8 4-14 16,8-2-6-16,0 3-2 0,0-1-1 0,0 4-2 16,-7 2-1-16,7-3-2 0,0 7 1 0,0-2 0 0,0 3-6 15,-5 2-1-15,5-2-3 0,0 4-2 0,0-1 1 0,0 5-1 16,-7-6-2-16,7 2 0 0,0 3 1 0,0 0-2 15,0-4 1-15,0 5-5 0,0-6-15 0,7 2-16 0,-7-1-33 16,0-7-65-16,5-1-143 0,2 2-85 0</inkml:trace>
  <inkml:trace contextRef="#ctx0" brushRef="#br0" timeOffset="32197.36">3109 10309 63 0,'0'-12'483'0,"0"5"-84"0,0 4-159 16,0-2-105-16,0 5-59 0,7 5-33 0,-7-2-20 15,0 8-10-15,6 0-5 0,-6 3-7 0,0 9-1 0,7 0 2 16,0 6 1-16,-7 0-1 0,6 3 0 0,0 9-2 16,-6 3 0-16,7 3 4 0,0 4-12 0,-7 5-26 0,0 3-45 15,0 3-117-15,0 1-117 0,0 2-84 0,0-3-52 0</inkml:trace>
  <inkml:trace contextRef="#ctx0" brushRef="#br0" timeOffset="34837.11">3136 12880 58 0,'-7'0'191'0,"7"0"-47"0,-7 0-40 16,1 0-29-16,6 0-20 0,-7 0-11 0,7-4-8 16,-6 4-4-16,6 0-1 0,-7 0-3 0,7 0-2 0,-6 0-3 15,6 0-3-15,0 0-6 0,0 0-3 0,-8 0-3 0,8 0-4 16,0 0 1-16,0 0-4 0,0 0 0 0,-5 0-1 15,5 0 1-15,0 0-1 0,0 4 1 0,0-4 2 16,0 0 3-16,-6 0 4 0,6 0 5 0,0 0 5 0,-9 0 7 16,9 0 3-16,0 0 3 0,-5 0 2 0,5 0 1 0,0 0 0 15,-6 0-1-15,6 0-2 0,0 0-3 0,0 0-3 0,0 0-2 16,0 0-4-16,0 0-4 0,0-4-4 0,6 4-3 16,-6 0-2-16,5 0-5 0,4-3-1 0,2 3 1 15,-3-4-1-15,5 1 2 0,0-1-2 0,0 1 0 0,0-1-2 16,0 0 1-16,0 0 0 0,0 1-1 0,-1-1 2 0,2 0 0 15,-8 1 1-15,8 3 0 0,-8-3 1 0,-6 3 2 0,6-4 2 16,-6 4 3-16,0 0 0 0,0 0-1 0,-6 0 1 16,0 0-1-16,0 0-2 0,-8 4 0 0,0-1-2 15,2-3-2-15,-7 3-2 0,-1 1-2 0,7 0 2 0,-7-1-2 16,7 1 1-16,-6 0 1 0,4 0 0 0,-3-4-2 0,5 3 0 16,0 1 1-16,0-4 1 0,6 3 0 0,1-3 0 15,0 0 1-15,-1 0-1 0,7 4 0 0,0-4-1 0,0 0-1 16,0 0 0-16,7-4 0 0,-1 4-1 0,7 0 1 15,0-3 2-15,0 3-1 0,7-4-1 0,6 1 2 0,0-1-2 16,0 0 0-16,0 0-1 0,6 1-1 0,2-1 0 0,-2-3 1 16,1 4-1-16,-1-6 1 0,1 6 1 0,-1-4 0 15,-6 0 1-15,-1 3 0 0,2 0 1 0,-7 0-2 0,-7 1 0 16,0 3 1-16,-1-5-1 0,-4 5 2 0,-8-2-2 16,0 2 1-16,0 0 0 0,-8 0 1 0,2 0-2 0,0 2 0 15,-7 3 0-15,0-2-2 0,0 1 0 0,-1-4-6 0,8 4-11 16,-8 0-14-16,2-1-22 0,6-3-37 0,-1 0-68 15,1 0-131-15,-8 0-92 0,8 0-48 0</inkml:trace>
  <inkml:trace contextRef="#ctx0" brushRef="#br0" timeOffset="35274.71">3173 12855 240 0,'0'0'244'0,"-5"0"-58"16,5 0-52-16,0 0-37 0,0 0-23 0,0 0-14 15,0-4-8-15,0 4-4 0,0 0-2 0,0-4-4 0,0 4-3 16,5-3-2-16,-5 3-5 0,8-4-4 0,-8 4-4 16,6 0-5-16,-6-4-4 0,0 4-4 0,6 0-3 0,2 0-3 15,-8 0-3-15,6 0 0 0,-6 0-2 0,6 0 1 0,2 4 0 16,-2-4-1-16,-6 4 0 0,6-1-4 0,0 1 3 15,1 4 1-15,0-1 0 0,-1 0 1 0,1 4 2 0,-1 1 2 16,-6-3 2-16,6 7 6 0,2-1 0 0,-8 3-1 0,6 0-2 16,-6 0 1-16,6 4-1 0,-6-4-1 0,0 7 2 15,0-2-4-15,0 0-1 0,0 2-3 0,0-4 1 16,0 6-2-16,-6-5 2 0,6-5-2 0,-6 6-2 0,-2-8 1 16,2 2 5-16,0-2 2 0,-1-1 6 0,-6 1 6 0,0-3 4 15,1 3 5-15,-2-8 7 0,0 0 10 0,-6 0 10 0,2 1 6 16,5-4 3-16,-7-1 2 0,1-3 8 0,-2 0 4 15,10-3 6-15,-9 3 0 0,7-4-2 0,0 0-3 16,6 0-4-16,-6-3-7 0,6 0-13 0,7 4-14 0,-6-6-30 16,6-1-45-16,6-2-48 0,8 2-47 0,-1-1-46 0,0-4-73 15,11 0-151-15,4 1-99 0,-2-1-57 0,0 5-8 16</inkml:trace>
  <inkml:trace contextRef="#ctx0" brushRef="#br0" timeOffset="36102.51">4465 12972 206 0,'-8'0'172'0,"2"-4"-37"0,0 4-32 0,-1-3-30 0,1 3-16 16,-1 0-8-16,7 0-2 0,-6-4-2 0,0 4 0 16,-1 0 0-16,7-4-4 0,-7 4-4 0,7 0-1 0,0 0-5 15,0 0-3-15,0-3-4 0,0 3-5 0,0 0-6 0,0-3-1 16,7 3-3-16,-7-5-2 0,7 5 0 0,-1-4 1 15,0 1 0-15,1 0 0 0,-1-1 0 0,1 0-1 0,5 1 1 16,2-1-1-16,-1 0 1 0,1 0-2 0,5 0-1 16,-6 4-3-16,5-4 1 0,-3-2-1 0,4 6-1 0,0-3 4 15,1-2-2-15,-1 2-2 0,1-1 2 0,-1 0-1 0,-5 0-1 16,6 1-1-16,-8 3 0 0,-6-4-4 0,2 4 2 16,-2 0 1-16,0-3 1 0,-6 3-1 0,-6 0 1 0,0 3 1 15,-8-3 0-15,2 4 1 0,-8-1-1 0,-7 1 0 16,1 0 0-16,-6 0 0 0,-1-1-1 0,1 5 0 0,-1-4 0 15,1-2 0-15,-1 2 0 0,7 0 1 0,0 0 1 16,0-4 2-16,-1 4-1 0,8 0 2 0,0-4 2 0,6 3-1 16,-1-3 1-16,8 0 0 0,0 0-1 0,-1 0-1 0,7 0-1 15,0 0-1-15,0 0 0 0,7 0-1 0,-1-3 0 16,0 3-1-16,8-4 0 0,-1 0 0 0,0 0-1 0,-1 0 2 16,1 4-2-16,7-4 0 0,0 2 0 0,-1-2 0 15,1 4 1-15,-1-3-1 0,0-2 0 0,8 5-1 0,-7-3 1 16,-1 3 0-16,1-4-2 0,0 4 0 0,-8 0-6 0,8 0-8 15,-1 0-14-15,-5 0-14 0,-2 0-24 0,-4 0-24 16,4-4-40-16,-6 4-52 0,-6 0-78 0,7 0-88 0</inkml:trace>
  <inkml:trace contextRef="#ctx0" brushRef="#br0" timeOffset="36446.15">4575 12899 208 0,'-7'0'279'0,"7"0"-69"0,-5 0-60 15,5 0-45-15,0 0-26 0,0 0-18 0,0 4-12 16,0-4-11-16,0 0-9 0,0 0-7 0,0 2-6 0,0 2-8 16,0-4-2-16,0 8-5 0,0 0 0 0,5-1 0 0,-5 3-1 15,0 2-2-15,0-1 1 0,0 4 2 0,0-1 3 16,0 4 2-16,0 0 1 0,0 5 3 0,0-4 2 16,0 2-1-16,7 1 1 0,-7 3-3 0,0-3-1 0,0 0-2 15,7 4-1-15,-7-4-3 0,7 0 0 0,-7 0 0 0,0 4-2 16,6-8 1-16,-6 5-1 0,0-6 4 0,-6-2 7 0,6 3 6 15,-7-3 6-15,0 0 7 0,0-5 9 0,2 2 5 16,-10-2 5-16,3-3 0 0,-1 5-4 0,0-9-3 16,-7 5-3-16,1-4-2 0,-1-2 2 0,-6 3-3 0,7-5 6 15,-1 0 0-15,1 0 4 0,0 0-1 0,-2-5-3 0,9 5-4 16,-1-2-8-16,0-2-7 0,-1-4-8 0,8 5-16 16,0-5-26-16,-1 1-26 0,7-4-25 0,0 0-25 0,7 0-31 15,-1-3-40-15,8-1-62 0,-8 0-113 0,7 1-74 16,6-1-34-16</inkml:trace>
  <inkml:trace contextRef="#ctx0" brushRef="#br0" timeOffset="36930.37">4399 12954 153 0,'0'-3'313'0,"0"-2"-77"0,-6 5-73 0,6-4-51 16,0 1-31-16,0 0-19 0,0 3-13 0,6-4-10 15,-6 0-8-15,0 4-6 0,7-3-5 0,0-1-4 0,-1 0-3 16,0 4-1-16,1-4-2 0,6 0 0 0,-1 0 1 0,2 2 2 16,5-2 0-16,-5 1 1 0,5-2 3 0,1 2-1 15,0-1 1-15,-1 0-3 0,0 0-1 0,8 1-3 0,-7-1-2 16,-8 4-1-16,7-3-1 0,-5-1-5 0,-9 4 2 16,10-3-1-16,-9 3 0 0,-6 0 1 0,6 0 1 0,-6 0-1 15,-6 0 0-15,0 0 1 0,-2 0 0 0,-4 0 0 0,-8 3-1 16,1 1-2-16,-7-4 0 0,-1 3-1 0,1 1 0 15,-1-4 0-15,2 3-1 0,0-3 1 0,5 4 1 16,-1-4 1-16,2 0 0 0,6 0 0 0,1 0 3 0,5 0-1 16,0 0 0-16,1 0-2 0,-1 0 2 0,7 0-2 0,0 0 0 15,7 0-1-15,-1-4 0 0,1 4-1 0,6-3 0 0,0-1 0 16,0 1 1-16,7 3-1 0,-1-4 0 0,7 1-4 16,-6-1-5-16,6 0-11 0,0 4-13 0,6-4-21 15,-6 1-33-15,7-1-69 0,-8-3-140 0,2 4-93 0,-1-1-46 16</inkml:trace>
  <inkml:trace contextRef="#ctx0" brushRef="#br0" timeOffset="37305.28">4510 12939 201 0,'0'0'248'0,"7"-3"-69"0,-1 3-62 16,-6 0-43-16,7 0-28 0,-1 0-19 0,-6 3-9 0,7-3-5 15,-2 0-5-15,3 0-3 0,-1 3-1 0,-2 1 1 16,-5 1-2-16,7-2 1 0,0 4 0 0,0 0-1 0,-1 1 2 15,-6 3 4-15,6-1 3 0,-6 5 6 0,0 3 5 0,0 1 3 16,0-1 2-16,-6 4 0 0,0 0 2 0,-1 4-5 16,0-1-5-16,-5 1-5 0,5-1-3 0,-6 1-4 0,0 1-3 15,0-2-1-15,0 0 1 0,-7-2 1 0,7 2 1 16,-1-2 1-16,-5-6 0 0,6 2 1 0,1-1 2 0,-8 0 0 16,7-3-3-16,-7 0-12 0,8-4-21 0,4-3-51 0,-5-2-119 15,1-2-112-15,4-4-78 0</inkml:trace>
  <inkml:trace contextRef="#ctx0" brushRef="#br0" timeOffset="38086.36">2718 12939 245 0,'-12'0'187'0,"-3"3"-61"0,4-3-40 0,4 0-29 16,-6 0-16-16,6 0-7 0,1 4-6 0,-1-4-2 15,0 0-2-15,7 0-4 0,0 0-6 0,-6 0 1 0,6 0-2 16,6 0-1-16,-6 0-1 0,0 0 1 0,7 0-1 0,0 0 3 16,-1-4 3-16,1 4-1 0,-1-3 2 0,8 3-1 15,-3-3-2-15,-4 3-2 0,6-4 1 0,1 4-2 0,6-4-1 16,-8 1 0-16,8 3 0 0,0-4 0 0,-1 0 3 15,6 0 2-15,-4 0 1 0,5 0-2 0,-1 2-1 0,2-2 0 16,-1 1 0-16,0-2 0 0,0 2-2 0,7-1-3 0,-7 0 0 16,0 0-1-16,7 1-1 0,-7-1-1 0,-1 1-1 15,1-1-2-15,0 1 1 0,1 3-1 0,-7 0-2 16,-8-4-1-16,2 4 2 0,-3 0-2 0,3 0 0 0,-14 0 0 16,7 0-1-16,-7 0 3 0,0 0-1 0,0 4 2 0,-7-4-1 15,-7 3-1-15,3 1 0 0,-3-1 0 0,-6 1-3 0,-5 3-9 16,5-3-15-16,0 3-25 0,0-2-40 0,0-5-75 15,2 3-142-15,5 1-73 0</inkml:trace>
  <inkml:trace contextRef="#ctx0" brushRef="#br0" timeOffset="41569.91">2047 14580 329 0,'7'-3'392'0,"-1"-2"-146"0,8 3-107 16,-8-2-63-16,13 0-36 0,-6-3-20 0,0 3-9 0,7 0-5 15,0-2-12-15,-1 6-13 0,1-5-25 0,-1 5-47 16,0-3-76-16,1-1-135 0,-7 4-71 0</inkml:trace>
  <inkml:trace contextRef="#ctx0" brushRef="#br0" timeOffset="41710.51">2015 14826 438 0,'-7'7'468'16,"-6"-3"-159"-16,6 0-122 0,7-1-67 0,-6 1-33 15,0-4-21-15,6 0-11 0,0-4-6 0,12 1-3 0,-5-5-8 16,13-3-9-16,6-3-22 0,7 3-29 0,5-8-35 0,8 1-58 15,5-1-111-15,9 1-134 0,-8-7-83 0,13 3-50 16</inkml:trace>
  <inkml:trace contextRef="#ctx0" brushRef="#br0" timeOffset="42757.34">3018 11115 105 0,'0'0'168'0,"0"0"-34"0,0 0-35 0,0-5-31 16,0 5-25-16,0 0-16 0,0-3-12 0,7 3-8 0,-7-3-8 15,0-1-9-15,6 4-15 0,-6-4-24 0,7-3-50 16,-1 3-101-16</inkml:trace>
  <inkml:trace contextRef="#ctx0" brushRef="#br0" timeOffset="47568.51">14687 6825 65 0,'-5'-4'224'0,"-2"4"-66"0,7 0-52 0,-7 0-32 16,1-4-17-16,6 4-8 0,-7-3-2 0,1 3-2 0,6-4-2 16,-6 4-4-16,-1-4-6 0,0 4-4 0,7-3-4 0,-6 3-4 15,6 0-5-15,-6 0-1 0,-1-4-3 0,7 4-1 0,-6 0-2 16,-1 0 0-16,7 0-2 0,-7 0 0 0,7 0 0 16,0 0-1-16,0 0 0 0,-6 0-2 0,6 0 1 15,0 0 0-15,0 0 0 0,0 0 1 0,0 0 0 0,6 0 2 16,-6 0 0-16,7 0 0 0,-7 0 0 0,13-4-1 0,-6 4 0 15,-1-4-2-15,7 4-1 0,0-3-1 0,6 0-1 16,-5-1 1-16,6 0-1 0,-2 4 0 0,2-3 2 0,7-1-1 16,-1 0-2-16,0 0 0 0,-1 1 1 0,1-2 0 15,1 3-1-15,-1-2-1 0,-6 1 0 0,6 3 0 0,-7-5 0 16,-6 2 0-16,0 3 0 0,1-4-2 0,-3 0 1 0,-4 4-1 16,0 0 2-16,-7-4-2 0,7 4-5 0,-7 0-7 15,0 0-12-15,0 0-12 0,0-3-17 0,0 3-17 0,0 0-24 16,0 0-42-16,0-4-67 0,-7 4-109 0</inkml:trace>
  <inkml:trace contextRef="#ctx0" brushRef="#br0" timeOffset="47802.83">14878 6656 286 0,'-14'-7'286'0,"14"-1"-94"16,-6 5-62-16,-1-4-36 0,0 3-19 0,7 1-11 15,-6-5-7-15,6 4-8 0,-6 1-8 0,6 3-7 0,0-5-7 16,0 5-6-16,-7 0-5 0,7 0-6 0,0 5-4 15,0 2-1-15,0 1-5 0,0-1 3 0,0 7-3 0,0 1 0 16,0 0 2-16,0 6 0 0,0-2 1 0,0 3 0 16,0 0 0-16,0 0 0 0,0 3 1 0,0 1 1 0,7-4-2 15,-7 3-1-15,0 2 0 0,6-2 2 0,-6 4-2 0,6-3 0 16,-6 3-2-16,0-4 0 0,7 2-1 0,-7-2-7 16,0 0-14-16,7-2-18 0,-1-2-26 0,0-1-40 0,2-6-75 15,-2 1-139-15,0-8-74 0</inkml:trace>
  <inkml:trace contextRef="#ctx0" brushRef="#br0" timeOffset="48021.62">15353 6638 123 0,'0'-7'468'0,"-7"3"-137"0,7 1-140 0,0-1-81 16,-6 4-40-16,6 4-23 0,0 3-8 0,-6 0-9 15,6 4-3-15,0 4-1 0,-8 0-1 0,8 6 0 0,0 1-6 16,0 4-3-16,0 0-7 0,0 6 0 0,0 1-1 0,-6 3-3 16,6 5-3-16,0 0-2 0,0 2-5 0,0 5-12 15,0 0-22-15,0 0-30 0,0-2-59 0,0 2-154 0,0-4-90 16,0 1-64-16</inkml:trace>
  <inkml:trace contextRef="#ctx0" brushRef="#br0" timeOffset="57113.15">2568 10040 13 0,'0'-2'190'0,"0"2"-37"0,0-4-33 16,0 4-35-16,0-3-29 0,0 3-19 0,0-5-10 0,0 5-5 16,0-3 0-16,0-1 2 0,0 0 3 0,0 4 0 15,0-4 2-15,7 2-1 0,-7-3-3 0,0 2-1 0,0 3-4 16,0-4-4-16,0 4-5 0,0-3-5 0,0-1-4 0,0 0-1 15,0 4-1-15,0-4-8 0,0 1-18 0,0-1-42 16,0 1-109-16,0-1-101 0,0 1-72 0</inkml:trace>
  <inkml:trace contextRef="#ctx0" brushRef="#br0" timeOffset="58019.18">2256 9569 242 0,'-14'4'185'16,"8"-4"-59"-16,-1 0-42 0,1 3-20 0,-1-3-13 0,0 0-5 16,7 5-2-16,-5-5-2 0,-2 0-2 0,1 2 0 15,-1-2 0-15,7 0-1 0,-7 0-4 0,1 4 0 0,0-4-3 16,6 0-1-16,-7 3-3 0,7-3-2 0,-7 0-4 16,7 0-2-16,0 0-1 0,0 0-2 0,0 0-2 0,0 0-3 15,7 0-3-15,0 0-2 0,-1 0 0 0,7 0-1 0,0 0-2 16,6 0 0-16,1 0-1 0,6 0 0 0,0-3-2 15,7 3 1-15,-1-4-1 0,1 4-1 0,-1-2 0 0,0-3 1 16,9 5 0-16,-9-3-1 0,7 3 1 0,-6-4 0 16,-1 4-2-16,-6 0-6 0,7 0-12 0,-8 0-16 0,2 4-28 15,-1-4-43-15,-7 0-85 0,1 3-129 0,6-6-68 0</inkml:trace>
  <inkml:trace contextRef="#ctx0" brushRef="#br0" timeOffset="58253.66">2816 9297 167 0,'0'-7'387'0,"0"0"-114"0,0 0-98 0,0 3-64 0,0-4-39 16,5 5-22-16,-5 3-14 0,8 0-12 0,-8 0-11 16,7 3-10-16,-2 1-2 0,-5 4-1 0,15 2 2 0,-9 1-2 15,0 8 1-15,1-1 0 0,6 4 0 0,-7 0 1 0,7 4 2 16,-7 3 3-16,8 0-5 0,-9 5 2 0,10-2 0 15,-10 1-2-15,9 4-1 0,-8 0-9 0,1-1-14 0,0 1-19 16,-1 3-28-16,0-3-52 0,1-1-118 0,0-3-98 16,-1 3-64-16</inkml:trace>
  <inkml:trace contextRef="#ctx0" brushRef="#br0" timeOffset="59237.9">2829 9639 112 0,'-8'-4'300'0,"3"0"-109"0,5 0-81 0,-6 1-51 15,6-2-29-15,-7 3-17 0,7 2-12 0,0-5-13 0,0 3-15 16,0-2-24-16,7-4-43 0,-1 4-79 0,7-3-104 16</inkml:trace>
  <inkml:trace contextRef="#ctx0" brushRef="#br0" timeOffset="61096.59">13887 3326 160 0,'0'0'211'0,"0"-3"-64"0,0 3-46 0,0 0-27 16,0-4-17-16,-6 4-9 0,6-4-6 0,0 4-4 16,0-3-5-16,0 3 0 0,0-3-4 0,0 3-2 0,0-5-6 15,0 5-3-15,-8-3-3 0,8 3-3 0,0-4 0 0,0 4-2 16,0-5 2-16,0 5 2 0,0 0 3 0,0 0-1 16,0 0-1-16,0 0 1 0,0 0-2 0,0 0-2 0,0 0 0 15,0 0-5-15,8 0-2 0,-8 0 1 0,6-3-1 16,0 3 0-16,0 0-2 0,8-3 3 0,-1 3-3 0,0-4 1 15,6 4 1-15,1-4-1 0,6 1-1 0,0 0-2 0,-1-2 3 16,2 1 1-16,-1 1 1 0,7-1 1 0,-1 1 0 16,-6-1 0-16,7 1 0 0,-1-1 2 0,0 0-3 0,2 0-2 15,-1-3-2-15,-8 4 0 0,1-2 2 0,-6 5-2 16,0-2 0-16,-1-2 0 0,-5 4 0 0,-2-4 2 0,-6 4-1 16,2 0 2-16,-2-4-3 0,-6 4 2 0,6 0-1 0,-6 0 0 15,0 0-5-15,7 0-10 0,-7 0-13 0,0 0-20 16,0 0-23-16,5-3-42 0,-5 3-102 0,8-4-107 15,-1 4-68-15</inkml:trace>
  <inkml:trace contextRef="#ctx0" brushRef="#br0" timeOffset="61346.53">15001 2868 344 0,'0'-4'315'0,"0"4"-127"0,0 0-80 15,0 0-44-15,0 0-26 0,0 0-15 0,0 4-8 16,7-1-2-16,-7 1 3 0,6 4 0 0,-1 3 0 0,4 0 4 16,2 3 0-16,3 5 0 0,-1-5-1 0,0 9-3 0,1-6-4 15,4 6-1-15,-4 2-3 0,5-3-2 0,1 4-2 16,0 3-1-16,-1-4-2 0,1 4-10 0,0 5-38 0,-8-1-73 15,1 1-151-15,-1-2-97 0,-12 2-56 0</inkml:trace>
  <inkml:trace contextRef="#ctx0" brushRef="#br0" timeOffset="62268.18">11339 3564 231 0,'-6'0'197'0,"6"0"-51"0,-8 0-34 16,8 0-21-16,0-4-15 0,-6 4-14 0,6 0-11 0,0 0-7 16,0 0-8-16,0 0-9 0,0 0-6 0,-6 0-7 15,6 4-5-15,0-4-4 0,0 4-2 0,-6-1-2 0,-1 6-1 16,7-2 1-16,-6 3 0 0,-8 2 2 0,8-3 2 0,0 3 0 15,-2-1-1-15,2 0 1 0,0 0 2 0,-1-4 0 16,7 1 0-16,-6-1 2 0,6-3 1 0,0-1 4 0,0 1 4 16,0 0 4-16,0-4 4 0,0 3 3 0,0-3 2 15,0 0-2-15,6-3-1 0,-6-1-3 0,7 0-5 0,5-3-6 16,-4 3-4-16,-2-3-6 0,7-4-1 0,0 3-2 0,-6-2 0 16,5 3 1-16,2-5-1 0,-8 4 0 0,7-1 0 15,0-3 2-15,-6 4-1 0,-1 1 0 0,1 0-2 0,-1 3 2 16,1 1-2-16,-1-1 0 0,0 4 0 0,2 0 0 15,-2 0 0-15,0 4-1 0,1-1 0 0,-1 6-1 0,6-7-2 16,2 5-4-16,0 1-11 0,-2 0-9 0,2-1-12 0,-2-3-16 16,1 4-22-16,1-6-25 0,-2 2-36 0,-4 0-49 15,-2 0-74-15,0-4-91 0</inkml:trace>
  <inkml:trace contextRef="#ctx0" brushRef="#br0" timeOffset="62893.04">11319 3674 272 0,'-6'0'204'0,"0"4"-76"16,6-4-48-16,0 0-29 0,-7 0-17 0,7 3-8 16,0-3-2-16,0 0-5 0,0 4 2 0,0-4-3 0,7 4-4 15,-7-4-2-15,0 3-1 0,0 1-1 0,6 0 0 0,-6-4 0 16,0 7-3-16,0-4 4 0,6 5 6 0,-6-1 4 16,0 1 1-16,6 2 4 0,2 2-2 0,-8-1 1 0,6 3 0 15,-6 1-5-15,5 0-2 0,3-1-4 0,-8 5-1 16,7-2-2-16,-1 6-1 0,-6-5 0 0,7 5-3 0,-1 2 2 15,-6 0-2-15,7 1 0 0,-1 4-1 0,-6-5-2 0,7 5 0 16,-1-1 1-16,-6 0 0 0,0 1 1 0,6-1-1 16,-6 0 2-16,0 0 1 0,0 0 0 0,0 1 1 0,8-1-2 15,-8 1-2-15,0-1 0 0,0-4 0 0,0 6-2 16,6-2 1-16,-6-4 0 0,6 0-1 0,1 0 2 0,-1 1-1 16,1 0 1-16,-2-3-1 0,3 2 0 0,-2-4 1 0,8 2-2 15,-8 0 1-15,0-6-3 0,1 5 4 0,0-3-3 16,5-2 1-16,-5-2-1 0,-1 4-1 0,1-5 0 0,0 5-1 15,-1-4 2-15,0-1-2 0,2 1 0 0,-2-1 0 16,0 1-1-16,-1-4 2 0,-5 4-1 0,8-4 0 0,-8 0-1 16,7-4 1-16,-7 4 1 0,6-4 1 0,-6 0 0 0,7 1-1 15,-7-1-1-15,0-2 1 0,0 1 1 0,0-2-1 16,6 3-1-16,-6-3 0 0,0 0 0 0,0 0-1 0,0-2 1 16,0 3-1-16,0-5 1 0,0 3 0 0,0 1-1 15,0-1 0-15,6-3 1 0,-6 0 0 0,0 4 0 0,0-4 0 16,0 0 0-16,0 4 0 0,0-4 1 0,0 0-1 15,0 0 1-15,0 0 1 0,0 0-2 0,0 0 1 0,0 0 0 16,0 0 0-16,-6 0 2 0,6 0 0 0,0 0-2 0,-6-4 2 16,-1 4 2-16,1-4 5 0,-1 4 5 0,-1-7 4 15,3 4 4-15,-1-2 1 0,-8-1 3 0,8-2 2 0,0 1 5 16,-8-3 1-16,8-2 3 0,-1 4 3 0,-5-3 4 16,5 0 2-16,0 1-1 0,1-1-2 0,0 0-2 0,6 0-2 15,-7 0-7-15,0 0-7 0,7-1-6 0,0 2-2 0,0 3-4 16,0-8 1-16,7 3-4 0,-7 2-4 0,7 2-3 15,-1-3-1-15,0 4-2 0,8 0-3 0,-8 0-3 0,7 3-9 16,7-4-14-16,-8 5-16 0,8-1-16 0,-7 0-22 16,7 4-19-16,0 0-24 0,-2 0-31 0,2 4-40 0,-7-4-67 15,7 4-118-15,-8-1-52 0</inkml:trace>
  <inkml:trace contextRef="#ctx0" brushRef="#br0" timeOffset="63346.17">11606 5304 83 0,'-6'-7'345'0,"6"1"-107"0,-7-2-90 16,7 4-52-16,-8-4-25 0,3 5-16 0,5 3-12 0,-6-4-8 15,6 4-7-15,-6 4-6 0,-2-1-4 0,2 0-5 0,0 6-6 16,-1 1-1-16,-6 1-3 0,6 1 0 0,-5 1 0 16,5-1-2-16,0 3 1 0,1-1 3 0,0-3-2 0,-1 0 0 15,7 1 0-15,-7-5 1 0,7 0 0 0,0-4 3 16,0 1 3-16,0 0 2 0,0 0 2 0,7-4 2 0,0 0 0 15,-1-4 3-15,7 0-2 0,0-7-1 0,0 4-3 0,0-5-2 16,0-2-2-16,1 3 0 0,-2-3 1 0,1-1 1 16,-6 1 4-16,6-1 1 0,-7 0 2 0,0 1 2 0,2-1 3 15,-2 1 4-15,0 2 4 0,-6 1 1 0,6 4 1 16,-6-4 3-16,0 4 0 0,0 2-3 0,0 3-3 0,0-2-6 16,0 0-6-16,0 4-6 0,0 0-5 0,8 4-5 0,-8-4-2 15,0 6-2-15,0-1-1 0,6 5-2 0,-6-2-7 16,6 6-14-16,1-3-17 0,-1 4-23 0,8 0-26 15,-8-1-33-15,6 1-58 0,-4-3-99 0,-2-5-98 0,7 3-50 16</inkml:trace>
  <inkml:trace contextRef="#ctx0" brushRef="#br0" timeOffset="63705.58">11600 5260 418 0,'-7'-6'339'0,"-1"1"-123"0,3 1-81 0,-1 1-45 16,0 3-27-16,6-4-16 0,-8 1-11 0,8 3-8 0,0 0-7 15,-6 3-5-15,6 1-4 0,6 3-5 0,-6 4 0 0,0 0-1 16,8 9-3-16,-8-3 2 0,6 4 0 0,0 6 0 16,-1 2-1-16,3 0 2 0,-1 5-2 0,-1-3 0 15,7 6 2-15,-7 4-2 0,2 2 0 0,-2 3-3 0,6 0 1 16,-4 6 0-16,-2 0 0 0,7-2 1 0,-7 6 0 0,1 3-1 16,0-5 1-16,-1 1 0 0,0 0 0 0,0 0-1 15,2-3-2-15,-2-2 1 0,-6-2-1 0,6-8 1 0,1 1-2 16,-7-7 1-16,0-3 0 0,0-4 0 0,0-6 0 15,0 1 1-15,0-7 2 0,0-4 8 0,0 0 10 0,-7-4 10 16,7-2 10-16,0-3 8 0,-6-2 6 0,6-2 5 0,-6-3 0 16,-2-2-3-16,2-4-4 0,0 0-3 0,0-1 1 15,-1-2 1-15,0 3-1 0,1-3 1 0,-1-1 0 16,1 4-1-16,6-3 0 0,-6-2-6 0,6 7-9 0,0-3-8 16,0 1-8-16,6 0-12 0,0-1-21 0,7 2-33 0,7-1-30 15,6-4-37-15,7 1-51 0,12-1-93 0,7-3-160 0,7-5-91 16,6 1-35-16</inkml:trace>
  <inkml:trace contextRef="#ctx0" brushRef="#br0" timeOffset="64220.85">14564 4619 392 0,'-7'-3'337'0,"-5"-4"-124"0,4 2-85 16,3 2-51-16,-2 3-30 0,1 0-16 0,0 0-10 15,-8 3-4-15,8 6-3 0,0-3-3 0,-8 5 2 0,1 1-2 16,7 3 0-16,-2 2 0 0,2 2 0 0,6-1 2 15,-6 5-2-15,6-2 2 0,6 1 0 0,0 0-1 0,2 0 2 16,5-4-1-16,-1 0-1 0,2 1 1 0,6-4 0 0,-1-5 2 16,1 2 2-16,-2-5 3 0,9-3 3 0,-1 0-1 15,0-4 6-15,-7-4 3 0,15 0 4 0,-16-3 3 0,9-1 2 16,-1 1 6-16,-1-5 5 0,-4 2 8 0,-2-1 10 16,-6-4 7-16,0 4 3 0,1 0 2 0,-8-4-2 0,0 5-6 15,-6-1-7-15,0-4-12 0,-6 4-15 0,0 0-24 0,-8 4-29 16,1-5-34-16,-6 6-35 0,-8-2-34 0,0 4-38 15,2 4-47-15,-8 0-83 0,0 0-149 0,8 4-69 0,-8-1-22 16</inkml:trace>
  <inkml:trace contextRef="#ctx0" brushRef="#br0" timeOffset="67470.34">15920 4686 27 0,'0'-4'335'0,"0"0"-93"0,-7 0-86 0,7 1-52 0,0-1-29 16,-7 0-13-16,7 0-10 0,0 2-6 0,0-3-4 0,-6 2-3 15,6-4-2-15,0 7-7 0,0-4-3 0,0 0-7 16,-6 0-4-16,6 4-3 0,0-3-5 0,0 3-2 0,6 0-5 16,-6 0 0-16,0 0-1 0,0 3 0 0,6 1 0 15,-6 0-1-15,0 3 1 0,7 0 0 0,-7 4 0 0,0 4 0 16,7-5 0-16,-7 5 0 0,6 0-1 0,0 3 1 0,-6 1 0 15,8-1 0-15,-8 1 0 0,6-2 1 0,0 6 0 16,-6-9-1-16,7 5 1 0,-1 0 0 0,1-2 0 0,0-2 0 16,-1-1 0-16,-6 1-2 0,6-3 2 0,0-2-1 15,-6 1 0-15,0-3 1 0,8-5 5 0,-8 5 9 0,0-5 12 16,6-3 14-16,-6 0 14 0,0 0 11 0,0-3 12 0,0-1 5 16,6-3-1-16,-6-1-10 0,7-6-8 0,-7 3-9 15,7-8-10-15,-1 5-9 0,0-5-9 0,-6-2-5 0,7 2-2 16,-1-3 1-16,1 0-1 0,0 4-2 0,-1-1-1 15,0 2-4-15,1 2-1 0,0-3-1 0,-1 3-2 0,-6 3-2 16,7 5 0-16,-7-1-6 0,6 2-1 0,-6 2-1 16,0-3 0-16,7 7-1 0,-7-4 1 0,0 4 1 0,0 0-2 15,7 0 2-15,-7 0-2 0,6 0 1 0,0 0 2 0,7 0-1 16,-6 0 2-16,5-4-1 0,-5 0 2 0,7 2 0 16,-2-3 1-16,2 2-1 0,-8-4-3 0,7-1 1 0,0 4 0 15,-6-3-1-15,-1 3 0 0,7-2 0 0,-7 2-1 16,1-1 1-16,-1 2-1 0,1 0 1 0,-7-2-1 0,7 5 0 15,-7 0-2-15,6 0 1 0,1 0 0 0,-1 5 0 0,1-2-1 16,-1 5 2-16,-6-1-1 0,7 0-1 0,-1 4 2 16,-6 0-1-16,6 3 1 0,-6-2 0 0,8 5 0 0,-8-2 0 15,6 0 1-15,-6 1 0 0,6-2 1 0,-6 4 0 16,0 0-1-16,7-3-1 0,-7 3-2 0,0-3-9 0,6-1-10 16,-6 5-12-16,7-4-12 0,-1-1-13 0,-6 1-12 0,13 0-13 15,-6-5-12-15,0 5-10 0,-1-4-7 0,0 4-14 16,2-4-15-16,4-4-32 0,1 4-55 0,-6-8-110 15,6 5-64-15</inkml:trace>
  <inkml:trace contextRef="#ctx0" brushRef="#br0" timeOffset="67735.81">16617 4839 36 0,'-6'-3'412'0,"-1"-1"-120"0,7 0-111 0,0 0-67 16,0 1-43-16,7-1-22 0,-7-4-16 0,12 6-10 0,-5-6-6 15,13 4-5-15,0-3-5 0,-2-1-1 0,9 1-3 0,-1 4-1 16,-1-4 1-16,2 3-1 0,-1 0-2 0,0 0-4 15,0 4-9-15,-1-3-15 0,-4 3-20 0,-2 3-23 16,1-3-34-16,-8 0-45 0,-4 4-68 0,3-4-98 0</inkml:trace>
  <inkml:trace contextRef="#ctx0" brushRef="#br0" timeOffset="67970.16">16826 4807 267 0,'0'0'266'0,"-7"2"-96"16,7 2-68-16,-7 0-44 0,7 3-25 0,7-3-12 0,-7 4-11 15,0-1 1-15,7 0-1 0,-1 4 1 0,0 0-1 0,1 1 1 16,0-2-2-16,-1 9 2 0,1-4 2 0,-1-1-2 16,-6 4 1-16,5 0-1 0,-5 1 2 0,0-4 1 15,0 2 4-15,-5 3 4 0,-1-6 3 0,-1 1 2 0,1-1 5 16,-8 1 2-16,2-5 2 0,-8 1 1 0,-1 0-3 0,-3 0-4 16,4-3-4-16,-6 4-3 0,6-6-4 0,1-3-6 0,-2 5-4 15,9-4-5-15,-1 0-4 0,0 0-8 0,7-2-14 16,6-2-20-16,0-2-32 0,6-2-56 0,7-4-113 15,7 0-100-15,0-1-65 0</inkml:trace>
  <inkml:trace contextRef="#ctx0" brushRef="#br0" timeOffset="68141.98">17164 4780 450 0,'0'-3'330'0,"7"-1"-129"0,-7 1-77 16,6-1-43-16,-6 1-22 0,7-1-16 0,6 0-10 0,-7 0-9 15,14 1-6-15,-7-2-6 0,13 2-3 0,-6 3-5 16,12-4-2-16,1 4-5 0,-2 0-12 0,3 0-22 0,-2 0-32 16,1 0-56-16,-2 0-99 0,-3 0-106 0,-2 0-68 15</inkml:trace>
  <inkml:trace contextRef="#ctx0" brushRef="#br0" timeOffset="68485.7">17367 4817 49 0,'-14'0'435'0,"2"4"-141"15,-2-1-127-15,8-3-69 0,-1 4-39 0,1-4-20 0,6 4-12 16,6-4-5-16,1 0-1 0,-1 4-3 0,14-4-3 0,0 3-3 16,5-3-2-16,7 0-5 0,2 0-6 0,5 0-11 0,0 0-14 15,-1-3-18-15,2 3-17 0,-1-4-20 0,0-4-18 16,1 5-15-16,-2-1-20 0,-5-4-8 0,-1 2 4 16,-5 2 20-16,-9-3 38 0,2-1 39 0,0 1 37 0,-13 3 33 15,-1-3 39-15,0 4 29 0,-6-5 18 0,-6 4 7 0,0 1-9 16,-1-2-14-16,-6 5-14 0,0-3-9 0,-1 3-11 15,-4 3-7-15,4-3-8 0,-5 5-8 0,6-2-9 0,6 1-5 16,-5 4-7-16,5-1-3 0,0 0-4 0,1 0-2 0,6 4-2 16,0-3 0-16,6-2 0 0,1 2 2 0,0-1 2 15,5-3 3-15,2 4 3 0,-2-8 1 0,8 3 6 0,-1-3 4 16,1 0 6-16,0-3 1 0,-1-1 5 0,1-4 7 16,6 5 9-16,-13-5 6 0,6 2 6 0,-6-2 2 0,1 1 8 15,-2-1 0-15,-5 1-4 0,0 0-8 0,-7 0-11 16,0-1-12-16,-7 1-13 0,-6-5-12 0,-1 6-25 0,-5-2-23 15,0 4-30-15,-8 1-30 0,1-1-33 0,1 0-53 0,-9 4-79 16,2 0-156-16,0 0-82 0,-7-4-36 0</inkml:trace>
  <inkml:trace contextRef="#ctx0" brushRef="#br0" timeOffset="69485.28">16382 2909 134 0,'0'-4'293'16,"0"-1"-95"-16,0 3-68 0,0-2-41 0,0-3-21 0,0 3-8 16,0 0-6-16,-6-4-8 0,6 1-6 0,0 5-5 15,-6-3-4-15,6 2-3 0,0-5-2 0,0 4-6 16,0 1-4-16,0 3-1 0,0-4-1 0,0 0-2 0,0 4-3 16,0 0-1-16,0-4-1 0,0 4-2 0,0 4 0 0,0-4-4 15,0 4 0-15,0 0-1 0,6-1-1 0,-6 5 1 16,0 4-2-16,0-3 2 0,6 3-1 0,-6 3 0 0,0 3 1 15,7-3 0-15,-7 2 1 0,0 2-3 0,6-1 2 0,-6 1 0 16,0-2 1-16,7 6-1 0,-7-5 0 0,6 1 0 16,-6-2-1-16,6 2 4 0,-6-4-3 0,0-1 2 0,7 2-2 15,-7-2 1-15,0-2 1 0,0-2 0 0,7-3 0 16,-7 1-1-16,0-2 2 0,0-1 1 0,0-2 7 0,0 1 6 16,7-4 10-16,-7 3 7 0,0-3 7 0,0-3 10 0,0-1 5 15,6 1 1-15,-6-4-3 0,6-1-6 0,-6 1-8 16,8-4-6-16,-2 0-6 0,0-4-7 0,0 4-7 0,1-4-2 15,0 1-2-15,-1-1-3 0,1-3 0 0,-2 3-2 16,10 0 0-16,-10 1-4 0,2-1 2 0,-1 1-2 0,0-1 0 16,2 0 0-16,5 3 0 0,-13 6-1 0,6-2 0 15,1 1 0-15,0-1 0 0,-7 6 1 0,0-3-1 0,6 5 0 16,-6-3-1-16,0 3 1 0,0 0 0 0,0 0-1 16,0 0 0-16,0 3 0 0,6 2 1 0,-6-3-1 0,0 2 0 15,0 0-1-15,0 0 1 0,0-1-1 0,0 1 0 0,7 0 0 16,-7-4 0-16,0 4 0 0,7-2 1 0,-7-2 1 0,6 0 0 15,0 0 0-15,1-2 0 0,-7 2-1 0,13-4 0 16,-6 0 1-16,-2 0 0 0,2 1 0 0,1-5-1 16,-2 4 2-16,-6 2-1 0,6-3 1 0,0 2 2 0,1-1-1 15,-7 4-1-15,7 0-1 0,-1 0 0 0,1 0 0 0,-1 0-1 16,1 4 1-16,0-1-1 0,-1 2-1 0,-1 1 0 16,2 2 2-16,-7-5 0 0,8 9-1 0,-3-5 1 0,2 0 0 15,0 4-2-15,-2-4 2 0,3 1 0 0,-1 2 0 16,-1-2-2-16,7 3-5 0,-6-3-7 0,5 2-11 0,2-3-14 15,-1 5-13-15,-2-5-19 0,9 1-26 0,-5-1-37 0,4-4-58 16,0 1-107-16,-6-4-83 0,1 3-55 0</inkml:trace>
  <inkml:trace contextRef="#ctx0" brushRef="#br0" timeOffset="69782.05">16949 3019 214 0,'0'-4'252'15,"0"4"-78"-15,0-3-57 0,0 3-35 0,7-5-25 0,-7 2-15 16,6-1-11-16,0 0-6 0,2 0-6 0,-2 1-3 16,7-1-2-16,-6 1-2 0,5-2-1 0,0 5 1 0,3-2 0 15,-3-2 0-15,2 0 0 0,-1 0 0 0,0 4 0 16,6-3 0-16,-5-1 1 0,5 0 0 0,-6 4-2 0,6-4-1 15,-5 2-3-15,-2 2 1 0,2-5-1 0,-3 5-2 0,-3 0-2 16,4 0-1-16,-4 0 1 0,-2 5-3 0,-1-5 0 16,4 2-4-16,-3 2-6 0,-6 0-11 0,6 0-17 0,0-1-24 15,1-3-30-15,-7 4-46 0,0 0-78 0,0-4-113 16</inkml:trace>
  <inkml:trace contextRef="#ctx0" brushRef="#br0" timeOffset="69985.28">17145 2971 296 0,'0'0'257'0,"-8"0"-95"0,8 0-62 16,0 4-38-16,0-2-22 0,0 3-15 0,0-2-8 0,8 1-6 16,-8 3-2-16,6 1-2 0,1 3 1 0,-1-1-5 0,1 2 3 15,6-1 2-15,-6 0-1 0,-1 3 0 0,0 1 0 16,1 0 1-16,0-1 1 0,-7 1 4 0,0-1-2 0,0 2-1 16,0-2 3-16,-7 1 2 0,0-1 1 0,1-2 2 0,-7 2 0 15,0-3 2-15,0 0 0 0,0-1 0 0,-6-1-4 16,-1 1-1-16,0-3-2 0,1-4-2 0,-1 6-2 0,-1-6-3 15,9 2-4-15,0-2-9 0,-3 0-11 0,10-3-26 16,5 0-37-16,0-3-92 0,5 0-145 0,3-5-77 0</inkml:trace>
  <inkml:trace contextRef="#ctx0" brushRef="#br0" timeOffset="70156.95">17444 3052 126 0,'0'-4'432'0,"0"4"-143"0,7-4-113 0,-7 0-62 16,7 1-37-16,-7-1-21 0,6 4-12 0,1-3-7 16,5-2-8-16,-6 5-2 0,13 0-8 0,-4 0-7 0,11 0-5 15,-7 0-3-15,7 0-11 0,1 5-14 0,-8-2-25 16,7-3-33-16,0 4-44 0,-6-4-76 0,0 3-134 0,-8-3-73 16</inkml:trace>
  <inkml:trace contextRef="#ctx0" brushRef="#br0" timeOffset="70297.8">17542 3121 299 0,'-6'0'312'0,"-1"0"-118"16,1 0-72-16,6 0-41 0,0 0-21 0,0 0-15 0,6 0-8 15,1 0-4-15,6 0-8 0,12-4-9 0,-5 4-18 16,13 0-31-16,6-4-36 0,0 1-77 0,0-1-155 0,7-4-81 16</inkml:trace>
  <inkml:trace contextRef="#ctx0" brushRef="#br0" timeOffset="70438.23">17979 2992 398 0,'0'0'300'16,"-6"-3"-104"-16,6 3-64 0,6 0-38 0,-6-4-25 0,13 4-17 16,0-3-14-16,6 3-13 0,7-5-10 0,1 5-6 15,5 0-13-15,7 0-18 0,1 0-32 0,5 0-46 0,1 0-98 16,-7-2-118-16,0-2-72 0</inkml:trace>
  <inkml:trace contextRef="#ctx0" brushRef="#br0" timeOffset="70610.16">18630 2784 271 0,'0'-4'431'0,"0"4"-157"15,0 0-116-15,0 0-63 0,0 0-34 0,0 4-16 16,0 3-10-16,0 4-4 0,7 0-1 0,0 7-1 0,5 1-3 15,-5 6-3-15,13 0-4 0,-8 6-5 0,8 1-2 16,-1 9-14-16,7-5-34 0,-6 8-70 0,6 0-191 0,1-1-102 16,-9 5-56-16</inkml:trace>
  <inkml:trace contextRef="#ctx0" brushRef="#br0" timeOffset="71562.88">16421 6203 37 0,'0'0'362'0,"0"2"-94"15,0-2-86-15,0 0-61 0,0-2-37 0,0 2-20 0,0 0-11 16,7-5-4-16,-7 5-3 0,7-3-3 0,-7 3-3 0,0-4-3 16,6 4-6-16,0-5-7 0,2 5-8 0,-2 0-4 15,0 0-4-15,0 0-2 0,1 5-4 0,0-1-2 16,-1-1 2-16,1 4-1 0,-7 5-2 0,5-1 1 0,-5 3-2 15,0 1 2-15,0 3 0 0,0 0 1 0,0 5-2 0,0-5 1 16,0 3 2-16,0 2-1 0,0-2-1 0,7 2 0 0,-7 0 0 16,0-6 1-16,0 2 1 0,0-1-2 0,0 0 0 15,8-3-1-15,-8-4 1 0,0 0 1 0,0 0 3 16,0-4 3-16,5 0 4 0,-5 1 6 0,7-5 6 0,-7-3 9 16,6 5 3-16,8-10 1 0,-8 5-1 0,7-3-2 0,1-5 0 15,-2 1-4-15,-5 0-2 0,6-4-4 0,0 0-1 16,0 0 0-16,-6-4 0 0,-2 4 1 0,2-4-2 0,1 5 0 15,-2-5-1-15,-6 3-5 0,6-2-1 0,-6 2-4 16,0 2-2-16,0 0-1 0,0 1-3 0,-6 2-1 0,6 0-2 16,0 0 0-16,0-1 0 0,0 5-1 0,6-4 0 0,-6 0 0 15,6-1-4-15,1 1 0 0,6-1 0 0,-6 2 0 16,13-2-2-16,-9-1-1 0,4 3 1 0,-3-5 0 0,0 3 2 16,3 1 0-16,-3 3 1 0,2-3 0 0,-8 0 2 15,0 3-2-15,1 0 2 0,0 1 0 0,-1 3 1 0,-6-4-2 16,7 4-2-16,-7 0 1 0,0 0 0 0,0 0-1 0,0 4 0 15,0-1 1-15,0 1-1 0,0 0 2 0,-7 3 1 16,7 0 0-16,0 0 0 0,0-3 1 0,-6 4-1 0,6-1-1 16,0 3 8-16,0-1-3 0,-7 1-2 0,7 2 1 15,0-1 0-15,0 0-2 0,-7 3 2 0,7-3 1 0,0 3-9 16,-6 5 3-16,6-4-1 0,0 3-7 0,0-3-8 16,6 3-12-16,1 1-15 0,0-5-16 0,6 1-23 0,-2 2-32 15,4-1-45-15,5-6-83 0,-8 2-126 0,8-4-65 0</inkml:trace>
  <inkml:trace contextRef="#ctx0" brushRef="#br0" timeOffset="71766.14">17099 6597 290 0,'0'-2'308'15,"7"2"-119"-15,-7-5-80 0,6 2-44 0,8-1-25 0,-3 0-12 16,3 0-4-16,6 1-5 0,0-1-2 0,-1 1-1 0,7 3-3 16,0-4-4-16,0 4-8 0,0-3-16 0,7 3-26 15,-7-4-44-15,0 4-84 0,-1-5-132 0,2 2-66 0</inkml:trace>
  <inkml:trace contextRef="#ctx0" brushRef="#br0" timeOffset="71969.03">17333 6620 313 0,'-12'7'328'0,"-1"4"-129"0,6 0-80 0,-6-4-46 0,7 4-21 16,0 1-12-16,-3 2-6 0,4-3-3 0,5 3-2 15,-6-3-1-15,-2 5-2 0,2-2-2 0,0 1-2 0,6-1-2 16,-8 1-2-16,3-1-2 0,-1 1-2 0,-8-4 0 0,8 0-1 16,0 0-4-16,-1-3 0 0,0 2-3 0,1-3 0 15,6-2-2-15,-7-2-3 0,7 5-9 0,0-5-18 0,0-3-35 16,7 0-65-16,-7-3-135 0,13-1-97 0,0-3-62 15</inkml:trace>
  <inkml:trace contextRef="#ctx0" brushRef="#br0" timeOffset="72109.82">17699 6575 265 0,'6'-3'458'0,"1"3"-152"0,-1-4-126 0,8 1-75 15,-2-1-45-15,1 4-25 0,0-3-13 0,7 3-11 0,-1 0-7 16,7 0-17-16,-6 0-24 0,5 3-37 0,2-3-65 16,-7 0-124-16,6 0-96 0,-14 0-61 0</inkml:trace>
  <inkml:trace contextRef="#ctx0" brushRef="#br0" timeOffset="72265.92">17777 6679 295 0,'-7'3'340'0,"1"-3"-117"0,6 0-76 0,0 0-47 0,6 0-29 16,1-3-17-16,-1 3-13 0,14-4-9 0,0-1-11 0,5 2-8 16,7 3-15-16,8-3-24 0,-1-5-36 0,7 5-63 15,6-5-110-15,-6 1-106 0,-1 0-66 0</inkml:trace>
  <inkml:trace contextRef="#ctx0" brushRef="#br0" timeOffset="72453.34">18461 6476 23 0,'0'5'430'0,"0"-5"-106"15,0 0-111-15,0 0-79 0,7-5-47 0,-1 5-30 0,0-2-17 16,7 2-10-16,0-4-6 0,7 0-4 0,-1 4-6 16,8-4-3-16,-1 1-4 0,-1-2-2 0,8 5-4 0,-6-3-9 15,-1-1-18-15,-1 4-26 0,-6-2-42 0,2-6-75 0,-1-1-145 16,-8 6-78-16</inkml:trace>
  <inkml:trace contextRef="#ctx0" brushRef="#br0" timeOffset="72656.38">18603 6374 149 0,'-5'0'438'15,"5"0"-122"-15,0 4-121 0,-7-4-80 0,7 0-42 16,0 4-29-16,0-4-16 0,0 3-5 0,0 1-4 0,7 3-4 15,-7 0-2-15,5 4-4 0,-5 3-4 0,8-2 2 0,-8 2-4 16,0 6-1-16,7-3 0 0,-7 2-1 0,5-1 1 16,2 0 1-16,-7 4-2 0,0-3 0 0,7 3-1 0,0-4-8 15,-1 0-13-15,0 1-24 0,1-4-33 0,6-1-60 0,0-3-120 16,1-4-98-16,-2-3-64 0</inkml:trace>
  <inkml:trace contextRef="#ctx0" brushRef="#br0" timeOffset="72843.84">19085 6290 43 0,'0'-3'489'0,"0"-2"-95"0,8 1-151 16,-8 8-102-16,0-4-58 0,0 8-34 0,0-1-21 16,7 8-11-16,-7-1-5 0,5 9-2 0,3-2 0 0,-2 5-3 15,7 3-1-15,-6 0-5 0,5 1-8 0,2-1-17 16,-8 4-33-16,1 0-52 0,-1 0-101 0,1 4-122 0,-14-7-78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7:18.0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10953 5491 141 0,'-5'-4'286'0,"5"1"-81"16,0-2-71-16,-6 3-45 0,6-2-24 0,0 4-13 16,-7-3-5-16,7-1 0 0,0 0-1 0,-7 4-3 15,7-4-2-15,0 0-4 0,-6 0-2 0,6 4-1 0,0-2-4 16,0 2-4-16,-7-5 1 0,7 5 0 0,0-2 1 0,-6-3-1 16,6 5-2-16,0-3-5 0,-6-1-1 0,6 4-3 0,-7-4-4 15,0 4-5-15,7-4-3 0,-6 1-2 0,0 3-1 16,-1-4 8-16,-6 4-4 0,6 0-3 0,-6 0-1 15,-6 0-1-15,5 0 0 0,-5 4 1 0,0-4 0 0,-1 3-6 16,-6 1 4-16,6-4 2 0,-6 4 1 0,0 0-2 0,-1-1 1 16,3 2 2-16,-10-3-1 0,9 5-1 0,-8-3 1 15,7 4-2-15,-6-4 2 0,6 3 0 0,-7-1 0 0,6 2 0 16,-5 4-1-16,6-5 1 0,-6 0-2 0,-1 5 1 16,1-2-1-16,-1 1 0 0,-1 0 0 0,2 3 0 0,0-2 0 15,5 3-2-15,-12-5 2 0,13 5-1 0,-6 4 1 0,-1-1-1 16,1-3 1-16,-1 2 0 0,7 2 0 0,0-1-1 15,-7 1 0-15,7 3 0 0,1-4 1 0,-1 4 0 16,0 0-2-16,-1 0 2 0,1 3-1 0,0 1 3 0,0-4-1 16,7 4-1-16,-7-1 0 0,6 1 2 0,1 0 0 0,-1-1-1 15,0 2 1-15,1 2-1 0,-1-4 1 0,0 0-1 0,0 5 1 16,8-1-2-16,-7 0 1 0,5 0 0 0,-5 0-1 16,6 5 0-16,0-1-1 0,0 1 0 0,0 3 0 0,-2-1 1 15,4 0 0-15,-2 1 0 0,6-1-1 0,-6 1 1 16,7 3 2-16,0-3-1 0,-2 4-1 0,2-5-1 0,6 0-1 15,-6 1 0-15,6-1 1 0,0 1 0 0,0 0 0 16,0-1 1-16,0 1 1 0,0 4 0 0,6-4 2 0,-6 0 0 16,6-1 0-16,2 0-1 0,-2 1 0 0,0-1-2 0,1 1 0 15,-1 0 0-15,7 3-1 0,-6 1-1 0,4-1 1 16,-2 0 1-16,-3 0 0 0,7 4 0 0,0-3 1 0,-7 2-1 16,7-3 0-16,1 5 2 0,-2-6-1 0,2-2-1 15,-1 1 0-15,5-2 0 0,-4-3 0 0,6-1 1 0,-7 1 2 16,6-2-1-16,1-2-1 0,-1-4 0 0,6 5 1 0,-4-5-1 15,-2 1 0-15,1-4 1 0,6 3 0 0,1-2-1 16,-1-2-1-16,-1 1 1 0,1 1 1 0,0-2 0 0,7-3 1 16,-1 1-2-16,1-1-1 0,-1-3 1 0,1 3 0 15,7-4 1-15,-8 1 0 0,7-3 0 0,0 2-4 0,1-7 3 16,-2 4 2-16,1-3 3 0,1-2 1 0,5 3 3 0,1-6 1 16,-7 1 3-16,6-4 3 0,8 3 0 0,-7-3-1 15,5 0 0-15,2 0-3 0,-7 0-1 0,5-3-2 16,-5 3-1-16,-1 0-2 0,8-4-1 0,-8 4-3 0,1 0-1 15,-1-3-2-15,0 3-1 0,1-4 1 0,7 4 0 0,-7-5 0 16,5 2-1-16,2 0 1 0,-1-1 0 0,-1-3 0 0,2 4 0 16,-1-6 0-16,1 2-1 0,-2 0 1 0,-5 0 1 15,-1-1-1-15,1-2 2 0,-1 3 2 0,-5-5 2 16,-1 1 3-16,0-3 6 0,1 2 5 0,-1-2 3 0,-7-5 6 16,7 1 3-16,1-1 5 0,-2 2 3 0,-5-5 3 0,6-1 0 15,0-2-3-15,0-1 2 0,-6 1-3 0,6-1 0 16,0-4-5-16,0 5-3 0,0-8-6 0,-1 4-4 0,3 0-2 15,-2-5-6-15,-1 1-2 0,-6 1-1 0,9-1 0 16,-9-1-1-16,6-3 2 0,-4-2 1 0,-2-1 4 0,-6-2 7 16,7 3 9-16,-7-1 5 0,0-5 3 0,0 5 6 0,-8-4 6 15,2 1 5-15,0-2 5 0,0-2 3 0,0 2 1 16,-1 2 2-16,-6-5 0 0,0 1-5 0,1-1-6 0,-3 0-7 16,4 0-10-16,-3-3-10 0,-5 0-10 0,6 3-10 15,-6 1-6-15,5-1-2 0,-6-3-2 0,8 3-1 0,-9 4 0 16,3 1 1-16,-8-1 3 0,7 3 0 0,-7 0 1 0,0 5 2 15,0-1 1-15,0 1 1 0,-7 3 4 0,-1 0 1 16,8 0 1-16,-11 4-3 0,3-1-2 0,-4 1-2 0,6 3-1 16,-8-3-1-16,-5 3-3 0,5-3-2 0,-4 4-4 0,-2-5 3 15,0 5 1-15,1-2 1 0,-7-2 2 0,-1 4 0 16,0-5-2-16,-4 5 0 0,-2-1-2 0,-6 1 0 16,7-1 0-16,-14 4-3 0,6-4 0 0,2 4-1 0,-8 0 0 15,0 0 3-15,7 1 0 0,-6-1-1 0,5 2 1 0,-5-1 0 16,6 3-3-16,-7-1 1 0,1 5-3 0,-1-4-13 0,1 4-23 15,-14 2-30-15,7-2-37 0,-13 2-35 0,0 4-35 16,-8 1-38-16,2 0-41 0,-8 0-60 0,-4 7-109 16,-9-4-75-16,1 4-40 0,0 0-11 0</inkml:trace>
  <inkml:trace contextRef="#ctx0" brushRef="#br0" timeOffset="468.74">11092 5283 133 0,'-14'3'177'0,"1"2"-60"0,7-5-42 0,-8 2-26 0,2 5-13 15,-2-3-6-15,2 4-3 0,-8 0 1 0,6-1 0 16,-6 3 2-16,-5 2 0 0,6-2-1 0,-7 9-3 15,0-5-2-15,-7 8 0 0,1 0 0 0,-7 4-1 0,-7 3 0 16,7 5 0-16,-8 5 1 0,-4 5 0 0,-7 8 1 0,-1 3-2 16,-6 7 0-16,0 3-2 0,-14 10-4 0,1-2-2 0,0 7-3 15,-7 4-4-15,0 1-1 0,0 2-5 0,1-2-4 16,6-5 0-16,-1 1 1 0,8-12-1 0,6 1 1 16,0-7 0-16,13-5 0 0,6 0 1 0,7-10 1 0,0 0-1 15,6-9 0-15,7 3-2 0,6-9-7 0,8-1-11 0,-1-6-15 16,6-1-19-16,7-6-26 0,7-4-46 0,6-8-77 0,6 0-108 15</inkml:trace>
  <inkml:trace contextRef="#ctx0" brushRef="#br0" timeOffset="796.58">11483 5561 190 0,'-20'0'296'0,"-6"3"-89"0,-1 4-73 0,2 1-44 15,-1-1-29-15,-8 7-16 0,3-2-9 0,-3 7-10 0,2-1-3 16,-7 8-4-16,0-1-2 0,-1 8-6 0,2 4-3 0,-15 6 0 15,7 5-1-15,-5 8 1 0,-14-2 2 0,6 9-2 16,-12 2 0-16,6 8 0 0,-14 1-3 0,8-1 0 0,-8 7-2 16,-6-3-2-16,8 1-3 0,-8-5-4 0,0 4-1 15,7-4 0-15,-7 0 4 0,13-3-2 0,-6-4-1 0,13 0-2 16,0-3 0-16,7-9-4 0,-1 1-2 0,13-4-7 0,1-3-14 16,5-4-15-16,15-4-20 0,-3-3-24 0,10-3-39 15,11-5-55-15,1-8-88 0</inkml:trace>
  <inkml:trace contextRef="#ctx0" brushRef="#br0" timeOffset="1109">11965 5832 242 0,'-8'-4'431'0,"-4"1"-138"0,-1 6-135 0,-13 5-75 16,6 2-39-16,-12 9-21 0,-1 7-9 0,-5 3-7 0,-2 4 0 16,-12 7 0-16,0 8-4 0,-13 3 1 0,0 7-1 15,-7 9-1-15,-6 3-2 0,-1 6-1 0,2 1-3 0,-8 7 0 16,6-4 1-16,2 5 1 0,-2 0 3 0,0-1 0 0,2 0 3 16,4-3 0-16,8-4 1 0,0 0 1 0,7-4-1 15,-1-8-3-15,8 2-6 0,-2-8-3 0,7-1-3 16,7-4-6-16,0-5-6 0,7-2-10 0,5-7-12 0,1 0-15 15,7-6-19-15,12-9-31 0,1 1-43 0,6-8-62 0,13-7-94 16</inkml:trace>
  <inkml:trace contextRef="#ctx0" brushRef="#br0" timeOffset="1343.32">12454 6353 19 0,'-15'2'476'0,"-3"10"-5"0,-14 6-195 16,-2 5-130-16,-5 6-70 0,-6 4-36 0,-1 7-18 0,-13 4-10 15,8 4-5-15,-15 3-3 0,1 4-3 0,0 3 0 0,-7 8-1 16,0 0 1-16,1 3-1 0,0 4-3 0,-8 4-2 0,8-4-6 16,-8 4-3-16,8 1-5 0,-2-1 0 0,7-4-6 15,2 0-3-15,-1-3-6 0,13-8-2 0,1 1-1 16,11-12-6-16,1 0-10 0,6-8-15 0,1-2-21 0,12-4-33 15,1-8-46-15,12-3-64 0,1-9-90 0</inkml:trace>
  <inkml:trace contextRef="#ctx0" brushRef="#br0" timeOffset="1562.26">12466 7011 402 0,'26'-15'459'0,"-13"5"-159"0,1 3-130 15,-8 7-69-15,-12 3-42 0,-8 4-24 0,-5 12-11 16,-8 4-5-16,-5 8 0 0,-14 7-3 0,1 6 0 16,-7 2-1-16,-7 10-2 0,0 2-2 0,-6 5-4 0,7 2-6 15,-8 2-2-15,8-1-4 0,-1 0-6 0,7 0-6 0,-6 0-9 16,6-8-8-16,-1 0-8 0,1-2-8 0,7-5-10 16,-8-4-4-16,8-2-6 0,5-5-13 0,-5 0-13 0,5-7-27 15,9-3-59-15,-3-5-95 0,2 1-65 0</inkml:trace>
  <inkml:trace contextRef="#ctx0" brushRef="#br0" timeOffset="1968.22">10361 5711 101 0,'-5'-4'428'0,"-3"1"-100"15,2-1-128-15,-7 4-94 0,0 4-49 0,0-1-28 0,-7 1-14 16,1 4-6-16,-1-1-4 0,-6 3-2 0,6-2-3 15,-5 3 2-15,5 1-2 0,0-2 0 0,1 1-1 0,-1 0 0 16,8-4 1-16,-2 4-1 0,2-3 2 0,4-1-1 0,8 1 3 16,0-2 0-16,8 2-2 0,4-8-1 0,2 3 0 15,11-3 0-15,-5-3-1 0,12 3-1 0,7-8-2 0,-7 2-4 16,15-2-4-16,-1-3-2 0,5 3-4 0,-4-2-4 16,11-1-6-16,-6 0-6 0,14 0-1 0,-9-1 2 0,9-2 1 15,-1 3 5-15,0-1 4 0,7 2 7 0,-7-1 5 0,1 0 5 16,-9 4 1-16,2 0-1 0,-6 3-13 0,-7 0-17 15,-7 0-31-15,-2 1-59 0,-3 3-98 0,-8 0-83 16</inkml:trace>
  <inkml:trace contextRef="#ctx0" brushRef="#br0" timeOffset="2186.88">11325 5784 16 0,'-6'0'415'0,"0"0"-111"0,6 0-128 0,-6 0-89 0,6 0-47 15,0 0-25-15,-7 0-14 0,7 4-7 0,-6-4 0 0,-1 4 0 16,0 0 1-16,1-1 3 0,0 4-1 0,-8 4 0 0,-5 4 1 16,-2-1 0-16,1 12-1 0,-5 0 2 0,-7 7 1 15,-2 7 2-15,-4 8-1 0,-8 3 0 0,-5 7-1 16,-8 9 0-16,0 2-4 0,1 5-8 0,-7-1-8 0,0 4-34 16,5-4-27-16,-4 4-20 0,5-4-13 0,7-3-7 0,-1-5-6 15,8-2-12-15,6-5-23 0</inkml:trace>
  <inkml:trace contextRef="#ctx0" brushRef="#br0" timeOffset="2452.59">11163 5942 16 0,'0'-4'488'0,"-6"4"-24"0,-1 4-175 0,-6 7-131 16,0 7-73-16,-8 8-42 0,-4 3-20 0,0 8-11 0,-9 7-5 16,-5 3-3-16,1 8-1 0,-1 4-4 0,-7 3 3 15,-7 4 1-15,8 4 0 0,-7-4 0 0,7 4-2 16,-1-5-1-16,0 5-3 0,0-8-4 0,8 4-3 0,-1-7-5 16,-1-1-5-16,1-3-5 0,7-4-7 0,5-3-7 0,-5-3-7 15,5-6-15-15,1-6-20 0,14-4-24 0,-8-7-43 16,7-6-83-16,0-5-99 0,6-11-49 0</inkml:trace>
  <inkml:trace contextRef="#ctx0" brushRef="#br0" timeOffset="2655.52">10082 6147 333 0,'0'-15'495'0,"0"4"-119"0,6 3-171 15,-6 8-95-15,6 5-50 0,1 5-27 0,6 5-16 16,0 3-8-16,-1 7-2 0,2 6-2 0,6 5-1 0,5 1 3 15,1 7 4-15,0 4-3 0,7 3 4 0,7 4 1 0,-2 3 0 16,8 5-2-16,6-2 3 0,1 6-3 0,5-1-3 16,1 0-1-16,6 3-2 0,7 1-3 0,-7-4-5 15,7 4-6-15,-2-8-10 0,-4-1-12 0,-2-1-17 0,2-5-28 16,-7-5-40-16,-7-1-68 0,-7-9-133 0,-5-8-75 0,-7-3-47 16</inkml:trace>
  <inkml:trace contextRef="#ctx0" brushRef="#br0" timeOffset="2889.84">9671 6803 453 0,'-13'7'499'0,"13"8"-90"0,0 6-210 0,7 6-113 15,-1 6-61-15,14 3-27 0,-1 4-8 0,1 3 0 0,6 6 2 16,6-2 3-16,1 1 2 0,12 3 3 0,1-6 3 0,6 1-1 15,7 0 4-15,0-7-3 0,12 6 0 0,0-5-2 0,8 0 0 16,6-4-2-16,6-3-7 0,0 5-10 0,7-9-10 16,6 0-15-16,1-4-22 0,-2 1-26 0,1-8-46 15,1-3-71-15,-7-4-132 0,-7-4-63 0</inkml:trace>
  <inkml:trace contextRef="#ctx0" brushRef="#br0" timeOffset="3077.47">11593 7195 135 0,'-13'7'586'0,"-7"1"-11"0,8 2-65 0,-2 6-238 0,1 5-144 15,7 8-99-15,0 0-61 0,6 5-36 0,6 3-16 16,7-1-2-16,7 0 2 0,6 1 2 0,13-4 8 0,-1-4 9 16,15 1 12-16,-1-9 7 0,13 2 6 0,7-9-3 15,0-2-15-15,6-5-32 0,0-4-50 0,-1-6-87 0,2-4-113 16,-8-5-57-16</inkml:trace>
  <inkml:trace contextRef="#ctx0" brushRef="#br0" timeOffset="3218.13">12700 7107 394 0,'-20'-7'503'0,"-5"-1"-133"0,0 4-158 0,-2 8-89 0,8 0-55 16,5 3-31-16,1 5-19 0,1 2-13 0,4 3-11 0,2 2-10 15,12 6-14-15,-6 2-17 0,14-2-16 0,-1 5-35 16,12-5-41-16,2 1-51 0,-1-4-76 0,7-4-102 15,6-3-42-15</inkml:trace>
  <inkml:trace contextRef="#ctx0" brushRef="#br0" timeOffset="3327.37">13098 7338 182 0,'7'-4'499'0,"6"1"-73"0,-6 3-140 0,-7 0-111 16,6 0-63-16,-6 3-45 0,6 1-26 0,-6 3-14 16,0 0-6-16,-6 4-4 0,6 4-1 0,-6 0 1 0,-1 3-2 15,0 3-2-15,1 5-2 0,-1 0-8 0,7 7-13 0,0 0-19 16,-6 4-31-16,6 0-49 0,0-1-107 0,-6 4-122 0,-2-3-95 15,1 0-48-15</inkml:trace>
  <inkml:trace contextRef="#ctx0" brushRef="#br0" timeOffset="9607.01">3983 3098 205 0,'0'-2'282'0,"0"-2"-90"0,0 4-70 0,0-4-43 15,0 4-26-15,0 0-13 0,0-4-8 0,0 4-2 0,0 0-2 16,0 0-1-16,0 0-1 0,0 0-2 0,0 0 0 0,0 0-2 16,0 0-3-16,0 0-3 0,0 0-2 0,0 0-1 15,-8 0-2-15,8 0-2 0,0 0-3 0,0 0-1 0,0 0-1 16,0 0 0-16,-6 4-3 0,6-4-2 0,0 0 0 15,-6 4-2-15,6 0 2 0,-7-2 0 0,1 6-1 0,-7-1-1 16,6 1 2-16,-5 3 0 0,-2-1 1 0,2 2 0 0,-8 3 0 16,7-1 3-16,-1 5-1 0,-6-2 2 0,8 6-1 15,-8-5 0-15,1 8 0 0,-1-3 1 0,0 6 0 16,1-4-1-16,0 8 1 0,-8-4 0 0,8 5 3 0,-7 2 2 16,0 0-2-16,0 4 1 0,0 1 0 0,-1-4 0 0,2 6 1 15,-1-2-1-15,0 0-1 0,0 2 1 0,-1 4 1 0,1-2 1 16,0 2 2-16,1 1 0 0,-1-5 1 0,-1 5-1 15,1 0 0-15,0 0-1 0,6-1-1 0,-5 1-3 16,5-1 0-16,-6 5 0 0,6-5-1 0,-5 4 0 0,5 4 0 16,0 0 4-16,-6 1 2 0,7 2 1 0,-1 1 4 0,1 3 3 15,-1 1 3-15,0 3 3 0,7-1 0 0,0 5-1 0,-6 0 2 16,5-1-5-16,2 0-2 0,-3 1-4 0,10 3-3 16,-8-3-2-16,0 3-3 0,0 1-1 0,0 2 1 15,0-2-1-15,0-1 1 0,0 5-1 0,-1-5 0 0,1 0-1 16,1 4 1-16,-1-4-1 0,0 0-3 0,6-4 2 0,-6 6 2 15,0-6 0-15,1-3 1 0,4 4 2 0,1-4 1 16,-5-1 2-16,4 0 2 0,3 2 3 0,5-1-2 0,-7 4-1 16,7-4 0-16,-6 0 0 0,6-1-3 0,0 5-1 0,0-4-3 15,0 4-2-15,0-5-2 0,0 5 0 0,6 0-3 16,-6-4 2-16,7 0-1 0,-7 3 0 0,0-3 2 0,5 1 0 16,-5 2 1-16,0-4 0 0,0 2 2 0,0 2 2 15,0-3 1-15,0 4 3 0,0-4 2 0,0 3 4 0,0 1 2 16,0-1 2-16,8 1 0 0,-8 0 1 0,0-1-3 0,7-2-1 15,-2 2-5-15,2-3-2 0,1-1-4 0,-2 2-1 16,6-2-1-16,-5 2-2 0,6 1 1 0,0-1-2 0,1-4-1 16,-8 3-1-16,6-5 1 0,1 2-2 0,7-1 0 15,-6 1 0-15,-2-5 1 0,8-3 2 0,-7 4 1 0,7-4 1 16,-1-4 1-16,-7 0 3 0,9 0 0 0,-2 0 2 0,-6 2 0 16,14-7-1-16,-8 2 0 0,0 0 2 0,8-1-1 15,-1 1 0-15,0-4 0 0,-2 0-2 0,10 0 0 16,-8 0-1-16,7 0-2 0,-1-4 0 0,-6 5-3 0,7-9 0 15,-1 4 2-15,-7-3-1 0,3 0 0 0,4-1 2 0,-6-3 3 16,7-3 3-16,-7-1 1 0,0 0 1 0,7-3-2 16,-7-5 0-16,0 1 0 0,7-3-1 0,-7-1-1 0,-1 1-4 15,9-8-1-15,-9 3-2 0,7-3 2 0,-5 0-1 16,5-4 0-16,-6-2-1 0,7-3-1 0,-7 2 1 0,0-4-2 16,7-4-5-16,-7 2 3 0,6-3 0 0,-5-6 1 0,5 4 7 15,-6-7 9-15,7-2 5 0,-1 2 4 0,1-1 9 16,-1-3 0-16,1-3 2 0,-1-2-3 0,0 1-6 0,9-3-3 15,-9-1-1-15,1 1-1 0,-1-2-3 0,7 1-3 16,-6-3-4-16,-7 0 1 0,6-4 1 0,-6 0-7 0,7 1-3 16,-7-5-5-16,0 0 0 0,-7-4 0 0,7-2 1 0,-6-1 1 15,7 0-1-15,-9-4 0 0,2 0 1 0,-6-3 1 16,5 4 1-16,-6-8 1 0,6 4-1 0,-5-8 3 0,-1 0 4 16,6 1 0-16,-7-5 2 0,9 1 1 0,-8-5 1 15,0 2-1-15,6 0-1 0,-5-5-4 0,-3 4-2 0,4-8 1 16,4 1-2-16,-6 4-3 0,0-4-3 0,1-1-1 15,5 2-9-15,-6-6-7 0,0 1-9 0,7 0-9 0,-9-4-8 16,4 1-7-16,-3-1-6 0,1 1-4 0,-6-1 6 0,6 0 7 16,1 1 3-16,-8 0 7 0,0-1 10 0,-1 5 6 0,-5-2 15 15,0 4 3-15,0 1 3 0,0 0 4 0,-5 4 7 16,-1 2 7-16,0 2 2 0,-8 3 7 0,8 3-4 16,-8 1 8-16,8 2 2 0,-1 5 1 0,-5-4-1 0,5 7-3 15,-6-3-2-15,7 4-2 0,-8-1-3 0,8 0-5 0,-7 1-2 16,6 2-6-16,1-2-4 0,-7 2-3 0,7-1-1 15,-8 1-4-15,8-2-2 0,-7-1 1 0,0-3-1 0,5-4 1 16,-4 0 0-16,-1 0 0 0,0 0-1 0,0-4 1 16,0 1-1-16,-7 3 1 0,0-1-1 0,1 2 2 0,0 2-1 15,0 1 2-15,-1 3-1 0,-6 1 2 0,-1-1 0 0,7 4 0 16,-5 0 1-16,-1 4 1 0,6-1-1 0,-7 1 1 16,2 0-1-16,0 4 1 0,5-5-2 0,-7 4 0 15,1-3 0-15,-1 0 0 0,2 3 1 0,6-3 0 0,-7 1 1 16,-1-3-1-16,8 2-1 0,-7-4 0 0,6 3 0 0,-6 3-2 15,0-4 0-15,-1-1-1 0,9 7 0 0,-8-6-1 0,0 2 1 16,-1 3-1-16,1-2 1 0,0 2 3 0,7 0-4 16,-7 4-3-16,-1-4 1 0,7 5 4 0,-4-1 0 15,4 3 3-15,0 0 0 0,1 2-1 0,-8 1 3 0,8 2 6 16,0 0-2-16,5 3-3 0,-6-4 0 0,1 3-2 0,6 2 1 16,-6-1 0-16,5 0-1 0,2-3 0 0,-2 2 0 15,-5 1-1-15,6 0 0 0,0 0 1 0,-1 5-2 0,2-6 0 16,-1 0-2-16,0 2 2 0,0-1 0 0,-1 0 0 15,2 0 0-15,-2 0 0 0,2 4 0 0,-1-5 0 0,-1 6 0 16,2-4-1-16,-2-2-2 0,2 4 0 0,-2-2-1 0,1 2 0 16,1-3-2-16,-2-1 1 0,1 6 0 0,0-5 0 15,-6 4-1-15,5-1 1 0,2 1-2 0,-2-3 0 0,-5 1 0 16,6 5-1-16,-6-2 1 0,5-2-1 0,-5 5-1 0,-2-1-1 16,-4-4-1-16,5 9-5 0,-5-5-5 0,-1 3-3 15,-8 3-11-15,3 1-12 0,-2 4-16 0,-6 0-22 0,0 0-17 16,0 8-21-16,-1 0-19 0,0 3-21 0,2 1-21 15,0 2-42-15,3 2-89 0,4 3-111 0,5-5-57 0,0 5-26 16</inkml:trace>
  <inkml:trace contextRef="#ctx0" brushRef="#br0" timeOffset="10934.83">3833 3459 150 0,'-8'-4'313'0,"2"-4"-102"0,-6 4-80 0,5 0-47 16,-6 1-24-16,6-3-16 0,-5 1-9 0,-2 2-5 15,2-1-3-15,4 4-1 0,-11-5-2 0,6 5-2 0,0 0-3 16,1 0-4-16,-2 5-1 0,-6-5-3 0,8 4-4 0,-8-4-4 15,1 8-2-15,5-6 1 0,-5 2-1 0,-1 3 2 16,-6-3 0-16,7 4-1 0,-1-1-1 0,-6-1 0 0,6 2 1 16,-5 4-2-16,-1-2 2 0,-7 1-2 0,7 4 1 15,0 0 0-15,0-1 4 0,-7 4-1 0,1 0 3 0,-1 2 0 16,7 1 1-16,-7 1-1 0,6 0 1 0,-4 4-1 0,5-1-2 16,-1 1 0-16,1 3-2 0,-6 1 1 0,5 3-1 15,2-1 0-15,-1 5-2 0,-7 0 0 0,7 3 1 0,0 4 1 16,-6 0-2-16,-2 4-1 0,3 2 5 0,-2 2 1 15,-7 0 2-15,8 2 1 0,-7 5 1 0,0 0 0 0,-1 3 3 16,8 0 0-16,-7 1-2 0,6-1 2 0,1 1 1 0,-1-2 3 16,1-1 3-16,-1-2 2 0,7-3-1 0,-6 3 2 15,12-3 0-15,-7 0 2 0,8-4-1 0,0 1-4 16,-1 2 0-16,1-1 0 0,5-3-2 0,-5 2-2 0,6 3 0 16,0-4-4-16,-1 8-2 0,2-1 0 0,-2 0 2 0,8 5-3 15,-6 2 1-15,5 2-1 0,-6 2 0 0,6 1-1 0,-5 4-1 16,-2 2-1-16,8 6-1 0,-8-3-4 0,2 6 0 15,5-1-1-15,-6 0 0 0,6 0 0 0,-5 1 2 16,6-4 1-16,-2 2 0 0,2-5 1 0,6-1 1 0,0-1 0 16,0-2-1-16,0-1 1 0,6 1-3 0,-6-5-1 0,8 0-1 15,-2 1 0-15,0-1-1 0,7-2 1 0,-6-2 0 16,6 1-1-16,-7 0 1 0,7 4 1 0,0-4 3 0,1 3-1 16,-2 1-1-16,1 0 1 0,-6-1 0 0,6 0 0 15,-7 6-1-15,8-2-1 0,-8 0-1 0,0 4-1 0,-6 0 0 16,6 0 0-16,2-4 0 0,-8 4-1 0,6 0 1 0,-6-1 1 15,0 6-3-15,6-6 1 0,-6-2 0 0,0-1-1 16,7 0 0-16,-7-3 1 0,0-1-1 0,6 0-1 0,1-6 1 16,-7 4 1-16,7-9 1 0,-1 0 0 0,0 1 1 15,1-4 0-15,0-4 0 0,-1 0 1 0,1 0-1 0,-1 2 3 16,1-7 1-16,6 2-3 0,-7 4 3 0,0-5 0 0,8-3 1 16,-2 4 0-16,-5-1-1 0,7 1 1 0,-2 0 0 15,2 0-1-15,-2-2-1 0,2 3 0 0,-1 2 0 0,-1-3 1 16,1 3-1-16,0 0 0 0,7-1 0 0,-7 3 1 15,0-6 0-15,6 5-1 0,-5-5 0 0,5-4 0 0,-6 6-3 16,7-5 3-16,-1-1 4 0,21 38 7 16,-15-44-5-16,-5-1 1 0,0-3 2 0,6 1 3 0,0-1-3 15,0-4-1-15,-1 0 0 0,2-4-2 0,-1 1-1 0,7-4 0 16,-8-3 0-16,9 2 1 0,-2-2 1 0,1-5 0 0,-2 4 1 16,3-2 0-16,-2-2-2 0,1-3 0 0,-1-3-2 15,1 2-2-15,6-3-4 0,-6 1 0 0,-1-4-1 16,7 3 0-16,-6-7-2 0,7 4 2 0,-8-4-1 0,7-4 0 15,0 0 1-15,-1-3 0 0,2-3 0 0,-1-2 1 0,0-3 3 16,7 1 3-16,-1-4 0 0,1-5 4 0,-1-2 8 16,1-1 3-16,0 1 7 0,0-8-2 0,6 3 2 0,-7-6 4 15,1 3 3-15,-1-4 1 0,8 0-3 0,-8 1-4 16,-5 0-5-16,5-5-3 0,-7 4-8 0,9-6-7 0,-8 2-6 16,7-6-8-16,-8 2-5 0,8-6-3 0,-7 3-1 0,0-7 2 15,7 1 2-15,-7-2 2 0,0 2 2 0,0-6 2 16,1-1 5-16,-8-1 1 0,7-5 2 0,-7-2 0 15,1-1 0-15,-1-2 1 0,1-3-1 0,-8-5 1 0,2 0-3 16,6-4 0-16,-7-5-2 0,-1 1-1 0,2-3-3 0,0-4-1 16,-2-1 0-16,-5 0 0 0,6-2-2 0,-6-4-4 0,5-1-3 15,-5-3-2-15,0-5 1 0,-1 2 0 0,1-1-3 16,0-3-1-16,-8-1 5 0,2 1 3 0,-8-1 4 0,0 1 2 16,1-1 3-16,-7-3 2 0,0 3 2 0,0-7 2 15,-7 3 1-15,1-3 3 0,0-2 6 0,6-2 5 0,-14 1-3 16,8-5 3-16,0-3 1 0,-2 1-1 0,2-5-3 15,-8 3-3-15,9-2-10 0,-2-1-4 0,-6 1-1 0,1 0-3 16,-2 6-1-16,-6-2-4 0,-5 3-2 0,-1 3 0 16,-1 0 1-16,-11 8-2 0,5 0 1 0,-13 11 2 0,1-1 1 15,-8 12 1-15,-5 4 3 0,-7 10 0 0,0 4 0 0,-8 10 0 16,2 6 0-16,-1 9-2 0,0 5-2 0,7 11-10 16,6 2-18-16,7 12-22 0,7 3-26 0,-1 5-43 0,14 7-82 15,-1 7-176-15,0 4-88 0,7 3-38 0</inkml:trace>
  <inkml:trace contextRef="#ctx0" brushRef="#br0" timeOffset="12746.9">19243 3227 111 0,'-13'-3'242'0,"7"3"-87"0,-3 0-61 0,4 0-34 16,-1 0-16-16,-1 0-8 0,1 0-2 0,-1 0-4 16,1 3 0-16,-1-3-2 0,7 4-2 0,-6-1 1 15,0 5-4-15,-2-1 0 0,2 0-1 0,-7 4-2 0,7 4 0 16,-1-5-2-16,-7 10 2 0,2-2-5 0,-1 0-2 0,0 4-1 15,-6 0-2-15,6 4 1 0,-7-1-1 0,-1 5 0 0,2-1 2 16,0 0 1-16,-1 4 0 0,-6 4 0 0,1 0 0 16,-1-1 1-16,0 4 0 0,-1 5 1 0,-5-2-3 15,-1 5-1-15,7 3 2 0,-6-3-5 0,5 3-1 0,1 4 0 16,-1-4 0-16,9 1 0 0,-8-1-1 0,6 0-2 0,1 0 0 16,-1 5 3-16,7-2 2 0,0 2 0 0,0 3 2 0,0 3 2 15,0-1 1-15,0 5-1 0,0 4 0 0,-1 0-3 16,8-1 0-16,-1 9-3 0,-5-2-3 0,4 1-1 15,3 3-1-15,-2 2-1 0,-5 2-1 0,4 4-1 0,2 4 2 16,-7 2 4-16,0 2-2 0,7 2 1 0,-7-2-1 0,5 3 1 16,2-4-1-16,-7-3 3 0,7 0-6 0,6-5 0 15,-7-3-1-15,1-4-1 0,0 1 0 0,-1-4 2 0,0 4 3 16,1-4 1-16,-1-3 4 0,1 2 3 0,6 0 5 16,-6 2 0-16,-2 0 0 0,2-2-1 0,6 1-2 0,-6 0-1 15,6-1-3-15,-6 5-4 0,6 0-4 0,-7-1-1 0,7 9 2 16,-7-1 0-16,0 3 1 0,1 5-1 0,0 2 1 15,-2 5 1-15,8-4 0 0,-6 7 0 0,12 0-1 16,-6 0-2-16,8-3-2 0,-2 0 1 0,7-1 2 0,1 1 1 16,4-7 2-16,2-6 0 0,0 2-1 0,6-7 1 0,-7-6 1 15,8 3 0-15,-1-5 0 0,-6-4 3 0,4 0 2 0,-4-7 3 16,7 3 4-16,-7-6 2 0,-1 0 3 0,1-5 4 16,5-3 0-16,-6-1-4 0,2 2-1 0,-1-1-3 0,5-4 0 15,-5 0-4-15,0 0-3 0,-1-3-3 0,7 0-2 16,-6-4 0-16,6-1-2 0,-1 2 1 0,1-5-1 0,0 4-1 15,1-8-2-15,-1 1 1 0,6 0 0 0,-5-8-2 16,-1 3 1-16,6-5-2 0,1-2 0 0,-7-6 1 0,7-1 0 16,-1-4 2-16,7-3 4 0,-7-6 4 0,8-3 8 0,-1-2 10 15,0-2 8-15,7-6 4 0,-7 0 4 0,7-3 3 16,-1 1-2-16,-6-6 0 0,7 2-7 0,-7-3-8 0,-1 2-3 16,-5-5-1-16,7 2-1 0,-8 4 1 0,1-9 2 15,6 6 3-15,-7-5 6 0,1 0 5 0,-1 0 8 0,2-4 7 16,-2 0 8-16,0-3 8 0,7 0 13 0,-6-3 7 0,6-2 2 15,-7-3-4-15,1 1-7 0,7-5-6 0,-8-3-6 16,7 1-12-16,0-5-11 0,-7 0-13 0,8-3-4 0,-8-5-6 16,7 2-4-16,-7-4-4 0,1-9-4 0,7 2-3 15,-7-2-3-15,-1-2-1 0,-6-1-2 0,0 0-2 0,5-3 1 16,-11 0 4-16,7 0 3 0,-1 4 3 0,-7-6 3 0,1 7 2 16,-1-2 3-16,0 0 3 0,2 0 4 0,-9 4-5 15,8-7-2-15,0 4-4 0,-7-4-1 0,7 3-6 16,-8-4-3-16,8 1-2 0,0-4-7 0,-7 4 2 0,-1-4 1 15,8 1-1-15,-7-2-2 0,-7 2 1 0,8-2 0 0,-9 2 2 16,10 2-1-16,-9-2 0 0,-6-2-3 0,6 1 0 0,-6 4 1 16,0 0 0-16,0 0 0 0,0 2-1 0,-6 3 2 15,6 1-1-15,0 6 4 0,-6-2 2 0,6 1 0 16,-7 0 0-16,7 3 0 0,-8-3 1 0,3 3-3 0,-1 0-1 16,-2 1 3-16,-4-5-5 0,5 5 1 0,-5-1-2 0,-2-3-1 15,2 4-1-15,-8-5 1 0,7 5-1 0,-8-5-3 16,10 5 0-16,-9-1-1 0,0 0-1 0,7 1 2 0,-1-1 4 15,-4 1 0-15,3-2 2 0,3 2 1 0,0 0 1 0,-2-1-2 16,2 0-1-16,-2-3-5 0,1 0-5 0,-7-1-5 16,2 2-5-16,-2-2 0 0,0-4 0 0,-6 6-1 0,0-2 2 15,0 5 2-15,-6-1 4 0,5 0 1 0,-5 1 1 16,-1-1 2-16,-1 5 0 0,-4-2 2 0,6 1 3 0,-8 1 1 16,2 2 3-16,-2 2 3 0,1 2-1 0,1-4-1 0,-2 4 0 15,1 2 0-15,0 0-3 0,7 3-2 0,-7-1-7 16,5 0-2-16,2 0-5 0,-1 4-3 0,1 4-5 0,6-1-2 15,7 3-4-15,-1 2-17 0,0 6-44 0,1-1-39 16,5 6-42-16,2-1-45 0,5 8-42 0,-6-5-56 0,7 5-89 16,-1 3-151-16,1 3-41 0,6 2-6 0</inkml:trace>
  <inkml:trace contextRef="#ctx0" brushRef="#br0" timeOffset="14387.26">19366 3154 169 0,'-20'-8'390'0,"-5"4"-152"16,5-3-109-16,8 4-59 0,-15-1-34 0,15 1-17 16,-8-1-9-16,0 4-5 0,1-4-2 0,-1 4-2 0,0 0-2 15,1-4 0-15,-8 4 1 0,7 4 0 0,-5-4 3 16,0 0 1-16,-1 4 1 0,-1 0 2 0,1 3 1 0,-6-4 2 16,-1 4 1-16,1 5 2 0,-1-4 0 0,-7 1 2 0,7 3-1 15,1-1 2-15,-6 4 0 0,5 0-3 0,-6 3-1 16,6 0-1-16,-6 0-4 0,6 5 0 0,-5-1 0 0,-1 0 0 15,-1 3 0-15,1 1 1 0,0 0-1 0,-1 3 2 16,2 4 2-16,-1 0-1 0,0 3 1 0,-1 0-1 0,8 5 0 16,-7 3-2-16,0 0-1 0,-1 4 0 0,8 3-1 0,-7 4 0 15,7 4-2-15,-1-1 1 0,1 0 1 0,5 5 1 16,1-5-1-16,-6 5-1 0,6-5 1 0,6 5 0 0,-6-5 2 16,0 5-1-16,6 0 2 0,-6-6 0 0,7 7 2 15,-1-3 4-15,-6-2 1 0,6 3 0 0,1 0-1 0,-1-3 2 16,0 3-1-16,2-4-2 0,-2 5-1 0,1 0-5 0,5-5 0 15,-6 0-1-15,8 5 1 0,-1-5-2 0,6 1-1 16,-6 3-2-16,1 1-1 0,3 2 3 0,4 1 0 16,-9 1 1-16,8-1-2 0,0-1 0 0,-2 5-1 0,3 0 1 15,5 0 2-15,-6-2-3 0,6 2 0 0,0 0-1 0,0-4-2 16,0 0 2-16,0 0 0 0,0-4 0 0,0 4-1 0,6-4 0 16,-6 1 0-16,5-1 2 0,3 0 1 0,-8 0 1 15,6 1 1-15,0-1-1 0,-6 1 1 0,8-1-1 16,-8 0 1-16,6 4-1 0,-6 0-3 0,5 0 1 0,-5 0 0 15,9 0-1-15,-3-4 1 0,-6 4 0 0,6-4 3 0,0 3-1 16,1-1-1-16,0-3 3 0,-1 6 3 0,1-2 2 16,-1 2 3-16,0-1 1 0,2 0 0 0,-8 3 0 0,6-3 2 15,0 4-3-15,-6-1 0 0,5 0-1 0,4-3-4 16,-9 4 1-16,6-7 2 0,-6 2 1 0,5-2 0 0,-5 0 3 16,0-5 0-16,0 7-1 0,-5-2 4 0,5-1-2 0,0 0-1 15,0 0 4-15,-6 4-1 0,6-3-1 0,0 3-2 16,0 3-1-16,0-2-2 0,0 6 0 0,0-4-1 0,0 0-6 15,0 6 0-15,0-6-2 0,6 0-1 0,-6-3 0 16,5 4 1-16,3-8 1 0,-2 4 0 0,-6-3 1 0,14-5 3 16,-8 1 3-16,0 0 3 0,0-1 0 0,8-4 2 0,-8 1-2 15,8 1-1-15,-8-5 2 0,7 0-4 0,-1 4-1 16,2-4-2-16,6-3-1 0,-7 0-2 0,7-1 0 0,-2-2 0 16,2-2 0-16,0-2 0 0,6 0-1 0,-7-2 1 15,8-2 0-15,-8-4 0 0,8 4 0 0,-2-4 1 0,1-4-1 16,7 4 0-16,-7-3 0 0,6-5-1 0,1 5-1 15,7-5-2-15,-8-4 0 0,7 5-1 0,7-8 0 0,-7 1 3 16,6-4-2-16,-5-1 1 0,5 1-2 0,1-4 5 0,-1 0 0 16,1-4 1-16,-1 1 2 0,1-2-3 0,5-2 1 15,-4 0 4-15,5 0 3 0,-7-4 2 0,8 0 2 0,-2 0 0 16,2-4 1-16,-7 0 0 0,5 0 1 0,-5-2-1 16,7-2-2-16,-8 1-4 0,1-4-2 0,-1 0-1 0,1-4-4 15,-2 1-1-15,3-4 0 0,-3-1-1 0,4 1 0 0,-3-5-2 16,7-2 1-16,-7 0-3 0,1-1 2 0,-1-4-2 15,2 1-1-15,5 0 0 0,-7-4 0 0,7 0 2 0,1 0 0 16,-2 0 6-16,2 0 4 0,5 4 1 0,-5-5 1 16,-2 2 2-16,2 2 2 0,-1-2-2 0,-7 2 2 0,1 1-2 15,-1-1 1-15,-5 1 1 0,-1 0 10 0,-1-1 6 0,-5 1 9 16,0 0 9-16,-1-4 11 0,0 0 8 0,-5 0 8 16,6-4 6-16,-7 1 1 0,6 0 0 0,1-5-3 15,-1-3-4-15,2-4-12 0,-2 0-8 0,1 1-11 0,6-8-10 16,-8 0-8-16,9-3-10 0,0-4-8 0,-1-8-9 0,-1 0-3 15,1-3-6-15,6-4-5 0,-5-7-2 0,0 3-1 0,-1-3 0 16,-7-1 2-16,1 5 3 0,-1-1 4 0,-7 0 4 16,3 1 7-16,-9 3 3 0,0 0 6 0,-5-3 6 15,-1 3 3-15,-1-4 1 0,-4 1 2 0,4-1 2 0,-7 0-1 16,3 1-2-16,-1 3-2 0,-1-4-3 0,-6 4-2 0,7-3-3 16,-1-1-4-16,-6 1 0 0,7 3-3 0,0-8-1 0,-1 1-4 15,-6-4-2-15,6 1-2 0,0-5-2 0,8 0-1 16,-8-3-4-16,1-4 1 0,6 3 5 0,-6-2-1 0,5 7 0 15,-5-1 1-15,0 0-2 0,-7 4 2 0,6 7 2 16,-6-3-2-16,-6 7-3 0,-1-4 0 0,0 8-1 0,1 0-1 16,-7 3 2-16,0 5-2 0,0-2 0 0,-1 2 3 0,2 3 1 15,-8-1 2-15,7 1 3 0,-8-1 0 0,4 5 7 16,-3-1-2-16,0-3-1 0,1 7-3 0,-1-4-1 0,7 5-3 16,-8-6 0-16,3 5 0 0,-1-3-6 0,-1 4 0 15,7 2 2-15,-7 0-1 0,-1 1-13 0,-4 1 1 0,6-2 1 16,-1 4-3-16,-6 0-2 0,7 1 1 0,-7 3 2 15,0-3 0-15,6-1 11 0,-6 0-10 0,7 1 3 0,-1 2 3 16,0-2 3-16,-5 3-3 0,5 3 2 0,7-2 1 0,-7 2 1 16,0 5 9-16,8-5-3 0,-3 9-1 0,4-1-3 15,-2-1-1-15,-1 1-2 0,2 4-4 0,4-4-6 0,2 4-5 16,-6-5-4-16,5 2-2 0,-6-1-2 0,-1 0 1 16,1-3-1-16,-5-1 1 0,-2-3 1 0,-7 3 2 0,1-3 3 15,-13-1 1-15,1-3 2 0,-3 1 3 0,-10-2 2 0,-1 1 3 16,-7 4 3-16,1-3 6 0,-7 2 3 0,-7 4 1 15,0 1 1-15,-13 2-1 0,-5 2-6 0,-9 6-7 0,-11 0-11 16,-7 5-15-16,-1 2-26 0,-12 5-25 0,7 2-24 16,-8 5-27-16,7 0-23 0,6 7-25 0,15 0-27 0,4 7-39 15,15 0-74-15,6 1-141 0,18 4-70 0,2 2-28 0</inkml:trace>
  <inkml:trace contextRef="#ctx0" brushRef="#br0" timeOffset="15574.55">5123 6715 147 0,'-7'-4'315'0,"7"1"-81"0,-6-1-76 0,6 0-55 16,0 0-31-16,-6 1-19 0,6-1-13 0,0 0-6 0,6 1-4 15,-6 0-4-15,0-1-2 0,0-1-1 0,6 2-1 16,1 0 1-16,-7-1 2 0,6 0 0 0,-6-3 1 0,0 7 2 15,7-4 2-15,-7 0 2 0,0 1 1 0,0 3 0 0,0-4-1 16,0 4-1-16,0 0-2 0,0 0-3 0,0-3-1 16,0 3-5-16,0 0-3 0,0 0-4 0,0 0-2 15,0 0-4-15,0 0-3 0,0 3-2 0,0-3-1 0,-7 4-2 16,7 3 0-16,-6 4 1 0,-1 0 0 0,-5 4 1 0,4 3 3 16,-4 0 0-16,-8 9 1 0,1-2 2 0,-1 4 0 0,0 0 1 15,-5 1 3-15,5 2 0 0,-1-2 2 0,2 3 1 16,-6 0 3-16,5-4 3 0,0 1 2 0,1-5 0 15,-1 1 2-15,8-5 0 0,-3 2-2 0,4-5 0 0,-3 1-2 16,8-8-4-16,-1 0 3 0,1 0 2 0,0-8 2 0,6 4 8 16,0-7 13-16,0 4 12 0,0-8 17 0,6 1 15 15,7-4 14-15,0-4 14 0,0-5 12 0,7-2 3 0,-1-3-3 16,1-6-6-16,6-2-8 0,0 0-10 0,-1-5-12 16,9 3-11-16,-8-3-19 0,-1 1-11 0,0 1-13 0,3-2-8 15,-2 1-9-15,-6 4-7 0,-1 0-4 0,0 7-7 0,-6-1 2 16,7 2-2-16,-7 2 0 0,-6 4-1 0,5 5-1 15,1 3-1-15,-6-1-1 0,6 4-2 0,-7 4-2 0,8 0 2 16,-8 8 2-16,7-1 1 0,-1 4 2 0,2 4-1 0,6-1 0 16,-8 5 1-16,8-1-1 0,-7 3 2 0,7 2-3 15,0-1-2-15,-1 0-2 0,-6 3-1 0,0 2 2 0,7-2 0 16,-8-3 0-16,2 4 0 0,5-1-4 0,-5 4-12 16,-8-4-19-16,6 6-29 0,2-6-43 0,-1 1-41 0,-7 3-43 15,8-4-40-15,-2 2-44 0,2-5-69 0,-8-1-122 16,7-2-65-16,0-4-38 0,0-1 0 0</inkml:trace>
  <inkml:trace contextRef="#ctx0" brushRef="#br0" timeOffset="16574.3">5207 3571 98 0,'-6'0'360'15,"0"-3"-90"-15,6 3-85 0,0 0-62 0,0 0-38 16,0-4-21-16,0 4-13 0,0 0-9 0,0-4-7 0,0 1-6 15,6-1-3-15,0 1-4 0,1-1-2 0,-1-3-1 0,8 2 2 16,-2-1-1-16,2 2 1 0,5-3 0 0,1 3 1 16,0-4-1-16,6 1-2 0,-7 0-4 0,7 0-2 0,0-1-4 15,0 0-1-15,1 2-1 0,5-1-2 0,-6-1 1 16,7 0-3-16,-8 1 0 0,8 5-1 0,-7-6 0 0,0 4 0 16,-6-1-5-16,6 2-8 0,-7 3-14 0,1-3-14 0,0 3-24 15,-8-4-36-15,2 4-50 0,-8-4-88 0,0 1-127 16,1 3-60-16</inkml:trace>
  <inkml:trace contextRef="#ctx0" brushRef="#br0" timeOffset="16761.75">5527 3430 385 0,'-7'6'343'0,"1"-3"-133"0,-1 1-93 0,1 0-52 0,-1 0-25 16,7 4-11-16,-7-1-7 0,7 0-1 0,0 4 4 15,0 0 5-15,0-1 3 0,7 5 0 0,-7 4-1 0,0-5-4 16,7 4-2-16,-1 0-2 0,1 2-7 0,-1-3-5 0,-6 6-2 15,7-2-5-15,0-2 0 0,-1 2-1 0,0 6-1 16,0-5-2-16,2 3 1 0,-2-3-5 0,-6 3-6 0,0 2-10 16,0-2-13-16,0 1-19 0,0-4-23 0,-6 0-38 15,-2-4-59-15,-4 4-76 0,6-7-96 0,-8-1-62 0</inkml:trace>
  <inkml:trace contextRef="#ctx0" brushRef="#br0" timeOffset="16902.18">5240 4139 416 0,'-13'0'393'16,"0"0"-121"-16,6-2-92 0,1-3-55 0,0 2-31 15,6-1-20-15,0 0-14 0,0 0-9 0,0-3-7 0,12 3-6 16,1-7-7-16,1 4-4 0,12-4-5 0,0 0-3 0,7 4-3 16,-1-5 0-16,7 2-3 0,7-2-2 0,-1 3-3 0,14-7-2 15,0 5-6-15,-1 1-7 0,14-5-13 0,0 4-22 16,-1 0-26-16,7 0-51 0,0 0-115 0,1 3-127 16,-2-3-81-16,-4-3-48 0</inkml:trace>
  <inkml:trace contextRef="#ctx0" brushRef="#br0" timeOffset="17902.18">21230 5971 337 0,'-6'-4'395'0,"6"8"-138"0,-7-4-112 0,1 4-70 15,-2 3-33-15,3 1-19 0,-10-1-3 0,4 3-1 16,-3 2 0-16,2 5 1 0,-8 2 5 0,-6 0 1 0,-1 6 1 16,2 1 0-16,-1-1-2 0,0 1-5 0,-8 3 0 0,9 0-3 15,-1 1-2-15,-1-1 0 0,2-3 0 0,5 0 2 16,0-4-1-16,8 0 3 0,-2-3 2 0,2-2 2 0,5-5 4 15,1 2 3-15,-1-6 8 0,7-1 11 0,0 1 17 16,0-6 15-16,0-2 11 0,7-2 8 0,6-2 9 0,-1-4 5 16,8-7 3-16,-1 1 0 0,0-1-5 0,8-7-1 0,-7 0-2 15,6 1 1-15,-8-2-5 0,2-3-3 0,1 4-8 16,-2-3-13-16,1 2-9 0,-8-2-18 0,8 0-7 0,-7 2-11 16,1 5-5-16,-3-4-5 0,4 8 1 0,-9-1-5 15,0 0-1-15,1 8 0 0,0 0-7 0,-1-1-4 0,-6 5-6 16,7 3-2-16,-1 0-3 0,0 3 1 0,1 5-2 0,0 3 1 15,4-1 1-15,-2 5 1 0,2 4 0 0,3-1-1 16,-1 3-2-16,6 2-3 0,1 2-6 0,0-2-10 0,-1 2-16 16,6-3-20-16,2 0-29 0,0 5-32 0,5-6-33 0,1 1-34 15,-1-4-35-15,8 0-25 0,-7-3-31 0,5-5-53 16,7 2-105-16,-5-7-70 0,-7-3-35 0,-1-2-9 16</inkml:trace>
  <inkml:trace contextRef="#ctx0" brushRef="#br0" timeOffset="18526.87">21928 5154 53 0,'-7'-4'450'15,"0"1"-106"-15,7-1-134 0,-6 0-84 0,6 4-48 0,0-3-23 16,6 3-14-16,-6-3-2 0,7 3-1 0,6-5-2 15,-1 5 0-15,8-3 0 0,0 3 1 0,7-4-1 16,-2 0-1-16,8 1-3 0,6 3-2 0,0-4-4 0,-1 1-2 16,9-1-4-16,-2 4-3 0,1-4-3 0,6 4-3 0,-1-4-4 15,-4 4-5-15,5 0-11 0,-13-3-13 0,0 3-17 16,0 0-19-16,-14-4-25 0,9 4-30 0,-15 0-44 0,1 0-66 16,-7-3-115-16,-7 3-70 0</inkml:trace>
  <inkml:trace contextRef="#ctx0" brushRef="#br0" timeOffset="18683.09">22488 5078 84 0,'-20'0'441'0,"0"2"-121"0,0 6-128 0,8-1-74 0,-8 1-42 16,8 3-20-16,-8 0-7 0,7 3-3 0,-1 5-1 15,2 2-1-15,-2 1-3 0,8 5-2 0,-6 5-3 0,5-1-6 16,0 5-4-16,7 3-6 0,-6 2-2 0,12 0-5 0,1 2-5 16,0 1-8-16,-1 4-16 0,6 3-24 0,2-3-40 15,-8-1-86-15,8-3-168 0,-8 0-75 0,1-4-51 0</inkml:trace>
  <inkml:trace contextRef="#ctx0" brushRef="#br0" timeOffset="18839.23">22064 5953 105 0,'-6'-4'511'0,"12"1"-20"16,1-1-195-16,-1 4-125 0,13-4-64 0,1 4-32 0,7-4-15 16,11 4-3-16,1-3-2 0,1 3-1 0,11 0-1 15,8 0-6-15,-1 3-8 0,8 1-18 0,6 4-21 0,6-1-31 16,-6 1-33-16,6 2-44 0,-6-3-93 0,-8 5-166 0,2-5-98 15,-13-4-48-15</inkml:trace>
  <inkml:trace contextRef="#ctx0" brushRef="#br0" timeOffset="39881.15">22416 5312 153 0,'0'-12'260'15,"-6"-2"-87"-15,-1 2-59 0,0 2-37 0,1-5-17 0,-7 1-13 16,6 3-7-16,-5-4-6 0,-1 5 0 0,-1-5 0 16,1 3-3-16,0 5-3 0,7-4-4 0,-7 4-3 0,0-1-3 15,6 5-3-15,-5 0-2 0,4 3-6 0,-4 3-1 0,-2 4-5 16,1 0 1-16,-7 5 1 0,8 2 1 0,-8 5 1 15,1 2-5-15,-1 5 4 0,8 0 1 0,-2-1 2 0,1 4-2 16,0-2-1-16,7 2-1 0,-1-3 3 0,7-5-1 16,7 2 0-16,-1-5 2 0,7 0 3 0,0-3 4 0,7-4 2 15,6-5 5-15,1 3-1 0,5-6 1 0,7-3 0 0,0-3-3 16,-1-6-3-16,2-1-2 0,-1 0-2 0,-1-9 1 16,2 4 0-16,-7-6 1 0,0-2 2 0,-1-3 2 0,-6 0-2 15,1-3 2-15,-15 0 0 0,1 0-4 0,-6-1-4 16,-1 1 1-16,-12 0-5 0,-1 0 0 0,-6 0 0 0,-7-1-2 15,-6 7-1-15,0 2 1 0,-6 3 0 0,-7 3-2 0,-1 1 3 16,-5 9 0-16,0-2 0 0,-2 11-1 0,2-1 1 16,-1 8-1-16,-5 5 1 0,5 1 0 0,0 6-1 15,7 2 2-15,6 4-2 0,1-3 2 0,5 4 1 0,15-1 1 16,-1-4 0-16,13 1 1 0,0 1 1 0,13-2 3 0,7-4 0 16,6-2 2-16,-1-5-2 0,15 1-1 0,5-5-3 0,1 2-2 15,-1-8-1-15,8-1-2 0,6 1-1 0,-7-8-3 16,-1 4 1-16,-4-7 2 0,-2 4 1 0,1-6 0 15,-7 3 2-15,-13-5 2 0,0 3 3 0,-7 1 1 0,-6 3 0 16,-6 1 1-16,-7-1 0 0,-7 1 0 0,-12 3-3 0,0 0-2 16,-15 7-1-16,2 0-3 0,-7 5 1 0,-7 2-3 15,6 1-1-15,-4 2 2 0,5 5 0 0,-7 1 0 0,7-2 0 16,6 5 1-16,1 0 0 0,6-1 4 0,0 2-1 16,12-6 0-16,1 4 1 0,13-2 0 0,0 2 2 0,0-3-2 15,13 0 0-15,1-3 0 0,6 3-1 0,4-8 1 0,9 1-2 16,1-1-1-16,5 1 0 0,-7-7-1 0,13 2-1 15,-5-2-4-15,-2-1 1 0,8 1-1 0,-6-5 0 0,-8 1 1 16,-6 3-1-16,1-4-3 0,-8 2-2 0,-6-2 0 16,0 1-4-16,-13 0 0 0,5-1 1 0,-10 1-2 0,5 4 3 15,-13-5-1-15,0 4 5 0,0-3 4 0,-7-1 3 0,7 1 3 16,-6 0 2-16,5-4 2 0,-5 0 4 0,6 0 4 16,0 0 4-16,7-4 2 0,-8 0 3 0,8-3 0 0,-1 0 3 15,1 0-2-15,-1-1-4 0,7 1-2 0,-7-5-5 16,7 5-4-16,-6-3-5 0,6 2-2 0,-7-3-10 0,7 3-7 15,-5 2-17-15,5-2-26 0,5 1-38 0,-5-1-68 16,0 1-196-16,7 0-80 0,-7 4-62 0,6-5-34 0</inkml:trace>
  <inkml:trace contextRef="#ctx0" brushRef="#br0" timeOffset="41068.39">21283 6191 102 0,'0'4'166'0,"-7"-4"-28"0,-6 0-23 0,7 3-20 15,-8-3-16-15,1 5-13 0,0-3-8 0,-1-2-7 16,9 4 1-16,-10 0-4 0,4-4-2 0,-3 4-3 15,8-4-4-15,0 3-2 0,-1-3-3 0,7 0-3 0,0 0-7 16,-6 0-5-16,6 0-2 0,0 0 2 0,0 0-3 0,0 0 1 16,0 0-3-16,6 0-1 0,1 0-1 0,-7 0-1 0,6-3-2 15,0 3-2-15,1-4 0 0,0 4-1 0,-1 0-2 16,-6-4 1-16,0 4-1 0,0 0-1 0,0 0-2 16,-6 4-1-16,-1-4-1 0,0 0 0 0,-5 4-1 0,-1-4-1 15,6 3 2-15,-6-3 1 0,7 4 4 0,-1-4 7 0,-1 4 6 16,3-4 9-16,-1 0 9 0,6 0 8 0,0 0 4 15,0-4 4-15,0 0-4 0,0 1-3 0,6-1-5 0,-1 0-10 16,3-2-8-16,-1-2-6 0,-1-1-4 0,7 3-3 16,-6-2-2-16,6-3-1 0,-1 0-2 0,-5 4-2 0,6 0 2 15,-8-4 0-15,4 4 1 0,-3 0-1 0,-1 3 1 0,3 0-2 16,-8 0-1-16,0 1-12 0,6-1-20 0,-6 0-25 16,-6 4-27-16,6 0-44 0,-8 0-89 0,3 4-153 0,-1 0-83 15,-8-1-31-15</inkml:trace>
  <inkml:trace contextRef="#ctx0" brushRef="#br0" timeOffset="41412.21">21224 6157 83 0,'0'0'267'0,"0"4"-113"16,-7 1-71-16,1 1-40 0,-2 2-17 0,3 3-10 0,-1 1-2 16,-3-2 0-16,-2 9-1 0,4-5-1 0,0 1 1 15,-5 2-1-15,5 2 1 0,1-4 1 0,6-1 4 16,-7-2 8-16,7-1 12 0,7-5 10 0,-7 2 10 0,0-4 8 15,6 3 8-15,-6-7 3 0,7 0-2 0,-1 0-5 0,0-4-8 16,1 1-9-16,0-4-7 0,4 0-8 0,-2-5-6 0,-3 5-6 16,-6-3-2-16,5-2-6 0,-5 1-5 0,0 3-13 15,0-3-16-15,0 0-25 0,-5 1-40 0,5-2-83 16,0 5-166-16,-6-1-92 0,6-2-44 0</inkml:trace>
  <inkml:trace contextRef="#ctx0" brushRef="#br0" timeOffset="42302.66">22578 6839 198 0,'0'0'211'16,"-5"-3"-40"-16,5 3-41 0,-7 0-35 0,7 0-28 15,-7-4-19-15,1 4-9 0,-1 0-4 0,1-4-3 0,0 4 1 16,-1-3 1-16,0 3 3 0,1-4 2 0,0 4 2 0,-1-4 0 15,7 4 0-15,-7-3 0 0,7 3 3 0,0 0 0 16,-6 0 1-16,6-4 0 0,0 4-2 0,0 0-1 0,0 0-3 16,0-4 0-16,0 4-3 0,0 0-3 0,6 0-2 0,-6 0-3 15,7-3-2-15,0 3-2 0,5 0-5 0,2-4-2 16,5 4-1-16,1-4 3 0,6 4 0 0,0-4 1 0,6 4 0 16,-5-3 0-16,5 0 5 0,7-1 1 0,-7 0 2 15,7 1 3-15,7-1 2 0,-8 0 0 0,9 0 2 0,-8-4-2 16,5 6-3-16,3-2 0 0,-8 1 0 0,6-5-4 0,-5 4-4 15,-1 0-2-15,-8 0-2 0,4 1 1 0,-10-1-3 16,1 1-2-16,-6-1-7 0,-7 4-4 0,-1-3-5 0,2 3-7 16,-8-4-15-16,2 4-21 0,-8 0-19 0,0 0-20 15,0 0-20-15,-8 4-16 0,2-4-20 0,-8 3-19 0,2 1-10 16,-7-1-13-16,5 1-17 0,-5-1-22 0,-1-3-20 0,1 4-20 16,-9 0 2-16</inkml:trace>
  <inkml:trace contextRef="#ctx0" brushRef="#br0" timeOffset="42505.68">23140 6748 220 0,'-14'-3'242'0,"8"3"-13"0,-7 0-38 0,6-5-47 15,1 5-39-15,6 0-27 0,-7-3-20 0,1 3-13 0,6 0-6 16,-6 0-7-16,6 0-6 0,0 3-4 0,0-3-4 0,0 5 1 16,-8-2 4-16,8 1 4 0,0 3 3 0,-7 4 5 15,7 0 5-15,0 3 1 0,0 1 3 0,0 3-2 16,-5 4-3-16,5 1 0 0,0 6-3 0,0-4-3 0,5 5-2 16,-5 2-3-16,0 2-2 0,7-1-2 0,1 3-6 0,-8-3-5 15,6 3 0-15,0-2-4 0,7-1-1 0,-6 0 0 0,0 0-2 16,5 0-1-16,-5-3-3 0,0-1-2 0,4 0-2 15,-3-3-10-15,4-1-16 0,-4 1-16 0,-2-4-21 16,0-4-21-16,1 0-24 0,-7 0-33 0,0-4-54 0,0-2-73 16,-7-1-115-16,1-3-54 0</inkml:trace>
  <inkml:trace contextRef="#ctx0" brushRef="#br0" timeOffset="42740.06">22553 7628 313 0,'-13'0'433'0,"7"0"-147"0,6-4-108 0,6 0-63 0,7 0-31 15,7 1-12-15,6-5-5 0,6 0-4 0,6 5-1 0,9-4 6 16,12-1 4-16,0 1 3 0,-1-4-3 0,14 3-3 16,-1-2-5-16,1 6 1 0,6-3 2 0,7-4 4 0,-7 7 4 15,0-3 14-15,1 0 9 0,-2-1 5 0,2 5 7 16,-8-5 2-16,1 5-4 0,-6-5-5 0,-2 5-4 0,-5-6-10 16,0 6-11-16,-14 0-7 0,1-5-11 0,-14 5-13 0,1 3-8 15,-7-3-8-15,-13-2-13 0,1 5-20 0,-2-4-38 16,-6 4-58-16,-12-3-60 0,0 3-54 0,-8-4-50 0,2 4-72 15,-21-3-130-15,0-1-106 0,1 1-52 0,-20-5 8 16</inkml:trace>
  <inkml:trace contextRef="#ctx0" brushRef="#br0" timeOffset="44630.17">20768 6067 79 0,'-7'-4'329'15,"0"-4"-101"-15,-5 1-83 0,6-5-48 0,-9 6-25 0,10-2-15 16,-10 1-1-16,10-4-4 0,-8 4-4 0,0 0-7 0,6-5-6 16,-5 5-6-16,-2-1-5 0,8 6-2 0,-7-6-7 0,5 1-6 15,3 3-2-15,-2-4-1 0,0 5 1 0,2-1 0 16,-3 1 1-16,2-1 2 0,0 4 0 0,6-3 3 0,-7 3 1 16,7 0 1-16,0 0 0 0,0-4 1 0,-6 4-1 15,6 0 0-15,0 0 1 0,0 0-1 0,0 0 1 0,6 0-1 16,-6 0-2-16,0 0 0 0,0 0-1 0,7 0 0 15,-7 4-3-15,6-1 0 0,0 1-2 0,2-1 0 0,-3 4 0 16,9 1-1-16,-1 3-1 0,-7-3-2 0,7 2 2 16,1 5-1-16,5-1-1 0,-6 1-1 0,0 4 1 0,7 2-1 15,-8 1 2-15,8 0-1 0,6 7 1 0,-7 0-1 0,1 0 1 16,6 5-1-16,1 3-1 0,-1-1 1 0,6 1-1 16,-5 3 0-16,5 1 0 0,-6-1-2 0,7 0-1 0,-8-3 1 15,8 3-1-15,-7-4 1 0,0-2 0 0,0 3 0 16,-1-8-1-16,-4 0 1 0,-2 0 2 0,1-6 0 0,0-2 1 15,-1-2 2-15,1-5 3 0,-9-3 13 0,10-3 25 0,-1-1 20 16,-1-7 12-16,7-4 16 0,-1-3 16 0,3-4 23 16,4-7 30-16,1-1 15 0,4-6 1 0,-3-2-1 0,6-5-3 15,5-5-6-15,-6 1-9 0,7-9-20 0,6 2-35 16,-7-5-25-16,8 1-22 0,-1-5-18 0,0 1-13 0,0-5-9 16,7 6-9-16,-15-4-3 0,9-2 0 0,-7-3-3 15,-1 7 0-15,-6-2-2 0,1 6-1 0,-7 5 0 0,-8 2-1 16,1 4-12-16,-6 5-29 0,0 6-39 0,-8 4-56 0,-5 8-59 15,6 2-48-15,-6 1-40 0,-7 7-40 0,0 4-52 0,0 4-124 16,0 7-59-16,-14-3-15 0,1 6 9 0</inkml:trace>
  <inkml:trace contextRef="#ctx0" brushRef="#br0" timeOffset="50597.64">8602 227 166 0,'-6'0'282'0,"-1"4"-112"0,1-4-77 16,6 3-43-16,-7 1-26 0,1 3-12 0,0 0-9 16,-2 4-3-16,2 0 0 0,-7 4 0 0,6 4 3 0,-5 3 1 15,-2 3 3-15,1 1 2 0,-6 8 2 0,6-3 2 0,-7 6 3 16,-5-1 2-16,4 10 1 0,-4-8 0 0,-2 7 0 0,8-1-2 16,-7-4 1-16,6 1 2 0,-6-5-2 0,7 1 0 0,-1-1 1 15,8-6 0-15,-8-1 2 0,6 0 1 0,1-3-1 16,1 0-2-16,4-8-1 0,2 4-1 0,0-8-1 0,0 1 2 15,6-4 3-15,0 1 5 0,0-5 6 0,0-4 7 0,0 1 8 16,6-4 3-16,0 0 0 0,0-7-1 0,2-4-6 0,4 0-4 16,1-8-8-16,7-2-4 0,0-1-4 0,-1-8-3 0,7 1 0 15,-6-4 1-15,6 0-5 0,0 1 1 0,0-5-3 16,-6-4-2-16,5 0-5 0,-4 2-4 0,-2-2-3 0,1 0-1 16,-8 2-2-16,2-2 0 0,-2-2 0 0,1 2 0 0,-6 5 1 15,0-1-2-15,-2 1 3 0,2 6-1 0,0 1 2 0,0 6 0 16,-7 5 0-16,6-1 1 0,-6 9-1 0,0-1 1 0,6 3-1 15,-6 5 0-15,8-1-1 0,-8 4-2 0,0 4 1 16,6 3 0-16,-6 4 1 0,6 0-1 0,1 7 0 0,-7 4 1 16,6 4 1-16,1 0 0 0,-7 4 0 0,6-2 1 0,1 1 1 15,-2 5 1-15,2-2-1 0,1 5 1 0,-3-4-1 0,9 4 0 16,-7 0 0-16,5-4 1 0,-5 3-2 0,6-3 0 0,-6 0 0 16,-1-4 0-16,8 1-1 0,-8-1 0 0,0 0 0 15,0-3-2-15,7 0-8 0,-6 0-9 0,0-9-11 0,-2 5-16 16,10-3-16-16,-3-4-22 0,2-1-35 0,-8-6-54 0,7-1-121 15,0-4-87-15,-6-3-49 0</inkml:trace>
  <inkml:trace contextRef="#ctx0" brushRef="#br0" timeOffset="50784.86">8256 897 54 0,'-6'-3'476'0,"0"-1"-109"0,0 4-144 0,6-4-84 0,-7 0-49 15,14 2-27-15,-7-2-16 0,6-4-8 0,6 5-9 16,8-5-6-16,0-3-11 0,6 4-5 0,7-4-2 0,5 0-2 16,2 0-1-16,6 0-2 0,5 0-1 0,2 0-2 0,-2-1-8 15,-5 10-11-15,6-6-21 0,1 1-26 0,-8 3-44 0,0-4-80 16,1 4-157-16,-6 1-75 0</inkml:trace>
  <inkml:trace contextRef="#ctx0" brushRef="#br0" timeOffset="51487.82">9170 688 117 0,'0'-3'460'15,"6"-5"-148"-15,-6 5-130 0,0 3-77 0,0-4-41 0,0 4-29 16,6-3-17-16,-6 6-10 0,7-3-6 0,-7 4-2 0,6 3-2 15,1 0-2-15,-7 4 2 0,6 0 1 0,-6 4 1 16,0 4-1-16,7-2 0 0,-7 2 2 0,0 7 1 0,0-4 2 16,0-1-2-16,0 6-1 0,0-6 1 0,-7 5 1 0,7-4-1 15,0 3 0-15,-6-2-2 0,6-1 2 0,0-5 0 0,0 2-1 16,0-1 3-16,0 1-2 0,0-8 2 0,-7 4 1 0,7-8 3 16,0 3 2-16,0-2 4 0,0-4 9 0,0-1 11 15,0 2 12-15,0-3 12 0,0-2 7 0,0 0 5 0,0-2-2 16,0-3-3-16,7-2-7 0,-1-4-11 0,1 0-12 0,-1 0-14 15,-1-4-8-15,10-3-7 0,-2 0-2 0,0 0-6 0,0-1 2 16,0-3 0-16,0 4 0 0,0-1-1 0,0 1 1 0,0 0-2 16,-1 4 0-16,-4 2 2 0,-2 1-1 0,0 5 0 15,2-2 1-15,-2 4-1 0,-6 1-2 0,6-2 1 0,-6 2 1 16,0 6 1-16,7-3-2 0,-7 8 0 0,0-4 0 0,6 6 1 16,-6 2 1-16,0-1 1 0,7 3 1 0,-7 5-2 0,6-1 1 15,-6 0 1-15,7 1-3 0,6-2 1 0,-6 3 0 0,5-3-1 16,2-2 0-16,-3 3 1 0,3 1 0 0,6-4 2 0,0-1 3 15,-1-3-1-15,1 3-3 0,0-3 0 0,6 1-1 16,-1-8 1-16,1 3-1 0,0-5-1 0,1 3-1 0,-1-5 1 16,0-5 0-16,0-1 2 0,7-1 0 0,-8-5 0 0,1 1 1 15,0-3-2-15,1-4 0 0,-1-1 0 0,-7-3-1 16,0 1-1-16,1-1-2 0,-1 0 2 0,-5-4-1 0,-8 4-1 16,1-4 3-16,0 1-2 0,-1-5 1 0,-6 1 1 0,6 3 0 15,-6-7 0-15,-6 4-1 0,6 0-1 0,-6-1 1 0,6 5 1 16,-7-1 1-16,0 5 3 0,-5-2 4 0,4 9 5 0,2-1 4 15,0 1 5-15,-1 2 2 0,1 5-1 0,-1 3 0 16,0-3-4-16,1 7-3 0,0 0-3 0,-1 0-6 0,7 7-2 16,-7 0-2-16,1 2-1 0,6 4-1 0,0 3 5 0,0 1-1 15,0 6-1-15,0-5 2 0,6 4 0 0,1 3 2 0,0-2-1 16,5 2-1-16,-5 4-3 0,6-3 1 0,0 0 1 0,1 3 1 16,-2-4-2-16,2 2 1 0,-2 2 0 0,1-3 2 15,7 3 0-15,-8-4-1 0,2 4-1 0,-1-3 0 0,7 0-3 16,-8-1-5-16,8-3-9 0,0 0-13 0,-1-3-15 0,1 0-20 15,0-2-22-15,6-5-26 0,-7-5-33 0,0 0-51 16,0-4-93-16,2-3-108 0,-1-3-64 0</inkml:trace>
  <inkml:trace contextRef="#ctx0" brushRef="#br0" timeOffset="51800.25">9977 941 473 0,'-20'-7'445'0,"1"3"-180"0,6 0-113 0,0 1-66 0,7-1-40 15,-1 4-18-15,0-3-3 0,7 3 2 0,-6-4 2 0,6 4 5 16,6 0-2-16,-6-3 2 0,7 3 1 0,6-4-2 0,7 4-6 16,-1 0-9-16,13-4-6 0,-6 0-4 0,7 1-2 15,7-1-1-15,-2 0-1 0,1 0-2 0,0 2-1 0,1-2 2 16,-1 0 0-16,-7 0-1 0,7 1 2 0,-13-2-2 0,7 2 0 16,-7-1 0-16,-6 0 0 0,-2 1-1 0,2 3-1 0,1 0 1 15,-9-3 0-15,2 3-1 0,-1 0 0 0,-7 0 0 0,0 0 0 16,1 3 1-16,0-3-1 0,-7 3 2 0,6 1 1 0,-6 3 3 15,0 1-1-15,6 0 1 0,-6-2 1 0,0 6-1 16,8-1 1-16,-8 3 0 0,0-3-1 0,0 4-1 0,5-1-1 16,-5 1-1-16,7 0 0 0,0-1-1 0,-2 5-1 0,3-4-1 15,-2-1-3-15,7 1-4 0,1-5-10 0,5 5-18 0,0-7-21 16,1-1-29-16,6-3-40 0,-6-4-64 0,6 0-111 0,0-4-101 16,-7-3-56-16</inkml:trace>
  <inkml:trace contextRef="#ctx0" brushRef="#br0" timeOffset="51925.38">10759 788 387 0,'-20'-12'401'0,"8"-3"-155"0,-3 5-101 15,3-1-53-15,6-1-30 0,-7 6-18 0,6-1-11 0,1 2-6 16,6-2-4-16,-6 3-6 0,6 1-9 0,0-1-9 0,6 4-16 16,0-4-22-16,8 4-34 0,-2-3-56 0,8 3-114 0,-1-4-104 15,1 4-67-15</inkml:trace>
  <inkml:trace contextRef="#ctx0" brushRef="#br0" timeOffset="52768.77">11248 432 241 0,'-7'-8'484'0,"1"5"-181"0,-1-1-129 0,7 2-72 15,0-3-42-15,-6 5-27 0,6 0-13 0,0 0-9 0,0 0-6 16,6 7-3-16,-6-3 0 0,7 7-1 0,-1 1 0 0,1 2 2 16,5 1 0-16,-4 6 1 0,4 2 1 0,2 2-1 15,5 7 1-15,-7-3 1 0,2 8 0 0,-1 0-1 0,0 1-1 16,0 2-2-16,0 0 2 0,-6 4-1 0,-1-1 1 0,0 1-3 16,2 0 0-16,-8 1 2 0,6-5 0 0,-6 0 2 15,6-4-2-15,-6 1 0 0,0-4-1 0,7-3 0 0,-7-5-1 16,0 0 0-16,0-2 0 0,6-5-1 0,-6-3 1 15,0 0 1-15,0-8 4 0,0 4 8 0,0-8 11 0,0 1 7 16,7 0 3-16,-7-8 3 0,0 4 1 0,5-7 1 0,-5 0-3 16,8-4-9-16,-8 0-7 0,6-3-8 0,1-3-5 15,-7 3-1-15,7 3-1 0,-7 0-2 0,6 1 0 0,-6 2 1 16,0 1-3-16,0 3-1 0,0 1-1 0,0-1-2 16,0 4 0-16,6 0 0 0,-6 0 0 0,0 4-2 0,0-1 1 15,7 1 2-15,-7-1 0 0,7 5 2 0,5-1-1 0,-5 0 0 16,6-2-1-16,0 1-3 0,1-2 3 0,3 0 1 15,4-1 0-15,-2-3-1 0,7 0 0 0,-6 0 0 0,7-3 1 16,-1-1 4-16,-7 0-1 0,7-2-2 0,-6-2-1 16,6-3 0-16,-7 0 0 0,1 4 0 0,0-4 1 0,-1 0 0 15,-6 0 1-15,0-1 0 0,-7 2-1 0,1-1 0 0,0-1 0 16,-7 6 1-16,0-6-1 0,0 1-1 0,0 4 0 0,-7-4 0 16,0 4 0-16,1 3-1 0,6-3-1 0,-13 3 0 0,6 4 0 15,7 0 0-15,-13 4-1 0,7-1-1 0,0 5 3 16,-2-1 1-16,2 4-1 0,0 0 0 0,6 1 0 0,-7 1 1 15,7 3 1-15,0-2 0 0,0 1 0 0,0-1 0 16,0 1 1-16,7-1-1 0,-1 1 0 0,0-3 1 0,8 2-2 16,-1-3 2-16,0 0-1 0,6-4-1 0,1 1 1 0,0-5 0 15,5 1 1-15,1 0 0 0,1-8 0 0,5 0 0 16,0 1-1-16,1-5 1 0,0 1-1 0,0-4-1 0,6 0-1 16,-7-1-1-16,7-2 2 0,-13-4 0 0,7 4 0 15,-7-5 1-15,0 0 1 0,1 2 3 0,-9-3 1 0,2-1 1 16,-7 3-2-16,1-4-1 0,-8-1 0 0,0 2-1 0,-6-4-1 15,0-2-2-15,-6 2-3 0,0-1 0 0,-8-3-1 0,1-4 2 16,-7 3-2-16,7 1 2 0,-7-4-1 0,2 8 1 16,-2-4 3-16,0 3 3 0,1 4 8 0,-1 0 3 0,7 7 3 15,0 1 0-15,1 7 2 0,-2-5-2 0,1 9 0 0,0-1-3 16,0 4-6-16,7 0-5 0,-8 7-2 0,1-3 1 0,7 6-3 16,0-2 2-16,-8 7-1 0,8-1 2 0,6 5 0 0,-6 0 1 15,6-2 0-15,0 6-1 0,0-2 2 0,6 5 0 0,0-4 0 16,0 3-2-16,8 2-2 0,-1-2 2 0,1 0-1 15,-2-2 2-15,8 2-3 0,-1 2 0 0,7-6-1 0,0 1-5 16,7 0-3-16,-1-3-11 0,7-2-11 0,1 2-15 0,-1-5-18 16,6 2-25-16,1-7-36 0,0-1-59 0,-8 0-136 0,8-4-84 15,-6-1-59-15</inkml:trace>
  <inkml:trace contextRef="#ctx0" brushRef="#br0" timeOffset="53378">12955 1022 115 0,'0'-4'461'0,"0"1"-126"16,-7-5-138-16,7 4-80 0,0 2-46 0,0-3-27 0,0 2-14 15,0-1-8-15,0 0-4 0,0 4-2 0,7-4-2 0,-7 4-5 16,6 0-2-16,-6 0-2 0,7 0-2 0,-7 0-2 15,7 4-1-15,-1-4 1 0,0 8 0 0,2-5 0 0,-2 4 0 16,0 0 0-16,0 5-1 0,1-2 2 0,0 2-1 0,-1 3 0 16,-6-5-2-16,0 9 0 0,7-5 1 0,-7 1 1 0,0 3-1 15,6 0 0-15,-6 5 2 0,0-5-1 0,0 0 1 0,5 1 0 16,-5-1 0-16,0 0 0 0,0-4-1 0,0 6 1 16,0-6-2-16,9 1 2 0,-9-4-2 0,6 0 1 0,-6-4 0 15,5 4 3-15,-5-4 5 0,0-3 6 0,7 0 6 16,-7-1 12-16,8-3 10 0,-8 4 8 0,6-8 6 0,0 4 4 15,-6-7 2-15,13 3 4 0,-6-3 0 0,0-4-6 0,-1-1-5 16,6 2 0-16,-4-5 1 0,-2 1-2 0,-1-1-5 16,3 1-9-16,4-1-6 0,-4 0-2 0,-2 1-3 0,0-1-9 15,2 4-7-15,-8-1-4 0,6 2 0 0,-6-1-1 0,6 7-2 16,-6-4-3-16,0 4-2 0,6 2-2 0,-6-3 0 16,0 5-1-16,0 0-3 0,0 0-1 0,0 0-1 0,0 5 2 15,0-3 0-15,0 2 1 0,0 0-1 0,0 0 1 0,7 0 3 16,-7 0 0-16,7 3-1 0,-7-7 0 0,6 7-1 15,1-7 2-15,-7 3-1 0,6 1 0 0,1-4 0 0,-7 5 1 16,7-5 1-16,-1 0-1 0,0 0 2 0,-1 0-1 0,10-5 0 16,-10 1 1-16,9 1 0 0,0-2-2 0,-8 3 1 15,7 2 0-15,-6-4 0 0,5 1 0 0,2-1-1 0,-8 4-3 16,7 0 1-16,-7 0 1 0,0 0-2 0,8 4 0 0,-8-1 0 16,2 1-1-16,-8 3 2 0,6 0-1 0,0 1 0 15,-6 3 0-15,0-5 0 0,7 6 2 0,-7-1-2 0,6 0-4 16,1 3-13-16,-1-3-17 0,1 0-16 0,5 1-21 0,2-5-18 15,6 0-25-15,-1 1-25 0,1-5-21 0,6 1-25 16,0-4-42-16,7-4-92 0,-7 1-96 0,-1-5-44 0</inkml:trace>
  <inkml:trace contextRef="#ctx0" brushRef="#br0" timeOffset="53768.54">13893 1128 49 0,'-12'-7'472'0,"-2"3"-114"15,-5 1-144-15,-1 3-91 0,0 0-53 0,1 0-30 0,-1 3-18 16,1 1-8-16,0-1-4 0,-1 4-4 0,7 1-2 15,0-1-1-15,0 5-1 0,-1-6 0 0,8 6 0 0,0-1 0 16,6-1-1-16,0 2 1 0,0-1-2 0,6 0 0 0,0 0 0 16,2-1 0-16,-2-2-1 0,7-1 0 0,6 0-2 0,-6 0-2 15,7-3 0-15,-7 0 0 0,6 0 1 0,1-4-1 16,-7 0 1-16,7-4 0 0,-8 4 3 0,2-4 1 16,-1-2 6-16,-1-2 2 0,2 1 5 0,-8-1 3 0,0-3 4 15,2 1 2-15,-2-2 6 0,0-2 2 0,1 2 0 0,-7-5 0 16,0 1-4-16,0-2-3 0,6 0-2 0,-6-4-2 0,0 4-6 15,-6-8-3-15,6 4-3 0,0-3-2 0,0-1-3 0,-7-4-1 16,7 1-1-16,0-4-1 0,-6 1-1 0,6-2-1 16,0-2 1-16,-6 0-2 0,6 2 4 0,-8 1 1 0,2 4 7 15,0 4 2-15,6-2 6 0,-6 10 3 0,-2-3 2 0,8 11 3 16,-6-3-4-16,6 1-1 0,-6 3-5 0,6 5-3 0,-7-1-5 16,7 4-4-16,0 4-1 0,-6 3-1 0,6 1-1 15,0 2 1-15,0 6-1 0,0-2 1 0,0 9 0 0,6-2 2 16,1 1 0-16,-1 0 1 0,0 3 1 0,2 1 0 0,-2 0 2 15,6 3-2-15,2-3 1 0,-1 3-2 0,6-4 0 0,0 5-1 16,-5-4 0-16,12-1 0 0,-7 1-2 0,7 0-1 0,0-4-3 16,1 0-4-16,-1 0-8 0,0-5-11 0,6-2-18 15,-5 0-19-15,-1-4-28 0,7 0-37 0,-14-4-66 0,0-3-154 16,1-4-76-16,-7 0-40 0</inkml:trace>
  <inkml:trace contextRef="#ctx0" brushRef="#br0" timeOffset="53940.37">13815 945 5 0,'-19'-7'513'0,"12"3"2"0,0 0-216 0,1 4-132 15,6-4-73-15,0 1-44 0,6-1-24 0,8 1-11 0,5-1-7 16,0 1-4-16,8-1-2 0,5-4-2 0,7 5 0 0,7-1-7 16,-1 0-7-16,7 0-11 0,1 2-17 0,5-2-22 0,-5 0-33 15,4 0-63-15,-4-4-141 0,-7 5-84 0,-1-5-51 16</inkml:trace>
  <inkml:trace contextRef="#ctx0" brushRef="#br0" timeOffset="54424.63">14537 663 108 0,'-5'-8'440'0,"-2"1"-154"0,1 4-123 0,6-2-68 15,-6 3-35-15,6-2-15 0,-8 0-6 0,8 0-1 16,0 4-1-16,0 0 1 0,0-3-4 0,0 3-5 0,0 0-6 15,0 0-6-15,0 0-6 0,0 0-4 0,8 3-2 0,-8-3-3 16,0 0 0-16,0 4-2 0,6 0 0 0,-6-4 1 0,6 4 2 16,-6-2-1-16,7 3 1 0,-7-2 0 0,5 1 0 0,-5-1 0 15,8 5 1-15,-8-8 0 0,0 7-3 0,7-3 1 16,-7-4 0-16,0 3-1 0,0 1-1 0,5-4 1 0,-5 4-2 16,0-4 0-16,0 3 4 0,0-3 0 0,0 0-3 0,0 0 0 15,0 0 1-15,0 0-1 0,0 0 3 0,0 0 1 0,0-3-5 16,0 3 1-16,0-4 1 0,0 4 0 0,0-4 0 15,-5 1 1-15,5-1-1 0,0-3-1 0,-7 3-1 0,7 0-1 16,0-3 2-16,-8 4 0 0,8-4 5 0,0 3 3 0,0-4 5 16,0 5 3-16,0-1 3 0,-5 0 2 0,5 0 1 0,0 2 0 15,0-4-4-15,0 6-4 0,0-2-4 0,0 2-3 0,0 0 0 16,0 0-4-16,0 0 0 0,5 0-2 0,-5 2-1 16,0 4 1-16,8 0-1 0,-8 2 0 0,7-1 0 0,-7 3 1 15,5 2 0-15,2 3 2 0,-7-1 0 0,6 4 1 0,2 1-1 16,-8-1 0-16,6 5 1 0,0-2 0 0,1 1 0 0,-7 0 0 15,7 0-2-15,-1 4 1 0,1-1-1 0,5-3 0 0,-5 4-1 16,0-1 2-16,5-2-2 0,1-1 0 0,-6 3 3 16,5-6-2-16,3 2 4 0,-3-2-1 0,8-1 1 0,-7 0 1 15,0-2-1-15,5-7-1 0,2 3 0 0,1-1-2 0,-2-5-4 16,7-1-11-16,-6 2-16 0,5-7-17 0,-6 0-22 0,2-4-30 16,-1 1-43-16,-8-4-73 0,1-4-132 0,1-1-78 15</inkml:trace>
  <inkml:trace contextRef="#ctx0" brushRef="#br0" timeOffset="54596.46">14291 880 206 0,'-7'0'473'0,"1"0"-169"0,0 0-139 16,-2 0-73-16,8 0-43 0,0 0-22 0,8-4-13 0,-2 4-5 15,0 0-2-15,14 0-4 0,-1-4-1 0,1 4-7 0,12 0-8 16,1-4-17-16,5 4-26 0,3-3-43 0,4-2-83 0,1 2-143 15,-1-5-76-15</inkml:trace>
  <inkml:trace contextRef="#ctx0" brushRef="#br0" timeOffset="55533.89">14623 1001 335 0,'-13'0'361'0,"7"0"-140"16,-1 0-92-16,0 0-51 0,7 2-28 0,-6-2-13 0,6 0-4 15,0 0-1-15,0 0 2 0,0 0 2 0,6-2-2 0,1 2-4 16,6 0-4-16,0-5-4 0,7 2-3 0,-1-1-3 0,1 0-2 16,6 0-2-16,0 1 0 0,0-1 1 0,0 0 4 15,0 1 2-15,6 0 5 0,-6-2 0 0,7 2 2 0,-8-1 3 16,2 1 0-16,6-1-2 0,-7 0-1 0,-1 4-5 0,2 0-4 15,-8 0-3-15,1 0-4 0,0 0-4 0,-7 4-2 0,-1 3 0 16,-4-3-3-16,-2 4 2 0,-1 2-1 0,-10-3 1 16,-1 8 2-16,-2-4 2 0,-4 4-1 0,-7 3 0 0,-7 1-1 15,-1-2 1-15,-5 6 0 0,-8-5-1 0,8 4-2 0,-7-1 1 16,-6-1 0-16,5 1 0 0,0 1 2 0,2-7-1 0,6 3 3 16,-1-3 1-16,6-1 4 0,8-3 0 0,-1 1 2 15,8-2 2-15,-1-1 3 0,6-3 2 0,0 2 3 0,1-5 3 16,6 0 6-16,0 2 6 0,0-5 6 0,6 4 10 15,1-4 7-15,6 3 10 0,6-3 9 0,7-3 1 0,1 3-6 16,5-4-5-16,14-1-7 0,-1 2-11 0,8-4-13 0,-2 3-14 16,15-2-15-16,5-3-23 0,8 1-30 0,-1 2-45 15,7-5-45-15,6-1-54 0,0-2-95 0,0 3-187 0,-6-3-93 16,0-5-42-16</inkml:trace>
  <inkml:trace contextRef="#ctx0" brushRef="#br0" timeOffset="55674.33">16259 1153 328 0,'-7'0'563'15,"7"5"-19"-15,-6-5-233 0,6 0-146 0,-7 0-93 0,7 2-57 16,0-2-39-16,-7 4-31 0,7-4-28 0,-6 0-35 0,6 4-59 16,0-4-128-16,6-4-87 0,1 4-60 0</inkml:trace>
  <inkml:trace contextRef="#ctx0" brushRef="#br0" timeOffset="58017.63">3474 12554 161 0,'0'0'209'0,"0"0"-26"0,0 0-27 0,0 0-25 0,-6-4-21 16,6 4-20-16,0 0-16 0,0 0-12 0,0-3-7 0,-7 3-8 15,7 0-7-15,0 0-4 0,-7-4-4 0,7 4-1 16,0 0 3-16,0 0 1 0,-6 0-1 0,6 0 0 15,0 0-3-15,-6 0 0 0,6 0-2 0,-8 0-2 0,2 0-5 16,6-3-1-16,-6 3 0 0,6 0 2 0,0 0 3 0,-6 0 1 16,6 0 1-16,0 0 1 0,0 0 4 0,0 0-1 15,0 0-1-15,6 0-6 0,-6 0-4 0,6 0-2 0,0 3-5 16,2-3 0-16,-2 4-2 0,7-4-3 0,7 0-1 16,-7 3 1-16,6-3-1 0,7 0 1 0,-6 0-1 0,-1 0-1 15,7-3-2-15,1 3 0 0,-1 0-3 0,-6-4 0 0,5 4-2 16,1-3 0-16,-6 3 1 0,6 0-1 0,-7 0 0 15,7 0 0-15,-6 0-1 0,0 0-5 0,-1 0-5 16,1 0-3-16,-8 0-6 0,8-4-6 0,0 4-6 0,-7 0-11 16,-1-3-12-16,8 3-15 0,-6-4-19 0,-1 4-28 0,-1-8-51 15,2 5-102-15,-2-4-102 0,-6 0-58 0</inkml:trace>
  <inkml:trace contextRef="#ctx0" brushRef="#br0" timeOffset="58283.31">3722 12331 47 0,'0'0'459'0,"-7"0"-97"16,7 0-136-16,0 0-98 0,0 0-61 0,-6 0-31 0,6 0-15 15,0 4-8-15,0-4-2 0,0 4-2 0,0-1 3 0,0 1 1 16,0 4 5-16,6 2 2 0,-6 1-2 0,0 4-1 15,0-1 3-15,0 8-1 0,0 0-2 0,-6 0 1 16,6 0-4-16,0 7-1 0,0-3 1 0,0 3 0 0,0-3-2 16,0 4-1-16,-7-5-2 0,7 4-6 0,0-3 1 0,0 0-2 15,0-1-1-15,0 1-1 0,0-4-11 0,7 3-19 16,-1-2-31-16,7-6-61 0,-7 3-143 0,14-7-95 0,-6-1-68 16</inkml:trace>
  <inkml:trace contextRef="#ctx0" brushRef="#br0" timeOffset="58642.39">4406 12385 277 0,'0'-2'450'0,"0"-2"-141"0,0 0-133 0,0 4-78 16,0-4-43-16,0 4-24 0,0 0-14 0,0 0-10 0,0 0-4 15,0 4-1-15,0 0 0 0,0 0 0 0,0 6 4 0,0 1 2 16,0 0 4-16,0 4 1 0,0 7 1 0,0-4 2 16,0 4 0-16,0 4-2 0,0-1 0 0,0 1-3 0,0 1-3 15,0-2-1-15,0 4-1 0,-7 0-2 0,7-3 0 16,0 3-2-16,0 0 4 0,0-3-2 0,0 0-3 0,0-1-2 15,7 1 0-15,-7-1-1 0,0-3 1 0,0 4 1 0,0-4-9 16,0-3-8-16,7 2-9 0,-7-3-14 0,0-3-24 16,6-3-41-16,-6-3-67 0,6-1-117 0,1-4-89 0,-7 1-44 15</inkml:trace>
  <inkml:trace contextRef="#ctx0" brushRef="#br0" timeOffset="59220.38">4256 12492 85 0,'-7'-11'480'0,"1"0"-86"0,0 1-148 0,6-2-95 16,-7 5-51-16,1-8-22 0,6 4-9 0,0 0-6 0,0 0-6 15,0 3-3-15,0-2-3 0,6-1-6 0,1 1-6 0,-1 2-5 16,7-3-10-16,-6-1-6 0,5 1-3 0,8 4 2 16,-8-4 0-16,8 0 1 0,1 4 2 0,-2 0 5 0,7 0 3 15,-6-5-1-15,5 9-1 0,2-5 0 0,6 2 0 16,-8 1-4-16,8 2-2 0,0-1-4 0,-1 4-4 0,-5 0 0 16,4 4-4-16,-5 4-5 0,0-2-1 0,-6 5-2 0,0 1 0 15,-7 2-2-15,-1 1 1 0,-4 6 1 0,-3-2 2 16,-5 4 0-16,-5 2 2 0,-3 0 0 0,-4 1-2 0,-8 4 4 15,1-1-3-15,-7 0 2 0,0-4 1 0,-1 1 5 16,-5 1 6-16,6-6 6 0,0-4 9 0,0 3 6 0,0-6 12 16,6 1 4-16,0-4 3 0,8-5 3 0,-1 3 2 15,5-3 6-15,2-2 5 0,0 0 3 0,6-1-1 0,0-3 4 16,0 0-1-16,0 0-5 0,6 0-8 0,8 0-12 0,-1-3-13 16,7-1-12-16,5 0-6 0,0 1-11 0,9 0-7 15,-2 3 0-15,2-4-4 0,-3 4-5 0,3 0-2 0,-2 4-4 16,1-4-7-16,-2 3-1 0,3 4-1 0,-8 0-3 15,0 1-5-15,-7 4-4 0,1-3-1 0,-8 7-1 0,2-3 0 16,-8 3 1-16,-6 2 0 0,0 0 2 0,0 1 8 0,-12-1 6 16,4 5 9-16,-11-6 6 0,0 6 7 0,-8-2 7 15,-5-2 14-15,-1 2 14 0,-5-2 18 0,-9 3 22 0,2-5 14 16,-7 3 12-16,0-6 10 0,-7 1 5 0,7-1-2 16,-6 1-6-16,-1-3-16 0,7-2-18 0,-1-3-15 0,1 1-15 15,7-2-12-15,0-1-11 0,12 2-8 0,7-7-11 0,6 5-14 16,1-5-28-16,12 3-48 0,0-3-74 0,14-3-81 15,0 3-75-15,12-9-98 0,7-1-198 0,6-2-79 16,1-3-42-16,6 1 5 0</inkml:trace>
  <inkml:trace contextRef="#ctx0" brushRef="#br0" timeOffset="60188.98">17673 12936 81 0,'-14'-4'387'0,"8"4"-113"0,0-4-113 0,-1 4-69 0,0 0-30 15,1 0-15-15,6 0-3 0,-6 0 0 0,6 0 3 16,-7 0 2-16,7 0 0 0,0 0 0 0,0 0-6 0,-6 0-5 15,6 0-3-15,0 0-6 0,0 0-6 0,0 0-5 0,6 0-4 16,-6 4-2-16,0-4-1 0,7 0-3 0,-7 0-1 16,6 0 1-16,0 0 3 0,8 4 2 0,-2-4 0 0,8 0 0 15,0 0 1-15,-1 0-1 0,14 0 0 0,-7 0-5 16,6-4-1-16,7 4-1 0,1 0 0 0,-1 0-5 0,-1 0-6 16,8 0-13-16,0 0-15 0,-6 0-17 0,4 0-37 0,3-4-58 15,-8 1-114-15,-1-1-106 0,1 0-64 0</inkml:trace>
  <inkml:trace contextRef="#ctx0" brushRef="#br0" timeOffset="60423.41">18734 12686 420 0,'-6'-3'428'0,"-1"-5"-156"15,7 8-113-15,-6-4-64 0,6 4-35 0,-6 0-19 0,0 4-8 16,-2-4-4-16,8 8-3 0,-6-1 0 0,6 3 2 0,-6 5 5 15,6 4 0-15,-7-1 3 0,7 8 1 0,7-4-2 0,-7 8-2 16,6-1 0-16,-6 0-6 0,6 4-3 0,2 0-3 16,4 3-4-16,-6 0-3 0,1 1-5 0,6 1 0 15,-6-2-4-15,-2 1-1 0,2-4-3 0,7 3-2 0,-8 1-9 16,0-5-12-16,-6 2-17 0,8-1-21 0,-2-4-26 0,-6-4-48 16,6 1-86-16,-6-4-153 0,0-7-75 0,0-1-29 15</inkml:trace>
  <inkml:trace contextRef="#ctx0" brushRef="#br0" timeOffset="60938.73">18753 12784 436 0,'-5'-13'472'0,"5"1"-169"0,-7-1-119 0,7 1-63 0,0 1-35 16,0 0-18-16,7-4-9 0,-7 4 1 0,12 0-1 16,-4 0 1-16,4 1-1 0,2-2 1 0,-2 2-2 15,8-1-4-15,-2 3 2 0,2-3 3 0,7 5 7 0,-1-2 8 16,7 0 7-16,-1 1 11 0,1-1 14 0,6 5 12 0,0 0 10 16,-6-2-4-16,6 5-9 0,-7 0-10 0,1 0-12 15,-1 5-14-15,-5-2-20 0,-15 4-15 0,2 4-17 0,-8 0-7 16,-6 3-5-16,-6 6-3 0,-8-3-1 0,-12 5-3 15,1 4-1-15,-15-1 0 0,1 1-4 0,0 0 0 0,0-1-3 16,-6 1-1-16,6-4-2 0,5 0 0 0,9 0 0 0,-1-3 2 16,6-1 0-16,7 0-1 0,7 4 1 0,-1-3 1 15,14-2 0-15,-1 5-1 0,7-3-1 0,7 3-1 0,6-4-1 16,-1 1-2-16,9 2 0 0,-2-2-1 0,1-1-3 16,-7 3-2-16,6 2 1 0,-5-4 0 0,-2 2 2 0,1-2-2 15,-6-1 4-15,0 3 1 0,-1-2 4 0,-6-1 2 0,-6 1 1 16,-1 0 0-16,-6-2 4 0,-6 2 5 0,-1-1 4 15,-6 1 7-15,-6-2 8 0,-1-2 9 0,-6 4 9 0,-7-5 6 16,-6 1 4-16,-8-1-2 0,3-2-2 0,-3-1-2 16,-3-4-6-16,-3 4-9 0,1-4-6 0,-1-3-7 0,1 3-3 15,7-3-5-15,0 3-2 0,4-4-6 0,3 6-7 16,12-6-19-16,7 4-45 0,5 1-54 0,1-4-66 0,13 7-62 16,7-7-69-16,5 3-101 0,15-4-190 0,-1-3-71 0,12 0-12 15,3 0 18-15</inkml:trace>
  <inkml:trace contextRef="#ctx0" brushRef="#br0" timeOffset="61110.56">20396 13529 564 0,'0'-11'812'0,"7"3"9"0,-7-2 7 0,-7 1-231 16,7 3-263-16,0-2-174 0,0 5-122 0,0 3-93 0,0-3-80 15,0 3-66-15,0 3-62 0,0-3-52 0,-6 3-71 0,6-3-142 16,-7 4-68-16,1 0-37 0,-2-4-1 0</inkml:trace>
  <inkml:trace contextRef="#ctx0" brushRef="#br0" timeOffset="107834.14">1917 14749 158 0,'0'-4'245'0,"-7"4"-41"0,1 0-47 0,-1-4-37 0,7 4-26 15,-6 0-21-15,6 0-15 0,-6 0-12 0,6 0-8 16,0 0-8-16,0 0-7 0,-8 0-3 0,8 0-6 16,0 0-6-16,0 0-1 0,0 4-1 0,0-4-3 0,0 4-1 15,0-1 0-15,0 2 1 0,-6 2 1 0,6 0 2 0,-6 0 1 16,-1 4 1-16,0 0 1 0,1 4 4 0,0 3 1 15,-1 0 0-15,-6 1 2 0,6 2 0 0,-5 6 1 0,6-2 0 16,-8 4 1-16,1 1-3 0,0 2-1 0,0 2-1 16,7-2-3-16,-8 5-2 0,2-4 1 0,-2 4-3 0,1-4-2 15,7 3-1-15,-7-3-1 0,6 4 1 0,-5-4 1 0,4 0-1 16,2 0-1-16,0-3-1 0,-1-1 0 0,7 0-1 16,-6-4 0-16,6 1-3 0,0-5-8 0,0-1-13 0,0-3-26 15,6-5-53-15,1-1-118 0,-1-4-102 0,0-3-79 16</inkml:trace>
  <inkml:trace contextRef="#ctx0" brushRef="#br0" timeOffset="108287">1865 14782 224 0,'0'-4'496'0,"0"-3"-116"0,0 2-154 15,0 3-97-15,6-2-59 0,0-4-32 0,8 5-16 16,5-5-7-16,-5 1-2 0,4 3 1 0,2 1 1 0,0-1 0 15,-1 1 1-15,1-1-1 0,0 4-2 0,-1 4-4 0,-5-1-1 16,-2 4-5-16,1 0-2 0,-6 5 0 0,-1-1 0 0,0 4-1 16,-6 3 0-16,0 1 0 0,0-2 0 0,0 5-2 15,-6 0 1-15,0 1-1 0,-1-1 0 0,0 3 1 16,7-3 1-16,0 0 0 0,-6-1-1 0,6 2 1 0,6 0-2 16,-6-2 0-16,7 1-2 0,0-4-1 0,-7 4-1 0,6-4-1 15,0 2 0-15,1-3 0 0,-7 2 1 0,7-5-1 16,-14 1 0-16,7 3-2 0,-7-3 2 0,1-1 1 0,-7 1 2 15,-6-1-1-15,-1 2 2 0,1-2 3 0,-7-3 1 16,-1 3 0-16,1-2 0 0,-6-1-1 0,6 0 1 0,-1-4-1 16,-5 0 0-16,13 0-3 0,-1-3-7 0,0 0-9 0,8-1-19 15,5-3-31-15,7-3-62 0,0-1-141 0,7-7-88 16,5 4-63-16</inkml:trace>
  <inkml:trace contextRef="#ctx0" brushRef="#br0" timeOffset="108599.52">2600 15079 9 0,'0'-4'468'16,"0"-3"-78"-16,0 2-149 0,0 2-106 0,0 0-60 0,0 0-33 15,0 3-21-15,0 0-8 0,-5 0-5 0,5 0-3 16,-7 3 0-16,-6 0-2 0,6 0 3 0,-5 9-1 0,-2-1 3 15,2 0 1-15,-8 4 2 0,7 2 2 0,-7 2 1 16,8-1-3-16,-8 0 3 0,7 5 1 0,-1-5 3 0,-4 4-3 16,4 4 2-16,1-4-2 0,-1 3-1 0,8 1 3 0,-7-1-3 15,7-2 0-15,-1 2-6 0,1 4 0 0,0-7-1 16,6 4 0-16,0-1-1 0,0 2 1 0,0-6-1 0,6 5 0 16,7-4-3-16,0-3 2 0,-1 2 0 0,2-2-1 15,5-5 0-15,1 5-2 0,6-4 2 0,-7-5-2 0,7 1-5 16,7-3-15-16,-7 0-25 0,7-6-40 0,-1-2-73 15,-6 0-164-15,7-7-94 0,-1 0-51 0</inkml:trace>
  <inkml:trace contextRef="#ctx0" brushRef="#br0" timeOffset="108880.61">2881 15211 442 0,'7'-4'422'15,"6"4"-169"-15,-1 4-117 0,7-4-62 0,-4 2-36 16,4 3-19-16,-6 2-10 0,0 1-5 0,-7-1-3 0,8 7 1 16,-14-3-1-16,0 3 0 0,0 5 1 0,0-1 0 15,-7 0-1-15,-6 5 2 0,7-1 1 0,-8-1-2 0,1 2 2 16,-6-1-3-16,6 0 0 0,-7 1 2 0,1-6 0 0,6 2-3 15,-6-1 0-15,4-4 0 0,-5 2-1 0,9-6-1 16,4 1-2-16,-6-3-7 0,6 0-12 0,1-6-19 0,6 2-36 16,0-4-63-16,6-4-120 0,1-4-98 0,0 2-56 0</inkml:trace>
  <inkml:trace contextRef="#ctx0" brushRef="#br0" timeOffset="109099.43">3142 15247 130 0,'-6'-7'470'0,"-8"0"-123"0,8-1-139 16,-1 4-87-16,1 1-51 0,-7 3-24 0,0-5-17 0,7 10-7 16,-8-5-2-16,1 3-2 0,0 5-1 0,7-1 2 15,-7 0 0-15,6 4-1 0,-6 4 0 0,7 0-2 0,6-1-1 16,-7 4-3-16,0 0-4 0,7-2 0 0,0 5 0 0,0-2-1 16,7-1-1-16,0 4 0 0,-1-4-2 0,0 1 1 15,8-2 2-15,-1 3-1 0,0-3-2 0,6-1-2 0,1-2-1 16,6 1-3-16,0-4-11 0,7 0-14 0,-8-4-26 15,9-3-49-15,-9-4-89 0,7 0-142 0,-12-4-80 0,5 0-43 16</inkml:trace>
  <inkml:trace contextRef="#ctx0" brushRef="#br0" timeOffset="109318.24">3519 15184 251 0,'14'0'455'0,"-1"0"-171"0,0 4-132 0,6 0-70 16,-5 4-39-16,-2-1-21 0,8 4-9 0,-7 0-6 16,0 3 0-16,-6 5 3 0,-1-2 3 0,-6 2 3 0,0 8 2 15,-6-2 4-15,-1 0 2 0,-6 5-1 0,0 2-2 0,-7-2-4 16,8 3-2-16,-14-4-4 0,-1 4-1 0,1-4-3 0,0 0-2 16,0 1-2-16,-7-4-4 0,8-1-10 0,-1-2-18 15,0-2-32-15,6-5-67 0,7-2-157 0,-7-7-86 16,14 1-60-16</inkml:trace>
  <inkml:trace contextRef="#ctx0" brushRef="#br0" timeOffset="109818.07">4698 14474 59 0,'0'-11'473'0,"0"-1"-79"0,0 6-163 0,0-2-100 16,0 5-55-16,7-5-33 0,-7 8-20 0,0-4-11 15,8 4-6-15,-8 0-5 0,0 0-1 0,0 4 2 0,-8 4 3 16,1 3 0-16,2 1 1 0,-2 1 0 0,0 5 1 15,-6 1 1-15,1 3 0 0,-2 0-2 0,2-1-2 0,-2 2 0 16,8-2 1-16,-7-1-1 0,7-2 1 0,-1-4-2 16,0 1 2-16,0-5 1 0,2-2 4 0,5-1 5 0,0-3 8 15,0 0 10-15,0 0 7 0,0-4 3 0,0-4 1 0,5-4 0 16,2 1-5-16,7-3-3 0,-2-9-9 0,1 1-10 16,1 0-8-16,-2-4-3 0,2-5-4 0,-2 2 1 0,8-1 1 15,-13 1 2-15,5-1 3 0,2 0 6 0,-2 1 5 0,2-1 12 16,-8 1 7-16,7-1 7 0,1 4 8 0,-8 0 14 15,-1 3 7-15,2 1 3 0,1 7-1 0,-3-3-9 16,2 6-6-16,0 1-8 0,-7 3-11 0,7 1-14 0,-1 6-13 16,1 1-7-16,-1 0-5 0,7 7-3 0,-6 0-2 0,5 3 1 15,2 4 1-15,-1 4-1 0,-7 0 0 0,7 1 0 0,6 2 0 16,-5 1-7-16,-1 3-18 0,-6-4-28 0,12 4-31 16,-13 1-26-16,8-4-30 0,-8 3-31 0,-1-2-38 15,3-6-50-15,-8 5-81 0,0-8-93 0,0 1-43 0</inkml:trace>
  <inkml:trace contextRef="#ctx0" brushRef="#br0" timeOffset="110177.18">4686 14580 280 0,'0'-10'478'0,"0"-2"-156"0,0 1-136 0,0 5-75 16,0-6-44-16,7 5-22 0,-7-1-13 0,0 1-2 0,0 4-1 15,0-1 0-15,5-3 0 0,-5 7-1 0,0-5-2 16,0 5-3-16,0 0-2 0,7 0-7 0,-7 5-6 0,0 2-3 16,8 0-4-16,-8 4 0 0,6 0 1 0,-6 3-1 0,6 5 2 15,-6 3 1-15,6 1 0 0,-6 2 1 0,0 4-1 16,0 3 0-16,0 5 0 0,0-1 3 0,0 6 0 16,0 1 0-16,-6 5 3 0,0 0 1 0,0 3 2 0,-2 0 2 15,-4 8 0-15,5-4 0 0,-6 7 1 0,0 0 2 0,1 5-1 16,-2-2 0-16,8 6 0 0,-8-6-1 0,1 5 0 0,7-5 0 15,0 6-3-15,-1-2-3 0,0 0-3 0,0 1 0 16,2-5-1-16,-2 5-1 0,7-4-2 0,-8 1-2 0,8-2 2 16,-5-2 0-16,5 3 3 0,0-1-2 0,0-2-1 15,0-1 0-15,0-3-1 0,0-1 0 0,0-2-2 0,0-6-7 16,5 1-15-16,-5-2-19 0,0-6-26 0,8 1-41 0,-1-8-90 16,-2 1-157-16,2-4-91 0,0-4-52 0</inkml:trace>
  <inkml:trace contextRef="#ctx0" brushRef="#br0" timeOffset="111348.79">4862 17295 20 0,'-7'-4'319'0,"7"-3"-77"16,-6 3-78-16,0-3-58 0,6 4-34 0,-7-1-22 15,7-4-10-15,-6 5-6 0,6-1-2 0,0 0-2 0,0 4-3 16,0-3-1-16,0 3 0 0,0 0-3 0,0 0 0 0,0 0-3 16,0 0-6-16,0 0-2 0,0 0-4 0,0 0-1 0,0 0-2 15,0 0-3-15,6 3 1 0,1 5 0 0,-7-5 2 0,12 5 0 16,-5-4 1-16,12 3 1 0,-5 0-1 0,5 4 1 16,6-4-1-16,2 0-1 0,6 0-2 0,-2 5 2 0,3-4-2 15,6-1 2-15,-2 3-3 0,8-1 2 0,0-3-2 0,-1 2-1 16,7 3 0-16,-6-4-1 0,6 4 0 0,6-4-1 0,-5 4 1 15,6-4-1-15,6 4 1 0,-7-3 0 0,13 3 0 0,-5 0 0 16,6-4-1-16,-1 4 1 0,8 0 0 0,-2 1 1 16,8-2 2-16,0-3 1 0,7 5-1 0,-1-5 1 0,0 3 3 15,6-2 0-15,1 3 1 0,1-1 5 0,-2-2 2 0,7 3 3 16,-7 0 3-16,8 3 1 0,-7-2 0 0,7-1 2 0,-8 4 2 16,7-1-2-16,-7 1-3 0,8 0-1 0,-1-1-1 0,1 1 1 15,5 3 0-15,-5-3-1 0,12 3-2 0,1-3 0 16,-2 4 0-16,1-5 1 0,7 4 0 0,7 0-4 15,-1 1 0-15,0 2-2 0,8 2-1 0,4-1 0 16,-4 0-3-16,5 3-1 0,-7-2 0 0,8 2 1 0,-7 1 1 16,6-1-2-16,-6 4 0 0,0-3 0 0,6 1-1 15,-6 2-1-15,6-4-1 0,1 4-1 0,0 1 2 16,-2-1 2-16,2 0 0 0,12-4 0 0,-6 4-1 16,6-3 0-16,7 3 0 0,0-2 0 0,7 2 0 15,-2-3-3-15,3-1 1 0,-2 1-3 0,7-1 2 0,0 2 0 16,0 1-1-16,-1-2-2 0,7 4 0 0,-5-5 1 15,5 1 0-15,1 3-1 0,-7 0 0 0,6 0 0 16,268 45-1-16,-150-27 4 0,-65-18-1 0,-40-14 0 16,-26-7-2-16,0-5 1 0,-12-3 1 0,6 0-1 0,-7 0 1 15,1 0-4-15,-1 0 2 0,-6 0 0 0,0 0 0 0,0 0 0 16,0 0 0-16,-1 0 1 0,-12 0-1 0,0 0 0 0,-7 0-3 16,-12 0-2-16,-1 0 2 0,-14 0 2 0,-5 0-1 15,-13 0 1-15,-6 0 1 0,-14 0 0 0,-6 0 2 16,-14 0-1-16,-14 0 2 0,-3 0 2 0,-9 0 4 0,-12 0 2 15,-1 0 4-15,-12 0 2 0,-1 0 5 0,1 0 5 0,-7 0 4 16,0 0-1-16,-7 0-1 0,1 0-1 0,-1 0-3 0,-6 0-2 16,7 0-4-16,-7 0-5 0,0 0-5 0,6 0-2 15,-6 0-2-15,7 0-3 0,-1 0-1 0,0 0-2 16,7 0 1-16,1 0-1 0,-2 0-1 0,1 0 1 0,-6 0 0 16,-1 0 1-16,6 0-1 0,1 0 2 0,-5 0-1 0,4 0-6 15,1 0-9-15,7 0-22 0,-8 0-23 0,2 0-32 0,-2 0-51 16,14 0-125-16,-19 0-128 0,-1 0-79 0,20 0-44 15</inkml:trace>
  <inkml:trace contextRef="#ctx0" brushRef="#br0" timeOffset="112176.71">4621 16808 250 0,'-26'0'220'0,"6"0"-86"0,-7 0-50 16,9 3-31-16,-2 1-22 0,0 4-13 0,8-1-8 16,-1 0-4-16,-1 0-3 0,1 1 2 0,7 3-3 0,-1 0-2 15,1 3-1-15,0-3 0 0,6 5 0 0,-7-7 0 0,7 7-3 16,0-2-2-16,0 5-5 0,0-5-7 0,0 1-16 0,0-1-29 16,7 6-54-16,-7-7-94 0,6 5-85 0</inkml:trace>
  <inkml:trace contextRef="#ctx0" brushRef="#br0" timeOffset="113473.28">5096 17497 154 0,'0'-4'242'0,"8"0"-74"16,-2 4-67-16,0 0-45 0,1-3-26 0,-1 3-15 16,1-5-8-16,6 2-3 0,-7 3-4 0,8-4 0 0,-8 1 0 15,-1-2 1-15,3 3 0 0,-1-2 1 0,5 4-1 0,-5-4 1 16,-1 4 1-16,1-4 2 0,0 4 1 0,-1 0 1 0,8 0 0 16,-8 0 4-16,0 0-1 0,7 0 1 0,-1 0-1 0,-4 0 1 15,4 0-1-15,8 0 1 0,-6 0-1 0,5 0-3 16,1 0 1-16,-3 0-1 0,11 0-1 0,-8 0 1 0,6 0-2 15,6 0-3-15,-5 0 0 0,5 4 1 0,1-4-1 0,-1 0 2 16,7 0-1-16,-7 0-1 0,8 4 0 0,-1-4-1 0,0 0 0 16,0 4 0-16,0-4-1 0,6 2 0 0,2 3 0 0,-3-5 1 15,3 7 1-15,-2-7 2 0,1 8-3 0,-1-5 2 16,1 1-3-16,5 0 1 0,2-1 1 0,0 5-1 0,-1-4 1 16,-1-1-1-16,8 1 2 0,0-1-2 0,-1 1 3 0,0-1-2 15,8 1 0-15,-7 0-1 0,6 0 0 0,0-1-1 0,1 1-1 16,-7-1-1-16,6 2 1 0,-8-3 0 0,3 2 1 15,-1 0-1-15,-1 3-1 0,-6-3 0 0,0 0 1 0,7 0 1 16,-8 3 0-16,2-4-1 0,-1 1 0 0,1-1 2 0,-2 1 0 16,1 0 2-16,1 0 0 0,-1-1 0 0,0 1 2 0,0-1 0 15,1 2-1-15,-2-3 0 0,1 3-1 0,1-2 0 0,-1 1-1 16,6 0 0-16,-6-1 2 0,7 1 0 0,0 3 2 0,-1-3 0 16,1 0 1-16,6-1 1 0,-1 1 2 0,2-1 0 15,-2 1 4-15,10 0 3 0,-9 0 2 0,6-4 0 0,-5 3 2 16,-1-3-2-16,0 4-2 0,-6 0 0 0,-1 0-4 0,1-2-4 15,0 3-3-15,-8 2-2 0,8-4-1 0,-7 5 0 0,7-1 0 16,-7-3-1-16,0 3 0 0,6 0-1 0,-5 1 1 0,-1-1 0 16,7 1-1-16,-8-1 0 0,2-3-1 0,6 3 1 0,-7 0-1 15,7-3 1-15,-1 3 1 0,0-3 0 0,8 0 1 16,-7 0 1-16,6-2 1 0,-6 2 0 0,6 0 0 0,0 0 0 16,-7-4-2-16,7 3 0 0,-6-3 0 0,0 4-1 15,6 0 0-15,-6 0-1 0,-7-4-1 0,7 3 0 16,-1 1 1-16,0-1 0 0,1 1-1 0,7-1 0 15,-9 1 1-15,10 0 2 0,-3 0 1 0,-5-1-1 16,6 1-2-16,0-4 1 0,6 4 2 0,-5-1-1 0,6-3-2 16,-1 3 0-16,2-3-1 0,-3 4 0 0,2-4 2 15,7 0-1-15,-9 0-1 0,3 0 1 0,4 5-1 16,-4-5 1-16,5 0 0 0,-8 3 0 0,4-3 1 0,3 0-1 16,-4 0-2-16,-2 0-2 0,6 0 1 15,-4-3-4-15,5 3 1 0,-6-5 0 0,6 5-1 0,0-4 0 16,-7 4 0-16,8-3 3 0,-8 0 0 0,8-1 2 15,-8 0-1-15,1 4 0 0,-1-3 1 0,8 3 0 16,-7-4 2-16,-2 4 2 0,3-4-1 0,4 4 2 0,-4-4-1 16,-1 4 1-16,5 0-1 0,-5-3-2 15,0 3 0-15,6 0-2 0,-6 0 0 0,5-4 1 0,-4 4 0 16,5 0-1-16,-6-3 1 0,0 3 0 0,-1-4 0 16,1 1 1-16,0-1-1 0,-1 0 0 0,-6 0 3 0,6 1 1 15,-12-5-2-15,7 4 3 0,-1-2 2 0,0 2-1 0,-6-3-1 16,6 3 0-16,-6-4 0 0,6 5-2 0,0-4 1 15,0 3-4-15,7-1 2 0,-8 3 0 0,2-2 0 0,5 0-1 16,-6 4-1-16,8 0 0 0,-2-4 1 0,1 1 3 0,0-1-1 16,-1 4 1-16,1-8-2 0,6 5 0 0,-6-1 1 0,6 1-1 15,-6-1-1-15,-1-3 1 0,7 3 1 0,1 0 3 0,-8-3 4 16,8 4 3-16,-8-2 3 0,1 3 5 0,0-2 1 0,6 0 2 16,-13 0 0-16,6 1 0 0,1-1-1 0,-6 4-2 15,5-4 0-15,-6 0-1 0,-1 4-2 0,2-3 0 0,-7 3-2 16,7-4-3-16,-8 4 0 0,0 0-3 0,1-3-1 0,0-1-3 15,-7 0-1-15,1 4-1 0,-2-7-1 0,-5 3 1 0,-1 1 0 16,1-1 0-16,-7-3 1 0,0 0 1 0,-6 2 0 0,0-5 1 16,-8 2 2-16,1 1 1 0,-6 0 3 0,-7 0 1 15,0-5 0-15,-13 5 0 0,0-3 0 0,-6-2-2 0,-7 1-3 16,-6 0-4-16,-8 1-5 0,-12-2-4 0,0 1-2 0,-6 0 0 16,-1-1-2-16,1 6 0 0,-3-5 1 0,11 3 1 0,4 4 3 15,7 2 0-15,0-3 1 0,13 5 1 0,-2 0 0 0,10 0 1 16,-1 5 0-16,12 1 1 0,-1-2 0 0,10 3 1 15,-2 1 0-15,7 3 1 0,6-4 2 0,-1 4-3 0,1 0 1 16,7-3-2-16,-1 3 0 0,1 3-1 0,0-3 0 0,0 3-1 16,-8-2 0-16,8 3 1 0,-7-1 0 0,0 1 1 0,0-5 1 15,-6 5-1-15,-7 0 1 0,0 0-1 0,0-5-1 0,-13 5 0 16,0-3 0-16,-7-2 0 0,-6 1 0 0,-6-3 3 16,-7 2-3-16,-7-3 3 0,1 1-1 0,-8-1-2 0,-5-3 2 15,6 4-2-15,-1-6-4 0,0 7-8 0,3-6-12 0,10 4-13 16,1 1-20-16,6-1-33 0,8 1-66 0,4-2-154 0,8-2-92 15,8 4-60-15</inkml:trace>
  <inkml:trace contextRef="#ctx0" brushRef="#br0" timeOffset="113739.08">20507 17691 118 0,'26'-8'447'0,"0"-3"-144"0,1 8-131 0,5-5-78 0,-6 5-43 16,0-1-22-16,5 4-11 0,-4 0-5 0,-1 4-2 0,-6-1-1 15,-1 1 0-15,1 0 2 0,-6 3 2 0,-9 4 0 0,2-4 3 16,-7 7 0-16,-7 1-2 0,2 0 1 0,-9-1-1 0,-6 5-1 16,1 0-2-16,-7-1 0 0,-6 1-4 0,-1-2-2 15,1-2-1-15,-9 3 0 0,3-3 0 0,6 4-2 16,-7-5-1-16,6 1-2 0,7-1-2 0,0-3-6 15,0 1-9-15,13-2-14 0,-1-3-21 0,8 1-41 0,6-4-80 16,0-1-112-16,12-3-82 0,2 0-49 0</inkml:trace>
  <inkml:trace contextRef="#ctx0" brushRef="#br0" timeOffset="113973.3">20942 17735 469 0,'9'-19'534'0,"-3"1"-172"0,-6-1-140 0,0 5-75 16,0-1-45-16,-6 4-26 0,6 1-22 0,-14 2-17 15,8 1-15-15,-7 3-9 0,-7 0-5 0,0 4-5 0,1 0 0 16,-8 4 1-16,8 0 2 0,-7-1 4 0,7 4 1 0,5 0 2 16,-4 5 3-16,3-1 6 0,10 0 5 0,-2 3 4 0,-1-2 3 15,8 3 3-15,0 2 4 0,8-2 6 0,4 3 4 0,9 1 3 16,-2-1-1-16,7 1 0 0,6 2-4 0,0-2-4 16,15-1-6-16,-3 0-4 0,10 0-10 0,-2 1-8 15,0-1-12-15,6-3-25 0,-5-4-39 0,5 0-43 16,-5-4-51-16,-1-3-78 0,-7-1-176 0,-6-3-114 0,1 0-56 15,-14-3-18-15</inkml:trace>
  <inkml:trace contextRef="#ctx0" brushRef="#br0" timeOffset="118972.17">5605 14125 10 0,'0'5'76'0,"0"-5"-8"0,6 0-11 0,-6 0-11 0,0 4-11 0,0-4-7 15,0 0-4-15,0 0 1 0,0 3 0 0,7-3 1 16,-7 0 4-16,0 0 3 0,0 4 1 0,0-4-1 15,0 0 0-15,7 0-1 0,-7 3-3 0,0-3-1 0,0 0-2 16,0 0-3-16,0 4-2 0,0-4 0 0,6 0-4 0,-6 0-1 16,6 0-3-16,-6 3-1 0,7-3-3 0,-7 0-2 15,7 4-1-15,-7-4-2 0,6 4 1 0,1-4-3 0,-7 0-1 16,6 4-1-16,-6-4 0 0,6 0 0 0,-6 0 2 16,7 3-1-16,-7-3 0 0,0 0 1 0,7 4 3 0,-7-4 4 15,0 0 3-15,6 0 4 0,-6 0 2 0,0 0 2 0,0 0 2 16,6 0 2-16,-6 0-2 0,0 0-2 0,0 0-4 15,8 0-3-15,-8 0-1 0,0 0-4 0,6 0-1 16,-6 0-1-16,0 0-2 0,6 3 0 0,1-3-1 0,-1 0 1 16,-6 5-2-16,7-5 2 0,-1 0 1 0,1 0-1 0,-1 2 1 15,0-2-1-15,2 0 0 0,-2 0-2 0,0 4 1 0,0-4-1 16,2 0-2-16,-2 4 1 0,0-4-1 0,7 4 0 16,-6-4 0-16,0 3 0 0,-1 2 0 0,0-2 0 15,1 1 0-15,0-4 1 0,-1 2-1 0,7 6-1 0,-6-8 1 16,-1 8 0-16,1-4 0 0,-1-4 0 0,-6 3 0 0,6 1-1 15,1 0 1-15,0-4 0 0,-1 3 0 0,0 0 1 16,1 2 0-16,0-5 0 0,-1 3 0 0,1 1 0 0,-7 0-1 16,6-1 1-16,1-3 0 0,0 4-1 0,-1-1 0 15,0 1 0-15,-6-4 0 0,7 4 0 0,0 0 0 0,-1-4 0 16,0 3 0-16,0 1 0 0,1-1 0 0,0 2 1 0,-1-3-1 16,1 2 1-16,-1 0-1 0,1 0 0 0,0-1-1 15,-1 5 1-15,0-4 1 0,1-2 0 0,0 6 0 0,-1-4-1 16,1-1 0-16,-1 5 0 0,8 0 1 0,-8-2-1 0,0-1 0 15,0 2 1-15,1 0 0 0,6 0-1 0,-7 4 1 16,1-3-1-16,7 0 0 0,-8-2 0 0,6 5 0 0,-4-3 0 16,4-2-1-16,-5 2 1 0,6-1 0 0,-6 1 1 15,5 0-1-15,-5-2 0 0,-1 6 0 0,7-5 0 0,-7 0 0 16,2 1 0-16,-2 3 0 0,1-3 0 0,-1-2 1 0,1 5-1 16,-1-3 1-16,1-2 0 0,-1 6-1 0,8-5 0 15,-8 1 0-15,0 2 0 0,6-3-1 0,-4 1 0 0,-1 4-1 16,5-5 2-16,-5 0 0 0,6 4 0 0,-7-4-1 15,1 1 1-15,6-1 1 0,-6 3-1 0,6-2 0 0,-7-1 0 16,6 5 0-16,-5-5 0 0,6 3 1 0,1-2-2 0,-8 4 1 16,7-3 0-16,0 3 0 0,1-4 1 0,-2 3 1 15,8 0-1-15,-7-1 1 0,0 5 0 0,6-4 1 16,-5 0-3-16,-2 0 2 0,8 4-2 0,-7-5 0 0,1 1 1 16,4 0-1-16,-5 1 0 0,1-1 0 0,6 0 0 0,-8 0 0 15,8 3 0-15,-7-3 0 0,7 0 0 0,-9 0 0 0,9 0 0 16,1 0 0-16,-8 0 1 0,7 0 1 0,-2 0-2 15,-4 4 1-15,5-4-1 0,1 0 0 0,-7 4-1 16,6-5 0-16,-5 1 0 0,5 4 0 0,1-5 1 0,-9 2 0 16,9-1-1-16,-6 0 1 0,6 1 1 0,0-3-1 0,-1 7 2 15,-1-5-1-15,-4-1-1 0,6 2 0 0,0-1 0 16,-8 0-1-16,8 3-1 0,-1-3 2 0,-5 0-2 0,6 3 1 16,-1-2 1-16,1-1 0 0,-1 1 1 0,-6-2 1 15,6 1-2-15,1-1 1 0,0 2 0 0,-8 2-1 0,8-3-1 16,-1 0 0-16,1 0 1 0,0 0-2 0,-1 1 1 0,7-2 1 15,-6 2-2-15,0-1 1 0,5 0 2 0,-5 0 0 16,6-4-1-16,-6 4 0 0,5 0 0 0,-5 0 2 0,6 0 0 16,-6-4-2-16,-1 3 1 0,7-2 1 0,-6 4 1 0,-1-1-2 15,1-5 1-15,0 6-2 0,-1-1 0 0,7 0 0 16,-6 0-1-16,-1-4 0 0,7 4 0 0,-6 0 0 0,6 0 1 16,-7 0 1-16,7-4 0 0,1 4 0 0,-7 0 1 15,5 0-1-15,-6 1-2 0,8-2 1 0,-7-2-2 0,6 3 0 16,-8 0-1-16,9 0 0 0,-7-4 1 0,6 4 1 0,0 0 1 15,-7 0 0-15,8 3 3 0,-1-3 1 0,-6 1 0 16,5-2 2-16,0 2-1 0,-5-1-1 0,7-1 1 16,-8 1 0-16,7 0-2 0,-6 1 1 0,6-2-2 0,-7 1 0 15,7 0 1-15,1 0-2 0,-1 4-1 0,-6-4 0 0,6 0 0 16,-1 1 0-16,-5-2 0 0,6 1-1 0,-8 0 1 0,9 0 1 16,0 0 0-16,-7 0 0 0,6-1 3 0,-7 5-1 15,7-4 2-15,0 0 2 0,-6 1 0 0,6-1 0 16,-7 0 1-16,6 0 0 0,-4-1-1 0,5 2-1 0,0-2 1 15,-6 1-4-15,6-3 0 0,-6 3-2 0,5 0-1 0,-5 1 0 16,0-2 0-16,-1-3 0 0,-1 5 0 0,3-5 0 16,-2 3-1-16,1-2 1 0,0 3 0 0,-1-3-1 0,1 2 1 15,0 1-2-15,-1-3 1 0,1 2-1 0,-2 1 2 16,9-3-1-16,-7 6 0 0,6-7 1 0,-7 5 1 0,7-1 0 16,-6 0-1-16,6-1 1 0,-7 2 1 0,1-1-1 0,6 3-1 15,-6-3 0-15,-1 0 1 0,7 0-1 0,-6 1 1 16,6 2 0-16,-7-3-1 0,1 1 0 0,6 2 2 0,-7-3 0 15,7 0-2-15,0 3-1 0,-6-3-1 0,7 0 2 0,-9 4-1 16,8-4 1-16,-5 0-2 0,5 3 1 0,-7-2 0 0,7-1 1 16,-7-1 2-16,0 1-1 0,2 1 0 0,5-2 0 15,-6 1 0-15,-1-3-1 0,1 3 0 0,6 0 0 0,-7-1-2 16,7 1 2-16,-6 1-2 0,5-4 2 0,2 1 1 0,-2 7 0 16,2-5-1-16,-1-1 0 0,-1 2 0 0,2-1 0 0,-1-1 1 15,1 1-1-15,4 0-1 0,-4 1 1 0,-1-2 0 16,0 1 0-16,5 1 0 0,-4-1 5 0,0 3-3 0,-1-3-2 15,6 0 1-15,-5 1 0 0,-1-2 1 0,0 0-1 0,-1 2-1 16,0 2-2-16,3-2 1 0,-2-2 1 0,0 1 2 0,0 5-1 16,-1-7 1-16,2 3 1 0,-1-1 1 0,0 0 1 0,0 1 0 15,-1 2-1-15,3-3 1 0,-2 0-1 0,-1-1 0 16,1 2-2-16,-1 3 1 0,3-5-1 0,-2 2-1 0,0-5 1 16,0 3 0-16,-1 2 0 0,-5-1-1 0,7 0-1 0,-1-4 1 15,0 5 2-15,-7-2-1 0,7-3-1 0,0 5 1 0,1-2 1 16,-8-3-1-16,6 5 2 0,-5-5-1 0,7 5-2 0,-7-5 4 15,5 3 1-15,-5-2 1 0,-1 3 0 0,0-3 0 16,1-2-1-16,7 5 0 0,-8-3-1 0,0 3-1 0,1-4-1 16,7 4-1-16,-8-4-1 0,0 5 0 0,1-2 1 0,6-2-2 15,-7 3 2-15,1-4-1 0,-7 4-1 0,7-4 1 0,-1 4-1 16,-6 1 1-16,6-5 0 0,1 3 0 0,-6-2 1 0,5 3 0 16,-6-4-1-16,6 4 0 0,1 0 0 0,-7-3 1 15,7 3-1-15,-8-4 0 0,8 4 1 0,0-4-1 0,-1 1 0 16,1-2 0-16,0 2 0 0,6-1-1 0,-7 5 0 15,7-5-1-15,-6 0 1 0,-1 0 1 0,1 4-1 0,6-3 0 16,-7 2 0-16,1-2 0 0,0-1 1 0,-1 5-1 16,0-5 0-16,1 1 0 0,-1 2 0 0,1-3 0 15,0 5 0-15,-1-5 0 0,1 3-1 0,0-2 2 16,-1 3 0-16,1-1-1 0,-2-1 0 0,9 1 0 16,-7-3 0-16,0 5 1 0,-2-4 0 0,9 2-1 0,-7-3 1 15,-3 1 0-15,11-2 1 0,-8 6 0 0,6-5-1 16,-7 1-1-16,1 2 1 0,-2-3 0 0,10 2 0 15,-9-3 2-15,0 2-1 0,0-2 2 0,1 3-1 16,-6-1 2-16,5-2-1 0,1 2 0 0,0-1 1 16,-2 1-3-16,2 2 0 0,-1-3 0 0,-5 1-1 0,6-1 1 15,-1 0-2-15,1 0 2 0,-1 1-1 0,-6-1 1 16,6 1 0-16,1-2 0 0,-7 3 0 0,6-2-2 16,-5 3 1-16,5-6-1 0,1 7 0 0,0-4 1 15,-1 0-1-15,-6 1 0 0,6 0 1 0,1-1-1 0,-7 0 0 16,7 4 0-16,-1-3 0 0,-6-1 0 0,7 0-1 15,-1 4 1-15,1-3 0 0,0-1 1 0,-1 0-1 16,1 1 0-16,-1-1 0 0,-6 3 1 0,7-2 0 16,-1-4-1-16,1 4-2 0,-8-1 2 0,8-5-1 15,0 6 0-15,-8-4-1 0,9 4 0 0,-9-5 1 0,8 1 1 16,-7 3 0-16,7-4 0 0,-8 5-1 0,8-4 0 16,-8 3 1-16,9-3 2 0,-1 3-2 0,-2-3 0 15,-4 3 0-15,4-3 0 0,2 4 2 0,1-6 0 16,-2 6 0-16,1-4-3 0,-1 3 1 0,0 1 0 15,1 0 2-15,7-2-2 0,-9-3 0 0,2 5 0 0,0 0 0 16,6-2 2-16,-7 2-1 0,8-1 0 0,-8 1-1 16,8-1 2-16,-8 0-2 0,7 1 0 0,-6-1 0 15,6 0 0-15,-1 1 0 0,-5-1-1 0,5 1 1 16,-4 2 0-16,4-3 1 0,-5 1-1 0,6 0 0 0,-7-2 0 16,0 1 1-16,8 1-1 0,-7 0 0 0,-1-1 0 15,1 4 0-15,0-4 0 0,-1 1 1 0,1 3-1 16,0-4 0-16,-1 1 1 0,1 2 0 0,-3-3 0 15,3 1-1-15,-5 4 2 0,4-6-1 0,1 1 0 0,0 5 1 16,-8-5 0-16,8 4 0 0,-1-4-2 16,1 4 2-16,0-3-1 0,-1 2 0 0,1-2 0 0,-1 3 0 15,27 11 0-15,-20-8-1 0,0-3 0 0,-7-3 1 16,1-5 0-16,-7-3-1 0,0 0 1 0,0 0 0 0,0 0-1 16,0 0 0-16,1 0 1 0,-2 0-2 0,1 0 1 0,0 0 0 15,0 0-1-15,-7 0 0 0,8 0 1 0,6 0 0 16,-8 0 1-16,1 0 0 0,1 0-1 0,4 0 1 15,-4 0 1-15,-1 0-2 0,0 0 0 0,0 0 0 0,7 0 0 16,-8 0 0-16,2 0 0 0,-8 0-1 0,7 0 1 0,1 0 1 16,-8 0-1-16,6 0 1 0,2 0-1 0,-2 0 0 0,-5 0 1 15,7 0 0-15,5 0 0 0,-12 0 0 0,12 0-1 16,-6 0 0-16,0 0 0 0,0 0 0 0,0 0 2 16,-7 0 1-16,8 0 0 0,-1 0 0 0,0 0 2 0,6 0-1 15,-5 0 1-15,-2 0-1 0,1 0-2 0,6 0-1 0,-5 0-1 16,5 0 0-16,1 0 2 0,-7 0-1 0,7 0 0 0,0 0 0 15,-2 0-1-15,2 0 0 0,-7 0 0 0,7 0 0 16,-7 0-2-16,0 0 0 0,0 0 2 0,0 0 2 16,-1 0-1-16,3 0 0 0,3 0-1 0,-11 0 2 0,6 0 0 15,-6 0 1-15,6 0 1 0,-6 0-1 0,-7 0 4 0,6 0 0 16,-6 0 2-16,0 0 4 0,0 0 6 0,0 0 2 0,-6 0 2 16,6 0 2-16,0 0-1 0,0 0-3 0,-7 0-1 15,7 0-4-15,-7 0-7 0,1 0-13 0,-7 0-23 16,6 0-38-16,-12 0-95 0,-2 0-148 0,1 0-105 0,2 0-63 15</inkml:trace>
  <inkml:trace contextRef="#ctx0" brushRef="#br0" timeOffset="122768.14">12603 17706 91 0,'7'-4'347'0,"-1"0"-92"0,0-3-90 0,2 3-65 16,-2 0-42-16,0 0-24 0,1 1-14 0,-1-1-9 0,1 4-2 16,-1-3-1-16,1-1 1 0,-2 4 3 0,2-4 3 0,-7 4 3 15,8-3 4-15,-3-1 3 0,2 4 1 0,0-4 4 16,-7 4 0-16,7-3 1 0,-7 3-4 0,6 0-1 0,-6 0-1 16,0 0-1-16,0 0 0 0,0 0-3 0,0 3 0 0,-6 5 0 15,-1-1 0-15,0 4 0 0,0 0-1 0,-6 4 0 0,6 3-3 16,-5-3 0-16,-1 2-1 0,7 2-1 0,-1 0-1 15,-5-5-1-15,4 1-3 0,8-5-1 0,-6 5 1 0,6-3-2 16,0-2 1-16,6-3 0 0,-6 1 1 0,8-4 1 16,-2-1-1-16,0 1 1 0,7-4-3 0,0-4 0 15,-1 1-2-15,3-5-1 0,4 1-2 0,-6-4 2 16,6 0 4-16,-5 0 4 0,-2 1 7 0,-5-5 5 0,0 0 5 16,-1-1 11-16,-6 2 11 0,0-1 5 0,-6 1 2 0,-1 3-1 15,-6 4-3-15,0 0-4 0,-13 2-1 0,6 5-8 0,-7 5-2 16,-4 2-3-16,4 4-1 0,-6 0 5 0,1 3 1 15,0 5 4-15,6-1-1 0,-1 1-4 0,9 2-7 0,-2 2-6 16,7-6-7-16,6 2-8 0,0-5-5 0,7 5-6 16,7-8-4-16,0 1-3 0,6-6 1 0,7 2-2 15,6-5-1-15,-1-3-1 0,1-3 1 0,0-5 0 0,6 2 1 16,-5-6 2-16,-1 1-1 0,0 0 2 0,1-4 2 16,-15 4 0-16,8-4 2 0,-13 5 3 0,-1 3 4 15,0-5 5-15,-6 5 3 0,0-1 1 0,-6 6 2 0,0-6-1 16,-7 8-1-16,-1 0-1 0,2 0-3 0,-3 8-5 0,-3-6 1 15,-2 6-2-15,0-1-2 0,-6 1-2 0,14-1 1 16,-2 0-4-16,1 0-21 0,7-3-37 0,0 0-49 16,6-4-61-16,0 0-115 0,6 0-154 0,0-4-102 15,7-3-59-15,1-7-12 0</inkml:trace>
  <inkml:trace contextRef="#ctx0" brushRef="#br0" timeOffset="123283.63">12564 16222 413 0,'-13'6'442'0,"-1"6"-176"0,-4 2-120 16,-2 5-69-16,1 3-35 0,-2 7-15 0,-4 1-7 0,5 3-1 16,-5 3 2-16,5 1 4 0,-7-1 2 0,14 5 2 0,0-1 2 15,1 0-4-15,-2-3-5 0,14-1-4 0,0-3-2 0,0 1-3 16,7-5-3-16,6-4-4 0,6 1-1 0,-6-8 0 16,14 1-2-16,-7-5 0 0,5-3-1 0,0-7-1 0,8 0 0 15,-6-4 0-15,5-8 3 0,1-3 5 0,-1 1 10 0,-6-13 12 16,7 1 15-16,-1-3 22 0,-5-4 24 0,5-5 30 0,-6 1 26 15,-6-6 22-15,-2 2 20 0,2-4 10 0,-5 5 1 0,-9-5-10 16,-6 2-20-16,-6 1-29 0,-9-1-26 0,3 2-29 16,-14 3-35-16,0 5-45 0,-13 0-65 0,-1 3-83 15,-5 7-82-15,-1-1-104 0,-5 3-218 0,-2 7-107 0,7 3-57 16,-11 3-13-16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9:25.6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4849 3238 163 0,'-13'0'341'0,"0"0"-109"0,6 4-103 16,-13-4-63-16,8 4-31 0,-1-1-14 0,0 1-7 0,-6-1-1 15,5 1 1-15,-6 3-1 0,8-2-1 0,-8-2 0 16,7 4 1-16,1 0-1 0,-8-4-3 0,6 9-3 0,1-4 0 16,1-1-2-16,-2 4 1 0,2-3-2 0,-3 6 1 15,3-3-1-15,-1 7 1 0,0-3 2 0,1 7 0 0,-2-1-1 16,1 6 2-16,-1-2 1 0,-5 8 0 0,0 0 1 0,-1 3-2 16,7 1 1-16,-13 3 1 0,6 0 3 0,1 5-1 15,0-1-1-15,0 3 3 0,-1 2-1 0,0-2 4 16,1 4-2-16,-1-3 0 0,0 6-1 0,1-3 2 0,-1 5-2 15,0-1-1-15,2 4-1 0,-3-1 0 0,1 0 1 0,2 5 3 16,4 7 2-16,-5-5 0 0,-1 8 3 0,0 1 2 16,-5 4 3-16,5 1 3 0,-6 2 2 0,6-1 0 0,1 4 1 15,-7 1 2-15,6-4 0 0,1 3 0 0,-1-3 1 16,1 3 1-16,6-3-1 0,-7 2-3 0,7 1 0 0,-6 1-4 16,6-1-2-16,-1 1-2 0,-5-5-4 0,12 5-4 0,-5-1-3 15,5-1-1-15,-6-1-2 0,6-2-1 0,1 0-1 16,0 4-1-16,-1 1 2 0,0 3 0 0,7 0 3 0,-6 0 0 15,6-1 1-15,0 5-2 0,0-3 2 0,0 1-1 16,6-1-3-16,-6-1-1 0,7-4-1 0,6-3-4 0,-7 3 2 16,8-3 0-16,-1 0 0 0,-1 2 0 0,2-5 0 0,-2-2-2 15,2 2 1-15,-1-2 0 0,6-2-1 0,-6 2-2 16,1-5-2-16,5 2-1 0,-6-4-1 0,6 0-1 16,1-2-1-16,-8-5-1 0,8 0-3 0,0-3-1 0,-1 0 1 15,-5-1-3-15,6-4 2 0,-1 6 0 0,7-2 1 0,-6-3 0 16,6 0 2-16,-1 0-2 0,7 0-3 0,-5-4-2 0,5 0-4 15,1 1-3-15,0-5-4 0,0 2 1 0,6-6-1 16,0-2 2-16,-1-2 3 0,2-3 4 0,5-2 4 16,-5-5 4-16,5-2 1 0,1-6 3 0,-7-3 1 0,6 1 2 15,-6-9 0-15,7 2 1 0,-13-1-1 0,5-8 2 0,2 5 2 16,-1-5 0-16,-6-3 1 0,-2 4 0 0,3-4 0 16,5 0 1-16,-6 0 0 0,-1-4-1 0,1 1-1 0,-1-1-2 15,1 0 0-15,6-3 0 0,-7 0-2 0,1-5-3 16,7-2-1-16,-8-1-2 0,7-3-1 0,-8-1-1 0,9-2 0 15,-7-4 1-15,7-5 2 0,-2 0 2 0,-5-2 0 0,13-5 5 16,-7 1 5-16,0-4 3 0,-1-5 6 0,8 1-1 16,-7-4 1-16,1 4 1 0,-1-3 1 0,0 0-1 0,-7 2-4 15,7-2-4-15,-6 2-4 0,0 2 0 0,0-1-3 16,-8-4-3-16,1 0-3 0,6 1-1 0,-12-4 0 0,7-4-1 16,-8-4 1-16,0 0-3 0,1-7 3 0,-7-3 2 0,7 0 3 15,-8-6 0-15,2 0 3 0,-1-7 3 0,0-2 1 16,-1 0 1-16,9-4-2 0,-9-3-4 0,2-5 2 0,5 1-1 15,1-7-1-15,-8-1-4 0,8 0 1 0,0-6 3 0,-1-1 1 16,-5-1 4-16,5 2-3 0,-6-2 4 0,-7 6 0 16,6-6 1-16,-12 2 0 0,0-1 0 0,0 3 0 15,-5-2 2-15,-2 2 4 0,1 1 2 0,0-4 2 0,-8 8 1 16,2-1-1-16,-8 1-1 0,7 3 0 0,0 3-1 0,-1 1-3 16,-6 4-3-16,8 3-2 0,-1 4-4 0,-6 3 0 0,5 0-1 15,2 4-2-15,-2 4-2 0,2 0 1 0,-3 3-3 16,-3 0 1-16,4 5-1 0,2 2 0 0,-1-3-2 15,0 8 1-15,0-5 0 0,-7 0-2 0,7 5 2 0,-1 0 0 16,2 3 2-16,-8-4 1 0,8 9 1 0,-2-6 4 0,2 9-1 16,-2 0 2-16,1 2-1 0,0 1 0 0,0 4-1 0,7-1-1 15,-8 5 0-15,8 0-4 0,-7 1-1 0,0 3 1 16,6 3-1-16,-5-4 1 0,-2 4 0 0,8 2 0 16,-7-2-2-16,-1 3 1 0,2 5 0 0,-8-1 0 0,8-1 1 15,-8 6-2-15,0 2 0 0,1-3 2 0,-7 7-2 0,6 0 1 16,-6 3 2-16,0 1-2 0,0 3-1 0,0-3-2 15,0 7-3-15,0 0-5 0,-7 4-6 0,7 3-6 0,-13 0-12 16,7 4-7-16,-1 3-13 0,-6 3-12 0,-1 4-16 16,2 1-19-16,-10 0-51 0,4 3-162 0,-2 1-83 0,1-1-45 15</inkml:trace>
  <inkml:trace contextRef="#ctx0" brushRef="#br0" timeOffset="859.4">5149 3348 125 0,'-26'7'330'15,"7"1"-134"-15,-8 3-93 0,0 3-50 0,2 1-27 16,-1 0-12-16,0 3-7 0,-8 1-5 0,9-1 2 16,-8 4 2-16,7 0 3 0,-6 3 3 0,-2 1 4 0,3-1 0 15,-2 6 3-15,1-6 4 0,-1 7 1 0,7-3-2 0,-7 8-2 16,0-4-1-16,1 8-1 0,6-2-2 0,-6 2 0 0,5 7-4 16,-5 3-4-16,6 1 0 0,-7 2-2 0,7 6-2 15,-1-2-1-15,3 7-1 0,-10 2-2 0,9 6 2 0,-2 4 2 16,-5 3 1-16,6 5 2 0,-6 7 0 0,5 0-1 15,-5 6 1-15,6 0 2 0,-7 5-1 0,0 3 1 0,7 0 1 16,-6 1 2-16,-1 3 2 0,7 3 1 0,-6 4 1 16,-1-3 0-16,7 4-2 0,0-6-1 0,-7 2-3 0,13 0-3 15,-6-4 0-15,7-3-2 0,-1-5 2 0,8 0 0 16,-2 1 2-16,-5-8-2 0,12 1 0 0,-6-6 1 0,7 2-1 16,0-7 0-16,-2 3-3 0,2-7-2 0,6-1-2 0,0 1 0 15,0-4 0-15,0-1-2 0,6 2 0 0,-6-2 3 16,8 1 0-16,-2 0 1 0,0 4-2 0,1-5 2 0,6 2 0 15,-6-1-2-15,5 0-1 0,-5-4-2 0,6 4-2 0,7-7-1 16,-7 3 0-16,6-4-2 0,0 0-1 0,1-2-1 16,0-5-2-16,5 0-1 0,2-3 0 0,-1-1 1 0,0 1 0 15,6-4-1-15,1-3 1 0,-1-1 1 0,8 0-2 16,-1-3-3-16,0-4 1 0,-1 4-2 0,3-5-4 0,4-3 0 16,0 1-2-16,1-1-3 0,0 0-1 0,-1 1 1 0,7-1 2 15,-6-4 2-15,0 5 2 0,6-4 2 0,-7 2 4 16,8-2 4-16,-8-3 4 0,1 2 5 0,-1-7 0 15,7 4 1-15,-6-4 1 0,0 1 1 0,0-4 1 0,5-1 0 16,-6-3 1-16,9 1-1 0,-9-5 4 0,7 1-1 0,-7-9 1 16,8 1-2-16,-1-3 1 0,-2-6 1 0,4 3 2 0,5-5 1 15,-1-7-2-15,1-1 3 0,6-3 2 0,0-7 2 16,7-1 3-16,-7-7 2 0,7-3-2 0,-8 0 0 16,9-8-2-16,-8 1-2 0,0-8-3 0,0 0-1 0,0-4-2 15,-7 0-3-15,2-3-1 0,-2-4 0 0,1 1-1 0,0-1 2 16,-1-4 2-16,0 0-2 0,2 0 1 0,-10-3 0 15,10 1-2-15,-1-5 0 0,-7-1 0 0,7-3-3 0,-7-3 0 16,0-7 1-16,0-9-1 0,0-2 3 0,-8-5 5 16,10-10 3-16,-2-7 6 0,7-4 8 0,-8-8 3 0,8-7 3 15,-6-3 6-15,5-8 0 0,-5-4 0 0,-2 1-1 0,-5-4-5 16,-7 0-7-16,0-1-5 0,-13 1-8 0,0-4-10 16,-6 4-6-16,-7-5-7 0,0 3-4 0,-13-3-3 0,0 1 1 15,-13 4-1-15,0-3 3 0,-13 3 1 0,0-1 6 16,-7 4 5-16,1 9 4 0,-15 5 6 0,2 9 3 0,-1 6-2 15,-5 17-1-15,-8 5-11 0,-6 15-16 0,-1 8-27 0,-11 11-38 16,5 11-96-16,-13 10-139 0,7 5-85 0,-7 14-43 16</inkml:trace>
  <inkml:trace contextRef="#ctx0" brushRef="#br0" timeOffset="1593.61">3546 6579 311 0,'0'-11'480'0,"-7"4"-174"0,1 0-140 0,0-1-74 0,-2 5-40 15,-4 3-26-15,-1 3-13 0,0 5-8 0,-7 6-4 0,1 5-1 16,-7 3 0-16,-1 7-1 0,1 3 1 0,-6 9 0 15,-1 2-1-15,-6 6 1 0,7 2 2 0,-2 1 0 0,3 2 0 16,-2-3 1-16,7 5 1 0,0-8 3 0,0-5 1 0,6 1 4 16,7-8 0-16,0-2 0 0,0-4 1 0,7-5 0 15,6-3 1-15,-7-4 1 0,7-7 5 0,-7 0 6 16,14-4 5-16,-7-7 9 0,7 0 6 0,-1-10 4 0,7-2 2 16,0-10 0-16,7-3-5 0,-1-8-3 0,6-4-1 0,-4-3 2 15,5-4-3-15,0-4 0 0,0 1-1 0,-6 0 0 0,0-2-1 16,-2-2-5-16,-4-1-6 0,5 5-9 0,-5-4-7 15,-2 3-4-15,-7 0-2 0,10 4-4 0,-10 5 0 0,3 2-1 16,-2 4 0-16,1 4-2 0,-7 7 0 0,7 0 0 16,-1 8-2-16,0 2-1 0,0 1 0 0,2 7-3 0,4 0 2 15,2 8 0-15,5 0 0 0,1 2 0 0,-1 6 0 16,7 2 3-16,0 6-1 0,0 1 2 0,7 1 0 0,-1 0 0 16,1 0-2-16,-1 4 2 0,8 3-2 0,-1-4 1 15,-7 4 1-15,7-3-1 0,1 3-3 0,5 0-8 0,-6 2-13 16,1-2-19-16,-1 3-21 0,-1-3-25 0,9 2-31 0,-9 1-57 15,1-3-147-15,7 0-86 0,-13 0-58 0,6-2-33 16</inkml:trace>
  <inkml:trace contextRef="#ctx0" brushRef="#br0" timeOffset="2937.04">19536 3495 183 0,'-12'0'386'0,"-8"0"-143"0,0 3-109 0,-8 1-58 15,4 3-30-15,-2 4-18 0,-6 3-10 0,4-2-1 0,-3 6-2 16,-2-2-1-16,1 1 2 0,-3 2 1 0,11 3 0 0,-8 0-2 16,5-1 1-16,-5 5-1 0,-1 4-1 0,7 3 2 15,-6 3-1-15,-2 4-1 0,-5 9 1 0,7 5 3 0,-8 5-1 16,-5 7-2-16,6 3 1 0,-7 9-2 0,1 5-1 15,0 5 4-15,-8 12-3 0,7 6-1 0,1 3 0 0,-7 8 0 16,-1 8 0-16,8 0 0 0,-1 2 1 0,1 1-5 0,-1 5 4 16,7-4 1-16,6-1 0 0,7-1 0 0,0 2 0 15,1-5-1-15,11-3 1 0,2 0-2 0,-2-3-4 0,8-2-4 16,-1 2 3-16,7 3 0 0,0-4 0 0,7 4 0 16,-1 0 0-16,8-4-2 0,-2 0 0 0,8 0-1 0,7-3-2 15,-9 0-3-15,15-5 2 0,-7 2 1 0,7-2-1 0,-1-5 1 16,8 1 0-16,-8-5 0 0,7-5-2 0,6-1 0 15,-5-6 0-15,5-4-2 0,1-7 0 0,0 1 2 16,5-13 0-16,2 2 1 0,5-8 2 0,-6-5 0 0,6-2 0 16,-4-6 0-16,4-2 3 0,7-3 0 0,-6-5 1 0,6 1 0 15,0-7 0-15,0-1 0 0,6-6 0 0,-5-2 0 0,-2-3 0 16,2-2-1-16,-1-6 0 0,-6 0-3 0,6-1 1 16,1-6 1-16,-7-3 1 0,6-3 1 0,-7-1 3 15,8-1 0-15,-2-5 2 0,-5 0 1 0,6-2 0 0,0-2 0 16,0-5 1-16,-6-3 0 0,6 0 0 0,1 0 2 0,-9-4 2 15,3 1 5-15,-2-4 6 0,-5-5 11 0,-2 1 13 16,-5-4 7-16,0-2 6 0,-1-2 2 0,2-2-2 0,-9-5-2 16,0 0-3-16,3-4-14 0,-2-2-13 0,0-5-10 15,-1 1-6-15,2-5-7 0,4 1-5 0,-3-7 0 0,-2-4-6 16,0-2 0-16,-7 0-2 0,8-7-2 0,-1-2 1 0,-7 0-1 16,7-4 3-16,-13 0-3 0,7-4 1 0,-7 1 1 15,-6-4 5-15,5 3 8 0,-11-3 9 0,6 3 14 0,-8 0 19 16,1 1 17-16,0-1 17 0,-6 0 10 0,-1 1 9 15,0-4 4-15,2 0-4 0,-2-4-9 0,-6 4-18 0,6-4-17 16,-6 0-14-16,0 3-9 0,7-3-12 0,-7 4-9 0,0 4-5 16,0-1-4-16,-7 4-1 0,7 1-1 0,-6 2-4 15,0 1-3-15,-2 4-3 0,-4-1 0 0,-1 8-2 0,0-1-1 16,-6 4 0-16,-1 5 1 0,0-1 2 0,-6 0 1 0,7 4 2 16,-7-1 0-16,-1 1 0 0,-5 4 2 0,6 2 3 15,-7 1 4-15,7 3 2 0,-7 2-1 0,7-1 0 16,-6 2-1-16,-1-1 0 0,7 2 0 0,-7 0-3 0,6 1-5 15,-4 3-3-15,-8 1-1 0,6-2-3 0,-5 5-2 0,-2-2-5 16,-5 6-6-16,-8 0-4 0,1 3-7 0,-8 3-9 0,-4 1-7 16,-7 4-7-16,-8 3-6 0,2 3-11 0,-8 5-10 15,-6 3-14-15,-7 3-19 0,-1 0-18 0,-4 8-19 16,-1 0-19-16,-1 8-15 0,1 4-13 0,7-1-16 0,-2-1-25 16,15 5-81-16,6 3-99 0,13-3-64 0,0 3-21 0</inkml:trace>
  <inkml:trace contextRef="#ctx0" brushRef="#br0" timeOffset="3608.52">21654 6111 343 0,'-6'-8'503'0,"-2"1"-138"15,8 3-158-15,0 0-92 0,0 0-53 0,-6 2-31 0,6 2-13 16,0-5-8-16,0 5-3 0,6-3-2 0,-6 3 0 0,0 0-1 16,8 0 1-16,-2 3 0 0,7-3-2 0,-7 7 0 15,8-3-3-15,-2 4 0 0,8 3-1 0,-7-5 1 0,0 9 0 16,0 0 0-16,0-1 0 0,0 1 0 0,-7 4 0 16,8-1-1-16,-8 5 1 0,7-6 0 0,-6 5-2 0,-1-3 2 15,1 3-1-15,-1 4 0 0,-6-4 1 0,6 0 0 0,2 4 0 16,-2-6 0-16,-6 6 1 0,6 1-1 0,1-5 0 15,0 3 0-15,-1-4 0 0,1 2 0 0,-1-5 0 0,0 4 0 16,1-3 0-16,6-1 1 0,-7-3-1 0,0-4 0 16,2-1 0-16,-2 1 1 0,0-3 3 0,1-1 4 0,0 0 7 15,-7-3 12-15,6-4 18 0,1 3 19 0,-7-6 22 0,6 3 24 16,8-7 26-16,-8 0 15 0,7-5 19 0,-7-5 8 16,7-2 3-16,7-3-4 0,-1 0-12 0,1-7-17 15,-1-4-25-15,15-4-19 0,-2-4-25 0,0-2-23 0,7-1-25 16,0-7-41-16,7 3-63 0,-7-8-76 0,7 6-69 0,-1-9-73 15,8 1-126-15,-9 2-142 0,-3-2-86 0,-3 7-39 0,-11 3 21 16</inkml:trace>
  <inkml:trace contextRef="#ctx0" brushRef="#br0" timeOffset="5420.62">4354 15694 216 0,'-6'0'302'0,"6"0"-45"0,-8-4-47 16,8 4-55-16,0 0-47 0,-6-3-33 0,-1-1-19 16,7 4-13-16,-6-4-9 0,6 1-4 0,-6-1-4 15,6 4 2-15,0-3-2 0,0-1 0 0,-8 4-3 0,8 0-6 16,8 0-4-16,-8 0-4 0,0 0-4 0,6 0-3 0,0 0-1 15,1 4 2-15,7-1 3 0,-2-3 4 0,2 4 4 16,5-1 2-16,1 1 2 0,5 0 1 0,2-1 0 0,-2 1-3 16,2 0-2-16,4-1-4 0,3 1-3 0,-2 3-3 15,2-3-4-15,-3 4-8 0,3-2-12 0,-2 2-9 0,1-1-11 16,5 1-14-16,-5 0-17 0,-1-2-24 0,1-3-48 0,-1 2-84 16,2-5-124-16,-2-5-57 0</inkml:trace>
  <inkml:trace contextRef="#ctx0" brushRef="#br0" timeOffset="5639.45">5188 15448 389 0,'-8'7'446'15,"8"1"-175"-15,-5 7-127 0,5-1-66 0,0 5-39 0,-6 3-18 16,6 0-9-16,6 3-2 0,-6 0-2 0,0 6-1 0,5-2 0 15,3 0-4-15,-1 4 1 0,-1 3-2 0,0-2 0 16,1 2-1-16,-1 1-1 0,8 4-1 0,-8-5-3 16,0 0-5-16,2 1-8 0,-2-1-14 0,0-2-29 0,-6-5-50 15,5 4-83-15,-5-8-133 0,8 1-62 0</inkml:trace>
  <inkml:trace contextRef="#ctx0" brushRef="#br0" timeOffset="6030.01">5234 15584 301 0,'0'-15'498'0,"6"4"-110"0,0 1-169 0,2-5-99 15,4 3-50-15,8-2-24 0,-1-1-10 0,1 1-6 0,6 3-1 16,0-3-1-16,-2 6 0 0,4 0-1 0,-2 1-6 0,-6 7-6 15,-1 0-6-15,1 7-5 0,-7 1-3 0,0 2-1 16,-1 10-3-16,2-3-3 0,-8 6-4 0,-6 2-5 16,0 1-5-16,0 3-3 0,0 4-4 0,-6-4-3 0,6 4-1 15,-6-3 2-15,6-1 3 0,0-3 5 0,0-1 5 0,6-3 5 16,0-3 2-16,7 2 5 0,7-2 1 0,-7-5 1 0,6 2 1 16,8-7 1-16,-1-1 0 0,6 0 0 0,-6 3 2 15,7-4-2-15,-7 0 0 0,0 4 0 0,-7 0 2 16,1 4 3-16,-7-1 3 0,-6 5 5 0,-7 3 3 0,0 0 5 15,-14 0 3-15,2 4 6 0,-8 3 0 0,-6-4 1 0,-1 6 0 16,-5-2-2-16,0-4-1 0,-1 0-2 0,1 0-4 16,-1-2-3-16,1-4-2 0,5-1-9 0,-5 0-17 0,12-4-25 15,-6 1-33-15,13-7-62 0,1-2-138 0,-2-1-114 16,14-10-78-16,0 3-39 0</inkml:trace>
  <inkml:trace contextRef="#ctx0" brushRef="#br0" timeOffset="7310.78">6961 15632 322 0,'-7'-7'247'0,"7"-1"-106"0,-7 4-73 0,1-4-42 0,-1 6-23 16,7-2-11-16,-13 0-7 0,6 4 0 0,7-4 5 15,-12 4 7-15,6 0 5 0,-3 0 4 0,9 0 3 0,-5 0 2 16,-1 0 2-16,-1 0-1 0,7 0-2 0,-6 0-3 0,6 0 0 16,0 0-6-16,0-3-9 0,-7 3-15 0,7 0-17 15,0-4-23-15,0 4-29 0,0-4-37 0,0 4-42 0,0-3-39 16</inkml:trace>
  <inkml:trace contextRef="#ctx0" brushRef="#br0" timeOffset="8248.06">6817 15591 157 0,'0'4'283'0,"-6"-4"-45"0,6 0-56 0,0 0-56 15,0 0-44-15,6 0-32 0,-6-4-21 0,6 1-15 0,0-1-7 16,8-3-6-16,-1-1-1 0,0 5 0 0,0-5 0 0,1 1 0 16,4 4-1-16,-4-5 1 0,5 1 0 0,7 0-1 15,-6 0 1-15,-1-5 1 0,7 1 1 0,0 5 0 0,7-6 2 16,-7 1-3-16,7-3 2 0,-1 2 2 0,1 1 0 15,5-3 2-15,-4-2-1 0,5 2 2 0,-2-1 1 0,-3-2 2 16,6 1-1-16,-1-2 0 0,6 3-3 0,-5-3-2 0,5 0-1 16,-7 3-4-16,2 1-4 0,5-1-1 0,-5 1-1 15,-1-2-1-15,6 2 0 0,-5-1-1 0,-1 1 0 0,6-1 3 16,-6 0 1-16,0-3 2 0,0 4 2 0,1-1 3 16,5-3 3-16,-6-1 4 0,0 1 3 0,7 0 1 0,-7-1 2 15,6 1 3-15,-5 0-2 0,6-1-1 0,-2 1-4 0,-3-1-1 16,4 5-4-16,1-5-4 0,-7 5-3 0,6-1-2 15,-5 4-2-15,-2-3 0 0,8-1 1 0,-7 1 1 16,0-1-1-16,0 0 3 0,7 4 0 0,-7-7 1 0,0 3 0 16,0 1 1-16,0-1 1 0,0 0 0 0,1 1 0 0,-1-5 1 15,0 4 1-15,-1 1 2 0,2-1 1 0,-1-3 0 0,6 3 0 16,-5 1 0-16,-1-5 1 0,7 5-1 0,-7-4-1 16,6-1-2-16,1 1-1 0,-1-1-2 0,1 1 0 15,-1 0-2-15,1 3 0 0,6-7 0 0,-6 4 0 0,0-1 0 16,-1 2 0-16,-6 2 1 0,7-4-1 0,-8 0 3 0,2 2-3 15,-1 2 0-15,0-4 1 0,0 4 1 0,1-2-1 16,-1 2-1-16,-1 1 1 0,1-1-1 0,0 1 0 0,1-5 2 16,-1 4-2-16,7 1 1 0,-7-5-1 0,7 4 1 15,-8-3 0-15,8 0 0 0,0 3 0 0,-1-3-1 0,1 3 0 16,-1-3-1-16,1-1 1 0,-1 5 0 0,0-5 0 0,1 1 1 16,7 0 1-16,-7 0 0 0,-1-4 2 0,6 4 2 15,-4-5 1-15,5 4 0 0,-6-2 0 0,5-1 0 0,2 0 1 16,-7 0-1-16,12 0 1 0,-6-4-1 0,7 1 0 0,-1 3-1 15,-5 0 0-15,12-4-4 0,-6 4-2 0,-1 0-4 16,1 0-6-16,6 1-4 0,-6-2-2 0,5 2-2 0,-4-1 0 16,5 0 1-16,0 3 2 0,-7-3 4 0,7 1 4 15,-7-2 3-15,8 2 2 0,-7-2 2 0,-1-2 1 0,7 2-1 16,-6-2 2-16,6 3 5 0,1-4 0 0,-1 1 1 16,0-2 1-16,0 2-1 0,7 0 2 0,-6 0 2 0,5-1-3 15,0 0-1-15,8 0-2 0,-8-3-1 0,8 3-1 16,-2 0 1-16,-4 1-2 0,4-1-1 0,-4 0-2 0,-2 5 1 15,-6-5 0-15,6 0 0 0,-5 5 1 0,-1-4 0 0,-7-2 0 16,8 1 0-16,-2-3-1 0,-4 4 2 0,5-4 2 0,0 2 2 16,0-2 0-16,1 0 1 0,5-4 2 0,-1 3 3 15,4-2 2-15,2-1-2 0,-2 0-1 0,3-1-2 16,8 2-1-16,-7-4 0 0,0 2-2 0,7 1-1 0,-7-4 1 16,0 8 1-16,8-3-1 0,-9-2-1 0,-5 5 0 0,6 0-2 15,1 0-2-15,-9 0-1 0,3-1-1 0,-8 0-2 16,7 1 1-16,-7 0 1 0,0 0-1 0,1 0 0 0,-9 0 2 15,9-1 0-15,-7-3 0 0,6 4 3 0,0-4 4 16,0 0 2-16,0-1 4 0,0-2 11 0,6-1 1 0,-4 4 2 16,4-4 0-16,7 1-1 0,-6 0-3 0,6-2-4 0,0 1-2 15,0 0-10-15,8-1-1 0,-9-3-1 0,8-3 0 16,0 4-1-16,-7-8 2 0,6 4 2 0,1 0 1 16,0 0 0-16,7 0-3 0,-9 3 0 0,2-2 0 0,7 2-1 15,-1 4-4-15,0 1-2 0,0 4 0 0,0-2-1 0,-7 5 1 16,-4 3 0-16,-2 4 0 0,-6 1-1 0,-7 2 0 0,-6 1 1 15,-14 3-2-15,1 4 0 0,-14 3 0 0,-6 1-3 16,-7 0-2-16,1 3-6 0,-7 1-10 0,-6-1-15 16,0 0-17-16,-14 1-38 0,0-1-98 0,-12 1-135 0,-7 3-105 15,-13 0-45-15</inkml:trace>
  <inkml:trace contextRef="#ctx0" brushRef="#br0" timeOffset="9201.02">12251 13522 224 0,'0'-4'264'0,"0"-4"-66"0,7 1-60 0,-1 0-50 15,1 0-28-15,-7-1-17 0,13 1-13 0,-7-5-7 16,1 5-5-16,6-3 2 0,-7-2-2 0,7 2 3 0,-6-1 2 16,5 0-1-16,2-1 1 0,-7 2-1 0,5-5 3 0,2 4-3 15,-8 1 1-15,7-2-2 0,-6 1-2 0,6 0 1 0,-8 4 1 16,2-4 3-16,1 3 1 0,-3 1 1 0,-5 3 2 15,7 0 1-15,-7 2 3 0,0-3 1 0,0 2-1 16,0 3-2-16,0 0-5 0,-7 3-1 0,2 4-4 0,-10 1-5 16,3 3-3-16,-1 4-5 0,0-1-4 0,1 4-2 0,-2 1 3 15,1-4-2-15,6 4 2 0,0-5-1 0,1-3 1 16,6 3 1-16,0-3 2 0,6 0 0 0,1 0 1 0,7-4 1 16,-2-2-1-16,8-2 3 0,6 0-1 0,1-6-2 15,5-5 1-15,1 1-2 0,-1-7-2 0,6-1 1 0,-5 1-4 16,7-5-1-16,-7-3 0 0,-1 0-1 0,1 0 7 0,-7 0 9 15,-7 0 12-15,1 3 10 0,-8-2 12 0,-4 3 11 16,-2 2 15-16,-6 2 15 0,0 3 0 0,-6-1-6 16,-9 6-11-16,3 2-9 0,-7 0-11 0,-1 8-10 0,1 0-15 15,-7 0-15-15,6 3-6 0,-7 5-2 0,8-2-3 0,0 0-1 16,0 6-1-16,5-2-1 0,1-3 0 0,6 3 3 0,0 1-2 16,7-3-1-16,0-5 0 0,7 3-1 0,0-2 0 15,12 0 1-15,-5-2 1 0,12-1-1 0,-1-5 0 16,2-5 0-16,-1-1 5 0,0-2-2 0,0 0 0 0,0-2-3 15,1-1 4-15,-8 0 7 0,0-1 13 0,-6 2 7 0,1 3 9 16,-14-5 8-16,6 5 4 0,-12 4 4 0,-1-4 0 16,-13 7-8-16,1 0-12 0,-8 3-8 0,0 1-11 0,-11 6-6 15,0-2-4-15,4 3-2 0,-4-1-2 0,6 2 3 0,-2-1-1 16,2-5 1-16,5 6-1 0,9-5 0 0,-2 1 0 16,7-1-2-16,-1 1 0 0,1-4-2 0,8-1-1 0,5 1-4 15,0-1-9-15,0 1-20 0,12-4-32 0,-6 3-41 16,14-3-41-16,-7 0-38 0,13-3-53 0,-6-1-94 0,6 1-161 15,0-1-77-15,1-3-15 0</inkml:trace>
  <inkml:trace contextRef="#ctx0" brushRef="#br0" timeOffset="9763.33">12551 14130 410 0,'-6'-8'506'0,"-2"5"-148"0,-4-5-136 16,6 5-81-16,6 0-49 0,-7-2-27 0,0 5-21 15,7 0-13-15,-6 5-10 0,-1 1-8 0,1 8-6 0,-8 2-3 16,8 6-2-16,-6 3 0 0,4 4 3 0,1 0 1 0,-5 5 0 16,12 2-1-16,-6-2 0 0,6-1-1 0,0 4 0 15,6-6-2-15,1 0 0 0,5-2-2 0,-4-4 0 16,10 1 1-16,-4-1-1 0,5-5 0 0,7-7 0 0,-6-1 0 16,6-8 2-16,7-1 2 0,-7-3 0 0,6-7 3 0,-5-1 4 15,5-9 5-15,-6-3 8 0,0-1 15 0,0-2 19 0,-6-6 24 16,0 3 27-16,-1-5 24 0,-6 0 22 0,0-2 12 15,-7 4 3-15,1 0-7 0,-7-1-16 0,-7-3-22 0,1 7-27 16,-7-3-34-16,-7 4-51 0,0 3-69 0,-12 3-71 16,-1 5-68-16,1-1-68 0,-8 8-118 0,2 0-142 0,-2 4-94 15,7 3-35-15,-5-5 14 0</inkml:trace>
  <inkml:trace contextRef="#ctx0" brushRef="#br0" timeOffset="10466.29">20663 10309 208 0,'-6'0'477'0,"6"-4"-140"0,0 4-146 15,6-4-79-15,8 0-44 0,-2 1-26 0,8-4-12 16,-1 2-5-16,7-1-4 0,1-2-3 0,-1 1 0 0,6 3-4 16,1-2 0-16,-1-2-6 0,6 4-2 0,3-3-4 15,-8 3-4-15,5-3-10 0,0 3-17 0,-11 1-25 0,6-1-47 16,-7 0-100-16,-6 1-134 0,-7-5-79 0</inkml:trace>
  <inkml:trace contextRef="#ctx0" brushRef="#br0" timeOffset="10606.97">20957 10122 364 0,'-6'0'420'0,"-3"3"-161"16,9 2-116-16,-5-3-64 0,5 2-29 0,0 4-16 15,-6 3-6-15,6 0-2 0,0 4-1 0,6-1-1 0,-6 5 2 16,0-1-3-16,5 3-5 0,4 2-4 0,-3 2-4 15,-1-2-2-15,2 2-2 0,0 0-5 0,0 4-8 0,-1-2-12 16,1 2-18-16,-1-3-29 0,1-4-62 0,0 3-151 0,5-3-92 16,-6-4-56-16</inkml:trace>
  <inkml:trace contextRef="#ctx0" brushRef="#br0" timeOffset="10856.82">21602 9957 301 0,'6'4'450'0,"-6"7"-173"16,7-1-126-16,0 5-70 0,-1 3-32 0,6 5-20 15,-4-1-9-15,-2 4-4 0,7 3-3 0,0 0-1 0,-6 3-4 16,5-2-1-16,-5 3 0 0,6 0-1 0,-7 4-3 0,1-4 0 15,0-1-1-15,-1 2-4 0,1-2-3 0,-1 2-11 16,-6-1-17-16,6-8-31 0,-6 4-65 0,0-3-127 0,0-7-90 16,0 3-61-16</inkml:trace>
  <inkml:trace contextRef="#ctx0" brushRef="#br0" timeOffset="11247.44">21725 9921 197 0,'0'-11'489'0,"7"-1"-114"0,6 4-160 16,0 2-90-16,0-5-48 0,6 3-29 0,1 1-16 15,6 3-8-15,-7 1-7 0,8-1-2 0,-1 4-2 0,-6 4-5 16,6 3-3-16,-14 0-1 0,8 4-3 0,-13 3-5 0,-1 2-3 15,-6 2-5-15,-6 4-3 0,-1 4-4 0,1-1-1 16,-8 1-3-16,2 3 0 0,-2 1 5 0,8-5 2 0,0 0 5 16,-1 4 2-16,7-6 4 0,7 3 0 0,-1-1 3 15,0-3 2-15,8 1 0 0,-2-2-1 0,2 2 0 0,5-5-1 16,-5 0 1-16,5 0 1 0,0 1-1 0,-6-5 3 16,0 5 2-16,0-5 0 0,-7 1 4 0,-6 0 2 0,0 4 3 15,-6-5 0-15,0 1 4 0,-7 2 0 0,-13 2-1 16,6-5 1-16,-12 5-3 0,-1-4-1 0,1 3-3 0,-1-3-3 15,-7 3-4-15,8-7-5 0,-1 3-11 0,1-3-15 0,6 0-23 16,0-7-48-16,7 3-108 0,-1-4-112 0,13 2-74 16,1-5-48-16</inkml:trace>
  <inkml:trace contextRef="#ctx0" brushRef="#br0" timeOffset="11419.19">22631 10558 126 0,'0'-4'516'0,"-6"1"-8"0,6-1-230 0,0 0-158 16,0 4-105-16,0-4-94 0,0 4-138 0,0 0-122 16,-6 0-82-16,-2 4-43 0</inkml:trace>
  <inkml:trace contextRef="#ctx0" brushRef="#br0" timeOffset="22635.53">12921 13529 210 0,'0'15'416'0,"0"7"-132"0,8 3-120 16,-8 8-66-16,0 1-34 0,0 5-19 0,7 2-12 0,-7 2-10 15,5 1-8-15,-5 0-3 0,7 4-4 0,0 4-1 0,-1-5-2 16,1 4-2-16,-7-3-2 0,13 0 0 0,-7-2 2 16,2-1-1-16,4-5 0 0,-6-4 1 0,8 1 0 0,-8-3 2 15,1-9 4-15,-1 0 5 0,-1-2 5 0,4-4 7 0,-3-5 14 16,-6-3 19-16,0-4 16 0,0 1 15 0,0-5 5 16,0-3 2-16,-6 0-1 0,-3-3-5 0,9-5-9 0,-5-3-9 15,-1 1-5-15,-7-1 0 0,6 0 10 0,0 3 14 16,-5-3 12-16,6 5 8 0,-2-2 1 0,2 0 3 0,0 1-15 15,6 3-19-15,-7 0-23 0,7 0-30 0,0 2-29 16,7 2-26-16,-1-5-25 0,0 2-45 0,8-1-28 0,5 0-32 16,1 1-31-16,6-5-23 0,6 1-29 0,1-4-54 0,-2 0-104 15,3 0-70-15,-2-4-35 0,1 1-10 0</inkml:trace>
  <inkml:trace contextRef="#ctx0" brushRef="#br0" timeOffset="55190.18">7344 542 99 0,'0'0'214'0,"-6"0"-43"15,6 0-32-15,0-4-21 0,0 4-15 0,0-4-14 0,0 4-12 16,0-7-10-16,6 7-10 0,-6-8-8 0,0 6-4 0,0-6-2 15,0 4 0-15,0-3 3 0,8 3 4 0,-8-2-3 0,0-2-3 16,0 4-2-16,0-3-2 0,-8 3-2 0,8 0-4 16,0 1-6-16,0-2-8 0,-6 3-4 0,6 2-3 0,-6 0-2 15,6 0-4-15,-13 2 0 0,6 3-4 0,-6 2-3 0,-7 1 1 16,0 7 0-16,0-5 1 0,-5 9-2 0,-7 2-1 0,6 1 2 16,-7 4-1-16,7 3 0 0,-7 1 7 0,1 2-4 0,6 1-2 15,-7 1 1-15,7-2-1 0,0 1 0 0,7-3 0 16,-1 3 0-16,7-8-5 0,0 4 3 0,0-3 1 0,7-4 2 15,6 0-2-15,0-3 0 0,0-4 1 0,12-1 1 0,-5-3-1 16,6-4 1-16,5 0-1 0,2-3-2 0,7-4 2 0,0-4 0 16,5-3 4-16,-7-4 2 0,9-3 1 0,-2-1 6 0,7-4 4 15,-6 1 3-15,-1-3 6 0,1-2 0 0,-7 5 13 16,-6-4 0-16,6 1 4 0,-14 1 0 0,2 3 3 0,-1-2 7 16,-7 1 3-16,0 3 10 0,2 0 0 0,-8 0 8 0,0 5 2 15,0-1-2-15,0 3-3 0,0 1-9 0,0 4-9 0,0-1-11 16,0 1-13-16,0-2-12 0,-8 5-8 0,8 5-5 0,0 2-3 15,-6-4-2-15,6 8 0 0,-6-3-1 0,6 3 0 16,0-1 0-16,0 5 1 0,6 0 0 0,0-1-6 0,2-3 2 16,-2 4 3-16,5-1 1 0,4 5 1 0,-2-5 1 0,7 1-1 15,-1 4-1-15,0-5 5 0,8 1-5 0,-7 4-8 0,5-5-21 16,7 1-26-16,-6-1-30 0,7 1-33 0,-1 0-25 0,-5-1-23 16,5 1-30-16,2-1-47 0,-9-3-68 0,1 0-133 15,0-3-50-15,0-1-12 0</inkml:trace>
  <inkml:trace contextRef="#ctx0" brushRef="#br0" timeOffset="55815.03">8029 722 390 0,'6'-7'340'0,"-6"-5"-131"0,6 5-89 16,2-4-49-16,-2 3-26 0,0 1-13 0,1 0-8 0,-1 3-5 16,1 0-4-16,0 1-3 0,-1 3 1 0,0 3-1 0,2 1 0 15,-2 4-3-15,6 2 0 0,-6 1-1 0,2 4 0 0,4 4 0 16,-5-1-2-16,-1 1 0 0,8 6-2 0,-8-3 1 0,0 3-3 16,2-3 0-16,-2 5 0 0,0-2 0 0,1 0 1 0,-1-3 0 15,-6 0-2-15,7-3 0 0,-7 3 1 0,7-7 3 16,-7-1 2-16,6-3 7 0,-6 0 13 0,0-4 14 0,0-4 18 15,6 1 13-15,-6-4 9 0,6-4 2 0,-6 1 0 0,7-8-4 16,-7 0-10-16,7-3-15 0,-1-1-16 0,0-4-10 0,2-3-7 16,-2 5 1-16,7-6 3 0,-7 1 1 0,8 0 0 0,-8 1-2 15,7 2 1-15,-6 1 1 0,6 3-4 0,-8 0-5 16,3 4-6-16,-1 1-4 0,-2 2-3 0,-5 4 1 0,7 1-4 16,-1 3-1-16,-6 0 0 0,8 3 0 0,-8 5 0 0,6 3 0 15,0 0 0-15,-6 3-1 0,7 1 1 0,-1-1 0 0,1 5 0 16,0-1 0-16,-1-3 0 0,7 0 0 0,-6-1 0 0,5 1 0 15,8-1 1-15,-8-3 0 0,9-3-1 0,-1-1 0 16,-1 1 0-16,0-5-1 0,8-3 1 0,-8-3 0 0,7-1 0 16,0-4 0-16,-6-3 0 0,5 0 2 0,1-7 0 0,0 3 1 15,-6-6 0-15,7-2 0 0,-8-2 13 0,7 3 10 0,-6-4 8 16,0-3 3-16,-8 0 3 0,8 0 3 0,-14 3 2 0,7-7 6 16,1 4-7-16,-8-2-4 0,-1 6 6 0,2-4 6 0,-7 7 12 15,8 0 14-15,-8 0 14 0,0 8 7 0,0-2 3 16,0 7-2-16,0 0-8 0,-8 2-12 0,8 3-11 0,-7 4-19 15,7 4-15-15,-11 0-14 0,2 8-8 0,4 2-5 0,-8 4-3 16,7 0-2-16,-8 7-1 0,8 2 1 0,0-1 0 0,0 3 1 16,6 4-2-16,-8-4 0 0,8 4-1 0,0-4 1 0,0 1-2 15,8-1 0-15,-2-4-5 0,0 5-2 0,7-4-6 16,0-1-16-16,0 1-24 0,7-4-33 0,0 4-42 0,-1-9-44 16,7 5-40-16,-6-3-37 0,6-4-38 0,-1-5-59 0,1 2-93 15,-6-5-98-15,0-4-35 0,-7 1 2 0</inkml:trace>
  <inkml:trace contextRef="#ctx0" brushRef="#br0" timeOffset="56080.6">8779 849 399 0,'-15'0'514'0,"10"-3"-167"0,-2 3-151 0,0-3-85 16,7-1-51-16,0 4-26 0,0-4-14 0,7 4-8 15,5-4-2-15,3 1 0 0,3-5 0 0,9 5-2 0,4-5-1 16,3 1-2-16,6 0 0 0,5-4-1 0,1 3-1 0,-1-3-2 15,1 1 0-15,-1-1 0 0,1-1 0 0,-2 5 0 0,-4 0 1 16,-7-1-1-16,-7 1 0 0,0 0-1 0,0 3 0 0,-6 0 0 16,-7 1 1-16,0-1 0 0,-6 4 0 0,-1 0 2 0,0 0 1 15,-6 4 4-15,0-4 5 0,0 7 3 0,0 0 4 16,-6 1 3-16,0 3 1 0,-8 3 0 0,8 1-2 0,-7-1-2 16,6 5-3-16,1-4-4 0,-1 3-6 0,1 0-6 0,6 0-2 15,6 5-9-15,-6-5-15 0,13-3-19 0,0 3-26 0,0-3-40 16,13-4-68-16,-6-4-105 0,6 1-112 0,1-8-62 0</inkml:trace>
  <inkml:trace contextRef="#ctx0" brushRef="#br0" timeOffset="56221.43">9879 565 457 0,'-6'-9'505'0,"-1"-1"-202"15,7 2-135-15,-6 4-75 0,6-3-42 0,0 4-25 0,0-2-21 16,0 3-19-16,0-2-33 0,13 0-69 0,0 0-158 0,0-3-95 15,6 3-68-15</inkml:trace>
  <inkml:trace contextRef="#ctx0" brushRef="#br0" timeOffset="57189.84">10244 603 264 0,'-6'-6'340'0,"-2"-1"-110"0,2-1-78 15,0-2-53-15,0 3-25 0,6-5-12 0,-6 1-7 0,-2 0-2 16,8-1-2-16,-6 6-3 0,6-5-1 0,-6 3 3 0,6-3-1 16,0 4-4-16,-7 4-2 0,7-5-4 0,0 4-6 15,0 4-6-15,0-3-7 0,0 3-5 0,7 0-5 0,-7 3-4 16,6 1-4-16,-6 7 0 0,6 1-2 0,2 5 0 0,-2 2 4 15,0 6 1-15,-6 4 2 0,6 4 1 0,0 4 1 0,-6 0 3 16,8 3-4-16,-2 4 5 0,-6-4-2 0,6 8 0 0,1-8-2 16,-7 4-1-16,7 0-1 0,0-3 0 0,-1-1 1 15,7 0-1-15,-6 0-1 0,-1-3-1 0,7-4 1 16,-6 3-1-16,-1-3-1 0,1-3 0 0,-1-4-2 0,0-1 0 16,2-3 0-16,-3 0 0 0,-5-7-1 0,7-1 1 0,-7-2 3 15,0-5 10-15,0 0 14 0,0-4 14 0,-7-3 15 0,7 0 8 16,0-6 5-16,-5-2 4 0,5-7 1 0,-8 1-7 15,8-5-12-15,0 1-12 0,0-4-14 0,8-3-9 16,-8-1-5-16,5 0-3 0,2-3-3 0,-1 4-4 0,0-1-4 16,2 4-2-16,-2-1 1 0,1 5-1 0,-1 3-1 0,1 5-2 15,0-1-2-15,-7 7 1 0,6 0 0 0,0 1 1 0,0 6-2 16,-6 1 1-16,8 4 1 0,-2 6 1 0,7-3 2 0,-8 8-1 16,3-1 1-16,-1 0 0 0,5 4 0 0,2-3 0 15,-2 2-1-15,2-3-2 0,5 1-2 0,1-4-1 0,0-1-1 16,-1 1-1-16,7-5-2 0,-6-1 1 0,6-2 1 15,-2 0 1-15,-4-7 0 0,7 0 2 0,-1-4 2 0,-7-3 0 16,8 0 1-16,-8-4 0 0,1-3 1 0,-7-3-1 16,7 3 1-16,-8-3 0 0,-5-2-1 0,6-3 1 0,-6 4 0 15,-7-1 1-15,6-2 2 0,-6 1 0 0,0 3 1 0,0-2 0 16,-6 1 2-16,-1 3-3 0,7 4 0 0,-7 0-1 0,1 1-1 16,-1 2 0-16,1 1-1 0,0 3 0 0,6-4-1 0,-7 8 1 15,0 0 0-15,1 0-2 0,6 5 2 0,-6-2-1 0,-1 8-1 16,7 0 2-16,-8 0 0 0,8 4 0 0,0-1 0 15,0 1 1-15,8-1-1 0,-1 1 1 0,-1-1 0 0,7 2 0 16,0-5 0-16,0 3 0 0,7-3 0 0,0 0-1 16,-2 1 1-16,9-2-1 0,-1-3 0 0,6-3-1 0,1 0-1 15,6 0-1-15,0-8 0 0,7 4-2 0,0-4-12 0,-7-3-20 16,6 3-27-16,-6-3-24 0,0-5-26 0,-6 2-28 16,-1-5-34-16,1 1-45 0,-13-5-58 0,0 2-83 0,-8-3-78 15,1-1-40-15</inkml:trace>
  <inkml:trace contextRef="#ctx0" brushRef="#br0" timeOffset="57439.9">10928 277 363 0,'-6'0'331'0,"6"0"-129"15,0 0-89-15,0 5-47 0,0 2-23 0,0 4-9 0,6 0-2 16,1 4 2-16,0 3 6 0,-1 0 3 0,-1 8 6 15,10 1 1-15,-10 2-3 0,9 0-3 0,-1 3-3 0,-6 5-2 16,5-1 0-16,2 5-3 0,6-1-2 0,-8 0-3 0,1 1 0 16,7-1-2-16,-8 0-4 0,15-3-4 0,-7 0-4 0,6-1-3 15,0 1-1-15,6-3-2 0,-5-3-2 0,12-1 0 0,-7-1-2 16,7-3 0-16,1-4 0 0,-8 3-2 0,7-2-3 0,0-4-4 16,-7-2-12-16,1-2-19 0,7-4-19 0,-8-4-30 15,1 1-43-15,-7-8-64 0,0 0-87 0,-1-4-126 16,-5-4-58-16</inkml:trace>
  <inkml:trace contextRef="#ctx0" brushRef="#br0" timeOffset="58580.01">11704 1022 132 0,'0'0'141'0,"0"0"-15"15,0 0-10-15,0 0-12 0,0 0-10 0,0 0-9 0,0 0-7 16,0 0-8-16,0 0-7 0,6-4-10 0,-6 4-9 0,0 0-8 16,0-3-5-16,0 3-6 0,6 0-5 0,-6 0-5 0,0-5-5 15,0 5-3-15,8 0-2 0,-2 5-4 0,-6-2 0 0,6 1 0 16,1 0 0-16,0 2 3 0,-1 2 7 0,1 3 5 15,-1 0 1-15,8 0 2 0,-8 4 1 0,0-1-1 0,7 5 1 16,-6-5-4-16,6 4-6 0,-7 1-3 0,1-2-3 0,6 3 0 16,-7-6-2-16,8 5 3 0,-8-5-1 0,0-3 0 0,1 3-2 15,-1-2 2-15,1-1-2 0,0 0 3 0,-1-4-2 16,-6 1 0-16,6-5 4 0,-6 5 9 0,0-5 10 0,0 0 17 16,0-3 17-16,0 0 15 0,0 0 20 0,0-3 16 15,0 0 6-15,0-1-1 0,0-3-4 0,-6-5-12 0,6 2-14 16,0-2-11-16,0 1-17 0,0-3-13 0,0-1-9 0,0-3-6 15,6 3-4-15,-6 1-4 0,0-1-4 0,0 1-2 0,7 2-5 16,-7 2-3-16,0-2-1 0,7 5-1 0,-7-1-1 16,0 5-2-16,0-4 0 0,6 3-2 0,-6 1 0 0,0-1-1 15,0 4 0-15,6 0-1 0,-6 0-1 0,0 0 0 0,6 0-1 16,-6 0 1-16,8 4 1 0,-2-4 1 0,-6 3-1 0,6-3 0 16,1 0 1-16,-1 4 0 0,-6-4 0 0,7 0-1 0,6 3-1 15,-7-3 2-15,2 0-1 0,-2 4 0 0,0-4 0 16,7 0 0-16,-6 0 1 0,6 0 0 0,-7 3 0 0,0 1-1 15,8 0 1-15,-8 0-1 0,0-1 0 0,2 4 0 0,4 0-1 16,-5 1 1-16,-1 4 2 0,8-3-2 0,-8 3 0 16,0-1-1-16,8 0-4 0,-2 4-11 0,2-4-18 0,5 0-22 15,1-4-22-15,6 5-17 0,0-6-20 0,6-2-17 0,1-4-17 16,6 0-12-16,-6-4-9 0,5 0-4 0,2-6-9 16,-7-1-10-16,-1 0 5 0,-6-3 3 0,1-1 17 0,-8 1 30 15,0 2 42-15,-7-2 46 0,-5-2 44 0,6 3 40 0,-13-3 29 16,0 5 27-16,0-3 14 0,-5 3 0 0,-3 0-6 0,1-1-16 15,2 2-11-15,-8 3-8 0,0 3-6 0,-6-4-8 16,5 5-5-16,-6 3-3 0,8-4-5 0,-8 4-1 0,7 4-2 16,-7-1-2-16,1 1-5 0,6 0-5 0,0 3-4 0,-1 0-4 15,8 0-4-15,-6 5-4 0,4 2-2 0,8-2-1 0,0 2 0 16,0-3-1-16,0 3 1 0,8 1-1 0,4-3 0 16,2 2 1-16,-2-2-3 0,8-6 1 0,-7 5-1 0,13-3 2 15,-7-4-1-15,7 3 1 0,-6-7 0 0,6 3-1 16,0-6 1-16,1 3 1 0,-1-4 0 0,-7-3-1 0,7-1 1 15,-6 1 0-15,-1-3 1 0,-6-2 1 0,-1 1 1 0,3 0 1 16,-9-1 4-16,0 3 4 0,1-7 0 0,-1 2 2 0,1-1-1 16,-7-3-1-16,0-1-1 0,0 1-3 0,0-3-3 0,-7-2-3 15,1-3-2-15,-1 4-1 0,1-7-1 0,0 0 0 16,-2 0 0-16,1-4 1 0,2 0-2 0,-2 0 2 0,-1 0-1 16,3 3-2-16,5-3 2 0,-6 8 3 0,-1-1 5 0,7 3 7 15,-6 6 6-15,6 5 4 0,-7-2 2 0,7 3 1 0,-7 4 1 16,7 3-2-16,0-3-4 0,0 7-8 0,0 0-3 0,-6 3-5 15,6 5-4-15,0 3 0 0,-6 1 1 0,6 5-1 16,6 2-2-16,-6 6 2 0,6-3 0 0,1 4 1 0,0 3-1 16,-1 0 1-16,7-2-1 0,0 5 1 0,6-3-2 0,-5 0 0 15,5 4 0-15,1-3-1 0,0-1 0 0,6 0 1 0,-7 2-1 16,7-2 0-16,0-4 0 0,7 0 1 0,-2 1-1 16,-4-1-1-16,6-3-3 0,6 1-10 0,-7-5-17 0,1 0-28 15,0-7-42-15,0 1-83 0,-8-5-164 0,8-7-86 16,-7 0-48-16</inkml:trace>
  <inkml:trace contextRef="#ctx0" brushRef="#br0" timeOffset="58783.11">12622 897 259 0,'0'0'504'0,"0"0"-116"0,0 0-158 0,0 0-101 0,14 0-59 16,-8 0-34-16,14-3-18 0,-2 3-9 0,9-4-5 0,6 0-2 16,-1 0-1-16,6 2 0 0,9-6-1 0,-1 4-2 15,-1 1-7-15,8-5-12 0,-3 4-19 0,-3 0-34 0,-2 1-58 16,2-4-102-16,-9-1-128 0,-5 5-67 0</inkml:trace>
  <inkml:trace contextRef="#ctx0" brushRef="#br0" timeOffset="59064.27">13346 788 249 0,'-6'0'376'16,"6"0"-123"-16,-7 0-107 0,7 0-66 0,0 0-36 0,0 0-20 16,0 0-9-16,0 0-3 0,0 0 0 0,0 0 1 15,0 3-2-15,7-3 1 0,-7 0 1 0,6 4-2 0,-6-4-1 16,6 3-3-16,1 1-1 0,0 0-3 0,-1-1 2 0,0 5-3 16,1-5 1-16,0 5-1 0,-1-1-1 0,1 4 1 0,-1 0-2 15,0 0 1-15,0 1 1 0,-6-2-1 0,8 5 3 0,-8-1-1 16,0 5 2-16,0-1-1 0,0 0 3 0,0 1 0 15,-8-5 0-15,2 5-1 0,6-5 1 0,-6 5 4 0,0-5 2 16,-1 1 0-16,7-4 0 0,-6 0 0 0,-1 0 1 0,7-1-1 16,0 2 1-16,0-4-2 0,0-1-3 0,0-1 2 15,7-2-1-15,-7 4 3 0,6-4 1 0,7 3 1 0,-1-5-2 16,2 3 0-16,12-2 0 0,0-3-3 0,1 0-1 0,10 0-4 16,3-3-1-16,6-2-2 0,0 3-4 0,0-5-15 15,5-1-30-15,1-4-68 0,-5 3-139 0,-2-3-101 0,1 1-78 16</inkml:trace>
  <inkml:trace contextRef="#ctx0" brushRef="#br0" timeOffset="59173.85">13998 1007 113 0,'-7'8'445'0,"7"-5"-130"0,0 5-212 0,0 3-176 0,7-4-197 15,-1 4-104-15</inkml:trace>
  <inkml:trace contextRef="#ctx0" brushRef="#br0" timeOffset="60360.93">14928 542 259 0,'-12'-15'470'15,"-7"-3"-163"-15,6 3-139 0,-1 1-76 0,2-1-41 16,-2 1-21-16,2-2-14 0,-1 5-7 0,-1-3-3 0,2-1 0 16,-8 1 6-16,7 0 1 0,-7 2 2 0,0-3-1 0,2-2 3 15,-2 2 3-15,-7 1 3 0,1 2 1 0,1-3-3 0,-1 0-3 16,-7 4-1-16,1 1-3 0,-2-2-2 0,-5 2-2 0,1-1-3 16,-8 3-5-16,0 1 0 0,-6 0-1 0,-7 4-1 15,8-6-2-15,-8 1 0 0,-7 2 2 0,1-2-1 0,0 1 0 16,-6-1-1-16,-1 1-1 0,0-3 3 0,-5-2 2 0,-8-2 1 15,-124-18-3-15,53 9 2 0,25 9-1 0,14 5 0 0,0 6 2 16,11 0-3-16,-4 3-3 0,6 0 0 0,7 0-3 0,-1 0-1 16,7 0 3-16,-8 0 3 0,2 0 0 0,-7 0 1 0,-1 0 1 15,1 0 0-15,-7 0 3 0,-6 0 0 0,-1 0-3 0,-4 0-3 16,3 0-1-16,3 0 0 0,5 0-1 0,-7 0 3 0,-5 0 1 16,-2 0 0-16,-10 0 1 0,-3 0-1 0,-5 0 2 0,0 0 0 15,-7 0-1-15,6 0-4 0,1 0 1 0,5 0 2 0,2 0 0 16,0 0-1-16,12 0 1 0,-7 0 1 0,7 0 2 0,1 0 0 15,5 0-3-15,14 0-1 0,-1 0 0 0,8 0-1 0,58 0 2 16,-7 3 2-16,-12 4 1 0,0 5 2 0,-15 6 1 0,2 4 1 16,0 4-1-16,-14 3 0 0,6 1-3 0,-12 2-3 0,6 1 0 15,1 3 0-15,-7 1-1 0,6 4-1 0,-6 0 0 0,6-2 4 16,0 6 0-16,7-2 2 0,0 1-1 0,6 0 0 0,7 4-1 16,7-4 0-16,5 4 0 0,14-5-4 0,0 5 1 15,6-4-2-15,14 4 3 0,-1-1-3 0,6 4 3 0,8 1 0 16,0-1-1-16,12 1 1 0,0 2 0 0,8 1 0 15,6 0 0-15,5 0 0 0,15-1-2 0,-1 2 1 0,7-1 1 16,12-3 2-16,8-4 0 0,5-2 0 0,8-1-1 0,12-5 2 16,7 0 0-16,12-3-2 0,7-1 0 0,7-7-2 0,7 5 2 15,11-9 0-15,8-2 0 0,6-1 0 0,14-5 1 16,7-2-1-16,5-3-1 0,7-5 7 0,7-4-2 16,-1-3 1-16,7-3 2 0,6 3 1 0,8-7 2 0,-9 3 7 15,8-7 5-15,1 3-2 0,-1 2-2 0,0-2 0 0,0 1-4 16,-6-5 3-16,-8 5-1 0,1-1-8 0,1-2-4 15,-8-1-2-15,1-1-1 0,5-2-2 0,-5-1 2 0,-8-2-2 16,8-2 0-16,0-8-3 0,-1-2 1 0,-6-3 0 16,7-5-1-16,-7-3 0 0,-1-8 0 0,-5-3 0 0,-7-8 0 15,0-3-2-15,-7-4 4 0,-6 0 1 0,-6-3 0 0,-7-4 2 16,-14 2-1-16,-11 2 6 0,-9 4 11 0,-17 2 15 0,-15 1 19 16,-6 3 21-16,-19 4 21 0,-7 0 18 0,-19 4 9 15,-14 0 0-15,-6-1-5 0,-26 4-11 0,-6-3-21 0,-27 3-20 16,-13 1-21-16,-19-1-15 0,-26 5-15 0,-14-2-13 0,-227-57-19 15,65 36-20-15,25 29-34 0,14 12-38 0,7 13-36 0,6 5-40 16,7 7-40-16,6-3-61 0,12 3-139 0,2 0-80 0,11 0-38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00:41.1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11385 7686 36 0,'6'0'34'16,"-6"0"1"-16,7-4 1 0,-7 4 6 0,0 0 6 0,6 0 8 16,-6 0 7-16,0-4 9 0,6 4 5 0,-6 0 1 15,8 0-4-15,-8 0-7 0,6-4-8 0,-6 4-7 0,0 0-12 16,6 0-7-16,-6-3-8 0,0 3-3 0,7 0-2 15,-7 0 2-15,0-4 2 0,6 4 3 0,-6 0 2 0,0 0 1 16,0 0 6-16,0-3 3 0,0 3 4 0,0-4 1 0,7 4-3 16,-7 0-1-16,0-3 1 0,0 3 1 0,0 0-6 15,0-4-7-15,0 4-5 0,0 0-7 0,-7 0-3 0,7 4-4 16,0-4-3-16,-6 3-3 0,-1 4-4 0,1-3 0 16,0 3 0-16,-8 4 1 0,8 0 0 0,-1 0 0 0,1-4-1 15,-1 4 0-15,7 5 0 0,-6-6 1 0,6 1 0 16,0 1-2-16,0-5-1 0,0-4 2 0,6 4 0 0,1-3 1 15,6-4 2-15,-7 0 0 0,8 0 1 0,5 0-1 0,-6 0 2 16,0-4-1-16,0 1-1 0,0-4 4 0,0 0 1 16,0-1 5-16,0 1 6 0,0-1 2 0,-6 2 2 0,-1-6 4 15,8 4 2-15,-8-3 2 0,-6 1-4 0,6-1-2 16,-6 3-5-16,0-3-4 0,0 4-1 0,0 3-2 0,-6-3-4 16,0 4-2-16,-8-1-2 0,8 0-2 0,-8 4 0 0,8 0-1 15,-7 0 0-15,0 4-2 0,6-4-2 0,1 4 1 16,0-1-2-16,-1 4 0 0,7-7 1 0,-7 4-2 0,7 3 0 15,0-7 2-15,7 4 1 0,-7 0 0 0,7-1 0 16,-1-3 0-16,0 4 0 0,1-4 1 0,0 0 0 0,-7 0 1 16,6 0 0-16,0 0 0 0,-6 0 2 0,7-4 0 0,-7 4 1 15,0 0-1-15,0 0 0 0,0 0-1 0,0 0 0 16,0 0-1-16,0-3 0 0,-7 3 0 0,7 0-1 16,0 0 0-16,-6-4-1 0,6 4 0 0,-6 0 0 0,-1 0-2 15,7 4-6-15,-7-4-16 0,7 3-25 0,-6 1-52 0,6-4-91 16,0 0-161-16,0 0-87 0,0 0-49 0</inkml:trace>
  <inkml:trace contextRef="#ctx0" brushRef="#br0" timeOffset="6420.52">11619 7697 76 0,'0'0'196'0,"0"0"-28"16,0-4-27-16,0 4-28 0,6 0-24 0,-6-4-23 16,0 4-19-16,0 0-18 0,0 0-10 0,0-3-8 15,8 3-3-15,-8 0-4 0,0 0 2 0,0 0 1 0,0 0 3 16,0 0 5-16,0 0 4 0,0 0 4 0,0 0 2 0,0 0 2 15,0 0 1-15,0 0-2 0,0 0-3 0,0 0-6 16,0 0-5-16,0 0-2 0,0 0-3 0,-8 0 0 0,8 0-2 16,0 0 2-16,0 0 3 0,0 0 4 0,0 0 1 15,0 0 1-15,0 0 2 0,0 0 1 0,0 0-1 0,-6-4 0 16,6 4-3-16,0 0-3 0,0 0-1 0,0 0 0 0,-6-4-2 16,6 4-2-16,-7 0-2 0,1 0-1 0,-1 0 0 15,-1 0-2-15,3 0-1 0,-1 0 0 0,0 0 2 0,-8 0-1 16,1 0 4-16,6 0 1 0,-6 0 1 0,1 0 8 15,-2 0 3-15,8 0 3 0,-7 0 3 0,0 4 2 0,0-4-1 16,6 0 1-16,-6-4 0 0,1 4-4 0,-2 0-1 0,8-4-3 16,-7 4-2-16,6-3-1 0,-6 3-1 0,0 0-1 15,5 0 0-15,-3 0-3 0,3 0-1 0,-4 0-1 16,6 0-2-16,-1 0-2 0,-6 0-3 0,6 0 0 0,1 3 0 16,-8-3-1-16,8 4 1 0,-7-4 0 0,0 0 0 0,7 4-1 15,-7 0 1-15,-2-1-1 0,4 1 1 0,-3 0-1 0,2-1 0 16,-1 0 1-16,-1 2 1 0,2 2-1 0,-8-4 2 15,6 5-2-15,-5-5 2 0,7 5 1 0,-8 0 1 16,0-1 0-16,7-1-1 0,-7 2 1 0,2 0-1 0,4-1 2 16,-6 0-2-16,1 4-1 0,-1-3 0 0,1-1-2 0,-1 3 1 15,1-2-1-15,0-1 1 0,-1 1 1 0,0-1-1 16,1 0 1-16,-2 4 1 0,1-4 1 0,8 5 0 0,-7-4 2 16,6-1 0-16,-7 3-2 0,7-2 1 0,-1 3 0 15,2-3-3-15,0 2 2 0,-2-3-2 0,1 5-1 0,0-2 0 16,7 1 0-16,-7 0 0 0,-1 0-1 0,2 1 0 0,5-2-1 15,-7 2-1-15,2 3 1 0,-1-5 0 0,6 5 0 16,-5-1-1-16,-2-3 0 0,8 7 1 0,-7-7 0 0,0 8-1 16,6-4 0-16,-7 3 1 0,8 1 0 0,-7-1 0 0,0-4 2 15,7 4-2-15,-7 1 0 0,7-1 0 0,-8 1 0 16,8-2-1-16,-7 2 2 0,0-1 0 0,7 1 0 0,-8-1-1 16,1 0 0-16,-1 4 0 0,2 0 1 0,0-3 0 15,-2 3 0-15,1-5 0 0,0 6 0 0,0-1 0 0,-1 0 0 16,2 0 2-16,-1-4-2 0,0 1 3 0,0 2 1 0,0 1 2 15,-6 0 3-15,5 0 1 0,1 1 1 0,0 2 0 16,-6-3 1-16,5 4 1 0,2-1-1 0,-2 1-1 16,-5 0 1-16,6 3 3 0,0-4 1 0,0 5-1 0,-7-5 1 15,7 5-2-15,0-1-1 0,1 0 0 0,-2 1-2 0,2 0-2 16,5-5-1-16,-6 4-2 0,0 0 0 0,6 4 0 0,-6 1 0 16,0-2-1-16,0-3 0 0,0 4 0 0,7 1 3 15,-8-1 2-15,8 0 1 0,-8-1 1 0,2 1 5 16,6 3 4-16,-1-2 6 0,-6-2 3 0,6 2 3 0,7-1 2 15,-6 0 3-15,0 0 0 0,6-4-1 0,-8 5 1 0,8-5 1 16,0 0 2-16,0 0 2 0,0-3 6 0,8 3 2 16,-8 0 3-16,6-3 1 0,-6 3-4 0,6 0-6 0,-6 1-4 15,7-1-7-15,-1 0-8 0,-6 0-7 0,7 5-5 16,-7-5-5-16,7 4-2 0,-1 4-2 0,-6-5-1 0,6 1-1 16,0 4-1-16,-6-1 3 0,8 1 2 0,4-1 4 0,-5 2 4 15,0 2 2-15,6-7 1 0,-1 3 0 0,2 1 1 16,-2 0-1-16,2-4-3 0,-1 1-2 0,0-2 0 0,6 1 9 15,-5-4-5-15,5 0-3 0,0 0 1 0,1 5-1 16,-7-5 0-16,7 0-2 0,-1 5-5 0,7-5-10 0,-6 0 3 16,-1 0 1-16,1 0-2 0,0 1 2 0,-1-4 0 0,0 3 0 15,7 0 3-15,-7 0-1 0,1-3-1 0,0 4 0 16,-1-5 0-16,1 1-1 0,0 0-2 0,-1-1 1 0,-5 4-2 16,5-3 0-16,0 0 0 0,8-1 0 0,-7 1 2 15,-2-1 1-15,9 5-1 0,-7-4-1 0,6-1 1 0,-2 0-1 16,3 1-1-16,-1-4 0 0,7 5 0 0,-7-6 3 15,7 1 0-15,-7-4-1 0,6 4 1 0,1-4 0 0,-8 2-1 16,9-3 2-16,-8 2-3 0,6-5-3 0,1 4 1 0,-7-3 1 16,0 0 0-16,7-1 1 0,-7 1-1 0,6-1 0 0,-5-3 2 15,-1 4-1-15,5 0-1 0,3-3-1 0,-2-2 1 16,1 1-1-16,-2-1 0 0,9 2-9 0,-7-1 6 16,5 0 1-16,2-4 1 0,-1 5 0 0,0-6 10 0,1 2-5 15,-2 0 0-15,1-1 6 0,1 1-6 0,-1-2 0 0,0-2-1 16,-1 3 2-16,2-3-13 0,-1 0 4 0,0 0 3 15,1-2 2-15,-1 3 5 0,-1-5 7 0,8 3 3 0,-7-3 9 16,0 0 8-16,7-3 8 0,-1-2 4 0,1 3 2 16,0-2-1-16,6-4-3 0,-7 1-4 0,7-1-7 0,0 0-6 15,1 2-7-15,5-1-5 0,-6-1-5 0,1-2-2 0,-1 3-2 16,0-5-3-16,-1 1 1 0,2 0-2 0,-7-1 0 16,0-2 0-16,-1 3 0 0,1-3-3 0,-1-5 2 0,-5 4-1 15,5-3 2-15,1 5 0 0,-7-10-1 0,6 4 0 16,-5-2-1-16,5-1 2 0,1 3-2 0,-7-3 2 0,7-4-1 15,-1 5 1-15,-6-5 0 0,1 4 0 0,5-4 0 0,-6 0-1 16,0 1 1-16,0-4 1 0,0 3 0 0,1 1 1 16,-2-6 3-16,1 2-1 0,-6 4-1 0,-1-8 0 0,1 4-13 15,-7-5 2-15,7 2 6 0,-13-5-2 0,5-3-4 16,2-1 1-16,-8-3 4 0,1 1 2 0,6-6 10 0,-8 2-3 16,2 0-5-16,-6-1-1 0,5-3 2 0,-5 2-2 0,5 3-2 15,-6-2-1-15,0-3 1 0,1 3 2 0,-2 1 2 16,0 3 1-16,-4-4 1 0,5 4 2 0,-7-3-1 15,0 3-3-15,2-1 2 0,-2 6-2 0,0-9-2 0,0 4 1 16,-6 0-2-16,8-4-2 0,-8 0 2 0,6-3 1 0,0 4 0 16,1-9-1-16,-7 6 0 0,5-2-1 0,-5 0 1 0,0 1-1 15,8 1-1-15,-8-2 1 0,0 0 0 0,7 6 1 16,-7-6 0-16,0 4 3 0,0 0-2 0,0 4 4 0,0-4-2 16,0 5-1-16,-7-1 0 0,-1 4-1 0,3-5 1 15,-2 5-3-15,-5 0 2 0,4 0-2 0,-4-1 1 0,-2 5 9 16,2-4-2-16,-1-1 1 0,5 5-4 0,-4-1 0 0,0 1-1 15,-2-2 1-15,8 5-2 0,-8-3-8 0,1 3 2 16,1 4 1-16,5-4 1 0,-6 0-1 0,0 0 0 0,-1 0-1 16,2 0 1-16,-8 0 1 0,8 4 0 0,-2-5 0 0,-5 5 1 15,-1-4 2-15,0 4 0 0,1-4 2 0,0 7 2 16,-1-3-2-16,-7 4 4 0,8-1-2 0,-7 0 1 0,0 4-2 16,6 0-2-16,-5-1 0 0,-1 2-1 0,-1-1 0 15,1 4-1-15,6 0-2 0,-6-1 1 0,1 2 2 0,5-2 0 16,-6 1 0-16,6 3 0 0,-5-4-1 0,5 5 0 15,0-5 0-15,1 8-1 0,6-7 0 0,-6 3 1 0,-1 1-1 16,0 3 2-16,7-4 1 0,-7 0 0 0,8 4 0 0,-8-3 1 16,1 2 0-16,5-2 0 0,-6-1 0 0,1 5-2 15,6-1 0-15,-6-5 0 0,-1 7 1 0,0-7 1 0,1 5-1 16,6 0 0-16,-13 0-1 0,13 0 1 0,-13 0-1 0,7 0-2 16,-1 1 0-16,0 2-2 0,-6 1 3 0,7-4-2 15,-7 4 2-15,-2-1 2 0,3 0 3 0,6 5-2 0,-13-5 0 16,6 1-1-16,-1 4-2 0,1-5 0 0,-6 5-2 15,5-1-10-15,-5-3 1 0,-1 3 5 0,7 0 2 0,-6 0 1 16,6-3 3-16,-1 4 1 0,1-1 0 0,1-3 7 0,-1 3 0 16,-1 0-2-16,1 1-3 0,0-4-2 0,-1 3 0 15,2 1 0-15,-2-1 1 0,2-4 2 0,-1 5-1 0,-1-1-2 16,-5 0 1-16,6 1-1 0,-6 0 0 0,-1-2-2 16,1 2-2-16,-8 3 1 0,1 0-1 0,-6-4 3 0,-1 4-2 15,0 4 3-15,-6-4 0 0,-7 3 2 0,1 5-2 0,-7-5-3 16,0 8-4-16,-8-3-5 0,-4 3-5 0,6-4-6 15,-8 4-9-15,8 3-12 0,5-3-25 0,8 4-43 16,-1-5-55-16,13 5-55 0,7 1-49 0,7 2-59 0,6 0-93 16,-1 4-164-16,7 4-67 0,2-1-5 0</inkml:trace>
  <inkml:trace contextRef="#ctx0" brushRef="#br0" timeOffset="7107.92">10928 8598 161 0,'-6'-4'281'0,"-1"4"-86"0,1 0-74 0,0 0-51 16,-1 0-33-16,0 0-18 0,1 0-9 0,0 4-6 15,-1-4 0-15,-1 0-1 0,8 0 0 0,-5 0 1 0,-2 3 0 16,7-3 1-16,0 0 0 0,-7 0 0 0,7 0 2 16,0 0-2-16,0 0-1 0,0 5-1 0,0-5 1 0,0 0 1 15,0 0-2-15,0 0 3 0,0 0 5 0,0 0 3 0,7 3 5 16,-7-3 4-16,0 0 2 0,7 4 1 0,-2-2 6 15,3 3 1-15,-1-5 0 0,5 3 1 0,2-3-2 0,-8 4-2 16,13-4-1-16,-5 0-1 0,6 0-2 0,-2 0-3 16,2 0-6-16,7 0-3 0,-1-4-1 0,-1 4-1 0,7-3 1 15,-5-2-3-15,12 3 2 0,-6-2 1 0,12 1 1 0,-5-5-1 16,5 4-1-16,1 0 1 0,-1-2 0 0,8 1 0 16,-2-2-2-16,-5 0-1 0,7-1 0 0,-2 1 1 0,1 4 0 15,1-4 0-15,-1 3 1 0,-7-4-2 0,1 5 1 16,-1-1-3-16,2-3-1 0,-9 7 0 0,1-8-1 0,0 8-2 15,1-4 0-15,-2 1-2 0,-5-1 0 0,6 4 1 0,-6-3-1 16,6-1 0-16,-6 4 0 0,-1-3-1 0,0-1 1 16,-5 4 2-16,6-4-1 0,-7 4 2 0,-7-4 0 0,1 4 1 15,-1 0 4-15,0-3 3 0,-5 3 1 0,5 0 1 16,-12 0 2-16,6 0-1 0,-8 0 0 0,2 0-2 0,-7 0-5 16,8-5-4-16,-8 5-5 0,0 5-17 0,0-5-21 0,-8 3-40 15,8-3-99-15,-7 4-150 0,-5 0-94 0,-1 0-55 16</inkml:trace>
  <inkml:trace contextRef="#ctx0" brushRef="#br0" timeOffset="7920.01">11092 10885 85 0,'0'2'134'0,"-8"-2"-27"0,2 4-17 16,0-4-10-16,6 3-3 0,-7 2 1 0,1-5 4 15,6 3 1-15,-6-3 0 0,6 4-4 0,0-4-7 0,0 0-6 16,-8 4-6-16,8-4-8 0,0 0-5 0,0 0-1 15,0 0-5-15,0 4-3 0,0-4-3 0,0 0-6 0,0 0-2 16,0 0-7-16,0 0-2 0,8 0-5 0,-8 0-3 16,0 0-4-16,0 0-2 0,0 0 1 0,6 3-1 0,0-3 1 15,-6 0-3-15,7 0 2 0,5 4 0 0,-4-4 1 0,-2 0 0 16,6 0 1-16,2 0-3 0,6 0 0 0,-1 0 0 16,1 0 1-16,0 0-2 0,5 0-1 0,1 0 0 0,7 0 3 15,-1-4-2-15,8 4-1 0,-8 0 0 0,14 0-1 16,-7-3 1-16,6 3 1 0,2 0-1 0,-2-4-1 0,7 4 0 15,-7-4 1-15,8 4 3 0,-8-4 2 0,7 1 4 0,1 3 4 16,-1-5 1-16,-1 2 7 0,2-1 4 0,-1 2 2 16,-7-3 2-16,7 2 0 0,-6-1-4 0,0 0-1 0,-1 0-3 15,-5 1-6-15,-1-1-3 0,-1 0-3 0,-5 1-3 16,-1 0-1-16,-5-2-2 0,-2 5 4 0,-4-4 5 0,-9 1 8 16,8 3 7-16,-13-3 11 0,6 3 11 0,-7-4 12 0,1 4 13 15,-7 0 6-15,5 0 0 0,-5 0-4 0,0-4-6 16,0 4-9-16,-5 0-12 0,5 0-12 0,-7-3-16 15,1 3-10-15,-1 0-13 0,1 0-22 0,-1 0-29 0,7 0-34 16,-6 0-37-16,6 0-47 0,-6-4-81 0,6 0-160 0,6 0-85 16,-6 4-49-16,0-3-9 0</inkml:trace>
  <inkml:trace contextRef="#ctx0" brushRef="#br0" timeOffset="8326.32">12837 10561 344 0,'0'0'338'0,"-7"0"-100"0,7 0-78 0,0 0-51 0,-5 0-33 16,5 0-17-16,0 0-4 0,5 0-3 0,-5 0 1 16,7 0 0-16,-7-3-1 0,8 3-5 0,4-4-2 0,-5 4-3 15,6-3-1-15,0 3-6 0,0-4-1 0,0 4-2 16,0-4-1-16,6 4-2 0,1-4-1 0,-1 1-1 0,1-1-4 15,6 4-2-15,1-3-1 0,-1-4-2 0,-1 7-4 0,1-8-1 16,-1 8-3-16,3-4-3 0,-2 1-1 0,-7-1-2 16,7 4-1-16,-6-4-1 0,-9 4-9 0,9 0-15 15,-6 0-18-15,0 4-20 0,-8-4-21 0,0 0-27 0,-6 0-39 16,0 0-56-16,-6 0-74 0,0 0-110 0,-8 0-50 0</inkml:trace>
  <inkml:trace contextRef="#ctx0" brushRef="#br0" timeOffset="8576.27">13071 10543 148 0,'-5'4'459'16,"-1"-4"-103"-16,6 4-128 0,-9-4-93 0,9 3-55 0,0 1-31 16,0-1-13-16,0 1-3 0,0-1 0 0,9 5 1 0,-9-1 1 15,6 4 2-15,-1 1-2 0,2-1-1 0,1 3-3 16,-2 0-4-16,0 1-2 0,1 4-3 0,-1-1-2 16,8 0-2-16,-8 0-3 0,0 1-3 0,0 3-2 0,2-3-2 15,-2 2-3-15,-6-2-2 0,0-1 0 0,0 0-1 0,-6 0 1 16,-2 1 1-16,2-1 0 0,0-3 2 0,-7 0 4 0,0-1 4 15,0 1 0-15,-1-4 0 0,2 0 1 0,-8-4 0 16,1 4 2-16,5-7-2 0,-4 4-3 0,-2-6-2 16,0 3 0-16,6-3-3 0,2-2 1 0,-1 0-1 0,7 0-3 15,-1 0-12-15,0 0-21 0,7-7-31 0,0 5-46 0,7-10-75 16,6 1-128-16,0 0-111 0,6-4-66 0,1 1-28 0</inkml:trace>
  <inkml:trace contextRef="#ctx0" brushRef="#br0" timeOffset="8794.81">13423 10727 419 0,'0'-4'484'15,"0"4"-127"-15,0 0-129 0,8-5-79 0,-2 2-52 0,0 3-29 16,2-3-17-16,4-1-14 0,1 0-13 0,7 1-9 0,0-1-5 15,-1 0-4-15,-1 0-9 0,3 4-11 0,6-3-12 16,-9 3-18-16,9 0-22 0,-7-4-27 0,-1 4-45 0,0-3-61 16,1-1-80-16,-7 4-113 0,-7-3-51 0</inkml:trace>
  <inkml:trace contextRef="#ctx0" brushRef="#br0" timeOffset="8951.06">13359 10800 220 0,'-13'3'453'0,"7"-3"-118"0,-1 4-123 0,7-1-80 0,-7-3-44 0,7 0-27 16,0 0-15-16,7 0-7 0,0 0-8 0,5 0-4 15,8 0-11-15,0-3-15 0,-1-1-21 0,7 4-27 0,0-7-41 16,0 4-67-16,7-1-111 0,-7-4-98 0,0 1-65 16</inkml:trace>
  <inkml:trace contextRef="#ctx0" brushRef="#br0" timeOffset="9200.94">13711 10741 53 0,'-7'3'448'0,"1"5"-96"0,0 4-133 16,6-6-89-16,-7 2-53 0,7 3-28 0,0-4-14 0,7 4-7 16,-1-4-4-16,0 1-3 0,1 3-1 0,-1-5-5 15,8 3 0-15,-2-6-2 0,2 4-3 0,5-3 1 16,-6-4 1-16,6 3 0 0,1-3 1 0,0-3 5 0,-1 3 4 15,1-4 8-15,0-3 6 0,-1-1 8 0,0 4 10 0,-6-2 12 16,1-2 12-16,-8 1 12 0,0-1 9 0,1-2 2 0,-7 3-2 16,-7-5-8-16,1 1-12 0,-8 5-11 0,2-6-16 15,-8-3-23-15,-5 8-33 0,5-5-43 0,-6 2-46 16,-7-5-58-16,7 1-105 0,0-5-168 0,-7 2-95 0,7 2-46 16</inkml:trace>
  <inkml:trace contextRef="#ctx0" brushRef="#br0" timeOffset="9888.29">12830 8396 286 0,'0'0'349'0,"0"0"-92"0,0 0-82 0,0 0-58 0,0-3-40 16,7 3-23-16,-7-3-10 0,8 3-4 0,-2-5-4 0,0 5-5 15,7-3-2-15,-6-1-4 0,6 4-1 0,0-4 1 16,5 1-3-16,-3-1-4 0,4 1-3 0,-6-1-2 0,6 4-1 16,7-4-2-16,-6 0-2 0,-2 4-2 0,2-3-3 0,-5 3-1 15,4 0-3-15,-6 0-6 0,0 0-11 0,-1 0-15 16,2 0-17-16,-9 3-21 0,3-3-29 0,-1 0-42 0,-2 0-64 15,-5 4-95-15,0-4-79 0</inkml:trace>
  <inkml:trace contextRef="#ctx0" brushRef="#br0" timeOffset="10122.71">13001 8411 381 0,'-6'4'295'0,"6"-4"-95"0,0 4-71 0,0-1-48 15,0 1-28-15,0-4-15 0,6 7-5 0,-6 0-4 0,0-3 2 16,6 3-3-16,0 5-2 0,1-2-4 0,0 2-2 0,-1-2 0 15,1 9-3-15,-1-5 0 0,-1 1-2 0,4 3-1 0,-3 0 0 16,-1 1 0-16,2-2-3 0,-7-1-2 0,0 2-1 16,0 0-1-16,0-3-1 0,0 0 0 0,-7-1 1 15,2 1 3-15,-1 0 3 0,-3 0 4 0,-2-4 3 0,-2 4 3 16,-7-5 1-16,8-3-1 0,-2 1 1 0,-6-1-4 0,7 0-3 16,-6 0-5-16,6-3-5 0,0 0-2 0,6 0-1 15,-6-4-6-15,7 3-17 0,6-3-26 0,-7-3-38 0,7-1-83 16,7 0-165-16,-1-3-90 0,1 0-48 0</inkml:trace>
  <inkml:trace contextRef="#ctx0" brushRef="#br0" timeOffset="10357.14">13261 8547 7 0,'0'0'472'0,"0"0"-81"16,7-4-129-16,0 4-102 0,-7-3-58 0,6 3-34 15,5-4-18-15,-2 4-11 0,2-5-5 0,3 2-6 0,0 0-3 16,5 3-6-16,0-4-6 0,1 0-3 0,-1 4-5 0,1-3-3 16,0 3-9-16,-1 0-16 0,1 0-21 0,0 0-27 15,-8-3-43-15,2 3-69 0,-3 0-124 0,-3 0-89 0,-2 0-45 16</inkml:trace>
  <inkml:trace contextRef="#ctx0" brushRef="#br0" timeOffset="10528.84">13301 8646 266 0,'0'3'431'0,"0"-3"-111"0,0 0-104 0,0 0-77 15,6 0-46-15,-1 0-27 0,3-3-18 0,5 3-12 0,0-4-9 16,0 0-8-16,13 4-7 0,-6-3-9 0,6-1-10 0,-6 0-17 15,5 0-18-15,1 1-31 0,0-2-53 0,-1-1-93 16,3 3-130-16,-8-5-67 0</inkml:trace>
  <inkml:trace contextRef="#ctx0" brushRef="#br0" timeOffset="10747.47">13633 8422 371 0,'-7'-3'430'0,"7"3"-124"16,0 0-118-16,0 3-74 0,0-3-46 0,0 4-21 0,0-1-11 16,0 4-5-16,0 5 0 0,0-2-1 0,7 5 0 0,-7 4 1 15,6 3-1-15,1 0-2 0,-1-1-7 0,0 6-7 16,2-2-2-16,-8 4-5 0,6 0-3 0,7 1-1 16,-13-1-3-16,7 4-5 0,-1 0-11 0,-6-4-18 0,6 5-25 15,-6-5-39-15,0 0-76 0,-6-3-154 0,6-1-91 0,-6-3-48 16</inkml:trace>
  <inkml:trace contextRef="#ctx0" brushRef="#br0" timeOffset="16558.84">10994 14928 297 0,'0'0'354'15,"-7"0"-114"-15,0-3-90 0,7 3-54 0,-7 0-32 0,7 0-18 16,0 0-12-16,-5 0-7 0,5 3-1 0,0 2 0 16,0-2 2-16,0 4-2 0,0 0-1 0,0 8 1 0,0-1 4 15,0 1 4-15,-6 7 2 0,6 0-2 0,0 3-3 0,0 2-2 16,0 2-1-16,-9 0 0 0,9 0-4 0,0 1-4 15,0 3-2-15,-5 0-3 0,5-1-4 0,0 1-1 0,-6 0-3 16,6-4-1-16,0 1-3 0,-7 3 0 0,7-4-2 0,-7 0-10 16,7 1-16-16,-6-4-22 0,6-4-32 0,0-1-54 15,0-1-100-15,0-6-130 0,0-3-76 0,0 0-32 16</inkml:trace>
  <inkml:trace contextRef="#ctx0" brushRef="#br0" timeOffset="16980.54">11053 15097 304 0,'-8'-4'482'0,"2"-3"-134"0,0 0-131 0,0-1-72 16,6 0-36-16,0 5-11 0,-8-3 3 0,8-2 12 15,8 0 11-15,-8 1 9 0,6-1 5 0,0 1 7 0,0-1-2 16,2-2-3-16,4 3-9 0,1-1-13 0,7 1-12 16,-8-4-9-16,8 4-13 0,0-1-16 0,-1 1-12 0,1 3-12 15,-6 1-9-15,5 0-7 0,-6 3-7 0,0 3-8 16,-1 0-5-16,-4 1-1 0,-2 7-2 0,0 0-3 0,-6 0-2 16,0 7-1-16,0 0-3 0,0 1 2 0,-6 4 0 0,6-2-3 15,-6-3 1-15,6 4-1 0,0-4 0 0,0 4 2 0,0-2-1 16,0-3-2-16,12 2 0 0,-5-1 1 0,6 0-2 15,-6 0 1-15,5-4 1 0,2 5-1 0,-3-4 3 16,4 4-1-16,-2-1 1 0,-7-5 0 0,1 7 1 0,-7-3 2 16,0-1 1-16,-7 5-2 0,1-3 0 0,-1 2 0 0,-6-3 1 15,-6 6-3-15,-1-5 1 0,1 0-5 0,-1 0-2 16,0 1-4-16,1-4-9 0,-2-1-24 0,10-3-33 0,-9 1-44 16,6-2-43-16,8-6-41 0,0-1-50 0,6-3-81 15,0 0-141-15,6-7-80 0,0-1-27 0</inkml:trace>
  <inkml:trace contextRef="#ctx0" brushRef="#br0" timeOffset="17167.84">11763 15225 63 0,'6'-7'514'0,"8"0"-7"0,-2 3-168 0,1-3-122 0,7-1-66 15,-1 0-36-15,8 1-16 0,-2 0-7 0,1 0-5 16,0-1-4-16,7 1-11 0,-1 0-12 0,8 3-16 15,-1-4-33-15,-7 5-40 0,1-1-39 0,5-3-41 0,-5 4-51 16,0-1-76-16,-7-4-128 0,0 1-102 0,-6 4-53 0</inkml:trace>
  <inkml:trace contextRef="#ctx0" brushRef="#br0" timeOffset="17292.87">11854 15236 376 0,'-26'7'492'0,"6"0"-157"16,1 1-133-16,-1-1-80 0,14 1-42 0,-7-5-20 0,13 0-6 15,0 2-4-15,6-2-1 0,7-3-4 0,7 4-9 16,6-4-15-16,6-4-24 0,7 4-27 0,7-3-34 0,6-5-44 16,0 1-55-16,0 0-63 0,7-8-94 0,0 4-89 15,-1 0-41-15</inkml:trace>
  <inkml:trace contextRef="#ctx0" brushRef="#br0" timeOffset="17527.14">12734 15063 40 0,'-27'8'473'16,"-5"-4"-71"-16,-1 4-109 0,-6 2-81 0,6 1-48 15,0 4-19-15,1-5-6 0,7 9 3 0,-1-4 0 0,6-1 1 16,7 4-5-16,6-2-9 0,0 2-10 0,7-4-13 0,7 5-14 16,6-5-10-16,6 1-10 0,1-1-8 0,6-3-5 0,7-2-6 15,-1 0-2-15,7-5-4 0,1-4-2 0,4 0 0 16,3-4 2-16,-2 2 7 0,1-5 11 0,-7-2 12 16,7-2 11-16,-8 1 10 0,-4-1 5 0,-8 0 0 0,0 0-5 15,-7-4-9-15,-5 4-16 0,-8-4-14 0,-6 5-14 0,-6-6-15 16,-3 5-10-16,-9 2-6 0,-2-3-8 0,-12 1-8 15,-1 3-24-15,-12 1-58 0,-1-1-91 0,-1 5-91 0,-3-4-98 16,-3 0-166-16,1 3-116 0,0-4-88 0,0 8-32 16,-7-7 23-16</inkml:trace>
  <inkml:trace contextRef="#ctx0" brushRef="#br0" timeOffset="22698.02">3071 7814 48 0,'0'0'188'0,"-9"0"-31"16,9 0-31-16,0-4-27 0,9 1-21 0,-9 3-18 16,0-4-14-16,0 0-10 0,0 4-9 0,0-4-4 0,0 1 1 15,0-1 4-15,0 4 5 0,0-3 2 0,0 3 2 16,0-4-2-16,0 4-2 0,-9-3-4 0,9 3-8 0,-5 0-8 16,5-4-5-16,-6 4-2 0,-1 0-3 0,1 0-1 0,6 0 0 15,-7 0-2-15,1 0 3 0,-1 0 1 0,1-4 0 16,-1 4 2-16,7-4 2 0,-13 4 0 0,13 0 0 0,-6-3 1 15,-1 3 4-15,0 0 0 0,1-5 2 0,-1 5-3 0,0-3-2 16,2 3 3-16,-2-3-3 0,-1 3 1 0,3-3-4 16,-1 3 0-16,-2-4-1 0,2-1-1 0,0 5 0 0,-1-3-1 15,7-1 0-15,-6 0-1 0,-1 4-2 0,1-3 0 16,-1 3 0-16,7-4 1 0,-6 0-2 0,0 1 0 0,-2 3 0 16,1 0 0-16,2-4 0 0,-10 1 1 0,10 3 0 0,-8 0-1 15,7-5 1-15,-8 5 0 0,2 0-1 0,-2 0 0 16,2 0 2-16,-2 0-2 0,1 0 0 0,1 0 1 15,-8 5-1-15,7-5-2 0,0 0 4 0,0 0 0 0,-1 0-1 16,8 0 2-16,-6-5 0 0,4 5-1 0,1 0 2 0,2 0-1 16,-2 0 0-16,-6 0 0 0,6 0 0 0,1 0-3 0,0 0 1 15,-1 0 2-15,0 0-2 0,1 0 2 0,0 5-1 16,-1-5-1-16,0 3 0 0,1-3 1 0,-7 4-3 16,7-1-1-16,-2 1 2 0,-5 0 0 0,0 3-1 0,1-3 0 15,5 4 0-15,-6-4 0 0,0 2 3 0,1-3 0 0,-2 5-2 16,1-4 3-16,-1 4-1 0,2-5 0 0,-1 4-2 0,0 0 3 15,-1-3 0-15,2 4-2 0,-1-1 1 0,6-3-1 16,-6 2-1-16,1-2 2 0,-2 4 0 0,7-1-2 16,-6 0 0-16,6-3 0 0,-5 3 1 0,-1 2 0 0,6-3 0 15,-5 1-1-15,5-3 1 0,-6 4 3 0,7-1 2 0,-8 4-1 16,1-4 0-16,0 4 2 0,0-3 3 0,-6 2-1 16,6 1 1-16,-7 1-2 0,7-2 0 0,-7 1 0 0,7 4-1 15,-7-3 0-15,8-3 1 0,-8 7 2 0,8-3 0 16,-2 3-1-16,-5-5 0 0,5 4 1 0,2-1-2 0,-2 1 1 15,2-1-2-15,-1 1-2 0,-1 0 0 0,2-1 0 0,-2 1-1 16,2-1 0-16,-2 2-2 0,1 2 1 0,-7-4 1 16,8 1-1-16,-1 4 1 0,0-2-1 0,0-1 0 15,0 2 0-15,0-3 1 0,-1 3-1 0,-5 0 0 0,13-3-1 16,-7 3 1-16,0-3-1 0,-1 0 1 0,8-1 0 0,-7 1-1 16,6-1 0-16,-6 1 4 0,7-5 1 0,0 6 0 0,-1-2 3 15,0-3 1-15,1 3 1 0,0-2 0 0,-2 3 0 16,2-1-1-16,0 1-2 0,-2 0-2 0,3-1-1 0,-2 1-1 15,1 3-2-15,-1 0 2 0,1-4-2 0,0 6-1 16,-2-6 1-16,2 4-1 0,0 1 0 0,-8-1 2 0,8 0-2 16,0 4 0-16,-7-3 0 0,6 3 2 0,-6 0 0 15,-2-1 1-15,10 1-1 0,-7 0 1 0,5 0 1 0,-6 1 2 16,6-1 2-16,-5 3 2 0,4-3 1 0,-4-1 1 0,-2 2 4 16,8 0 0-16,-8 2 2 0,9-4 0 0,-2-2-5 15,-1 3 0-15,3-4 2 0,-1 5-1 0,0-1-2 0,-2-5 1 16,2 6-1-16,0-5-5 0,6 4 3 0,-7 0 1 15,7 0-1-15,-6-1-1 0,-1 1 0 0,7-3-3 0,-7 3 1 16,7 4 6-16,-6-3-3 0,6-2-2 0,-6 4-1 0,6-3 0 16,-7 0 2-16,7 4-2 0,-8 0-1 0,8 3-1 15,-5 0 0-15,-1-4 0 0,-2 5-2 0,2-5-1 0,6 4 0 16,-6 2 0-16,-2-2 2 0,8-4-1 0,0 4 2 16,-5-2 5-16,5-2 2 0,0 1 4 0,0 3 3 0,0-8-1 15,0 6 2-15,0-5 1 0,0 3-3 0,0-3-2 0,5 1-1 16,-5-2-4-16,8-3-1 0,-8 4-2 0,6 1-2 15,0-3 0-15,-6-1 1 0,8 4-2 0,-2-5 0 16,-1 4 0-16,-5 0-2 0,8 0-1 0,-1 0 2 0,-1 4-1 16,0-1-3-16,1 4 3 0,-7-3-2 0,7 4 2 0,-7-1-1 15,0 4-1-15,0-1 2 0,0 2-1 0,0 2 1 0,0-3-2 16,0 4-1-16,0-4-1 0,6 0-1 0,-6-4 1 16,7 4-1-16,-1-4-1 0,0 1 0 0,-6-1-2 15,14 0 0-15,-8 0-1 0,-1-3 2 0,3 3 0 0,-1-2 0 16,6-2 1-16,-7 0 0 0,8 1 1 0,-8-4 1 0,6 3 1 15,-4-2-1-15,4-1 0 0,-5 3 1 0,6-3 0 16,0 1 2-16,-2 2 3 0,-2-3-2 0,2 0 2 0,4 4 2 16,-2-4-1-16,-1 3 2 0,2-4-1 0,-2 6-2 15,8-2 1-15,-7 5-1 0,-1 0-2 0,2 2-2 0,0-3 0 16,5 1 0-16,-6 3-3 0,0-4 2 0,0 4-2 0,6-4 0 16,-5 1-2-16,-1-1 0 0,6-4 0 0,-6 5 0 15,1-1 2-15,5-3 0 0,-6-1 0 0,0 1 0 0,7 0 1 16,-8-4 1-16,2 3 0 0,-2-3-1 0,8 4 1 15,-7-4 3-15,1 0 2 0,-2 0 1 0,1-1 3 0,7 2 1 16,-8-1-1-16,2 0 2 0,6 1-1 0,-1-6-1 0,1 5-2 16,-2-3 1-16,2 2-2 0,6 1-1 0,-6-2 0 15,6-3-1-15,0 2 1 0,0-5-1 0,0 4-2 0,1-3 0 16,-1 0-1-16,-7 0 2 0,6-1-2 0,2-3 1 16,-1 1-2-16,-6-3 1 0,5 7 0 0,2-9 1 0,-2 4-3 15,8 0 2-15,-7-4 3 0,1 1 2 0,5-2 3 16,1 3-1-16,-7-6 2 0,6 4 0 0,0-3 4 0,1-1-1 15,7 1-2-15,-7-4 1 0,6 4-1 0,-7 0 0 0,7-4 0 16,-7 0-1-16,8 0 0 0,-7 0-2 0,-2 3 5 0,3-3-3 16,-2 0-1-16,7 4-1 0,-6-4-2 0,-1 0-1 15,1 0 0-15,-1 3-1 0,2-3-6 0,-2 0 1 16,1 0 2-16,-1 0-2 0,1 0 1 0,-1 0 3 0,1 0-2 16,-1 0 1-16,7 0-2 0,-7-3 3 0,1 3 2 0,0-4 0 15,6 1 0-15,-6-1 0 0,-1 0 2 0,7 0 2 16,-6-3-1-16,-1 3 2 0,0 1 0 0,8-4-1 0,-7 2 1 15,-1-1 2-15,1-2 0 0,-1 1 0 0,1-1 0 16,-1 0 0-16,1 2-3 0,-1-1 1 0,1-1 0 0,-7-3 0 16,6 0 1-16,1 4 2 0,1-4 0 0,-10 0 0 0,9-4-1 15,-6 4 0-15,5-4 0 0,-6 1-5 0,6 3-1 16,-5-8-2-16,6 5-1 0,-7-1-3 0,-1-3 0 16,8 0-2-16,-6-1 0 0,-1 1 0 0,-1-3-2 0,1-2 0 15,0 2 2-15,1-1 0 0,-1-4 0 0,-6 4 1 0,6-4-1 16,-7 4 0-16,1-3 2 0,0-1-2 0,-1-1-1 0,0 2 2 15,0 0 0-15,-5 0 0 0,6-2 1 0,-7-2-2 16,6 3 0-16,-6-3 1 0,0 4-1 0,-1-5 1 0,9 0 2 16,-8-2-1-16,-1-1 0 0,2 3 2 0,-1-2-2 15,0-1 1-15,0-3 0 0,-2 2-3 0,4-3 0 0,-2 1 0 16,6-1 0-16,-6 1 0 0,1-1-1 0,-2 0 0 16,2 4 1-16,-3-4-1 0,4 6 0 0,-2-6 0 0,-7 3 0 15,8 1 0-15,-8 0 0 0,6 0 1 0,-4 0-1 0,-2 4 11 16,0-4-4-16,1 0-4 0,-7-1-1 0,6 5-1 15,1-8 2-15,-7 5-1 0,0-1 0 0,0-3-11 0,7-1 5 16,-7-4 4-16,0 5 1 0,0-4 2 0,0-5-1 16,0 5 2-16,0 0-1 0,0 0-1 0,0-1-1 0,0-3 0 15,0 4 0-15,0 0 0 0,0-4-2 0,0 3-3 0,0 2 1 16,-7-6 2-16,7 6 0 0,0-6-2 0,0 5 2 16,0-4-1-16,-7 4 1 0,7-2 1 0,-6 3-1 0,6-1-1 15,0 3 0-15,-7-3 3 0,7 3-2 0,-6 1 2 16,0-1-1-16,6 3 2 0,-8-2 1 0,2 0 5 0,0 3 0 15,0 0 0-15,-2 0 7 0,2-4 8 0,0 8 5 0,-2-5 3 16,3 2 1-16,-10-1-7 0,10 4 1 0,-1-5 1 16,-8 1-8-16,8 4-9 0,-7-3-4 0,6-2-5 15,1 2-2-15,-7-2 1 0,0 1 0 0,0-3-2 0,7 7 2 16,-8-5-2-16,1 1 2 0,0 0-1 0,-6 4 2 0,5 0-3 16,2-1 0-16,-8 1 1 0,6 0-1 0,-6-1 0 15,9 5-1-15,-9-1 1 0,1 1-2 0,-1-1 3 0,6 1 0 16,-5 2 0-16,0-2 0 0,6 3 3 0,-7 0 0 15,7 4 0-15,0-4 1 0,0 3-1 0,0 1-1 0,-1 4 1 16,9-5 0-16,-10 1-1 0,10 3-1 0,-1-3 1 0,-8 3 2 16,8 1-1-16,-1-5 0 0,-5 5-1 0,4-2-1 15,-4-1 0-15,6 2 1 0,-9 1-2 0,3-5-1 0,-1 4-2 16,0 1 2-16,1-1-1 0,-2 0 4 0,1 1-2 16,-7 2-1-16,1 1 2 0,5-3 0 0,-6 3-1 0,2 0-1 15,5 0 2-15,-6 4 0 0,5-4 1 0,1 3 0 0,-7-3 0 16,7 5 0-16,0-2 1 0,1-3 2 0,-2 3-2 15,8-2-1-15,-7 3 0 0,0-5-1 0,0 1 5 0,7 4-3 16,-8-4-1-16,1 0 0 0,-1 3-1 0,2-3 0 0,0 5 1 16,-8-6-1-16,6 1-5 0,2 4 3 0,-9-4-1 15,2 0 3-15,0-1-2 0,-1 3-1 0,1 0-2 16,-7-2 0-16,-1 0-2 0,1-4-1 0,0 5-1 0,-6-1 1 16,-1 0 2-16,1 0 2 0,-7-4 2 0,6 1 0 0,-7-1 2 15,2 4 2-15,5-4 2 0,-6 1-1 0,7 3-1 0,-8-4-1 16,8 4 1-16,-7 0 0 0,0 0 0 0,0 4-1 15,-7-4 0-15,7 7 0 0,-7-4-1 0,-5 8 0 16,5-3-8-16,-13 3-18 0,7 3-31 0,0 5-46 0,0 0-56 16,-7-1-52-16,7 4-61 0,0-4-112 0,5 8-136 0,3-1-91 15,-2 1-31-15,1 3 10 0</inkml:trace>
  <inkml:trace contextRef="#ctx0" brushRef="#br0" timeOffset="24103.76">1383 15027 177 0,'-7'0'160'0,"7"4"-22"0,-6-4-19 0,6 3-19 0,-7-3-14 16,7 0-12-16,-8 4-4 0,8-4-8 0,0 0-5 0,0 0-6 16,-5 0-4-16,5 0-5 0,0 0-5 0,0 0-4 0,0 0-6 15,0 0-6-15,0 0-5 0,0 0-3 0,0 0 0 16,0 0-4-16,0 0-1 0,0 0 1 0,0 0 1 15,0 0 1-15,0 0 2 0,0 0-1 0,0 0 0 0,0-4 1 16,0 4 0-16,0 0-2 0,-6 0 0 0,6 0-1 0,0-3-1 16,0 3 0-16,0 0-2 0,0 0 0 0,0 0-2 15,0 0-1-15,0 0-1 0,-9 0 0 0,9 0 0 0,0-4 1 16,0 4 1-16,0 0 2 0,0 0 1 0,0 0 1 16,0 0 3-16,0 0 1 0,0 0 0 0,0 0 3 0,0 0-2 15,0-4-1-15,0 4 2 0,0 0 0 0,0 0 0 0,0 0 3 16,0 0-1-16,-5 0 0 0,5 0 0 0,0 0-2 15,0 0-1-15,0 0-2 0,0 0-3 0,0 0-2 0,0 0-2 16,0 0-3-16,0 0-2 0,-6 0 1 0,6 0-2 16,0 0 0-16,0 0-1 0,0 0 1 0,0 0 0 0,0 0-1 15,0 0 2-15,0 0-1 0,0 0 1 0,0 0 1 0,0 0 0 16,0 0 1-16,0 0-1 0,0 0 0 0,0 0 1 16,0 0 0-16,0 0 1 0,0 0-1 0,0 0 1 0,0 0 1 15,0 0 3-15,0 0 1 0,0 0 0 0,0 0 0 16,0 0 0-16,0 0 0 0,0 0-2 0,0 0 0 0,0 0-2 15,0 0-1-15,0 0-1 0,0 0-1 0,-6 0 0 16,6 0-1-16,0 0 0 0,0 0 0 0,0 0 0 0,0 0 0 16,0 0 0-16,0 0 0 0,0 4 1 0,0-4-1 0,6 0 0 15,-6 4 0-15,0-1-1 0,0 1 0 0,-6 7-1 0,6 0 1 16,0 0-1-16,0 4 2 0,0 3 0 0,0 0 0 16,-7 4 1-16,7 0 0 0,0 4 0 0,0-5 1 15,7 6-1-15,-7-2 1 0,0-3 1 0,0 4-1 0,6-5 2 16,-6 2-2-16,0-1-1 0,6-1 1 0,-6-2 0 0,0 3 0 15,0-4-1-15,5 1-1 0,-5-5 0 0,0 5 0 16,0-4 0-16,0-1 0 0,0-3 0 0,0 4-1 0,0-4 1 16,0 0-1-16,0 0 0 0,0-5 0 0,0 6 0 15,-5-1 1-15,5-3 0 0,0-2-2 0,0-1-9 0,0 2-12 16,0-4-13-16,0-3-15 0,0 0-17 0,5 0-26 0,-5 0-37 16,9-3-64-16,-3-4-106 0,-1 0-95 0,-5-1-46 15</inkml:trace>
  <inkml:trace contextRef="#ctx0" brushRef="#br0" timeOffset="24635">1395 15086 277 0,'0'-3'353'0,"-6"-1"-96"0,6 0-86 0,-6 0-59 16,6 1-37-16,-7-2-18 0,7 2-9 0,0 0 0 16,-6 0 3-16,6-2 5 0,-7 2-2 0,7 3-3 15,0-4-2-15,-8 0-2 0,8 0-3 0,0 4-3 0,0-3-2 16,0-1 1-16,0 4 5 0,0-4 2 0,0 1 1 0,0 3 1 16,0-4-1-16,0 4-2 0,0-4-3 0,0 4-6 15,0-4-1-15,8 4 0 0,-8-3 2 0,0 0-2 0,7-1 0 16,-7 4-1-16,6-4-4 0,-6 1 1 0,7-1-1 15,-7-4 0-15,6 5-1 0,0-1 5 0,1-3 6 0,6 4 5 16,1-1 6-16,-2 0 2 0,-5 0-3 0,11 1-2 0,-4 3-4 16,-8-4-9-16,8 8-8 0,-8-4-10 0,1 7-7 15,0 1-7-15,-1 2-4 0,-6 1-1 0,0 8 0 0,-6-1 0 16,-1 4-1-16,0 4 0 0,1-1 0 0,-8 1 2 16,8-1 0-16,0 1 0 0,-7-1 0 0,6 1-1 0,1-4-1 15,6 0-2-15,-7 0 0 0,7 0-1 0,7-4-5 0,-7 1-3 16,6-2-2-16,6 3-4 0,-4-5-6 0,4 3-2 15,2-4-1-15,-1 1-1 0,0-5 1 0,0 5 3 16,0-3 2-16,0-2 3 0,0 2 5 0,0-1 4 0,0 0 1 16,-6 0 2-16,-1-4-1 0,-6 4 1 0,0 0 2 0,0 0 1 15,-6 0 3-15,-1-4 1 0,-6 3 1 0,0 2 1 16,-6 3 1-16,5-7 2 0,-5 2-1 0,-1 1-1 0,-6-3 1 16,7 2-1-16,-1-2-1 0,0-1-12 0,1-3-15 0,0-1-23 15,-1 1-25-15,7 0-25 0,7-1-28 0,-3-6-35 16,4-1-59-16,5 0-76 0,5-7-142 0,4 4-58 0,-3-4-22 15</inkml:trace>
  <inkml:trace contextRef="#ctx0" brushRef="#br0" timeOffset="24853.54">1760 15350 262 0,'0'0'504'0,"-6"0"-104"0,6-4-153 0,0 4-102 0,0 0-53 15,0 0-26-15,0 0-9 0,6 0-2 0,-6 0-2 0,7 0-1 16,0 0-3-16,-1-4-8 0,8 4-7 0,4-8-10 16,2 6-7-16,-1-5-8 0,7 2-3 0,7-2-2 0,-7-1 0 15,0 1-2-15,0 4-2 0,1-5-4 0,-1 5-11 16,-7-2-16-16,1 2-18 0,-1 3-21 0,0-3-28 0,-5 3-31 16,-1 0-41-16,-7 0-53 0,-6 0-73 0,0 3-98 0,0 0-43 15</inkml:trace>
  <inkml:trace contextRef="#ctx0" brushRef="#br0" timeOffset="25009.75">1760 15496 282 0,'-13'8'481'0,"1"-1"-100"0,4-3-140 0,2 0-100 15,6 3-58-15,-6-7-37 0,6 3-15 0,0-3-7 0,6 0-2 16,0 0 0-16,8 0 2 0,-1 0-3 0,13 0-3 16,6-3-1-16,1-2-5 0,13-1-4 0,5-2-8 15,2 1-11-15,-1-3-14 0,7 2-21 0,6-4-31 0,-7 1-53 16,1 0-98-16,-7 0-129 0,8 0-72 0,-10 4-38 0</inkml:trace>
  <inkml:trace contextRef="#ctx0" brushRef="#br0" timeOffset="25540.96">2530 15394 287 0,'-14'0'453'0,"8"0"-112"0,-1 0-122 15,1 0-89-15,0 0-48 0,6 0-26 0,-8 0-15 16,8 0-8-16,0 0-3 0,0 0-5 0,8 0-2 0,-8 0-2 16,12 0-5-16,-5-4-5 0,6 4-1 0,0-4-4 0,0 1-2 15,0-1 0-15,5 0 0 0,9 0 0 0,-7 2-1 16,6-6 0-16,1 4-2 0,-1 1 0 0,-1-1-1 0,8-4 0 15,-7 4-4-15,0 0-10 0,-1 2-11 0,2-3-18 0,-7 3-25 16,5-3-33-16,-6-2-52 0,1 3-84 0,0 0-131 16,0-3-64-16</inkml:trace>
  <inkml:trace contextRef="#ctx0" brushRef="#br0" timeOffset="26306.5">3031 15221 184 0,'7'-8'440'0,"-7"6"-100"0,0-5-113 16,6-2-79-16,-6 2-47 0,7 0-23 0,-1 1-14 0,-1 1-5 16,-5-2-6-16,9-1-3 0,-3 5-5 0,-1-5-6 0,3 5-5 15,-2-1-9-15,1 0-6 0,-7 0-8 0,6 4-5 16,1-3-4-16,-7 3 1 0,6 0-2 0,-6 3-1 0,0-3 0 15,7 4-1-15,-7 0 2 0,0 0 3 0,0 7 3 16,7-5 6-16,-7 6 5 0,0 2 3 0,0 2 4 0,-7-3 2 16,7 10 3-16,0-5 2 0,0 4-1 0,0 4-3 0,-7-1-3 15,7 2-1-15,0-2 1 0,0 4-1 0,0-3-2 16,0-1-1-16,0 6-2 0,0-6 0 0,0 0-3 0,7 1 0 16,-7-4-3-16,7 1-2 0,-7-6-1 0,6 2 0 15,0-1 4-15,1-4-1 0,0-3 1 0,-1 0 1 0,-1 0 1 16,3-3 3-16,-2-1 0 0,0-4 1 0,2 1-2 0,4 0 1 15,-4-4-2-15,4-4 0 0,1 0-1 0,-6-2 0 16,6-2 3-16,-1 1 1 0,2-4 1 0,-8 0 5 0,8 0 4 16,-8-4 5-16,-1 1 3 0,3-1-1 0,-2 0-3 15,1-3-4-15,-7-1-4 0,7 1-6 0,-1 0-6 0,-6-5-7 16,6 2-5-16,-6 3-2 0,0-5 0 0,0 5-1 16,0 0 0-16,0 3 1 0,0 5-1 0,0-2-1 0,0 5-2 15,0 3 0-15,0 0-2 0,0 2-1 0,0-4-1 0,0 12-1 16,0-4 1-16,0 2 0 0,0 4 1 0,0 3 1 0,0 0 0 15,0 3 5-15,0 1 1 0,0-1 0 0,0 1 0 16,6 4 0-16,2-5 3 0,-2 1 0 0,0 0 0 16,1-1 0-16,0-3-1 0,6 4 0 0,-1-7 1 0,2 2-1 15,-2-3 0-15,8-3-1 0,-7 4 0 0,7-8 0 0,0 0 0 16,5 0-2-16,-5-4 1 0,6 0 1 0,0-3 1 16,-7-1 1-16,7-3 0 0,-6 0 1 0,0 1-1 0,5-1 4 15,-11 0-3-15,6-4-1 0,-8 0 0 0,1 1 1 16,-6-1-2-16,0 1 0 0,-1-5 1 0,0 1 0 0,-6 0 1 15,0-1-2-15,0 1 0 0,0-1-2 0,-6-3 0 0,0 4 0 16,6 0-3-16,-7 3 7 0,0 0 5 0,1 4 5 16,-1 4-1-16,1 0 2 0,0-1 2 0,-1 5 0 15,0-2-1-15,1 5-6 0,0 5-6 0,-8-2-2 0,8 5 1 16,-7 3-3-16,6 3 0 0,-6 1 3 0,7 0 7 0,0 3 6 16,-2 5 4-16,2-2 7 0,6-4 8 0,0 10 10 0,0-5 10 15,0 0 4-15,0-1 2 0,6 2 5 0,2-5 2 16,4 5 0-16,1-5-5 0,0-4-7 0,6 4-6 15,1-3-4-15,6 0-8 0,1-3-6 0,5-3-7 0,1-1-8 16,5 0-8-16,8-4-12 0,0-4-26 0,0 0-44 0,6 0-62 16,-7 0-77-16,1-4-76 0,-7-4-107 0,0 0-191 15,-1-1-93-15,-5-3-29 0,-6 4 11 0</inkml:trace>
  <inkml:trace contextRef="#ctx0" brushRef="#br0" timeOffset="27868.55">2118 16823 252 0,'-6'3'464'0,"0"-3"-89"0,-1 0-130 0,7 4-98 0,-7-4-58 16,7 0-31-16,0 0-14 0,0 0-3 0,0 0-1 15,0 0 4-15,0 0 9 0,0 0 12 0,7 0 12 0,0 0 12 16,-1 0 9-16,7-4 6 0,1 4 7 0,-2-3 7 0,8-1 4 16,6-4-4-16,0 5-9 0,1-1-10 0,-2-4-13 0,7 6-13 15,8-6-16-15,-7 1-15 0,-1-1-21 0,6 4-28 0,3 0-33 16,-9 1-34-16,1 0-38 0,6-1-40 0,-7 0-35 16,1-3-36-16,5 3-34 0,-5 0-43 0,0 1-70 0,0-5-106 15,-9 4-32-15,3-3-2 0</inkml:trace>
  <inkml:trace contextRef="#ctx0" brushRef="#br0" timeOffset="28071.76">2947 16566 255 0,'-7'-7'567'0,"-1"0"-21"0,8 3-171 16,-5-4-137-16,5 5-88 0,0 3-65 0,0-4-38 0,-6 0-15 16,6 4-9-16,0 0 0 0,0 0 6 0,0 4 10 0,6 0 9 15,-6-1 9-15,5 5 11 0,-5 3 5 0,8-1 3 16,-1 5-3-16,-7 3-6 0,5 1-10 0,2-1-10 15,6 4-10-15,-6-3-11 0,0 3-11 0,5-1-7 0,2 1-3 16,-1 0-8-16,0 5-12 0,6-6-23 0,-5 4-27 0,-3-2-34 16,3 2-32-16,-1-6-29 0,0 3-31 0,1-4-33 0,-8 0-34 15,7 1-40-15,-6-4-70 0,-1-5-86 0,-6 1-30 0</inkml:trace>
  <inkml:trace contextRef="#ctx0" brushRef="#br0" timeOffset="28430.95">2952 16658 564 0,'-5'-19'608'0,"5"1"-76"0,5-1-147 16,-5 1-101-16,14 3-67 0,-8-6-41 0,14 2-31 0,-7 1-17 16,7 0-15-16,6-1-21 0,-6 5-20 0,5-1-14 0,1 1-11 15,-6 6-14-15,0-3-11 0,5 7-11 0,-11 0-11 16,6 4-8-16,-8 4-7 0,1 0-5 0,-6 0-2 0,-1 7 1 15,-6 0 1-15,0 3 3 0,0 1 5 0,0 4 2 16,-6 3 3-16,6-5 2 0,-7 6-1 0,7-2-4 0,7 1-3 16,-7 0-5-16,13 1-3 0,-7-1-6 0,8-5-9 0,3 6-11 15,3-5-7-15,1 4-11 0,4-3-5 0,2-5-6 16,-1 5-4-16,0-1 1 0,0 0 5 0,0 0 10 0,-7-3 10 16,1 4 10-16,-7-5 11 0,1 1 8 0,-2-1 8 0,-12 1 8 15,0-4 3-15,0 3 2 0,-6 1 0 0,0-1 4 0,-8-2 0 16,-5 2 5-16,-1-2-1 0,1 2-1 0,-7-3-1 0,0-3 3 15,0 3-1-15,-7-4-1 0,7-4-5 0,0 5-15 16,-2-8-21-16,3 4-29 0,6-8-35 0,-1 0-50 0,2-3-105 16,4 0-151-16,0-4-82 0,8-5-40 0</inkml:trace>
  <inkml:trace contextRef="#ctx0" brushRef="#br0" timeOffset="33757.68">4823 8661 256 0,'0'0'398'0,"0"-4"-129"0,0 4-119 0,0 0-66 0,7-5-40 16,6 2-25-16,-7 3-19 0,14-3-15 0,0-1-20 16,-1 4-33-16,12-4-52 0,-4 1-87 0,12-1-109 15,-6-4-63-15</inkml:trace>
  <inkml:trace contextRef="#ctx0" brushRef="#br0" timeOffset="33867.25">5683 8657 109 0,'7'4'462'0,"-1"-1"-120"16,0 0-125-16,2-3-97 0,-2 4-57 0,7-4-30 0,6 0-16 16,-6 0-15-16,13 4-16 0,-6-4-25 0,13 0-39 15,-7 0-65-15,6 0-107 0,1-4-98 0,-1 4-56 0</inkml:trace>
  <inkml:trace contextRef="#ctx0" brushRef="#br0" timeOffset="34007.64">6516 8664 315 0,'7'0'383'0,"1"-3"-117"0,-3 3-109 0,2 0-71 0,6-4-38 16,7 4-21-16,-7-5-13 0,13 2-14 0,-7 3-26 15,8-3-41-15,5 3-73 0,1-4-110 0,-2 0-91 0,3 1-58 16</inkml:trace>
  <inkml:trace contextRef="#ctx0" brushRef="#br0" timeOffset="34117.01">7319 8598 70 0,'0'-4'444'16,"6"4"-101"-16,1-4-157 0,-1 4-104 0,8-4-82 0,3 4-79 15,3-2-106-15,8-3-116 0,-2 5-73 0</inkml:trace>
  <inkml:trace contextRef="#ctx0" brushRef="#br0" timeOffset="34257.68">8244 8572 424 0,'12'0'437'15,"-5"-3"-214"-15,6 3-175 0,7 0-160 0,6-4-171 16,0 0-88-16</inkml:trace>
  <inkml:trace contextRef="#ctx0" brushRef="#br0" timeOffset="34367.01">9000 8569 226 0,'0'-4'476'0,"5"4"-102"0,2-4-167 15,1 4-106-15,4 0-70 0,1 0-57 0,13 0-64 16,-6-4-80-16,5 4-134 0,9-3-88 0</inkml:trace>
  <inkml:trace contextRef="#ctx0" brushRef="#br0" timeOffset="34507.75">9821 8606 367 0,'6'0'475'0,"0"3"-154"0,2-3-163 0,11 0-104 0,0 0-79 16,8 0-75-16,-1 0-90 0,6-3-132 0,1-2-73 15</inkml:trace>
  <inkml:trace contextRef="#ctx0" brushRef="#br0" timeOffset="36038.46">1995 8825 167 0,'-7'0'187'0,"1"-4"-16"16,0 1-25-16,6 3-27 0,-8-4-30 0,2 1-22 16,6-1-12-16,-6 4-10 0,6-4-9 0,0 0-7 0,-6 4-8 15,6-3-4-15,-8 3-3 0,8-4-4 0,0 4-6 0,-6 0-4 16,0 0-1-16,6-4 0 0,0 4-1 0,-6 0 0 16,6 0 1-16,0 0 1 0,0 0-1 0,0 0 1 0,0 0 0 15,0 0-1-15,0 0 1 0,0 0 0 0,0 0 0 16,0 0 1-16,6 0-1 0,-6 4 2 0,0-4 0 0,6 0 1 15,0 0 0-15,2 4 1 0,-2-4-1 0,0 3 1 0,8 1 1 16,-2-4 0-16,-5 4 1 0,6-4 1 0,0 4 0 16,7-4 0-16,-7 3 0 0,7-3 0 0,-2 4-1 15,-4-4 0-15,12 0 0 0,-7 0-2 0,1 0-1 0,6 0 0 16,-7 0 1-16,7 0-2 0,1-4 0 0,-1 4 0 0,-6 0 0 16,5 0 2-16,-6-3-1 0,8 3-1 0,-7-4 0 0,6 4 0 15,-8-4-1-15,2 4 1 0,1 0-1 0,-2-4-1 16,1 4 1-16,-1 0 0 0,0 0 1 0,-7 0-1 15,8 0 1-15,1 0 1 0,-2-3-1 0,-6 3 2 0,7 0-2 16,-2-4 3-16,2 4 0 0,0 0 1 0,0-4 0 0,0 1 1 16,6 0 1-16,-7-1 0 0,1 4 0 0,0-5 0 15,5 2-2-15,-5 0 0 0,0 3-1 0,6-4-1 0,-7 0-3 16,1 4 0-16,6-3 1 0,-7 3 0 0,1 0-1 16,0 0 0-16,5-5-1 0,-5 5-1 0,0 0 3 0,-8-3-2 15,8 3 0-15,-1 0 0 0,1-4 1 0,0 4-1 0,-8 0 1 16,8-3 1-16,-1-2-3 0,-5 3-1 0,6 2 1 15,-9-4 1-15,3 0 0 0,6 0-1 0,-8 4 2 0,2-3 2 16,-1 3 0-16,7-4-2 0,-8 4 0 0,2-4-1 16,-2 4 0-16,8 0-1 0,-7-4-1 0,0 4-3 0,0 0 4 15,1 0-1-15,-2 0 1 0,-5-3-1 0,-1 6 1 0,1-3 2 16,0 0 0-16,5 0-1 0,-12 0 0 0,7 0 1 16,0 0-1-16,-1-3 1 0,0 3 1 0,-6 0-2 0,7 0 0 15,0 0 0-15,-1 0 0 0,1 0 0 0,-7 0 0 16,6 0-1-16,0 0 1 0,1-4 0 0,-7 4 0 0,7 0 0 15,-1-3 1-15,0 3-1 0,2 0 0 0,-2 0 1 0,0 0-1 16,1 0 0-16,-1 0 0 0,1 0 0 0,6 0 1 16,-7-4-1-16,0 4 0 0,8 0 1 0,-8-3-1 0,8 3 0 15,-2 0 0-15,-5 0-2 0,6-4 1 0,0 4 0 0,-7 0 1 16,8-4-2-16,-2 4 2 0,-5 0-1 0,6 0 2 16,0-4 0-16,1 4-1 0,-2 0 1 0,-6 0 0 15,8-3 0-15,-8 3 0 0,7 0 0 0,-6 0-2 0,6-4 0 16,-7 4 1-16,0 0 0 0,2 0 1 0,4-4 0 0,-5 4 0 15,0 0 0-15,-1 0 2 0,7-3-1 0,-7 3 1 0,2 0-1 16,-2-3-2-16,6 3 1 0,-6 0 1 0,8 0-2 16,-8 0-1-16,8-4 1 0,-7 4-2 0,5 0 2 15,-6 0-1-15,8-5-1 0,-8 2 0 0,1 3 1 0,-1 0 1 16,1-3 2-16,6 3 2 0,-7-4-3 0,1 4 1 0,-1-4-1 16,1 1-1-16,-1-1 1 0,0 4-1 0,8-4-1 15,-7 4-2-15,-1-4 2 0,7 4 1 0,-6-3 0 0,-1 3 1 16,-6 0-1-16,6 0 0 0,2-5-1 0,-8 5 1 15,6 0 0-15,-6 0-2 0,0 0 0 0,0 0 0 0,0 5 1 16,0-5-5-16,0 0-13 0,0 0-33 0,0 0-77 0,0 0-147 16,-6 0-90-16,-2-5-52 0</inkml:trace>
  <inkml:trace contextRef="#ctx0" brushRef="#br0" timeOffset="48723.02">5169 8264 120 0,'0'0'140'0,"6"0"-19"15,-1-3-16-15,3-1-16 0,5 0-13 0,-7 4-14 0,1-3-12 16,-1-1-6-16,1 1-4 0,0 3-2 0,-1-4-7 16,-6 4-9-16,6-4-5 0,-6 4-5 0,0 0-5 0,0 0-3 15,0 0-3-15,-6 0-2 0,6 0 1 0,-6 0 1 0,6 0 2 16,0 4 2-16,-7-4 4 0,7 0 3 0,0 0 2 15,0 4 2-15,0-4 1 0,0 0-1 0,0 0-2 16,0 0-1-16,0 0-3 0,0 0-3 0,0 0-1 0,0 0-2 16,0 0-2-16,0 0-1 0,0 0 0 0,0 0-1 0,0 0-1 15,0 3 1-15,0-3 0 0,7 0 1 0,-7 0 0 0,0 4 0 16,0-4 0-16,0 0 0 0,0 3 0 0,0-3 0 16,6 4-1-16,-6-4 0 0,0 4-1 0,6-1 1 15,-6 5 0-15,8-5 0 0,-8 1 0 0,6 3-2 0,0 1 1 16,-6-1 1-16,5 0 2 0,3 0-1 0,-8 5-1 0,7-4 1 15,-2-1 0-15,3 3 2 0,-2-2-1 0,-6-1 0 16,6 4-2-16,2 1 1 0,-2-6 0 0,-6 5 0 0,6-3 0 16,-6 3-1-16,6-4 1 0,2 4-1 0,-8-4 0 15,6 5 0-15,-6-5-2 0,6 4 1 0,-6-4 0 0,0 0 0 16,0 0 0-16,0-3 0 0,7 4 1 0,-7-5 0 0,0 1 0 16,0 0 2-16,0-1 5 0,6-3 5 0,-6 3 7 15,0-3 6-15,0 0 8 0,7 0 8 0,-7 0 7 0,0 0 6 16,0 0 1-16,0 0 1 0,0 0-3 0,0-3-6 15,0 0-6-15,0-1-5 0,0-3-6 0,0-1-4 0,0 1-2 16,0 0-3-16,7 0 1 0,-7-5 0 0,0 4-2 0,6-1-2 16,-6-3-1-16,6 1-2 0,-6-3-3 0,5 2-4 15,4 1-2-15,-9 5 0 0,6-6-1 0,-1 5 1 0,3 0-2 16,-8-1-2-16,7 1-1 0,-7 3-1 0,6 1-1 16,1-2-1-16,-7 5 1 0,6 0-6 0,-6 0 0 0,6 0 0 15,-6 0-2-15,8 5-1 0,-8-2 0 0,0 1-2 16,6 3 0-16,-6 1 2 0,0-1 1 0,0 0 0 0,6 0 0 15,-6 1 2-15,0-1 0 0,0 0 1 0,0 1 4 0,0-4-1 16,0-1 0-16,0 1 3 0,0-1 0 0,0 1 0 16,0-4 1-16,0 3 3 0,0-3 0 0,6-3 2 0,-6 3 1 15,7-4 0-15,0 1 0 0,-1-4 0 0,1 3-1 16,-1-7-2-16,1 3-1 0,0 2-1 0,-1-2 0 0,0 0-1 16,0-2-2-16,2 2 1 0,-2 1 2 0,0 0-1 0,1 2 1 15,-7-1 0-15,6 2 1 0,-6 0-2 0,0 1 3 16,7-2-2-16,-7 5-2 0,0-3 0 0,7 3 0 0,-7 3-2 15,6-3-1-15,-6 5 1 0,0-2 1 0,6 5-2 16,-6-2 1-16,7 2 1 0,0-1 1 0,-7 1 0 0,6 3 0 16,-6 0 0-16,6 0 1 0,-6-4 1 0,7 4-2 0,0 0 0 15,-7-4-1-15,6 4 0 0,1-3-1 0,-7 2-4 16,6 2-7-16,0-5-9 0,-6 1-12 0,7-1-16 0,0 0-20 16,-7-4-34-16,6 6-54 0,0-6-86 0,2-3-124 15,-2 0-62-15</inkml:trace>
  <inkml:trace contextRef="#ctx0" brushRef="#br0" timeOffset="48941.88">5742 8385 134 0,'6'-3'343'0,"-6"3"-84"0,7-4-76 15,-7 4-63-15,6 0-44 0,0 0-29 0,8-4-18 16,-8 4-10-16,0 0-8 0,8 0-4 0,-1 0-3 0,0 0-1 16,0 0-8-16,-7 0-14 0,8 4-18 0,-2-4-29 0,2-4-42 15,-1 4-65-15,-1 0-100 0,-5 0-85 0</inkml:trace>
  <inkml:trace contextRef="#ctx0" brushRef="#br0" timeOffset="49175.96">5826 8393 1 0,'0'3'257'0,"0"-3"-64"0,7 4-48 16,-7 0-33-16,7-1-22 0,-1 1-13 0,-6 4-9 15,6-1-7-15,8-4-10 0,-8 4-9 0,0 1-10 0,1 4-6 16,6-5-6-16,-6 0-5 0,-1 4-2 0,0-4-5 0,1 4 2 16,0-4-1-16,-1 4 1 0,-6-3 2 0,0 3 0 0,0-4 1 15,0 0 0-15,-6 4 1 0,-1-3-1 0,0-1 0 16,1 3-1-16,0-2-3 0,-7-1-1 0,-1 1-1 15,2-4-1-15,5 3-2 0,-6-4-4 0,7 1-6 0,-8 0-13 16,8 0-20-16,-1-4-33 0,7 0-70 0,-6 0-121 0,6-4-96 16,0 0-53-16</inkml:trace>
  <inkml:trace contextRef="#ctx0" brushRef="#br0" timeOffset="49363.51">6100 8396 5 0,'7'-3'450'0,"-7"0"-96"0,6 3-119 16,1-5-86-16,-1 2-54 0,0-1-29 0,2 4-20 15,-2-4-11-15,6 1-9 0,-5-1-7 0,6 4-4 0,7-3-5 16,-7 3-9-16,7-4-9 0,-8 4-15 0,8-4-19 0,-1 0-27 16,1 4-43-16,0-3-65 0,-7-1-121 0,0 4-80 15</inkml:trace>
  <inkml:trace contextRef="#ctx0" brushRef="#br0" timeOffset="49504.1">6132 8456 385 0,'-6'0'364'0,"6"2"-117"16,-6-2-91-16,6 0-57 0,0 5-34 0,0-5-18 16,0 0-10-16,6 0-3 0,-6 0-8 0,14 0-6 0,-2 0-6 15,8 0-9-15,-1 0-11 0,7 0-15 0,0-5-21 0,1 3-28 16,-2-3-39-16,2-2-55 0,-1-1-80 0,-7 5-111 0,1-4-55 15</inkml:trace>
  <inkml:trace contextRef="#ctx0" brushRef="#br0" timeOffset="49722.89">6472 8331 263 0,'-7'-4'366'16,"0"4"-104"-16,1 0-92 0,0 0-63 0,-1 4-36 0,0 0-22 16,0-2-13-16,2 6-5 0,-2-4-5 0,-1 3-2 15,8 1-3-15,0 2-3 0,0-2-3 0,0 3-2 0,8 0-1 16,-1 0-3-16,-2 0-2 0,9-4-3 0,-1 4-3 15,0-4 0-15,0 0 0 0,7-2 4 0,-2-3 3 0,2-2 5 16,-6 0 8-16,5 0 8 0,1 0 10 0,-1-2 7 0,-5-3 9 16,-2 3 7-16,0-6 11 0,-4 4 11 0,-1 0 4 15,-2 0-4-15,-5 1-8 0,0-1-10 0,-5 1-13 0,-2-1-21 16,-13 1-30-16,8-1-37 0,-14 4-35 0,-1-4-31 16,1 4-32-16,-6 4-49 0,-1-4-67 0,1 0-131 0,-9 4-71 15,9-1-34-15</inkml:trace>
  <inkml:trace contextRef="#ctx0" brushRef="#br0" timeOffset="51409.82">2197 8070 79 0,'0'0'102'16,"0"0"-17"-16,-6 0-13 0,6 0-8 0,0 0-8 0,0 0-3 16,-7 0-2-16,7 0-2 0,0 0-3 0,0 0-7 15,0 0-3-15,0 0-4 0,0 0-1 0,0-4-2 0,0 4-4 16,0 0-3-16,0 0-2 0,0-2-1 0,0 2-3 16,0 0-2-16,0 0-5 0,0-6-4 0,0 6 0 0,0 0-4 15,-7 0-1-15,1 0 0 0,0 0-1 0,-1 0 1 0,0 6 0 16,1-6-1-16,0 0 0 0,-1 0-1 0,0 2 0 15,7-2 1-15,-7 0 1 0,7 0 4 0,-6 0 5 0,6 0 5 16,0 0 6-16,-6 0 5 0,6 0 4 0,0 0 2 16,0 0 0-16,6 0-1 0,-6 0-5 0,0 0-4 0,6 0-2 15,-6-2-5-15,7 2-4 0,0 0-1 0,0 0-3 0,-1 0-2 16,0 0 1-16,8 0-3 0,-8 0-2 0,7 0-4 16,-6 0 1-16,6 0 1 0,-1 0 1 0,1 0-1 15,0-6 1-15,1 6 0 0,-1 0 1 0,0 0 7 0,0-2-2 16,7 2 2-16,-8-4 2 0,1 4 5 0,6 0-1 0,2-3 1 15,-9 3 1-15,8-4 2 0,-7 4 2 0,7-4-3 0,0 4-3 16,-8-4-3-16,8 4-2 0,-1-4-1 0,-5 4-1 16,5-4-2-16,0 4-3 0,1 0 1 0,-8-2 0 0,9 2 0 15,-2 0 1-15,1 0 0 0,-7-5-1 0,5 5 0 0,2 0-2 16,0-2 0-16,0 2 0 0,-7 0-2 0,6 0 1 16,-5-5 0-16,5 5 0 0,1 0-1 0,-8 0 1 15,8 0 1-15,-7 0 0 0,7 0 1 0,-8 0-2 0,7 0-1 16,-4 0 3-16,4 0 0 0,-6 0-1 0,0 0 1 0,7 0-1 15,-7-3-1-15,0 3 2 0,6 0 1 0,-5-4-2 16,5 4 1-16,-6 0 2 0,6 0-1 0,1 0 0 0,0-4 0 16,-1 0 0-16,1 4-2 0,0-3 2 0,-2 3-1 15,2 0 1-15,7-4-1 0,-10 1 0 0,3 3 0 0,8 0 0 16,-10-4 0-16,9 4-1 0,-7 0 0 0,6-4 0 0,-7 4 0 16,7 0 0-16,-6-3 0 0,0 3-1 0,-1 0 1 15,1 0-1-15,-1-4-2 0,-6 4 0 0,7 0 0 0,-7 0-1 16,-1-3 1-16,8 3-1 0,-6 0 2 0,-2 0 0 15,8-4 0-15,-1 4 1 0,-5 0 0 0,12-4 1 0,-7 4 0 16,1-4 1-16,-2 4-1 0,2 0 2 0,0 0 0 16,7-3 1-16,-15 3-3 0,8 0 1 0,-1 0-1 0,1-4 0 15,-8 4 0-15,2 0-1 0,-1-4 1 0,0 4 0 16,0 0 0-16,1 0-1 0,-2 0 2 0,0-4 0 0,2 4 0 16,-1 0 0-16,-6-2-1 0,6 2-1 0,-1 0 0 0,-4 0 1 15,4-4-1-15,1 4-1 0,-6 0 1 0,0 0 0 0,5-4 1 16,-5 4 1-16,-1 0 0 0,1 0-1 0,-1-4 1 15,0 4 0-15,2 0-2 0,-2 0-1 0,1 0 0 16,-1-3 1-16,0 3 0 0,1 0 1 0,0 0-1 0,5 0-2 16,-4 0 4-16,4-4 1 0,-5 4-3 0,6 0 0 0,-1 0 0 15,1-4 0-15,1 4 1 0,-1 0 0 0,0 0-2 16,0-4-2-16,-7 4 1 0,8 0-1 0,-8 0-3 0,0 0 0 16,1 0-3-16,-7 4 0 0,6-4-1 0,1 0-1 15,-7 0 0-15,0 0 1 0,0 0 0 0,0 4 1 0,0-4 2 16,0 0 1-16,0 0 1 0,0 4 3 0,0-4 1 0,0 0 1 15,-7 0 1-15,7 3 0 0,0-3-4 0,-6 0-9 16,6 0-23-16,0 0-46 0,0 0-102 0,0 0-112 0,0-3-75 16</inkml:trace>
  <inkml:trace contextRef="#ctx0" brushRef="#br0" timeOffset="57689.6">4698 7653 66 0,'7'0'151'0,"1"0"-23"0,-2-4-18 0,0 4-15 0,0 0-13 16,8-4-11-16,-1 4-14 0,0-3-11 0,0-1-10 16,7 1-8-16,-8-1-2 0,8 4-3 0,-1-3-1 0,1-5 2 15,0 4-2-15,-1 4 1 0,1-3 2 0,0-2-2 0,-1 2-2 16,7 0-1-16,-13-2-4 0,5 2 0 0,2-1-3 16,-6-4-3-16,-1 8-2 0,0-3-1 0,1 0 2 0,-2-1 2 15,-5 4-1-15,-1-4 3 0,1 4 3 0,-1 0 4 16,-6-3 2-16,7 3 3 0,-7 0-2 0,0 0 0 0,0 0 0 15,0 0-4-15,0 0-4 0,0-4-3 0,-7 4-4 0,7 0-4 16,0 0-3-16,-6 0-3 0,-1 0-10 0,7 0-14 16,0 0-20-16,-6 4-36 0,-1-4-49 0,7 0-89 0,-6 0-109 15,6 0-60-15</inkml:trace>
  <inkml:trace contextRef="#ctx0" brushRef="#br0" timeOffset="58017.73">5331 7267 142 0,'6'-6'407'0,"-6"2"-102"0,0 0-113 0,8 1-76 15,-8 3-49-15,0-4-23 0,6 0-15 0,0 4-6 0,-6-4-5 16,7 4-3-16,-1 0-1 0,-6 4 0 0,7-4 0 16,0 4-1-16,-1 0 0 0,-6 3 1 0,6 1 4 0,-1-1 5 15,4 3 3-15,-3 2 2 0,7 2 3 0,-6 1-2 16,-1 0 0-16,7 4 1 0,-7-2 1 0,2 2-3 0,-2-1-3 16,6 0-1-16,-5 5-4 0,0-5-1 0,6 0-3 0,-7 4-3 15,1-4-3-15,6 0-3 0,-7 4-1 0,0 0-6 16,2-4-9-16,-2 5-16 0,-6 3-29 0,0-5-45 0,0 1-95 15,0-4-144-15,-6 4-97 0,-2-4-47 0</inkml:trace>
  <inkml:trace contextRef="#ctx0" brushRef="#br0" timeOffset="59439.36">2092 9861 102 0,'0'0'126'0,"0"0"-21"0,7-3-19 16,-7 3-16-16,0 0-13 0,0-4-11 0,0 4-9 16,0-3-8-16,0 3-7 0,7-4-2 0,-7 4-1 0,6-3-3 15,-6-1-2-15,6 4 0 0,-6-4 0 0,0 4 0 16,0-4 0-16,7 4 0 0,-7-3 2 0,0 3 0 0,-7-4-1 16,7 0-2-16,0 4-1 0,0 0 0 0,-6-3-2 0,0 3-1 15,6 0-2-15,-7 0 1 0,7 0 0 0,-7 0-1 16,1 0 0-16,6 0 0 0,-6 0-1 0,6 0-1 0,-6 0-1 15,6 0-1-15,0 0 0 0,-7 0 0 0,7 0 2 16,0 0 1-16,0 0 3 0,0 0 4 0,0 0 3 0,0 3 4 16,0-3 2-16,0 0 1 0,0 0 0 0,0 0-2 0,0 0 0 15,0 0-3-15,7 0-2 0,-7 0-1 0,0 0-1 16,6 0 1-16,-6 0 1 0,6-3 1 0,7 3-1 16,-6 0 3-16,5-3-3 0,2 3-1 0,5-4-1 0,1 4-2 15,-7-5-1-15,12 5-1 0,-5-3-3 0,7 3-3 0,-1-3 1 16,-1-1 0-16,2 0-1 0,-2 4-1 0,8-3 1 0,-7-1 0 15,1 4 1-15,-2 0 0 0,2-4-1 0,-1 4 0 16,0-4-2-16,-7 4 1 0,8 0-1 0,-7-3-2 16,5 3 0-16,-5 0 0 0,0 0-1 0,6 0 2 0,-7 0 0 15,1 0 0-15,-1-5 0 0,0 5 0 0,-5 0-1 0,5-2 1 16,6 2 0-16,-4-4-1 0,-2 4-1 0,7 0 0 16,-6-3 0-16,0 3 1 0,5-4 0 0,1 4 0 0,1-4-1 15,-1 4 0-15,-6-4 1 0,5 0 0 0,1 4 0 16,-6-4 0-16,6 4 0 0,-1-3 0 0,-5 3 0 0,6-4 1 15,-6 4-2-15,7-2 0 0,-10-3 0 0,3 5 1 0,8-3 0 16,-10 3 0-16,2-4 0 0,7 4 0 0,-9 0 0 16,2 0 0-16,0-4-1 0,0 4 0 0,-1 0 3 15,1 0-2-15,-7 0 0 0,7 0 0 0,-8 0 1 0,8 0-1 16,-7-4 0-16,0 4-2 0,6 0-1 0,-5 0 2 0,6 0 0 16,-8 0 0-16,8 0-2 0,-1 0 0 0,1 0 1 0,0 0 0 15,-1 0 0-15,1-3 1 0,-2 3-1 0,2 0-1 16,0 0 3-16,-1-4 0 0,1 4 1 0,-6 0-1 0,5 0 0 15,-6 0 1-15,-7-4-1 0,7 4 0 0,1 0-1 16,-8 0 0-16,0 0-3 0,1 0 1 0,0 0-3 0,-1 0 0 16,1 0 1-16,-1 0 1 0,0 0-1 0,-6 0 1 15,8 0 0-15,-8 0 2 0,6 0 2 0,-6 0-2 0,0 0 2 16,6 0 0-16,-6 0 0 0,6 0 2 0,-6 0-1 0,6 0 0 16,-6 0 0-16,8 0 1 0,-2 0-1 0,0 0 0 15,1 0 0-15,7 0-1 0,-2 0-1 0,-6-3 2 0,8 3-1 16,-1 0 0-16,0 0 1 0,0-3 0 0,6 3-1 15,-6 0 0-15,1 0 0 0,-8-4 0 0,7 4 0 0,0 0-1 16,-6-5 0-16,5 5 0 0,-4 0 0 0,-2 0-3 0,-6 0-3 16,6 0-8-16,1 0-9 0,-7 0-14 0,0 0-21 15,0 0-38-15,0 0-72 0,0 0-142 0,0-3-67 0</inkml:trace>
  <inkml:trace contextRef="#ctx0" brushRef="#br0" timeOffset="59892.27">4523 9627 193 0,'0'0'232'0,"7"0"-48"0,-7 0-38 0,0-3-29 0,6 3-19 16,-6 0-18-16,7-5-14 0,-7 5-11 0,5 0-10 16,-5 0-11-16,8-2-6 0,-1 2-4 0,-2 0-7 0,2 0-2 15,7-5-3-15,-2 5 0 0,1 0-1 0,1-2 2 16,-2 2-1-16,2-4 0 0,5 4-1 0,-6-4 0 0,-1 4 0 16,3-4 0-16,3 4-2 0,-4-4-1 0,5 4-1 0,-5-4-2 15,-3 4-2-15,4 0-3 0,-3 0-5 0,2 0-8 16,-1 0-6-16,-7 0-9 0,7 0-16 0,0 0-20 15,-7 0-35-15,8 0-50 0,-8 0-80 0,1 0-107 0,-1-3-51 16</inkml:trace>
  <inkml:trace contextRef="#ctx0" brushRef="#br0" timeOffset="60157.75">4654 9491 60 0,'-6'-2'422'0,"6"-2"-99"0,0 4-102 16,0-4-82-16,0 4-51 0,0 0-28 0,0 0-19 15,0-4-9-15,0 4-6 0,0 0-7 0,0 4-3 0,0-4-6 16,6 4-4-16,-6 2-3 0,6-1 1 0,0 2-1 0,-6 0 1 16,7 4 3-16,-7 0-1 0,6 1 0 0,-6 2 0 0,7-3 0 15,-7 3-2-15,0 5-1 0,7-4 0 0,-7-1-2 16,0 4 1-16,5-3-1 0,-5 3-3 0,0-3-5 15,0-1-6-15,7 1-12 0,-7-1-16 0,0 2-24 0,8-5-44 16,-8-1-60-16,6-2-107 0,0-1-88 0,0 1-52 0</inkml:trace>
  <inkml:trace contextRef="#ctx0" brushRef="#br0" timeOffset="60423.33">4980 9368 307 0,'0'-4'383'0,"0"4"-117"0,-7 0-104 16,7 0-70-16,0 4-39 0,0-2-18 0,0 3-9 15,0 2 0-15,0 4 1 0,-7 0 2 0,7 3 1 0,0 1 3 16,0 4-2-16,0-2-3 0,0 5-2 0,0-3-4 15,0 3-3-15,0 0-4 0,0 5-2 0,7-6-5 0,-7 4-4 16,0 1-11-16,7 0-18 0,-7 3-29 0,6-4-60 0,-6 2-103 16,7-2-110-16,-7 1-74 0,0-1-49 0</inkml:trace>
  <inkml:trace contextRef="#ctx0" brushRef="#br0" timeOffset="61516.97">2139 12114 34 0,'-7'-2'197'0,"7"2"-48"0,0 0-36 15,7 0-21-15,-7-5-12 0,0 2-5 0,0 3-5 0,0-4-1 16,0 4-2-16,6-3-6 0,-6 3-8 0,0 0-7 0,0-4-10 16,0 4-6-16,0 0-5 0,0 0-4 0,0-4-4 15,6 4 1-15,-6-4 0 0,0 4-1 0,0-3-3 0,7 3-3 16,-7 0-1-16,7-4-2 0,-7 4-1 0,0 0-2 16,0-3-2-16,6 3-1 0,-6 0 1 0,0 0 0 0,6-4 2 15,-6 4 1-15,0 0-2 0,7 0 0 0,-7-3 1 0,0 3 2 16,7 0 0-16,-7 0 0 0,0-4-1 0,6 4-1 15,-6 0 0-15,7 0 1 0,-7 0 0 0,5-4-2 16,2 4 0-16,-7-4-3 0,7 4 0 0,-1 0 1 0,1 0-1 16,7-3-1-16,-8 3 0 0,7 0 0 0,-7-5 0 0,7 5 0 15,0 0 0-15,-7 0 0 0,8-3 0 0,-1 3 0 0,0-4 1 16,-1 4-1-16,2-2 1 0,-1 2-1 0,1 0 0 16,-8 0 0-16,6-5 0 0,2 5 1 0,-1 0-2 15,-8 0 1-15,10-4 0 0,-10 4 0 0,8 0 0 0,-5-3-1 16,4 3 0-16,-5-4 1 0,6 4 2 0,-6 0-2 0,-1 0 1 15,7-4 0-15,-6 4-1 0,-1 0-1 0,0-3 1 16,1 3 0-16,6 0-1 0,-6 0 1 0,-2-4 0 0,2 4-1 16,1 0 1-16,-2-4 1 0,0 4-1 0,0 0 0 15,1 0 0-15,0 0 0 0,-1 0 0 0,1-3 1 0,-1 3-1 16,-6 0 0-16,7-4 1 0,0 4-1 0,-1 0 0 0,-6 0 1 16,0-4 0-16,5 4-1 0,-5 0 1 0,0 0-1 15,0 0 0-15,0 0-1 0,0-4-2 0,0 4-4 0,0 0-4 16,-5 0-9-16,5-2-14 0,-6 2-21 0,-1-4-29 15,0 4-37-15,1-4-62 0,-1 0-84 0,1 1-86 0</inkml:trace>
  <inkml:trace contextRef="#ctx0" brushRef="#br0" timeOffset="62266.65">2112 11807 253 0,'0'0'286'0,"0"0"-84"0,0 0-72 0,-6 0-54 0,6 0-35 16,0 0-19-16,0 0-9 0,0 0-6 0,0 0-1 0,0 0 1 15,0 0 5-15,6 0 0 0,-6 4 1 0,6-4 3 16,-6 3 1-16,7 1 1 0,0 0-1 0,6-4 2 0,-7 4-6 16,1-1 2-16,6 1 1 0,0-4-2 0,-6 0 0 0,6 3 0 15,-1-3 0-15,1 4-1 0,8-4-1 0,-9 0-2 16,8 0-2-16,-1 3 0 0,-5-3 0 0,11 0-2 0,-6 0 1 15,2 0 0-15,5 0 0 0,-7 0 2 0,6 0 1 16,2 0 3-16,-1 0 0 0,1 0 2 0,5-3 1 0,-6 3 0 16,7 0 1-16,-1 0-1 0,1-4-1 0,-1 4 0 0,1 0-2 15,6-3-2-15,-8 3-3 0,10 0-1 0,-9 0-2 16,6 0-2-16,2-4 0 0,-7 4-3 0,0 0 0 16,6 0 0-16,0-3 2 0,-7 3-2 0,7 0 1 0,-5-4 0 15,4 4 0-15,-5 0 1 0,6-4 0 0,-7 4-1 0,1-4-1 16,-1 4 2-16,8-3 0 0,-8-1-1 0,1 4 0 0,-7-4-1 15,7 1 1-15,-7 3-1 0,-1-3 0 0,1 3 0 16,1-4 0-16,-1 4 0 0,-6 0 1 0,-1-4 0 16,0 4 0-16,1-4 1 0,-1 4-1 0,-5 0 2 0,5-3 0 15,-6 3 0-15,0 0-1 0,-7 0 1 0,8 0-2 0,-8-4-1 16,0 4 0-16,-6 0-1 0,8 0-1 0,-2 0 0 16,-6 0-2-16,0 0-2 0,0 0-1 0,0 0-2 0,0 0-1 15,0 0-1-15,-6 0-4 0,-2 4-3 0,2-4-4 16,0 0-7-16,-8 3-7 0,2 1-9 0,-1 0-10 0,-7-4-16 15,0 4-19-15,1-4-27 0,-1 3-33 0,-6-3-45 0,-6 0-58 16,-1 0-77-16</inkml:trace>
  <inkml:trace contextRef="#ctx0" brushRef="#br0" timeOffset="62563.45">2145 11847 433 0,'-6'4'383'0,"12"-4"-154"0,0 0-117 16,8 4-70-16,-2-4-40 0,8 3-16 0,6-3-5 16,7 0 6-16,-1-3 8 0,1 3 10 0,5 0 8 0,9-4 6 15,-3 4 5-15,9-4 4 0,6 0 4 0,0 4-2 0,6-3 0 16,0-1-1-16,5 4-2 0,3-3-1 0,-1 3-3 16,0 0-3-16,-1 0-3 0,-7-4-2 0,2 4 1 0,-2 0-2 15,-4 0-2-15,-7-3-2 0,-1 3 0 0,-7 0 0 0,1-4-1 16,-7 4 2-16,-6-4-4 0,-1 4 0 0,-6-4 2 15,-6 4 3-15,-1 0 3 0,-13 0 4 0,8-3 2 16,-8 3-1-16,-6-4-2 0,0 4-7 0,0-4-10 0,0 4-16 16,-6-3-25-16,0 3-36 0,-2-3-51 0,2-1-88 0,6 4-141 15,-6-4-68-15,6 4-36 0</inkml:trace>
  <inkml:trace contextRef="#ctx0" brushRef="#br0" timeOffset="62876.12">4673 11609 408 0,'6'0'473'0,"1"0"-152"16,5-4-165-16,9 4-102 0,5 0-68 0,0 0-43 0,7 0-30 15,-1-4-20-15,7 4-32 0,6-3-33 0,-5 3-32 0,5-4-113 16</inkml:trace>
  <inkml:trace contextRef="#ctx0" brushRef="#br0" timeOffset="63001.03">5787 11587 102 0,'-6'-3'499'16,"6"-1"-65"-16,0 0-153 0,0 4-126 0,0-4-80 0,6 4-51 15,0 0-29-15,2-3-22 0,4 3-20 0,8 0-22 16,6 0-27-16,0 0-43 0,6-4-54 0,1 1-109 0,0 3-80 15</inkml:trace>
  <inkml:trace contextRef="#ctx0" brushRef="#br0" timeOffset="63141.44">6576 11526 378 0,'6'-5'512'0,"-6"2"-109"0,0-1-159 0,7 0-108 0,-7 4-72 15,7-3-44-15,-1-1-27 0,0 1-16 0,14 3-17 0,-7-4-14 16,7 0-21-16,6 4-20 0,0-3-30 0,7-1-42 15,-2-1-74-15,9 3-114 0,6-3-50 0</inkml:trace>
  <inkml:trace contextRef="#ctx0" brushRef="#br0" timeOffset="63250.92">7514 11415 451 0,'0'-8'459'15,"6"6"-165"-15,-6 2-146 0,14-5-96 0,-8 5-70 16,7-3-60-16,7 3-61 0,0 0-78 0,-1-4-105 0,7 4-73 15</inkml:trace>
  <inkml:trace contextRef="#ctx0" brushRef="#br0" timeOffset="63375.99">8165 11350 315 0,'0'-8'506'0,"0"4"-111"0,8 1-178 15,-2-2-121-15,0 2-78 0,8 3-61 0,5-4-56 0,7 4-62 16,0-2-84-16,7-4-121 0,-1 6-53 0</inkml:trace>
  <inkml:trace contextRef="#ctx0" brushRef="#br0" timeOffset="63485.11">9045 11250 304 0,'0'-3'482'15,"7"-1"-97"-15,0 0-226 0,5 4-169 0,2-3-155 16,12-2-162-16,-7 3-85 0</inkml:trace>
  <inkml:trace contextRef="#ctx0" brushRef="#br0" timeOffset="63625.7">9723 11158 14 0,'7'-3'464'0,"-1"3"-18"0,0 0-197 0,8 0-179 16,5 0-122-16,7 0-99 0,0 0-119 0,0 0-94 0</inkml:trace>
  <inkml:trace contextRef="#ctx0" brushRef="#br0" timeOffset="63750.67">10133 11192 210 0,'0'2'439'15,"0"4"-133"-15,6-4-155 0,-6 2-113 0,14-4-88 0,-8 4-94 16,8 0-151-16,-8-1-73 0</inkml:trace>
  <inkml:trace contextRef="#ctx0" brushRef="#br0" timeOffset="65047.45">15008 8407 293 0,'0'-3'419'0,"-7"3"-141"0,7-4-118 0,0 0-70 0,-7 4-38 15,7-3-23-15,0 3-12 0,0-3-4 0,0 3-6 0,7 0-6 16,0-5-5-16,-1 5-7 0,-1 5-14 0,10-5-20 0,-3 0-37 16,8 0-60-16,-1 0-118 0,7 0-84 0,1 0-54 15</inkml:trace>
  <inkml:trace contextRef="#ctx0" brushRef="#br0" timeOffset="65203.46">15757 8337 371 0,'7'-2'377'16,"5"-2"-168"-16,2 0-118 0,-2 4-71 0,8-4-49 0,7 1-44 15,-2-2-39-15,7 2-76 0,8-1-116 0,-1 2-57 0</inkml:trace>
  <inkml:trace contextRef="#ctx0" brushRef="#br0" timeOffset="65328.43">17367 8228 24 0,'11'0'429'0,"3"-4"-118"15,6 4-151-15,6-3-98 0,0-2-70 0,7 3-57 0,-1-2-63 16,13 0-97-16,-5-3-100 0</inkml:trace>
  <inkml:trace contextRef="#ctx0" brushRef="#br0" timeOffset="65484.89">18871 8129 165 0,'14'0'433'0,"5"-4"-142"0,-6 4-132 15,-6-3-74-15,5 3-40 0,8-4-21 0,-7 0-11 0,7 1-8 16,6 3-3-16,0-4-1 0,7 4-7 0,6-4-14 16,-7 4-22-16,14-3-27 0,6-2-31 0,-6 5-34 0,11-2-38 15,-3-2-46-15,2 0-55 0</inkml:trace>
  <inkml:trace contextRef="#ctx0" brushRef="#br0" timeOffset="65593.98">19979 8070 66 0,'27'-4'355'0,"-2"4"-81"0,1 0-88 0,0 0-62 16,-6 0-36-16,6 0-22 0,-7 0-14 0,1 0-10 15,7 0-9-15,-2 4-7 0,1-4-6 0,6 0-5 0,2 4-11 16,4 0-21-16,2-1-29 0,12 1-41 0,-7 0-69 16,14 0-98-16,-7-2-91 0,7-2-55 0</inkml:trace>
  <inkml:trace contextRef="#ctx0" brushRef="#br0" timeOffset="65703.34">21444 8140 83 0,'21'0'484'16,"-8"-4"-57"-16,-7 4-175 0,8 0-112 0,-8-4-61 0,0 4-39 15,-6 0-26-15,7 0-21 0,0 0-22 0,-1 4-38 0,-6-4-64 16,0 4-146-16,0-1-81 0,0 2-66 0</inkml:trace>
  <inkml:trace contextRef="#ctx0" brushRef="#br0" timeOffset="66250.17">15229 11081 285 0,'-13'-3'450'0,"7"-2"-114"0,6 3-167 15,0 2-112-15,6-4-85 0,7 1-73 0,7-5-88 0,-1 1-129 16,14 2-72-16</inkml:trace>
  <inkml:trace contextRef="#ctx0" brushRef="#br0" timeOffset="66390.75">16284 11012 41 0,'20'-4'420'0,"0"1"-122"0,6-1-202 0,13-3-163 15,-7 3-151-15,14-3-114 0</inkml:trace>
  <inkml:trace contextRef="#ctx0" brushRef="#br0" timeOffset="66531.36">17907 10865 257 0,'26'-3'478'0,"6"-1"-138"16,1 0-153-16,-7 1-88 0,7 0-56 0,7-2-33 0,-8 5-21 15,13-4-11-15,-6 1-4 0,7 3-6 0,-1-3-10 0,1-1-14 16,7 0-22-16,-2 1-37 0,1-1-44 0,1 0-70 16,6 0-93-16</inkml:trace>
  <inkml:trace contextRef="#ctx0" brushRef="#br0" timeOffset="66640.88">19471 10744 219 0,'13'-3'373'0,"-6"3"-103"0,6-4-106 16,-7 4-70-16,8 0-43 0,-8 0-32 0,6 0-30 0,8 0-35 15,-7-4-43-15,13 4-60 0,-6 0-93 0,6 0-92 16</inkml:trace>
  <inkml:trace contextRef="#ctx0" brushRef="#br0" timeOffset="66765.59">20331 10785 123 0,'0'0'470'0,"13"0"-89"0,-7-4-173 0,7 4-124 0,7 0-83 15,0-3-73-15,5-1-70 0,2 0-85 0,5 4-114 0,1-3-51 16</inkml:trace>
  <inkml:trace contextRef="#ctx0" brushRef="#br0" timeOffset="66937.42">21407 10803 28 0,'12'0'505'0,"8"0"3"0,-7 0-173 0,0 0-150 0,0 0-85 15,0 0-48-15,6 0-26 0,1 0-13 0,-1 0-7 0,6 4-4 16,3-4-3-16,-2 0-5 0,0 3-10 0,7-3-14 16,5 0-21-16,-5 0-34 0,7 0-59 0,-2 0-121 0,1 0-104 15,0 0-68-15</inkml:trace>
  <inkml:trace contextRef="#ctx0" brushRef="#br0" timeOffset="69796.34">23641 7514 124 0,'0'-4'110'0,"0"4"-28"16,0 0-20-16,0-3-13 0,0 3-5 0,0 0-2 16,0-4-1-16,0 4 0 0,0 0-5 0,0 0-8 0,0-4-6 15,0 4-4-15,0-4-7 0,-6 4-4 0,6 0-3 16,0 0-4-16,-7 0 0 0,7-3 0 0,-6 3 2 0,-1-4 6 16,7 4 8-16,-7-4 7 0,1 4 7 0,6 0 5 15,-6-3 2-15,0 0 2 0,6 3 1 0,-8-5-4 0,2 5-7 16,6-3-6-16,-6-1-8 0,6-1-4 0,-7 5-3 0,0-3-3 15,1 0-2-15,-2 3-3 0,3-3 0 0,-1 3-1 0,-1-5-1 16,-6 5 1-16,7-3 1 0,-1 3-3 0,0 0 2 16,-6 0 0-16,0-3 0 0,0 3 1 0,1 0 0 15,-2 0 0-15,-5 0 0 0,6 0 1 0,-7 0 0 0,1-5-1 16,5 5 0-16,-5 0-1 0,6 0 1 0,0-4-1 0,-2 4 1 16,4 0-1-16,-2 0 0 0,0 0 0 0,0 0 2 15,-1 0 0-15,-5 0 0 0,6 0-1 0,-1 0-1 0,-6 0 1 16,9 4 0-16,-9-4 0 0,0 0-2 0,1 0 2 15,-2 0 0-15,10 5 1 0,-9-5 0 0,0 0 4 0,1 0 3 16,-1 0 2-16,1-5 3 0,-2 5 1 0,9 0-1 0,-7 0 2 16,5 0-2-16,1 0-3 0,1 0-3 0,-2 0-2 15,2 0 0-15,-3 5-3 0,10-2 0 0,-9 0-1 16,1-3 0-16,1 5 0 0,-2-2 1 0,2 0-3 0,-2 0 1 16,1 2-1-16,0-1-1 0,0-1 0 0,1 2 1 0,-3 1-1 15,3 2 2-15,-7-5 0 0,0 5 0 0,5-4 0 0,-6 3 1 16,1 0 0-16,-1 0 1 0,1-3 0 0,0 7-1 15,-1-8 0-15,0 4 0 0,0 1 0 0,0-4 0 16,-5 3 3-16,6 0 0 0,-1-4 1 0,1 5 1 0,-1-4 5 16,0 4-3-16,-6-2-1 0,7-1 0 0,-1 2-2 0,0 4-1 15,-5-4-2-15,5 0 1 0,0 1-5 0,-6 3 2 16,7-4 1-16,-7 4 2 0,6 0-1 0,1-4 2 0,-7 8 3 16,6-4 0-16,1 0 0 0,-7 1 0 0,6 2 1 15,0 1 3-15,1 2 1 0,-1-2 0 0,0-1-1 0,1 5 0 16,0-1 2-16,0-3 1 0,-1 4-1 0,6-1-2 0,-5 0-3 15,-1 0 2-15,8 1-2 0,-8-5-1 0,7 4 1 16,-7 2-1-16,0-3 0 0,8 4-1 0,-8-1 1 0,1-3-1 16,4 2 1-16,-2-1 1 0,-3 1 1 0,7 0 2 15,-7 2-1-15,0-2 1 0,8-1-1 0,-2 0-1 0,-5 0-1 16,6 4 0-16,0-2-1 0,-7-3 0 0,7 2-2 0,0-1 0 16,0 0-1-16,1 4 3 0,-2-3-3 0,-6 2-1 15,7-3 2-15,1 5-2 0,-8-2 0 0,6 2 0 0,-5-1 1 16,0 0-1-16,0 3-3 0,-1 1 0 0,0 0 3 0,1-1 1 15,-1 1 0-15,-1 3 0 0,2-4 0 0,0 2-2 16,-1 2 7-16,8-4-2 0,-8 0-2 0,7 2 0 16,-7-2-1-16,8 1 0 0,-3 0-1 0,4-1 2 0,-2-3 1 15,-1 4-1-15,8-4-2 0,-8 4 3 0,8-5-2 0,-6 4 0 16,-3 2 0-16,10-6-1 0,-9 6 1 0,9-2-1 16,-9 1 0-16,8-1-1 0,-8 1 0 0,2 0 0 0,-1 3-1 15,-1 0 3-15,2 5 0 0,-2-2-1 0,-5 2 1 16,6 2-2-16,0-3-1 0,-7-1 2 0,1 5 0 0,6-4-4 15,0-3 0-15,0 3 2 0,-1-4 0 0,1 0 3 0,1 1 0 16,-1-1 3-16,0 0 1 0,6-4 2 0,-6 5 4 0,6-1-1 16,-5-3 0-16,5 4-1 0,0-1-1 0,0-4-1 15,2 5 0-15,-2-1 0 0,-1-4-3 0,3 1-1 16,5 4 0-16,-7-5 0 0,7 0 0 0,-6 2-1 0,6 2 0 16,0-3-2-16,0 3 0 0,6 0 0 0,-6-4-1 0,0 4 0 15,7 0-3-15,-7 2 1 0,5-2-1 0,-5 3 1 16,8-3 2-16,-8 2-1 0,0-2 1 0,7 3-1 0,-7-6 2 15,0 3 0-15,5 1-2 0,-5-4-1 0,0-1 0 16,7 1 0-16,-7-4 0 0,7 4-1 0,-7-4 1 0,7 3 0 16,-1-3 1-16,0 0 0 0,1 0 1 0,0 1-2 0,-1-2 1 15,7-4 0-15,-6 6 0 0,-1-1-1 0,7-4-1 16,1 4 0-16,-9 0 1 0,9-2-3 0,-1 1 2 0,0-3 1 16,0 0 0-16,0 1 0 0,0-1 0 0,0-3-1 15,5-1 1-15,-3 1 3 0,-3-1-1 0,2 2-2 0,5-2 1 16,-6 1-1-16,0-1 1 0,1 1 1 0,-2 1-2 0,7-3 0 15,-5 3 0-15,-1-2 0 0,6 1 1 0,-5 3 0 16,-2-4 0-16,2 1-1 0,5 3 1 0,-5-3-1 0,-3-1-1 16,10 1 0-16,-8 4 0 0,7-5-1 0,-8 1 1 15,8 0 1-15,-7-1 1 0,7-3 1 0,-9 4-1 0,10-1 0 16,-1-3 0-16,-1 3 1 0,1-2 0 0,0-1-1 16,5 0 1-16,-5 1-1 0,6-2-1 0,-6 1 3 0,5 0-2 15,0-4-1-15,2 4-3 0,6-3 3 0,-7 3 1 16,7-5 2-16,-7 2-1 0,6 3 0 0,-5-4-1 0,5 1-1 15,1-1 3-15,-7 1-2 0,6-1-3 0,1 0 0 0,-7 1-1 16,0-4-1-16,7 3 2 0,-7 0 1 0,0-4-1 16,-1 5-1-16,2-4 2 0,-1 3 0 0,0-3 2 0,0 2-1 15,0-2 0-15,1 4 0 0,-2-5 1 0,1 5 1 0,6-5 0 16,-5 5-1-16,-1-5-1 0,6 6 1 0,-6-7 2 16,1 5 1-16,5-2 2 0,1-2 1 0,-7 5 1 0,7-4 2 15,-1 3 1-15,1-4 2 0,-8 1 1 0,8-1 3 16,0 1 2-16,-1 0 2 0,-5 0 4 0,5-4 0 0,-6 3 1 15,7-3 1-15,-8 4-3 0,2-4-2 0,6 3-2 0,-7-3-5 16,-1 0-1-16,1 5-1 0,0-5-1 0,1 0-2 16,-1 0 0-16,-1 0-1 0,9 0 0 0,-8-5 0 15,0 5-3-15,-2-3-1 0,3-1 0 0,6 4 1 0,-7-3-1 16,-1-1-1-16,9 0 3 0,-8 0 0 0,0-3 1 0,7 4 0 16,-2-4-2-16,3-1-1 0,-2 1-1 0,1-1-1 0,7 2 0 15,-8-6-2-15,1 4 0 0,-1 1-1 0,-6-4 2 16,7 3-2-16,-7-2 1 0,-1-1 2 0,1 0-1 15,1 0 0-15,-7 0 2 0,6 0 1 0,-7 1 1 0,1-2-1 16,-1 1 0-16,0-4-1 0,1 4 2 0,0-3 1 0,-1 2 1 16,1-2 2-16,0-1 2 0,-1 4 6 0,1-3 2 15,-1-1 1-15,1 0 1 0,-1 1 1 0,0 3 3 0,1-8 0 16,0 5-4-16,5-5 0 0,-5 5 2 0,0-4 4 0,-1-2 1 16,7 3-1-16,-6-2-2 0,-7 1 0 0,13-3 1 15,-12-2-2-15,4 5 5 0,2-4 0 0,0 3 4 0,-7-3 4 16,0 1 6-16,6-2 4 0,-5 2 3 0,-1-1 0 15,7 0-5-15,-8 1-3 0,0-2 2 0,2 1-3 0,6 0-2 16,-7-1-4-16,-1-2-1 0,8 4-1 0,-8-1-2 0,3 3-4 16,-3-3-6-16,2 0-3 0,-2-5-5 0,8 6-2 15,-7-1-2-15,0 0 0 0,0-3-2 0,1 2 4 0,-2 2 0 16,0-1 1-16,-4-4 4 0,5 4 0 0,-1 1 3 16,-4-2-5-16,4 1 7 0,-5 0 3 0,0 1 2 0,5-6 2 15,-5 6 0-15,6-2 5 0,-6 2 1 0,-2-2 4 0,2 2-6 16,7-1 1-16,-8 0-6 0,1 0-2 0,6-4-4 15,-7 4-4-15,7 0-3 0,-7-4-5 0,8 4-1 16,-8 0-3-16,7 1 0 0,-7-4 0 0,8 2-2 0,-9-2-1 16,3 2-3-16,5-2 1 0,-7 0 1 0,1-2 0 0,0 6-1 15,5-9 0-15,-5 4 0 0,-1 1-1 0,1-1 2 0,0-3 1 16,-1 2 0-16,-1 2-1 0,4-4 2 0,-3 4 2 16,-1-5-2-16,2 5 0 0,0 0 0 0,0-5-1 15,-1 4-1-15,1-3 3 0,-1 2-1 0,0 2 1 0,-6 0 0 16,8 0 1-16,-8-1-2 0,0 4 1 0,6-5 1 0,-6 6-2 15,6-1 0-15,-6 0-2 0,0-4 2 0,6 4-4 0,-6-3 2 16,0-1-1-16,0 4 0 0,8-4-1 0,-8 4-2 16,0-3 1-16,0 4 0 0,0-2 1 0,0-3 0 15,0 0 0-15,0 5 0 0,0-4 0 0,0-2 1 0,-8 1 0 16,8 5 0-16,-6-5 1 0,6 5-1 0,-6-6 0 0,0 6-1 16,6-4 0-16,-8 2 0 0,2 0 0 0,6-2 0 0,-6 4-1 15,-1-2-2-15,1-2 2 0,-1 2 1 0,-7-2-1 16,9 3 0-16,-1-4 2 0,-8 1-1 0,1-2-1 15,0 2 2-15,0 0-1 0,0 3-1 0,6-4 1 0,-5 3 0 16,-3-2-6-16,3 4 2 0,-1-1 2 0,0 0 0 0,1-4 0 16,-2 4-2-16,1 1 1 0,0 1 1 0,0-1 0 0,7 2 2 15,-8-3 1-15,2 0-2 0,-3 5 2 0,3-3 1 16,6 3 1-16,-7-2-2 0,0 1 0 0,-1 0-3 16,8 3-2-16,-7 1 1 0,-1-5-4 0,2 1 1 0,0 3 1 15,4-4 0-15,-4 5 0 0,-2-4 0 0,2 2 3 0,-1-1-1 16,-1 3 0-16,-5-5 0 0,12 3 0 0,-5 2 1 0,-8-4-5 15,7 3 3-15,-1 1-1 0,2-1 0 0,-1-3-2 16,0 3-1-16,0 1-2 0,-1-1 1 0,-4 0 0 0,4 0-3 16,1-3 1-16,0 3 0 0,0 1 1 0,0-1 1 15,0 1 0-15,0-1 1 0,-1 0 2 0,2 0 3 0,-2 1-1 16,2-1 1-16,-2 1-1 0,2-1-1 0,-1 0 2 0,-1 1-1 16,2-1 1-16,-2 5-3 0,-5-5 1 0,-1 4-2 15,1-4-2-15,0 4 0 0,-1 0-3 0,-7-1-2 16,1 2 0-16,1-1-3 0,-8-4-3 0,0 8-4 0,1-4-4 15,-7 4-9-15,-6-4-17 0,-1 3-31 0,-7 1-46 0,2-1-52 16,-8 5-50-16,-7 0-53 0,1-2-94 0,0 2-184 16,-6 3-65-16,-14-3-36 0,0-2 14 0</inkml:trace>
  <inkml:trace contextRef="#ctx0" brushRef="#br0" timeOffset="71030.37">21589 8308 206 0,'0'-2'166'0,"0"2"-40"16,0 0-28-16,0 0-20 0,6-5-13 0,-6 5-9 0,0 0-7 15,0-3-7-15,0 3-1 0,0 0-2 0,7-4-2 0,-7 4-3 16,0 0-2-16,0 0-4 0,0 0 0 0,0 0-2 15,0 0-2-15,0 0-4 0,0 0-3 0,0 0-3 0,0-4-2 16,-7 4-5-16,7 0-2 0,0 0-3 0,0 0-2 16,0 0 1-16,0 0 0 0,0 0 0 0,0 0 1 0,0 0 1 15,7 0 3-15,-7 0 1 0,0 0 4 0,0 0 2 0,0 0 1 16,6 0 3-16,-6 0 1 0,7-4 1 0,-7 4 0 16,7 0-2-16,5-3-1 0,-6-1-2 0,2 4-1 15,4-4-1-15,1 1-4 0,1 0-1 0,-2 3-1 0,2-5-1 16,5 5-1-16,1-3-2 0,-1 3 0 0,0-4-2 0,8 0 0 15,-1 4 0-15,0-3 0 0,0-1 0 0,7 1-1 0,-1-1 2 16,1 0-1-16,-1 1 1 0,7-1-1 0,-7 0 0 16,8 1 2-16,-7-2-2 0,5 3 0 0,-5-2 0 15,6 0-1-15,-7 0 1 0,2 4 0 0,-2-3 0 0,1-1-1 16,0 4 1-16,-1-4-1 0,1 4 0 0,-1-4 2 0,1 4-1 16,-7 0 1-16,6-2 1 0,-6 2 1 0,6 0 2 15,-5 0 1-15,6-6-1 0,-7 6 2 0,6-2 0 0,-5 2 1 16,-1-4 0-16,-1 1-1 0,0-2 0 0,2 2 0 15,0-1 2-15,-7 0-1 0,5 1 0 0,-5 0-2 0,0-2 1 16,-2 2-1-16,9-1 0 0,-7 0-2 0,-1 4-1 0,-1-3-1 16,10-1-3-16,-9 4 1 0,8-3-1 0,-8 3 0 15,7 0 0-15,0-4 0 0,0 4 0 0,0 0 0 0,0 0 3 16,0-4-2-16,0 4 0 0,7-3 0 0,-7 3 0 16,6-4 0-16,-7 0 1 0,3 4 0 0,-2-3 0 0,0-2 0 15,-7 3 0-15,7-2-1 0,-6 0-1 0,-1 4 1 0,-5-4-1 16,-2 1-1-16,2-1 1 0,-8 4 1 0,7-4-2 15,-6 4 2-15,6-4 0 0,-7 4-1 0,7 0 0 16,0-2-2-16,-7 2 0 0,8 2-1 0,-8-2-1 0,7 0-2 16,1 0 2-16,-2 4 1 0,-6-4 1 0,8 0 0 0,-1 0 1 15,0 0-1-15,-7 0 2 0,7 0 1 0,1 4 0 16,-8-4-2-16,7 0 2 0,-6 0 0 0,-1 0 0 0,7 0 1 16,-6 0-1-16,-1 0 0 0,7 0-1 0,-7 4 1 0,1-4-1 15,-7 0 1-15,7 0 0 0,-1 0-1 0,-6 0 1 16,6 0 0-16,-6 0-2 0,0 0-1 0,0 0-2 0,7 0-2 15,-7 3-2-15,0-3-5 0,-7 0-6 0,7 0-9 16,0 0-16-16,-6 0-26 0,6 0-36 0,-6-3-63 0,-1 3-136 16,0-4-74-16</inkml:trace>
  <inkml:trace contextRef="#ctx0" brushRef="#br0" timeOffset="72405.05">22187 7729 196 0,'-6'0'268'0,"6"0"-93"0,0 0-72 16,0 0-49-16,0 0-26 0,0 0-14 0,0 0-7 16,0 0-4-16,0 0 0 0,0 0-2 0,0 0 0 0,0 0 0 15,-6 0-1-15,6 0-1 0,0 0 0 0,0 0-1 16,-6 4-1-16,6-4 2 0,-6 0 0 0,6 4-1 0,-8-4 5 16,-4 3 3-16,5-3 2 0,0 5 3 0,-6-5 3 0,7 4 4 15,0-1 3-15,-8-3 2 0,8 3-1 0,-1-3-1 16,-6 0-1-16,7 3 0 0,-7-3 1 0,6 0 0 0,1 0-1 15,-1 5 1-15,1-5 1 0,6 0 2 0,-6 0 0 16,6 0-5-16,0 0 1 0,-8 0-2 0,8 0-1 0,0 0-4 16,0 0-1-16,0 0-3 0,8 0-2 0,-8 0 0 0,0 0-3 15,6 0-1-15,0 0 0 0,1 0-2 0,-1-5-1 16,1 5 4-16,-1 0-1 0,1 0 3 0,6-3 0 16,0 3 1-16,-1-3 1 0,2 3 1 0,-1-3 1 0,7-1-1 15,0 4-1-15,-2-5-1 0,2 2 0 0,6-1 0 0,-7 4-3 16,8-4-1-16,-1 1-2 0,0-1 1 0,0 0-1 0,0 1 0 15,7-1-1-15,-7 1 2 0,6-2 0 0,-6 2 3 16,7 0-1-16,-1-5 1 0,8 5 1 0,-8-5 1 16,1 1 0-16,6 3 0 0,-7-3 1 0,8 0-1 0,-8-1 1 15,7 1 0-15,-6 0-1 0,-2 4-1 0,3-5-2 0,-2 1 0 16,1-1-2-16,-2 0-1 0,4 1-1 0,-10-1 0 16,8 5-1-16,-7-4 0 0,6 0 1 0,-6 3 1 0,1-4 0 15,5 5-1-15,-7-1 0 0,2 1 0 0,6-4 0 16,-7 3-2-16,-1 0 0 0,3 0 1 0,-3 1-1 0,1-1 1 15,7 1 0-15,-7-1 0 0,0 1 1 0,0-1 0 0,7 0 1 16,-7 0-1-16,0 1-1 0,7-1 1 0,-7 0 0 16,0 1 0-16,6 0 0 0,-13-2-2 0,8-2-1 15,-1 2 1-15,-6 2 1 0,-8 0-2 0,8 0 2 0,-1-2-1 16,-5 2 0-16,-8 0 0 0,7-2 2 0,-6 5 1 0,-1-4 0 16,1 4 0-16,-7-3 0 0,6 3 1 0,-6 0-1 0,7 0 0 15,-7-4-1-15,0 4-1 0,0 0 1 0,0 0-1 16,0 0-2-16,0 0-1 0,0 0-4 0,0 0-5 0,0 0-8 15,0 4-13-15,0-4-24 0,0 0-36 0,0 0-58 16,0 0-151-16,0-4-83 0</inkml:trace>
  <inkml:trace contextRef="#ctx0" brushRef="#br0" timeOffset="72858.14">23505 6982 117 0,'0'-3'253'0,"-7"3"-69"0,7 0-52 16,0 0-37-16,0 0-27 0,7-4-17 0,-7 4-10 0,0 0-5 15,6 0-3-15,0 0 0 0,1 0-5 0,0 0 0 16,4 0-5-16,3 0 2 0,6 0-2 0,0 0-1 0,-1-4-1 15,1 4 0-15,6-4-1 0,-6 4 0 0,5-3 1 0,1 3-1 16,-6-4-4-16,6 4 0 0,0-3 0 0,1-1-1 16,-2 4 0-16,1-4-1 0,-6 1-1 0,6 3 0 15,-7-4-3-15,1 4 1 0,0-4-4 0,-1 4-3 0,-6-3-3 16,0 3-1-16,-7 0-4 0,1-4-5 0,0 4-3 0,-1 0-4 16,-6 0-3-16,0 0-6 0,6 0-8 0,-12 0-16 0,6 0-21 15,0-4-30-15,-6 1-36 0,-1 3-59 0,-6-4-79 16,7-4-84-16</inkml:trace>
  <inkml:trace contextRef="#ctx0" brushRef="#br0" timeOffset="73092.47">23785 6839 238 0,'-7'-3'301'16,"7"-1"-84"-16,0 4-74 0,-6-4-48 0,6 1-26 0,0 3-18 16,0-4-7-16,0 4-5 0,0-4-4 0,0 4-4 15,0 0-5-15,6 0-4 0,-6 0-4 0,0 0-6 0,0 0-3 16,7 4-3-16,-7-4-1 0,6 4 0 0,-6-1 0 0,6 5-3 15,-6-1 4-15,0 0 0 0,0 1 1 0,7 3 1 16,-7-5-1-16,7 9 0 0,-7-3 0 0,6-2 0 0,-6 5 0 16,6-4-4-16,-6 4-1 0,8-1-2 0,-8 1 2 15,6-1-2-15,-6 1 1 0,0 5 1 0,6-6-2 0,-6 0-1 16,0 1-4-16,0-1-8 0,0 1-13 0,0-1-20 0,0-2-27 16,0 3-42-16,0-7-64 0,0 1-129 0,0-1-70 15</inkml:trace>
  <inkml:trace contextRef="#ctx0" brushRef="#br0" timeOffset="73404.83">24261 6624 389 0,'-8'-4'379'0,"8"0"-140"0,0 0-102 0,0 4-58 15,0 0-33-15,0 0-18 0,0 0-9 0,8 4-4 0,-8 0 0 16,6 3 1-16,0 0 1 0,0 0 3 0,0 5 1 0,2-1 5 16,-2 4 3-16,0-1 3 0,8 4 1 0,-1 0-2 15,-7 1 1-15,8 3-1 0,-2-1-2 0,2 2-5 0,-8 2-3 16,7 1-7-16,-7-1-1 0,2 1-4 0,-3 4-3 0,2-5-8 15,-1 8-9-15,0-4-12 0,2 0-20 0,-2 5-39 16,1-1-60-16,-7-4-141 0,6 3-90 0,-6 2-65 0</inkml:trace>
  <inkml:trace contextRef="#ctx0" brushRef="#br0" timeOffset="74576.42">21908 8811 274 0,'0'0'248'0,"0"-4"-68"15,0 4-56-15,0-4-44 0,0 4-30 0,0-4-19 16,0 1-6-16,6 3-4 0,-6-4 1 0,7 0 1 0,-7 1-1 16,7 3-1-16,-7-3-1 0,6 3-4 0,0-4-4 15,0 4-4-15,2-5-3 0,-2 5-4 0,0-3 0 0,1 3 0 16,0 0 2-16,6-3 1 0,-1 3 1 0,-4 0 3 16,11-4 3-16,-6 4 1 0,0-4 0 0,6 1 0 0,0 3-1 15,1 0 1-15,7-5 0 0,-1 2-2 0,6-1 0 16,-6 4-1-16,7-3-1 0,0-2 3 0,-1 3 0 0,1-2 0 15,5 0-2-15,-6 0-2 0,8 1-1 0,-7 3 1 0,0-4-2 16,6 0 0-16,-7 0-1 0,1 1 1 0,-2-1 0 0,3 1 1 16,-2-1 0-16,2 1 1 0,-3-1-1 0,-5 0 0 15,0 0-3-15,1 1-1 0,-1-1-1 0,-1 0 0 16,-4-2-1-16,-2 6 0 0,7-4-1 0,-6-1-1 0,-1 2 2 16,1 0-1-16,0-1 1 0,-1 4 1 0,1-4 1 0,-1 4-2 15,-1-3-1-15,2 3 0 0,0 0 1 0,0-4 0 16,0 4 0-16,-1-4-1 0,7 0 0 0,-6 4 0 0,6-3 2 15,-7-2-1-15,7 3 0 0,1-2 0 0,-1 1-1 16,0-2 1-16,0 2 0 0,0-1 0 0,0 0-1 0,0 0 0 16,6 2 1-16,-6-6 1 0,7 4 1 0,-7 1 3 0,0-1-3 15,1 0 2-15,-1 0-1 0,-7 1 2 0,7-1-3 16,-6 4 0-16,-8-3-3 0,8 3-4 0,-7-4 1 0,1 4 0 16,-2-3-1-16,-6 3-2 0,2 0-2 0,-2 0 0 15,0-4 1-15,1 4 1 0,-7 0 0 0,7 0 1 0,-7 0 2 16,0 0 1-16,6 0 3 0,-6 0 1 0,0-5 3 0,0 5 3 15,0 0 1-15,0 0-1 0,6 0 3 0,-6 0 0 16,0-3 1-16,0 3 2 0,0-3-1 0,0 3-3 0,0 0-2 16,0-4 0-16,0 4-4 0,0 0-5 0,0 0-9 15,-6-4-15-15,6 4-20 0,0-3-31 0,0 3-50 0,0-3-99 16,0-2-106-16,0 5-66 0</inkml:trace>
  <inkml:trace contextRef="#ctx0" brushRef="#br0" timeOffset="75060.52">24221 8528 77 0,'0'0'259'16,"0"0"-64"-16,0 0-53 0,-7 0-39 0,7 0-28 0,0 0-16 16,0 0-10-16,0 0-4 0,0 0-1 0,0 0 0 0,0 0-2 15,0 0 0-15,0 0-4 0,0 0-4 0,7 0-2 16,-7 0-3-16,0 0-2 0,7 0-2 0,-7-3-2 0,6 3-4 16,-6 0-3-16,7 0-2 0,-1-4-2 0,0 4-4 15,8-4-2-15,-2 1-2 0,-6 3-1 0,8 0-3 0,-1-3 1 16,1-2 0-16,-2 5 0 0,8-4-1 0,0 1 0 0,-7-1 0 15,7 4 0-15,-2-3 1 0,-4-1-1 0,-1 4-1 16,0-3 0-16,0 3 1 0,-1-4-2 0,-4 4-3 0,-2 0-1 16,0-4-2-16,1 4-5 0,-7 0-8 0,0-4-15 15,5 4-24-15,-5-3-40 0,0-2-63 0,0-2-118 0,0 0-82 16</inkml:trace>
  <inkml:trace contextRef="#ctx0" brushRef="#br0" timeOffset="75326.08">24546 8206 238 0,'0'0'378'15,"0"0"-108"-15,0 0-102 0,-5 0-74 0,5 0-41 0,5 0-24 16,-5 4-9-16,0 0-3 0,0-2 0 0,0 6 1 0,7 3 4 15,-7 0 5-15,7 0 2 0,-7 4 1 0,0-1-2 16,7 6-2-16,-1-3 1 0,-6 2 0 0,6-1-5 0,1 4-1 16,-7 0-4-16,7 0-2 0,-1 0-2 0,-6 0-2 15,7 3-5-15,-1 1-8 0,0-4-10 0,1 4-17 0,-7-5-26 16,7 4-48-16,-7-2-72 0,6 0-156 0,-6-2-86 0,-6-3-36 16</inkml:trace>
  <inkml:trace contextRef="#ctx0" brushRef="#br0" timeOffset="76622.8">21648 10833 84 0,'0'0'136'0,"-8"0"-37"15,8 3-28-15,0-3-23 0,8 0-12 0,-8 0-6 0,0 3 0 16,0-3 5-16,6 4 5 0,-6-4 7 0,6 0 6 16,-6 0 4-16,7 5 1 0,-1-5-5 0,1 0-5 15,0 0-7-15,-1-5-6 0,7 5-5 0,-6 0-7 0,5-4-4 16,-5 4-2-16,6 0-3 0,6 0-3 0,-5-3-1 0,6 3-2 16,-1-3-1-16,0 3-3 0,8-4-1 0,-1 4-2 15,-1-4 0-15,1 1-1 0,7 3 2 0,-1-4 0 0,8 0 1 16,-8 0 4-16,14 1 0 0,-6-1 0 0,4 1 2 15,-5-1 0-15,8-3 0 0,-3 3 1 0,3 0 1 0,5 1 0 16,-7-5 1-16,8 5 0 0,-9-4 1 0,9-1 2 0,-8 5 1 16,8-5 2-16,5 0-2 0,-5 2 0 0,-1 2-2 15,0-4-1-15,0 1-1 0,1 0-2 0,-2-1-4 16,0 4-2-16,-4-3-3 0,5 4-1 0,-6-4-2 0,-7 3-1 16,7 0-2-16,-7-3-1 0,-7 3 1 0,7 1-1 0,-6-2 1 15,-7 3-1-15,6-6 3 0,-6 4 1 0,1 1 2 0,-1-5 1 16,0 5 1-16,-7-2 4 0,7 2 1 0,-6-4 3 15,0 2 0-15,-1 2 4 0,-6 0 1 0,0-1 3 0,7 0 2 16,-14 4 3-16,7-3 3 0,1-1 0 0,-2 0 2 16,2 0 0-16,-8 4-2 0,7-3 1 0,0-1-5 0,0 4-1 15,0-3-2-15,-6 3-1 0,5-4-1 0,2 4-1 16,-8-3 0-16,1 3 0 0,6 0-4 0,-7 0 0 0,1-4-3 16,-7 4-2-16,6 0-4 0,-6 0-8 0,0 0-10 15,6 0-13-15,-6 0-12 0,0 0-23 0,0 0-37 0,0 0-65 16,-6 0-116-16,6 0-88 0,0 0-59 0</inkml:trace>
  <inkml:trace contextRef="#ctx0" brushRef="#br0" timeOffset="77075.89">24169 10536 261 0,'0'0'354'0,"0"0"-99"15,0 0-84-15,0 0-63 0,0 0-37 0,6-4-22 0,1 4-9 16,-1 0-5-16,8 0-1 0,-2 0-1 0,2-3 0 15,-1 3-1-15,7-5-3 0,-2 3-1 0,2 2-3 0,7 0-4 16,-8-4-4-16,7 4-2 0,-6 0 0 0,5-4-3 16,-6 4-8-16,8 0-11 0,-7 0-12 0,0 0-15 0,-8 0-15 15,8 0-27-15,-8 0-37 0,2 0-55 0,-7 0-82 0,5 0-103 16,-5 0-52-16</inkml:trace>
  <inkml:trace contextRef="#ctx0" brushRef="#br0" timeOffset="77310.23">24326 10583 27 0,'0'8'461'0,"-7"-5"-62"16,14 5-158-16,-7-1-106 0,6 4-58 0,-6 0-29 15,6 1-11-15,8 2-5 0,-8-3 2 0,7 3 2 16,0 5 2-16,-6-5 0 0,5 4-3 0,8 1-2 0,-8 3-3 16,2-3-5-16,-1-2-6 0,1 6-5 0,-2-5-2 0,-6 4-5 15,8-4 0-15,-8 5-4 0,-6-6-1 0,0 2-1 0,0-5 0 16,0 5 0-16,-6-5 0 0,0 1 0 0,-2 0 0 15,-10-5-1-15,4 5 2 0,-5-7-1 0,-1 3-1 16,-6-4 0-16,7 0-6 0,-7 1-6 0,6-5-11 0,-7 1-14 16,15-4-25-16,-8 0-39 0,8-4-68 0,4 1-119 0,2-1-94 15,0-4-58-15</inkml:trace>
  <inkml:trace contextRef="#ctx0" brushRef="#br0" timeOffset="77481.83">24541 10723 141 0,'5'-8'491'0,"2"-3"-77"15,7 4-158-15,-2-1-109 0,8 1-56 0,-1 0-34 16,1 0-16-16,6 3-8 0,0-3-10 0,1 3-17 0,5 1-19 16,-6-2-25-16,7 3-35 0,-7 2-54 0,-1-4-83 0,2 0-143 15,-8 0-71-15,-7 4-35 0</inkml:trace>
  <inkml:trace contextRef="#ctx0" brushRef="#br0" timeOffset="77591.17">24697 10767 329 0,'6'0'286'0,"8"0"-131"0,5-3-111 16,7-1-90-16,-1 0-76 0,9 0-97 0,-2-4-98 15</inkml:trace>
  <inkml:trace contextRef="#ctx0" brushRef="#br0" timeOffset="77778.78">25147 10708 266 0,'-20'7'427'0,"7"1"-139"0,-7-1-115 16,8 0-69-16,4 0-39 0,-4 1-19 0,12 0-8 0,-7-1-1 16,7 0 1-16,0 0 0 0,7-3 3 0,-1 4 2 0,0-5 6 15,8 1 4-15,-8-4 4 0,8 0 5 0,-2 0 4 16,1-4 7-16,1 4 0 0,-3-3-3 0,-4-5-9 0,7 4-13 15,-8-3-22-15,1 0-31 0,0 0-43 0,-7-4-50 16,0-5-69-16,0-2-109 0,-7 4-133 0,-6-5-75 0,-8 5-39 16</inkml:trace>
  <inkml:trace contextRef="#ctx0" brushRef="#br0" timeOffset="78950.39">24618 7766 70 0,'0'-3'135'0,"7"-2"-11"0,-7 5-11 0,0-3-11 16,7 3-12-16,-7-3-10 0,0 3-10 0,0 0-8 0,0-3-8 16,6 3-7-16,-6 0-2 0,0 0-6 0,0-4-1 15,0 4-4-15,0 0-3 0,0 0 2 0,0 0-3 16,0 0 2-16,0 0 0 0,0 0 2 0,0-5 0 0,0 5 0 16,0 0 2-16,0 0-3 0,0 0-2 0,0 0-3 0,0 0-6 15,0 0-2-15,-6 0-6 0,6 0-1 0,0 5-6 16,-7-5-3-16,0 4 0 0,1 2-4 0,0-3 0 0,-1 5-2 15,1 4 2-15,-8-5-1 0,8 3 0 0,0 2 0 16,-1-1 1-16,0-1 1 0,0 1 1 0,2 0 0 0,5 0-1 16,0 0 1-16,0-4 1 0,0 5-1 0,0-1-1 0,0 0-1 15,5-4 0-15,2 4 1 0,0-3-1 0,0-2 0 16,-1 2 0-16,7-4 0 0,0 3 0 0,0-3 0 0,0 0 2 16,0-4-1-16,1 0 0 0,5 0-1 0,-6 0 4 15,6-4 5-15,-5-4 1 0,5 5 3 0,-6-5 5 0,0-2 7 16,0 2 8-16,-1 1 9 0,-5-4 7 0,0 0 3 0,0 0 7 15,-7 3 3-15,6-3 3 0,-12 0-6 0,6-3-6 16,-7 3-6-16,0-1-8 0,-5 2-10 0,5 3-11 16,-6-5-18-16,-6 5-21 0,-1 0-23 0,0 4-27 0,-7-1-32 15,3 4-49-15,-3 0-74 0,1 0-170 0,0 4-83 0,-1-1-36 16</inkml:trace>
  <inkml:trace contextRef="#ctx0" brushRef="#br0" timeOffset="86339.13">4796 9756 204 0,'0'0'269'0,"0"0"-67"0,0 0-55 0,0 0-42 16,0-4-26-16,0 4-17 0,0 0-9 0,0 0-5 15,0 0-1-15,0 0-3 0,0 0-4 0,0 0-3 0,0 0-5 32,0 0-6-32,0 0-5 0,0 0-3 0,0 0-7 0,8-4-4 0,-3 4-2 0,2 0-2 0,0 0-2 0,0 0-1 0,6-4-5 15,-1 4-13-15,2 0-14 0,6 0-23 0,-1-4-32 16,0 4-38-16,8-3-55 0,-8 3-107 0,7-4-82 16</inkml:trace>
  <inkml:trace contextRef="#ctx0" brushRef="#br0" timeOffset="86510.96">5449 9715 119 0,'0'-4'462'16,"0"4"-100"-16,0-3-157 0,0 3-94 0,0 0-53 0,0 0-31 16,0-4-13-16,6 4-7 0,-6 0-7 0,0 0-6 15,0 0-7-15,6 0-14 0,2 0-22 0,4-4-30 0,-6 4-46 16,8 0-69-16,5-3-111 0,-5 3-73 0</inkml:trace>
  <inkml:trace contextRef="#ctx0" brushRef="#br0" timeOffset="86635.93">5846 9679 147 0,'0'0'424'15,"0"-4"-128"-15,6 4-131 0,-6 0-83 0,7 0-52 0,0-4-37 16,5 4-28-16,2-3-28 0,-1 3-33 0,6-4-49 0,7-4-77 15,-6 5-93-15</inkml:trace>
  <inkml:trace contextRef="#ctx0" brushRef="#br0" timeOffset="86792.29">6511 9564 452 0,'0'0'385'0,"0"-3"-177"0,5 3-126 0,2 0-83 15,1-3-63-15,4 3-56 0,1-4-60 0,0 4-83 16,7-4-83-16</inkml:trace>
  <inkml:trace contextRef="#ctx0" brushRef="#br0" timeOffset="86917.29">7239 9496 50 0,'0'0'420'0,"8"-5"-141"0,-2 5-185 0,8 0-167 0,-2-6-160 16,8 2-105-16</inkml:trace>
  <inkml:trace contextRef="#ctx0" brushRef="#br0" timeOffset="87073.33">7762 9426 121 0,'0'0'455'0,"6"-3"-124"0,-6 3-146 0,7-5-94 16,-1 5-55-16,1-4-32 0,5 4-23 0,2-3-18 0,-1-1-25 15,6 1-42-15,8-4-56 0,-1 3-115 0,0-4-77 16</inkml:trace>
  <inkml:trace contextRef="#ctx0" brushRef="#br0" timeOffset="87229.55">8426 9279 166 0,'-6'-3'464'15,"6"-1"-112"-15,6 0-175 0,1 4-116 0,6-7-79 16,0 3-62-16,7 1-57 0,5-2-48 0,-6-1-57 0,8 2-75 16</inkml:trace>
  <inkml:trace contextRef="#ctx0" brushRef="#br0" timeOffset="87354.6">8985 9199 370 0,'0'0'384'0,"-5"0"-136"0,5 0-109 0,0 0-68 0,0 0-37 16,0 0-26-16,0 0-13 0,5 0-11 0,4 4-10 16,-3-4-18-16,6 0-25 0,2-4-44 0,-1 4-64 0,0 0-100 15,0-4-78-15</inkml:trace>
  <inkml:trace contextRef="#ctx0" brushRef="#br0" timeOffset="87495.1">9267 9176 323 0,'-6'-2'373'0,"6"2"-119"16,0 0-119-16,0-5-76 0,0 5-48 0,6 0-39 16,0-4-43-16,1 1-60 0,6 3-91 0,0-7-100 0,7 3-57 15</inkml:trace>
  <inkml:trace contextRef="#ctx0" brushRef="#br0" timeOffset="87620.17">9606 9114 400 0,'-6'-3'427'0,"6"-1"-184"16,0 4-133-16,0 0-81 0,0 0-53 0,6-4-47 0,0 0-49 15,8 4-55-15,-2-2-82 0,1-3-86 0</inkml:trace>
  <inkml:trace contextRef="#ctx0" brushRef="#br0" timeOffset="87745.07">10009 9049 17 0,'0'0'446'0,"0"-4"-114"0,7 4-142 0,-7-4-111 15,7 4-79-15,-7-3-61 0,6 3-64 0,1-4-80 16,5-4-112-16</inkml:trace>
  <inkml:trace contextRef="#ctx0" brushRef="#br0" timeOffset="87901.26">10244 8990 47 0,'-6'0'417'0,"6"0"-111"0,0-4-132 0,0 4-99 0,6-4-64 16,-6 4-49-16,6-4-47 0,1 2-67 0,0-3-103 15,6 2-84-15</inkml:trace>
  <inkml:trace contextRef="#ctx0" brushRef="#br0" timeOffset="88041.85">10486 8932 230 0,'-7'0'344'0,"7"-4"-118"0,7 4-99 0,-7 0-62 15,5-4-40-15,-5 4-29 0,14-4-27 0,-7 1-28 0,5-1-47 16,2 0-71-16,-1 1-106 0,6 0-67 0</inkml:trace>
  <inkml:trace contextRef="#ctx0" brushRef="#br0" timeOffset="88166.9">10883 8843 305 0,'0'0'337'0,"0"-3"-136"0,0 3-110 0,6-4-75 16,-6 4-59-16,7-4-64 0,0 0-77 0,5 1-99 0</inkml:trace>
  <inkml:trace contextRef="#ctx0" brushRef="#br0" timeOffset="88307.4">11103 8751 280 0,'0'-3'421'0,"0"3"-135"15,7 0-125-15,-7-4-73 0,0 4-42 0,8 0-21 0,-8-3-12 16,6-2-6-16,7 3-4 0,-6 2-1 0,6-4-3 0,6 0-6 16,-1 4-18-16,2 0-37 0,7-4-69 0,0 1-146 0,-1-5-90 15,5 4-52-15</inkml:trace>
  <inkml:trace contextRef="#ctx0" brushRef="#br0" timeOffset="89010.64">11568 8697 371 0,'0'0'293'0,"6"0"-121"0,-6 0-86 0,0 0-50 16,0 0-30-16,0 0-16 0,6 0-6 0,-6 0-4 15,5 0 6-15,3 0 5 0,-1 0 3 0,-1 0 2 0,7 0-3 16,-7-4-10-16,8 1-17 0,6 3-29 0,-1-4-49 15,1 0-83-15,-2 0-97 0</inkml:trace>
  <inkml:trace contextRef="#ctx0" brushRef="#br0" timeOffset="89182.46">11939 8711 251 0,'0'4'328'0,"0"-4"-137"16,0 0-103-16,6-4-69 0,0 4-52 0,8-4-39 0,-8 4-35 16,7-3-39-16,0-1-42 0,0 1-47 0</inkml:trace>
  <inkml:trace contextRef="#ctx0" brushRef="#br0" timeOffset="89338.51">12336 8697 271 0,'0'3'310'0,"6"-3"-106"0,0 0-79 0,-6 0-53 16,7 0-34-16,0 0-21 0,0-3-12 0,-1 3-13 15,0 0-16-15,8 0-18 0,-2-4-34 0,8 1-45 0,-8 3-86 16,8-4-100-16</inkml:trace>
  <inkml:trace contextRef="#ctx0" brushRef="#br0" timeOffset="89463.39">12805 8700 102 0,'0'0'381'16,"5"0"-143"-16,3-3-140 0,-1 3-106 0,5 0-104 0,-4-4-110 16,4 1-95-16</inkml:trace>
  <inkml:trace contextRef="#ctx0" brushRef="#br0" timeOffset="89619.85">13346 8657 169 0,'6'-5'255'0,"1"2"-162"0,0 0-181 0,5-1-148 15</inkml:trace>
  <inkml:trace contextRef="#ctx0" brushRef="#br0" timeOffset="89760.2">13633 8572 7 0,'0'0'395'0,"6"-3"-111"0,1 3-127 16,-1-4-95-16,0 0-64 0,8 4-54 0,6-4-56 0,-1 1-53 15,7-1-58-15,0 1-92 0</inkml:trace>
  <inkml:trace contextRef="#ctx0" brushRef="#br0" timeOffset="89916.42">14245 8488 338 0,'7'0'270'0,"-7"0"-136"0,6-3-111 0,0-1-95 16,8 4-105-16,-8-8-116 0</inkml:trace>
  <inkml:trace contextRef="#ctx0" brushRef="#br0" timeOffset="90057.21">14525 8444 2 0,'0'0'347'0,"7"0"-116"0,-7 0-118 0,13-4-104 0,-6 4-93 16,5-4-107-16,8 1-105 0</inkml:trace>
  <inkml:trace contextRef="#ctx0" brushRef="#br0" timeOffset="90213.22">15060 8422 154 0,'6'0'425'0,"-6"0"-148"16,0-3-123-16,0 3-74 0,7 0-41 0,-1-4-24 15,0 4-14-15,8 0-10 0,-8-4-7 0,8 0-8 0,-2 1-12 16,7-1-15-16,-5 0-18 0,6 1-26 0,-1 0-42 16,1-2-50-16,0 2-60 0</inkml:trace>
  <inkml:trace contextRef="#ctx0" brushRef="#br0" timeOffset="90338.43">15516 8352 128 0,'13'0'220'0,"-1"-3"-61"0,-4 3-52 0,4-4-42 0,2 4-25 15,-2-3-18-15,1 3-14 0,1-5-11 0,5 5-15 0,-6-2-25 16,7-2-41-16,-1 4-66 0,1-4-112 0</inkml:trace>
  <inkml:trace contextRef="#ctx0" brushRef="#br0" timeOffset="90463.16">16115 8264 149 0,'7'-3'148'0,"0"-1"-171"16,-1 0-171-16</inkml:trace>
  <inkml:trace contextRef="#ctx0" brushRef="#br0" timeOffset="90634.99">16552 8191 402 0,'0'-6'383'0,"0"0"-150"0,0 4-104 0,0-2-61 16,6 1-30-16,-6-2-17 0,0 2-9 0,7-1-4 15,-7 0-4-15,6 1-2 0,1 0-1 0,6-2-4 16,0 2-13-16,6-1-25 0,8 4-44 0,-1-4-70 0,0 1-143 15,7-1-76-15</inkml:trace>
  <inkml:trace contextRef="#ctx0" brushRef="#br0" timeOffset="90806.83">17067 8125 375 0,'0'0'461'16,"0"-3"-184"-16,0-1-130 0,0 4-69 0,6-4-40 0,1 4-22 15,6-3-13-15,0 3-9 0,-2-4-6 0,4 4-7 16,4-4-15-16,1 4-18 0,6-3-24 0,-6-2-31 16,5 5-52-16,9-6-71 0,-9 2-109 0</inkml:trace>
  <inkml:trace contextRef="#ctx0" brushRef="#br0" timeOffset="90947.42">17647 8066 300 0,'0'0'370'0,"0"-2"-116"0,0 2-104 15,0-6-66-15,6 6-36 0,-6-2-21 0,0 2-11 0,6-4-5 16,1 4-4-16,0-3-2 0,-1 3-2 0,7-4-4 0,0 4-11 16,0-4-11-16,7 4-16 0,-1-4-22 0,1 0-30 15,6 0-33-15,-6 2-58 0,5-3-75 0,-5 3-76 0</inkml:trace>
  <inkml:trace contextRef="#ctx0" brushRef="#br0" timeOffset="91088.11">18057 7990 262 0,'7'0'327'0,"-7"-4"-88"0,0 4-81 15,6-4-60-15,-6 4-38 0,7-3-20 0,-7 3-13 16,6-4-6-16,0 4-8 0,2-3-6 0,4 3-4 16,-6-4-1-16,8 4-3 0,-2 0-5 0,9-4-11 0,-9 4-14 15,14 0-18-15,-6-4-27 0,-1 4-39 0,7 0-63 0,1-3-85 16,-8-1-79-16</inkml:trace>
  <inkml:trace contextRef="#ctx0" brushRef="#br0" timeOffset="91212.98">18585 7928 177 0,'6'-4'361'0,"-6"0"-99"16,0 4-94-16,7-4-71 0,-7 1-43 0,5 3-25 0,-5 0-13 16,8-5-11-16,-1 5-9 0,-2-2-11 0,2-2-18 15,7 1-27-15,-2-1-45 0,1 0-93 0,1 0-115 0,6 0-62 16</inkml:trace>
  <inkml:trace contextRef="#ctx0" brushRef="#br0" timeOffset="91338.19">19132 7839 96 0,'7'-3'459'16,"-7"3"-123"-16,6-4-144 0,-6 4-92 0,6 0-51 0,2-4-30 15,-2 4-22-15,7 0-16 0,0-4-14 0,0 4-20 0,7 0-32 16,-1-3-48-16,7 3-89 0,6-3-108 0</inkml:trace>
  <inkml:trace contextRef="#ctx0" brushRef="#br0" timeOffset="91494.32">19953 7785 180 0,'7'-7'453'0,"-7"3"-146"15,0 0-138-15,0 0-79 0,6 1-43 0,-6-2-22 0,6 5-16 16,8-3-11-16,-8 3-9 0,8 0-10 0,5-3-14 16,1 0-21-16,6-1-31 0,-1 4-50 0,1-5-93 0,7 2-94 15</inkml:trace>
  <inkml:trace contextRef="#ctx0" brushRef="#br0" timeOffset="91634.96">20768 7703 133 0,'0'-6'460'0,"0"2"-129"0,0 0-147 16,6 1-85-16,-6-5-46 0,0 4-24 0,0 1-11 0,7-1-9 16,-1 1-2-16,0-1-6 0,2 1-3 0,4-1-9 15,2 4-12-15,5-4-18 0,1 4-22 0,6 0-29 16,0 0-41-16,-2-4-57 0,3 1-82 0,0-1-81 0</inkml:trace>
  <inkml:trace contextRef="#ctx0" brushRef="#br0" timeOffset="91759.95">21333 7594 190 0,'9'-4'340'0,"-3"1"-92"16,0-2-92-16,0 5-67 0,-6-3-42 0,7 0-22 16,0-1-12-16,-1 4-6 0,-6-4-7 0,13 1-13 0,-7 3-15 15,8-4-23-15,-1 4-41 0,0 0-49 0,6-4-100 0,-5 4-97 16</inkml:trace>
  <inkml:trace contextRef="#ctx0" brushRef="#br0" timeOffset="91869.08">21810 7478 263 0,'0'-5'278'16,"0"2"-104"-16,0 3-80 0,0-4-57 0,7 4-47 15,-7-5-46-15,13 5-51 0,-7-3-104 0,7 3-94 16</inkml:trace>
  <inkml:trace contextRef="#ctx0" brushRef="#br0" timeOffset="92009.67">22227 7422 58 0,'0'-4'433'0,"0"1"-131"0,0 3-130 0,0-4-79 15,0 4-42-15,0-4-30 0,0 4-29 0,0-4-39 0,0 4-71 16,-7-3-146-16,1-1-84 0</inkml:trace>
  <inkml:trace contextRef="#ctx0" brushRef="#br0" timeOffset="128876.22">8016 8671 213 0,'0'-7'206'0,"0"4"-68"15,0-1-51-15,0-4-31 0,0 5-19 0,0-1-11 16,0-3-4-16,0 3-3 0,0 0-1 0,0 0 0 0,0 1-1 16,0-2 0-16,-7 3 0 0,7-2 0 0,0 4-2 0,0-3-3 15,-6 3-2-15,6 0-5 0,-7 0-4 0,1 0-2 16,-1 3-2-16,1-3 0 0,-1 4-2 0,-5-4 3 15,4 2 0-15,2-2 0 0,6 5 0 0,-6-5 2 0,-1 0 2 16,7 0 2-16,0 0 3 0,0 0-1 0,-6 0 2 0,6 0 4 16,0 0 3-16,6 0 1 0,-6 0 1 0,0-5-1 0,0 5-3 15,0-2 1-15,0-2-2 0,0 4-2 0,0 0-3 16,0 0 0-16,0-3-4 0,0 3-2 0,-6 0 1 16,-1-5-2-16,0 5-1 0,1 0-2 0,0 0-1 0,-8 0-2 15,8 0 2-15,0 0 1 0,-8 0-1 0,1 0 0 0,7 0 1 16,-7 0 1-16,6 0 0 0,-5 0 1 0,4-3 0 15,2 3 1-15,0-4 1 0,-1 4 3 0,-6-4 0 0,7 4 0 16,-1-4 4-16,1 4-1 0,0-2 0 0,-2-3 1 16,2 5 1-16,0-3 1 0,6-1 2 0,-7 4 3 0,0 0 0 15,7-3 3-15,-6 3 0 0,6 0-1 0,0-4 0 0,0 4-3 16,-6 0-6-16,12 0-2 0,-6 0-5 0,0 0-1 16,6 4-1-16,-6-4 1 0,7 3 0 0,6-3 1 0,-7 0 2 15,8 4 1-15,-1-1 2 0,0 2 1 0,6-3 0 16,1-2-2-16,-7 4-1 0,6 0 1 0,8 0 0 0,-9-1-3 15,9 2 0-15,-1-2-1 0,0 1 1 0,0-2 0 0,-6 3-2 16,5-5 1-16,2 3 0 0,-7 1 0 0,0 0-1 16,-2 0 0-16,2-4 0 0,-1 3 1 0,-5 1 0 0,-8-4-1 15,8 4 0-15,-8-4 0 0,0 3 0 0,1-3-1 0,-7 0-1 16,0 3-1-16,0-3-2 0,0 0 1 0,0 0 0 16,-7 0 0-16,1 0 0 0,-8 0-1 0,2 0 3 15,6 0 1-15,-15-3 1 0,9 3-1 0,-2 0-1 0,-4-3 2 16,4 3-1-16,-6-4 1 0,7 0 0 0,1 4 0 0,-2-3 1 15,8 3 2-15,-1-4-1 0,1 4 1 0,-1 0 0 0,7 0-2 16,0 0 0-16,0 0 0 0,7 0-1 0,-1 4-1 16,7-4 0-16,1 3 0 0,-2-3 1 0,8 4-1 15,7 0 1-15,-3-1-1 0,-4 0 0 0,13 2 1 0,-7-1-1 16,7-1 1-16,-1 0-1 0,7 1 1 0,1 0 0 0,-2-1-1 16,2 1 1-16,-1 0 0 0,-7 0 0 0,1-1-1 15,0 1 0-15,-14-4 0 0,6 3 0 0,-10 1 1 0,-3-4-1 16,2 0-1-16,-14 3 0 0,6-3-1 0,-6 0 1 15,-6-3 0-15,-1 3 0 0,-7 0 0 0,1-4-1 0,-6 4 1 16,0-3-1-16,0 3 1 0,-8-4-1 0,8 1 0 0,-8 3 1 16,8-4-1-16,0 4 2 0,-1-4-2 0,1 4 1 15,5-4 0-15,2 4 0 0,5 0-5 0,-1-3-3 16,8 3-2-16,0 0-1 0,15 3 5 0,-3-3-3 0,2 0-3 16,11 4 0-16,-5-4 1 0,12 4 2 0,0-4 0 0,1 4-2 15,0-4-11-15,7 3-13 0,-8-3-28 0,7 0-58 0,-7 0-122 16,-5 0-80-16</inkml:trace>
  <inkml:trace contextRef="#ctx0" brushRef="#br0" timeOffset="129703.96">8114 8004 119 0,'0'0'127'0,"-6"0"-28"0,-2 0-28 15,8 0-24-15,-6-4-18 0,0 4-10 0,-1 0-9 16,7 0-6-16,-13 0-2 0,13 0-2 0,-7 0-2 0,-5 0 2 15,4 0-2-15,2 0-1 0,0 0 1 0,-1 0 1 0,-6 0 0 16,7 0 4-16,-1 0 3 0,-6 4 5 0,7-4 6 16,-1 0 5-16,1 4 6 0,0-4 5 0,-2 0 1 0,2 0 0 15,6 0-1-15,-6 4-3 0,-1-4-5 0,7 3-6 16,-6-3-6-16,6 5-6 0,0-5-1 0,-7 2-2 0,7-2 2 16,0 0 1-16,0 5 2 0,0-5 4 0,0 0 4 0,7 0 7 15,-7 2 7-15,0-2 2 0,6 0 6 0,1 4 3 16,-1-4-1-16,8 0 2 0,-2 0 0 0,1 4-5 15,7-4-4-15,-1 0-2 0,8 4-6 0,-8-4-2 0,13 0-1 16,-6 4-3-16,7-4-2 0,-1 0-3 0,-5 0-3 0,5 0-2 16,-6 0-3-16,1 4-1 0,-8-4-4 0,-6 0 1 0,0 3-4 15,0-3-2-15,-6 4-3 0,-2-4 0 0,-5 2-2 16,0-2 1-16,-12 6-1 0,-1-4-3 0,0-2 1 16,-7 4 1-16,-5 0 1 0,-2-4 1 0,2 0 1 0,-2 4-1 15,-5-4 0-15,5 0 3 0,-5 0 3 0,0-4 0 0,5 4 3 16,1 0 0-16,0 0 4 0,7-4 2 0,-1 4 2 15,8 0 0-15,4 0-3 0,-4 0-1 0,5 0-2 0,7 0-4 16,7 0 1-16,-1 4-1 0,0-4 0 0,8 4 0 16,5-1 2-16,7 1 0 0,0-4 2 0,7 4 2 0,-1 2-6 15,8-1-11-15,-1-2-17 0,0 5-35 0,6-5-81 0,-5 1-141 16,-8 3-89-16,1-3-53 0</inkml:trace>
  <inkml:trace contextRef="#ctx0" brushRef="#br0" timeOffset="130610">8270 9305 15 0,'-7'-3'229'0,"0"-2"-65"0,-5-2-53 15,6 3-33-15,-1 1-19 0,-6-1-11 0,6 1-4 16,-5-1-3-16,4 0-3 0,2 0-2 0,-6 1-1 0,4-1-5 16,-5 1-4-16,7-2 0 0,0 3-4 0,-2-2-1 0,-4 0-1 15,6 0-4-15,0 4-3 0,-2-3-1 0,2 3-3 16,0 0-2-16,-1 0-2 0,7 0-3 0,-7 0 0 0,1 0-2 16,6 3 0-16,-7-3 1 0,7 0-1 0,-6 0 0 15,6 4-2-15,0-4 0 0,0 0 2 0,0 0 0 0,0 4 4 16,0-4 3-16,0 0 3 0,6 0 1 0,1 4 4 15,-1-4 1-15,1 2 3 0,6 3-1 0,1-2 0 0,4-3-3 16,-4 4-2-16,11-1 0 0,-5 1-2 0,6 0 0 0,1 0-4 16,5-1 0-16,1-3-2 0,-1 4 2 0,6-4 0 15,3 0 0-15,4 3 1 0,-6-3 0 0,0 0 0 0,-6 0 1 16,6 0 2-16,-14 0-3 0,2 4-4 0,-8-4-2 0,-5 0-4 16,-2 0-7-16,-4 3-4 0,-2-3-1 0,-6 0-3 15,-6 4-1-15,-8 1-2 0,-6-5-2 0,-5 3-1 0,-1 0 3 16,-7 1 3-16,1 0-2 0,-2-4 3 0,-5 3 2 15,1-3 1-15,-1 0 5 0,6 0 2 0,0 0 2 0,-6-3 4 16,12 3 4-16,-5-4 3 0,13 0 4 0,-1 1 5 16,0 0 4-16,8-2 5 0,6 1 2 0,6 1-1 0,0-1-2 15,6 1-3-15,6-1-4 0,8 1-5 0,0-1-4 16,12 0-5-16,-5 0-3 0,12 1 0 0,5-1-2 0,3 4-2 16,5-3 1-16,-1-2-3 0,2 3-2 0,5 2-5 0,-5-4-12 15,-1 4-14-15,0-4-36 0,-13 4-69 0,1-4-142 0,-8 1-84 16</inkml:trace>
  <inkml:trace contextRef="#ctx0" brushRef="#br0" timeOffset="131437.93">8270 8811 136 0,'0'0'295'0,"0"-4"-68"0,-7 0-65 16,7 0-47-16,0 4-33 0,0-3-20 0,0 3-12 0,0-4-11 16,0 4-5-16,0-4-3 0,0 1-1 0,0 3-1 15,0-3-4-15,7-1-2 0,-7-1-1 0,0 2 2 0,0 3-2 16,0-3-1-16,0-1-1 0,0 0-5 0,0 1 0 0,0 3-2 15,0 0-3-15,0-5-2 0,0 5-3 0,0-3-2 16,0 3-3-16,0 0-2 0,-7 3-2 0,7-3-1 0,0 5 0 16,0 2 1-16,-7-3-1 0,7 7 1 0,-6-4 1 15,0 4 1-15,0 4 1 0,-1-5-1 0,-6 1 0 0,13 0 0 16,-7 3-2-16,1-2 1 0,0-5 1 0,6 1-1 0,-8-1 1 16,8 0 2-16,0-2 0 0,0-2 0 0,0 0 4 15,0 1 3-15,0-4 4 0,0 0 2 0,8 0 2 16,-8-4 0-16,6 4 1 0,0-6 1 0,1 1-1 0,-1-2 1 15,1 0-2-15,0-1 1 0,-1-3 1 0,-6 3 1 0,6-2 2 16,0-1 1-16,1 0 1 0,-7 4-2 0,7-4 0 0,-7 3-5 16,6 1-1-16,-6 0-3 0,0 4-1 0,0-6-6 15,6 6-4-15,-6 3-2 0,0-3-3 0,0 3-2 16,0 0 0-16,0 3-1 0,-6 0-1 0,6 6 2 0,0 1 0 16,0 1 1-16,0 4 3 0,0-1 1 0,6 5 2 0,-6-1 0 15,0 4 1-15,8-4 1 0,-2 5-2 0,1-6 3 16,-1 2-1-16,0 3 0 0,1-4-3 0,0 0-6 0,-1-3-6 15,0 0-3-15,1 3-4 0,0-3-6 0,-1-5-9 16,1 5-11-16,-7-1-10 0,5-2-11 0,-5-1-16 0,8 0-30 16,-8-8-53-16,0 6-103 0,0-9-90 0,-8 2-51 0</inkml:trace>
  <inkml:trace contextRef="#ctx0" brushRef="#br0" timeOffset="131656.63">8108 8961 259 0,'0'-4'352'0,"6"0"-113"16,-6 4-98-16,6 0-61 0,0 4-37 0,0-4-18 16,2 4-13-16,4 3-6 0,-5 1-2 0,-1 2-3 0,2 1-1 15,4 4 0-15,-6-1 0 0,2 1 0 0,-2 4 0 16,0-1 0-16,1 1 0 0,6-2 0 0,-6 2 1 0,-1-1-1 16,0-4 0-16,0 5 1 0,1-4 1 0,0-4-1 0,-1 3-1 15,0-3 1-15,2 1 1 0,-2-5 3 0,1 0 1 16,-1 0 0-16,0-3 0 0,1 0 1 0,0-4-1 0,-1 0-4 15,0 0-19-15,1-4-23 0,0-4-52 0,6 1-85 16,-8-3-124-16,3-5-66 0</inkml:trace>
  <inkml:trace contextRef="#ctx0" brushRef="#br0" timeOffset="132359.59">8368 8224 119 0,'-7'-3'291'0,"7"3"-72"0,0-5-67 15,0 5-44-15,-6-2-30 0,6 2-23 0,0 0-14 0,0 0-12 16,0 0-9-16,0 0-6 0,0 0-6 0,0 0-6 16,0 0-1-16,0 0 0 0,0 2-1 0,-7 3 0 15,7-5-2-15,0 3 0 0,-7 5 1 0,7-5 1 0,-6 1 0 16,0 0 0-16,-1 3 1 0,7-4 1 0,-7 1 1 0,1 0 0 15,0-1 3-15,-1 2 5 0,7-2 4 0,-6 0 2 16,-2-3 4-16,8 4 3 0,-6-4 4 0,6 0 6 0,0-4 2 16,-6 4 0-16,6-3 0 0,0 0-2 0,-7 3 0 15,7-5 0-15,0-2-2 0,0 3-4 0,0-3-3 0,0 0-5 16,0 0-3-16,7-1-2 0,-7 0-4 0,0 2-4 0,0 2-3 16,0-3-3-16,0-1 0 0,0 4-2 0,0 2 0 15,0-4 0-15,-7 6-3 0,7-2-1 0,0 2-2 0,0 0 0 16,0 2-1-16,0 4-1 0,-7 0 0 0,7 2 2 15,-6 3-1-15,6 0 1 0,-6 0 1 0,6 3 0 0,-6 1 2 16,6 3 0-16,0-3 2 0,-7 3-2 0,7-3 2 0,0 3 0 16,0-3 0-16,0 3 0 0,0-3 1 0,0-1-2 15,7 5 1-15,-7-5 1 0,0 2 0 0,6-2-1 0,-6 1-1 16,0-1 0-16,0 1-2 0,0-4 2 0,0 0-2 0,6 3-2 16,-6-3-3-16,0 0 0 0,0-4 0 0,0 0 1 15,0 1 0-15,0-1 2 0,0 1 0 0,0-4 4 16,0-2 3-16,0 3 3 0,-6-5 1 0,6 3 4 0,0-3 4 15,0 0 1-15,0 0 4 0,0-3 3 0,0 3 0 0,0-5-1 16,0 5-2-16,0-6-4 0,0 6-2 0,0-8-1 16,0 8-5-16,-6-3-3 0,6-1-1 0,0 0-1 0,0 4 0 15,0 0 0-15,0-4-2 0,0 4 0 0,0 0-4 16,0 0 1-16,0 4 1 0,0 0-2 0,0 0-1 0,6 4 0 16,-6 1 1-16,0-1-2 0,0 4-7 0,6-5-11 0,0 3-11 15,1 2-18-15,0-1-37 0,5-4-83 0,-4 4-143 16,5-7-83-16,-7 3-34 0</inkml:trace>
  <inkml:trace contextRef="#ctx0" brushRef="#br0" timeOffset="133656.31">3213 8778 83 0,'0'4'248'0,"0"-4"-46"0,8 0-44 0,-8 0-37 0,0 0-30 16,0 0-24-16,0 0-20 0,0 0-14 0,0 0-12 15,0 0-7-15,0 0-7 0,0 3-2 0,0-3-4 0,0 3-2 16,0 1-2-16,0-4 1 0,-8 7 0 0,2 1 0 0,6-1 2 16,-6 0-1-16,-2 0 2 0,-4 5 1 0,4-5 0 0,3 3 0 15,-8-2 3-15,6-1 1 0,1 1-1 0,0 0 4 16,-8-2-1-16,14-2 3 0,-6 1 3 0,6-2 3 15,-7-3 4-15,1 3 5 0,6-3 3 0,0-3-1 0,6 3 1 16,-6-3-1-16,13-2-2 0,-6-2-5 0,6 0-5 0,0-1-7 16,0 1-3-16,0-1-1 0,-1 2-3 0,2-6 1 15,6 1 0-15,-8 0-1 0,2 4 2 0,-1-4-2 0,-1 4 1 16,2-1-1-16,-3 2-2 0,4-3 0 0,-10 6-1 16,3 3 0-16,-2-3-3 0,8 6 1 0,-8-3 0 0,0 8 1 15,0-4 1-15,2 6-1 0,-2-3-1 0,0 5-1 0,1 2-3 16,0-3-4-16,-1 4-8 0,-6-5-4 0,7 5-9 15,-1-3-7-15,-6-2-10 0,6 1-10 0,-6 0-6 0,0-3-4 16,0-1-2-16,0-3 1 0,0 3 6 0,-6-4 9 16,6-3 12-16,-6 0 16 0,-1 0 15 0,7 0 19 0,-6 0 14 15,6-3 12-15,-7-1 9 0,7 1 7 0,-7-4 0 0,7-1 0 16,0 1-2-16,-6-1-6 0,6 2-4 0,0-3-8 16,6 3-7-16,-6-2-3 0,0 0-2 0,0 1-2 0,7 3-3 15,-7 0-3-15,0 2-2 0,0 2 0 0,7 0-2 16,-7 0-2-16,0 0-2 0,6 2-2 0,-6 2-1 0,7 4 0 15,-7-1 1-15,6 1-2 0,-6-1-1 0,6 5 3 0,0 2 1 16,-6 1 1-16,8-1 0 0,-2 4 3 0,0 0 1 16,-6 1 1-16,7 4 4 0,0-2-2 0,-1 1-1 0,1 0-1 15,-1 0 0-15,1 3-1 0,-1 1-1 0,1 0-2 0,-1-4-1 16,0 7 1-16,2-4-1 0,-2 1 0 0,-6 0 0 16,6-1-1-16,-6 4 0 0,0-2 1 0,0-1 1 15,0-1 1-15,0 1-1 0,0-1 1 0,-6 1-1 0,6-1 1 16,-6 1 1-16,-2 0-1 0,2-1-1 0,0 1-1 0,-1 0 0 15,1-5 4-15,-1 2-1 0,1-2-4 0,-1 2 0 16,1-5 0-16,-1 3 0 0,0-2 0 0,1 0 0 0,0-2-4 16,-2 3 1-16,8-3 3 0,-6-2 0 0,6-1 0 15,-6 1 0-15,6-4 1 0,-6 1 0 0,6-2-1 0,0 1 0 16,0-3 0-16,-7-1 1 0,7-4 0 0,0 2 1 0,0-5 0 16,0 2 2-16,0-2 1 0,0-2 3 0,0 2 1 15,0-5-1-15,0 2 3 0,0-4-1 0,0 3-1 0,0-4 0 16,7-2-2-16,-7-1-2 0,6 0-1 0,-6 0-4 15,6-1-9-15,0-2-15 0,2-1-28 0,4 1-64 0,2-9-144 16,-8 2-87-16,7-4-61 0</inkml:trace>
  <inkml:trace contextRef="#ctx0" brushRef="#br0" timeOffset="134609.06">3005 8122 65 0,'0'3'89'0,"-7"-3"-22"0,7 4-13 0,0-1-9 0,0 1-11 15,0-4-4-15,-6 4-3 0,6-1 0 0,0 2 0 0,0-2 1 16,0-3 2-16,0 3 3 0,0 1 4 0,0 0 0 15,0-1-1-15,0 2-1 0,0-2-1 0,6 1 0 0,-6 4-3 16,0-6-5-16,7 6-4 0,-7-1-4 0,0 1-2 16,7-2-2-16,-7 6 4 0,0-1-1 0,6 0 1 0,-6 0-2 15,7 0-1-15,-7 3 4 0,6-2-1 0,1 2-1 16,-1 1-4-16,1 0 0 0,-1-1-3 0,-6 1-1 0,5 4-1 16,4-5 0-16,-3 4 0 0,-1 0-2 0,3 0 0 0,-2 1-1 15,1-1-1-15,-7 1 0 0,6-2 1 0,1 2-4 16,-1 0 2-16,-6-4-1 0,7-1 0 0,0 1-1 0,-1-1 0 15,0-3 3-15,-6 0-3 0,7 1-1 0,0-6 0 16,-7 2 1-16,6-1 1 0,-6 1 1 0,5-1-2 0,-5-4-4 16,0 4 3-16,8-7 0 0,-8 8 1 0,0-8 0 15,6 4 0-15,-6-1-1 0,0-3 4 0,0 4 3 0,0-4 1 16,6 0 4-16,-6 0 4 0,0 4-1 0,0-4 0 0,0 0 1 16,0 0 0-16,0 0-3 0,0 0-2 0,-6 0-4 15,6 0-2-15,0 0-2 0,0 0-1 0,0 4 2 0,0-4-4 16,0 0 0-16,0 2-1 0,0-2-1 0,0 5 1 0,0-2-2 15,0 1 2-15,0-1-5 0,6 2 4 0,-6-2 1 16,0 1 0-16,0 0 1 0,8-1 0 0,-8 0 1 16,0 2 2-16,6-5-3 0,-6 4 1 0,0-1 2 0,6-3 1 15,2 3 0-15,-8-3-2 0,6 0 1 0,0 4-5 0,-6-4-4 16,6 0-7-16,1 0-10 0,-7 0-10 0,7 0-8 0,-7 0-7 16,0 0-6-16,6 0-8 0,-6 0-8 0,0-4-14 15,0 1-21-15,0 3-27 0,0-3-36 0,0-1-60 16</inkml:trace>
  <inkml:trace contextRef="#ctx0" brushRef="#br0" timeOffset="134999.59">3155 8202 201 0,'0'-3'289'0,"0"3"-96"0,0-4-82 15,0 4-51-15,0 0-31 0,0 0-13 0,-7 4-10 0,1-1-4 16,0 5-4-16,-8-2-1 0,1 2-1 0,-6 3 2 0,6 0 2 16,-7 4 1-16,1-4 0 0,6 0 1 0,0 0 4 15,-7 1 4-15,7-6 6 0,6 2 7 0,-6-1 4 16,6-3 6-16,7 0 3 0,-5-2 4 0,5-2-1 0,0 0 0 15,0 0-4-15,5-6-5 0,2 2-6 0,0-3-4 0,6-1-4 16,0-3-2-16,0 0-5 0,0 0-3 0,0 1 0 0,-6-2-3 16,6 1 2-16,-2 0-2 0,-2 0 1 0,-3 3 0 15,-1 2 0-15,3 2 0 0,-8 0-1 0,6 1 0 16,-6 3-2-16,0 0-4 0,7 0-1 0,-7 3-3 0,0 5-3 16,-7-2 0-16,7 2-4 0,0 7-6 0,0-4-4 0,7 0-12 15,-7 3-27-15,6-3-60 0,1 4-147 0,6-4-84 0,-6 0-50 16</inkml:trace>
  <inkml:trace contextRef="#ctx0" brushRef="#br0" timeOffset="151699.04">2497 1128 118 0,'-6'0'185'0,"-8"0"-53"0,2 0-40 0,4 0-24 0,-4 0-15 16,-1 0-7-16,-7 0-6 0,8 0-4 0,-2 0-2 0,1 0 0 15,-1 0-2-15,2 0 0 0,-1 0-2 0,0 3 0 0,7-3 1 16,-2 0-2-16,-4 0-4 0,12 0-4 0,-7 0-1 0,1 0-3 16,-1 0-4-16,7 0-4 0,-6 0-4 0,6 0-3 0,0 0-1 15,0 0-3-15,0 0-7 0,0 0-7 0,0 4-8 16,0-4-10-16,0 0-22 0,0 0-48 0,6 4-101 0,-6-4-91 16,7 0-58-16</inkml:trace>
  <inkml:trace contextRef="#ctx0" brushRef="#br0" timeOffset="156432.22">2465 849 65 0,'-8'0'175'0,"1"0"-23"0,-5-3-30 15,6 3-31-15,-1 0-25 0,-6 0-18 0,7 0-10 0,0-3-8 16,-2 3-6-16,2 0-6 0,0 0-5 0,-1 0-1 0,0-4 0 16,0 4-3-16,1 0-2 0,0 0 0 0,-1 0-2 0,1 0-1 15,-1 0 1-15,1 0-2 0,0 0-3 0,-8 0 0 16,8 4-1-16,-7-4 1 0,6 0 0 0,-6 3-1 0,1-3 1 15,-2 3 3-15,1-3 2 0,-1 4 1 0,2-4 1 0,-1 4 1 16,0-1 1-16,0 2 2 0,0-5 0 0,0 3-2 0,-1 1-1 16,2 0 2-16,-2-4-1 0,2 4-1 0,6-2 1 0,-8 2-1 15,8-4 0-15,-7 4-1 0,6-4 0 0,0 4-2 16,1-1 0-16,-7-3 1 0,6 4-3 0,1-4 1 0,-1 4-2 16,1-4-1-16,0 4 2 0,-2-1 0 0,2 1 0 0,-6-1 1 15,4 1 3-15,-4-1 0 0,-1 1 0 0,0 0 1 0,0 3 0 16,-1-3-1-16,2 3 2 0,-2 0-2 0,-5 1-3 0,6-1 1 15,-6 4 0-15,5-3-1 0,2 2 1 0,-8-3 0 16,7 5-3-16,-1-4 1 0,2 2-2 0,-1 1 0 0,-7 4 0 16,7-5 0-16,0 2-1 0,1 2 2 0,-2-2 1 0,-5 2-1 15,6-3 2-15,-7 3 1 0,7 5 1 0,-7-4 1 0,1 4 0 16,-1-5 0-16,0 4 0 0,0 0 1 0,2 0 0 16,-9 1-1-16,8 3 0 0,-7-4 0 0,0 8 0 0,0-4 0 15,0-1 2-15,-1 6 0 0,1 2-1 0,6-3 1 16,-5-1-2-16,-1 4-1 0,7 4 0 0,-7-3 0 0,6-1-2 15,0 4-1-15,1 0-2 0,-1-4 3 0,0 4-1 0,1 1 1 16,-1-2-1-16,2 1 1 0,-2-4 1 0,6 8 0 0,-5-8 1 16,-1 7-1-16,8-2 0 0,-8-1 1 0,6 4-1 15,2-5 1-15,-7 5-3 0,5 0 2 0,1-1 2 16,0 1 0-16,0-1-1 0,0 5-1 0,6 0 0 0,-5-4 0 16,5 1-1-16,-1 4-1 0,3-6-1 0,-1 5 0 0,6-5-1 15,-7 1 1-15,7 3-1 0,0-3 1 0,0-1 0 16,0 5 0-16,0-5 0 0,0 5 1 0,0-1 0 0,0-4 1 15,0 5 1-15,0-1 1 0,7 0-1 0,-7 1 0 16,0 3 1-16,6-4-2 0,-6 0 1 0,0 0-1 0,5 1 0 16,3 3-3-16,-1-5 3 0,-2 3 0 0,2-2-2 0,0-1 1 15,0-2-1-15,6 4 3 0,-1-8-2 0,-5 3 1 16,6 1-1-16,1 0 1 0,5-4 1 0,-7 3 0 0,2-2-1 16,6 3 2-16,-1-5-1 0,0 5 0 0,1-1 0 15,-7 1 2-15,12-4-1 0,-4 3 0 0,-2-3 1 0,1 3 0 16,6-2 0-16,-1-1-1 0,-6 0 0 0,8 0-2 0,0 1 1 15,-1-2-1-15,0 1 1 0,-1 0-2 0,1 0 1 16,1 0-2-16,-1-3 1 0,0 1 0 0,0 3 0 0,0-5 0 16,7 0-3-16,-7 0 4 0,7 1-1 0,-1-5 3 15,7 2-1-15,0-5 1 0,1-1 1 0,-2 2-1 0,7-4 4 16,2 2-4-16,-2-3-1 0,7-3 0 0,-6 0-2 0,-1-1 0 16,1 1-1-16,6-4-1 0,-6 0 0 0,-1 0 0 15,1 0 1-15,7-4-1 0,-8 1 2 0,0-2 0 0,7-2-1 16,-6 0 4-16,-1-1-2 0,8-3 0 0,-9 0 2 15,3 0 0-15,-1-3-1 0,-1 3 0 0,1-4 0 0,0-3-1 16,0 4-1-16,-1-5 0 0,1 1-1 0,5-1-2 16,-5-3 0-16,6 4 0 0,-6-4 0 0,5 0 0 0,2-4 0 15,-7 5 1-15,6-5-1 0,0 0 1 0,-6-3-1 0,6 3 0 16,-7-3 0-16,1-1 0 0,0 2 2 0,-8-6 0 16,8 2 1-16,-7-2 0 0,0 1 1 0,1-3 0 0,-1-1-2 15,-1 1-1-15,2-1 2 0,-1 0 0 0,0-3-1 16,-7-1 1-16,1 1 2 0,-1 0 4 0,1-4 1 0,-7 0 7 15,6-3 4-15,-5 2 5 0,-1-7 7 0,0 5 5 0,-6-8 2 16,-1 3-2-16,1-2 1 0,0-1-2 0,-1-3-3 16,-6-5 2-16,6 5-3 0,-6-4-4 0,0-5 0 0,-7 1-1 15,2-3 0-15,-2-1 3 0,1-3-3 0,-1 3-5 16,-6-3-1-16,6 4-2 0,-6-5-4 0,0 5-2 0,8-1-1 16,-8 0-1-16,0 4-2 0,0-4 2 0,0 5-1 0,0-1-1 15,0 0-2-15,0 0 2 0,0 3 1 0,-8 2 2 16,8-2-1-16,0 1 0 0,0-1 3 0,-6 1 1 15,6 0 0-15,-6-1 2 0,-1 2-1 0,7-2-2 0,-14 4-2 16,8 1-2-16,0-1-4 0,-7 4-1 0,0 0-2 0,0 1-1 16,0-1-3-16,0-1 0 0,0 5-1 0,0 0 0 0,-1-4 0 15,1 3 1-15,1 1-1 0,-8 0 1 0,8-1 0 16,-2 5-1-16,1-1-1 0,-6 1 1 0,6-1 0 16,-1 1-1-16,-5 3 2 0,6-1 0 0,0 1-1 0,0 4 1 15,-6-1 1-15,5 1-1 0,-5 0 0 0,5 4 0 0,2-1-1 16,-8 4 0-16,8 0-1 0,-2 0-1 0,-5 3 1 0,5 1-1 15,-6 4-1-15,8-1-1 0,-8 0 2 0,7 0-1 0,-7 5-1 16,8-1 0-16,-8 0-1 0,1 4 3 0,5-4-1 16,-6 3-1-16,2-3-2 0,-2 5 0 0,1-2 2 0,-1 0 1 15,0 1 0-15,1-1-3 0,-1 2 3 0,0-2 0 0,1 1-1 16,-7 3 0-16,6-3-2 0,1 3 2 0,-7-4-3 0,6 5 0 16,-6-1 0-16,0 1-1 0,0-1 2 0,-1-3 0 0,2 7 0 15,-7-4-1-15,-1 0 1 0,-8 1-3 0,10 3-3 16,-14 0-4-16,5 0-3 0,-11 0-5 0,5 3-6 0,-6 1-3 15,-7 4-9-15,1-1-6 0,-7 0-5 0,-1 4-3 0,-6 0-3 16,7 3-5-16,-8 1-6 0,16 0-9 0,-9-1-6 0,15 9-11 16,-2-5-15-16,1 4-29 0,7 0-58 0,5 0-136 0,-5-1-74 15,6 1-44-15</inkml:trace>
  <inkml:trace contextRef="#ctx0" brushRef="#br0" timeOffset="157088.16">1578 1564 91 0,'7'0'106'0,"-1"0"-6"0,1 0-9 0,-7 0-10 0,6 0-10 16,1 0-10-16,-1 0-13 0,7 0-10 0,1 0-10 15,-8 0-5-15,13 0-3 0,-6 0-4 0,7 0-2 0,5 0-1 16,-5-4-2-16,13 1-1 0,-7 3 1 0,0-5 2 16,7 5-2-16,-1-2 2 0,1-2 0 0,-1 0 1 0,7-3 0 15,-6 3-1-15,7 0-1 0,-2-2-5 0,-5 1-1 0,6 2-2 16,-7-4 0-16,8 3-1 0,-8 0 1 0,1 0 0 16,-1 1 0-16,1-4 1 0,-1 3 3 0,0 1 2 0,1-6 4 15,-6 6 3-15,5 0 1 0,-6-5 2 0,6 5 1 16,-5-5 0-16,-1 4 0 0,1-4-2 0,-9 6-3 0,2-6 0 15,0 4-4-15,-1 1 2 0,-5-1-3 0,-2 0-2 0,2 0 0 16,-8 4-1-16,1-2-1 0,-1 2-3 0,-6-5 3 16,5 5-4-16,-5 0 0 0,8 0-1 0,-8 0-1 15,0 0-3-15,7 5-10 0,-7-5-11 0,0 2-32 0,5-2-55 16,-5 0-110-16,7 4-100 0,1 0-64 0</inkml:trace>
  <inkml:trace contextRef="#ctx0" brushRef="#br0" timeOffset="157588.04">3109 1388 49 0,'-6'4'141'16,"6"-4"-25"-16,-7 0-23 0,7 0-20 0,0 0-20 0,0 3-15 15,-6-3-13-15,6 0-10 0,0 0-4 0,0 0-2 0,6 0-2 16,-6 0-3-16,0 0 1 0,7 0 1 0,-7 0 2 16,6 0 4-16,1 0 2 0,-1 0 3 0,1 0 3 0,6 0 1 15,0 0 2-15,0 0 0 0,0-3-2 0,7 3-3 16,0-4-3-16,-2 4-1 0,2-3-4 0,-1-1-1 0,6 0-2 15,-5 4-1-15,8-7 1 0,-2 7-2 0,-7-7 0 0,1 3 0 16,-2 1 0-16,2 3-1 0,0-4-1 0,0-1-2 16,-7 2 0-16,-1 3 2 0,2-3-2 0,-8 3-3 0,1 0-5 15,-1-4-10-15,1 4-12 0,0-4-21 0,-7 4-39 16,6 0-59-16,-6 0-103 0,-6-3-72 0</inkml:trace>
  <inkml:trace contextRef="#ctx0" brushRef="#br0" timeOffset="157806.99">3323 1256 163 0,'0'-4'272'0,"-5"1"-72"15,5-1-65-15,-6 1-44 0,6-1-21 0,-9 4-18 0,9-3-14 16,0 3-11-16,0-4-6 0,0 4-5 0,0 0-2 16,0 4-4-16,0-1-4 0,0 1-2 0,9-1 0 15,-9 4-2-15,0 5-2 0,0-2 2 0,6 1-2 0,-6 0 1 16,5 1 1-16,3 2-1 0,-8 1 0 0,6 0 1 0,1-1 1 15,0 1-1-15,-1-1 0 0,0 5 0 0,0-4 1 16,2-1-1-16,-2 1 2 0,0-5-4 0,1 6-3 0,0-2-10 16,-1-3-18-16,7 3-36 0,-7-6-68 0,8-1-141 15,-8 1-84-15</inkml:trace>
  <inkml:trace contextRef="#ctx0" brushRef="#br0" timeOffset="158056.71">3728 1139 133 0,'-6'4'273'0,"6"4"-91"0,0-1-67 0,0 3-42 15,0 2-22-15,0-3-10 0,6 8-5 0,-6-3-4 16,6 4-6-16,2-4-3 0,-8 8-3 0,12-3-3 0,-5 3-3 15,0 0-2-15,-1 0-5 0,7 4-3 0,-7-5 0 0,8 4-3 16,-2 2-9-16,2-1-20 0,-2-4-57 0,2 3-113 16,-1-4-97-16,-7 2-64 0</inkml:trace>
  <inkml:trace contextRef="#ctx0" brushRef="#br0" timeOffset="158541.12">1936 2059 3 0,'14'0'97'0,"-2"0"-8"0,2-4-11 0,-2 4-17 15,8 0-15-15,-1-4-7 0,1 4 0 0,7-3 4 0,-2-1 1 16,8 4 5-16,0-4-3 0,-1 0-1 0,7-3-1 16,0 4-4-16,1-1-9 0,4-4-6 0,9 1-4 0,-8 3-5 15,8-2-3-15,-1-3 0 0,7 3-2 0,-7-2 2 16,6 5 1-16,-6-5-1 0,6 1 1 0,-5 0-1 0,5 0 0 16,2-1 0-16,-10 1-1 0,4-1 1 0,-2 2-2 0,-7-2-2 15,1 4-1-15,-7-3 1 0,-14 3 0 0,9 0-2 16,-14 1-4-16,-1 3 0 0,-6-4-2 0,0 1 2 0,-7 3-1 15,0 0 0-15,2 0-2 0,-8 0-6 0,6-5-11 16,-6 5-25-16,0 0-47 0,0 0-79 0,0-4-132 0,-6 4-67 16</inkml:trace>
  <inkml:trace contextRef="#ctx0" brushRef="#br0" timeOffset="159134.56">3728 1864 266 0,'0'0'247'0,"0"-3"-57"0,0 3-52 15,0-4-41-15,-6 4-25 0,6 0-16 0,0-4-9 0,0 4-7 16,0 0-5-16,-7 0-5 0,7 0-8 0,0 0-6 16,0 0-5-16,-6 0-4 0,6 4-5 0,-7 0-2 0,7 2 0 15,-6 3 0-15,-1-2 0 0,7 0 0 0,-6 4 2 0,6 1-2 16,0-2-1-16,0 1 1 0,0 0 0 0,6-4 0 15,-6 4 0-15,7 0 0 0,6-3-2 0,-7 2 3 16,1-5 3-16,5 1-2 0,2-2 1 0,-1 0 4 0,0-4 0 16,6 0-1-16,1 0 1 0,0-4 1 0,-8 0 2 0,8-2 2 15,-1 1 4-15,1-5 0 0,-6 2 5 0,5-3 5 0,-6 4 5 16,0-4 1-16,-7 0 1 0,8 0-1 0,-14-3-2 16,6 3-4-16,-6-1-6 0,-6 2-11 0,6-2-19 0,-14 1-25 15,1 0-30-15,-6 4-51 0,0-4-99 0,-7 4-127 16,-7 3-76-16</inkml:trace>
  <inkml:trace contextRef="#ctx0" brushRef="#br0" timeOffset="159728.31">1715 2704 34 0,'6'0'54'0,"-6"2"6"0,0-2 6 0,6 4 2 16,-6-4 2-16,0 0 0 0,8 0-3 0,-2 4-4 0,0-4-7 15,-6 0-8-15,7 4-7 0,6-4-7 0,-6 0-4 0,-1 0-6 16,0 0-3-16,2 0-2 0,4 0-4 0,1 0-1 15,0 0-5-15,0 0 0 0,7 0-1 0,-8 0 0 0,8 0 0 16,0 0 1-16,5 0-1 0,1-4-2 0,1 4 1 16,-1-4-1-16,7 4 0 0,-1-4-1 0,0 4-2 0,8-2-2 15,-1-2 0-15,0 4 0 0,7-4-1 0,-1 0 0 0,1-3 2 16,6 3 5-16,0-3 2 0,-6 0 5 0,6 0 0 16,0-1 2-16,1 4 2 0,-2-3 0 0,-5 0-3 0,-2 3-5 15,3-4-3-15,-8 5-3 0,1 0 1 0,-8-1-1 16,1 0-2-16,-7 1-1 0,-2-1 3 0,4 0-1 0,-2 4 1 15,-6-4 0-15,-8 1-2 0,2 3-1 0,-3-5 3 0,-3 5-2 16,-2 0 4-16,0-2 3 0,2 2 3 0,-8 0 3 16,0 0 1-16,6 0 2 0,-6 0-2 0,0 0 3 15,0 0-5-15,0 0-4 0,0 0-3 0,0 0-4 0,0 0-1 16,0 0-2-16,6 0 0 0,-6 0-2 0,8 0-6 0,-2 0-12 16,0 0-28-16,0-4-59 0,8 4-112 0,-1-3-100 0,-7-2-69 15</inkml:trace>
  <inkml:trace contextRef="#ctx0" brushRef="#br0" timeOffset="159993.97">3572 2462 308 0,'6'-4'255'16,"-6"4"-84"-16,7-3-62 0,0 3-40 0,5-4-20 0,-5 0-9 15,6 0-6-15,0 0-2 0,0 4 0 0,0-4-4 16,7 2-4-16,-7-3-5 0,13 5-6 0,-6-2-6 0,-1-3-3 16,7 5-1-16,0-3-1 0,-6 3-6 0,-1 0-11 0,1-4-25 15,6 4-44-15,-14 0-69 0,8-4-143 0,-7 4-75 16</inkml:trace>
  <inkml:trace contextRef="#ctx0" brushRef="#br0" timeOffset="160181.19">3969 2227 44 0,'0'0'351'0,"0"-4"-95"0,0 4-84 0,0 0-66 16,0 0-41-16,0 0-21 0,0 4-12 0,0-1-10 0,6 1-6 15,-6 7-2-15,0-3-3 0,8 7-1 0,-2-1 1 0,0 5-2 16,1-1-1-16,0 4-3 0,6 0-5 0,-7 4-19 16,8-1-28-16,-2 0-58 0,0 5-111 0,2-4-101 15,-8 3-69-15</inkml:trace>
  <inkml:trace contextRef="#ctx0" brushRef="#br0" timeOffset="160837.46">2106 4795 233 0,'-14'-11'348'0,"8"4"-117"0,0-4-100 0,-7 4-59 0,6-1-30 16,1-3-18-16,6 5-7 0,-7-3-6 0,7 2 0 0,0 0 0 15,-6-1-1-15,6 1 3 0,6-3-2 0,-6 2 0 16,0 1-2-16,0-1 0 0,7 2-3 0,-7 1 0 0,0 2-1 15,0-1-1-15,0 1 0 0,0 3 0 0,6-4-2 0,-6 4-2 16,0 0 1-16,7 0-2 0,0 0 1 0,-1 0 0 0,6 4-1 16,2-4-1-16,5 3 1 0,1 1 1 0,6-1 0 15,7-3 1-15,-1 5-1 0,7-3-1 0,7 2-1 16,6-4 1-16,0 0 1 0,14 0 0 0,-1-4 0 0,0 4 1 16,12-2 0-16,2-6 1 0,0 4 1 0,12-3-1 0,-7-1-2 15,7 1-2-15,-6 0 1 0,0 0 0 0,0-1 0 16,-1 0 0-16,1-3 1 0,-7 4 2 0,-6-1 3 0,0 2-1 15,-7-2 0-15,-6 1-1 0,-8 3-1 0,-5-2 2 16,-13 1-3-16,5 2-1 0,-18 3-1 0,7-4-1 0,-15 4 0 16,2 0 1-16,-8-3 0 0,-6 3 1 0,0 0-4 0,-6 3-6 15,-2-3-19-15,-4 0-48 0,-8 0-101 0,7 4-107 16,-13-4-71-16</inkml:trace>
  <inkml:trace contextRef="#ctx0" brushRef="#br0" timeOffset="165195.64">10804 4296 140 0,'-6'4'121'0,"6"-4"-21"0,0 0-20 16,-6 0-19-16,6 4-18 0,-7-4-17 0,7 4-10 0,-6-1-8 15,6-3-3-15,-7 5-3 0,1-2 0 0,6-3-1 16,-7 4 0-16,7-4 0 0,-6 2 1 0,6-2 3 0,-7 5 3 16,7-2 1-16,0-3 4 0,-7 4 1 0,7-4 4 0,-7 5 6 15,7-5-2-15,-5 0-2 0,5 3-3 0,0-3-4 16,-7 0-1-16,7 3-2 0,0-3 0 0,-8 0-3 16,8 0 1-16,0 4 1 0,-5-4 3 0,5 0 2 0,0 0 0 15,0 4 1-15,-7-4 1 0,7 0-2 0,0 0-1 0,0 0 0 16,0 0-2-16,0 0-2 0,7 0 0 0,-7 0-2 0,0 0-2 15,0 0 0-15,0 0-2 0,0 0-1 0,0 0 1 16,0 0 1-16,5 3 6 0,3-3 3 0,-1 0 3 0,5 0 4 16,-5 0 2-16,13 0 1 0,-1 0 3 0,8 0-1 15,-2 0-3-15,0-3-3 0,16 3-1 0,-9-4-2 0,6 0 2 16,8 1-2-16,0 0 1 0,13-6 0 0,0 6 0 16,-1-4 1-16,8 0 2 0,-1-1-2 0,6-4-1 0,1 2-2 15,-2 3 1-15,4-8-2 0,-3 4 1 0,0 4 0 0,-6-4-2 16,1 0-2-16,-8 3-1 0,-5 5-2 0,-1-5-2 15,-7 5 0-15,-5-1-4 0,-8 1-1 0,1 3-3 0,-7-4-1 16,0 4-2-16,-7 0-6 0,1 0-8 0,-14 0-9 16,7 0-12-16,-6 0-14 0,-7 0-23 0,0 0-58 0,0 0-141 15,-7-4-93-15,0 4-48 0</inkml:trace>
  <inkml:trace contextRef="#ctx0" brushRef="#br0" timeOffset="166226.65">10883 2128 63 0,'6'0'48'0,"1"0"-18"0,-7-4-12 0,7 4-8 0,-7 0-2 16,6 0 1-16,-6 0 4 0,0-3 5 0,0 3 6 0,0 0 8 15,0 0 7-15,0 0 5 0,0 0 1 0,0 0 2 16,0 0-4-16,-6 0-2 0,6 0-3 0,0 0-5 0,0 0-5 16,0 0-3-16,0 0-4 0,-7 0-2 0,7-3-2 0,0 3-3 15,0 0-2-15,0 0-1 0,0 0 1 0,0 0 0 0,0 0 1 16,0 0 2-16,0 0 2 0,0 0 0 0,-7 0 0 16,7-5-1-16,0 5 0 0,0 0-3 0,0-4 0 15,0 4 0-15,0 0-1 0,0 0-2 0,0 0 2 0,0 0-2 16,0-3 1-16,0 3 0 0,0 0 0 0,0 0 1 0,7 0-2 15,-7 0 0-15,0 0 0 0,0 0-3 0,0-4 2 16,7 4 1-16,-7 0-3 0,0 0-1 0,0-3-1 0,6 3 0 16,-6 0-1-16,6-4-1 0,1 4-1 0,-1-3-1 15,1 3-1-15,6-4 0 0,-8 0 0 0,10 4 1 0,4-4 1 16,-6 4-1-16,6-3-1 0,1-1 2 0,0 1 0 0,5 3-1 16,1-7 1-16,8 3-2 0,-2 0 1 0,6-3 2 15,2 3 0-15,6-4-1 0,-2 1 3 0,3 0-1 0,5-1-1 16,-6 1 0-16,6 0 1 0,-8-1-1 0,10 1 0 15,-9 4-2-15,1-5 0 0,-7 5-1 0,0-5 0 0,-6 4 0 16,0 4 0-16,-8-3-1 0,1-1 1 0,-6 4 0 0,0 0 1 16,-8-3 0-16,1 3 0 0,1 0 0 0,-8 0-1 15,0-4-1-15,2 4-4 0,-8 0-6 0,0 0-8 16,0 0-16-16,-8 0-32 0,2-3-63 0,0 3-103 0,-8 0-96 16</inkml:trace>
  <inkml:trace contextRef="#ctx0" brushRef="#br0" timeOffset="166742.29">10850 1615 16 0,'7'0'67'0,"-2"-3"-19"0,3-1-14 0,-1 0-9 15,-1 4-5-15,7-3-2 0,-6 0 0 0,5-1 2 16,1 4 1-16,1-5 2 0,-3 2 4 0,4 0 6 0,4-1 3 15,1 0 4-15,6 0 6 0,-6 0 2 0,11 1 3 16,-5-4 2-16,8 2 0 0,5-1-1 0,-8-2-4 0,9 1-5 16,6-1-4-16,-7 1-6 0,0-3-3 0,1 2-6 0,-3 1-3 15,-3 0-6-15,-8 0-3 0,0-2-4 0,-7 6-2 16,-5 0-5-16,5-1-1 0,-12 0-9 0,6 4-6 16,-13-3-12-16,6 3-33 0,-6-3-65 0,-6 3-102 0,-1 0-91 15</inkml:trace>
  <inkml:trace contextRef="#ctx0" brushRef="#br0" timeOffset="167242.26">10583 1073 23 0,'0'0'98'0,"0"3"-34"0,6-3-19 16,-6 0-8-16,8 0 3 0,-3 4 4 0,2-4 6 0,0 0 4 15,6 0 2-15,0 0 1 0,-1 0-4 0,8 0-7 0,0-4-6 16,-2 4-7-16,2-3-5 0,7-1-3 0,6 1-1 16,-7-4-2-16,6 3 0 0,1-4 0 0,6 1 1 0,1-1-3 15,5-2 0-15,1 3-1 0,-1-5-1 0,7 5 0 0,1-4 1 16,4 0-1-16,2 4-2 0,0-4-3 0,0 0-1 0,-7 4 1 15,7-5-4-15,-7 2-1 0,-1 3-2 0,-4-1-2 0,-9 1-2 16,1-1-2-16,-6 4 0 0,0-2-1 0,-8 2-1 16,-5 0 1-16,0 1 1 0,-1 3 1 0,-5-5-2 0,-8 5 4 15,0-3-3-15,8 3 0 0,-14 0 0 0,6 0-3 0,-6 0 0 16,0 0 1-16,0 0 0 0,0 3 0 0,0-3-2 0,-6 5-3 16,6-2-7-16,0 1-8 0,-8 0-20 0,2 0-43 0,6-2-78 15,-6 2-138-15,0 0-70 0</inkml:trace>
  <inkml:trace contextRef="#ctx0" brushRef="#br0" timeOffset="168569.84">21419 3843 126 0,'0'0'142'0,"7"0"-3"16,-7 0-7-16,0 0-9 0,0 0-15 0,0 0-19 0,7 0-23 15,-7 0-19-15,0 0-14 0,0 0-12 0,6 0-4 16,-6 0-3-16,5 0-2 0,3 0-1 0,-2 0 1 0,1 0 1 16,0 0-1-16,5 0 0 0,2-4-2 0,-2 4-1 15,8-4 1-15,-1 4-1 0,6-4 0 0,9 1 2 0,-2-1-1 16,1 1 0-16,7-1 1 0,5 0-3 0,1-3 2 16,5 0 0-16,2-1 1 0,12-3 0 0,0 5 2 0,1-6 0 15,5 5 0-15,0-5 1 0,1 2-1 0,0-1-1 0,6-1 0 16,-6 2-1-16,-1-5-1 0,7 4 1 0,-6 0-2 15,1 0-1-15,-2 0 0 0,-6 0-1 0,0 5-1 0,-6-6-2 16,-7 1-3-16,0 3-1 0,-6-3-2 0,-9 4-3 16,-2 3-3-16,-10-3-9 0,-5 0-12 0,-7 3-13 0,-6-3-23 15,-1 3-37-15,-6-4-63 0,-6 5-126 0,-8-4-83 0</inkml:trace>
  <inkml:trace contextRef="#ctx0" brushRef="#br0" timeOffset="169601.07">21725 1487 49 0,'-6'0'148'0,"0"-3"-30"0,-1 3-26 0,0 0-19 15,1 0-18-15,0-4-11 0,-1 4-7 0,7 0-5 0,-7 0-4 16,7 0-2-16,-6 0-3 0,6 0-4 0,0 0-4 0,0 0-3 16,0 0-2-16,0 0-1 0,0 0-1 0,0 0 0 15,6 0 0-15,-6 0 2 0,7 0 0 0,0-3 2 16,5 3 0-16,2 0 1 0,-2-4 0 0,2 4-1 0,5-5 0 16,1 5-3-16,0 0 0 0,5-3 0 0,1 3-1 0,7-3-1 15,-1-1-1-15,8 4 0 0,-1 0-2 0,6-4 3 0,1 1-1 16,6 0 0-16,7-2 0 0,-8 1 1 0,8 1-1 15,0-2 2-15,5 3 0 0,-4-6-1 0,-2 4 0 16,-5 1-1-16,-1-1 1 0,0-4-2 0,-6 6 0 0,-1-3-1 16,-13 2-1-16,2 3-1 0,-9-4 1 0,0 4-1 0,-5 0-2 15,1-3-1-15,-8 3-2 0,-7 0 0 0,0 0-3 16,2 0-4-16,-8 0-10 0,0 0-18 0,0 0-36 0,-14-4-88 16,8 0-128-16,-14 4-72 0</inkml:trace>
  <inkml:trace contextRef="#ctx0" brushRef="#br0" timeOffset="170179.03">21491 1085 58 0,'13'-5'73'15,"-7"5"2"-15,14-4 0 0,-7 1-2 0,7-1-5 0,-1 1-3 16,7-4-6-16,0 3-8 0,0-4-7 0,1 1-9 0,5-1-6 16,1 2-3-16,-1-2 0 0,7 0-1 0,1 1-1 0,-1 0 2 15,5 0-3-15,3-4-1 0,-2 3-2 0,1 2 1 0,-1-2-1 16,1-3-1-16,-1 4-3 0,1-1-2 0,-7 1 0 16,1 0-3-16,-1 3 0 0,-7-3-2 0,0-1 0 0,-5 5-2 15,-1-1 0-15,-7 0-1 0,-5 0 2 0,5 4 2 0,-13-2 2 16,1 2 1-16,0-4 1 0,-7 4-1 0,5 0 0 0,-5-4 1 15,0 4-3-15,-5 0-5 0,5 0-2 0,-7 0 0 0,-6 0-4 16,6 0-1-16,1 0-6 0,-7 0-9 0,6 4-14 16,-5-4-16-16,-2 0-40 0,1 0-75 0,0-4-141 0,0 4-79 15</inkml:trace>
  <inkml:trace contextRef="#ctx0" brushRef="#br0" timeOffset="170585.03">21452 648 15 0,'32'-3'58'0,"8"-2"-5"0,-1 3-5 16,0-2 0-16,7 0 3 0,-1 0 2 0,7-3 0 0,-7-1 0 15,14 0-2-15,0 2-2 0,-1-1 1 0,8-1 2 16,-2 0-4-16,3-1-3 0,-3 0-3 0,2-1-3 0,-8 2 0 15,1-3-1-15,6 3-4 0,-13 2-4 0,-1-2-3 0,2-3-3 16,-8 5-4-16,-5-2-2 0,-1 4-3 0,-7-3-4 0,-12 3 0 16,-1 4-1-16,-5-4-3 0,-2 1-2 0,-12 3-2 0,0 0-1 15,-6 0-1-15,0 3-1 0,-8-3-6 0,2 4-13 16,-2 0-19-16,-5 0-39 0,-1-1-70 0,1 1-123 0,-1-1-80 16</inkml:trace>
  <inkml:trace contextRef="#ctx0" brushRef="#br0" timeOffset="172678.46">10635 5407 226 0,'0'0'348'0,"0"-3"-110"16,-6 3-96-16,6 0-64 0,0 0-33 0,0-4-18 0,0 4-5 16,0 0-3-16,0-5-1 0,0 5 2 0,0-3-1 15,0 3 0-15,0 0-4 0,0-3-2 0,6 3-6 0,-6 0-3 16,0 0-3-16,0 0-1 0,7 0-1 0,-1 0-1 16,-6-4 0-16,6 4 1 0,8-4 0 0,-8 4 1 0,8-3 1 15,-2 3-1-15,0-3 0 0,8-2 0 0,1 5 0 16,-2-4 2-16,1 1 1 0,6-4-2 0,-7 3 0 0,6 1 1 15,2-5 1-15,-1 4-3 0,1 1-4 0,-1-2-13 0,0 3-22 16,-1-3-34-16,1 3-52 0,-6-6-108 0,-1 4-81 16,-5 0-57-16</inkml:trace>
  <inkml:trace contextRef="#ctx0" brushRef="#br0" timeOffset="172897.12">10818 5154 270 0,'-6'-4'488'0,"-2"1"-138"0,8-1-155 16,-6 0-91-16,6 4-50 0,0 0-28 0,0 0-15 15,0 0-8-15,0 0-4 0,0 4 0 0,6 3 1 0,-6 1-1 16,8 4 0-16,-2 2-1 0,0 1 2 0,1 2 1 16,-1 2 1-16,0 6-4 0,8-2-4 0,-9 2-2 0,10-4-5 15,-9 6-7-15,7-2-9 0,-6 1-12 0,5-4-17 0,-5 3-21 16,6-2-43-16,-6-1-72 0,4-5-124 0,4 2-69 15</inkml:trace>
  <inkml:trace contextRef="#ctx0" brushRef="#br0" timeOffset="173131.44">11489 5117 425 0,'-6'-3'517'0,"6"3"-136"0,-7 3-171 0,7 1-98 0,-7 3-60 0,7 4-32 16,0 0-15-16,-6 4-5 0,6-1 0 0,0 2-1 15,6 5 0-15,-6-2 1 0,7 6-1 0,0-2 1 0,-1 6 0 16,0-4-1-16,8 4-1 0,-8 0 0 0,0 1-2 16,1-1-5-16,-1 1-10 0,8-1-7 0,-8 0-12 0,-6-2-15 15,14 2-18-15,-8-4-28 0,-6-2-58 0,6-2-83 0,-6 1-120 16,5-4-54-16</inkml:trace>
  <inkml:trace contextRef="#ctx0" brushRef="#br0" timeOffset="173459.53">11418 5099 364 0,'0'-21'518'0,"0"2"-136"0,6 1-161 0,-6 3-91 15,6 1-53-15,1-1-31 0,-1 0-15 0,6 4-8 0,-4 0-8 16,5 4-2-16,-6-1-3 0,-1 5-3 0,7-1 0 0,-6 4 0 16,5 4-3-16,-5-1-4 0,-1 5 0 0,1 3-1 15,0 3-3-15,-1 5-1 0,-6 2-4 0,6 2-4 16,-6 2-6-16,0 4-3 0,0-3-4 0,8 7-5 0,-8-3-4 16,6 2-2-16,0-3-2 0,7 5-1 0,7-5-1 0,0 0 2 15,6 0 4-15,-1-3 4 0,7 0 3 0,2-1 0 0,-1 2 1 16,-1-6 5-16,0-2 2 0,1 3 3 0,-7-4 1 15,0-4 1-15,-1 1 2 0,-11 0 6 0,-1-1 4 16,0-2 7-16,-13 2 4 0,0-2 5 0,0-2 4 0,-7 5 2 16,-6-4 4-16,-7 3 1 0,-5-3 0 0,-1 3-3 0,0 1-4 15,-7 4-3-15,-6-4-6 0,0-1-10 0,0 1-17 16,-7-1-40-16,7-2-95 0,-6-1-142 0,-1-1-86 0,7-2-53 16</inkml:trace>
  <inkml:trace contextRef="#ctx0" brushRef="#br0" timeOffset="174006.07">2465 6015 53 0,'-15'0'304'0,"3"0"-60"0,-1 0-56 0,-6 4-44 0,13-4-29 15,-8 0-22-15,1 0-16 0,6 0-11 0,0 0-6 0,1 0-4 16,0 0-1-16,6 0-5 0,-7 0-3 0,7-4-5 16,0 4-5-16,0 0-5 0,7 0-6 0,-7-4-5 0,6 4-6 15,0-4-3-15,8 1-4 0,-1-1-2 0,7 1-2 0,6-4-2 16,-1-1-1-16,9 4 0 0,5-3 0 0,-1-3 0 16,1 2-1-16,1 1-4 0,4-5-9 0,3 5-10 0,-2-3-15 15,1 2-18-15,-7 1-28 0,0-4-45 0,-6 3-68 16,-1-3-124-16,1 4-83 0,-7-4-37 0</inkml:trace>
  <inkml:trace contextRef="#ctx0" brushRef="#br0" timeOffset="174178">2745 5682 145 0,'-7'-4'485'0,"-6"1"-93"0,13 3-167 15,-7-4-101-15,7 4-59 0,0 4-31 0,0-1-17 0,7 4-10 16,-1 0-3-16,1 1-3 0,6 7 2 0,-7-1 1 15,14 1 0-15,-7 8-2 0,7-2-2 0,-9 4 1 16,9 4 0-16,1 1-5 0,5 0-11 0,-7 2-15 0,1 1-10 16,5-3-18-16,2-1-38 0,-1 0-77 0,-6-2-149 0,6-6-71 15</inkml:trace>
  <inkml:trace contextRef="#ctx0" brushRef="#br0" timeOffset="174380.98">3461 5667 122 0,'-7'-7'495'0,"7"-1"-43"15,-6 5-202-15,6 3-117 0,0 3-63 0,0 1-36 16,0 3-19-16,0 5-8 0,0 2-4 0,6 1-3 0,1 0-2 16,6 7-1-16,0 0 0 0,0 3-1 0,0 0-6 0,7 4-12 15,-7 5-12-15,7-5-20 0,-1 4-24 0,0-4-51 16,1 1-91-16,-7-5-117 0,0 1-65 0</inkml:trace>
  <inkml:trace contextRef="#ctx0" brushRef="#br0" timeOffset="174677.79">3409 5879 410 0,'-6'-25'497'0,"-8"-1"-164"0,14 4-154 15,0-3-83-15,0 2-41 0,7 6-22 0,0-5-12 16,6 3-6-16,-1 4-2 0,2 1 0 0,-2-1-4 0,8 5 0 15,0 1-5-15,-1 3-3 0,1 6-2 0,6 0-6 0,-7 3-4 16,1 0-6-16,0 9-3 0,-1-1-3 0,1 7-3 16,0 0-1-16,-8 1-1 0,8 7-1 0,-7 0 2 0,-1-1 2 15,8 4 2-15,-6-4 2 0,-2 5 0 0,8-1 2 16,-7 0 2-16,-1-2 3 0,2 2-1 0,-1-4 2 0,7-4 1 16,-8 6 1-16,2-2 4 0,-2-6 0 0,2 2 2 0,-1-2 3 15,-7 0 4-15,1-1 4 0,-7 1 7 0,0-5 4 16,-7 3 6-16,1-2 3 0,-13 0 5 0,5-1 2 15,-12 1-1-15,0-1-2 0,-7 3-5 0,1 0-4 0,-1-3-6 16,-6 1-8-16,7 4-15 0,-1-5-29 0,7 1-65 0,6-5-150 16,1-1-100-16,6-1-75 0</inkml:trace>
  <inkml:trace contextRef="#ctx0" brushRef="#br0" timeOffset="175380.92">21640 5154 34 0,'8'0'453'0,"4"-4"-105"0,8 1-136 0,6 3-91 16,0-4-54-16,13 0-28 0,-6 1-17 0,12-5-7 16,-5 5-3-16,11-1-3 0,-5 0-2 0,6 1-1 0,-6-1-3 15,6 1-6-15,-13 3-9 0,6-4-15 0,-11 4-29 16,5 0-48-16,-14-4-73 0,-6 4-138 0,2-4-71 0</inkml:trace>
  <inkml:trace contextRef="#ctx0" brushRef="#br0" timeOffset="175537.1">22071 5000 218 0,'-7'4'407'0,"1"-4"-124"0,6 3-118 0,-7 8-73 0,1-3-39 15,6 3-24-15,0 3-10 0,-7 1-4 0,14 4-3 0,-7 3 0 16,6-1-1-16,1 5-3 0,-1 4-2 0,7 2-4 15,0 1-11-15,1-3-26 0,-2 3-43 0,8-4-84 16,-1 0-143-16,-5-4-77 0</inkml:trace>
  <inkml:trace contextRef="#ctx0" brushRef="#br0" timeOffset="175958.84">22729 4901 448 0,'0'-3'514'16,"0"-1"-170"-16,0 4-155 0,0 4-87 0,6 3-47 15,-6 1-28-15,7 3-16 0,0 3-5 0,-1 1-4 16,8 3 1-16,-8 0-3 0,6 0 0 0,-5 4 0 0,6 0 0 16,-6 1-1-16,5-5 0 0,2 4 1 0,-8-8-2 0,8 1 1 15,-8 0 1-15,0-3 2 0,1-6 5 0,-7 2 10 16,6-5 7-16,-6-3 5 0,0 0 2 0,7-8 3 0,-7 1 1 15,0-7 2-15,0-1-3 0,-7-3-4 0,1-4-4 16,6-3-5-16,-13-2 0 0,7 2-1 0,-8-1-3 0,2-3-2 16,-3 3 0-16,3-3-3 0,-1 4 0 0,0-1 0 0,7 4 1 15,0 0-1-15,-2 4 0 0,2 3-3 0,6 4-3 16,0 0-3-16,6 4-3 0,2 3-6 0,4 0-1 0,1 4 0 16,12 4 1-16,-4 0 0 0,11 3 3 0,-5 4 0 15,4 0 2-15,3 4 1 0,-2-1 0 0,1 5-3 0,-7 0-2 16,0 2-1-16,-7-3-1 0,1 4 2 0,-14 0-1 0,1 4 0 15,0-4 0-15,-14 4 2 0,0-1 3 0,-5 1 1 16,-8-1 0-16,1 1 2 0,-1-4 0 0,-6 4 1 0,-7-4 1 16,7 3-1-16,-7-3-1 0,6 1-9 0,2-3-17 0,-8 3-25 15,7 0-30-15,7-6-48 0,-7 2-101 0,0 0-154 16,6-5-92-16,-6-3-38 0</inkml:trace>
  <inkml:trace contextRef="#ctx0" brushRef="#br0" timeOffset="181207.6">14851 2934 275 0,'-7'-11'331'0,"7"0"-114"0,-6-1-79 0,0 2-42 0,-1-1-19 16,1 0-5-16,-1 0-7 0,0 0-6 0,0 0-1 15,7 1-4-15,-5 2-2 0,5-3-5 0,-7 7-6 16,7-3-6-16,-8 3-7 0,8 1-4 0,0-1-8 0,0 4-4 16,0-4-3-16,0 8-4 0,0 0-1 0,0 3-3 0,8 4 1 15,-1 8 1-15,-2-2 1 0,2 9 0 0,0 4 1 0,6 3 2 16,-6 3 1-16,5 4 1 0,-5 1 3 0,0 3 0 15,-1 3 0-15,0 2 1 0,2-3 0 0,-2 2-2 16,0 4-1-16,1-2-2 0,-1 2-2 0,7-4-1 0,-1-1-3 16,-5-3-5-16,7-1-4 0,-1-1-9 0,6-2-11 0,-6-3-16 15,1-4-21-15,6-8-35 0,-9 1-65 0,10-4-143 16,-8-5-81-16,-1-5-53 0</inkml:trace>
  <inkml:trace contextRef="#ctx0" brushRef="#br0" timeOffset="181582.42">14916 3459 343 0,'-7'0'405'0,"7"-4"-157"0,0 4-109 0,0-4-62 0,7 4-33 16,0 0-18-16,-2-4-6 0,10 4-4 0,4-4-1 0,-6 0 2 15,6 1-2-15,1-1-1 0,5 2 0 0,2-6-5 16,-8-1 1-16,7-1-3 0,-6 3 1 0,-1-5-1 15,0 2 1-15,8-1-1 0,-13-4 0 0,5 1 2 0,-5-1 1 16,3-3-1-16,-2-1 2 0,-2-3-1 0,0 4 0 0,-6-7 1 16,5 2-3-16,-6-2 0 0,8-2-1 0,-8-2-1 0,1 4-1 15,-1-4 2-15,-6 3 0 0,7 0 2 0,-7 1 4 16,0 3 1-16,0 0 5 0,0 7 4 0,0-3 5 16,0 7 1-16,-7 0 2 0,7 3-2 0,0-3-3 0,0 9-3 15,-6-3-6-15,6 2-4 0,0 3-7 0,6 3-5 0,-6 4-1 16,0 0-2-16,7 5 0 0,0 3 0 0,-7 3 2 15,12 0-1-15,-7 4-1 0,4 4 1 0,2-1 1 0,-3 1 0 16,5 3 3-16,0 1-2 0,0 3 1 0,0-1 1 0,1 2 3 16,-2 2-3-16,-5-3-2 0,6 4 0 0,0 0-1 15,-1-1-3-15,-4 1-4 0,4-1-7 0,-5 1-8 0,6-4-12 16,0 0-14-16,0-4-24 0,6 1-39 0,-5-5-71 16,-1-3-163-16,6-4-82 0,-6-3-44 0</inkml:trace>
  <inkml:trace contextRef="#ctx0" brushRef="#br0" timeOffset="182238.69">15946 3425 126 0,'-6'5'423'0,"-2"-5"-148"0,8 2-119 0,0 2-66 16,-6-4-39-16,6 3-17 0,6-3-9 0,-6 4-1 0,8-4-1 16,4 0-1-16,-5 0 1 0,13-4-1 0,-8 1 0 15,8-1-3-15,-7-3-2 0,6 0-4 0,1-1-1 0,-7 1-1 16,7 0 1-16,-7-5 0 0,0 2-1 0,-6-1 3 16,5 0-1-16,-6 0 2 0,-6 0 0 0,7 0-2 0,-14 4-1 15,7-4 2-15,-6-1-4 0,0 5-3 0,-7-3-1 0,0 1-1 16,-7 6-2-16,7-4 0 0,-7 7-2 0,1-4-1 15,-1 8 0-15,0-4 2 0,2 7-2 0,-2 0-1 0,7 1 0 16,-1 3 0-16,2 0 0 0,-2 4 0 0,8-1 0 16,0 1 0-16,-1 3 0 0,7 0 0 0,0 1 1 0,0-2 0 15,7 6 0-15,-1-4 0 0,0 2 1 0,8 1 0 0,-2-3 0 16,2 3-1-16,5-8 3 0,1 4-3 0,0-2 0 16,-1-6 0-16,7 2 0 0,-6-3 0 0,6-3 1 0,0-4 0 15,-7 2 2-15,13-8 1 0,-5 2 2 0,-1-6 6 16,0-3-2-16,0-1 2 0,0-1-4 0,0-3 4 0,0-6 3 15,-6 0-2-15,-1 0 0 0,0-8-4 0,2 5 1 0,-9-5 0 16,8-2 3-16,-14-1-3 0,8 0-4 0,-8 0 0 16,1-3-2-16,-2-5 0 0,-5 5-2 0,0-5-1 15,0 1-1-15,0 0-2 0,-5-1 2 0,5 5 0 0,-7-1 0 16,1 3 2-16,-1 5 3 0,-6 0 2 0,7 8 3 0,-8-2 3 16,8 9 0-16,-7-1 1 0,-1 4 1 0,8 1-2 0,-7 5-1 15,7 2-4-15,-7 6-3 0,7 2-3 0,-8 5 0 16,8 5-1-16,-1 3-1 0,1 4 1 0,-1 0-1 15,7 7 2-15,0 1 0 0,0 3 0 0,0 0 0 0,7 3 0 16,-1 1-2-16,1-1 2 0,5 1 0 0,2-1 1 0,-1 2-3 16,0 1 1-16,6-2 1 0,-5-4-1 0,6 1 1 15,-2-2-2-15,9 1-1 0,-2-3-2 0,2-5 1 0,-1 0-1 16,0-2-3-16,5-1-1 0,4-4-6 0,-3-3-6 16,7-1-9-16,-7-3-13 0,1-2-17 0,-1-7-19 0,1-2-25 15,-1 0-34-15,-5-7-60 0,-1 0-120 0,-6-4-80 0,-1 0-44 16</inkml:trace>
  <inkml:trace contextRef="#ctx0" brushRef="#br0" timeOffset="182457.22">16806 2750 220 0,'0'-2'439'0,"-6"2"-154"0,6 0-122 16,-7 7-65-16,7 0-37 0,0 4-21 0,0 4-9 15,0 3-1-15,0 7-1 0,0-2 0 0,7 6 1 0,-1 0-1 16,0 5-2-16,8-3-5 0,-8 7-3 0,7-1-4 0,0-1-2 16,0 1-2-16,7 0-4 0,-8-1-3 0,8 0-3 15,0 2-3-15,-1-6-6 0,1 2-12 0,0-2-19 0,-1-3-20 16,1-3-32-16,-1 0-56 0,-6-9-117 0,0 3-97 16,0-6-60-16</inkml:trace>
  <inkml:trace contextRef="#ctx0" brushRef="#br0" timeOffset="182629.05">16630 3242 206 0,'0'-11'453'0,"-7"-1"-145"0,7 6-122 0,7-2-65 16,-2 1-37-16,10-3-26 0,5 2-18 0,5-1-12 0,8 7-11 16,0-5-6-16,-1 2-4 0,7-1-9 0,5 1-12 15,3 5-19-15,-8-4-26 0,6 1-46 0,-5 3-95 0,-1-4-136 16,-13 4-72-16</inkml:trace>
  <inkml:trace contextRef="#ctx0" brushRef="#br0" timeOffset="183613.19">17073 3165 376 0,'0'0'297'0,"7"4"-111"0,-7-2-78 0,6 3-45 15,1-1-23-15,-1 4-13 0,1-2-5 0,-1 2-4 0,-1 3-2 16,10 0-1-16,-10 3-5 0,3 1 0 0,5 4-2 16,-7-2-2-16,7 3-4 0,-6-3 3 0,6 2-4 0,-7 3-1 15,1-1 1-15,0-2-1 0,-1 4 0 0,-6-6 0 0,5 2 1 16,-5-1-1-16,0-4 1 0,8 1-1 0,-8-4 1 16,0-1 1-16,0 2-2 0,0-5 2 0,0-3 2 0,0 3 6 15,0-3 6-15,0-4 6 0,0 0 3 0,0 0 5 16,0-4 5-16,6-3 2 0,-6-4 1 0,0-1-3 0,6 2-3 15,-6-5-2-15,8-3-2 0,-2 3-2 0,-6-2-2 0,5-3 0 16,4-1-4-16,-3 2 0 0,6 1-3 0,-5-4-2 16,0 4-2-16,-1 0-3 0,7-1-3 0,-7 1-2 0,8-1-2 15,-8 5-1-15,-1-1 0 0,4 4-1 0,-3 1-2 16,7 2 1-16,-7 1-2 0,1-1 1 0,0 2 1 0,-1 1-2 16,0 2 0-16,0-1-3 0,8 4-1 0,-8-5-1 0,1 5-1 15,0 5-1-15,6-5-2 0,-7 0-1 0,6 0 1 16,-4 4 1-16,-2-4 1 0,-1 0 2 0,4 0 1 0,-3 3 1 15,0-3 0-15,1 0-1 0,-7 0-1 0,6 5 0 0,-6-5-1 16,0 0-2-16,0 0 1 0,7 3 0 0,-7-3 0 16,0 3 0-16,0 1 2 0,0-4 0 0,0 4 3 15,7-1 0-15,-7 5 1 0,0-4 1 0,6 3-1 0,-6-4 1 16,6 4 0-16,0-3-1 0,2 4-1 0,-2-5 0 0,0 4-3 16,1-3-2-16,6-1 1 0,-6-3 0 0,5 4 1 0,-5-4 1 15,6 0 1-15,-7 0 0 0,1-4 4 0,6 4 0 16,-6-3 1-16,-1-1 0 0,1 1 2 0,-1-1 0 15,-6-3 3-15,7-1 1 0,-1 5 2 0,-6-1 1 0,0-4 4 16,0 6 1-16,0-2-1 0,0 0 0 0,0 0-3 0,0 4-1 16,0-3-3-16,0 3-4 0,0 0-3 0,0 0-2 15,0 3 0-15,-6 1-1 0,6 4 0 0,0-1-1 0,0 0-1 16,0 0 1-16,6 4 2 0,-6-4-3 0,6 0 0 16,2 5 2-16,-2-5 0 0,0 0 1 0,7-4 0 0,-6 2 2 15,6-1-2-15,0-1 2 0,0-3-1 0,0 5 1 0,6-10 0 16,-6 5 1-16,1-3 1 0,-8-1 0 0,6-4 1 15,2 1-2-15,-8 3 3 0,1-2-2 0,-7-6-1 16,0 5 0-16,0-4-3 0,0 3 0 0,-7-2 1 0,1-1-3 16,0 0-3-16,-8 3-3 0,2-3-1 0,-2 4 0 0,1 0-1 15,-6 0 1-15,6-1 1 0,-7 0 0 0,7 4 3 0,0 1 2 16,0-1 4-16,1 4 1 0,-2 0 1 0,8 0 0 16,-1 0 1-16,1 0-1 0,6 4 2 0,0-4-2 15,0 3 0-15,6 1-1 0,1 1 0 0,-1-2 1 0,8 0 0 16,-2-3-2-16,8 5 2 0,-7-5 3 0,7-5 4 0,6 5 0 15,-7-3 1-15,7 0 1 0,-6-6 2 0,6 2 4 16,-7 0 1-16,7-4-3 0,-6 0 3 0,-1 1 3 0,1-5 3 16,0 1 3-16,-1-5 1 0,-6 4-2 0,0-3-2 0,-7-5 1 15,8 6-5-15,-8-6-8 0,0-2-2 0,0 3-3 16,2-4-2-16,-8 1-1 0,6 2 0 0,-6-2-1 0,-6 3 1 16,6 0 5-16,-8 3-3 0,8 1 1 0,-12 3 0 15,6 1 1-15,0-1 1 0,-8 4 0 0,8 4 0 0,-7 4 0 16,6-1 0-16,0 8-2 0,-5-1-1 0,4 4-1 0,2 4-1 15,0 4-1-15,-1 3 0 0,1 5 1 0,-1-2 0 16,7 5 0-16,0 0 2 0,0 3-1 0,7 3 0 0,-1-3 0 16,-6 5 0-16,13-5 0 0,-7 4-1 0,2 1 0 15,4-2 0-15,2-2 0 0,-1-1-1 0,-1 1 2 0,8-1-4 16,-8-4-2-16,8 1-4 0,7-1-6 0,-7-3-10 0,5 1-10 16,1-5-12-16,0-3-19 0,-6-1-28 0,-1-7-41 15,7 1-70-15,-12-4-149 0,4-4-75 0</inkml:trace>
  <inkml:trace contextRef="#ctx0" brushRef="#br0" timeOffset="183785.03">17816 2927 61 0,'0'-8'457'0,"0"1"-137"15,7 0-133-15,5 0-76 0,1-1-44 0,7 1-26 0,12 3-16 16,1-4-8-16,-1 1-6 0,14 5-4 0,0-3-9 0,0 2-12 15,6 3-14-15,-7-4-28 0,7 4-48 0,-6 0-119 16,0 4-105-16,-8-4-66 0</inkml:trace>
  <inkml:trace contextRef="#ctx0" brushRef="#br0" timeOffset="184128.87">18330 2879 294 0,'14'-4'364'0,"-1"0"-132"16,6-3-93-16,0 0-50 0,8 0-29 0,5-1-13 0,-6 1-9 16,0-1-6-16,7 6-4 0,-7-6-7 0,0 1-5 15,1 3-3-15,-1 4-1 0,-7 0-5 0,1 0-5 0,-8 0-2 16,2 4 1-16,-8 3 1 0,0 3 0 0,-6 5 0 0,-6 0-1 15,-6 7-1-15,-2 4 2 0,1 0 1 0,-13 6-1 16,-1-3-2-16,2 4 0 0,-1 1-1 0,-1-1 1 16,-6 0 1-16,8-4 0 0,6 0-1 0,-8 1 0 0,8-9 0 15,6 5 3-15,-1-4-1 0,1-3 1 0,7-5 2 0,0 1 3 16,6 0 4-16,0-5 5 0,0 2 4 0,6-2 2 0,7-6 0 16,7 3 3-16,0-3-3 0,12 0-3 0,0-4-8 15,8-4-10-15,5 0-13 0,0 0-13 0,1 1-12 16,6-1-15-16,1-3-20 0,-1 0-36 0,-7-4-57 0,1 0-144 15,0 0-78-15,-8 0-44 0</inkml:trace>
  <inkml:trace contextRef="#ctx0" brushRef="#br0" timeOffset="184253.9">19067 3084 358 0,'-13'-3'311'16,"7"-1"-120"-16,-1 0-76 0,7 0-44 0,-6 4-29 0,6 0-19 15,0 0-8-15,0 4-8 0,6 0-6 0,1 3-14 0,-1-3-39 16,0 4-105-16,8-1-111 0,-8 0-78 0</inkml:trace>
  <inkml:trace contextRef="#ctx0" brushRef="#br0" timeOffset="-208017.22">4184 8884 289 0,'-6'-4'257'0,"6"4"-65"15,0 0-60-15,-6 0-38 0,6-4-28 0,0 4-18 16,0 0-13-16,-7-4-6 0,7 4-3 0,0 0-4 16,0 0-2-16,0 0 0 0,-7 0 0 0,7 0 1 0,0-3 1 15,-6 3-1-15,6 0 1 0,0 0 1 0,-7-4 4 0,7 0 1 16,-6-2 0-16,6-2-1 0,-6 1 2 0,6-1 1 15,-8 1 0-15,2 0-4 0,6 0-1 0,-6-1 1 0,6 1-1 16,-6-4 0-16,6 8-5 0,-7-6-4 0,7 6 0 16,-7 0-3-16,7-1-2 0,0 0-5 0,-7 8-4 0,7-4-1 15,0 4-1-15,0-1-1 0,-6 0-4 0,6 6 0 0,0 1 0 16,0-3-2-16,-6 5 3 0,6-2-3 0,0 5 0 16,0 0 0-16,0-5 0 0,6 5 3 0,-6-3-1 15,0-2 1-15,0 1-1 0,6-3 1 0,-6-1-1 0,0 1 3 16,0-5-2-16,7 1 2 0,-7-1 2 0,0 1 7 0,0-4 7 15,0 0 7-15,0 0 4 0,0-4 2 0,0 1 5 0,0-8 2 16,0 3 0-16,7-3 0 0,-7 0-3 0,0-3-3 16,0 2-1-16,0 1 0 0,0 1-4 0,0-1-1 0,0 3-3 15,0 1-5-15,0 0-5 0,0 3-3 0,0 1-10 16,0 3-9-16,0 0-7 0,0 0-3 0,0 7-1 0,0 0-1 16,7 8 0-16,-7 2 3 0,6 6 4 0,0 0 8 15,0 6 4-15,2 0 2 0,-2 3 1 0,7 1-3 0,-7 1-1 16,8-2-5-16,-2 2-2 0,1-5-2 0,0 4 0 0,1-3-3 15,-1-1-2-15,-1 0 1 0,2-3 1 0,-2-1 2 16,2 1 3-16,-1-4 0 0,-8 0 1 0,9-1 0 0,-1-2 1 16,-7-4 1-16,2-1-1 0,4-3-1 0,-5 1 0 15,0-5-2-15,-1 0-3 0,0 0-3 0,1-3-7 0,-1 0-13 16,1-1-15-16,0-3-23 0,-7 0-34 0,6 0-59 0,0-3-111 16,-6-5-80-16,0 1-44 0</inkml:trace>
  <inkml:trace contextRef="#ctx0" brushRef="#br0" timeOffset="-207205.1">3631 8202 111 0,'0'8'153'0,"0"-4"-35"0,0 3-30 0,0-4-22 0,0 5-17 16,0-5-10-16,0 5-5 0,0-5-2 0,0 1 0 0,0-1 2 15,0 1 3-15,0-4 2 0,0 0 2 0,0 0 1 0,0-4-1 16,0 1-3-16,0-1-3 0,0-3-8 0,0 0-5 16,6-4-8-16,-6 0-6 0,0 0-2 0,0-3 0 15,6 2-3-15,-6-3 2 0,0 0 1 0,7 1-4 0,-7-1 0 16,0 1 2-16,0-1 0 0,0 4-1 0,0-5 3 0,0 7-1 15,0-3 1-15,0 2 0 0,0-2 2 0,0 1-1 16,0 0 4-16,0 0 3 0,-7 4 2 0,7 0 2 0,0-1-2 16,0 5 3-16,0-5-3 0,0 8 3 0,0-4-5 0,0 2-4 15,0 2-4-15,0 0-1 0,0 0-3 0,0 2 0 16,0 2-1-16,0 4-1 0,7-5 0 0,0 9 0 0,-1-5 0 16,0 4 0-16,2 3-1 0,4 2 1 0,-5-3 0 15,6 3-4-15,0 1 2 0,-1 2 0 0,8 3 1 0,-6-4 1 16,-2 5 0-16,8-1 1 0,-7-1 1 0,-1 2 4 15,8-2-2-15,-6 1 0 0,-1 0 0 0,7 0-1 0,-8 0 0 16,2 0-3-16,-2-3 0 0,1-1 0 0,0-4 0 0,-6 5 0 16,5-8 0-16,-4 3 0 0,-2-3 0 0,0-4 2 15,1 0-1-15,0 1 0 0,-1 0 2 0,-6-4-3 0,7-1 0 16,-7 1 4-16,0-1 3 0,0-3 4 0,0 0 4 16,0 0 7-16,0 0-2 0,0 0 1 0,-7-3 0 0,1-1-1 15,6 1-4-15,-7-5-4 0,0 4-3 0,-5-4-7 16,4 1 0-16,-4-3 0 0,5 2 0 0,-6 1-1 0,0 0-1 15,7-4-1-15,-8 3-2 0,8 1-5 0,0 0-10 0,0-1-10 16,-2 1-17-16,8 3-24 0,0-3-31 0,0 0-52 0,8-4-94 16,-8 4-98-16,6 0-56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8:33.0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3363 5678 21 0,'0'-3'315'0,"0"3"-76"16,0-4-74-16,0 4-63 0,0 0-41 0,-6 0-27 16,6 0-12-16,0 0-6 0,-6 0-4 0,6 0-3 0,0 0-2 15,-7 4-1-15,7-4 1 0,0 0-1 0,0 3 0 0,0-3-3 16,-7 4-1-16,7-1-1 0,0 1-1 0,0 3 1 0,0 4-1 16,0-3 2-16,0 6 2 0,0 1 1 0,0-1 1 15,0 9 1-15,0-5 1 0,0 4 2 0,7 3 0 16,0 5 1-16,-7-1 0 0,6 4 0 0,0 4 2 0,0-1 1 15,2 8 1-15,-2 4 1 0,0-1 2 0,8 8-3 0,-8 1 1 16,1 7-1-16,5-2-1 0,-6 5-3 0,8 3 0 16,-8 1-1-16,8 4-2 0,-1 2 0 0,0 5 4 0,-7 0-1 15,7 6 1-15,1 2 2 0,-2 2-1 0,-5 5 0 16,6 2 1-16,-6 0 2 0,5 6-2 0,2-2-1 0,-2 1 0 16,2 3 1-16,-1 4 1 0,-1-1-2 0,8 6 0 0,0-2-5 15,-7 4-1-15,13 0 0 0,-6 1 0 0,6 3-5 16,-7 0 0-16,7 3 3 0,-6 0 0 0,6 1 1 15,-1-1 0-15,-5 1 1 0,-6 4-2 0,5-5 0 0,-6 1 0 16,-7-4-4-16,1 0-1 0,-1-8 0 0,0 1 0 0,-6-5-1 16,8-2 1-16,-2-8-1 0,-6-7 1 0,6-5 0 0,1-10-2 15,0-4-8-15,6-7-11 0,-7-7-17 0,8-8-29 16,-8-7-62-16,6-15-125 0,2-3-96 0,-2-16-66 16</inkml:trace>
  <inkml:trace contextRef="#ctx0" brushRef="#br0" timeOffset="1203.05">3207 5803 400 0,'0'0'318'0,"0"0"-107"0,0 0-83 0,0 0-51 16,0 0-32-16,0 0-20 0,0 0-14 0,0 0-4 15,6 0-4-15,-6 0-3 0,8 0 0 0,-2 0 1 16,0 0 3-16,0 0 0 0,8-4 1 0,-1 4-1 0,-1-3 1 16,8 3 1-16,0-4-1 0,-1 4 0 0,1-4-3 0,6 4-1 15,-6-4 2-15,5 4 0 0,1-3-2 0,7 3-1 0,-7 0 2 16,7 0-1-16,-1-4 0 0,1 4-1 0,13 0 0 16,-7-4 2-16,13 1 3 0,0 0 0 0,0-1 1 15,6-4 0-15,7 5 1 0,2-5 0 0,4 5 0 0,0-5-6 16,8 4 0-16,-2-4 0 0,8 6-1 0,-6-2 0 0,6 0-2 15,-1 0 1-15,1 1 0 0,6-1 2 0,-6 4-1 0,11-4 0 16,-3 4 0-16,-2 0 2 0,14-4-1 0,-3 4-1 16,4 0 0-16,11 0 1 0,0 0-2 0,0-3 0 15,7 3-1-15,0 0 2 0,13-4 0 0,0 1 2 0,6-1 0 16,1 1 1-16,12-1-1 0,-1-4-2 0,3 5-1 0,-2-5 2 16,7 2 0-16,6 2-1 0,-5-4 0 0,5 5-1 15,0-5-1-15,7 5 2 0,-7-1 0 0,7 0 0 0,1 0 0 16,-1-4 0-16,-1 6 0 0,7-2 1 0,1 1 1 15,-1-5-2-15,1 4 4 0,-1 0-4 0,1 0 0 0,-2-3 0 16,10 4-1-16,-3-1-1 0,-5-3-1 0,6 3 6 0,-1 0-3 16,-5-3 0-16,13 4 1 0,-8-1-1 0,1 1 1 15,7-6 0-15,-7 6 5 0,0 0-2 0,7-1 1 0,-7 0 0 16,6 1-2-16,-7 3 2 0,2-3-1 0,-1-2-1 16,-1 1 4-16,-5 1 0 0,5-4-2 0,-5 3 1 0,7 4 1 15,-8-3 0-15,-6-1 1 0,6 0 4 0,-6 4-3 0,-6-4 0 16,-1 4 0-16,0-4 0 0,1 4-1 0,-1-4-1 15,1 4-1-15,-7 0-4 0,-7-2 1 0,-1 2-1 0,3-5 0 16,-1 5-1-16,-1-2-1 0,-6-3 1 0,0 5-1 16,-8 0 0-16,2 0-2 0,-7-3 0 0,-7-1 1 0,0 4 1 15,-7-4 0-15,2 4 1 0,-9 0 0 0,-4-4 0 16,6 1-2-16,-8 3-1 0,-5 0-1 0,-2 0 2 0,-4 0 0 16,-8 0 0-16,0 0 2 0,-7 0 1 0,-5 0 4 0,0 0 0 15,-8 0-1-15,0 0 1 0,-6 0-1 0,0 0-1 0,-6 0-1 16,-7-4 0-16,-6 4 0 0,0 0-3 0,0-3 1 15,-14 3-1-15,7-4 0 0,-6 4 0 0,-7-3 0 16,-1-1 1-16,-6 4-1 0,2-5 1 0,-8 2 1 0,0 0 4 16,0 3 5-16,-6-4 5 0,-1 4 2 0,0-4 1 0,1 4 1 15,-7-3 0-15,5 3 0 0,-5 0-2 0,0 0-6 16,0-3-3-16,0 3-3 0,0 0-3 0,0 0-1 0,0 0 1 16,0 0-1-16,-5 0-2 0,5 0 0 0,0 0-1 15,0 3 0-15,0-3 2 0,0 0 0 0,0 0-2 0,0 0-1 16,0 3 2-16,0-3 0 0,0 8 0 0,5-5 1 0,-5 9-1 15,8-2-1-15,4 5 2 0,3 4 0 0,3-1 0 16,2 7-1-16,7 5 0 0,-1 3 0 0,6 7 1 16,1 8-1-16,-1 2 3 0,6 13-1 0,-4 7-1 0,4 7 0 15,-5 11 1-15,7 10-1 0,-8 17 0 0,1 1 0 0,-7 16-3 16,0 12 2-16,-1 6 2 0,-5 7-1 0,6 8-1 0,-7 6 0 16,0-2 0-16,2 3 5 0,-1-2 1 0,5-6-4 15,-5-7-1-15,0-3 1 0,-1-4 1 0,1-3-1 16,-7-11 0-16,6-5-4 0,-5-6 1 0,-8-8 1 0,7-3 0 15,-7-9 0-15,2-1-6 0,-2-5-10 0,-6-7-13 0,0-1-22 16,-6-7-30-16,-2 0-71 0,-4-3-128 0,-8-8-96 16,1 1-60-16</inkml:trace>
  <inkml:trace contextRef="#ctx0" brushRef="#br0" timeOffset="2280.94">4771 11064 55 0,'-13'0'387'0,"0"0"-105"0,7 0-109 0,-2 0-69 0,8 0-42 15,-6 0-26-15,12 0-16 0,-6 0-10 0,8 0-5 16,-2 3-3-16,7-3 2 0,0 0-2 0,5 0 1 0,9 0-1 16,0-3 2-16,5 3 3 0,1 0 2 0,13-4 2 0,5 4 1 15,2-4 3-15,5 4 5 0,6-4 1 0,2 4 0 0,7 0 0 16,4 0-2-16,8 0-3 0,6 4-2 0,7-4-4 15,-1 4-3-15,8-4-3 0,-1 4-1 0,13-4-1 16,-5 0 1-16,11 0 2 0,7-4-1 0,1 4 2 0,6-4-1 16,6 0-1-16,6 1-1 0,2-2 2 0,-1 3-2 0,-1-3 2 15,8 3-2-15,6 2-1 0,-1 0 1 0,2 0-2 16,4-5 3-16,3 5-2 0,-3 0 1 0,8-3 1 0,7 3 2 16,-1 0 2-16,8 0 1 0,-1 0 3 0,12-4 2 15,-5 4 5-15,5-4-1 0,8 0-2 0,0 1-2 0,0-1-2 16,5 1 0-16,-5-1 2 0,6 0-3 0,0 4-6 0,0-3-2 15,7-1-2-15,-1 4 0 0,-6 0 5 0,7 0-2 16,0-4-3-16,-7 4-2 0,12 0 1 0,-4 0 0 0,-2 4 4 16,0-4 2-16,8 4-5 0,-2-4 0 0,2 3-1 15,-2-3 0-15,8 4 4 0,-15-4 0 0,10 4-3 0,-3-4-2 16,2 3-1-16,-1 1 1 0,-8-4 4 0,9 3 4 0,0-3-3 16,-8 4-3-16,7-4 0 0,-6 4 1 0,5-4 3 15,-6 0 1-15,-4 4-5 0,-2-4-1 0,6 0-1 0,-13 0 3 16,7 0 2-16,-6 0 4 0,0 0-1 0,-8-4 1 15,1 4 1-15,0 0 0 0,0-4 0 0,-14 4-1 0,3-4 1 16,-9 4-4-16,-13-3-1 0,1-1 3 0,-14 4 6 16,0 0 14-16,-6-3 14 0,-6 3 19 0,-8 0 18 0,-5 0 23 15,-8 0 18-15,-5 3 11 0,-8-3 2 0,-5 4-6 16,-7-1-13-16,-7 1-15 0,-6 0-21 0,-1 0-23 0,-12-1-21 16,-2 4-33-16,-4-2-49 0,-13 2-55 0,-1-4-61 0,-7-3-114 15,-12 0-159-15,-13-3-106 0,-8-9-62 0,-12 2-19 16</inkml:trace>
  <inkml:trace contextRef="#ctx0" brushRef="#br0" timeOffset="2874.45">11443 2121 426 0,'-6'-3'461'0,"-1"-6"-193"0,1 6-117 16,0-1-62-16,6 1-35 0,0 3-22 0,-8 0-13 16,16 0-8-16,-8 0-7 0,0 3-2 0,6 1-2 15,0-1-2-15,7 6-4 0,-1 1-8 0,2 5-13 0,0-1-18 16,5 5-21-16,0-1-38 0,1 4-58 0,-7 4-110 0,7-4-92 16,-9 7-49-16</inkml:trace>
  <inkml:trace contextRef="#ctx0" brushRef="#br0" timeOffset="2999.51">11548 2927 167 0,'-20'44'295'16,"7"0"-98"-16,0 0-72 0,0-5-40 0,-7 2-21 0,14 3-13 16,-7 0-13-16,6-4-10 0,1 5-4 0,6 2-4 0,6 1-4 15,1 0-3-15,6 2-9 0,7 5-33 0,-1 1-101 16,7-2-119-16,-6-2-88 0</inkml:trace>
  <inkml:trace contextRef="#ctx0" brushRef="#br0" timeOffset="3124.42">11730 5018 109 0,'0'26'512'0,"0"0"-2"0,6 3-199 16,8 0-199-16,-1 1-229 0,-1 3-151 0,8-4-124 0,0 0-70 16</inkml:trace>
  <inkml:trace contextRef="#ctx0" brushRef="#br0" timeOffset="3264.88">11639 6382 17 0,'-6'26'453'0,"6"3"-46"0,6 0-367 0,-6 0-217 16,12 4-141-16,-4 0-84 0</inkml:trace>
  <inkml:trace contextRef="#ctx0" brushRef="#br0" timeOffset="3389.83">11678 7616 262 0,'0'22'471'0,"0"-3"-73"16,13 2-335-16,0-2-241 0,-1 2-160 0,2 1-90 0</inkml:trace>
  <inkml:trace contextRef="#ctx0" brushRef="#br0" timeOffset="3530.67">11704 8661 197 0,'-6'21'497'0,"-1"1"-1"0,7 4-234 16,7 0-160-16,-1 0-131 0,6 3-171 0,2 0-119 0,-1 0-91 15,7 5-53-15</inkml:trace>
  <inkml:trace contextRef="#ctx0" brushRef="#br0" timeOffset="3655.39">11710 10096 228 0,'-6'34'520'16,"-7"-5"5"-16,6 4-219 0,1-4-134 0,6 1-75 16,6 1-61-16,1 3-49 0,12-5-55 0,1 0-95 0,6 0-178 15,7 1-97-15,-7-4-46 0</inkml:trace>
  <inkml:trace contextRef="#ctx0" brushRef="#br0" timeOffset="3780.5">11691 11972 264 0,'-20'55'558'0,"0"-4"7"0,2 4-167 0,4 1-173 16,1 2-96-16,7 5-65 0,6-5-63 0,6 4-59 0,1-3-68 15,5-1-110-15,-4 0-156 0,4 1-85 0,2 3-48 0</inkml:trace>
  <inkml:trace contextRef="#ctx0" brushRef="#br0" timeOffset="3905.33">11606 14705 575 0,'-6'84'589'0,"-1"-3"-58"0,7 3-209 0,0-4-141 16,0 5-104-16,7-4-91 0,-1-5-78 0,7 2-106 0,-7-6-185 15,8-2-107-15,-8 0-50 0</inkml:trace>
  <inkml:trace contextRef="#ctx0" brushRef="#br0" timeOffset="5201.89">11072 16804 437 0,'-7'-4'416'0,"7"0"-139"0,0 2-110 0,0-2-64 16,0 0-40-16,0 0-22 0,0 4-12 0,0-3-8 15,0 3 0-15,0 0-4 0,7 0 1 0,-7-5 3 0,0 5-3 16,6 0-1-16,-6 0 1 0,6 0 4 0,-6 5 1 0,8-2 5 16,-8 5 6-16,6 2 4 0,-6 1 11 0,5 8 12 0,2 3 6 15,-7 4 1-15,0 3 3 0,0 4 2 0,0 3-1 0,0 1 0 16,0 7-3-16,0-4-4 0,-7 3-6 0,7 3-3 16,0-8-3-16,0 8-5 0,0-7-6 0,7 2-6 0,-7-4-8 15,8-1-7-15,-8-3-5 0,6 0-6 0,0 0-3 0,-6-4-4 16,7 1-6-16,0-5-11 0,6 0-17 0,-7-2-25 0,0-5-28 15,1 1-30-15,6-8-30 0,-8-5-33 0,10-1-40 0,-2-10-62 16,-7-1-115-16,7-5-78 0,-6-4-33 0</inkml:trace>
  <inkml:trace contextRef="#ctx0" brushRef="#br0" timeOffset="5623.84">11092 16757 285 0,'-14'-8'521'0,"1"1"-54"0,1-1-187 15,4 1-120-15,2 3-70 0,0 0-38 0,6 1-21 0,-6-1-9 16,6 4 2-16,0-3 9 0,-8 3 10 0,8 0 12 16,0-4 13-16,8 4 16 0,-8 0 16 0,6-3 12 0,0 3 1 15,0-4-5-15,8 0-7 0,-8 4-12 0,7-4-10 0,1 1-16 16,-3-1-16-16,4 4-14 0,-3 0-10 0,2 0-6 0,-8 0-6 15,7 4-1-15,-7-1-2 0,1 5-1 0,0-1 0 0,-1 0 0 16,-1 4 0-16,-5 0-1 0,0 4-1 0,0-1-2 0,0 5-2 16,0-1-1-16,0 1-3 0,0 2 0 0,0-2-1 15,9 3-1-15,-3-4-2 0,-1 0 0 0,3 5-2 0,5-5-3 16,0 0-2-16,7 0-3 0,-8 1-1 0,8-1 4 0,-1 0-1 16,-5 0 2-16,5 1 2 0,-6-1 5 0,0 1 1 15,0-2 4-15,-6 6 0 0,-1-5 1 0,-6 4 0 0,0-1 0 16,-6 6 2-16,-1-5-1 0,-6 4 3 0,0-1-1 0,0 1 0 15,-6-4 1-15,-1 4 1 0,1-1 0 0,-7 1 0 0,6-4 0 16,-6-4-1-16,7 5 0 0,-1-6 0 0,0 2-1 0,7-5-1 16,0-3-4-16,0 3-13 0,7-2-28 0,-2 3-36 0,8-5-36 15,0-3-36-15,8-2-38 0,4-2-44 0,2-6-65 16,-1-4-97-16,13-1-85 0,-6-3-37 0,5 0-6 0</inkml:trace>
  <inkml:trace contextRef="#ctx0" brushRef="#br0" timeOffset="5826.9">11756 17097 66 0,'0'-3'530'0,"-6"3"-13"0,-1-4-161 0,7 4-141 16,-7-4-88-16,7 4-53 0,0 0-32 0,0 0-13 0,7 0-3 16,-7 0 4-16,7 0 6 0,-1 0 8 0,7 0 6 0,-7 0 6 15,8-4 3-15,5 4-4 0,1-3-5 0,-1-2-8 0,8 3-9 16,-2-3-9-16,8-1-11 0,-8 2-16 0,8 0-26 15,-7-4-26-15,7 5-28 0,-7-1-28 0,0-3-32 0,0 0-41 16,-6 3-65-16,-1-3-110 0,1 3-80 0,-8 0-36 0</inkml:trace>
  <inkml:trace contextRef="#ctx0" brushRef="#br0" timeOffset="5967.49">11763 17224 210 0,'-13'12'541'0,"-1"-4"-9"16,2 3-194-16,4-5-135 0,2 3-87 0,6-2-52 0,6 0-28 15,2 0-13-15,4-3-7 0,2 0-3 0,5-4-5 0,7 0-1 16,0-4-1-16,7 0-5 0,6-3-11 0,7 0-23 0,-1 0-39 16,7-8-68-16,7 1-161 0,-7-3-97 0,7 4-76 15,-14-3-40-15</inkml:trace>
  <inkml:trace contextRef="#ctx0" brushRef="#br0" timeOffset="6264.28">12700 16961 561 0,'-13'8'636'0,"-6"-1"8"0,6 4-182 16,7 1-176-16,-1 5-123 0,7 3-76 0,0-3-40 0,0 2-21 15,7 3-12-15,6-1-7 0,-7 1-4 0,6 0-2 16,3 0 1-16,4-4-1 0,-6 5-1 0,13-4 0 0,-7-2 0 16,8-2-3-16,4-1 1 0,-4-2-2 0,12-2 0 0,-6-3 3 15,-1 1 1-15,8-4 0 0,-8-4 0 0,6 0 2 0,2-8 5 16,-8 2 19-16,2-6 36 0,5-3 40 0,-7-2 35 0,-5-2 24 15,5 0 17-15,-13 2 12 0,1-3 3 0,-7-1-10 16,-6-1-31-16,-7 0-38 0,0 0-31 0,-14 0-22 0,2 1-18 16,-16-2-11-16,-3 5-8 0,-8-4-7 0,-7 7-4 0,-7 4-6 15,-4-4-7-15,-16 8-13 0,1 4-18 0,1-1-36 0,-7 1-83 16,0 3-105-16,6 0-104 0,7 3-175 0,7-3-132 0,11 4-88 16,2-4-40-16,19 3-5 0</inkml:trace>
  <inkml:trace contextRef="#ctx0" brushRef="#br0" timeOffset="7263.92">3233 17079 118 0,'-6'0'265'0,"-8"0"-73"0,8 3-61 16,0-3-46-16,-8 4-34 0,8-4-21 0,-7 4-14 16,7 0-7-16,-8-4-2 0,8 3 2 0,-7-3 1 0,6 4-4 15,1-4 3-15,-1 0 0 0,1 3 1 0,6-3-2 0,-7 0-7 16,7 0-8-16,0 0-15 0,0 0-15 0,7 0-23 0,-1-3-33 16,1 3-45-16,-1 0-55 0,1-4-78 0</inkml:trace>
  <inkml:trace contextRef="#ctx0" brushRef="#br0" timeOffset="7826.34">3168 17203 35 0,'-13'4'45'0,"6"-4"15"0,-5 4 12 0,5-4 14 16,-6 4 8-16,6-4 4 0,1 3-6 0,-1-3-9 0,1 0-12 15,6 0-15-15,-8 0-14 0,8 0-13 0,-5 0-11 0,5 0-7 16,0 0-6-16,0 0-3 0,0 0-2 0,0 0-1 0,5 4-1 16,-5-4 0-16,8 0 0 0,-8 0 1 0,6 0 1 15,-6-4 0-15,7 4 2 0,-7 0 1 0,0 0 2 0,0 0 2 16,6-3 3-16,-6 3 4 0,0 0 7 0,0 0 3 0,0 0 1 16,0 0 2-16,0 0 0 0,-6 0-1 0,6 0-2 0,0 0-4 15,0 0-8-15,0 0-2 0,-7 0-3 0,7 0-1 0,0 0-4 16,-6 0 0-16,6 0-1 0,-8 0-1 0,3 3 2 15,5-3-2-15,-6 0 0 0,6 0-1 0,-9 4 2 0,9-4-1 16,-5 0 1-16,-1 0 0 0,6 2 2 0,-7-2 0 0,1 0 0 16,6 0 1-16,-7 0-1 0,7 0 2 0,-6 0 0 0,6 0-1 15,0 0 0-15,-7 5 0 0,7-5 0 0,-6 0 2 0,6 0-2 16,0 0-1-16,0 3 0 0,-7-3 0 0,7 0 0 16,0 0-1-16,0 0 0 0,0 0-1 0,0-3-1 0,0 3 3 15,0 0 1-15,0 0 2 0,7 0 2 0,-7 0 3 0,0 0 0 16,0 0 2-16,0 0 1 0,0 0-3 0,0 0-1 0,0 0-3 15,6 0-1-15,-6 0-3 0,0 0 1 0,7 0-3 16,-1 0-1-16,1 0 1 0,6 3 2 0,-2-3-2 0,4 0 0 16,-2 0 1-16,6 0 1 0,1-3-1 0,-1 3-1 0,6 0 1 15,-5-5-1-15,8 3 1 0,-3 2 0 0,1-4-2 0,0 1 0 16,-6-5 1-16,6 4 2 0,-1 0 0 0,-5 0-2 0,7 2 1 16,-9-3-1-16,2-2 1 0,7 4 0 0,-8-1 3 15,0 0-3-15,-5 0-2 0,5 4 3 0,-5-3-1 0,-2-1-1 16,2 1 2-16,-8 3 0 0,0-4-4 0,1 1 2 0,0 3-1 15,-1-4-6-15,-6 4-7 0,7-5-11 0,-7 2-17 0,0 0-29 16,6-1-51-16,-6 0-78 0,0 1-129 0,0 0-63 0</inkml:trace>
  <inkml:trace contextRef="#ctx0" brushRef="#br0" timeOffset="8201.34">3637 16819 236 0,'-6'-11'485'16,"-1"3"-113"-16,7 4-158 0,-6-2-95 0,6 2-49 0,0-3-30 15,0 7-19-15,0-5-10 0,0 2-4 0,6-1-5 0,-6 4 2 16,0 0-3-16,7 0 0 0,-1 4 2 0,0-1 0 0,1 5 4 16,0 4 0-16,5-2 2 0,-4 5 1 0,4 3 2 0,-5 4 1 15,6 3 0-15,0 2 0 0,-7 2 1 0,8 4 0 16,-2 3-3-16,-5 0-2 0,6 5-1 0,-7-1-1 0,1 0 0 16,-1 1 0-16,1-4-7 0,0 3 1 0,-1-4 0 0,0-3 3 15,0 5-3-15,2-6-1 0,-2 1 0 0,0-3 0 0,1-1 0 16,0-3 0-16,-1-1-2 0,1 1 0 0,-1-1-3 15,0-3-10-15,2-3-10 0,-8-5-13 0,6-3-17 0,0-3-24 16,0-1-35-16,-6-3-67 0,8 0-116 0,-8-8-85 0,0 0-44 16</inkml:trace>
  <inkml:trace contextRef="#ctx0" brushRef="#br0" timeOffset="8701.2">3689 16808 329 0,'-6'-8'342'0,"0"4"-121"0,-8-2-84 0,8 2-51 0,-8-3-22 16,8 2-8-16,0 2-3 0,6-1 5 0,-7 0 9 0,7 1 1 15,-6 0 1-15,6-1 0 0,0 0-3 0,0 0-8 16,6 1-7-16,-6-1-7 0,13-3-8 0,-7-1 0 0,14 1-2 16,-6 0 3-16,-2 3 5 0,8 1 6 0,-1-5 3 0,1 8 2 15,6 0-2-15,-7 0-4 0,1 0-2 0,0 4-4 0,-1 3-6 16,1 0 0-16,-8 0 2 0,2 8 0 0,-2 0-2 0,-4 3-2 16,-2 5 0-16,0 2-3 0,-6 0-3 0,-6 4-6 15,0 5-1-15,-2-5-6 0,-4 4-5 0,6 1-1 0,-8 3-3 16,8-6-1-16,-1-1-2 0,1 3 0 0,-1-4-2 0,7 0 0 15,7 1 0-15,-1-4 0 0,1 0-1 0,5-1 0 0,8-4-4 16,0 6-4-16,-1-8-5 0,1 1-5 0,6-1-1 16,0 0-4-16,-7-2 0 0,7-2-1 0,-6-1 3 0,0 6 4 15,-1-3 5-15,-5-1 3 0,-8 2 4 0,7 1 5 0,-13-2 0 16,0 5 2-16,-7-3 0 0,1-2 3 0,-8 6 0 0,2-5 2 16,-15 4 0-16,7-3 2 0,-12-1 9 0,7 0 6 0,-9-3 7 15,2 0 6-15,-7-1 4 0,0 1 0 16,-7-4-1-16,7 3-1 0,1-3-9 0,-2 1-9 0,7-2-15 15,1-3-37-15,6 1-54 0,7-8-60 0,5 4-94 16,8-4-192-16,12-4-106 0,1-4-59 0,12 1-27 0</inkml:trace>
  <inkml:trace contextRef="#ctx0" brushRef="#br0" timeOffset="9622.89">20051 16808 250 0,'-6'0'352'0,"6"3"-135"0,0-3-96 16,-7 0-59-16,7 0-30 0,0 4-18 0,0-4-5 0,0 0-3 15,7 0 2-15,-7 0 3 0,0 0 2 0,6 0 5 0,-6 0 6 16,6 0 6-16,8-4 4 0,-8 4 4 0,7-3 1 0,0 3-1 15,6-4 4-15,1 0-1 0,0 0-3 0,5 2-3 0,1-2-3 16,0-4-5-16,7 5-4 0,0-2-3 0,-1-2-5 16,8 3-2-16,-1 1-5 0,0 0-3 0,-7-1-3 0,8 0-2 15,-8 4-5-15,0-4-11 0,1 4-19 0,0-3-21 0,-7 3-39 16,0-4-70-16,-7 0-132 0,1 1-90 0,-7-5-49 0</inkml:trace>
  <inkml:trace contextRef="#ctx0" brushRef="#br0" timeOffset="9825.82">20383 16624 169 0,'-6'0'483'0,"-8"0"-76"15,14 0-175-15,-6 5-106 0,6 2-59 0,0 3-29 16,6 2-19-16,-6 3-8 0,6-1-4 0,2 1-2 0,5 2-1 0,-7 6-1 16,7-5-1-16,-6 4-1 0,5 4 3 0,2-4-1 15,-1 3-2-15,-8 4-1 0,10-2 1 0,-3 2 0 0,2-4-1 16,-8 4-5-16,7 1-8 0,0-5-13 0,7 0-14 0,-7-2-27 15,-1 3-43-15,8-9-79 0,0 2-133 0,-1-4-78 0</inkml:trace>
  <inkml:trace contextRef="#ctx0" brushRef="#br0" timeOffset="10075.76">21217 16548 99 0,'0'-8'504'0,"0"5"3"16,0-1-203-16,0 8-137 0,0-1-75 0,7 9-48 15,-7-2-19-15,6 9-11 0,1-5-6 0,-1 8 1 0,0 0 2 16,-6 4 4-16,8-1 7 0,-8 4 7 0,6 1 3 16,0 3 2-16,-6 0 0 0,7 4-2 0,0-5-3 0,-1 5-7 15,0 0-7-15,1 4-6 0,-1-4-3 0,0-1-4 0,8 3-2 16,-9-1-1-16,10-1-2 0,-3-1-4 0,2-3-9 0,-1-4-10 15,-1-4-16-15,-4 2-18 0,4-10-22 0,2 2-24 0,-8-4-38 16,7-4-68-16,0-4-116 0,-6-4-79 0,5-3-43 16</inkml:trace>
  <inkml:trace contextRef="#ctx0" brushRef="#br0" timeOffset="10482.06">21360 16431 259 0,'-6'-15'564'0,"0"3"17"0,0-2-210 0,6 7-145 0,0-4-79 0,6 4-48 16,6-4-32-16,8 3-15 0,-1 1-8 0,1 3-11 16,0-2 2-16,6 1 7 0,0 1 10 0,0 4 8 15,6 0 4-15,-12 0-1 0,6 4-2 0,1 1-4 0,-9 1-7 16,2 2-10-16,0 7-12 0,-7-1-7 0,0 1-6 0,-6 6-2 15,-7 2-5-15,0-2-1 0,-7 8-1 0,0-2-1 16,-5 2 0-16,5 0-2 0,-6 0-1 0,6 0-2 0,1 1 2 16,0-4 0-16,6 3-1 0,0 0-1 0,6-4 0 0,7 2-1 15,7-2 0-15,-1 0-1 0,0 1-1 0,14-4-4 0,-7 1-5 16,7 2-4-16,5-3-6 0,-4 0-3 0,-2 0-3 16,-7 0 0-16,9-1 0 0,-9 6 3 0,-5-5 3 0,-7-1 6 15,0 1 3-15,0 0 5 0,-13 0 4 0,0 0 3 0,-6-3 2 16,-1 3 3-16,-6-5 1 0,-6-1 2 0,-1 2 4 0,-6-4 7 15,-7-3 6-15,1 0 9 0,-1-3 5 0,1-2 8 0,-7 2 7 16,-1-4 5-16,1 1-2 0,7-2-6 0,-7 0-7 16,7-3-12-16,-1 0-32 0,7 0-54 0,0 0-64 0,6 0-67 15,7-3-87-15,0 0-189 0,6-6-106 0,1-1-68 0,6-2-16 16</inkml:trace>
  <inkml:trace contextRef="#ctx0" brushRef="#br0" timeOffset="11466.06">3872 11705 281 0,'0'7'167'16,"0"3"-76"-16,6 2-43 0,-6-1-20 0,6 0-13 0,8 0-4 16,-8-4-3-16,8 1 0 0,-2-1 1 0,1-3 2 15,7 0 0-15,-8-1 1 0,2-3 1 0,-1-3 0 16,7-1-1-16,-8 0-1 0,2 0-1 0,-2-3 1 0,2 0-2 15,-2-1-1-15,2-4 0 0,-1 3-5 0,-7 1-5 0,8-7-10 16,-8 4-14-16,0 0-19 0,1-4-30 0,6-3-36 0,-13 4-51 16,7-6-63-16</inkml:trace>
  <inkml:trace contextRef="#ctx0" brushRef="#br0" timeOffset="11716">4107 11236 65 0,'-7'-5'312'0,"7"3"-70"0,-7-6-70 0,7 4-56 0,0 1-35 16,-7-1-21-16,7 0-16 0,0 0-9 0,0 2-1 16,-6-4 1-16,6 4-3 0,0-2-3 0,6 1-5 0,-6-2-2 15,0 5-2-15,7-3 1 0,0-1-4 0,0 0-3 0,5 0-3 16,8 2-4-16,-1 2 1 0,1-5 0 0,12 2 0 16,1-5 0-16,-1 5-1 0,8-1 1 0,5 0 1 0,8 1 2 15,-1-1-2-15,0 1 1 0,-1-1 2 0,9 0 2 16,-2 1 1-16,-5-2-1 0,-3 2-1 0,-3 0-2 0,-2-1 0 15,-6 4-2-15,-5 0-2 0,-8 0-10 0,-1 4-7 0,-5-4-16 16,-7 3-31-16,-6 0-75 0,-2-3-174 0,-5 5-93 16,-5-5-47-16</inkml:trace>
  <inkml:trace contextRef="#ctx0" brushRef="#br0" timeOffset="14356">5898 6353 65 0,'0'-4'222'0,"0"0"-50"0,7-3-44 15,-7 3-36-15,6 0-27 0,-6-2-17 0,0 1-14 0,0 2-7 16,0-1-4-16,0-1-3 0,0 2-4 0,0 3-3 15,0-3 0-15,0 3 1 0,-6-4-1 0,6 4-3 0,0 0-1 16,-7 0-2-16,7-4 0 0,-6 4 2 0,6 0 1 0,-7 0 3 16,7 0 4-16,-7-3 3 0,7 3 5 0,0 0 3 15,-6 0 0-15,6 0 0 0,0 0 0 0,-6 0-4 0,6-3-4 16,-7 3-4-16,7 0-5 0,-7 0-3 0,1 0-3 16,6 0-2-16,-13 0 0 0,6 0-2 0,1 0 0 0,-7 0 1 15,7 0 1-15,-8 0 0 0,2 3 3 0,-2-3 0 0,8 3 1 16,-7-3 3-16,0 4 0 0,0 0 1 0,-7-1 0 15,7-3-1-15,0 3 0 0,-6 2-2 0,5-1-1 0,-5-1-1 16,6 4 0-16,-7-3 0 0,1 0-1 0,-1 3 0 16,1 1-1-16,-1-4-1 0,0 3 0 0,8 0 2 0,-14 4-2 15,6-4-1-15,1 4-1 0,-1-4-1 0,7 4 0 0,-7 0 1 16,0-3 2-16,8 4-5 0,-8-3 3 0,1 3 0 16,-1-2 2-16,0 2-1 0,1 3 2 0,-1-5-1 15,1 5-2-15,0 0 3 0,-8 0-3 0,8-1 0 0,0 4 0 16,-1-4 1-16,-6 6-1 0,6-6 0 0,1 4 0 0,5-4 1 15,-5 5-1-15,-1 0 1 0,8-5-1 0,-8 4-1 0,0-4 1 16,7 6 1-16,-7-3 1 0,1 2-2 0,6-1 0 16,-6 0 0-16,5 1 1 0,-6 3 0 0,2-3-1 15,4-1 0-15,-5 4 0 0,5-4 0 0,-4 4 2 0,3 0-1 16,-4 1 1-16,0-2 0 0,7 5 2 0,-8-1-2 0,6 1 3 16,-5-3-3-16,-1 2 1 0,8 0 3 0,-8 4-2 15,0 1-1-15,7-5 0 0,-7 4-1 0,1 1 0 0,-1-1 0 16,7 4 1-16,-6-4-1 0,6 5 1 0,-7-1 0 15,8-4 0-15,-2 4-2 0,-6-1 1 0,7 2 0 0,1-1-1 16,-1 0 1-16,0-4-1 0,-1 3 0 0,2 2 2 0,5-5 1 16,-6 4 1-16,0-4-2 0,7 1 1 0,-8 2-3 15,8 2 2-15,-7-5-1 0,6 4 0 0,-5-4 0 0,5 4-2 16,0-4 1-16,1 4 1 0,-1-3 1 0,1 3 1 16,0 0 1-16,6 0-2 0,-8 0 0 0,8 0 2 0,0-3 0 15,0-1-1-15,0 3 1 0,0-2-1 0,0 3-1 0,0-4-1 16,8 0 0-16,-8 5 0 0,0-2-2 0,0-3 0 15,0 4-1-15,6 1 0 0,-6-1 0 0,0-1 2 0,6 1 1 16,-6 4-2-16,7-3 0 0,-1-2 2 0,-6 1-2 16,7 0 1-16,0-4 1 0,5 4-2 0,-5-4 0 0,-1 1 1 15,7-1-2-15,-7 1 3 0,8-1 1 0,-7 0-2 16,5-4 0-16,2 1 1 0,-2 3 1 0,2-3 0 0,-1 4-1 16,0-1-1-16,-1 0 1 0,1 0 2 0,7-2 0 0,-6 2-1 15,5-3 1-15,-6 3-2 0,6-4 1 0,1 4 0 0,0-3 1 16,-1 0-1-16,1-1-2 0,-1 2 2 0,6-2-2 15,-5 0 1-15,7-3 0 0,-8 4-2 0,7-4-1 16,0 3 1-16,1-3 1 0,5 1-1 0,-12-2 0 0,6 2 0 16,-1-2-1-16,2-3 0 0,-7 4 1 0,6-3 0 0,-6-1-1 15,5 1 0-15,-5-1-1 0,0-3 1 0,6 2 0 16,-7-2 0-16,1-1 0 0,6 1 0 0,-7 1 0 0,7-5 0 16,0 3 2-16,0-3 0 0,1 0-1 0,5-4 1 15,-6 4-1-15,7-3 0 0,-7-5 1 0,7 5 1 0,-1-4-2 16,1-2 1-16,-1 3 2 0,1-2-1 0,5-3 1 0,-5 0 3 15,-1 4-1-15,1-4 1 0,0 0-1 0,0 0 0 16,-1-4-2-16,1 4 1 0,-1 0-2 0,1-3 0 0,-1 3-1 16,1-5 1-16,-7 3 1 0,7-2 1 0,-7 0 2 15,0 0 2-15,7 1 2 0,-7-1 1 0,-1-4 1 0,1 1 1 16,7 0 2-16,-7 0-1 0,0-1 0 0,0 1-2 0,1 0-2 16,5-5 0-16,-12 6-2 0,12-5 2 0,-7-1-1 15,-4 2 0-15,5-5 1 0,-6 3 2 0,4-2 0 0,-4-1 1 16,1 1 3-16,-2-1 3 0,1 1-1 0,-1-6 1 15,-7 3 1-15,8-2-2 0,0-3 1 0,-7 1 0 0,7-1-2 16,-7 0-4-16,0-5-1 0,0 6 0 0,5-4 0 16,-3-1 7-16,-3 0 5 0,-4 1 6 0,4 2 5 0,1-2 11 15,0 0 10-15,-6-1 9 0,5-3 8 0,2 2 10 16,-9 2 11-16,10-1 11 0,-10 0 9 0,2 1 2 0,0 0-8 16,-1-5-8-16,1 4-9 0,0-3-15 0,-1-1-17 0,0 1-15 15,0 0-14-15,2 0-7 0,-2-5-5 0,0 5-2 16,1-3-2-16,0-5-2 0,-1 4-2 0,1-3-2 0,-1-1-3 15,-1 0-1-15,-5 0 1 0,9 5 1 0,-3-4 2 0,-6-2 1 16,5 1-1-16,-5 1 1 0,7 0-1 0,-7 2-2 16,7-2-2-16,-7-1-3 0,7 3-2 0,-7 3-1 0,6-6 0 15,-6 4-2-15,0-4 1 0,7 0 0 0,-7 1 3 16,0 3 0-16,0-3 0 0,0-1 3 0,0 0-1 0,0 4 1 16,0-4 1-16,-7 4-2 0,7-3-3 0,0 3 1 0,-6-4-2 15,6 5 1-15,-7-6 1 0,7 5-1 0,-7 0-1 16,7 0 1-16,0 0 0 0,0 4 0 0,-7-4 1 15,7 0 0-15,0 4 0 0,-5 0 1 0,5 3-1 0,0 0 0 16,-6 1 0-16,6-1-1 0,-9 4 0 0,9-4 0 0,-5 4 1 16,-1 1 2-16,6-1-1 0,-7-1-1 0,7 6 1 0,-6-2-1 15,-1 0-2-15,0 2-2 0,7-2 0 0,-6 1 0 16,0 0 1-16,-2 2-1 0,2-2 1 0,0 0-3 16,0 0 3-16,-1-1-1 0,0 1-1 0,1-4 0 0,-8 3 3 15,9-3 0-15,-10 1 1 0,10-4 3 0,-9 2-1 0,2 1 2 16,5-3 0-16,-6 3-3 0,0-1-1 0,7 2-1 15,-8 2 1-15,7-3 0 0,2 4 0 0,-2 4-1 0,-6-5 1 16,6 5 1-16,1-1-1 0,0 0 2 0,-8 4 0 16,8 0 0-16,0 0-1 0,-1 0 0 0,0 0-1 0,1 4 0 15,6 0-1-15,-7-1-2 0,1 1-1 0,-1 0 2 0,1 0 1 16,-1-1-1-16,7 0 0 0,-7 4 2 0,2-3 1 16,-3 0 2-16,-4 0 0 0,5-1 1 0,1 1-1 0,-7 0 0 15,6-5 1-15,-6 6-1 0,-6-2-1 0,5-3 0 16,-5 0-1-16,-7 1-1 0,6-2 0 0,-12 2 0 0,5-5-1 15,-11 3 1-15,5-2 0 0,-13-1-2 0,1 4 1 0,-1 0 0 16,0 0 1-16,-6 4-1 0,7 0-1 0,-7 3-7 16,6 4-38-16,-6 4-64 0,0 3-76 0,7 4-72 0,-8 4-99 15,7-1-192-15,1 5-88 0,-1-1-60 0,7 3-11 16</inkml:trace>
  <inkml:trace contextRef="#ctx0" brushRef="#br0" timeOffset="14949.62">5299 10335 364 0,'0'0'473'0,"0"0"-180"15,-8-5-131-15,8 5-73 0,0 0-41 0,0-4-21 0,0 4-14 16,8 0-6-16,-8 0-2 0,0 0-2 0,0 4 0 0,6-4-1 15,0 5-1-15,2-2-3 0,-2 4-8 0,0-3-12 16,8 2-14-16,-8 3-20 0,0 1-33 0,1-2-46 16,-1-1-66-16,1 5-87 0,0-2-83 0</inkml:trace>
  <inkml:trace contextRef="#ctx0" brushRef="#br0" timeOffset="15090.44">5370 10668 115 0,'-6'18'329'0,"-1"0"-100"15,1-4-83-15,0 5-51 0,-2-4-28 0,2 3-13 0,6-3-8 16,-6 0-4-16,6-1-4 0,-6 1-9 0,6-5-5 15,0 5-3-15,6 0-4 0,-6-4-4 0,6 3-5 0,8 2-3 16,-2-2-5-16,1 5-13 0,1-5-27 0,-2 4-46 0,8 1-85 16,-7-5-132-16,7 5-69 0</inkml:trace>
  <inkml:trace contextRef="#ctx0" brushRef="#br0" timeOffset="15418.26">5475 11400 118 0,'-6'15'443'0,"-2"4"-139"0,2-5-117 0,0 1-74 16,-1 0-42-16,1-1-27 0,6 1-16 0,-7-1-11 0,7 1-6 15,0 0-5-15,7 3-3 0,-1-3-1 0,1 2-3 16,-1 3-5-16,0 1-9 0,8 1-12 0,-8 4-18 16,0-1-21-16,1 5-36 0,6-1-38 0,-6-3-31 0,-1 3-12 15,-6-3-1-15,7-1 10 0,-7 1 40 0,7 3 63 0,-7-3 65 16,0 0 58-16,0-5 48 0,-7 5 29 0,7-4 20 16,0-3 12-16,-7 3-15 0,7-1-34 0,-6-2-27 0,6 4-17 15,-7-6-13-15,7 2-8 0,-6 3-11 0,6-5-8 16,0 2-6-16,0-1-5 0,0-3-4 0,6 3-3 0,-6 0-3 15,7-2-4-15,-1 1-8 0,1 2-6 0,0 3-8 0,-1-4-15 16,0 5-18-16,-6-1-19 0,6-1-21 0,-6 2-15 16,8 2-2-16,-8-4 2 0,0 5 16 0,-8-4 26 0,8 5 36 15,-6-6 35-15,6 1 31 0,-6 0 27 0,0 0 16 16,6-4 12-16,-7 0-3 0,0-3-5 0,1 0-14 0,-1-1-11 16,1 1-6-16,-1-1-10 0,0-2-7 0,7-1-8 0,0 4-7 15,0-5-6-15,0 1-5 0,0 5-5 0,7-3-7 16,0 3-11-16,-1-5-25 0,7 4-54 0,-6-1-115 0,6 4-101 15,-7-4-70-15</inkml:trace>
  <inkml:trace contextRef="#ctx0" brushRef="#br0" timeOffset="15558.93">5527 13595 98 0,'-7'29'440'0,"7"-3"-128"16,0 3-139-16,0-4-79 0,7 4-43 0,0 2-23 0,-1-2-13 15,0 0-8-15,8 0-4 0,-8 0-8 0,0 0-18 16,1 1-31-16,-1-4-58 0,-6-1-71 0,0 1-108 0,0 0-73 15</inkml:trace>
  <inkml:trace contextRef="#ctx0" brushRef="#br0" timeOffset="17011.8">4172 8620 5 0,'0'0'145'0,"-7"0"-7"0,7 0-13 0,0 0-16 15,0 0-19-15,0 0-18 0,0-5-20 0,0 5-13 0,0 0-13 16,0 0-7-16,0-2-3 0,0 2-3 0,7-4-2 0,-1 4-2 16,0 0-2-16,-6 0-3 0,7-3-4 0,-1 3 2 15,1 0-3-15,-1-5 0 0,-6 5 1 0,0 0-2 0,6 0 0 16,-6 5-1-16,0-5 0 0,0 0 1 0,0 0 4 16,0 0 3-16,0 0 3 0,0 3 5 0,0-3 6 0,-6 0 7 15,6 0 6-15,0 0 5 0,-6 0 3 0,6-3 4 0,0 3 1 16,-7 0 0-16,7 0 2 0,0 0-4 0,0-5-4 15,-6 5-5-15,6 0-4 0,0 0-6 0,-7-3-5 16,7 3-6-16,-6-4-4 0,6 4-2 0,-6 0-4 0,-1-4-1 16,0 4 0-16,1 0 5 0,-7-4 1 0,7 4 5 0,-8 0 4 15,2 0 1-15,-2-2 5 0,1 2 3 0,7 0 2 0,-8 0 0 16,2-5 0-16,-2 5-1 0,2 0-2 0,-1 0-1 16,-1-3-2-16,2 3-4 0,-2 0-2 0,-5-4-3 15,6 4-3-15,0 0-2 0,-7 0-3 0,0 0 0 0,8 0-3 16,-8 0 0-16,1 0 1 0,-1 0-2 0,-6 0 0 0,7 4 0 15,-1-4 1-15,-6 0-1 0,0 0 1 0,-1 0-1 16,1 0 1-16,1 0 3 0,-1 0 1 0,-7-4-6 0,7 4 1 16,-13 0 6-16,6 0-2 0,0 0 0 0,-6-3-1 15,-6 3 0-15,4 0 0 0,4 0 5 0,-16-4-3 0,8 4-1 16,-1 0-1-16,-5-4-1 0,5 4 2 0,-7 0-2 0,2 0 0 16,-2 0 0-16,1-4 0 0,-7 4 2 0,8 0 3 15,-2-3 4-15,-5 3 3 0,-1-4 4 0,6 4 3 0,-5-3 6 16,-1 3 7-16,8-4 5 0,-2 1 4 0,0 3 3 15,2-4 4-15,5 4 5 0,8-5-1 0,-2 5-4 0,1-3-4 16,6 3-8-16,7 0-7 0,7-3-5 0,-1 3-9 0,0 0-6 16,8 0-5-16,5 0-2 0,-6 0-4 0,13 0-1 15,-6 0-3-15,6 0-2 0,0 0-4 0,0 3-11 0,6-3-19 16,7 3-25-16,-6 2-28 0,5-1-30 0,2-1-35 16,-1-3-70-16,0 0-165 0,0-3-81 0,-1-1-45 0</inkml:trace>
  <inkml:trace contextRef="#ctx0" brushRef="#br0" timeOffset="17402.36">2412 8132 7 0,'13'-7'453'0,"-6"-4"-97"0,6 4-145 0,-8 0-86 16,2 0-45-16,1-1-26 0,-3 8-14 0,2-7-3 0,-7 7-2 15,0-4 2-15,0 4 0 0,0-4 0 0,0 4-4 16,-7 0-4-16,7 4-5 0,-13-4-6 0,6 4-3 16,-5 3-4-16,-8 1-1 0,2 2-3 0,-9 1 2 0,-6 0-1 15,8 4-1-15,-15-1 1 0,7 5-1 0,-5 3-1 0,-1-3-2 16,-8 6 1-16,-4 0-1 0,-1 1-2 0,-1 4 1 0,1 2 0 16,-7 1-1-16,2-3 2 0,4 3 0 0,1 0-2 15,-1-3 0-15,2-1 3 0,-2 3-2 0,7-3 3 16,-5 1 1-16,11 0 3 0,-5-1 1 0,6 0 3 0,7-4-2 15,6 4-1-15,-2-3 1 0,8 0-2 0,3 0 1 0,3-1-3 16,8 2 2-16,12-2 2 0,0-4 1 0,8 6 4 16,12-6 0-16,7 1 2 0,5-3-1 0,6 3 1 0,16-8-3 15,-1 4-2-15,13-3-1 0,6-4-2 0,0-1-2 16,7-2-2-16,6 0-3 0,1-5-1 0,5 1-1 0,-5 0 0 16,-8-1-8-16,0 1-27 0,-5-4-45 0,-15 7-120 0,-4-2-122 15,-8-3-110-15,-19 6-64 0</inkml:trace>
  <inkml:trace contextRef="#ctx0" brushRef="#br0" timeOffset="24135.12">5801 13646 231 0,'-8'8'244'16,"2"-4"-91"-16,0 3-67 0,-8-4-42 0,8 4-21 15,0 1-11-15,-1-1-6 0,1 0-1 0,-1 0-1 0,1 1 2 16,-1-1 2-16,7 1 3 0,-6-2 1 0,0 3-1 15,6 1 1-15,-8-3-1 0,8 1 2 0,-6 4-1 0,6-2 1 16,0-3-3-16,-6 5 1 0,6-2 0 0,0 5 1 0,0-4-1 16,0 3-4-16,0-3-2 0,0 4 0 0,0 1-1 15,6-2-1-15,-6-3-1 0,6 3 0 0,8 1-1 16,-8-4 2-16,7-1 1 0,7 2-1 0,0-5 1 0,6 0-7 16,-1-3-8-16,1 0-16 0,14-4-35 0,-8-4-67 0,7 0-136 15,-6-3-75-15</inkml:trace>
  <inkml:trace contextRef="#ctx0" brushRef="#br0" timeOffset="25556.64">5957 13829 152 0,'0'-4'191'0,"6"4"-47"0,1-3-41 0,-1-1-35 16,1 4-21-16,6-3-17 0,-7-1-9 0,8 1-2 0,-2-1-1 16,8-4 1-16,-7 5-2 0,7-5 1 0,-1 4 1 15,1-2 0-15,0-2 0 0,5 5 0 0,-6-5-6 0,8 4 0 16,-7-3-2-16,6 4-3 0,-1-6-4 0,1 6 0 0,1 0 0 16,5-5-2-16,-6 5 2 0,6-1-3 0,1 0 0 15,0 0 2-15,-1 4 2 0,8-3 0 0,-7 3-2 0,-1 0 1 16,6 0-2-16,2 0 3 0,-8 0-3 0,7 0 0 15,1 0 0-15,-1 0-1 0,1 0 1 0,-2-4 2 0,7 4 0 16,2-3 0-16,-2 3 3 0,1-4 0 0,6-3 0 0,0 3 2 16,-6 0 0-16,12-3 1 0,-5 4-2 0,-2-4 0 15,8 3 0-15,-7-4-1 0,7 1-1 0,0 3-1 16,-1-2-1-16,1-2 0 0,6-1 1 0,0 3-1 0,-6-2 0 16,6-3 0-16,0 4 0 0,6 0 2 0,-5-4-3 0,6 3 0 15,-2-2-1-15,3 3 2 0,-8-5-1 0,7 5 2 0,-7-1-1 16,-7 1-1-16,7 0 0 0,-6 0 1 0,0 3-3 15,-1 0 1-15,0-3 0 0,2 4-1 0,-9-2 1 16,9 1 3-16,-1 1-2 0,-1-1 1 0,6 1 0 0,-4-1 0 16,5 1-2-16,0-1 1 0,0-4-2 0,0 1-1 0,7-1 0 15,-6 2-1-15,5 2 1 0,0-3 2 0,-5-1 0 16,-1 2 2-16,6-2 0 0,-6 1 1 0,1-1 2 0,0 1 0 16,-1-4 1-16,0 4 4 0,6-4 0 0,-7 3 1 15,9-3 1-15,-8 4 0 0,7-4 1 0,0 3 0 0,-7-3-3 16,6 5-1-16,0-2-4 0,-5 1-2 0,6-1-1 0,-7 1-1 15,7 0-5-15,-7 3-1 0,0 1 2 0,0-6-1 16,0 6 2-16,0 0 0 0,-6 3-1 0,6-4-1 0,0 0 2 16,1 1 0-16,-1 0-2 0,-7 3-1 0,8-5-1 15,-2-2-1-15,2 2 1 0,-2 3 0 0,2-2 3 0,0-4-1 16,5 5 2-16,-6-5-2 0,6 4 2 0,2-3 0 0,-8 0 1 16,6 4-1-16,-6-5 0 0,7 4 0 0,-7-3 0 15,-1 4 1-15,2-4-1 0,-2 3-4 0,3 0 0 0,-9 0 3 16,8 1-1-16,-7-1 2 0,6 0-2 0,-6 1 0 0,-1 0 0 15,0-2 6-15,1 1-4 0,-1 1-1 0,1-2 1 16,0 3-2-16,-7-2 1 0,7 1 0 0,-7-2 1 0,0 2 0 16,0-1 1-16,7 0 0 0,-7 0 0 0,-1 2 1 15,8-6 1-15,-7 4 1 0,8 1-2 0,-2-1 2 0,-5 0-1 16,5 0 0-16,0 1-1 0,-5 3 0 0,-1-4-2 0,7 1 0 16,-7 3 0-16,-1 0 0 0,-4-4 0 0,5 4 1 15,-7 0 2-15,-6 0-2 0,7-3 1 0,-7 3-2 16,0 0-1-16,-7 0 0 0,2 0 0 0,3-4 0 0,-3 4 1 15,5 0 0-15,-7 0 0 0,8-4 0 0,-1 4 0 0,0-4 0 16,7 4 0-16,-7-3 0 0,6 3 0 0,1 0 1 0,-1-4 0 16,1 0-1-16,6 4 1 0,-6 0-1 0,-1-3 1 15,1 0-1-15,-7 3 1 0,0 0-1 0,7 0 0 16,-8 0 1-16,2 0-1 0,-7 0 0 0,5 0-1 0,1 0 1 16,1 0 1-16,-7-5-1 0,12 5 0 0,-5 0-2 0,-2 0 2 15,0 0 0-15,1 0 0 0,8-4 0 0,-8 4 0 16,7 0 0-16,-7-3-1 0,7 3 1 0,-1-3 1 0,1 3-1 15,-2 0-1-15,3 0 1 0,5 0 0 0,-6 0 1 16,-1 0 2-16,1 0 1 0,-1 0-2 0,1 0-1 0,-2 0 2 16,-3 0-1-16,-2 3 2 0,6-3-3 0,-12 3 0 0,6-3-1 15,-6 4 0-15,6-4 1 0,-7 0 0 0,7 0-1 16,-7 0-1-16,8 0 1 0,-7 5 0 0,6-5 0 0,-1 3 0 16,9-3-1-16,-9 3 1 0,9 1 0 0,-2 0 1 15,0-1 1-15,-5 1-1 0,6 0-1 0,-2 0 1 0,3-1 1 16,-2 1-1-16,-7 3 1 0,9-4 2 0,-3 1-2 0,-3 0 4 15,4 3 1-15,-6-3 0 0,1-1 2 0,5 2 0 16,-7-3-2-16,9 2 2 0,-1-4 0 0,-1 4 2 0,1-8 4 16,4 4 0-16,4 0-1 0,-2-4 1 0,7 2 0 15,0 2-1-15,-8-5-1 0,1 2-1 0,1-1-5 0,-2 4-1 16,2-7 0-16,-7 7-1 0,-1-8 3 0,-6 5 1 16,7-1-1-16,-14 1 2 0,1-1-1 0,-1-3-1 0,-6 3 0 15,1 0-1-15,-7-3 1 0,-8 3 1 0,1-2 1 0,-6 1-2 16,-1-2 2-16,-12 0-2 0,-1 3-1 0,-6-3-2 0,1-1-2 15,-8 0-2-15,-7 2-1 0,8 3-2 0,-8-5-1 16,8 4 2-16,0 0 0 0,0 0 0 0,11 1-2 16,-4 3 0-16,12 0-2 0,-7 0 0 0,7 3 0 0,7 1-1 15,-1 0 0-15,0 0-1 0,8 4 3 0,-1-5 0 0,0 3 1 16,6 2 0-16,-5 0 0 0,-2-1 2 0,2 4-1 16,-8-4 1-16,7 4 0 0,-7 0-1 0,1 1-1 0,-7 2 2 15,0-3 1-15,0 3 0 0,-7 1 0 0,-6 0 0 16,-6-1 0-16,0 1-3 0,-14 0-7 0,1 0-11 0,-2-1-12 15,-11-3-15-15,-1 3-25 0,-5-2-47 0,-8-1-99 0,-6 0-122 16,0 4-71-16</inkml:trace>
  <inkml:trace contextRef="#ctx0" brushRef="#br0" timeOffset="28555.99">11866 13166 206 0,'-6'8'411'0,"6"-1"-138"0,-6 0-121 0,-1 4-70 16,7-3-37-16,0 3-20 0,-6 0-11 0,6-1-4 0,6 2-3 15,-6-2 0-15,7-3 1 0,-1 1 4 0,0-1 2 16,8-3 4-16,5 0 6 0,-5-4 5 0,5-4 6 0,6-3 7 16,2-1 5-16,-1-6 6 0,-6 3 8 0,6-7 9 0,-1 2 11 15,-5-1 12-15,0-3 13 0,-1 6 10 0,-5 3 5 16,-8-3 1-16,-6 3-5 0,0 3-12 0,-6-2-16 0,-8 6-18 16,1 1-21-16,-13-1-14 0,0 4-12 0,0 4-11 15,-7 3-9-15,7 0-4 0,1 0-11 0,-1 4-22 0,0 1-30 16,12-2-35-16,1 1-33 0,13-1-40 0,7-2-53 0,-1 4-124 15,20-9-93-15,-6 1-58 0,12 0-25 0</inkml:trace>
  <inkml:trace contextRef="#ctx0" brushRef="#br0" timeOffset="31664.51">19607 6257 14 0,'-6'-4'259'16,"6"4"-49"-16,0-4-49 0,-6 4-47 0,6-3-41 0,-6-1-27 16,6 4-11-16,-7-3-7 0,0 3-2 0,7-5-1 15,-6 5-2-15,6-2-1 0,-7 2-2 0,7-4 0 0,0 4-4 16,-6-4-4-16,6 4-2 0,0 0-3 0,0 0 0 0,-7-4 0 15,7 4 0-15,0 0-1 0,0 0-2 0,-7 0 0 16,7 0 0-16,0 0-2 0,-6 0-1 0,0 0 0 0,0 0 0 16,-8 4 1-16,8-4 2 0,-7 8-1 0,-2-6-1 15,4 3 0-15,-3-2 2 0,2 4-1 0,-8 1 1 0,7-4-2 16,-1 3-1-16,2 0 0 0,-8 0 1 0,6 1 0 16,2-5 0-16,-1 5-1 0,1-2 1 0,-2-1-1 0,8 2 0 15,-8 0-1-15,1 1 1 0,1-4 0 0,5 3 1 0,-6-3 0 16,7 2-2-16,-8 2 1 0,1-4 0 0,7 3 4 0,-7 1-1 15,0-1 0-15,7 0-1 0,-8 5 1 0,1-6-1 16,0 2 2-16,7 3 0 0,-7-4-4 0,-2 0 3 16,10 0-1-16,-8 5 0 0,0-4 1 0,7-1 0 0,-7 3-2 15,6-2-1-15,-6 3 4 0,-1-4-3 0,7 4 1 0,-5-4 1 16,-1 4 1-16,0 1 0 0,1-2 0 0,-2 1 2 16,1 0-1-16,6 1 0 0,-5-2 0 0,-1 2-2 0,6-2 2 15,-7 1-2-15,9-3 0 0,-3 3-1 0,1 0 0 16,2-4 2-16,-1 4-1 0,-1 0 0 0,0 0 0 0,1-1 1 15,6 2 0-15,-7-1-1 0,1 0-1 0,0 0 0 0,-2 4-1 16,2-5 0-16,0 5 0 0,0 0 1 0,-2-4 0 16,8 3 3-16,-12 1-1 0,12 3 1 0,-7-3 1 0,0-1 2 15,1 1 1-15,-1 0 2 0,1 0 2 0,0 3-1 16,0-4 3-16,-2 1 0 0,2 0-3 0,0 3-1 0,-1-3-4 16,7 0-1-16,-7 3 0 0,1 0 0 0,-1 0-6 0,1 1 4 15,0-1-1-15,-1 1-1 0,7-1 3 0,-7 0-3 16,0 0 0-16,2 1-1 0,-2-2 0 0,7-2-1 15,-8 5 0-15,3 1 0 0,-2-4 1 0,1 3 0 0,6 2 1 16,-7-4-1-16,1 4 0 0,-1-3 0 0,1-2 1 0,6 6 1 16,-6-1-3-16,-2-4 1 0,8 4-2 0,0 0 1 0,-6 0 0 15,6-4 2-15,0 5-2 0,0-2 0 0,0-3 4 16,0 1-3-16,0-2-1 0,0 6 2 0,0-9-1 0,0 4-1 16,0 2-1-16,0-6 1 0,0 1-2 0,-6 2 1 15,6-2 0-15,0-4 0 0,0 4 2 0,-7-1 2 0,7 2-1 16,0-3 1-16,0 3 0 0,0-5 1 0,0 3 1 15,0 1-1-15,0 0-2 0,0-1 1 0,0 1 0 0,0-3-2 16,0 1 0-16,7 3 0 0,-7 1 1 0,0-2 0 16,0-1 1-16,6 5-1 0,-6-4 0 0,0 4 1 0,0-2 2 15,0-3-3-15,0 9 0 0,0-9-1 0,0 9 0 0,6-9 2 16,-6 5-1-16,0-1 1 0,0 0-1 0,0 1 2 16,0-1 2-16,0 1 0 0,8-1-1 0,-8 0 1 0,6-3 0 15,-6 3 0-15,6-3-1 0,-6 0-1 0,7 3 1 16,-7-4-1-16,6 2 3 0,1 1-1 0,-1-2-1 0,-6-1 0 15,7 1-1-15,-2 3-2 0,-5 1 1 0,8-5-1 0,-8 5-2 16,7 0 0-16,-7-5 1 0,5 8-1 0,-5-4 0 16,7 1 0-16,-7 3 0 0,7-5 2 0,-7 2 0 0,0 0-3 15,7-2 2-15,-7 2 0 0,6-1 1 0,-6 1 0 0,6 0-1 16,-6-2-2-16,7 2 0 0,-1-1 3 0,1 1 0 16,0-5 1-16,-1 1-1 0,0-1 0 0,2 1 3 15,-2 0 0-15,0-1 0 0,0 1-1 0,1-4 1 0,6 3 2 16,-6-3 0-16,-2 1-1 0,10 2 1 0,-9-3-1 0,6 0 0 15,-4-4 0-15,4 5-3 0,1-2 0 0,1 2-1 0,-3-2 1 16,9 1-2-16,-6 0 0 0,6 1 0 0,-1-2-1 16,0 1 1-16,1 0-2 0,-1 0 0 0,0 1 0 15,-4 2 0-15,4-3 0 0,1 1 0 0,-1-2 1 0,-1 1 0 16,-3-1 0-16,4 2 0 0,-6-1 0 0,0 0-1 0,7-1 1 16,-7 2-1-16,6-1 0 0,-6 4 0 0,7-5-1 15,-7 2 0-15,6-1 1 0,-6-5 2 0,1 6-1 0,6-1 2 16,-8-4-1-16,8 4 1 0,-7-4 2 0,7 1 1 15,-8-1 0-15,8 0 2 0,-7 1 0 0,7-1 0 0,-8-2 0 16,8 1 2-16,-7-3 0 0,0 1 1 0,6 4 1 0,-5-4 0 16,5 0 0-16,-6-2-1 0,7 3 1 0,-7-3 1 15,-1 3-2-15,2-2-3 0,5 1-1 0,-5 0 0 0,-2 0-1 16,2-4 0-16,-2 3 1 0,2 1 0 0,-1-1 0 16,-1 1 2-16,2-4-1 0,-8 3 2 0,8 1 3 0,5 0 3 15,-6-4-1-15,0 4 0 0,7-4 1 0,-8 3-1 0,8 1 1 16,-7-4-3-16,7 4-1 0,0-4-1 0,-8 3 0 15,8-3 1-15,-7 3 1 0,6-3 1 0,-6 0 2 0,1 0 2 16,-2 5-1-16,8-5 2 0,-7 0 4 0,0 0 0 16,0 0 3-16,0 0-1 0,0 0-3 0,0 0-2 0,-7 0-1 15,8 0-3-15,-2 0-3 0,2 0-4 0,-1 0-3 16,-1-5-2-16,2 5-1 0,-2 0-1 0,2 0 1 0,5 0-1 16,-5-3-1-16,-2 3-1 0,2-3 0 0,5 3 0 0,-6-4 0 15,0 4 1-15,0-4-1 0,0 4 1 0,-1-3 0 16,2 3 1-16,-1-4 0 0,0 0 1 0,0 0 2 0,1 1 5 15,-2-1 0-15,0 1-1 0,8-1-2 0,-6 1 1 16,5-1-1-16,-5-4 0 0,5 5 0 0,1-2-7 0,0 3 1 16,-8-5 1-16,8 3 1 0,-1 0-2 0,1 0 1 0,-7-4 1 15,6 5-1-15,-7-1 1 0,3-3-1 0,-3 4 0 16,8-1 0-16,-14-1 1 0,8-1-1 0,-1 2 0 0,-7 0 0 16,8-2 1-16,-8-3-1 0,6 2 0 0,1 4 0 15,-6-4 0-15,0-1 3 0,6 1-1 0,-6-5 0 0,5 6 1 16,-6-2-1-16,8 0 1 0,-1-1-1 0,-6 1 1 0,6-4 1 15,-7 1 1-15,-1 5 0 0,10-6 2 0,-10 1 4 16,9 0 2-16,-7 0 3 0,-1 1 2 0,1-2 1 16,6-3 1-16,-6 5 6 0,-1-2 4 0,6 1-1 0,-4-4 11 15,-2 1 11-15,7 3 7 0,-7-3 7 0,0 3 7 0,2-4 4 16,-2 0-1-16,-1 1 1 0,3-1-11 0,-1 0-11 0,-1-3-10 16,0 3-8-16,1-3-9 0,0 3-7 0,-1-3-4 15,1 0-5-15,-1 0-1 0,0-1-4 0,-6 1 2 0,7-1 0 16,-7-3 2-16,7 4 1 0,-1-3 0 0,-6-2 0 15,5 2 0-15,-5-2-1 0,9 1 0 0,-9-3 0 0,0 3-4 16,6-4-1-16,-6 0 5 0,5 4 2 0,3-3 2 16,-8 3 3-16,6-4-2 0,1 4 1 0,-7 1 0 0,6-1-1 15,1-1-6-15,-1 2-2 0,0-5-4 0,-6 4 0 0,8 0 1 16,-2 0 0-16,0 0-2 0,1 0 1 0,0 0 1 16,-1 0 1-16,0-1 0 0,1 1 0 0,-7 1-1 0,6-1-2 15,0 3 1-15,-6-2-2 0,8-5-2 0,-8 5 9 16,6-6-4-16,-6 1-4 0,0 5 0 0,5-5 0 0,-5-1-1 15,0 2 1-15,9 0 3 0,-9-1-11 0,0 1 5 16,0-1 1-16,0-3-1 0,0-1-3 0,0 1 3 0,0-4 1 16,-9 4-1-16,9-3 1 0,0-2 1 0,-5 5-1 0,5-4 0 15,-6 4 4-15,6-1-3 0,-8 1-2 0,2 3 1 16,0-3-1-16,-1 3 0 0,7 0 1 0,-6 4 0 0,0-3 0 16,-1 3 0-16,7-4 1 0,-7 3-1 0,1-2-2 0,0 4 1 15,-2-6-2-15,8 2 0 0,-6 3 3 0,-7-3 0 0,7 3-1 16,-1-5 1-16,-7 2 2 0,9 4 0 0,-10-5 0 15,4 4 1-15,-3 1-1 0,8-2-1 0,-7 1 3 16,7 0-1-16,-8 4-2 0,8-4 0 0,-7 4 0 0,0-1 0 16,7 5 0-16,-8-5 1 0,1 1-2 0,1-1 2 0,-2 1 0 15,8 0-2-15,-7 3 2 0,0-3-1 0,0-1 1 16,-1 5-2-16,2-5 2 0,-3 5-2 0,-3-4 0 0,5 3 0 16,0-3 0-16,-1 3 0 0,2 1-2 0,-1-5 1 15,0 4-2-15,-1 1 0 0,-5-1 2 0,7 0-3 0,-2 4 2 16,1 1-2-16,0-2 1 0,0 2 6 0,-7-1-3 0,8-5-3 15,-3 7-3-15,-3 1-1 0,5-4 0 0,0 5-1 0,-7 0-3 16,7-1-7-16,-6 1 1 0,0 0 0 0,5 0 3 16,-5-1 0-16,-1 1-1 0,7 3 1 0,-6-4 1 15,5 6 0-15,-5-6 4 0,-1 4 2 0,8-3 1 0,-8 3 2 16,7-2 1-16,-7-2 3 0,6 4-2 0,2-4 1 0,-1 5 0 16,0-5 0-16,0 5-1 0,0 0 2 0,0-2-2 15,7-2-1-15,-8 3 1 0,2 1 0 0,-2-4-2 0,1 3 1 16,0 0-1-16,6 0 2 0,-5-3 0 0,-2 4-1 15,2-4 2-15,-1 3-2 0,-1-4 1 0,2 5 2 0,-8-1-1 16,7-4 0-16,0 6-3 0,-6-3 0 0,-1 2-3 0,-6-1-1 16,7-1-3-16,-8 3-1 0,1 2-1 0,0 0-3 15,-6 0 1-15,-1 0 0 0,-7 2-2 0,2 3 1 16,-8-1 0-16,0-4 1 0,1 3-1 0,-7 2 2 0,6-3 0 16,-6 2 0-16,0 4-5 0,-1-5-23 0,7 5-45 0,1-2-49 15,6 2-54-15,1-1-53 0,11 5-59 0,-5-2-108 0,12 1-137 16,1 4-90-16,6 0-7 0</inkml:trace>
  <inkml:trace contextRef="#ctx0" brushRef="#br0" timeOffset="32305.16">19810 9854 65 0,'0'-3'497'0,"0"-1"-79"0,6 1-151 0,-6-1-105 16,0 0-62-16,0 4-37 0,0-4-25 0,0 4-15 0,6 0-9 15,-6 0-6-15,0 0-6 0,0 0-9 0,8 0-6 0,-8 4-8 16,6 0-15-16,7 3-20 0,-6 0-26 0,5-3-46 15,1 7-88-15,-6-7-122 0,6 7-67 0</inkml:trace>
  <inkml:trace contextRef="#ctx0" brushRef="#br0" timeOffset="32429.89">19875 10184 388 0,'-7'11'412'0,"-5"0"-158"0,5 0-112 0,0-4-63 15,1 4-34-15,0 0-20 0,-2-4-12 0,8 5-6 16,0-5-4-16,0 3-4 0,8 2-9 0,-2-1-17 0,7 0-19 15,0-1-53-15,0 2-115 0,0-1-103 0,0 0-70 16</inkml:trace>
  <inkml:trace contextRef="#ctx0" brushRef="#br0" timeOffset="32554.96">19921 10862 363 0,'-6'15'330'16,"6"-1"-143"-16,0 1-116 0,0-4-101 0,0 0-103 0,6 4-138 15,-6-4-74-15</inkml:trace>
  <inkml:trace contextRef="#ctx0" brushRef="#br0" timeOffset="32679.83">19927 11565 227 0,'0'15'346'0,"0"-1"-125"16,0 1-103-16,0 0-58 0,0 0-34 0,0 3-16 0,6 1-13 15,-6-2-16-15,7 5-36 0,0-3-61 0,-1 3-101 16,-6 0-94-16</inkml:trace>
  <inkml:trace contextRef="#ctx0" brushRef="#br0" timeOffset="32867.33">20272 13466 350 0,'6'23'354'0,"2"-2"-134"0,4-2-102 16,2-4-63-16,-8 3-50 0,7-4-57 0,0 1-78 0,-7-4-125 16,7-4-87-16</inkml:trace>
  <inkml:trace contextRef="#ctx0" brushRef="#br0" timeOffset="36288.37">21322 12221 284 0,'0'0'335'0,"-8"-3"-79"0,8 3-82 16,-6-4-57-16,6 4-34 0,-6-4-16 0,6 4-10 0,-7-4-3 15,7 4-5-15,0-3-4 0,0 3-3 0,-6-5-2 0,6 5-5 16,0-2-5-16,0 2-3 0,0-5-3 0,0 5-4 16,0 0-3-16,0 0-2 0,0 0-4 0,0 0-2 0,0 0-2 15,0 0-4-15,0 0 0 0,0 0-1 0,0 0 1 16,0 0-1-16,0 0 0 0,0 0 4 0,0 0 7 0,0 0-1 15,0 0 0-15,0 0 1 0,6 0 1 0,1 0-1 0,-1 0 1 16,0 0 1-16,2 0-8 0,3-2 2 0,-2 2 2 16,3 0-2-16,1 0 2 0,0-4-2 0,6 4-2 0,1-5 0 15,0 5-1-15,-1-3-2 0,1 3 0 0,6-4-2 16,-6 4 0-16,5-3 0 0,8 3 0 0,0-4 0 0,0 0 1 16,-1 4 0-16,7-2 0 0,0-3 0 0,1 1 3 0,-2-4-1 15,8 6 0-15,0-2 2 0,6-4 1 0,0 5 1 16,0-5 2-16,0 2 2 0,7-2 4 0,0 1 3 0,-2-1 4 15,9 1 2-15,-7 0 1 0,-1 0 2 0,7-1 1 16,1 1 4-16,-7-1 0 0,6 2-1 0,-7-3-1 0,1 2 0 16,0 0 1-16,0-4 0 0,-8 3-3 0,1 2-2 0,1-6 1 15,-8 5 3-15,1-1 2 0,-1-2 2 0,-5 3 3 16,5-1 5-16,-12-3 6 0,-1 1 6 0,1 1 4 16,-1 3 3-16,-6-2 5 0,-1-3 5 0,-4 3 3 0,-2 1 2 15,1 0-4-15,-7 0-4 0,0-1-4 0,0 1-6 0,1 0-5 16,-8 3-3-16,0-3-6 0,0 3-6 0,-6-3-2 0,8-1 0 15,-8 5-1-15,0-4 0 0,0 3-4 0,-8-3-3 16,8-1-4-16,-6 5-3 0,-6-5-4 0,4 1-5 16,-4 2-3-16,-8-1-5 0,7 3-2 0,-13-2-1 0,6 2 0 15,-5-1 0-15,-1 4 0 0,-1-4-2 0,1 4-1 0,6 0 1 16,-5 0 0-16,5 0-1 0,7 0 0 0,0 4-3 16,7-4-2-16,-8 0-2 0,8 4 0 0,6-4-3 0,0 3-1 15,0 2-1-15,0-2 2 0,13 0 0 0,-6 0 3 16,5 5 3-16,2-4-1 0,12 0 3 0,-7 0-1 0,14-1-4 15,-7 5-3-15,6-5-3 0,1 1-4 0,-1 0-2 0,1 3-6 16,-1 0 1-16,2 0 1 0,-2 1 3 0,1 3 3 16,-7-1 4-16,6 5 6 0,-5-1 2 0,-2 5 5 15,1-1 0-15,-12 1 0 0,-2 3 1 0,2 4-2 0,-14-1-1 0,0 4-1 16,-14 1 2-16,-6 3 0 0,-5 3-8 0,-1-3-16 16,-20 3-25-16,1 5-36 0,-14-4-44 0,-6 4-47 0,-1-2-51 15,-5-2-53-15,-2-4-100 0,-4 4-143 0,5-8-79 16,-12 0-14-16,5-3 10 0</inkml:trace>
  <inkml:trace contextRef="#ctx0" brushRef="#br0" timeOffset="47129.57">4889 9921 1 0,'0'3'157'0,"0"-3"-10"0,0 0-17 16,0 3-21-16,0-3-22 0,0 0-14 0,0 0-11 0,0 0-10 16,0 0-9-16,6 0-3 0,-6 0-6 0,0 0-3 0,0 0-3 15,0 4-4-15,0-4-3 0,0 0-3 0,0 0-2 16,0 0-3-16,0 0-1 0,0 5-1 0,0-5-1 0,0 0-2 16,6 0 0-16,-6 0 0 0,0 0 1 0,0 0-1 15,0 0 1-15,0 0 0 0,0 0 2 0,0 0 1 0,0 0 1 16,0 0 2-16,0 0 1 0,0 0 1 0,0 0 0 0,7 0-2 15,-7 0 1-15,0 0-2 0,0 0-1 0,0 0 0 16,0 0-4-16,0 0-2 0,0 0-1 0,0 0 0 0,6 0-4 16,-6 0 0-16,6-5 0 0,1 5 0 0,-7 0-1 15,7 0 1-15,-2-4 0 0,10 4 0 0,-9 0-1 0,0 0 1 16,1-3-1-16,0 3 0 0,-1 0 0 0,1-3 0 0,5 3 2 16,-5 0 0-16,0 0-1 0,4-4 2 0,-3 0 0 15,4 4 1-15,2-3 0 0,-7 3-2 0,6-4-1 0,-7 4-1 16,8-4 2-16,-8 4-3 0,0-4 1 0,7 4 0 15,-6 0 0-15,-1-4 0 0,1 4 0 0,-7 0 1 0,6 0-2 16,8 0 0-16,-14 0 0 0,6 0-1 0,-1 4 0 0,10-4 1 16,-9 0 0-16,0 0 0 0,1 0 1 0,6 0 0 15,-6 0 2-15,5 0-1 0,2 0 0 0,-8-4-2 0,7 4 1 16,-1 0 0-16,2 0 0 0,6 0-1 0,-8 0 0 0,2 0 1 16,-1 0 0-16,7 4-1 0,-8-8 1 0,2 4-1 15,5 0 1-15,-6 0-1 0,0 0 0 0,1 0 0 16,4 0 0-16,-4 0 1 0,-1 0 1 0,0-4-2 0,6 4 0 15,-5-2 1-15,-2 2-1 0,8-4 1 0,-7 4 0 0,0 0-1 16,0 0 0-16,7-3 0 0,-7 3 1 0,-1 0 0 0,8 0 2 16,-6-5-1-16,-2 5-1 0,8 0-1 0,-7 0 2 15,7 0-1-15,-8-3 1 0,8 3-2 0,-1 0-3 16,1 0 2-16,0 0 2 0,-1-4 0 0,-6 4 0 0,13 0 2 16,-7-4-3-16,1 0 0 0,0 4 2 0,-1-3-2 0,1 3 0 15,-1-4-1-15,1 1 1 0,0 3-2 0,-1-4-1 16,1 4 2-16,0-3 0 0,-8 3 1 0,1-4 0 0,0 4 0 15,0 0-1-15,1-4 1 0,-8 4 1 0,0 0-1 16,0 0 2-16,-6 0-1 0,8 0-1 0,-8 0 0 0,0 0 1 16,6 0 1-16,-6 0-2 0,0 0 3 0,0 0 0 0,0 0 2 15,-6 0 0-15,6 0 1 0,-8 0 0 0,8 0 0 16,-6 0 0-16,0 4-8 0,0-4-17 0,6 4-35 16,-7-4-73-16,0 3-172 0,0-3-95 0,7 4-47 0</inkml:trace>
  <inkml:trace contextRef="#ctx0" brushRef="#br0" timeOffset="49457.16">6817 9924 104 0,'0'0'203'0,"-6"0"-23"0,6 0-27 0,0-3-29 16,0 3-31-16,-7 0-27 0,7 0-18 0,0 0-11 0,0 0-8 15,-7 0-5-15,7-4-5 0,0 4-1 0,-6-4 1 16,6 4 1-16,0 0-1 0,0-3-1 0,-7 3-2 16,7 0-2-16,0 0 1 0,0 0-1 0,0 0 0 0,0-4-1 15,0 4 1-15,0-4-1 0,0 4-1 0,0 0 1 0,0 0 0 16,0 0 0-16,0 0 0 0,0 0-1 0,0 0-2 0,0 0 0 16,0 0-1-16,0 0-1 0,0 0 1 0,0 0-1 15,0 0-1-15,0 0-2 0,0 0 1 0,0 0-1 16,0 0 1-16,0 0-1 0,0 0 0 0,0 0 0 0,0 0-1 15,0 0 2-15,0 0 1 0,0 0 0 0,0 0 0 0,0 0-1 16,0 0 1-16,0-4-1 0,7 4 0 0,-7 0 0 16,6-4-1-16,1 4-1 0,-7-4 0 0,13 2 0 0,-7 2-1 15,0-4 0-15,8 1-2 0,-1-2 1 0,0 2-1 16,5-1 0-16,-3-4 0 0,-3 5 0 0,8-1-1 0,-7 1 0 16,1-1 2-16,4 1-1 0,-4-1 0 0,-1 0-1 0,-1 0 0 15,2 1 0-15,-1-1 1 0,-6 0-1 0,5 4-3 16,-5-3 2-16,0 3-1 0,-1-3-3 0,-6 3 0 0,7 0-4 15,-1 0-3-15,-6 0-5 0,0 0-4 0,0 3-8 16,6-3-9-16,-6 3-13 0,0 1-20 0,0 0-30 0,0-1-52 16,0 1-77-16,0-4-110 0,-6 4-52 0</inkml:trace>
  <inkml:trace contextRef="#ctx0" brushRef="#br0" timeOffset="50035.14">6979 9950 52 0,'0'0'252'0,"-6"-4"-44"0,6 4-44 16,0-4-45-16,0 4-35 0,0 0-26 0,0 0-16 16,0-3-8-16,0 3-5 0,0 0-3 0,0 0-2 0,0 0 0 15,0 0-4-15,0 0-1 0,0 0-3 0,0-3 0 16,0 3-1-16,0 0 1 0,0 0-1 0,0 0 1 0,0 0-1 15,0 0 1-15,0 3 0 0,0-3-2 0,0 0-1 0,0 0-3 16,0 3-3-16,0-6-1 0,0 3-2 0,0 0-3 16,6 0-1-16,-6 0 2 0,0 3-1 0,0-3 2 0,0 4-1 15,0 0 1-15,8-1 0 0,-8 5 1 0,6-1 0 16,-1 0-1-16,-5 0-2 0,8 5-1 0,-2 3 1 0,0-5-1 16,8 5 0-16,-8 3 1 0,1 1-2 0,6-4 0 0,0 2 2 15,-6 5-1-15,6-3 0 0,-1-2 1 0,-5-2 0 16,6 4-1-16,-8 0 1 0,10-5 1 0,-10 4 0 0,9-3-1 15,-7 0 2-15,-1-1-2 0,-6 1 1 0,7-4 0 16,-7 3 3-16,0-2 0 0,0-1 2 0,0 0 3 0,-7-1 0 16,1 2 3-16,-1-5 1 0,-7 3 2 0,9-2-1 15,-10-1 0-15,4 1-1 0,-3-1-2 0,-5 0 1 0,6-3-2 16,0 3-2-16,-7-2-1 0,8-2-1 0,-2 0-1 0,0-3 0 16,3 0-1-16,3 4-7 0,2-4-11 0,6-4-22 0,-6 4-33 15,12-6-43-15,0-3-126 0,2-5-101 0,-2 3-67 16</inkml:trace>
  <inkml:trace contextRef="#ctx0" brushRef="#br0" timeOffset="50347.75">7332 10203 295 0,'0'0'337'0,"0"0"-117"0,0 0-95 0,0 0-54 16,0 0-31-16,0 0-14 0,6 0-7 0,-6-5-3 0,6 5-1 15,2 0 1-15,-2 0 2 0,0-3 1 0,8 3-2 16,-8-3-1-16,7 3-2 0,0-4 1 0,0 0-1 0,0 1-1 15,-6-2 0-15,12 2-2 0,-6-1 1 0,0 1-1 16,1-4 0-16,-2 3-3 0,1 0-1 0,7-3-3 0,-8 3-2 16,2 0-2-16,-2 0-6 0,2 4-10 0,-1-2-18 0,0 2-24 15,-6-5-40-15,5 5-68 0,-6-3-134 0,2 3-78 16</inkml:trace>
  <inkml:trace contextRef="#ctx0" brushRef="#br0" timeOffset="50535.28">7358 10342 262 0,'-6'0'417'0,"6"3"-115"0,-8-3-117 0,8 0-71 0,0 0-41 16,8 0-25-16,-8-3-12 0,6-1-10 0,5 1-5 0,4-6-6 16,4 2-3-16,1 0-4 0,0 0-2 0,5-1-3 0,1 1-3 15,0-1-7-15,7 2-10 0,-7-2-18 0,0 5-26 16,1-5-46-16,-9 2-95 0,9-6-129 0,-7 5-66 15</inkml:trace>
  <inkml:trace contextRef="#ctx0" brushRef="#br0" timeOffset="50847.59">7918 10040 418 0,'-13'5'408'0,"7"6"-155"0,-8-4-113 16,8 4-62-16,0 1-34 0,-1-2-18 0,7 5-10 0,-7-1-5 16,7 1-3-16,0 0-1 0,7-1 0 0,0 1-2 0,-1-1-4 15,6 2 1-15,2-2-2 0,-1-3 0 0,7 1 0 16,0-6 0-16,5 2 1 0,-5-1 0 0,-1-3 0 16,8-4 0-16,-2 0 0 0,-5 0 1 0,6-4 1 0,-6 0 0 15,5-3 2-15,-5-1 4 0,6-2 6 0,-6-1 8 0,-1 0 9 16,1-4 13-16,-8 1 13 0,9-2 15 0,-9 1 17 15,-5 5 16-15,0-5 7 0,-1 1 4 0,-6 3 2 0,0-4-5 16,-6 5-9-16,-1-2-13 0,-6 1-19 0,0 4-21 0,-7-4-19 16,-6 4-26-16,0 3-35 0,1 1-39 0,-9-2-40 15,1 5-44-15,9-3-58 0,-3 3-96 0,-5 0-133 0,5 0-77 16,8-4-23-16</inkml:trace>
  <inkml:trace contextRef="#ctx0" brushRef="#br0" timeOffset="52019.05">4816 7608 22 0,'0'0'167'0,"0"-3"-19"0,0 3-22 0,0 0-23 16,0-3-23-16,0 3-20 0,0-5-17 0,7 2-15 0,-7-1-7 15,0 1-7-15,7-5-1 0,-7 5-2 0,6-5-2 16,1 5-2-16,-7-5-1 0,6 4-1 0,0-3-5 0,-6 4-11 16,7-4-15-16,-7 3-16 0,0-4-21 0,7 1-32 15,-7 0-27-15,6 4-35 0,-6-5-40 0</inkml:trace>
  <inkml:trace contextRef="#ctx0" brushRef="#br0" timeOffset="52144.02">4862 7418 55 0,'0'0'56'0,"0"0"-3"0,0 0 0 0,0 0-4 16,0 0 0-16,0 0-7 0,7-3-8 0,-7 3-21 0,6-4-25 15,-6 0-31-15,6 0-37 0,-6-3-33 0</inkml:trace>
  <inkml:trace contextRef="#ctx0" brushRef="#br0" timeOffset="53206.27">4804 7327 156 0,'0'0'191'0,"0"-4"-50"0,0 1-44 0,0-2-35 15,-8 5-23-15,8-4-13 0,0 1-8 0,0-3-3 0,0 6-4 16,0-5 0-16,0 2-3 0,0-1 0 0,0 0 0 16,0 4 1-16,0-4 2 0,0 4 2 0,0-3 1 0,0 3 2 15,0 0 4-15,0 0 1 0,-7-4 1 0,7 4-1 0,0 0 0 16,0 0-1-16,-5-3 0 0,5 3-4 0,0 0 0 16,-6-5-3-16,6 5 2 0,0 0 3 0,-7-2 0 0,7 2 2 15,-7 0 2-15,7-4-1 0,-6 4-1 0,6 0 0 16,-7 0-2-16,7-4-3 0,0 4-3 0,-6 0-3 0,6-4-3 15,-6 4 1-15,6 0 0 0,-8-3 2 0,8 3 2 0,0 0 2 16,-6-4 3-16,6 4 3 0,-6 0 3 0,6-4 0 16,-6 4 1-16,6 0-3 0,0-4-3 0,-8 4 0 0,8-2-5 15,-7 2-3-15,7 0-3 0,-5-5-1 0,5 5-1 0,-7 0-1 16,7 0 2-16,0-3-1 0,-7 3 2 0,7 0-1 16,0 0 1-16,0 0 0 0,0 0 1 0,0 0 0 15,0 0 1-15,0 0-1 0,0-4 0 0,0 4 0 0,0 0 0 16,0 0 0-16,0 0-3 0,0 0-2 0,0 0-1 0,7 0-1 15,-7-4 0-15,0 4 1 0,0 0-1 0,7 0-1 0,-7-3 1 16,0 3 0-16,5 0 1 0,-5 0 1 0,7-4-1 16,1 4-1-16,-8 0 1 0,6 0 1 0,0 0-2 15,0-3 2-15,2 3-1 0,-2-4-2 0,0 0 2 0,1 4-1 16,-1 0 0-16,1-3 0 0,0-1 0 0,-1 4 0 0,6-5 1 16,-4 3 1-16,-3 2-2 0,9-5-1 0,-7 3 1 0,6 2 0 15,-7-4-1-15,7 0-2 0,0 4 1 0,-7-4 0 16,8 0 1-16,-1 0 2 0,-1 4-1 0,-5-3 0 15,5-1 2-15,3 2 0 0,-9 2 0 0,7-6-1 0,-6 4-2 16,6 2 0-16,-7-4 1 0,7 4 0 0,-6-4 0 0,-1 4-1 16,7-4 1-16,-6 4-1 0,-2-3 1 0,9 3 0 15,-7-4 0-15,6 4 0 0,-1-4-2 0,-4 4 1 0,4-4 0 16,1 2 1-16,-6 2-1 0,6-5 1 0,-2 2 0 16,4 3 0-16,-2-4 1 0,0 1 0 0,6 3-2 0,-5-4 0 15,6 0 0-15,-8 4 1 0,8-4-1 0,-1 1 1 0,1 3 0 16,-8-4 0-16,8 1 2 0,0-1-1 0,-1 4 0 15,1-4 0-15,0 1 1 0,-1-2-2 0,-5 2 0 16,4 0 0-16,2-1 0 0,0 0 1 0,-7 1 0 0,7-2-1 16,-8 2 0-16,8 3 0 0,-1-4 0 0,1 2-1 0,0-4 0 15,-1 4 0-15,1-2-1 0,0 4 1 0,-1-8 1 0,7 5 0 16,-6-1 0-16,-2 0 1 0,2 4-1 0,0-4 0 16,-1 2 1-16,1 2 0 0,0-5-2 0,-7 2-1 0,6 3 2 15,0-4 0-15,1 1 1 0,-7 3-1 0,7-4-1 16,0 4 0-16,-8-4 1 0,8 4 0 0,-7-4-1 0,0 4 1 15,0-3-1-15,0 3 1 0,-6 0 0 0,6 0-3 16,-7 0-3-16,0 0-5 0,2 0-6 0,-8 3-14 0,6 1-19 16,0 4-27-16,-6-5-56 0,0 4-95 0,-6-2-112 15,0 1-64-15</inkml:trace>
  <inkml:trace contextRef="#ctx0" brushRef="#br0" timeOffset="54112.31">4778 7594 235 0,'0'-4'224'0,"0"4"-50"0,-7-3-47 0,7-2-41 16,0 5-27-16,0-3-19 0,0 3-12 0,-7 0-5 0,7-3-5 15,0 3-4-15,0 0-3 0,0 0-1 0,0 0-2 0,0 0-3 16,0 0-1-16,0-4-3 0,0 4 2 0,7 0-2 0,-7 0 1 15,0 0-1-15,7 0 2 0,-1 0-1 0,-1-4 0 16,2 4-1-16,6 0-1 0,1-3 3 0,-7 3 1 16,6-4-1-16,6 4 0 0,-6-4 1 0,1 4-1 0,-2 0 1 15,1 0 1-15,7-4-4 0,-8 4-1 0,8 0 0 0,-6 0 1 16,5-3-1-16,-6 3 1 0,5 0 0 0,-3 0 0 16,4 0 0-16,1 0 0 0,0 0-1 0,-1 0 0 0,7-4-1 15,-6 4 0-15,-1 0-1 0,7-3 1 0,-6 3 1 16,6 0 0-16,-7-4 1 0,1 4 0 0,6-3 1 0,-6-1-1 15,-1 4 1-15,-6 0-2 0,6-4 0 0,1 4 1 0,-7 0-1 16,7-4 0-16,-8 4 0 0,8 0 0 0,-7 0 0 16,7-3-1-16,-7 3 0 0,0 0 0 0,7 0-1 0,-1-4 2 15,-6 4-1-15,6-3 0 0,1 3 0 0,0-4 1 16,-1 1 2-16,1 3-1 0,0-4 0 0,-1-4-1 0,7 8 3 16,-6-3-2-16,6-5 0 0,-1 8 1 0,-5-6-2 0,6 1 3 15,0 2-1-15,0-1 1 0,-7-1-3 0,8 2 2 16,-7 0-2-16,-1 0 0 0,0-2 0 0,-6 5 0 0,7-3-2 15,-14 3 1-15,8-3 0 0,-2 3 0 0,-5-5 1 16,0 5 0-16,-1 0 0 0,-6 0 0 0,7 0-2 0,-7 0-2 16,0 0-2-16,0 0-2 0,0 5-5 0,-7-5-10 0,7 3-18 15,-6-3-33-15,-1 3-55 0,0-3-93 0,1 5-88 16</inkml:trace>
  <inkml:trace contextRef="#ctx0" brushRef="#br0" timeOffset="54846.52">4960 8041 44 0,'0'0'317'16,"0"0"-80"-16,0 0-74 0,0 0-58 0,0 0-46 0,0 0-26 16,0 4-15-16,0-4-5 0,6 0-2 0,-6 0 1 0,0 0-2 15,0 0 2-15,0 0 0 0,0 0-1 0,0 0-1 0,7 0 0 16,-7 0 0-16,0 0 0 0,7 0 0 0,-1-4 2 15,1 4 1-15,-1 0 1 0,0-4 1 0,1 4 0 16,6-4 1-16,0 4-2 0,-6-4-1 0,12 4 0 0,-6-2-2 16,0 2-1-16,1-5-3 0,5 5 0 0,0-2-2 0,-1 2-1 15,2-5 0-15,1 5-1 0,-2-3 1 0,7-1-2 16,-6 4 1-16,0-4-1 0,5 0-1 0,-5 4-1 0,6-3 1 16,-6 3 0-16,4 0 0 0,-4-4 0 0,8 1-1 15,-2 3 0-15,-7-4 2 0,7 4-2 0,0-4 0 0,0 4 0 16,1-3 0-16,-1 3 1 0,0-4-1 0,-1 4 1 0,9 0 1 15,-9-3 1-15,1 3-3 0,-6 0 0 0,6 0 1 16,0-4-1-16,0 4 0 0,-7 0 0 0,8 0-1 0,-8-4 0 16,7 4 1-16,-6 0 0 0,0-4 0 0,-1 4-1 15,0 0 1-15,1 0 0 0,-1-3 0 0,1 3 0 0,0-4 0 16,-7 4-1-16,7-4 0 0,-8 4 2 0,1-4-1 0,6 2 0 16,-12-2 2-16,7 4-2 0,-2-4 1 0,-6 4 1 15,8-4 1-15,-8 4-2 0,-6 0-1 0,7 0 0 16,0-3 0-16,-7 3 0 0,0 0 0 0,0 0 0 0,6 0 0 15,-6 0 3-15,0 0 2 0,0 0 2 0,0 0 1 0,-6 0 1 16,6 0 1-16,0 0 1 0,0 3-1 0,-7-3-3 0,0 0-2 16,1 0-8-16,6 4-17 0,-6-4-31 0,-2 4-72 15,2-4-159-15,6 0-74 0,-6 0-56 0</inkml:trace>
  <inkml:trace contextRef="#ctx0" brushRef="#br0" timeOffset="58236.54">6887 6641 85 0,'-5'0'179'0,"5"0"-40"0,0 0-34 0,0 0-30 16,0 0-23-16,0 0-15 0,0 0-12 0,0 0-6 0,0 0-2 15,0 0-2-15,0 0 0 0,5 0 0 0,-5 0 3 0,0 0-1 16,0 0 3-16,0 0 1 0,0 0 0 0,0 0 2 16,0-3 4-16,0 3 4 0,0 0 2 0,0 0 4 15,0 0 1-15,0 0 3 0,0 0 0 0,0-4-1 0,0 4-5 16,0 0-3-16,-5 0-4 0,5 0-5 0,-6 0-4 0,-1 0-6 16,7 0-5-16,-6 0-2 0,-1 0-3 0,7 0-1 15,-7 0-2-15,1 4-2 0,0-4 1 0,-2 3 0 0,2-3 1 16,6 4 0-16,-6-4 0 0,6 4 0 0,0-4 1 15,0 0 0-15,0 0-1 0,0 0 0 0,0 0 0 0,0 0 0 16,0 0 0-16,0 0 0 0,0 4 1 0,6-4 0 0,0 0 1 16,2 3-1-16,-2-3 0 0,0 0 1 0,8 0 0 15,-8 0-1-15,7 0-1 0,1 0 0 0,-3 0 1 16,3 0 0-16,-1 0-1 0,0 0 1 0,1-3-1 0,4 3 1 16,-4 0 0-16,-1-4 0 0,-1 4-1 0,8 0 0 0,-6-4 0 15,5 0-3-15,-6 4 2 0,0-3 1 0,7-1 0 0,-9 4 0 16,4-3 0-16,-2-1 0 0,-7 1 0 0,1 3 4 15,-1-4-2-15,1 4 0 0,-1 0 0 0,-6 0 2 16,0 0 2-16,0 0-3 0,0 0 1 0,0 0 2 0,-6 0-1 16,6 0-1-16,-7 0 0 0,7 4-2 0,-6-4-2 0,-1 3-4 15,7-3-10-15,-6 4-13 0,-2-4-18 0,8 3-24 16,-5-3-45-16,5 0-72 0,0 4-138 0,0-4-66 0</inkml:trace>
  <inkml:trace contextRef="#ctx0" brushRef="#br0" timeOffset="58611.4">7214 6481 62 0,'0'-5'285'0,"0"5"-63"16,0 0-62-16,-6 0-49 0,6 0-35 0,0-2-22 16,0 2-10-16,0 0-3 0,0 0-1 0,0 0-1 0,0 0 0 15,0 0-3-15,0 0-3 0,0 0-3 0,0 0-4 0,0 0-3 16,0 0-2-16,0-4-4 0,6 4 0 0,-6 0-2 16,0 0-4-16,0 0-1 0,0 4-2 0,0-4-2 0,0 0-2 15,0 2-1-15,7-2-3 0,-7 5 1 0,0 2 1 16,7-4 4-16,-1 5 2 0,-1-1 5 0,3 4 1 0,-2-4 4 15,0 4 4-15,2 0 1 0,4 1 2 0,-4-2-1 0,4 5-3 16,-6-3-1-16,8 2-5 0,-1 1-1 0,-7-1-2 16,8 1-5-16,-2-1-3 0,2 4-2 0,-3 1-5 0,-3-1-11 15,5 5-11-15,0-2-28 0,-7 4-35 0,1-2-70 16,0 2-150-16,-1-3-77 0,-6 4-56 0</inkml:trace>
  <inkml:trace contextRef="#ctx0" brushRef="#br0" timeOffset="59704.75">6458 7282 29 0,'0'0'164'16,"-6"0"-24"-16,6 0-27 0,0 4-28 0,-6-4-25 0,6 0-19 15,0 0-15-15,0 4-5 0,0-4-6 0,-7 0-2 16,7 0 2-16,0 0-1 0,0 0 2 0,0 0 5 0,0 0 4 16,0 0 4-16,0 0 5 0,0 0 2 0,0 0 2 15,0-4 0-15,0 4-1 0,0 0 2 0,0 0-2 0,0 0-3 16,0-4-5-16,-7 4 0 0,7 0-2 0,0 0-1 0,0 0-4 16,0 0-3-16,0 0-5 0,0 0-2 0,0 0-1 15,0 0-5-15,0 0-3 0,0 0 2 0,0 0-4 0,0 0-1 16,0 0 1-16,0 0 0 0,0 0-1 0,0 0 0 15,0 0 0-15,0 0-1 0,0 4 1 0,0-4 2 0,0 4-2 16,-7 0 0-16,7-1 0 0,0 2 0 0,0 1 0 0,-5-3 0 16,5 6-1-16,0-2 0 0,-7-3 2 0,7 3-1 15,0 4 1-15,0-3 1 0,-8-2-1 0,8 5 0 0,0-3-1 16,0-1 0-16,0 0 0 0,0 4 1 0,0-3 0 0,0-1 0 16,0-4 0-16,8 4 1 0,-8 2 0 0,0-3 2 15,7-1 0-15,-7-2-2 0,5 3 0 0,-5-1-1 16,7-1 2-16,0-4-1 0,0 3 0 0,-7 2 2 0,6-5-2 15,0 3 1-15,1-3 1 0,6 0-1 0,-6 0 0 0,-1-3 2 16,1 3 0-16,6-5 0 0,-8 2 4 0,2-1 4 0,1-1 3 16,-3 2 9-16,2 0 10 0,0 0 7 0,-7-5 4 15,6 5 0-15,1-6 0 0,-7-1-5 0,6 3-2 16,1-5-3-16,-1 2-7 0,-6-1-3 0,0 0 3 0,7 0 4 16,-7 0 2-16,-7 2 4 0,7 0 1 0,-6 1 0 0,-1-4-3 15,1 3-4-15,-1 1-5 0,-6 0-7 0,1 1-5 16,-3 3-3-16,3 1-6 0,-1-2-7 0,0 5-12 0,-7 0-16 15,8 5-19-15,-2-2-21 0,7 1-25 0,-5 3-34 16,4 4-59-16,3-4-116 0,-2 4-97 0,1 1-58 0,0-1-24 16</inkml:trace>
  <inkml:trace contextRef="#ctx0" brushRef="#br0" timeOffset="60548.3">6589 7899 96 0,'0'0'205'0,"-7"3"-40"0,1-3-37 0,6 4-32 16,-7-4-24-16,7 0-18 0,0 2-9 0,0-2-6 0,-6 0-3 16,6 0-3-16,0 0-1 0,0 0-4 0,0 0-1 15,0 0-6-15,0 0-3 0,0 0-3 0,6 0-3 0,-6 0-2 16,0 0-4-16,0 0-3 0,0 0-3 0,0 0 1 0,0 0 0 16,0 0 0-16,0 0 0 0,0 0 0 0,0 0 1 15,0 0 1-15,0 0 2 0,0 0 1 0,0 0-1 0,7 0-2 16,-7 0 1-16,0 0 0 0,0 0 0 0,0 0-1 15,6 0 1-15,-6 0-1 0,7 0 2 0,-7 0 0 0,7 0 1 16,-7 0-2-16,6 0 1 0,0-2-4 0,8 2 1 0,-8 0-1 16,0-4 0-16,1 4-1 0,6 0 0 0,-6 0 1 15,5-3 0-15,-4 3 1 0,-2 0 0 0,6 0 0 0,-5-4 0 16,0 4-2-16,-1 0 0 0,1 0 1 0,-1-4 0 16,-6 4-2-16,6 0 0 0,-6 0 0 0,8-4 1 0,-8 4 1 15,0 0-1-15,0 0-2 0,0 0-1 0,0 0 0 16,0 0-4-16,0 0-8 0,0 0-11 0,0 0-11 0,0 0-18 15,0 0-32-15,0-4-82 0,0 0-128 0,0 1-64 0</inkml:trace>
  <inkml:trace contextRef="#ctx0" brushRef="#br0" timeOffset="60829.57">6615 7774 343 0,'0'0'306'0,"-7"-4"-94"0,7 0-82 0,0 4-50 0,0 0-29 15,0 0-17-15,0 0-10 0,0 0-6 0,0 0-4 0,0 0-2 16,7 0 3-16,-7 0-8 0,7 0-1 0,-7 4-5 16,6 0 3-16,-6 0-1 0,0 3-1 0,6 0 2 0,-6 0-5 15,0 1 3-15,7 3 2 0,-7-1 3 0,0 5-1 16,0-4 1-16,0 5-2 0,0-3 0 0,0 3-2 0,0-2 1 15,5 1-2-15,-5 0-1 0,0-1 1 0,0 4-2 0,0-3 0 16,0-1 0-16,0 4 1 0,8-3-5 0,-8 0-10 16,0-1-18-16,7-2-31 0,-2-1-65 0,2 0-115 0,-7-4-85 15,8 0-62-15</inkml:trace>
  <inkml:trace contextRef="#ctx0" brushRef="#br0" timeOffset="61313.75">7194 7749 359 0,'0'0'290'0,"0"-4"-87"16,0 4-78-16,0 0-48 0,0 0-30 0,0 0-14 15,0 0-7-15,0 0-6 0,0 0-3 0,8 0-1 0,-8 4-1 16,6-4 0-16,-6 6 0 0,6-3 1 0,1 9 0 0,0-1 4 16,-1 0 3-16,-1 4 2 0,9 2 0 0,-8 2 1 15,2 3 0-15,-2 0-2 0,0 4-1 0,2 0-5 0,-2-1-4 16,-6 1-2-16,6 4-4 0,0-5-2 0,-6 4-3 15,7 0-4-15,-7 0-7 0,7-3-19 0,-7 1-41 0,6-2-104 16,-6-3-131-16,7-1-85 0,-7-2-48 0</inkml:trace>
  <inkml:trace contextRef="#ctx0" brushRef="#br0" timeOffset="63844.4">19326 9378 78 0,'0'0'109'16,"0"-3"-24"-16,0 3-19 0,0 0-11 0,0 0-7 0,0 0-1 16,8 0-2-16,-8 0 1 0,0 0 0 0,0 0 1 15,0 0 0-15,7 0-2 0,-7 0-4 0,5 0-2 0,-5-5-3 16,8 5-5-16,-8 0-3 0,6-2-3 0,0 2-5 0,-6 0-3 15,8 0-3-15,-8-4-2 0,6 4-5 0,-6 0-1 16,6 0-2-16,0-4 0 0,-6 4 1 0,8 0-1 0,-2-4-2 16,-6 4 3-16,6 0-1 0,-6 0-1 0,7 0 1 15,-1 0 0-15,1 0 2 0,0 0 0 0,-1-3 1 0,0 3 0 16,-1 0 0-16,10-4 0 0,-10 4-1 0,3 0 0 0,-1 0 0 16,-1-4-1-16,1 4-1 0,-1 0-1 0,8 0 1 15,-8 0-2-15,0 0 1 0,0 0-2 0,8 0 2 0,-8 0-2 16,1 0 2-16,6 0 0 0,-6 0 0 0,5 0 0 15,2-4 1-15,-8 4 1 0,7 0 0 0,0 0-2 0,0-2 2 16,0 2 1-16,0 0-1 0,0 0 2 0,0-5 0 0,0 5-1 16,0 0-1-16,0-3 2 0,1 3-1 0,-2 0-2 15,1-4-1-15,-6 4-2 0,6 0 0 0,-1 0 0 16,-4 0-1-16,4 0 0 0,2 0 0 0,-8 0 0 0,7 0 1 16,-7 0-1-16,8 0 1 0,-2 0 0 0,-4 0 0 0,-2 0-1 15,6 0 0-15,-5 0 0 0,6 0 0 0,0 0 0 0,-7 0 0 16,8 0 0-16,-2 0 0 0,-4 0 2 0,4 0-3 15,1 0 0-15,1 0 1 0,-2 0 0 0,2 0-2 16,-2 0 1-16,1 0 1 0,0 0 0 0,-6 0 2 0,6 0-1 16,0 0 1-16,0 0-1 0,-6 0 1 0,6 0-1 0,-1 0-1 15,-4 0-1-15,4 0-1 0,-6 0-2 0,1 0-2 16,6 0 1-16,-7 0-1 0,1 0 0 0,0 0 2 0,6 0-3 16,-7 0 0-16,8 0 2 0,-8 0-1 0,7 0 0 15,-6 0 1-15,6 0-2 0,-1 0-2 0,-5 0-2 0,6 0-3 16,-7 0-2-16,8 0 1 0,-8 0-1 0,7 0-1 0,-6 0 3 15,-1 0 1-15,1 0 3 0,5 0 1 0,-4 0 2 16,4 0 1-16,-5 0 0 0,6 0 1 0,-1 0-1 0,-5-3-1 16,7 3 0-16,-2 0 2 0,-5 0 0 0,6-5-1 15,-6 5 1-15,6 0-1 0,-7 0 2 0,7-3 0 0,-7 3 0 16,2 0 1-16,-3 0 1 0,2-4 1 0,0 4 1 0,-7 0 1 16,5 0 2-16,-5 0 4 0,8 0 4 0,-8 0 4 15,6-4 2-15,1 4 3 0,-7 0 2 0,6 0 1 0,1-3 1 16,0 3 0-16,-1-3-3 0,0 3-1 0,8-5-1 0,-8 5-3 15,0 0-2-15,1-4-2 0,-2 4-4 0,3 0-1 16,-1 0-1-16,-7 0-5 0,0 0-6 0,5 0-8 0,-5 0-10 16,0 0-13-16,0 0-19 0,7 0-31 0,-7 0-46 15,8 0-58-15,-8 0-104 0,0 0-63 0</inkml:trace>
  <inkml:trace contextRef="#ctx0" brushRef="#br0" timeOffset="64797.3">21263 9293 157 0,'6'0'204'0,"-6"-3"-41"0,0 3-34 0,0 0-30 0,7 0-25 16,-7-4-21-16,0 4-11 0,7 0-8 0,-7 0-4 0,6-3-4 0,0 3-3 0,1 0-1 0,-1 0-2 0,0-4-1 31,2 4-2-31,-2 0-3 0,8-3-1 0,-8 3-3 16,6-4 2-16,2 4-1 0,-1-4 0 0,-1 0 0 0,8 1-1 15,-6 3 1-15,5-4-1 0,-6 4-2 0,0-3-3 0,0 3-8 0,0 0-10 0,0 0-16 0,-6 0-30 0,-1 0-48 16,7 0-72-16,-7 0-127 0,-6 0-68 0</inkml:trace>
  <inkml:trace contextRef="#ctx0" brushRef="#br0" timeOffset="65078.64">21302 9312 169 0,'0'4'353'0,"0"-4"-114"0,-7 3-96 0,7 2-61 0,0-2-34 16,0 4-17-16,0-2-6 0,7 1-5 0,-1 5-1 0,-6 1 1 0,6-2-2 0,8 5 0 0,-9-1-1 0,4 2-4 16,3 1-2-16,-6-2-1 0,8 4-3 0,-8-2-1 0,1 2 1 15,5-1-2-15,-4-2-1 0,-8 1 0 0,6-2 1 16,-6 3 0-16,0-2-1 0,0-2 1 0,0-3 2 0,-6 0 2 31,6-1 4-31,-8 2 2 0,2-5 1 0,-7 0 2 0,7-4 2 0,-8 6 1 0,8-6 0 0,-15 0-4 0,10-3-3 31,-3 0-2-31,1 4 0 0,1-4-4 0,5-4-2 0,0 4-4 0,1 0-7 0,0-3-16 0,6 3-24 0,6-3-39 16,0-6-59-16,1 6-70 0,12-8-124 0,-6 4-65 0</inkml:trace>
  <inkml:trace contextRef="#ctx0" brushRef="#br0" timeOffset="65297.35">21693 9356 98 0,'-6'0'467'0,"6"-3"-94"15,0 3-143-15,-7-4-88 0,7 0-47 0,7 4-28 32,-7-4-16-32,6 2-10 0,0-3-5 0,1 2-7 0,6 3-6 0,0-4-7 0,0 1-5 0,6 3-5 0,1-5-4 0,0 5-4 15,6-3-8-15,-7 3-12 0,7 0-20 0,-6 0-26 16,6 0-40-16,-7 3-61 0,1-3-122 0,0 0-89 0,-7 0-57 15</inkml:trace>
  <inkml:trace contextRef="#ctx0" brushRef="#br0" timeOffset="65469.27">21693 9477 415 0,'-13'4'381'15,"6"0"-134"-15,-6 0-91 0,7-2-49 0,0-2-26 0,-2 0-14 16,2 5-10-16,6-5-9 0,0 0-6 0,0 0-8 0,6 3-9 15,2-3-8-15,4 0-9 0,1 4-11 0,7-4-15 16,6 0-23-16,0 0-28 0,0 0-36 0,7-4-66 0,-1 1-143 16,1-2-86-16,0 3-45 0</inkml:trace>
  <inkml:trace contextRef="#ctx0" brushRef="#br0" timeOffset="65718.98">22254 9305 238 0,'-8'3'461'0,"-4"1"-119"0,-2 3-143 0,8 1-86 16,-7-1-47-16,7 4-26 0,-2 0-13 0,8 1-5 0,0 2-3 15,0 1-2-15,0-1-3 0,14 1-3 0,-8-1-2 16,1 1-1-16,6-4-2 0,0 4 0 0,7-5-1 0,-7-2 2 16,7-1 3-16,-2 1 4 0,2-4 4 0,7-4 2 15,-8 0 6-15,0 0 4 0,1-4 7 0,0 0 9 0,-8 0 12 16,8 1 16-16,-13-4 19 0,6 2 13 0,-7-1 3 0,-6-2-1 15,7 0-9-15,-14 1-28 0,7-3-43 0,-13 1-56 16,0-1-61-16,-12 0-65 0,-2-2-89 0,-5 1-175 0,-1 0-87 16,-13 4-51-16</inkml:trace>
  <inkml:trace contextRef="#ctx0" brushRef="#br0" timeOffset="66375.27">21380 9389 30 0,'7'-4'299'0,"-7"4"-60"0,6-3-61 0,-6 3-54 0,0-4-42 15,6 4-23-15,-6-3-15 0,0-2-10 0,0 5-5 16,-6-2-5-16,6 2-2 0,0-4-3 0,-6 4-2 0,-1 0-5 16,1 0-2-16,-1-4-2 0,0 4 1 0,-5 0-3 0,6 0 0 15,-8 0 1-15,0 0 0 0,2 0 4 0,-1 0 1 16,7 4 2-16,-14-4 0 0,6 0 3 0,2 4-2 0,5-4-2 15,-6 2-2-15,7-2-3 0,-2 5-1 0,3-2-2 16,-1-3-4-16,-3 4-1 0,9-4 1 0,0 3-1 0,-5-3 0 16,5 4-1-16,5-4 2 0,-5 0 0 0,0 4-2 15,9-4 1-15,-3 0 0 0,-1-4 0 0,3 4 1 0,-2 0 1 16,1-4-2-16,6 1 0 0,-7 3 0 0,0-4 0 0,2 1 0 16,4-2 0-16,-5 5 0 0,0-2 2 0,-1-2-1 15,-6 0 1-15,6 4 3 0,-6-4 0 0,0 4 0 0,0 0-1 16,0-3 1-16,-6 3-3 0,6 0-1 0,-13 0 2 15,0 0-2-15,-1 3-1 0,-5-3-1 0,0 4-2 0,0 0 2 16,-1-4 0-16,0 4 1 0,1-4 0 0,-1 0-1 0,-1 0-1 16,10 2 0-16,-3-2-4 0,1 0-10 0,7 5-21 15,0-5-35-15,6 0-72 0,0 0-151 0,6 0-77 0,0-5-49 16</inkml:trace>
  <inkml:trace contextRef="#ctx0" brushRef="#br0" timeOffset="68952.58">19048 7649 35 0,'0'0'168'0,"0"0"-18"0,0 0-21 0,0 0-27 0,0 0-22 16,0 0-18-16,0 0-15 0,6 0-8 0,-6 0-9 16,0 0-4-16,0 0-4 0,0 0 1 0,0-4 0 15,6 4 1-15,-6 0 2 0,0 0 0 0,0 0 2 0,0 0 1 16,0 0-1-16,0 0-1 0,0 0 0 0,0 0-2 0,0 0-3 16,0 0-3-16,0 0-5 0,0 0-2 0,0 0-2 15,0 0-2-15,0 0-4 0,0 0-2 0,0 0 0 0,0 0-1 16,7 0 1-16,-7 0-1 0,0-3 0 0,0 3-1 15,7 0 1-15,-1-4 1 0,-6 4 0 0,5-3-1 0,3-1-1 16,-1 4 1-16,-2 0 1 0,3-3-1 0,-2 3 0 0,1-4 0 16,-1 4 0-16,7-4 0 0,-7 4-1 0,8 0 0 15,-8 0 0-15,7-4 1 0,0 4-1 0,0-3 2 16,1 3-1-16,5-5-1 0,-6 5 1 0,0 0-1 0,7-3 0 16,0 3 0-16,-3-3 0 0,3 3 0 0,0-5-2 0,0 5 3 15,0-3-1-15,6 3 1 0,-7-4 1 0,6 4-2 0,-4 0 1 16,-2-3-1-16,7 3 3 0,-6 0-3 0,0-5 1 15,-1 5 0-15,-5 0 0 0,5 0-1 0,-6-3 1 0,6 3 1 16,-5 0-1-16,-2 0 0 0,2 0-1 0,-8 0 0 16,7 0 0-16,0 0 0 0,-6 0 0 0,5 0-1 0,2 0 0 15,-8 0 0-15,7 0 2 0,0 0-1 0,-6-3-1 16,5 3 2-16,2 0 0 0,-1 0 0 0,0 0 1 0,0-4-2 16,0 4 0-16,-6 0 2 0,5 0 0 0,2 0-2 0,-2 0-1 15,2 0 0-15,-1 0 1 0,-7 0 0 0,7 0 0 16,-6 0 0-16,5 0 0 0,-4 0 0 0,4 0 0 0,-5 0 4 15,6 4-3-15,-6-4 0 0,-1 0 0 0,7 3-1 16,-6-3 0-16,5 0 0 0,-5 0 0 0,6 0-2 0,0 3 1 16,0-3-1-16,0 0 3 0,-7 0 1 0,8 5-2 0,-1-5 1 15,-7 0 1-15,8 3-1 0,-2-3 0 0,1 0 0 16,-6 0-2-16,5 0 1 0,-5 0 0 0,0 0 1 0,6 0-1 16,-7 0 0-16,0 4 2 0,2-4 0 0,-2 0 0 15,0 0-1-15,1 0-1 0,0 3 0 0,-1-3 0 0,1 0-1 16,-1 0-3-16,0 5 2 0,1-5 0 0,-1 0 0 0,1 0 2 15,-1 3-1-15,8-3 1 0,-8 0 1 0,1 0-1 16,6 0 0-16,-7 0 0 0,7 0-1 0,-7 0 0 16,8 0 1-16,-1 0 0 0,-8 0 0 0,10-3 1 0,-3 3-1 15,2 0 1-15,-2 0 0 0,2 0-1 0,-8 0 0 0,14-5 0 16,-7 5 1-16,-1 0 0 0,1 0 1 0,6-3-2 0,-5 3 0 16,-1 0 1-16,7-4-1 0,-7 4 0 0,0-3-1 15,0-2 1-15,0 5-2 0,-6 0 0 0,5 0 0 16,-4-3 2-16,4 3 0 0,-6 0-1 0,1 0 2 0,0 0-1 15,-7 0 0-15,6 0 0 0,1 0 2 0,-7 0-2 0,6 0 0 16,0-3 0-16,-6 3-1 0,8 0 1 0,-8 0 0 16,0 0 0-16,0 0 0 0,0 0 0 0,0 0 3 0,0 0 0 15,0 0 0-15,0 0-1 0,0 0 0 0,0 0 2 16,6 0 1-16,-6 0 0 0,0 0 1 0,0 0 1 0,0-4 3 16,6 4 2-16,-6 0 2 0,0-4 1 0,6 4 2 0,2-3 1 15,-3 3 1-15,-5 0 2 0,7 0 1 0,0 0 2 16,-2-4-1-16,-5 0-1 0,8 0-2 0,-1 1-1 0,-1-1-4 15,0 4-3-15,0-3-4 0,2 3-4 0,-2-4-1 16,0 4-1-16,1-3-2 0,0-1 0 0,6 4 0 0,-7 0-1 16,-1 0 1-16,10-4 0 0,-10 4 0 0,9 0 1 0,-7-4 0 15,-1 4-1-15,-6 0 0 0,7 0 1 0,-1 0-2 16,-6 0 0-16,0 0-1 0,7 0-2 0,-7 0 0 0,0 0-3 16,0 0 1-16,0 0 2 0,-7 0 1 0,7 0 0 15,-6 0 0-15,6 4 1 0,-7-4 1 0,1 0 1 0,6 4 0 16,-7-4-3-16,0 4-8 0,0-4-12 0,7 0-23 0,-5 3-37 15,-1-3-73-15,6 0-160 0,0 0-85 0,0 0-50 16</inkml:trace>
  <inkml:trace contextRef="#ctx0" brushRef="#br0" timeOffset="69671.17">21752 7521 77 0,'-7'0'274'0,"1"0"-55"0,-1 0-58 0,0 0-51 0,7 0-36 15,-6 0-23-15,0 0-13 0,-1 0-6 0,7-4-4 16,-7 4 1-16,7 0 2 0,0 0 1 0,0 0 1 0,-6 0-2 15,6 0-3-15,0 0-2 0,0 0-2 0,0 0-3 0,0 0-1 16,0 0-3-16,0 0-1 0,0-3 1 0,0 3 1 16,6 0 2-16,-6 0 0 0,0 0 0 0,0 0 0 0,0 0 2 15,0 0-1-15,0 0-1 0,7 0 0 0,-7-4-1 16,0 4-1-16,0 0-3 0,7-3-2 0,-1 3-3 0,0-4-3 16,8 0-2-16,-8 0-2 0,7 1-1 0,0 3-2 0,-6-8 0 15,5 8 0-15,8-3 1 0,-7 0 0 0,0-2 0 16,6 2-1-16,-5-1 0 0,-1-1 1 0,7 2 0 15,-8 3-1-15,8-3 1 0,-8 0-1 0,8-2 1 0,-6 2 2 16,5 0 3-16,-5-2 0 0,5 5 2 0,-6-4 1 0,0 1 1 16,0 3 1-16,-7-4 2 0,1 4-1 0,-7 0 1 0,6-3 1 15,-6 3 1-15,0 0 1 0,6 0-1 0,-6 0-1 16,0 0-3-16,-6 0-1 0,6 0-4 0,0 0-2 0,0 0-4 16,-6 3-8-16,6-3-10 0,-7 4-15 0,7-4-13 0,0 0-21 15,-6 0-33-15,6 0-55 0,0 0-89 0,0 0-110 16,0 0-67-16</inkml:trace>
  <inkml:trace contextRef="#ctx0" brushRef="#br0" timeOffset="70108.56">22305 7267 171 0,'-6'0'270'0,"6"0"-58"0,0 0-53 0,0 0-46 16,0 0-32-16,0 0-23 0,0 0-15 0,0 0-6 0,0 0-5 15,0 0-4-15,0 0-3 0,0 0-5 0,0 0-4 16,0 0-5-16,0-2 0 0,0 2-4 0,0 0-3 0,0 0-1 16,0 2-2-16,0-2 3 0,0 5 0 0,0-5 3 0,0 3 1 15,0 1 5-15,0-1 3 0,0 5 2 0,6-1 3 16,-6 0 3-16,0 0 2 0,0 5 3 0,6-1 4 0,-6 0-1 16,0 4 1-16,7-1 2 0,-7 1 1 0,7-1-1 15,-1 1-1-15,0 3-1 0,2 1-4 0,-2-1-2 0,-6 1-1 16,7-1-4-16,-1-4-2 0,7 5-2 0,-6-1-2 15,-1 0-2-15,0-3-3 0,1-1-3 0,0 2-1 0,-1-2-2 16,1-3-1-16,-7 4-2 0,5-5-2 0,3 2 0 0,-8-1-2 16,7-5-2-16,-7 6-11 0,0-5-19 0,0 0-23 15,5 1-44-15,-5-5-84 0,0 2-171 0,0-1-84 0,-5-4-47 16</inkml:trace>
  <inkml:trace contextRef="#ctx0" brushRef="#br0" timeOffset="71952.03">19191 6931 156 0,'0'0'165'0,"0"0"-38"15,0 0-30-15,0 0-26 0,0-4-20 0,0 4-15 0,0 0-9 16,0 0-5-16,0 0-2 0,0 0-1 0,0 0 1 16,0 0-1-16,0 0 1 0,0 0-1 0,0 0 1 15,6 0 1-15,-6 0-2 0,0 0-1 0,0 0 1 0,0 0-3 16,0 0 2-16,0 0-2 0,0 0 1 0,-6 0-1 0,6-3-1 16,0 3 1-16,0 0-2 0,0 0 2 0,0 0-1 15,-7 0-1-15,7 0 0 0,0 0-3 0,0 0 1 0,0 0-2 16,0 0 0-16,-6 0-2 0,6 0 1 0,0 0 0 15,0 0-2-15,0 0 0 0,0 0 0 0,0-4-3 0,0 4 2 16,0 0-5-16,0 0 0 0,6 0-1 0,-6 0 0 0,0 0 1 16,0 0-1-16,0 0 1 0,0 0-1 0,0 0 1 15,0 0 1-15,7 0-1 0,-7 0 2 0,0 0-1 0,0 0 0 16,6 0 0-16,1 0 0 0,-7 0 0 0,6 0-1 16,8 0 1-16,-8-4-1 0,-1 4-1 0,10 0 0 0,-9-4 2 15,7 4-2-15,0 0-1 0,0 0-1 0,-7 0 1 0,8-3 1 16,-3 3 0-16,4 0 1 0,-2 0-1 0,-1-3 0 15,2 3 0-15,-2 0 2 0,8-4-2 0,-7 4 1 0,1 0-1 16,3-4 0-16,-2 4 0 0,5-3 1 0,-1 3 0 16,1-5-1-16,-1 5 0 0,1-3 1 0,0-1 0 0,-2 4 1 15,2 0-1-15,0-4 0 0,-7 0 0 0,7 4 1 16,-1 0-2-16,-6 0 0 0,0 0-1 0,0 0 1 0,-6 0 0 16,5 0 1-16,2 0-1 0,-8 0 1 0,7 0 0 0,-6 0 0 15,6 0-1-15,-1 0-1 0,-4 0 0 0,4 0-1 16,2 0 0-16,-2-2 2 0,1 2 0 0,1 0 0 0,-2 0 0 15,2 0 0-15,-8-4 1 0,7 4 2 0,0 0-1 16,0-4-1-16,0 4-1 0,0 0 0 0,-7 0 0 0,8 0-1 16,-8 0 0-16,7 0-1 0,-6 0 1 0,6 4 0 0,-7-4 0 15,1 4-1-15,6-4-3 0,-7 0 3 0,1 2 1 16,6-2 0-16,-7 4 0 0,1-4 0 0,6 0 0 0,-6 4 2 16,5-4 2-16,-5 0 0 0,6 0-2 0,-6 0 0 15,5 0 2-15,-4 0-1 0,4-4-1 0,-6 4 1 0,1 0-1 16,6 0-1-16,-7 0 0 0,1-4-1 0,0 4 0 0,0 0 0 15,-7 0 0-15,6 0 0 0,0 0-1 0,0 0 1 16,2 0-2-16,-2 0 3 0,0 0 0 0,1 0-1 16,0 0 0-16,-1 0 0 0,1 0 1 0,5 0-1 0,-5-2 1 15,-1 2 0-15,7 0 0 0,-7 0 0 0,8 0 0 0,-1-4 0 16,-6 4 0-16,6 0 1 0,-7-4 1 0,8 4-2 0,-2 0-1 16,0 0 0-16,3-4 0 0,-3 4 0 0,2-3 4 15,-2 3-3-15,2-4 0 0,5 4 0 0,-6 0 0 16,0-4 0-16,6 4-1 0,-5 0 0 0,-1 0-3 0,0-4 3 15,0 4-2-15,0 0 3 0,-7 0 1 0,8 0-1 0,-8-3 2 16,0 3 0-16,6 0 0 0,-4 0 0 0,-1 0 0 16,-2 0-1-16,-5 0-1 0,7 0-1 0,-7 0 0 0,8 0 0 15,-8 0 1-15,0 0-1 0,0 0 0 0,0 0 0 16,6 0 2-16,-6 0 2 0,0 0 0 0,0 0 2 0,0 0-3 16,0 0 3-16,0 0-1 0,0 0 3 0,-6 0 2 0,6 0 0 15,0 0-1-15,0 0 2 0,0 0 2 0,-8 0 1 16,8 0-1-16,0 0-3 0,-7 0-2 0,2 0-1 0,-2 0-1 15,7 0-4-15,-8 0-3 0,3 0-6 0,-2 0-12 16,7 0-23-16,-6 0-35 0,6 0-64 0,0 0-118 0,0 0-78 16,0-4-59-16</inkml:trace>
  <inkml:trace contextRef="#ctx0" brushRef="#br0" timeOffset="73264.07">21622 6810 61 0,'6'-4'125'0,"-6"4"-16"0,0-3-12 0,0 3-19 0,0-4-16 15,6 0-9-15,-6 4-6 0,0-4-2 0,0 4-7 16,0-3-4-16,-6 3-3 0,6-3-1 0,0 3-2 0,0-4-1 16,0 4-2-16,0-4-2 0,0 4-2 0,0 0-2 0,0-3-6 15,0 3-1-15,0 0-2 0,0-4-3 0,0 4 0 0,0 0-2 16,0 0-3-16,0-4-1 0,6 4-1 0,-6 0 1 15,0 0-2-15,0-4 4 0,0 4-1 0,0 0 2 16,0 0 0-16,0 0 2 0,0-3 2 0,6 3 2 0,-6 0 0 16,0 0 0-16,0 0 1 0,0 0 0 0,0-5 1 0,0 5 2 15,0 0 1-15,0 0-1 0,0-2-1 0,0 2 0 16,0 0 0-16,0-4 1 0,0 4-3 0,0 0-3 0,0 0-1 16,0 0-1-16,0-3 0 0,0 3-1 0,0-5-2 15,0 2-1-15,0 3-1 0,0 0 1 0,0-4-2 0,0 4 3 16,0-4-1-16,0 4 0 0,-6 0 1 0,6-4 0 0,0 4 0 15,0-3 0-15,0 3 3 0,0-4 0 0,-6 4 3 16,6-3 2-16,0 3 1 0,0 0 1 0,0-4 1 0,0 4 0 16,-6-3 0-16,6-1-1 0,-7 0-3 0,7 4-2 15,0-4 1-15,-7 1-1 0,7 3 0 0,-6-4 1 0,6 4 0 16,-7-4-1-16,7 4 0 0,-6-3-1 0,-1 3-3 0,7 0 0 16,-8 0-1-16,3 0 0 0,5 0 0 0,-6 0 1 15,0 0-3-15,6 0 2 0,-8 3-1 0,2-3-1 16,6 4-1-16,-6-4 1 0,-1 4 0 0,7-1 0 0,-6 1 1 15,-1 0 0-15,0 0-1 0,7-1 2 0,-6 4 0 0,0 0-1 16,-1 1 1-16,0 4-1 0,7-5-2 0,-6 3 1 16,0-2 2-16,6 3 0 0,-7-1-2 0,7 2 0 0,0-1 2 15,0 0 0-15,0 0 3 0,0 3-4 0,0-3 3 16,0 1-1-16,7-2 1 0,-1 2-1 0,0-1-2 0,1-1 0 16,0 1-2-16,5-3 0 0,-5 3 0 0,6-4 0 0,0-3-2 15,1 3 2-15,-2-4 1 0,1 1 0 0,0-4 2 16,7 0 1-16,-7 0-2 0,7 0 0 0,-8-4 4 0,8 4 1 15,-7-3 3-15,0-4 4 0,6 3 5 0,-5-3 9 0,-8-1 12 16,7 1 7-16,0 0 6 0,-6 3 4 0,-1-7 10 16,0 4 9-16,-6 0 3 0,8-1-4 0,-8 0-9 0,-8-2-8 15,8 2-7-15,-6-3-11 0,0 0-27 0,-1 4-38 16,-12-4-35-16,6 4-35 0,-13-1-43 0,6 1-64 0,-6-1-147 16,-1 2-98-16,-5-2-57 0,-7 1-17 0</inkml:trace>
  <inkml:trace contextRef="#ctx0" brushRef="#br0" timeOffset="74342.11">19484 6341 62 0,'-8'-3'208'0,"-3"3"-44"0,2-4-45 16,4 4-35-16,-7 0-32 0,5 0-18 0,0-4-13 0,1 4-7 15,6 0-2-15,-7 0 0 0,1 0 0 0,0 0 2 16,6 0 4-16,-8 0 3 0,8 0 4 0,0-4 1 16,-6 4 1-16,6 0 1 0,0 0 3 0,0 0 0 0,-6-2-1 15,6 2-1-15,0 0-3 0,0 0-1 0,0 0-3 0,0 0-2 16,-6 0-4-16,6-5-3 0,0 5-5 0,-8 0-1 15,8 0-1-15,-6 0-3 0,0 0 0 0,-2 0 0 0,8 0 1 16,-5 0 0-16,-2 0 2 0,7 0 1 0,-8 0 2 16,3 0 3-16,5 0 2 0,0 0 1 0,0 0 3 0,-6 0 0 15,6 0 0-15,0 0 1 0,0 0-3 0,0 0-1 0,0 0-3 16,0 0-3-16,6 0-2 0,-6 0 0 0,0 0-3 16,5 0-2-16,3 0 1 0,-1 0-2 0,-2 0 1 15,3 0-1-15,4 0 0 0,8 0-1 0,-6 0 1 0,5 0 0 16,-6 0 0-16,6 0-1 0,1 5 1 0,0-5 0 0,5 0-1 15,-5 0 0-15,0 0 0 0,6 0 0 0,-1 0-1 0,2 0 0 16,-1 0 0-16,0 0-1 0,0 0 1 0,7 0 2 16,-1 0-2-16,-6-5 1 0,7 5 0 0,-1 0-1 0,1 0 0 15,-1 0-1-15,1-3 0 0,-1 3 1 0,1-4 3 16,7-1-1-16,-8 2 1 0,7 0 0 0,0-1 2 0,0 0 1 16,-6 1 0-16,6 0-1 0,0-2-1 0,-7 1-1 15,8-3-1-15,-7 7 0 0,-1-7-1 0,7 4 0 0,-13 3 0 16,7-4 0-16,-8 0 0 0,8 4 0 0,-6-4 0 0,-1 4-1 15,-2-3 0-15,3 3 1 0,-1 0-1 0,1-4 0 16,-1 4-2-16,-1-3 3 0,2 3 1 0,6 0 0 0,-7-5-1 16,-2 5-1-16,3 0 0 0,0-2 4 0,-1 2-1 15,0 0 0-15,-7 0-2 0,1-4 1 0,0 4 1 0,-8 0-2 16,8 0 5-16,-13 0-6 0,5 0-3 0,-5 0-1 0,0 0 0 16,-7 0 0-16,6 0 0 0,-6 0 2 0,0 4-4 15,5-4 2-15,-5 0 4 0,-5 0 0 0,5 2-1 0,0-2 1 16,-6 0 0-16,6 5 0 0,0-5 0 0,-7 0 0 15,7 0 1-15,0 3-1 0,0-3 2 0,0 0-3 0,-7 0-5 16,7 4-8-16,0-4-16 0,0 3-30 0,0-3-59 0,0 0-114 16,7 0-90-16,-7 0-63 0</inkml:trace>
  <inkml:trace contextRef="#ctx0" brushRef="#br0" timeOffset="74888.69">21648 6019 46 0,'0'0'220'0,"0"0"-52"0,0 0-44 15,0 3-37-15,6-3-27 0,-6 0-22 0,0 0-13 16,0 0-10-16,0 4-5 0,0-4 0 0,0 0-2 0,6 4 2 16,-6-4 2-16,0 0 2 0,0 0 2 0,0 4 3 0,0-4 1 15,7 2 2-15,-7-2 4 0,0 0-1 0,6 0 2 16,-6 0 1-16,7 5 2 0,-7-5-1 0,7 0-1 0,-1 0-1 16,7 0-2-16,-6-5 0 0,5 5-4 0,2 0-2 15,-1 0-1-15,-1-2-3 0,8 2-1 0,-6-4-1 0,5 0-3 16,0 4 0-16,0-4 0 0,1 1 1 0,0-1 0 15,-1 0 1-15,1 0-2 0,0 1 1 0,-1-1-1 0,-6 4-1 16,0-3-2-16,1-1 0 0,-2 1-3 0,-5 3 0 0,-1-4-2 16,1 4 1-16,-1 0-1 0,-6-4 0 0,7 4-1 0,-7 0-2 15,0 0-3-15,0 0-7 0,0-4-9 0,-7 4-16 16,7 0-19-16,-6 0-27 0,6-3-45 0,-7 3-78 16,1-4-113-16,-1 4-68 0</inkml:trace>
  <inkml:trace contextRef="#ctx0" brushRef="#br0" timeOffset="75170.1">21778 5891 311 0,'-7'0'309'0,"7"-5"-102"0,0 5-78 0,-7 0-46 0,7 0-22 15,0-3-14-15,0 3-6 0,0 0-5 0,0 0-6 0,0 0-3 16,0 0-6-16,0 3-7 0,7-3-6 0,-7 5-2 15,7-2-5-15,-1 1 1 0,-6 3 0 0,6 1-1 0,2-1 1 16,4 0 3-16,-12 0 2 0,7 1 1 0,-1 3 1 0,1-1 1 16,-1 2-1-16,1-1 5 0,-1 3-3 0,0-3-1 15,-6 4-3-15,8-5 0 0,-8 6-3 0,6-1 2 0,0 0 0 16,-6-5-3-16,7 5-1 0,-7-4 1 0,7 3 0 16,-7-3-2-16,6 3 2 0,-6-2-2 0,7-1-2 0,-7 0-2 15,0 1-7-15,6-2-8 0,-6 1-16 0,0-1-19 0,6-2-42 16,-6-1-71-16,0-3-136 0,7 4-74 0</inkml:trace>
  <inkml:trace contextRef="#ctx0" brushRef="#br0" timeOffset="75513.58">22345 5813 416 0,'0'-3'349'0,"0"3"-134"0,0-4-89 16,0 4-48-16,6 0-23 0,-6 0-13 0,0 0-5 0,7 4 0 15,-7-1-1-15,6 5 3 0,0-1 1 0,1 7 2 16,0-2 2-16,-1 6 3 0,7 1 3 0,-6-1 2 16,6 4-4-16,-8 3-3 0,10 1-6 0,-3 3-3 0,1 1-6 15,-6-1-5-15,6 4-7 0,0 0-15 0,-6 3-17 0,5 5-25 16,-5-5-30-16,0 5-53 0,-1-5-141 0,-6 5-102 0,-6-5-79 16,6 1-48-16</inkml:trace>
  <inkml:trace contextRef="#ctx0" brushRef="#br0" timeOffset="69869.77">2907 2392 324 0,'0'0'276'0,"0"-3"-85"0,0-1-72 0,0-1-49 16,0 2-30-16,6 0-16 0,2-1-7 0,-8 0-4 16,6 1-2-16,-1 0-1 0,3-2-1 0,-1 1 0 0,-2-3-2 15,2 4 0-15,6-4 0 0,-6-1-2 0,0 4-1 0,5-4 1 16,-5 1 1-16,6 5 2 0,-6-6 3 0,6 0 0 0,0 1 3 16,-7-4 0-16,8 4 2 0,-3-4-1 0,3 3 1 15,-1-3 0-15,0 0 1 0,7 1 0 0,-7-2-1 16,5 2 2-16,2-5-1 0,0 3 2 0,0-2-2 0,0-1-1 15,-1 1 0-15,1-1-3 0,0 1-2 0,5-1 0 0,-5-3-2 16,0 3 0-16,6-3-2 0,-1-1 0 0,-5 0 0 16,6 2 1-16,0-2 1 0,1 1-2 0,-2-3 1 0,8-2-2 15,-7 0 4-15,0 2-2 0,6-1-1 0,-5 0 0 16,5-3-1-16,1 3 1 0,-7-4 1 0,6 0 3 0,1 1-1 16,7-1 4-16,-8 1 3 0,0-4 3 0,1 2 0 0,0-2 2 15,5 0 0-15,-5-4 2 0,-1 4 1 0,1-5-1 16,0 2 2-16,0 3 3 0,-1-5-3 0,1 5 5 0,-7 0 2 15,-1 3 4-15,2 0 2 0,-8 3 3 0,-6 2 7 16,1 4 3-16,-8 1 7 0,7 2-7 0,-13 3-5 0,0 0-5 16,0 0-7-16,0-1-9 0,-7 9-13 0,1-4-10 0,0 3-10 15,-8 4-4-15,-5 0-6 0,6 0-3 0,-6 4-2 0,5-1-3 16,-5 1 1-16,-1-1-3 0,8 6 1 0,-2-3-1 0,1-2-5 16,6 3-3-16,1-3-6 0,0 4-5 0,-1-5-5 15,7 1-1-15,0-1-1 0,7 1 3 0,-1-1 6 0,0 1 5 16,8-4 8-16,-2 4 6 0,8-4 8 0,-8-4 2 0,8 4 3 15,1 0 2-15,5-4 2 0,-7 4 3 0,1 0 0 0,-1-3 3 16,-6 3-2-16,7 0 3 0,-7 0-1 0,-1 0-1 0,-4 3 2 16,-2 1 0-16,0-4 1 0,-6 4 0 0,0 3 0 15,-6 0 0-15,0 0 1 0,-2 9-1 0,-4-5-7 0,-9 3-15 16,9 5-21-16,-8-1-35 0,1-4-55 0,-1 8-110 0,1-3-117 16,0 3-69-16</inkml:trace>
  <inkml:trace contextRef="#ctx0" brushRef="#br0" timeOffset="70697.59">3012 2458 264 0,'-7'0'281'0,"0"0"-91"15,1-3-66-15,6 3-45 0,-6 0-24 0,6-4-16 0,0 4-8 16,0 0-3-16,0 0-5 0,0-4-4 0,0 4-4 16,6 0-2-16,-6 0-4 0,6-4 0 0,1 4-2 0,0-4-1 15,-1 4 1-15,1-4 1 0,6 4 1 0,0-2 0 0,-2 2-2 16,4-5 3-16,-2 5 2 0,6-2 1 0,1 2 1 15,-1-5-1-15,1 2 0 0,13-1 1 0,-7 0 0 0,0 0-1 16,7-3-3-16,-1 0 0 0,7 0-1 0,-7-4 0 16,1 3 0-16,6-3 2 0,0 0 2 0,0 1 2 0,0-5 3 15,7 1 4-15,-1-6 2 0,1 6 3 0,7-4 2 0,-2-1 3 16,2 1 1-16,-1-4 2 0,-1 0 1 0,8 0 3 16,-7 4 1-16,1-5 0 0,-1 2 0 0,-6-2 0 0,0 6-4 15,-8-2-4-15,1 4-5 0,-13 1-4 0,1 2-6 16,-8 6-4-16,-6-5-1 0,-1 7-3 0,-4 0-3 0,-8 0-2 15,0 4-1-15,-8 0-3 0,-4 0-3 0,-1 4-1 0,0 4-3 16,-7-5 0-16,1 5-1 0,6-2 0 0,-6 3-1 16,5-3-2-16,1-2-8 0,7 3-9 0,-2-2-5 15,3-2-5-15,5 1-3 0,0-1-2 0,5-3-2 0,3 5 5 16,-2-5 9-16,0 0 9 0,7 0 7 0,1 0 3 0,-1-5 5 16,0 5 2-16,6-3 2 0,-5 3 1 0,-2 0-1 0,1-4 1 15,-6 4 1-15,5 0 0 0,-4 4-3 0,-8-4 2 16,0 3-2-16,0 2 1 0,-8 1-4 0,8-2-7 15,-12 7-13-15,5-3-13 0,-6 2-19 0,-6 1-32 0,6 0-48 16,-6 3-58-16,-1-2-104 0,0 2-78 0</inkml:trace>
  <inkml:trace contextRef="#ctx0" brushRef="#br0" timeOffset="71447.66">2894 2795 252 0,'0'-4'231'0,"0"4"-71"16,0 0-54-16,7 0-36 0,-7-3-21 0,6 3-12 0,0 0-6 15,8 0-3-15,-9-4-2 0,3 4-1 0,4 0-2 0,2-4-2 16,-1 4-2-16,0 0-2 0,0 0-1 0,0-3 0 16,0 3-1-16,0 0 0 0,5 0 0 0,-3 0-4 0,4 0-2 15,-6 0-2-15,7 0 0 0,-1 3 0 0,1-3 0 16,-1 4 5-16,1 0 1 0,0-1 2 0,-1 1 3 0,1 3 2 16,0-3 1-16,6 0-1 0,-7 3-1 0,7-3 0 0,0 0-1 15,0-2 0-15,7 2-3 0,-7 0-2 0,6 0-2 16,1-4 1-16,0 3-1 0,-1-3-4 0,7 4-1 15,-7-4 1-15,8 4 2 0,-1-4 3 0,0 0 1 0,7 0 2 16,-1 0 2-16,1-4 4 0,-1 0-1 0,8 1 5 0,-1-5 0 16,7 2-3-16,-8-2-1 0,8-3-1 0,0 3-2 0,-1-2-1 15,-5-1 4-15,5-4-3 0,-6 3 3 0,-7 2 3 16,8-1 4-16,-8 0 2 0,-6-1 1 0,-5 2-1 16,5-1-2-16,-13 0-3 0,-7 4-5 0,1 0-3 0,-1 3-1 15,-12-4 3-15,5 8 3 0,-12-3 5 0,8-1-1 0,-8 4 1 16,-8 0-3-16,2 0-1 0,0 0-3 0,-8 4-6 15,-5-1-7-15,-1 5-6 0,0-1-1 0,-5 0-1 0,5 0 2 16,0-3-1-16,8 4-1 0,-2-1-3 0,2-3-6 16,5 0-5-16,0-2-5 0,7 2-4 0,0 0-2 0,0 0-2 15,7-1 0-15,0-3 1 0,-2 4 8 0,10 0 4 0,-3-4 5 16,8 4 3-16,-7-4 2 0,7 4 2 0,-2-1 0 16,-5-3 1-16,8 3-2 0,-8 2-1 0,-1-3-2 0,-5 6-4 15,0 0-2-15,-1-1-1 0,-6 4-4 0,0 0-6 0,-6 4-8 16,-1 2-11-16,-6 2-9 0,0 6-14 0,-7-2-16 15,0 6-24-15,-5-4-38 0,-1 4-53 0,-6-2-90 0,-2-1-89 16,3-4-51-16</inkml:trace>
  <inkml:trace contextRef="#ctx0" brushRef="#br0" timeOffset="72072.42">3298 3188 420 0,'0'-5'331'0,"0"5"-108"15,0-3-89-15,0 3-56 0,0-4-33 0,5 4-20 0,-5-5-7 16,9 5-4-16,-9-2-2 0,6 2-1 0,-1-4 1 16,3 4 2-16,-2 0-1 0,1-3 0 0,0 3-1 0,5 0-1 15,-6 3 1-15,8-3-2 0,-1 4 2 0,7-2 1 0,-8 3 2 16,8-1 5-16,-7 4 4 0,13 2 3 0,-6-3 3 15,0 5 2-15,5-2-2 0,1 5-2 0,0-1-2 0,1 2-6 16,5-2-5-16,1 4-3 0,-1 1-5 0,8-1 5 16,-8 0-5-16,7 4-1 0,0-4 0 0,1 5-1 0,-2 2-3 15,1-4 1-15,8 6-1 0,-9-5-8 0,7 0-1 0,-5 3-1 16,-1-7-2-16,0 5-1 0,-7-4-2 0,8-2-2 16,-7 2 0-16,-7-1 2 0,-1-4 2 0,1 4 2 15,-6-3 0-15,-8-1 1 0,2-2 5 0,-7 3 2 0,-7-5 6 16,0 2 6-16,0-1 7 0,-7 0 5 0,-7 0 4 0,2-1 3 15,-8 2 3-15,1-5 0 0,-7 3-3 0,0-2-1 16,-1-1-1-16,2 1 5 0,-8-4 4 0,7 4 9 0,-1-8 8 16,2 2 8-16,6 2 7 0,-1-4 2 0,7 0-1 0,-1 0-5 15,2 0-6-15,6 0-10 0,-8 0-13 0,7 0-8 16,7 0-7-16,-6 0-12 0,6-4-9 0,0 4-13 0,0-2-10 16,0 2-8-16,6 0-5 0,-6 0-6 0,7 0-5 15,0-4-4-15,6 4-2 0,-7 0-4 0,8 0-4 0,-2 0-3 16,1 0-3-16,-6 4-8 0,6-4-6 0,0 0-4 0,0 0-2 15,-1 0 0-15,2 2-1 0,-7-2-7 0,-1 4-14 16,7-4-19-16,-13 4-22 0,7-4-36 0,-7 4-55 0,0-4-97 16</inkml:trace>
  <inkml:trace contextRef="#ctx0" brushRef="#br0" timeOffset="73322.18">2972 2619 91 0,'0'0'101'0,"0"0"-16"15,0 0-8-15,0 0-3 0,7 0 1 0,-7 0 2 16,7 0-1-16,-1 0-4 0,0-3-5 0,1 3-8 0,0-4-8 16,-1 4-8-16,7-4-6 0,-6 1-7 0,6 3-5 15,-7-4-5-15,8 4-1 0,-3-4 1 0,3 4-1 0,6-4-3 16,-7 1-1-16,6-2 0 0,1 5-1 0,-1-2 0 0,7-2 2 16,0 1-1-16,1-2-1 0,-1 2-1 0,5-5 1 15,9 4 0-15,-7-3 1 0,-1 0 2 0,8 0 1 16,5-1-2-16,-6 1 2 0,1 0 0 0,5 0 1 0,1-1 0 15,-1-3 4-15,1 0-1 0,-1 4 1 0,8-4 2 0,-1 0 1 16,7-3 2-16,-8 2 2 0,15 1 1 0,-1-3-1 0,7-2 1 16,-2 2 1-16,9-1 0 0,0-2-1 0,-1 2 0 15,7 1-4-15,0-6-3 0,-2 6-3 0,2-1-2 16,0-2-5-16,-1 1-1 0,-5 2-5 0,6-1-1 0,-8 1-3 16,2 3 0-16,0-3-1 0,-1 2-2 0,0 1-1 0,0-3-1 15,-6 2-1-15,6 1 1 0,-6 0 0 0,-1 0-1 16,1-3 0-16,0 3-1 0,-1-1 1 0,-5 2-1 0,5-2 1 15,1-2-2-15,-7 2 1 0,6 2 2 0,-5-5-2 16,-2 4 1-16,-4 1 0 0,5-2-1 0,-7 1 1 0,-5 1 1 16,-1-1-2-16,0-1 0 0,-6 5 2 0,-1-1-1 0,1-2 1 15,-7 2 0-15,0 1-1 0,-1-1 1 0,-4 1 1 16,-2 0 0-16,-5 0 0 0,-1-1 3 0,-1-3 1 16,-5 7 3-16,0-2 0 0,-1-2 2 0,-6 5 2 0,-6-1 2 15,-1 0 2-15,0 0-2 0,-6 4-3 0,0-3-2 0,0-1-3 16,-12 4-5-16,-2 0-5 0,1 0-6 0,-6 0-7 0,-7 4-1 15,0-1-2-15,-6 1-1 0,5 4 2 0,1-5 1 16,0 1 4-16,6 0 4 0,1 2 4 0,6-2 0 0,6-4 0 16,1 4 0-16,6 0 1 0,0-1 0 0,13-3-1 15,0 4 0-15,6-4 0 0,1 0 2 0,12 0 1 0,1 0 0 16,-2 0-1-16,10 0-1 0,-8 0-1 0,6 4 0 16,-1-4 0-16,-5 4-1 0,-1-4 1 0,-5 3 2 0,-1 1 0 15,0 3 1-15,-13-4 2 0,7 5 1 0,-14-1 1 0,-6 4 0 16,0 1 0-16,-6-2-2 0,-7 5-11 0,-7-1-13 15,-6 5-20-15,-13-1-34 0,-1 1-60 0,-11-2-126 0,-2 2-108 16,-5 3-67-16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E5A7-36EF-44A1-B652-F8B29E825ECE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3768-80FA-47F6-84B3-73ABEDE1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9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5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8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3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/>
              <a:t>11/11/2023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9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11-11-2023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customXml" Target="../ink/ink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5.xml"/><Relationship Id="rId5" Type="http://schemas.openxmlformats.org/officeDocument/2006/relationships/image" Target="../media/image13.emf"/><Relationship Id="rId4" Type="http://schemas.openxmlformats.org/officeDocument/2006/relationships/customXml" Target="../ink/ink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7.xml"/><Relationship Id="rId5" Type="http://schemas.openxmlformats.org/officeDocument/2006/relationships/image" Target="../media/image16.emf"/><Relationship Id="rId4" Type="http://schemas.openxmlformats.org/officeDocument/2006/relationships/customXml" Target="../ink/ink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customXml" Target="../ink/ink38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customXml" Target="../ink/ink40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9CF6B-62BC-8461-FD9A-8E0E59F94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71098"/>
              </p:ext>
            </p:extLst>
          </p:nvPr>
        </p:nvGraphicFramePr>
        <p:xfrm>
          <a:off x="762000" y="5398"/>
          <a:ext cx="6618462" cy="7084502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412889631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812087756"/>
                    </a:ext>
                  </a:extLst>
                </a:gridCol>
                <a:gridCol w="1697601">
                  <a:extLst>
                    <a:ext uri="{9D8B030D-6E8A-4147-A177-3AD203B41FA5}">
                      <a16:colId xmlns:a16="http://schemas.microsoft.com/office/drawing/2014/main" val="3924899729"/>
                    </a:ext>
                  </a:extLst>
                </a:gridCol>
                <a:gridCol w="984639">
                  <a:extLst>
                    <a:ext uri="{9D8B030D-6E8A-4147-A177-3AD203B41FA5}">
                      <a16:colId xmlns:a16="http://schemas.microsoft.com/office/drawing/2014/main" val="1070354764"/>
                    </a:ext>
                  </a:extLst>
                </a:gridCol>
                <a:gridCol w="979662">
                  <a:extLst>
                    <a:ext uri="{9D8B030D-6E8A-4147-A177-3AD203B41FA5}">
                      <a16:colId xmlns:a16="http://schemas.microsoft.com/office/drawing/2014/main" val="128983489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b="1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Lec9</a:t>
                      </a:r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Lec</a:t>
                      </a:r>
                      <a:r>
                        <a:rPr lang="en-US" sz="2400" b="1" dirty="0"/>
                        <a:t> 10</a:t>
                      </a:r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8443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1921PH19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SAUMYASHREE BARAL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460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ARYA KUMAR SIDDHARTH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6737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NAINCY SHRIVASTAVA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558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PRITAM SAMANTA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8420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REETU SAINI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85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SOUBHIK MUKHERJEE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580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NEHA CHOUDHARY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8362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RABI DAS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31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SHRUTI SARSWAT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423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AMAN KUMAR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049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BINAYAK ROUT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3089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DARPAN SARKAR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3315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GAURAV JAISWAL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KAUSHIP SAHA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1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NEELLOHIT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421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RITIK PAL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3526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SOUMIK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76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2212PH32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KAUSTAB BHARASA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27F6-6000-A3C5-BF20-0F50BE96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DF89-21A1-2ACB-982A-5F7C4F527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E6AE1D-6EED-9315-94DF-31A61B9476D8}"/>
                  </a:ext>
                </a:extLst>
              </p14:cNvPr>
              <p14:cNvContentPartPr/>
              <p14:nvPr/>
            </p14:nvContentPartPr>
            <p14:xfrm>
              <a:off x="579960" y="76320"/>
              <a:ext cx="8160840" cy="678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E6AE1D-6EED-9315-94DF-31A61B947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600" y="66960"/>
                <a:ext cx="8179560" cy="68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74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0CF0-FD09-0678-19C8-5EACC066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9517-F111-0A5F-0040-71162AEE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8B4C7D-EFEE-CF6E-C2D5-84D8E84E7058}"/>
                  </a:ext>
                </a:extLst>
              </p14:cNvPr>
              <p14:cNvContentPartPr/>
              <p14:nvPr/>
            </p14:nvContentPartPr>
            <p14:xfrm>
              <a:off x="1069920" y="0"/>
              <a:ext cx="7096680" cy="591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8B4C7D-EFEE-CF6E-C2D5-84D8E84E70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560" y="-9360"/>
                <a:ext cx="7115400" cy="59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5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D57-AFA9-45BB-8156-05B969C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B3DB-808C-66B6-9C4B-18315F10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969FD8-4EA2-BD85-EC40-940D5164F8AD}"/>
                  </a:ext>
                </a:extLst>
              </p14:cNvPr>
              <p14:cNvContentPartPr/>
              <p14:nvPr/>
            </p14:nvContentPartPr>
            <p14:xfrm>
              <a:off x="253800" y="164880"/>
              <a:ext cx="8818200" cy="598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969FD8-4EA2-BD85-EC40-940D5164F8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155520"/>
                <a:ext cx="8836920" cy="60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87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00A5-ACFB-8583-0ED7-AA0CB65A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33DE-CE67-56F7-8A46-BF5A7A7A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27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52C3-F355-2837-00A6-6B11A1E3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856B-2407-E9E5-FEEB-157C8433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ABC35A-7982-06C0-63D8-81B1F277342A}"/>
                  </a:ext>
                </a:extLst>
              </p14:cNvPr>
              <p14:cNvContentPartPr/>
              <p14:nvPr/>
            </p14:nvContentPartPr>
            <p14:xfrm>
              <a:off x="420480" y="382320"/>
              <a:ext cx="8191800" cy="605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ABC35A-7982-06C0-63D8-81B1F2773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" y="372960"/>
                <a:ext cx="8210520" cy="60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90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69D-0C16-3717-5F76-24B2C9F9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28BD-F5BB-6745-C44C-0BF51C97F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363E3-10D5-1921-ED03-CA0284D4489C}"/>
                  </a:ext>
                </a:extLst>
              </p14:cNvPr>
              <p14:cNvContentPartPr/>
              <p14:nvPr/>
            </p14:nvContentPartPr>
            <p14:xfrm>
              <a:off x="441000" y="771480"/>
              <a:ext cx="8021160" cy="544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363E3-10D5-1921-ED03-CA0284D448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640" y="762120"/>
                <a:ext cx="8039880" cy="54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45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EA51-7246-14BE-342F-30415895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503D-D436-3447-4249-972B382A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7B8A1F-E08D-DE96-067B-BA1206474CF4}"/>
                  </a:ext>
                </a:extLst>
              </p14:cNvPr>
              <p14:cNvContentPartPr/>
              <p14:nvPr/>
            </p14:nvContentPartPr>
            <p14:xfrm>
              <a:off x="232920" y="482760"/>
              <a:ext cx="8100000" cy="558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7B8A1F-E08D-DE96-067B-BA1206474C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60" y="473400"/>
                <a:ext cx="8118720" cy="56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32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0320" y="437400"/>
              <a:ext cx="7992360" cy="624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960" y="428040"/>
                <a:ext cx="8011080" cy="62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2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120" y="267840"/>
              <a:ext cx="8519400" cy="650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760" y="258480"/>
                <a:ext cx="8538120" cy="65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27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8035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of Doppler Cooling of Atoms</a:t>
            </a:r>
          </a:p>
        </p:txBody>
      </p:sp>
    </p:spTree>
    <p:extLst>
      <p:ext uri="{BB962C8B-B14F-4D97-AF65-F5344CB8AC3E}">
        <p14:creationId xmlns:p14="http://schemas.microsoft.com/office/powerpoint/2010/main" val="51522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1040" y="0"/>
              <a:ext cx="8179920" cy="639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-9360"/>
                <a:ext cx="8198640" cy="64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6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2198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29CED-3B30-C0AE-E45F-797337E2EB30}"/>
                  </a:ext>
                </a:extLst>
              </p14:cNvPr>
              <p14:cNvContentPartPr/>
              <p14:nvPr/>
            </p14:nvContentPartPr>
            <p14:xfrm>
              <a:off x="115200" y="845280"/>
              <a:ext cx="8726760" cy="580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29CED-3B30-C0AE-E45F-797337E2EB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40" y="835920"/>
                <a:ext cx="8745480" cy="58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4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5EB5-C5C6-B3A8-871C-09D1DDA7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ED62F-97A3-05B0-EA20-3F7E3A0F3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0C6FE9-FE50-5603-E0F9-2BF500D8BF7C}"/>
                  </a:ext>
                </a:extLst>
              </p14:cNvPr>
              <p14:cNvContentPartPr/>
              <p14:nvPr/>
            </p14:nvContentPartPr>
            <p14:xfrm>
              <a:off x="152640" y="280800"/>
              <a:ext cx="8381880" cy="616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0C6FE9-FE50-5603-E0F9-2BF500D8BF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280" y="271440"/>
                <a:ext cx="8400600" cy="61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65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2307-6546-ADE0-8E89-466604C6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B818-C88F-9F54-A068-773CF635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9E1628-0BE8-D93F-4DC5-B7479FC59829}"/>
                  </a:ext>
                </a:extLst>
              </p14:cNvPr>
              <p14:cNvContentPartPr/>
              <p14:nvPr/>
            </p14:nvContentPartPr>
            <p14:xfrm>
              <a:off x="1949760" y="349200"/>
              <a:ext cx="6124680" cy="372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9E1628-0BE8-D93F-4DC5-B7479FC598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0400" y="339840"/>
                <a:ext cx="6143400" cy="37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105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FB0A-5E8E-49D5-A7E7-3B866D70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0BEF-CD94-C153-1CD1-5EF6FA84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99C9E8-5EA4-8AA2-67B7-7BB00A0FECFA}"/>
                  </a:ext>
                </a:extLst>
              </p14:cNvPr>
              <p14:cNvContentPartPr/>
              <p14:nvPr/>
            </p14:nvContentPartPr>
            <p14:xfrm>
              <a:off x="192600" y="414360"/>
              <a:ext cx="8768880" cy="615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99C9E8-5EA4-8AA2-67B7-7BB00A0FE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240" y="405000"/>
                <a:ext cx="8787600" cy="61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155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1407-6B82-8EF6-3950-8AC279A1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586B-5070-1CC9-2238-7C02E696E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07AB0B-2B03-79E8-FBCE-C54A639D0E71}"/>
                  </a:ext>
                </a:extLst>
              </p14:cNvPr>
              <p14:cNvContentPartPr/>
              <p14:nvPr/>
            </p14:nvContentPartPr>
            <p14:xfrm>
              <a:off x="115200" y="32760"/>
              <a:ext cx="8471160" cy="658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07AB0B-2B03-79E8-FBCE-C54A639D0E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40" y="23400"/>
                <a:ext cx="8489880" cy="66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057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5791200" y="3200400"/>
            <a:ext cx="0" cy="12089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740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+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000" y="3853934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10000" y="18288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8800" y="1472625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C12173-C6BC-7377-E86D-A361FB67FD51}"/>
              </a:ext>
            </a:extLst>
          </p:cNvPr>
          <p:cNvSpPr txBox="1"/>
          <p:nvPr/>
        </p:nvSpPr>
        <p:spPr>
          <a:xfrm>
            <a:off x="5076288" y="3027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1AB7E-731D-2835-A99B-45C749022EC1}"/>
              </a:ext>
            </a:extLst>
          </p:cNvPr>
          <p:cNvSpPr txBox="1"/>
          <p:nvPr/>
        </p:nvSpPr>
        <p:spPr>
          <a:xfrm>
            <a:off x="4998378" y="27548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A0F190-9CB2-3E55-1B39-2BAF19ADBBDA}"/>
              </a:ext>
            </a:extLst>
          </p:cNvPr>
          <p:cNvSpPr txBox="1"/>
          <p:nvPr/>
        </p:nvSpPr>
        <p:spPr>
          <a:xfrm>
            <a:off x="5638800" y="685800"/>
            <a:ext cx="94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-B</a:t>
            </a:r>
            <a:endParaRPr lang="en-IN" sz="3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23B120-E77C-8B79-7FEC-11E582CE31E5}"/>
                  </a:ext>
                </a:extLst>
              </p14:cNvPr>
              <p14:cNvContentPartPr/>
              <p14:nvPr/>
            </p14:nvContentPartPr>
            <p14:xfrm>
              <a:off x="713520" y="621000"/>
              <a:ext cx="6449040" cy="496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23B120-E77C-8B79-7FEC-11E582CE31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160" y="611640"/>
                <a:ext cx="6467760" cy="49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4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2198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EAC79B-9F8F-5522-3369-17E7C491A606}"/>
                  </a:ext>
                </a:extLst>
              </p14:cNvPr>
              <p14:cNvContentPartPr/>
              <p14:nvPr/>
            </p14:nvContentPartPr>
            <p14:xfrm>
              <a:off x="12240" y="1139400"/>
              <a:ext cx="8925840" cy="55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EAC79B-9F8F-5522-3369-17E7C491A6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0" y="1130040"/>
                <a:ext cx="8944560" cy="55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2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91040" y="1384200"/>
              <a:ext cx="8206920" cy="532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1374840"/>
                <a:ext cx="8225640" cy="53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303560" y="4045320"/>
              <a:ext cx="45360" cy="312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4035960"/>
                <a:ext cx="6408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9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C412-D735-F692-ED71-C38E69E1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CEEE-EFDE-7D8D-F075-BA943114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3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</p:spTree>
    <p:extLst>
      <p:ext uri="{BB962C8B-B14F-4D97-AF65-F5344CB8AC3E}">
        <p14:creationId xmlns:p14="http://schemas.microsoft.com/office/powerpoint/2010/main" val="216006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339560"/>
              <a:ext cx="9064080" cy="503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" y="1330200"/>
                <a:ext cx="9082800" cy="50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7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5120" y="1098360"/>
              <a:ext cx="8501400" cy="538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1089000"/>
                <a:ext cx="852012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3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81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280" y="455400"/>
              <a:ext cx="893916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446040"/>
                <a:ext cx="895788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760" y="107280"/>
              <a:ext cx="8679960" cy="64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0" y="97920"/>
                <a:ext cx="869868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633472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89280" y="598320"/>
              <a:ext cx="7278120" cy="498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20" y="588960"/>
                <a:ext cx="729684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6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0480" y="115920"/>
              <a:ext cx="7117200" cy="60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06560"/>
                <a:ext cx="713592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7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- 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1C239-E632-ABC3-25F3-7D2907FC63AE}"/>
                  </a:ext>
                </a:extLst>
              </p14:cNvPr>
              <p14:cNvContentPartPr/>
              <p14:nvPr/>
            </p14:nvContentPartPr>
            <p14:xfrm>
              <a:off x="178920" y="631800"/>
              <a:ext cx="8735760" cy="542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1C239-E632-ABC3-25F3-7D2907FC63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560" y="622440"/>
                <a:ext cx="8754480" cy="54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381881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dirty="0"/>
              <a:t>Experiment Sequence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2760" y="71280"/>
              <a:ext cx="8733600" cy="575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61920"/>
                <a:ext cx="8752320" cy="57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808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0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74" y="1537855"/>
            <a:ext cx="77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  <a:p>
            <a:r>
              <a:rPr lang="en-US" dirty="0"/>
              <a:t>Power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133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1295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95400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1981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2950" y="3620869"/>
            <a:ext cx="10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Laser</a:t>
            </a:r>
          </a:p>
          <a:p>
            <a:r>
              <a:rPr lang="en-US" sz="1600" dirty="0"/>
              <a:t>frequency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3913256"/>
            <a:ext cx="6858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26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429000"/>
            <a:ext cx="3200400" cy="484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3429000"/>
            <a:ext cx="0" cy="24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000" y="3276600"/>
            <a:ext cx="3200400" cy="394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53400" y="0"/>
            <a:ext cx="0" cy="7010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1385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3400" y="3276600"/>
            <a:ext cx="0" cy="39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7250" y="5867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3734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Magnetic</a:t>
            </a:r>
          </a:p>
          <a:p>
            <a:r>
              <a:rPr lang="en-US" sz="1600" dirty="0"/>
              <a:t>field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908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912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066800" y="5867400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752600" y="5373469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3000" y="5334000"/>
            <a:ext cx="3214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53400" y="5334000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67250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172658" y="3124200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-kv</a:t>
            </a:r>
            <a:r>
              <a:rPr lang="en-US" baseline="-25000" dirty="0"/>
              <a:t>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29200" y="3669268"/>
            <a:ext cx="178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dirty="0"/>
              <a:t>  + </a:t>
            </a:r>
            <a:r>
              <a:rPr lang="en-US" dirty="0" err="1"/>
              <a:t>kv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4960" y="1473480"/>
              <a:ext cx="6429600" cy="439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600" y="1464120"/>
                <a:ext cx="6448320" cy="44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E7A639-CDCC-5054-0CD7-FDD63B48971E}"/>
                  </a:ext>
                </a:extLst>
              </p14:cNvPr>
              <p14:cNvContentPartPr/>
              <p14:nvPr/>
            </p14:nvContentPartPr>
            <p14:xfrm>
              <a:off x="810000" y="1813320"/>
              <a:ext cx="6854400" cy="492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E7A639-CDCC-5054-0CD7-FDD63B4897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640" y="1803960"/>
                <a:ext cx="6873120" cy="49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</p:spTree>
    <p:extLst>
      <p:ext uri="{BB962C8B-B14F-4D97-AF65-F5344CB8AC3E}">
        <p14:creationId xmlns:p14="http://schemas.microsoft.com/office/powerpoint/2010/main" val="2449121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Approximate Mathematical approach</a:t>
            </a:r>
            <a:br>
              <a:rPr lang="en-US" b="1" dirty="0"/>
            </a:br>
            <a:r>
              <a:rPr lang="en-US" b="1" dirty="0"/>
              <a:t>for Deriving Doppler Cooling  Force</a:t>
            </a:r>
          </a:p>
        </p:txBody>
      </p:sp>
    </p:spTree>
    <p:extLst>
      <p:ext uri="{BB962C8B-B14F-4D97-AF65-F5344CB8AC3E}">
        <p14:creationId xmlns:p14="http://schemas.microsoft.com/office/powerpoint/2010/main" val="1473714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b="1" dirty="0"/>
              <a:t>Force equation in a MOT </a:t>
            </a:r>
          </a:p>
        </p:txBody>
      </p:sp>
    </p:spTree>
    <p:extLst>
      <p:ext uri="{BB962C8B-B14F-4D97-AF65-F5344CB8AC3E}">
        <p14:creationId xmlns:p14="http://schemas.microsoft.com/office/powerpoint/2010/main" val="2607424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76200"/>
            <a:ext cx="68675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3400"/>
            <a:ext cx="7219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7360" y="446400"/>
              <a:ext cx="6563520" cy="633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37040"/>
                <a:ext cx="6582240" cy="63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6499FC-8DB2-5F65-6E96-475B9248BB72}"/>
                  </a:ext>
                </a:extLst>
              </p14:cNvPr>
              <p14:cNvContentPartPr/>
              <p14:nvPr/>
            </p14:nvContentPartPr>
            <p14:xfrm>
              <a:off x="4799880" y="4325760"/>
              <a:ext cx="1886400" cy="154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6499FC-8DB2-5F65-6E96-475B9248BB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0520" y="4316400"/>
                <a:ext cx="1905120" cy="15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47775"/>
            <a:ext cx="6105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238625"/>
            <a:ext cx="3362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0400" y="2634120"/>
              <a:ext cx="964800" cy="101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040" y="2624760"/>
                <a:ext cx="983520" cy="10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A40222-0206-5F99-C095-D58AB1A9E456}"/>
                  </a:ext>
                </a:extLst>
              </p14:cNvPr>
              <p14:cNvContentPartPr/>
              <p14:nvPr/>
            </p14:nvContentPartPr>
            <p14:xfrm>
              <a:off x="2716920" y="4427280"/>
              <a:ext cx="4210920" cy="158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A40222-0206-5F99-C095-D58AB1A9E4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7560" y="4417920"/>
                <a:ext cx="4229640" cy="16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400"/>
            <a:ext cx="708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29000"/>
            <a:ext cx="705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9436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07680" y="4447080"/>
              <a:ext cx="2313360" cy="144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320" y="4437720"/>
                <a:ext cx="2332080" cy="14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6355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209800"/>
            <a:ext cx="4343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50480" y="2562840"/>
              <a:ext cx="3822120" cy="290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1120" y="2553480"/>
                <a:ext cx="3840840" cy="29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814BED-32BD-3122-A8D7-DF6967860A26}"/>
                  </a:ext>
                </a:extLst>
              </p14:cNvPr>
              <p14:cNvContentPartPr/>
              <p14:nvPr/>
            </p14:nvContentPartPr>
            <p14:xfrm>
              <a:off x="3544920" y="3949920"/>
              <a:ext cx="4135320" cy="201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814BED-32BD-3122-A8D7-DF6967860A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5560" y="3940560"/>
                <a:ext cx="4154040" cy="20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6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72B3-9CEA-01BC-92AB-D25624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BBBC-27CB-E20F-F7D8-A0B42511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9CF5CE-F0CC-E2B7-B357-FB5C3179B6D3}"/>
                  </a:ext>
                </a:extLst>
              </p14:cNvPr>
              <p14:cNvContentPartPr/>
              <p14:nvPr/>
            </p14:nvContentPartPr>
            <p14:xfrm>
              <a:off x="406440" y="383760"/>
              <a:ext cx="7733880" cy="628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9CF5CE-F0CC-E2B7-B357-FB5C3179B6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080" y="374400"/>
                <a:ext cx="7752600" cy="63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41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165E-4528-D449-AD7C-8E7F8ED0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C965-D065-BA65-6FD7-7AE106C1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B92E00-737E-43EA-4476-4D25412DE19E}"/>
                  </a:ext>
                </a:extLst>
              </p14:cNvPr>
              <p14:cNvContentPartPr/>
              <p14:nvPr/>
            </p14:nvContentPartPr>
            <p14:xfrm>
              <a:off x="272520" y="229680"/>
              <a:ext cx="6681240" cy="619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B92E00-737E-43EA-4476-4D25412DE1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160" y="220320"/>
                <a:ext cx="6699960" cy="62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15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255-26F7-69E6-D6A8-B1C580A6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BA1-7C9A-3CD8-BE54-AA2C3422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0DA097-6205-2924-2E5F-10DF6B9FACDD}"/>
                  </a:ext>
                </a:extLst>
              </p14:cNvPr>
              <p14:cNvContentPartPr/>
              <p14:nvPr/>
            </p14:nvContentPartPr>
            <p14:xfrm>
              <a:off x="1760040" y="1515240"/>
              <a:ext cx="6140880" cy="309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0DA097-6205-2924-2E5F-10DF6B9FAC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0680" y="1505880"/>
                <a:ext cx="6159600" cy="31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81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BBBA-9934-FCE0-998E-DFEFEF6B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F252-1BA1-7779-859F-EB46C9A7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7AFEF4-2154-E634-DB9C-6CBBC8C9A319}"/>
                  </a:ext>
                </a:extLst>
              </p14:cNvPr>
              <p14:cNvContentPartPr/>
              <p14:nvPr/>
            </p14:nvContentPartPr>
            <p14:xfrm>
              <a:off x="0" y="762480"/>
              <a:ext cx="9116640" cy="569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7AFEF4-2154-E634-DB9C-6CBBC8C9A3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753120"/>
                <a:ext cx="9135360" cy="57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7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55B7-FE9F-C8E1-D993-B06CB9EC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815A-8DB7-3725-37D3-75F63136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136EA-5DB9-7123-AC93-C623AFC3A402}"/>
                  </a:ext>
                </a:extLst>
              </p14:cNvPr>
              <p14:cNvContentPartPr/>
              <p14:nvPr/>
            </p14:nvContentPartPr>
            <p14:xfrm>
              <a:off x="329040" y="1000800"/>
              <a:ext cx="6580080" cy="463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136EA-5DB9-7123-AC93-C623AFC3A4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80" y="991440"/>
                <a:ext cx="6598800" cy="46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04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34222</TotalTime>
  <Words>702</Words>
  <Application>Microsoft Office PowerPoint</Application>
  <PresentationFormat>On-screen Show (4:3)</PresentationFormat>
  <Paragraphs>281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Concept of Doppler Cooling of Atoms</vt:lpstr>
      <vt:lpstr>Cooling phases</vt:lpstr>
      <vt:lpstr>Some tricks to improve Doppler Cooling Using Magnetic field on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magnetic field on 2 Level atom</vt:lpstr>
      <vt:lpstr>PowerPoint Presentation</vt:lpstr>
      <vt:lpstr>Effects of magnetic field on 2 Level atom (Using anti-helmhlotz coil)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magnetic field on 2 Level atom (Using anti-helmhlotz coil)</vt:lpstr>
      <vt:lpstr>Effects of magnetic field on 2 Level atom (Using anti-helmhlotz coil)</vt:lpstr>
      <vt:lpstr>PowerPoint Presentation</vt:lpstr>
      <vt:lpstr>Effects of magnetic field on 2 Level atom (Using anti-helmhlotz coil)</vt:lpstr>
      <vt:lpstr>     Magneto optical trapping</vt:lpstr>
      <vt:lpstr>Effects of magnetic field on 2 Level atom (Using anti-helmhlotz coil)</vt:lpstr>
      <vt:lpstr>PowerPoint Presentation</vt:lpstr>
      <vt:lpstr>PowerPoint Presentation</vt:lpstr>
      <vt:lpstr>Some tricks to improve Doppler Cooling Using Magnetic field on Atoms</vt:lpstr>
      <vt:lpstr>Effects of magnetic field on 2 Level atom</vt:lpstr>
      <vt:lpstr>     Magneto optical trapping</vt:lpstr>
      <vt:lpstr>MOT</vt:lpstr>
      <vt:lpstr>Effects of magnetic field on 2 Level atom (Using anti-helmhlotz coil)</vt:lpstr>
      <vt:lpstr>Experiment Sequence</vt:lpstr>
      <vt:lpstr>PowerPoint Presentation</vt:lpstr>
      <vt:lpstr>Cooling phases</vt:lpstr>
      <vt:lpstr>Approximate Mathematical approach for Deriving Doppler Cooling  Force</vt:lpstr>
      <vt:lpstr>Force equation in a MOT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Doppler Cooling of Atoms</dc:title>
  <dc:creator>iitp</dc:creator>
  <cp:lastModifiedBy>Raghavan K Easwaran</cp:lastModifiedBy>
  <cp:revision>142</cp:revision>
  <dcterms:created xsi:type="dcterms:W3CDTF">2020-01-17T11:11:40Z</dcterms:created>
  <dcterms:modified xsi:type="dcterms:W3CDTF">2023-11-11T07:21:09Z</dcterms:modified>
</cp:coreProperties>
</file>