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82" r:id="rId4"/>
    <p:sldId id="257" r:id="rId5"/>
    <p:sldId id="258" r:id="rId6"/>
    <p:sldId id="278" r:id="rId7"/>
    <p:sldId id="279" r:id="rId8"/>
    <p:sldId id="280" r:id="rId9"/>
    <p:sldId id="281" r:id="rId10"/>
    <p:sldId id="259" r:id="rId11"/>
    <p:sldId id="260" r:id="rId12"/>
    <p:sldId id="261" r:id="rId13"/>
    <p:sldId id="262" r:id="rId14"/>
    <p:sldId id="263" r:id="rId15"/>
    <p:sldId id="264" r:id="rId16"/>
    <p:sldId id="265" r:id="rId17"/>
    <p:sldId id="266" r:id="rId18"/>
    <p:sldId id="274" r:id="rId19"/>
    <p:sldId id="270" r:id="rId20"/>
    <p:sldId id="268" r:id="rId21"/>
    <p:sldId id="267" r:id="rId22"/>
    <p:sldId id="269" r:id="rId23"/>
    <p:sldId id="27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3" d="100"/>
          <a:sy n="73" d="100"/>
        </p:scale>
        <p:origin x="132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229561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284815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256477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3097282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300919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313343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582743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164612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426830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5847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EED3A2-B05F-4D4B-9777-EC5D54BF673A}"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95151A-715D-430C-ABA0-42AE92D3A3E8}" type="slidenum">
              <a:rPr lang="en-US" smtClean="0"/>
              <a:pPr/>
              <a:t>‹#›</a:t>
            </a:fld>
            <a:endParaRPr lang="en-US"/>
          </a:p>
        </p:txBody>
      </p:sp>
    </p:spTree>
    <p:extLst>
      <p:ext uri="{BB962C8B-B14F-4D97-AF65-F5344CB8AC3E}">
        <p14:creationId xmlns:p14="http://schemas.microsoft.com/office/powerpoint/2010/main" val="943514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ED3A2-B05F-4D4B-9777-EC5D54BF673A}" type="datetimeFigureOut">
              <a:rPr lang="en-US" smtClean="0"/>
              <a:pPr/>
              <a:t>11/29/2021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5151A-715D-430C-ABA0-42AE92D3A3E8}" type="slidenum">
              <a:rPr lang="en-US" smtClean="0"/>
              <a:pPr/>
              <a:t>‹#›</a:t>
            </a:fld>
            <a:endParaRPr lang="en-US"/>
          </a:p>
        </p:txBody>
      </p:sp>
    </p:spTree>
    <p:extLst>
      <p:ext uri="{BB962C8B-B14F-4D97-AF65-F5344CB8AC3E}">
        <p14:creationId xmlns:p14="http://schemas.microsoft.com/office/powerpoint/2010/main" val="1779337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video" Target="file:///C:\Users\HP\Desktop\PH103_NEW\INTRO\media.io_AromaticAjarGhostshrimp.mp4" TargetMode="External"/><Relationship Id="rId7" Type="http://schemas.openxmlformats.org/officeDocument/2006/relationships/oleObject" Target="../embeddings/oleObject1.bin"/><Relationship Id="rId2" Type="http://schemas.microsoft.com/office/2007/relationships/media" Target="file:///C:\Users\HP\Desktop\PH103_NEW\INTRO\media.io_AromaticAjarGhostshrimp.mp4" TargetMode="Externa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gif"/><Relationship Id="rId10" Type="http://schemas.openxmlformats.org/officeDocument/2006/relationships/image" Target="../media/image26.gif"/><Relationship Id="rId4" Type="http://schemas.openxmlformats.org/officeDocument/2006/relationships/slideLayout" Target="../slideLayouts/slideLayout2.xm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8.gif"/><Relationship Id="rId3" Type="http://schemas.microsoft.com/office/2007/relationships/media" Target="file:///C:\Users\HP\Desktop\PH103_NEW\INTRO\Glass_breaking.mp4" TargetMode="External"/><Relationship Id="rId7" Type="http://schemas.openxmlformats.org/officeDocument/2006/relationships/image" Target="../media/image25.png"/><Relationship Id="rId2" Type="http://schemas.openxmlformats.org/officeDocument/2006/relationships/video" Target="file:///C:\Users\HP\Desktop\PH103_NEW\INTRO\Tacoma_collapse_short.mp4" TargetMode="External"/><Relationship Id="rId1" Type="http://schemas.microsoft.com/office/2007/relationships/media" Target="file:///C:\Users\HP\Desktop\PH103_NEW\INTRO\Tacoma_collapse_short.mp4" TargetMode="External"/><Relationship Id="rId6" Type="http://schemas.openxmlformats.org/officeDocument/2006/relationships/image" Target="../media/image27.jpeg"/><Relationship Id="rId5" Type="http://schemas.openxmlformats.org/officeDocument/2006/relationships/slideLayout" Target="../slideLayouts/slideLayout2.xml"/><Relationship Id="rId4" Type="http://schemas.openxmlformats.org/officeDocument/2006/relationships/video" Target="file:///C:\Users\HP\Desktop\PH103_NEW\INTRO\Glass_breaking.mp4"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P\Desktop\PH103_NEW\INTRO\Feather_ball.mp4" TargetMode="External"/><Relationship Id="rId1" Type="http://schemas.microsoft.com/office/2007/relationships/media" Target="file:///C:\Users\HP\Desktop\PH103_NEW\INTRO\Feather_ball.mp4"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P\Desktop\PH103_NEW\INTRO\A%20Boy%20And%20His%20Atom-%20The%20World's%20Smallest%20Movie%20(1).mp4" TargetMode="External"/><Relationship Id="rId1" Type="http://schemas.microsoft.com/office/2007/relationships/media" Target="file:///C:\Users\HP\Desktop\PH103_NEW\INTRO\A%20Boy%20And%20His%20Atom-%20The%20World's%20Smallest%20Movie%20(1).mp4"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105400"/>
            <a:ext cx="7772400" cy="838200"/>
          </a:xfrm>
        </p:spPr>
        <p:txBody>
          <a:bodyPr/>
          <a:lstStyle/>
          <a:p>
            <a:r>
              <a:rPr lang="en-US" b="1" dirty="0" smtClean="0"/>
              <a:t>PH 103: PHYSICS</a:t>
            </a:r>
            <a:endParaRPr lang="en-US" b="1" dirty="0"/>
          </a:p>
        </p:txBody>
      </p:sp>
      <p:sp>
        <p:nvSpPr>
          <p:cNvPr id="3" name="Subtitle 2"/>
          <p:cNvSpPr>
            <a:spLocks noGrp="1"/>
          </p:cNvSpPr>
          <p:nvPr>
            <p:ph type="subTitle" idx="1"/>
          </p:nvPr>
        </p:nvSpPr>
        <p:spPr>
          <a:xfrm>
            <a:off x="1371600" y="5943600"/>
            <a:ext cx="6400800" cy="533400"/>
          </a:xfrm>
        </p:spPr>
        <p:txBody>
          <a:bodyPr>
            <a:normAutofit fontScale="92500" lnSpcReduction="10000"/>
          </a:bodyPr>
          <a:lstStyle/>
          <a:p>
            <a:r>
              <a:rPr lang="en-US" b="1" dirty="0" smtClean="0">
                <a:solidFill>
                  <a:srgbClr val="FF0000"/>
                </a:solidFill>
              </a:rPr>
              <a:t>INTRODUCTION</a:t>
            </a:r>
          </a:p>
          <a:p>
            <a:endParaRPr lang="en-US" b="1" dirty="0">
              <a:solidFill>
                <a:srgbClr val="FF0000"/>
              </a:solidFill>
            </a:endParaRPr>
          </a:p>
        </p:txBody>
      </p:sp>
      <p:pic>
        <p:nvPicPr>
          <p:cNvPr id="23554" name="Picture 2" descr="File:Interference of a quantum particle with itself.gif - Wikimedia Common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017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Scheme</a:t>
            </a:r>
            <a:endParaRPr lang="en-US" dirty="0"/>
          </a:p>
        </p:txBody>
      </p:sp>
      <p:sp>
        <p:nvSpPr>
          <p:cNvPr id="4" name="TextBox 3"/>
          <p:cNvSpPr txBox="1"/>
          <p:nvPr/>
        </p:nvSpPr>
        <p:spPr>
          <a:xfrm>
            <a:off x="1366603" y="2895600"/>
            <a:ext cx="6410794" cy="830997"/>
          </a:xfrm>
          <a:prstGeom prst="rect">
            <a:avLst/>
          </a:prstGeom>
          <a:noFill/>
        </p:spPr>
        <p:txBody>
          <a:bodyPr wrap="none" rtlCol="0">
            <a:spAutoFit/>
          </a:bodyPr>
          <a:lstStyle/>
          <a:p>
            <a:r>
              <a:rPr lang="en-US" sz="4800" dirty="0" smtClean="0">
                <a:solidFill>
                  <a:srgbClr val="002060"/>
                </a:solidFill>
              </a:rPr>
              <a:t>Will get updated soon…..</a:t>
            </a:r>
            <a:endParaRPr lang="en-IN" sz="4800" dirty="0">
              <a:solidFill>
                <a:srgbClr val="00206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What have you learned so far?</a:t>
            </a:r>
            <a:endParaRPr lang="en-US" dirty="0"/>
          </a:p>
        </p:txBody>
      </p:sp>
      <p:sp>
        <p:nvSpPr>
          <p:cNvPr id="4" name="TextBox 3"/>
          <p:cNvSpPr txBox="1"/>
          <p:nvPr/>
        </p:nvSpPr>
        <p:spPr>
          <a:xfrm>
            <a:off x="609600" y="1219200"/>
            <a:ext cx="8153400" cy="4832092"/>
          </a:xfrm>
          <a:prstGeom prst="rect">
            <a:avLst/>
          </a:prstGeom>
          <a:solidFill>
            <a:schemeClr val="bg1">
              <a:lumMod val="65000"/>
              <a:alpha val="68000"/>
            </a:schemeClr>
          </a:solidFill>
        </p:spPr>
        <p:txBody>
          <a:bodyPr wrap="square" rtlCol="0">
            <a:spAutoFit/>
          </a:bodyPr>
          <a:lstStyle/>
          <a:p>
            <a:pPr>
              <a:buFont typeface="Arial" pitchFamily="34" charset="0"/>
              <a:buChar char="•"/>
            </a:pPr>
            <a:r>
              <a:rPr lang="en-US" sz="4400" dirty="0" smtClean="0"/>
              <a:t>Scalars and Vectors</a:t>
            </a:r>
          </a:p>
          <a:p>
            <a:pPr>
              <a:buFont typeface="Arial" pitchFamily="34" charset="0"/>
              <a:buChar char="•"/>
            </a:pPr>
            <a:r>
              <a:rPr lang="en-US" sz="4400" dirty="0" smtClean="0"/>
              <a:t>Motion in straight line</a:t>
            </a:r>
          </a:p>
          <a:p>
            <a:pPr>
              <a:buFont typeface="Arial" pitchFamily="34" charset="0"/>
              <a:buChar char="•"/>
            </a:pPr>
            <a:r>
              <a:rPr lang="en-US" sz="4400" dirty="0" smtClean="0"/>
              <a:t> Laws of Motion</a:t>
            </a:r>
          </a:p>
          <a:p>
            <a:pPr>
              <a:buFont typeface="Arial" pitchFamily="34" charset="0"/>
              <a:buChar char="•"/>
            </a:pPr>
            <a:r>
              <a:rPr lang="en-US" sz="4400" dirty="0" smtClean="0"/>
              <a:t>Torque and Angular momentum</a:t>
            </a:r>
          </a:p>
          <a:p>
            <a:pPr>
              <a:buFont typeface="Arial" pitchFamily="34" charset="0"/>
              <a:buChar char="•"/>
            </a:pPr>
            <a:r>
              <a:rPr lang="en-US" sz="4400" dirty="0" smtClean="0"/>
              <a:t>Harmonic Motion</a:t>
            </a:r>
          </a:p>
          <a:p>
            <a:pPr>
              <a:buFont typeface="Arial" pitchFamily="34" charset="0"/>
              <a:buChar char="•"/>
            </a:pPr>
            <a:r>
              <a:rPr lang="en-US" sz="4400" dirty="0" smtClean="0"/>
              <a:t>Dual Nature of Matter and Radiation</a:t>
            </a:r>
            <a:endParaRPr lang="en-US" sz="4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lstStyle/>
          <a:p>
            <a:r>
              <a:rPr lang="en-US" dirty="0" smtClean="0"/>
              <a:t>Highlights of the course</a:t>
            </a:r>
            <a:endParaRPr lang="en-US" dirty="0"/>
          </a:p>
        </p:txBody>
      </p:sp>
      <p:sp>
        <p:nvSpPr>
          <p:cNvPr id="5" name="Rectangle 4"/>
          <p:cNvSpPr/>
          <p:nvPr/>
        </p:nvSpPr>
        <p:spPr>
          <a:xfrm>
            <a:off x="3276600" y="914400"/>
            <a:ext cx="2743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Co-ordinate Systems</a:t>
            </a:r>
            <a:endParaRPr lang="en-US" dirty="0"/>
          </a:p>
        </p:txBody>
      </p:sp>
      <p:sp>
        <p:nvSpPr>
          <p:cNvPr id="6" name="Down Arrow 5"/>
          <p:cNvSpPr/>
          <p:nvPr/>
        </p:nvSpPr>
        <p:spPr>
          <a:xfrm>
            <a:off x="4484783" y="1458817"/>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76600" y="1981200"/>
            <a:ext cx="2743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Introduction to Vector Operators</a:t>
            </a:r>
            <a:endParaRPr lang="en-US" dirty="0"/>
          </a:p>
        </p:txBody>
      </p:sp>
      <p:sp>
        <p:nvSpPr>
          <p:cNvPr id="9" name="Rectangle 8"/>
          <p:cNvSpPr/>
          <p:nvPr/>
        </p:nvSpPr>
        <p:spPr>
          <a:xfrm>
            <a:off x="2796447" y="3048000"/>
            <a:ext cx="3733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Work , Energy and Conservation laws</a:t>
            </a:r>
            <a:endParaRPr lang="en-US" dirty="0"/>
          </a:p>
        </p:txBody>
      </p:sp>
      <p:sp>
        <p:nvSpPr>
          <p:cNvPr id="10" name="Down Arrow 9"/>
          <p:cNvSpPr/>
          <p:nvPr/>
        </p:nvSpPr>
        <p:spPr>
          <a:xfrm>
            <a:off x="4495800" y="25146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19400" y="4114800"/>
            <a:ext cx="3733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Rigid body in motion</a:t>
            </a:r>
            <a:endParaRPr lang="en-US" b="1" dirty="0"/>
          </a:p>
        </p:txBody>
      </p:sp>
      <p:sp>
        <p:nvSpPr>
          <p:cNvPr id="12" name="Down Arrow 11"/>
          <p:cNvSpPr/>
          <p:nvPr/>
        </p:nvSpPr>
        <p:spPr>
          <a:xfrm>
            <a:off x="4507736" y="3593336"/>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19400" y="5191698"/>
            <a:ext cx="3733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Oscillations and Waves</a:t>
            </a:r>
            <a:endParaRPr lang="en-US" b="1" dirty="0"/>
          </a:p>
        </p:txBody>
      </p:sp>
      <p:sp>
        <p:nvSpPr>
          <p:cNvPr id="15" name="Down Arrow 14"/>
          <p:cNvSpPr/>
          <p:nvPr/>
        </p:nvSpPr>
        <p:spPr>
          <a:xfrm>
            <a:off x="4507736" y="467023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19400" y="6172200"/>
            <a:ext cx="3733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Quantum Physics</a:t>
            </a:r>
            <a:endParaRPr lang="en-US" b="1" dirty="0"/>
          </a:p>
        </p:txBody>
      </p:sp>
      <p:sp>
        <p:nvSpPr>
          <p:cNvPr id="17" name="Down Arrow 16"/>
          <p:cNvSpPr/>
          <p:nvPr/>
        </p:nvSpPr>
        <p:spPr>
          <a:xfrm>
            <a:off x="4507736" y="5747132"/>
            <a:ext cx="304800" cy="425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lstStyle/>
          <a:p>
            <a:r>
              <a:rPr lang="en-US" b="1" dirty="0" smtClean="0"/>
              <a:t>Co-ordinate Systems</a:t>
            </a:r>
            <a:endParaRPr lang="en-US" dirty="0"/>
          </a:p>
        </p:txBody>
      </p:sp>
      <p:pic>
        <p:nvPicPr>
          <p:cNvPr id="2050" name="Picture 2" descr="Image result for Ants on a string"/>
          <p:cNvPicPr>
            <a:picLocks noChangeAspect="1" noChangeArrowheads="1"/>
          </p:cNvPicPr>
          <p:nvPr/>
        </p:nvPicPr>
        <p:blipFill>
          <a:blip r:embed="rId2"/>
          <a:srcRect l="29296"/>
          <a:stretch>
            <a:fillRect/>
          </a:stretch>
        </p:blipFill>
        <p:spPr bwMode="auto">
          <a:xfrm>
            <a:off x="51844" y="762000"/>
            <a:ext cx="3986756" cy="3176789"/>
          </a:xfrm>
          <a:prstGeom prst="rect">
            <a:avLst/>
          </a:prstGeom>
          <a:noFill/>
        </p:spPr>
      </p:pic>
      <p:pic>
        <p:nvPicPr>
          <p:cNvPr id="2052" name="Picture 4" descr="Image result for Ants on a sphere?"/>
          <p:cNvPicPr>
            <a:picLocks noChangeAspect="1" noChangeArrowheads="1"/>
          </p:cNvPicPr>
          <p:nvPr/>
        </p:nvPicPr>
        <p:blipFill>
          <a:blip r:embed="rId3" cstate="print"/>
          <a:srcRect l="34650" t="4319" b="10488"/>
          <a:stretch>
            <a:fillRect/>
          </a:stretch>
        </p:blipFill>
        <p:spPr bwMode="auto">
          <a:xfrm>
            <a:off x="457200" y="3962400"/>
            <a:ext cx="2743200" cy="2608018"/>
          </a:xfrm>
          <a:prstGeom prst="rect">
            <a:avLst/>
          </a:prstGeom>
          <a:noFill/>
        </p:spPr>
      </p:pic>
      <p:pic>
        <p:nvPicPr>
          <p:cNvPr id="2054" name="Picture 6" descr="Image result for Satellite orbiting animation"/>
          <p:cNvPicPr>
            <a:picLocks noChangeAspect="1" noChangeArrowheads="1" noCrop="1"/>
          </p:cNvPicPr>
          <p:nvPr/>
        </p:nvPicPr>
        <p:blipFill>
          <a:blip r:embed="rId4"/>
          <a:srcRect/>
          <a:stretch>
            <a:fillRect/>
          </a:stretch>
        </p:blipFill>
        <p:spPr bwMode="auto">
          <a:xfrm>
            <a:off x="4800600" y="838200"/>
            <a:ext cx="3733800" cy="2800352"/>
          </a:xfrm>
          <a:prstGeom prst="rect">
            <a:avLst/>
          </a:prstGeom>
          <a:noFill/>
        </p:spPr>
      </p:pic>
      <p:pic>
        <p:nvPicPr>
          <p:cNvPr id="2056" name="Picture 8" descr="Image result for TYRE ROLLING ANIMATION GIF"/>
          <p:cNvPicPr>
            <a:picLocks noChangeAspect="1" noChangeArrowheads="1" noCrop="1"/>
          </p:cNvPicPr>
          <p:nvPr/>
        </p:nvPicPr>
        <p:blipFill>
          <a:blip r:embed="rId5"/>
          <a:srcRect/>
          <a:stretch>
            <a:fillRect/>
          </a:stretch>
        </p:blipFill>
        <p:spPr bwMode="auto">
          <a:xfrm>
            <a:off x="4495801" y="4209644"/>
            <a:ext cx="4114800" cy="26483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lstStyle/>
          <a:p>
            <a:r>
              <a:rPr lang="en-US" b="1" dirty="0" smtClean="0"/>
              <a:t>Introduction to Vector Operators</a:t>
            </a:r>
            <a:endParaRPr lang="en-US" dirty="0"/>
          </a:p>
        </p:txBody>
      </p:sp>
      <p:pic>
        <p:nvPicPr>
          <p:cNvPr id="18" name="Picture 5"/>
          <p:cNvPicPr>
            <a:picLocks noChangeAspect="1" noChangeArrowheads="1"/>
          </p:cNvPicPr>
          <p:nvPr/>
        </p:nvPicPr>
        <p:blipFill>
          <a:blip r:embed="rId2"/>
          <a:srcRect l="20400" t="24533" r="43800" b="24533"/>
          <a:stretch>
            <a:fillRect/>
          </a:stretch>
        </p:blipFill>
        <p:spPr bwMode="auto">
          <a:xfrm>
            <a:off x="0" y="838200"/>
            <a:ext cx="3581400" cy="2895600"/>
          </a:xfrm>
          <a:prstGeom prst="rect">
            <a:avLst/>
          </a:prstGeom>
          <a:noFill/>
          <a:ln w="9525">
            <a:noFill/>
            <a:miter lim="800000"/>
            <a:headEnd/>
            <a:tailEnd/>
          </a:ln>
          <a:effectLst/>
        </p:spPr>
      </p:pic>
      <p:pic>
        <p:nvPicPr>
          <p:cNvPr id="1026" name="Picture 2" descr="Related image"/>
          <p:cNvPicPr>
            <a:picLocks noChangeAspect="1" noChangeArrowheads="1" noCrop="1"/>
          </p:cNvPicPr>
          <p:nvPr/>
        </p:nvPicPr>
        <p:blipFill>
          <a:blip r:embed="rId3"/>
          <a:srcRect/>
          <a:stretch>
            <a:fillRect/>
          </a:stretch>
        </p:blipFill>
        <p:spPr bwMode="auto">
          <a:xfrm>
            <a:off x="3962400" y="990600"/>
            <a:ext cx="5028616" cy="2895600"/>
          </a:xfrm>
          <a:prstGeom prst="rect">
            <a:avLst/>
          </a:prstGeom>
          <a:noFill/>
        </p:spPr>
      </p:pic>
      <p:pic>
        <p:nvPicPr>
          <p:cNvPr id="1028" name="Picture 4" descr="Image result for whirlpool gif"/>
          <p:cNvPicPr>
            <a:picLocks noChangeAspect="1" noChangeArrowheads="1" noCrop="1"/>
          </p:cNvPicPr>
          <p:nvPr/>
        </p:nvPicPr>
        <p:blipFill>
          <a:blip r:embed="rId4"/>
          <a:srcRect/>
          <a:stretch>
            <a:fillRect/>
          </a:stretch>
        </p:blipFill>
        <p:spPr bwMode="auto">
          <a:xfrm>
            <a:off x="152400" y="4038600"/>
            <a:ext cx="3555999" cy="2667000"/>
          </a:xfrm>
          <a:prstGeom prst="rect">
            <a:avLst/>
          </a:prstGeom>
          <a:noFill/>
        </p:spPr>
      </p:pic>
      <p:sp>
        <p:nvSpPr>
          <p:cNvPr id="1032" name="AutoShape 8" descr="Image result for diverging Water fountain"/>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Image result for diverging Water fountain"/>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6" name="Picture 12" descr="Related image"/>
          <p:cNvPicPr>
            <a:picLocks noChangeAspect="1" noChangeArrowheads="1"/>
          </p:cNvPicPr>
          <p:nvPr/>
        </p:nvPicPr>
        <p:blipFill>
          <a:blip r:embed="rId5"/>
          <a:srcRect t="37440" b="12480"/>
          <a:stretch>
            <a:fillRect/>
          </a:stretch>
        </p:blipFill>
        <p:spPr bwMode="auto">
          <a:xfrm>
            <a:off x="4038600" y="4114800"/>
            <a:ext cx="4772025" cy="2389853"/>
          </a:xfrm>
          <a:prstGeom prst="rect">
            <a:avLst/>
          </a:prstGeom>
          <a:noFill/>
        </p:spPr>
      </p:pic>
      <p:pic>
        <p:nvPicPr>
          <p:cNvPr id="1037" name="Picture 13" descr="E:\BTech\PH103\IMG-20190801-WA0000.jpg"/>
          <p:cNvPicPr>
            <a:picLocks noChangeAspect="1" noChangeArrowheads="1"/>
          </p:cNvPicPr>
          <p:nvPr/>
        </p:nvPicPr>
        <p:blipFill>
          <a:blip r:embed="rId6"/>
          <a:srcRect/>
          <a:stretch>
            <a:fillRect/>
          </a:stretch>
        </p:blipFill>
        <p:spPr bwMode="auto">
          <a:xfrm>
            <a:off x="0" y="762000"/>
            <a:ext cx="4191000" cy="31316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normAutofit fontScale="90000"/>
          </a:bodyPr>
          <a:lstStyle/>
          <a:p>
            <a:r>
              <a:rPr lang="en-US" b="1" dirty="0" smtClean="0"/>
              <a:t>Work , Energy and Conservation laws</a:t>
            </a:r>
            <a:endParaRPr lang="en-US" dirty="0"/>
          </a:p>
        </p:txBody>
      </p:sp>
      <p:pic>
        <p:nvPicPr>
          <p:cNvPr id="21506" name="Picture 2" descr="Image result for chandrayan 2  launching"/>
          <p:cNvPicPr>
            <a:picLocks noChangeAspect="1" noChangeArrowheads="1"/>
          </p:cNvPicPr>
          <p:nvPr/>
        </p:nvPicPr>
        <p:blipFill>
          <a:blip r:embed="rId2"/>
          <a:srcRect/>
          <a:stretch>
            <a:fillRect/>
          </a:stretch>
        </p:blipFill>
        <p:spPr bwMode="auto">
          <a:xfrm>
            <a:off x="457200" y="914400"/>
            <a:ext cx="4199271" cy="2361409"/>
          </a:xfrm>
          <a:prstGeom prst="rect">
            <a:avLst/>
          </a:prstGeom>
          <a:noFill/>
        </p:spPr>
      </p:pic>
      <p:pic>
        <p:nvPicPr>
          <p:cNvPr id="21508" name="Picture 4" descr="Image result for Spring mass gif"/>
          <p:cNvPicPr>
            <a:picLocks noChangeAspect="1" noChangeArrowheads="1" noCrop="1"/>
          </p:cNvPicPr>
          <p:nvPr/>
        </p:nvPicPr>
        <p:blipFill>
          <a:blip r:embed="rId3"/>
          <a:srcRect/>
          <a:stretch>
            <a:fillRect/>
          </a:stretch>
        </p:blipFill>
        <p:spPr bwMode="auto">
          <a:xfrm rot="16200000">
            <a:off x="5981700" y="800100"/>
            <a:ext cx="1524000" cy="2667000"/>
          </a:xfrm>
          <a:prstGeom prst="rect">
            <a:avLst/>
          </a:prstGeom>
          <a:noFill/>
        </p:spPr>
      </p:pic>
      <p:pic>
        <p:nvPicPr>
          <p:cNvPr id="21510" name="Picture 6" descr="Image result for Diatomic oscillation"/>
          <p:cNvPicPr>
            <a:picLocks noChangeAspect="1" noChangeArrowheads="1"/>
          </p:cNvPicPr>
          <p:nvPr/>
        </p:nvPicPr>
        <p:blipFill>
          <a:blip r:embed="rId4" cstate="print"/>
          <a:srcRect/>
          <a:stretch>
            <a:fillRect/>
          </a:stretch>
        </p:blipFill>
        <p:spPr bwMode="auto">
          <a:xfrm>
            <a:off x="3200400" y="3429000"/>
            <a:ext cx="3429000" cy="31696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lstStyle/>
          <a:p>
            <a:r>
              <a:rPr lang="en-US" b="1" dirty="0" smtClean="0"/>
              <a:t>Rigid body in motion</a:t>
            </a:r>
            <a:endParaRPr lang="en-US" b="1" dirty="0"/>
          </a:p>
        </p:txBody>
      </p:sp>
      <p:pic>
        <p:nvPicPr>
          <p:cNvPr id="18" name="Picture 2" descr="Related image"/>
          <p:cNvPicPr>
            <a:picLocks noChangeAspect="1" noChangeArrowheads="1" noCrop="1"/>
          </p:cNvPicPr>
          <p:nvPr/>
        </p:nvPicPr>
        <p:blipFill>
          <a:blip r:embed="rId5"/>
          <a:srcRect/>
          <a:stretch>
            <a:fillRect/>
          </a:stretch>
        </p:blipFill>
        <p:spPr bwMode="auto">
          <a:xfrm>
            <a:off x="228600" y="1066800"/>
            <a:ext cx="3793067" cy="2133601"/>
          </a:xfrm>
          <a:prstGeom prst="rect">
            <a:avLst/>
          </a:prstGeom>
          <a:noFill/>
        </p:spPr>
      </p:pic>
      <p:pic>
        <p:nvPicPr>
          <p:cNvPr id="19" name="Picture 9" descr="teaposy daydream glass teapot, heat resistent"/>
          <p:cNvPicPr>
            <a:picLocks noChangeAspect="1" noChangeArrowheads="1"/>
          </p:cNvPicPr>
          <p:nvPr/>
        </p:nvPicPr>
        <p:blipFill>
          <a:blip r:embed="rId6" cstate="print"/>
          <a:srcRect l="10800" t="20880" r="11160" b="20880"/>
          <a:stretch>
            <a:fillRect/>
          </a:stretch>
        </p:blipFill>
        <p:spPr bwMode="auto">
          <a:xfrm>
            <a:off x="4800600" y="1295400"/>
            <a:ext cx="3505200" cy="2615879"/>
          </a:xfrm>
          <a:prstGeom prst="rect">
            <a:avLst/>
          </a:prstGeom>
          <a:solidFill>
            <a:schemeClr val="bg1">
              <a:alpha val="0"/>
            </a:schemeClr>
          </a:solidFill>
        </p:spPr>
      </p:pic>
      <p:cxnSp>
        <p:nvCxnSpPr>
          <p:cNvPr id="20" name="Straight Connector 19"/>
          <p:cNvCxnSpPr/>
          <p:nvPr/>
        </p:nvCxnSpPr>
        <p:spPr>
          <a:xfrm rot="16200000" flipH="1">
            <a:off x="4727947" y="2594347"/>
            <a:ext cx="3309776" cy="35930"/>
          </a:xfrm>
          <a:prstGeom prst="line">
            <a:avLst/>
          </a:prstGeom>
          <a:ln w="762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6135478" y="1047520"/>
            <a:ext cx="493922" cy="260733"/>
          </a:xfrm>
          <a:custGeom>
            <a:avLst/>
            <a:gdLst>
              <a:gd name="connsiteX0" fmla="*/ 413132 w 493922"/>
              <a:gd name="connsiteY0" fmla="*/ 0 h 260733"/>
              <a:gd name="connsiteX1" fmla="*/ 490250 w 493922"/>
              <a:gd name="connsiteY1" fmla="*/ 121186 h 260733"/>
              <a:gd name="connsiteX2" fmla="*/ 435166 w 493922"/>
              <a:gd name="connsiteY2" fmla="*/ 209321 h 260733"/>
              <a:gd name="connsiteX3" fmla="*/ 347031 w 493922"/>
              <a:gd name="connsiteY3" fmla="*/ 253388 h 260733"/>
              <a:gd name="connsiteX4" fmla="*/ 104660 w 493922"/>
              <a:gd name="connsiteY4" fmla="*/ 253388 h 260733"/>
              <a:gd name="connsiteX5" fmla="*/ 16525 w 493922"/>
              <a:gd name="connsiteY5" fmla="*/ 220338 h 260733"/>
              <a:gd name="connsiteX6" fmla="*/ 5508 w 493922"/>
              <a:gd name="connsiteY6" fmla="*/ 143220 h 260733"/>
              <a:gd name="connsiteX7" fmla="*/ 27542 w 493922"/>
              <a:gd name="connsiteY7" fmla="*/ 66102 h 26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922" h="260733">
                <a:moveTo>
                  <a:pt x="413132" y="0"/>
                </a:moveTo>
                <a:cubicBezTo>
                  <a:pt x="449855" y="43149"/>
                  <a:pt x="486578" y="86299"/>
                  <a:pt x="490250" y="121186"/>
                </a:cubicBezTo>
                <a:cubicBezTo>
                  <a:pt x="493922" y="156073"/>
                  <a:pt x="459036" y="187287"/>
                  <a:pt x="435166" y="209321"/>
                </a:cubicBezTo>
                <a:cubicBezTo>
                  <a:pt x="411296" y="231355"/>
                  <a:pt x="402115" y="246043"/>
                  <a:pt x="347031" y="253388"/>
                </a:cubicBezTo>
                <a:cubicBezTo>
                  <a:pt x="291947" y="260733"/>
                  <a:pt x="159744" y="258896"/>
                  <a:pt x="104660" y="253388"/>
                </a:cubicBezTo>
                <a:cubicBezTo>
                  <a:pt x="49576" y="247880"/>
                  <a:pt x="33050" y="238699"/>
                  <a:pt x="16525" y="220338"/>
                </a:cubicBezTo>
                <a:cubicBezTo>
                  <a:pt x="0" y="201977"/>
                  <a:pt x="3672" y="168926"/>
                  <a:pt x="5508" y="143220"/>
                </a:cubicBezTo>
                <a:cubicBezTo>
                  <a:pt x="7344" y="117514"/>
                  <a:pt x="17443" y="91808"/>
                  <a:pt x="27542" y="66102"/>
                </a:cubicBezTo>
              </a:path>
            </a:pathLst>
          </a:custGeom>
          <a:ln w="34925" cmpd="sng">
            <a:solidFill>
              <a:schemeClr val="accent4">
                <a:lumMod val="75000"/>
              </a:schemeClr>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2" name="Object 25"/>
          <p:cNvGraphicFramePr>
            <a:graphicFrameLocks noChangeAspect="1"/>
          </p:cNvGraphicFramePr>
          <p:nvPr/>
        </p:nvGraphicFramePr>
        <p:xfrm>
          <a:off x="6379477" y="914400"/>
          <a:ext cx="207963" cy="241300"/>
        </p:xfrm>
        <a:graphic>
          <a:graphicData uri="http://schemas.openxmlformats.org/presentationml/2006/ole">
            <mc:AlternateContent xmlns:mc="http://schemas.openxmlformats.org/markup-compatibility/2006">
              <mc:Choice xmlns:v="urn:schemas-microsoft-com:vml" Requires="v">
                <p:oleObj spid="_x0000_s22583" name="Equation" r:id="rId7" imgW="152280" imgH="177480" progId="Equation.DSMT4">
                  <p:embed/>
                </p:oleObj>
              </mc:Choice>
              <mc:Fallback>
                <p:oleObj name="Equation" r:id="rId7" imgW="152280" imgH="177480" progId="Equation.DSMT4">
                  <p:embed/>
                  <p:pic>
                    <p:nvPicPr>
                      <p:cNvPr id="0"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9477" y="914400"/>
                        <a:ext cx="207963" cy="241300"/>
                      </a:xfrm>
                      <a:prstGeom prst="rect">
                        <a:avLst/>
                      </a:prstGeom>
                      <a:solidFill>
                        <a:srgbClr val="CC3300"/>
                      </a:solidFill>
                    </p:spPr>
                  </p:pic>
                </p:oleObj>
              </mc:Fallback>
            </mc:AlternateContent>
          </a:graphicData>
        </a:graphic>
      </p:graphicFrame>
      <p:pic>
        <p:nvPicPr>
          <p:cNvPr id="25" name="media.io_AromaticAjarGhostshrimp.mp4">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9"/>
          <a:stretch>
            <a:fillRect/>
          </a:stretch>
        </p:blipFill>
        <p:spPr>
          <a:xfrm>
            <a:off x="304800" y="3733800"/>
            <a:ext cx="3860800" cy="2895600"/>
          </a:xfrm>
          <a:prstGeom prst="rect">
            <a:avLst/>
          </a:prstGeom>
        </p:spPr>
      </p:pic>
      <p:sp>
        <p:nvSpPr>
          <p:cNvPr id="22531" name="AutoShape 3" descr="data:image/gif;base64,R0lGODlhtADwAIeTACEdGFuMXnU4CMvHerqMTHZgPzFQMrSuZKVhF4SMXEhxS3V5WoSnffTnkt+sYldPO4qKhkcaBtORSurHeot9Ya+tqVNfQ97Knq+dfHJmUEM1Lah5P3xMIbeba5qOfOvZflxwUXl4cqiLWua9dNCrbmpgS2AzFJFQEbt9OWd+VCUwI+3pypFeJ4ephsiQSI5uS4t+Z/nIc2hRNipDKoedg866kqimljhfOqR9Tl90WaKeWXCgc9O7cndsVXxRLHiDbneDWPi+aZBqP6ecgl1HLvKsWsubV2VhWl1eWHSMZ1JQS4+CYtaiWbS9nqdsJ+HZq6G3nIKXdUhGQP3cer+9bsaug0FQPZuNcXRwafLJhrGNW/7qrnpBD8PIpfnZorKDQ5KRjv76z6ino4mLdIR4XsSldbaqiV4pBuO0a6CemzgyJm1wZ2w0CI9hNPvbk0JYQbalgjw/OHiYd7yukrF6OcaUVadwNU9JP+qkVZp6UoB9eZNYHIRFDaOUdNrCl2pzTioaDtTYsSwoIKipYVMjCFOBVtrGntfTjolWI9TAlXpYNhonGn9uP/70sENgRPXRn/vpx9fMduXYyP7++KaEV97GmvLi0l+BXXurfv7ykmiXapG0kFQ4ImNaS7y7uOTYkJaGaodNFr+EQcrPqs66jr2safHs27+th6+mmdTJvMfCvYdYLZSXalNyUphySWctBaqadu/BesujZd/Sw6moetrGmtiYT5uWkVEdA5xZEz0TA4JlSJOdjZttOGxEI76SUaNmJOrPdlhoQ7akZNG0cve0YFhoUXmNdOXgrbOUZezfzUM9N187IWw7FLu1rYWEgIKEXcrIk5thInuge69vJby9hjJYNVtXQJ6VVSg4J56vk1lYU8i0jFUrD+3OjmpnSzpIN/7qiLqec+CiV2eNZ4NgPJKOVbSzr5Ooj4uGgX9yWLy9n35yYaevopWLcJlkMiEpHv7xwWqBZezhkpyDXrGFTcrGwvzQdGNXQWtoYfbQjf3gpzw3KdraxUZoSAAAACH/C05FVFNDQVBFMi4wAwEAAAAh+QQFBAD/ACwAAAAAtADwAAAI/wDTpLmVRoxAgrcICjRYUIxBhw4LShyYpgJEihcbiiEIsULFCiA7nhNT4dw5TxbFmCTpcWTENOfSGDsH0uTJc84sgrRos6QnkyVrmnT282RRZ6qK3rT509NPlU6b/sxpUlXSClF/qjqZNKo9p+esOnWWkKPChWcjvny5cG3Gjg5DPoTYMaXLnSRZ4nUItKTJNK1U+sXqd6lKmySd0SzMdCpTo0aVSo5c1BPRyJeJgt08NmrSriYTglHI8OCtjRMH0i1dWiLJiR750tUYF+LKwYjXFvSbc2OrpUNLQrUJdDHxm4WVao76+Gfym2BxRs/aNHNn5tSdqjotkKJojN3DH/9suDD8XPIsL65um1JvUJdqF7ffmQZEzaByi+vE7ROy856RSYedYjYRWN1/xxlImXbYCRjVWeWN1p1DCYk32loenRZbd6ethhpb6a1ml04GycXTbTHdEphgxt1VmE/OQWUZfslFJwZzkB1X3GMVqELUV0kdNx2DRfnoHBjecSheeW1xNJGHHpnHWkVpXChbWxotRNNII5EI1GEe2cdSizsRR5KZWB13GHFFYRWkZUqRGaBk2PnVFY5Z6XhWQhshhORANqASqA2DomKooYQKquihiCIa6KKEPtooo5SiUoGhl2ZqKUg5OeOMDa14KuqoaK4Ul3HRmSTVWCfB6JRPVFn/JmSbc3LWFJvZQbfRaLcguSdCaUQaqRg2EFssocYae+yywjaLLLPEemioQ5ZuutO1FYDhSDujiopKbXn1hJ9xIKWKnHPRlRSkUZltuWNjAWqGmblNoVahaU4G6+G+/KZEIrYAByzwtVveR5y2axJnw36MnanfiAgyxSmC07n6XnPZZbVcnn5ptytF4/kJBr8kw/UvXgwPrHKZBL94zi2OONyTDSg6fOaLDhNGUpyMpYncYlPFqSququYJL1OKeZKaQb0OBMYzeuhBW8kk1vaveytnjS25hcGcsE00F3wzY+QifWt/Tw0WUnF3tvyiUuXmqB2uFvFaltNPh4AFFiFM/10yXCantx/WWmdtHMI6VhB2XwCruSZu77pbYOIAB40x2aqKxe5NChEEBpJg6IFFPntj0eHf+1ZtYuGsb/0ezO1ArviNBLbXl5kqJez6e5UJrSNNBEouLnBFE+0JhAelszfpWKxxOuokX51Xyq0bXsEtN4w5s3t0Sc5wwQT//q5fN7c4OfFs6nhUjr4WpNAzzedDej4jQx/99NMPTn31AZ+DsNo0KdapagMUxcSFJ6eiClBuBSA1kY13PCMOVuj0rqiQ5TuieYbeSpcPD9gPdfPJn+r4NzDYsSyAgMtdXYTyHvLlrlUNS5wMxXccxijFYTjyTp+etjz5YaF+H0xdCv+rJp4VkhAkXjMYTVzjL/mE6z3pWQxcYEITFg2PhSEp13RmdbSOZUUMn8NbQiCgN/nJLx0CDOLf2mMQMIQgBHqAY9Se0ZAjXu8GsQNYhwpyxZHApDAqlKJg+FI2Fl0MTZiToI4UUyaiKCYnt4CAn3qlwdHlYw1YSIca13iRz4UuBKR7497emA5JHrB1MPsIuTgiktzM5zbaY2F6qDiSGA0GTMLp2VNcwqMGLuV6duNVOkKwBh/mYwyb/Fsa0vEMCDjzGWvYxhHWUEwzHiEfogvByKqnrY9gq1hOZOJ6WiiUHfEFi1/63u0ehqDaoSRhERyIaCpERh+Obgx+S6ZDwND/PCzoQXn5OAIS8gHKS+YDCdtAQggQegSpoXJbAbPBbqKUQhVmMZYjmh7luMRRReLmcecbGk2iYpF59qpX6dCD/DCJzTTqEyK3sCQ29XCEaa5BD/ALKEITmo9tKEGaISDcwLoZ0RU6kScokwu4TgWfBobPirC8WO0iZxGhgcSTnvOk6KrZ0nxuEgLXHJ3e1iDJzymvoDXlm0B/Sj+hBiyVEVUbUukSkoWwMSgrzIv2HNjKm8ENhvJJZF/A+LnO3WKY8ZPfD8jjUjWmIQQ2LaY2aROep32OjEdgqzdXRlQ96nVMp4SPv15TEbriz2BZbNjNoHrI/4wrKMHzX2Hl2SvR/8kUBpTVJxjWgISwroGOJKPt03r6Uz2IUGDY2yx9LEKeuwpHRHtxYURqcsMupbaKJttRmmJbTpHSpCyi0apMCeoatTj2GTrdBlm9GhHRQGCYSNCs4ATW2W9mCTazsZped6NC7nl0hE90l068i0X8hOtlniwsGMgo0zX0jVjsRR0EsHDN30Igwkzr1XtVqgQlHEFDbkXiG9KQx2sJECRT+8hDtPS9+9gmnefUKwt5idS1PQyBqnouXxScYMQalLwrPk9j+fXYgB4BC8+wEpF75UkIoNenSDCu4AjXTcItLC4faYt69iUupYaoTKAtE4xF6Dgb34aFC5YkkxcsOjPmg/8dbZFotD54izVcU35pZa9AeAUGZlK4w/ng77Xyl8oS70SApdXNbipiqgMOMKN3GRuYbsdG7MrsxcYhpHzWXJYFl9GMWHCNqCMy5NWAwYy8RYLp1sOWk162nh3+8FIZtpEbTBQve1RPlrpXNdPib4CEdLS/RlvjYe8nsN2rYnjD+Exigro85t01kcFQU2luAwsXvshhn1FKPkfyGVDTwxoAXT9a76fKnmUja2LjaP7mpbR1zNmL52IXWLay14PkL3ZhyOkmtzl+plsallbT2CpRGKEDPV0aIKDSmk5TD+9VnkC3kVD5Ag5l6B60nEf9loecaHCfZQheK1qXEFmRrmv/w3RTt2Q3eX6uzZfcm5OCjJ7yzmaYduZpllIKNd4eIQTvxcI27tDhDutcvyFMpQg/FPLZMPePd4USsOuYEpjMkjZcso1gEBhamZlktkympCVLh6SNQzvO+W0jTXka6ovE0efTvPCpf6o3JBBdCW2HEokyjuuJmjfIsXEJ1bVeWhLxsUtzMaJHUotaxIvogH+pUL9zeklqIokhNFeLzRkSyfgqIcpZGs2E+QbcNPSU4h2WQofz/uvpKV2/Jw6y5qf4eOgJctYer6iJolhF0cYljJ1eMM7vvAYPLEkgG098QRC9cISSjo5aHggZcSoRLHg4oEq4Oxbut09bW80ixSr8/3oGvmJo+1E9xNa0utMOHxlzvSZW+1Jh19xnmFsyHcg/O81rzpB0ME9CWsY0zEQeIUBxqBdrQPR4OnELI5Y/FLJ/bpF2E9IRU7NEZxI4FAVdvBZ1S2VdWwIBWOVJzFRQZoR/x8ckKxZ+K+ZGnrQknMdKBhECRedTn5eAJQMGDShjG3EeadcatMFGdgWE/bV+IvKDX7N42PVxePEy8lQlojdMbpYPJlhEE3J2x5dkKWVY+AKDaaAHHYYEYLgNwAU92MML+rWDIEN+TEIeAeg3ufV4jdYe8WZEvYd+eHU9rjYanwM1UYhP3SFRf1iF+JJgKNVMvxJ8UnMQXvh5PpUPz//zN6+HP9yBgm2YEU8HbX83XeeBb9JGNe+2ZR4HTHymhxrEVcd0goKIN+/lTOlQSk4mOolIW2MUAknGNwslBarXYXpAGqgDM2YYchCieU/SX2/oZVTDJYYXH3M1hwDGZXqYYKMBhcVUTLHoghySZk4Gbtq4jXDEIeElOnw4dLgoBXf3TxLSi47wi3DBiz5Ye2zIhq2xGhzBXCHEJMaIHp+FMiEnWyFoViQYUNV4gpcFNRoUNQZ5kFHTOXumUjulBOO4DMuAi3fAN+aIYQyYT8GYERgJIljSke7TdCg2e3qhkREmPbuyhz1GTMUkVqjYHcIXNW+kNzIZkzHZcguXWUX/N45SEAfLEAdSgASYBEfpMBqlRiHpuC8IkS+qcXw8SGQTGIpbho+5B4FbFhvr54SvBoJ5E4V905KRNIKihEnNQ01iuTdaiRBeKJHZ55C4yJNSEFZvBHHniJRH6SHhd3mctyT3MoFVV15cN2rxln6pMYESESXiR0W1oZXQ2Gd6c2dv1pIHATUb1E9jGXN742A4pYcySHQxF1DbIAURKQX2RJFJFoDUkgaOkAaewmpWeILIg4q65hZ6Jpsot1T7BTiXlZv+OF5whopj9HamGIV4Jk3DJJcxKT8+dQc6KQXbsFK2CEfNFIAgYQOO4AypICowlRZp6JUCRyVosWv+MjWs/ySHu4ZhP+hMIEh/UTNeoeaaTxNH41VTwhlfzMlDOJWZ0PSZoBmaP1l5z4lTzwCDmIKaqqAMs2AZzkAhTsIrB4EaUhKPG4J5E/J0JeNVhNkWfpRoEXpVweRJPedm7PCaTpNSY4VnJhqFHUZ0euBGMfdPzPQMRzCObDlQ1PScciRJy7cpqNkFlmAJ1+kM35KGe/Kg5TGJT+KCs7d590VZAgGE5ckdiedM89dklOdD7gk1iXVN8imfB5WiDrkNQ7lQA0WLpYQFy4mLzemftmiOCVEslpIG/uAMkqAMP8pcyOOD0YcQEuqREsFKExGM/Cd75adrUDpw/ZhmfmaizqOX9f9XogFlZFtKg6lHjmswGipFcVqqnw8ZkT9VYUGJU1qZKB4Rp6mQCj5yKahgWK1xp+6jlHtkje94oReRgSzGGqyGIRXxjOh5WZ/mQ8iTQVsFqTXVW2FYdEWnnNugTWOEBZ6nnGqJixBJjmnKPP/kTMGyMKhZAaOCqlp4Gt/xJK/6IeTBjkyDgk0prvCWWxR1oXalEooJjQw3Oo75q5EEnzrlcAKFUGuZfbjIlqpHPwexh6PzU5oaBzzpk7kIl9xmJTATKJpCKOEBLHvpjXyql0xCGk+5p6qhbU25l2zxlK+mYf74jwAbsS8HSsMKhtXGlsaak9lHdNeWZk0mUM6qk/z/iaZwOZSe4wi3sCzBIqRrGKukMbGXp53RJnIwtTRVh7FKIqEe4pK5uWYMZk0le404p1PEqq/92rLH6q+q51MNBW4+daZkq5bYlA4JkQ5vACx/qJBKYrEgI6JVqHxFihGshLEZhqeDWX52lWBSip5oZWRTuGefVEwp63m5aHQEK6nG2q+JS3HQWrZnSnQlAHSR9AZ2Y1gYO7R/UiVoIXkNCo+2yoPjsZ2xmhp++nfmgZUL1mQpNV5SaLI+Nqyo56xcy7hrSY7K2bK5GLnkeKY3ewd30Am7iIMMGrF3YxoNWq6l2yTIO7dTIh5KKXtqKIjjxDSip4dS2mZ3dgSDi1Jo/7WyXcu1Xat6idu441izDum1k0uORzAG6XAD4MURNnA3APi29wKopfGaaLi/J7hivJiG+wulsbln72pZ8fqoNYW2EVtP+Tq2v/u7d3eALXt3RncEEEyw7CuRZSu8R2YF4FW/GeYrh2gaffK8ffohk4i3mxu38sQ00TuYuXW3uyqzDEdMjik1hpVTE6efRCejjyupFkyDROdg8mqLvEW2NauTwvt5BsC2fQpeozghE5uXFDuxThOxfLuU5jG9V/w8DeoRrVvDwmdJ1YRPEptTnsev6Xu75CupaKpNC+ZqMtjG/sq+wtsJBoC2ATyx4MWUefknSqmXyQvFGbmqcouk4v/RTFKqYE7Wq9iUv4cFWbhrvuc7g4xLcRZsdAG6l2CQnL3LxOlLjkpgACFQFhvXOYIMtAKsJEOqvNs5pE5yL5onyZDpg0nWyB4KPzL1cxL7NLx1gEuseptcwVxrwUfQyRySD5O6nKBsyXcwA8nMJ1G8Z96okHfzmvmSvH/6rUnihArXp94BqB2pkCDoZOf8NODmbHh2yt4ROhicnDnZxncnvMtpwZuMiwoFIc/Axl77w+krvDPQCSG6zVrYvHsiyL8yzkV6Un3yErOMur7JtKdrEI2MnuhZSXjmy0k5YWC4vs2sk/s6z/26u2v5wz/1Qy4JwQAtucuQDR52eRJhfEn/SVsXm5TaXCV88oJ71jRnIdMVwryCeDf7q2gSgdFa+UzwuaWnDF7o1VsjrcRcK9KTyrIsG3ADwcyjLLl3EAfZMLyJaMWzNX9sy80hE7H4C7r5a7oI3apErcjhwciMjJ4kamQBVdDypAfFaqzDfMkhvbX+rJNI0Ln9TMrse7OgmQ3MGZBS7DRQDMshIyGSB7pnXbrckchsjSWY3WROho326nCm49TDSr5sSXT1TNJ2PNKmvQ2xSG357NJfTbw3LYstd7yQLdn44pKEnNavPNnN+9uWnQaMrJtsxr0B5TzgBQGeiXoUfMk0SMTNPIPGfASCLIN8LconPQNKUAIBiVXJ/+ttv63WOoTWzHtSb+u51zhJGWbLe1KuoDrXGA1zNYXcnTY6CGeABkjaGoy+QdyyYOqSmYXfqp24MyBN3a3TTZiHnqO888u2eIrT40zCDG1S4NGEFl63A9FM2CiCsxtQoV3fPZzfRGzYXsq4u5vaLYvVt1CAFJy755sNnZAP0NcdNI03YnQhhdVGvS2LCe7YE/7NKxhehGykAnfOIDjX62xJFTa/bjRxi+tTNFjSxvrM68vE1/2TnQsBuBvS61vg64XWwYeVTOZyNW3ZEmvmF6uHIvrYF27hFB4RGA1uz5Q3FPao9DO/C4Xf+d24KH0HcMzGyxnVRFeaVYKTgE7VSv9Q4CqNvAoNzpFEwsBXIZKdzQFb5rk95NIri6+s6Ued0XP9SUouP5l7C+gV4j9F2n5dvoHOtfmgZregB1EO6JsszbtoIWG+KyaVVa72x1vo2GeO4EmSlO3D4PP7zW67cNiojUpNgtfk6mNkZ2HY4tddzF4awYFOyn6us72Ck6Qso8Y6A5W6JAxK1mGnyt+66+bdNOORYZe+45Nd0+btyg5+5LkMbgum0XbOxxid5/fttUqAsCDt4sR8plX+tUpguQbnpS0trYnuzhYiIS3Ygi5n2ZINgDj9q5MO8X7sJxRR8Ztu0wKR0ffeTMwk39eks6OoUpC658dKzKlnsABP8P7/CrNHkJ5u5LJSTrAzEKCMGoJVkp4nFeZjfrxnrua+Pn/fDPIkfOYQ4tsuic7oCXGvSGH4yseZGzry+sAU15BDPL4tHQe8a/CZSUZrPL4EawCdW1mEqGEaDt4+zqDlHtS93utjDvLi7fTAPux7qOxznsBVP7/OBL7yQ6wG2JDkS+0535ZgT3clz8wuO4MDZQ1pH7AhqGFnCc6eO6Uie7+WDrcQYpMU+8JxK+mmMfLP9LeS6WYN1eCdNkwOt1MJJe1V/fh3Z9hqqQQE9UaO76VFB5QhYAW8IO6tq+Yy263PaN48BuH3K+EgA/fZ7LYWD4CEyGd8L+fqHEd2/b6sn9zY/2/ohG/iqO7yLZ+L6mXfIC2jzbmimDv5ln+WUcvx6p75a59Vetj8naYQs3WNvg7yPM5p8wQQz57p0fMMAgQwAwdiyXfE4RE9tyROpCgRDAQ9IfI1PILE4TYlSqSIlFIy5EmRKEmaFLltY8iRJEO6RPhGYhqcOW+BAUORJ0KLPCveTLMTIRicFnf2vJWTac+eSScWTco0p9OdRIta3HoQgkKvX/Uw5JgvxFC0O9NlDKGxY0eQKuWiHCklTkm8UpDki5tyZj4IO98IvZp1KdOsT5EuPZwGKs/Fh58Whax0KlKqO6niJLx189amOQ0KJHgR40C3RxqeTYsW8leGDpFso/89E2Rt2yf7osStctuREFDf8ArNOfHRqJKFWnZ80znoiVCbKpeeeDpXylYLJ9UpUY9XgQe/QwgR+yHr1unBjN2IZDZt+Ldpz55Zf67vfHqSD+esE/JrxXoCKrvqmvpvOumqoqgw5zB7jrHuopPqqYK+Qki8g8or6wh20vNwqYywWGMj1eCCr6P34LtPN4/yQ+yWwbhT8LCDjArMosD+e+wopf4DLbmsQPMvNAOHqupIxxAqCqPvBHKyQg05OgKLDz/8CbXy3GrIoyPiUxEm3Wg7Yo0Q9JsKRswKY+qgn9qEik02fRLKKuUMfAqo5bSqbLqrpLrOMcg4q9Cgg5xEbSP/jrB4scrWIEsnnWeyFLE99+irrVKP1iAzzqkcu4G4PmnMMyg2dTQMsaeW8irArHjM7tU6N6ss0AYHDY/JhcjySFFGe33sJ4JCGPEthzbCokwngTqTKjBiDFXHOS8CEFppm0tsOWmj3bO6i4pkjDDGJLt2zWTH+wo1LB7aa9Fe25VWrLHaKtPMtDLbKkY+lzT1NaDCuvBC6QZkTFmjsE2MWYmQS3XbPCOzyNCBCjI0Ni7XGLUiU9tVb0+0NuNzusHyJfAwg7JdslRoLfuVp6qoRTBb616u0c8/ozoZvArBgNS8Ylc+kF2NqwR6wY+bBbVoHoOa85Y4Zz1sWTejY9g6/5gN46xaCKPTjDJCCWXyu7HWeGgjp4dWL+GgO06vqJDtVXXfUnn86VQ6vU1oTXBVlvNOw5zTTGvP0ggP4ic1HFu6VH292EOz156o7TN5Kvlf03ac6CjMk9YRz/+Q03o6VzP26TkZ1/Oqya7Hiq2hfNKh9vWUufXwxrR9eoN2OQG2UeFrV/0p9M6pexPvA2/yWdwkibRI4oifJAiLdB9SbVLoyRLx+hE1nVTTNUTsnnvuoQ9f+++1r/589NMHp3voy3wUWjw5z9bgt3NETnN+4y6YVv6jDmpvJ82LIBELkfQM+BYuGbATxTrg2AwopQNCUHokomCJLAiOYuXjWN8xjf/COtgmDz6mYM941/769ruoCQhg0pJaqZ4GLa8lK2JtMU8CDegRG95QXTpkIKIiyLoJNpB1UsJgBkNAQpRt7nVMU1gSN+dEnz2xc9uCoqguMrjmKYQ9NsxhA72IwwcKcWwkKhEZLbihCmKQRJv6XROztULYTXFW2mIZ/OwYx2lJBiEEkdgAC8cz6XWRWBaUjRilBEFEhpGQaGSgGoulh3Rk7l2Sm1+ObESoHUVLafuSI7V850nY3aIgzINYeQApxgiqxowTHCIrVenDM7YSUYf0YRGn57XKgbJNOJof4t6UuxDOiXeq4lQnheLCeT1JPGWC3iydOUvzPFOD0qRmNcv/Yk1oztIKszzilXLpJkl+U1tM5Bcef/ZCYiZMhU0ToXdsBbZ5lYd9zRQfPcU3z3pWb5qmPBYN20dDf55Pgww51j/5mT4r0BOX4LlfB1HWUGMqsZxvcmKdBETHylxNcgQRTx9H2U95YUF1AM0SH0NUnngVNET9zAgf48lHkLalpSYV6Uth+gZ5dQ2Jn4zbJN+IuUpSEYmcdCFGl8Y0jtWJaQpRJkbIcywCFkSmwZIXH1EzQKuSxlCPekYksVohrEa1II8ipUkFYoEBtnFaKAxL584Fp6+I86L/gii2gKo0pSmLMk50nvOSybwBlslCTDWUHyE1kMOOVSCRhABjz2Wo/0INzo+PvdW50mGB0fDUof7KXFgwuVbQglOzc4TjrFBmRck5b5R+9CNhSQhZyg4usuCRrYW84tXbcnYgur1VQiBggRWu6n4l81qh6BpU37V1isSMaFCl2ESFYZE0WEUW4cAC2+kiJFnGhVihxnOr2sYthrbF5EGMAd3gVi6zbX0oXePGzieS8INsKhk4d1m5HKUMiyZtUkshZqvKMrVCtj2NdjPrpCuORiAJgRiDI+tb74bHGI5NrnYtvNB36U6PKCMhL8FplMnBccHf3J18xelaAj4pWethLUcfezrS0FbBBvlugImr4oi9eLaRBa5ptFoq4u74m+y1LX7fG8fT/v/HxM510/D2iCyPnmvAWIysZBEcV6ZGmKHTRSJYHPxWp34TlwYxhlbXe5QR+ziuuTzXZn9Hzg+i0K2xq2+Tk5hmyJjVrFkEi5RPM0PJ9nfBL6Yxn1Mn2ysyVNFgfgZmFWxczv6ua2ptaKQhTbk5O9StnfUm7I7yV5eOEixh5aioSdk8p3ZtsF/dbVgG7OPwMLiyukUrpGfN5gIXN9Zj3imE3dvGC4042CGWa4btvB4tzvSIYukueY4Y1dju1rreBdugGPquQctQ24p2dJDPjDMwH7eDk3utjQm8KvnC9V+f3WlpgQqwZEaKv6sl7NfKKlVT5zi75IXsdnUaWYkleNv/zyhzrGkLp0fXd90OHfREE6zuYLPZvomOX8RJZaFnj9KmYjVzspn08RjLWLbMg7G/PetdlD+WwRZgLLs9u15MVnbcFgLh5v4Nwkv3Ut3ATne/fAtljwpwtfOOqqFR190sxxjpNaY3eGW7YIOwfNHRFu5gy1ve2d6Niewlt7Hby9YPthvr4hlNWLVq1WCVNcePDavIcXV2PXMwtdqeLI3NBdwz0zi4Cm8SCLfrZza3+oq7wzTNJS5puM73dPZ26XRbzFEzg826qHv703Gs44IY+c+vbW2ji0tZztJV1Zf+7JrFTmnlJnr0tpZ5XAlsGnyj3dR8rDyqVQxwUhJa2yFf//WyET36Vh8Es1M/eAzBa6sr/rRQyX89wsV+7oeDh+Got5DG863nFEtbtcocoHEB61TuVtnMHwe93R87fGn7C8HADv+Ke+5iBeM3w8sPPfMRb+J3n7tM8SSg0Ed5mj6SN5OqLokBOPCKt2XKse86jWczPrsbMMz6v0JrtgMTLt9StXIpMNdDPMwpwNdIOMQzl/z5MjA4qJgiKXnJEplCwRR0qf3bP4IYA7aYqR9IO/+TwbSbN4KowYzAQQvAQT3AQRyUqRoEQpMSQj4ywiLko0dJByFcCyBsLBmUwUcZgyoMQkiywjF4BiGMGCeswoHYQipcBjIsw2XQgDMkgjJEQ/8zJEM1NMM3jMM2fEM4vINlUEM8dMM7tEM7pMM+vMM7fIA9DMRl6ENwEEQi6ENFvANEvIM+fABHTERIbERHvINEtERIZMQ9rMRKnERGzERNvEROFMVKJEVGdERIlMRTfIAHUANXfMVX5Ac1kEVYpEVahMVa5AdZ3EVbdMVdnMVb1EVdBEZeFEZi5MVjHEZgBAcNEEZnfEZojEZpnEZn9EVqvMZnTMZrxEVuzEVc/EVj9MVYHMZgrMVjPEdsxEY1AIdlSEd3fEd4jMZmTMdmnMd5rMZunMV8tMZv5MZfHEdb/Ed91MdilEaAJMdnZMZ4XEiG5Id7XMiHpMZV5MRTpEj/UKxIT/xEVJxEVvTEjuzIVQTJjxTJkeRIjSzJB7CCa2DFTxzJlmxJlIxJmZxJmqxJm/xIDIAFDNhJWOhJOMhJOAjKnMSAoIQDWPjJohzKpBRKpPxJoixKqFxKODiFoqRKqLRKqjwFrdTKoOTKrqTKb+jKqdzKsRxLqqyCrUxLbjgFbljLrWxLrVxLuGxLupRLtqTLt4RLttxLtMRLvaxLuZxLuuzLpnTKqJzKqCTLsjTLrGzMtHTMx4zMqVzLKhjLudzLuKzLU6gCuayCP5jMtuxLzgxNwKxLUuhM0vRLuqyB02zL1lxNUqiBGuAGUqhN2eQG2ZRNUkiE02zN2GTN/9rEzd7cTeBMhERoy0Q4TMS8SrHMyuVUTMZkzMicTurcSrSMS7W8y8wEzM+8Tru8y8AszbacTdf0TdoUz7okT244ztyUzeOkzeCMTdycTePszfkEztpMhBowTv28zfVcTgBVzsX0ysf8yqqszsj8TuoMzL4MzMwET274TAZly9FEz/EUz/hkTdw8T92kTQ39TQ710PN0zeNsTQ2lS9uEz93cTeNUT9osTAGtyqvkSsgky+usUex8TL3U0e3MS71sULz8g70szdd8TdNczREdzyK9UBQVTt0EUSWtzdjsT/2UUhQ9Udqs0vwczhp4yuecUasUywA1S+mkUQTl0Qflhv8b1dHB3EwIjdDJBNLSjEsTNc8NNVIs3VANnc09/U3/7E31JM73tE3dZE1D3c/blNL95AamBNDG/Mq0REwClcwzfUvMzFHN1M4ddUsLldDtdM08/dD2BMwnbc3RNFE1HVX9LNHc5E/1bNX15E1X5U8qbdEWBc4YLUvHJFNILdAyXdAHvVTwzNE3tUvAREsJtVAXNU37nM1iTU8r9c3bfNITzc/+LM7+FFT6XFH4rM/9JE5GdU5Jhc7oNNNyFdbH9M5LhUs46Mth1UwFpcw5TdYjHUz4JE9D7UsjncvT7NDUbE3ezNAqZc1bRdQW3dJCvc9vjU1F1U8zCFOidM4wNVP/yOzV6nTLX01QY8XM8FRTC21LIbXQzaxXj/XY2azQ0TzU30zR1eTM4MzSPvVQ9zxRLUXOKTXOLPVW3hTTxCRQi5XYSiVWM1XQYHVTocXOTgXPfS3NZT1P32zNU2DYhS3UDy1R2CTU9rRN/VRTFhVOFrXWUjXU5FxMnvXK5xTXSLVUtb3YvxRM1RxNvuxYCA1Z8OTMu6zQEa2CPE1Vgi1P+fTTRa3V2fzb/TzOVXVP/rRPmH3Pwq3Plf1PxfRVrIzOoKzMjM1OS+XUtPRO7+xY0gxW8QzLkjVN8txXQF1WLv1X3MxWb+XQvx1Uby1O2wRUFrVV223Vnp1Y6ezVcaVY/8xdW7xU1491S0u1W6al19CM2jsdT87MWvx8T5l9WRAdzgwt3N3M0pslWG/9TVdlWEENWFld1d5FUDAly0plTOId2d9V20wdWc3EW5Bly6Y91RG10tVUWYZdz9OsAq0tXOuNVT49zfrU34AlzsZN3MCl1YAFTtbUXYqV1LMNWmFVV02FUE1Vzbb1XPKsgjIghmsoBWLA2z/FUhB1Wd4cT0QlWINV4dwkTq1dT+Q02INVYARW4ANmXeNszuY0Xx723YvF3EzFy081VgxGz1OoAweIgSkAgkgIhymYgObl2vCU2q2dzyut4n6V0tqtzxqm4hv+XgVm0cGlVevdYl6F4P8Arc7LlU7ARFcK5djRhUv4JU1x+IURcIMtaIQVCINGyAQn5oH7dFolLc/VvNb5XNlWnVla7dcW5cwTRlwuxtnV3eIbvlVaFVPJTdufdePppEvLFFZOLeJjvcvW7IAviAUv2IJ4iIdJaOV48OMp4IEoJgX+JWSZHU/e/FPAdc/ZldUx9uUBtl0ynlLa/V7/XVX+NFtzvdxKDeXkxdhP9VH0bNBnxYB3kAVv2IctyOMwaOVJeOVwuAdigE/kdE33TeTSfdkC/lruzd9YpWHDReZcXuQVjV3tDd/6FFAJnszpvFHidVB/FmIhhlvBvFvXbMsX6AU0GIFH2Adt9uZJ4OP/TJiCINDb4MRP+ORf/53dFH7awwVjfMZZLv5WeC7gkJ5VeJZRrJTgH2ZftfRcaRbZ9GxLOGiGXnAAJhgBfdDmbvbmMNgCii6DFm7PwT3oFqZh563SQ15dxK3dA77ZeZZnGq7nSDbOyd3dc13f9D3LrnRLOc1c4/1YtsRTeuiGd2ACCWCCWHDonm7ln76HYmCCv0VhPiVnRtZNVi1meabdGV7kxP3rnHXVSi7pSaXO8e1k7XTM0XTXZx3Sjz1NpaXLF4gADvgFI5AAB8gCPIboMHCDIMADW4BfLvVeoj7hWJVSqXZV4Rzpkh7gey7pwMbn3cQAoGXmyH3pTv7nTc1R/7RsV8/F0MAshwgwgV4wgjrA7Alwg24Og86OAdB2AY3W0341VEEF2Pw8alsl6RW96DDe4q4NY3z+4ipNBD/YzV9dY61c037W0TXF4Mx019/GTPJkSyEgBELwhV6oAyMwgnHQaTdwA32IhXGQABdAAThoUhNdYO0V4GOeZ5JeVQBO7aZ+cKm+WWutakr24bSdXGBl31C+4PCsUAidY618WPCsAUrgglcQgGZogw34Ast2ADRAAxKoA1EQBRSgAzhWzfhc2Sk91EnGcL8ebLwG3+CcauP0A9kuXCU3V2XO0aDU3AXdasdu3yovTbPEy30VB2nggxPgg2ZoBg5YhXfYAP8zpwM6sAM7oAZKkN+lRVJcBlXHve7WrvObPe13bu0tJu/xroVaKFCsvE42JlrMFN7LFM8rF+KYNuIvQIBcyIUT4IJm8AUOQAQyfwdgcAJqkIYOiN78TWH/9FphRlRjrt3aVXK/xtntnnP+XE9UT3L+VPL99HMNP9OtlvIgdu+PNYOHLWIXpd9koIMv/3IB4IJQCIU92ANpkAZg2AMhuNCttWRVl098PWmErWoavmVsB+9tV2BU9wNwz9iuBmKNddDEnlOv1steH94ibk1KcAIuYAMBYAN59/Jk3wM+4ABxiOE9NdQsJeD+TE8GlmoNteHEfedXR+lu/2vChlTb1sr/o1xppA1Pjn1pvDRxDN7Xu4XsCoWDegCGeKd3AfByYm8GWLhoF75eVPXTw53W1eZiMdbShUXtRKiF9/zJ3oR1qrZ5WlXyhOdNie9hxuyDJegDquxJUOhdij/0z8V4tyXVJR1S5W1gHGj2UOAALjB2LhAAAegALq3WEz3gIP/raofnrz3g2TTKPoAFUACFK6CAPliGK0D13fT5n/f5qd5wDUdLDCADYrXcnISF7Oxcdu3q3xZPXrdX2IRPcSCAZl/2ZOcDLmiD+Vxgbkj8g15tgoVqGybRwgXgAzZKWCCDJcCAPU+Et0/cLfbzb+d5WG9y87VtOAAFoz/afz5wEG9M/7wEzb1tSzMYAuBf91v20Cr4BWmQdy44gVyQfHoQ+LXkdcwHzpzlZVxeVCy13pE+BVi4gqNEeD43Trevgu8HZuP0cxp+dT9gaes8BQzoA3720buk7Z8UWs0Mfnb//SGAA6d3Z9ocBjoACDYCBOTKxUcAnESJuJGq4ZDbKTNzJM7hVoNUQ4U1El0ktbAGN4YcOYLc6JEbHDgU4HBTqLDhRpeJYGWoIvPlzUR+EpHa6WenToVwTp0aSpToUIgQTy2FiOEpyipNlYY8VSUlHFhJq6IcMsQMUbAhGY7lJjWkma9mzIwFybCGOFFcXhE02MYjyY1u0aYdUpEkz4shE0VMl//OIk6O3K6QoYABI0+XMXGe+pioVmSXfmoBjYlXYS3MpGodLX10aVGiVIk+3cq0bFnWqcee8uBh6JAxeobAfmsx5EQ4X1nubVjlFx+BuU7woYeRLM+xDbkFZ3vxZcPpHrx6OOWxIxyQfSrL9LgTsk5SoMjI9BlaIdCg8X9erlQLo+mjRo2e5rqU/2u9qcZUakUNYdt2GIzRHWpmWUQKWcAxxZZ02XWwh3InCNDHbyIhNphiNTCF0XUcneJVRUOwxBEcc5wCCl4OTaaZTKCok9BImnG2o06Y3QTUewvpZ5pSBM5GYJGnYNAHS72tVVYVE16x4FpeqWgGBrZh0NtDZMH/4QEGYEEoozh2ZOiDO022FF1fb3mm0UtmeABWDXN44OIVMLDj3ZoaIZaTQtzAchmgPm7Wno+gAVoaakmdNqBqtIUEB5Ox9debiyhdEcJ227X4mnEBQkhKbfJg8cOWv80BCx3K8fHCdmCd4tAcQ/ywxg+zvgQSYH6uKacZ7rBjnUg3yRjZKWQMyhl9HoUW32fxwedTZsgiNRSARkKq7WpFwYIUhZYGyI2CY6g4boRulmXGGGss8IO5FVWVDBcE8QGLRQ4RmNsPp5rhUI4hwimjsO5QeGxOfpTkEQaDXrYZZjFJ25NLiYbG40+GloYtkZA2OCBtUsHBFpJERelgSCJm/7pVbx2W9eWVKbtVhTiICHBCG1UAnNdYbeZrrFs1VIHBHOn4pVdOJWp0xRU3YfZskPIF5fTFEMcX2rX7dZwfkmNFSWBSfYDC1Nfo7hUShHBgYGBSDkEYEVMytuUWKVW8czMlkGUEWYmq6loSNxIJFnTALmWkULIYKCYTZ07jxCNoGR/qY6IuYXV5gVsHuHlRUYa7VB9r0xbgyXXTtmRKGIx8ykQdFtdRh5TcLI6fGk12O0RsBecOKDsbCyjiTOJoGU5+fMbsxJlNLjW1PaGmH+ZIZd6tVUwZBaWgS0aKdmzcL2XG5SO73iXaMJEiDhcsxA0T7t9BSB34I/ehzmN7J/9WOHkgyuQQUOfhRR8AMdK/h8EHPpUgIGEGZJSyFSV8WClZz64nKbOoTXWM8s9FQDIdSmFlLeLj3tlyhwFE5EFFKVEKwhZCHdYV5Qo3ss5IlFZAXmGAAjPKia6A97Cn9UhROqLRe/yQrfxcpXopSc0RTwM+k22uZxiwEstGFZKzACd+qrvcWmQVuCX1gWlME8IS3OHFK/ShDyqaA61kVRQzgCJMFanIdSCUmLSAAhYzQo/tFnceqlWNWT0ETS3sE8hK2GczfuCatoh4lLJhS3Scg42BvEKpSrUlX3ADiQdhMYTWjCwlQ+iiO0IpyiWEUZRiZFofYBGmtUSkDxkAi1j/9PIXw5FLJSNLy58KN8ON7Og+0+oRxi5jsZ1AjSebSSSjyMbEqrxmY0PcHm3AJ0kzwKKOamzQ+6yoSU5i5ZNMC+UVxCjOU5oxi53sYO7Io5iyLCEDqgvUHOZgA8HdUFoKq4F7HAexYhaSM4L04WUIxEBEbitJRREXgCwlnK1gwB1j+AFE5zSdqqhNbWXc5DmxsqRvgpOMV5QV+JgEPrDAcX/keugPFgCDIewMk4Izw+/y2RK8NK48hotaIAeJmUM9jKDI7FoTxTIVs/h0NmjxwK3W4A587aUoXEQlKEBxBVWqbqSpg4VHj8jKiFTwliOV2EIw0JjcrAELc5oMid4I/1NhVutiGoxce3xITGMGaSeFFGbJItXMj00wnSDjilWgtDkqngheJGsgLFQJiz6IsYxlBAUMlqDKDsYPo1tlDSxgeRQs/YtvW9JIbli6kxtKpmI+6okfB+MsgCYMOwPMaU+59rzqXWpde6WigNJFqkR6pZlKIkMJ1CG2JUjVsV1cAtO0skTwrVI/mV3dGqvEGAr0AXiB48YepaVDGsFHJHh81o8qZteaGlInh0ymaQbatf+gi5nQrIoUcXuiZlawYYxVRw/YAQMyGvcKoAhdSmBpwYhgyR0sXGHD4OBfMrA0JjNyy9QKhSj4gHe0muEptWiE4cZdDJD5eZ57qwfJI//FxpO9bZn3JkUslDzFvkuAAQXwCwNQUIC/ZQyncrkKyyzK6ohXyAAZuohK4ohXIyWNMHenBiTjuaRYPCUUUATYHvoUsGLo5Zxv+2O9JhG2oio6V8tAwlXboPEhalOsO2BMATWTcgnqKG4ZP6q2HRMFq2WkwFo2+s0r8MaeKrRSvnxHKB5GmMoLAWYvdwrlizG6cj+pxE6K2pRHwUaCSrTSl2+DrrR4wKELGhFIsqJYGlOg1DAgw4zJqGp10A9Lm9xkgqkZZKOkhbFjJOMcsGO4GsjJHbb5ykboQ165xsd3PwFgW4MCXkJvRpBMJCj1mImS1UBSOHIaDkU7HcoxwMD/1yxumOpg0YMenBq4ZCBDJ+6QAd6N+wHIVR0oMqBfdpSgExmgQA9SMtUrYKDcPQguKu2YiJSMqSFf8rWvPYXPndQq1wozT8XyuMOd1jQR9oErZz5TH0Ju7WsfA+qkmhjiOXypk1vqgxlgUAJ2oHoMPXAHN/qAXCZdJapqZvm5UW1jxaptPaDoARmWUFXoZlHIomQamDZSTSXVoA9kCCWQPbBSDoqIIrmWEZAIRRIOR9g8jQYNpM2rqEhfGYJKOUszKWQklNjoW9+KM1ZRQqqRZcmhQwCV6ZwC2caUes38pbHaZr3KTnYxz4OPyBBuTcZclqgGX9qOiziy2FNQYFaM/1npHMLUp39OZq5U/rxOLx65p533yihR5l9ZjK8XwSGqSgod6cjyvkpCxCtekxlEhguDyEbWHU+JqlVZiaW1WREDS+iiVlKC1TGy9HcOkcifOq+TwHnlXw0FxRJShxI0OmuPwqw42EVfMfsQ8pmSWuRQVKeOHyN3Umd/DeCkEzSdTbQoc3jfQzaYpwxcoweSfa45fQosEZ0ngRQGkJFweBHKCVqT5RogIdlPYNKa1IlJhEQqKRgpwMJV2ISy7dEBiZ8xTU4tXEAyjc5RjMcphM63KBPLSJtvoBiKZUqJkUta7J7v3VJYdFBYVIfwKUmObUziXUF4HFpkZFA8zcfC/f+SRvAYL3FELRjCg/iBBVIAKBxRn3QYMAEFIVmcH1QCUoQYY/QABhTRXnGFBHEJl2SHdDjIidwdLNCP2DSJiFxU8I2UGsFN/CTTObkISHkFPtWAf61NLYgIN3wFdhVQeYnGRhiCHxgCnIggwFyMICmMVRwKUyQilV3AfThbgbjQFZyCEJ6GVPiWUtwhDJ5iYGGVByxAPiTYGv4GRhFYgGkWLS6UB7EQWFQUSenYHW0EN0BWRCGGdlHOw2RMxOlErkEceFEYT7whGTBFIBHQezBLncFBCTjGMr0XVaCFmsDG24zFQrEEgLnTSWHBGqzBGPyL20wUycUPFnFVDgpHF5n/UVVJTzxq1pFVi5z0C7xoxReaF8SIHeUESSROYyVcgCERmkYoCShwwwHtyEES0mJcA5G41zaiy0GtFzPJnMqlSZokRTZ52g/sBuw0hCxa0eoMoHB409F5kXJJBC6iUzwFW7BxRF9QhIOJzwFygyOOhAgaAmcYAq/Ux44YWk4FyX0oWEK4xwfCAT/cyAVBEjOhnVPo29hQSsxl32QVYIvQXn6Ixfvo2DllEWJ5UUsqnhmlxETEz2WVVASWWSQGRaCh0dQ4lYJFiiEYAhoVk2ldmOHQxymoAQYcEJSRYA1dQwlkQA8Y13jgy9rQ2GIWl7iVwNjwmwueX190Zcr8BkxQ/wccyWInEVhlGR04jVM4mRIqWVZEwM9W0eVDaJdk1EkWtURNEgohngJmKEX2HQXEjQRM8AQpYKDY0JRLeOF/NEw1EVcVul0KJtYiKUWTzJ437kWtfE6XaNBDsEUA9iCdUMcnCZniKeBFhcdDuIiLzCJJzaRJxFVnoNFE0CWFQQ1nAIwUCsYpjFZy+hcsjIagMIlCQNpOAcmjeBzIAFV7PQlZtBfuzQoa0s3zVVQn3eJvNFnaqQ0UaSbWxZDKgM+3wCRbIBkiBqVCvCcFKpnWxUSiuMdRpkdfIhqQYA0yWUr3KGgLTpS04Z/b/IaMAA5XRehQ7IWD9cqxlERLBUqOFP8bdTwFgaGRhXFEtFwGIyZCmTGpH42gUILVjyRkQJJeIFnNs1ji6IDYpJ1i4BAHmbqN3EyRhyiGO46UzOAR0ARp0sTIj2TnWq4FXfbEPYVXDTgi1m1GXpYXbUKZfGTMMnKhLwnSQwpbAl3mZe7VuLyGUMGG3ADpqNCNjjaQ5uVLPP2Mn5BWDN3E/9wT7sClnZbZZfASUCoZ1y3aoThg//BQgP7QTmFEaFyAfSCkTkhkQWFPGVKPpK6h2Ujn3MhI2sjLjnYJ9Bmrg9GmoMGmwlDFTBZavkAfnDxhhoFGXiLPoWRoEPXQXAkTo75E1QjSxZAgIhWJf2xjyxgVyrzi7XX/D+49SEb4IkroAZXA0DplUEs9WK3oxhjAKgA5xHxKS0mg6tUoBFA64nxOxhZ2KcXp6sXhxRZKDdiFhhcayclE6mt4HIp5jgRJp9lAhG0sCG/IjAoBTIfAwa2cirlQBJeEUDzJyUOtgTyMQUt065PqisLAwS3Eig1AHqLkJSMqjANS2D4RJsVUWa6Kxq5G43scZGDpVYhpY19FEPxRBftIkW2MzIF0FkOMCeDohRn0i7nIDCbZBsIhCG/szz7+gAfg0xMyDqAKUZ3cwtFIRnUCZSOGRl4qhnk8qcWdlgAh5dR43WbgqsXhquY46tV6I0Wli5NUBZmRy52oLGKkqS9W/5+ONtmBeNoYuEMfOFxQyBKwVdmx/eFm8Nqd7MTfMlzc/sS27kQuMeN4+RExHepLCBtmQJofXADjZtlqbCyKCZST/AvkBo47nCy7NNhYrJNH1CvAGKsuEcYQOFQoXa5O1GZelARAuoXC0O6B4NP3/UTR5Gx51Ul55K4/EaUwaWJ5EZDVEGXU1pbwzqi89tXq9JUZ7MakGA3uXedHEKn3FouRKsbnnlVt1mQEBk09FdAcQEB4NCJQ1MotTEZe8ko+FeXTYKy4Vk0WKoqeHqTiHpKYXu3ayat0ot0REWtu2AYAA47Y5gtEvKe8REevGHAhntX2Zik8Sak6/pDY1crR0P/KdmAX35IE+2Jhb35r5FDs1XSwH3kEpOLvBSmoVIIjceAfUcigLxproOXOV6hF5/pOqSKNnE6GZ8YPGvUJsnGEnXiA0UhEIkSpUDIpQD6tH1GY0hrS1fzuJDJjl0ph6uWWgJzMRULE7HHVgzioYEhndvCrSfZFPA0hAyqM7exoaX0vm5LoIvqwieQQUFxptdDtMOouoaDW4Hop1FwclnnMUOUvmVJUN6LNQxQH0IxF60wE9fri/hAxXHZvht1T4LhnEppXbUZgoK4Tox3boIGwT/zPMA3uIMXHAeFq4hrn/U6lyM2yghKYy1Bqk+XLd+gFddzy7ejFwfoFXMJmeMX/E8kFmyNSS4ZBhMSFcOV03RLfrkeEHVIeJKIhDqQ0CSxbMSL3xuxJJ/ggK1kETaANTJA+SKheKq+tBd5KxFoE2+d9XpQOcCMGBdFi60+0yA0dj6HgETGJoKFFC8bq1KB14QVABEF77Jii4llQZWxIxSha4SNrkI5q8kQfTmw62PMRi+AAUP+4buPsKHbFB9FWMEMkxH1oHFshyh9HxnuMxuBmYReKxlxJrV51jFTWViVBCG61DIR8VZqqS7KSRKCp8850hmxaxHsmzbFRsOzqBBTiEyM+oZ/ecC1YhO66c1XvcUBqHYsKU8WOIHjNlsnwlYiRIhaXBbGmSwPNSo5m/1D3/uZD/A6cGBmeGtto0QcjlvYg4nVHC6Uw6gio6gj4kcI/iasx5u5h51SuaqKQZLGM7jZC93bdECu/IkWZvfVHjEmOgCom7w9QA0pHy27GlHZ9lhRVO23lmEf8XphBwm94FSX9KirZtRfVtgxNh/M3co8UbeaO7hYrvamQSrRyh6rFNkRSa5hGk6/RZgqIcpf+OEsw1RSPtHRtk9+yEVIXmitplKDHnvV533Rvh21TpcxzKAX+vQ2eemr3Io2SqXOV/RIF60VyxwRdp8w4A4+i2TNtA89rRTHGQYyBN45PQBB4RyW7ojVlAykNvw9GjAqOV8VEqAZTO+tnl9b0/v+hfYudkb0RA94PaeFFFWh1YuSuxao07y7bokUsWHMLiInYjLfrjDvojWcQhHtPJFNUhaOt91YZ9yo3kj+0xsnQQuT4hh9KnxSQi3tdj0hOVW8pCCN2RBoytWlkN0uuVCa0Goo4u+rFmLzgUbwRC73Re3qmo1OHma/nevpPtBiPUBv2AUdNeFV1kcWV+2p1ISFkCofplsPGQaN6gyf62UzU7OUovRacDBUcQ4CakKAHqKLVdh2a2zCPj8id1BAjWzULuRanfLIVbOHVo7xXpE7QY6fYN4dzWzxHdvDNI1fIWfS6RvxmYpBIkIuqZxhwPndX9AITfMwKpj/ZoVy31wH/qMX5biLiBCEFkliP2Hin8GRTNopRtKu7z3S8z5sPqe3ghWp5V59AmKiS+NjFJpNR2XcMz8TxpWxLY0o/i3lAWk/gamhMmlj7FmG5F9q9z1mXT4SLvJtUe7JmUEZA+OF0RLU/yFtEhwHfz66bl2h8BlWTOwTmMXoQ59fFaj8z9q5ipCHT1rgc9NHru3cIRlNoEPugqfd0hG92RAqt50yBe8sT4a7PelyZeOOgRDF+OlxZdwdfXD8RpoBfRkyzK5YV/a/C4OCEENPLHoTzK/1heGYAvJPifNK8ec6j+N9Pza9XxmitiKLxRBDVFVYrWuJPIiEJOL2rK1kPb6DjNIqB/8RZ0HqY67hI8Aqc8zotjcTJB/7AJDxV/09rbXgCHTMAMRrT7tBLf92x98iMalksn7q8NtHcmzXeYaegu0/mAmcFkgjKNxmcsk/Ng7q4Kk+SSQvppQdk8O4zD+N8iB5pXE9FjtizX8ooes/ISzuxJvpb5PjouzX5g3j0lnPPC3Xyf/vhqv5181HG7S7s04e5xq+AM9mzZeNFRkmqAwQ3gQJPDTTIjdRBgTUQkqpyMFGNhAITJZqIsGHEGgwxkkpIqkZFbhErhqxI6mRFlStJslzpx6RLP4n81HKpslatmTlJzaw5M1GtSkGDVsp5oVIlP0Ar+iFVi9spqVOjHixY0P8qQYMXBVbB+hBjw40gB260uNAjxZAMzUoMye0hypIl16JcO9elRIQpgcq1eJNv05cqfTYF+tNoUJ1Ac9rUGXSpyIFYJ1OtmlXh5LhhORrc2FEhSK4j3Xqs8bD0XY0pzaZsydJ0Im4xbzJl6hJlz5wsbTbdvbhozppKFy/97Yfq1ckEKV92nhnr2MwJOXYWKFr2da4b2e4dO5f76r+tS2Jneduuy8eC/570K/y2So8VG9PXuZ4+YaFQk0+ljFW5qLzKbLmDGAKrrITA+mih7shi6COJQIrIvJXsAom8ld6Sy6S1YoqpN5UkEmzEv+LbCScUFSOuN8dmkqsxo6BiLkA8ALOSyiAbc6SsMwbDGm2k69hKayIKQ/pItAnDGolB3DI0CaX4aJLNr5Vs6nBKwBzLryaVhrIvqZe2rCUgACH5BAUEAP8ALAAAAAC0AOgAAAj/AP8JHEiwoMGDCBMqXMjQoJhWYhpKnEixosWLGDNqFCgGRIUKG0OKHEmy5MZbHk2qXMmypcY0Oc6dc0mzpk2Xt3KAvMmzp0+LOSvM/Ek0pA1UFG0U/efs3y15TZdKTYpQqRir/yISVFqR6z8bVy8i/aEz6tSzLMXsFLhTa8aZQ8+BlCtXLZZLcg2uRXvW68UKarOy/bc349qhhCOGkCcTMd/HFSO6DVwzb96sFdaQk1kYsmeJa0G6xbwyLuB/OY4J/cz6otrJH2mKRn1MJlvHrXNT7ExyqNocUS4P1k1cL+bRHFtGNEZjNWHbxXuuMck7cXWLy5s7F3o9+koIIWFb/0c+Ms0/fzSED/d+kzxJ8yojOuL1Ma5A3Oxb+t3o/h8WhOBhJ4Y/6MRGUHf56faMS2I06EiBheGX4IQLHeGaGA+qR6FN/bXWjoPtGLhhS/8R1CFF6TAUAkLbUCRGGo7YICJB8I2Y1okS5WMTjGohaONIPxQU0X4TWbgREg3d4kiPP95UYxo4onWLP0w26RI7AkGJUY0C6RFfQWAs+ZGPVoaX5UAv4rQQYIHtBYE/Y5JZ5kbmvRhlQToaKdEtoKE50DNwjjlne1DCd6dBYOwpUIoIgXRaRM8oEGdBcg5KUY1u2cClQkhMh2OiiQq0YEPm6dHKpJauVCdC8GlJJJgNBf/oIpQhnApYpalSxZB74OmokJcFyVpQi366Zd4al9yKa64M8WmelnaueuamAvlK3UCiHZssZYcyS2qH/XX7nhhryMPkjN6WlOazAxUq7kWb7mReDj+wudNp6ZbEblZcnkjtnwzdoZCdSBzz2rL5uvjPqpKlUWhC7176jzEGc5vwSFwZKphI/wqk50LmGSNHg5RdzDGaq3Z8UKgsmYceySb/FCAEwlb0sUTmOUIDzDHzxOhEfC46kBQDKSGwQDUXZN4bOzfY80JJX/QMsCopodCYaTgzH89PM1QiRlQf9PXCArFsURqooPKRM6qo4o82zjjdtaUyVuCMM6lIIkw7zuD/O7dUY2vk5S1q252KMsY04cw6bP49EstYWAv1P6P6d1EI6XhAmN2qpOLP3c6gQnLEMQcd0s0a/fdfimo544kzn/fNJteOs5pQ0pITdASxCFUu0DIKYYHFGit6AKXdNjhCWNqij157QqY3hDpBRmOEpED/5SP8irekcVSYzKMClvPPi5TP9cErdLRARA/k6xHaYxGCHhB0n06Mmmo6utzlizT9P+07U0Gsxj6DBDAD+dDe/JyiB0c8y2H7I13/DMK7ghxtfQoh4EHucIdOwE9+9MOCI5z1lQhOkCZSUEL7VjSRAC5jGVaDH/b8sTAIZoV8JxRI9AYStoFUUCFEw6BF/164DIFdw0L5oGH+TJhDpEkvJEIsYEKIuD4lGKOGEeRfEw8ynYGgTyIB1OBFlqEBDQDvH3GgIZSyuEWDqOwfUbxIHBXyQoHdQQ1v0MMtomWnjbVRhwshIAHnWBLg3QF42bACEp4BQRz+sSFGIyRDcjeRIh5SBVbYBhYgwLBHLuSHCuFdAAUSR7MBsYgvxKQSjoAFMDQyh12UY0U0KEmBiHEgh+TgMhKphG3kg5F99CRR3mjB3/Gyl/lwJTH7t8NZXsSUoGSfLndpBSVY8wh6cJgwNTJKhkihlnSkpjV7Gcttkq0g3dwIBqM5xUMmUgopXGWAlinMWwKQJ2akJhxTuP/IP0qOngQhmj2BOECrNfMgL/xHIv8xTj0B9IRf/Ac7ZTlQOir0DQzt5f8mSEkKMoRYFQ3JIKUwA4FsAwnw8505EzJRk1oEnEIsqUkjulKehNQgR4tDNnxI05pC8aYUWV8cZLqNbVjooD5tCDhxZsCAEhUJHU0q76Ip0JcqtSBDNelGt6lShFQ1ISnUiAo1mFWJYjOpKwkrTm3J0A3CkSBlhSpaKSLKg9ByIGc0iNVYmCJQKqGsR2DhXEOJkVHCE52i0kMI9HQHAsbBANjj5GAJEr2eIgSDAgtrZgG4jDgc1khd7OZju9S9yRIEmhg5mmGpl8CExAEc7dKmaRvyxa//elWK7LMt9awWB4w+o3sPNZkpR3IEyzIkDmgMpES3kUYdgoGEs92INZtKwHQSpEUnBccVHZaGWzxXmFFlCe8EOSwfFvWka3iDPB7YXcr+I2qzxd1WP1pUlOZjDc/YhjxqKNuBDLd2emLHf2+CPqvVFwlQxQKwHHGMVgU3ugQBD3gUK7+vGQl9xIJf/Lz0XYYeQ4fdfXD5QgWGEpf4IkgtiHHBY7ruvqHB/A1aiucWuLKB6h8DHiZ83jAq7p5zi8Y1yC2GPGSWDLdG3bvFG1gc4izxqbSPJLKUn8yXG9RvYVDelyeD1mGKzBgoPxbIkp3S3STD58sTlHFFApTjLQ3k/w0sa2+Y0Ypm7w4EzWWrCBjgrMMizzaWa6hxePEUkjWAI5bCg/BPKGmhI8C2WoOeYJBZYwU9zbemQZ50tU6HhEd7LNKKJoimNdJp3YE61DbZhhVMjeqzIAGj7mv1WY5gAYLUWNY+WcMVBRKCBTaxq6KqCbApsoYcECQdw8a1TUKwgIHQzKdUgy9Fkp26Vjq7zcpmCLUXsoYg+TfbRcmHt8smbXC3JB/RhgC2za2SI4whwuz2iTHCVu54q2Tezt62vUtijJ+9t977HokFfLfugIvEAmEDA8ANvpFaR3jhDM+Iw50dcZdMPNgVX8kzLv7ejK8kHRx/BsQ9PhGQF4R+9v8ed0tCwHFfJ0TlBHk3Q3o4FarJ3FIPWDVBDknyQnpaIPzgR89Jsoyf/yPoQx/JMnQ+EKQnPSTXMMgDHvD0kFwBGgU5xSmqvpErLCHr3OC6RlhxBbCLPSNL6ENBuBH2s18k7Wtvu9srAg1YxH3uFlkABu6Od4osAA5877tE/h54wTOkB4AnCNsNL5E/JH4gi2c8Q/6wdcXLXfIJobzZMa8QzVue8wSpvECq4PmBkOLyjK/CQU7xh7az/fWnJwXjUT8Q1v+DG6eAPTdqEHnQDwQOrX/97oWPe27I3vdwWAApTs925sOe+Zg/RRVIkAxhVKEKxGd77pl/fMGfQhxMCML/PXhgjnBMIRhVyL3xnV8DUtSgBoKHAwHQ4IZ9bCEepghDJsw/glO43/i8x319BwcbQH/3Fw9hMAmToH/hEA79Z3xsx3vNB39udwquUAfe4AVbsIEJqIAMOAXE4H+k4H/cUAXL131iRw+rQAIj4A378IIdqICNkAlTEARlwHbY537vh4JVdwq+wAIOwAQjoA8aGIMLuAXhEAQkoH3Cp3Vu1weEsApGIAFC6AX7EA8KmIWNMAXFUATYJ4G8x3tuRw8R4AsEYAQuwASxUH9ZuID7EANFMA432H7Cp3pnlwe60A29UAcu4AIOsIYdGAZbcA9FgAcSIA4QSArYR3tPlweE/0AIzdALvzCFQqgPL+gGseAAtiABoiAOdBiAPFh1ycAFZ8AGzdAGG/AFv8AEDoAGI4AGaCgKKIACiOh+y0eBbgcHe8AHJ8AFzeALHNAGvZCK9fAFdEAHdoCMp/B+O/hIFJAQjMgS3LAB0pALucAHAmACzcABHLAK7/AOwOAE1OAErmAG7bd8nwELe1cc62gTHUAHJxCP2NgMXBAKiLAH0iANwAAMoXAFQzAHvTcV6/iMbQQH9eAEXCAACskGAsAHoXACe5ALvZgHuReAZ6F2C3EFGFkUdncWcPAFwMAFbDCSDRmPvfgPL6B+75cIS0EG7bgQJeCRaIEBGwAMe8AFCf+Jk3yQkBRpBkOAAbvHkj1BAWQwIo+3FMlAB/iYj3uwB6HABT7AdkPgDu4wBNFoErjYkTYiekUhDl8wkg6ZCwgwkacwlWMwBu5wlCthBheBi37QGlr5ExhAAALwCg2JAGMpABhglu5wlppjWlzJE/UQCmdwl2NZDkPgAYrpDorpEkVZEeqwIS9pE/TAAnbJBwhwjSLwD+q3e4EpEjdnEWrpSX1gB6/ABpjZi4DHfqFYFBtZE2FnhyxRdhcxmglxChtwmicwlkIgEM53lRghlBNBkD6hdcbphNK3dhphmwzBDcx5EFogkrvJB8kwEO33flIxmT8hd8cZdmH3mZ4hDqH/wAYnkAuIIHexB5wN8ZgUgYtnwZXweZzI+RNDoBCngAjkmQt5QBBw0J8YAQoa0Zo+gQH+6Z+Kx5kIipzpt3XeCXkCoZ4Y8Zy9wAYSCaAE4Q60aRFx2RAw0BoFCgenwJyi14S4l3hyB6EbwZYCQQkUiggGQZUVEZMSYYcWShz92Z8h6oQgihCy2ZnEJxFlB54H8XiJBwtccAIvcBOnYKFCqht2eKP+2aQq6qA+iosoehDcYAZaCgd7WaAPuaESgQHqUJ8VEZojonogCqI56oTKaRDZ93pNahBh6Jxc2p8YQKBwIIwI0Qd/iRDu8Jp/Y4fIqXVm8Jz/gH2f9w8SKKCQ/7d9zjkEcKClWwoLQkAPWvoPU/oPBloQV0ABkXpC8YmjW2ecDHGdiCp8XLp7t9d+sAAKsFCWGhmpsgoHoNAHkZqpCFGjCcGeEySflceWcYqebQd/IwiAuDcEoLAEf9qfZnAKhVqnl/p7mdoHFICrBNGhsHClFyObCPoPGLCRcToQhXp7nHmc/XkF7gAKoAADfYABsHCrW0qgQ2oQmdqhNUWme4cBzcqmD1oQaWmncBCXZaeuVPmnd9quzLqpmlqnBIGRX6do+lqubEqbMOAOsKCOd7qhHQoDS0Cw7yqrZnAFVwB4XCoQfUCm3voPYBpdgDcHAtGOMNCh7AADrUoBNv97BR0ZmddaAtcAAz95BaCQAbAAqf/gDtfQA2TQAwOxBDqrdoCaAQSBsorarzXVA81GBkcLC+pQAupABlfgrgURmTYLCl+rpfo6rrCwBDKqtJhqEpTEltZqKRnaEFMJA2Twpxfrrhj7rTDwjI9Zsfp6ChiwBIX6dSerEIaqER05ramysgcxggFLlRebt3vbqn1LBjb7D66qpX3wmNo5mnPrE7pqnY/RA32gtIB6EWzHpX2Asxn7und6BTDQA9fQQT0wt46rqXE7EKnbE3undtppE4mXuBoRot/aB5N7sV7XuVTZA1yLs8QrENHLGlvHqBoBtTyhdRiArp2LDxSgDhn/QAHI+63q6rrTWxLcShO1QLUDsb4WAaCj2xO1mg+d4A4UUKvumr/uircK2xDnuxDuUBRh971vdxO7WxB4yqUEiqfyKhWhqXaZKpyOE7wDESRwurr9yxruWRMYEL8qQcHP2LsMMaVtp6L/CxmAt5EbnBFVwA+Gig//0AORWXa5exAPa05Wagi1BwrgiYuJIMGwAH9XIMHbdMA8wZKk0AdLQJwFkb5bBJxS63sSccJnZ71SfMXBSa5YHBJEvMUL0cVeXBBGHMZkXMZmfMYiQcFovMZsnBBj3MZwvBDhOncrnBBgHMd4zMZWHMZOjMZ1nMeAHMiM98da3MZ7LMhS3MeIB7zFh2wSAQEAIfkEBQQA/wAsAAAAALQA6AAACP8A/wkcSLCgwYMIEypcyNBgjjQVGkqcSLGixYsYM2oUCELMxo8gQ4oc+VEMiDTnSKpcybJlRhsdXcqcSVNmmoc1c+rcefGWPI88g4ZEZUPoRQ9JIhpd+rFoQadiigL1KLUh0H8erxZsZxDVwApr5FVwppSp2ZpZy2KMqPZfmn8Vzp1bc+xc3LN4EWpt2PZrwb0a7XqMe86YnJR5Ez+1qBTwyJR2BXqUW8EYjcgG+yre/Fer2raaL1YY/O+cP16IOaue2Fjg6NFYV0J27Qgd5tKhV+t2DTftQDFsWTpqpzR16t0y84WcWjC4a+Aj/RG3izk38tV9gWsnCP3jLX8VlN7/nX29fGbozksSBAP+M1zz8Jt3Pxji4tuBzxSE5/0+/kzlNNWn0X0C6ZHDfn4d5x9L6VxHIFiXINjcgvFhQZIYBP6zBjnhWUfhShkuhURCaQBV2TESfqiihQZZuEZFGBJkWYqLqdhSiBq9mNFeYlzlDw002ljeiBttc5BWtQUpZEtA2eCYUI6JkaSHS47kEY5W5YShI8BRWaVIUAlU4kQ6UgSGRFrdwqWXX4JoE5pjRsTefG3e6FaMWjlV0S16FXSmQnjC9Ux7deoUI3cq8cnnQhimpUcrsPVZaFN/pVHimBQtKtCfGWEKYXhPTgrSW5dGdWVBBN7X4ItEGiRgQQ0e/9SqmASF1WN/kokKUlZ3kirmW8yF+mpGZboV2z85oBisriNhaexvviI0bIsMGXkVsBEZ1iNssNHJLEbMARtbUWOGupAe9h3rCA3bYRWpud8yhGWgWjVKkhIKVeAIL7f+Fmm8G107kKViRiUZls6ClORg3bEJMEJ68vrspTmF54wzAztS4lUcO/xwQ5gmdOYzIqGCylgXp5yGI1jB+7F6PJ2MsiSpXKxmy365/HJL6C5EckL1efCPzKpYokzNHviD84Q7+wkSuj3LS9EdZd6CyjldSGJJKp6k00qPOjcd0rQKLQqBREcINAYYJTqTyixc/3Ag2GKb9WKsBBnJ0IgWpv/Dthgp/4OFPKiAHXbdI+mo47Qs1nrQEWmzo0c66dxig1I5EG744YiTXZCmDBX7T9SeFwQ55GtYqMfa/9hggzHHOGk44hQlnBCABc16UT75HMG7hSHoAcYtK0exMd20f4T3QGk3X9HZCuXTA+/UY4GFHhDc8gYExyNPEOjJ16Q3Q5DzLpBy11f+Bg2yzx5+QmlbBHnoCklx0B3/dCJ4Po3/k44VYNhcv96XF/wJxID/sN8/lqGE+QludP+4Qcs2R8CPxE8j4PvH+AiigWX8A18DwcINiCfACoZEdypZhgo9KIU76G8bb/jbBA9iu7rVkCAoTMgdFFgRFSLQfnG4wTP/SOi934RPdMubWkV4uBAfelADCYyDAY4wxJCZUCN6Y6JCEHjAiTgRisuQghoM0MCfXbEiZhTJBg8iBSUYcBl3WEYHpSCFbFhDCUrIx8+ocqwzWsSAXEzhP+KYwH9kwwof3MYFn2XC/g0kgwQxoBK0eBA3HkR0CYHjAgVSRyu0EIR+TAjxRhJIUH5Ph3cg5A5n4Mk2JkRPoTzIGk3JEFoyBJBx9GACD/lJVDEyljr8oEEseUuEQPKAhBSIEljZRkpm5Ya0SwMkQRhIYQ7Sll00ZkFAmUpdrpKOLUQINGl3zC1ikyAgPCdCJkmQOMwAnNUcGDClaZB4DkSd9VxiO98J/85sGhGYowxmRvDJEH7wk47KBOZH8GdPNhITX3dYY0LcaT+EHgSWChXILI0iRfsRM6P/WKTjBJLDbWoUnxJFiET5QUZ2gvQi+EppQj8StYQecqYDwSRILWQkmdbygw2lyAzAkUD7BfWlEqHkQJTKkAyuEpEWRep1OnlN5mlTqve830J2KBAVLrWobXwG9LYpBVZ+kKAvHetC4lDIhChwGXFga0Xh6kosNCiDZeUkU7EKupK6FZ1a7GcYSZpGYU5yBgcE4TZ0ilWNGBChcaArQhXIQ3SdrVV5TSBaG4uRcBZ1qXsVyDP0gDt3KjOmnEUIGC4bUokEcrJtFQhbBwIgLP+8CF8dbeNm/cgpg9wiVrddCGULUlGFLNa2FzRtIlPbkCRaJLR4jOiLjIRbAyhzjeN8mFoxUth/+JUhPMTjB49QLH4g0ruMDWXvKtLbhvR0mOjUIEmP0NNtzOAN5wvBLRTFXIyIFCGtqu9AtvHegcyAZf94RnsNkt2XlW7Bqr3IiJRQ4IPMgEj75ayFwMBhDofEkRgxQAhIRk+3ZLCcD6spQdjxDwhbhE/trY+OjvDdgjxjeyYusVSrJpD9+hgkzpUIGN7ACzFpik9vQXH44pdh/u6ku2m4cYZ1/A8nm1BAi1SyTE58Cz2wjHgBXVSD3/cnF+fkPiFQGpKR3OMqu1n/oYvKcEa0TJE1tOKRBFvzmMN3pjK3uKlupvNE8pGDR4rZl6k18ykVjRFjXKLHcu4vQ3C3ERBX0hgCsZ6lJc0UKxBpvVL9r0hqPBGi0pbSqSU1SER9EFOHFNWcPourzRfrvBzB1b6rta3P+w/+6Rova8Bvpjf9653kwwIDCR5zVbwSZjMECyAYiB6cXeydhKBMENiurrWtkWd0988FwcIP8MPtam+k3AjJx7hFi25z0wQEZoTAt91dE2OYUaz0FooF8JbtfAcF2QORt795AnCB9HvgOsF0wNuNcJKko+AJZnjDRfIMhYt23hMniR6iHfCM0wQLhe64x2WyhgUQhNoj/xdJPl4l8JS35Ajr/gcEUO7yj4AgajOvOc0zIowxSPtVPlfIup09BmrTPOgKEVpLgh7kBbn6H0Q4as0zAg4oCoQf/Jj6Sqo+EKxrnST8eLoasv51kVyD1/94QNlHAguTD+QUcFh7SPoADYJw4xRyB8kVEmB3buT9I6BgRd//vhFowIIgp/A74TOyAAwQpAp4XzxGehD3gXBD8ZK3yB8qL5DLZ94ip/gG5//h+c9T5BR/iHznMW/6hsBB9INvvUTg8IeClF72DMGA2y3PetwnpA9AsH3vfV+QKvzjCktAfBWGT/y3H1/wvK9B8xWyhMPzfvoKgYbjB7J87CekB9vvvP/0vX+QzZP+8uivASnIT5Dak4Ib7088+m/v/dS///Lyhz/6yV+FP6Qf//N3CqdgfL53CmUgC2ggC8IwAsSwfACof8uneqZ3Ch3ABEEwBW7gBtGQCeEwBTywfA44f/QneXCgBQ6gD/uwBfEQBpMQBhwYDhOQePIngDI4gThQBygYDzrIgpMwCS84AiHIDTUwhCP4d/TwDiPgDSmYgjzYghw4BcRweTWQCENYA0Uod3DgCxuABmjgDV7gBVvQhJPQCJkwBUFQBVaof6QwhZlHDybwBUzABCOgD2AohmGwBfcQBCQwB0MAB/M3fotXAN3QC0bgAkwQC16wD/HQgz0YBvv/cA/FMA5wMARmwA1mkHjrB1KjRxOn4AsR4AN14AKGGAtu0AiMOAnxMAXFUAS2gAF9OARDIIDMtxqAuBPWJxB9wIm+oAsm0Au/IIoOQIphMIyN4AZBgAe24AIYAAd8CItDoBqZOBDJ9w+woAG5yBMUsBDhFxJV4AO4QAi+4IuhyARokAUZmAUOYAsSIAqikHhzAAdmAAfbqBjTmBdXcIs14QoCwAZsYAKr0AsbQAB1wAQkwASFKAp0gAJ0sHxWaAZmMAd50QdXUCWbmBFaIA0ncAICYALN4As+0Aa9YAcbYAckSQfUgAPqd3+zmBMESAEVmRASyBP4OBNwQA25cJN8/9CPHckBq8AC0vAOTkAN0tAB6ieEK6kb0bgU8lgTWuAEfMAHJ5CTzcAFoRAKeyAQwLAHbQB/VRgUiTAQ1ygRS6AOdXMKXwAM+7iPbCAAULkHe3AC/8AFcLCGVlgeX9kD//CVnDGPDRGTDCEOGyANXMCPAsCWUckHAtAMsCCERLgTZBBKfIkQyUAHWRkKXHCZfHCZHHAFUsgNEIkcYfk+4iAKVSkNpumWoSAA6jAGlLh/qnGU8bKSp+ACXHAGr8AFJ4AAuXACHOCHjHmFTFGLVTKTG8ENdRAKtikAuaCbfJAH6VeXr1kop0CcEjGPHbAHhPAKyokAJ8AF4sCVpPB+K/9RjxYRd0lJQL3XAe9gm1yAANwpBCoJf+cpFHopVbBgB7bJB8yZDFaYhrBJEVfwmB8CBwL4DwVqe4qBARuQn7rpA3GXeGaAAaFJQAUqizH5nxlxeH6ZEFrABq+gnyeQBwIxiRIJEhkwEYpHnokhgTQog4o3gC4RmZLJBa+Qm3xwjXCQo89oQngXk5HXoniHoTKBAaFQo7kgBNvnkPCIEQJaKDn6pC/Zo3dHevkXowKRlKeACDV6AhMpEPH4kgsRd9XHENSJHD36Dw8KdwZqoASoeJ6HfqdgBi4Rk73wCrnAAqMHC3L6D3vaEE36MXCXowIhgax3eZf4pt1HEo6Xi3n/wAa5IKIEAQtLmXvukDxxd6kCQYAJIYIvSnoYUZe1SA8CcAKgoBF/yqcEUao7yixqmqNwd6aEancjuqoYCo9VmAhCeH9m0AegwAVCUKr/IKMHsYwJUQKIo3quyqLDOqJoWqUDIZwecApVaIXv935D4A7ugAj0UBBdmhAS2gdx16dlKjaQZ6AtGn4wqhAEen6lp3Rj4AGXR5fcwJDc0AfY6grYKhDPGI9yOqFD0Ac90AerqlAEiHdyWqEKIaeKx3nu4HPuAK/yuIzyBwpXcAWgAArqgK3qUALTKJF4uX2gcAfXwA5kKRDAenwDcbIFMa47I4AEeqASwQ4sNgYZAAPc/4B8fQALmJij9uoOMHCxoFCplTd6V9AD11CpZAADLIsQlRd+X5mN/4CX/3CyD1ooxkegGLAEAQsHuditlhehcHB4PusBLxuBpICrp+AB7gC02BqWXCsQMHAFFECcE7oS8wgDAwGm/gELVwCu5hqk/1ADxgd5OYoBsBCWGJC4skiE17q22HqP4deldRuZhyusOgF/eVGyDOF3d1eg+JejsJC4hkudrvp+cHAFMNADJaAOoECsckqsCLGhZ3GLXzml5aF4xueyEQsLvGu4MiqRXGsGQ7AEZOAO8HiJfHqxMtqn5jGRcSekE4GxLMENu+u7vHu4PisQnZB837AEGCCtp//QBwLLrwIhoRjBvAdRos63ExI4nxIRoF67EqAbuoebsxTQA6BwBNegsuUrf7BIoPFYEegbH5l4qg2RAVArE0Nwj+pAAUvwAHMLCj2wBjmQDzDQB6Kbt3c3qf8wBJY7exqhp5EnnC3xlXpLEGq3EqoHtaAwBGSAfK1Lvz4rswvADu4guqGbpGgKmjVxwgIhtRnRhwjRpHL6jP/auzh8uEosvjmbuE9qI7FaE/oDlgpBlkuQi9dYqnV7EHHnAfdIvzicxE28jEOrIongvgqRCF8JiHrZB4kQvw1Rqt0afh/cEEUctr47uqKbuP8rqC/jB4GLAaBwxQchu2fhd4XrxIltG7ovy8G2yGnx17kWCr1D2l+4O8KBSwqG7H2UzH6e/MmxCcoLcQr1KcqmfMqofBGfmcoE4cOs/MqwjBGAHMvst8nPSsv/gMa4vMu+R8K8/MvAHMzCfMq2/Mm+PMzsZ7umrHiAfAq6DMrH7BIBAQAh+QQFBAD/ACwAAAAAsQDoAAAI/wD/CRxIsKDBgwgTKlzIsGAIGhUaSpxIsaLFixgzZpRnI6LGjyBDihwpMsctMSRTqlzJEiQIMR5bypxJs6UYEGlq6tzJE6ONHDF7Ch1K9N+tS86KKqWYkyBKlE4F2pD6T4wNqFMnYlVodWDMEJciVki6tKxZiecGpvEYMe2aY+cqxDWY9qxdizCrRg2aEaXcuv9yTAPM967hhWL/VXhaGGRElGnZ+uM19x/gw5gbQl3sUQxMqCMB+9MWs3Hm0wL9Ckyst6VcMY7asY2sGLXtqHkX6138dGTEW/7aXb4tE3TKwoy9Gpe4XCAEBXIFxh1OvLpe1ZxTm1bYtKCeVkGnb/+3bph1VI3dv5JjSzBt2lvkq/du/U+PQPsS0w/McSz8QNrxBTgQFgilw9VmAxkDUULUCYjZLQYWhMRFoMU02XgOErfGcZ05gs52DWb4UXMp5YNFCAwdcd5qEaXhT14itrThTCgeRKBBEzqVxmYegfEihjGuROJFBBI4JEM7ehXRM9ABGWRGM9YoUFNHLqTiQBFa9Mw/3dX2TwhAOfnkSFB1SZSZAq2xnphjYhRCVhmhGdKOuj1mTH9stqlRbznB2VA+FsGXEJ2PCeQPRHnqSZGRSSYJmpwHAbpSBR45wguliq5UI1RipNHUjp2CVGZF2f3jYZX0ZVqRoAV15ydD2xD/CKlE2yj3myMwqqpSp7zmlKRaVX2amkZbHpSjYnn56JmuLPW21bLNhQrBQLUaRdAz+P1z5T/THrTNsV7q0SRCiTKr1ZShzvTteWAtq5tX8Jqb0q/DElTtR3d00omkqwmUww+5DcTYsvJSyGVCqH7UiRKdbBMCKmRBZYwcuXrJYsEhhZpTtLNOpMQ/DTfMjjOpOGPyQIcGbFDFGDf0ar1TtrpctweBoVDD2+SDiiTKqGJypbx4xmmqLVfU3Y4dp9SJtkeA4YwylqTiiWIVpOFIVRXWxnLR6DWUJUVSgNwJElig4skskqSyGipg4Jow1xdllfQ/XydkM47LLCPQNunA/+SJz4qhggoEL0YbL9w1FWvQ3XQXpAE/d/xzjR5g3DJVUhUIHkIrBB80H9c0/zPjRYozJCirBj3Oj943Tin4VWtc0jniOp3YekbLaKAGPx+bGALlt3hqgzFJCE17S9Nmi1CNEISuUO78aLBNzvms8Xs6wacxsfHHCyXpjbcr9LEGGmgr0BFHnKgH9lbTwL1CL3evEOMDjR5S3tfko//+WLCz/i2Wep/8GsIO1KXIfBZR3kByt40rmYhA/kvHM64mwAEuJHwM4RdCPlYghCxDCejLRw+KpL4QOAJUb7PgRTQokrwtzXyA+p0e8nFCUKkwgy3BIEEit0AN6G1pRzDRl//0gAR/gIFeN2QJuAjCQYNsyyB5+4feBiJEJbSicnNLIkLoJ5AlMiRsAjHgQXKXOx+GrYH5sEIOnsFFhMRPiwLBwoZy9EQeHiRydmxcQvKWt/JJ4Y//2MYMjIGFbKUQjgOREgLvpRH75JGPy/ijJKUwAyvkDJEFYWFGmpgQMAokjwsUyDLukLdJSmEZlbwDI5GISZZ48otS/EfkJrmMOMzgH1LgZLoK8kYLssp+NbkDGCdpS1y+MmZdymIrC8JJjURRIGH7YzEBucw0DSokd2hmQ6ZoTFzGwQDdXBnREDkrTmrzIm0ciBKU8MdsWCGcK6MSJsX4j3N6CyR2ZGc739D/zVfa53PVPJ9APgZKithzVpL8xwyuJsxPGsRXrQzeHQfKRCYWlKK0UicgZ7BOTx5znAEFCTt3uBAeZlOKlaTmQg4pPy9mhIcf3WDkpvlRe85TfBqJKUOmyc2BhO2JNwRqRcJmU4OM1KEFEaMUvgnPa6qQhZBipEaUUK1m3iKdTFVpSA/YEKkmpKgIAcc714nLrQqlpguZAT9PGimzEsSlnLwoNBM6RUBGkyD0VKssdUqQXtLuCMAUaEMKOswFxiEO4byrtcykVmHyNZ1uHaoxwVjLuSLEgLfs51sji8+5UvOwiDWIKtPBRUoONGxyXabzJISQOGi1rP8ILUOo+iWa/wGqmEqQqyI5O1toDiS0euMrLiPXQOcxla1v1SRvPWbZmHLwubXSg+K2EYexcjC1yx2Iio5VLbmCkawUzS0zDaJX5GaXIccqai7HG7mPufeP5hWIXsW7XAUW5G5YUK5oMarOemKXIJWsp3DP+w/IHoSgB24vRvMJ4IGek54EdqJQJ/JHbSrhltsAr0DqBmH5BVEgdwODga1VkQwjxKs+vSVVz6nMAYr4I/o9sXsrCk1wBhLFMSMxItPZ4T8ZlJFM1ZYGW3w8QAGKHUa5hZJ7rBNwvEFFhTSIRFtFZHlJiskgwSCO/wEOY3Crcg/VYukIosOaPNF+b/hBkpWc44MZxf9TiHTpTOxrkDdAYMkQbQqrIBrhlXARDG84YhrgM2hkhvHN8MEy4mx2OqVMMIysOp1Eqyy/ETdktQm8mpKFtecpK/p4YEbdp1OyhlZA2nR9rtl9JdJhJOTg1KkuCPgWEtiCBLbWA/XyP+QYa7NYwYEfjqycJTJh7WoEHMaOdbFDsi39AgocDlTIsnudEhv/I8bUbsi0/3QEZF8b29mmyRH4+e1wF+UIFhBICHZr7p1UL450bndGxpwQY6i5PvSWN02EgZ9n5LvX/yaIpZ2jkG5ZoFjNK8i0MK1vkVggQs9geMNZkm6BsHHiO6n4PyKO8ZroQddf7jhNQrCAgUhc5CP/wcK9N47ymRwhWwFveUiMUSMwnFzmHzm4c26O84xoHAIx7zlG9KBxPcRb6PMGwUCki3SSgGkgHG+6SNYwOn9LXSRHWHnCrw6STqzc6Ag5OkPGIHaBjMEgP6jbQXiekTEEHTVWeMBAiMD1kICjfALhhxrqrhENeDvv/OA77v6+O8Fn5BrvFMgD5G74i1wBGgM5xSkafxFQsCLyk6d8RaABi4FwI/Oan8gf4OB50Ie+IaP3PDdOL3qCcGP1rGfIKf4A+lPAPvYKwcAfXH973CMEA0Aovel9b5A+JED1VSB+QpZwBcwPX/kD4XzpoY+QHpBeIJ+nvkFmX/vna5/2/5h8/xV6r/3w7/4fyX998ssvEAyUXPX/qAH7/wELyMN//v+4wuUHUgXvQx8afcB7+PcPC4ABBDF+A7gA14d95Ed93Hd/Bwh9s/d6FMgNpPB68/cHFWiBn0eBDggLC9CBklcDr2d7/kd5cFAGJIAGIgAExAAHp2AGkkeBJIiBpwcHHVAEMaAP4fAJnxAOUxAJp3CBFUgKJCh/mtcBvzACbrAFjRAPYTAJ8ZAJQDh+G/h6pKB5fbABI+AFWxAPYDgJYtgIVDgFVWCFF0iEAmEGggcHbVAHWfAIW7AF+xAPYjiG4RAOQYCG3FADp7CAkTV860cSL7AKK5gFXuAFdXiHUkiF9/9AAqdghRTIhiKShT2xBAPReSoBB8ywCkzABA4Qh4t4h2HQCP8QA8XQfxdYg5R4G+QHCgIRgGYBepqYEX1ACD5gBC5gCyPwCF7IiFI4BUFQBGXQh6tYA5aIGrDQBz0gICeoEHmgC81QDy7gAkwQC/qwD1EohmGwD6iIB7JQAzVohMmob4DIEC+gC93QBr9AAKJwjW5gh5MQBluQBUWAB7ZQB+TogXcBe2RggBIxiDwBkBVBkArxAoQQASbQBgRQjaCYBW4QkbHgALZQjVrweuN4F5hoEUhYFDCYEurABa/wCiawChvwBQRgBEyABmjgAEYgCqKAAihwkTVogRlCBsz/AgrSwAcnIAAmYAK+sArvsAFEuQF2QAdHSQ2wUIQCcgXqcBrPeBAecBAYsAG5cJV8wAbdYALNwAGIIJTvAAxOQA294A4YIIPlKBQwoBEd2SZwIIsCAQp0cAJ0yQcCwAbNwAWhsAf/IA3AAAx7QAFYoHIGWR21iDGnUA/AwAUC0JhswAZ6+Q8nsAd7wAer4A7ysAYrdxuWWJgYAwdfIA1cwAavwAYCwJO5cAJ26QOw4AFDAAeteBqJ0CZwaRGUQAfAEApcwJi7uZsCUA4Y0IfIaB1tGSOkd5gNIQ4oQJnS0JwssAehwAflQIM2OBOwaBGxqUKnIAoiCZkncJU92Qc1/yiOxRl63EAAWVmafIAAqekDcACb/LgS7sCWrfQLJ0CaAvCducAH9PCesGkG2TkSGzkRBlib8mOgBNEBezCS+ZmaHAAKGDAEZ3mOIlECFJp712kXDUgUfVCY4gAM+AmervCeEYoBF7oTJXAaqyeQdtEHTjCSXICVsPCfEXqiOrGWmSF5OhqVPXEFdkCafJCaQsANZgAHJmqjLPGU1bF6qzd5Jeh5SvEFQLqfHfAPcPCaAIoQSEoRG5ohnyd5ZaEFd/mdHNB5Q3AFfXCOQ2ClEgGLnkkQFJAhgGh6k1enAsGjKiEOIkmXIiAQ7gAD7oCgI4Gj5Vkd/nl9w5d9ktd/TP/6D11KEmXAmLnAApnnDu6QoQkRoAexgBkwoEFCejCIqAZxezPYe4/6EacQCgKQC5RAEJZaEIJaEM13pwPRB3GaKXCwfodKqwRhe45agQuYfSTBDW3ABXsAiPNZENd3jtf3lLWopBhTBaDqn+HHq9h3rUzaqCJhpKvAB64wqwKBk/9ABhmAo/+AqQOxNOyQAQOBZP/QB2v6DzBAARSAZO76D/GKp7aReX/4npnHorxne9VZET0Ai3DpCnwgDgWBrhKxBG/qqgZBkM13feI6EMlaHckneTBYe6MaftwAB6CgDrBwCp2HoKTwh2aAAQE4BkMgsKuXDL1Qnhc7EAT5lBX/u33WShKHKYtTKRCFOhSRSHp1eoLNp7LB+avJl4UX+A9EWIOnMARDgIVVQAoYkAwJEYDniAG3ShCAuIBXgJyb2LNwAK5s6qg/SxOZ1wew0KklQAFkaxDyR4IIaIRYaIF0q7FzwIEkaHviaBDzSZBgOxDZ+bBEsaUs8bZ3+ocmWq0HgYTZeoUbOAcu+3rvyQ0zmhAYUALsqqUBAgpgmpYZcQUU0IwIsX6TJ7QTwYEbOH5P27Kw8I99sARwMLDFh7gkYbgskYWn2hDqAIsMW7oC8Z7h93z8Wqehegomegp9EKhYkAEYYKIU2LTtR7PHs7v/YIApGrgBWa06SqpwsIxk/wuLDnsFZCBH8jAGZkCepEC3/zAH/9CKsVoRbKipDfGaRWG7LQGm77kEPdADd9ADV9ADMysQzQcDMPADejAEyIiFfkiJ9Hs8trt3HwGQtVkFoFCwZOC2oHAF7nAFaPp7GBCDMqi6Mfi+hEscsHe2FoF3BpGiGdCMzYe1BUEGpDurSkqhiosBsLDDfdAHHDzAXGt7ktuHIny9OywiSKivA2GEB9HDKjwQmPi7EyF5OgwLz1vFy6u2CTG7NTAHZkCkbIgBEMosiSB/6zeb5zq9XAu0z7vDO9zGHarDOkx/BMnFREp6KqsST4xJn9fGy/jGb3zFVmzFV0yV8UufW4y7cJSTw1V8xY48yIQMvat3wkjHyG0sx5gcyDAIezUqeBlrpJHsxqL8vBtLqkqMcsabw4BMyO/JhqeMdE0avH/Yrxr7D/MJxKyXfqrrqO4bIHs8gMAczMI8zMRczCqBxsZszA9snhPhB8VsvckczdLMfq9MfMg8zKAbzL+sfdWMezZJfYlwzQVxstM8fwBLzLUQzeIsEwEBACH5BAUEAP8ALAAAAACxAOgAAAj/AP8JHEiwoMGDCBMqXMiQ4K0cFRpKnEixosWLGDNmvPXvnMaPIEOKHDnSQxQxJFOqXMkS5A9eEVvKnElz5hobNXPq3JkRBEqeQIMKRCUUFYiYQpNWxEkQJ1OEP22IkcqyAtGCYBRUcPbPGVKlYFf+JFhhLEakHgvqKRQxrcGvYeNWRCoG7sef576eO7eGnNuOcgNjFDM25lizGNMMtJtjWsy/AyELnlwQqWWBhTMiFtjWH0zJlEM3PPyzgl2LmwWeE+NPm9u8HfeKnp0wYl2UhSOWHZnGX7vT/4DTBqlY4BqSdRdjXp7RLgStwaMPF5pP5e7knJkrLC6doB6IoLNP/x//D3fZ6+UtcrcrjxzayEi5kweZruDxnCEE5t9e2mAOOXBVEN58BBYUwn0FQVCQGOvB5ZlwwhUoknzEHbTNROst2FqEEnY4WEK3+IMdQhx6ONl+a6yhx0BINOScViWaCBIWBVEYEo3/1DcREgqaBtdapskY1FMi5WcjQi0qsRhcfcUo5EfVCYSTYlFdhEWLAz1D0RpKxPHPina1AmBDHD0pEoMCpZFaTVIMdJhAD5pZEzvcrRnUiOX5g46TcoZEoZpHHrRiSrcNFCKefa7EjpRNEWRnSlFWJtBzQT6aqJ8MqunmP2kQKREYNWpX0DMIViZGCIUQVmKgl46WHoM/Uf+ZnkSlTqRHCFEesek/Tdq2W6sq4aYpZoCiNGysGaWTzoFHtHhECUhEepsxY4oKLG8EAWrjWJ5ma6BByoZQghIlHMFOPvkcgSNmFfhDA27RwXtthQsOpJh8rE50C0edHKFHOkPAkG4I8v7jj6a+6jbvSGjW2zCSS3GExBH5sOOOB+fCcFV5hxbMWZB8LjwQqMaueS+nnHY7ERg4sYPEGiGEAAMM56441jMKqIoYXSIjl6ZB+SJU375pSEwxFvn0oG4aqJSFEqqIsmtpz9sp9HAa+aZW5j+3FK1HJ9v0e0QnWNyCytmEibGGPISRRTVLD8O6kJYM7XtLfhcK1Ek6Npz/jUra1LadXaHlhfx2oyjPqtDWiyvI9S0Q0CiFEkrccUTXakpFmLuP/nr4hz8r5PhCjP/DDhZKaBCHFKyHAEbXNqjJoGdTT/151RTpMWhBW2t5xB3/LLOMBsIvg8W/HtyiORgi2n67QKAOFGlQdxRfPPH5YBHCv+WJ8Uzzz89U+or57YeR8METn7dA9SkWQiuCh0+T+QnRmE70BlVe+T8aaMD/Mv3Cgvb0AAFQ5YBtzpPfSNbFK+NQZBvVW0bwBCLAAT6DeXKInwJTsrVaGWR60BtdQYonECX0aw0CjJkenvEGCAxrgy1BEAgFoiuKEK96SsICCmMWs3/cgAYvhKFI/0T4QYLkQ0kUiUP1/tEJXu2Qh/m4AQRKJ8SV1JAiE5sUQZaxxH9sIx8pQiGNjnCD+1WRJlGaIUE8SJA2XW8ZbdrGEcLoRX88g4hnVI9ErigRLA1Egg+Ao0BY98XqWKEVK8wjpEhivsrBcRlxEF6bBGIAY2hPkSHZTw2zyJD9NUSCrGOdIAUyAwtQLFQgwmQfJzLJg9Btgv8IZSuXMQMrKKFNbFQliKgokPVNBIkI6WIsQzmQOMxAlhJRGSYZCBJgEsRLg4zlM4/ZygV1K2i325pi6qPGjACzldAsoTPjYADWCQR4/6jhybijzA3yMn8sMSdBainPhCTweV1rSJvQqf+Sav6Dnv6sEdYG0s7n6UExHCmdMwcS0H84k5+pVAg9IapLgjAzTe+UyEItslCAAhOiWrrXw86ITZAEFH8HMWYsfVnRlPiTogxFCEodOs1YwhRoisNkvm7KEJg2NH/kJGZLL8JHkfD0IABNCERj19KSEuSoIEkqQpTkxzx2UyJQbeM5aRpNb83zDfUcakGKWjosbXQgEFUSMrvK1bAOFK0z+McdqplVqyKERlVtCBIn2cpJnvUgSjCAErbhSbFq5ELA/Gib1DrMWIbzpwaRggEc+lea5rKi9CsIS6W52LD+UYL6k2tCyElZrh5kXU5921X1OsjJVURJ6EQpON4gV8//GtaojY0mZCmHkOIYgLb7ROttd6SQNvUVIVIYJU3vcNbf7i+xwx2IjrJEkM0ehKL+JKb+bJsGCEyWuQvZXXQJwse/bnSx+fPkRvUwWcoxF7LjhZh1qzsQJVFOreitLK9ugATexndUCXkGjlq0PrNeV6kJWRES/FFa0RIkr16tKBhmapD5BrOEDXmDMY6IRP0OdQwNOZBG0PlQg4DDGA6F73Ap7JB/4PEgxtWIAXJg2v+OBMIZkWw+CFtjLUa3TPsaiYdhbAAkbIOweXMmQlOrwCCDpKgK2ew2JNtgiTD5cxltyYVYStojCyRd9sqyjS+S2YbEgbZISHNFxPy8i2aE/8U0qhWU/4liAeK0aIYa80dKl9mqCtAa+Slg4gyS0EELscw8eeWo3gAqonGqa0CmEJvf5maDsHgmenDE4wodOkjfq0xXPtwtLq0TLDDYyfZC2Z8gLWGBTJol+aAxnhGaao4UDc9iHTX0/kHqg/R6IsaQx+NQibLSvXq8uuYaRSjsiGMMW88HyeVxpn3akBjgOHamILTlAo4vr3bbDMGxRpBgBRomZM7DFbdC1E2RTtA2nd/+MrgXkiuNKMEC8p43SeKdEAugGF36losVdAXwgIel3P8IQaUNvhNNf0m8w4X4TiROkBDg+0uKJkjGGc6SENAY4wF/5a8TRN2FTNcgIf/4gUAIODeOtyQfIP7HHV0uFGMMauM0z4kFBkXxnM8kHReHQM993pJ0oNjFLyZ6S/QAgkmNXOkLVLnMcQ71leTg5kOvOkmMQTcIJF3rJNm5QKgO9pFA4OLPIHvZRXJ0Qa+dJVj4+MzfvhIsLGDlWad7Rq6uH7XTXeoWEQYM9JN3iQwK8AMp/JcMoniZ6CHm5LkDOB4gkGUQQe8p0UC3BcIPfmCeJMvYfOc/D3qEj570IrnGNQTyAMqjPiTq6INA4HCK14fkDxgQyCm4YXuQ/AEOAuFG7XufETj8YSDc4D3xMWJ85A9/+RaBBRAG8nzoV8Qd7gj+7q1vEWjAQvfV577/RHAffOWLfyK/1735z88QODRd/eyXSPODX4X4NwQW0ED++u2PEFCwovz7x38G4X369w9VIHwCaBALAHz/kHwJmBCnkH4NGIAN+IAROHwO+IAHAQd3V34aeBD4NxBVEH4f+A/u8H/wV4IEAQ2554EqOBASmHwUqIF/gIHcQAoMgYPnF4EF+IICgQHHN4EzOBBzYH/4J4MySIIJyA0nyA20dwq7l4EWWAan0AN9AIVIiIT8dwriQALFEAT3gA08MAIjKIM1oIXsJw51MAJT4AZb0Ajx0AjhEA5kmIUHOISvlwwEMAFuGA/xEAaTMAlyGA7BcIBReAqkgIfjBQoDIXtX/xASsPAOaPAIWwAJbwiIgTiIMXCAibh729cnshcYwAd8GMCAEwEH5VAPI+ANXrAP+7AFmDgJYZAJ4TAFxJCFUkggGAALZJAQjCgk9OALdeAAaOANj+AFsBiImZgJ9xAE4mAGUXiDBPJ9LagQV6CIw3EKvuALv2AETLCKyBiLsrgPzSgLcGAGcxCF5KEOElGNQmGKGgELEWACX+ACosAEWXCM4hgGbhAExTAOQzAE5/iJodEHv1gROhgU9fcP8HgRMBABhNAGdSAKLuAAseAG8aCMYbAFMVAMeGAL52gGQ2AGDRkWNYARB+kh1UcBuKALvrABv0CRTHCRYRAG8bAPMf/gAOMgARKwe+nIDWZAGVdwkhORknICCmwAkS9JAC7gAkyABlmgD1kwAg4gAfaIApzohB5gJokwG99nEXAQCmwgAGdgAqvQBhvwBXXgjUZgj3SAAijwBclHCqfgAcK2fKfQCyewl6/QDSbgCxywCu/QC73wDnZwmNRACTIIB5BXILsoMslADbkwmWTpl4CJCIggDdLgBNQgDR2wmBLiDo8oJLAQigpxCl8gDXywlwLABmzABXzwD3uwB9IADHsgBFAIjQSyBK1yChjgjgbRAXawB64pAK8wlnwQCnt5AlzAARgwB9xAlDphlBNRe8B5KXDwlQehBU6ACMY5lgKwmqH/wAcCwAVXcI7YaHviQAfAIA2hwAXwCZvw6QN9AAchORwlqUBlQA2rOZuaOZuh4AOlaJ/5uRLUuRBDgEnfBwcoQJ6tyQUn8A+5wAciIHwkqZ0mOXstdQUbwJzGCaG5cAIcEIUkORDXCRQ9wJBDdQr1cAIC0Jp8sAchSg+JmHxBuRLsSHNa4KIwGqKhsHtnKJ0DUaAVAQqmyXEdkAtc8KJ8EKLl4InSmBAJmhIJCW3igAAvKgB7GQpwUAOkgAEHShAnmhGDZyLVl54ycQpY+qIh6goHWANnOBC8iRBEuhAkiKEFAoVQGHxKcQrAsKSryQdwQApemosNUacIUaZmUnue/8inQYEBdsAFbNCkrpCIlqoSo6molzJ8eoqBQLEBS7qXHXCGbxoSU/oPvTimcsKpjKqnFfiqM+EK5HkCPvB96miaFCAQ6lACCpF9usqrunoQg8eOvVgQNyoQVRoaBFoQCyl8WOioLfECfAChrqB+yXqaBvGLjIioB9GVBFEDsKComgoLSggUy0qCvJd8u7eQsIoQV1Cs1YioS8AHfPAOtUcKVVAD3kqnBpGiDXGsJJF7c7qV/3CqaPoR9Uegz8euI1h76Wp+Rzqa/3AF5KqD5VoQfUCvIoB811oQ10kGqmoQISsSp9oHommdNXCjQkoSCrunC/uDcBB7GaASYckCz/8XpwTxi8VqikeqiwZxsBKxp/YpEKEICxgQitwwgrTXrhrRBvRQEM8HsAXBgKdqrPORkNxapD1QAvUpEOz6qrznsBLhpV46EFXqCj0bphuoEt6KAcr3tTSBs177D36AEVeQe8Dnqj8LfhO4t0KYhVgIC1fgATNLEVm7EIc7EBL7qLonEYVrEA3bqQa4tw8bpRMIBwJpBtxwt3BQAm6LAZo6EYsrFBgKtBohnR37D6vXEC77DxcrhFDYBxSwBJ3gDnBgu7R3g8kHBx4wBo1pIokLEmOqATkqf656sdzQB0uQnQOKuSQZjWforK1Lp11LIHvKEhJ0EE3UAzk6muUKCuD/ewUzCwPoioS5ibkBCZ3Jd4aWCqcJobygILUVMbpCsX7p6a2ksK8Cob++CIL/oJ2tK7auO3sEWsCYCwfCl4hwur43eJL7BwtcezgnSb//kHtwSxJQaJ+dCge/6bE/CAvQGI3ROcLSKJ28GLzCe0YEuosdjKcEkbtmGJ1BirFqqxH8q0rM+5tGCwsubBC0V4bckAhBfJLyuxIri0mnUJoszMNGi7jRSKjRKRBDQMFVVwX2ebR9wMO7mMU9/MJIWLb/O7JKdwrZ2QdXwMVanMb/68Ouqnwlinm1l52lecZ9sMRpfMe/mXtbSbBLi3pXPMd1vMNMnMc63MEaOgYoTHQZiWy0fZDFOszEaZzFQzsQ4VrEdNeqHIzFeKzDfQADHpDB9nfFjXzHRsvBgNeCr/t59Re5cowBnXoKReirH+ibLmi6w1G1PpjLuvwRtrzLJZi63HcBvmwQhjARN6zLR8x+hurLwMysw4x8zwzN0cy0AnjML6yC1iwQyRx/26zN0+zLvfzNDxjOGBEQACH5BAUEAP8ALAAAAACxAOgAAAj/AP8JHEiwoMGDCBMqXMiQIBZe5xpKnEixosWLGDNmzGFDo8ePIEOKFFmB48iTKFOq/Jgmh5iVMGPKlHlL3rmXM3Pq3GkxXZSIPIMKFdgRY1GMP2g4G8r0pJiOOP9FJZrxqMF2UwsqQNe069AKWTVGrFBQjD8b58j+A+q1bUGrCtXifAmWbFS1FnHiLVjhloK9e90KvvhSjBi8YDWmEUiWrdpzzwqNdUww8ODLDAszzqj3YMQQ5CqwXYu5NMXAiTlv5hsxx7S0AmH/s2y6dtnKsxOHVbjboD90ZEXTtk3c4NTDswVqXrh4oRgF2gjCDj66eEwIIeUONLx9uNTm3v0G/yctu7r188lxSwSf8FkrwOivz/T+T89Bw3SHywt9cK/5+ABiIVEF3rlGG2UArtRbRs/8kw4YF3nnDy/0JRggRfYp8U8I6RnnjzYVWrhSczFxKNARBknBEBgKLCgiSmvcdpKJ2A1kokEa/pMPhAfp8d6LTaUBF0guGrRNQvuFCKRKRUqEIkFN/oNdPtsogcRAe7Uih5JLnkRiGlGO9EyD/+R40IRcdnnSkDE1Z19CZKXxW5pqgkTiP4sth1JHadxyCwRgpKMQi8jVGVRYd4Jkw6KLLnYLGCHkg5CPdnVoKEoCfvcSn2LkORCbCN2CkJBS3WIDKl3McUs67Bj3zxrkHP+m3aUppdFcnmAOlOhCVyqUjqh9npqKMzZAEEInfP2jZaXBhUkrRbbi2amuykn7jw0v7YpQjf8c2cM/j97iwRBDwCApsr7RUBeW1T6rkg1gTqstd4JKOpCoAwna4BFX6gHGLc9ggQU7WBzRSSdI2DubnGCm5i5KEM51p57tIpTpQGR2u42kLxWcT71KdKIEFiSC4Q93ex3m7MOZ3arnnbseKdCbB+WTjx63PIUFsiWIfEfIWETl41Qps+yRB3gu5qm8mm6nra8Eh3BLn/lYmc8RStzxM8kDySPPXK5KRafRBBU1ra6FkQjvQTci9Iy/4IKBhdZVan3HEWBw948xcuj/GRaBK5ONUNrbSVXxQdqC4cHUAoGRjxRS/Kx1J3nr7Y+6ruIVuOAF3TqqR1OjUlTkSmwjsh7xZutPrlAaNDbnvD1NEI8NSY3nLSFo/c8d22lmst6uywj7RbILJKjxGKaTz8CdLLOM3Tjn+dLQUb4+/Fsh0c4qEkosI9DzWofw4NQvrXHJ5teP1LZFSkQuED8a/CPFyCHo8SCefKOfPkgmXrwiQXdw3j80AL84SAEJa8BC/QZyOf3tzyKBkkiMDpK13UnBewH8RxyWIYUj5KNt6XAELxz4QIrQTiEJFMj6OKSif2DBZuiSnxRsVpA1OIJxJYTJCQWisIQcD1AupBnv/wQCOSlszF4mQoI/wFC8HI5EUj3EiPM0wEHIJWyCA9lGK56BLydepFU+PMiTEDJEhWzjDlRs3wGj+I835IBmE2miFxPCxoYoTHkBLKIVdUQQa8gDjnOMyZPGWJHuyfCCA7kSFK2xwEC2pYwFIaT8ytRCgQxxG9ZIoSNTIkmPFGwgkNNgQeJgDQ9WhITXqyND5ieRShaEHwYw4n02uZAuJqRXE4GkQTI0yYPMwAqQ0+VCQPVAbuHplhYRZkFcWZAZgIOZ9cEVLS+jIu9ZciC/hGY0PXWtaR5EVBlLSRnN1L6BxCGWzLyDzHqHSpYp7ZgN0aZIzhlKb2LElgrhnTJ7Sf8QMzWEH9a4gzyhNBU5Xq+LT4OkPxGy0IJgZ4cEmcEb6pkZe94rUbgcyD5LJxKJhrKCPSII6zaJT4Fk9CA/y6VBZJfNiZzNnn3KJwB3d02LlFRF9GzhQKFk0AficCINBck5BQoteHqTRPxiyBB1+j1+7tQgsCynRW2qVIKEkqkajAMR5RdUhEhUqgh5KkkPsk6NblVFReSnBr2H1n6WKagzcARIXTrVgpQ1RZME60LKus8ZKEFDXa0r4iryUbUm5K6sJMg2DLCNxgr2JOtMq1h3t1BoIoGxdyXrYxGSWVAScbJF5F2OzJQxJNzgrxKcqipbWaaFpHWuA9EDBETlDwv/oLamCSnpZrMYVA2lVCB//etvKaqQN8ijSrvVSGfNSk7g/narCwGDI56BNYYgwX/JFchycYTb7lpyrqR1hI6e29X1PfaEGV3uPiuyhiWaN7sI4dEOUXRS3AZWIsbIgbHgOyiEpOO9GoEtQaxwCT0AcqHb1S1J8aXgqnp2nAgxwBpCgAUs0pS/AmmwkUbiSgO40MIYJoiGRaLNHElhBq8CcYgrcryUxMGvR1Axfzs5EuRKBBynRQKKOKoxESvEmHOEqEXoK5GGguMNjl3xTGhMkJN+9b66dZQjUcTkncgMxTx2qJ9uNWIlT4RD2M2oFDx8hCqL6swC6SnZAHkQIWdk/4eAHKMSblCfZ7SYWiKFZ5e9rNxW/KuLOPzpSvfsSEKD5Bb+kIefOne7qUU5zRYVlZtj8oZjLBqed2KclA2dQ3xNWiKcbpwj/gyuDPtYpILebKhDXZBniPfSnQO0USHNZx8/6h8QYnV7wcXq3a7WhXy0GEUutg1huBC7tW6KFYzxjyoneyL1TSRFrNBsZ/Pw2SB5ksIISW0PWnu30dZIuHlF5l9jeyWE7AS1aXjupljAAjoyd7tjYgEQAHveTLGAgNiM75zowQIG5ndBBN5vjaTD2M8AcrsVrnCMHaThsSWIHuwNAYgXHCYUltKnL56SfPzgH2Pi+E6MYR89hFPkMf8RRsJPjvKVPMPYYLB4y0cycSmxfOYo+YGAnrFxnH/E4yCXuc8/QnIpCX3oDDJ2nZGekmcwGww3Z/pHag5yqaMkBDEKQdStvpGPm5zrI7FAgxIO9oQQ/CBjgPc/xnB2ioxh4BT5uG3uXJsHWOEORBBg2T+yDGrzgx97B0nf//H3wH/kDg8gPOANrxErXGN3iWc8RuDwBwz8Aw5wkPzk/3CKf5yi85q3CCwWIJDPh94iV0iA57lxeotAow//4AboWz+RP2Re9rSnCOdjP/vcLwQO9ua97xuCAdILf/gLSb1AcI98hUADFp7vffMPYvvYs376CDlF9blxfewbhPKd577/9w8y+uVLP/bev8ISlt99gVSh/ch/Pu/hb5AaDH/73KjC+A2ye+bvfyCUx37/RxDFJ4ASQX+GdwWsYIAD+A/yZ30GoX/YV30Q2ID/0H8I6H3AZ34W+A/lF3sS2IAKyIADuASw0HmmN4DcV3lmcArcJ3sZmHuYB34vWIMx2G4pqBFwIA4OEAQxEATmEAlV8H7cQAo1yDlwYH/2txPQdwrQ5xFmkAzjEANu0ABb0AjxkAnhEAxEyA01YIQ3+CKwRxBPeBnnhxAYQAlMoA/7sAXxEA+TMAlhoIVTwAM1aAZmcCnqQAEJsX6DcX2ZlxBwkAe/kAVe4IZuGIdySIfEwH1m/0AuQyAipDAQZZgQfRCCORGIHkEPLEACE+AF+xCKcKiIjZAJU3APRPiIkWghZCARlWgb53cKvtALDoAGWfAIXuAFoxiH/6CF94AG+feCeSgQc0AcfPgPiUARSygUZ9gQnUcP3bABRmAEDnCL+7CLcrgF4RAExfB+NcB9xVhwmEgRMkAIbVAHomAEI4CLW6CIcbgF91AMxVAGRgiGxAEKdQIHr7gQzKALHPALoiAKTDACWbAPYaCI8eAGQVAEeCAL3FcD3yh5sqgL3dALBBCQA6kP8RAGYZCQQYAH42ALv+CC3DeJlwFGXuQDuBABJtAGBEAALmALDhAL+qAPsYAGTP8gAS4gCslAChAZhsXBeppoKKfQC2zwCmdgAqvQCxvwBXXABExAAkawkyhQlT35gkByBWMIJBhwBQehBXtwAifABoTQDb7gA20gBL1gB2tpB3ZAB9QgDhBphBZyjGQjDnaQC3opAGdQls3gCxywCiwgDcDgBNTQCxjQguEYFO7ghxcxlEZzClrgBGJ5AnxwlM3ABaEQCnuwB8AADP9ADzNIexhAB3sgAKjJBqrJBXwQCicQllwgBBgwBJBpGxjQiiUkAnZwmq+gmgLAB2LJB1wgAOUAB2ZQmzGBnApxCpYXSH1ADU4gDaEwnALAmnzwDwLwAhhwCstYGvvoRX1gByf/oJfSUJ57gAihEJqfV4QHsYqMV5rBiZqcmQsnwAFXYAY+ORO4WWun8AXxyQZ8sAe5wAe7gAFeaJIK0Zwa8Z0FoaCPVQ/ByQa/KaAcAAeyB3phOAQOmhII+lhaQJ+XyQXjeQJ54IXilxJe2W8dQJ+oKaK5UKHf2J07gY9KJg70yQUAGpb0AJE1kIw54Q4l8GxlgAB8gJp8kAuhkIQ8qhJmgAFj6JiX0oyZCAwngJpi+QIlKaMLMYzDKBHKWSfjuBNXAAxFygVI6g7cAAcYgAGauJUEQQYZQBBXoA4F8QCP1ypB6g77ORCgwIdk8C0GIaWl8XmCuhLQBwosUKQB6gNo/9oHNOoRdOoO6gADAtGlGZEIGHCMxjcQbtoUhIp+I0GnB+GmG6CoJwADQ+CCYcoQmiiqbdGp/6ClKYGC6zkQQCkQDLp8DKEFRUqi5HKiMwGrMGF5KXp5npcSIUioWBmGSyCsFJEMwnkCcHAKcDAHHWoQlEorXzp5mEcQ4peDAJirGNEBfMAHOECMUqqJxToQGRCkKCGrMMENsLAEV1Cogph54HoFcLqdpacS4tCa4iAQ5PIPW7kEG0p+htoH0xoUfvAPq/p7mYd5oICboICv6HerF4EB5joQyDZN80oBQAkLsFAC6qCwx1p6Nsh6GNsQGcAHAft2FuKesZoTPgoKGf8YeZc3rZ83juKnsgzRjOvKDSKwmEDio/9wsCsBB8LKD4AqEDpLqON4CkQIqidbEHZpqQWxsi9Cf/B6ETGIDwLRA14JCldQsX3Qe6LaB2qrDhnwqAdhkrI3jNuqENC3rrNaGkZrtBWxBOvXlQT7tw7qs6wHtyn7jeD4D3motZRoNKQwibVgEHabESh4rODKfnhYkjCYsl74jdwJrENHqJObfTXokzW4nmDIo5O4hF2rEtdaQqBbtZVqoJprg3P5ky+ofx3KekiLg5Tbr047rTOos6P7gl9YhEvYun3QA+KabMlKrca6uM0JC2uKeZpLkjzanaBQsT5HrWoqsghRhk//y31VILtYWXplu72e170YAAvOWhDrWboGIb2fS60iK73eS4YHMa3E2315SAYyaxp6G6XdW7/Sq6CRKxBsegot6H//cAWdMLcFR78EPMHiuqbuMASOSII4p38S3Af1u74E7JWwV4bQBwd6MIZwMAbuYCFY2yXUCsIiu6YU3AdXoJVrOr2ngDQCAQMwYK8i93kD/MEUDAs1fMOQqbQ+XBs6bChqCsMTLMMiq7aJCazhpyaKWxsczJzr68QxfMNr2rtXsLtcR6uY58XSi3k5GIgMzHigVwW0WqtqsrqCI30PKyLJ2LoHIcf7h8cd2Md+/McTkcSAPMj/x8e0F8B+nJ9/E4zIfqzH/1fHhVx/fqx/jhwSAQEAIfkEBQQA/wAsAAAAAKwA6AAACP8A/wkcSLCgwYMIEypcyJBgqzQNI0qcSLGixYsYJ0I8l7Gjx48gQ2a8lUSMyJMoU6q0OIZGhZUwY8pMKe/WzJs4c07MYUOnT5+oMAa9iCpHk59IQYrpubSnDRtL/5kU2JMh1KoDp0LMOvAlQQitvCYdG7PCVIFixErcOvCc2oE/yLnl+Jas3bMNxb5Mi1eq37X/1M7955Zwjml2E6ucOrVuQ5Nq61ZQgM5gBY5tFWtO2Lhv4IyOCYrxp62r5c2oDzo2K1qjwNADbyl4izm1bYRv+bKOvBAibIHn9BRyXPu28YJiPXutANs3Q3maih//6aFjX71c0xoUk/a3wFY0CL7/fFlb+vSTYDwm1x2x8UIxlAtyNG/z/EksY1Bqj5im+2/Z7ShUG1b2FchQOnpEBFZo3hnYUX4pQRBRCGs0FFeD5jnoEYEfVRgREiH8sw1DOcjRoIYoKjQiEkowpAAvJ6ZYYDoK5YOFiO8pwJaMOUEFUoU37kiQTc9EBIYCnvGoEgxsCUnRGkjkxVwaYFBJo0DbFFnQD8Mp6eVBqFTgDHNX3VIdbv+skUSMX37k5EVagslcBag4k4ozadxy5Xb/gJdkmyv1VxCHF6URZph0OjNLKqiY6SFXAvmDDpuAZgQRRFr9xdARChmKKHOKpjLHP9Vx2pVJspm0X6UihfgPRFCd/2USW38elN6Q/9iACndiOuNMo2Dokc9BzyDJG6shiYGpk7UetM2NeEGgR4ICpWGDoWaCkQ4Ma7Q4LFohXMIaWsiepCxX/Z0r6F+qvvdPCEeM+M+N6aTjQQj5HNFJJ9v0W1CJtb5FabkFrSsoVltdK5CE/3z7KkHPYBHCjUoggcUz6WChxB1KbKxEv4/+449Lpp1GcEXX0ioorVK9aWpC+XTyT8V6aIsEx1hgsQ3H2zyaho7JnTrwyQyx/Cp3byr0zLASg3ELGEd0vPEdUsz8FZIF4bXXaw8TPdG55D6cdEHUtlZkCDQ+/c8dnegrUIsECecediV7bSla6x4d1UATK/8U7Bi3oGJDfVhK/W9JrQWm3ap2U9RXpokXdCtCt1p7CxZ38NxxlA7RwB3XkTfuOEJGXwQGGNfWxzESRyCRJUFp+MNLkpE1K/pB1g40dkKES76nmTNXvI0SDgsEhj+Ehn67YhJ7wM68SEghheFkY83Q1st/vftE9eUz7RFUSz/9zGULJM8ltmefUvkTdXzNHctIv0z8CBlzTPrqi8R+Qa4iRPVA0ovDMhLiCM/lDyYMm0gCAfgPKfyvgVUjiMQE8gxHVOmAdgnZQe5wBButIV4RPMgaHAGB7WFQJhr8x+RCFLUWSU9FCojTCSliQoGkkCJLg+AAFeKIVmBscjNsyI3/KFI8idBID+k4ghTol5A35GB/QTzJyxASQoMgcV4vJIi8bGgNefQvipuySD44p5AhapFTOyNIBD8mkCNYw4xgRA0ZGXgQJdzARnFMzeSKSJA4/GMGN4BbHjsCx4ncoSOArCLsejPIjwjybQY5JEJmYAVFFgwh+AviHCXySINUzZJ/rORCktdIhGySIZJ0oESqFgcDyI9YfIpjDVMiyQZu7B9xsAYoO2aQHc3Sbr1LSC2thpJEDhOTpcxTQw75yQamhJKgxB2kSlmRU/pNITN4gyA7mZBfNu5SWtyiR7h5kFYqIYQPNEicMjlDclrEksEUSCuz+DVSqi9Pu4PbAF0I/0F6OhOAETykOAeysxlYY5jHpGYvJeJHCDrzhQJ06NoEEk2CZJNjCakoO4FJENYhRIACzGIVGzrRczawluSEZkIV2pCBMpCkCtnnRCN5kBnwkqUNcRI3Q/hJdzqzRY+M4ECVYABe+hSnpsxo+ySCBGsIcqUK2SiypoiQbViTmMIcCDmrJk5jOOKoSOUkVmd2SLiNCKhAXSND/JEDl1IknlGMElALss2yiuiWJZXILRxxDLeGFSQtuoO84AbWtYWwghCgKkOAqNBN+pWghPTHLaB4EMUab4ZA1BYfLwJVjlUxB5dQG0GgmqawJvCqP10IN+dakDccQ7Sj/etAFghX//8VNiI3eK1sr/mP+tT2IBU1yA6Ba42a7RYh6fjtQDiF2oKMb4M3BaA10CbDpB7XeHuSSGcpesxc5sNVRbxtWIMp3qwaBBxveOx1D4QQy/ovIRcVyGbXy5DqgkQK2YzgfAWS3a5Fcb8icevwRCQFAwy4jpfsLX1B4rrCyavA0V3wZT9SSBUNJA6BLOxWemcTb0p4IUjIZnmrNUP75uRRpuKcASxgqmGlkHBpUKZyP3yRbRjgCGtwVZEkFEy4ephVFf6Jq45wAz2YuLcbTvCrZuy11iUmH61w2kFugc8hbViZpXQaY2NiDHlIOTYC8S2YSYxTuG45JP54bTzB6d+C1Of/x17jsAoVvJAzNwQMJFRuPDtMY8mFmc4TecYNvtzniGChQje04ZOO8IY1BLnQOVECi90L6YZQ2lSUFogVjAHggmS6lJ+u7EL4+C0r/CPUmw318lRt6Yu48QisrrRIhtU6K8Ba1kjZBos7jWuVWCAHWOB1r1FiAYl9cbdHPnJM/PGPZyh72CoRBgSeTd+y2RklegABBBaoIGhjJATy2La3cZKDH6SD2uMOiTGaje50eyQd6263uzuih3jPOyYhSAEErn3vjyzgB2Dgdr9FYgw9iHvgKbHAM6aNcGxb4B8Cb7hHQmCMfUv8PvJY+MVF8kSGbxwkBXf2x0GicIOPvCLH/2aHMKYFEgj9g1o/EEjMJUJZhJg7ig+wwDLgd/KOgOMBauBHz32+DH4IfegYAYcGjI50jJj6AQ9oukX68IdTwAEOUq8IKFjBjVNUIesUWUAfTnEKsFPkD3Agu9kngna1r70hGPjDP7jBjbc3pA/QmHvd7b6QJYy97HxfyB8w0PXAKwQOVS+84RECBxDoffEIgQUQ/nGKvUO+IFvvOuAvT5AFwILuluf8P6rQ9s0fpAqVf/spQFB50xfE9KFvetwfL/qB4H3urue832lf+3+gne69H0jic395xPO+9pKnfOw5v/Xji97zo1/+5UsffMqDoArAD/7ss9/7PiTA+ZxPQP8f5m6G6g+e7NI3SPo/3nXEwwH0qT8gBkjxD/rHZPy2zwgcxFEGEnRAGKgHetxnN7AwEKCAE0sAEuLQAQ4QA1PwgAMwBZGAfQLoNWSQgAhBAffHEIBHfAKRDHUQC26wD1vQCGEQBo0QDlPAAwK4fhpSAwKBfwpxgKmReyJAABPgBVsQD/EQBpPwgykYDixYgV9CAViHGkcYEUn4D33wDsTgDSS4BVvggz8YBpmggsRAhChyBQNhfxHhhcaBARxQDyOQBV6wDyNIhZPwD42QCVMQAxRICjBYIIlwEUugDknhgQmRB83wC0zgAFnwCGeohv8QD24YBCTADdg3h9OxhBT/0QOaIYMJcQpEYAIE4AJ14ADeMIg/WIVbMAVBUASVN4AnBwcR0A0b4AKiYASx8Ahu0AiduIZuEAPFUARlIIdfdxxkcDKOKBCwEAERsAoE8AWiwARluAWdGAZbcA/FgAfjIA6gVyn0hwFKkgyEoAsm8A8EIArFiAb6sINb4Aax4AC2YAsSIA4U+CUw6A48IoOwwAa4gAsm0AYEsI1G4ABlGAtowAQSoIqi0Adp54IFUoCAAgd7IAACcAbd4Aur0At0QAB1UAe/QAB0UJEoQAcdAAcY0IsGwoX/UIdtggEY8A57cAInwAaE0A0m4As+sApt8A4waQdOQAd2cApmwJEj/5cM1JALPMkFZ5CSzeALHIAIeyANwOAEwCACNcANODkTeGgRGug1cPAF0sAHJikAbJCVXBAKobAHuSANe4AIlTcqPlF+1BgRZjAE6tMBdHCQbICVb/kPVmmS/8AGyWCTBqGWmlEF1IiB2XMK9eAEB/kKbykAVhkKfICV9HAKZLl2WoAA1CANocAFlMkFfMAHXMABGTAGZ6IQZ1kQ5VcRT3ldyYAAprkHqAmWexAKHLAGC8COEtGUDBGaDUGQg9QBppkLfBCXXvkPFPADY0CbmiGQByQOubmbAhAKPCmWGnkQHvkRcECDCbGLYWWcCJALWMkFJ4AAoUAP3DAEeigQ0v85cnCQmwjJBV4plmYgnDIRmleQAVG5W1UADAhwAgj5D7lwAvTgAR4QniBxCrDwnB9mB/mJkMqJCDDAmR0hm7bJhH02BxtQoNp5AuowBjDQmQoBAwnRA3r5D1woMwTxnA2qoev1BbppmLmAoGPwPAPRoBkxngLBnrU5EDVQgFwIiQRBkMTpINTpi7BwlvVwosq5n+7gch2xi/E5iShxlqBQdh4wno15HLnngVpwoifAAq1XEQJqEZ8poylxhKAgmxfhnyrRAbqJnkpJigyhDgeIAWRKEF46FmdZgGI6iW6XE2ZqmNIwigwhie7wmQORAYC6EIOKEEv5E6AgiRxYdmr/ChNwgJ0nkKa5SBDqgHUwmhCwiRL4t6M3UQsGoXZkdwXqsKUqcQq5wAXvEH0EIWwDUagKEacU0QekihMYQAF+aRBw8A0U4KYykXZVWQ7fQHj/QKKx6qIciBKpB6srgX+nMJ7oR3dvGhFLQKx/Kg1YSgqNKiNl54ggCROwoAaCOhCjqIUMwYWTuhC9IAICwYhEE60Y8QBwAAvqcA3/kAHqMH59kK8AGno46pE4WhF5UKeY2hGZihDK+hHSN6sEwa6+SBDbCgv52gdLQINwMH6Feq5cGqUToagEs3d1iH8AKRD2N6WUh3WAV3coO3ch8X7nIbDHkXZq93UVyKkL4bI5/1qwYbWt/wCzBDGzuPoPDIsQexe0slZ2asezApGye7e0ZjCuAlgDUAu0FZEBfYZ6aUd5STsQ0Ep5o2gGoIetTgu0YEizdkG0GkJ2V3uuLQitbgp6FPi12aeI/eZ1XGt1yqd3Xad5Vnd1o4it8Md9ZnscgWsgZFe40Lq3Gnl1GrmRAti3UFsDYOggtUC2Unp1O9uq/9CgAFm448qnlItraIsBxnoQG/mspOB1Msqx3ma1ogsLo3sQPwqzeVt+HfoP7GCzmoG7m3EKreu6Lvq6fdC2AjgEEMIOnXCwuKaRvtu6EdEHXgt8jAgLPboZyDsQtWsfVue7rtsHr3sQ4Fl3c7bIlJ9rG+P7E19ndb0LsT/qupHHvpabshlwq3OrvNq7vum7vct7tf9Am92bGt2qEIO7l6FbvwSsvSJZuqMnEPGqIf9bkPFawK57vwhcBSarsIASuZUruhKswaILsx14CmMnIw0MKKG7uAfMt2WXi3XHl7rLIwGMGqBauNhHEDKrsuWbIhh8Hqgnsj3brhIxwr1HChhbfUS8sEV8xJ+KxEqcCEMcfC+8eDc8crHHDTnMeacAxCEREAAh+QQFBAD/ACwAAAAArADoAAAI/wD/CRxIsKDBgwgTKlzIcGAaEA0jSpxIsaLFixgpgjmWsaPHjyBDdhxDQ6TJkyhTXpSXRqXLlzBTgrARs6bNmxJbVsDJkydNnrwuretJFCRNMT8H/rQhpmJTg2meCqzQTiCqgj80TRXo7FzRryZ3St1acWfDViUXegVLNGlDMWalVhg712xEuwLPVVg7sEIrbQX1sh3ccafhg2MT6kTI91/Lqn3/NSZMOeLTp3MHJlbYUiFfCK3W7jU4uTLMEBjrwsXcFO/CNK4P6v1BbqDX2KZzIyYYu/XdhhVypLWtG+Zmj2L/GV6N26CYqM0NtkKHd7Rk5cVTYhG4RiAEkYcLNv9fzDCNAshe008Nn92lB4/HBcaX37kh6MnsBbffTxE1wflYkRPdVgPyZ+BBWEDwXUM5yHHgV/WJlM6CCW3zjx7bMaQAOg8WBaBFGSaERXdKFKSHYgpE2OGKCJ34Tz4XcpfPEUcogcQaFi4Exj+QsegjQhQKpEcIWMCAhR565IPEQiEEUCBBKv6Y0XMgYZEPak/ZgMqWqIiBig1g3vLPEQpdcsyTUoL0Q1MtXQZSZzRVsJczzqQyizOo3PLeQC4S1EoLad4kVVNufZTGlqPVKUkqO+0oXnIbBhpTCDa06ZhHfQqUxqHKneOMJ6qkguc/exb0FBgKwCUpTk9FidGmT3n/5YycW+qZDoy8CVlIZquqtF1U/yS21ELd4WrQLZ3ttCWYld6STjoh9iXGGpqg2WtHTVEZrKbbViSmQDaIeQuyaYxrrgfP+pcrWppd+xKwlW7bmasHdVefnv+EEIIeE4KRjr9IIolQpM51m6u7ErHzX0tRPadiUvQW5JYS2xxxJJIzdnKNhSUShCprZPWGcEdRAQusfPI9lc4/a5B50MpDYtFJJxcmKdAd/3SMhLF6tCLXyCKJmW3JSUnVUqECGasuQWQeUUI+z4hJ80BLGiSPgKp+aDDQE2WLcmdaK9SnHt8OtE3H0jko3qDKiRE210pBGSzDbDP0DFQXYnGkQLdg/6HEETMOzMtuwdYFd0Unt+umplSOFe1CyOZLcUK3+IO0a3EdfpG2Ds0tL0XpeJBGuI6FoATaBj2T6n+5Hmat5twSfunLDEFgrmNp6KFzuwLJc0l8Xmv2NuwIDS+QowbBrOktmR7UIIDLsUc8SBQGmRAYz7DDLxb6upyQP8MtZPz0cle09EA76p1vPjketOAtKZI/kfU8HUGzhVIwpMfq8lf2OEE4O50U8qeQZ+SjEBHrX0+2AwHkEWQZd1BCBAlYEHX5Qx5lU6BNulOQED0uQ1LIBwdzphBHyMOBOdFgQ8r2v4IYayDWY19DsHCDH6hwMFVTyAgXcoQboCZqN3yJ9/8QgrrU3Y0h2/DH+SSSwSC65BkKasgbWrEvJ07khRJxGRZvlhDACYSC/1gGGP9xgxxY8SNNREgOK4I2nBVECkqwxhrPiJE0VsSNBElj+wgSBwMUkY4ZWWJExkgRfhiAkEwEJJ8OsseGxEEgjSShQZYxgxuAEWcvHJ8ihzgRREpyGQaZwRvG6MYjJlCRHyFgBP+BR4OM0QBWgBwq89g5lLSPgn+Mwww8mTQoEQpcZ+wMChGCs1YehJcJ6SMyyxfEx0VudkRkpUTgyMWGzMAaFDQmZ/6BNLgd8SDlGmQ1/xHJfyDTjqL842tuuEW+GUSdAxmgNE/nyoFo8yAGeMMbW6n/Tc45MWKRBOUA80fAgi4zIVI4pEJWWRC6ndGObxRIHMR4kfzNcSDKjGh5ANkSiD7wkQkBZRglKcH83XMg4MCmBBNy0lkOhJMDEWlDSlQiAoIUkgU5AjgsaZFTovKgBJFnPMdJSFgCVQn58143XWoRk07EGnhsKUJ8ylR4RpChBUFdEfVwA60e06UvhGg5BVIijuWoY/BMyBoUAFOmdqSRAbzZWO25kBzIQ5Bpbacit9O+sUpQnTSVakH8cQz6fXWWMN3RRYlIwbkiRAqlvAEYhplWtxpkiJUlayAd0cTKLvYfHiXeygZyCwjsMCOeRCoej6CAJkLWnAdpq2X/8dl//zxSsPU0yBsuAdHMonKY4lyoOlVpIQP8ALizPUhoQ3LTrBr3m8ntyJIcC8CFtDKhc9XmaZ0oW4R4r7bxRB3OqKlZjBpgjztEanRjJBHqIjQh6VzvRwxL22kiJL7ekm9EuhuRfKJtuwpZrn4zgj8/GuRsOKXlpag6YIJ8dhs5RLAUrFFWiwi4fxduyAj1SjWB7NSxxvpWhDpKxwyjBBxv8G1BTNxg0lbwIGucgQXaR6b/zUvEDNYgixnSxCVuwxqA+x8YNhVgJwoSfTYJQQ/9Qz9kRY5h4nJxjkeGhCE6ELlBe1ErxqVc0JYrnI6J8qV2fDjkkRkjxsBg2eg1ZSvuCP+4Z26II44BUTF3Ls7TezNoUYhld1YEDI4AA4sZRlowtxgkeuAsnt3KYYFs54UAlggSHBHpQxdFCcLgr6V5YgUabVokml4IkPf76YqE2sGdLrVKTi2QTrzBiy9VNU8skGlZg8UC+WihrW3iiL0dunmLfAl002EBPUB31zcJgTHoa2v6Hdt9FIIik+Qx2oo8G9kUAcEYro1tmCyb2912iTD6HG6U6AEEC2J2uUUyImmvOyY5+IG63y0SY0yI3jERBgTAjW9EC8Pd/U5JCHKgh3kHPCP5+AGwDx4SY/yA3wzHyDOEkQ6IR9wiE3+GxS/eHxAUnOMdyVQ+FrBwhIxBfwb/cVHJP7Jy8sUStyCXiCGXwY+Yg0QDBuCHGmz+kWVYgR8153lHrmGBBwjdIwv4BxyO3pE/YOAUTM/IH+AA9ahbBAN/OEXVrU6RKyRA61yvCDT6sPWwS2TqZTc7Q+CQ9bSrXSFYB/vbG3IFaJyCG3NvyBLInveGTB3vfV8I2gMP97ZLpApmh4Xd3X4QwJt9Cay4O+ET8od/MH7yAvkG1RmC+LfD4Rtyx3xB+gAEbjhe9AMBBStMj/qCLAAWl8c8CODQ+dYLpAog4EbsCQ+LP1Rh94G/wupP33ogwIL1thfI35M/kKwTH/VYR37y+/B1MzAcAycZe+idWANS2AQO2B8I//ARcgoznOLvz5ffEh74EjiAAiTgh0MZ2A4H00tfc33gT/oJAgdxMCEI93APMTAIE/B73NB9TnQFNRF+F4EBdYAG+uAG+7AFjfAPmRAOwVAF9nctnUcGusGADbF1ffAFI+AGW7AF8RAGkzAJYdAI4TAFGnh/P9IH63cg4zcQ9PAOJPAIExgPW6CCk/APYXCBMLiBLFIDAwELEoF3HsgfcKAIJJgFXrAPVAiEAuGCUxAEWneDlWF9/3AF3jcR6sCFMKGECkEPzfALDoAG3vAIEmiF/xAPmTAF99ABHoAB+6cbTag5p+ALaVgHRsCGPAiHYbAFWVgM9ZeHg7F0GLGH2f+xefwXASbwBS4gCkzQhm4QDysoEGGwD/dQDEVQBtwQhkADgg8CC7pACG3wCyhgibGgD1uwgivYCFMAinggioq4IonwhT9ihiKAC7rgCxtAAJTIBLHgBmGQjFugD8WAB7ZgCx0AB0NwLab4I/TwChGAC8JIAKLgAkyABlmgD1kwAg5gCxLQjVqAAYw4GO9nEfn3D6SYJhgQCq/wCoTQDG3QC8NYB0zQj3UgCqJAByiAAuIgg0WhDnR0Cu/AByfABWdACCbgCz6Qj71Qke9gB3ZAB5aXizHhiBNBBvHoLloADLmQCyfABoRACN3QDL7AAYjAAiwADNTgBDhgkO1RjVz/Awd0YJIncAL/cAZn0AxcEAqhsAd7AAzSEAoFWRQZ4IUMwZFAkwx2wAcCUJVswAb/wAV8EAr/sAc+mQfjh5M9QYbXwg0b4ARcwAavwAZVyZA+mZaKoDANMY0g4ZEJQZdWdJZOsAdcUJUCoJVc0JcFwDLfJxDvKF/1kAsI0JV7AJNGGQockAx4WRC1hxBiWW71gACLSZVDuQe5EAquYJMDcZkGsXsYoICblgya+Q8CgJV84JmhUH8RUYMi4ZT/AAPJpZoIkAutOZQIcAJ5IJoXYZsJsY4lgJvrJQ6ayZtswAUn8JnqeBHreHCwoJkn0JZe+QLucHIdAQfWd5gDwQ5m/5iEm4YB1lmVofCZMMCd/GcRCDkQ7vAP1/APZJAB/9AD8UkQ43kQpBlEcKCZnPmcBUAG8Zl0/2CGDEiWA9ED/+AO7LAE+UkRjIgBfeB4NWigoykQc4AwINgHsOAECECV/5ALiIAB/bl2/8CA78kTuygp+feOcJB/98cN1BCiApCelFADUHkQ4CmhPUqcKuEOfDcYHtgD7TgRG4AAVWmUpxCSExGf03miCbGfPAGkKIGaIPEFSsoFe0AJwlkQsGClA1ECEzGdC4GEPEGbO5oQ6tADZvoRiXmj0iB5BsGE4femBtGjIiGlKVEL/3B6O2qXJ6EFvHkCXrp9GIoSeGoREf/aE0tAAZb5DyVAmy4hAg0ZClcAB/YpEOw5EVfApzXhpDDhfVWApSoBCxRQg31wAnyAA006Ml4IqhmBpkrHD27qETFqeQOBmvnHiKuKCLJpEWLaHoBXrP/QoiBxChhAAfhwnxUxnotqELBwAvQABxt6EUd6EaZ6EArqEXj3fs9HqwWhrAIBC4x4CuAHC0q4fgpIpeJ3EafAAmGKEe7qLomAd34gEEt3BVRqpnDwr++6phZxCiJwCuIqa5AoEHfHet3KEFAnsKkXrWe0hesIdQt7Engnqqqmdf9adQz7pTDBoA3WsQ/LDRr4p6K3dJtXspLHkRILsZ+Grls4EKb3eyj/SxB4Z7L/YH2XJ7Hd9nv/SnsCYX/IZ3oLS7RmAIniypFymR1+0LBfAXVUF3q6R7QGaHqkYLT1l7XSB7OyJrO6SrS6t4VbiLRmoKNd67Wlhngzy7HoCn4mGrQyewpV4J1HO7TuMqzZIbVwKxAMiH2Aq45397avmhDzGXDgV6YUW38IaBArWhk+KyX/Wq8KQbJJe4AaS28ciwGwwLkSurCMRwZqe2hwoK7q2qMImqF+S3UguyqjCxNSy7mmS7nF6bF+CwpQa2l1K7umSxFgi3cYkAGRmxuJcLAIYbyUga68e7oHCqbkaa4K+6cYcKs+grwHYb2LuLym2wceOrvqKrtTdguPlkcBtKu5Sre83du5pmuinCu4UOd9mXuEacKxcCu76cu+7gs318oQpIC9RWGx9Gui32uuJHuz3AAL20o+rxsTYEe2Ddx5gIcBdzC8EVeZCVF7FOpE8St6/msguSu/zBfCGLHAF7fBqEfCZreLHdx3dKoSAQEAIfkEBQQA/wAsAAAAAK0A6AAACP8A/wkcSLCgwYMIEypcyHDgrUsNI0qcSLGixYsYK3qIkrGjx48gQ37kJbKkyZMoMeawkbKly5coK1wSA7OmzZsUIeLcyRMVTw9JCq7jSfQizYRH/9lImhRh04E20jwVc7RCQXnTCJ7756yoV5M0rf4LO3ZimoJbD6ZF92+r2K9wCz6dKKYC2aRvGc4dmHesgrZ508YdTLEvQbtlIxo+TPDWvwpiK7gtuJiwZcoD7z6OmKYy37b/9AS4fBlLxaN1H6duutdgZ4ny5KAlTZti3dR2xdJsLeZsxHOtWmDWWtuk73/5QGpmzTB3RDEKtBm0uvWc4OIlQ7Tcfdsga8gRHX//tio5MnaYEEKS9UxQKnuCegrNrg5aIMvzKNOBND9Xj0EwAr0nkDyaNLSVePgleFAIyRGExRr6SUSDQvQpmFJrGOmX3kJHrPGcRAJaeNFxIHmIEBZYhIDFNkfk4x9DjmEo4ksyipSOigJtk08+WCAxkB4kDvRMISHOCJJpBQVpkmMv6uGBB+mkY6JC8pAz0X1GiiRViWuY5ptPj1XgzCypOOPTiwm1MmGWOymJ5URYHEFQhGehIsY5XalC5mYLQccWm16dVSNFaSxVkCrOmPmPB945lBigNbFzlm9HvfnRfZBVgMqmt0A5RkLPtFIkpCEtRSJTH6WRxqabpnHLq/+k//NMQlUOSipKYmBJaUYsvaqqq7eAESyjnyKUQ1bd2XqrRUi2l1mhHmEZLBhgpENthAfVpQBJAWa27EmT9jbWm4I25GOSAI4xa6z6ebBuQo5RSt5mhin7bUGm7easQPo+SpOSCXVyRAn/aDdQJ0hs84+P5woUqm5WcXfvdlL5RuJxx+34j5wGhaBdckew864USiT0g06ZRTyvvRMfBGC4FSdmKL//BMnxP80SlI8S2wgc4RE8GzxQsznI1i1iLLcs0aQ1l9uoQQoj9MwRSDJ6Sz7bRF2yQdt2q9pYSJOldEVB9raboOKKmxCaBDHKjsdNM3TWn4ylPHZHTCepVLgzS/+EIBiFnhU1QhC0khpfu+WG1928jqWk2oQ/WpCvWzIUAsqY6dsd4x5V7u1B7yYEYM19C3TzcUUr9BZunI+olN8Mja4dwAcpsKbqt43aekbYRjT6wk7VrADtuw/GtkAZP/PiHQiNPivLupP6u00kJqzw1v/EkdAa8hV/E/ELMsT8QMsIVP6cxpCTtPcp5ZzzQSQv1Kwjx0jOfksIDi1QgwIhKfRAUvgH9hiChRv8wD73c8n0piSRDVFETi/KXwItIsGE8O9mDflfRLbhj+NN0CQOHEhyQHaQ8RVEgwx5Qys+yLgcFIyFPMEgAP8RQIlIoXwmtAYMSTNAGwrkDgHk3w7/UyLDhiGkhgSZ3kKsYcIhnsSIDblDEykygxsoBHJOPAj4TAdFhWAPiREJ4BsIIgUwLsRSWYRA6IBnkR4OZHAGMYAVFBKjLE6EgRWZohsRUj4zusaOMBoIHgWIkT0iRIfw+9HnACkQBFXwIFvzI0Gm2JAqEgp5LBxkzcRHRobwTGcNGSMhJfm0TbKvdw2BY0HK6Mc7bG1rlPyHEgVigB+ehoXvq9ktXLUQSYKRlA0JoCEFEr9SOtFX4vEPBmu4DO2tMiE1pKSSnLmQWK5vdxIcJgC1aZBYCkQJ4NDhAL0pF0b+Y5fdJGYYiWlCEwLzHzMYoyuhaU4tHtEiZtzaMrDX/8N8yLGecAHmMPVgDSmQc5Ila9g17yXDiJiwZBBlnhuROMV5KhKJ3DwIGtknxIOokiCv/Mc2SnY9i0JNIWvwR0EOak8YNtQrxpAHQFFC0kIuxB8cKSEkZxoXMDhilggxYS532NGBvNQg+RwISw2SUiUBkact+ahOD4KEFT4TqpHDiUn/4QiZIjWjWCWIVK8KSW82cRvWOGA6lxpWhy6kh+MbH0Stsca2avUfS5WCNfzzSLs2JIQiGWAcELnBoRL1ImOlSBPBcYMBFtWvxXJJLMfnCL+CBJVeDCr8aknIpVl2Il2ciPbAKhDAbvGzXrweQkoWToSMtLMDAR9QUcu/xP8OZGvbYOw3LXKWvrJwthg5qkGUYABRIuQIVMMkQk7LPuC+hLMGaShzUasQADkQTUhCAse2IQUDwPGxrurtpHy7Q03WRAo3eGwj0UndnTjCqrLU2+SUe87eMpK8JwGQP9RKx/rqMryOwm/LADs556LEEYBlL8YcGVZhndPAIZkVtxLiG181bZfi4SUg/xasl2DBHwI2paOQx972JjG+FLlFDjBnYqYyxETmtcgbXLiQGLf4JFb4RnRvjJHQFkS9ArEGkBEyZID62CRIMK4IJ1JkHk/kGhZw8mDeYAwpx8UKTbbySxxhYy2/JAQWQKGU62oStoWAxl4mSj74m+YTF4T/wP95lxoXYow1QrjNIBEGZvH8Ev/cmc8iOTOgcbIGNg/6JcLw4KFR8gxhkHnRKIEzpLOD5kmnpNCWdokxDJ3pklhA0Z3+iB4cHeqT6CEHki51RrDgVVWLBASgdvVE/mcBTisk1heJbEV0ncUH/IMIsg7JMqyghmCDZBm+NvZHwJFsZWfkAVa4hrM7AgdhwGHaGYHFP66N7YtcIQHc6PZFgNAHcV/kD9w290TgAIJTqJsi2g73uyXy7XlPBBrltndE/oABfe/b3f5eSLwDvpBvA5zgCMG3vBF+EHQzHCGn+MPBH06Qa0+c4gLpAzQWrpCLi3sJrOA4xv/B75ETJOLp/zY5HP5QBZMPBBZAEDnGQcEKlw+k5DZHuc23LfGd9wEIHqc4zWVOcSD0e+cgSPnIdc5Iop9E2xdX+kT6sICgey/foPhHuTGggZcc/SDulrpCLM4KVlidcbDQdtaxc3aBnAIOcCiD3BfQBzicwuktu4JlxC4RM4hDFsW4xz2mQIVI8AAO3MC7si3+DwxowQH3cMM+GtGIMMQjHFM4/BzupXd1VKQG+AHFBtDghoHEYxICaUQmwkGMISheRPkemxCM4A0vbCEet0e9QFaf+bYnCBSJmMgVesD3nWDg6wh5wTvQMIFH7OP5jdD9P+Kx+nuIg1EzgsHEkF8QWJhgAyRwQP8WHvEIN5x+IGHYQjjusW3fQ5r7/3hBNzZghH+I3/nRR38jwhGDf5Th9aRSfPjBDITQC78gCnUwAo+gD1sgff+wBexXDLIAgJnWb3DQDbrAAQTwBShgBCOQBW4QBpMwgvHgBkFQBHhgBO4XahhACLrQDb2wgaLABGigD/EQBumnD0GAB7ZgC3UggDyxBB0RfLcCB1wQARFgAkJAAKIgChLgALGgD1kQC2hgCxIgCi5AACvYaXDAAmzwCoTQDavQBhvwBb9gBEzABHUgCl9AByiAAlpACnHheeaEAydwh2cQhszAAWPYC374Du9gB3RADcnwFUBoEHAwBN7TAU6QC///kAsCQAhhaAL/wAEcgAgsAAxOQA3S4HvwJxIlcIgwdAr1AAx3eAJc8Apn8A/N8A+h8A97IA3AsAf/AICK+BUZwELiQAd7IAC+yAb/wAZc4IqhcIdcwAHYgXy8dj9a4ASh8IVsAIx8cIp88A++sADFQQaApAXAQA17wAdc4ItcwAfgKACroHcEUQXhRoGWlgwI8A/euAd7wAK0GAp8kAcMoW0JcYsDYQYJwW0CqI081QHv+A8nIIzFCIurwI7/sHYisYWAJA4FyQdsIAADEQoiQBT+KBAZIIR2BQcTWZF8QIurIIoIgQEmWRCxR119UJACIIyP+A8UABIbeRDq0Aef/2hiwCAQL8kFJ/APq2AQvueRAuGQBnEF0nYw/4COAoF8RIkQRJhFGOAEj2iRI3kCuzAQ7NB9HaEOvtYD2tcRVwBwOUkQDJkgfTCTA9EHsCANCJALwPiKbZCSFCGQBKGP/ZgSTGkQZ0kU6Bh7/SaHA/EFCHCQPnkChYgReid1YUkbsJBvALeRUYkTalkR9VCYbMAHudAGfVkQRukRZZkSgrlt6ZgSKxmaDKEFCFCNr5iYFAEDlVkQBLMsGPCZHUEGuVgSqlmNe9ALTncKsECHTxkXnSkSLScRWbeXIkGQ4/gP+thyqEmTRdgQGUABz4kSLSkAocAF5TabGLGSXxFuoP9XE0SXlKa5BFm3C5B4AvQwNmYAcHj5D+NpEpP5kAmBl7CQC1zQCzVZEXR5GcB5Endwdso5EBRAh+XWB3S4gnCQC3xgmxMBA+7gEv1pE1ewjgVRnwkBkS+XEafQm/xoEeDZMjUwn/NpEPB3CioqEcVpltIQnxNBhzVRoQrCoR5xCjhwESNaT9eWeO7WohNho5YFd253d0DaEJ2Zm20VdhZnpIMBA8OZEie6LET6DwB3pGA3mgyxo0u6bdxmpD4aEisaEf9ZTypqd1aqokJ6m/iBpTVxCi2HplZai3iXeO9WBWcKB8cpcxiqjorneyGqZSsKdz9qp9wApniaeIoKpgX/0XaNCWhqWqR3p6aHiqiJp44GoaUF0QlralktB3AqeqhwN6qkqqJ4yqjYdqpwd3yfeHyEqqjhFp2Lxg1xKqsDYXeKqhCxaWxHB6OwoKd2WjxTun24+g+aOqGZ9nYYAKMSgQGF2qmEUQPseJwACgfLyqwNcXSYuiwaKiJwkHbYep9Z1K1eoaxsGa4H0W+/yjgAOKxwAZzXCq76uKNph5LUCq214a748XbWWq+smnYCoW3yipLu9nangA/46mXfCgvxKq/++qt62pRwgA9c2mkF66UMu6wa66p2d7FzCqH3o69fcapnarB6eqUVZ5fYBnCf6nZzenLUWjzkWpr4EbO1IzgQoJCwLTOz+7qrQ1QDOluuLKSvmkpwRfsPNrtzJuemDREQACH5BAUEAP8ALAAAAACsAOcAAAj/AP8JHEiwoMGDCBMqXMhwYJqGECNKnEixosWLFG8lwcixo8ePIDmmoxGypMmTKC3K45WypcuXJ8/lsAGzps2bEcXg3PmRJs+JvC4VdPaz6EQbOgnqTFowqU+FTweKiTqwnUBUBX9oIljBqNeTSbvq7HqxK1mu/3KQXHj2K06qCZlWEFOhrdSJDw12PVeB77l/FVqhK2jXrWGIdAXOXawYsGOGeRX+/few3eSBk8lePsx5YNuxdwsrFE0w8z8Ihcxu7vwzRMXPjQWCZkga4Q9yfj2jZc37oNmkTBuTro0wx7TeRdfcnPsvuMOIgQcXvEwceUgPH0GfZe7YbmTICyev/7ZOfmJiiGBaWSWsW+Ct8tYTOzeox+D8gz8CSD4LF75/gvX9E0I+EEQkjxyj/afgQGAYhMUaWISABRJYPNNQYC2Et6BJAdaUj0AhrJEPFul8uJBO2mx4k3LfheTaQK4FmA87HoQwYCcg3geGAvepWJJyTXVUIEJDvugaKjZ4gMUR2yikRyE+RjkQFgI65FNSzqgySldjLCTPVlLeFFyPDCFxkBh59fWPJ6oQ5cxDVAYJWCtrhQlTZGj2h1FkfdVVAZJs6SSdnTDphGdODN2SRl6oIGnDQw12aOJAt/BI6J2yPQcSTYouesstYHgQKkKJ6dHKpS6x09xDD+n0aHavfv/6HhjpNJjOPx0a9OVjvKLq0YtoomkfR0kt+s8tQ/6D3T8W6iWGcbBV5ytFwmr6j54HNWnQezCkk44HQ9560BF38TJWcGJNyxGrBaVRLGXwxgsZGPVt0+SH4v5TwkDaElSpDWYpdp66H7WYqVIHrUGumQVZWB+TAuV7R0H9MnsqV/NxJy3B7jXn8VKRtYhUQZPS90+cAjWLkBIEyUMOcIw1tzHHDIFMKrwGs4xQiSUnVHEOCCplV8A0RxRVsOxSdmiPKvt7Mq7XNqRTncABNjCZRSd0JWXVfpeXuzAqlAZ2AfY4sUMKgL3bmVlLtCieLVY7X4MGC9SgRBAowJ7Mvbb/bR5GTXv0g1C+eXyX3xWNqVCDgXuUwzGjibFUc1gj/hKyKAtEblz/1Hmh5UW9pweJA0kx0B0suzZkGv4MKjXoOL03UD44FrRMQs/4Ax3sIUWYuUBUrk6QEjofZHpBa7RSN+8lJatQiAI5P1Gcxgi1PPMuAfmP9r/7nFAIjshjEbbYJ7yQ9snePf0/P5xWfkXXj/tPz5ojlCtE+dzgWr7ve8Q/QZsDYJOK1zCJIMERF4lf/zpSsYhcjCLkW6D8FHIH7THkdv/Q2Rre8EAJLgiD/2iSMTwIkwaWxAAEJKFHNncEhi0khQg5wvEKEgdrnEiFFVlYQ852ERuCp38W/Ec6/2RnN3oVZQZveB0OUXK8GULEdEkc3xIRwsOPVFEgUjCAFQ5SxZAZToF+A2NBrgiSOBjgH3dwokKqxrvuScSJM4ShQZTzIoTUUCATI+MUB9KlY6WBiALRmRyLpzMpGLIhgBzIDG4wxpqVj37vSWRBZgjCf6hRkAdxYUKiOLzTIcRdYmzbHwfSOD0SpIkFKWRDTLfFhChBjavK0x5N+BFaWvKMF6kc6CR5vLPBMiFx9GRC7pg4EioKkJr8SBwIYkJwMHKPF0nmJFfmSoY8wwBv+KVBtIk9+jEEdZ1EoxxTecWKgeEGnIQfNDPIzhDi8STPeGYulxhETTaweLYUSD5BpP+7dYJkgNWk4EJycIn7+TMiZtqnQqSgBHAishWQO6hEJBkRhSoEAo7wHBZNSSkVSo8iLBvnNA8Cvo+oj3knPak0J2LKVxIkH/0kyMSkoEcKSXQgSLAoSw+iBCjJdCAivelEtHlFWCphGwYQX0WDKFSLpLCSzExqU3GXkFsprIUrNZ5AZYpLahIkq/KCpgvBGpEU1rBiTJ1qSYqKxVP+g5gRoahaMfLLO8wggdg7aUgCWBEpIHGuN9lGUAfY1XCGUKSJ/Cjs5NqSkCqhsBYJpd8Y+xIr+FAhaSXhh7yJE2dmEiGMHSVgtzWQ/wGphQJBAssQOBC+bkuyoz2IXg2KBMj/gvaPD4lkWJmXOdfiJH8LkZ0k35Nb2KKqjgmhbEjWoLeEhPJtltNrQcCg3JMQ9LXHald1cbhdj9zCHxFNrkBye6xjdtS4RaNuR7trETA4QrGkjS0iQWU3iYDhGY6QrnwvwlmIHCGd+zWKBSxgkP4GOCEBJOsmR3jgCUJEwfUrcCsbYuAGX+QI8rQwSCr8VQBrOLAE/jBPLJADEe9ED45w434N6hIIhNjEN9GDMP6hXxhDBALJahx9SkwQ+Nr4I2to349h8gwQ9HHILnmGMHyMZJDoIaZNTkkIQBDl7Cm1yijJwZGxXJJnGON/XP5I7sJ8Ej0wmMy9uzKaPfKMHAh5/83+M4aO4VyRdMyYzh4xM54T8uaD5GoBOUDuQrYsEBYLhNB+/geiGwLm9y3jAdfYM0f4AQ6OSrohGrDtpSWigQlvmqXXePGnJXIKaLBi1BQ5xT9ggeqJnAIEcGi1ROBwZ1lDBBZAsDVETgGKU+uaIadYAKt/vZBT/CHWxFYIHI6dbIXA4g/NVsgVEhBthJR62NUuiLExkG2DLFvV3SbIsiHCDVlXoQ/UDvdAuAGNPqh7IMZG9rvj/W6BPLve/+AGrvF9Cgr4+t3cSAG3680NEID73bQ+eLj1nWuC95rfq+Y3s+s9bnxjANpoVjhGuDFtFZLiHzXAybA1TmpoYDsiVf+41MkF4u6XLMEk3Ji45Qb+8oNcASYD58gpTsGNnf8h51lr+WGAnhCS/+MUZjhFGUiABjSUAghEj7K8IxJrOJxCHEwIwj3CwfUG/CMYKZ9Iua1DATKAHDlhlwgGMKAFB2TBC1vYQhjC8I94hOMfpbBTIgay8oWAwi1jVwg34LABWehjH1uIxz/oLpBG/CMcIyBUyCWiDqPvZOrWdsUGRuCNuMed8YsXyBRI0Gpu9MEXdRjBBLzghX/sA/STaEQmphCDMsDHDANRlbow/48qyIAD/zCCQLwBd9jHYx9TCALpy+OOi0TdP+KIAOpd4AI0/OMRrydIGLZwjyAUwfJrPgX/Pf5hgi8Q4B91iIU39KF4gUwiDG4IQjGKYPtNn+IF/4hAG36BguCPIAtbMAkCGA9uEANFgAe20AH/gHtuAQowUBFmcHOXwg158A+6wAy98A9f8A+2gAYA2Aj7oA+xMA62IAESoICHYXYTMXm+cgoi8A+4QH698AVfIAou4ABoEAsj4ABG4AKi8IPi8BVXoIITwXuo0gGhIAACQAjd4Aur0AYbYH4EQABfQAcCQQd0YITIwYB9Ny2nYAcn8A8n8AoxaAK+wAGr8IT/8A7A4ATUsAEJwWpD0BIZgHIC8Xd+ww1aQA250IdLyIQm0AzAhwgC4QTS8ILK9nxIhmx80IgC//AK/8AGXDAQe4AAJ8ABDyhyDTGHA5GJljN2HWAH/yAAbCAAkSgAXMAHoXACJ8AFbLAANsGAU1UFduAEocAGuDiKYuiIzaAOBAF+H0EBt6ZCXygQ0hAKXJCMk/gPXNAGXTh4/6CIAiGNB/F31OiJS8QNcPgPCBAKobAHLCAQodAGwHgTf8eJU8QNG8iNpMiMoZALfCB0NzF12LhOp1APAoEAkZiMe5ALbUCNyiYQWogQOVePEuUBlCAQubCPfACPwogS3MYOsNCFgPWC1BCGqHgCubAKE2GQA0GEA7EvAiGSD/kP6DgQvsgQe1c+cKAF3IiRDXkCu0CQHNEDkcYOf/83kA3RcnuHh7rHd23DahVoiZL4jm1wkheBeSU5EPJ4dCgReO7WfAIBbn7QGZg3kfZ2ELaHAHwgiWJIkRgBkgcRdTpZEhIIbyqiagjABQLQkL0QeBGRklIpbgiBefJWjjUhi/mWEgcHlg1RBdSwlgKwin6JEHjIe3VoJx8XcQKxkhZRduv2EacQmMx4AhmIEH1ABrGGh8zjB44pENzwmdLWEqdAB7nABnxwAtg2bFiQmBBRlihxljwBCn+3mDTZEkOwAbkwmL0AC64ZYPjwEhQAAyXgDl9wAgJwAijIMUAnmiAxeaqmASkZErIpELgHBzhwAnxwmbDDDQBpEQ8wELX/8w9X0AdNqRA9MBDVeRAuqJ3rGRGg8J7/4ZwGkXYEIZrINmxw+Q99QAFLyZgdwQ3JwAdCAJu8s5i2uXddCAeF6RI10AEnkAwVIZYwMQcLsp8twQ3i0At4iRB66REsaCcdWhJwsJwihqF8ORHpeVNWN6IBiqKGyZkuAaMLUnUEQaMcwQ04qmH2CXNq1xs76hbIpmpBmhLs8J1GUQv+cQqYV6S7hmU7N5U756QL0XMKcZ4NJm80SqVU+mEkF3jlNnbl9nFbuhAfqmHghmwp13M8xw1VoKNV0KY6eqNTSWdRenQ7t3NwgAFw0Kd+mqcCYZtnSmZ52qdrx22sxmoDx6dW41cQPZpxhooBFAl0fcpzdWqnTFoRloqhMopkPbenOiduK7ohtlls9OkVmYqkBtGgHFOqnGGgBbGoyNalJuaiBIGVsNCi08INIaogrFoQsLB2jbqrEFEDp1oUknqrCzGRGJCm4wk7rloUaQoL7oZtTTlsE9mi+hZp5fOoXrGnktoHuLpqzMqsfQqURROtBqGuP6FqTAqu5SqpwpqnYdcHo3ppcVqofhprd2qpOGSrLkFyKXcKcfqoJaCqqHKsZ6ci/Mo8vdqYtAp4p9Cf2HOqoakifUCwHhexbnEFAKsu0aqwHBEQACH5BAUEAP8ALAAAAACrAOgAAAj/AP8JHEiwoMGDCBMqXMhwoBgQDSNKnEixosWLGCfauJSxo8ePIENmvJVEpMmTKFNaHENDpcuXMFH+4BWzps2bESvksIGzZ0dUPiuiKtSE4LqgSFPa4InRhhiFFQqCKZS06suoAp9WxMrw3L8f5Lh6tUr2n9aFXAs+fYq1wtqcZxeekzet4Lm0ZX2msRj3n1uzW/d2PdcK3b+xBCsgznvzFka8BvsmFHyQq1sF2hjnxcLXIda3gEVGvaWgnd+B57zeXay5tdrQkRn+jfiM6uGCkF3rzg07K2+/lBnK07R47G/dIjmb/HtWzOfebtNIrpyjpV2Biu8i357YIeDjbsVM/zcY1fBAywWDcwe5RuR4gSEMCj4+ME3phIrX6z9/EEv7giHoIREEth3E2n7rPSMQBAMhIdAa+fzDzj/5HPFPfAyBhRaCKI1xknIIRYhFhA7+c0SE+MkjB4csLiTgP/89g6GJ+bijYAklCKQedq200OKP/6STEBhgCDQhFljoMQcqMFSokBgK7AgkTEyBFCEEa6Vhg5bi2YBKKqlUkE4+nfBHEBgKvDclSlJWZOFBYqSBCirZOfOPKqrMcQs7ZSJU25p6iedenOLRSRAqadyix5vYnTccoDWpyZB6zwjpkFZ7pZWoBwpe010FFbRiHaQ27SWoRDPCKQZTjgkGhgeOCf/Up3cVKIAOfaSC9NRepoa0KmVFMiiQgrFVYJ+puOZaEWeC7cWTVqBNVKRDe8UKBoMQTOthbBC0Eq2yL0kXZ1b/tFlQiQalo8eL0/7zYqqJhRCAmeTilSy46RF0qr7/MCWpQWT+UyYMBHXSiRL/oOtQDiuatda9+Eo03lnNDiRsQkI+8+JAHt4hxR0F/XcaDd/25l3EDYFhasX8mowQvA86uI1A04IMony2ovccbihPpB6mzgq26rkLQcBZhI6Bwah8NCuA23Ql90xRcw7zqtDGBQmp3C23oHh1K6/15ty/Uqe3a1zSyRfXzQfFynWi/yBMkNxZyUMOvX6NHRrEZZv/3Wu5gDtFERiO8WSuvq3UdTJgbPVNkeHP6jhu2hjdkgYYNljeEJQ0RRYVemQ7XhBTVi9kKUK3XCtQrJNGmdBZfItu0cUMhRDC6Qx1K9visjNUJUjt6gGzEiALOK0Y8nDUe0S04zQtEkrQvVAaOWgSUejLG8Q6sRdiATPNCd0hvUJg+DNq9irh/o9yIkuFEMgLYfiMI+ejf5PXBMEbwvj4I7TGDQw6nP0uwroRJQRCIkGCPwZYkwgtDSUhsADYuMfAlFgoQv2jiBQUEoI3KK+CLslgQ5DAGfURRGFYuIE8sHY9EFpEhANh20TykY8btM+FFhGgQB44EfgZJA4DUcIN/3B4knworCHwuxjrDrKMgUghDkMkIlmkoAQZCuSITpxBFBFyOB1KbYkYmZkTMSIFA1iBID5sWdhE1z8IBAeMO7SIFDaoQTMeJB96KJ0UK5LGhWwQfn0kSBMJEgcDYMSLUoNbT8a3wThY4yB0XF2/6rPHhshNeuMbowbB8UiBBHKPN5SkH//xSYOUkiFSmMEb4vaPSCJkXID5XdkoKBCstemTrixILiVSxlUGcXoMDGUahmkQMbKyIJlkiDERUkZTIkRA2OtdcLDYSl0K5JJjpGMg4aiEQi7klDjUo0SSKZBdtvIO1BSIIyuZw4SQs5oDiUMTmxjJd85Ni8QL30Gkg//Ink1IkVf0pC4Hac73HSSTSjCAL9nJECseBJzlREg+GZLQhSokkP3E1wPhaBAluBKipJzbQrZhyItEE4TYdGcpGUmQWyChkw8VKBcHCEO2LXN8xrTnpHLgCIXolKH/WOZAZvbTHBojBxIRKlCDesyCALKgOfTHDygSykqmE5krhSpCwOCI5qVsqT6BgB4W6BGOys6rCFGqTCEZkTGBraPmPEJVwUrGTO5SCSHwhzx+uVa6MoSHMZ1ILo/giGMYRKt+DeM1RapOd1pjquEragXVx1EkADampxyfRx9Jy6YONSFmdWFoE3aRXN5hnYnFSLsWa0mn9rWc4NjiV1NrELT/UqSUUgCHRWlrkqtG5A6qJKALnRQUuW2jmQpR61YruNqYbEOMx4WpQJSrvUo21yMwPMg2oKgQ/O1otNkD70UcWpBt6FYivIKjeHPFwjiGpEjBSsjSSOoP3wLuH45p1Xp5i5EjIMEASN0nfhMF0Izyd1khqCHqBDNazRHxujEBAxachrr7KiS/ONyvSW6Rgw+CFm6UwbCDrXsmldzCGJBdyBIJbGHrWmsg4iUSRbjmiIZNCr8HVvE/iuS2GXPVtjlG0VwJkt1lHUG2OSYLmXqaZJQsjVGXFUg+LCCMJvckgxe0gjGsXJYjSJfLSDnCEawQZTA3EAlMNjNSsHCELXdk/8hqbqgw4AzWziJFDxZIcZxx8oxnCAPISbbzSRikIAg8w8177onGApxoPmNBz42uCQRy0N5Iu+QZEDDGtiwdk3UJQ9CcNolY9QCRUMcEAiHYq6lhAoE1QHrVKPEzqGH9EUNbYNa07si6jIHrXGME1Yz2tagX8GphewQCEABBpY2dEY35o9fMXvZB9AADC0hE2i7ZNEU80LtlPGC3zPYIP/5xxnCDhB9qAMcDzA0SNfADHINkd0ce8AAreEreHYEDLP6Ab4+c4gpA6HdHTgEKVggcI9yAwwJgcfCLnOIUf8BAwy2ScH5PvCKnwIDFLz6RKlwhARyfyCngAI0+hFwiD///AxxOHpGUr5zlDBn5H04Bc4ZUARYBr7lCHl5wne+cGwv3eUK4AfGXC90gKaf50ZGucYZwA+an6APIl16Qh0OD4VQnyCmqoHKbsxwOEFd61gUic7EnxOwXPwXOxz4Qnhuc7f94OBBoAfd/VIEbXYd7xev+j6enoO7c4IbUAX8KaFyh7imXuBRJoRLFCwQWjh942EG4hMNjXSVwOPxJnr5xHILCKk+XSOCjvoC+Mf7yTmeM0QtC9CqUoQzigEYC0N5wosd9IIEXhyyKcY97TCEYHwhGFVbPkDnsh/HKejgctOCALLhhH42IRxjCkIlwCH9NNbAI49VRFdof5BTcwID/K5igj31sIR7S/8ckqB+OKVQBfcTXzehdUY8sPEIgW2hEGNQ/iXhUPwYmd3GBRw+IIAsj4A374AVesAUDsX7VNwVo4H26QQYVwX3cQXyj5wttIAtMcICP4AYMKBCTMAmNkAlTEARlIDXxpx9ERw+EsApG4AId+AgLuH/8Fw8NcA9B4AATF3i7EAEc8AuiIAoO4A364AY2OILx4AZBUAzjgHr4hgFwoAi6YAIbQAAo4AJoEAtuEA/8FwZuEANFgAe2sIIcEnXKEn6+oAsRsAr18AVZ6ACxsA/TtwVuEAtkKAESYIb6kQgRE3hC8A8R0A0+8A8EIAoyuIVZEAtowAQu/+ACQ/h+/xB56yFx2YcvgYcDXMAGZ0AIvrAKvbABolAHRlCKovAFAoECdCCBNQGFDRGAPRN4HSAN/3ACAvAP3WACvlCI7/AO/9CLTmAHdIAD8TcEk+gSORIRT4cBFPAPfJiGp0AHApELfHAGEUAI3dAMvsABiMAC0gAM1CANyZAQlJgUz/iHNZAM1HAC7MgH/3AGr9AMXBAKobAHewAMe1AO51iOGKEOxphYRFcPwMAF/yAAAsAGbCAAXMAHodCOAkAPEXGOC/FyrngQFghCuWcH0nCLr5CQXMCOJ8AHBwmREyGRCEGBDcGPA8QNwweOwBAKBWmQC8kFAsABmjcQyP93EzDQjEDFksDwDwiAAP+wByzAAvYYCkJQkTBhBgRBMEqJQ0RnB0CZCwg5jydAjTfpESaZZIG3Af9ADVSpkFywB7lQDllJESqJEJe3BAcGdl8QlCfgkf9AjTx5EWbwjLAIZncpAgiwjh55latAEMQHC2s5ED1wEEaXjAWBksc4EAQTETXAlAM0cjgQlHzABlwwlifAmChReRFxlgQRegPBbQWRluACB+LXl5e5kLnQBh5hmo8XE6vHbY/5D8b3D35YFhknEJLYBwGYl7jHDeIQlAX5kScwjh7xef9QlwjxcvqGE74JegJBBrBwkaJHCmUQlAbJB3vwDqx4EIfJmRn/IZk9cYkD4XiSmBImB5sLMXraKQDciZwM8YwZkCuiiZMZYZ0gwQ01UAXUgACYeQK9cBAMJ3Fs+Q85SaCgiRK5WRO1cBDmiRB9QAHAaRKtB5ZswAcnIAIEsQBFZhDsKZgekaCu0QMH+hJwAAd2kAsCEAqI8JQoQZ4osZUmkX19cG+bNxBLAAplAgfu8JMCcJy6+RE0KhIwWhGrZ3J5+XJDYAb1cAJc4J0906BB0QcLahCapw7JWKEHYQZDQAl8wAfyKRF9cKIq8Z0eEaEEAYv3eXYKAQugsATMyY/pORHcYAYiwAdtgKZJIaMxQaUGUaF8+hI18HShoAUUoZ/sNKgh/0EKwskCbdoQRfoRfoocK/dwNlEDpAAHYxpnjJqmTwcHdWoVgPojI+eMqOoSmjoRZkpXNGd2n1oRJKoQhxerLvR0ykd2S6WmrhF6YJcSs2oQZPCPyMGrmvF0o2qrChGpoSaaKXp7H8GsAzEEypoSxvojuNp21Tol1wokkWp2bSqt+BluoXeqRhd65VoF3/l04toalQookeqr5ykQKfpy7Wps6Epz9ap4lAh5KSp2zHqYwWpp6pqrDUGYUkhzofqu+tGtLCgQRDdyIfp4Ugh299qHDbGtMfFwpzoRfYCwbdeYLZIIDlsQfsAY7CqxFkGYv/p+9QkkpYog4NexFcGySqMnnrTGkip7sCJrsxeLICXbq8o3sQSBsArLbq2HmvOakhiQcTiKPj/7EuWaohjgeK54eVVbsRhZFrgqsUdKmJCndIqKLyUbtDWRskNbEAVar5gKB2RAARqbKzGbFIFHdpgqhbpqd9paewvhffUqOw5LCnObF1t3EJ83qqITrGbbGk9HBphKRAO7HadABnAQnXDXAyUAC4jLQKSwuIxBcETLZQEBACH5BAUEAP8ALAAAAAC0AOgAAAj/AP8JHEiwoMGDCBMqXMiQoDxeDSNKnEixosWLGDMKFCPPhsaPIEOKHPmxwiWSKFOqXKkxzSUxLGPKnBkTTBKaOHPqvJguys6fQAl63OksCTqCzoIqnZjGIsyITytWOFih1dGkSZdqlflUTIWpF5syFKOg3b8K57aqVTh0YdSBT78KBDtX4lSxCivcUkBXYNq1gEHCfEuQcMKphg1WeBZg4LmpU/8GntyQ7uC+Z2FiPiwmccFz8jQN7LuZsmm3kAmWLpmDRlqwq0/LPlywgubKdq0+TnuOd93ZwOFuVF1w8FmEdxuSNcs7dnCaEErWLvzP89cKeBWCaWW29l/nz1F6/wipOSr4s1+zJ9RTyOD3s2lvhY+ZD+V5g50ZVgid9/j8mZ6pFAJB0UVUQWvIzSXZfyul0xZIt6Rj0DYE5WPhEfnoUZ9+VjHoIUNrLLRGPkdg+IwS2xwxYELLfbhUgBqtSBAWJB7xD4YhbJPiP3p4BoYCMLo4k3osYUHjPxmmkw47N4ZIFXtCbhXkRGs4CRdMaaRhQxoOopIKKiGUOJxq/EX5UwgPEimRlQd1lgYqqKSHijOppOJBPp0c8YxiOUwjkZpmZhTVlBdhKQacnYnhzKJDYNFJJ2POpQBEgTJImB4FFgaTDWJw2imcNtwSwqM2FpSGAtpUGtRgD/7TKkJstv+Jpatp3GLrP7d4gMV01f1IqKpcpSEGoAeVipCbAtnqga0RSvjPNcVVAKVt1Sn0K7AKyVitYcQmJB91HoHxj7hgFLinjXcUx9992KYkLJGvHkThQRA8s6eSBK0YpkAbVleVn8K1K9OWAnnUqppTFngEEjfqMdAR8yoB6bxwTToXWF5dKzBFw1YnbLUFDdWpQM72+61BIXYyYDq7LvPPHTArgSRcpzZlW1wYZ7bxR1u+a1CWAzXV7a4ILZzseP8oYSHFTtoGAZCDvtWXxjsfq97HP79FsUJGjovry0ooAXObUEpNmm1TxVs1Q8S+1W1Deqwo1h15sriGJqkpRvXaY/3/83Fbwz7l80DagkyQvTPeITOLrQBsHN9c0WzcYG8bJJ+wt4RKtLUWQx6TWIB2rFA6DiuEl6jpFkdQzW3SlbfnGhEcKULy7fn1ek3lWjh+TyvHLuwSxevsP8M39AwE+bCz+c8b/dCetcQBH5arCdke0cnE63GE2GOtQY70GIk7UKwxnUzhHS67bG0rcoAfVOn/YLG75QYtPlAcpvtDg/takU9Q8QhJnUFkVC9/HIV/SnFSiOqzvIMI8B/+K4ge1uAPBOJEfBAMkf/6RTyJqM8gekCCAjBowZwYKyZ6cEQOSviTfp0waS8LSQjecBIWBuaBA8nH/AiytfjdQB42DMoL/xsyxH9IAWX5uMFAABhEjGBPIQw7yBFR1kMjEuSD+djGDSLYRJGIaSJTxCAJERIHl0khDkrsIk2KiBApoGhAmWqIFGaQxoo80YZqCsHmoqgQ+8EQI3N8g0DuMEU1SoSJB+GjRBR3ESkYwAoGsdG3KmfIgjRQIIVsSBykcEQ/LoSTj0QI/CrJthxqJJMEEaAAleBGI8bBAAsRWrXUFsST3TGASUtXFTNyRmtgspSkbOQg//iPrXkSjHTEIYsEIksLIvJ2t0RI2Aayy4vcwQCCHCb01HjJWyLBk+maIioNckRlJiRdSsCm8Va3N89RciDjJEgrW2nFeErRkZC0yDvBd/+LWvVRIMuwpxTJec4zwhKewRyJAAUqEPzh75fiVIji4mCNYyI0obTzmxwZ+g8zcvKPUjCnPOnYkMU9E6MHsSgZH1qROTpCjjcKJgdPydGIHOGaL60I1oLIxoJQqIcCFWlEQpDONv4SpQfBCxdTKhIwKMGXRkVqRBRJzJXcAglQjQj5kCZVaQqEewmpqamMUcewdnWIY1QIPR1IkX76wxgFyaQyo9lFEqaVISJVKe1u4QggdjUixcOeMQl6TEaqdJUCKZcjrPdXlbhMqOYUKQT0UEGC6LWxGGFlH4VaEAisoRUSmSlmLbI4sYLQAjVk6mj/wdiD9KuaBQErLmO7jTf/+NVYnF1tseRFkXQxMrZP9V9uUTpKhsD2kzKzKCuzqluZXFagrDzoUgciH7o2FyVie+V1XcsSFBVTXskNGzjKyrZbxrGJ1q0IVQeChIgJhEJhM0BOq7pdpcA3nfOtUE+7eteP7LB+RW0IXfe5sdamRD7nFcge3/teKUBVtLiaZHVH29+LpFcgGFJCfqkLNPVMuLEXJkkIQmAB0CYkO0IDHVJDPJJvgeEW/jhGUunXT+oys4QJJkiFy8fXONK1xnghsA3HyGILg8ERlNLojQ+CvSIHcccJgYCTqUvZ8hakn1Pmb2JvN5Hq3uKz9Q3JdClSJQvANcyBKdEbzoxmifS0/6frTQiJ8tlmrWyoRHSuM0rirBASaVHPK9lvsbaxYUADhURKEIahtWIkCyxaKyN2xCUfnRM96EEYxa0epVECgXSwedMCSbCBB5Ljf+S4ePXSwwoTAmVQY6ReWPiBq3cChmfkQNazzkmtMZ1rXT9DGKPudUrspYdPC5slx9NDCo49k3LFmtkyqVcOMg1tkhxP0dVmicOMnW2SOMzE3UaJvUKw6nCTpF4LwLW5R2IvEFB73RnBFLDhLZIQOAzbI3k3CBei74WUmiRjmA0R7vCAbNIbJPzgxzLyfPCM8EMNy3hAwxHODytIfOIaecADrAAtjGMEDiD/g8czAocqwEHkI/+/yClO0QcgpFzlpwAFK15ukZUvABY0p8jK//EHOOR8Itw4Bc+F/vOIrBwDKC96Q6pwClhAQ+lG58YSZg51hqwcCBio+kK4wQ2e+1zrCTlF0JMO9oOs/ORlTwjTYeHytBsk6FKnutsLInasz70gQff63QmS9z8Qfe//4Doclg14gXC9D08v/D/ELnPFc6MK3FgALRTSdahz/RQ9V/zO/e54biBd8YHnBuKtrnSx/6Pxhef6P+ye+q7/IeuFP4UZ4AAC0J+d7PyrAVBgcQWBwAH2IeG66BMPviUUpPc7AYXZv44R0y+hD0EkA7DgIHQgMF9g0M86KRZSheD8/e2Ch4X/OEhAgp5/v+pBh0MHHBCEe0whHB8IRzB4cH6EVB44uvfQ9aPODXH8Ag36sA9b0AhhUICZIH/dtxBzYBqJ8A/QFxH3RxkRuBArdwoYsAFo4Ab7EA8cOAkeGAYHeA8JSHOPdwpw0AZ14A1eAAlbMID/4IGT0AjhgIDhVn8HcXkv0AbEMAKP4AVe4AaN8IIfGILEsH3tIn0fYoOXBwsm0AsOwAQj4A09GIRCGAYyeA9BMIKBEXAXAXyqcgpM9wLd0AtG4AJMEAs9uAUCAYPx4AYxUAwk8HIVKAMRsAq/8AUugAbeEIBhUIVbMAXFUASywBBGeBpIWDViVwUmoAvNUA8E/4ACeRgLbhAGbKgPQYAHeGAEXogQ+bcSypcRhSgwIIcBcOALukAIq/AFBCAKLuAAsbCB8bAPWRAE42ALEuACm7gTTIJRVWAGQ4AIuIAL3eADX/AFrMgEaBALsTACDnCLoiAKXwAU7qAOF0EB4MMNZoABriAAAvAKhOALq9AGG/AFv1AHdUAAX0AH/0AHKFAPO2EG/5CLCXV5IiANJ3ACAkAIhGACzcAB4dgG7xCQwGAH1JAMplGIxldCwocBdJALuYAAfHAG+siPvsABiLAH/+AETsACNogQ8hgTHek+wqcFTnACfGCSbHAGbNAMXBAKofAP0pALoUAJp8GFTSR8p/9QD8AgEALABj4pAHzAB6FwjwLQBiEJEvDYZsLXAXYgDVzwCj95kibJBQKwCh9pEF6YlB8xgUglfHAADNQADHvABf8gAP/ABXxAla7wfQ8IEhjQe/tHEIfYWFxXBVUADAiQly/JAnvQl3yQBzFhjQbxgJ84WjjpBHmZCz7JBVxwAjKphQjhDguhlQtxlaslfBuQmGwgAIyZCycAmBURlwkBj8gnmGgmfF+QlyewmWiJAKEgmgwBB0mJcwXRA7N2eZSgmqzpmK6AEW0pEL8pENQomENAEEuQkAXRgH8FB56nBXnJB9zIBTKZi52IEYWZEX8nmUHEfFkHC0EnDnlZlmj/mQtCEBO0CZsoUZzaKRDVORvM94C0+Q/xWRA1wHVl8JyceY/IdxHIN5cKkXXomRLz+X3tqRTW6J8SQQqXl5dUKZ3lKRHUKBGUeRDzuXsDwZUz0Z1bWZfUgABUeZIVahDwCAMCsYklUCmhyJ4kEZwkQQr1WQWImZ+9IJqfiKEEsZ4oEaI4UaDKaRHIyRLCxw0NmZ8vIBMT+g9HuhC6x6I5cQU/KhGmKROiBwtfkAtA+Q4kChRHORFE5wc5kaLHhw8q8XfWeKK+R331YKUnQA9LkaQVkZRbmhMfNBL7iRBwMAfcoAUnwAXvEKcD4abzUaCg2HEJUQIZ8A+HqKP/0APx/wkLtikQdboQQ3CnHWCSBikRoHCdDNKAKRqKkFmZCUF9B5GpBRGgFTEEZtB/J4AIfro2tZAQsFehlnmmppoSYlcD4nACImAagIpS3FADNQAHHCmhOdGqsiF0XQdyxqoRLrp4lzobywoYO5esFSil9blzi9Z1XQeGi1eB0ZoSmroSgoot2PoPPvetOqcQ0Gejl2l63YquIMGkW+EHPfofyBp65upztQo8hsCu3peIA1GuIwGv9XV5fyewH2GTF6oW/lop2yp2D7t4EdF96JmlEgg7QfoPJkd9HemtW8pV2bati8d0HPuuIHeypKisFjgQYGpuQZp38didsDCzNAsLGP9ws6SYdQvocZf3qbSJczVrszf7dUIndIe6bjj5ewqBc31Qs6R4dhI7H/WaEL/6IZfHDUobETa7tRyrqNCmrelHETOLATMLB7BgpjvDDa8aHkk7qxRKtrxXAl5bKeMqG0Fngm6LlVvbA/LKbAZ7t5s4n/KIs6J6cC8LcgMxtwOBAX1AfQ2LLS07GZB3tVi7r2MLCg9QcsBStwXxqZSxcjhpgTdbmRjwAFewfQRLad0ndhB7dr+XdTgbj+b6D1egfKSwsu0SuQMxtXaLkwbrsff6D+rgriNXeS/LdBCrrXz3uHyju3YrEGBYeYV4qKoHObzrsDZavcAjqNf7IUZIAaof57lpB7GGB3gl8ACgcJygwLx8070f0gMU0Ad5a2gBAQAh+QQFBAD/ACwAAAAAtADoAAAI/wD/CRxIsKDBgwgTKlzIkCCYSw0jSpxIsaLFixgzDgQTRaPHjyBDivR4bgyNkShTqlyZUYw8XixjypwZU0wOMTRz6txpUcylCjyDCh060EYhokgt2jCIU6CNpgWX/oOaUOpUq/+eFhQjFdU/rwXHHE1KNibQf2criMFJVeLZNATPDQR67oemuWXzejyLli3CtgzPtgV69lyOaXL1Kt4rUAzhpmrxuj0ot3CFVugGyk28uCxciWvxqiXcuGIFoIC3KtCGlvM/151jI3wsWCBpvxM/U/6XRkG713Q1yx7e0HFBvhR1GwQKphXp56+JSz+OdjlB5AnfKqzwI0Br24lhT/+XueYjzshTp56WPHtq6rkh7s4WP54lBJSjJ6JeWOFw3AqcnQOUcvV9lE5sahG4HGa7bfbPLQVGmFEa7zW2Gn8SRpjGMwKBMRASCmEh0C0VPqhAiRnOhKJKSGxzRAgg/lNedhC0kiJSCqakhx4hCNTiNkjkg4QSQPI2W3c3JokQFj0eVN4RRzCZTwadBJmdPMcoSRRWHomIBRg5pgHGM7eU+UyL/7BT3XGtnKSlUE2tqFCMAnG41VpipFGmDbeAEQIWQaYD1nUKZPbmTnmmZ6RKbHF1C597DsFOPiGggl1vOR4qE1xQZXqQp0zhpKeeZd4yByruYIGFDXw5BsaJmhL/1amiC+VT3FplCpSGDWlUMMQYPeQjaHWnPWNjrDrBxelAuNX6j60LhUZQGqN6oEc+nayKnhg/kGMcdtQh61Giuy5qLkUe3qlnh6Te4kE6WHTSiWT9ycGeuClBqJCcHyJ0YDr3bZTOM2M884yI/xyh72ht3osvSs3mKbGyog6kLEPpJnxEPuzwOJASBM2rr4W8RPYYQqA+3BCFunG5bGkDQatrQlD+s+MRAknxj87/KIHzXJieR9B5Qqs8LoGfJUqrRHYKtPGB6d4hkBJSSC3zVBAo0Ni3pfFrdEWZplzUQSGQKRC28/6zzDJ33HG1GHqMNbRtX3uU8czn8ub1Qffp//FMuT0L1MkdbDO1Bjn0Wle3SBTOLVHYoeUDshJUt81UDvYyO9q3zS6OEblsscybVWIfJG3bdyghten+uLnmXI7t7Xm0jEr7wD+dbLMNyMqt5Y+hDks7u1IWT1uihwcqNDK1ArVN+V9g+DM8TzkGbBEYTP6zDeGWM8vsM1o3hN70F3mavEQjn72NFGsX/k+TQ4cgN/kTWf/sTJ/dvbvOGvyjwTIJEcPh6JcTAvXoTxdZndoAqJA0tCJzBKSJ/RKCMAhM8B9Sm5xAltE/gqhqI7doXQSHgjCBzGggJVyIEhiIkGekwx8wGWFMIGQnW10NIfdpWkKWwbOC9IhHjpAhT/9seBA6RaSHZAtBPqQnxJVcEGc4uxq0QNal920jfE3UyQ0JgsSEEeSCB0FYCByRgywu5oQE2aLanISFN0AEjGYEm0R+VhAqFgRQBlGgQfKRjxugMY4auZsK0aeQOKjNkD1TgjVkBEiRpNBHA+kiF1VHkPMdMQ4G+EsDGzmRbRwxIQPDoEKkwI9FooyTDYEQBHSYME9iZHWSRIgUsmFKgthJdpycERKO4MqKsHBnB4mlFGZwA4ZwCZUI+eNHdNZDOxZECsO0wkGOYLZFNeWYZoRQyvR4h1gORI//MOIopWCAN4ATmXfMSAYVcs6zHZGc0mRI6WbHyoLcYp4fG4gnn+f/TIqoDpOPQ+dA0icQ3SmEcs/75sfi0M+EpA6DSgBo4BCiB13hcnY/mFYdEaK6jhKEah6RAjhqWZzGoXJUDdGZBiXCs3bmbGd3IGbzVnZRVHpzjQa5aU6loAQDxDOPBlkKPrNIx2BOlCE6WwYiFwLNci5kdfep6eLUhLeJNPSZO5OkS5vKEJCJU6AMeWhCkBgHHgKzah+9KtUyKUewKqSXH51aVqEZyYLCNXAEjWgxEeLSpTWSoBLpJVz7KleDHEEJ4AiiW1ECMsJqRA/bMIBi+wqyLQK2kT0C0V2d2c2RQCCyip3pYvdokMuq1aViZWcXwXAEth71pQURJFj1hSZ1/wJVeVggqSgNixDZCvFuYEiHGi1C2S6WKQS6RchXR8tSphr1qvfso9R0ajPm+hapsM3jVXt7C2Mca07MjYljbRm9MoZ3IZbskGGRsFzt3pSSBglBOm4gD5k1tL3n/UfGYnTX2x5kcjw9iK2s8ccA51cgY1AeSDpbEAUSCQk3GO6BU+LNdraUanttsEEuNmGdUE4KcQhtRIba4YPs7rUEgevuEmsQ6OboujKE8RwZ0l87Uk6yJaZJURuyu56+oSBFvSwqd5yUtdqRyPd8kIKSDEgJY8S3uiQykBR5So2OtoRCvoiMC5KPNWyDiRbL1WVJnGOM+M0YECFIkiHEZns+aP+0W1ZJmYyRUTXb+TPLG1GMZVMmR0BQOSh9s67IHOMsy7nP9xmZkAndRDCUCbgYy0iZICDi0hbvnkwu80EerV6LHBfMmo7IIyX8yDQa5IRrABSoURjqoUDJAhZACJFbrREnx+wfVjAGrXMya1NbodcTxu9FgK2QmlmD2Lu+iK25/Cyc/TTZRNnYESoN7aCI6AjCqDZSQhACYyiz1fVESbgN9gxjwC8hFdV2Slb5D2GEO9TpvsiB3m2QeP/Dgu3GobplYsF0ZHvfQTGYHkAA8IAf7NsFjwmH1lDnhEuQQyBIsMMl6KF/T3wmYICAHix+8ZjgW9cd57fNzBtyJ94HC/L/KLl9PMRwla/kGfcRhr1dLhJ2x5rmKTFYvnGOkoqWm+ciyWhF2UHyg0i84Q1B+kokzpP0xmYZRPjHA24OdJCogR//AMftqg4SfmDdCr/keka8nvUOil0jD3jANZ599oucAg7/gMUf2q6RU1ThH1dIAN0zcopT/GMJrNg7Rvr+jwXQQvBu9/sfMIB4i3CDG/+Ye+Mr8ng4SH7yEiE8BhaA+Yk8Hu+B73xEuOF3aPRB9KOH/OJRzxDSk/4PcGe9Qrhx98j7XfYJ+bzlca8QwvcBCLzPvd+vEPrgG+Tz0ICF8Q9C+sjHfvkEefwpYA/96EN++rev/j+ajwHga18gn4cF/zS+L5BTQB4Uxa/+4yEPBMaTvwqqf371q3D7yxuk9qw3/z8sn331Qx4OnEd+n5d35Ld9ZvB3p/d9+ld47qd9n+d8CoF/tMZ4/bd/IKF/2Dd7yAIK/8CBnVGBGPF50yeB4nJ6FJAQJ8gTyscSdlcFvweCSVIDcdcHygd5i3MKQzAE4vAPxRAE98ADVDABxACDX5MBh8INcDAEfZAMDhADbpAJW9AI8ZAJ4RAMJEgQczAepDARW1gWRNgQpOcBV1APaOAGW7AF8RAGkzAJYUCFU0AMCHGAipEI/yCDKxgRS0AGmoKEQ+AOQiAL3rAPaNgI/7CGbOiGV6gpoNADsRKGMP+wC70wAlngBftQiWpoiI2QCVMQA4moF4z4MPK3EOs3B33QDPXgAGjgDY9AiZe4hlM4BfdAAooBd3BHVROhDgmILH33eOVgAgRgBEaQipQYD4bIhlswBUFQDJ2YIXcoIXKIELRHet1gAhvgAqLABLGwioRoiGGwBfdQDEVQBlzXjOBHe3AQARHQBr/wBdcYC1mwD8UYD24QBEWAB+JIFjI4EUtgNM8nfacgDoSgC82AAwSAAi6AjW7wD2HQjfoQBHhgCxKQDELhDh5Bh3Wzi9yAAWwQAbjgCxtAAKLgAraABv/gBvoQC2gAkSGpBeMRirODARgAB28XCq/wCoTADG3/YAcfWQdM0JNG8A+iQAcogAISmRNXoIcWgZT0k4M5uAF8cAJ8cAbT6As+0Aa9sAG90At28A52QAdOQI4r4ZIMwXhgST5JOAQYIAJOkAsIcAJsQAiE0A3N4AscgAirwALS4ARO0Av/0IBJkY9wwIHPOEKnYAZJ2Ad0kAsnsJgCcAZnwAbNwAWhsAd7IA3AcAJXMHmkl4TJYAehIACgyQaiyQV8EAr/sJhcIARfmBN+CQOotH59pwVOYJqvwAagyQf/sAd8wAcCsAqrqRH72BBk4Jpu9Xg1wA0dQA1OsAdcIAC2+Q+72ZxC4JcHIZYNkYII0YX5xQ01QArcIA7UgAAI/yANe8AClLkHocAFlGCD1okR1Nlq3ll51MCWJyAApTmZuYAIv3kRSglt60d7diCebikAXMAFikkJC9GeEqGgHWac3PAF9GmbpIkAocCgE5GLfpeAwblrj2cGQ4ADbPkPEnoCuZAHFlGW7FCW2gYHHuAO7kAJbMkHtskHuRAK9DAQ73kQmdmAmTkQjGiLcXcQQFqHB2GRTTSYBGEG7tADZPAC4smbAhAKuSAEH/EAR1kQFgqNA3EFLdpEjAeTcJeApPB2ZtAHT8oGXLCYHUARWZoTuUiRSgKCsJCj1kcKYyqezckFe/AO+ykQDeiBFrgQK4gBZoCkIjEEBDEEKmqkQv/Rd23aEDVQBd15CuF5m7lQlAmRNiDxqCphBqdAgUOhoiH4n3aQC815AiwAgg3YnwWBqHsoEIwaEqyKEuvnnRBKoCeQB6cHd0vwnu/Zo8gSq2xaEGQArDNBeuZXD7lgn4iQizLBqWUBqAwhfxsaE3IYkxkAC9yQDMt6ArvAE4ZaEfm4E343rgZxCqBwDSphg39HnDi6fd55Cn1Qn6EwqxkCrRchrAXBeD3gfsvIEP2nof/grAXBDaRwnOJwAlyAA0Zze9ygrxihqQYBC2SAD52QAeowsApBBqfXsepghPi6fY9HClUAlTvIEMZaIIYwEOa6fQMBfwJRCwm6ELcHB7D/0AdX0AdLUK1BWrAfsX7HuQd8KUMQW34EAQv/+g99Z3f/UAVwIJMCkbQ/K4LvsKYcWhBL26ca0Z3XJwLsOrFwGl6Qh6wEIZNaixHHWX5nK7blt35Ku39LmxLeqZ3adn3m57aER3gr8YAE4Q48m2MO67KOSn9r23oKkbK09p8D4ahQGxOiihSJUAN+cCh5u7hxS0C10LIpYoNuG7VK63d6SxCkgKQw+LUDUQIOd3djy65xC7pvW35PW7kuKxBh2xlF+zBuy7pvZ7lPC5N90AdgGrt+BwfxhgFMh48EhKzSt7hPa7Ow8LzQm7PAG5ONe2s8J32f938Y8LzbC73RewUw/wmmfneAfWCvKuePfkencfe8ODun4Zu3hdsZmnsj/7m7gjqDvwu8c1oCZMC31yt9Ofqe0Ju/c3oF8Tsc81sgY0u4FuqXMAkLS9ADsOB3dEtz9Wu/DXF6EHwHoAC8r4tzrre0TksRFPAAoIABoctz9Od69Pe0EtEHnUABKGy6IAybdueo6huk0Gu2Rst1F7y0Luyn1bmLtUfDsZLAsgF58fl48Je1zfvEcJCAfVd7GJwiFaylEYK9/yl9K0x69HcNCajE+2fEBYLEb7LFW7y0j+d+xzmySnvFKWLGWrK6I8u3/Rt9rGe6ZDwQTwvH0LfHoneFLvi4mLehNngKvQrIKiIjx0nSd1cAB4psNIxcIEZ4lCWADwtIP3Q4yRICCoSsbQEBACH5BAUEAP8ALAAAAACqAOgAAAj/AP8JHEiwoMGDCBMqXMiQYJocNhpKnEixosWLGDNKPJdDjMaPIEOKHImxQg6SKFOqXGkxzSWPLGPKnEnyVhKaOHPqlOghys6fOVFljJixwjEaQJMOJSqG6D+nA23ATDhVakGo/1AJReWxgsEKIFoM9Kq0rMipZNNqJNt14DmB51qhM0s3pEeYFe4WJGuRL1+4/8QoaFe3cEkxf2OSfVvh3K3BChMbjnkr49SBeEsurACmFeO3/yRPHn3R6+XNAk+H/ndOT6FzjQWKJk3bIOLbgVNXJJsGYYUQmgh6VVu7uPDVY1Uz5O07h5zVjI3LXEMyb2q+iEMr38v8YIVWNN6C/3Y7W/po60WXK5grG7n5kRAKUldZPmGF+qkhv9+J9aPyEA3dl5t3j6k23n7vpSNQfAJt808+C93Wm3cQtILghSQB+M+EX/1wCYYgMvQMFgodIVAaylUgDzkh5sRhRgwqhEUIEBJ0xDZKOLhhis61iJMYL+IEBhgQhHBEjvnckiJ4PtI0YZAVmVjRLWA8kw+OSDzTlnD+sNfkSij+1BuVEBR5RCclYNFfBWn4o82XMU3oVH9UWQRkZUOmk04IOArkzHWhFQinTFBuB1JvQ4JxiwdgsGNiCLc48ydmECgwaHHzSQRkGkMuSmQIWMDggQeSTnpfCB8aemlGYQIZWG8ohv85ZUEcppEGnv+Aweg/IYhKqqT3Ibbiqin1NhWQytFpkaJkCpROmXqEMIYHFUiKmXMwGaoqsQjJ+iqyrxa0bWoxCrSGHuno8Q8WR7R7RD75sAMDsMOJAR5b7l3FLUV6VQXrQVNluhASzg50xzbbdLJNuyHcp1VgYnRJ0Jb7XvTvQLLCdDFF6hK0BgRppIOEFOtisc0dSnSiplZCAakAlNrhV7FBEbmK2YC6OaSQoWFmgPIdJA9EYkQRcWYpajNfpJdAVkn0DK1TaQgkFgcjoQTJy9yRpA1MPdPKbYnhmzRFtm4HqxjjIqTgiVT/o+Myy2yTDtcTioEqQncNN3ZDHkX/ZOyGMH/LqobXdKLEwenckoYNda/BIs66Zbd3RZueSNHTEqWhx+EJd/KPHopzfe1z4ran9+QLvZit0wKBkZDrA92yuUB33HGEB7ZOHDFSqCdVLkVGBi1QCIkvjlnEvDAkee8saZgQ5gJJgfU/d7CDrrhpvMz8aJUpRHIcGmSdz4ziQuCPRDKvKvDln6/rfEbf87NMJ1KK6/X2LK0tUTqwEyQ8yv+Q3j/k1wmCGSQNd8OfTmqEkW1gzXb1GwgYHvK4zClQIh2rSAbf5z+4pSyCAnkGGIxxjAvOKiQgLMjv/rGMgRTwIM94hiN8YsKQ6G8gDCQJ/Q6iBz3cYIU1xMkd/wpiwIIZpIUICUEIfhjE/cQhDtR7EEFodIMmYqR7BcnhQIpIESVMBAtIcIQVR8JFggzxIGckSP8aMsQjnW+MGeHgP+qXxoSkEYh1NIj0wPFGnSUEi3DUiBcR8gx1DTIh0pvBG4YosLSNbX20EkgGtyhIkh2SIYl8QwChBrBACoREcyxiHhkCxU1eEpNxmIEVCvIMJRkrcBecUGVuKBLpeTGNSESIFOJggFUSJIeOZB4sCTLIYnqvIEo4pR13aQDlwXGY0SuI8CwCSlQ205NGJMgYNgQSZQ7EmwsBGj+sMU1PQpKV35SIgxw0SAeVUyGHG0gibzDKSG7sgoAcSAoP4v/FfgrkcIcE50Iy2RBoMi+faBRILr85SnBKQUcJuZoUVPnOTipre7eKaEKT+Y/DCbCiBgvn1VSpxwNCLogIZUg/L1nKgkBRgJiUwjWx+ZF6/nMiwgMpypTAS4bss4YG7Sgy/4nLgbSUZEh9qYOglMye0rSB6RTqQCB6kFxy1Iy5MkhTrXEQkHJTgT/NiBeDltOOXlUhCNsGOKr4VJBQ1X8l3WU0GQIghIHjDQJF2DnhWM2BRhElyTSAJqUa0k+2VSAgfGtUS4rJenpRkTYlSEo9WcQ+GSSyulRIb/TgwJlWtIyxM2G5bgGBvV4WIfEE6dVoVxAwHEGmXjXsYQmyToT/vLQih0sjVamUD14CNCFytCIWXach0JrxlrrE7CjBEII4cLWOsfXkGi2i2IsU6a6zhaHrpjuQTFU3ocRMp0ALaYXBViSo3ApraIlISa2KdJQOUiIWBJvdikxXoDftKmY/SaKZ1rcia1tfBGNb0TN6cRtrQIJ/Cbve/zbEuGK90YIJQksHT0S9qNWq1bj6z+qit3cYjpLbEgLhBtmVrQ2ZrIVVkkxwiHEiH55ZiC8ySYYUMZnbmMH5yqi4f0w2oytWCBD7KpAyIsFEBjiJZGV5zzGadich6OEN9LDGHvv4VmN6Knd1AoFbPOMGrhtTrQTSvR7HeGywUzFKuHsL2fVx/0NW9rEfLdfEyW55JW1eg6XibOV/AVm6sbszZW6Rjw8dJMv/TfNE1CyRNv/DGPKIpGSXzOjsuo5KEunfdB3tjxIG2VwLqaZpR42QamKBRFYQ2JM/PZN2/cMaINQiq0nckBkj1kS+nHVMZH0QeG0DxTY6rK1xYqJOmFfXZYGQEoSBbLPA6x8WAEGzy3Lqf7xh1dOOSZSh/YP61ngg305JuNvXQ2grBHrZVskz4vPmT0NP0DC0rkHi8wxjtPYgQEy3Rsr0j2coWd86iSGvFgDwnRTyQd0uOE7K9DRjoFvhMiHSP4RRYYivhEEWsDhNBP4MZmt8Jk97hrQ/HhN+h+DfJP9Xt7rWQPCUr6RK/8hBwl0u7oY/nOYi0ZDHcY6Sju2c5yFhuEB+DnSMZFAP22SHvQ0y7oU0XSEz/zQRWviAjBddJPzgB/VyffWPZP0f4HhA10PydXAQYewfecAZrXANtGsEDnD4Bxy+4fa3n0Luf6h7Rk5xdwykQO8YOQU3/tEHaAD+Ity4uztYcXiLDP4f0IBF4ynCjcf/Ie6Tl0jlBXL5zGt+8Kf4w909zxDB4530DeH7P2ABBNQvpPKD70MCXP/6wS+e9gnZPOQlj/uDmP4fne+9QXQveuEP/+5wKL7xCbL55C+f+Yn/BwZa/vx/wH71s6/+P6rweFAwXvu6hwb/LbRv/ccvAAPk33zoR1999f+hCukXiPPBzw34Y6D19BfIFQyvfdX/YwnfV32/pw7jl3//kAKY136Dxw3Kx3yzhgF9MBCYd3fsJxLXF3qPtzegcAUDEYErwYEHkYAWeAplUAYdIAxVUIGrAgpJIYIpUXllIAvFEAP3EAwDMAUTgH5f4oEMAYIgYgaJlwwOkAVusAWNEAZh0AjhEA6RoIMgQgETUQKjAX/ylxBDYAanAAc44AD6sA9bEA/xMAli2AiZEA7B4IQZSCw1ACIeAAdmAAu7QABZ4AVbAAmN0AhiOIZLOAIuOBlrmAiENxGkAArqUBYqKBFm8A+jMgQeQA+r/0ACI/AI+7APXoCHeRgPZXgPJHCIdIF5S9AifdgQ0+KGfcAMbeAATDAC3uAFXhCGeRgGWxAO9xAEVDgZ7PAlnFh63AAHfaAOhNAGRuACTBALj0CHeSiG8eAGMVAMJFAYiUgGFgGNtZGLCFF5cDAGBRABPvALouACDuANkvgPxxgPU1AMRSALTQIHTtgklVcDfKcIumACX8CNLoAGseAG4oiMbhAERYAHRrCOGhd3tVgQ7Vh5q6ALEbAK9UAA3egAsbAPYLgF+jAC42ALEuAC1DgTgEgRUFgxsMd3QnAGuNANHPAFDCmM9pgFsYAGtuACoiAKBJCRKQEDT1V5pFB5Iv/ABQLABoTgC6vQCxvwBXVgBEZQB/VAB0iJAvVwdSrId4LHDeIADCeQCwJwBoRgAr7AAavQBu/Qle/gBNRADSJAE4U4W3DwlIn3BQiQC7lwAjzZDSbQDBzAAYiwB9IADE7AAgBpFqcwBIGIP+qIAYKXDNRwAnxgmGzwCmzABVwQCqFglwgQCnkQExkgEaRQBbCwl9szBG6IAZ4pAk7ABf+wk2zABgLAB6HwD4YpAIrAe4B3lomHAe6wAcDABYlpmqJpmDq5ChgQihrRA80Ge2bgAXlADcCwB6HAmIzJBzr5AppJE+jXkTTFDTeZeCKwlrmwB3vAAtqJnG2AerBHneL/4AQncAI7+Q+HiQB8QA8iAQcs6JsCIY0OFp67WJjmaZp8sAe5gAgi6JoXIZ0CcXf+OQRpmF30iQH2uZOn2ZaUoBKJmG6nYAZw4AFX8AXlKQCnGQq5EArwuXoLMQQ+qH8CAaDI5gHuMAbTUg+5MJoCwAVTOZkaUZYfNwYnCgN9oAVtiaF80JYyShAACgs86EKeMxDQSJMD4ZcE0aMIUQNruD1zQBBm4IQcCANUOgbscAUdkKMCoKFC0KEK0XZK+qAXgXzuwIHyiT/+KRCMeKJD0AEIwKLl2QEN4YQ9EKRA4YMsOBAFWhhIKhBpOhGV15eciQDmyQXbuacCEYEJ6IPP/0kQfRB3cLcTkjd4GwkSA2mpF1GdWXgKTsAHCzqWBiGFJNGoMxGpGQF3XjoQpAoSsDcHZrABnpqfvOeaJFoxHPh7CgF3gqmCS1CrMRGoQzAE9eCpJ7AKctcQ7sASTtikObGGpNAQcAcKFGCnNAF/sHAFHrAA+SACzHkC4jAapPCnO3EFeRqgAoEBGUAGsBB3MvkRcXcFklcC6IcBY4AFa7AG9MCcG4CoBBGie6cRGMCvMvGssMANVyCqcneW/qcR7OerBWEGJzoGPwADhimnF3IKTxqlz0oTcPAAZCCQcueUTnmpE3EF0imm1eiUchcK3xmCPjJ4a8isIYEBS1ACPf/QAx15BX1wBbzIiSAInP9wCtRKeTWweaTwDqBaELDwiTLxpDLBDcy6sQKBqH6gEKCnjrAAC3kKChD4l9IXoO1KEUWbgZRwd06bqDgRtishs0HrmiIIkBTId49XfxSosNunElCbgXBQqfG5YuFpril4lisBtcxaoH0ACqmaEii7Hxn4lOYatCKLEtynp6OxuAgCetdXEJErE326Eny7L/W3gAW6sCmoEUxqEOU6bYGauQOxuQZBgZQ7eqX7uhpHt7gKtll4rAmYeE5pt3cnsMWRCJ8LIn+ruacQuCGrq1nrmb2JqtFXdKJbfszHdxDIvFl7vZkJpOuqg6M3pC53faP/q4590AcYkL2Z6ZlACgPukL2KCLZmwbZ7E6iUW75Zy4F9gL3X2wfssL7Xyg4ZgH7UiXMZ+JEuGIGMer1jQKUw0AlSULD/ILVmAbygS8AMcb7aSwbXcAW3WxeWWzHwF6jUKxHZCwrLy65XR5+5KxF98ADy2puCR7IpR5+Jp44irK5ZK7hqm24LeLxPebyBORDiSng3DAc7DHQozH10CweZSRCuKXaE15uVx305rG8yHJ5VgKoA2XYSCMVdh7loacW827s9oMESzHNVLMNIvLpRLBBF+8CrSnLhWQPVSZ2JR52nMMc3ycYCQQp9UMYYMrzGEbr0WZ2kAAcl0MNsLLWzZ7svMCwd11ed/+A5zBqzzLrBeiewpEDJARqwrqekEMwN95t+vOvHg9LI6ZgBsDDFXwK/73EKS7Cnp0ABD/DGPgLBcFKrGHANqVt9LKjKPgK/pGDL+8GCGXANiZs0tfDAIJKAQwtwAQEAIfkEBQQA/wAsAAAAALIA6AAACP8A/wkcSLCgwYMIEypcyLAgGHkNI0qcSLGixYsYM/4DE0Wjx48gQ4rM6GxMx5EoU6pcabHCD14sY8qcubKCPJg0c+rcOfFcDhs8gwrNiIokqhzthir1KAZhU4NAFdp4apBqwaQV/qGyKtCGgqT/nGVdSjZlBapizoIcm+bfObcCbylQ+LYsWa4Ss57dSxCvxbdN3+qF0ErgWLuIB0al2HQsWpSNKwjWU4huYqVtKeo9eBjluaznQpAb2Pmy6YZ+Bfot3ZA16TVy6ko+Tbtl2rQfXRvOQWPgubfAa7NMnbHp7X94OxM36Jh5qxaGg+sWLrz55r7Ip3MWmJlgBX/oSH//FliXunnmXJdH7D5QjD+wvqOfn19V7T/2Cafjr5BGAdfr9AWoEBYIpbMddwVVAMZcCQqYk3oYgdGSY/8R5uBQ+JF12H+UXbjUYimF8I+IBm3TVwW6VbDGaB4GJQaEFREokYmqZZVcDnK0OJQYGTIVERIDpXFWGv+10puOOrEHo0pK/LONHsgRmaACOCE5EztBqsaTgUgosU0+REpJmnvhWTmTiFa11aNKEPyjRz5N5nMLj8YZloY/a5q5Eo8G5VnQGhFC8Ew+2yiBhB50IqfaLf4sqadIfi50REW3bJTOM1gcoYQSYBJpXwUQMPioTHTmGalBEh5k1S0SgpFOCPl0/9LJGjYcttczhalX6ageZXYqag3d0uYzz+iBRSdIYGGDJ54444xhIVzSGG7M8aqRr1niR2RUv6aRqkGCCoTENtuUgMQRBCozS7NiibFidtaypOZ97am2XD4KQVkQBOlgYeKmSiArkDOWWJJKsyjieFy98Xq0K3Zt8RnlU78uBAac2wDaiZNH6KGKJAar0q6RnNWpXcMKaSuxlBk6elAahP57xx3bdOxMKqmILBYq/vBiVXOKolyRBwXxmMa8EacBlMTrJaTEpIXe4aUeFTjrLIo8l9nXwkJjRFWYid4H48MGXUpQCDL/I7WcqKC4Myp3Kglg1xhpG/TLH20qtRTLcP8HlA1AoYIKGP5sZx/dIT3F9EgB/6PEHSLecvTRgNvwjKjUIh6Tn2Qn9G1BXjb5DwS3lC650jakoUdhCbms+UUGTvR5QVI0eYcelZY+udJpRPv6afo6pJAUd/wjBRbpEC156Uu/+7tEnwNq0TMWdV7QMlJkT5AHuk8lhjHHPC9UCDIWJGKb9I6eUBz/xCEFkPlgEYIe6ZSOnHtHil8WiehLhP0RR8gHO9gxPwO9CH/6i8ns/iE9QOFLeiM6iOgOkj184esf8tNDm47WswTSBIIGAaGBqCeQ8hkkezX7x6SwIMCBlA5PHrTIpComkElZZIEEQQK+jsAOFhLkFs+AYQz/K4Kli9iwIcFDiA5ViMF9hUBUQ6TJBRkCJIH0jyBSqGEA8zFF+uWDdVGUyBFDUjyK8E0gTxujHp6BhMqEkSZjbEgcD9K3pw0EC3rYxiXe6DCPZBEhJHKcQZZRR4HE7w0Q4aNKqmg8hkwwdgvpW0FqZoAcSISGHtQDCBmpkmXEQZIDyd4MLFAQTMbQeiQUSRn9ZzwpzGCCWYKKIhMCwlBeZJUTwV4cZmAFgkRMS7P8YSxpAksKSiEOBlAbzeLIHlPSrTvWWwguDTLNihAPmU5ZjDPjVUszolEh1cwhJxOSPWwipDuue16GaFSQcBLEnQMRFA4H0qRyWkMiINLfFAtk/xF2RgQMOJygKG+AEBKmU3MhgOYkNVJMM0oBHG8I5kROJbo/YlFt7/ym2iY4TjAEEouujOhA4CnRf9iPmtIkSEUdVzyAjbSYuyqmKHvJEDHxMZAZsmhDVupSgWTxcY706T94KcGSIuRh/pRIRXVKRydR0KdZnIExZSlRTOJSaoL8I/aM11A0hiCaajtmMo16kXEyRGaiA+VFW2lWet7BnCMl60D2SRATTuRfDdGeEp4RTXLBVa4FmSNGpslUof7xj2sIqBLicE8l0hWwEmkp7Qz7D082Unt/TCo9lTADkSKkm5C1iO0OEgf2ae+yTrtDZy0WWqdpNqsH2dtA6lhYF/9udqieDSxC5knW12bRnbWNyKZw21qKAKmt7gtuXBfS1b1JNSFJDG2l9DXGYipBuYIsanYNsilXFnchYAXSa0lK0oPsqktSGKtAyivR+pmUIBKiHr7a6rTJLvcgJITTXwfy2ri88bGoGohgEdLcb2IXVou95x2w+11h5nAgbVVuYZkKqDVMKhu5bbBAeBtPJaoUo7HV7irXYKLVKgSs4rsi7AwCwJGQeKiOAFdBUKzhi/T3IEcg1ygLNREVxxBfNE4JjfwpOh4/dyHbfB07glyRfAwYdBIs1Fj3ab3c8dGCIdLINrqk3lImJA0+9uCTb7iRhVSxv/lYAxII6mUXJvn/dXYNCZPxmw4I5KNw6btPM+f8uo/Cl88fCZ6+JGS6NVhymL70bxjj/N4yK8V+xoDIw3pUqTQAOoyE3gmkw5cZ+0kuLpZuLaseXSlHhC9ID1uepTtt1EqB4aSy47BE7OeIMDv40zVWyLdGrZHSgaHWuSYIgBlokGFfpJtYYKEVQBtssuyQps1GyRGqaOyE4KsT0CbImKPNYoZsW9tQy221uU1FjTh5UkogJblB8m1J4esOxli3Xbj4jzeAQN5lkV+9mY1vnegBSm/wc79nkko3CcQCBRdIdAfOEn0Jg+E3tHWPqfeMeKvPIAmHuEjAMCyLa3wnYKCeHg79cZ0Ua0SJ/yx5TiDQJiz8QOU6Yfk/cvBymNOEhMZYuM1TEq5/CEPnOx9Jz9UddJaE6xkPL3rDHa50lhDLTR5vOkpkrkmpq4SEWEi51UWCvnzUfOsiISHNwT6Qr2Pk3wIRhtkV3pAxZAToA3G7UsYAd+HcoW93AMcDyB4SNfBDIOD4O98/wo+/a6DLg89I4SsLjsR/5AF7v0aGHV+RU8BBIFeABuUzwg1uCAQUrNg8Rk5xCoFAow+ivwg3Sv+PBcAi9RbpvED+gAHYV571f7i87Sci+1P8YfcUWf0/4PB74Eek857HQPGNzxDh/wMWQGB+Q0iP+QRInyGn8Pw/QH/9hcj+H9B4ff/3E/L9BdR+/Aj5fu7Rn37P+5717CdI9t3/B/jHXyDff//9CfJ9OCxg//ynfbCgeQCIf9rXB9ZXgP/wfdyngN8Xfg5YfroHgMg3exO4f9/3DyBgf/eXf8sHgHDAesSngP+QfQLhfyRogs9HgAX4fVcQeg5YBWVADGTACtSHMqRAFhe4EuIgC8UQA/fAA5EwBRNQBbyyBAKxBKh3BYjBgR7BDXBQBw4wBW6wBY0QBmGQCeEQDjzghPPxeuqAhPPhfBhRA6QAhV9AAm6wD/EQD2EwCXCoheEwAkYYIEzIEKhnHl5Ifp13Cq5QB97gBVsQD4MIh5OQheEwBSOgfbTBemT/cH4MkQHWcgpmkH30wALEEAuPsA9ewIaGOAmNoIX3QAK2NwR0NwRw4Au94ABMEAuB6ImGGAZbEA73gAaMSBY5WAPPZyW3KBE7iAFj4AGnQA/d8A5M4AIOMAGb+A+fGAbxEA5BUAxlUBZm8HmKNATYCAdmUAARsAp1IAougAbesIafOAlbcA/FUAQdIHqwEAIeMATv6AO60Az18AvgiAZZ4AZvCIeN4AZBgAe2oAVBUY2ANQaoSHrySAirUI+iIAHJyIbxsA/6gAbjYAsSQAkCAokCsocKkX3zJwRngAvdwAFfQAAu4AJMgAaxkAUj4AC2IAowKZDnAQp6ggEaqRDI/3eGecAFAiAAZ+ALq9ALG/AFv2AEdfALX0AHSkkHybATuhh74sMNZ9h5HQAMJ5ALfHAG3WACvsABq9AG7xCW7+AE1AAM4iATNGkR4udBfVgFq/cFCJALuXACbKCVJtAMHIAIiMAC0uAEwOAKddiEv1MFO8h/2VcDZtgB1BAKfHACfMAGkMkFoRAKJ7AHCLAHXLCOKeEOZBBtNYB8q8cNWuAEXACZkNmTfECZjikAeZASZuAOa8kQBBmbfJST3FADp7ABwPCYp8kHjckHAsAGL1CYOfGUgBWCq0d6p5AMZbkH/8AF0JmaPEkPN7kTPVBcY/ADPxCMinkC/7AHeyAN4P+5B6FQDiKhDhYhd6H1A2uABe4AB3CAAnzwD8EpmZbJB2lpEJToi9uXhwoBC+iZa0OwnWaAhnzAk68gAFeZC4hAnBTBmTgpb1CIAbfJDQRwAgjamHPZmh5RnQRBAfjGDUNwCp9JCsmAocHZmAgQCiCaEZ0ZdNqImDWQCOKQCzzJBnywB7lgngLhoRPhoAMnjDJaA2UADDwpAHwwly06ERjgnwUhhirXeaSAmHBAmj15lauwELVHkANRRAXho4/CkUKxeiEYgnRwpJX5AhLRByUwEJJIEFz6D+4AAzRJBjAwEBMIf6SQCNQBn0CaEvBJEAHKf7BwBRgQgvUAnAIAnvn/GYkC0ZlOqhDucIcEAQdriQFXQDReehp+KqYUUXpQ+qncUAVnWAXJ8JhJKgRyuhDqQKkFEakpUXr+6Q4H4Qc00akDEZgN0YsaAZpnKA4ngKQnEKo92qcKYZws0anUx4G96Kr45xFzMJVTegrBegK9ABJx+g+196cqoX3Z+hE3OBDUF6gGAaYhMX/IBwfSoKBNmRCSaK4Xwac7cXkYYIQ5eHtwkIH/cAUUoA6wcHmeihKnAKBNSgG9IAAsELCACgusJ6854bCfKhCk1wdimIcAW4Ir4YQ2ma85qAVcgJEo8a0LgaxC0agMAQdhGIL/oKvKqZwr6xF9UHsZIH53KhBj/0CiiPkPp3qWBgGrFiGywbcTfsCrHYmu+ll6Lut9BJGfjUq0ejAEZigQ4nCtLDEHImF5NCGmLaqcoOl5txiCy1oQrpqHtDl9+ymxmqkjnnd5JOsRbXoQaTmofQALDAsLtxigoHAFoJABJUCsHvGZVvsPOcitI6GwFlEL/EcQ91oQfmCr/wCx5coQ50eTV2Cp2uqFSIuxRHsROfsPc3B5lts1kKutZSuxo+e1Kmh/pQefpbe5B+G6gmu6/zAEg7puXhuaCQG2rZt+AzGVsVsQJAsLtMoThIsk2te1kZucGCt/C9iylve8C6iLo7sUhqsnoImn8kd9yGd5cGCTNgkL3v97qB65uLu4cxmoggMhfNwbvnTbvnTrvazLeia7FNOLMteLEKeAAeCrv/oLvu/bv7AwtzaJhLvbdMhnhNXIepbHv+7bvzbZB3PKDjBwBbBAAVeAulsHmgksfOInft7rvzAAA30AwSUAA+LbeboqdVP5vNzapGMgwgC6DO5wqLBrc0Z4u9xgBtqovwtxBSE8twKcfSlsdaE5qt1rkwzRA52wBOGLvls3lV1rBgE8EKWLefyLAaRXw+a7vds7xQjRovA7fzr4Rlx8ClCcv0Nwk056qGB7vFocpV0LmlWwwPBpk9eQAaxbEG9sGo4bL12LrqBpeZV4Cn3AtV77D8ZZvR++F8dQDMXcgAGgMH9nKBCfuYDpKyB73CJ9+MduiQE9cKiVeJtnOKV60se8Uqpx/Mg9wLE5HKP6mXo4fIanQAF2+7uvi8Sw53k5SAqByYi5yHpmgMVWUr84iBAyyr/Mdwob05GdV8jzMcnNN0SerMhlQb76U8XpW8HFexptW6vxcp0K0QMUQM27x8aI081CAwrb7HhwML+ag850gw8eRMxW4qziU8lIUgUlcA0CUQL4QM56griUrCcALTTwrBIBAQAh+QQFBAD/ACwAAAAAsgDoAAAI/wD/CRxIsKDBgwgTKlzIsGCaHDYaSpxIsaLFixgzajwHUaPHjyBDihwpBkSakShTqlwJUkwOMSxjypxJsyTNmzhzarSRQ6fPn0ALVrh1KajRjxFh2oDpMSJFMWJQCawgUOrUZ4UGOjvKVWUFplPFUN1I8BzVCmnGnvtRFOHYrnAlMj37j+7KCmZhnl2T5N+5uIBDip1aN+Xff4P95pBDWGjgxwphDhYrOSZYjtMEHobMuSHlr4jHgiVZ16yxFqUJvu3MuvFAyojrjm7p168/XngrrG698qTXgV9Byy5MnOLuqf7QDTxslrdzgaPBUhUr+uJxxP601X6L97n32LtnW/88jtbf5drfvXMHK/5ge9fA0/hrZ3Bz+vsFQ+QTqIcghIVj+VYXGArg95OAIT2D0BoV6SaQgBVAUCBC9hlIWlf9OfYPhHpkZeFN+70WU39YMITgQBCG0NaH6aUjEYMGKWGQaGnMtQY5C53IIkg1pqQjQkcQRN10EOZwzI40wQCdQE79tM0/SIRF5FyLLXQLkh+F8CBMPwLloBg9fmUMDVjeNBuYEnX5kV6I6VWBP6iVqZNvPTKkR4gjvaWXWMnJKRNUTNI5UJMK4SkYaHOJ4Y+afvKIUGXvJXTlRUooccQtgLKXhiPtRLpho021ySRBThF60JOfWrRGpfmAQVmNZ93/Yl5koKLEVI+ZLpkRBOm4SBASSiCRT41QEfsVGP7oGluttCF2Uo0niYfgf2sEGWRBz2hp0H//SDGQEttsMyxUYEpWwTMTrnYdsxixd1C0s117kIILaRkluFjYUIEzwfFbgR6tDFZdYZ6yq1CdBNVoKmI2ICxRiQY9qYQUlWKByr5bqeLMxmwJGdZUjBpcELcGVZYqU2gelKGIC+Vz7R1KhHDxX6kok4onzmAhz4wFi5zQwglBC52OIUccbqVSyLtVKqYoozFfdvksmJA/lisSuErc8Q8YF+PlTM2S3JxDFMDFlpjUKfW8MkVIHIHEk2mggso55zijSiqpaDymsq/1/4z2wQ9K5OukB5Fc0NvBbhgVXnVvvLE/NFj194XvGd4Q4QhVGoIHYMBagdy6fe4IL5KXve7kQfkaY8x6POPiLWnEboMNqGzKC+oVGUrR2hOB0ZASWLDzT+u+wx57GrJiXjLuBOlu5UArYxECxAz5/m1Bywy0RvADgQHGLeCnAYYjRTOPERiWM5Q+QTIelA8W7+vh4vfGj+EP0ObfRD1CWg/k/D/vy8d+lJQO8MFOD8nKX0X2dxDrCWQ/MCqI83jXsnwwaD8lGoOvbBCCViiQIv9LyAVjsj2BYEF6evAA7LDgoQ+CZH1H2I+hjvCk/knEhgKJYPBCEIJndG4NK3LhSv+shZEISvB9MBIeO+T3kJ0JkSEh1Ii3MAIuAArwH+wIgfzAYIwjPTEmUfLIFAciBSlsAwmdGEgPx8eYL4IkihdhoEG8JYVrdCKGPXwD2RaCPzf+g4Ft+51AbLi+OU4xezADIBb06MeRhFElZZyiBpZByTtQzAA/YFkjHUIQ71EQVSFpX0Kyl71uSWEGeHqP354YpUdiZIwVWUYkZzAQ2G3SIMgTiPIyIkqJUKwg/StjHAzAqoOUyo277IrWIhkHWjrEXR9k4JVOksx/aA2HC+klRoIphWGaqI/MKx9DQJk1kVjSm4ATJ7OMiCKNaJMg2CzILrFZRn4YoFvvumUyXXn/kHJ6pJoE2YYS4mCNeN4SRQBNCD0VAst5KVQJ2biBQBoaOHX+7VkKXQgo2VeRXxakjNmwwiCD9sV8CE+XKdFa+6SQSIRQ1JQzEOlBc6SQdwqypSuFkkHiMMd/hBSeAnlkypC5y41+lCHeSqSMlprUbfBujDIq4z9iOlOaDgRVNq2pNU2pTVFaaiFSncHEDDqoqv6KIV7lqEDaZ1SCVBNptMyqWTVK128xlaG6TCbMTinTgrBzrmstyEZZahAbllMKlOyWTem3umYC1pwxGqlEtPQ9y53TmY9ViLz+IdCMRnYgy+ApHScqkCP4MEbCvOfhEJJQ1DnQIipNSPtCy1PS/3L1GRB47USVYM/MTqSt3YqDP106kDhkL5KhnSIWVPctb6EzP759rSuBi0/ifvSlMbrDHWLaUs7+1bel1WlQyXg9eFaKlzKawRv+IVfwMtdtV5XsUT9yXvWCVyJhxCpn+WdQsgbWhAyq73rBS8FOmhCOE/HvHwnyS6q6FbAJ1S1e2ytb/611G9styMosyi4JW4Req8VIbWPLvolh9h/Mnav3PPwRiRWEwpyt1Imr50YWW4SfhzNqe58kBdWy9qAhsDFK5PUk4BZZYj5OFS7v+xP4KiGBlxPy5BBcEYBG8Fo4HsgJ+3OEnvwDc7Br7Qe/CxIpu5J6CoIA+HJwiVw+mP/JONGW4cD3D2M48XmbfK2UQdLa8PnDiwlDqJL9WLw3H4jObziSgHbJ4clh7ntHobMjCom8Ss8U0gYRM0pFgmgyBa6icMbzlTD9EQOC4Q2FnCuZ5agQVmPkhPCzAplDHRSX/eMIBtgsrT+ia4scIUhI6CsAdz0S5/VagkHqhLCJfZFjY+TXnB0wszNC5VszJIb/sIAFpt2VKyrBGNzmivT+0QkvhzsoeuiPMRZw7psUuFd1LnC7b0Kvbc/7H6kWyH9ADAEQO9QgDoQAt4Th73vfROACMYa8Dc4ShNeZ4Trpt0CEAfGc5PYfzwB3xem9bxBsnN4KCoG5Px4TiYeA3ST/lwm9dJbykmcoH5lsOUvoBYKFy9wjEo/3zVXicIXvPCW4FYgFUvzzjzjc3kUXyTPqTfIxaAt6/4j5RMaAkHT/YwxIl4jNB0L1ixBdJ+nouoGWQYTsPWDZSfcIP9Twj2WgPe0Y4Qc/BOJ2uINk7XR/gN0/8gC9/+Ma19i7R+BwCoFQgBWC18gpuCEQaMAi8Rk5ReH/sQAMQB4jVZj8H+Bw+YtIXiCb77xFPv+PP0xe9BLhBuNBz3nUS2TxAjnFH6rg+tevHg5/qL3tBYIBlOt+IaSHBRB+zxDVC6QP0CD+Qoz/jyskQPkKIf0S+gD9hMD+H46v/kG4cf3Ka98gql/9/wJa//2BML/0py//P5gv+/SXn/25V7/5af8P2a9e/twXCO7lb/7b+x7/q4cBw8d/67d6sJB8BHh9fYB4/Jd/ArEEV0CA5wcNtCCB3FAFGPgHsEB/6ncKZeAAxXAP2MADwcADHFh9HcAEMeAGDbAF8RAPmRAOU8AD93df5HcTpFB/WmAE+rAPLhgGkzAJYRCD4cAD7mcgNQAUj8d7NKF6IvAFWeAFLtgI8RCEQhiDM4gf1AcKhgcLc6cT1GcQnDeGIxF+sIAIsjABj7APbFiFVtgIMXgPJ9gZlpce1/cR4ccN5bAKJOAAaugF++CGQRgGWxAO94AGcwgYsMCFDVGDN/9xhCqRhxjQDavABEbABLGwhoIohI3gBkFQDInYFRRwgwlRh8yieqTADfQQARzwCy7gAmjgDYAIhFYYD1NQDEUgC3DRB2SgDl+Uh9zwAhFgAhtQB6IgAWiQBW5Ai0LoiUUwDrqIH2QgMtwnedwgBLpACKtQD65oBA4QC1sQBmHQibGAB7YgAb+Qg8+RhKxhiiCBAR7gARjADXlwBrjQDT7wBd3IBCOQBfoQC2hwjqIgClpweXAwB4vHDckQCmwgAGfgC6vQC3RAAHVgBBZJAF9AB3SAAgWJE6TILB9pEcBICnAADCeQC3zwCiZgAr7AAW3wDr3QC+/wDnZADU4gDjf/4Q4ZEZLOYQYaUQPAeAr1AAy5kAsn4JAm0AwtiQiIIA3S4ATA0AuQCBcRmD+SdwpwMARwgAHUcAJ84JUCwAZswAWhEAp7sAdOyQfJQBOJgBHsaD7hBwdyiQEiYAd8IJZ4yQVfeQJg6QqOeBRwEIbqqEDAaAZbSQlOwJBiKQBcwJd8wAVsIART+RG+eFA+KRFAyQ2puJWwQAfAsAf/wAWiyQehKQB5kBJXUJkVwXmD6UeayQ1zYJhwQAC5YJZOeZZ7cAIcMJkYAQruyBCWF4YuxJP/QAqnYAanAJRmoAXSwAavMJYnsAdG+QIjUQKXWXwYAAdLsEk8aY2pqJBO4Jyv//AP0YmSS+h6/WEG3JCZ3CAOdCAAz9mYRdkGxCkRZPCb7YZy65mKNUAKVYAC8PkKfCCdJ3CaA3GdDYGgC4GfcHYKVQCMBMAFz8kHRYkIsMCgH9Ga4baeNXAKfQAHWhAKEyqd1FkRGCon9QkXqlcDQHkKybAHE2qUwkkRFKAQSsIickl+vAkU+6l6ZnAFzckGJ8kB53kRCoqi/yCXA7GjOvGaqTgEVxCeAnCSJXoRM2owOdp6oegTF7ieHuoOrtCQfMmIF3GioJKlSsqkKOEBBFF4qocBGHAFoEAJAiAAueADFNEDWPQP21kQZHpSYjgQb9kZ1RioWJmkk6emFOEOev+6fB0amO5AD6J5AjWqEI36Dzo5EZl6EGRIfWQgdo9xlX9ZeJJHeIpaECnKEDWQCNznAToZClzAAmQ6EUOwEn9JEFX5E6JqEJmnf6Q6laZ4pRpBCizKDUPgDqCACHzgCrn6egpqpiqBAbXKeLc6Eolqjca3eplHeLAAC2TQB+owq/+wpR6hmSzKeaDgA3ywC0w4eP8ArSqhoQIhr5FHEMYXfATxeKb6rjOBldwAC5e5C21gECUAfKjaEIkwqDeBAR9KrSPRB6AwitZYEPR3CtlZfyxBD3Cwog9IDwUhrCIBp0GRhDWosBIhrm66fgdBe7K5rxXBeGb6nQPRB3WYqn7/cqoEIa79l4cqWxBXWX8pqxBLaHn1Saz3Z7MUgbMIYbILCxLZen4GcZWHyqcEsanmV6sFwXzEShBIixBYWxBHaqTVChmO6KDZan2gQAawcAUf6rMCoXpYuZVo+rZQayDp15YikQEJobcCUaQFEYFq+w990Afe2gM6a6+kapgCoZVzCacYcKGOm52Td50UcLjOYQgEwbQFUQsD4QcokX5F6rAOS69vC7ScNwSPm7pwCrmOCwtamaQD0aw+Q4aTp7kowXhmoJ7FqRDcBweQ260XGryPy7p9wLZ9AKg30bUik5CMR6/byrqpC72rCwuD2wdLUKk6Ebaow3mZ2bPmV3+R/xu90suwEAsKhPu6OqG0tYKg4fcPLCqz/+C33Rq95EsGD6C2GHCHI2G7m5SKBZiHW1mKq9sHGZABvim5qai+5/agQckQ1NsDGUCzcAp765l0rxl+pcqvA3GjA0EGFBC5hLe1RuG5nvtB68l94ZfAASzA2RnCcIG5JvydwNi7crmEj8cOUlCVcrl4SZiDChxuZsCeqOij7jAEkocBY+Cbcgt7Kbt6Y7txuMu8zGsGejAEqjcEMNAD8xh+/YkQT7xxcXsKMnzFYxCP7NAJQeykFYyqymtw3CCXPeqlpzAHsNADycmqLNrFrmeY+8meGzvEKSwQepy/iXd7edgDFECsQI8JlPNqr18MF3hrPj6perDQvgQRyTD7wy23qT2cuQNBeL/Htw1RyfjBubcEr50RyY30rQQ4EBiwBKjcGvyLO1cwjbqHtKegmrwxy1KDD6nXysf3Iao8Oba8t8Dsyse8pNDHm4HHLKRLulgCB9fQp8zCy41iubWSCPIKzd7BDXxLARmQRrjTmsO8I1ewgSkXEAAh+QQFBAD/ACwAAAAArADoAAAI/wD/CRxIsKDBgwgTKlzI0KCNHA0jSpxIsaLFixgpppGXsaPHjyBDZqwAhqPIkyhTqqxYwcOxlTBjykx57tnLmThz6ox4bsyYnUBz2ggq0JmzHzSIKr0oZmhThGIERsU4tWCFg1f/ofpXIUeUClmXihVZIWrUsh3DDjzHlauYCueM0WA7tq7AoRLLXjUrlSBYj+fCBmYbNW5SgWrp2l3st6/UrGgHVu04+N+5wG/P+eOFUDHjmbdYOh6INutkj6bB+kP3ufVEvm3bvpX8Ee6/wqsDk3bNm+BsyG3VknUL1pE2gWyvCu/d8XTKt1Vn3w5p1l87xGuZr8Qi0EPI5WKmLv9nWtafdMtwx2vnDf22+o5pKqSx3ni9/bPuFYYw+P7g21v+8GffgApxJ9B+A6UTUVhvgUEfgTg515GCJzFIkgII9QfhRWmsp1YFEGC44YgdhSDhh8+0QmJKBhLUoUgI1vYXYnoUsiKEa/yzRj77SUjRjO5hccmNK/1Q1YsYIeHRNs9gx9VfZ61hEpEqpSFGh1PhpRRab0EJ1hrkUJkSOy4OZKVYkIF15Vs53CTmR/kYhORUPh6U40RISrRmV26+edKZsNF2UmgGxWmVbB1WYIwcfqbklEAv5omQpAOBMSlCEEDFpZViyNXoSVHleWaHWtZZkKn/WEqQHv8YekR9e/r/Q4OGn1o0VYdY/oPrXZBOt1CmB0HQJEOmWVnBZtjRWqtCa855G6W+CkShof8QKi2rCd2RkHJmhucIL1VFtixFqj6bBrRm6ioRthOtwSmda4rhCGt+oTouVIKWidet9k6krWThBRwep47kapZy/d7rXV8Gc6rrlbtSpCC7CCnxDxbvCmzlfIDmF+29DEUcqkFrfmyQtQYNq5DFYAis8ZWOtANdZMqCLGeZ6TIE7EVKKOnyW87oZUOAesVms0dXkqyQygehjFCTAqNSQdDOpOIJgE30Fe7RGQVKkLWWMo1QuQjlc4tZ4Umd1SzKDG1UzVwvlMZQ6BJE4UJkJ6THLaNu/3WVUbOYgkorRvkmbtwgie2REv+mAwHfVqp9TtXKDP424gvdeVGMKIWgRzpg3GIDKmJc5owqqYCRQ9BbYb5SCFhwLlCLBO3ckOcCiS65UXpcAlbrrntkO0b//ptQCMizevZbUqOChTyoRB/8TDlq3hEW3CVvKa42SDmUltMjRGZEtBtkvUCKk48FO7HrkSnkxshzLvjhG1S+QtS++nrs44N+y//GSMLc6lY/i7iKIPmwmMUasox/LLAgCFrf56r1v2384FwFzIkUDLKNBF3sIEoaCHew9zkP/O8WjjjG3DJ4EP3Z5Q4hXEOOsNed/zkiCgRkYUNcOBAeNiSExjNeQf/yEScisqOEt3gDDnUYEWj5ECQdFEgDCXIHJbgQBqB7A2cSkrDpya4iD6zIBqVwhxK8KgTp0GKd6Dc9px1IJRQSokGkQEeB3OEBRwjBDXiRwwIOLzRNotY/QigRJUghjASJYkLoKIVlLOMOkNyGNVQlITYyMSRTxIgj7/BIA+gBSZbMIN8Ikj6KbJAhxkPkP065SUfO4JINyWHxBKJKgtRSIqyE5DLi8EpY6uhkCznlP4LIkFtKhJOclAIvT1XAUppyIHK0ozEbgkhO7rKX/gnf/WBySzfeMpnL9CVIoqkQcjqNnMOkYxwMIE5gZmSaEdGDIgsyRinwg53ZDGXwQuP/RmFWjJYIiaY/BwIBi23QkPSUQjbwmc0M8pCA6MTIPMlGxoSuE5rt/FpvlqFQfB4yo70qiCqFGNGBCBOdfVylQq0AUnciZJ7ldOBBYDoROs7gDQP1TQGfyEGG0FQhUVSCxbaRDgwmRKh3mAFLMyrIYnakijKVqRKwALl/UKyOjJPCTVvqU5HacmUfVSlUFfg1oxrkDhvMBktzytWIhPWsYcTqLAWivFQdpI5KdWlLCSmQny4Eqiql5QINShAwxOiUeH1DW22Xt4HA8yCG1BYjGQIGCBAyshvEZltfyhC2OnYgHF2apSBwhMk6MLNL3exA3BhTdALWpKA9KBKeAYHK/wpEmIzEJhKaqtpW9fS3n6XnKoe7Sot5DgzPwMI8harV3ur1H0dAgiJDWMtbMnKgwtRDCFwISUNq1rkJCaFfb+vPMcJ2lbus40BCIEhDhhO8CAlBjh74RGJSsSHnI+9FBdLY3rJWIZ4NqB0rZrH9OhNzw7ueQPh6kX+xVairZGeC23lCvIV3plEFLmT7ajFwKPZmvvzvSbbB4IZso4NSMMZBUuo6lPUXJCUGKEKOECclDCkhIuaaC7kDhh6/eCU/je7sWBU/QqUhx/BlyN06Erp/xE9X1mJxkl064YJobsn/c/KUYEk7Qt7ixzNp7LlCk0IoH7lakJLyp/Yj5IM0uf8uFX6DCqGMZjrDEslAwdX/0iDn1XJVVaHDM0zytOc3AKtDgq6fpUIHZqBk+Qa24+eUx5boi5wQDIaedEK2uZ01YGENVsivpoOSDxr/AxyjTlIPO3KEVx3BCjxNtUFi3MKB8LZsrmZoRmldEUPxGiOlHiSqZb0UIv6jE6klNqnj9GplKwV20LWAs4miXR2peNoZOXBCntEkLEAE2zsZlqeTXGVM/UNB5SaoQiYMgUzl4wfqbjS4hRdIeM87J6pag73vPRNggYBi/F5JbQViDIAHPCXtJri2D+4R2grEAktmOEq4/XCJw0RYFbe4SjD+jGtrfOJNegbEP44SPQxL2iT/PwnF04HylIck4R13uUiGpQePy1x4dAXBvA0Ob4MnpOcL0QO22KFzkPi8ID+Z9jKIIJAHPODmH+EHP6SYbKhfROoCIULVrV4RrP9jGU/nOkYe8K8HXEPsGDnFKQQCjT6g/SKn4IZAFoCBt1sk7nOHg90rgvd//EHve58IN+Tud8AHPiKDF8jfDy8Rbqzd749n/EIGL/dT/CHykk+I2gfyh8wzhBtVEIjlPb+Qzf8DDp0nveZDf/rUq/4gpkf96xFSBcJjYAGzP0ji/4EBIOTeILuHBTR+X5Dd9yEBxCdI4klxBVAkXyBV6Ls7WPH8f+z+H6Bw+/NrP5AlwKL614fG//eff326g58UA1mA4YlPCsIXHvynKIMD0CAMKvAg+r+HQzIcEIMpuCEamRAOUxAMrKd64kAAI+AGWxAP8TAJkxAPATgFPOB+kgcHG4AGj7CADOiADxiBxJB5jicEBJAFGbgF+9CAHNgI4RAO91CAezd49MABsoAGE+AFXnCCHDgJYRCA9+AAgUd5p+ADHGAETOAAsfAIOMiBYRAPDRADxbB+A4J+M1F3AgGFMFED7YcBhMABv1AHEuAAj+AFWxAGORgPbhAERZAM2tEH4zcQfaAB2rcTa4d5J0F5cHAFEWACG1AHLmALaKAPbkCGDhgGWxADRYAHddAbZDA9g2cGQ/9AAREQAT5AAL/Qh2iQBf9AhoSYBUUwDhLwC3QoFn1AhWMBB1YIE0B4CqDwCnm4CvVQiUZghP/gBvoQCw4gAS4gCgQgFi7YEN9HgTERiitBeYOHAaHwCmxgAhzwDhvwBS5QhA7ABHUgCqJAByggAkpxBRSwiNohjCnBDaRQA+BYBXbAByfAB8noCxywCr3QCxuwAXYQj3ZADc53cGYQEbWHhYOnBU6QCwhwAgJgAibQDBywjiwgDe/gBE7AAjoBeFcwEYnwGacIEsTIDTVQBnSQC+YIkGzQDFwQCnsQktIADCfwAnYXjtFHeclgB6EgAC7JBmzABXwQCiewByfABT7/4A4ycY8X0Yau4Y0ZQXnhKI7cwI+hwAbIKABccAInEAp8IAAcMJF1gQE+2RtA2RDASHlEOXinUA9OsAehwAViKZNcIADlIJUUOWVxVwP6eApmkAx0IJLS8A9gGZbiUIFmcApzYAYWKQ6iwAZnIAB8sAe5kAsnsArA6BGgAAN3NxARyUSmaIp86XgEwAVn8AoCUJiGSQkowY3KFplmYAam+AuhcJn/oJl8gJYU4ZkTUXc1wFWRGZnJIA2XmZmF2QYPCRRD4FxuCQcY8JtwAAt2cJlcgACGaZJEoZrBaBfK+Q+hGZlUSQev8ArFmQuhkJszkQGnZxdzaBcLkxDcIJqh//mb9YCUfGCcQoARu3kjsWmKi8Fp4iiaGGCKycAFr3CeJ0APV2kQzSkQsMCarTGHkWl6orefOtF+cDAEcDCe/3AG58kC/SkQ2IkQiUkgpngK7gl9dvF9pzAEV9AHC4oB7/AKJ5ALeSARE3oQjAkhmBd57hmhOYEB7gAK7gALpogDZ8CUcVgR97ijVdmNBEqBaheb3WmgK9EH7jCj7jCKrsAGJ/AOMDoQdQcKJUAlcxh5wIh/eqd3BLoTSfqlS9oHAnACnKkQKToQFLAsamd6iYmha6p2pJgTYEqjfYAIJ/CjBAGg/2CjIPOmm1ehawcHa3ePm9eLFbGjhhecAgEKS/+QpGn6D0LQBjuaEHpqEAD6mEYaoNY3h4RXof+wpoK6EDwpoeMjEJVqEDMKCqoqEPSAjSFxplT4eH2wnitKEI/JGHLHlaDHn4+HoYJ6hwgRpQhBo0nqn/O5FC5aEGe6E53Kenh3fQhRdzZaeYbKENyHqsSaEI96EIbXhqMqE0MAC3EqhylpikuAAWSwrKfAeo7neH+qeQNRebp6fT3QCepgrFKKEcIaElgKE5P6qbuqmoTnpwcRehj6mwiLAX1wBXAACnW3BBSgkwJxj1S4niJxqzmhd+OqEp0aqp4KfIn3eHJnirCQpH1ABp2wBOqQAUvAhr75oRYrE/saEhEphQL/gbEJsQQUUXlrCq0M4atwoLKgcATXAApk4H1UmbRUmZvfOhOPiQHfCRR3uKwDcaqNl3jLVxA8OaoYUAIOCwo9sAavAgOjmLBUCQuw0Aez6hofexJ+8A9S+Jj/6hHEiHkZ8JAPCXgYCgtXAAM/wA4LwA7ugLDiqrBqe7jjt6Ae4ZYn8Zo6cXYg4ZPc0AdLEJwbOxAHm7aIi7hnq7ZXcAVksLYzqxSZahGAd68DIa4GEYfYiboK0X6bypNwMAdDehBoy4ZUebhkkAE9MIqjOxY2m7pwWxC18A9+ULzBCoVW+LsF8ZqDNwfO6a5oyYa6ewehO59NGxLZGxN+8LYC4bgC/yF3dad3r0kKVcC8HcGWjreVB8t7CNG3JdB8ajsE2ysS9XtJ4Dh4bEmUGJoQn0sGvTuKaletKIG+IMOWQ0mU0eerwuuGsyqouSpzr7mV+hiOFSmoVPkPRau4n4oSONtb+liRFrm/RIkBMEABGDB4CSykbctv7UeMtVe3cXcKzXcKFoyF/1ADt7pvLleR4ngKHuABY+ABQ8AN4sqWiaC/OkwQsPBFGpfA7dd+QbygQ0AGQ0AKUdx+bEkQNXAFeJpy4cmVQTwH3HAFnQAHSKy/Eem81ne/MteI/1DExJgI4ji8UlgDfRd4escO5Ou44EsQGFC6Mmek4YoT0JtkrqsQGYBafQJBCucqedrZEF3aG97bUtxAAQZsdUcseT3QnKdABoLMyDtRyaI8adtKJB/sOuiXyIdXpRGRyTMRvAiRyof3x3FzuQQhyyNiy7OMOFabe7C8Hi2sHa6syLNHwEdDy7WCy7WizLy8IlR7L7yszARSAvhQP898I9k3zFxDzR8REAAh+QQFBAD/ACwAAAAArQDoAAAI/wD/CRxIsKDBgwgTKlzI0OC5NbwaSpxIsaLFixgzVnwYUaPHjyBDitQoJoeNkShTqlyJsYJJljBjylyZBkSamThz6qR4zubOnzlRASXoDMTJoUgvHlV4dGnDk2KcGhQzsIJBq//EONKWtGtKqgTBgjxHEOu/cxXQptlq1qtbsRKxVhAz919bgXAvYkVL8BzZtVzPlnVLOGHegVTpqmyb1mqFte3sFvZ6U6NjsYnvXiQ7kGzaf5AFep5MOm5Yx1gPZ+Ts+JajyJ05l55dMPFUuKpXY3UN269g2sCrCq+90jOY12dRB19eMbdFx8dh25XNnKUHj4wVz9X8Ebq/yBU+V/+HmU+l4oJ6QjqG4KizaO7jS8P/t+YghOd2IXyPn7OyyGcGISHSev7wZ+BOFTxToEMHNiiRHv4pVIEeCzo4Un3ExTehAglJZaFGHl5UHn0CRQiSVe1Q+OFMYjjHEBZHgJReVlcJtGFCJq7oUYgx3VebZli1EwKHOjIHIEjnURWeVWKE0EqRNNE4mXJL/iPkk1Cy5B9YPBoU40Q5IkSXktqFkIOLWVLEDl4DpdGilAqhOZV96Rxk1pLhNVlImiOl4eZtWf3JkID2FXTLP2AUhCFil21nFxaX8ClSYoLiJWhUEiU6kKYH1VnQNtssSqNjNq4RqaQghQkaWKr+42OMhBL/9EwIA335j6cHYYiZZFmtIY9tbKJqEVU3HVbpPzbkNSJISmDx46hi+HqesKlOdWyrGSmB0J025kMOr3VRO9F9xMLZZkFu5nZkm3JKlFhJP9iY1XziMlQZsFLddGyJwRKEK0aZ5fDDmKnVC3BY95YohpvYTvpmi2IgcYzBHrFq7r4XNXwQxBy3mMPEVY1JcXPnIsTpof863HGLxhxzGL0jd8hQOj4udGiAca4McQXGyDFczIWte4dBM7K5cgXOnGMMDUAbVPM/y1a0LkU3V5RuVmKgEp4zRdHAddO5skSrpjdzOlE6YPgJsdZIO5MDFKp8DbZHdRaNkLMDVV2Rs3pA/5Con0LZxXUOXaTiiTMwz90Q3nePFIIez4Bxi5tsn+OMMevMEjfiBHVpMK0K6U3iQVELZDdFIaQO+TOTV345FKlwrbXiBq2J0+kI1fd4CEemYcOS52zFdXiB0/5Tygyp/jhobKPiCC/Eo1K88RblYytCQyf09KcCLZr643r8bYMNb/CCyknjD+Q59RoxztAyUvyj7ej/hLCmHmj/c8stb9Dgp5/rM57GBBKrkWRPIFhgnN9uAYY3QGBy/2MfRa4nkQNSJA4GKQ8W9OCB/TVQcjYAoAQbIiqKSEEJFsTINmKUDw7u7waS890AgRam01EwI88A0PwWIoUe3iEfrONfDP99N0LtdU8jd1BC/P6RwoYs4x897OE/OhGCdNyAFxAsohFrpZEnDqSJDIki/JRQAnbA0E9aPMhNkLeSHS7xIFGUQhI7YYDrhKVftLvJoUS3kB1ijyB+bMj8osjEB9zBAHq4xVJmmMaBoPCNCdlGRpZISDneYQZABA27GFkkNpaIj4E0SCjlVxAwmrCHy7jDMmbQiUYaZHLcW4nZFKLE+KVylaNsV73idZAbFmSUBjGlJn+JEBT+45YzaCKmXHmQ7HkRksw6IBiRqUZOiguNFVGiQu4AzYPw0ZRy1MAM1KjLkfHxI35cxg6BqZAe8mOczCSINSfCzopIYRlqGGf8fCn/wXOKsiIH7KZA+ChQKEohn/FMCKEkSUpBMpEh9WymHOMAT4MEUFyl+whDPTI/JfixlnEwQEIlstFillIk2TthSAeS0ZFaJKI4S4gcBymFlbrUIsI0Ji1TmKMTDqSHNr0pFzkaTFHm44FpuEXRUpjEoB5kltTz50XiJ9Akyu8O20CbB7+krXX+w6lCJSBDhMnNf9ZyfiF4IKLygcL5pVQK/LBCWAFaT20C0phy/McKEcVAxvlUfj2cgVznWhB+/vOkgCRlRyuoxDi8gbCKyoeACniRtgqTgJSMn0e/+oYSCvVmhj2ITgWSPa9+VSDaOoKzMERVqmorDhWCbEyLWVoT/5JyDflg6Bt9GoccJJSXGAltQQTa2hOOSLMG3Sw4fDtQ2kFVI6AT7hcNgkGDDgQJbDXINrD7BnnIU7bNpSdMHSmQ7Xa1odjVgxLidTOpghcnawCQI0BGEPeCzWz2ddpFBDS/ko4ycmuhbxpjtKb97Y82EJwvjrb3XkQNZHt4O8JCqZZUBccTb2DIsIYdnBFOsfF6jJtamw71hmPMk1qgK0iGOSyTFD/4lZpM6j/ecKQ9Us99ecuxTDj13GEONKlviIK+9NdgmVTGxj+eMQSOLOP8Ns3JM6kak0l8H33Z+MTiYuChegwUPe6vf/zCMjNPxmWClBkhBlbye+vD5oV4Vv8hOF5IArGwBnC8ucg/GRE4BCJdwlKWIIRqqYiOYL09v1e4SOgz1DJivX8cARyKLnKkq/clSONZIn0WtEKOUOlLdyUfIxqsp4eSQKiJetQ/0QOtQvAGF6MaJCJGyDNmZIFXA+UZ90lHrcN65oIACAIM7hQOAZQOYwgk2LZeCQQA9AxjJ1snwK6fs5+Nkxz+o9nUzgmurw2CbOMk2nrotrdlEu1nMHfcMDmSHs6N7pUcyUyuardKol2/O8v7I8u+TwgWcG93I9C7/UYJGI5E54CjZNkCCUGcDa4RemOB3wwPybbp42pb424hF0fIGP6hhxllAOID2ThFRG4Q4Gbc06r/FMgDHhDxkPCDHwJZBstb/pGXx/zUNMcIP9QQ85nnXCM+v8bPNQKHUwikB7AYeka4wQ2BLAADSsfIKZr+jwXAIeoXmbrTr471ilTB6P/oAde7PpFTVEEgfwA72SXCdLSPfe0L4YbW//GHt8NdIWdHu9rvnpC2653vcac63fcOeIP4ffCFT8gp1J72xCNE7gNpvOMNn3e6T/4gh//D5Q1P9VNofvME4cbZSeF50Iee6tz4vOn/4ffSr/4fpK9CGcTxja+vXhyycEAMHACEKUxhAlUQfOFP0QEmxMINW2jECuKRiXCEgweV53sVRGAEfewjHvEIwyQmEYbmhwP4hafH/xcm8IgtxMP82+d+86cwArt3HQMckMUIrL+PfWg//Y1o/j3KAPepvyD+DoAG+uAF15d+3NcI4RAEaBB9Sjd1p8AMHGAEtsAEI/AIBWiA8eAGQVAEDPhzTMcNsBABzVAPRuACxmeB97d9jXAPxYAH4oB1NfCByRAB3dAGdeACJnh88ZB+GRgEeGALsoB1H8gNyUAIItgLv1AHEkCB+rAFW7AP+oAG4yABLpAMjUR4OiF3THcK4sAFZ/AKzdAGX0AAJugAIxALI+AAtiAKooACVqhFSYcUTEcKW8gCXMAHXNAMvrAK77ABY0gA9fAFdDCI1PCChUEK/xCHAtEHXnF17v+nEmYwhNxQD8CQC7nABwJgAs3AAT7Ah+/wiU5ADe+AhUlBAQlxBRQzBENgBlPHDeJADXtwApcoAM2wiaGACNIgDcDgBHtACYShiAgBCsEhfB6hinAQiVOnBU6AiQIgAGwgAHwQCiewB3uQC6GwCqQoE9wAdf/AjQxRAiPDdGawisj4D8DABWzwCs/IBdN4ApjYDMCYE0twEYg4HsRYEUw3B2YAB6sIB3CwAcAQClzQjNCIhwLAAfP4bB1IER84Bw7IDR2AArkoDSxAjaGAh2SwE8JIEVeQkXMTg9wQg3DgAXCAAS7wDwIgjXsgDf/ABxwAAzLhDh5JPWZgEXRIeh7/IA9r8ANasAdn8Iz/QA2XKAQs8YgUwYgSJI5jsAZY8AP0YAdfKAAnAAzu+IYqQXIWYZRFMgcWwXQjuYqnAAd08IX/kAsIcAKhkI0fwZWjNnU1UAOkQApVQADN8AoCYJYn4AqJx3QgGZIdwAd2aZZ80AEh4Q4b+Wx8+ZbcQAriwAJ2iQC5gAhqWRHqcCALORJaeRGROIchWQW98Jh5+RGVmZWwtxMY4I8CkZm0YQasuXjcYAY4AJoJeRFw4A4VAXXx+BP+uJtFFx/+uI/82Aci0AwCgACIcJg4UZOFwZthqXaT+RHeeJu86Y+wIJC58AI48ZxZ+A8LOZ1Xp526+ZvA/9kGXJALyMkQ6pCbBiJ3i7d4BDF1cHB2VVB03/kP7tmIv7mblMAF7xCdIOGfs9F07NmKAkGMRtee9umeqgkTrOmPGMCasMAHvsgQtqkQ9SgQFzoernmf9smdAgF27RmWRQei4BkSx+igV4cBiKCeFTGbDSJ47pmNWBiiCDoQJYoRrLiPypkHmZmbRheH51kkW9ieZyegBhF9RocBGICUGpGhqHiYJXmMrNmNTNoQV+cOGUAxbXegrHePHzoQQwB1YsqKFyF3X5d0oICc1KmaVfoPqGg8WjiEC0oQDxqjaneeW1iSSooBoAADMLAEMACl+zgQABozl6kQTad1AmqkBv/Bdfw4B2c3BKg4Bu4wBjB5HXAAC7BwBX2gqUtAATBABhTQAxQwqiUAA2Eah51KEOD4D1nKDkw6BANhmCP0gXOneAXRA2RABpa6AKBwCqCgDktAD32gpFdwBTBQqru6rKDQB2NXkgbxpgcBnnOqI5FYoBvaB0E6EDWQEB6AAZoKrrCwp32QrLuarH6KipmKihiQpQcRpisBo4k4EFXKlrQRh0k3rv+QqRiwmKynncqppOE6rgLbpxQgqqBKAc0KC2maiDPJECzKEhggqwORCF7qFkZne/8QgzEYfKWZEOO4pwRLsBiArD1wDXdQAj2wBAvriA1Sk9XqEcAIdRd7EN3/2qUfiHmsl4ia2rNX0KwUcAXu0AMZoA6c2gdIewXX0KpQwnUZmhEeGbMNAZfdSnWIGHz8eAVJx7SEqq2g4A59cLTaCpNaBAoRqxJmuo194AELcAR9wLJtKhDucKxICwpaC3XKGRNnGxOJ8A9x6xanmQH9igEwUHBjcJoKgbR9QAZXcJqDmrcUAbkYcbMzkQh9axCw4K4S+w/uwLUDQYfcMJJjMAY/8ANDsHjQehBIC6CFaqUOMnae6xF/KxCSOxAhOaSu2Zrs6aBDwLBKqrqzAbr7arGUCxI9EH26mhBjZ4pI2QemKBB7i3l8uZiJyQ0OGZKnAJxvCwqsWbshYa8o/1ELCXGzVHe5fiAQ50sR0Ym0N4oRH6iYt0sKijkHrwmhndAHOdq+FKG/H3G5GPqeAxG9bvG+t7uYFmsGAqsO4tmbtiu1z4aIHPuWHCt32usO/ngKIGm7NesR3jtSomfA3JAIMYjA+bmZ3XqhcLDBGgG+cwXB2AsHfYB0icnCxUt2iFiboAAHEnwQc/Cre9l0EFw7ZPt69gkDwIUT/itUthN3JbCtpte6l8cNfcC/ZMcNPQDFSqecNVwQ7jDERPzFBPG8YDzGAuGiZOfECJHEXae56EnGs5G+hCXGbgx3KjwQD7t2+FB2fNdKY7y3IGjGcDeaY0zFZMfG7KPGL/qRQB2DxgaDyL5pPI5sISXAcmRgyDGzxUUiwAbztCoREAAh+QQFBAD/ACwAAAAArQDoAAAI/wD/CRxIsKDBgwgTKlzI8GCaVg0jSpxIsaLFixgrPhSTsaPHjyBDdrwFQqTJkyhTYrQBUaXLlzBT3moZs6bNmxIfVsDJ86INij97ErQhTKhRk2J+cly5NCGqCqgUVgDjqN25o1hdVmgq8qrAnf/OnbvliKtAr1nTLlzKcedWg2LAZkQ7EO3YsnLV6pWYt8LWpjvNzq1wtfBdMXT3Kkb4Nu+/rW4ff9xZmPJZqu3qLt7MEOzff1wdWzznF20Fsu0ic16tUExcyV+7giV968br2KxDpoEJGfdXwRcJPyZ7W2zu4wPdLvXsG+TpqmFJC0eeEkJHrsBTPl+ONih1ztkL6v+Ba/H0jczCp39nHR5hOozPd2te/z2ddYL5RE51JJ/+eiwSIQEfagWJ5h9yIUTUHkH79Xcga/cJBKBBIUxo0DYUxffgfy/5RZWDG6oEIk8CNmeQeSOGCJIY/SW1oEnvwXVbgQ2qKKJicjnmF1lpZGbjSRylKNNaoBUJWI0/muTdP/2l8aJKcd32Vly3vOFkkh8lyKR8QTLJkJC3ICQkQre5xuCHZp2GpUVcOSjfkg2BGGNCz+CX0HJorvnRmHBaFGFBcw6E4T/5JccgR2LkqeeeBDVZ5EB9BljonwUVKtBrzInB46KMNoWokywa+WRClkbEnGeKGsqpRHCymJSXAo3/KZGWEwGnKX+rYgSGl20uJGtBu0FAa4YMggaGlaHlilGXTZrV3oh1euTWpsr6dCms2KUhn5O/upToG7w8Wq1GArUaa0KBWlSiqbd2O+6XDYUp0K4D0fvSreG+65GsMUKQbkyuVbkbovpmJe8/c0pBkBIKuoaviePam9F4FUmc0B1rORwwuAX3ZOHFBC0TR8MaV8nLqB0zRClCWqYDhsUK/6MExhJpbDNZJ6OcckdrKMTwQD1HxKXGqKSBq7iw7tyQvT2XGhMEAzvslw2O/JOKM1grDZLTIgFoYTphOozKU0aroswsnmSt9UAfG/SvnRJFW5EeEIRpgw1PVWB0F5ZY/3K1X2tbdATXDK07tx4u2y0G2f44I4kyVztjYMGEgxR0QUcIRPOFhBKkxzMu/3M32Y44k0oqqkg+duAHHcxQ5hLBTlDMsxv0+a5p3K23IxVgLTlUUbFekOsDGf6P8Rf9fJDyWIQAOhigkvXPU9SjEqnwA1XekBTKS7TMQfk0H/pub5R7tw3aEr+z+v8MmxXDiINxCwRvhKnt/dcHDgbFHtGsBO0WucPP5JeON8jvFghMH/YUIqBBVWRk/8BY9ygihTvcoRN6CJMVDngL9OVugQIJk9wKMsGLAHAg/1vIHSp4hDGk4wYITOAHF+gug2zuJArbnBQq+I8jYMEKMbQfDf8jorATLuRnJSRiQRSmhCMYYFe30BYIw8S+i9xQZhO5Yu0s+A8DgM1++avW5RiSxOQdbyDqk6BBfrZDHoLjBzE8F+tCkCLkFUSLLini/xQ2gyM8A4E/qeG4usXGCJLwI7SjnQ53aMEZdIIdCUQa66JIQUb9w4FKKGMFVziDHl5LkMIzYgAFZUIpLCMbFxxD0oaoEDxGxJUWaeMp77AN/oHQjDzZ4Skf0IlbosSV2yijEmc2sxlcw45akx0oEyLMg4iyIZlUwgyQcARbBk520FyIA1+SyX9kI4ke8KVCtomQG8ISIymcQTPFyZBnRnCd/3CnzzI5AwxZjJ1rZAg5Dbn/xImIMpp9xGdC1rVPMvKThDzcHgRlRs8xClRuBdVcEZmJx5mR0oYXC2YnBUoRB54TowiJUIIYZs5MbmMbG+XoKAWyT3he8h+fm18IkGlSJBhApQexTuVoWhHlPUMPR/iZAAly0nxY457LxBI2E3LP7bl0jzTLR4Kw0DOGWbR4awiBFfLlS1UmhHhLzahEGIYhqpaohPmgG8dw6h6EIK+MeJTgzAbFMFHm4xnH4ipbD/K2iAizrghhohIw9MdjQXGvHokoS10qkMG274AGFGdYY1LGaDbWqttI6z+iaLKkjosdHWmqPi9pVRLWdHDjCWJkV6m1/BSqih1pWzsZetJt/xwhq//gYBqqdM9biBaxBoFAtLREVYHY8WdIoGY+cAsBetkvDWC4wW8DF7QgInCzNlmDhepkr+tGcbeR9ey4vGuU3zYJgRwTr57sKLGXufdlQ0oIiHbLWyqqd1XvfW9ucXKw/hwshtLdrYB9Cd+9CJGSUlytfGCrNN/6drohVUl/r2vA+4ozTBb7LRUzQuGVATcisu3cR7BA4jVYwaEfVkt+jgCOFC9ksgKB8Udg1+IUI1Mo+RjcP8AhY6X1WF0x0TGPXayYQg2ZyHoplBWQrBcSC+TETE6LHij2BveBcIQpsSZGKGYBLUeZJ8IViAUEyj8PJ8TMZv6H3PqqkObWyf8Caf5yTZorEGPIGSufqzOb7wwTCNwHznwWCp3/YedA9+QZfzZ0T/wsZkWDOVoWwLKjX/KMOj2j0JOuCV7FvOdMi2TT/7BApz0NEro1mtQwqfSpUe0SRhOa1S8Jc6glDeuQ5DnUo2b1DyRizRB41QJepYiXYVrrgSyDZuB4QLFRogY1CAQcGlj2SfjBj2d/T9oiofazo43tjtxQ2f+wwjW6HRI4nEIg34ADuUHCjXP/4w/qXrdHuMENgcBb3vOu97vjjW+M0Nve7u73Rf69b4H7W9/3NrhFCJ5whVOE4fx2uEQYHnCJR4TiFp8IxjN+cX2nm+Mdt3fEQZ4QfRec5Av/4UYVykCMa5SCGFUwOcoLkowixGAKQIhEOKYwgZkXRBy/GIEbttCIFYShEZnYOQ9kDvIOfCEWXthCPOIxiarHI+lT4EEVUA6HNpDAG/vYgtjDUPVJXD0c9yAGybnxgl6gYQSP2EfYyz6Jo2diCkHYOsfh0IxeOIAJI9CHF+JB9rLHYwt4L0PGuVEDenTjHUyQABNiIffCVz0MW7hHMZhAConTm+0R4MAvjCABB2TBDY2gexjcEAQ82ELvCj8FvcsRARP0wgh1KP0E3ED2MKw+Bq53Aez7XQN6y14IhCCEL3pRByMYYRyBd4Mb9BGLcUhAFCgYOb4/XwNKcOEVAmhG/xs28IXROwANaJBFHUSB/S9UfPuf54Y4pMGHE/ChGc3gwCreYYcNbIAOdGAHdkAN9fB+8hZ/7fYF0pALuXACXNAMvsABiMAC7/AOwOAE1CANHeBwKkdvpMANHUAN9md/AsAFoRAKe7AH0iANwLAHQsB08OeB9EYJTsAFbCAAbHCD9ZeCe8AHHCAOIKR9QvGBpxBz3EAKcFAPwGCDOSgA9UeCzQALuVEDNoEBBGGFRtFu7faBRIgDLRgKXBCGYCgAArCBalFvfWAQsHBtLyGFBnFuBhgT3MeFNdABoqCCK5iCfMAFbaAXsEAGoJAQS3CGNkEKpFADxXeENVAFv/APbP/ABQJwArnABwJACVjRB1fAEJlYE3G4EJ3Ibof4gfRWA7/wDuDHBpJIiUL4EqewigmRAcOnFzB4EtzngTUgDl9wiiewB3zYeezkiggBjB3BeJ9niFVAADfIBg1YiTFBhYnwcIN4IJ94cEcYisngiAKwBycgAGnoEmZwEaCgDtOYMmZwCh+IiLfIAjg4iT7gDipxBTAQaBgwitwwB7DQCzdofy+wGG7ITmMwBHPweaegBWTogP1YbFS4cIyXiFUgDhwQiaswi2tybsKYERUpEqOYiIuojqFgiWkhkR8BByI5kiL5D+83jnpRA4Z4hPSWB04IhFjhizARcCSpbq04cij/KRQeeIiI2AFcwAI5qRBk4B/nNnzqVpP/cJEH8Y0WwZQMgYCnYAYYEAp5cBHu0AMWgYU4YW7udpJVoG5bV5LmVpInaZJGgQF9gIlXkIlCEI0T4ZQSMQT/0I1GcQp2eZcw6G6wVwV3OZZYGHA5qZQGoZUEcQXucJiH+Q9LEIgTkQFKGYtYIXN3KXuyp3eQKRABV46TeZcNIZgjR5j/gJZr6Y4gtJnnBpI4iZl4ORBxCAekmRCtiAGymZZDgIXxZgZwgJYoIZf+0W52aZKU+W8ExxCmOZkXWW/tlptpuZZpmZawIJv/YAbSKZgFY3LIKZz/BpdvOHx8KRDtZpbRSZeq/3kKsokBsNAH7nAFzamW7vCcI9kQm3hxWOJu+hZ/5UhwMdcQ9fabdtluQzAEsgeccHAFgNgHoLCY6tmcVwAK6gkLcICbCQEHgeiKZEAB+gKDCDic/wCS/zB89GmSuSmb5+kOZKAOgJig66meoGkQfTCUBAGX8Rg4MldvIsmbD7eh3BCi5tkHMAADFMAOZLAE7sCgKfoPQ6CUVhiILgpCJocBR5mUAapxufmcsOAOPkoBWEoBQgoKFECkaWmbKyoQ3eiWH2Zu2DkQrykQh1hvsCCFUpilFAADFeqlaQkDoACaoGWjoEVkTImb/wYH4eQOYyCorDmWIkmYQzmUGdAJ6v+QnhRABiXgDn1ghZs4lFhpoZnGDj0KA2NABlfADWjppHYJB+JZEDCAolQ6EA/AmB4BmmnIqQXBoSFCnQIBoCr3gUZInqAQj5g6EGkJCmTgpHualLTaEfHWB7Moq1hho6GZEfRZjIrYbga6BD06iIMInQKBAb1qENoZpioBoZuxrUWZEck5B6K4pms6oDCwqD2wBLAwBLipnUk5hZg5BwUhky/RnSkxB7IXf60IqmYwBD7qDiIpna1YAhmglU66Ic8pEtvKiUZ6CrBAAaQKCnCgiKdAm/H6oFV6hcW6GjKXkAshhaXaE/kgmxfLhfRYm+Ymle/pbnBABkL4fkopst7/GhO+WLIF8bAuAbP/gJXzShCngI7RWo8POpKT+qBRCZ4U8bEC4bQfwXRpeJknkQG89g8qSYdRubG5qbQEobMw4QdMexNa2UsqwaoVEXCiGJUP2gclqZ3wyBB9EE5CgYjPKBIBh5XqMIhuCJqZOJSZ2KYvYa8DwZRoSx+GoBBW6Isy6Qd3G6sMQalruRklsDZwAHvjKrYLtxqncLgkBwry+rRD63MLUQNLEJTyZrUKwXgdIbKe5rkGAQedALUOtwAhRrpYobmItaS46xEHKXFgexC/27sFoQ60q3CgALsKx7vEexFkmnHP27wVwbPSy3UTwbwSl7Ab8rjVG2XR27xUPqgO3Ru7JIcPDGGTKHezvtqsB8K944K93Uu1xAu04ys87jsQrosl34tyqDtz15CJJWC2KYOvNiK+AiG/gRYQACH5BAUEAP8ALAAAAACtAOgAAAj/AP8JHEiwoMGDCBMqXMjwoJg1aRpKnEixosWLGDNWrLCAl8aPIEOKHPlRTAiPJFOqXMnyYoUfKFvKnElTZZofEGrq3MmTopgxNHoKxYhqpw2RL8cMXRpSjEAbUJ3acJoSldN2Ep2tkeesAtOvKb0OrOBU7Eez/7ye+7d27FayaMHKreiUakG7H9d6rXCOL0G1W//hnUu4YVyBYirspXo45TkslwQ3Lkx54WCqg0GK3XwuRA64lUM3TEw6LUu0bc/pySFY4GTRlfeOLbh5pNqxelpJhs3Sbr41TVvXNZt45rlnrc4Vf82b8mYxmZlrfuZP8rm+zbMjLN66ZQUI1ctq/0+ZTmfmEAmlpwdvfTzNzCpD5FNZAYyj7u7zCyyfc+C2f8CRVN99EemnX4A0DQidgQz+o8dAWExUoGG3OCLGhA1mqBASLlV4oYYtwfcRBCKGVEEaFmIIYkhH/RNRiQ1xOBKMaaXxRmYtrhiSij3dMZZ0J1qoo0xiTEURGAiCdMRAdSF04hvaDJlSi3jxiBB6Fd3C0GKu4UWWI1ZKmdGLiDH5T45CDUYWYmK8EaaYGjlVoJwK0SgRGE4y1t1ib6Bj0JtwIqQlYmks6CJVgIb04HY/Mtamn38FilFEhbZ2VKVm4mfQoALhKRESShiE13CKvRGTpBnVValddhVI6UVHLP85UVx7wWVqWnqiKhGnCSX6j6wiJcnkmpK1iZJYduo6kJWr/rkghv9huRJ3uN5aEJrKKpQjpRd+2J2R2NZpYpmSvUGDetlapil+vr4nmSM0JJtuQRHZMKGqgmGa6VLQKRHUuvNaxOxBz/A0nAVyuBiwSFZ6yhR0xhyjMMALa3uXQv2R1C7EErdbsUMXSbuswwT5aNAzJNcpBhIdf5zSogx5jBF0SPwwMbqBzseSyAiFStAyM4txhDwTu4xRyglFuJDJCvEcJnT5EC2z0QlJq3RBV6eUGXRi5HOJt1RnlPVOYPAqGNdrfK1v2AKNPZDZAwFrkIwJFSwRzwRxDd0aOYj/cYuhbP/DTkJwFyT3Ef8xrZLeaPddKOCBW6QzS267uCrXIYDg1z/OFBU5WFIArXhBOT0OnQ2o5OaMM5Kk4okzn9Mr0RF0jzQ6QVpClwYqqRvzjyfKWJIK7LFX9J9CUmxq0PH/xPHPMs4jVPaZaaCuhwKcz2LJLM6EW/xHtzeU/ECK6wFGGi/akI4/5ziTyizDfy4z8wuNr1D4B5m8Bsq3VG8DdRVwhidUsbrv/WNQBZvcRZJnP/wlxH4C2cYR7Fa99Snmgjj7WHniVrKKAO0fEMSIEpRwhBCULQ3pcAQqUMc7zxkwIQ6kSAwXMsIShAACYNDDGwiShsK9kCA+E8gd/4LIEPpNJIQj7IQJdYinWzjRhx/jFKCUcAcfDVGGFgmfyfLxjGdYAQxle2LxpnYQIrZECj7Dgh6scMAnQpFqZjOiGYVCxVB1AgtstIEbfwjEj/gshAdcYB2VsA0DUE+MfGQIFUliRIWMcIgGaGIbkZZIjQDybQIh4iUH8sg7zMADbnxjwPDWQRhK5Ir/COIcKYLGf8ygjYj8nBNZskiSSOGWMxhDLKkmt6LtZJUSeeQMfrDHsCnwIEZk3gx7VpBNBpOQwyymLA3SS/8UBJjLYyQSjhDNXRrtmAv5DzZnMsdtIKGboqwk+TYZqnGCxJzoVGdDaimTS25DguAg5izlGf/MVIIknf5BQj7y2UaBAFSdMXSmROzJISscQ4/8/EftLNJKgYxvmQ2RoA6Psc+IljGTCsXf+NzZTPvNRwn6fCElK7JKjB5RICX8hwVsZkC7HWSD1hSfSy+ihDVAIA3bIBomqZaPaipPojLcqUXMqYf+IUGoHp3bMz9KPoQYFXf9MwZUiwczsIQKONsYYSbNeIuyIUFYUcUaSG451lAdYQ3MC9U9OZSTsv5jG5FJq0YaSRD6HW+b/7nnXc1pUPQ5EQms+d58VkqR+Vw1pwi5p2AHe9ez2hR9aciHbsiYroOSREaB7etkjWrYfCSWs8pirEZIqZDj8RV3B0zDGozh2Xn/PfYiWgLDBhclMlkhAbQcNIjDQjnbF1YuJJzK2EJCsKiCkayJWnIiFqqj15roAYdgBGOnyhpduzoxBPepbdhC2dGPaHcgSGvi9HIbyDaCF7Xzii4s28uTsmkXT2C0a2HBK18DerMh+G2Jp7rrolvo4T6+lGWAnZjdBjvYYdmliRQNvMPqSu+A+O3vTJyowx/qDJwEiRCI2waglFQOCygeqIV3coQREyQf80ECOFYs1Z5MbkkypjFllnSEGes4IbdVSYt7/GOFuFjI8wFHkItcE535mMlfQfE/2AjlpTyIuViocJUlYlORpKNgFtgyU/oTZjGDwaZdJohy73SQnODw/x/GwKmY64snY6x5zjUBQ062IWc81+TNxuiqn2nSn0APeif9QYKgD90Sux2BpoyeSX8mGGmaeOoISqm0TPT8j3xAWtMrgUBO1vBpUKekP/lgralBYjcslHrVIukPFlQN64w8IydYWECtX4ZrtJp60RTh7YPYsQCYjYHWu2bIMnz0AConOyT84MfznP3sj0T7H0R4crU1cu1lUHvbGHnAA/5xjXGDWyOnOMU/YKHrc2fkFNz4Bwba7e6LwFvef6g3RrgRbzjkW98W4fc//A3wgPf73wWfiMDh8I2EU0Tgp/hDFRwuEYgjnOIL4XcVxPGNMlRB3RhHyCnE4YAgBEMYU/9IOQ8mHnKCwOEXaNDHPrawjng0IhPhmALLWw6HDaDBDVuIRzwmQfSb55wYLT+FEIzgjZlvoRFhIPokGhGOcNyjDCGnxzvQEItH7GPmUp9EGKg+hWKAPOGn8EUvHOCAEcg8HlGXejy2MIUgYN3hsOhGG5hghHFMYOZxJ3oYtnCPYsjC4dzIAyE48Asj2MIBWXBDI8IeBjcEoQhG2Hm9a1CDPETABL0wguMhv4+4Dz4GRbCFCzR/bn4nnhCL70UdRu/2r7shFg6QgAtEEe96k8L1IuDCKwTgizZsgAAuYELb0YAGI+weBV/ovbu5AW9uwEEafDgBH7jgCx+0wQ4b+IL/+OlAfmpQAuAap/4XgJELBJyAC83gAAdW8Y76O8EJ1JCGONBP/d93gA7ap31cwAWhgAh7IA3SAAxOsAdCcHbTxw1V4Hr14AR8wAYCwAZswAV8sAd7kAt7EAocsH8AdwpzQH38BgeUAAyhgIEWmH3aJwBc0AcJ53o0yA1aAAwfGAoDuH0XCAsOVwO/VwPcwHk1UAV0sIAI+IFcIAA+QHGuRwpCyA2/pwWiIAB8AINLKAB5gHG/xw1zMARmwG/iIArbN3wCcIEi+IOnAAdwAIbcYAanQAB7wAUWeIYc4ICBg4eUwW9mMARtOASnkAx2cIH/cIGu0BykoBM+mB1vCAdf/zgEQ9AHdDAQPQgbV/APfaABX6GHX8FvcwAHZtCG9RAKZygAHMB6Q9EHFJAQoLCKMsGJohGEbwiHHbAHhSgAQjAUiYiJDAEK/4CKhCF9O0EKXchvp+AEhcgGycATvUcGE1ECQgGLhCGLfYgBlLCEXCCNbKONB4EBAsGNIkGE3DAE7uAOfUCKbTATiVgDvDgRFKAODSKMLCGEp0COYzAGV8ACAiACLQEHGuGPlTSO7jAGAzkGeSAAAKkSzvgVbOiPIAeQZ3cKwGgQCUkYQ+ABGOkOGAkKq1CRH2EGHyGDI+GP/ogBcGCSbDhw6uaRDAGOCQGSJFF9Q5hu3jgXGFCTMv9Bkmy4hgO3kxD5jQOhbi6ZEPJIETBZEMUIhP+wi6gSb7A4cWenk3CwhulWlQ4pEHDAeiwZEjQoEInIcsVYlB/BjhdBlitRlWgJckWJilU5cP+whlPZluiGECVIlQ0ZlyYoEEDIeXKRCDohfWn5i+nWkm8ZlGkJCxgAC6A4mP8gj+DIhjcZmYl5k4o5lfz2e78nFGa5iQPxcW+JloXZmBSxhkOAmCC5k2fnegPRbwKBAZHYB7CJmLI5mYgZmSe5lRIBj7iZEHDginsolJ/5lh+nbqwnlgNRkTWpbtSXblB5byCXmH1wBdJ5BbAZm7AQnaCwBEsAA6BQjpdYEXDgixP/MZRz0Xup6XrwxpOiKRDG6Y1DgBDx9nuhGIangAGw2Z2gQJ2wKZ2gAAMwQAH/SQYwsATiSRElcJQZJxC+uJvuAZg1qJogQX1wcJ3ReQX5OZ3RGZ3b+Z/+2Z0DUaDqhKDrSYNmaZweoBD1WZ194J0qqqIWOqAg+p0H8Z4VAQNU86Do2RC7GG8+KKMYKp0uqp/USaMZAQvqsJBsE4EEIXD/IIRL+Y1EKhARiJ646Q6g0KKw6Y046ZHwyGRfGW8CZ30YMISNCYT1yYZ94IsiWRD62QeVSRAmKW/uIG9zJoy9x45RyHnUR44Dao4IUZsUmRCcuJk0hqeJMIRdaAYrCgqM/+qmfSCZtimivPkPl2ijgyaEmCmQ5bipj3qbbBiKABmKmCijdLpqQhiBQriim2ql7qCY82kGNymi0EgQSApq6XaCGGChjFqOMKAOoDAEN9kHS4CSvHgNGSAQx/oP4omTK4agayoQlkqpADmTcKCqjLqrV/CpUymqAnENZNADCiGp3biIAgELUUoQ5Jkf5HoQ0ieuBVEDh3oKHmCl3VmOjwqH1QqStUqqOwELZ3ei/2AGc6CuLSGE5Miq5uiqisqvAVsQCcmsOlGSDNoTpyCezxqa8zgQ6lACZOAOcSquECtyS5EIiXgKcFgQxrkSKasTCwmSZ1cCRMqw+nGxILGQ6f8KEjhZqxZxBev6ERNLE0z5D345HkNwXBXRB9cgEe5KlNc5spQqs1j5DzorEwiarCnBrROxtKM5tDqhh+BKEyAqExhABj27E0d5syIxqxlRlGgLngpBAYMDG4QqEolABpp3pAshrBQAseowp3pFqEPbe1ybCH5wEIx5EBUJmz8LZX5QCwMxtyVJEBMXb1yrH1PLpiqxsoe2uC0HEpULbkFrEZ9rEKM7aGqLcVBbEPTWuU3TE6XLurB7bjSrb5kmESGrb0krEdGacF0aGlrLR78bu74ZuyAysBLxugY0tz3BDYUrEcqrLBjwtcR7ED3AudOLEGSQuterI82LKqGbEJdDq2+nmxATSbzeqLngVrYGAQvDayDPu70fs7K3iyrIC78rUr7qKyXPW7/asQT2qxDoS3FWS25U874g0gcBnC1QSBMBAQAh+QQFBAD/ACwAAAAAsADoAAAI/wD/CRxIsKDBgwgTKlzIEOGtHA0jSpxIsaLFixgx2gCRsaPHjyBDhhRj7JzIkyhTquxIcqXLlzBhkkwTs6bNmxYrGKOJs6fPnhUGNjGG6qfRhjwLihloQ+DSgWKaOtVYsKgYMUUZVnijzdm/oEfDqhRTAWzNc+feoDP51KzYtxKDmnUL0m2Fc2UHmrz7hhdbuIAnPv1KcDBdkHi/Jv53zpHff2QDS54I9inZwXVNEkTLeBsNtJEni2a41LJcgYctaha4mrExOX9HyzaIGTLUqynx6v6K5Fjs2SiTrsknMrRhqCfn5jsWtDbw57YrDHYuUnOFNfLYpoaOEkzyqS/xYv9vzh0lBINjQm53WQFLDvLl4xO2WUFPK+3yXVLP+Oxfupj1tUJea/mFpMdRR3RUwTP+rFfgR+nBtEZEIeyHUAUQNPhgfiFMtI0SOYHhiIMbjoYFTBXc8kY7Jb4kRlJGbVPYQhWk8UZtMLbokYUwnfcPiE6FllCNN+p4Uofg2TaRjwIdmBFxUK0n3YpGppQjTVI1BKVEaXinEGbSGTQlTe3wWOVEaSyV5lM5xpSgmEnKVZZaQZ6Z0YmDtWmmTNvNyQtkpdmJURppGsQTTXsKtM2JC3l5C2luXQbZnDRAVqigIPGEG1NLSdXmRP9FZNdXbTlS6YuYuqQpogLR9F8+Wyr/hMRAoR404UHToaZEFK0mmmpCL6LaK6Cs/pNjrB4xOtVldJF0jKW+/mooQVcKlOWwBTlZ0R0NMVvaET/0SqK0BTGJHLS2rWmscwlq65Sr/yBJUaADVZaDPNJdSm5FTRE6bLAzGgtqRpFOih26+1ZUrMD/2JDmwm16aZMYa7y3bsIgRfuPuxO9WZEYWLSiJsYeNUWvQw3dYm7GehgzMskZHapQrSNJJIYe/qipMcxKVcTxP48eJMVHYjD4Ms8rX9SfTdciJAYERerLM0zKJsTtSGBEPbVHNCeEJARJCwQikESruPPWH1X9z4lXC4TsQp86pWLTaFMUdEfyWhS3pW/U/60QOwjF/fZKBz4jMW027u23QmEPNHhCXWcsRl+Lh+RxQXeQfVDkLE3Oy1WbVo4TlEMPtMxAs0YE+uQ0rC56R6lLFLtCpS+0+uQQXCX16wQdHpKX8pJ9+j/Df3m7qahU4BXvDc0ekeYY1d7zVTZsE4XyqkhCN/MbE5Tg5RkdCL1AxQ8kRdu3PPwiKr1hr8z2W9Mct/MNjS90RelTbwMS4f7jzCyK494/Uie9hsRBIG0zSPESmJBn+CsNNsgHvs7hjFQI0CCP80jtGLgQJdxhG0d4xi3SF0F8KW95r7tbADNiP4uAsD/pq1hZ8lI3tdHkbgmRghKGVsCEyOhHFQERB/+VsKh/gOEWWHAZKmwAv30tLSU/BGJHOEgQJRwhH+kAAxYcwTC/bQl8BUEC9KgYEW790HcL6SEIYQCGEPQNjRf8R4KiGJareRBIR0iHG28Bhj7GUSB5Q8gONUfGhQTtGS1MCBFDoIc32ACHvIOkQeyXueclpE2F/EfplGDFRjosjv6yGkaAdL6B0LEgifzH1TLXCSxYoWFN/KMULVJJkXBLCUjAAjgEMkIPLA5ZkjxlRzxYEGFSxIpYMEDDgFY5MIZRbNCMZk84eIQQgIMXN2wczB43IfqJJh96sIIHmuJLWRJkdsZsSCYJEkiG5OMZVoDAI/loTmkehJj3m+UoFbL/Bqg9Y571bIgOp8iQTGJBRT8AqDm9GZh23UIJCf2HB+Aoy0SmEiG1VMgdelgQMKRhGz+4hQ0o+rqVpe6iB1mnPquYsjQgQR6PkuQfnZnOSSawdCqNSPpeKlKSBtSHLrEfofIBEYkyL3LaLCNHGRKqDBZkqBCR6dacWhBn5nB8OXVcRAi1BmMArZwB9Z1VGYJTgiyVS2nAgj9+epCkig2lJyFUCLjITLYS5IntjMmtBnLERtr1Ixat34cScsRn9O2CUu3YAGECo/T5VYAh8KlFrriQmppyVvlYQ38IlZQ03CKcieXZWHHiPBkh4QhIyAcWDpQ+mrjWWF2ywghXSDKq/1IEjidi1FiPcEXVrtaIs4UtZ2ELBiv86a8Y8V1e2amH/oBthK0S2Gs5ewsrSDZhauNraAn3DxiOELrMxOGjXDtCK1RqcUgC492ui5HvKiRo203fP+IZx5jW1Sj29c4RgSsx91rhidwLGnsLYl+R6BdoBzaigr/7hmPQdmreAe8RofvdCoM3vL9TsB+9pN9H7VcJz0Lue8Mr2QQjpI8oTrGKU/woRyz3dXtNSIwzEuMZD8TGBcHCiSyAYxGvZHCPo6wSbMvW0QrEyBUBH2//cY2iFpkhDIUJrIhjRd5FuTz5SFAnOOLj0VzxCFzu8mSIk48ri9koEwpBmM8MlxCEIP8dz/CqAH+GEjp/pD/pkDObAYNnC1zwiWgEcEGWZi4ICLohcAwbgCEABgjoec9v8eOjIR0WsP3Dz5R+i6UxnemwNPcf27Bzp21i6EsfetQ3KbWZUb2S8zzjPMYQNatf8mo5nnrWPepPPiKE61SfZw3967VNntEfLLxY2CmxdAgWgGxSnycE2W22Sp5xoBD0WNonofbG1oxtlehBD2MIQSdkPRBeT8TcP+DcSsyNsWUQ4R8PeGW3XcIPfhBvl/NeSb3/oQF85zsl+/6Hv/99kgdcbeAED8kp4CCQPyQcJdyowj9O8Y1TPFwkVbD4Pxx+cYWfogplwEcpiCHxjndEHCT/CMIUhBGJcEwhGFUouckncgotOCAL+2iEGVbQiEyEIxwjkPnMGXIKHMhCH/uIRzzCMIlJhMHnQBf60BNCjw1M4BFbyDrTm/50l6NB41NHCAY4UIcRZMEL+9jC1pve83AEoQxhT0geOGAEB9zcC2pvOtfj4XYHcCPuBjmFL3xBACbYAg1uSLremx6PKRQDD2AH/EC6YYJeMEEC4xgB0tcehi3EoAi2gLvkBcINOBCCEBwggBGMkHl9NILpnc9CMWwhAXGM/h/cKH0zcNEMH3zBCExgAhpi4Ybix8IBtnCBKGw/+tyfggVs4AIXOPCODYiiDkywuwOMoHwU2EH0gM99/+4psYcT5CIU0/fBO3qxgfbT4f3U2MDtuXGK3IuDGrnI/wmmzwFEsOAdTmAHTkANwCAC8yd+3FAPTsAHDCh9oRAKeyAN0gAMwLAHqxB5cUcK4kcKcPAF0iAAbBCCAsAHe5B/e8AHAgALt/cPNaCBuUcK4rAB0sAFICgAXMAHoYCCzdABK4h7CMgNpFAFGwAM0oAIiPCA6CcA9FADPQiEG9iC4oACTpALe7AHNMgGr8B8Kyh+p/BxTkgAorB/r3AGZOgDf9eD/6CBVUB/p6CBySAKucAHY3gGr5AHZ4iGPwiEcCAKwCCHZPgKaEgQXVh/9Ud/yUAHfMAGZMgBGNiDNf/wiOJXA2WAAiegiGfwAoFYEJCYezXADQQgDf9AhsmQiQVBCjWQCE4oDk4Qis3QiIHIiaSghnTABWdQDqRAigXhhKbIDR3AB2dggLgoiNzwiC14CntwBlq4OAw3EK44GkNgBi0Yi9yAA6twh0ehggZhb2GxjM0oFhgwBHMQieJACdf4D2QAGN04G8PohPS3jDbBhLBwBQwhj9ZYE+kYeGIxjKeYCEzYExTgjjABkIKocDFxi7h3kLm4j4lgE6DQE3DwkA/5DxA5cfh4jwohkCJRfxO3hmdokAIxBEB4i/X4Fg35EREJkSfJcCgJB4M4cZGncRaJEgv3kBiAkl0IkO7/AAfDSHpw0Y8xmREWF5QDuXBEGZE1OYhIGZHMKHUXUX9m0AcwcAV9AAuwgAFWiQGw4A4w8A8l6QE6qRJb+RYteYYWx5QUyY0UeZMqiJQS+ZBI2ZJBCQd9UJG455Gkt3BZSRzs4A5UaZV9oJUwsJXu8A/u8Iw82REYSRHYeBJCyZIs2YUT93cxaZYMF5SQKZFIiQH/sJVwYAZsSX88SQpd6JfssAD5sAAw4A5TSZVTiZU1yXD9KJFHkZgvMYigyYagiZB3+HdmKRAZl3EEIZkuuYaWOZYuCQdYeQVjAAp9sJpX2ZdYCQssuZOHOTUWd4fFSX8ICJxkeYZkeRD1OJID/8GFGNCc0BmdVgmdVEmVOhmbP3kmUiecuZh7FJlxZoCAAnGZJomcrlmVVfmc6HmV9eeR4rk4Iylxu/mDENmF9AmeDOGZiemfV5meVlmIA2GXC3EF6kCbCbGQCVMFZmCVLOmSDSoQLXihAqGSEOmaArGYLQoLzXkFUtkHQ5CLEmEGFIEB50gyODoQy/h3GuiCPniLc5CiK8qfKuiiBLEEMAAKJVkQc4kSSsozNZoQTFiMntmJp2AG/CmiyAmjVwAKTLqZS+CkFpEBOXpBFumCZsClNOml/DkEMuoOdEqnBDGYIdEDe5Z7XNqmcOqmnYmcfTCnBBGlBkEGmskQiSoQ7P8mYlfKDVz6mhAJqFsaqQzXBx6gmUOwqP/Qo1N6EGRAAaimgXAwBJ3Zpm6KAajap1wqmwJxBQApqgTnk6cgp30QqKn6kG26pVtaqFH6pAgBA0vQbWGqmrq6pYF6qgL5lBHRkFWKbYM5mJPapkp5EJ8qeRx6pwVxrXHXowdxBdfwD5zKqVO3BIBTEAJ5B9fQA+owEHh6ELKaEBj6RztqEIaaEerwAJ2wEDGZrTaKNrEJE1eApgJBri6BASP5lc8xrnBRr9XaqT9hcTj6rAMRsG+BjQzXmyfxpPKoEFfgrQkBsjfxiJhpEPOqEu74nioRrwthsM9hiv8gnSehgsNqFBj/wLIMca9cSZBp+BMnq5g9UaAREaErUQMuWxOiCaM/WxA46xON2hAd2xFF+hHUCRN+oBDc6hEayZWDCVaiIbLlkZg125QCCQdJqhJgSxBhKRunkAhLixEjSQb1eq/keo46G7UxMbZnEpsYWgsC4bcZEbWNmLVhkbY6QpY6uZABe7XSAqyBSLj/4KHBOLmyYbHNtq81Ybki1geOexBEhotNa7WUe3FHG3ZDoLJouLajexCYu7qu2xD+Orl6+roYo7kw864MEbuSMbW0W4q4yLhdRgE6+7qhK3lCi6Kk2LoKcQqz24QRoQ6oKxaSuzWlOxBzqbsbAry9izbYO3UlsL0SJlG9LTK9mNK03RuI0Qt43wsKFJAB+FA35GskPUAGeLs4Cwm4LxEQACH5BAUEAP8ALAAAAACwAOgAAAj/AP8JHEiwoMGDCBMqXMgQYQUQNhpKnEixosWLGDNirPAvosaPIEOKHBny3BqPJFOqXMky47kQvFrKnElzZoUfY2rq3MkTY7qcPYMKtYjqo7OBzsb8GMp04a2OE8UMRCkG5Uep/9oJ5MhQDwiBzrg2HfuRq1ixWEmeq7D2XMFn/v6dW0u2LtSrA82mxejWoFi5/yD449jXrmGKYiqk5Sp1r8i/bAeCcSS379/DPJ8iFthY8b/EHEOzdFuh9L80b0rPxTw0RMjQicU0/vwa8D/VfcW8abeatW+JnvPeXnmW8xupc7X+Xp4wbeLPWIOPLFzhDbrVyplrpz18oGyOjkdy/11rvXL47b//xq4Z2lFM8OhTpmM/MM1APaOV0AB8Pn5KqyD1hxAEIFVgzDHDCegfcwSyd8RSHNm3IEtATUhQBWvI452FK+mhIE9I4FcRhjnU9yGHEmFhkIQjqcieHsZ4dyKKdrnGIksVwFUfjSlJZV9VGh2R0mUHVQABZQKlASSPI/kohn0AzjTfRmAclySTIrFz2mkzIuTikAxVcIuVWKrk45acSSQiRbdoVhZq7ZhWpkhP3sXZjUIxdmFButkn55wf/chiWnim5OZCz6WZl3WmiQmoRnUSJNuOn0Up0jP/5COQkFtJ5ZloZr3BS2nSPYrXlSsKZMOZF0EAAaYGIf/h0GJ5OUJDaV2aalGhGwbW1VWifSZnBUocYxqvujIERpKz3bklVj9mtAZD0xpEq6diIGFsBe0gmyxDTtL2ZKQHOaZEnvloGOG3FS3LLJqfKcnllpZqmhCBa14UrLBirHHJcGl4yy5CEbEoKEEBE0rQlwnBWtC5DWFFawVYlLjuwBeRW+6d4TVIE1p6DMYqxhk/GzClDSt06GNi6HgxyRh5pKTAAjmckLs9QvAGbSvD3JANgy6UjscK4UwQp1dVOVzPPgflps0E3SHQlIiNSRvNTVOU70RMGwSxpBGjJm/XWTeEp2sLEe3rQF/TKfbIZVvk6j9oJ/Sl0QJJrbdCDEf/rFtMp2Edd0X2ClRt3QlVG5Jsb+yn6uDSCqW2tWI4MjnkAvU9UM+KI300SWhTjZBs2yCI+UFdgyE6Q+e2nRHi4CKhoUBkZy24REpIXdA2A10ukKyGDwT76EfMbunpTEnB0Op8rlEi8k5J5PlIuiOGRYwaQ48wS5pp/k8cAoFfkRgh+CObGLVrP9D0DEmt/EDMI7QMuJK27Mj56TfNNOKyIgF8Q9VbSWNkozMxoAIV+YubZvDTOYu8ryVKkk2VUFGaBKqPdxdZxgPzlpANgstHY7LBn9RnEMWlJIADkYLrDHIHJSghH/gRFGpESCTMpcGCKfzHCnkSMKDZwAroIOH2/yqCwhP+w4MEgYB90vDDUdWQZPG74WkSuMOvFdEiOywIFsDQJtTcKlcDs5eEboRBkgDvFnjr4A5h2EVHPOOAJOziof4XkitepHrb0FSblPADoAnxUFsjiR0D2RBZ7dGEJJQiESWCRIXkriF59MAtkJADMKQReThkGyM1yZBG5nB9erhFPoyBRiECkIW4e58dHai7UF7veFnz3O0GssoOssSVjoClKRdSy53oIQ162JkNLqk970EyKNNKwzOsYANd+ox9BynjwyjiSYMQUiHJBIMVmOiBXRKxmv/opUSKiMIbWsFO3sTd7hzIuoWAwZxgcCb0oIkQO2ZxIrX8X8CskP8OG2QynRoBJ0GsqMUkpcEKY/gn5LbxPyQKlCDz02ELF/LIhaAtYG+AmimNRkdOhnMhjXzoQugYsGIpdGBcpEhDPUrLey4SIQHbhjxOCj06ShOVCdmhHjRa0YQETHYAbUlF7yBQE6pQIQHLRyV9F7dr9g4hHS2IOD+6sIMU0WgBW4MxZhnUioj0IgErX1d78tVMHSSsjuDqWBGihJtWpK3/2IZLA7bMtWmPmBah50Fc2q5b6Iyma82UXn+nw4G4VSCFa1PP3qlNwGGucP8A7EeQgEHeHbYgS3STFK0g2cAK7x/ViuqmJPKUQ6HxFlbAq2cZ4qb4KSuzUrzFEiM7xYP/MhVznX2dQPA2W4SNUbYBQ41G75pbiagWs1PcUm+B+wbTpfO4OpGtHHur3MDx0ZsprUtpaRfZ2XpXtjLdZSlpB12N1G67baItbTUj2ylScrXK+kd2E4JehCj2vulFr2Jpd4sjPA++JcyIMbVowgILTw9rGCyAaaJgLIQgBApe8PoGAtmQVJjCIfCKhEUS4YYgLR8heEaMkNdhllz4IzD8hwU2DJISUwQLz0jHilmMmRD/Y8Q0NswzCLSN2+a4J3OzgGt/rLWJDHe3BEKCj4msk7kdYcimXLLWpLzbg0wODATKR4WY3BQCrWEpXB4LgUIA5jAzBVMhQKSZgfyMEJx4/81NToeG4Sy5f8CIzkKJ8Z3xDGTVXZbPLYEAlo1xZECvxFXp+LOhVRLkRTcZU4p29EjmRmhJz2TH/ziCUy0dkldlqsyr3dpSQG0RUl9EDznJwAIWsumEiK7VKoH1t+4wvwc8gNMt4Qc//rGMc+KaJQ94ASMK8AtKFCCivwYJEfJQjHuUIQWZCMcUePCCZH+kAASIhRe2cAFthKER0Z5CMvBh7YvAYgMj2HY84jGJdscj3Dwod0Xg0AYjZGHbW9hCu90d7XuQQN4ToccqSDCCe+9D3/ueBLinUIxTAJwhp/AFCxwwDjRkYR/xCEPCw7CFexSjDA9fCAYIsYo6MMEW6f/eh8YTvoUYFEEWIVeICCLgiw2cfBwjcAPC3e2GYuChDjFHCDfogYturIIATGACzvWxhTB82w2xwIMECMCNoBuEG7BgwxmasYovmJwJaIiFPtyQhX8wQQKiqIfVC3IKbogjFALgQyg40AY7fOEXRmCCLIzgAlGggA6UWDtBuMGNU2wgF4g/AQc4gIg2vMMOG9gAHSbvhGQIXiCEJ3wy6JCLE3R+7ohggTSA4QQnUMMJ73D45TNf+HoAgw8CEAAXuBCKPexBGqPfAx9EcHnMF57w4tiANLjABjbEng+I170A8tB7zNeA9XD4AjBCwYXYc4EP1WdDHlTfe26QghSEf/7/KVyPexbsIRSwb0bbm+9777tfHH8/vwBecYYzlKPq7P+H+5/PjSpw4xeiIA1sgAsEeAYigH/sx3+Z13biIApOIAAEiAuvAAcIyH6s532kUAUEgAJcQAgE6AMVmH+E13bf53ai8A8eeAb0kH8GAX6E930aKA1ngAtnIA4s2IIlCH4d4AQz6AsheIP6p4BVgAIDWG1AyHbgVwXf1wFcgAuWd4QE4X+kUANUWAV7YAJwAIUFwXqncAo4oAjcp4X6xw3P93xwsIJiOBAuOIKEl4YEkYGZB35uOBDP932k8A9huHY/iBBT2IYWeApzkIUKAX5y2HtdeApwAAew0AcY8A/d/4R5aoiB+jcWfWAQsKABVyASgngQeWgYXZiIGBCKoQgLsHAFfXCKsGAGBFEDiQCJQYEBsKAQmYgRgriJAmGLBAEHjZgQ67cTnziKsCCKo2iKwdiF+OeHnSgTlSgQd7gSifiM0BiN0IiIipiFDieIh4iH3IeNCKGKDcEN3igQiDiKwBiMokiK5kiBzTgQe0gSVSAQZDARGTATqleP/4ABiXiN9YiIhwgH1KiL/+CPn3gKu5iIZgAHZnAKVbB+9tiFQ/APQ4CO5miO5LiI7nAFsOCPIbiOK0EBAlEDFAGSGXGIXaiNyYgQ3JeHnbiLeIiH4SiIS5GNeEh4/qeNGDAEpv/YBxNJisIIC+4AAzDgDhnpcM3YjhohkkxRkiTpcEq5kMbYhiFolBLxiCjpiuJoBrCok+gojBjQBz9JBmQAA1eAASU5eCIRjhTRijtRdRXIlm33llWnkRcIjmi5kCHxjgYBiwQBCmAJA2EJA7BQkiBZeLj4LWFYeJOoemw5hgQ5hm14iHOJgOAYiwdRdRzJjCMIWgwBlDAwBh4giCK5jEGhDtuRjKrIlsjIegKREwmpmoV4hwrIDXCQE2qWl40omRpxmRbBkjVxkiGhkL34kf8wB5NIhqiZef8wmNDnAUMQjQJRkIn4gqsomz0BCmVSmAWBlMxolXRYA+B3Cq1pnHD/OIJtt5D9533/oJb/QAqnoJsSoZ6QE5d4CRJmYJz2SYaEqIQvOIWsmAjauQQUAaAYwZuPcpLuyRD2SYV1+IIKSoXuh58DgYgUQaAMoZ3IY6EHYQYHWZ8veJ8jeJCJ2JwEIaEMEY8YgaFdlYUIqaHGiJWneAUwegUXaRCzqBKiKWGCCKJD0Acy6g4++qPuYBHYmRBZSKGrhZabCIqVOIuZWKMqMaQsZouqiJYUoQ4PyRBQam19IKC3OBFGmmMHWhEZQJnwKBFZWm4UYKJOGnNkaqbqcKYCAQNrN6RfOocIYZ1a6A63loZ4OhAZ8ACdMBByCgpUShByenVrJYhaMhBk/3CjH7GM5PYPbSqLEEcQQSoQhUoy2Amnj5KpzNGIm1inhnGlQtGI6yiVPcGlLRkUN3oKk6odifB9gMgUZKmRO+GeYnkQGcCSjuof6ximE/KQCPiqQ1EFKNoTfuAf8ykQPQASvZoSpEpCYdisGtEH0coUagmfLeEHrUidB0GaK1GBNfqsI8GpK9GKiomqM5EBfXoR3ECgyeibWYN/2roSVwCuAkGs+OeRkioQS0AGl2quHwEKa5oswMqdGdGIorph9VoLBnGYA1GvgAIHBZt/l8qJdhoUxBlm1JqxE2EGJeCpKZEIEgtfFWsQq+axKosZJftjxGp15OqGW7YQHct+12qwsjh7ERQgsOWmqjkLKC1rSgvLGur6LfMoEfj6s4ZhCCxmokrLJEHbNDXQB0nbfJHKEFXLHFFLQkV7GMeasVsLOfyqskNrdUerEPI6p5N4EHuqsm3rse2ahrcWj4GqshRgncuKOclaEwEBACH5BAUEAP8ALAAAAAC0AOgAAAj/AP8JHEiwoMGDCBMqXMgwYboxDSNKnEixosWLGDMOTHdMo8ePIEOK/Hjrx8iTKFOq1Jgmx8qXMGPCvAVCps2bOC+KMZazp8+fBFEZqwC0qMI0/5BOtCFmoBgbJ5sydFaB6pt2Ap0Z3fpRTAUxUgsS1XhO4NixA9Gee4NOYFmucMMqRGtWrsCmUulaVFvhrdi1vNLCHTxR70HDGvv+K/t27DkLNNwqJkw5ol68KCcTZbwYSceBWCv3xJIYYd5/di8SPftvcz55BFOLni3Wq2DUuFUyXpPj3GrZtEGGzbfm5NmmiENO/qen1cBzYpQGn37bNuuXRJ/5ey6dOnXkYmOW/wXzJm2a7t5TrkkX1enAEAmBS7xVvm8F9OlRFo+JZT9KMW/khV9+093C3j9gyASgNmadR+CDF8G3F1sNQgihhARhKFIFbwTW2oAWhpSGfBIdKJCGA2GB4kcVKBFZayE+iAUYJIJUgTGfJRejRiFAldSPBFbwmlkV3LIjStJhBlQFOorFW11HtjcQiPGNdMRdrdVYgR48YRnlSD4yNeJEKzaU4FxgoYVYBdo5ReWXIdVYUD4e0RneaghVQJ57cMY5pVRIRVfRmXwaRGhhBdEnlZx9TiRdd2D92JSPCPmXkJEIDqTHP5ZmeRxucqURYKMi2SXoXUkCWhESBZko0DawFv/kVVhoLfoGUk2S6uipBlFKKW7srXHlQemsmA4EBG3D0KJfEcRhYM3qCtJ50fn4KG5vGgejkrhxGBmT0k4bXViRjmmuQcqWmSJDyiak5lhiKCFHluFe5AFBYwIpaVJNDTisQYzOBbCzSJj01a/1OkopXkgpda6+JSqHpRhDRpvwR0oJmu+42RZ0aEZE0SrGkxZfjBFU5MLEqkWzhmAMtyZn5KAN+SrkKk5iPOMIvTFftLFBmA4Ewc09iQHBqAH3nFDHB5VJKNECKSF0RWLcYoWXSgt0aKcUqQv0RHdMPVF0b6CctUjPRHRmx3F0lYYVgZ79EdQHkUb3SgAG9pTcGQX/bVBxdpLWtEZyAvgi0z0LnhChgtv5d0KKpxTvZ3wnxA5C+DmO0Moacd3QTiZVftRHmnsU+edHwAax6AP5vVA+/yIkhUGcM1Sc4pt+/mTSrJtuUbsGIauQGC73TlnYXT1THu983+K6RchLtExB0X9+tPEXcV57QkpIoUT0wk8rK3kNY4/vQbkLNCzwC3WfUNqyJ1R6bKLWXPn8KVX/z+wYSY3vwm/jBcLMVzeBbI8ibdvfQPzXt0UxRQxW4AXzRDc/BmaEfwVxX0TgNy6wvAECqCDg+RqCvLDpzyAY/Af7GJLC4YHFBkqIQgh7xzWkPI96EWnhP04orvMUbIYivEUa/244kRX2b4cRmVnqgChCgaDngAnZhgWj2DqE6M+C1XvGeYS4hpc1EX3/uJL/phg1Fo5kimCwYQgsMMGeDVEh+oseDxUCPMQh5Ah6sKEeHGEDIrIuW3Mk40fuIMiDrCFBt9AD3ESYj8vZMCXf+8f0EHKL2OnQIf8w0NWaqLg3kfGSCCkkRqKXtluAARwQ+Nj9LmiRKYqyIs6zQvi+KBHkvfIg7POfHycSSxrcC3ux+8grb8kSq0HEfPirJUWIKTNR/UCVtAwlQSK5lfNsw3PRNKNG5piQ6NXOhy7JJkGgSBFuIqmL0Iwm+4xIwoMwUyDRs+ARLJWGNYqTdgwxJwP5N/+76LGTkAtsSBr0UJ57+i2YBfFeNw1SwpOkIR0FbeIuuSI1bqYBDJu8pyoRqhBQDoSHGPqXOfFltXtuDmwnVOj+XhkCzY3UiSU1aavGORCOBtSdKTmPLGXKyoO8tJlvSKfJZnkRqNlUIu9cyHmUcEyeSgShUlQhLm8JPHYW5KLbCF0QZbI9q/ISpkfQqlMrcoRkFqRdtyRNGkcoEFPm43SVi51QLZI+diUECRw1khCrOMQQhNN8R8UIUQsS2DAepHwN2yu+uDTWjMy1Ic676hsP+wwLNBYmdSWI3xLbukcmBQyWNV5hjVK+vXp2iKW96AcNShi9TomkSYlpExH5scf/5tSJP/KsQVBLn2ieyUiEmmimYuIwiA3xFhYY7GUJ8luGgOG5FnEtEZ2HhLuZ1KzYbAhcERK50x1rDWJdrmj0AIEQeC1ro82eT54Bhh9k94vkJEhhEWrWOzYklc9Ir3gjot+KDK0m+1VIeuubEQgMrUsBFg0Y0hHaBFcmlV51cE/g949nQKDBErZJZg+SSgRnGC7PPYJ1m0jh4InNZhUu8YkJolyFpDIfTf3wVlK5hg3L+CfPVdGNuWLhELx3xzYxsB4IDOSYWDgdHi7yhA+sZKA8I23bGHGTVQKBtBlDylNGCRgsbAEVZzkmBlahjb/8krSJmMw4SRuM0XyTdPQh/wPmEAcsfsnmlKQjGWi4BzZ0EI5wTIEHQ6jzSdzxi1h4IR5moEE8GpEJP4tDvJsac0QkHREYbGAEXthCPLZgikmEgdF+7kCUYhyzB/hAFlnI9BYaMYlWTwLU92CEoD1CBBaQYAT62Mc+WO3qT2fiHkbQwKwzwow2OGAcaMh1PFzd6jBs4R7FkMGwL0KEbqzCCEwYB6a3EAZmT2ILMSiCEKZtERlEwBf1YEK2Y+GGfzA7Hm4oBh5wQO6K0AMXJlgFAdTtgBG0OwxhgHcQ8CABAtR7IlXoAxvOwIVV1APbDkBDFtzghiyMgAkSEIUWDi6RU3QgFALgQygQ0QY7fKEO2P9mghEyjgI6JIPjDeEGN+CwgVzkAgEnCAUHVvGOXmyADkAHOjAeDfOFyPwUyaDGCU6Qi5wjAhHSeIcT7EANajihF0VnCDdOsfV6OIELAuCC2EOxB2lIAxjA2EMoMJB1o2/9FOLYgDS4wAY2hJ3p0jgBHwRAD1K0XSEyDzzNgREKsIedD2BnAz248XfAB/7oWgCG2VmgdrBzgOuNT8jjA38KoH9dAAs/gytknnnNy5wUMq9CMlCAgoUT4gxngAXpS3+QrQe+CjNHgSi4APszNOMUVaB9QnD/eNWLYg+9LwfjhW96blThFKSogiiA0XsRBJ/5zT96MujwijO8Ag7Yd3v/DVB/ChQI4B8+CD9DauB81CcjFP/Ig/oXQooa2H/r0jgD0eePkMCznxSUcHn8pxCoRwqoVwbyN4AJYX/jx36noIAEyID1B4EJUX/j53cUWIGcl4EIYYDst3wcaBCBJ3wg+A8P+A8jqHkneIKNdwouCAdwgAEwOIMuCH0lKBA1IBAsWHQ1CIMYAAsY8INCGIQw6IIGkYMo2IIxCISwAAt94A59IIRAKINwwHjLx34CUQVIyINSiAF9cAVP2AdOKIZCCIPcgIG0BH4EAX4P6IJbZxA7aBBq2IY6mIQEEXwPOHNN2IQ/6ITucAXuAApiOIUymIf/gIazZxRbqBExSIUz/wh+M/gPMCiJTggLM/iDNFiEcPCCm0iHNeiCZkCDRviJpPh2o3gKfRiEqviFT+gOgRiFZYh5/4CFdtgTatgHSyAQffARkaiGkHgQXliHvTiJ/1AFbGiCOkiH/8B2yDgQLPh8BPGAaliMwSeE/wALBLGLgAiIg4gBXJeD3ICEm2gTTvgPuagSK1gQcSgQ4GeJd8gQwXd9A2EGdSiCEXF0DEGGRGiEAsF4xKgSfoeNDAEKxegRpHiQCImCpzCOjHeCI5iImHeDzngRc8B1Wwd+bMeMAlkQVYiGsyiJzHgSIBiSW1GCy+ePhoh7/Wh7R2eKcGAGFml7agiTpwCTged3y/8XfDJHjy95dM83jctYEN4YjgWRgyQZErsoEB5ZkvYokf1YEBKphqT3hvW4KSl4huwHjnNgBmYwBHPQkS65kDAIiKAwBGfokX73g0WxlKLhlB5xfR7JDRXJkriHeoHXle4wBq5YhbQ4EED5EVdAEYH5lyvhlgmxjjBxhjPnAS9pgwx4CkOQl2MwmYxJeolwiHCQlEpjmAlBmBGBmHNAEIs4EH7nAbDxAxggc+w3B0PgAR7gDq7pmkNAjydxORRBBjJFGj8wBl7JeTFZA99YEO4AAxYxmk1mk+H4gYqpmhNYEH2AmCoRmI0ijxJBlRGBk7P4gQZohUrJkdDZWN8pEuP/h4JIaJzOiA+cSRCgQJwX4ZmN4p5AAQobuRCaORGXOW31mRDqYBHwSWYwQJAK4Q4TYQZHSW4C+hHy2J+9E54heBOBdhDzSYEAShBLkJ8IQQHnuGPp2RBwUAIYwZZ/t58KOhARKnw90KAJUaIE0QMZOn8FSqItOoBASZsoWhA9QJAHKokFwZ4L+A/3SUs7iJsDAQN01owZcQ0e2gcWShFsl54j+iUvKhAkSaMpsaQCQaUrsZFwEJoxoobuSBtRChMy+JE4WBkTihPEmQEUcAXTiKUdhz0Y2RMMOhAl8KAxYpTk+aMicQVnahNs94C5aKULYQbSGRJnuBUgKhGFWpAx7HGDdPKkQYkTkIoSNUCdEyGkQMGjMoWnXHGiPTOnD1Kgi2oTmEoZ5ukRpEABDLGfoBCEBxGHrioQ0hmmIaGiFqKnOnqIProSmhmSEbqhKWGrfeKR64irJnMKfTp/fZCsflmjBpGqK+GmzmqsaNYJk+qs2Jqt2mqCtPp3ZrmtmroQpRp+nbCt5loR3dp4Gyqt5yp8zIqiHtqu2jquCbGmCpioHIivBiGsmVeupHKqZ3MNDdEDoDoY1NpE+uodBxsz+6kQPUCv8sp8npoQbKqt18CvIeIHrIMB1/CuHDiqcrOwEHINIFujDWukbBYQACH5BAUEAP8ALAAAAAC0AOgAAAj/AP8JHEiwoMGDCBMqXMgwYZocDSNKnEixosWLGDMOTANCo8ePIEOK/CjG2MiTKFOq1FjBWIWVMGPKhFlSzMybOHNaPPfPhs6fQIMOdPaPl9CjF302tGFzaVMxTJkebPfvJaqELys42xaF4EukYDWKefn0X9OQPP/xrHDuZduq//LJI3g2rF2FdbFWzSvy7UCeWCAKPCcmzd3DDG1WsMl3YOOKaeEi1GPSMeLLDc9m3Stz7T8I/iKnMYy59MHFqMeOrfBVYGuMaXmei1zh1hu3kk3rpjvwqxjFKl//S/OGKlvhu0GS/rcm5NfFcJGT9SjbNU8xxXsn3471McoKVtBF/1/O3fTrzTd5GnV9q7xICO4bsuZa1W/8+wzTfayA5Id2/CiNAWBva8y1VnsDJjgQEkgQpAdGIbTyn4IhkYdSPlgIlGFCR4Rw0TOOTEjhffmcBMYbIo74kVIeNTcQfBYht5BtKqb0WxpNsThRg7xV9IxrEqVhBVU1olTWUb9JhB1pMhY5kYfDFdYTRRaOxNhCFbyxXpNOLuSiY1IJRJqOCT1YEYIJKTYWlkrQ4BqZXVLkE44WGuYdQUfMxFcF2xwDZJwWsbPRb1LiiBGaYgrUGIwGaYaXXBsBepGhYxJUqaIVMUoQmj826ltB560hmKRi9fhYkg0xmudA6XSqkIxNPf8XQmWkYlTYUzraVKVFq0Kg30BK6GXZQSDWKhZ5o2GaqKE/bcbaQCdeaexENpAmbUFSOrZcg8GaiRCUBwX7j7gInfVbVsTdOa1CcA6X6KBBfofpb1Zos65Fy9FplqVJGnoWuMp+xxh0Ylix3r0VKdXUaAsvq25BiHKY2GlvuInwsdimtGpErynW58W2RrorRWCsJEZ/D4NsUL77ClSyRRGfJEY+X6qccEXebjqQqwXdIRYWEtpcUIk3vSzRrxybpUeIQnvkLRYhbPjRMmJBgGLTJ0n9D5QQaCqQFBEBPBEYVmCdkos1izRyQcQZ1q7NgkaUtkElkpsTcQebraFFRMv/9EzMB2FntN4YbSwRzwyJndkbiBMukeERHbFNQ5MbpHia2/jn+EpzE+TzQMuALdYRc23+k90hiSGq6Y8TVLlCoksUh1izJsu6QpAzBPYdqCvHlxjPXH37QjxKFPtBD34e0evlWj28R72PdPy7itq2tuku5j4R1SftKiTgWKcBfs8fKU+uFNFPZq27BedN+PgGpY+Q8hV9Tr9BLOL4htd639Ke+PP7R+x8Nj2gpIEpYrCAn24HQLDwTklmSUPmzNY5gSCKeRj5nPwYcr9GDecIo9qcYcjTIAwSRAkdjJ9MRpMGLNBKhO4yHrDuUMCDgK14yvnHLUIgvM3BDyY/NEgH/w1zi2dYIYj36pAOdZcRsEnBfAQBQ9/+kUKEQICIzwCH6eJ2PSpmEFghIRcRIaDF5xVkg16USAdNOCmXgWNwMBwIG0UiOjhm5BZWQBrWpogQHAoEda+bI0LQGJEp4lGPZtQI6qrYEBQiJB+/8p8SBJRIOVbkiYP03ElusQ1KVpKDZwRWDR84kBoub2X50NwnQZk+JZgSIbsi5EawUMFVhpKRNDxIB/k3roQgQWvDoYwt//G66L1SIbKsSBogYIFh+lEglXNlQgp4TI+kAQzNNJ0d1YhMRlKEgAoR3/6GKRFBqlAhU0zmaHpoSyRoz4a9c6RAvBm/aorpRIjEmietiP8njdAzIuDjZOMqmc/LpOEI+7zXNjEitWeqpJYWTCU5MTK59LGxmL2UyA4XoE2QOHRBldtGRa1pKT10ZKITycc7LSmR5vwPljocw0pRarmP5M5/IzyI+NJhjIWCjI8f8alAPqoQ/w0kYvlKhzlpihKjLecWAIzZLbDJVJRwjW06HBkAn8rTqm7yIO35n1FjSFZ3TRUJBW1ayQYnVJh4DyFQRRAE8jFQs4FhqjrTCYLQ9FKoWrCBLsOCKt+HKCQe1bAq8SsY9ABRxwXxrjpsq0B4KRIwjAGow8sQMCvSWIVsdiFg6KpXNaaR0L7QZkQdUNeWKrTUXgSzFMEsZsHATLP/uRY/YKDqaOmGFAiAAa27RQwEnnGEnAU3LHM17nGRAgaoOa6ufjMRY5d7l+HO9GLeoixCoLsS7n4GAqelrlB8FV7xAqVrxkireXHi220od7058W154cvedCDBu/RdSdfykdD8sjeV6vVvStJxhQ7kwRwx4IE43CHgmHigDjFwAxyAsIVMhGMKZfBAg1MCijpkYR/xGAUrwhCPTFh4BBresEjGsIERPGIL8WiEKSYxiTA0IhzhGEGAVTyRdJSjDhN4xD72sQUa0zgMJr5HGXj8EXZwQBZoiIUbiGzkI29hCsXoL5MpIgMOGIEJDogFiMNQ5Uk0AsvJ2HJGuuGLejDB/xYO0Mc+/lHmLcSgCFo4ruL8o+WLwCACJnjHl8eBhixsgc40joc+ioEHAvQ5IYM9yo7jdAZCcKAXg0bDBNxw6H24AQ3jkMAG1HyRZXDhDFzgwDvq8QswjyAWsHaALVyAgjaQ2iIaWEUoTrCHUCBiFXbYAAEI8Is6iEIUKKCDIm5NEX7wQwZOyAUCENBrRLDgHXawAx22TQ1pPIDZE3nAA/DRC2Dw4QQnCEUo9iANYDjh3d32Abgncgo4nKIDdNiDANggAAGsu93AkMYJfICBeUuEGwg/RTLsoG828PvcJ+CDADggDm4YPCJVOAU3NN6BDUij16HgQsj3DQuEX7whGv/nRsbrvQFgBLzXXHgFB1J+8oYg/Obc6AA1REGHE+z7DC8wec0ZknGcn+ILx0YAH9hwhpJbfOgMwTnCxYECUSidDc04BSmgHhGpVwHp1ODDK4RQBa4fnBQ3p3rY2ZCMp5vd5gk/BQFQcAI2wOHtE8E51U+wCrfjnSEprwI3frEHetTg7xIhRQ0QDoc9iAPxB1882tsO+YNzA+1Cr3zUFY92zUsk5X73vELQjvZTiL4hVSj96aOeiH9ofPULOXzmuV52i5ve4qH3/NbrXW84+N73r//H1kXfe1hg4PiwSH7yf297gzzd9DWvNwaUb/zkT9/6sLD38Aly+H/kntQWh8P/9PvQB1iUP/nkNz/14WAG6Buk7Lc2w0BOIX3kH9/+9jf+8e39/aq63/0CAYAIIX8CeAr4V333d3/YN31wAH+d13wqc3fQZ3oNWBAFGICu53qnsHIZSH8aaHpmwH7AR38kSIK+h3ywcBApOH0smH0OKBBbd3eAIoMEQYPzV4MUmIMmaG8k+IEfuHKmR3++l4ECAX/eRxACuBD6x39+l3BF8nv/8HvihwFSWIW9B4U96IFEmHEYOBIbJ30NUXDBVxBw0H/4IYN3R4M2eBBJOBCzRxBm+A/yd4RP932mB38qJ4Rr+A8MNhA8aHFb133Cl4JgsX0a0Xsl6IFBqIGuBwfZ/7eDJPiFGxd3Jod7CCd4p9B+oOd9Nyd4CFcDmHd5nKhxWpdwjugBsHAFAuEOQ0B/CEd6A7F7BacTKzgQFNAHIZGFiyiAZeeIAmF7iTiBt/cPeIh7AiGDTeiGyTiHnHhzoZhwZjAEcDAE1GgGN1cDNdB6hogTBacOoGAX9IcBbfiLSQiBN3iEBrGNo6d4i3d57Yh27KdxkndzBjEEMHF4uPiLCaGKjsN5r4iNUscN2JgIBGkQ5ZcSBvgPFLCHMjGO+ogQDqkTn/iPaLd40YgBAlmQFviNJ3EFSyAQi8dUsnd57Lh49tiHCAEKHwkSpDCLy/V07EiE/9Bfw8cNoBCRFf/BkRIBCj2gGzj5E26HkgfRB2QAX8wIFDCAEfLHkI7DlDNxBY+2Ek4pKXEIewdRlfGxkmankxchiHHykznBjxFRlOt1lCKhjiFBAbemlQPIlREBCi55a2I5gF1Hg2YJe9yginFJXXupEfZIEUk5UWuQYjMBCoTIY26HljXIEHeZd/Q1lRJRlH15EG5plQVRmZb5D+qwenvokphZeRgglvamkLcGlv9AlgIBC0I5TwVxmAfBlgcRiOLVmBEhKK55EdtXcIQJMnOpE0T5D70ZE2M4EH9Jm8lxd5O5HaZ5iAXRfVgZlkLBkTCQjwNBnXL4mXfhdu6nmF3Sf6tZJEFICor/hxLYKRPcQIip2BCuuZwT4ZVB8ZwKkZw5IX5gCZkNYZwR0Xoz0XrT554MAZsrIX+3OZO25AfHiDAYoJYIY4QQ+RGEKIOzKJ8XMZUKuhsGGhKomRAUUKGTmYIZ+g86SYUxgYvlCSAYgJYXmhDsaRCHKaE4YZ3r8oJemaKZWaObUwMAKhJzYKM1BwfXAHs4CVs2Gjc8WqQKMaB4dwr+aaQMoQ72yaRm15NQOhE5+nYZUKEKsaIG56JTShAwuhtLejFS2hAf+ncZ0KVY2qULUaXxQaO18px66Xn40KVzajPcqaYqUqYGkaY8+qRcd6YKUaL3UQt4ei85+gBsWqiaBwpqClmnRSqlJbdlAQEAIfkEBQQA/wAsAAAAAKwA6AAACP8A/wkcSLCgwYMIEypcyDChGGMNI0qcSLGixYsYKT4Uk7Gjx48gQ2Y896+CyJMoU6q0SJLjypcwY6Y8YkOmzZs4J67hlbMnTFQ+BZok+GNM0KMIaxp0WbCmGKUCbTBV+DSqS6gGgSp09o9riBxIw36swHHowKkYh6r9R5LkwHMV9PgTS7ciRzFD8aJF6ZatWYFgHBGsgLWu4aUlS+5N7NFkX8cFb70ZCjfN4ZuWK6rFK5Dp4pAVKP8T86bdQMKXU0d0+Rf06dNWtKmevZBp3rMwSfJ0m5m2yHwdW591qTdlBbinldDw+++W75UQXHcmO7rgZ5YDkRxjG/X5bOq4r5//HJpPnneYwMUKr4glR9/zKLHAZyh3/sveH3tHtwlB8MDC9gU40DZH/FNgR5IJmJJ4Gekh0BprwJSGFQwqaBFHAKIUwj8RnsQROhaiJAZ+GAHXIRgkrkaRSTyF+NEPvXlW0RoHCpRORxUmt5+LIqUIXwXa8egRO53hdth6BpUnZEhpWJaGGMQdhSRCIUC0JI7VZRhReiIaedAz/l3pUZPVDeSklgiBgZCPanYExhtiZjQiU2T+E2NDSBRJ0I0GtZmkUHeVaVKgAt1CYZwXPemklwL5mGZEfGanhHVkmTSocBPmiGhCT9ppGVqK/mNDZjua2VCpBOVJkGd/eWYFiJta//RpeCPaGeVL8p1WoUl+xjoRR4tWFyNU+G0TkrEkWnrQXUrI4atEbaZRk4/A6vnnM9b1tiFD2xpJqFCJIfHDsxNBdV2tETlqkLENTSlQPmtoSq6pdhZJorwVqRrRoAJVOW9FTtXJZEL65rjWaGD+KyujBDl32JvuKsxpo+cZKvHCJ0WKUhpvqHuxSh4bNOmFnVnR4scTOfwPth7dcZAUHnG0HMoVoTpQhxKNnFAIudq1zXY0T9Trgx1x2VCOYiBhXsjPdouQyj0rxO7KCemMUM9gqExVPmAFjVKNH+mxYTpD72yl1wvZbCBwYDOkMUVlI/QMnGhXZDSeM170Jtpti/8UtUEwDxT4uwe9/bQVTH+cuEIuH9T34IEPXhHHWtetkL7/YI5Q4xUtg5EYJls+Ud8HTaoE54Z3CUHlov/jdHYJTf2P1RF5jpDkFFunxLh1Vw4By+seJHtBOnNOkO0MGT8aWkmb1zpCmksUxz9xIH97RbekKMYaXaOdfVhK4K7QM1oDG4IFli8usvIoiV9QZhzpQXfdabBOUOCNw8y+QPtXRDtCUGoUGKzwvMVxjnP/u8gdrJbApozGYh+7W3MmuJAGKmF4AxlZ/0RWENw1sDkEpF9BgDcQ9m2wJ1exQtw+dgv7HcR6GVyJ+wzSJBtYQW3PE8gHFbJDen3EBkowigj/1YcRnWEwhgz5XxqQIMTeVfAjM6yIFMR3i3z8TWFgc+ETJRJFDlrkFhCimQS16L91MfAiXfQXzUhXEGNh7ohHwZlAnoG+HAaIhB54AxmDBsfkzdB4PSSI8gb3N0Pt0Y6xK2ECT5cRKjYshBdjI0EkSZAeBrKC/SPdLZSAQzv+D2aXJF6fAPePKMqxUUxE5MsqqQRGJmRw1jthRtKQD96pEiEaTN4q/yHLyYXglCgjowSnJr7i6QyGFJmULNOgBxCgjYQIoSQSZye5SzoIQek4mx3BEJ0CRS8hxusiQuTYyz3V8ZYa+6ZFjgjMUo4yTee85T86iRTW3cIY9FxSPinS/y1pbnFLDAHDEVYoz4/0sI8KgUA+UvevAh0yIpTchqpGhtCLQGANTSyoRI4gwYLkKZBZTIjDwPCDawbtoT3RXG+0CIF0LECjF3ldQzpqJ+d8r1AUbA4Y0uFMmHbEpBLxmMD2pE1yyXQgBJVJ2TJTv/o1zKkFAYM6N3XFgYxULE4iokAgYIykzsumfkJpSipnmeztkZud6F3WdEoQr24sMlYdKuvAYAyGKkxNznGrTZhqVZzWdIIjPUJGW6dXwDLEpjABI1CDdjdgtvMlj1UIGEJgS5+uRIL+LAgE9EBTy16Gp6LLbE9EO5B0VBSmU+0JV/fp2bBA4LStDQsYLGDX2P+KBQJIWKxt6aImCBxBtwoD7kmgORDhugkLxt0tUiZbVcuxliDEJUhyI7JPMOghsso9yk5Jm92bZLO7l7nCNWCBAQ+AFynpSAYaYiCMD4RjChPAQG3PmxJQGCEL+4hHDp7QiEyEIxw8MC99ZQIDAuA3HvEwwwrCEIZG/HcE7hgwTGAgBBJ4Yx9b2EI8JsHhBmdiCiSYr4QzsoteoGEEj8BwGDjcYQcHoQ8jTskzTLABBzggFl7YwopZPIkwZCIIsogxStjRjV4wgQkOwO8WeNxjNwQBDwIWMkgy0A0f1IEJtkADfsPwDxbHYwpFsEWEpQySXUSgGb0wAhPGsd59MPj/H41wQzHw4IIxk9kj6jiDCTjwjl+o+cb6cIMbsoAGJkgABXa+c0ZgwAcBnCAUq+jFFwjwZ1kYWhQosIOIFe02YOQiFwjYAyIQ8Q47bIAOX8A0Cujgik2rUrfTrYgexuAKJ5zg06JGBAuAYYde04Ea0iCDrDlNECLc4Rp2kAYXBMAFLoRiD9IABjCcAIw9cOABxM4IP7YtAzvsQQBsYIMA+LAHBOTiBFxoxh3UkG2MbJvb75BGKJY9bj4suxlE2Ha73f3uOygCGNKQBgv2EAoBvCLf+t63RR7AcIbjgwXUsEMuGn2GM+CD4QrHyCk2DodTJIMaLqAGxTmw8VNkXOPc/6gCN05BB0xTPA/c4MbJM7LxmIsDBSg4gQDO0AGZzzwjKo95PURxAjaQ3Oc/xwgpbI4CBLziBUhP+kVizg1SaIEar4AFKaTekRosHQ7UIPnWuY4RbtQg5slwRczJnpGUr7wDNWA70Kl+irHLfeoxN/nd275yve/dIkuP+t8rUvXBK/0ffje84m+ydrYnXiB2bwjVye7zvJd84xIRvNRPAQc4YODz5P08Bjp/isYfRPMZNznnMQCL1rve9aDvuOkL4nWur/715IW96D8PB5n7PPK29zzrYdEH1g+/D6+Pfem33njgE1vw3IDD62EMC4LAePjD7z30uYEB1Hv28YhHCP/ma34K4zcE+aMv/UFI0Qfne60Kp6hCQcCv+vAjnvOI7/j9Sy5/v2M+ItSHAWYgfjAWNHBgfwKhd5jXcarHeSXHgPUnf/CXgPKXEH13gAJRfQuhfgUhc2aAAS6CgeJHEPjHeZ33D52XghyXggfodxVYESa3fSt3gCB4ECBIeqXnc7UnECIYIAf4gyj4D6OXgkMIhHrXggmIEJX3D/JHdWvndr63dpeXg05YhXRHhEKYhTgIhQIRdwLBDUtgIZ1XhCjYgwsxgYgnc1TYd0/4D5NnhVFoBgOIdEjnhQIRdE54CmYwBBhweU64dKTgfKdQgApScvtnglNYeuR3eW74hEv/mIZfmBIxt3Q1YIJDYAbcYAbxB4hnVwN2SBAUAH7woYAIKIoKEYMDwYEf4X6Qh3h4GHN7CAdDMAQ154me6H7cUAKsyCOm6Btnl4lwMAezOItm4HWBiBCwQAE+QYj/cAX/oIEwUYOqsXWk4IncMAdwYAae9w9zsBACeBPVRwZheBCgEBNmaBDelxNbF3cD2I10cY4KkY4f8YLwKE/RJxDSuHgLQQHK+A+7GBa9KDo1UI8MIWw9IY+7dQXqYBgE6R0K2RFwkGhoE5AysQRE0hEGqY8NkZEa2ZEi8YkR0ZDnsXIZMYAr0Qn/SBASOREamAhXQpFBwYwK4YyIBJM3YZIe/9kQ/ZgQImkQNqlKPekRJTARIEiTrROUh3EKoKAOSOlTTakSgzVz4ygQOJltL6gSO6lw3OcRHMkQU6l4CykQWZmTZFkRRlmWQWgQ10AQcPCVJ/eT5XgQ7NCVCAEDY0l7BQUDBQFj0ucRzvgAnRCWCFGVCYGKCHGWvuJzT+kRypiVGLiYFXGOQxAgN2gfPUiYKjGAk4mXYQGNPkEGZwl+iKkQkPkRtYeQKlGaHgGE/xCXB5EB0jiaCgKSFiGTPZGPEXGWK0lz/hgiP4kSC4CbMPGULikWwhkUiSeYF3EFx5kTnmgYV5kSfaCcL0GX/4KaH3EKsKCag6kQMHCRh0GbxbkJEl9JBtaJgdwAY1+JAW5pE7IJH37AkyFxnM0pZPFJEIK3cfLnksUZnfNBnWhZEJ4ZoBRxl4qXAQSKEWnlkVeAmuCZoEQBoRI6oX0wexMaET1Qn3K3lhKBmXsHoBfKEAa6dz3QmyE6oEIyngWlooMHmxEBoiQaojJqETDAnTO6bwt6owyBnRrJDSi6eDBKENZJoBr6d0M5kzpalgZ6Da5ZlmbYpArDoiGSAdhGBkPpofMipUJim2QWEAAh+QQFBAD/ACwAAAMArADlAAAI/wD/CRxIsKDBgwgTKlzIUCEIGw0jSpxIsaLFixgp5kuTsaPHjyBDdsTiQaTJkyhTqlzJUqWYfzZeEoSYUKZAmzEvOvtXgadAEC2DCj34sqdBmyLPCaxgVOC5Z46GShXadCnBqh2VGlX6j2vTN1PDRuQ4samYCmfP+vyHNOvAnlj/pbEitq7CWxnbtj2p1OtAunYDezSaljBhtiGrbu0qEJ3gxx/VqvXZNK5FrgstQ96MUKZnq0v3Drba99+2Yzwxcxaar2RHMS/3Ml3Z98gPuKtzV0SLmCXmNTlK6x6+0KZmlSGMdT1OvLnmEPkOQgAJwZHq5ixFfwQzFAxY5thD0v+0i0RgCIwcxVwPz/5gdD0N4Vt8SbZ9S+0isSAsn7GCFV7r2SdSGjmBhEV0U9EgoEsE1VcXEvKBV9BpAzm4oEj0hTVdR/nIc+FJIdDEEVkWsodFDh+mlAZsvQk0XlhtMaeHPymeFFN9HL3Y0BEe8fgWQpZBAFaNJpElBo4DFfhaQXgpZBZvMd5iRVFNEpnRivWxGJtBOh5U4kFVyieQjwZh1RRH7VgZ0ootpuFghgSJVqVCEDxzEH9E3dQiYl+q6ZFMbA60JVt9FvSMmHgmtE2ZawH5hoJ+ZjTniAUd2aBBZJ7HoE+TiaGEnRJGmlChgn5ZoqYYKbHnqqDxhMQP+In/2lCJlmYIqEXpiLmQfk5KZlQ+a8g64F4OYjkQry4ZdtU/yQl7Unq9GdnlVJ3qEZWzHVHKqqSzMqSlTWAAhu2aonG3mpSxjisRfhv+0+6aFmmrLkrpJIQqQeZGlK9EPYnx37wn2VnRnCu98S7AF9UHH3whYHGveQypatAyH1GIsEf16noQr/UadIdAH3+88cMTIeHhxR8hOxWpBOWD4rQor6THvgSJrJDGDTUbc0hkEpToQTgvJB/BCT0z5M4GET1QxxEtanNIBycULtIiITgR0whZLVDQCUnJ8rxamxRsRMtQrOoRY1fEES9Ug/QzQ/zZ/PSfVtDcNkNhNySFQXYv/yrSGwLfvatCcxMkhRKHDxQ1QntjtM0Pgg+kNNcJScxQOoEb7hESad8NAZJ2M+S3QY17VHqFBq2hXOQM8fg2Q3tT/CxCIVzLupUEsvWMuLdXdIflKRV+Kb7g3E7WLSwrYfPpJzHfEF6hj5s56kojZLnlo6+MOtWdS+7mhBIBf5D4Fzmf5EvRx4wXwT2PL5X5FcqkhGuRfz2Q83sL77FH+gu0zRi9Q57vFiIy8kmOIuYji21ut76BHOFn/buIASdSOBtgQWW9O4nyQAaS3xkkDSEASgZXEsGCwC8+qxuhREoYPIWkwwIqPEj2DHK9iZzQIk0SUvVi+I8JBgZrUuKhov8aUkAWWsRmaWuSBdInxIYgroMLyRdeLIC1JgZlh3dCyBEAKDgmDmSGHTHiP8znNwwKxGFWRAIY/3GHGwqEfG1cIRsN58N//KB7rNtX+2iYkDYasIAXWaNAxpBCIe7xdX4rXR0t4sZ/vDByVdyPacqXs0hWZHEZxKJCgBeyieTNihRhn0gaOceJGMOSKCPZQVC5R6lYCC9HQGUMpyeQ10mElANZgywHkg8ugrIii1zjzwSpkBBArm3R8WJDPjnEHnqEaHpYwC810sqPKG1OEGCmurSmTJX8TGJvEyBDwFBNhJXzI/Ax4xcnMiK8pEGcBQEDDKcZSsVdLSLVA0MnYqb/ToFokiVRg6dAHCRQd/2jkBd7nblu8c+OaLJJDP1alcBATJQtdDMcIVhBs7ZLhIHhFvu6qFQmRb1/NAlJuaTcxUDqT+40qZsrIdrxKFWfNfQTlAylGRMb6pEQ4DFmP11mRLSZknSck54qISpC0oFQc84LAk2d5lHHpCGDxmyqFMHqUPaJ1PYgoaNdhcwRVBpWyKCxrM1pGFolQtaT6EGpa7XLM07JQ1p2BJMHCZ1dCZIOWCRDBiMYQRn6ANa4riQdyXCAPubxh31kIhxT4AH9DCuVdFBiBF6IRxhygIx4NOKx9+gDZafyAhK4YR/xiEcXJhGGMHw2HKEdrVDIYIcR/2TBC/vYRxgmwdtJfHYKaCisbDOSDl98AQ1o0Mc/trDb3ro2HEEQ7XBVwg4TbMAB40CDG5jbW96GwQ1BMMJ0VZKBbvSCCUwYRyy8sIWBeFcfxbCFcMdLEUUQggMEQK8DYuGGeBBkH0EoggQmS1+Q2NcEbcivAxwQA31sIR5bcEMsHGALURC4wB5RBxvYEIpVbIAARmACGmIxgVigYRwSEAUd5ovhhsBgD3zIxR4QwYJ3bEAUBKhDHVwgChSgwBV7bTGu7ICAXCAAAYig8TvsYAc6OJkOTqAAXoVMkWcsgRon4MMJThCKPUgDGE5wAjWoAYxV6GHKVJZInXDgBC6wQf8AAtDyl4EBjBNwAQYQQHOaG5LnMbgCGKHYsAC4EIosu5kdz8hzgcnqy4VwUQ96gEEegCENgYQiFHxw8y4gDWmFNHogn94zEe6wDCnIYM7/CAUXXnGGB9zhDkTYM0j4QWt+KIIaKEAAH1jNDA3QWtYhqTURgCEKavyD1UT4NbCDTWtFoADLrF4GP5Ztkgc84BpOQMEJzsAMa1PbJKeAQzL+kYsz5OEU3Pi2SLjBjVN8AQFnEEe61b3uU4gDGBxAN71Nwu565IEU8943SNgNhz4EXOADP0UVDo5wj7Bb3w0PCbsjLhKAn4LiEmc4xjGi8Y1fhBs18DhIqiDyjlzc4yf/H0jHFbJydStcIO0+hcxPnu6WizzmcMCAzmHBcwzAAQ4y/0fKEVKDoe873BjoOc9hsXOm/xzmCSEFwi+e86TrvOlMzzrPgT4QqQudIKfAwNHDrXSeCyTpsPjH0p0O8XmHXCAF//bJkb7zf4jd7gdhus/RDXCDnCLtsiV5REiOdMA3hO0DCXkiVG50ejb+6wIJ+swnf/GgV0Ts6Q45Kbyu+Qw+fu6Qp7zMgS76yisE6QIxfEKAzo3NF0TqFHj8xeAQ+YI8Pei0Jz3thb77gfQeIRNnt8VHzxBYsL4Gby8IN9RhczX9/uu7/3nuny592j++5v/gBsnZvf2FZ5/d4M++/0Bq8PBw51z1adc76yeOEArUKPcEof4/fi72nFdf/gMR/D+8j+6atxv8/Yd9/icQ3gd2ygeAMRduk9duAAdy/5B88SddF/J08zd/tKdz0ud3kSd5VTBz5Tdz4ieAypcRAFcDAHeCJrh54GeC7Ocsz1eBM0d6pjdvlid+DNF8Dtd65Cd8IEd+J6gQoFAjoweCNQh5BBFwF4eDNsgSUscNc/APZgB+PSh1EGgQqicsSsgeBVhyLZEBWbgSL5gSdzcQY0hZgLcESxCEEkhZsocSSfcPQXgQV9ASZThabRgWd8hDgrcEYciFCSFaZPAPi0cc+ldg6uCHFRGHm5GH4RGIGf/BiNQGA4hoEe4giRjBDhhxhZOoEGv4IV8YFnU4EYMoEYoYOX0IEvhAipaIEV4nZKCgiQjRiaN1ihhxcVW4iftmBsRBi7YHiTtThOzBDXM4XrzYEjf1baVYjAUBCqHYVZ/IEC/oiA3RisOljCLBjJvYAwqRcwNBAbCIiwMhi5voDnnXB+QIjlCIjhPRAw8gEIf4D30wjBdIEGgIfDx0CrooEENgEBfmexTRB2RwDSWwEL74D60Ii713i7IidrJnjRYhXWaQjyxRkM3hkCaxj6knjhFBkRYhkQMxioHRB7uHkWIBA2vokUbYEM3YYvO2kgVBkjWicSBpEcMoIOY4ECj/2RHPuBIzuRDpt39CUYjn4ZDN+I0kOH7sUYpDcQraGCk9uRK1gBDSKBT96Cd+8Bg9UJMX8Xxh54+h+IQo4X7YMW9XCRKjKF0UsARXeHcXBwpBaJQtAQtp6CdP2XUMUZa1F38CoZHA9naJQI0D0Xg7KTgciVaneAoKqY4FsQTq2JSKqRCMqRBmcA3o2AdKmTWPqRCrmJkIoZVTgZecGZr0FWoJ8Y6iaRCgAJanuZqiOZCsaRFTuZppl5gb1wMWuYkZ8JoVEZuruQQuuXGAuZqp2BBkUJjqRpkNYZyI+Jsex5sGIZaveZtWEpzCcpm4WIi6aXunaXSemZmUSQHfUIHZCNk7NQCaKBEQACH5BAUEAP8ALAAAAACxAOgAAAj/AP8JHEiwoMGDCBMqXMgwoY2GECNKnEixosWLGAVaqJCxo8ePIENe5CiypMmTKC1WMCYmpcuXMFEaexizps2bEvPdwskzJk2ezgpiodGzqEkxP1supPkwqQ2lA6Eq5BhUYD55RrOelPqvAsmTHM8VDGFs4FetaCWeJcj1YwWxXUmShPvMkVkxadIa/QmxbVe2azHOhft3IJg3cCsg1Vs0r0qBUBVHDTl3INy8Xx0z3ixRjFepgTMSLtiynUDJnFM3/AoaZFiCcq3kPYdadUm/rrtylYy7I8k3vP6Ntg1zTW62/5TW7iiW9sBtx5oTtwnBJMfQlAci+SEc+/TvCvUI/wxhsHfENWteg1/PEItLsuxrav74TGD1mHWFC9wZvz9E8QIBWBEYcfmX0nwhkfePcQoehIRADyIIUV6mJSehgRgWtE1GLXmWIUp48YURg8lV5F1CVqDzYUkh8NWSiBbVR9GGk0H0BoH7rQhSXo6Zd1I6At0Bm0TQ6RgSOwLRpBReNd33D426lcgQElgZGRJUPNa4UAjGTYRjQicalE8OVoaU10MdCnRhTR1y5CN8ZXbUIFdiLEkRfwwR6CREgdXl5ppxdlbnPw/l1RKCvUHZ0JcF5QPZkLgRGGagDWH5j6GTpfGUmpwqJNWDBAFJ0DakmiXlX14VxqmPlF60GKYJOf86EJ4HySoqQ7wppquHHVoBY6sRMcqqpmIO5J5bCLVJkBXBAYtRGlJleemhWv4Dqkue4fYGUc5+xCST1SIkYEEQhDAuRddFplSR3VZErJ14dbjpZFA1CKJCVE7arruXTgutQYxaB5uH/4y5L0YhkgYoQecWtHBGFcB58EcPEyhjUflNnNG/B916K0XXkjagqhrH1HBCQh60p0Q7sdpulxSdnBB/ARMUx46ylYzSsQTxTBCjKQu0TEjM6txRdfYexOU/ENQshUBKKBSCzxO9sbLRE9H6EcwhKXFMv1h7ORDXBxkXtUDPXB1R0g1RGfZBSCr0cUYXK3SsgnUvZPDbQj3/LOYRBgGuUN4QsS11WXxjJPhJZBue0DNvuLzv4jmJ9PQ/QVtUneRYa50Q5QSdjdNOfideEOgNZZ6Q6ALdDDVFaeRsekXXXi7S0AOp/ihCRc8ekqKYI/SMzJ0dZIXavi/E+kDLF6UEd8kj5DONui/kepAH4e6R29F7zt6gBZMZ/UmsN79Q9QdphoUF49+SBqCqo7/6gQG+4X3Y9ydkO0Tyo5z7QuBDnsZk1ZDlyQ94CAFVzRQiuswBiEc7yZ/RLhSyg9zBfCfpX5JiJ8Hxve5/KVOCBjUkEdXtzyDgWODb8tJBg2AwdydkyAv/l75/WG1871NIDCmivSdlZHnvU8Lc/0w3nwpm5IIC2aFFdoiEMSSOgHHKB/TehrqFQGmG8yOIElG2RYGAIR9QDFsYIfJCBI6qIFi04ELAgAVjlG58V0RjQUaoNCLNKkAWeGPYjBiRy0khjTJsCM2UoEcP0vCDmANk/7p4x3/gqYXOGiNaEMRIg+zECio0mgD5aBA6ypEhSHThP45ANkcez5Ak5KMSolbJJE5ESE9j3R3MuJ9tONGQkGyIFDToSYNw8hZSRGVDoNTL66UEC1QTZkV2qTyFLE6EEvmBJD04xNQdBJDXlIgeEKfMf4ABeZxs5j+iRsdWDmQM2xCgB8EpyoOYk2UAM0YmWzVPiFQTI8ZsSD7U+f8PDyAhl86qIki28UJsYtMwxrin0QAKkqjRkpYNSccRFFqyuPGERhCdEEHWQNF2AU6gH0nmQYCX0YGkwXPu+0cIbtlNeBrEXkhYXDgddosIOuakB/mB41oKkS91tCCE409KFzKGaYatnnpxX0q1lo50gCB5BLoFUj/yJRXi1JEQJAieNJMObpqOoTDZakpPetWEyBOqtNrJVE0iIdINtSB4SqfvwCDVg4AVJFvt1CMPYgF+djOq3vTiXUuChJ8eTKQNKWVa8mFYnm5mDVN0rEhAmhE9IPZtFaTsTAciK8rqbSJ6yMda97XZz3HmGWeV7HrSsY3RqlYrfX3terZBONn/pqYTY/CAbVXjgQ6gQQYkuMcEyqDb3aIFAldwgD62AIRqNCIT4ZhCGbB2MddO5D61XaBfB5IOejjADfEIgwe0EY94ZAK6xGiscU1Chjp4Yx9biAcyVjCJSYThvFMggXrXCxIYrIIEI3jEPvbRiPrWNwyNCEcM+sDfmxSABQ5wQCy8sIV/TMLCB64wExpcEz2YYBWyGIcDsvCPeBRkEluIQRHcwWGYhCACHPgFE8aBBn3swyBuCAIertDil7ADF//ohRFmXOMthEEgYUhxEWxBjx67BAZn+AcHhMwEB6AhBm7YwhbckAUH2MIFoNiuky0yBi6wgQ+heMcGCGAEK49g/wRoGIcERIECUFh3zBJpwwlygYA9IIIFav6CKAggCjqjwAnpuDOeIUIBavAZAbn4szTsYAc6WJoO1HhB2hZtknRsQBpc4AOaQyENaTjh1NQARijGoAcxc1oiEICBHfYgADYIINS5AAYwpHECLpABArV99dFAMWsuCODYaOZDrdXxjGYL2yQQGEMeds0CRCAiFGbeBQS2/WyTNFsPL0CAE3jNhVcQAgat7jZDiFeQcelhDDAABgocLQBCmIDVRA1Qx7LC0rfdoRzUoDchfNFDdZ+ECNIQSL2JwA9+GDwl/JABNRAggG5owOEPT8kyevEPATCj4RlPyQMKQA0ByOABIf93ySnqwQE4nCLlKamCOIRQBW7APCXcgMUpbH5zlHCD5z0/CTdeHvSS8BwORU8JKZLO9PgAvelQj7rUjVaFjJyC6FCv+tW3/o+nNwQDSG/61eEAB1iAHQNgd/nLvZ6QsBf9FGSHhdzRLve5o93l/6j6QYDu9qCTHQNml/s/YMHgwQP+7gJZetcNQoorYODtdAf8Px4/eYPMfe2KZzvWb152wSsEFgMB++bzThBYgELdRK/C5uGOdoJQPvQLUXwiBgILMox59C/Pve7/MXbQH8T3B9k5KWpQA8UTBA4UkOzoCYJ13W/9+VcXSM0FAneJuPznxi/IKYA/O6yHvfnU533/7snOezhoXSA/7/rPa57+f5Di59V//UHuvnO2J6/vvA8/0vcv/rC7nRtVB38893MEuHiJZxBDx3oCIX+gR3b1VwU1gDX4d3wDQX7kB3fkZxC5V3NEN3QGmH8f2BAEWAUuR3YmCHfwVwXDpxA9YCUT+A/7Z4FwkHYZKH66V3Wqp3pdp3cJsXwSYXPQF4QJaH8FYXtlYoL+R4EwqHpcB4Lh94QxEYE2R4DcMHw1MIURyBA8ZiSvR3QOGH2kRxBet3o9EYFmmAjEV3wR4YMGEn1keBDTF4IEwYNRx4YlU3hTl4doUQJoQXlZGBPAx390+CFGyBOmBwp9sASwwA9bCBN2/2hbfaAOS4AQp2cTL6h8hAeDelgRybeJGEGEBeEHWfGIycN9DVGIUneJWkgGpOiJGQKKCmEGKyKLnChsV9BvMPGHrjgRjShsqthttPghhTd7BoeHNxeMIIF02YcQqLiL/wADCyGLpuiMIvGL1EgQfdCM12gQurgAUjeJEyGK/wCOU2cGGUAQLLaNCdGJ6tgQ5ygQ2jh47TiPENGLAgF6sGCP1/iClXhzfIcQFvUPfdCLoHcN/2B76tAQMNCPzCdZxsgQyDgRAfkR8jcQEdkuL+d2E1iRF2GKQ1AQ1hgSIYkhHHkSpvhy0BiNjwcHF2kSuVd5/6CLvhOP8miR1tcT7f+HExzZiiaBdxHBYDzJGKSwjMDyejJZENx3CvrYEUeJE35AlA3RB4/XB0HpETY3gSOJEA8ZjQ2RhcSoFV+pGmQQdik5EVtZFGHpEolQC2lZFC2IgNXoO++IERzpe1SpicmIIVB5ElV3BWSQfAxpeeMIB8bIjpJFfAQxexjADVLIELMHi0o4HdNoJXsJmTpCk/Q4EAzWkgIBB23ZEVXJaYGZmaT5jKNpEJ1QmgixAG+pmgSBmSkhjsKWjk4pW2e5dyWZhx/pmrzJEKnZm8CJEeS4i625EFkZnMiph7lpELBpG02ZnNAZnftimdFZdce5HntpJL8ZnJN5ENdJjc05j8ss6YlzaRCPdwWhKXZyCI/I+XjD6ZqnWTKyqSM8Vp58UwvzmSEJWZOmUws1ERAAIfkEBQQA/wAsAAAAALEA6AAACP8A/wkcSLCgwYMIEypcyDDhrTUNI0qcSLGixYsYM97KkbGjx48gQ4oU8++cyJMoU6oEWWGly5cwY1poGbOmzZsXLZDEydMmqp4CaQ40ZgOo0Ytiija0sZMhyZ1KDf6MKFQJjYEVnB3dypJgS5JCPZosOXDsOZpIfgQVE5ar24VCm7L911Rg3YtjS1bIazCfPK9R3wpm2LKwXIJ3LeZte1ZgCI4CGw+ebLFtW4wmFwf9V+GZP82UQyeskLgwXZVnz7aE8MZsO9GwG84lPTAxxr1kB97iHLld4Ngf06wkbRphhcsZJQt//VU4cJgQQD49XdB2x717xVjRZvi599pHraD/q+38u3mEIQTqMYic4hswa8/LN5j+YDqQ244NLD//pPXzafGWBn/9gUSgTUgg8c8RHuUDkUAHFvhcPv+sh9A2HoXQCk1p/CZhRQ8SFCFF0TVEIYUh6eEIhx/6t9KIC/2HEBhvsNiigf8EJuNEMCakoF3tGXSLFTvteKNERTXV40tKICZRGkTadWRwUhLkIUJGMnTfQCjydlyMViw5JUVpiOFcmTHtJtF0CFnBi11ijtmQcM7ZUGaWKnUXpEBvlIinnDwOlCRF8B00YokFESeGjGLkpxugGdEJoYiTMvRjRwxuFtai1AmExF+QdoRmkQV1yGmVDKVR6IIUgXXQXWvk/7BnqHNSV96tBtXVJYH1LZgpojEqelBLIRgzK60xVndmdX9e9CCbtRm20zM1doosksqSxBRdzpmZY1MYYuiRuMPyZhB8x16r0IFxFvTMSv+BEaW6Fu3UIZ3elrktrlhipCZh+4VJL0bWNcXUoS/Nheo/bg6MkaRmeltpQu/W1FbDDg92C7Ah0dRnuhkjdCVGqxKU6UcV5NdsyB090ytB/xIkRUgkfcqyQMB2aZGFqd4U68o3R/QyQRwD2+RAcYRULNBBE7SlRBwPdMdK7zLd9D8lg6QzSPJqe/VEu72LhUAhFkQhuXpkPdDRDUWN0JBWB13xc1C2+7WJBKHI9kc8N//UcMx3T9TlyR8puHXfDFnhdtBbR0R4QmNf1PjiBSmhX+AJ2X3R3iJt80PcmF8E+D/kCrQMQaU3dETZoUv0uEinFzSzoQetYQzokEYYQuQWza4Q5wyx/lsI/uAu59P/qIn4QVP/nrC7bxhPL+sC+S6R78B7tO0/EAjc+j+aH7XN6wINGf73AmVvUPMXzWz9qwGPfrdz8h/0fkrsr0uQFWo7jLx6IFHfPwR4EAIuRHFfox74krcQAzJvRguUjgXG0Lof1K+B+auI5u6HmKJ4Dn0VadLR7uDA6v3jUiKxwRFycEEQOq8hHKwUhmZGwPvtxgZYMEYLQ8YO8N0iZuS7SAb/05cQKZRQIOm4hXBC4Igd3ixmqeuIEmY3xI/AJw16eIMT1RXEk/guhgYBY0IKlQ4rbPFajSsICgtSRTYaJIoUAaOaIACO/oVOgQNJHbmOaMKDpK6NAsnHM/4FDsq5cG0YKeHy/kHCgyhokAIBQx0POREwKqGRH+Hc+/7FP0pKhI8ugc8NlfA/TwqxIoC7gxS+qJDdbGMMZ/zaNn6UPQGK0CNNEqNujhCCWLJsVUiA40CMqBAOCrA8oCyfg+yIvjVWToyXtF9HhPkYZpoSI7FTCDMBSRA9GMOQIZubQhjkzAcqpI08S2ND0mEBa4ZuVV2MSDQbggU8NqRP10we8i4V/8+E5E+XDkkIAvO5ufWh5EDvYRk4GyLOjwC0IKxTYuUWSi91hkSYpCvhNkBpjHS4k6AWUQKG1JdMk6UNc0PTWkOOdkR2VQoLFgSpRVLqSIT0k3YhWIMvaWVRizCTd+VciBLToEQ1SbQgejjCR2UqpOAUdUAxG90YkLBUpmakf7s5qlYHZBCqBo2mRq1qSOp3VAZKVE0HgkAnwLDTDxkSPiUTa0rKk1WiNqSd39sNGNj6KLm+pKgiihkSPNq6QvGVK3T14Zl2IxwgLtKqohQlV/KhB4pOj2wU6SlIeCcRmLbVqjzZnWVDFdQb6SEffqXX40rLKoloNiTP+CZonyPb2f/CBgLbGK1te9LR3cJmG+kopW+30gdZyKAUIyAGBnQ73IE0VCHPLQgomBCDfSygGo0IRziCAYvm9iQd9HCAG+IRhjFUIx7fixrlFuc24YKEAnXQxz7QG41+hCEMAgnHFMQRXe+mZAwsIMYEHvGPffxjEpMQCHrDEQQPMNe/FinAOxzggFh4YQvxSPBA4pGJGMjiwRCeyDNM0AYmjAMN+sCwhgUShn3EAA/uDfFH2EEIHxiBCf8YgRu2EIYVh8ENQcCDO/or446wIwLN2ACOc+yGRmg4DFu4RxFsAQoQF3khZCCECXywAVn8wwFBKHAjGrGPLBTDFi6o8pVPAgMBvCL/FIiwwxfqgOMRxCIWaHCABFyAAhhYec0JYQEfcpELRCDiHXImQB3q4AJRiAIFdiAsoEOSB2DkAgEFsYMd6EAHFNCBGi+AwJ8nbZAx0GEPfODDCUKxB2kAwwlOoAY1nLCHMYya1AZZAjVCwQY2CIALAgGGsPfABTKA4da4Lgg9nEAQAfxj1VxgQ6iRnWyD9AIYezB0KEIR7V2IutooecY7/gEMaZyAC684QzqoDW6DUIAaKEBALgSACxk8g92ApqBCeoECaswbFz3Qw2O7GZsYZ0wG8M4FG87wgGy2GyWKoAYC2GACfvDj4SohghMmTgSLY1wlinACG+5w8Y+n5BrA//DFAx5gcpUkIw+naPlKYFEFbsg8Jac4hc1vzvPv6LznKIk50EWy86EbfTLcOEUNjv6RU5CC6R2pQh+eDvWMgELoPcd6zjPCjaK3/BRV+Mcp4ED2ssNB6FhfiM29/vGcwwEDsIj7P2AB939gAANw+EfYE7L2f4BC5mE/BdwxMJDuEt7u3VU71QVCBra3e+xyb8jZCZL2gdSADH1o+z/enniJ5P0fi1/8P5b+dTjAIvMMOTwGdL5z0k/682I/iNbJHvmEdN7urBe9fyu/99hrffMEcTxBEn/4gpydG6RwvUEwQIZr9r4gMd+60GFf9K5bXyBYhz1Dji/83ZYd+mCP/f8/ul/98etdINofPu51Hvpraj/vhNc+2gVi858HvyKBf3ve3453snedkvuXENGHfWHXfSoBdl2HgEkHeua3EOqALAFofL4ndM8HfTZhgDtngAVBATcCfwpReSAYGsmHEajXgeJXeQMhdBp4JOlXICg4EM9Xf1WXT7c3gzaIa8X3grPVB4d3BRyoASUIE2QHYWTwdwdxBTdYEH2AhAyIEH1Qg0zHDXfXfA1BeCsIdKSge0lYEIkwEEG4hQhhBhjBgUx3BVTYOjpoE0sAhhPhDjjRhWwoEU94I2kYhwhxhQrRgiJxDRLhDkZYEd1Vhx9SgfPxgDKmhx+hfAhhiBWxBHD/aHQe2IZ2OIkZwYhV1wOUuBBuuH1/h4iZqIhDd4Z/2HMYsIkWgYkKUXz/MASZKH4CAQOt2IqeKIYm53gvCApkYIpQ+A8sxw5k0Hy72BBF94jfU3mm+A+op4pjKBCWiBL6Bnzq4on0lxKot4aw2BN1iIdcIYg9IYZkeBDph3c3YQaflwjE2DprqIQYoYw8MQc8AYXaGBKVl44HwY4FIo3ruIRHAQdGiHpaSBD6SCuK6AcXEYwuoYz4KBIJWRC0aBR5B4qw8YzXVAspuBDc6BGG2AcNmRLfyBPxCBOo+BGEF3aqaI8ZsZESkggECRKjiBAISX+ZBwpw93m4iBMtKR9dnviPcPB0iniOArGSHfF5JokTXzgmrtd9oneRsdgix7iUTokQGfCUBHGTBgEHfMiGSCiI+bAAUjkQS8BZXQmGTNgQBhmWSxmSYXmNZrmFKPmUUdkQSmmHHfmURfkcEOkw37CWzbiWfCmV/3gQZ5iEJQCXrniD+NAQ6vCRfXlze+luZrmQbAgHJUCVrTiXGQOUH1KWi7mZlNgDzVeXkxYQACH5BAUEAP8ALAAAAAC0AOgAAAj/AP8JHEiwoMGDCBMqXMgwoR4IDSNKnEixosWLGDMOHDNGo8ePIEOK/Ajmx8iTKFOq1HhrzbmVMGPKhHnL2MuZOHPqrCjGWIWdQHXaCPrPGUFUFowSXXrRhpiCQ50O/ff039SIThlWjSjGSruBSpmKFbn1X4WyISuoffmzwsuuaQSeuzm27tWFVcX8pMp3r8i9fukWtMKrruGRfv2a9dhWoOJ/N9+AGej2sNhbFAHrpexYINqRL29uOzbwq+XTWj0X/MxX5UskJs22E4y6NsKfYjafpbp7Mchzgc3mk3dzs22VrD823pr35M2fL9fkKF7h7vHrBhP73v7YIvSBenwC/zeOfaYHjWj1qu8O+t8zR23Jl5+fMG7MyW7PsqfPnyAWhBB5dIsVavHW34E7pWFFVWlUh2BKeohh3Uzb/BMCEuhZkcZb+z1Y3hoWrkSYQA16aKJAIfz3zxEiSeZZcid+JIZ9HqmIkxKkdRZjSLHN6OFogE24o0c+wqhThwYNB9iQIGFxlY9xGUkQjR8pMRBzC0mHJJMYpVGkQEIipEc+FU22kHYJheDTQGFyWZGXA8HJZkNkalSnaosZqQd8bjbZGp5ThpRcOgc9pZdfn0HwBm7/UNlnl6zlxpNCZjK0X2MCDWioo49elIacUY6E4UJKjGqQpOkp+FQ7nHY66ZU22P+3aaN/NqTHQBjqQShF8rUG11OtutoQZgjN+GVyLJLFWW8v7tVVYT4Ka5F9cMYVZVwTRjuQlbcmZONFzW1lBRjABittQuetRqOkHqXTLUpvPHOWuecuhG2jxk5pLbD2GvTMQVZmltdPo+VGb739AvqitrXOxBoS8syL8EdeOirlRcliJB2/E796KkO7UqqSmmcR2zF6BwX4j8oKmdzQwQX9tOfFJ5+kx7sEVZpQwBg9s2jNOX/0bwgRuYzQMiCBsSDQApaZqUA6p6Qp0x+x/M+3/kEtEdIDYS2RgtRSfRGxRDfktUwjin3RZDgjBKJBAZZtUdQJjau2WG2PFC/NdxP/ZPVAdw6U7B0IhSyQFAqdTeoxfPeNUD4ZI0R4QaM+lFCFBsnNEBIhSOj4YVz/Y2pBhiN0RA6Nf86S0f9MXlDoF61hTOpi010R4hrx3FAIFrCrukKaT+T6RIjjrpCcBPksIcyO6/E2QZhr9O/wC92hO75+L/27QXH9DTBMsFNP60ADptHm9pRfBDtCxktkclXloz9+Qc/PJD7Ad1rbqBW30I4w6wmZHOGUcD+ERE9QBBkX84AGQPYNpIAHgaBH4GQFCJxPft87TFyUMAZUYPAft3DUAVtXkYAN7xaYYZ34JEgVG2zjBx7cXhpSKLzrUaSB01qRPPz3ueFZz3V3aJ9C/05YkfvZQDox3B5mFmgRG0rucAEsiAVtEIJt8FBaRAshQUYlRI2074C3iNxE9DDDmX2weqjZRghuYQPlfS5wEhFgESNiwoZ0omxKu6DqRsizgDlRIn+MokHUOBml4VB1imPICAsSSEZO5AgwAIMkwZEO250RJCxEEcAg2C0wgONflxRIha6nuyCyz0qZbIgEQ2aFHxwylAZx3SJnghkbKMGVsPRIIyPSRYJkDIX/sAAWXgk0S4oOc7OEoCm9KJA4LASF21iDMTG4DQzZkIAiAWAqw2iMaaIvWaN74C7bl0qC9FIg9QMhFixAzFCayni7dOYz0ZgmF/2udAhBghh3Rv+8gYQAlBmzXkRCYIV05RIi4WSIE3fZLnB4M5eYLEgiG6K0h8oPn6e5BTjaicGQTXQlGB2IQzlar33qkiA84+MsDWIlhgrECukgKURNermQUOkNlVTiSfaZ0JUmRIsESSFmlPAMmUL0InxcUUKDSiP73AI2RmVS3k6CGe8JSIvmOkIILHpUhHhzqf8wHABn+Cn6SbOrS6ERUEPoqFuEAARcPVmloiqTGYKwVZjRAxLi6qZp0nAsdo0TCKeEVS0+wwJW/Rxdqfo0EjXqr1OCgBIkiT5g3oKyTAEgsbRosqGCAZRoLQixKMvXlIwrsZeE42m2AYHShhZjBqGp6caA2on/yRYnqvVIPp7hWvmB1XQyWcMPaouwcN6WPiEY7msXclyZhGANxF0uU/RwBDBEV7pBSccRIAAB0GL3MO64Rh88UEnMflch3iXIVMWkEA8kAw0jEMYUpnAPYnjAuuclCiiYkIUtQOIP8WhEJsIxBXFw13F8BWXU0tuQ6x4EFEbQxxbiEYYfUFjABC7DMw6c35nAoBcjeMQWRryCSQgkHgO+Rx+622GZpEMRBBjBBB6xjy2EwcQnzsQUipEOB7cYIzBoBgEc4IAs7IPCOD6xG4JwhQ3/eCUlMMEXmDAONLhhwpNIchh2XAcnPxkl6SBCN94hCyqP4MpZHsgWYlCEOvT4/8spIQIhOPCFMjtgBPpoxI3DsAV9FGMcBNADg+HcLh8QohmI2IARmOAANGTBDftwQxb+MQ4XfCEdgya0Rl7ABS6cABHv2MAX6sBoIjNBAv9AAQ68rOmQwEAaJ0AAAvaACBa8ww5fEIWuUSAQCmS61RhJxwaAcYJczLrW73CCHejA7H+w4M3AFgkMqLEHAXCBD6E4gTSA4YRu/+MEZOhttBdCDzuEgg1s+Me1ESCNXJzgH7sQ97gVko4lOGEPnbY2H/jABTbsIqTz9sgYegEMaUiDBaE4ty/MG/CRwAABTiA2H15xhh74GH2xEUhHGLLxi6x3DK6gBgoQwIczEAIGbf/r+ERU/g+W48TlHcMHMEZecmYQoZwNv4giUECNkhOBHzlfyR2A0fMzLAPoQVeJInrODH4gPekouUYv+CCDB0B9JclABBxOcXWVnEILp+AGN7qeEjhUQexkT/uDxq72trudaafg+ttDcgo4kIIUc/9IFbjO9rxr5OzcqIHfNYIBWHAD736vwj/6PpFTYCDvbJd73ON++MUvZOxw6AMc3L75fzxeII/HABy2LvbAL+QUfegBLMgedzisXiGiD/vhGY8QdZAdDhgI/UFeLxDSs13wg/c8LFbPe4EUnyBbP/s/gJ93xxNfIhgIO+IT8vkfyz0isKi+8RHC+7A3xPbLVTz/QmhfkM3X3fWvPz5CzF55hXReuuQvyPX/MX+B1L3wj1d/+b0//RZznevv9w9bJ4AVcX+5p3+9Z3nMR2jiBxLnV3jZJ3yvd339tz31t37id30NiBKK13qTdxAbmBA9QDXVN3r2JxZxpxDxt35kwCQA6H4VsYJJp30JEYLBJxI2eINq0wc6eF4y6CEZMBZwIHgV2IMM0QdLQBQX+Fqvl4QI4YRMsYTyg3cIaBA82GFV+BEmOBE5iBNSuD1XAIUN0YX88YNDUoQRcQUUgBpm2DEB2CdtKC0wIC1feB0wkHE5QQY0+GVzeBHuUBHMt4dfFofyM4BGCBRmsBKdMBFiSBF1/zgkj3gdV4ARdzcxiWgRl3gSaEgQV9CChygRmSgRcDCJFhgjqPeJDdGJRqgOgoiK/wAKBgGLadiKc0eKEbGJ+fWIb3gQaygQk7iLZGeLGdGLCdGHrlgQoXiMAgEKf6iMA8F1tKh2cMANkWgQzWgQMAAD7CCM1ohdoTgEC0GGqeiJIAGMyDgxGHCFC2GOH0EBWagS7RcjAUiIM8GOvbd5cJCMMGGPlsGNO2GMJ1KNNeOPAgGOJ5IIv4eLGrF6AjkTC2gQ73giFVgLHsGPKoEFKtKQEDkR+ngccpcIFUGQ+1gXGvk7ijeJ7HAQCnkgpwB83ACSMlGH6qB5GfF+CBiNDspHjsfhBzD5EY1YEH2whmK4i7Bgi9VHAeoYEzwokh4ieBRIEH7wEfWnfvj4ZBRJEGgojjsCfgnBlD0IChbpjGIpgmOpEACJEItYlmpZEXi4lm7plkn5lhTBlYd4DSUpl8cYlr2Gl3zZlwnRkzoIB0EYEXTZgyPolw1xCsSIlxSgl66oDhH5dmnJEIXplj1wl2SHk/8Ql33iB1f5KDp5EBlQmW4SlUyjmYNXAgqRAV55g5vXhQ+AmoPHmQJodXzZmp+omoj5D4uZcwEBACH5BAUEAP8ALAAAAAC0AOcAAAj/AP8JHEiwoMGDCBMqXMgwoTEbDSNKnEixosWLGDMONJZGo8ePIEOK/LgmjbORKFOqXJkRCxiWMGPKjBlizMybOHNeTPdDp0+dqDBCDDmm58+jKMVAtCHmX9OKTYcqDNq0gsKTeoydRMp1ZdV/FZqKsYryXEGrVp85Mtu17cGnE+FWIKuSLViBFez+g/DGrl63gBnShftUjFiCcDH+vUv2Jdt2iwP77Ah1bGK5ItH+tZrGClnIkkNTpAs27EC0IUnjFWOlHVjIqkXLPotXoOGnqMsWZA3xnJjIs4PvtryaYOyP5+ZaQQf2t/DnCcMeT5z6X3IrvGwfh74Swki0xOve/30DJvlY7irTFVyjsnBD6hWVPGueF719huxVGjum/b5MyiOpNxMS8lh1nn8xwWffGmvMlcZ2CEb4DxIFUZjRGjkYCKGEIClIkYD4jZQVZ3NxuFIaTCUVk1oGmphSCAN5OJGFIG1IEF+cuRgTZVLhdMduDYFhhYw6atSRe00BuBCRFG3zzxHGNZdQZ0wWCVJHaVQ5EIwqNkTlaVaGZNiRTgH502EJsQagjWE2BCOAaSgpUI8XPSXnQN4ZlFttu2HXJkt32jZRoAPdIpChB+UjKGF3CfqPFWCQpeWf79mWJWIHkbnTQU5GB+ZAb0AQlmGUfoSlU3GSimVUFXG5pUGdIv9EnWmmKXGMgZOWOmVBWfYKF5Z0KioSgOcNRhoSP5iWq66V/oOlr2VGO5GrGqFWAYFjZUknswgJKytldtqJEQTUXmRaQflkKMal3GK0Lq/vxujoRCASFOtAL+mZEBbGJLlsu28JhCKqzjp7GKE66WHBmP8CHHDBMtH4bwXPvOGvwxcRirBE+SYFwZDrNowxvITWixGNGt0yJMQj51TuoQv9mJHKY7Z8o2hxDCTzXhR1dqrNRu67UKA7h9RZdhsDjVF+BjGNkBICQX3QyxFhF6/SGHW8EBYCUb3eP1IzVKUVEFyNtUHsLIQoQ/k4XRDXBBU9NZ4N2Spyu3CbuM0Pd3P/m3ZCJg8EJbpQh73QMiJhe3ZI3lqkntOIJ6RHREesgebiGuWDMkJuKyTFQPdOhGHfmFNUNICDx2wRv0mWblHqEcn99ECI52yRHo607npDeVP0eUWRW1RxkmvvjlAIvQu0+UyfN17Qx+smrfTahmoNnZBZZme8QnBTGLpEtsOkcpbF716+QM7H9LtFPqdxvuvvHyQ11LIrZDhDv9e/29Hubz9Q0uvb2foKMsCoxadZZBND/BYnvYLoTyT3U0iWQlUB12AufYVCSf2sJ5ECOsUGSohCBbZivBDc4mcCgR1MOCgR76BiG7di0/Qkgjgl3GF+GJFeAdeHhBDYwAbIQoUM/5XWQIN4kCARfKABb5iQ9SkhHyds24H8948TEoRCSmzIj6QWPoOAwVsRPIgU7oCEdNwCQ0PE2gJ1FpjPPcMGIehXUKiIkO8N5IgHESBFwuhAJ90Cd6QzXhZX8iMndoJrerBCRzxAR4QszyB8TEkBO/EPGOkBHGBgIdZUuJD7DfJ2syuIEjoBJTCkA5NgYGQjr/iP0IUui5GcSAFlto182OQfqFzlRZyok3wICFJr1CVIPsnGuB0kX1YwozAtEkn93RCPSMziLQwFjjEEk46PxEgBYxmRaVohBJpcJkbqJzNuEvMWUAunOEHHKYMQ0yPoXIM6jZcngXROeQlhIkYwqP+QW9Qyk7vjZEIEms8jvvN1xgBDPdcpGg7mYxsvmafNJseQhRKEoGJkCRbIw9CFeC0i3LzdG67ZMn5exHuhBF1IpWbHgjzDCiRtGUZl0tKJIOpjHpCozf4mEoHONCIIA0MuS2dSj1D0Ik5CAkHPd0KVQcCiHWVIRA/CtJ8i5E5yqqZOW3bPkUDVIHmbTxXLZ0VnlY9sW8VaWlFiUSs21X39o55ArDCGr5buFlpbq0XWNs8GpkEKx9Dr2WKakrIShDJv/R/YwElHvCaEsCrpSPHutA15LhNRgkVJoOQUJyTkILONBOihIIuSIySUoXDraldFslqwgkC0UZ1J+opKkBD/HEGhrsumhPRwhKfGlis+dWlC7Wozq1JEtzexAGx/O5t0bAMCoGUuTraRDrFKdzbPJe5122KBdDzVt9uVyFFV8lQkQFehmYxueEMCgXR4oBOg6IMHvgte12k3IfcVSJ7yi6+DWBQMfXBADBhRinBMYQQYqC501+sTd/wiFvuIxxho0YhMhCMcxJgvGKzLYJmMoR4TiHAY5tCEf4ShERceQV3r22GWpEMIJPCGF7awhUZMYhImrvAUSPBUDrdYJep4BxpG8Ih9RPjGAjlxOIIACxb/OEDPYEYvHOCAEcw4HkhOciZiIAvv+vjJIWFHN97BBCY4IAtHvjGO/+GGIOBh/75gBnIEOPALJoyjCGgOg5onEQ99FOMfMIDAl+PskR5EoBm9MEKZ0ZDnSYQhHm3GgwRAwV9CU4QCZzgDB95RZyagIRZuCLU+RjAOCYjCHZW2tERgEAoBnCAULOjFF35hBCo7gAkScIEo6OBdVYskHe84QS4Q8A9ErOIddtjAF0TBbBTQoRep9nVE6OEEYSNgD3tAhDScYAc70OHbwKCAtFGyAWlwQQBc4EMo9rBtJ7g7F4oYN0rcYYc9CIANbBAAH3IhDQScgA8cCJy8PQKDXkgjFOfmQrrP7YNBd3S845UcQ27ZEBi4AhjSkAYL9tDqV7BDDxQXSMQjInCflJxbD//YNjVywQcBEIIZDzjowCmiCGq4wN9swAUR+DHzlSwDGKKgBh9ecYZl8LznKpEBCqhxglcw4+hITwk+7IACPpxBBg+I+kqSwfRmYOAUWlfJKb5wghdwowphV0kHTgCLKoA97SnBwdvhnhI4zJ3ueEcPN/KeErBzY+98BwnYqwD4wH/kFH83/OEFUnjFZwQO/0i84gGP+IqgnRukMDza/1GFziP+73uvAUNOQfo+LAEDeQf930n/edCTIvMLgQMFQHEFvK8eDrjHAAZwb3fSqx72CBH9QMgA91PkXiCoHwjqcf952G/e8QKBfPKTLxBYUP8fvQf924Ef+FNgABYC6QP/Q75+9sYnBPyWbjzgNw8H8KNf+QdB/e4Rz/1xm7/we/c72Nv/foT0/x++1xAYIG7iBHjmx3h7d3acF3mgRxCsZ3ywEIH/pxD0J12Fd3cOKBCVZxBg14Gkl4EACAe6F4H/MIEDIX7bNXduZ3yn4HYHAXkf+IEAOIMJkX8iOIIS+A/i934RCHnGg4EOOHdAGH3Yx3zYp4EtSBAu+HwNQXoiGIE4aH3f93VDqBDq0C4PKIPGd4TRx3td2IEFUYUawQ1OqHtmuHu4p4EScQoE2CZvd3fTNxA+SIE+kX8IuD2Ql4bLdxBvGBgJmHl7V39rGCZ5yIUDcXdiCH0IwYSK2Iiz/9GHT3Z9OjGHHYZ+S1B7/xA8OEGJCJGI/nOF/yB8BdGGssGImCN8KHiAgOGJCIKCLEEBkpgQPeCIOkiKDKGK98GKWAMKS+AiuNgmmCgRrhgcuigaw5gRxHcRsUiLClEFthhnIUcR0ah4xciMPxGM8oYPEgEKGJF8goh3xzgRkmd47mCNFeEOJthR1YgTGWCOKhGOdLeMyShvZiAT9diL4+eIJTCKCiGKvsaJBrGMCAEH3CiQaVeOGjGPCPGM7ngQ3NiQ/3AF2AiR/1CPAFkQBjluQHiRBjGR/3ANJaCQBcGRvwWEMICQYRgSxDcEDOGR9Yh8zMWSCPGLB/F/Mtlipv/IEjdJEGQgkC+Zkj7hj24xd32QkTDRAw9JEP23jnDwkzmRgAQhlDBhlD4BAwlBfR55H2iXCCxBkvJWA1JpEde3jh/RfgKxAB4BjyFBliOxeWGpEFnJEqjHlh0ZGG+ZEn4gEQwpEj4okiqBAX75E3eJE8RHl/D3gl3IlwvBU6HBlSmRlAhBBvjYED44h3GpEpOJIHlZA44pEFwJed+IEiZIlTKRAenILW5Hky4SmAQBme4Ifk4ZhoN5EXNAkbZpja5pEGaQdRSpmgswi7eZEGTwUSpRC8F5nEg3BIZJi6yJnJSEnNAZnRjRA0ugmrZJmv/QnMEJC3Awm3y3h9IZnhlAwQ3EF5q3uZPi+Q/YCR15aTxk4JWK95y32JCniZHp+Q972Yhol4jwqYjtmBAlAAr96Xh+d373eZ+5GZ3LKV0BAQAh+QQFBAD/ACwAAAAApwDoAAAI/wD/CRxIsKDBgwgTKlzIEGGafxUaSpxIsaLFixgzLhRjIaLGjyBDihxJsYKFcyRTqlzJUmIFY2JaypxJUyTHhzVz6typ0BhOnkBT2siI6qNHgcaGBl268aCNmGKG2lBK8alAqFSvEiya0FkFZ1ZoMB0bsoIYsxGPpoyI0qASCAXbkp2LUO2/mBChikTpsW0FuQKVHKO79KfLgmYF2oX48VxfgSjlIhkMmbDOWxVjLj6LlyTgCn9Bo0QiT2A7wJZTF+x8lyDrkW0dC1wjz/Fp1bhXG0zsmmRayGtyoGy3OPdFwyRftx5YXCPbgSGMORaD2nhqtcq1pmyrx1jEs9bD6/+m6fEZRLQoMYu/CHepHoEhdmsE8+a7x6zrM65JmX0mffvV5adRfxmlIxAYNd1iRTt3NSfgRWMgt9MRIKVhBVQOPmgRgSxRSNA2Ah0RAocHWRhTGhlqGFR7PIlhxUMoqjiSGGJIiNEaa2Dxj43JWYHOjinK2NBQPFKEhYc8WcELkAIVKeRCOP2UBoksKeFakP8oWYGTTzLETkL4AfVdgwm9AReXXTJE45R3sUnRfipR+Y8Fz2yZJkgxUVUjRUiqNOZB2xxTo5x3FqTjiVCloedF6k1koELgHUSanRE1WmhFD+nV5EBhimTeQH0qFmlBk2qG5aUESSkRoQQh+WhDr9n/FVxap6IK6WowCqSUgXAe9Oo/R+TzD4uBKZQWVKPOep6tmRU0paK97VhQqAkh0ZCO4x2bVnS0Mttsa3te9ay0QUXamR6OgMaYtwvBpVS4eI17V6cEvbfSn2Q+8wZetbI70J65pooQtiAJmxB2FUBQ32/+HudQQgjm5BEYF2rXsEJUZRytQvZqhKZ2CiJ68UyfAhXyjqyOjKiNLP4alIUwpjwyRh0jVPIdAymB8z/PREwRODHPPBvN/9T80TI5D+QyQ0oOKvRH8cFnUNRJguH00x8R7CuxBO1MUBwEYUH1RFZA4DS9WOsEYkNcvvHM1WmPfZDPOP5jsEF3EwSX3BT5/5yQYOGmXVGvec+FxA9iWCq4SGuHxLdCpCW+uEVHUDvRp1pLUXAOkk9umZX/9DoQ1wXlw7ninktk+UWaDwT2RWvAhJnMWFv7kd8ILfP6HY0vFIIFktN+8eMtaY50RehKbsPHzKKeUO8FgS7QHdIb9F71C/GekL7Bzyy6QcxL5LVMz7yIGdqLfz99RVK8ntDx/4yvkGEUx5s6Qbyy1Hr8F4Wq4JSBExzzdrYz7CkEegzB2f5K9I//0Uh4KtJaAycoEvnxryIWTIgVbICKr4ysZOAj10IMGD2NyI+EnLLBBiugilkITX1puIWEUEiR6q3tFrhLWkH2Nz7zoEJLqrDE/f8qojOPDcR5EvGADd4Ahgp0QRLhsxWasLfAhEiBhgVpXAYNcocj6CENSqDBV1LhuSgSBIsWlMIWrbSzKnYtflLohEDM9BVnDLFV/3BjTfRYkGUsQwkUEgzDykgTLFLEj3ew1jYQx5U76vCM6xvLHaSgOT1sYw1piKEjs+iWkLQOiQfRHM7uQEoQbcMYt8BMDu+HQOwhUCKGHKEcFWmMVW5SIK9UCPZi+Q/iIQR0+VCCLVOXyx0qhI+czN5BlGCldGDBEam8JUW2OJFiKjAhcvRACN4QTWmCJI3zM+YFDxIfPZjvH8NsGOlEogQ1LtOdDOGjteBiThyCwQPe/Ij04Ef/vRF6DYXvuUU6wAGGdKbOdhlZIDIrggSDCZSgBs2nReBHEhxC1HMgPEg+DNa7YsKzWCCd5kJuAY50RNRWwWKIQEHiRkMWbqQlPeniwECs1Q1kof+oHk4loqCeSVRp4bHCGGT6JKJSBKFjscIPCorPnzKkmMuEKkVuoYQQFHSdF3tpTqzESyjlVB4FnZxVU6JVkCDIedvIh1HvZFOQ+PIjRUJCDsLasIyuBJQTsSlOGqUeJKByrU5VHUHUF7G9GuYn+UBlU0f2VryaTIaK2+tslIBDrIUKDOo5q3+OmBD18AgztwgBNAGLqoiRtiUwQqJ69MBNmnrutDnBzENkOEHI/5ZPk6mDrUz4KrCB3Nax+YxmN5cCASsMV3BlDZ1AsLAf0SVXIhI8SHQL8iUsWCEdSwtsh2B3Bz1gVaJHQOpcrOBT7c7kuXjrmknNq5C20oS832Wv3ZjSiWfEV75MsYBJ74tfoBxhDBDQbX9Vko8QlHfAdMnHDwKMYMJgYak0FXCXjLpOCKzzUXZF50HWaVcwhGABAQ7wVRvMk4KCQQ9rCPFVXUvimljYwjD4hgfA0DMaBzjDLSYJU5OBhl8w4h7BKMMQIGBfGueYfPRwQBa2EI0FNCIT4ZgCMdJRYwkfGSF5cIAXthCPQIwhDPHIBJRH4AER8/fKFHnGCwjgjS3HY/8LppjEP8LQiCijwaQsRnNI9LAKEozgEfvYxxYmQeg5P/keHaCx0fSMkXQUYBUOcMAI3LCPeBC60P/Ywj0cQGUcM5oieuDEKowwDiVXOgyXJrSmi3AF+34aarjgAAGYYAs0ZGEfqL50GNwQBDxcwcKv1ggMImCCXhiBCeNAgz62kOswrNoWIvB0sBsCgzMQggO9qAMTmICGGLhhC1twQxYcYAsX0OPM07YZF17BBw60YQOiODYaRjACNDBBAi5AwRLQnW6DpKMNJ8hFLvaAiFW8YwNfEAUBRMFwFFCj3xpZAjUCjgCCI4IF77ADHTZOB2oIwZtjeCtLflAQGGwAGHz/SHkoQrEHYADDCU6ghhNOQIaCjAEjN/+0DOywBwGwgQ0C4EPLgSGNE3BBBkSA+Edk0Is9cMHnQQ8FH7jAhn9oQOkgIUIbiM4CRKz86US4OtZB8gBpwHzgfHjFGZI+9pCUgxqiQMAJBEAIZjyg7SERB9xnLgBc0AMOeA9JPRyedhMAPvAggQM1UJD2cnAD8YJn/Cv68HjIf0QcdDhBM6pQectrRAsncIXnQ1KGPWDgHzUY/UeScYp/dF71F6n862GfkSrQXiOzv/1EDm973Vfk8Ln3/OODjxDZk0IgFFD943vfkNYPJAOW54b0py/9Gkx/IZWHw+kHoo6xU//70z/F//SPf5AqnKIPsIC8+aUv/lO4X/zft/7sSVGDGlDgCpDnhvu1DwsMnP70cAAH7sd51/d45CcQxJdulXcKgLd9BdF//xCA8Cd9zOd6Y2d7wzcQDngQ2/d/7kcKpCB7/3CABnF4+JWBzjcQ0ud6K6h9FIEB8KeC+MV8lYeBLPgPrad/3MB5LDh7p4ABsJB+CSGEApF+4udNKYiANzgQrUeANpiDwyeCB9F67ud/QUiEJEaF7reC74eDW4iDSuh8VCgQrQd4+/d+aAgH/ReEQHgQQth/wOcvSYgQ7keGaIiGdigQVQB4ZigQASiAdTiATNiESdh7PwiEfQCEV9gH6Id+Qf+YiCbILmMYiF4IiCaYgnyYiQEYgWRohmNIhgUxh3PIhAEIC47IhkDof6oogAmIEPiXH/sHhs53eJsYgABYi5FYggYxihrBgKrYf6qIAawIghSRi+LBh//gf8lYiwQBiKAIhtDIiy1xhgxYjfqHEcknIJs4EAL4DxUoHkm4gJzoexJBfmaQEcboLemIKiVAgksBB4mAegiWjUwBCn0QSSQhjc2IX0CYje74D32wBOQ4EH3wiguBhb63jgYBfbd3BWRAjwyhj4TRindkkA32jR8BCv+4EAIJezCQOkNQKF9CERI5YB+JEe5gEfH4ahSpEhs4kJaXeg3hDqCAjv+wkjD/yRAbeWWtJ5MJcQXdZxGnUJOwBwovqRDnODlJiRtLmZNO+RHqgJBPWRCAR5QJEY+Ad4/B1pQKYYw113ZHmBAKaRAYYJEHsQRmOZUHcZIDqZUEkYJkwJaQN5b/kJJq+YwIQYu+B5HYJBBf6ZbJKBB2iWDuIJdvqRH3KEcrcXiDORA++TQlqRFSGRRHaRmXGBSTaZgHcY5cyRJNmZTHh5OYWZlMAZgqMgf+coAp2JELYZoF0ZmpgZEVwYiRiXeiiRCT+SS5ySy3GRR02RCuiTW1QBCyORJaGZyEgZoj8ZjTGBIKiZCwaRHRORBfmRvMKRIUwJcL8ZLIyRJW6S2nUAO9mNkQkciIuzkWJZAQtSkjqXeNO5kfQfmTd9mV4zmf/6Cd9pmfYnkNT5mW6ZWTpGkQJKefBFqgLVmgB9EDOcmfCNqgGMGa5Iif+XmeT+IHT9OY2+mgXVKflxKfI2Ohd3Sd8xmgd/mesHcK6dkQHup7KRqRAMoQ6febT1mdAxmZJKqWDNmg13CjTokBnfCdGoqjBKGYBLqi0xYQACH5BAUEAP8ALAAAAACvAOgAAAj/AP8JHEiwoMGDCBMqXMgQYbofDSNKnEixosWLGC+CwXIuo8ePIEOKBHlrwciTKFOq9HhrTceVMGPKXHkLhJiZOHPqrJjG5s6fQIMKtPHPmdCjE4kSXXjTo42mBlFVaHjrzVSkWEFevQkV6siX/67+O3fulhWxAtFm/bk04lS0W9+G9VrxXIWOHe/eLZjm7Nq/EitwJShGzNa0ItGSRSvGSjvAkC+qNXzy5VSw/xo3xRw5ZwiMamPilTvQ8b92nDurHtj0JunMdL+ytoKuAurUq3MTDotYbOyMYmlnfq0792+BlIlrnWqF1+nLxaMzFqw8ZfPMZKNrb/j5n56vb2gM/097a7vu0AO7p1QCYbx5888Etpep5Bj19/hzbrNPOX/KNDHl411CSGSExA/3+QcSFge1teBBWKgXEhLyJPgPgAqedFxFDEq4Uj4VpoFehhlhCFKBHm1D0Ro5WEhiSIMNhtSIBrEohogvnoQhgCZaFF9OWBhTAY45ivRUZplh6KBCAqJkYWh6CElkkR+lYWVngvGWJUF6+HNjf1Re9FkahZGJHEE9RgQGXwvNV1BrBB32jCNfDpRmmBJ5dVNbJi550DYMbkjQmgJ9R1B5u/E2UAXPWGWioHhOdGOPfdqJEQRuEqSEQVNRxlVTELxRZ6QYcUXmnawlKlCTAiF6EBJHCP+UDkWuIScYGFaMSmpFa5r65o0XpnpRrAyt8WZCZo1K464VxcgjpE6m1dRVyZrJLEUeELTUpALxeKZCPyLkoaRaztWXlVChei25hSFpUGyIQktrqlOdS+aW687LpkHqxnRVpwJZAWB1+SpkIoZ1mglsQuFSRKxF4KBja8EewTmoq7IuhPFI1ylKMU8RpZOpwwjJWxovMn58FKEFSRGSFWDUqnJBrP51x0AjL/QGBCnP/I+xErkan6EIMWhQppsa5PJFSkTRs88VzUoQ0EYXBAHLBSlxh9Yi1fc01EEvVDOEMHntbr8UsyNR1QolPRDWBy3T5kIUfg32RGPjlA7cBdX/be3dEeVM0MMCbXpzQ0t/hMQao6INeEIC5j2Q2wkB3fdF+eRQp58zEy7REZ6THZHc/xyet9QH2fj34wdt/KqaBKHo9uH/SCF34hGtYYyurEcUekWuq4iQEpQnFIKXV/a+ENsTKSEF1xnRbrwF6GbmOtSOW4Q7QtIvtL27etB5S2Gc9w5BwxgVn1Kj3ipP0fcMwU9Q4vIbJHSu47vfakPqA8WqGBDAn/5Uc4f6DcoKUnHGstZlOTQFSyLdG4gBR2KDqqDCGalIxQJJhTqUCK90OLmFWdrhDEkoIxUDnAmKLMWQCMrKLDZwxiwsMYsUxm4hW4ufQOTHN+4R5Gad+EcA/21wjlRIIhXXs+FBoCcQFzovIm7r30AK+I+kgUNEGFSF+0SoEBfWLiJeVFr8pCCFm2EhYv8aoOvCCMWEFI9wbJTbzfIBDpSh4o5KHN4XpwhG9bFxIaT7xxHAkQ4r2SB7eXTZH9OHQ9tVMQ4/EGES84iSpPXwIGWs3eFclo0QgOGTYMjW3X73s+b95GZK2MYR4uBJ5UluISqSYkEWORHp3QGIdMSCJCfZuwL1b4JVbCJDVliRbazhDvJAFC8pqSlgJgSVCXGmEtawTGbOciQbQ6X8YqWEHHBRlNZsGwi550yETDAf6TgCCD4pwkuGMyL0m9wfc7iQEHjgCMZYExffef+RCG5SmLJsSD62oU9w8pMi9BRIHDLSv1vkwwL6rCbFOigQrK0hVsTEIeUSl9AFOYKdBvXZK1NyM9zRMiJYeAM7b+FOlRENJCcVSQjewNJbhPSgNzxJAxmiByvUVKJhEtxHQJeQD4pkZM/wKRja+ThSWiSjOXkGOH7aUoo5VTsB/KlQZ6Y2lIxUUx8BAzg8sFSg7ipy+wMKEjK6qSNAFSG4kiQicSofiRh1VQgpj+tuAY6rpcGsdDUIRSOizFuoyyxL/Qdgw8S8gSx2Jjv6q2J7ZBa/PjZMGWUpYNTVvoBBwLCXZVZ5EpsVvU5Wsd0CrWdBW1WVKbO1MUGkt6zwQP3/MZVlmkUKpVA7kDccI7QphK1M3qAH4AKOQV+tyE4tggUp5OOlgYVJcjF5hHEp8a0DuapAtKtdeBrDutE9SXcPcodOhGCr4RXKHbahh8GmN7tAuYYxnoHe9/5kG0h4hnDtOxPQYYq/awlBDs4HNfTpxMAiSed/AYyVZxzhavxEsEB+BAYJS0RwsE2HMRbMYI+4VyLpQAKHOyyUbWBqTfUlcUogkA4LPEMP9L3aflXskRc/wwLnw5SMLUxjkJzvGUA2cY51POIeH/XFmHqGiYFMZDAU2cgfwVQ6xtCHDsigFGXoQzpirGMoHzkdyUDDFPYhjHmEIxzBEIfInExfL4Pk/xlj0EIsvBCPMCwAGfHIxJmJITImu/kjetgAGh6xhXhsIRCT+EcY9BwOEmy5zX/GSDp2QYAJeGML+9hCGCbB6UVn4h4d+GSKI50QdnDACGiYc6Y3zelJxKMRUyiGyEZN6oPg49RMcEAs9lHnVnMa1sXoA5BrHTVO+IIATLAFGvTBa19PYgv3KIYWPknsihDCBL0wAhPGgQY3bMHXYXBDEPDwC1oDDror+c4YCkKGbhCCA//QtgPQkAVeh6ER4naABOoBXXQjBCIE+fBM1s2sBzTjDALgQC8IUAcmoGECWdBHFtAwDgmIohcPqDZF+OEDPpzgBKFYxTs2IIo6GOHkdf8QhShQoAiNV0QGTjgBAnKxBw6sggXvsAMddo4COjgh4y6vpR0Q4PFchCIUe5CGE5ZODWo4wQcaCDpFCkCHUAjg6lxAujSAwfU9cAEfUq+ICJwQCjaYXQB82MMeTsAFAdAj7BU5RTLsII2jc4ELfGh7M5IB94t0gOvSkMYeQsGFf+Sh7xc5xQZQQA1g8IEPrzgDBhDvdxSgwAmPP4MPuEH5i9CB8Zl/e+ctkgzQC+AMcBi9RU7x+RMIoOWqJz0KTsAGEcR+9SjIRTNOcXuLaCEXL+j96vfAd94LfyJa4D3nj18RUhhkCcxHyCmUXxDoR/8gxq+BQGCR+oGQ4foFWT7/KcgAir4v/x+cJwU3uFGFiBgfFuo4v9TXz/5TrF/93KgBKfD/D+eH3/igYHxht372R38GuH76t34EIYAC0X0FQQp9QGwESIAFuH5VwA0VSH8FUQOnAAtXYH4UOH1wcAojSIKncIEGSAra53zO14Hy53IUCAfdN3kEwX32VwXTd4H+5380tnwviH4GwXmc54AIAQv/gAEyeIHT538+SFfGJ39COBBNKBC8p4QH+A9wMHlGyBBIqIBU2H7/kAgJ0QNQA4YJgYO8p3ztN30ViH5eCIRwOBAkiAGw0AdbyIUjSIUR8X2RwoByWBBsaH+BiIECQYgKeH4/KH1omIV12AcR/3gQRhiJSAg2AliJ04eBJPgPbKiJfiiFCZGGOZh6eRiIpIiFdAgLqAgLGKCFBqGKq1iAKhOIMoiF06eJ2DcQokgQogiKJliCpQiKCWEGIriKqHiKqniMruiKvMeDDFF+GcKA3SeD0iiNWCiDmSiNvJeHvmh8aWiGBsGAnUiFc2iMqUiHp9gH7tAHeagySDiNs/iH8JiN/wCGaTgTJAgHxZiPq9gHV8CPGFCPEhGO+SKQOYGD0niKq7iKWYgRiUhq9AgHOLh8cDAEZlARfKgTvEeDA6GRWUGQMNF+UdiQkUF+/6B9BuGMzFeHHPkXREhicECGO9GSedQHFHCRDCF+o/8nhhbxiPjhkUfhkxFRkQJhkhKBkoAhkrrxgeDXEEC5h0upEAT3lCnUlAmBlPjBkzlClUDRCVb5EZynlfZ1hzDRlQAGB0qpEO6AEdZXaxTQEGK5EGC5LlX4E2mZECUglSLRln03BAjBl3j5D2v5DxVZlwnhBwJxBWfZe3rJEHFJanwIB+Unk38pEIs5mdu3EEbJfIm5kSsJfoQ5EJu5lGpTAjAAfVhpEc5HlI8jlHooEDDwmbYIEov5lhYhmSpjm/CoEs7ol0BhBqpJhIa5Ghp5fo2JEbz5D7DAexfJmgeBmyjBnCXJksgpEJ0JGBXpnFnBhB9zftgpELwZmrq4GjX/QIgnQZtAwY0VAZseQZYwoZoTMXndGRPgRRGnGSndyXv1KROnUJl05Z7UGZgoUZznCRLyp5My4Y3/0JbxGRHyV50fsaCQoYIGehKhuQQAihA82X1XcKEwAQscGiYT+g+1UAsH4X8IahDdt4UQmhP5KZgKEqIEYaI/6Hwwuh02eRCZ6RGnMAdeho47waNBl6OWOaQHYQZBdH19IKQFYRLXZ55rQaJE+l4tOpkCenswIBHqcH1HGqX/MKXbUT5E6p9QkwFcahH8eXtKihA1Wqa3B5Ns+qZwKhE3entwsKWMGX12mhBkGqfXl6UK0QNnyqd4eZd4eaIC8QBOipfX8KF4DQmef/kNYBelblprAQEAIfkEBQQA/wAsAAAAAK8A6AAACP8A/wkcSLCgwYMIEypcyBBhvlsNI0qcSLGixYsYL67hlbGjx48gQ4LEAlGkyZMoU2b8AUaly5cwX4YYE7OmzZsW9UDAybOnRRshf9D0SfSimIVigFI8elRg0oSoKjBcI6+oVZNN/0kdWCFryK0GK6zJce6qWYximGrN2tWp1oxgwxLEQvasXYlepYoBW6GtyLIEK5w7J/gf3XPt7iqO6HegWr0ipZYlXPhfiFaIF2tm2LRr3KNbvXbkW1aPMcSAN6tO2Hbv3rcpwerxhzjuapGicUv9DBn2x9TP/HUd/C/17dW2fXd+DXLyM0cV2iU/vpotwdwn0zk693prGuog09X/nJ4Qe8SWnourB3/cvMB8KMG88WycfcrvIsXXlN+Ouf3/Nt3yRlrkAcgeFiEktA1B+EUkIIEGwuReRPoNlGBBF4aUxoD+RXjcGh5NOFAaVoiRRoEeYvRDQQ1WtMYROG1oIoopdpTGUS0SJaJAJM5Y40k3/mMDUzkqVCRGSlzHmRVpnPijR/CNaCKPQwq54z96vGSeGEw6+aRKOSqFE2RbWoHOiaF9iRE7/0z5T4v4XdlRhQZlpdZaVvByI41qRhTkiEK+mZagIiIBooMOtRRYY07luadAfPa5FH5/FmSeom3uJNGCCDW111aOdiipRWnY8F2cDeJYkJgGHSkQjAVJ/2FQlAVNF2qkoyJUUpN2nurVkbR6xGlgbXrm2j9W0PBorhmp2qRjb7p1EBIwtQbpP29AsGy0zEakqZAtetqUqxJlSdFnjlXwRhTFdpvRd1kFiapaplrI470FPdMQrAdtBZkSx7Tpro3SsqgWdt+61Jkj+g7c0YTwokStRdscQ67DE42L70AlHdRxQZiKtM0PcWL80YQJKxQyQxcXhIQ8+OFqskst0vnRyy13u/JFz5h7UpIC2awQzjMnFCzLA/lMUch3iHTEGjkX7dGhAmGBRUEfD3QH0FDmELXUDO189UCHUo3hP1z/czRG+Xi9qskpS/Tx2gYN+4+iYw/EtawLkf87lpxgx9SwRBkmtIYxdwbucUJCE0R32jBhgbjAioPEr0F8EzTsTnlrblEIk3ta+Xs+NU1Q5gjFLVAI/iQ+ekJfJwS5QaYjVHtDejji+uu6GjRxRooWrpDdCOkxYJuA826RFEqgXlDjBzlv0DMcNlWv8gcp3ZDdSd5OkL6z237Qd9Tfmby7RWr/O0XhgyTGMyWmdf7ol3vPUBzLqARBiZTPz+yz3BKfR+xHEVjZQD6ocIYCK8Aq7DEEcgQESfuCZoNbWKECqpBEKpyBCuylASJZY4j0BBJBioxwIOwAg4AwaAlJqAJ7Q5nICPc2wITULh1WaEcXJKGMVMjMgSIBIUH/JjgQKciqE1gqkTNS8Q9V/BBslzuIEkqoNxKCRAr5Gwg4xOAMT3TBGRUYAhAXYjpZNS1tJ8QcQ0q4jGXUDhxO6gsqdqa4lhGxITS0oRUP0sZ/bG0bMwCDDWyAClQ0EIhHWF9HCEi8iPQxDlK4wwz0cIsmfRCIl9RjrCIyRTVWpI8CWYYKsKDCW5iSjmMsyO3uqEqJpPEfy8CiQLKxBjDYEpUzi+Jx7hBJvV0jG/loiSlDKDW6GcZ3CrrIKxHSPYF04ggzqOUwiZnKg1CxI9qrYiuzQZJqsk+EaEtJL/+RjR9Q05tkLEgjF7JMhSghSfxgCTpdhkeKUPFIJ0QiOOQp/5BzYu8I21BkK1lJO4PErZMIWZAVQlDKef7jGS+KyToR6keEsGOhDc2kNyMKk3UuZEF6UAIpTfkPfzpUoOEcokia5jwlyCOj2BucQywSQYom5HKQ28bVbrENaVYydg6VSPcIShDv8aunpWyS6sAWw4aglCcl2UYOQKjRoP5jqdETIEOMOa0cCBOAVh2ITAeC0gURVSJHQwIIvqo8rn5ECR4VyFkTggRjtCQNLcGq1HBJEWo9tW4Fmet77BotoLorBCZFyYLsFlddrWEbpeQrxi4nWYpkM5kq/cdf8bUGC0DEsGG9W0LGlkiySuSDp+pnCBxxCzCANrQicS23MgnCEP+8AbWvhe1HULurfkbLtpasZmtLapfvCNG3q7ttJRO7V+IOpLJgwhq3lpsGPXTJmyXJGnSjW1jnJvGSzG1uSTEVXpOQ67OmhF8ldXse0d5EveV1IBbKJpLOIcRsswIHgti7GnAcwb781ezQIuJWp8YhHwUeoy4LsuCZXsSYR/AvfgN8liPE4QgJpnCGTeJfAFPYLODIh/A+DGIsjJXEV7HCM/SquBOf5LIUcbEFbIniu1gAAix+XY4JshObuVisHknYgrZbY4nsGCHGgACRi/wSJKRjyUxWyRH08OMo32QbVLayVZCQZS0T5Qg/OLKXTfKMZ+RDD2BY8YrHHJM0mxn/zTiGQJnFzOaKPAMMOBYxjm25YhzX+SR9xjEWfhBoOZe5yn+uSJxx/AyrxXnFOsFzokFy6Gekow/qIAMsPJCOQy960kGGQDqSgYYpYMMc4ZjCBGCx6DKDOiNyBgUTsrCPeAyBFY3IRDjCQQwPGBrRr2YIBepA6y3EAxnKCEMYdB0ONHTa1cGeiLnY8Q40eGMfWzD2JLa97ExMQRYh0MOKCNLUhcBYIR5Iybmf5It6jCAWXsB2PLbNbV0H4QXLIELtiBDthhDBBPVwgAPgvYUw0Hvb8WhAEAjAD378Qw39lggnTLABJtjCAfrYRyMOPokwuCEI43iAwyMu8W60wQgW/0eDPgp+8C3cowi2kMHISd4QZkTAFxtA+TjQkAWWh6ER+igGHiRQAJpLpByEeAUHemEElKNhAm6IehbQMA4JiEIcRo8IDrjABT5woA3/+EIdmOAANDjACFZHAR3gkPWGwEIaJ8hFLkLBgVW8ww4b2IAovqB2Omyg7RGhAzDiPvdQIIIF0rCD4qkh+GQAviEdoMYJBMCHrodiD9IAhuadsIc2nOLxDDmFFuwQCja8gg2Ux7w09uB1toO+IVoAxh64IIDa8+EftPcB1l/fkFMkAxjSkAYL9oCIUHCBDRjg/US+QAdq7CEUtT+DIpQ/kQ6IQhShaEbSzyAC6kvkFNeXRv8zznAGE7je+w1JhguoMf4zCAH9EimDKOjABfI7Hv69/wX9z+CLzx+EAvhXEOKAAqFwBi9QBQWRfKDwD+oQgAPBDQRQgLBAEFWAAck3EA3ogP/QAXvgA/9QAxiogQhRBSxAD//ADSLIEJQAB6SAgimoEKfADaQgEKDggoCHgP9QBSg4gy14ggrBg5iGEBfYb9xQhNxQA0YYgzt4ECB4gnDgf21nhDIohUjIDTqIgjZIECiIAednEE0IalMohS0ohafQgj2IEBMIeFK4hkpYhFdohAKxhP/QB2mIEBkYZThYEGTIDacQg334h35YhH/ogi64BFBYZ3kYhwLxhoIIB3D/YIGQyIWO2IZHWANfiIJdqDyEGHoGUYQnKIifF4OfuIaeeApm4IgWqBBPWImWqIUDc4j/AIWJKBCf54koGIo+mIOxiIWCyIekiIWfuBCP+A9pWIcGMYmeSBCwmCtQ2IexCIh/+Ix+KI23WI1w6IPJeBBZmIWL+IgYMIHGiBBXMASi+A+kwIOqGI4A8oTQuIwPqIwF0YwGcYj0OI/z+IiwkI8XqI4D4Q6w4IgTQQbucn5d6IgA6XqT+IzSGIuTiJDQaJDsGIqAaIH5WJGw8I0CkY/ECAt94A59kG5SAwcXCZEHiYoG+Q+peJKSGIu0qJDsyJJ9WAWngIAAKYuxKJOL/3gKFHmR31iRfRCJGNAHV8CRE9EHPDGDGHkFRrmAD4ARBZkQ7ngQbJeHMomDCDiLBZGIiQgHfUCHPWmRFAmJFzkEcCBGivF5GACA5vgjZmARcOAB7qCUXhmJ+miBL6kaM/gfWNkRp8B2H0mHdRmJq3gWX0gR3AgTURkTfShGQzAEkPiET3iFZ7EEaulQ3ACQbSmKCHiYDHEFKcGPVtWWungWnvmCCCGQgDcHS/B6ovkfiZBoiallsWkgs2kfnHkW+DARqxmARhkRqFkRedkttWkTp9CbCnEFv0kRCxhtMGASopmJwVaaCJEBphkSqOkH1Jec1UkQbLebDWGcNXab//8AnRKhnduJku6wEKAAng5ontvJngQBmvCXngcxBMt5nv1IcuIZEUNwhwIhnRcBgq85T/TJne9oF4UpEGOQniApNf43nCAhnzHhguS5Gl3ojEQBnxVaFK3JXp/XoYuRCHz4D3MgECAYnC8BoSaBogzRAwQBnwQBonfxmk84oF9yClcAkALBogZRoNiDgheJkuyxoSuaEAlqFzAKHhI6MGd4E1i5pD5RohHCje5ZEWawl1CKEmyyGUcKEuw5gaAACjmaEBhwBQAKB/dZZ9jZiQuBlsnHj0R6E1n6H2sKgwURnHUKIP5pEDLqgKAQp/gZqILaowxxDTaRp/wFoAnRAx5odp6ViRO1MKgFEamhpaiB2gf7aZpjsKWSaqX4BwtV2qmB2gNLwKOieqqDOoQLEaqo2qquqoFd6n0qeqouKqpLoKr4x6r/QJ0vmKmiSp2z2nZEaqjV6Z0DAagvmKbnuYAZgESDuqegFhAAIfkEBQQA/wAsAAAAALEA6AAACP8A/wkcSLCgwYMIEypcyBChMTENI0qcSLGixYsYMxqzkbGjx48gQ4p8KLKkyZMoP5JMybKlS5fG0rycSbMmxo02c+ZEpdMgzp5ARUIc+o8jxH9HG9rgODCpQJ7/2j1NWOHfG15Bs7YUU3VgV5HnDIY9d9Wp1rMCzX6sqlZiWIJfq8q1SoMr2rtFKX41aBcpyKpvK7z9V9URGDGD8SpW2LUvXJaJBYZVUnfvYp1YPHJ1WiGpZYyRBVuA4PiyaaqE/aZuqhrk28Db5CAW+Pm0bdoGO3de3dbiua+x+9a+ffqo2gq7iYYMi+RY39/EZ3rwaDlp75DGnAsWHP0kBJfD9Zz/RPLD7tjh3UFmTn+QfJrtq9nL/+6SvOPI8vMrFI8Ribz3+gVY0Br8tScQEnpcd9AR/6EnoEhMYUSfQCGsR5CFIOXTYEERPuhhRxoC+CFKR3XY0zMS5ZODiCOypCBNDg60xoYthhRChE69mFCBLq2RQ3w1YrQGQWKkoWNJt1Cklo9ABvmRGDYYiVSUR7Y010E+SumVkxlJ2ZtMIPU2YUF7fQXRGq0YuVeSXHZUZJF8mXjQNgKBuRAYA6GYm3GsURhTaW1elJSRMhHK10Rp4EmdV0eF8GeMgTZknUxmwUmQnWsc0RASA9F3h0FDEimXU46q2VqkFYEJ5lCGNpWGiZqC/6QEhrshpRtEIfijZVqoVlQkjoYSqpydA9EZQkdKHAoXRHroCmivCYV66T+UUvtmnTgiFGtJatmlhyNq9iUntAkZRW1Br547UKFVilTrt1LWSq5FrbLabkpmobjrvPQOFCVrEBFb0DM8uvTMG6ZCyi9CliqkaJ4CPVzQLWN+dHC8TS4s0VHpFpTOQB8zxGZBnGZ0MZ8aB3XLyHqCdDKvKVd8kR4tawUBwvemnBDL/xy7kMwEJQsSBFbsq3NGQBvk8z/0CXyH0B+BYcUtOR990MgRYTjQpwVBfdHNVKO7sMQELY3Qw2sMKS1Ba3/3zIQ8ct0QGFgTJHXdVhvEDt4Ehf/c0LYgiVdzQVJjlbdCAhOU9EfLeCQ12YezJPdAJf/z8doZ3WIF5JEHJQVBUjQuY0Sac9751RFVjtHnGJV+OkaAX8Sm1gLFUdDTC2me+OsseR0SnLrzHpHZlCfk9R2sGxTy5Ap9rsTaRRYt/J0GxS5R8hVhX5AYqKTxhg3OhK9w5xiWrD1DogvEvEDpRyQeKjZY0U4qkqjiDFSv1z14Sef/s75C6TDSG8SQCkvM4h/34x2xTIcQ34Wkf/7rRJ2+lwpl/EMV41tYoSjyv5Iw73OdOFbRVJGKWYQPfxrb3z+SxDeG/K+DEfGd3OKwDCVco2fgQIczVNEFZ1QAhZ1roUj/fAe5T62PdctYBtfWAA5eIOeJ4zraD3bnQgcmBIJCPEgSBbKNbcxgDDZAhRijlMWUlbEhL7xdQ6xIECXeIRtruEUa5piGlQmvjhWBoUCUYETGsS+JKjBGOui2sltMZ3rFU6MiGSI0KciNjQxBogqUEAIwEBKRcuRgRvToQimo4A3EQ+QaMcJHkCzjAUrIxjWOVUhR5nEiSqDT6piXDQuEwI5z7Jz1EiLLhUByiAPJxjb0MDIquvIfv/xHLzMSSvUZJJUW0MMh1XXMBi7yILgzyac6IcwC5fKYqruiRyDozIR0gh+CZNM3j7nLltTNeQdJ1gyOAAF1GvN0tFMIDB0Z/0+DFPF4BOlEHNZAN2qts5pcVMgvoSY65iXTnOAgaJIOitB2CkQK2sNeRsv50IQcwQpYwCVFq5kPfRbLJZOblUjPuDC/vSSbB3EpI+WxspEeU1GcsugzjUfO0TFkG3GU4z2PVrCJybQjXKMTJxeyDZoaFKEeYWNPLQJUutl0Xqb7gUT8ZqFddhRZOajpUBem04qU1SDLJEhaFYKEsGYyYqcraU5iidaTMqStE0UkOxhIkXwihFNeS2ZNB3KEsNaJd7FiqUSa+de0rpUgb/1HYfMK1ZNgzqMHqaPA8hETgSh2YX41CWN3xkI8rusfnB3r6/jKEtPJBJcrvAVnP1vZnP8QK0lr6Gw1yUZbJKGOILM9rCjxRFzI9uS1mb1FbnubsoLiiU0SY61IsIY3Oa7BAqqt7cRWyF2aYEEJzF3YZQWyBq3J9SwfDa12FbMNcOTjvOtNSDgPAl+TdAIcZz3dfBey34LkdyG73IYV6hvfy3TCCv8tMFCQgF8CK/guH3Xwg9GSjwFP2DQhAOUxi0oTFSKkYHqwgIcvrBURk/ggelpcR1ScDmNAQLonrkk6tmHJGONlNCq2cU0g4OIc65gm0Rzxj2siYiEPeSbbgICRj+wSEfuYySxxMpR7MuN0LHnKJ2kxBJ6MZZMUucs2eQaOt3xlMCNNydtIh5K3zGUzV+T/GXAWM8HWzGY3i4TNeoBANPP8NprBOb5jmEmgCxYCPRi60NcYgx4UrehDKyTQ7Ak0pANFhDssgwhKBMcD3JjESt/hAXbuCD/4oQZ+LKMALyDCCxjxgFG7etShzsiol7ELI8QgHN+IRDimMIwCvBrWsbYIP4iAAzS4YR/xGMMTGpGJXedBA68OtkXwIQQSPALZ8QjDJMLA7F1r4QEP+LS0KyKEX2TBC1tIt7YnMYlu36MMp4DDKcY9EXpwQBYjyMI+9rGFdW+b2VMoRhW4UQV6S0QRq2ACE9CgD2T7+98BLwM3DB4ROHSDA0ZgwjhGgO6HT2IL9yiGLCZOcYbAIgLN//gCEyQwjli4oRHsZncY3BCEIhih4CVfSB9w0Y1V/ELhDnB5PLYdhn3EoAi2cMG8c66QDryCEM1YRT0y7gCGu8EN+ojFOJJOAJIzHSFwCAUb+MAFDrxjA6KoAxMcQAIm1MEFokBBPbz+9YNsYA+5yMUJOMCBVbzDDhv4whfoQHhqJKPuCkkGNU6Q9xOEggOIYMHfnWAHalCDBXBAfEJOUQ9gkJ3sXAjFHqQhDWCYPhQi0LxCxHF3AbyCDQLgAuOloXcuCGHpqkcI66XBBwH4ngt86L0AXoD73IPdDsCQBgsQsYdQhEIAq0hI5o0vkGSIwgnN54Lrz0CPgkz/Hz2gvv9AxBH3E7wCF+h/RfHFf5BT/EIUezg/LghRDlIMhAxXYL9ByC8N+RPi8AMRfvpXEKdAAE4gf82wfgNYEKTQAXTABvP3Aianf2WAAgKAfh0gEPkHdvrHDb8QCrjgC3S3gLq3B7iQB/a3ECnIfnDwDrgAC/9wCqBAfSvIEFrgA3DADRQwgwkhgNJWcDXADRM3cXMgfd13CvhgBgpBAcHGDafwhE8ohNwQhEK4efaHAXUXhUJ4ClQohTVAClM4hYlAgIh3ClJ4hmh4hqRAhStof9zwfSVnhl54hgPHDWAIhtwwB0NgBl5XA/8gbwpxCn1Qg4EyggLhdUsnhYdoEHRHdzj/RxCGmIYEJ4V1aIfxBgd7yA1KOBBXYIgEsQTQgnvFB4WnUAVLF4X/UIWK6IRmeIpoeApmoIVDKIlveIlwcIvy1opzYAZ7OASQ6IkEkQGE2BNfmBGXSIpPGINPmIvzdovIKG8FR3KzGIOqmIpCOHD/EIupOBCzKI1gaAZwgIUFAYN/uIxDcAq+OBCgoIBZ8Yb/gAFwAAr5B4oewY4XMXHzJoqmuIjAuIjcOBCnII4KgYW5OAdwAI4CgQH2mBO3yBK4mHkQ+YcCAYcNKZExOJECMYrSt4kKCIYEiAGw4A6g4A4MIW9CmHnz1o81IZAtAZEN+ZAwGZMZ+ZJQmIsRmY/Z/4iSyWgG0/F9oxiOfdAH7nAF+ReUAkGOMAgL8LiQNTGGAkGPEfGIGJF5UpmRTkiGAKmMWamVzYiRUHiRE3mQBwmFrAiSsHCWsHAFQ9kHaIkBbqmUbpmDWsGDfsgQS1eXQPGITIkQVbCJ2SgQWoWTyuiWb5mWahmUSomWSmmSEsGDITGGfSARTrkwywiSlqmYbNmWcQmL3UGOfqAxpkiYbwmSVwADV8CWlpmLNgED8XWVAZmYGCCUJcUO7rCYnBkRrJkT3OCYhyOFt+iWfQADC/APCwADHqCaxAGHr/OEGOAOx5mLw6gY5AhV0UmC9jURvCkRezkiVZkfyikR1clk3/95ECR5EUwYbOepEFApEZEpPOGpEyUwnl3ml1lxnpNpnbFGnxGRnRQXnvqJEnhpfDPIkiXHnxGhDvjZENNJEP9JgtmJhRiwgQlqEO05gBUaUAIBAxdaEAb6YO6Qm96XkR6RAaxJoAPRoAtBd4EmodCyoIzIEvlHBr7ogwwaEliIl/aHeyYqIPJ5EtMpkOm5ECh6EkvnjIlQlwEKFPO2ozlRm+MoH184hAORpC7RoyyBiAMBogMhjgLJovlRiifBpDYRkFOqEH3Aol76IIlwnwLCDhOxoy4aiBFBpQPBpl9XhPpBpwMRpCyhpWV6FtspH3yaEeFYEGLKEghqGkf6mf+twKgtsZ4JsaH/IKFWGhKSGiTVWQuN2hFxahDdWROXCpYt4qgIoZLyQQaBmKYDOKT/oKcdEagTemQZEKsJ0aG02hDDeasHMVqxaquxeqhfl466ShB+OqzKVKkEgafil6jGShGD2qzQuoDlCa3xGa3MGq3Ymq0HOoBwUAIRQQbImnNIGBGmip8UEK5fd60IgarauoDe2oMJmpLtShDAyn6DqqoTSgYlgA/ZCqs2FhAAIfkEBQQA/wAsAAAAALEA6AAACP8A/wkcSLCgwYMIEypcyDBhhYYQI0qcSLGixYsXxfzTiLGjx48gQ4JM8++cyJMoU6r0KAbEw5UwY8qcyXGmzZs4Lb7MybNnRVQdnQlEJayJz6MpbfxTKtCGRqYMnQ5UCpWgGI47Dz5FylXlw4c1N4b9+NDkuZ0cTXZd2/HrQjFZJ8YtWUHtv7oaec1lyxeixrB/9160e5fu3XPnxLzhRbhw38daBVaAW3Oy4LaSB57duLgu5M8SwVqmbBVkVpMVFqu9DBqy6MwbC8J1TNZqZ7qNW+seGJjg6IGsKya+XXa38YJZJ98dK7LC5Nu5j8OEgBKsTMV6V0u3WRUk8xAose//DL7du0wsaw6m6/gGzNfo5cOLvIXzDY2dm+Prhwj+Ynvy+33EHEh6QLQNQSRFZMV9AaaUHoJTwdRfSPYB2OCFGL0BgYUYUgRDhAlWhEVB61GERIGxLWQfc/R16CJ1spGnIYcuRsROigKF6JdXsyWk4YA1hpQGSUAe9dVYPwYZng1paERSk0vh+Ngbcjin5ElPipEglFF2xJGO/7RYokE9ClTmjzReGVGTStWUYJEWtWjQEWYChxVHFaappkRO/vXPkwMBapCc/8DYEBIGZVXmP3nuOdJfTQ6Zo2xmakRdPvlAlOk/Yxq0qVWVPdRej3o6KhAYHKUKaJNX5ahlQZ8a//TMRNs8aOZLvzF6n3NwmsqQoAYxOVZYByrxD4oMEdoQcysqF6GvEHmwbIhgDpQpsgdNSNFczdYJLUtkculnQsx1OpCxO/boCASVfYvRq33G9uWfB4GBkxI0aOSsux1BWW1KdIb2z7qk8YsRmAMq25C9IikRBWAGXxSpbo4cU2apEZ/EcEF3qCeREhbDljFXCoNkQcgjfxQitiGMWG9Bhp60DcopQyaFyTTXjNHGA9maLUPpHbgsQjMz153ODc36T6wKmatS0Ugv9O9AShcUcEGIevSgHv2V/A/UUSPkMkJOE3T1P0cIjVDVDY2t0DY/9Br2QkxLlPZA1Lk9UNYSGf8T99y7oRsR3HIDTq9NHV/kd+GG8xyS4wypfRAqSBzjjDMVANWl4Qn5fATfDN2RuEExU2QDKhUccYwqqVwOlteGYzuQ5AwJTtAzBdquUMfbbHp66sekYknrzmhec90E0Vc6TDdDJDjqR/wgvCSq/FM85wg9iCjtEcUhUsdjNJnPD6pIApzx2AtU9kSjGzS67gtJIUUn/zwjRg4/OMO6UBh/Sx/s/7gD/FJyh+YNZBnLUIISMoUEeZzjcphDX8r0dgsABnAgBkxIBkOCQIJsQx6oCGEImcQ5QHnNdgPknkXa9w90LUMD/1jGHZAgBRAMySlDSsMQSkg0gbDwIAMkCO//BnJC98XwZgi8QxwsAIYKOtGCI7sFmBAVRIr8EIoGad4ypJANK+ihiU9MH0G0hRAlGLBjG0TIzVR4QSMKZBkB7Fg2wIEFMFZQjBZJYxknosebSUGAagAHnegztaiB6WwCSWMVERIHwdEuVlXc4h0CWQI93PFw2KMP2+IHEQFmsSLNk4IaZkC/QBVSZ6f0SAEXSRBj/TCRAeQHOA7UIknhcW8CqeIAWfmxLHZMCXEARym7BLmRIU83UkDXNZYhyP7Y8pY9VAgrX2kQ2flQd8AUZJj+lErO0U5yvATJAIN5hDFwE5rsK0g4JaLHA4IjH9J6JjolMkQCIoSZdTznNm+Z/x4kIIGNEWlnRWy3jDekg5DQ3BiyQHcQgRakeUqgphBZWdCDyhN7xfwHQzmmO++dKyQslIIj7HXReQoEkRGR6EDVaQFCbsmkBMkHnTaqQYroYZMKQYI/pNjN9AGQpv/Qo0TXWZA1MLGkME0IUBPSvgH6TCFgwIIjeJrUjjiUqRNZw1SROjcyKgSnCQEo7a5KkDWUSKtUnVRVLbKNRQLUg7SjTwhGislCcQ6Lg3NeQng5V652Fa9Ao9VEQhSCN/Q0Y5k6ZkesGdaCtPWkB0nQLQorKULeIqNrlcjYUBrTfzy1Rf/7B2Wh+dSVMBaqTwrtNkdrUnsB1iKnRYgT1SraN/9I0aSvjYlqLzkQ1qYhtwYDbkrsBQbi/qOYt9CDbX+LzssehbhNNO5x7SiQ5Bq2tRXMqHAhAt3pGve7A1Euc7c7T4Zh9mXFTa9616ve8NoWnXrrXEceRN+FPNVWR6BjZg2yVJ8gQZv7VQhnBzJgkfy3wPPsr6Y8Urf/JjbAoOnEOyHcmgNTGDRHsIJiL4yUfFghvhxeyxu8WrPYHsXEBWHbMyyA4hDzJB0WWJ6LBwIGGXvkvMY474xzAgFj2HjHPYkxkNeSjhwPeS0WAOuRcbLiZ/x4yTLRg5ChfJQkU7nKSr5yTCAQ4ydrOSXp2IaXv5wSK5MZJ1M+s026rGabiLn/zWu+qYtbfBMWV4TOFRkzbDnFrzuAgwgqhbNH+EHoZRCaH2oQtEgOLUtGE1rRH3E0PwwtaUhf5AGYvgOmrXCNB2ga05i2tEXgAIdTnKLU3yh1qU196lOIeiKnqAI3TsGNKpziD3CQda1pretXR4QbwAb2qb8hjlzPeta05oavGxLsU5SBBEG4hzAicY8J2JrXwF42Q2h9imQ4IAtu2AI05pGJcIQjGLomRba1nZAqwKEeJHDDPuIRjxVMIgyNMPc9dL1udh/kFHn4RRbmvYUthGES9853OIIg6xqQwt8IScYqiDGBR+xjH1tAOMLDkIlM3MMBwK4BxA1yCkW8wwEO/4iFvONxcI3HYwv3CEIZlD3ygmCgG21ggi2+jfGWbxzmxZCFq2tOEBFEgAN1MIIt0KCPeWv83m4IQhGMQPSC0CMCJtiAEZTOdIP/PAZFGIcLqk4QehCCEBzQuhHG4YAJeKHg+8iCA2whAQLQnOzJ4MIZBMCBXnyBAEZwABpiEQs0MEECokBBPe5edQzsgQ8n4AMXOLCKXmzg7wQQhSjowHktDKQHAlHHyE9RD2DkAgG54MLkV8GCd9jh9dSggzTgQHaCdIAaj488F0IRij1IQxrAcIITpOEKxtdeC07ggwAEwAYBcOEEvpcGAkLBAdqLvvYCIb0TuMCG7gsA8pF3fv8HsE9yLQBjD7xXfSi4wHfak5/kdqDG76WBfubnYSEYIAPRuaEFAoT/FYSAC2eAAQJhfORHCh3gAtLABa9wBv9wBhwwdO9HcgSQfA34gPc3gRFHB3zABmcggAS4ENfXeChwAh6ICz5gBhqIENxAAHsgAGdHD/8ACyt4EOIADAJwBmfgfjVoEFVgBzC4CnBwBT14EPXABYQgAldAgwoBCyIHaXenbA/3hAXRAaGwg/gggQjBg3CGbeoWa9nWbwIBByxQDqSghZ/xcP+QCAbjcMFGCup2bKegbjUAbGbAhS9AD7AQgggBCxSQE2fIhFfQB/8AClz4EWhIEFXAFXZoBsH/9ojc4IY1UIeMN4ifsQQqwWquton/MHRaKIFDR3OhqIgKMYoF4XAFYYdDsIpmkGxwOInARgqS+A8q2ImJ6CubaGq2qIm8iGy6iGyd2GzB1on/oGzK9ovZdgo7VIvFSBCPaAarCAet6IpuGHJwSBBwwIfHYYAxwXjKJmsDQXNhSIy1OIx3N42t+IaPKGu0BgesOAe1xg1xKIt0OBBDcIs2cYgJQXNsiBGk9o8ASYwFwYkHwY0LMWsDMXQFYowFKIvCdmqr2AdDgAGmdmzyOIlU+CEJAQp/iBJMyBOk9g+0948iOZIAyWq2mJCeqBLCFpIDQYj/gAEyCQfBVocSeCMK/7GIIQGTEkGEMsGJn9iJqtZqpMaLrOaS2YcQPPlvcAALH5kQFBmJBDEGGnkQS3kRV3kcK8mDuqiLq4aS/2iUukiMsCA7QNmUe/iUA7EAA7GHh+gOMeGTE4GJuvGNC0GQX3kKBPgh0tiL2biHMpmWAnEj+ZAe7tAHbsmVBimXFQGXF6GNGOJqOlmAAvkP4Jh9egmYTpmWsHAFYwAKfYCYgIkBpWaQBAELpnmQVWWAmymTGAALoSmarumUgWlsbMENarkWk3kRqbkQ7tgHgxibnPmaxDmbuqiGR9GbPqGcEjGWE9GUwBmdmjmbr+mWYngQSxgRIwgRUXhLfxmb0kmcgP9ZlPiYkP+AnCgBClX1muApnLMJETDgmBvZnP8gLZlVixgwBLQpkxMJC/bZE7DAjIZTngeBlJBZhCuxnRCBk9pGlwShng1BiProaxlQEf2IoD0IehLBnDUnoD3ImBiqEFcwodpWlQhxIyWgELR3BY4JoQLhoRc6T/JpnpT5ETv0EWoogTPqLllJEAQaEjRYoTihbB46EFSoH84pEzdaEPrXECSaErU4BwJRAzHaF7l5ExSgDi46dD2qGxcqpUY6E+73oyqhhuhZoP+QAUuKIU/qj2zRpm34EXAKGRPaBw/gKElqKiB6FH6AE316nvgIBw4aE026pnwBpiFxpjyBiWS4ChFMOKcr0ZGtoWx/KhKKWojquZR1WhCEeKUw4aIBwoaVWoBVyp29SXtdKpJJ2ahVdaE1UAtTipxUeKkhGjGnUKohOqjkp6G1ShA7ahBwMEy9KhD5wKDDSgY/MKzKuqzHyqz/0AlF6qzSGqJCOq3WmhCpCnFwUK0MoaDX+q0ruAQHiqAP16TL6q37J6wJoQ67Ca41Z67uOoY1yK3DCqnKig8YCq8DMa4a2AMPcAUUQK8hyqscOmMBAQAh+QQFBAD/ACwAAAAAtADoAAAI/wD/CRxIsKDBgwgTKlzI8GCahhAjSpxIsaLFixgJ2sjIsaPHjyBDihxJsqTJiRtPqlzJkuStljBjypz4cKZNmSlnVhC40dnNnxnF5BxoQ+g/MQKNQiw69CjGWzfaAZ1aEqmYnTuPVsh68ZzBc1gJ3nJ0larZjlYJIi3ItSNYr14HvkQa96zdmg3bJlULsi1YgVzH4h1Y167hhkizluWqN2PWsP/Grj1MuWLZtJMnc9wZN67gf3EbVx5dULPBrXs76v28tTBpknjzrRm51nTqzZ7/PTznVfTr304V+xaZxtFg4MhLl35ssriY3sll2sZYVuLwhcVruo7OfSIEjA/xXv/vPvo4wXwh09wYPJ68e4QhaBqX+r7+wNnxEUfMbp8kltJpTEdaeP3B1NRF/6lUHC8FmvTDQGIECNQ2zwCGnW4NKiiQeSulc5CAAz3EYIawbXjbPwciNJtIFSTm0D+8tEeiRRxKlN9EYCRUoVYCijhjSTVtJKFTN2nWIkE+/ghSfhHqhlSA4TUp0UtIIpRjjgsd+ViSSoK0VlFpDAliQgkqhCVBepw3kF5rVcBllyDhJWWISOU0ZkMeHrQNX2sSKeKdcHI0mZCm4bXGEXIR9EyaAyG60IpHAuZikyMSGehFTREY4kWMRqSEQlvC2Oalgh5lXoA21PgPEhTVuGdDPtb/RqqgDw060Y4H6tGpRVzF+g9qs15UY5BEMaRqQa9O5OYbI+5UXbAWpVQrXjWlZdB3JbWVBrO/PgutR2sdO9COK22bo6zfWmTanArlmdCZHm3LoIzpQlSTedhm5KhBgOr2xrn1epRiRVT+464UA93xKU3/ShowSTeeNPCGDRNE76UrQlSwQGmWWVDEGxNX8cMfwSuQxwRlrNAdCYWAckLb0kCySiqfxOG2+VY5c0Ud/1PzQOgV1GnE8Y68s0c/n7SrQTgfTRJ6QQsUdUdEO2S00zMhwWpCywiUbEOooPKGNs6UXSzW/+wrUtILsQx2Bag4UsEsqjhzMdoMqd2Q3v8g/yxQ130zhMpObzShjDJ13423RX6LZdDC/wAO+D+QC/SdDYP/I7cklqRSNir9op3f1mk3pATLlXMUwkuDi/FGO6lIkgpgqIiLd8ZHIMF3QqljJIXCRzAqhuvtqGL8r/+gsjjTYJi8KkVuI9S7QZMLdAcSYxzlug0VlL2T8svn/TzjA03f+EJSSEEhisyGHbYNqYZ/HLkXTS9Q49HbT9Ady6gfAhhWAEOYUjXA8FEpDSF73PlM0rs7pE8JWAAHBG5xCwSGKYEBq1mY0HeQBSbsI41D2DKAZwAIgIGCFETgztzluLbtbyIKu4jbpNA1hXViBno4YQUjw8PwSU8g+pvI1v+aV5AYPu5+NVTCDbGwsQ0uD4Ne84gHyXeHB/wDBOl4SZicuDjbHSR6lANj+azXkfSlz2vsCFH8DFiRO4jRIFIIIu8Q4rc7ZKNyBITizvTYkTceRG1+7BsN/5GNO3RiQ0PyYU2WNkaLQC6QEkGYHa2gBD1UMCV8nFkmyVgRORYEYXIs5CF140UfJsSPqDPI1yDyRiVIspCv4qIpIbLKmShBCdk4ZJpKOUs51rIgnvSUHS2AyFleZIosweWnnsFLtO2OIck6HUMg+UJVzoCYAjSmR4KJTISIsXHbmMERVtfMo53pmUf0pjobEkeEZAMEpNSm5cY1kG2QjiKNq54nWQb/yRksIJvy3KRhZkBOeZIkmBNpHDjGIEuDIoRVX7vnJ+cInzxN7XFrAEcUyrk8LO3ulythlRUgwNGAZa8i6KQjQ172Dz+OtKQOpahBWnmRNzAzpheRKBBlGoeWVsQKx8DpSVZpP50ixKbyTClpkCpQcx7mlntyVI6ohFSYkkptzsNI1RRyz08pYRtgPcIa4qPDgSBVqCVZkU4/hQR7HuEIsomPCafawzdEoak7K1NWL1KwnBnkrfnAQgjStKMrtdAK9DMoXkWih7k274QGoaBA3nAMq9bLZHvtCBEH8lgiYsmwZ6ISYqlUQcvO6haZXckJP7uxMz2EspExbbCaJ9mQ/6X2H7dtCGkFYljJIgmoGLKgMVFrWN5eqbOe9chLaltbHi6XYkE1EVoZglrOVldjkUGhdre73YEAF6cXDa9AVsQ2Mp0MIljwWJmscNHpjgYcSnWvWcBhVG3G9yL3jQh85VuR+pKEvvx9zX4DPBor5JfAM2EvgitjAZb6MLGV2dU2GLlgqhiDwmj160U0zBAOC+QIJ62wXY7wjNyKGCYgPvGIIazim+TjQS2mSvBibGEM0xjFNr4xS/IRYh3PJB859vFJgCxkm6TYw0UuyRFgnGSYELnJKGYylFcy4yJLuSMYzt4PSnDlhuihxwUBM0U8sBIxw+ka1ZuySZbxAH6oef8l4KDmmz+yDCK4ec4nuYYV8VwSaPSBzyahACxOAeiRcAMag64CoQvNEW44mhtLgAU3TuHoKjD6Io+edKQnnelLU4TSmV5CHyit6Ed7OiKZfrSoJw1qU5+aIalW9KZT7ehXL6QKtD7FqlNNilrbGiGZPkUVyoCGF+iAB8TAdap/DWxHn0IWDoiBG8wxiEyEYwo8ULavmV0QR3eAACNwwxYasQJT/MPa4QhGGTjNbYOcAgMbQIMXtgCJeIRhEpMIQyPCEY4YCJsUNWi3QLjxj1O04RdZeMQWFn5vfIfB2lNAg6MDLnCB0IMDJEDDBLww74bjOx6ZmEIQymBpgWRAID3/+PUpZLAKJjDBAVnoOL4dvu8gOIDgsCgIGWwNB0Jw4BdGsAUaHrGPRswc3424RzHwYGlQFIQCtoZFBEywASa4QOj62ILHw+CGIODBFnmouEBggQuf/8MIRmACGrKg9TDEww0x+LoLXiD2f4iDDYQwAQc2UIe0OyAW+nBDFkbABAmIAgVlqPspQiEAPnCBA6voxReAzgRZGKEOh0cBHRZdEDhA/dSn2EAuTpALx/sC8u/ohR02QAc72IEaOCBF3f+RDDqQvvRceDwiWCCNdzjBCdSQRjJmX/B6AIMPyM89F0Kxhz1IQxrAOIEQCE58cWxgDwJgg/YbT/o9nODxcCD+/0DgLQ0uZF8AXEi+AJqBAfETRBx2AIY09oAIRIQiFFxgw5/dT5Bf0CEUJ7AHocAH2bcK/FcQHeAC5scG/6B9rxB2BzgQffALjMcG2fcKr8AQ+ydwWgAM26d9JlByCEEBnNdusEAHH/gK9LAQJXAW1BcTJfgbcPAF58cGr5BzCdEHOycT7fcPf4aD/wCEMBGDpGEGWhAKFvgKPnAWi/Z57iUOLOCAdMeE/bFoIhgSL5gQp2AHr2CDTmcTp0CECqEOIEFoRMhudkFwZvAPa0hwBEdxBEEKIqB9PhB+NyF7MhGGeriH/5CFA9eHBCGGJlEDjjYHZgAHQzAHcMANAUdweP8oEOKQf5ywEEvwETVAaI8IEbDwhR8RhgVXcJ4Yinvoa9tGigxxhRBhaTXQa71WiJTWatxACgBHEKvABhrwGn3ghybhhoA4EG74ipwWhrTmaGawhgOBigMxBAqRaTVAiLHIDXDgARhgBqfQa80IiGPwAr6QRpVBCnYoEnAQfnCwaHZYgiLIebVWa7BIcHo4jNRHcENANHMAiABXao7GiqfgAfKABT+AARPHDfMoEKBQAO5gEgVJGeL4DxgABwsZjv8wjg+5EIT2groIiNQHiwKRPdTIa48GcM7oaHAwBliwBj8wBon4aOSoDoL4D2ZWEnD4jTAhjuF4CjJZcOUoEJz/Z4YKYWlZCId/6IvMSGvROATFOHEfiYfIKIErqRAwmRxXaGmcJ5PjOI57GH7keIwC0ZQIkYlZSWmtyA2HSJW85oyyaJOmxI5YORB6GJE0SZV7qJMUYQYYMJfhiAGw0H502ZCgZo1viGs/oZXIUYI6uYZv2ZYO6Ym9qJYGIZew8GcbeBDjaJRZ+ZgDAQqUqRBk0IMUwZVwQpNDMATTeJjoWIqn0Jh9cAVXoBB3aRB2aRDh55MHkZru1YMTuZafGIYY0AeneZqoKZsC0Qew0JhXAAoHKZDFORBOmBBXoJmaaIyLQ2m+2IfQOAR3aZq8iZq6yZugAANLQAFLAAqcWBHO/0ljhziXwZmdV3Cd2JmeVwADMPCFx1kSfjBdUzmXdpmd14mf6ambQtgQOygRC0Bgk2af99mb7Mme2TmXCOGbAjGeEtliuGmefeAO+4me+wkLgMmGFgGbJzZpwQkL7vCd+ImfQxCODioQTsigB1GQGapipEBofeCeMOAO/GmfdtiiEVGJUAYHqcmJCpqQE7GUjOacJyoQKtp57oejFaejAsGcArFzhxSeF8GhxgQDDyqe/0AGLdgRFUkQZKahRaaMMiF7p0Bx4WeMXdodSkoSsFCkCeGmIxGQpwCnhnGZhkGnByGkJ+FrifAt79gQJaCZdpoc0GkS/SkTfwYHh3oQi+vqEZzZIHoaEu2XXmBqEY1aIEnJEOF3qSYhpRXhpN+SCGnapKAQqRmRc2LKhpb2qBWWnByBAaaaLn0qEDUwqyDBqctoEEfqqYb6D0c6K7YqEGVJEULYgwTXg5nKEo0akAVCCvNJEMg4qj9iBrwagQVBpdaardqKENU6EGZwDduKECkXrgThquR6rtY6qNo6BtzIED2wpvxnpejKf7G6BPDqaeY6r/rKEBg6exgwrv5JfACLrkyqgfM6BBRwr+JHhsQ3Su6qrwO7r8SXrxK7rVuKEBc7r6A6e7CQr+CqrVqpsBXndBlLrv+pZgEBACH5BAUEAP8ALAAAAAC0AOgAAAj/AP8JHEiwoMGDCBMqXMgQYauGECNKnEixosWLGAemAZGxo8ePIEN6vMVRpMmTKFNmbHVOpcuXMF8+jEmzpk2LM2/q3KmzgrOBOXkKvWhDjEGjRm38E6O0ItN/TTE6GkpVZYV/VysYxerxqkCvXhG2rEo2Y9ilXwtuzXgOLFevY6eOLUsXasStYbMazUpwrcWWFSq0PdjuLNe6QtNQFKP3K1K/IFuOnXsDseWMe7EGfnmWscC5l0MfJaj1sEvABNuJ3rkmH0qvSEmDDOtI9erbDK96Lo0VskgwBQfjHn7Qs2eXt9ISd5nuYFSTilMCt715uXWdt6Z+vs594ZqQ58DU/+5OvmZy0+VVRqd6JIRE4OlTflcrEsvL7PHzS/+3Xr9JGCCtgQRBz1SEhB4C+VYQfrYR1J9/HSnIU3UJifcghCk9J6GDIW0z0FoKZpdGgxhm5BpBTYkBYkTzfYTgYb6JIWKJKG11YU1H9MXbUmfdcsOINIr0WEIbTgRZchBAoJBWug1k4UE3BglRdNFBJkaUBiHRYkLnEUhQjgf1yJ+VUl6kWGxnCnRmmnZBBF9EAxKp24xlghRbQUXxp9GHCPWXjnsFNSeQFEQqxyed6NVJEZVo+cXomDupqJWPWCq66JVLpXElpgnq6alAHnoI6EmNJaeYYZZKpOSe/FWZoKZoMf904ahOMbnUk42mStFzC1Wp2Hr2LVSgQUpIFJupH+6o66Jq/apnGrzSd58jbC6LUVRKOVupTTI6wou01kYULaQGvSnQsDTNWGS4xiYkKErbCpTdt+x+FCW6Hylxxz/urcoQsvWWC9KLsgpkbrtcegtuwP+c2BGtAgVbkLn7DrRMHP8sg9CGydHLsEcQvCvQlgNhEezBAxVbkMYlQ5ywxx9n1GXJEp8oMUQqV1SBiM78FLNH3+XjcERYuBzRg6hUYIMjzqTSs88/f3nzQg4P/dLBSf/jjyrKzOJJz1EXxM5EOYJZUM4dTT2QDahk7U8XlijjNIVhQ0TyRB4KJHJDtN7/olTSafjjjCRy94zqx1bTVDFCiRtsQ1OKNZ2KKs5U0HbdCM2sUJwYLT6Q5xP7na0jPhn+z+WYQ8Q5RKD/g3LeBGH8D9p6gwGtjFAlbTkqbaa+kNmrKySFviKlA8YtaZj6+ONpNK+57wchkWPwFQnaekKE6n3LLUpu3/z341p794IHmX1R9qBSpEQnIUBwS3PHb4988tCnxPL1ArHM0B13dKLHLWCwQvy+F696del5dJHCHY4whnTcQH7bi1X9PmUS2jEEfYNS4ALZ8Ybz+O0WnEodAveHEAwKxIIVkQIGj0fAENYLX+QrIEFyhsKBmNAiKvzHvgyQDuWpKGqJQ95B/2B3woQQ8V/Eut7wBnUHFSrBACGAD6x85x76SaSGCMFfRLKnBBXeYQZmU8q6AibEgRBshgUx4Q11OCiCUG8i+5pBJ/4BsPolD0tahCNE1iiQJi5jBgLxgKZkGDbznS8htGtcFmWnpkZOkCJ5JEgkKSIFjd3BQ856ZEPQNklJEusgfCRIJc1YLU2mBG3ZG6FCijUDJZRAD4S0liE3h0iL1PCIaRzIDPIWy9StjoY0sWCxOpEPGJoSjZ3zCOgIBcg1+OuYcFwcFkuYRy0Waxtqg+YV7ZVLTxbxH2c8ZpfeCMmDWPCZKUOIEmawBpRp0yMWHN4kp1msEKjynTgMiQWNif/PiViwkxKpGBIMgLJ71m1m35nlQrQI0M8ZxDUw6ydBxkfOEvZxmgJR5EDcE1GJEkRobgTlQqYZtNXdEAJv6GgvPbpFLu7LNcXKXg4JApyCMgydGRmVQvc4OxUSCglDI5QSlLCNfCgJODhN3U5PglGVbWMbxYrqUPMGnOS4M3WuuWpKcDm7oarMq0TNB4Lk9w9elPGRBj1J3r6aspwNSKx0pKNVWYqRF2XTIGvFqMAIktY6hVMlz2gOoG4WvLxxjmQzS0NNV8quFvW1ITUtiNEalo/v6AFfyUksHd9Q1dTRaqkp4ecz4kfWRmrrXBE05Vxd5yQwuPa1HSmtXMl6HsX/ZJZVbzDIY+vlWte9NrIxySzyaisvT4HhBvx8JHy0mrmPeHC4jlRTcp7RJStqMrW0hWAEd+uR9QCHuoyV6G1h8oakPpJkwRqfUL6jXrqSBbSFzAh8/zFfjNTXvfglzn07Aqb95vcmGv3vUAIsYJ7ctcA8ecNkEbwTCzCYLhbY2wT/6iWE+AtfyQ2JMcz74JtsuMNVMYaEQWyTZ1iAwySOiTEynOKXQMACLG4xYB0s452suMY6uTGObRLhHfN4xD5OyYmDTJNtxJjIIIExkmHS4yW7RMkt/gE4JTKGjligyhShsEC0HBEUgwTIJQLHA5zsEnBogMwu0R+aTWLmNaPE/wpuRsk34HCKOIvkD3Cw853rrGeQ4LnPfuYzoDvy50ETOs+GzkihE32RHiCa0RLhhqS58YdTTBrSDZm0pCs9aVJwA9MJ4YalJ83pUXOjCqA2iKYnPedTrzrVBFk1N2qA51VX4RSkOAgGDH2KKsi61jWQNUFKwOhJB/vUZSAGPkpBDF8buwaw1vQpklGEGEwBCJEIxxQm4OtgV4EU6jAIGQDtanH8YgRu2EIjVvCPRmRC2zyYdQ1g0QNQS7oDX4iFF7YQj3hM4t/xePcUeOBrUKSaG3BoAwn0sY8tqDsM/56Eu8NxDxKA4tMHGbeeufGCXqBhBI/YR8MjPokwuHsKxf+gB7RBDQcT9MIBTBiBPrwQD4hHPB5bmEIQyrByTNOjG+9gghHGEQuR2/zfYdjCPYrBhFyD+gUR4MAvjOACB2Qh3SQPgxuCgAdboBrU5YiAy41QBwk4YAJugHgY4uGGGHTdBV8vSL37LARCEMIXvaiDEYYucy+4wQ0jGIcERIGCR0OaElx4hQCa0YYNfGHqDkADGphQB1EQ/guChrQ4pMGHE/ChGb7gwCresYHS02EDdLADNeoB61N8AQG5yMUJuAB6DiBi9O8AhhOoIY0OHGQJhk4GHTzveQFwIRSh2MMepCENYOxBCBgvCCwMzQ1KOIELbBAAG/4hgM4rfw984ID/OBBieD2TAg71AAYf2JD97p+g+M2Y/kEyQBU+O913p8CB80PBAS4cnwsCIAC+dxDypxN5dgUFeA0TJA4EIA3L54DgxwXloBBmYIA9d0xV8AvSkH1ccAK5wAdcQAlkUX4GsWs7EXcLgXHRRxOkMAx0wH4CEHt8IAAkCBN5ZnD/JQ6igH0x+IFtcH80AXwIloF8oHiyxwf0kBA4+BF5toLE4YROWBak0AF7kH2yxwV9cBkm+E7iYAdWeAI+4A4uoXETEYUgcQp1ZmkCwWfRJ2r/YIaiAQtfYIV88AJ1AQo1GBJp+A90Rmdo+A9qmHkNIYhCoQUA+IEFSBDuACAY4QES/5EIQ5GGaOiGlMiGAtGG/4CCFnGBEUGI/yAOiCAAJ8ACcFgmdfZohBh9kmhppnZqdRaFGOeJElEDNZBrp2AGlkaLpOB0F1gF7yCKIhgucDCMxDiMa7iGmZd5l1Znt2YGslaKDZFncICLc+CMx3Zs8gaE/0AJojh+GSGG3SFoxeiHxkgQhIhqn/aKq4aGfyhpAqGNmjgQxWiNkkaLweZp3LCLA9EBfMAChIiAEpGH1xF3pyCNxciHxygRp4ABGOCH6jgQujgQnmYG80iRzihpnoaN7vgPGIAIeWAQsmgtVYBoxMiHBZlne5iQ0XiJ/4CNLOlp1TiN4ziNZoCLlmYGGP/QB1k4EEIghAQBA0sIEjs5kAIRd7eGhn1ognsYkgZxf7lWi7d4CsF2i8PIkMRIkXAwBH1wBe7QleBIBkHZEBkgkNYiaDbJjux4EGRpjpaGj1hZlVZZjDl5BVcgEFdABuAoErAAfNDoH+XXaw6phiq5hQdBj5JWkA2JAUMAC0PQkG9JkVsYlglBmAlRgamDlpjZENiImP+wk1mok7BglTVpmRiQl515EKbJEJQZM71mjl/nhnxmBkM5EJ+2lqDZkAUxm8RGEBSgEE4HifiUjpIIiEMwBIFYkFupkzhYlwRBl30gf4g2BBUhmR6FgpaIcAyJAbAAC+5AAWQAlnWpk+L/eQV9gJsCUYO9qRCM+GCfJmlwwJDb2QcwQAEwQAYUAArOKZ7JiZtmkIh2hp2hyZ3zSZ8UcJ/kSZfkqZMm+J4DwZwIKRCzuWMIt53aCQoFWqD1aaD6SZ5biAEOOhARSmSn6KFXUJ/fWaDq0AN4eQWgsARkgIBbWAK7mZ6w8Gi7Bo7U2ZISlZrSWRBoqJMD+p1CCgMJ+pxW+Q8UMEch0ZfL4p8W4WwLCQoZOp9AmaAsumsGt54uIZ3Rx4nHJGp90KIwMKag4A7lmZNZ2KMMUYG4qBPAGYc2EX1k0ANLcKYUCZITYZkfw5QnoY0CgYN5ZpkZkAFq+qHpUQsmsZYwcQWZ+vemCJGaIOGl5bGaNvEDY7MaiuoSfIqnNpGpEOGkioKoEAEHwLepF8FnWgqRdBWPBeGTGWGJQpGqZdFzohoSlFoQdCmPCRGiLEkTOVoeflAQflqrGAEHs1mDppoSvPoPehofNSCqjuqoZQlrBsGdCgEH0kqt2iqW29oQsnoQStqtC7EA4so35Xqu6JquNaEOt4quv2poZKiuugoR6QlrrlqZ8pqvDdGug/YNERFu+iqu9RqwELFr/EpuDAFt8Qpqu8kQAJtqp4APEJGs1NoHS3Cwg7awBtEDA0uw20p/CZEBhtp6HrsQY5augviu1Ep/d/kP4ZqvHetjAQEAIfkEBQQA/wAsAAAAAK8A6AAACP8A/wkcSLCgwYMIEypcyBAhiIYQI0qcSLGixYsWbWDcyLGjx48f04AcSbKkyY45TqpcyZLlw5YwY8qs+HKmzZioLmq86KzCzZ8gdx4UI9AG0YhEiRr9J0aoRX//zgGdWlJMBTFHBWa9KPWg1K8D/Yks2JWqWYY+mTK9mjapT6sey5YtKDbt2bsS2/rUi9CuRb9RBaYVOzcw3sMNkwrOCrikT7GII0/ca9BvY4tdpQ5OI1ey54RYG1/uCBiy5s+oI1IeuHXjacj/fJ4bndrjGpKtD9KmeO4W1IG7a0tuGzt27pGwgQsHCWHoR9p6RvZOvrw6wxD5BEb/+Lt4Yesjx37/fPYvHRiVFXyL/w6epFOP5CVub0/f4/yF4hmm6V5/5djjFYUw0TYU7ddfTABKdNttLPl24Ek/DLQURkcQlE5F28Snn1YG3fIgRzbkd1eCA4n4YVUCiURiQURhAdSKJ4YHUXYTedhQBWnZlRYvMZok1FEm3pRjQWk4olaPHbHzTxr/cajYSeeVp5tWQwrkIY9IjrSVeCK9lxCBEUVpEI1rIVRkliSlIUYaRq35pFIqgckiW3DhKBCWaIaU4p5LHpmVePmQadB9AkHQ3D93jCkYcEcRVYFIeB4VXJ4dFsWUeEpthRVQdhXJI4yUQpRgfmrORNySjuAZakdPlhgRoaX+/6OHgBdZBZeHHla5KkaxcliqigXRutCFBck5kaeM7qonsFoFeV6QrBIEaXGgKisqhwwRWpCNHpk4qbVE9kkkjMRy698/kRYHrkqHggSqeLquO5GXFqUhZkJKyKqaDak64++38ppkLkOJQoQjKv5UMIsq/gbMa7ACudjRMgqZiAoqV/njjCWSMOyMwxxpC3GhEcVBUAgSI2QDxhXYoLEylsziSU85gWxRygwKlHPEEBnbEJv/5ESUM7NIMou/ztRs80g7GyQsRrekUbMYCauSiir/JK300hZVaJDXIxH7T9RLieFIO0jHVsHWXFMkaEy3kE2UIyuvvTYq9LbNkRQGIf8xULsD8f2P3zxrR5ANcUd9yw1Rsxni43qblPJBggtEcUOKxw3GG2Aw6TnQkXc9EeELVW6QB0umcQsYN0CQ+OehM/T2T657mBPnjbMJbez/SEw4EmArJEW++U5kekF6gOGhRo5krmKIvCt0BOkIGSvFHccLFF/xBV1e0B3brPHMs7cYqfo/NrQZ/Uj5FowoQcV7b1D2RzyD6w08eo5V3utjZPI/fHMfQbKHECUooULKewO31Be7ge0tIe7jngARMrx8hcADqUrRpqrFu4IVb4IsMSASQmCF/GHLZpPbkwOFx73vGQSEFrmDEghkDSzd4ij8619MiDeQFv7DgHJiE1H/dhc7JPgQJCt8n0IMmKgfeEgkvWrbD4ioEBhScCPuu4P7yDMh3ilOIE/biA8T5bOJGDBfxsACky61viT+EIsCISD8BHLEwCmBb50Ymw5TtxL5XQR7UpiBBZAgtjZSRI4tCeTgNBQ9KhZQItkrY0QCaYHg7XEgYJIkHSUywzn+414NSVS+KnlJgjTtH3LyoSYN4jM51pGVg8sHI/VmSYKQKZOofKNBXjkQK15kBsYopUR8uUuVUE+YEMkX38bIywEyBJHBROZAjgkUAhIoJQYBZexSiBFEFkSbAskiJqUJzooUjJgLuSMAq2eACElzI1JAJAi34UMXxTOecTTIMYTp/8aehTNAyXsGFqx3T8FVCHDvFAiZqIkQdM5Pe7NCguDwuc4ZrsEaNEjoQG6BUIKscokP/YfXGMQ3ilZOD5zT6EDudYRauvAg53RmHPMlKMFd7oCf/EdGVRqTeBowcPmsVEd5ihCGTkSGErnFG/a5vtmBZIa8bKGcGEq4qJEsm6HrJ0jAVDxjbeOrmQQrEsSXOpHsVIflhEhHXVo9VMoJrNsAXj7IWlad6vF8bXOqR2gVxqIKBKyoRIJg84GF6DyRW4caiyN5l9ZtfTIdzdmOsFp6kJYeIVBYKOwnubVGD511fSk8DxhG29iEDOxCIjvZ3/S4J8WSbLHK4uYnSZvTs/+sESH7hC3IzmOjuFkpcYkjSTk5u9GxMNWqul0XcIOrVYFtNEXni9tSS+lb3paWJaqDImej9gbD7rG3VkKNh/bZXI1eVyWzfOcpexeT9Upsve9k60/0qjejgoS+RI0MmeSbX4HY1yL/7a9w+CsRAgv4wKF7A3wRfBMsWCB06TUceKLJ4LsYI8L9O+9ChiqliYAzPoWs8FRAEGIRm3hpEDBGiU/MYnmlwxipbTFLUizjqYyhxjhe14VzPJMd8zgmxrjxj2EC4yETOcZGBomPk6wSYVRYyARBMkL0AGWEVHlQnXBnS7SsENSV5MqhsgKTW+LQMcPRzCchAprXDJ4FYID/zSRxM5xHsgA4zBkkQHjznT1CBj3vmSN5/nNH+ixoQPu50BaBxqERTRFFM/oijn50RaBBC0lXhNCWngilIbKETAsk0grJgKe5QWoK0IIU3CCFQU7xDztbmhunIDU3FI1qbhzkCpmWNalrQGlZx1rVnhZIDUhR61QrWtbEJnWwZT1sWZsa1qmWtaeLrWtuUAAWxR72FdSBEAyQ4c7QlnUZSIAGRgxiBMSoQrThwOpXc0Pd4jACGmLghmp8IhPhmMIIqoABOJCiBu4+RQfqEAsvbCEeYfhHGBoRjnAEowOpBnZBvg1ubiTjCxMweDwQPol/TCIT+L5HFYZt6VNgoA2y/8iCwbewhTBM4uVhwLe+T9HuR3PjBSwgt8oN7vKXTyIemZhCEEhga4P0Yc+nMME7HMAENKi85T6fRBi2EI4gOKAKlu4DIVZhBBfYYgSP2Ecjoj6JLdyjGHjAekFA8ec8RKAZ9ej61/Wxj55L3Q1BKIItxGH0P7siAt1owy/q4AImjEAfCA9DPNwQAzzYQgIdWHXbz4ALE6yCAIRnggNi4QY3ZGEETJCAKETB988kYio1n0oy+MAGAZjAB73YwBcKzwQSMKEOoqCD7ksvkKNPxfcCwUfk4ACME+SCDwJohi980IZe9MIO0Ic+Neyg9oGkXiWuBgWuJb6+egAjF7k4Af8X/qF8DiCCBe+QBjCcAAxKzOT0cIAFQ+Qvk+sfRhzU2AMfToD8f3AhFKGwBwIIDHsQCvaHfQLBfQlBcaGjBXbAemzABgLxfydwAvonAMlQELhmEmzXX6egBU4QCgIQgf/AB//AfyNID0VXEqcHcOuygibBDSBYgKHABf/nfwLgfpLnEdUnYmXwBQIoDdIggKEgfov2DxQwFQqoQ6fwC6HwCgIwfggQfqvgaiCxgTg2DO/wChL4D1N4Ajr4EQw4EQdYSuJAB1z4D7kwhXzAewMBgxGBAXNgEVZYErbWgwRRhstRBV/ABq/ABWuYCywAh2hCc4ZoiAdBiDChiBGRDE//qIbhF4bBt4QIgYXtcYi2BmvXl4mpUQYs8IfgdwJuCArA1xBHWB2px2qHqIoVUQVmIBNwYAdQOIWI4Gd2RokP0m92Bgd1aH0CgYinUAU09w+cKBCM+BM40HrgJwTywovOeAq96IvG6Guw5mqceIwbEY0IQQ8cIADhl4QQ0QOvGBHYaBOp54zsxm6sxm4IUX2xVm3KZhDjWBHzuIsKAQqI4I170IEfcYq1gY52dn01N4/GSHO65oLEOBDamBDcYAZwYAYOqYsC8YoE+Q+u4I3M2BFWqCT1gXXpSHPqSI7wGI8MoWo1wA0nGZHO6JAOGZAEIQLeSA8DwY8zWYoHIXEL/0kfajeMhuiQCqFuBBGPJ/kPwHYKQ5CIEccNcDAEDwmREMmLTjmPGBCA9Nc/qQiNIYmIJfkPQKlsSokBKEmMiXCSsWaUV9AHDwmQUGkGp/CKcNB8dehqORk6q9hur6iHCfmGwvYPJ4mSZDkEV+AO7gALUNmWadmUA0EJMvkP3NYQ7hA5Pah2GAB8eFkQAFcDiYCStWYGfSCYoOAOaLmWTwmVrbYLVakQ4HhJR/kPb4YBbDmMepkQJ4lqpGCUnimYoKmWLTkQ6qBnNolgb7aKMymNfPluKHkKfQAKyqmcS0CKujiaFOltNWZnc/gPQwB8MPCYBWGcSil/MACOMMCRZ//ZB2fpjKzZA/yQR/8AA6z5D/VoENoZlAJxeqXEnjAwBuzpAdDojwaRmgIhkQJRAg/QEKeJEKyGi5YYMPZnBn52dKxWjbw4md/5DwzYaQOxBH0ACxYqEOq5EghZEHPpMCCJASQKC6DwnWRAARQAA9rXB32wBGSQnBnAlAJRoHnonirhFNxQnUvTnSSKAVcAA+rQAyXQAxRwBePZB2RAimg5jiHqnhU5FZgZKtAIC1dgpZ05pGSQpMl5Bw/ApHDQgU8aGaTQg/TJEfwZE5N5pLBAosn5meTpokraA3IKCzHqnmOKGmdaEf02EHg4E3YmjHCAAbDQprDgDkjqotrHpRr9WmYWwQ1puhKVqZA2ehaotp9tKqdyqg4Yqql9uiuVwJcIwXbliBHaOKnG+A80N5lyiqSgWaew0AeNCS72BwqVehi2hqlKqqmwMAQ/+g8ciRjAtqcx8aR1iGup96cbYWt2pqRLgI7taR0fOp8W4QcE+p/SmKctQZHumasPgpDEmpcDMa2UkqCeBgraGmz3qK7/0APsyhA0+a4YkQ8LIK/2ahDBeq8Ycav3yq/36q6edg36ihCzOrAWEal3RgalarADG68MK2oQMYYGi6rv6p8My664eLEaK7AaGxHyl65sVrAHAbEdW7IKya5zOaDy+psmW7JslwHCV7L+emIBAQAh+QQFBAD/ACwAAAAArwDnAAAI/wD/CRxIsKDBgwgTKlzI8KCNHA0jSpxIsaLFixgvioGYsaPHjyBDguQosqTJkygxivlXIaXLlzBdpolJs6bNiw9v6tx5ERVIVDma8Bxa0oYNgkdXRjRaUGnBdg3P2VAgpiXRqyWdirRq0Oq5gVoJcsVKNmHYgS3TlqzgtcK5sf/EKGj3taxdiWedVjhrsmXdlVDvCp6oVyDftQLdxv1Hd7Bjx2ybMhb7uLJZgysPZ6xrmPHbf5wti9ScUW1D0hP9AhYbWrRlpS2dVhWLOuLXvZ5d6y4YO7Hh2SjPab61u7jsgSEEJv+IW5vA1sVRHn2JZY3ykKufw41u+Va6fxAgvP9c6dw39/Emvy9EklGMv8Dn4/9bLhGJHsL/ystH31H9RSUVkbdfcfkwd1p+A6JEX20xsReRe9psN1OCHaXB4GDuUajTdAulAUZIAPq2HVj+RKihSZpdWJGHB3ZG0ErojHhiRjOJkVRZph3kXowzjvbPhBZOKBCHEn14kJAUZdbZjjL2iFGQYlhIZJQRYbEYQ8QthNtsXDHpJHZgIfmjQBa6aJIS2yikZEs8fgmSkEqh5tQaRzhY0DP0/VOgQnbGKdZeFfjTJlhuaoQUlUcSWVKatJm5GDosrVkoSFGKoWSZBrEXokJWLrQpZeZlqJZVYk6akAcFzYRpGmKqitAzBs3/9N197aHlDy9WqWjqQKVWKmSQZSqK2UGwUlqiM86Yt6tKkoWp6z9GglSBM8d6gmyTy3bIK0GlEhsTW9Rqk4okqiCbbLZOoqJuuLOYQi6yPqHLrEL+KRRthT65VWIqlliSyrXyrlgRngbdkuU/xRp0R0QzqXtOiarMMku5zlQwBLrieZTwmQYJm4YNYqDCpjOeePJPxfEGXNHBBeWJnEy3fMzSP7hOy5K6KnfkskHVCXTvRFjszG3MM1lAg7pI25hzTEIvtDBDK6VhMHFRsGq1DTIvPRA7C7FsnacfdSpQljZiLbUjchDNKtZaW9bpcgmLQbRR/jwz9cesth1RxgTt/5nQ0ycpnYa6/lQt9cfC6h0S4AfVK9AyAjGqkJQz2WBBFEetbWm38h5BlhQCfXqkpVEXPhDIliqOFegSxbz5LUajkjfpqkfkOUWsSxQHQx8Ca7QNZKdee0LL3f6PnQwx3hDkDJWZxuU+ffxs7Z5LbpDoyR+Ue0Ehuv7P5VijPjxM2xNkfUSSR1k4KgZPv7TYGTGvkPwRPcMq+JwrnvdA3/ldUu6Mwx73/pEmuxUufKcbX0WeJsCXbOMIz7DAMTLnvh59jSDEyR/gGKi8kiysgwLBwhsmeAun5G9SjiPTmFiWkE0BTnKia6BCclc+gRzBCvKQnqPGd8J/gHAi56sI6/+2AQ55jKmChWqaYLanBCWAwxjp2J8CfxQzgdDKaQNRwg8NAjrkLXAg/rgPEqcYuojIsCALO2MZLbCG3l1pfAYjiBe3qJBPSYGOFMmGI44gnjGSkScLe0NBEtc2FkZOYRfBI0HUWEZB/jEhmqoIgDq4DUYyJHdxcMQgVec/IcHvLp+Kgz8eiRDjDdAlTesgOBxxQVL+ryOsq+E/ROnKM8myaxlb2C0JCI5R1rIjQaQIGG4BhhBgb3dSyF0vf4kSRSIMAmAAAwTYk8xkPg50rHsiMzECwu2xTouiw8IzPgSBI2DzH8mMwzKQCSBwtOKXhvyHKVuYSIEg4RnigYAS49D/RXBcYpsfCdEdLHmRNxjxkRtbSDAnosvrFWSeZawkAQ8KUJ/xKSLeRKSerrPIMg7EGBQl4xUPcrBWCtGj10tTzzw6xD0dIaRjq+hA/MdFdE4EQFok4BrWUEmcNtEgxvhnqlT2M4ukkD0LlQhO5dlKAG1jG0i4IBKEikHF5QOie/vHSL04kKQGEwlHSJNYCZiqqcq0In7j6kAclNSI3MKsZ41IUUtyO+JkKQdUHdMfPxTNsDUkmFhFUj6EerA08C1bCS1IXxESz4PMtSBqpUjMBktKk9p1aneZyWRz0NicCW1qdoXJSBEitaFNKB/v/Edn5fXJmNokWo1FEpAmm9oe/+rtsTuRrWqJJpA1pHa1ihsmtAqmk5gVlopS8y0VVftIYg6mW8q1bVyZi9uTKLey/1gDTQ9ywdbaBAkWmG5llBDeKWK1PldRgiPFmxGIbnchEN1GednLkPOiRL30tV1N5JtfwXRivv0lyxEAHOCrrMEYtRvtgEIAggKXRQ8kcTCsDisQChNEwRY1iIUHAmEHkyUdEfYwT0As4qt0uMRDeUaDUcwTPSCYxTthMIx3ouIZ66TGNrYJjnNMkx3zWLQr/jGQhRyTZ7yYyC5xMZJfEoIj0xfDBBlDRKDMYYL8wCDsQLCCr1wSKhNkwx/xco8eYIUlu2QZ4DBzSjSQZjWfZP8ZZXazSa4RZzmLBAN/sHNJ4JBnPYeEz34OySn6HGiPDLrQHzk0ojui6EVjBNCOxkijI12RSVN6Ipa+dEQyrWmGDPoUncY0oUPdEG6MGiElWIJAMNBpU3MDIa9m9UDU0eo/vPogZAAFqQnC6X/0YdcF6TWwC2JqUEuE1pce9K0jQgFHk4Ib0HY1KWpAkCoAO9qnOEUVbA3tGix7189+dhW4oWxujPsUuk5Isws97mhDu9yn4AYFQEHtUM+B3O/O9qfJfQp8mOHbBSFDod0N7SqQgATCIAYxqnAKDDy73ga5QqBr8HBulMEIxbjHFKqRiXCEIxjtBrhAjO1ndyeDCVn/2McW4hGGf4Sh4+HgQbs1HW0R1CHlK4/HJATy8nBMYQTQpnkN+vCOEehD5VtoxCSWPol4dPwexBA5osntgy+MYASP2IfKmT6JMDQiE1MIgrUvzQ0RNKMeDmCC0VUeBq7HYwv3CAIJNF2DcphgA0aQAMq13namhwHuxRiH1GECajiUheSDOQUzutEGI7jABQ7Ighu24HY3FAMPthj7TQy/EM4/RvMvOYUJItCML9TBBRKIvBv6Hg83BAHzLgB9SrL9j3hXtApciEA3OLCB0+vd6G5wgz5GwAQJiAIFY0/3otvwileYwBe9+MIXXMAEB6ABDUyow/HpQAdjq1rQ/yCF/6zZS4k9nIAPAng+B9rQiw24fwN2iD81NjB22QdaHNTIBQJOwAUTmKAZvsABq7AKLCANwOAEwKAFAiFwQ8EN40dGp1APwMAHJ3B+bNAMXMAFobAHeyANHogIiOdKg0cTsEAHeyAAKPgPbCAAfBAKoVCBJyAA9PAPVyBlmtYBdrAHbMAGKsiCFcgHXMAGeUAKGeF5FPGA3BGCFjGCDJEMTrAHQIiCXBCFAjCESEaEkkYAduCB0sACe+CCocAFmseEBSFxFqGEMUGG8SEOdPAKbMAHfMCBuZAL76CGB2GE44OGKAEHX/AKZ7CC/6B/uUAJpgIHtEd7xDYgBMAFZ/AKAv8QiPunfKaib9lGbol4HiKACI3IBXOIAIhwEnpIFpSIbyNnfyVhhxQBCnbQiAIwh7kgBCEBC6CAiGVhiHCAhwNBiaAGcKg4FBvQfJw4h0uAhANxMQxhBgOxAI5hbLfYjAYBavG2i/HWi0OhBc3giHO4B99XhrCwEK8GC7BAjIIBjQJhiKdgjnAwhgIRdNiGjI4hDprIiQgAiwWxjYVibefojIZXBbgIbWYwjf9gbtToEnDwDmfQirnQDavGEO5QiLc4crV3EAR3a7s4FCLwCpx4AgUQEaCgahA3I/yYi+aob//gjt92a3BgjAG5E+LQDK3YC7+WEPa4LCF4iKxGjgT/IWuGZ4jRRhAf6Y0D0ZAE4Y4HgQEc0Iqu8EvZhgGGR4sJYXgEF5QDMXiv5g5WaZWg4A6wAAdmgIwh2Ae+0IpmKBBjqUBjB43niIig9oDIiJIE4Q42eIncAAdXAAp2iZUw4A5DwJTgSBBDkAFEIACIsASg0I0HUZaSKBAUlzNoWXgQmRCgEJdjMATQxnndxg1m0AdYaZdZeQUY0JWG2JUCoWoFEApJ6RKosisY4JnnOBEX82riVgOJQG4e4A5ZeZV9wJXn+Jl0SRDLIATJ8BK3RoY/GR+vlpbrGIoEwQ3hVgPeNgRYaZV9wJRdiQGw0HAU4Hl9QA/EqJwmgZOOYYil/7aSaElu5/ZsCTFtzOmcdNmRZKCVt3gKXZmbtzgHA2EG4lgZibB5H8FwteeUxPZsp0AK2TYEoJCXTMmVZgAHGVACQ6Cbv4af52GJA1ELIGGYpwhwaJmSA9EH53id0UaX7tAHsECiGLCaS6Cbp3AFhomhHbGf3IGLMTF2GNAHfYAFCyBr7paPNEgQEvdr4ciVffAABOGiHyGjNGGKB3EKMWkTygkHQVeOEmGEsiiUMAGjNYGlOzEEMxmKV8ZvcHCiTeqjHdoHoJABNjoQufYSfmAQxYkSIrcEY2oX7him4GijfWCGZoineZoBnbAEVvqed6GlQ+GdKJGP1omnZJABPf/Ap1fwqDCwBDBAATCQlQKxboNqEG1KEISKEDVgoRaBpDBhBkNQojZKAXdABnxqo4lqm5JqpcXRqQqBhdxBbat5BUvQCaBwBXx6oicKCj1Qoid6ixhwMXMqZ3BQomTQqKwKjuGIAXbpq0xpe95WaCl5p7wKjtJ6ohngmfFJrW8qZ2gqn3Y6nb6qrdMab/W2mIX2fe1op7BwBcsACuY4kEQ2p+uZb0PwDfnwa6IaaP+6gFymaQw4bAaLESrJEMfqaDBwbKTWCRHhDjN5sBQbESkaapiqEIZasZoGqwwRrhwbsiKrEAU7slJqssAGsQ1RspTGDSq7EOpgr5TWBxnbaSwdi2so+w/5SWk9kLMDoaT4kLPXkJgcW5YjG7AFFhAAIfkEBQQA/wAsAAAAALEA5wAACP8A/wkcSLCgwYMIEypcyPCgGBANI0qcSLGixYsYM7bLyLGjx48gQ/4T86+dM5EoU6pceZEky5cwY6rMYUOmzZs4J5J0mbOnT5sVTv6rUPKnUZE8MSb9V9OgmI0LnRHVNvSoVZRECWZFeU5ghaxfFWgTs/Wq2aYUyS4dybZj164Ju6IjSxCu2bsKt7osWxbk2wrnugL+d07BXLyILRKtsNfr2o59AVdoNbdv4ssJGbPd2ZarQbl0CWMevdCy5ZBwCx/2SlplmpSPOwskezpjBcN0B7eGiQVl46qsgXMcPPnwYLu7d+9lXFvkV8qh4b5ODjLdy9/TF8ZmOLnFdOTUqTf/V9n9d/iX1kNmBzMQScrJNLafh63y2UIkR2y3opF9vn+MR4QgX0Hw9fffSwZaBAFBWITwT3oC9QZSgQfOt4ZHoeW1X4IVhvQDSBIClcM0HHYIUk1iZIfWT+N5NWKJJl7XkBgQXCjQMxBmNGAFI8aI4ECvTbeiQjZKdMuMmg3EUwXGTOMjgmKgBeNK+RCU1Fo8yvHkjwalQdKQCx3pEEILOtUZXzloueVNXv7TZkMXTslQfgSK8VuaBrW4JkMpurnTm2wBepF7DBE6UJLC/YPnnvS5SVCJ01mXT5UCiSlQjnQ+mFCRiR76zxpyOCOqUIx+NF12nA0EZkhKZDbbV6A6/5OKKp6IWmpHBgapakEGbvOPHgo5uJCvZqqFylfyyOGJJJbMooqoq946o5KOCmQDT23GBmxBA1qEyqehzmKKMqnYKm1F/fVHEqooVhohrwbliFEaFRyLhbKpSEJurefiauVmU5Z5kKUcpYHKsfIk8Y8qqcxqbr8tZZfudvJ2iWsa11aAhSbOnEPqtxDLRDB7K6VhssFYkFPvV1+FbOpBAgusEMEMwRhlGrekscYlGIuBis/RusxRxQLpse1FDpKMUJQ2mJzPJTmf3DTN/Sqd0dETUR3RWus2vfMtUdvQtNAiYb3QdDK3OlAcAkkxo50m2xACzydjHDTZHYVIUDoyE/90B0d2uoTFJWKHLSfeEQlrEKWcLkTpQG6/DTcWNDV1bbeII2S1QpQSy5Hi1Y4UeBpYFIIxU6JnvvhERT5OkKEiWRp4ipSj0nTTdqpOEdGZHqS2SrOLgUUrtvecu+54RS7R7CEQj8qRXyI/kOsiNY6UGM2LHbr0FVFvUe+Ai6FHK9pzH5HWFP1dEPoFLfP2+Khbbj5DWFAPPkfK/5O/Ql6K38rpLhED+xCHvhDBDiGeY4h9JrI/N+lBARg7XOb69g8ILDAi2/hdQTR4kAZu7YGvudv8CMKpBE4kDu5LyTMUsBPMqe5IU+JgR34nQ4OobyAPFAiqRri+iNRwWAxkyAP/U8VDggzwJx6MkD/adC3UjfBIRySIB393Q4v8rYoIdERnJHgu67mLICb8xw8b0ipDbU6MaCSIEpR3QyXcgIs8vN9KztgQKdyAjjzMWRT/kcIkIqSKYfxHIDvYNmso6XRFhGFMsFgR9UnBAPAq4vYOqD+M0DAifozcI7klSYNQ8iNjpIgUNvmoTkpQg4xMSA1D6ce2QbKTQMxg+tKoRom4bZQDcd8tXRlJ7vWOfZ88yCARwsFbQMBXSlDbKG+ZPyUYspPeU0irhskRsAkkmb9bZtsqqYRXwpIirYpcKMWYSoGoj1hgewYHI7cMtonTm9+8SDnN2RBGugeXBFmGLq8J/8k9xhGcMfndNqzxoR5+00bUzMjfdvkPMFjzmgURp0AGSsFOCsxsDBknH9uWP1+FAAJHAoPrwolL9SHhBryIp0fKub/9JXMbR4AAe0iGzYHcQQnLUNsR7qhSUNq0khLRwzOMGQLY1fR3WEBpL3vaHjl2cI2+o2W8nqGHfKjtprX8xzMckVJJOtWIRJtoQqpYRagqBAsXapUSUgkGrjI1IrBLqN/oOac0pvIWbn1rQtKzhq+qFSGt/F00DQIBR+BRrw3VqkHyE0wESmSYbaUBLAfLEPZc8B/3k6UqyRhIvFa0kzP9HmYFiRBDrXIikS0lD9nR0MN2736wo+QgH2eySv85QrL/UKQvB5Zbfy4EdKU9ILHuR7A03HZ7rr0VRo3o24Swz4AWmQ4UjftZxFrEUtWliKXwitv56c0gyb0JFPXoJjHd4g1R2B7ygCuQ8OYkZ+U1iGfNC8uHtvco2VGkmHDmCDWp9BbsAfBA3KsS+LpLjzhDr2pBK2C8UC3B/rVuQxrc3I7g9RhvtV5vQtQDi3gxIt8dCBbekAMJ40WO+bCCiT/y1Ytk6ghWMMaKP0KpFlcExjZWXY4p0tiUwBgiM54IZQkyZInAOMijqRKQkYyY3hSZyT1x0IdHeFnqpOMIBYXyXWqU5Z5ml7ACgYDMqlyQilb0sBBYwBi0jBcwYKH/y2w+ChjWAOc4/wQCb7bzVfBcZz3nJM0h9jNO9JBnQd8ZC4E2tEzcLA9F+8TNfXY0TCAQgkZLGieUtvSlbfKMSm/6JpSe8qdR0ukFjFomeghBiTe93I5gNATsWDVCfrDcNRsk0nexNcSW8QALnDom/FiGin/9En4QYdjEXkmwkZ3slDzgGr5utkpOAYs/SHvaGDD1tVFyCgwAYdso4Ya3wS0SbsBB2+T+iLitnW51wyEF7f5IFeDA7nhzxNzwtve9T1FvfV+EG/z2d0YA3m+BVyTgBreIuQt+kCtQIOEFIQW/uaGQDAwEFhAfCMIPggE4EIQMGf+HxBk+kCuE3CAE/z8Ixk+Ocm784RQSWULIXc7yiHCD5gXpMEJADnFSuJziNWcIzoO+kI1XgegHSblAZF7xmfMb5v/oBNIJUoOqu/wUNQD61GuQiKpn/eVZ1/pBPO5vUoTd5z5/+SmuQIoqiH3mcxiCGW5+85f3ARZZJwUpVO7vU8ABDnI3NxzK8I1SvAAOes/6yeluhiFgIBmyKMY9DvCBKXyAB273ec7fTu6wmwEWdUCDPhqwhTCEoRGZCMcUiMGNGlyF7ALBgCR9XnVxfGEEbthCPOIxkDCkfgo84MbejQKKfyTCICs3380l3gtZ6GMfu49HGAjye2K4Xiaux0AfGiL71nBeJT7nRv8eejGCCXhhH/vYwiQEMonTqz4IF5fJ8BeiDqMcHS9Zx0AzNoAGB2ThEV5QepMwgJMQD5kwBUFAAiyRfEgmfiawAUxgC/53fmFAgO23BQiIB/cXErA3Ed13IN8HEtwgA93wDkbgAkaABo+QexYYBlsQA0WAB+Jgch4BdRZBg7B0CiYQAb7wC7/gAraABlngBhU4gI2gD8WAB7YgBB/hDhcxf08SghlhBs0QAd3QBgTwgykYC9AXD/uQBWhgCy4gCkzoZx3YEYhwBoRgAqtQDwTgAhLABGgQCxMwAkwgAaKAAijAdBcBA5uGA1wgAAJgAr6wCr2wAV/wC3VQBwTwBXT/YAd2QA3iUBFSyBAMiFjJ4AQnkAt88AomQIgcsApt0AbvUIrA4AS9UIk9pYogUQV0gAC5kAsnwAZnYALN4Asc8A+IsAfSAAx7IAIwcYYzlgzUwAfGyAdskIxcEArMuAeyiAgbGGRmEBOnUA9OwAXJ+A9sIADGeALeiI2XWBDT+HATMXw4GGdXgAPAgIzJyI18EAp8IABsQA8oMQQ2KGigsAG+iAihwAXL6I9c8AIgAXMfaBasKBP3+BEiQA2hsAd7wAIOeQJ7cAL0yBHb9w8HiROnAHDRuCVXgAK0+ArcGAongAB7UJAeV5BPcgosyZJbggEEwAVnIJLLuAcIUIbl/9ghGwlwFLeRHaIFe/APr8AG7xiLwCgQxccof/d3BAFwLfkPMOeSGWkW4uAEQkmUoZALe3CRKlkQ4TgfS5mQGueSGFmWyYEBdMAGQ/mOCPAO54gQfmgi97eUwigQVbCTdAeVraEFMkmUm4gDBzEEFOCE0tKSZCeWN4eRHkdxHWkWHRAKa1mSF/kPdQkxfgcHUHeXTWluMJeYiYEB0nAGRMmLHjeZqhOVTAmV90hxN7eTAkFxlSkRjakQXdkDiJCMfLAHvfCVBOEOhGmZ8+Z3ZFkQrJmYUDcH/9YRoNAJiiCPfJALR8lDLHmXmAlzmHkQ1AYHAPcP04gQYnkR3fkPd//HdJwAmc/JmyFxfAdyCkeHAbDgkt+5dzwpEIr3EUOwEBhwBULwCnzQC7AXnjGBnPPBktU5nfT5D653dMIXfjVQBTUAhRPxlv/AgDZICa8QCpSAEKnpE9dnFN+pmgSql2ZJnMVZid8HClcAB2ZgBmTZAx9ocnBwdwIQCslAHQ2KGFHJkj1JdRC6d27XbQbRfV13Cn3QB3KnoioKC+dImHBwBRiwi7HJEGZ3FepJEeh5ES0ZldgpEHCAAR7wA+xwnSIncjeXdY6nomZAlyzKopc4BK7QC5kDC115b3YZol35nWbgdcIXdnOApH/XBx23ppgZnn3QA1ewBHnwEn6AE4v/+g+1gBAm96EdYYNkcAVD0AddKhAQWjQIqnd7egor6qeBCqqgCgdkAAv3KRAl4A5LkJTydxSgMKcf4XE26HG2KpVbipHhV6pmgKl/t6Is+ncwoA7ugIMl8A+/yaED0aiPOqtVShASOnYC8Z1TKRD22JKsWRBzMAetB6ppCgugAAqhmqZd2gdXcAW+WazI2gOuOhrNShHHt6kYMZsWEZXGma0YOXfk2ged4A502XEs2Xjmaq4+sqjXB4XH16H4R5wYqaN7ZwYY4J7qUKRjdwVk8HfcMAelKqu/lpjb+Q8R6w71txCYWaYKW62GlnVQZ5oI8Q0EAXuJkAgAp7DgVgKg/wALciqeE0oQ7gmyEft3p7B3KhtvFACoEXu0OGuaR9tx7smSe0cKV0Cz10auS4u0V9AJ/Vqkcnq0JUtxGICyhoYBPtdtW+ueEdsHJfAHk7IAMFCsdyen4emZ5AZwSGu2fXAHPbAAa8AOY4CzSwsLvukBAqFrxIa2A+F6BIq0sNAHZNAHvnl3ZvuzHHtqLDsQP/p3EVupVcu1QMsNAOpvTokB17AEm9tx1YmgIoecyXpq+MAQMEcGZMC0dKmjVTeiQVeyGOl68ppxspeq3HmgRBelU/cPPJdx7aoQlStwcKBzw4sRYNu80Du50Du9AzGyGXcKrdsQ9OpvVzoQfEi9/xzQA+QIvpRJvgLBvET3vBD3vebbvgRBjpLqZwEBACH5BAUEAP8ALAAAAACxAOgAAAj/AP8JHEiwoMGDCBMqXMgQ4SUbDSNKnEixosWLGDFWkJcmo8ePIEOKHCkP4siTKFOq9LjR5MqXMGPClHdLps2bODGWzMmTp8uczioMlKetp1GQYhomtZE0YdOITYWiUljBWY4WR7PCrCCG68CnJyuc+zdW4NirXIVqXVsQbES1XwdWgMvy3FyCZdWi7cq2r8COFNVGFfiUrkqhORic4+uXbc2Mgud2dXvyXFl509I2XhvColCwQr0yFmm3LME1mUdvXj2RskC1hkVuTM26dut/k+XmTilWnhyvr20LT2g4qWvXFdWu2QH8X+zh0Ak3Ry4yhCavpaOjhCATOGU9Bp9H//xxvatY7egJ8yTfPL37f88Eche4TWUIcu3frwSMMt3C+h7dJ55+J/2UUj7/dIbSD/gRmBIWBlEnkX8DKTifQAqKpEcAAzrIGoIQ/gOBhB9t2KGHF60R1z/8pRhhRduA5xxDzxRyIooepcEUbmmQKJOP8NmII0wdAWZDiwyF+I8eF36UlHgQFDJkTMbhpl5DCFL0GFVfxRblP86EOWVKPQImBpADZTlSYbjRlU4hzniiSpjOjBmgemKUmSdBPb5EoURJgdFKmLOkooonzhhoZ0U97ggRWGhGBAZDW0r3VVceDOrJLKYoM+eiGfXJYotFWunREQP9uVB+SU0FhgJxpv9iiSWpeAIqRnlS1ueZRxLUq0BrHAEgkgQhwRCAXTKWp6ut/ONJKpJIUuutFk3aVkFmsrjnRWoitI2SbTrXVI+o3KLAOXGqom6i1IpUZUdPVUnfP0ok6FG94amXRo/mzkXnjO2ehGSpB8VH0Lb2aiTQkWm8agMqEM81VcA5IjzQrwMRm9Azql4kBipHQqDALT2KwZSiFN+GkMYEWfuSySy+SvK++6KcckQdmVRlpAhV6vGZOpo7c80238yQzoSxzNOZJqdhrg1Q01y00Q0pTVDHCLlcLEISMv2PudpArGMaE1O92h0Dob2kiAsxLcYt/vDyD0SPms12SBlKmlAcFbn/nUbcIK9ot0X8GWwvuAIhLpDWBS3Dt1MHMf03LxDPLergFzV52kGaC4S2EneAPtAyBOWtENOA030m5hcxDuxAKv6j+Mti+END4KwnZLpBlSIYO0L4LiTFQljI2Dlhtd+Oce4YdStTZ1gjb/vYzPdcEaqoTohS7bxQX31Wxxv0e9vT63jl9yvNnn1F0dfeAszoL6Tx+gMZe9DwB9m/kNpKKUCDyTzLnevo15DhreFCrgueRcTgv7c1JYCs2x1B+JcQCkaEdG2D1z/+B0GjaWx3SNBfRsCjwP1FSAytkMPqFha/f0QPRvMSyPDwRyZjTGOFLSTeQSzIkGXQsIQG4aH1/8RgDBXmsCA16YjPcEJDhAxPCVlKQxHhN7cjZiwiTUyJELGVg2PkUHH7+poT7/cSIBYEAsbwotWYx581GsSMWbRIHA2CBWNogj8dtJPzCLJEiZjxH1tc4hYRkg9HJIFHVvwaySolwh3+cYcK6eOxrECOi7kRcyQr4EcaKZDgUXCO9AJHDg6WSJjwD5Qy/IcUhve4f8QBg/hTAjiadb4jZlIgBPSIFPA1SITE4ZevbKVA4uAP8BCslDE0YUpW6cp/OO6Xy8DgMP2BzIFIUiSis159aChNZxJkl8Ss5n9EgiyEQGiXBCGdMJ8IDkckco+vI0g53ziQR9KrIKgkYyr/gf8EK7iTheL8xx6R1ctqhfEf8zxIvbYhBWoGtCEJxUgW9wWBeeKLmfjahhUc+tCLWHCQTWxiw1ClhGzK8In0aWhHs7JIPczzDnE8ghI4OhDXffEf2eOkRJiJELSh7U9gyF7oJohPBawUJDRMqucK8seSLlWeON2GUY+apobAFHgF3R++lEDDbeQjH1OlalULgqw51sukIFFgCNYQ1kS+0CAi3EZE6SUFCtpzIHowXD2FCAE90PRrHvgePAvCuLk25JF3NeMtnvHXo1prdjodY5L0yUf4NDaHP2jIhQbLEP4RtHWMvSbVwkdY6yEklx4VqET8Kk4wuPYkSjCsYcmaEAj/NJa0mLNWTUS7kMgmMyRgcARvmdeZWwx3JOU862mtuSUwxI1FYuVJvXzbMkfIzZotRK1HcKvdqs1scXG7ZHQb8laKOA0wwb1ua1dyC61J0CBhvOVfRGRdgRz3ZgS8r0iau5BF2tdp9KXBX/RrttfqlqUJ2RIE6lvNST1mSwRWSSaRtGABsyjCZsNwVoJr4fH216YxuYUjOkxVFf1ufJwVyfgKsgYrrNjDPRnsEaywPr0yj7ohSfFHZgyC8XZXItnTcUXyQWMYR+THB7KCkYGMEyIbY8mryccbkAxlnmDBAqOssl/0YIHZtVBGw7HxM0CQWS335Rn5KHNAQbwQNhfs/yBuztoaxmDmvoBhAWquM/iwkGc9GwUMfPazVp6xhj4LOieENvShb/KMQC+6J/FZwKMhHQJ5TJonEKj0pXPSV0lv+iaZzvKnZfIMPVh61KTWg6hR/ZK+rprVKklHCHq8aEXDRA8woDVBZKQHWx8EzBgJ7ErKu6hlPOANsIYJP5ah5GSvhB8aaLazU7JsaU/7JA+4xhsecG2UnAIDf+g2SqoAhz+cQtwj4Ua50Z3uU4Sb3SHhhrvPDe+PyNvc9ba3u+GQb49wgxv47jdG7k1vgVuE4Aa/yL8DnnCKLJzfDXf4vCPucIAX/CB9WALFCbLwixekBKDYOMdJwfCBeFzkAv/hRg3MfQpSEEQdKDcIN0iRAogzpAoi58YCbL6QkG8c4DxXCBk2TgpS7LwhcKDAxmtACiDw/OQxFwgpoBF0hNQA5dyABiz+AfWopzzrW1e6QnqAda3/4xoLEfvPl0CLhvQB62z3ukJqUANQQOPtckcIKUCB7IXgPeJmOMXM3ZENnCuk6vk2wxCGcArBXyEBdHf5QUog+azQ++pWhIPiFz8EM4CCFUUnxcwLsvW1wOIKp+hEIkU/B83DAQNDgAYr/k33RFReIGa4Cb2v8B5uGIXpKueGGeBQBhLgQAcj4EEVBI95myRCIFvv+kAQDxPDM0TwPVF50U/RAQfEYApuaET/JsIRjmBUgRSY//tKeO97hgz9KO2XiPTTjX5SiKMOaHDDPrYQBoGEYfz/wAO31xcDGD8zRwpwsAH5tw/xEA/9NxDjNwXEkBLn1nwSwXulVHTc4AoEkAWPsAVb8A/xMBCT0Ajkdw9l4HMhcW7PNxHqZ0WiVwMigAiyMAJZ4AX7wIAk+H/hcA8OQA8hAQMXQX0t9G/c4AOrIAtMgAYeyICT8IRP2AgNcA/FIAIRdwpbxwF14AISgAbegINhAIWTEAZuEATFUAcRVwP0EAHN8AVbaAsj4A1uEA9i2AhTUAx4YAtEeBDWVxEYMF41kAcRQAht8AsEIApwmAX8N4aN4AbF/zAOEuACfZgSGBB/djJ/I0EKlEAIEWACbUAALsCFDhALbuAFbpAFaGALLiAKKDCJI4GJR8UFZ3AGJrAKG/AFoMgEDoAGaMAEBIACdBCMsFhNw/gRGCANXMAHAmACzcABq9ALGxCN0WgH72AHToADFmhwG4AAuZALfHAG3cCMvuCMq7AKLCANwAAMVmgQLyhu9EAHJ3AC3sgGtMgGzRgKe7AH0rAHiPCHHlF6VmSJILEBwKCMXCAAbMAGApCMoRAK8SgAQGgRsKBxqNYHdLAHCJmQAiAAfBCPfMAHbPACe6gQ7JBssLAByIiQG8kHoaCMbCAEIzkQzReTbOF7Ajkmyf9AB9Kwj4jwDw35kXywC+4QETcpHI3XeAJRjEZRlAsBB6IQClzQkD7JkgjwDgB5K0fJlB5iBlqwB/+gklzABSeAADjQLnAAB/QmeEiZckp5FLmXEB3gBBuZkGE5luo3kWNylmfJcf9Gb/9mG1d5EBhAB1zwD3TJBd2IgdSyl3r5DxAnb9jHdVppG33wDnxgmAvJBVWZMvSml405EH35dVwXHRmgCF6JkMmIAHmQECq4KHpZcJApb38ZEu5QmzBAZwKBc22ZECWQAcAwl1GJAIFpNMvHdWhJb1XQl39pBlqJiZNZEUEnhFegARsAnCcgDf5oE2/JFud2nHsJm44JB8r/2RPZSRAUCX3JAJILeQIbsJR9UXCngJZn+Yf+OJ66CRNC+A9DEBGwsAd0mQvrSBDbmX1ZwW/8dpQFYYTn1n7ZWBEFKBF/hwG9oJB8kAvDuRmitxLlSRBHiZYYMKA2SXv/8JwMUXoNmhBmoJiOSQkrCQwD6h414Ad+KBAHmhCGF5+fmaBGOKI30QdoJxB/CAuhwAahgAO72RizKRNHCXVGmHs2R5MgkQH/cAUsIAChEKAOUgkEIaMJQaLXx3UIShCwAANDAAedZwY4d6IpcQWuwAYn0I4poaYq8aAXihHxiQHftnVBl3uC53tyihAjWZIGcQX0IAAscBQtaBMFB6cR/7Ghp7B8YVoQcDAHRnh1f1oQGLid+4kQUvoPoBAKruAgXPoSSpmVSLmdNkl3I3p1BWgGZgALJQALgXcKs5qkjPoP5RCRw4F5icqjm5GV8iaeAmmp/4Z+NPoPGEAGZ+mqaEl7iXAKVyBvvioQQykQ9LChS4Zzydl4Ruh7laeqNeB7wwcHsAAKw3cK4fpviZAIZ7muNbCuBnF16Hpo3SqtaykQiRCuZoABy6p5tMd0pJCvoHAK6+quzfdtz+elRiZ6fcqtB6EOsPCvc0Cptad9KlewGMt1Jopq9Rp/7gAHdBey6WoGrdcJGMB075qv3JCvSdkDz3epfraW5xZytCd6Af/bl2Z6BCXgAfzKfCprsVfwoJ82lKfQB30QojP3b3spED3wO1dQpsyZpEfqZ5XYfpAZn8g6EJ06EP44n8L2D+9XraymoilnnAZRpwZ6EGLbbY33ev4IcwhBn/yKrS+abC5Hbm4Lp1sntxjAr5o3EEOpsFqmegdBCncKC32QARnQB7DQuH37uHPbt826e/8As592p6AACu5wBe5gtLCAAZ8LuY/brKN5tPAmbxhQAhTQB5zrDoh7BaL7erIbmf8QeJtGdkIrEHSHAX3Qt7AwBKw7BIgrupBLulybb33wbY/buEMQu6N7lpSKe6YrbgAZrG4LusXrt9zaflBqZPQZEXBbq7t9iaOvub2jN2p1OhFXh7RGmLuT9n4MQQFkC5q6W3QySXHdS3Hu229tObWw5qU1KnLYehCtmXcGAb8GnMACUQIKbKMNbBBqN33/EMEPXMFge3YVbHO3emgBAQAh+QQFBAD/ACwAAAAArADoAAAI/wD/CRxIsKDBgwgTKlzIEOEPdA0jSpxIsaLFixgpjuGVsaPHjyBDdhwDUaTJkyhTWtyosqXLlynH0IBJs6bNielm3tzJs6azgWMY9Bxa0cZBowPF2BDzDylCpEuNMlXK9GC7fxVQLfyhyZmzCkTDfhRToWpSkecGghW49hzXc2XXih3qVOLUslj/mcWbMa3avGD9/tNDDi5ZtnMTL4ybVy9bsyfhCoSb9lmAf4IbK66ZJiPkg58xZgZb4RyEAOdSb+aJZeLavVj3rpX7MS1lzBUgFJJMe7VvhL0dh/5YGjNm3aqN/14OvCBjl2B2F2dOvbneuGSHd/QbvXHy6uAF3v+F2V1w8PC+SR+GeauQZuXo47+8paBdYPn4wRTMdzJNK/v/XIVffM+8lEZ94g2o4EAhmCQGgo4tmNEaKEFQUGsXOgihdhKuBkZnFZ0HmgLa/ONMGs5k1uFE/AnUWRpMgXgREgQ9I6NENNrVChReieGVM3WtOBE7MIoBIoc3iYGkXjt6pUoqqngi5EUNErRUkU0xdONJIrLVijbOeJKKKZakMuVEFBr0YkV6WKTfQrBBhkoFXwqkiiWmSHJmRa0ZGeGWYYWmJFl1eqLKLMrMsqdFgBI0FUKNKhRpQhW8VlUFaSz1D0Rh/qOKKoti9KKfBU3akIUD3bJQPm/Gdp1jacD/uOk5P/4UqkTsuDiVkTH+AyOgpjKEqkHbbOPoe3nZ4B8Nc85Z6a0TyRprhJDJahSWFubTokEFHjSsQdv2VqlSqHQ2TazkijEEtA2p6muCZv1akFnfpmQWU2vZYMy5sfbrLrsMVSVjZ8oOJKuLCOc42EV3ELSlko8xZUMO05Qbqw0FA7zfQUd21quuMi6ZUZUJZZcGxQJhPK3GETnFq6MyZswgTWUNmoMcqOTcVLAsqykeiCuTWrJLSpa1RhJZBtlzywaXKmpDIuulpDyaNHXt0hFVG3WrNWUnTxIEY13RkulQ9C9BR3gmxhrkXJwpz2I31K1FZQskxUBKCERy1iGQ/+NrwXCvyLViyyik9Lw/XGKkzHFf1OZAWOx90NkIxVF4QqaKoUcAi99yeOMgkTz4P3cfFAdBGEqkRyFK2nBL4KAvlPpAaTZUO9QJrQ4x7LH/o1+BGG57kLEGYfG4QA0rFEKVYFBeI+sS9y5R3Ty1Obe3rQz6edy8EyQ8Q9eHBIECg0qvUukVKTz7QuOXb/5O3wt0uUDx/1PvQONL/X5KeR+U9j/9+0fyMAIGBWhqfxHJh8Ii0jBWKYR4/5jfROgTIQQOZYADQZ/hBEKf7sVOD7cTCAQNEkC8HSQd4WOIFLYRP/qUxIIFGZ0IE1LCgmCQIhIsFYw6eCwY0u4gGmzI6f8kEkSFxEgBL/ThuwQSQpTcsCIH4shZ9ue8g/SvYUooYkjy9kSHKUCKHpxSCG/hrkjdUAldFIkWS/VFh4kthU0DyQ3TiBA0RgQM/uAF0KK2qPVxsCF0HCFBSghBGZJuIKfToBTQ9wx/0CBsCEzD6yZix6cpZBmFK+Ei76aEfDiCBpOEoSQLUsOESKGUD0RI6e62jDgkMoIZFAgSbgDKMALMlhShI0IKVzjLJfJu27iBHJToq7OlbY0VSV4ABSkQyxVkfjlUAjjkkSBiKkSXDUGmRZRgAGoqEVCoRB4AJ3LKhfwvlnUEYDdTZs2PdLGGQWxQ//p3Nw32bxvTbKdFIMj/TIL002FgSFuxBKIENBbUoAM5ghUugTBrntOEqRxkQZD5rzYNlKAFJag/reA3ffrzIMm7gzaDaE9Z0lCcBEkeEhbKTo8uJKOqRAgGsWnON3jTpRKhKUUWeEiDICEf22AoQaoIw38SpHQhzWI4IyKFO4QTCUdAglBxWpG8XdGKGDQqQ9aQj6lSVSGLrORLNPiMNbjnq//4n7Fq+ESdXkSDEMDCWdF6EJ7acKIDcWteC1Ks1twiBK1A4EMTUqAW2ZWIEgmB8G74vzToQQF0tVCVBJrWiXRRrxx7LF0PUj9KfuQWmgWdIX2XqvQN76RWrCxEEQKG0O7vf2QkKka2sVQl/2hVopPTgz/ONlqsyTYlxFtqQ9LQSB/m6iSdHcgCbyuQDw0MAv64n/l+2xJB2hZzpYIudcWWXAIepIlmc9jrCsgRXCoIji3pbbSWOFQ8SlGJZNwMGWX0OneBwb37O2xN1Nu0UBLkvo7gharMuyh33eJN/LXJgIvJwQC308DNFcso/6Wq5jlSifrRz3aHAiIDX3izrP3HgUmrYH9EAcT0Q11YsPAG8KI4LAoFwYvD8r0jvEHGM6ZI/AbLkM7m4w08zvFNtpUPK+BYyOBqSJAvYuMjI5ko+bBADp4sFixYoLtUbkmVQnCEH2S5JscbCAiP8eWhQGABXobh3KS7kLKhl/8gbFaIdIcFhhCkuczgM4l+7oxnm0AgBDft834BLeibPCMEUy50TZ6hh0QrGiYQ0IOTH90SRjua0pWWNKZfAoFnBHbTLYFAOiYNapM8w9OlVomohZHqlIj60602SaeF8eZYO04PrKayl8MckjEcxNcC0cMYhHE8YCuE1wK5s7EJsmyExJmqy7iDFR5ga5Hwgx8GyGG1M3JtK2h72xfp9rfBXZEHPOAN1yC3R+Bwij/AQd0dOQU3UvBueGPkFFVYQL3tbRFunAII++Y3RfwNBAwI/CLcgAYsDl4Rfyuc4Q1/OMQlwg1ugIIWE6e4xVmRcYqzguMdb8gprgDykCuEG1X/6EPJTZ4Qbqic5QupASwScBCDw/wf3MAAzQlSBVjYHOY5BwJBuPEPUBSEAiEP+s1bjgGhL/0gVfiH059eEKKngCEYIEPHSVGFq1O96qfwukJIkXQ4uPvrBCGF2dE+dDMIg9psxzk3hLFwhVwh6dz4Q9wFwg04vIHocSfFFawBeITUvePceIAVop6QU5i8Bu12PEJ6QBSy/6PeidCnz/8geYP0gSinWDgGQPHun9uE8YX/DSzC3nmDtN4mNTjI3ZVohjmcYgl5h0PFEYhy9FS84n1YQg2AcIpEcIMUsf8N0m3yet9wowbcMMMQ+qD7BdDi+DWoQeZXk3oEZh/6Q3AH/yVkEYQDROIewSDG8btvkufnOPv+HgIomBCEKTRgC2FoRCb+MQX1oyT5SAZ/fUAPtpAF/7AF8RAGBTEFJLAEEAd9czAEeVAPE+AFW/APCTgQYZAJ4TAFpeBH6vZ7fcACspAFFrgF+DcQk9AI4RAO9zB7NcF4LgV9p6AI74AGaGCCXrAP8aCCG+gG91AME8F+EnF4A0KELgF9HWAC7yALTOAAWfAIPPgPk1CF+dcAMVAMZfBVSIgSpMANedANq2AE/yABaPAIOxgGVViF8eAGQVAEsgCA7fdipEAKihABvkAAvyAKRjACWaAP8bCGYbAPMVAEeGAEXUgRfjAQcghiFf/nA7rQDW3wCwQgCraQg/ughoOYBQ5gCxIgCq0XcAP3eU92BauACxHQDG1AAATgAhLABCOgD/qQBSMwDp+IAiggiurmDkIgAGdwBiawChuwAV/gAkbwhExQB6KwAXZABxtgBv9ghCjWfB1BD9LwDyfABsDoC6vQBr2wAb3QC+8wjsDgBDhQEUa3abmwjlxwBoTQDSbQDL7AARyACIggDcCwB6R4cHAgAtRwAieQC3zwCr/YDM3ABaEQCnuQC3vQBhJheihmeROBAXQgDQJwkQLABmwgAFwgEKFwAnwgAPsIcbBgB3sgAK+gkRwJkCDJBWxADyEXenYgDVyQkRfJB3z/UJMCkAev5w4DcgrUuCgYoAjUIA3SwAL2mJB8kJCfty4dApRACTB9wAl0wAVLGQo4iZAIwAJn8m6OB5X/EJQS8gD1UJP/sJFcwAUngADnOCVw8G5eCZVRiXM9kYg+KRDpiBAY0APLwAgn8A82mZZ7gAAwWRB3iR+O95bsJhBQmYgiAQrN5m8dAY0+2QNL4ASAiZZcsJAQuRCJEHsSuRyn8JZhSXT+tnuOKRCMJ4qvl5oesQQY0AfLgAEbAJgZaZW50Au6iBJOSZcu4ZWKyZhEF5WAx36syRO9ORClpwV8YJtWKQ1tuROu2RFRB5Vw+Q/V6W+jKRC7CRNLsHwEIZYY/wALJ3mboYAAyTAH/wCNRNGIIBGKcAALXimZFSeDvkkUlEcQMAgHGNALG8mRoSANnZkY07kQxjmaxFlx8raYLTGgC9F8/ZiZm2kH3UkQfrB9iZEIGHoRX9mh2GkGYPkRkeMRRgiXsBAKF7mZlLAg8qYQDhqeQMlucyl3uzcQoXkQjgeDKkF5fTCCtykNyRASG7oTQzoRcil5jmeavzcQoZecfIcSnZkBAnEFrnCTAronBYqjYXkKGECa2DmafRdw7OkRY3oQS6B1skcPN9kLGiONB+GmRUd9GPBz8lZxN+oROtoQ+ekOoICioZAHA1ILF/Gi2DkQjHek+MZ3FQd9RP+nnhkxkhRxBULABqFQmMuxoYlAdndapCIhma33e/B3Cu4JE2YgAgKwB2KpRHU6ozj3hc+XfWQ3qgZxmK6Xqox4ClzQC3fqUlUglzKIfPCHc/ZJEbtKEPv2mW0gAi/2ey1qo9hnpy+ReSIgDjmWpCHKiN9XA5ZHqwlxDRVqEIuoe0g2nNcqd0/aBzqKfP+gfRUHBwvQGmZgBs/HqaCQpZsFlJL5Dz7pATjnc9m3ff/6fP4GA62BBT8wBkNQe47aeF/2hTjXee8GA0NQh/9Qh68qsNBXAqDwA1iAsIsKf9DoAbTKr33WeiDqDp1AlwD7mfBXcRjADUOQsBirocZ3EJD/imf1BpQguq6mSQqZyq59UHyMinzIp6Halwit52vqKatUZmwKWqPwB3090AcKKpe/94VGC3hjoHVMm2Ul8A+ZR3ZKinOQdwowoA5zOqf7Rpr4erSAlwHF92hoWnU0yqV94AFOyp16+5bzSpclYHPFKmS2KhCQ1wN5mRA2p4s+R7h95oAKoaH8WW9wihDsVnh5+mWEWhBXkLkFkbYM+g8w0LWUBgt9l7YOanBz6nOpm7dl9q0EQQbsxp+mO7tdqram+5ZzYK9fhQFSOnCyS7vAW7tvWadM+g+sC2LgyRD76G+/S7uy27xdKm8A+G66O2OOOxDtCr2eK7xdGrm6B4Bdblq9IAYK6oAQzKuYweu9Mtq3OHezdOW6BfGt2vmWnquYbSuw7rd9VzC4ObaXEQGiVduYi5p6sQeAsHC5XzW5R1cRXom9DZF5ort3EvxVvZsQoMC/8IaE6RZ3GNAJhzvBMPe1A5GyaNd5sDCsfRYQACH5BAUEAP8ALAAAAACxAOcAAAj/AP8JHEiwoMGDCBMqXMgQoQcaDSNKnEixosWLGDOCiZKxo8ePIEOKvMVRpMmTKFN6vJVEpcuXMGOyjEmzpk2MaVre3MmzZ4WBNsj1HCoxTUQb/8Qg/YfUhhiGT5U+FejUICqBU38idFbhViGBzoiKRTl1oFaVFc4R9Jr2nNqxcLFS1Hq2LNazFs+lxevW7b+3aQq1fRt37NKGds3+TAySsEC8/wK3+1vhqePCmBeKWZwU8mOQP9W+1Sum0GS5mVMfTFz5M0HGHX/iTfsUytvNqnNX9GyS7k8oe3HrHr4bdePHraD840ycZj4PIbMKX775Ke/iy/9pozy9uXe6Ba+H//y5nbr38687M9YjMITIn5sGbhaPvn7KCpfim7fvEjbKNSfh18JjRvHHXzowCeiWM2I4E5aBELKHRW/ytOAgg554AqFuCA6EhXsH5TOePJg4mKEkqVy14YrjrTFNWM54oowph7Eokn8X4ZjQNhT9sINAnqgyiykq2piRe4cVOBZ9BIWww08ZpjJLkUaClJiONsGWBhaaVGBihlW6VGNcZ1VgQwjkpMWVg2F6pGRSQx1xUGvCVWDnmQE4hYoYqDDZpkITovYmVCBBgJAY83E2Hyp6FJLGo2kodcufHUUK51NOGWUpQ0h8dMSkd8lnZ2WoPFOIDZA+OgSlFU1YlpJGIf8KJ0Gb9lRdOl9R9SirGRUoxqCRTRVrZP8guIacB3VokLIUJSoGrjZUgMqeNoDKa46aElQVUomBQRGAGdFZARitMDUtKmNeG5Gv8llaK7v/WNtQoPEWpER6ZuUrmxheGbUUsOoWBG5BNf56qXyIAtwQewzRq1kaCtiA6j9XKRxwjkj5arCHDT3TkLwJ/QRxO7sKtOrFvR5UVVIAW3xjUgpoM9XEKE+UZFQ7uZwvzDKbC3LN6w6kM1FRtYKOrKgMDXRCWMIlhtGI2oDu0hWlGxGIBXm7cEVPHz0z1UT9HFHTT7eAKKZgDzTwSVgTa9AdN7ZidsJpZ8RsQlhMeLe9d9z/e1DbiLUC0dl1i7S2QA6LZPHTgzdd+ELgHq62QoAPtExGYuQwTVKOP16QxwYhO1bmm8/q+VoTHSHiP6I3tDflY+cgx+ljvS4QjwINXHlBYqyhCe00SSE5Q3d0OpEY8vwOvFhwJyTF8WsItTxFrUf0fEFiGxTH8SEEMH1EWAwvkd8n+arHJd8P9QzDKYvRKL5pr57QLWCwLxASxg/UvL0UXY7Q9QZRkvty5bb0KSR/JwHgRGL1jHIJJHu0gyBKyCeRbbQOAgrQ1C2UBrQ0bLAh+/tH31TyPAUeBINY4eC1Ejc0AD5vhAhRQgg/4r/rrQFBYFBAAev2uklJkH8ToSBD/6Rwve0JZBnL2N7ztgGgHMYrUipklfwKAizcfQRuCDTI9Z53OSMWRApKOIIecsiLD07vB1GsiQkR8gx/eCuNQDPjQKx4kBleBILb818eDRICf0DEgJH54f8i4rc1KmQZJjRhPvzBi2AZUI76i+RFlLBGIcqJiM4jyL2OcINGAvIihjwI+ewoynuVUAqIxCRBkHCDAQHSgxMJZSxpNRC/CdGQnBzcJwtiPCEScoi+LMgM7wDD2znij8urHsfGR0gKBrOOhTRIPhxRul1mRIgzfGZBdifCgyBhmrMbiNasaZB7afMfsiRlR7Dgj9nBkZxfFMg5ByJLdDbMGOGEJ0Xqaf8RK1IwhHLSgzGUJ5Bx6nOQMLTlQuYpkDso0JdgyIf04Ak6hcANjAQJIUaPKBAw7i+YzVOnOKN30IPwSIgMVaBIYzhCUt5iDegDpEG9OcedAHCGL41pSZ8RKDllsSB0DMk50xACAr6TUlNMiKHElxCGgoSoDkzfGGa6ltcd4acLgds5h2dHraVBDzoUyFF5NUYIfTWs9ZqeIFOiBEpi5BbPQOvykpoR/BkkqATB644IYlAwxNVahqKdMutzCwyuFWzc7Mhgm6qQ1f0sDTk8LMpEtNih6HUgk/JggSDLyMdVlCCVTQkSQps7hBjFWre4hT8gIFlK2a85YABDgXyIWQ3/dnaXVB0JQl6LELGl1o/Lw2pBbyLB4t5CAciUqThbGxMNGuWNfmRuHPmK2eHuZIOP/Yeh0gDcXYIqt2LxICQj086SSsRbtCWuAkoCSLoehKnfAt9C2PEGeZjXO/mwQA6mR9rzHEG/9xVuR9x7kXzcAQTTE/BFFKySIygBwfdNXUMIfJH/7jfCw8lHJy6M4dwcKwUd1k0IQqDTEGfmGekAsYlT84xncPiT4F0IBAKrENtV5LMQSAeEV4wRGocEDOl4MY/hkuNW2HjIO4FAA5FcmBYLg8lxaXFUoUwUJU+Zyj15BgSujOWdaBkER+7yS6wcZjGrZMbGKLOZU/IMMK85/8kQAMEY3nyTGefgs3SOiR5ywNs8q2R9a/iBn9tjEEFHpM+v1cMfDK0HQ1OEfX1Ws0vmTLXLXWPQNOHHHSyA6Zjw4x+c7vRLNG0FUb/kAaA2tUvgAIsEqFolVcAAEF6dklNgQMW0Ngk3/oHrXIeEG3Dota8/UoVgD1skp4DDH47961Msm9kf4QY3UnAKaHuEG1WgtrU7Iu0/VHvbGJF2CuAA7nBz4w/kLrdFxJ1udVOE3QWBQw+W8A91uBshNajCAtr9Dwzw+94HkTYQ0k0KMlyhIGQAeEG4cQpo/Nsg31b4P7hBCmjQQuIRofgSLp6QPtgb49J2BywWQgGM/4MUpP9wByv+UQWTK4TiV3iyyxVSBW70YdYJSbjJT8GNJbh65gk5xSn48XOE6BzjNeCGOooOdIMkXdZBn/kprmDsph+kDxg4Bc6tXpBOCP0PpEDIw8G2a/7U4B/PNkgJ4FLts+9k12Vv+XngEHZhx6UPAjn42vWJd2ynoOxjwXsiVkwKZ0f8JmMvzOHtk4gapH0nYadyIhr/95pc4RSDx3IPhkDxafM88yZxu0Aw32V3jOEB7oBDt+FQhaSfZNegbwgcMFDSIZjeHexwRzIcEIRSfGAKweBBMo7OE9Ef1APIh0EemBCDKTSgEWGIx0CG4REYVOTgERY6wynBhCzsYwvSF0j/GDLxj3AQ4yZCj7C0ScENShAgC//Ywj/iEQaBTGL84ZjC+ScC+InQ3kiLVxOdlwzvQAL/4AVb8H319w+TMAmNEA7hcA/7p25JVwWK8A5o8A/w5wX7EH4MOH5ucA/F0H8FgXcXIXe8goIxUQM10Acm0AuywAQO8A+P0IH2d3+N0AAxUAxlgBAlJxGxB2UMtwvdwAJG4AISQIM1GAYN2IDx4AZBUARGYAYeMXVY1gdXcAW+EAEc8A8uIApGMALwFw9NGAb7EANFMA4SQIXl5g6g4Au60A298AuiAIZoEAv7wIRmmAUOYAtfCAoVwQ3/92ZX4A4+gAsRYAJCQAAEIAou/8AEI6AP+pAFI8AEEiAKKEAHg7gQm+hnGNAHQsAGr3AGJrAKG/AFX+ACRiCDTFAHokAHdmAHG5B4w2YGcEAJe8AHJ8AGhGACvuADbdALvbABvfAOxvgOToADCoEBnShqZgAL1JAL0vgPZ0AI3WACzeALHMABiIAIewAMe5AMAGcG9eAEJ3ACucAHr0AIpNgMXPAPobAHubAHq0CL0IYBdLAHAvAP+8gGbLCPXMAHusgHAkB86lZtMmAHeyCK/igAfPAP58gHXMAGu4B9vmaCCQELJSACTrAHXCAA/+iQofCRbCAEbZJ+AdMJV+ADdiAN0tCNoRCTAnkCFgmA1RaAxP8BiAJhff+QbidjMgJRAvRAB1xwAjIZCnwQCrkgDTqpEMZHHHBAbtonECrYEzhpEVeQAf8AA7DwBf8QkP8YkKGAAL2AkQURcVU5HFEZlaN3lRXhlgQBlxXBhm8DB2aQDKHwlWGpiwhACSphBoApEHPwlC9BblKJklQZdaMHF//HkwQxe+/wD3ywlyeAACNHE4DnBzBRbGs5EC13k2kpFo4ZEba4AZK5l3sgDbQnlzQRhCBxk2wpdHDAmjBBmBRhBqegBWApkntgB3SJGZH3mv0GC30QlTzHcyT4EpfJch9xCuKACB8pAFwwln7plJRinAMhbQIBdyFBmxLRB6gmEP//Z4u9wI9skJTSII5L821VgJIMV3PJmRta+Q9DgAEiIAD4iZ7NeJtioZkWcZOyOXHSVnbxmZhmORDe6RF79w9XAAqhAJK66JsfUQtEEZwEsZ8JMZvftmt2WW2qh6CLWRMwwA4JkYUsMJF8sAfKeBO1QKHIdhD/1wfLqRCzhwGwgAGFCAvAlm6hCRfu4A6uAKF7QA+FYaEE4Z8KYaQLQYvpl2wbyn4DuhNz0BANSpB8IA32GBe2KRBb2pzJNpvbOXE3YQZNqRBChwgO2QtdSjsemn67lnRll6AWkaUEMXk44JD1AE9Zx3AbOqDa+Q9rihKHN3kdIACh0AElJXSKyqVJ/yd6gUoQPwkSiXAKMdmjBrShTlptbwqlVOoRtjl5rsACBfpJANqeiCmgozqqBZEP7BCpEpEMrhBiu7aofep6/wAdA+FvDGGQEsGhIsBj7emn2TkQbIihofeo5hWgBDEHNlcCZvCoM7puyGpecDBnKMl5Udp4DMGC/9B4meeaBQGuQ5ZuQjcE1kd7LMgN3Ap7A6EOGJCuNZAIFDd5k3cQ7mBqnYABDAd48CqmoAADzCpticB+jRev8koK4oqgcnpfGFl4UQqo6RqVQ2AGE2sG6qqujYewk2ew+PZm7Tar/4CcFCcQpLAEWUexQzAHtsiCLLuxieAH8XoQg1cDSjpkH/8XcMJ6CnDKDXMwmz17nCKLsfG6pX/qZ9wasuIpbRHLlgLBlsbpp6pKZfcaEbQ3oEJni/2GELQ3m3bpZ/MZETrLfl8aEVIZtUh2sxIBp8nmf11LhaeAd7/5aknHmrrak/2GndWGd2d3tLlmo2J3obk6m24HCldwduqaZzVwBbwasjXKjAlBe5DLjIIrnvhgtge1oAwRgLI5e42bq44blcwYupMrEJfWrdMKSAt7EKdgi8Qpo6H7urDLudg5EPQ2cak7PcY6ELBQu2Y6e8R5BX0go7Bwo7ArurjpdkjKt6pGszsausMbvMHbusI7vPVpBswqEH2Am7dLZXGXbMXrb/5NZpyKSm6AN7xippV0ahCzqqjgq6jrx34ox7LZyXohZqkZUXZhB7WkoLyiB3inAAo1C0+8SxCl6xH7S7IDMa2kUJNct3AY9rUlgA+YFhAAIfkEBQQA/wAsAAAAALEA6wAACP8A/wkcSLCgwYMIEypcyBDhLU0NI0qcSLGixYsYM9ogl7Gjx48gQ4oUQ+6cyJMoU6r0SLLCypcwY8YUc8mGzJs4c16sQC6Nzp9AgzobiOpfk6BIL4r5t9SgGJtNmzK0SZDqP6sIiyJ06RIKQZdJw4IES1AMWYwmBVZIa/Ic2bX/vKqVKjYs1ol0/51lipHrP7Zgz5qUKzBv3cMMl9KNirIC3K8Dz13aJNCtWcRJb0ncq7bwXJVrA5+TTPkz5qAhQoJdyjmjSb+V9crbtNby6dseXRrOnfavvBZubeMe3rCC2eOeO6eUh+mvcOI310BQrVcv3dUnz/2YFhm6Tg/eE6b//bEjcu/wL/OBNpj6n56TPyD+rY2+vnKdzyCec8bf2V37Io1x0i3pIKQeShAE8E9/qngC4Ep67IZRe/88wxAS72WUYAVDeeJJKlo9aF+Ga/xDYUJI/OPTRGAUAtZQIIpoXwhY/FPgSy061qEqMq604mESHtRiEy4542GPKEn1o0U1FrRkShXcUogNHPb3H5IdiZFGkDFNVxBrC0VZSBqoOObYlVhaxM5AWiZ3VWIFPXOjSK1VkEYhvGxpAypcplnRkyry1VAIJca0VwU2tIJOGowy6udHayoG6ERHNHZfQcYpqpWjj3aU2lKTBsqSmwXNaZBxTAWmVgWaOhZipx+1/ykQVIJGtA1CpoJRkWNs6uXYJS3sWQEqqGgGq0dblvWmQEv2SZCXBkFgYUFKnFqYcdhalwM6T4mBCprHTpSsYgnZsJQNK0I7kLELqVtQoage1FQFwIrxFLrhZqSksvuGmtC0EilRqHJgdiYGc8alAW6+GAHaFKC3UvTkHQmBOa9a8kxzJsMYeelTm8ky9TGnsuZk2ME72Hsvxxmt+HBhjNrLLHsh6RqmdfE5VjLLo0ol65YfF+SuTPGl+hTPFy0ZqrMWpUhqxWDpoaBxOyMtLkYAOzT0R1JzxbTVIG2dEwSFFGbvEGDrlOHYZVv3NccDv+SvSGSz+XbaIDUpNEHVMv+U9UIt9or3R+7qTRCh/4j9D8UKGR7RLQq0M7hOced059yTS8Su4+8qdGJBUhzEeUJpKKBN5gyxw65EB9aVhqKon9R66xaFntDoCIkBe+whVQqT3mtXvDvvIOXjdEJ34H6Q7f9EjFcrLRAv1vEDMc88RbrTIH1Gvg9E/UGML9T3P3GQX1H221dE+z/HX08tRstgnwN36Ru0+kCfC/Q9TgLLm4McA8Hc4NR1v4F0byDjU4j7CrKMBTJkdWJYg3zEUMD6JcR5YlnbliQ4MwtOJHw4WUYc4vcPKVRLg/LgiAcJIkCduG8Z8TMhhjSThhAoaIUCuUUaNFPB5S0OISY8ifv/8vEMHeqhbTjsIEYwGBISxqF8QkvDEeunvIIgIYEfYWJBKIZFgZBQIOO7xTMUkMQQ9HAhIEyIA0UChjHWKokCaU8XB0KxNCqQjsfzV+hs98WC6AECZITjGQVix3/McYsCWeM/CqgEitlOCg20nRL6tgY3imqFO/ReIquXkUIWhHZ9k4IoRYnIf2BBAeiAY0McSRBPGsSTWpTIHfp2ylTW74A61IkrCRmREPiDFxZcn0V2SUeE9G2QBlGC+/TwS1UuUSKxpMgCn+GP6DlTIdFUI0O6GLyIjFF7NgHPNQ+STUO+r0ut0N44P7jJW3FRkcX0yC1aAcB1AugW/0uizTBy/0iFEFMiEEhDPte5tu+RsFrKfKVClDm+WDYyIgKVjz3/cQQkHE+L/fQhOxeYxzWoEIfIrNTx2ncTVrIwDWu44Qr/RpB0tAcJBzzI+NyXUfyZCoHUGlgNb4jMiaoEC5WzIgtDgEQP6kEz+1QIEsp5x38aZIHskmIrBEmRmEZkgTVFSPCkGMjYKU4iN13oBUuZNEu20KcCuVVWCcJUMBLkFqu7BSDhmNSLCFN88mTUGIG5QtXlTSBHuGsy06q5gohRAXzd3gHr2pFuXmR/AYwqGBC7QsFeRFdfZUilHOevHTZzhVVEynR4yCwd5nKRO1SAOtEKk/wF8EenPak/VqvKnv/ihIZKVNps6QrXdbnOsM/KYSuisM77gcG2HwHUj3a4JB3S05m6Oi5xCjjPY7A2IciNCT6TcN2EWPaTBgltQ4Bqym1corvQycc2UoDeulg1H0fYRg6uCVmQWNW+SACBBe/LvaAc4Qj6bS9u4BtgAZ8mH1gosIERg4UQKHjBdZHTVCFMEZbWDAITpnBdwACBB68zswaxMENAPBB3cbgVYdUwUMAAhgyrOCkQwHCKXzy2ZxiDxmJ5Bggci+OcPCMHAupxUCAAZCEHBQxr+IGRV7yGIC95bFhQ8pN9/AMpT/kmEAiBPK6MEwjoYctclskz9MDeMHfpH/M1M0y87GEB81j/Ie9xcmP/MQYHx/EicjZInn8yY5bF7w4PuAER1PwSfmjgBoQu9KE1kGiVGPoGjG40Sh7wgDdcQ9IoOcUp/gAHTJ+EG5vutKdDAuoUiHrUH+EGN4BAC1SDRNXQOLWrM3IKbkCj1bPuiKqXgOtcY0TVoGCFr3V9BWEP+yLcqEIfjH3sitSAG7BIQLMvUoVoT9si3MAAEK5dkWyXmdsS4cY/vi2QEoDiHz0A90GqcIoUiPsfsMCAuhVCinYP5NzzToiq3f0PdeSb3tz4wyn+vRBV/wEaCIEFwf/xbGEg/CCynjc3SMHphesbA9YYuMUPcgpQVPwgFLA4KGK98YPgwwzQ/1A4yBeOAVLwGiF9WLiqWRFzg0R83qSogjuYXfJ/XAEWz152zweCj3+QghSw4PlANE7wZ2NA2repgkBIoROmi6jmR9e2QUKOlHh3+hQZYC03agCHbYflCldISM0nqmo4kDsn8pb6Qqi+Tnwnogbtpju8MbOEpLxbRIlIRBX+oPeVxPzm9PZp2Ke+78KHJBH/gPw//s4QOKz9us/etONBYnWJqPy6Y/AAHFRdBXdzI+0LJ4M7PMB6OJAADTqYwAR0gO98c6MHGDhFGWQRhHu4IRONaIRAIsEKxKukCsZnOxxI0QFbxMIN+2hEGP4xiTBkIhxTKEPnj61qWCRDFCNww/8/4hGPgUwiHtefAjFUkvzrjp0bfXiHLPTxjy1sQfoCmcQkGhGOcNxD7iHRft1VA6SAAczwDmgwAt7wD16wD9NHfdV3ffdQDNtHBhPhBwNBCjXwYmYAB6BgAnZAAkyggI+wD+WXf2GwBQ0wgWXwD2bwa0aGduXQDe/ABC5gCyPwCF6wBdOnf+fnBkFQBLLQbO5QhL4QAT7wCwTgAkzwD96gD/Hgg2HQCFNQBHggAQI4deNEeSFxBe7ADLpgAhtQB/8gCgKRBfugf2EQD/pQDLYgAS6QhY2GdkcYARzwD79ghv/gALHQgG6QBWhgC6IgCiggh4mGARiwCmdwBv/gC73/8AWDyIQOgAYOwAQEQAeYaAfyVhDvZohC1oFtEApcIBAm4Aur0AZ28AVfUA9fsAHv8IpOsAE3J3kqtnkNcQpwkAdOIBAnIBCE0A2NyAE+wAGrgAgsIA3S8ALXhotfAAwngAAnIACE8IsmYALNwAGhgAh7IA2hQAa1N2xwAAMiQAfRyAd88A+v8ApsIACjyAcncAJcsAvcFnMY4ApOwAds8A9ssI8CYI7+KAAc4A7gdmn4gAPAEAr7uI7neALmKAC+8I1pAoD2IZANsYkZ4A6gsAHAsAf/wAUeyQeiyAV8oIyPomnbdxhc2BGICAt0EAq5sAeIEAr/EAqh8Ix9FxEp/3kbmjZ5KpGTAuGTHnEF8jYEV0BCZoABX/AP5riPIhkK2xgSGygQnngScCBqtTYQQCkRJwkTaPMPN1kQmpYMobCUbNCU0tALMjEHA0GL7Md0p1AFqnaVCzGVKPF5B/GCBKFp4vAOZCmSz4gDQUF3VBeVH/F1p7aTCJGV3tGBG9CPTFmT0nB5YUF1inmLA1GV/4CIiBkW4saWC4GXBqFpWtCQ7OiUCLCJBuGZOoGBIQELmHmVlUkcp2YGpyAOLMAHAlCWTtkLoOkdsYkQGoeZPPluv3kY6TYQHWgHfMAFuikNgCkjhGkQkikQVtdp4raVC6FwEBkUVzAEIjCKzSkCIv+hmj+BesC5k5oGBwOnaj+5dAVBlxTRmxSBdjKpm8BglylBnjExnRo3cJ2GAWgnlVXZB0K5maexeANxBaDQBvrIBScADPCJE7XQERqHiAohnKAmbsXZEcd5lxHRB32QBw26BxuglnXBmgKBgfpJCvpJazvJDWaAl7YIElwHnOZZcNwgDqHAjnugBStkktTJnkaHEjd6ENG5EInADe/Ao+KAQ+yGi10ppMRxd5TAjtIgkfXTn1W5nqombkc6EfgZEiwqDstpB1/qQbhIm/0ppRRBkQphBp0QEUeapIjABZTgUxqnoeJGmQwxcNNpEAuwABHheIGHA3yQDBP1dUDKnr//iZoJAQOudRApOQdz0Ad8AAPuN3Aap4EEOKQG0ZUMUaQUEXjcgJbdZZJPqmpm4JNy6KgWEXg1EKaZynSqmhQzel0Dh6mThwFjQAYRGhF75p4aJk6mVAJw8GwbeKuPB3kbOlEv2AOjh6w10KkUcaYMYa0C1p//kKcMp4F0V6MDYaKSN64H4ap3x5M0NnEaCqR3VwPkuaouOK0EeHeQV68KMa1c1qXiJnVLAAeJQHV3xw1zMK1j566w6q74iq1mpqc/J6/TCqtJSoAO+2yqNq0vKJ84BgcdqhDipg6jN3EI2676OrKq1q74mhAKm6gbyxAa+pPyCmrpWZWdVpW0WbHT/2qiRsplZHCjpNClJpl8cIABWzp2/6CW5hl4YQauDEexuDizBOGqAiG06OqVa9mibCcR/mYQTFuVUFtwURmnBOGupzoRNzcH74exBiG1A6GZG0iYflCvVutMYEtrRymrC4GI6iluXHeyjdazFiG0W4qwnRm3S0aZpxBvdksQawcLfYABLyhu0Gq22zq2HkF1uIiIGGC3mLu5rsl0FFCjROtTK+sR3FCVsHC6mXu68Ya5Qbu5VSmkVXAFyupM65kQiatvoNa6m7u7mOuamaueinsFkHd0mNazMYu6rgu4Mju0WHkN65my47SdFtGzcdm0y6uecKmuOTeY+AoKv2pBGS5wDd97EN76bNRLekvbnhyLXn3QrBgRlQoblU0LvdxGmKcgqkO3rX86dONLHAEBACH5BAUEAP8ALAAAAACrAO4AAAj/AP8JHEiwoMGDCBMqXMgQoRhyYhpKnEixosWLGDNOrPCPo8aPIEOKHImRo0eSKFOqXEnxXJKILGPKnImygjxeNHPq3DkxCc+fM1EBNegsibahSDHCHCjGBkEbSx1WPKnQ2T9n8jYRdEY1qdevBc957DpQXouB585FBcu24FiaYg2eK/gDE0G1adrqVRiVLMi5FTzOndvxX120hPfSzCsx4smlHteKJBy3oJ4diBXTxJKxgpiuXSVfPJl44DNNlEtrXp1QjGOVVCEE+DdYNeuMomt+7uh3ssl/YAIknnvr9u2lriMif40y+F3j0P+5/p0zTYB2tAU6Kx7duGuDelam/ymE/aonq91R5ra4/l++lWLIe/TkKT3JdIxF5je4RmV8KPOhZ19IY6DEmUDpMHRECB9VUIg2c1nljFMDhrRfUkdIN9U/6ATGkScUVmjRgShBcJCJA4VAokgVXILOZ87EGKKIH7X3U28HVZBDC2Kgck6M3NH41RoZ8tQiA2mk4RoqFwppEVQDNTlTgv/cYZFNDPyTZJJOfsQYTHlJedCFeqBYUX/bDMSRjTbJIZR0YnbZmEBiKKnhPzMmpMd7NUm3JkIV/LCDDagE9qacF4VZEGNx5gSTZwZVEIImTVWAyqGITsSOlgU5VadAjUrEKEVU9aYHRFAymelFdUakKKfS5f+pEXdgDBTeQZ8ptxtBYsjmWVNpDLEqRl8SlF+oFlFJUJoG7SrQnxX4yhGywyJkJ6wCeZrXUlAy9MytJa31qBhgFMJbtRblJ666d04E7kQrPkpnQbcU8hmk6FIE5qdMgTqvvwYxmJDABylhbLOR3TleO/fmK5EHTG3LKZd4LnXtRBAQzFBupWr5oIc2OpyQnVGx2y4WDAYZ03fStaKNriqLzJex/DJV8lCPPfhsyDIX1B61CMVMUJHYLrSbGK1sAhPPPc9o8UIqCy0QGLWmFB86/fZMEWOyKibGjgRJrbVG7wqksUVnN3ZJlmOjVDZDVT/ZkBjyTNP2rBahSCtBVjL/pOzG8shxN0r9HXSgmQUZbDBCaW886eAs8Vk4T2L8oAnkF9UK7uQF5cOn4RlB0KgYesyGeUFYNPr3QEQPDZQYz5h7+qIWvde6twUto1DjCcUe9uwzMbsQEgNx3hAEsgPPkhTGLxSHRuV2rfw/Yk/Ud0PXz6oA0IM3mQ/xFElhUNwH6b6M7lVONB7W0+8uEPj/3I6Q+Dql0Qr7NnA/OxJHCM8Q/SCx0jY+FytQ3Q9zzTsYBJ6REgBexIE+a8VZ2hcT9GVvInE43/PEB78w2W+CFNTMMp5XEOLFLQ05oEEIq4eQxS3Ehf+AoUUgaKwcTKM4TJOZ/v5Bw4FcT4YqQaEc//IiPXQxkCQXREgSFXIHIKJvIB3MweVCiBD/vbAixclPEwViMAd60VhrIAcVWyiSHgJHIWZc1BoCcDHgScmKBFGCFBZ3hzpKJI0+FAj95CiFPYZtjVRMQ/WAyEWBwFGPhRTIEg0iwzSCQQ/myqHIXsW3oSwyjgLRAyTH2Cgg4rEh8Jthip6hAOARkHox+WTiYiiRMm1vdvIriBWF1zdCKjIlVtpiQcBQSlNe5JAHgSAwQ3ILBbBvjGSs5EFqWZAkqlIhLiwmTpA5kkuiJA0KmCYsERLKhihhcTC0pR6tac2BgAGbKqRmRWwpR4pITZxRakU6WYjAfyChmxSxJjwNcv8HM9bKfnZT50DSJLw5+nCf/FRCObcovn0KUaATeaZBJMrKihqyhoKDKPYGmsiRKG5kUmzf6kJyQQAqFCFvS99C0hBGjf4jQZ7LJyNzidBTrhSQK0xlQ1aUR4WkIQTJcylJJ0pRe2LhiFHapFBBhxIr2ZQhadBDL5e6kCINs2AMUcI2FsfAC6WBlNN7Dz0bEssSXvWqY5oaBBQw1p7x7iKFe2r8ZNnRg7SuSVTLJlUn8taDWBGhRbsFL3mxQ4i2FZ8EeeotjjU+f2hzdglcTZhUJkgFpPNubxVsTlKakTT447KQK+sZZdLWKKHSIGGybAirVlqaBGmy5oySMTI6PfL/JUVoQeJOzG7RCtoqT7BBiptth5JFa4V0rwSp1d5Gy5Nb5ECMYZVJZEcSgnzIA7lAEe1AsJCPFGCXItq9iE0z5LkcjDG8GpErWReyhnyY97t7WQMWQADfvWBBD62or15CoAf66pctz0hHfv8LFghAYMDKQypLOCsSMBx4pAQGCgT8G0LE7WS4zCWIgtUKAghHmCcQyEGBPpyUEI+YxEN5Rj5+gGKkQGANLG6xhLEQYxmDOATXtTFPnoFjHYNYD971sU4W+F4h02SBFDbySlAEAQEr+cjPQPCTWdLkJE9ZJc848JVj8oxngIDByDzxR8B8ET2MQRhiNkiaLaMQD9v4/w7LsMI1trwSNfDDCg+gs0r4cec86xklfMbzn1PygAcIY9AoOQUoWIFokpziCoxutEi40YcESFokp4AFEC4dEm5gYNOc/gg34BDkUGeEG6cotakvgmpVr7oi3OBGCk7xalanmta1hnUVZp3rilSBG3/Ada8lEusUwGHYE6nCKYBwbGQ3JNbQoMVAMvCPPjj7INyowRKkbRB1XJsgNeDGEmDx7YWQogasEEYPyq0QSh/6IEtg9z+4UQJLG8Ta7CZFH/hhb3kfBA59ALW/DQIHOAh84ARp9UHIwG4K/CPcf+AGwgcyZ26YIdgTT7ishT2QK/gb1RifOL6LzfGJk4IUvP9G+JwFEm5mEyTeA+cGKaDRbIFQ2yu4roFGMTAQmW+bIN4GSsnhUAKq1gDd5B6IGXZS8r2CQuOQ/smxm75XmAtE5n2ItPKq4KQaJAIW9vb4SvpwClJMROIQXTdBSDHqfqNE5xZJOnJlbnCBUB0j3JD7k7mRiFTje+BDMMMpTsENcfwhD9D4yN8psnjsZpsbVSABGmIQiX9MIRilwIDZJwIxjNx9qeeuQgeKEAM3ZCIe/4hHJsIxBR58niCvzxfXwSLzUxDAAfrYxxZQ/49JhGH14RhBzUfC8wiXnRs4qIM+vLB73vf+96wfwdKV/g+xW4TwH4ZFD7hBj3egIQv/2IL/7sMgkElMohHhCMc9ylAQh1+kBpuPcB+u0AcObOAfaPCGF7ywD/L33vf7oH7FcGxLMH0V0XgflgEwsAsmsAFMwATf9wj74Hy+1whuEATFoAXDxxAG6GNkAAq+YAK9YAQuIAFo8AgSSH7mNwnx4AbFUARGsIEGAXdXVgIU0A0RwAG/QACiwAQjkAX6EA8rGAb7EANFYAsuIIOSRgFLYAK6IIK/IAqiYARoEAv/EAZh0IIT4AAS4AKigHam1gOg0AwREAG+0AsE8A+i4AI+CISxMAJM4IUoQAdg+A+0poRXlgGwwAJs8ApnYAJtsAF08A8l+IBM8AtfYAeKuAF1yGmg/zAEOHACfMAHZ9ANJuALq9AGvbCJvfAObcAC0gAMbRB7emYGcJAM1JALCHACAvAPhEAI/8AMvuALHMABiLAH0rAH9PBqGLAEcIABXwAMJ5ALkngGr2gCbNAMXBAKJ7AHe+AD1leKCQEHV8AIdMCKXMAFAsAGbCAAApCNfBAKfCAADHdpHfgPnYCOsEAJdhAK//AKfSgAfPAPJyCJfMAGu2BjjcgQxTcQQVdtV4ADTiAQ3NiN4fgP3ugDT2d3AxF/e7WPFwEL1nZzBWcGWuAEuYgIA8EHXMAHJ5AHIjJ7KCFx/agQ5ygSfQALT7d4BdcBg5gLoRAK2biMe5ALC1kRNP94dQJhigmXCCkxdatSfDdpEGaAAQTABZLIjR0ZCrg4E3OgEsc2dbQGkashLBVhBmaQDHswid2YjaGQC73AEzn5Dz75cL4mMgj4D4InDnbgkdwoAMwoDZTQFg45EadQcHb4D3gpkkNBa7Q2lgpBayUJe2bwBUiplHywBwiQlucGFrXAELOHAc1GiioRAjXWEIMpEHpnEIPXAcy4jTQpDZnZJZOJfVSpeD8xeOIgDfPIBjTZC3gYHdFYEHhZEKdJEdinEu6nEAW3AVy5jLmAA04SmwMxmbjJGn3gAckgjq4ZCtIgAjpRC34gEtM5EH/HccZZnAMhkQJBnMRXbR9xBeL/uZXNKQ2baRyAWRB655cCgQH9yJc6oYchkZK+2ZzA4J1IoXNjmZ4SgWtUd5shAQMLMZQMcXTJgI0nwIh3M3uDp5NfgZ8FkQiJUAV7kI17oAXKI2wYkG0/wZ8McW4boI170AHTo2w9B6AVwQ6jeYAHkQh+0AEWCp+nY6I9N2/hOZsZUXQGIaFVIJPvcJLAU5QQ2hA4ahD5sCkMsQQQmQjc0AtcIASXWaIGIXEoSnAMQQFRmhB3ZwYeQAFc8AIaxXES56EDsaIGQaAXkQg1gAGhsJvqVIeEV6UNcZ5penSuMKTT06DC5g5s4ZOwIKch1KD/EB4Sh6cagaQ7+g91SVWC/yoQm0KZGqGjiVqW31WoAqEOp+B1QOGThqpOcCCoYLioLOGTmlpfDMd2eTlvaCehqQoSaaljgqqpgNoQaOpj8YdrfYABPkmpk0qWZieqNvaPU2qjeql2R8eriXByXiehXnd0OserCUGqZKpOwqqlf1oQNBhuzrqtx7qs0Nqi8GV1C0EBfYCqsdZzxxpr6jp4qKau2Vaqg1aSdRhr4YZqp8CTzRaV7AqvW1aOB1GvsXaX3SkRPrlyA+EH1blUN/cRziqwCPGLMsihfjYQhpCwSiZxc4CVv2gRkpmpCTGtVOWm/3pyd0mnCsFzn6pzTTersyOyB+Gy2JqsqLaxFQELsN8AB1hpmw4KUbdpptg6byV7gO4JBxInrvxKrQwBqQMhmBUxtISnc2gKssBzBTIqEklnsu1ZfJIJB7NnfWraqshksvggrhRhdlVQcO6ZEO4JC+6JATf7qQJRBX5GCj4JrOpUpBehbGjbtmzbtr/ot2xLtHYrUCWwciWAD0prbutacH/7i4HLuJ86eE8bofPWqSi2rnd5l4zLrlXwa+qak33QB6w6uFN2bu5KpTJXh2MJB9dApVh7ZRIXf7OKAQxHaSYnEKSQAXBACpb7avCnshnXkBhAAT77bcp6Bb3bFgEBACH5BAUEAP8ALAEAAQCrAO8AAAj/AP8JHEiwoMGDCBMqXMgQYRIbDSNKnEixosWLGCcea5exo8ePIENmPKZNpMmTKFNaPKaypcuXKcfQOAezps2bESG0wMkzIkSCEH/++ylGqECIRRsaXdgOVYWIx3YUdNazKkgx/56a1EqQ5kCvNJ9pKujVqtmJYrRizUowLVuMZf+dqzBXK1cIYwlWWHq2L8KnXAcCFrjWI125cg/PFQgmgN++tyi6Fai2cuCQhwveCnD5seeKhQn/Cw2X8uKBaQpx/Mw6ItYKoSt0PkkTK8fZrT2mGZhvTUsxWCfDxvy1QiEoT73yzd0Ri0DfJklbRin7uGDmLyEYft12eMrkxqFQ/z6KvXzEEN8vbWJLdbn5j+5NQj9ZQT379/j/Rf6XrmYFeTvJRlV+BNokDyZpVTBgge+hB9MPO6x1zoIMWjQfaiY5h9CFH/0wllMV5gcBaa5NJNY/adggW4gnxYcdBAGgIkYaKe7H4kdpAGeVEnqReBCM/6Di4o1o7SZQjjb4eJCSE2mXzz886sXQLYVAhMqVRHaUo5EFMUlQCBwyxGVCk2WlZGrAQYRblhIFR1iOotX0pEHeIZRaO2myGVKScXop2UFgIBTcU0qKUYg2hNpgo54T2bCbkVsWNGZCSDQUaEHPFHQpYCS+ZiiisA3JqJ1u2jmaqAZdWlB/B0XZ3aCwZv9VyHqyTTrqRI+utZuPMwrEakLpOPjPEUcwNGdaJK742iXoUObnrYKiKOlotra0RmyjjZftaJe04Cm0FMHJpK5rFVapQHp8xCunsqUlDwPDJQUuQ9odmW1oWNG4VnzpqtSpPNNsi+q8caLYq7TZPmowlyE4Vy1xbwkEYcQESzRpikvaq2lHxVYUQl4VXzTpjAcn9Ey/pqKkB2ch96SqTc84VmbLFT1cL3+WtgRBIdrSDBKrmTZkY9AmgcGzzwbNWdHJwi60qEXPCkTlakgLpGFGWDS9cUKuhpRaSVW7pGE6LxN0xz9nI3Q1rq00G7ZFT/+DxdVhGiuSoW4j/PaUA63/sUY+SkukddcHCVv2km3vXRA7CxFNUOADnZsQytH9s5PiOSHUcUHboP3R2gyJkQMDGGIu0ZyQm21Qpc7dbFDnHGot6CUBm37R5gmlbRHuA/265BpS2X7QwxfFTbhAywike5vygCw8QXHz/k/nDF0YN/UDxQF1COQ835D0niN0PEJSXITvyoTFXXW1lA/7j+QLjX9R+YRzKYYeR4ed+tNgtD/9SeVLSPIM0q8ZPWpnxBOehuC3vIkEkCIDHGBCIKAA7+knaSnRXQMNEofyaU8hRrNgGtRnkCht8CAnrIgEE3ILBfBCbz4L034edsIHnqWFL0zgrXx3EBJ27YTy64gN/1dIkDQoAB06BFeYaATDViUEewVJG4/gd0GBKGGDNhxI/RRAA+/dYlLF2sbZghg/mNyiFTRIIuZ4RLjknU2K/8hi7qDHkBRCrxW1E94I1ag6K0pEjgKBYrhykEfbRYaEIflgR9KmuzTkQBNRs6AdFSI/QWIkDWtwngVFEsCuRcmSAgGkQm4RAsdskpIGmaRCVLmQDaYhBPnTY0GKRUUoRYSVIsHfKRUCSoWIciGyeyL10vAMBfDRezzq5CSlQEaRUNB2qZtfKuO4yl9SBAwV3KUDy2gxg0ghhfDD4T8OVzXXWe2WLkmm9uwozl0SDQm9tCVFrKlFDYrJhdqcZS2VR/8+fqLQnxWhohG7KDxy8tKJCiEiRU44QzTmUyV3kJ+wNndFzoEuDa2QwzHfZiPwTSSioYxiQYJJEOk5Ug7eM6iqAGcSeoZ0a6h55EMVEs2BuLSeBgmTKjHZPZ8Z9CIkvcgYXxcRTJpypilp5kA6F88jwRKpFtnn9KjYVL5JTQ+tEB47fooR6Xl0IiS8RTGhihHQHQQJUsVVGiiISLJKRENfdZrUEILNF5pubVytyqS+qDH94LNqZu1JUFFzi8IqrIlS46IFL9VWm3CpsH2VlGKFB9lA5bUnMxyIdr74RQVE4Xm3sGxuIFXFgRyyFZ9dbGht1Nie7PUWxkCpWwG12kD/tTYlt8hBEh66BucEVm4vqdtA5oaufOx2tj2p6UjXcFzkns4mIQiBPJzb1YHE9SDRxF0I9JACxaX1JcrFyHZzQN2EhNe6KEnHM0BQ3tY8AwLsbe9nIABf+bLmGa0wJ8EcRxD/hQi++rWvVcAAggBbkL8EQbBCDCyQADt4nAaBQA4YLGCcSHgMFfYLBNaA4QyfRQ9r+IGHz/IMLIh4xFaBgHRRbJVnrJjFPQlWd2HMEzCsl8Y1TkdWcXwTCOCXxz3WMZBv8uMhw4S+reChkVMCXwUv2Zl6AIF/tTnliZyYIFfuyBhAkOWCVPnJE1nGA64B5pbwwwoPKLNK1HAHC6g5/yX8WIab34ySawiDzic5RR+AgGeTVAEDM+4zSE4Bh0AL2iOnOIWhD50RbnAjBadgtEccDWlJd4TSkbY0RigNB01jhBTcWAAtPH0RR0MDA6S2iKlHneqKnGIJsGh1RbjBClbImiKk6IOtuSEQCtx6IdyARQL+gep/XEEdv04IKQBtEDIk+yBVgMMMDOLrZxeEFLC4s0E6be2BcIMCwuA1QfoAim4PBBSKroK5EXLsR4ubIM5e9ylI8YdMr9sgpKhBpe89EHX/gxSkAAK3B1Jtay9BIDUgBTQGzm98CCTR0Ig1vPldA264w9b8Lgg39Ixxfl+BIMHu+L2LLRBuYGDYA//pQ7cdDvJ/8LnXGRcIKVw+kBJ0GxYM/7eiBxJvq8ABA+jOQM43KXGC1KAKgbZ3Tfqg8p74O0QHL0jF/2AGkquk4sRWennLLfVH61klMy/Pu29UA30X3SQkT0RDSJGIsDu37SnowUnajmMyGyQR3AACNCw49gK1Xe8eiTUo5sCmvrOmw0avwSn+8I8fwMAMONE6dctOaFmgAQ0fmEIweFAFwyfEHYKuQSKqIIti3MMNmQhDGBoRjnAE4+kKIXzVPG8VtovjFyNwwxYaEYZ/TGISjchEOKYA+48M3b6JSIQ4NuAAN+zjH5Dove+B3/p7lCEkkhewo4VQjyx4QyBbiMf/QCYRBuFPIQgDgUXPGT0EONCDA3VAwwge4QUvbEH6vw/++evAdYpk38Nk4A5X4AscYARMwAQj4A32h3+TEA9bcH5FcHyH5g5LQAi+QABG4AJMkAX0twXjFwZbcA/FgAfiwBDFN2SgcAVkEAEm0At1IAou4ABZkAVu0Hu/Fw9uEAR4YAsdoBBNV2bu4A4vEAERwAEEQAAwyASxoA/xQH44OALjIAEu8AsG4QGCdgV9QA9noAvdsAr1gIQuYAtosIT6EAtoYAuigAIooAUFYXXU5XYYgQFw0Ad88A9nQAgc0Av/QAcw+A8O4ABMQAB0QAd2YAdsiHD2BYcZgQFmAAvS/8AFJyAAhNANvuADbfAPG5CJvfAOnCgNwFCCpGYGcLABwJALucAHZxABk2gC/+AL/8ABHIAI/yANe/B/gmYGp0APKHAC/5ALJ8AG/7CKzdAMXBAK/7AHJ/ACZXZ2B1F0fQAL9eAEfCAAfMAF//AKbCAAAsAF1ngC1fiDnlYCcggLGyANAoCNbJCNfMAHoeCNXMAGBfdk/YcQckcQQ0CO0lCH/6CO3jiNbKCM/wB59mWLFlGPD9eIdAAMeyCL/1CMDckHJzCPOlcDJfcPx0eQLYGR84KLWuAEJ5ALxviQobAHLCASAomIKSGBHqGSKTkQUZcQcNABdPAPkZiN3DiSQv8AE34gEGonEtx2ggjBki4BA/FYEaJIADTJBzbZjtKQBzdBkf8AlQQjbqC2EOqwfh+HEKdgBlqwB+uYjlwAkdJAD32hiBOhdaimkdjBjAQxB6eAAXbwlds4ktIAjv/Aaz1pFjsZEUKpEnAwBBbRl1oJB18AkUu5B73ghtCilhhxkjVBaB2AjALABsW4BzjAInZJEIz5GYIZkKIIDHU4l9IgApu0mSfxkgwhh/XwlcUoDWz5EVI5ELWQEhLXaQNXBQSZlabZEVnpEX0gAt5ImScgDZ15ErHZED1ZdgdhdQOndbv5ERhgkAYhexLRfqcAmpS5B3ZwFomwlxWDmtvWmxL/UXaruY2WiTSGdwq0hxN5OZ7KF4lcsAc9+DzPCRLgWRAqmXxV8Ih8sAfFCS5KV58ZcZwI8ZoC4QeJgAPcKA3rqTgCqhIZ0J4EkXziUI166D2R9qDeBguZaRALsAANIZFGNwewgAhc4JQYahCngJsoAQODJRFj8AOMwAdFuUlA2RpmYIV8IJ5IpaEqkQg1YAZtoJi7xGvq+REGmhFAOp8VBgMusX53d5fU1aAQqhA7yQ3U2V498J8oIaHt9W4EeZ8VoZJ+4J3tBQrcYJYpwaNA9m7cIJU1mhLKyWJjR6ApkXzOBaVGVxDI9m9RqRIISl16ehAmZ6cIIaFeCmNxehBk/9Cbhppw/wCkZYd1FGmoCQGkdDapjrZxW9lpjvmmAiGiUgdVPip1FcepFpmqBMGlczpTNhcRtoinFUdonQkH6skNdocQlvo8VOp/6rmVCqGYcsgNyOalO1mqttOhBzGrjcgQDIcBcnikx7mrs5UBEZFwjkZoFgELQ0Ckf/pkM5etXCoQcggHg4pU0tmGFgFqG2cR0AoHLBqlM9WruLZx3Oatyxmtaspr1LpJcHANotoQZSeuFAGtGNB5vAZ7ieo9NRqwsxavDQGtxGarvCam+ZQBD/BxGdAJIZFwYWdvPycQsWaw5fpzFHucAGeRauo9VwALN7ppKTsQ94pzcFCziVyGm7cKqmdHkX3Qr0A2cyuaaEHLDZ13lykbrgKBDzOXb35qabzGa0zbEG+qdnCwsn1GrwIhd3QHCuNqaWr3pktrtc9WA1dQAlh7a1BJAQ/Qta32jIkWcxqHbiwSEAAh+QQFBAD/ACwAAAAArADwAAAI/wD/CRxIsKDBgwgTKlzIEGGFJNoaSpxIsaLFixgzVvwRUaPHjyBDisx4bkzHkShTqlxpMR06ljBjylyZjsbMmzhzUrwVRafPn0B57QBK9KIYG2IGJkVK0MbEowWTGpQqEYKmolhDVji4VWXXCuf+fb0VoKtAs1l1UqW4lqCYrW0tbkUr8NzWsALTlE3Ll+2/pG/FyqyAFqzApO36Fk2DEW7SClIh/xVpmGDlCoWgKN7cMO7ZyJTx1v36TzNdzqgTzgV8OKXof+cywz6dWuSafCnbBj5Mm+TAc5c2va6NMsRKs13fBmadUt4m2MRnevi4e3LrmFvltRBrt3f07zflYf+aPRy8+Zs/hkJ3dus8Ss8Z0zwTCOGmnqvuWToFigQkhLKP5WeeHgLhRiBC/WkERlmoiOWdgA1hMdV+QG2T0S2FtPPYgxBaxFhKYHzIUIJnUZRGhmI06EyHIDEGGHwRvifRie2gwhyLHiWVho4+1VfQXJ0VElGDOOaWl3U/iQGjZf90ZIOIRXoEZUztNZRcb1s9lyKRUcb3j4hLsnSEZUoKplpw/9jYZUhifPhhmBVNSZ9q1lU3UAWXbLcmdfuVqZtGPgpUZZUHEcpQBeJ9ZuieE0EJJWBOQUVRoARBkM58BpF4kHJoyaMekoxa1CZVbSoVlZxHEnRgRlhuFQJ+oeb/GNWN/1Co0jZYTHmaZP88E8CdsXr4pVuRuuXmQBYKZFxCErIKGK///GdnsAyBMZmOj16X6kGYHrQqSJJVAEEhtFLb0Ju1/rUjuqb6JBWn/2BYorkS2arUul86hapImioEGoYa0nuRrfjuW1C3FfUr0btCmimwURJZmw5RYrQSEZwPI8SYvTMZjFDFz2Us7EXfDmStQBMnRODJfr0kckh6PFNyQh6PJEYOer58kYgIo7SMRmJcMp7OGaVcFaUC3fGPEksrfdCyFYkhjxxE22ZQswlJMdAaAjHdGUOvVm0QOwux/A9uCXFd0MlYX7To0+SIXZHRaic0JlB6/Cq3REYz/3S31x5BXVUhe2N0d0UWGtf3QWgPNDNC4xYeU9sLLfOzQkgbBEYrNYtNqOAGHV6Q1go5/Q/ppwuE+k6FdO556AUpXJDSjUt0uYcKnCS5REfIjtDqix/08+oaT9WKy67vjkSyEhE/u/AGKc18u3+1kvPulR7k+0Sma4Twi9YnX7Xaoju/UBxJJ3T7QVK0v1AaOUyD8cPH9qX1+hrnQDX2tzD29vMTAZxFTGe+gsAPVpKrGeqUJsCspGENcdNZz/5xoP/9LmmAYx7xGtgQpRXwIGvQG9FqJyiEcDAhJySI9EzGEPwNxHlrIBz24hU7FRokhRVpj9kqAoFbgEEPMkygof8OZKHupa5rA1GCEQHYPIJ8sFIKEJ/A0mDBfyxxaS1C4kCuqBAw5G6GBekdEy/ivOldRIC3UIDLwLiQJyaEixoxYhoUwAs2MgSOFimgGzVGRzsOZHs4xCJBOKg10u1QIThMQytswr8aaqSBgdSIHtKgSEb6MSMCxKO3AogEtcFvf5cUJLJESRAz6gR+nwolRZjmtD26UWuRbM8DEajKOx5kiXhcFB5F98BfVbFwRzAl+0yoyTaOjmYhCGIot4EETRVzmAc54R1SWEAgNlIhohMmCm14xIyY8hkKuOZEtlcQAaKvbAuR40AgoIBfSq5n2kxJ46bZEC/WUWyiu4jvlPD/xGdaJI33VKWP1pDPinRPmHXDnSVrGTyBFDRr0WxIJL+kgIXSK3MwiSckJ8qQOVq0lgppZjlBwtEvtUIOhwSp3f4RzxtqhIoDgd8xJAe6kJBQIORMCNpCRLMc0FKlI9mGNgsKU4PIEoJAjdg/Ulq3h76PIbdYwyXY6M6drFMj/SNIUbWaTKLVNDVZLWoV06CHVuBTYVUVSUoLMiiDEUoP4dwdGOaaVpyISE47ZOcMq1hXlfRPlsNiDMsEqwCMiu2Qa8XK26gY16QOhFAn0yFR0qjSNWChbly7qUUodxDOJiQdrWioY1FSUKcaRA85MKzAciqgZ6xhDKMliGkXolmL/5AQAliYadVmGxPeYiQdIdBtbDkDgRDIY7io+eFxkcuZZ6SAuZxBLXRzMkGDPAME01XM5kRbtUOqdk4N4W5F5oNRCGA3u3yBQGjRmxYw5KC67NXJdeEbX5xAIAewrS9RXPsD/e53Af3170+eEYIAC1gnxV3ugXMChhA8d8E5udR5IXyTZzyjFfSlcEourGGcgFa8HRaJekEcYpDoYcLMNXBBZkag/ArkcRNx8T/GIAwVS8TGJU7nG66RY5jwwwoP6DFLfhxkIauEH3ewgJFV8oBrCGPJKYFDHxIAZZRUAQNAqPJITgGHLGs5JFU4xYO/DBIxV4HMIOFGCk6B5o9w4/8PbG6zRtQcZzljRM1wsHNGuAEEWuj5ztDw858twg1W9GHQhL4CKxBdEVL0YdECWQKjGXIKWFD5H5LuwaQVwg0MOGLTEiEFGVD8DzKAGiEPGPNA6nxqgYACDqr+ByxaXRBu0Jkgs6a1QMhQg1vr2iBVqEEN1vxrhNQACHkutkG4EWhlG4QUCRB0sTtBEG6AAtLFzrVAuKFoZ9caA5f+NSgKQgo4hJvWhy5IDbA8EG1vusgESYSYI+3tf5BCzaTYNlbOrNI+YMAgvSY2BbIChyv8Q9OqTDe5SfGHZJ/a4ep+s8JZkgiKnIIbsRV2CiQNE25MfLrujvexOX7qDCSE2dj/Lsq/p8sNC4TcJyvP7hX4ce6MwIDVLML5ZtyBEDPkgRHm6EAVqpBvXWNcIDGYQiYyEY5wBKMKR1/IdDKic+TWQBxGiIE+9tGIf0wiDEwPxwSijhCyW3y6EydFBwgQCzdsIR5hEMgkJhH2CfD7I0X3bw06YAcSPGIf8Qj8QL7O9CmMoM4f35vZgVKDKpRjAyPIghf2sY8txN3rk2hEOKYQgzIIZOAYqcGB4UAPXxAADQ7IwiMmf3mvh2Ef4QhCMSAuEW683L9XkEEz6vEPI6T+7/EYfBi24IYgFEEco128StwBim6YoBdGEIUE0PCIR7jh8l/fwj2KgAdZNIT2Gr7C/xIiQAgf/IIAoqgDGrKgj+B7PR5uKMY4JFCHhBh8yeI/gy660Qv0S98BI+AFwbcP+oAGtvAPokAAojcQMiZkJvcPGAALXIALhGACbUAA6OcCtgCA/zACDuACokAHdPAFFccNcAB+PVYCAmEGGLAHbCAAZ9ANHNAGvbABovALdVB/X2AH7/AOTsB7/1BxbWYGFMACe3ACJ8AGhOB8vsABq7AKbcACT8gC0iANyTBoZEAJdPAPuZALfHAG5Od8zeAL/8ABiLAH0oAId/dlEIcBGPAFwMAH/3ACfMAGZ3AGbCAQXMAHJ7AHfJAHcvZxZgAL1LAHAnCIeZiHAyGHZVh1X/9GbWZwCmaQDHYQCv/wCv/wgnM4h3wgAM0wbgdmBgcBAwtBNgURgcngBHsQClzwDwLQilzABa/4Av8QZ4mwgLXEc7UmEbrIEKA4EGZgBlpQiNKwB4jwD6FgiaGAAPRQa0KYd4pxggJzRSyIAnxYh6/IBaFwAtLwi+DhiCEBjisRc97Yc3DwC6HAB3WYh9q4B+/AEqIoEH6wZXWWZ2wmjuJ4HpMIDP+AjbEYCnvgCjjCZihYFNA4EL1IED2gDgSReAUBBxiwhSdwiAKwjdIAiESBi4QmEKfAZRAICwWpE3CgfKfokApxggSwjZm4h2h4fwJxkDlRC/8wj/8gkwyBcXn/dmX/kGz3KBMx9xF9wGMLEYkdIA18wAVs0I7S8JNFcmYemY8VMQd9wWV2oI5JCZB2EI/fIYQNUWdxBpUG8ZNMiRIYYGoS0ZFaYJXtiAPukXdjORAYF2YCIY0MEZIiUZAwYJYSYQbi4IdXKQ0i4B5cORDpxmoX9w8mmG4/eWgkuRImeRGwMARV+YqhsJRYMZgMQQowKRDatoYnCAde6RMPKBLClpb/oI3SYJcwQZMGUXGbmRFnBnVHB5onCJYsAY7lWBCJkAhVkAunGQp2oJqhYmtHx2ZaqRJDsBCOiJkHkQjcMJmhQAlyQ5z/kJyNiRHCSWkLsZtaEIsn0AHTiZhR/9eRITEEell2/6CRF8GbJ8AFe4B8e8Nm3BCJHGmbN6Ge6nYKveCe2ZkxycZvPYkVrykQQzAGFMAFvYCfu1Oc4LEGCxAKbHlJZCefGHedP/EDPyAEV3hJojeh+XicODEHQ0AP8FlLtoaYENiAFPGYHtFr9ik51PkPfXAKc/CWCYFwFZGQCcGayfcPPKeL2amjFIGjCcGcQCV6ZjAHsMCQJ+ptFLpqKGqhFQELNlpfpFAD9/YPYcZmwiZsOqGgyMUNC4hxbHaeMLGbUmpHLnkQuHgFfYBxojegIOEHfgCmzJVvNVBnxCl6doqioNakr6mZXeqlaRpvQAUKVQpw+XaLef9na1habR0JmpHakbYGogdBpzVgpPG1gL22bU1ai5/5bxB5ghggqadAAblJEHXapwvaEPnGkGx6i5nKkTs5EDH3byv3madwBfDWmvPIqpIzmnW5nbfIDS9aqhiwDBigqRUHrHujgg1RqOIpnGIJByVAAbNqEPMorXYkpwdhrG64EDGXbG7ohmKaEFLJXGa6EPdmgomKELDQB50way+qUv1JEL1mghfhhhmwrvjqR7B6EMl2rwNxb1wGkRYBB7CwBI3JrdjzrgdxpfZmrHl2ewYxa7BApaewBKCAnxVXrw/jkP9Gchehme2KsLLWEFRKl8YGUtwGElh6pdxQBdL4rgOPC5qm5q0z1AM8RgElgA8okanCZmu0KRCiupOmKptQ96i6qakQtqjOiaXEyWUdeQpnZmv3tpvZCnCJAAfOKmCZem9SS5z3lm9XWnGuiXEPQHaiBwsOG194+pL2JhBOSxAMWXS7qWfeioujmal1q2t562yJoHBx+rZ21gmn0K4ga2fxyg06+3APsAw9YLHEERAAIfkEBQQA/wAsAAAAAKsA8AAACP8A/wkcSLCgwYMIEypcyDDhsYYQI0qcSLGixYsTx6DDyLGjx48gMULYGLKkyZMoKXqgkbKly5cnwciBSbOmzYhpktzcyROijZA2NPUcijDNQTECxfxcinRgU4Y/CSr9F9Vgu6YVFDr7dysA0a8en9ascC7ruX9kjbYDC7YqxKxZk/7DGvKswbNx5xZay7YvxQpIxZYs+8+uXYIVCkEheNiv44GA50IWXBfxucaNH2tOCJcu2qR5O8aNS/jfpU2bUyOMKyZ0a4GhO9qFK/B0bNUdKYMEzPtp4JRlK8hr8Rk3SiwlX+elrdzkWUyfMxsPCQGk2Nspf+yAffbW9OmhjTL/1B3xnB6hZCtg//49RL6UELyiLc0edzqBYGiCkV+8fkjxJj1D0y2F9OcfUC6tsdA2HKWxF2BbHfifZBjdx1AIJiEFxXoSckReTUdchJQ2kHUIkngAVoRESBwWlJU2SKnnlolh7WShVBQulNUmNqQhBio0TviPj1TBdCNiriV0SQtAphhkRO8ZNFVFUSb3IUHyMPAPKj0+idGVUHZUpWQtDiTPNHHN6CVFUYnhpJMN5SdRdUeN5pRU2glkA5BrVmQUkQT5CGdDgh05kJz/6PHXQHqQM9eUfVoEYBpvUgXmP4h+SKdBDB6k3lyuPSMfpJFKhNSfAwmaakFIVTemQitG/xSZXHcOBEEhl5aq0KACoTpkriHFSCZv+BVIq65+Bjpkr6wW1KlCGDaUImuRvSYQgVchK5EHCAX2J5FGfahoQtEyxKtUWbn5jzZlarvrrzgmpS6gERlaUYy+tQIjsO4uWyurKFoKVmCtoNavdRCNi5B3H9E2EEkH41QQoPwmxDBKORAXsURqFsnRxQTFKiVFl6BZ8cYYlYuQgALdcdCmE8kzE8ofPaMwQwyDjFIIQtFskc4YhoCcQRjCDJEUHIXgqM8XGT3Q0AKFoCCmziLt8j9KJAS1RHoYy3RPV/+DhYLPdnTr1x1NfdB7WdsaddNxeo32Qgyz/E+VIb6Eob0H3f+iQMdzUzRmPm3zlIYCJAYuOENIF4RE3k4vpLJCYigAseJfNV64QXzjeDnmB90sqUGFh71My/e2ojHoDIksUNkHNR5RHALR/npEYuTAEusQPT6Q7AiF/U/kBSF9ekU5THOt4jo/LVHZwCO0uUKNqz2XW2tsh3k6KYKBaH3y9Mx7QVsPJDxEp0dfUdZHsNyUGGKEwJ/iAHpnN1tSAB+izl2zfkvADZle8AgCO4qojyDPkJv/BlgQAR6kgBY5XkIgoIBzoWwMyjrI+QTiwH9ssCNIs90/YEdB3qXBOzqD3QcX0rasicw7FiSIBA3iHQp+bm5wyhtudOg3XoDufwfJWtv/Vog66v3uWSm62gZPd7zGIfEfq8McEAk4kA5KJGsbZBiDXCYFK/4jfwKJUhpasTvMnRBArhPIAScCvM3dQodfTIgUXCa8MSpPceWzyQvZaJAczGx8VFQIESHiQC8W5R9rEB8gAxnEiZTNkAaZo0LWsDS0wXFQEGwgRLYByZTNb5GO1CRB1tiQOwiQQVXqHyjXt0U1xrEj05Od2p7RilXCMSFhu0OnkNbFUjIOIiVcZRoH+EFTRlIipPxHGsGgAB+OLz/WM6L0sAbCKhpkUz0E5PeUmUkuepCB/5hhQsTTRoII72KHK+MqB7IiIRLEi0oYZCcPMkyjqHOdK3rWs2SX/0ma2HOdAoEaEoZZEpbdsoHRHFIr7vi1Vx0EDNVJ6AgR0svicZCa1mRhyA6Shhw8RHEYtNiRDgqROyCthREZJEFyUMnAeU8iOhxmB4tpEIdChJIo22ZF7gcS4ZH0ppcI3E8xMs9+XiQErSDexoaqolBmVCInZJQCfviRoTGVInBsnq2mClCXDPQgRxjm/3JmEGZ2rqsKUapACEo3o0zRV0NiplojJtGSnHUhMQSZ3+ZaqjwWRKc9iSoNi6KAu84NsCHR6sT8lSK9ciUN/uBrxG5B2eV9BYXmGtL/WhFStA4FhpXlCkdz0Fnm4YdqXwEgs1IEII96tqwXiy1R1vADxf9ibmzOq1Jd14aQ3VokBPJ4LU1sGhE95EC400kHCADKVLYiBG8eOSgElvs151rEujSZLnKNk46kblc1YKjld1MzXcOOtycCKu15+wKBNah3vWzBwg945zSePvR+kVMrYicChh/MF76O0UNwAeyXZ6SAwH4xLoL78gzqLvgr3bXvg2/SXfNOuCW0tPCFUfIMY2h4wwECwYdBTJ1//JfENyEtindC2xXbBAzydbFNgCtjmjwjBAd+regEsuOEzLfHFrmZHtix3BM3RGHvNXKNCfKANywZJsu4wZNfooEbaGDKLeGHlbGckiZfg8soOcUfMADmk3DjH3Aos0m4AQ1aqLn/JKRYAizeHBJSsIIVdA5JH/CcZ4+QAgMJ6PNHMAAEQXsEDjk2NEYQXQVFY6QKKTiFoy/CjUhP2iKk+IOkL02RGqQgzZyeCDcWkIASUKAPoYbIKRbg5oGoI9ULUQc45gxriKgDFHyuNUNOsWddN4QUsAj0QPpABl8T5NWkgEOhjb2QUySa2QhxNrQJsumBVOEP0x4IBQpCihScWSCvNvYDQC0QMVd728YmM7U/PexsD6QGQIADKaZ9BYPUoM30pjVBuAGKVjO7EwepwRXwjG53C6QGsODzvIlS7a7CgtwEqQGg/YJqtOq7IBJ/NlvUvcqGGwQOwqDJKSCeEHkDdAkJ/zmFlFvSaFX/Y+GrrHi0Q27sHigEFAb49kdqUAOKXBygD7i5pkEicyxzAxau+MMwqlAFbsB8IqCYA0US4Rhu6Lw+VZBFMe7xgUyEIxxTiETLUwLsB5+iA+OIgRv2EY9JTKIRXp8CD54eam5o4R9Z2McW4iEQt4ch7jzoOUKkThE4mAHAP0/GF0bwCIHEIwwDefs/wnEPYniEGx5/sDhWUYcJeGMfoOd738PQCLAHIc1Fl0jPrz5hbrwAEbJwwAi84QUvbIEgb2/AFIIgi6kThO4TxoAJOGAEI9hi9raHfN/jsYV7/AMPJKdzwSlACF98oQ4uYEIsHuGG249+HwIZh/84Lu2OXUSgG72ogyhEwYQRZMENyieILSRQBoVImuMrrvdAyh+BCPhiA7+wfkyABlmwd/HgBVngABLgAqLQAQiRejUGAwNxBXnABhFQfRtAAAQgCtmHBrEQC2jABC6AAnRABw5oEEq2ZD1QcXAgAqHABgJwBiawCr2wAV9AAHWQgwTwBXbwDnbgBOMnEIf3ZhkwEGaQAcBwAifAB69ACN3QDBywCqvQBm3AAqvAAiwADNKQeX1GBupACU6QCwhwAgJACE74hM3gCxwQCnvwD3vgCpzWA3AAC3TwD3yghALwCmfwCv/ABVzAB6GghFwQhJdmeCJADaEgAIrIBmzwDwL/MBB8wAePGGpD8A8jhwNOwAVswIePeIcnIBBsUA6pZnhoBgsiAAx7wAWPKAB/KIl2qH/swYX1AQqxBjwYAAcYYAZw8AVOIA3SwAKIEArCeIfvUB9wcIyBc3Z2wAUnoIp/yAVu2AsyJ3ipsWnHKIvucgq6iALQKACNSBB54B9VYI0jV24bo42/8Il84Ih9+A8IQA9mRngncQrWaInm6B/4h40DcQrikIl88I0CIQ2w+B2bdmaYh2bRRxRX5w60aBBkUGwTyBDHSAeRKBBcwIZOUIk9kQjU6AcSoXMjl2a3aI/GUYlDGBG6mAx2qIgXuQcbwHpEQXUSgQH0CAen0Gig/5aQIaGPFRF0AoF/BnEKGAAMfOCMofAPlNAnm7aUlihpY1cRZ7ZpP7cTI0cHqsiKoSANU6kZtSAQXZkQV3cK35Zm9CgRc+YOAqGRfTEHp5AMSygAgIgAOgkRNSCTNjGXAmGQmCdpZSmLTIkSJ2kQ7DARQikN/8gFe9ALeHkRHikQhmASoLaVBQELsFCOGAALfVBvPIkbuLgBkoiYG8ATVOeRwFcRl7kQjYaTQrmZH2FzJlEDHfCZeyACQ1ELdvl71PgRBXmQ+wiTNdGQBoGWC5EIVdCGiKmSX2N1Z2aT9CiWNlGOF5EIiVAPfbgHrNkvoNac17kQQIkQwHkQiykQif8gDkX5Dr7pM2YgllannWdWmo5RA9zAAlwQmoqjc8pZbs2ZlyXxZQvBDT1wmwdhdTjAB0kJSFb3D99Gj1HZEN25NoP5EXqwBHxAiKyzmwnalCCRgghxngOBIe7FAtvJNPCJoPYpaRzaE9xyoqyjnOvJnEMYov/QoB2RnsI1b9wAB2hZk34Bnyq6SIc3BJg3BDDADjT5ctM2BBjELUWIeUxqpCBRhAzRo+t0fzBwCjxHogfantNGCgapn1lacLXWczxqnzcKB1K6EBB4EH5wpq8lnVR3ZhSAAcpZA+5pEDY6EBLIEByJXGkmj+8WcQiHAas3p/+Qm+/GpAcqENzyD4H/iRAAemFWSgpXyqIHynPwWZPHmKlwMAQ2uWFgyhBiaqmCp5fKeYwYcIu3aKqX6QGwAAqNqqbCJZkFcWoYx3OSunr0qIupiqqn2quX2QdEOgd1mgh+YKgXJpPzVpd0GpIiiRC8mgHqYKbGKhAeyaZdBZHD2XO4eKoJQWZkBgdLsAw0Oa3i2VWu2RCbSa4RAQpiSa6N+WQ9p4sLkZA94JyP+g/3yjsDaRBHh3ISYaqF9w99IK0bul4lMBGjKpQVcQ1X8KplRgpcqqMTUQIZUAVXahCJ4JxLxqK4OJN9IIfzBnwcaa1z85QYIancMI7lqJO7eozqQAHcMK35GjiS+QDfm3kRdWl1XKqyCImQmXqT6ulBOjmzc4Ot5Zam0ZmzPMqlLNp0Ted0t1qXS6BukvpaZJABAHcSbkoK0qmcHEmn3LC1buqml8aRWxuzOXurTvqodDoQicCbD4uvISupVXsQdAex8yadgrZw6loQxXaxBhdwk+puyfqn4RlqGZC3+JoIJjdtVPdldEqnoFCnxgann5ptd6ABD+CT9REQACH5BAUEAP8ALAAAAACsAPAAAAj/AP8JHEiwoMGDCBMqXMhQIbqGECNKnEixosWLGDNq3Mixo8ePIEOKHBkSTBSSKFOq/JhkpcuXMBnaIBezJkkbF1FlrFCQps2fCHEeFGMDp5iCRo1CJHpU6NGEOiEWOge0KkeeBcVoBUn1XAWqWAUWskq24taBYQmmrUhVYduycCtiPfr0X92Oa9fGJXtr4t28dzfm/coTq7a9iBdWOJsw8Ma3bxNLVniU59a6jj++bdF1ssc0IzGjDat3Z1uqDASW9jyZ7kDXdmN3fDvtn1fWuO1inbsaJU/QuYMLrKtn5DOaXqn2Fc58ZeTmnp/FHNu1N/SJejKvPNKxHdrrGtf8/wM+Mh9EJHrIy7UOfqF4gtoxhvjprL19gkjgS6zQ6l+FCvXdh5FQ4X0U30GbsCcgRMA12FwO6Pyn4IIIhWBDGk9lOBxD6oX0lHUMaPUfhRG9tyFdHY60nGKqHTjNhahMSKJBoBE1EHAE2nSZfxXuQFSKM0bkIEFp5JiRdukctJtqTBIUgiaooJIGkEFedBSVBm0jEJYISTdQPmC8pp+Y/zwTgBioXDhElRHBdqJooBlp0IpUpmNnlkNZNmJlAkFQiFZRsemXXcCJgeFCSZp40HxmrYXZVmHaVZSgDUV6ZVM3boghaFxipMRQohFEp5yUMlQXhqQi9OlCWDCk5V1iFP/24an9YdVpqeP9I+emmW45UZLFbRRrhgrIhqtEKA5FoKGNQbRqQ3rFqtaxFm2amaEHroTVQ9RayWu2SSqEJXfIqpVDC91edGhuqaXbUIpTDrRcuP9AQFYOurmLUrAFrchQOvZS9KS+AykqkR7PMBpRpCj5RLBF/GKhMEGt9lrQHSHpEcDDFdFbkMEVG/TsPxh/5CXHGWFhMEMjT3TrP8WiLNDErDakpUEhUwTGrbco4J3M//hrcUcnQ1Rc0Qml0crLQBdE7j9PN+QxQzlHxK3QTSN0hHlRu2reP1N71F/WFHH3dUUlC7SMQBifTRG6ZFOU30HP3rJi1wVJoRENcaf/xHBCcawtUMsM1dZ3QSqj/Y8UaXuk3Q6+Hh7CynPTTdCnjQ8UNkF6W55VQZoQbHDAAtktUucFCX4Q6iQXVKSTGx8OEuutc04ReU/pMZbskt1xh5ZeXvbM2Flj7XnnmXtE+D9KbHPEMzXaBUHMvC+kd/IC0b6R9h7/3e3mDS1fkPgUfaq96v9ULlCY3Dad4jYtk59Qydhjnbb2CN0SJi9A/4DQ3OSTH0NWZDyX/YNvQEuD8bSEPZEtpIEQkYIU4rCof0SKb94jWAEfuBH1YM4gcQic7UonEMMB7RYKHAnG0FcQMLgtdSKkoN70lp++5EAOQGOHvBSSPAjeznoGYRzo/8jGtImkLXO/W51E1Oeww91sVTdjiA/Z5iyCTDEEsXuY2za4kCjKr3kj7IjuqudAhSzvWVM0Yxr/QTzeRdGKZhxc7bLHkbSFbHpkDJ9BMLZGiPRxf7zDW0KUQDgl4E9cIjvknNbHOySoz3JH9KMAScY6HxZRX/x6oxyZN5DOkQ95ClkO/eaYx4ZETZMSnN/iRtjHxX2wlBB52iThKJENTrIVOKxeOiamyYoooZVUbEgOjsExQRpEOi+cSCV/ScuBJG4ghoRIE1FWQO898iNVm8gaLtE000UkmQ3RnhRmGRFuAg0MGaxZHJ3VQHLOrI3u2lpHjqClKMJvkBDpZQH1oP+AdLrLnyTRkjsPIjTSyQyg2rRILwmKwoQgFJYb0eRC50SeFN7CHwaF6ELSmU2LLEdo3pRZRzcSKQhkFFGuI6G/1JMGf8TtoSLh10Eu6dLDgYGLJB0ITG+EtRT+wxhj0KhNQNMXf5GuoWRDZwsZOdQtcbGo//Af2Uz30Z9UtXRQJWHBpCpURi5npyqRBxk72iosgPMjKyOIwfSAr66SBG9nPUg6QOBWz8Czb9ckiDEvEteDJBMMrQBfXQdL2MLahK6GjUsOgprYsqSVTTKFTmQRggViNpYsNBOqvQSLkJPW6yBgJYgexHpZhiANJM9IQWmtko62rvYn6bjra2dL29r/GsSztlWJMU6bW5SAgLG9Xclig+uSvhIXrVw9LklGqtyP/IC0zR0JW6NLEj0glriTPRhwEQIDYfwju//Y7kEmC17qmvcj/LDCeUOSXhaudyNWcO9757sXIMCCvh2BBi3wy5ElsIK/G+nDfwGcEVgkgMAZwQAQEIwROCyYwRaBg2ohXJFT/OEUFKYIhjGcYYlYuMMTIcUfQCyRGqQADiSOCDRSHJElACEDoLgCixXiX4KQYcYHecCABUIBHBukDwf2cUIULOSESJggsFBHkQVyihSQYiAYKDKHufGPJy+5INwY8ZWx/A8O/+PGM15CQWrQ5SV3wgwE4cYCUCwQMF8Z/wj7FbKVC7KEOG95IFfog0DEfGdY7HjG+EAIBg7M5zs7+B89mLGeEXJkN7uEygdR8mC9DBNYwILSGgVFQtDsY00jhBveFQk3uIFphcDB04R9Q6k3ct/o0iMbcID0RhIxZ4icgs2lvMZBalAFEjgAG5EIxgR4UAVZVyTKE8H1YKsgiyLEIByZiEcjMhGOcPDA2A25gjsqQmbDwuEXaHDDPrYQhklMIgyNqHYwqjASbBcWDhtwgLjjEY8wCOTc1A5HDNgtEmUTlhuuIMAEHrGFf2whHgPBdzimgIZuG8Td5k0GB+rwjwl4wQv7aARBJlHwKQShDBvx92W5oQgOGIEJDv+IhTe8QO6Ex2Mf/yiGA+AgY4zw+7Vw6IYvCGAEFzjAG//YB8IHEoYtxKAYeABFoRvih1rbFhQRMMEG6iAKCaDBG/qAOUHcEAQ82EIcFFl0b18QgQj44Bf/EIXPY+EGhIchHm4YwTgkIIoOQHQOMHnBGSLQjVXU4xdqZwIasuAGN2QBDbZwgShQYPeFiLy2nSDIErhwhjN0wwcb+MIXXHByBziACS74Ah3sYAewG+Txwe0xnqXBBz4I4Awm8MUq2mCHDdi+F+/IPTCAcXOC6HC+V2ABMHKRCz6cgRDdMEEzfMEBDiDi+dKQRi8cTmA4lOAFdMjFCbTPBuSbgA3N4ED/KEKxh1yEIhmJoDAZ4FAPJ3BBAK5nwyvYIAAu2P8fJ+BCG5yOYDPAYgPSIADzxwb013oncAKuxwVwQH3zhWwF4X8AyAcDAX+hwAfvJwBXAHEIdmuwsHvSgAjjN373twewoIGIAQeoNyMlMBBm4GVwkAzUEAonsAch+A+hIH1ilxsomIJW0XsVwQ53kGj/kIP+hwICcIT0xwV8EAoIkAcEwYCIcQoYhoK3Bger5hHYhmppZhBX2BAwgBBm8AuhIAD/wAYDcQLAQA8eMBD8JxDbNoQDkX41IYVS+A87WGYZIXJUZoIeEWUOaBBodgodAAz19w/wJxBpGBJ8mBEbVmZT/8hmdSgop4ABKGB/ZGiD/wAMNYcSfhASdEgQuEZpPKgSoPCFG3EKWhAKFyiB/9ALORgclDZqkQgHGACJNjFl/6CFCvGKYCgOhCgQEigNeTCKJFEDcyaHFjGFs1iHXTgSzSgQGLCJ0AgR8MYFBIEAIuBwiygZoSiFVLZhyoiH94GKhsgGEggMrYYYpLCOpuZvkDZqe2iHdPiMDcGLMXFr0gCM/+AExHgd70hq//CNGIYBzxhlNfeHZWEGG0CGXHACG0CPCwGFIjFn9riFWMYN/DaJd9h7tvgRqEcBkiYRZpAMhigQIgCREiGHnfgPtYCFSPaHpeZlUoiC93VfGECQkf8oHCi4BwNBkjaRfsjYEDUgkXaIkAXBbvB4CtwQa0o5jyLhaFiIAwPRjzERlP9glRoxamaAZt/YZSiZErqIEInQeNJAlZSilPAYkE4pENtYEVZIlBHBDTy5AXB5LKTAlTUAj5AGjlXWlhOxdBeRCJTwD1pQlwSjlwFJagDZlwyRjiqRCOLAB43XNJBGCnuYlqT2iQ3BaYwWeQyRARBhBixgltQCaUiZlkymmeJYEG04EAvAXFzGEGOQDH5JME+2h8VmmqSGZm8oEFQJmwTxlWZQmzJDCkOZl0w2lQOxjaAZEaYolFjZN9immKTAYS3oDp0Qa/9Ql47pEYYpO2YQVFr/mZx0OGpsWRDd+RE18JWHs5RjAAPaeZlVcArGWWVfRpoCMQa/1xDsyTunkJfImZhoiWEwEJYggXeJlX7H+WR5SWoYsCYKYWUM2J+lVZnGaIwDAQtwAKH/wJkCcZyj1qDwWJHERQqJcKKJIIXddgpmMASxKItVuIMb6gEeAAPmGZG9BQe0VgOJkJmymJm0eJNCCgtDAAvucAUZYIVXqRDRWVpAOZQnupxVKKQYAAtC6gF9cAVj4A5Y2gdDwA3fCVGq1xBgRmYnyqNDyWQoeJNBepP/cJNDkKVWSqQYwA1N2lUUShAKqqZUWhAOmKV9oA6wcAVfCpdhCjRXYJQJRotv/7oQMtYHN/mfEmkIqwWYCUFlfkgQyKaoPRCpGpgIh0pGZBaSDAGQ+Kmh/4kQK9lYxKigpPZ4CJmpGtChGNakAdo3AwkSDXprpydo32CHwxmqWQMHJFplfWCgC7GVc8Ci/ahswSqsQGOpBSGEIbarZrCmVZqeQ1CLtFgCGtqC/4CgrNlclmmM5WqZMSqj3piXFEABJmqfBsGjfQOV0yqNFbGOuTmUYEpr8GicQ2miPZqByMiAtNY39ohhgaYR6eevUAqq/wqq3GCilmmiV3AFUdqapQQHuqae68ijoLqOxrmOYDqxvPYApeZwisoxY8qW9uoRHduwoEprQHmVUQoKC14oEKAam2QTaD22gipxjAKBsV1FqjBxpwQhdjkbh0ZLYdcgoWn6oUILYkGZl/iJYCiafqeQnkWGtVWLX1fgswRRAl07X2kKtmqTp/y1aE+mDp0QtST2APyAMdBqFQEBACH5BAUEAP8ALAAAAAC0APAAAAj/AP8JHEiwoMGDCBMqXMgw4Q9tDSNKnEixosWLGDMO/KGxo8ePIEN+HCOypMmTKDt6oJGypcuXLiFEgUmzps2Lt5Lc3MmTpzOCt3oK7WjDhph/YmwcNPpP6UWnBo9S/Dm0Ks0KFVpWOLe1QtCsVsMWlCoRrMAKR9GaPEeQrcE0YuNeBCsmq9mzR+uivIvUIF+5N+FONGtXL0q3fv9VaAUFsGOKaRULlJoXK0i3XQeeayWQ6+PPZSf/DWmXrd0cm0DDJFsyq167fSfH7oiZ66UWW1XrpggWbW+TazApRry7+EDKSNW+lCfHLXHjuwuPThlC0/Dp0LMLxIIwnUc95AZi/9f+2TsECAORHH52lrxLkie9L1TfEYxk9y5Zl8wnMERC+hh9hR9NUIUkH0H8GaQERmko0I54A6IkWE9HEKRcQ0c9eF+EEupHUYUgjUeQGAo0BtaEHH5EGVwF7sYZhCmW5BRcKOrWyiaWURUjRgke5GFDa1RkH4Z4IZQDbpbteFKNJ90SVEEgLuRhDtMohoqISlqUhhhSMSnRkxENGRWWFawhRxpYVdBilhdt+U8aNI4VEYAKDQkmlMepRReM8mgCVwWo3MkmgwKlAdWEcOXV0XnsEYSEEnQWdtyG/4RAjg1bYjloRVIV+CN6PYqkKF9p/sMeKph6uWlEQR01oxg0cv/5Zl+KDhSlVnXlqhh6qKAy66ogdUkWrLOlN5AeGi24kG9SgaFAUUUBa5GYtcbWqasWoacRbAW1aqiv0mqEKLEEqfqWQQcStI1Bgk5qYaEONrVmuJAVWyisXSb0Y4gWHqWANmiZS29Dgh3lpkSNvmSWGK2gM7BHLZLrWFYKOPzwR/MKpK1YrbRg78VCiZnuQc+IORGV+4IsUKgTPYMsRe2WlIMcKicUpERehsAdQiYrSNAycXi0hnU117RzRke7u5ClRaOUdEFPC3RHSj8EMFDGTVPEMkE3/7NxfxRh8fLXCT1TSMpZYyHwyArRCVI6PR8EgQJoZ601iFv/M3VH/k3/ZF/ddlfltkAvM3SLAiwGTtCtFTFeUNcHSUGQ5LZq+a/iNoExIX17F7SMQJRXVDHmFzku0uefX+QPL6RPxDKAnSN0h7IImR66Qky2whLWrRMetULrNpSwRFPnPVArVfZ+UBpxFxT7QlLQ/jyhBs2s/EKQD3R7VWQNfb1C2VM0vfaR/7O9z/m8POEaVn9faEN77037TvhWWsjHmD8p8PzmI6TE+BThn9S2A4GD6aEVSXFfGtoVvIY0UCNTm54UJLegI2Dhb/9AFuCyBqbhOS8hDySIshYUQoLM7h8CVELoZrcN/sApDcgSWNP69r7CKQSAFDHZ+Eo4kATdAgz+kGHT/24hxILMD4cIGdw/GijAfyzjfAOxD+vcdxEk1uQWq6OioBhnxYbcjocD2dsygCaQ1CHEHyxR4EIECEXoWSQOcExd6qSwrqCgUYsNmV8TO6Ks530uaOaTXB3/YYzkqTEh0mPIHilyuwk6UiALCkFQrNc60/2ja4MD4xJrEsIchIeKGgnh8xYpJhqaEEifBKURD7LI/v3PILGjnCaBNJA1XEKVATxfK/sXkam1MYqEa0URcTmQRc6uiwzp3C9N9aaYtc6Zslsl6H6pQpGwZ5itQ4ISpbag+YVumR4RkxSJuRAmgq58yFRINQtSwqBMkZwFUc+6lJhCkIwPTFh8JzwRMv/LX57QJHcknfGAQrZZhhGR0ZtIOgO6zx4OlHin5Fr5GtKKmTRUY4v7yCs/YoxjZI1sQIFmSWb50IUYQyeVFAgYVtq8Obltlw4UoKpyIA+Q2q2kFtnmRAxarlpeoqUXBUwIXhRUk4BRp0wiYgYVUFRWHeRpljTcQIgoKGQBVXFXrciTsmoQD/4jKAukUbvQw1W7iVQjLTUlUBaoVISAyT42rZkS7XRFt36VrbhboD88QMyypiROTxKUmNjqj7iSrl0/5Elgp/qrcqXBEYYlHRjeqhuqpqGwTbUrMHtiDPgQs2s3A234bPK0NXg0sy3ZWlQNgoXTKm61DdEpSmAbAnn/oLZxBsHpRfRQ09s+5hk58G3tGqLbizwDBH4Vbk3SQVTlxqUVbHPuUFoRWekOxKsmOW51rVsTEGA3qI0i23cFMl6D2DSyOfAsdxeyXY2kd71WWQBH4DsULMyXvj2pLX6FUtv27tckesiBf/9bEhAMmMAgOeCBEczRBTO4I8Io74NFAoEIT5gmxpDwhUECAvVuGCU50PCHO5KP++JXrS/5wwISMgYbasfDRbPAiFuyDBnPGCVE+Ac/bnySZdxgxzwuCT7+8YAglwQOf4CDkUVyihScYski+cOTofwRbkiZyiBJgZKx7BEg0ILLHoHGl8GskSWMmcwYcQcrqoBmjPQh/wHcaPNFYAFnOVsEA0CIs50p8mRS7JnPf4jzFSjw54ac4g8Y+McSBJLoQivEAlsWCKEdfRBukGEGU6Y0Q66saYYs4MydTgg0Gj0QMoS6IGauAUEmfWqBsKIPqm71QfrAClkjhM56/gerKb3rf8ABCLH+Rw9sLRA4pMDPxCYIknN9hU7neiDcSMGzkx1tPYOi031ASKCTXRAnc5sgC8i0pmEhalAPpdkXzTZCoKHunURa2Q1dNEKWAASaYIDNCsHAKaatSnkbhBSgsEAfzGASP3OD3IYWbhXKgAYjUGEKweDBuz2CcPpmoCDc6IADYjCFTMQjDJkIRziC4ZFgS4TUDf8t8kBOoQUH6GMfWwjDJGYeD5FPgRgYqfhEEuHbU+DACC+Px8dnPvNG/CMc98B5Q7gxhBHDYCD0sMMIvOGFLWyhEZMQyCTCYPQpBAHfJSFFu1GrjoHAgQMbGMHUvVB1gkyiEZkQCAmQjRB3XKQK4hYuPZpRDwcwAQ1U30cYCrIFrxcB7B/Ju3K5oQgT2MEILmDCCB7R9oFwfQrFwINHSKF463LDBIRYRR1cEPlYZMENBAmDG4KAB1skwwxjp0ic+c2mzr+E1KcwQQRMsIFfiCLyI8jCFv4Rhni4IRbjkIALtACLXjMk1yanLyya8Q9C+KIXvyC9ERwQC33oIwsjYIL/C0SBgnoQPCKx1jmCWcCGV5yhGW3YAB1+zwQm+J0AX6CDHewgAtob2e4C4Qp7wAcn8AomYAIcsApt0AsM2Avv8IDAAAwdEH1B5X8dUQIEQQ90kAsIcAICcAbd0A0m4AscUIKIgAjSIA0swA08Z2cbAAz/kAsnwAXuZwLN0AxcEAqhsAe5EAqUkAgtKBB89Q8mFmR9oAh0sAcCsIRs0IQCwAV8wAehcAJ84APc4AdB2GZ9IAJ2EArt9w9sIAAEeAJU+ITiQApZ2GangAFC4AR7wAUC8YRR+A9LuAunAISOtgQiQA3AoIKIoIOhIIW50AfcQIHQAQcT9zBmAAeiEAo5/+iI/5CDCPAOV5CI2YGIiDgwKIcB9bAHYRiGXCCJvXAFTTcgT6ZkmOhr9IIBBGcHTPiEOQgMeYBuEXIKtuhrmJiJ/2B7NGGBEUEG13BxB4EBXyAQbBCJ/3ACCEAPtPgPaVgccWaL+3aKiMiLIgGAKYGNBXEKyRCHAiAQJwAMoNBscxARQwga3CCN+HYKcHCLiHcR1sgTGOAEYTgQe2AHV9CMEkF3CGGIL/FkenaLW5aJUxaPPBFp2rgQcPAFTAiFueAK+qgk3DCRu/gP+NaOljgQ79gSsYcRHUCHxxgK0jCLA8OOmdaO0lgTJpeQCBGRCAEH0jAQoYAA4ygUz1gS4v+WjhS5iyaJciHxbL4oEEMQe+qnEPUgACEJDH1QigLBjzvhBx/Rjggxe3FWBdyAiqmIH8kQCnQYChvAio+xkyUxe/s2kQGZktA2ERnpEcK4ECwgEKGAA6dQjhUBlTRhl2P5D2apihWJlhUpECwJE22ZEKdACeDYf3R5EXj4Eqp2kxpBlSj5ZOyIkSgBC+d3EOxgEQi3B7BgkMaRkWu5cv+AAbCAAekIBzupjiLRkR/RBv+wB3CQmDcBlU4JE7xIcNxACma5jraYjgJxmXJhmL1wi8oTZ7qpl7kmjRPJjkFpES45EU+GA3MAnN9DCjVgltzAZpJZls05EEVZEKEZEYn/0AvJ4JjuQ5XQZpZPhncvWRPJUAZ4SUw1MJ+FqGfRuJz7ZhBMuRC1eRET6Y+4VAO6KZbcuZcC0QfhiYEMMWxLNweyuU8Gt5sEUZCngHBBuWIhYQbmuU/1+WR8ZXcVCgsTiWz9iWIdcQoACk9+dpwCkZPIuW8rOhAKmhBK5g58ZWoR0Z0XNQfc4AEZYAYmh53NqWo1IG6B+WBUyYLBdp2FeArNpmp6RqTquYbZBgNj8HTU2Y/cdX5EyqQ10IKnkAEiGqUvyo4YgIikCQowwA7foG+FuBApelFPVxB+Rp/0+Q9qagbKmY6TCQcYQJpnmqYwcAcIum8pGqfxphD0qYsr/2eLaPqnkOqnfgoLfXAHFHCm7difG0YKS6BvwMmKfvqnkhqokIoBFHCpZwqjiNpUztegZhBnQxCqpfqno1mr7uAO7BCp+Ull11mOZlCqCZFtdleaqep/X5pZrJkQ/uiotCoRV6Bv/nisRYWjHsGOoxmeBLGUKHqT0hpU2BoRummtDYFuHtCZ/reYDXVtEfGcA5EI4Squavlkzxif3PWtQEif4jpxA9kD6kCcq+pc1NoQApoITNqnuaicffAAhYiH6FpUZdcQAcsQ8/mlX3qv9cmnC0uwD2AGfgCVUMlz0fevgRNn36lsESuwTEqwFYuGFauy85kIFHAFfvCy+HVwrcWao/85sQv7pVhIsIkwsywIhA37Dw96WzcrEbbIo3Mwl3PJDQ5qBkrrtD0Qm06rlwNBdxvKYAMrtLopoLlZlsfqbwR7EPAaVOqQrBmBhs4ooC/bsOr6D41pEDr6PZ2QElmYtXB7EG/rPnvLaENWFVVpEEHomU3DDf42EGg7FHGbrd/aNA+LH34aaiXboo0LZgqLEBjArnZWsolgqqdWAwxqELAQuqFGe5kra9k2t4XGc387EBqQbBb6D2Qwo8mmAUWmqdkREAAh+QQFBAD/ACwAAAAAtADwAAAI/wD/CRxIsKDBgwgTKlzIMOElGw0jSpxIsaLFixgzDpQHUaPHjyBDivT4Q9vIkyhTqtT4g9fKlzBjwhxDQ6bNmzgvpouSs6fPix0xViAIgefPoxHTHBTzz4YYiEyfMhXodODUhE6hNhyqcGiFMeSQir059CrGcwUroEUrcC2Ef2zHys0ohmtMuxXsChwKBu7cvxXNFhQjeKRarmoH3mql959SwJAjXq0wtbHHvH4Jok2jwHLkzw2jlqUssHBIrkzbgV4dkTRqzyHZoh2qAMo/2Kxz/5taty5C3BQTD2xlErhu0F4T2jXtkXjy49DT3h5oHGQrdG2jay+9O7jGVi3gVv/frnGNzBArc9Qkz/7gtpVr5FBvr/JxzyME0VsMoYk+TPso4fePHgm9J1AIzCkUQlj+jYQFSm81ZJ5IegQwXoORJaiQhgZBUMiFGFKknxhpcBgTEhWBwRhBt4QYklJXmThShINFdIsCqrkoEjsl2vCYVBLJuBJnOU6nI0iPAThRPhW1uBBleB1E5JEjEeZYU7spOZKW/zA533RlGWmVAto8R6VH9v0YlUhc0pjWmglex5UzZ3pE4kJcGmRghwsReJBrlZE2kALo1OUMnXViVKJVSsJ45UvbTGjVa2mBVwEqiCaqkVIl/miRkwP5+Y+AE1nmW3c5TJNXBZlqWlEaixL/xKmsCHn5j34YRbrXlwQxNVQOx/haQZ6uSrZoVPZVReytCl4k2kFraFJXXkEVa1GSi2bLXULPJISrs93NF8IladiAmbUUaRUjgI4KeVFff07X24EBwAoruoreWxq7Crlpkx6toAIrqPimm+VUsYb7aUIoBibQWzZEvGzBCs3qGJegEkzWbn3BigoqFAMV7lXwpjOQyUjdWK4NIIc8UrcTgQpzQXcc+I+/Dd0IkY8uh6THzB/F8RFnSfZMkK05T/QtQjUTtMxHhFJldEY4HxTChFX/o4TWTRu09KML+YOdYxpPHRG8BUk60IMJba2SAuGZfRGoah+EdEEPkioFQ18r/9TKenIbxM5CQA90N0p6oFc4QjnIF7hBbPvX+EATP46R2xfVLdEa5LiL7+EhRc7Q04YflPVAa1ziueUWdV2QgJjvLZDsF+lRyOqs/9OwRK63XZDQAmHeEMC4y913Q3vTjtDuTlsEgQLFo5un5goJT/g/vSu0N/UPQ587i+BXPxHtymfU4p0CqRz99xORTpD178+tQOWB05+SEtnHPyrQJPrjEvsZgZ9Iyhe2mtiPYgPT3j/Kl78FCrB1eCKMPwxotsVFpIExwaBAlDJBAKbvH7dQCsomso0HDqR3aAte/vB3QszNzBhyWJ+r7NMiC2oke1oyYdPwt7X3gEEpMPTg8v9MyLXgMYSACund1mjntiMQ6BY56JwHucRC33mEYLLrnRS2aMStmScNnDtgwQZXOSRKZG/u09rrDrLFp0khDkgEYyHEiC+2lY1m2NMIERuSxvy0go5CFIgGDUK7O2xtjwfpI7P0ML9AEox5E6liQpR3R4MALyGMBKSrQFeQPflki6CcnRqRgJ9bQMAfmswdIhOCwUoOhIsLjKUS3qOHW4ABlYGsCBJrZkb9QZKN/1iGG/c2Sy/dwn+5rIjw9qQEM7qOkgXJokHgh8xkTqRmg5SIxrJJkA6yL4V9EZ34BIhNhCQvluaUJBG9GUh/bcOTBZHkCQeCOdJJwZADgSdFQOX/jyikUpUtzCMbeynQjxjjGP/MnT7/YSBp2iQHSUio0SZEKt39siGrjGdD8kEOiU7USxedJkFcV86RpM6jZxLVQtZAKhQtNCPirFhBQjBH9v2gISPECDcxEgIFuNKa+bmcEbGHuYpOJJO5s9UtloqRI8DzpQKB6kEQ+Qx/2DJ3pQSDVlO4EvgxM0XVBGpF2JYPoy6EiEir5C3/J9aMHK8gkNyaWcF2kGNyNXBzxchdmSWpkDYkSS0iGDvb+q6TLQyEaSBYCA3Sz+8x76dXvBYIJ0tX+zQ2mXv1icWkNBB/HCOzgUshZIe0QYIp5Y4hREISQCs3J911tDdJ7M0odwtj/8iDtWaDV4tw25OJ5eMSvG1rX8BwVdimZA2FCK4QbcVJaMUECzlQLmFX0tyZgkC6xfJrRPJKXYXoAQSnm652LcLdgxj1Ga3ArqvKS55nCEO9ba0uTNJhjPBOFzCtyOl9V1Nf++53LMbQ7+NsSKGY5CAd8P0vTtYwBv/mzsE3ITAWGqzg1YTgBxCucE/0II8MaxgnIejwhyPzXQ+PWCYlPjFk6qviv+jBGARucU7oG2MZ3wQCwqixjW0C4x0DWA8m9vFJQEBhIf8kB0U2ck/WgGEl+yQfP9DxiFUKEiqPgSALWMBbqUyQK//Dy58RMMUeYIGdOnkky7ACP86cEyKomf/NOEnzmuFsk2u84QFmprNH/gCHU+g5Jqf4wym48WeYVEHQhC70SxCt6JcsAA6JbnRKgABpSasEGrQghaVTsgRY1GDTKHEHKyIN6pD0gRVVKPVIYAENUqvaIxgAQqpfDRI4LMDVtMbIKVLADU3nes/cgMM/QPGPDPzaIoHuQ0HIcOyKvOEKpGZ2syWCAQMMuiCznjZDrmCBU2RbIEvQdkQe7Wp1iLsh0Kj0uSmyhEyvmyLugIWv3x2RK4yaINKmN0JgcW99NwQDrfZ3Q+DAa4EzhODzNjhCAk2KhCu8INz4Qw0+/Q9lC7wTBiHFH3r9Dwo8/CAb/7SxP16QFHgbFh7//4mwT8yNMqCBEVQYQSnE4WdDC0TZp6A4QTAAi7YSWyBV6IADYjCFBjQiE+EIRzC+jZI+txgWP69CHdDghn00IgyTmEQ8kD4FHtQcJF838inq4YCqxyMeWM96GLhOjLBjBANO7oFA8lCPCTxiC3hPe9Yb8Y9w3KMMPfHDf0GBCCOMIAte2Mc/4jGJgYSB7/cIAtNV4vb9KoIDRmCCA7LwCKs3niD7uEcxSBARP3tA1xV2Byi6wYFfGMEWDvBG4sNQkAbEoAhMcLhIev5hY/chAibYgBFcYIsReMMN//j84vVRDDzYogo6PwgMQC2CCBBiFb9wgSiMgAbECyQM8XBD/xDGIQFRVCER4k7GGSLwj1UQIPsSGMcI9OEFN2QBDbZwAQpQUAVc51ocXHAGr2ACq7ABX0AALqB5aOAATOACX0AHdmAHcLByqFd5LXYK0sAHJyAAJtAMvrAK77ABIrgBdtAL7wAMTiCBZvAP09dsGIADwJALucAHr9AN3cAMzcABHLAKq8ACLAAM0qAIoLCCEqF7bEYPdJALJ6CEAnAGZ9AMORgKobAH0pALoQALZmCBCTEHevZz/4ADTvAPAsAFAsAGbDCGfMAHoXACG0gPWeh/BDF5igYKGwAMXPAKZniGGngCacgGQmAGWYh+ChF9ktYHfQCDoVCGAiAAasgHi//oA5BWA4I4EFpYaqCAARvgBNKwB4gghaHAB/9wAjhgBpI4iQJRiZ+BinUCC6eQDNTABWoohf/ABXuAAFcABxM3EEaYGxSYG4Q4Ee5gEHBADyjABq/wCgSRCwgACrfYIBP4jKpIJVoQCsd4hrCIAO8ACqAwBA1yCn4mbH3Wi9FIHx0ADNUoAP8QCgjgCldwBRZHH97ojQMxgfJYLHRgjK+AhgiQB1cQjBgij/EoEPQobOOYGyXAjQQBB1rABcY4hurIjFdAJfEYkODojb1oE3JIEQ8gdwcBC9KAh2N4AsAAkXXibfI4a6fwjP/gbTBRkAzRA+rghQUBBxtwjLO4B73/0I4RuZIFIYiE+I66cW08mWp+ZpH1OBFweBI9F4xXoEin+A8LKRBckAs44A47aRG/+BmENmjcII9buZITiAFHiRTgeJUMgQF7gIxTSQ/tiC5fWQWDVpT/AHdDYJE8CRP+CBJmUJOzaItt6TJdyQ2CSRAT6ZJIqWmGKRHJUIZ84AQYMARmKRa1sBKTJ5iBKY4B+Q9J+W8TAXcEIZMLgQGhwAZ8MIpmgJByIXg4UZTckIX1WJSFaRGbyRCwcA3zuBBm4AqkKQKnYAYXWRBZaRMNVwOqKROW6WqwmZIdKRBEaBG/WRGLeYW9aRGT+Rm8lxGElp2DSRB9AHV9MASoKRMl/3BwHHCFcNCcltOcXRmXYQcH3AgHGECBu3gRLVgRrtAG54me3fgP10mJAnmbnjkQsPCOYWeZCbdyQ+CamrmgKMGRCwELrjBoXBgdiWCKZ/kPz4mUAmGZNUBqfcaaiTafAmFuKHEKrDihrFGccsGhHZpz/nltXXkRoDkQebkQE5eYluNnvSaYE9ehC3qcDDoQ4YkQFmoRFapgE0cKPZqdG/ppgpmSCJmhBxF9NeCSkvhhNUAKvdahHLehN6cOfaCjzIkQmtajSUpoQDmIRVph3GCmuSgQEXmc2zkQGKeZlpmSeHoKGFAChLamTradgslzA8Ghg+lnPdADHgCf8RmWGP/QqDzXA302pwiBojJ2esGGi1c6EE6KoezwIAuABTBgld0JC6Raqt25qKjIDX46YsKmaQ3Xpp/2ab4WbloWb7DgqLBwBTCwqzBQAuywq+6AqQhBnDvWBw7qk4nQo4TZj6d6q7jqDrwKA2QQqljYpqBGComgpInADRYXbI7qqIrKc9BKBj/wq30Qn0JZah2qDhiQpSn5rYo6lzQqEJ1wro3qok4WAg7aEHMwB4QWro0qEP1JEFcQn2I5myeWchcRsA0RbgKJsCcmorfJmQfhsBiarjZGBpFZEa4ppfwpEJBKjwkRnD5mscDJpfK4cgjKnx7QB+pgBm2arOhHiISmokb/tqbb2qNK+qTPCAewAJ4ekKCAOASleBA1K2nZqq0VKoksOnGtCbMd2q/EahAdagiWZqbJ2qMVurUTNwdZ2AdeOwdHahCCabWEVQUbixBLkKZT2qFbu7RvK7M14LVgO3FbW5yCmAg222hxW6F+UIpcWwNLcAWA66er+mdva7eSWIp+oLdwgA8CoZp+YLMYm0z7qhDqgKME0bh6u7hFq5o1J4iCN4mVG0g9wLYGQaIf8WmmaIpeuLf/UAP6WWEz+hOfBm3JdAq1SxCqOxYUBwoe+3CSOl2XCxjcoLCEtQSQuxrcsAwQmztwMJ664WkepLmAQQaoazk9UK9L0AMjFx1XMbC7uQMK2csawftx4ntuAUpy7EsRRjigJBeRure+Bvdp0vsP29q+BSGxH2ebJBsdAQEAIfkEBQQA/wAsAAAAAKkA8AAACP8A/wkcSLCgwYMIEypcyBChmBztGkqcSLGixYsYMzZ8WEGjx48gQ4q8WOFSx5EoU6pcSTGHGJYwY8pEmePWzJs4czaUx0unz58MUXl0RlCeNqBIMdr4Z+PlS4NLFYppyvTf04RChS7M0YLgyaRgKzol+PLrxwrnBHY02zHHtIEVrobFGZVhx6dlxcQ1KDcj2oHn0q4duEYO2bmIF44drLdvxrQG00IWGEIT5L11E8O0SVKu3n93zX6cLHjgD3KTHWtWGcKj6qt3QYqG/OwS5HOiVycW/bXCXtUeS4P+d+5Zocm6R6aJGRsuXOAYT1aAQJw47uQxPaDMXXYlGAV/r2P/ZwlmZF/oIc/dAj++Pd/huRVrTKMg4l/07i9iuYllzUHqrtX3FX75XbScSuUJhMQ/+agkhgJHDSTGgQWGROBNemAEIUEUVughZQctqJEC6HD4IUoXerRfSiSaeKKFI63RoEbxIdRKVwN1+OJFPyzno0ciarSNRa3QwKGOO1rUF5IxpXNQjQblIMdXTCYpUQg2pOFYZmFBJyWVVlbk32E/WjQmilAOFAI5YIaJ0YGOpfjPEWjupdCaA7oJ0ks/VrlQgjKJEYJJEnKmZ0ZjFZTiigU5OZChCM14mG9W2alHIZTaeWhFWlql5acC8WmVogwBytA2Q0p6FV5kUbeWppte/zThU1UutZyjkvqJRIPpOHrQmc9J59R0CsAWq5KfzjrqP50mRKdAjGa0YpzO/fOdXhU44wykx26UUIe0PjVkQ9Eq1KF0oH0G2np6aUtUtxJFldmEnsrlZ4YI4euRWRMqYINv2sIrUZlZKlvQUlz+g0VrMHkWKoTZOoOcwAwtqSOfcqI4nKeOHIWWMwlT/C2z9ErYbErPLjtRGv6gA/DEIiuZHJ/+0ICKb2nGbFCHSAL4j88KmTpQyhrZIIxh/2ilM0i+GsRwQYD6KgVBSvyjRzpCM2SDMcfckoaf8ALLEtgCLTPQHW+CcAyzt3C7dEXPWK1QuQIBXfVAcYCUQxI2oP+S5dsyYa0Q2gjR3dAa8vTtd8iAV7SfpAQ9TRDhAkH+0RqXfO134wOxgyHVC0nO0KATfs05yihl2DRCP7RSutKNe07REZZLFDdBUydkeELPuJ7GLYyf7hHl/yWUakGiIwRBscymEbzwOOWeEQT+8Ek24NcLRDToIQpEOeVm/0O8RLf4g7Db0FvLUJAISf+oQeMOtEzeFZV/IPrpOzsR8at7b6C9LXuf8PB3kPjBbyIZuhtDxjeQqLCsJ/kzSNY0wsCJhK8h/uBFxk7Hvgp65ILuU4ihluIIGpQsfZwhYEVCyBAl3EGBCYEhvRRAA9NFUIUJ8aBAWIiSThlDDolamuH/loPDgvDwHy7MCdc2aKX+XQSGKXEhFKWSA3JkL2Y+KmJGoIg/HSYkH5mLIFC0OJAjVi5zTDyW1yCFKu5xz4sGgWMcGbKGQpwwf2Q8G0iuqEcYhqAVJ4OeTSi0PfFRkCG1K+PU3Fc1OoVAAXzEokKqZsZJekQKy5CCJv+ROyUsSA+QTGOYCkkRtE1xcAeMoRE5KRAlNFIPz/BHJE9nwFb6L46nROJBJnhLVuaLegfSjhgVZkk3qiSXUHNEHsVYS2NmRF9lXMgzwOAICA4zlQNBpkFceUlf/oN+BZlmNWd5zW3q0SJVmtoyzCa9bfinfDUs5xMPUjUoyhF3m6RfJ7dx/4QQgOEWJVwOLzlnE7EtRIe5rBra0HY7g2zyH5lkpRK2sSCb1IycMWsoQ8wIw05KgXKn7ChEd6jABPlDDhhdWj7YZ5EXHqSSCgFnQbiWUnnq8qanvKdFjJGE39mUIIk8KEwXAjninbKKNX1bUBPivtyZ8qa2LAjktCkQzCUVenRi6R0qOVSM1PGqYYJmQoC2kCOGUAnS02nhALm0gepHJFRtyCPBGiYyurUicRXIkJpZED3IMn0N+mfblokQvmIzIxSKpU9RKJDygOGuDKGdSFJWJQg4YrGAa1CD9uPYkeyuIUgg5T8GmUxe0LU9YlUJAT+7Mq8JxIY/qyZhf3oRlv8OxFeDXKNAXFsQ2Q4TsiDJUGoPQtosjvZ9AKXBbEdZyOXGpG0NKaFzY2UTQAFXtS7KUUEGedLpbuqxBKkuYqp0IH90LYL/JG5iCHgLrnlXjDZ5r0eMIQ/50lYmZ0KCPJx4X+wcYQFk7S9BbJuUI+TgujYVrVRnko8DC7hAWABBgB+sGz1ImMLusTAYJoxhxKTDGBBAcId9Ioxppm+4LzKGiUecHGOAV4wirpupIDBh/gYtIVkzhuBYrBsdx5jHM/ExkFdjjDFweMhAAcHPkJyYNfzgyEzWiZOhHGWchAALGq0yUEIgjyxr2Sd6WMMzqPxlmFiYzGVmyTMunOaf6EH/xV5uc+BAjGY5o0QYNLZzTp5hDFjaOXn/GMNI9GWBMaCYIfg6tJ4PYgVDLvom4PgHPx4N6TtMmtIyAccDLo1pmTyg0zGBRh/gcApQs2QJrOAGN0y9kiuketWsTomrVR3rlMACGqSAda1FggEg0HrXIoGDr2sA7GD/4dfF/sgpjq3rZGtk2dwotbM9Au1mTxsjfziFta9dkWWfghTc1sgf/kFsgfRhCeGmyALgYO0ewCLdDQECqWGBAYKoA94MUQcc1AEKfFdkCX/owbb9rRBQCOPbBuk3wQ/SCVbkeuESEYTDwU0QOED8IFdIQA3KfXGFYAAaNRh4xyvua2tTYOQE/zlFCkjBcZQP5BoCgUO2Re5ybhxb2i4XCMX/Ae2Wo9ziBDn2xnP+jyvU+x9VqIIwylAFXb+74zCvgizQEAQdfGAKU4hEFVwOhw4wIQZu2Ec8whCPTIRjCqXYesdxYAR97GMLY5/EJMJg9nAEQ+064cbRH5yHL0zAC3CPu9zpfvYR4H0l0sZAvRPRYQyswghZeMQ+3h4Gucu9EWa/BwlkQnMBv2AVJHDACB7hhX1UfhICCcMW/nGPYhz+I53HOG370I1VMOH2oxeI3AcSDzcEoRgdmENI9l5lMhCCAwQwggsckIXSV573bigGHpJhBo34/Mu7iIAJeqH85cfCDfFA/f8/wuB7PNiiDtrGCPHTvAtcRIADG6iDCyTAhBGAPx5bcEMsxiEBURCAFDu3EHoHamyACybgCxvwCy7gArYgerEQC2hgBKIgCijwBbnGeAzxdJiWB3sgAALABs3gA++wAV9AAHVQB79QD3RAB3ZADZRQA4mAgQjhDoKGEUA3YhhgB3uQCycgACZwgBywCqvwDkRIhMAADB0QgzJ4bX1ACdSQC1DIB6/wg83AARyACHuwB9IgDSwABzB4fc52CnQgDXxQhh/IBlzABaEQCieQhXxAD6dgBtwgfB6xarFHYU/XAdQQCmzQh30oAHywhifABwIgBKcwB2YAdEOAbhQRgGX/5g4CkQxO0IF/CIiDyAVsUA6kFod9cAUVUW7r12buQA9OIA17EAppGAp8wAWA2AdxaAawcIMSgQE4R2nu8AXAEApamIVrmAt7oHhLYAa1qBClVn2s5g4iQAdncAb/AIh8cAII0AtwYAbCSIcMcYcxUWrDqDOwgAJscAav4Ix7gAB5MI3pdxDWiBgWt46NswRaEArLKI4IQH2JiBBxmBykBgcWdwqvdyxmkAH/0AHAEI988A+5IA2wEIehWCDrmI/HonD/cHL/gAF08ApnAIihkAvSaAZD0AcecgogCZIDoY/6qBvYqBD3JhA4wAVnwAaBiACuoI+e+CLayHMDUWok/2mTNekhEEkQHcACLfmSeXAFnegm2oZsIMmONlkhGlgQOQiOz4gAnXgFMxkmIRlt/6Brp7CJIfkh60cJbPAKXLAH73AF7kCVx6Jt6YdzOFmT0taPdegRngOQTTmRoSCWGukOegmJm4KVWQmSW+eXbSmSDbGNB7FqcEkRsJABPYAQZtALZzCW9ECVfDkQdFhuYNgedriZqnaU/0BqArGVXfkTstgQycAGBgkLQ4CWS6Nq0baVzdaQpAZriQkWcJCG0jCNsFCVb7OOnUkQVQCS0faaAnGSN2EGQsAFvSCMcDAEnIN3rolsWblqIWmYhVmc/1CZBUEBEmlupikAInCIW/+JGEuYE9EpED53lIhZnI6IEtppEBiACAk5mppRnpw3nedZENq4k//gkSDhnxKRBxhQjQUCgzfxcK5pjDFncaM2nuq3EI2pEKRGjQpqEX4gMqumeFcwBKUJbqcwBO9phxRRkhZhBohYmtBjnQJRj4mYjiP5mVsJdLCmoKFYffV2b++5EAOKojuykDe5fqeAAXW5EMYIB3NAay3HDeBGjelHogvhDqAQpVH6DyWQnR4njEhxoRehpQJRm/qZlRohfHJoh0NHbmD6D8IXo3AACxH6D8w5jXDQiaCwBHQKA0sAA6Cglwqhai7aHhjIpWBBpuRmbfUGCzAwkSX5pnAACu7/1gewAAt9MJU9QAYbOqB6Bm7EtnFDB4YWJ4wxigGLCgqKN6qk6qigqm1lWhCAimRbRwqMlwjEVo8GoWpwMKolAAq1WqukigGgQAG5egqpOhCrZp9RVm5DQAEYsGotF6P0Rm+7CqoaSgagqo/SiZ3EWmY1wHKaynNCegXLIKqjWqvOqqEPMK3sdn0qmmYA+IXEFqed0AnuEKnOOhBP1wcZQG/6CKzFRmyMV249sAD5kA8LMIugym3E1glkwA5rIDs+umtDuhAe4KgNcaifyQ32WaFVlpkHAauvGaMvOhAwELIeYAYwCKv/cK1M1pMKQQboyQ0wGJ1JuYlwYJZjwA4k/wuDfiCDr6qxGEaxDcGXdpgIuaapHOuyG8cNHuABJXAKieAHJTsQGMizFKayE+GyLgurG4e1Shhyc1ACGPCFMTgQFCe1ZbZ+c+CFsKqEaru1NaB4WRuDBkoQZLtommqxL6u2NTAHQ9CRRBus6LmqrPa2Wnu0eTsEZgADLvsPOSsQS8i0KMtkaKsQaQuDuaatFMoZYioQgHuyj1tO3ckQn8sQ/fq26JkQgLu4D7YE6SoSm9sQGBtloSsSvGkQFzqzRIcQiWCc9wWgK4EBncAQtEhbKdkQPDoS+JCBDZs+VQq6N7EEs2sQc0AGurtwnVC89zWpOjG8CdEDvCtg1hsT/WLGs8F5TbF7k0lRBc97EO1pU8uLFN17EBowTD76u2Gxdau7vo3DDaDgpTlXAldwcu17u//AslfwsIhhwAKRvDmXvhC3vt+Lb6QAkAJ8mAehwAQnwROcwRVBvxm8DGiDv7oREAAh+QQFBAD/ACwAAAAAsQDwAAAI/wD/CRxIsKDBgwgTKlzIECGYJBUaSpxIsaLFixgzZrwl75zGjyBDihw5Mk1HkihTqlwJ0sYljyxjypwpM80/MTRz6tyJUUwOnDyDCh06ENWliESTLrTREChTpgKhXrSBU+rNf+0GIk1ow1/WfxGdKR0bMqLZmee2gj0nRkHWCjhhklUKlGFdsDIryCWo95/HtG7Bxp1LGCPcwyjVpl2MNK0/bQL1nttbmKdNikDFqI2I8y7KxX4FPo7ct7JQLBq3dtbKN7HHiP7QEaRsuvZAzzdXR07Zd2/siGlt58xXtqBmvLqvuv7XSjZe2sJlQgCp+fhdMZk/+zVGQyDo6Dqni/9UuztmBe7BK5AHz/72TaSX/4VIuH7iuRxy+rYL3r4/XoQhEKcSfkjhVJ9/7Yn3zzb/rKHSGscUCJZVCKIUX4UCrUEOTAZi6GGD8jF0xEUhyAPffx9amNN8KIVwlEA2HZiibReqpEchJ8o4o0a4WTQiSM8I1KNBQea440piUDWXjgJB0IqRR4LEDox1iVGjUEAhdhAECkAZpUhpJCcTGAtxlp1BYCjQWZhMfimRDTbZ5NSYId2iJowousmjcWFuhNCQfx425C3+ANXnlXpWFOZliEqEhIMjHaeecgOlUehNMSb6kZX/LKoboxRWhARB6aTD0Gb/4WQpU1YCqqlGSh7/VNd0a/z4zy0FsViQggYJKNhZnEUmxm9XufpqQmQedFmPFPoaEqRaHSdYsY6ggxRcx2bEKad9rmbsR3dIVB1ev2mGbbYUedCpkMqy6umQQR5k6kdbnesPL52diy5GjHIVJ0EhoKbQM/HueZY/NJil776KsqrcmttSWlCjvP3DnXrOiMWwaRQT1DFBQHGXsTOppPLxxrIat25Byf5DZsEOrWRMFBVknIoloaI8Uc4CzfuPzwrhatCoH6GC3zk246xzRTwPBHNDQhcUrkBKTP0PrwvZdESESKsyS9Ov8uosS0K3rJASFqVhQz5JTOaMJ6oMsXRIemBkNklppLGGiRhX/3Dy3MgKVPdCAidkNYAUpXHLGkeZhQrgIBU+ELQgSkR5RnCu0Qqjf0O+0OUUBTjQ4QuBEXVBNtiARSu3tH6r5xOdnuFOLD4je6VphKBA3q3fDntCvudj60FoN7SMQrpmrYcCqDCluO+/s0T0zxUNztUz/tjQvPPRywR6Qsf/g/YR3ycEgT9qpw5992NJUREYjtySd97sA2/Q8AtmlDxI8OPa/Ov1S0nxLuI+itwifrdo3vog17mFDBAlUrgDg1SWhmqlb4H7GhvQABiSByKkgAcBoUIsJb/UBVAhAhsR0URIlPhUkBd5Q8Ut1FU/+fWKJyw0SLgmeBtH8OIpGDxhQf+KhzbS6ZAmjqCBGG5hgyCi63JRa1S4wgVCD47OigQRnkRyaBCE5a2JnnvaPwYnP9lh0YgF4eJEpjgRf0QBV4r7neQEYsMGDpGHCAnX9BJiRRDm0BjHwJXr6vcDjFQNJE5ciDHkYRMwCtGGhpMaQdAItYEMEIsJWWTelvhIO1oSJUScyDbI4cm5RW2PIPHjSKamBHl8C3BT6lQiRULJNVLtEqXM1tgkUkuiKAGXQpwY8QT4DzUq5A5VKx6DtrE5oNwtmKKUCTKVEMptIOEI+UDC5nIZQCXgkSDbwCTVDHlI8ZnTmrVCHzfrh0dxCkQK7mQI2oonBfcdEp1rUCc0MVL/y3iObiI5PAIWQqDPfRYElQgpIkBHmBApHE8JICSOHhxBPw4atCG9pMgGDbIMNT6DouuEHUIjOZAIGsSYBKmnSv+xjDiET3xEg0D8Qgo4/FkEkxkt5kqL+c7i6QEM8IPhRScy0oMY0Z/5K6lK7YkEgfXvX0O9HxKKalSKWK1utqqnTgfiqwMKNaoDaZlNj7kQEe6QIJQrIBe9StNXjeGZCfnRNQ1SzpOGsCDlW0gS2yrEsR6RJW+gAV8/hLWL+Gx/GqnlNxHiiCgM1nProypCFjvMrPnjGI/tHhgKOxErIpUgQnMEZjvFWdglS5CzvNrkBLLLf8z1IJTl6kBulwYL/4xWiFMSJEHIBFeJIDYkV9Kk4noLOF8B9bjEVQiZprNRgbw2qVCDJGiRIA/p1s9ByeXJ04TGqNPlA5eZPZJfYxKk3yKkjDCy7ncrGr2ikim1LOluoxaXA+ueMLs7iWMc6birDG1zn60zXcvgqxKbcPd0tyDofh/5uvcmC785aRRB7QtW+wkEwivRgz8GWWGBFO57eWVtRuZYENQc4Q16aG6Ha3PiEFgveuOVSIwFMuORWCEEYjyhZIeWFF/duLSA2zGC3hACFa+4Mid+BpCPXJg3uIzJ7LHAk6EcHWOkI8dUJowxlLzkLCcFBM/AsOcKi2WCdDkjQOYVmCFwZi8LJf8HXHazadbwAwiIWc7D+YEeyoxnodBZyX0mDBbqzOdA024BBDM0WX6wBggUWtE0eUYONgtppeghB3audFIuzWZNE+UZIHC0p4eSji0/etQy6zSqtSsM1a6aJ8YY46mhOYb9FTIhLx5IrhMyholIWQ+7/lKvIQeOByyDCK/eCTg0wA9+JFsn4FhGs5+dk2hPm9ozsQI+/vEAbM9kARg4BRy8LRNwc6MK5I4JuE9xinSzBBp9qAK63a2SJcCCG9ygt0pY0Qd86zslV2CFv/9Nkj6AYuAEDwkp+pCAGuQ74SKBBTQQDvGPYGDiD6+4xYHwj1NkXOMYgUMK8E0KkGvkFH//+AcpPm7yiqD8H+cWCAZKsISWTwTlpHA4NzBg84pwI+VVIAUZem6RP3CjBrBQx0HaTfSD/BzmoGh6Rf5wioMjZOhSLwgp/kABddTg6lk3yB+ucIqvh70hKc/52RtiBTiQouRrX8gi4FADuBdE6XH/hyseMIgqML0gFFi7OGRRhBgMYwBTmEIw/E6QPpw9GUzIghu2EI9JhCET4QjH4uPODS0YQR/7aEQ8wjCJ0jci8/eYd9hF8IUJPILyoy+95TE/hRiII+yw8EEdRgD6feyj8rK/fDju8Yuw74IDRnAAGrLghd/L3vKNaMA9ijGWeSdiqMzgQB2YYAs0PCL0pJ+E/0Di4YYgFKMMds9Ju8UtEMcH3qB9wIUJvmAEFzAhFo9wQ/jHr49i4MEI3JB+K5FvsAAL/2B2BDFu8BcB3bAKdVAH9sd7W1B6/0B+QYAHtvALFJcSf5dlsHAGEdAMvfALEMgEy/cPW7AP+jACTCABolAPZjAHLLcTqmdQ4sAFZ3AGzdAGX0AALpB8aDACI+AAdSAKKIAC9QAHQyA3IKGAkHYK0sAFfCAAzeALPtAGdtCDBFAPX7ABdmAHTqAFc2AGTogR11eGDDGDF4UDwJALucAHbGACVcgBq7AK7/AO0gAMTiAN4uBwCKh+R7YEdJALJ0CIAsAGzdAMHBAKe7AHef8oDUJwdDWQCNdncjznDjjgBFPIBYfIBlIYCqFwAntwAgLQB5OYCGrXEKfgeN4GBxsADFzwCv/ABgIghSdwAnwAhz1Ad6SQCH94ENfnAe6QER1IZeJQD8AQCocoAALAB6HAiWyQB0uIbzXwiy0HC64IDNLAAoiACKCYi3xQBX7IDXNQjDZHCh1AB1wQio24B7mAAO/Qi5TocGcnDijABmfAjG6IALlACb1YdxsIC1FncwTAAWdAi/uYC+KQCPhWjgQxjE0nAtJwkAJwAgiAAHtwCmPIbgVhjgjxcGoYFGjIMKBABxT5Dxf5DnBgBmZwCmbwDwNJESOZFHBQkzX5Dzf/iS5f0AyvUJEXmQcrmZNuYpM2iS4igAg9uQf8iI2ggAEvGSXr13E4aZPtNpNHwgL5aJHSUIAYsJIM4ZG1wQ0ex5FVkG9VKW7j9ndgaRs9MBBwUAK9QIsW2Qtw4JIc+ZEIopYdF5VuOZV1eZcCYZW2oQ4dwAVsYJEiUI4r+ZRXoCcPdwp+V4zoJm7s5pFrSRZtiQEscJgIAAtj+ZT/AJFu8nH4VpkGwW412ZWXqRLucAUGyBA1VxB58AonAAwrKW5XwIooU5pSCXMdWZl3yYQ5AZoFwYqi+Q+wUJE4AAdOaQY85zliiW/SSRBVWZeCSRPEiRCIcAIiwG7OqZtfUoMJ/0GaHZdxMTcQqCk3TKiEBEFDIzGSZHANPdCYBOEKJ4CNzEmf0QOS5bmBA2EGciOUErGaDdGWBwELLMCSLAme7GMGIAmZ/ikQlBmdBFoRzykQjdkHaAQHlOCSdZmd9ZNx68duAWgQYrl+/uaSIOGUBsGgbsmSpjkUfsAe8+ZxR3ej87ZyAkEKNnqizOmbFEGGxMmSDPGXILoTlZgUFUoQaiedIfkPk0mGkNlu+RaSRAkLGdADfQALXQkKr3mhp+mQlWGN0XF0TbqjfbmX+CmV6YeNBdgHfQAD6gCncKoOMAALBgemBXGbC0GmOjGj/VGlJZdxwjkQFApz7baEeJqbuf9Jp31ABhrQqHDalQhBhgjii0maEEuKEhzpmdxwpHAXgN6JAXgKp2QACo4Kp1fAqDBwDTCQmwihkSBRC0FRC4A6F2D6ddwwkl8Hd3DHnIu6qqkKCiUACqCwBBRABndAATBwnB2ZIpQ4E9dplQgYlSqqchIqc0vQB5JKp1dQAiXArDCQrHdABksACu5wnJR6pAgigE34D5QKEnBXjf8wBzL4dUTaB0tABo66qlcAA0swrhTArMz6AHY6kBDJrY53nTxxfZn6EX/HsDQRqjCnoBjADq6ZqqQamgIBA/8QsP8AAwCLriZ6gIVxqwzxsBUybhgQdeNWqhgQs3qKEC4KcaD/CQdcCq8MoZpHl6l+Sm9oiaEzW5NwOomnCIz/Ngcw53BE6Zc1yW5VgLOUOLVwl6Q/W2k1W7FjiA8YEJ345nckVwOnkAGU6AdTa7Jm96SKJpjXt6sLgAUewJKS6IvUuHIHN4+T+J8SS22nAAOMRmdjMARwYK9OWpqF23MlcAU/gAWBS43V+KkeIIweQAZjELlDwA3ROhDOCmlZexA8t4QO6odTyw1DIIxj4A6n2wdzkAhmOxA1oLoVV43/OLVTewpDgLqoW68CAaiAuoqa5g57ixDySImYS7dMiHUHMaMYgLJ9FksNEZMEkaTXN7z/IDcZkBAz6pyBprYX4bAH0QkJu2F2m2po0LsS43tRFFC+MqGfCae+LGGKeYdqsdkQyBu/hdEHwVtxnTsQfWCgYOWuCQEH7qsTYgtp7LsSJdAQ+Rs9ZMC9UFq/K3EN7DoQGxtVPfCaCgHBSeHAFTazMaGymqYO76cT/qsQByx186upF6XBpykUHAxlI0wUJ9xhGFwQCdwe+2u/F6V0+qrDCKEOsfnClbHAPrx2aujBYVcDJVwQ1+vDIFzECNHERQy+UNyiVZwQGvAAOQUeAQEAIfkEBQQA/wAsAAAAALEA8AAACP8A/wkcSLCgwYMIEypcyBDhGhsNI0qcSLGixYsYM8rjlbGjx48gQ4rEAlGkyZMoU3r8wVGly5cwYbKMSbOmTYwzb+q8iQpjSYwVBv6g4Wyn0Y9i/tlI+lNgUqcWn/6TOrBnxHxyKgQterTrSTEVkkqlCnRg0H8VzglUq3ZNkrD/zqn1Shco2YNnMZ7LazDvmmNw59YdTDFo3rCG74I0jFbwGnLnwAomTPkiVb6LB+5F+w8LOcRyK4uOKPXw2aSYL07e/C+EPMSjY0tE3RdqSMHnQlyCPVm2ScUZLxdE/DQ1SD27gfteXhDs8Oce1WrVUwg2c5sePJ42qBzks1Zw4wr/vHVdZDqXjAd2V4/xO2ytSsuX774GJQTwmuXr3wlBweH9ANbUH3ycBXhSPgKlQRMWB22DERj+/GcgSPURtF5GEBTEYEgQSjghcxvCBGE7Zn1oUgi20YWEHgIZV9At/pRm4kkKKujVHc0tBCOJLc4oUhpiJFXjVBcmKJKDPU6VUBoxluhjSDYqaRGCvxWIEJPOaeXikxU9ZUOURRJEZUZHEBSelAWl4Ug7Z23JpUQoWqhelFC+qBBxVzqiTZtuvjkbmvHFN6RIYCB0BHlogaWYGI6kgViffjY0Vo1gpvgPnQpleJCmCzmX41R6BokWpJFO9JSNqBoJaERl/sPpQRWy/yfWaYyiUwGQ6ZWK0alODakgryqF6NSZBTqCjhhA6toRsgmKJVBTLikhJ3fNGXurshi9iumlRoq1LU3EBeUIL8iGiW2nv15KFZ2KIUrTuOWuei5FUSbbbJoGFWpuRdsxSi6Qiro7L5TfCvQMixYhYVEF/tBQblhiCDxwRAr+VLBB6Zx3U8PlBjzxroEm9KpOHOMapMQfM3QxQwgTlEahBoskhjE03FpUWChjC/ObFdDsjDOqePJzzilTHNMyFaGCijFRAC2JJKo4Q3TRDWkap0L1QTDyQErcIS1CWFytEEQVgCCHM54oY0oqXFGd0dWx/jOmQMIiZZANSufTtCezWP8yiyduW1ToM53NzRDhAolN0dZpKIhKDsecA3QqbAduUN0YD2S4QQqDhIUeig90SxqoiJFP5D+nbrlEOxN0xOY33TK6Dfl8NmoFqKy8OnONy56PPBDhLYYN0O5+EuYSwU4Q8bIfcYnsjTduvIFfpjF6PjmQJ7vs0yfUutydS4Qj2AfFIRDS/4yP0Oxr5KDg6NJ3j5IU/9BfEfoCqW+hDaNjkcOX/xid/MaTEvshRH8KwdHXCHILLLSCeJdS0BC6BwE6fQ8jSjBg+g6Cv4o00Bi9m9oA/xE3JM2PaxNJQwgeyL9bQESEltPdRxAoEClkkCHS0oOCQuAP5sHQeBckyPj/xrdAHJ6Eh8y7VPFWZ70AJsSANGxIESMSxYLowRE+jN8AB9WRKVYxIUqYItiwWK/VKa9BJjGhRDSov3w0qiRaNF4IpiZGo0RRCTdwIaJkWDQZTtGAdXyiCfkIxjxaz4WEHOFBvpi/aBkgHYdMZB8VokGKqG+BaryIFAygB+7tS5FCXKNBKmmRTc4RlAPZViDrl5FVCsSVBNlkJ12ISoMgKZNUpOQ/YClFTnLReK3qYkRw6REk+LKWDXHQNgKpBGIOhJEX2YYBniHJ7rkSmtD0iDQriEyLrNJrHkEg/aS1DSQYkwbV3F0wEwiTr0lBgf8o5z8MAIZ0uq1QG3JmQQJ5/4dsJlBadxjnLuOJhCNYA53dJE8QP4I/cC4kjAOVgkQFso1tlMkK6LSnOjPiz4TQcBkLfMYbMvrDblI0IkXMJhg0phAHoegNFdSoSU/KkDsSJARIICUrTfiGKMRxpmKaSEoNwsg1IIh+Og1BoRwhh5/Kb2q3GJm0jhC+kOTDqA5C6j/Qp4RWyc4Rx4hfSYFa1VcapI425Br9EFREidJvG/WBmQXCKtPuIS4kOHrnQJAwphuGcRv5eMbOlEBXAgJVIut8pT4DWU5pOfav/9BD68AavzRs7bCiW+hZaRrPjxhDHvUEJTvG2pAyHSGxtiQIL1U1kM+CgbTzQq1BtMeQhf8iL7UEQVJZnWjYzzbRcndd3/a458F/FOqy/6DqXiXSOyeSBwnyuIVmV8cg2hIEDNidbtUyYqPRkcdG0P3tAMNXqPJi1yTaPUgT3SUw5wlQkQjKLmxf8l7RBdBGR3BfXSc235RoD4bY8y4yX5teo7wvfvlohXhN+lrCfAsCa2hFfTHbEALrZA3GIK4iK3RGWA3ktgOJG0VEXBAkOCJsFGbONt5w1fEyRLYT6bBFEtsJK8jNpImFMUF2SxOq2pjEq9MxRagk5JQgwcb5aFmKS3uTGucDxEuuyxFsHILgRpky+XjDP56B3Ct7BQsWcFWXvZwRK1MkBBaQ7pjJbBQLaG3/zUCciKbA8Cozu6oi6RWGceHMZptAwBh77jNlwqw1QRPGGOl4hp0NvZMwc5nRdXE0nyH9EmPoodCU7ooF0gGGRWeaJoCm86ePQuhJj/okxlC0qU8tEktjmtU2SfWrYd1jwq2a1h4B9JZxXRNdzzrFShZIsEEyhsgepNgD+cYPIjvsiSw7NsVm6cTu8ICtEoHXMQFHtfnBD2zDZBk25ra3X7KMbXd73C65xj8eUG10pwQUrPjHKU7h7pRcId5VoHe9T3KFBMibG/vmNyj+ke+Am6QP/uYGwA0ekj5A4x8KZ3jDHx5xiX8EAxRfuMU7ggEgQFzjG8dIxz8e8o7AYQEk/y+5yFHOjSqoHCNw+EPKX16RU8i85TS3iM1nLhA4/GPg6sg5QmyucG7UQCD6JggZhG4Qm5+CFEcXSNALQgGmF8TmLje6QHpg9YUQnRQg77pCiP7xK4g9IS0vwzeqUAVu9OHsCCmDLIIQhD9MYQoTGIbP4T4QcWjBAVlwwxaQEYZMhCMcwagCKfgOh3qgQfDxiMckJt8Iw0+BGAZZQs5P4QojeGMfkW9EGCY/iUYc/h4uFzs93oGGLDxiH/vYAuknUfhwTCEISf/H0l9+Cl9sAA0OmMDrtzB60scjE7cvA0HM/nJ6mKAXTLAF4GNf/EkIZAtTKIYDwv7yFxBiFUZwgf8t0OANNzSC9P8Iwz5iUARbKJ7piohAM+oR/vHrYx/FD8MW9FEEPEig7bmncvHXDatQD3Ugfg4QC/8QD42wD1mABrbgAqJQBtywezTnCq9wBibAARtAAC5gBA6ABrEQCyPABBIgCihAB22XAYtHcyKwB1zAB2zgCxzQBnbwBQTwC79AAF9ABz5oB6cAC2QQdToBcgAXgNMDB05wArlwAlxgAs1Ag6vAAu9Qhe/gBE6AA2YAB2bAfSgBcFWAARgAB4lgEBgAStxQD0uYC7nAB83QDFzAAYiACNIgDcAADCcAC3AwBGZgBjCxdwzRgiNUBnSwBwLABQIgAGwgAKEQCif/sAe5sAd8kAfcAAuwMAdmMAdC1wF2sAds8ImLyAePeAJ8IADlkG+goHB9GBJnCIgM4YWgxIkw+A+LGIN8gIht0HagsARQB4s04YrdRA/UAAzSwAKIsAeNyAVc0AEKBwpVUAOJUIZGIYgzBQoEEApc8IiQyISIoHB9QAZDMATcQI1CpwUscAb/IAAnAAwIcAK9UANzAAM/sAY/4Ic1gQG+OFMdQAdnsIgngABNKAKncAXyiAXPRhHIVhH5CFSngAKv4I8AeQJw4HaqSBNdKGhVoAVcAJG58A7cAAenUAOkII1wJwIs8ArqCJCUcAr4wA3RSIQ+om9I6CdEYAco+Y8n/yAOVwALiVADCwkgcBCU8wIKlACRe4ABfQB10ZgQzDchQSmUgAiMBgIDIsABKSkEMAAKcDAHNQCTA3GGFDFBdRGAPgeVA6FvqRcgoMACbPCPeXAFV9AHsIAB9kgQMykf85aX8naWIPmUPneX1+EOrtCWuRCXfLiKkQKGeTlvaTkQfymU9AaYo0EP2dgLQWkG82aPUskli3mEBId0AlEFIDlvfTkQjVkZsIAIJ6CFfXgKWzgwC6dwp5Bv9GaEebmFZTmbkTkYGTAQeZCHeQkLfVCXCkGOARJ2kTlvRXcQkTmayXmWO+EOvrkHQTmcXIgQbzcxtXkKyzl09HaZ82aXP/+JEhmQB6cwBKCAmZp4ENI5MVn3cdxAmty5EJi5mKHZEdnpmJtJEGfYmuFZSwrXdhXHnPKml+NpEAMnEG/3lK1YEJ3wD2YHnk85U0fInTMJlkh3Cj53BQMnnbUZmkgICiIKA0vgDn0gl3M5hmX5Dw/6D2IpEGNInIoUmxAnEEfoc/b4mjD6dmPgDjBwlv+JhEsAAzBAAWRwpHAJl6BwonP5ov+QnTGqo1E2Bzj6oXs5ED1ql7sZn3DgDkN6pEdKATAQlydapn0goiVAEH5YpZKJWfEJcEaXj0comxgACjBwpEVKomR6pidKBqCgDu5AAR30D2fomi7hlcqSdD4Jp///cHTxaRAa95E+aqQUIKbuQKbusKR/SqZwyZz/6RUkaSItWAPP2Itc+g/kqHBwQJBkwA49QAGgAJdlugR72gc90AcY2nPQ6RVQRxcHahFwOgfcGXEtyA1I6Q5hWqtXUAIlEKsnqg6xOnD7KRuhahJtihL6pnAYEJ43eqagYKJxKRBLYIH/8Kp9cAVVtzrX+hKbCXZgJ28YcKnhihDpOpewMAR7J6MGUobVahDTShdR14v/AAfCuRBMOgR9kAGGObA0BwcYULD5uXzn6g7ukAEU25QDAwsfIZMKoa8XQbB7OARiKIZDAAvqAKgUS7ElIK+dGq7/mhK1gBL9WhBSSZZ2/4kQv1oRCDucfbiFGICwcJmyV0CxGRCr7fkP7dkHTnoTMdsRM0sQp8kQUVsTFAAL9YmZZuCTZrCzSdq1SWoQiEoXoeoHB0G2XNKefQiSRjeSA/mm8emzJoqvW2mj64ptIVl00BiUL/mSXbmofcuvNvq07taVpDCSNbAEpxCNfAuNiXAKGAC4A2Gs9fajB3F0iWB0Psm4ihuNpACYn8prb+exBNEJcCCSjOuTPQmN5XoQZah12HaGxrkQgosQexhySxA6fGcQvSkRlEu77MBqGisROasQ3FACoottwSsSsKB5mZaeEfGyFkEKQ7hvvUsRaaoQHJq714t2GJu7CQELw55bS93rvf4aEcwLE2FLvoyWrg3BvkyXoOp7EBGrEPCrE+NraOcbvwTRB+57EnDQol4HVP07dFeqEg9wrblKZgPcFdWrv5C2dFObEsdbEPPrwCa1wD03dUZRvwkxu6CkedD7cglcGT8JC+lrwd20uxa8dBVMGS3swNcQuwLBwXBHATJMrnBHCtuLwgxxvzwcvzvMw7CAsUGsv0jTbhMSEAAh+QQFBAD/ACwAAAAArwDwAAAI/wD/CRxIsKDBgwgTKlzI8GAaEOcaSpxIsaLFixgzXkyTQ4zGjyBDihwZ8laOiCRTqlzJMiNHlC1jypzJ8hYIjzRz6txZkWMFnkA12qg4FCMqkTZAOAvKtOEthUPFRC0q0IZHqRSj/sN6ECdDMP7a/VvatKzKCl4H/sx5y5+Yc3DNyiVItSFahmkxrl0rkK/Ath7jzh0sce1VgXkr+AUJ81/Ec2sBO25MuHLCxVt/isEp5m5IlJAFogTrsQJly6gVol1912tekaYrtBUrOLVthqv7Ij7LF4yj0qdvr1yTcnVntQRff4woGSZm4dBVD1RuMbLbf2uDR1cJAaRXzblbnv+79dux7u0ku7e86rkwRvJif2pHP5J4znwH02kkn4bgc/rbgSGTb2IBaCBGehzxnj/9HUgTdSqFQFJbDTo4U4UZ6WeQhgNJKBJ/Dlko4ki+pfHfiB/BMBCGc0H4lyMmGlQXiiGl4aJOP534Dxg3xEjjeluxuNCNFSkx3VYJ8VfgjyylMVR/MyakB0s5njdQiToy+ZEYFQqpkII78UeklhKxU1CD/V3lpUgC/qMeXlfCOCaZFKVp4z823rnbQttgcdEzBOXT5nFI8nXLG2nERydIaaDJGZJaJYfnVxQpgURBnWWamRgldqbYohql1Z+XnD35D4cIPTPlQGAqhB92xx3/1tehdxI6J6gDPSWQl2li2pKRBbWX6S09loYcrjVOOumoe/5zaUW6GrTNZQTRWppmyFLkga8GMYvYmjFthmSnmWX70Z0VPsrla34q+xqqemG3oyO8ZNqeuRUph2azBnUHrne5Imovviy5mA6gbMkpL6EEW8TirUm+WRK9h93bcENF2eBtQerBK9K/uVK8cJYXk+RhtQR5/M8dwFJk7WYwlywxYXFkRF69MGtack4zS3xHQwgrdCjOOUO880GrJoRFu20ixPJEyokxdNHiHh1SuwLZ1+7JHxuEShowLlU0yPhyfdBTU9qHkNr/AJp0cRXY4IgzqSzlTMxWN0S2RW8v/xRCCKs2/Q8qqFQAtirKzOIJYkbnnVCr/xwx7c8NSaEQ1gXZUPhP/nRhiSV1O4NK445nJHlDl7L9z8m3PKW54f44I4kkoaO1d+kZqa6Q5QO9ehAYNrwONt2pqOJMBYTjjlC0lUEAxi1SGe5IO85Ur1jyyp8NEu8ECS5QywPV/A/4AqXz/OjkvY484Rpnr7RAz1Z0B+UihWD+LWmAgehQwTt5u+OYY8i0vkfAkFjuCHpIR+vS8YbWNWogNmCe+yT4Ee4hxIILUUInQgCBW6TjBs9r3a7cJ7+KiI9+BlnGQDBYkPl1Qg8efEMI8ZeGW0QpbxWiIEHIBxLwSYGHBZHCz//GkA4rtM6B/8AfCZWlw6CgcCDz+wc7bnBE/EXqaAFcUULox0KFAOuJDQHiyixlAPzpykY3NJfHxpAraV3kiWJEiBJQSD4XGkCBuqoaCXUYR4sYKX7eg+JChKiEGfwghPxa4kTAGBPuSUGIMziCfvDHpSUyz2wS6SJC4keQATLkDpDshJ9sqCdFGkSTE0HlBRkiRClkoxNHEFApSVhDhTAykypZRjbu0IkxPDCNjmuiIINokVtaRJd32IYe/rczYYpElcfMxgM6gacHmtKZE+mj9ijCuxn8owSmTEkfyacEbXpxBrAMZzYLYk6GtHNlB8mGEvKhMnUKxJMHgeYcQ0L/PsvNQAm6Ux7kLiJEjagSlYXsEzbtmZCW4fM9BgHlQQqJQAkG0moSYx4nL/JOL0qhZvQrJBLAgKGL4g4MM9toRBtKEGi2kCAo/Fkhk8hM96lUI5TjXRzL+bTx/cNy05oBDPfF0IL4biA3ddoKG9IdTvLUoQZ4hhKLmhCVPrRlCFXIwRIErH2W00hGAgcvHmhSqn6EjgrxEFh9Cj4rjBVDC3UfvJBAV44uZA1+utRaebcN/EBAhiQ1a0sY2cVt8E6nzmoXYOOKrLI2BViP5F4cOwgGK3QQQzUF1UBT8tCCXFUiR1wsyiYokwEmdSBf/d5X+zolEb7hreEMgWMp1bt//xyVICrtKmpXi4Qj5EMPz0vioUj6lMwWtYmY9OJXlbCN5h5hDRISkAj/IcNGMVawCHmTh7Bgn6TStbe+ha6bpHtGHpHUuKWr4kdUttl/TAlQbaKg/s6bveQKt4rXBe1CZpZEgtSwP4eSqjWXaJ/WtUlAYEiwgidUJyUC2ApSzW/eFPy82eoETU8J8FTViWARWhgo1tWwhPOW4TaapcQC0Z+AsSuR4P5lJ2/o4Ih3FlBXMWUN4FgDXlksnCOAI3K3xV17oeO7Hx9hyEvc6GkFcuSFIFkjP85HkHk8GAWBw7dPprJZrtxkLacmylP2slys8A/uitkyWHjD3+x7ZpD0bf8iFtCDHp7x4TbnxAL6CZqdUyaReiqEv276hzH0A+g9B8UYzquzoWUy6EAv2iwW6A4ECv3onBhDIG+utE6eYQGBUFrTM4mzm/QMap1cum2fLjVLTk1qVdMEz452takJnWpZk6TTo7b1nT1da12H5NST9nWoAQWoXgs7I7hu9bELwkaFTKnZBBnDlCzARmmHJGnQHkymQQWOB/xjGcZcNkjAoUJ+8EPcLCH3P8yN7pWAQwPrPne7U2KFawgk3PO+yB/g8I9T8DvfI9n3P6rADYAHnN+nOIXBRSLwUxR84SD5g8IdDvGI85sbVaj4RxqucI1nRODceLjH9X1xkY+8IhL//0fIT65vha+c5SifuMlh3pBv8JvgNKcIyGeec4UIvAY8H0gGej7wMhDjGqUgBs4NAot/0/wUdXBADKYAhEiEYwoTWDrRByKOX4zADVtoxArC0IhMXJ0HWx9IB74QCy9sIR7xCMMkJhEPs0+BBxm/Qs/h0AYSeGMfWwj83Ode9nDcgxig6Dk3XtALNIzgEfsAvNwH34irF4MeCaEAxOFggl44gAkj0Mc+4j54um9hCkEoQ8/p0Y13MEECTIhF5Cc/939s4R7FYAIpakDzF0SAA78wggQckAWwD/4fYXBDEPBgC60PRPMQL0cEOl8H4TtgAl6Qexji4YYYMN8FVdh9/0F6UHEhEIIQvuhF9Y0wjtD/ww36GME4JCAKUcAh5CaH/sIpwYVXCKAZbfAPXxB8DoAGaCALdVB/KEAHDpdwLCcO0sAHJ8AHzeALHLAK72AHG7ABdNCBdkAN9eBwNUAKLHcKX4AAuZALJ8AFzdAMHOADLPAO7wAMTkAN0tAB3LB7IygQS+BxHUANEziBAsAFoRAKe7AH0iANwLAHQhByQJcIvHdy3CACTsAFbCAAbHCFEniEe8AHHCAOIQeFO0gBTldxcFAPwMAHWaiFJyCEzQALpEAK3DCCUPhNZhGFpnQKOLCEocABXECEXCAAAtABchiHNTCCBad/ZQEL4dQBov9whEl4hHzABW0whzWQCIZYcBjAFB1XVFXwC6HABoF4ArnABwJACfhnidzQiTQxcXhoEHCQcYr0C+/wCv/ABqTIB/8AB4mQCDl4iLzXBzQhiwwhjKYkDl9wBlzwDypIiaTQi8BYhzGBAUF3ECRoT1VAAFfIBntwAqcYhznIDZhoGYlgT6SQDKGAhSooAH0whyH3jAPBiiBRhg1RcOVYVOLAAljYhT7gDvcXhuV4BeqwdbDQC1c4gS/gAUNgBgkXhT2oEWaQEcSIXVogiCsIC5ZYAxT3D9lmEe6wbOKQjiewCpYIjVEojzIBByhJEgpHj2RSBfrIB5QQh5h4ideoEzf/GRNwsJM8yW8qWRAriR55IAB8IA7QKI7lSE0TwYgZEZQqwXM9iXC7CJT00QFcwAIiqIOJkHgSgQEfuR0JJ48TGZU7OZXogQGhkAdDwJOr6JIHAQtf6SBhOXECkXEZx5O76G9S2YlO2RRCsATucAWCeQXGSDAuR5cCwXNVEJYqCQeb2G+Q2Zc6MZDuUJmVqXckQQqSWRYdt4qrmHAZx3OdyJBzGZYH4ZYS4XSb+JgNcQWXWZggUY2ogZIut4oqd5sCgZpzKXKbiRD+hgGOOQSwMASP6ZMHkXiC2QdDcBCYyRC9GR2dmZgOF3IOF5EKUZpziZoFUXBtiQF90AfJ+Z19/wALGLCJ1kkQegecffCQAvGc+OKZ1MmQ/eaZuHkKE2mf0gmZ/2AGsCmdjokBsNAHgSmeBEqeZXkQZgBOBMGUimSd3ElwK/dyA0cQBeeAFjoEQzCdCeeY5NkHoLAEoECYBJqcTWcGTreW/0AGZKBwDKoQslky3FmhCSehAnGT95mY/fafAAqXMEABMBCiBPqdhAmcBPGY6sBvXume6jSd+IejBxGjOhqgS9CjZPCjIjqifQCcJloQ52kQ/RlOrDkQMbpyr2gQ3MChAOoOPeqjFEABoICl3xmmGAAK5Cmfi1aGIReRHvCRbFRwJHimsECesAAKbdqmMEAGbqp3BUoQ9v/2D6wZkV0qWC+6i9viDmMQl02amwDaB4eqogXxlVxJnI75Dw+QAe4QqDsZpqoGA9mWg1WwmI65nor4lloaqOT3D8spEJF6EWWaPb1KEYqoIgORpXBAnlfgnT/zb2ZgnUpaaqfgoVMKAyA6pACKASbaBztpooxorQUxB/pZFn4gF7LYrBqxe2fqDqAACjBwqtkKB2YAnNl6ClewrAMBqQdBripxjxcDdNwwBJeZrQxpBhSwBFr6rOrprmaJHvo6ErFYFvR4iM+qnCY6sd65rAl3BbBgolfwb3DAlRaxsDsRrlrCc0AnqsvakwF7CrBwDSq5pfv5D0vwpfnGDXPgrjz/aaAB27J4easDoZ0OUgtlIbMTEYWQmqruegoBiwEUMJzgaYfNOZzZIrTC8a676K4Wu5OH+g/NeZxbiyuq2rML4bMr8bUJexA8SxBxaRkiKxFrmxAd53Qria8isQS5Go+TSiZtKxBAayEeixB9SxB/O6wGJ7UNmXYNEbgE4ZL3WAJ3q2nsObZkC3AlsKvbOXQI8ZMVlw9mwhBXkJME0bQV9wOGyxAKKhFkMG99sLmjmxpSC3Np+6Tzlq5E97qrqxFiCxKRW7uL9qt+KxKISxAgq7uL9rjCW7zR0bXC9rvGGxP4cGzcMKsr0ajLSxBuyhCnK2aeOxO8W2lLILctoQ7IR5tzxGto1ysc2Tu92BW+QCG96NsQ0EtCoKAOZ7u86jsYLWoQuUtzDyCb9Su870t0ltu+Nbq9wlu6AqyUibu8sNm8AoxvwhEQACH5BAUEAP8ALAAAAACxAPAAAAj/AP8JHEiwoMGDCBMqXMjw4BpeDSNKnEixosWLGDPmuFUho8ePIEOKFAkizciTKFOqBAnCxsqXMGPKNGZSps2bOC8as3Eup8+PqH563Cm0aESTNQu6RGhDzD+XTSc6XXowaEeGYt5oc+bMqFeVTjte/ecUZU+CFdK8QXf2q9uCZStWEDN3rtl/bSucO5v2TTu9bwMLTLow7tWxAssi9ni1Z+O+7RwLnhwxbOLFKRdX6HjLL2DKoCNi/ieWdMe4Ic92FrN3dOjXCOOiXlkBjGe8sGESFnnaLsHZri2eq+1Xcm6fHkCGpau44GaRtv+iPU7doF27s09CeLN5eMHd1cP//wMvcvtzgj1viV+Z/WJwgnoIQsAIwdH5tutfUg35TOYz+4vhl19uWAjUH0MhICFQCBPpAeCANrWnUoELkXeQHv6cB2FMaUg40XwGgTgQhR9hqCFB+20YkkkpZrRGRu+RZWKMKn60lBgeNkRiRtscuFAIGdJYo0hiWCiTEgPhmJAYIbRy4pAjMUiQSWK06NNhBzW5mZBQWlTkU3BFJCVF6jWkpGxrGPNklyJ1OB5ZSVqJUD4f0Wkdab+t4eSabGY0ZmJUDtShnCKls6RYdJG1Rg5b9rlSh+DlSBASL0ZU5j/xDXTEQL6NVcGidHHpaGVwvgkXUh5tKpChPgqk4J3Xzf+1xiWNjrpioJIKmqtChhZGVmkCVZCPPInaOlJSUyWmLEh2ivYrp/8MW5exK5Y6mEAtlmVkQmNaiGSYyoqRA7GiUpuQiApp++au8v2JUUdHyDOtuSg59aVB4ElZ5rYWIYbED8VCS+9FVNbk5nfjZQcGTFcZc4ySA+v20aUfbfMwonhGrBxZ/Bq40MIhWQzxaRoTfG1CvaJbkaoWWfDwbOyWLFKmBV3qoxQDKXHHP+4qpEQUEMtc3TIHqXyQIxAEvazQF1FMpkAgC/RtQTgT1GtCb9CgNNMgXa1QCJWeTNAdUx+Fb9Zbc52R0/+ETZDbCzVbURppWKE1jrMRKjM7ElH/CLdA+byIpNcLEW0QFjTvdovdeOOtNkatehQ5ggcV+QYvjTv+eJ0DyV2R4Qj1rGzdmGee9uYnVT0QEq/+YzTo0SaUBiqobKaVM3NlrjfqP8WxUDq32LCZMxZ00VUFqGTOO0We/9N6TOl4kEZ3FsySyvHKLx8RyzHBbnXwm1nQzyy4J9+49j96NLXRDUlxBxJHsJPO9BW8Mcr15eNtQ8fou8o9Q0pQHUbi4L5/YAEMabDBG7hSPvPdq38DiZpHpFA2AQ7EewQhmgYM14l8AO8NwkMeKppyOgiKRIA7M4jqyiaQZfBjGctQwjaOgAUrzG6ECcQR3frnNEP9LYUq0ZlB/2DIjzjA8B9KMAAC6Ua3B0KQbQqxYEO2YZE7wNCFRlzGDEIAMrpFBXV/EwgUCWJBKRqEigUR3UFwdsU2xmEGR4jPLdIwx5jZanIDmWNGpibEi5CNjESz4jLikI1t2MlgvAvjSdA4tn8w8iBIYuE/YHiHnS0jG3fohB7myD+u0XE3m3qkQSQ5EfAA8SCB1EA2/rEzBCbJhAWhWULIdkqJ3EGUUiNlC6/Ij1XuLFOQguVCahmTWlLShb5UQtgO1j86rnEgZozItwSoS4RQ8h+9ZKUS4ggoYW6rmgz5o0cCqYZV4gwJ3RLmGUdZlGVUspyV3OYr1QlJgxCzkQh5ZDSHqf+GGZBtG7ikpyIZEtCBFNSWleTHDJx3hObRsyDPw2dCwCkQYqqxhXdQKNkUhMeHIjEj96wiRvvpyIj2z6ETCSBIw3nBO6gBHAz9hwQ9ahFJhlR2KjRIP7eBhOaNEX0vOgIVTSrNm0rEgtkAB0//R1OaHZQh+8TIMgSh1E3NlKaAA2kfC2JUhVzSCj3tKFZZKpCATq2r//ip1PhhhSOEgH1YnU/YnhoRo05OnALJhhXWAAG1YnUNTD2q1AZCzLK57Q6qi4MjNgmeTtIzsArZGV4PUiDAJiQOOQADJ8e6snpKM2dtE1wupwaONdxCszvkLEIIpxC6EkQJsN3ZEdbASCT/AZRSVvjBaa+qPZSOhKIEQSP8qIjG2/7jGVY4Bh39ujzeooSoBQFocaVLqf684RgyNQlzH8e3kOxoIdA1qEAauob+qOUZn3zTdpmGhfUKRY50S+54HKvahEQtUyGgkKqkC1sWKrJu6J2je+t7ESTcFn4NxQKDaAYGkAnYChCg24Aj9l2COPckmVoDFigUnwZ7uMEGecN8TptHdULxFihOcUg87DqZflimMFYPipECYTpKkL4yc7CM0wqTD4N4YTPV4+JG3EVTmXDH9vVxSoBcs/GgWMR0VBmOS/ZjIPv4wjcBgxU0S+J9TdijmsXySCCc1i8zrQdZdUjbDDJQlayh/7QbrjCBAwPTfPiWd+F9zRFg+g/IqtPPB9lUnmPX54/seVMNnXNo+JxoRTMPJnse750d/ZNIE5rSgcmHFQQiZ0wXJQQW4FkIZOnpi3RUrAZ5BqhXhepS3+QZxhAIBFrtUbge13W2PgmsDQUBMbu6IbQeCB6fAQKo/forIYi1THN97JjoQVW9bnZR9JADWUv703Zi9rVXoodKBXvbKAGbtcGdEywswNjkxsmGoabtdIsECz+QdbvdzSwpzZveH9Gwx/AdkzXEu8X8hkk+pPSMewfcIvn4N6kPLroxLPxCBelEd0e9kB8sfAwMebhKHC4QjQ8E49S6wzVaSISDvySF/P/gh8lVAg6Uq3zlKAFHybH5cpiPROQCecADbH6SP2BAIKc4Bc9H8gc4AJ0bQxfJN4z+j1MgPekg+YPQ/8GNp0PdI9+YetWv/hGpC2TrXM9I1r9u9bBbxOtUL7vZKYJ2sK99IlUogzDKUIW0vz0icJCFA2IQA2FMYQojqILa736QDtRhBPrYxxaa0IhMhAPwdSc8QpJBgAkoPh7xmMQkwuD4cExA8geBxTtG8IgtxGMLjdD85h0/BTREHvRNL0c9RpAFL+xjH5lXfTwcfw9iJKQEAkFz0q/QjF84AA21x73qN9+IBsTAAa8XSPS5Xo5m1IMJtkDDI5S//DC4IQhFKAP/QQb/DzIM/RS+MEEvjOACJozADfsIw/LjMYVi4KEDZVfH2k/RjQhw4BfsNw7vl3uTEA/fhwe20AGksHWg8Han0AwRYAKrQABGYAtMgHz78A/7oA8jMA4S4ALJsIDkNxD6x3Nt8Aps0Aw+sAFf8AtM4AAjEIMOYAsuIAooEIKkcAUlaBA/N3Q4cAJ8cAJc0AwcwAK9sAH1QAD18AV00ITUIA7cQApwMHVvJw5OkAtYyAfN4AscgAgs8A52EIbUQA29UHUYAAekUAN3dwr1AAxBCIRcwAWIgAjSIA3A4AROsAciwA2nAApRSAqEJw52sAcCUIhsIABBuAd7gAB7wAdC/wAH3EABoJAINQCIBrGDQ9cBgygAbHCIAnACoMgHArAKU3gK+GAGfEiFd9cBTiANoRCHccgHXCAAQuB0NcANGLCAt3gQfcB1p8CEewAM0sACexAKnAiJ3HCLVVd10/d2HUAAiBiHnPgK5ZCGfHgFpCB45NeAYScOLhCHnSgAr3AGyZCMOYgBt0gKlgh6p0AAiDCLKPgKzQCJC9gJp6COangQqnh1HfAOhvgPr7ALQZeMp1ADlYgQGTCCPpGP2lMGdFCI8QgKQzAEZgALaLiOlLGP6POLs8gGr8ABQwAHGDAEfeB0CqGRRcF06JMMxuiReWAGZjAHfeh2QqGQBYGSm/8jDogwjRiwjH0ACjWQCEaBkzd5BSZUBf7IBqtQdWZAknAQlDjBdETJWTggjiJwi0PgDj0wBDYJeh0whFOYlWPwAO6gkpMxlRsZCrUolu7ADmOQHAdhfn2iklMnlRvCDULQB0PgAXxJBu4AlwYBAx5xCkNwEWiJEXCQmP9whv9gdHY5IMlgdE7HDRmAASjpDoJpLI7ZmImZmKcgmUBnEIcpFEanjtxwkQjRlakJG0h3CuLwD5Fnlp/ZmZ3ZdLYZmrdpliGxjHiXdtwAC+TXgzahmiIRdEHXdELXjE1XBZIZdKUodKA5hR/RmnAwBLAAC0OAAdr5nBg5fgJxi/d4EPj/cBPEmRJPZ5xBF3koqYpCB53IaZywuZoI8ZkY0AdXcJ99kJ/bOYVRmBCkAAsJWRRCWZMEwZ7oeZw4KZvOaZzVmZ1msJp8KJLamZ/2eQX5aaHbGXTdKRBwYJ+i+Q8MmRBGaRG6ORmp+J7LeZx1Z3XnKX0EUZ0DEZLHaXX0CQsTap8Xep8WSqFniJMZQAEGAaQjMZqvQYXLyIcR+nVUt6QL0Z6pGHTaWZ/6CQsUqqM7iqO9OBCgwI1yuRJ196B9QqNHeqQLIZztiQHXmZ/XiaZUSqEVip96KZzuIBOwAKLmAqYGcaQMaZPs0Kfu0AfaaaNpWqVwaqMEUacDMachMQdq/0N+Y3qkRAkDfWCjaBqldTqimMqhA2GWWSoQ3Ihpgjd+T7eLlkiY/wADNjqplYqoCBGScACTBSF8jYkRIfpQgBiqW4eLHBqlwkkQnXqGnfmgQgemGPCgQkpvZTd4ZmmUgvmnZwiTrxqsszqtBPGp/KaGppmKcAAL7gAKMAAKfxqtMAmtiYmnmwp1ylh1hOkO7NquffCq5GoGiikQwDeiJWpytyh4t9gH3dqu4GqR8HoK4/oPDypFmwlzR2oGV7Cl/gqurkqbTCekI6qpFTGgmKanfMiv3bql4HoF5QqvD/pz7KAOPaCoGdGd5koQtSpMVRCUfOgBG+uu5fqZIVsQGP9ABve6cuuIlewKrs4Kr/NaEL1oqIHhB+ijhlcwp6AAqAQrsAwRtIEBlRAkrAKRmS9qszmbG5UwpEQaHn0AfBRhtEVRC0NKLSVgrRsitgzRtSfRqxeRta3aJ2rrE2oHtyBhtQjxkwPDqubJpHaLExmAtzUytzZLrQVappQxsQmxpVBCtg3xty6akRFjsX5gtIQ7KopLECZbEHwLe54bEZkLe2j7uWv7Eacgq557bg3hh1DHtgxRnkmXAZtLurS7EMTptpI3u7XrEborERmwEJ1aanAQuj+xspi2obsrtMk7GYIrn+T2cxa7vNI7vQoBuSsRvHn7u7Q7utQrEBgAtqWA1qUnGRidK0zqgLsGsQQ2ob6edpjDexPRmxDj+VDEWxDcuxKngIkI0QPY67nHSmBLgJP5exzGuzzlC5sNiL7Si7qwkYuwdAX7eMCvIb79QwYZUKcU3L3/0L+BwcEafA3I+w+wcL8aXMImjBBUSr3aSxDge8I1N73Y28ImXMDVERAAIfkEBQQA/wAsAAAAAK8A8AAACP8A/wkcSLCgwYMIEypcyNDgrRwVGkqcSLGixYsYM168JS+ixo8gQ4ocCTLdD48kU6pcyRLjmDHnWsqcSVNmiJM1c+rcafFHOpQ8gwoVuoaGs6FINYppuNQGRhtinCpEldCCUaBJs5LE+o8rS0c0InrVmlQqRaAVxFQYqzGmwHPnxMJ9wwsu2btb/y1dqjLuv5ge36Bz6xZv1lsgl4qdmVaglcFvDWcNkZGvwb16R6Lc+6ZdYYFsJYvuSrq05YKhLapN80bt39KjYyfk6zrzXo+NQ67u7Pdthc+yZ0JIWRs0aDGnMab5d+vNWoK/UwcfrTg58X9gnBMkPF1luoJrVlr/tn6QfMLlEBx5ld7dsPl/WML/o6xx+TP10CO3n/ke4/fvKy2nhzFYAbbfgQLJJ5EeAzHI0HJYtMIegiQtR5ODC2GIEHL/rAERhSD+A+BCIeTzj4kXIbdGRyHyZBZJ/c22oRjtHMFiizPRF5KCA8WIkIYFIScGEsdMiCOMLRkJW49LKVHkkTKxQ1AaS1kokZUDjajSUo5AoCSUlVGJ5YIXgZHRG2GBKZMYy/E15lDFFWQFL1+qqdw/Lwrko0ZmlqdnbmLMuaedYY5HpUjDKfQMQShmRhByjz13GaH1/WNllY86GlKiTJ2WhhVpeJRcnZQq1JSeAr35z3D5NGqQjhZt/7Yca8iRWipCZlqnaqoa8XjQNgrSZilzVqhl7GKa3kqRWZf2eCibqVq2TYMKYVFpdhwam5mtyvKK0LMC5dlQOkBahF5rp3HbLZ5TGjSrs98mtGhDiF1G5X2NHTvoujK2mSyqYvJEpR6OcKguv/FaCm1D5baL0BENLReCMcXFiXBO9QqUcUF9VroGxYp1xdfBFyvEqUZIbIgQYh5ymF/JGYlLkJYNdZyQEv803C4S8rgMM64j6ZzQxgndkWW4BS3Hs88/K+TrQrtGLNDJRt+JxA9MNz3SyQwBSPQ/OCsUgrXxOnJM1lqDZLNAZLtKNktpLPfGM2innRCsB3W8RniuMv9qEBjDvS1Q2P9IcVAIeA9rBQ11232QlAfVSzPED2f40XJWgNG44wUJXtAtXCuUD+EH0aycoPtyjpTh/0xrkIZxo4526qrnZDTlBUEARuxUCrl57Q4XhPtAwxNUdUOsG19QCM94cAsqzfXuO/AYDb9NymAjdDxFcRiEBQzP3DJHc6j4/jv1Cx2BfeE0KdFJPlg8sw4qjvxTvvkEfY1+gsQLtP5CUkieQRZFOoMs4x93UMI2ttGDIdjAAs6owP2EtL+EQGBeGsEZ4bY3EAEa5A4JVMIRYAAD9axlgrSrIPsockD2FVAgLVzhAQ8Ywm1goRNveB5VpqdCniSPg2GLQwv/a1gCKYCDHemAClT+hb5bRI0gYTPaCxUyRYQsYxlSCKEStsgPcCAhH+FjEwUrqL+FVPFmA/HcQa54RRDeIYtqAIf7sJAOcHkLeBb62hkN4rrBaeSNy+CHEP8hRBXMAIQC2V0KldW3Ow7kf35ECOn2qLEPItBogdTAAQsJDgSK8BlPrF0aMsYgSKpEjwNh4zLucMU4wAMcqwRbI3toENJxUAqUPMgbEdJHVl5RIKyDhxClWDwVvqsgVaviHnMpSSn8kpUCEeYqE9hHFSaOJEZjXQwPUjxVtlCYWcTlo0JJSw4icCarvKIGNKACWAYwewSRmere9EJzAnAg20verliJ/8jutTOAW0waLXlZy0hOJIrwXJslNamCVQZ0oAixVjEFUk2KMBOZRgOkCnCpQIg2pKIz0dkVVQC2LU7raR4F6Qc9mBIQPsCZatioEljqUYtsT6UKsafxqhZImXa0pjrRaSU/eEV+ZKOkQD2ItZBgSp4gchlqOOpDk7oqgWCwdRkhXAtxdrxqWoh1ILxiVAOIU6oeYaISySLpWIfQewZyBrgsK1X/gVZgzuSNUuDHIX86rLkK5DsoqutKJdkQV8Gxk9dTI/UEO5B6tcogTRWIOWkaUeMZLhudRAJK/arQDFJWIQds54mE5leDNCqyB/FgNk1bkCxmwwrwweDayNnDq//2749+nOU/soEzCJQRfbpNiVwX0sdsGIM5Furs/n5LkuHKdQaUiZvGnEjLEDCXIgoKbkFc18cFti5lEAPHcKTbWFqyQ7k1wZ53F8jUL5JNvMz5moVoW9qGIAFi7V3gNs56hFZhAQsMAsMtwJC5ASOGvo7brEzUd9/+5mMNIdDDM56RqFGmgcC7c+J10wYrxspEsbcIsYbRAw4zWbi8CO6WYnWC3vIe2KpWCPEoqRriFofETGDIsXIFvDxQWYq6iULMhjmXsQHnT8QhtoiOl5xj7OTYwGvTwxumu7KBCtjASU7yR5jM5SbjeHlTPvFA8phij36ZydhJc5fXvGTw1C//vvVdSKNmaS01zpki1uqEBeDz3ziLRgl7PpGfJRJZD1vkATjLh6EH7b9F/3HPitYuo3lihU4IxNGTpokUpvXYTJPFChDrtKezcgcT9XnUWXmDtfRAWrvZ9kB7ZnWrUd2+71ywvqGrGUEobLK8KSTQuqP1piZyMmDbWNgyCbSEkS2UZwA718yeSTqMHW2ePOO4/+B1tXWiB8pBANrbXkkIQDC1V4ebJVhA0YTPXZOxWfXY7AbJqZ8B73hrJB/00QO47R2SfPzAqubmt0iO4KBvC5wlSBhDuQ++km3MS9/s/ndCGjZrglgABgKJcEHKJXE9SJwgFddJwAui8FKB4wEC/yGCUBmuEQ0MRA0sT0knBcIPfsQ8JTb/R81vLpJrzPwfD0A5z0GCgT8MBA6nGDpI4GB0gXAj6UrXCAbUMRBucCPqGDlFFfrwhyok3epYr0gZZIGGGCSDEfcYQRWqcPWwNwQOyXBADNywDzOwIhPhmMIEquB2hsABByTQxz7iEY8wTCIMjQhHOILB974nJA8E8IYX4rGFLRj+8HgPRwzg4PiD9GEVJIjFI/axD8tP4vRhwPs90ND5gpzCB+9wgANi4YXSn/728cjEFIrR+Nb/AxbdaAMTbOGALJT+8qjfwj2KIQvfC4QehOBAHYxgCzQIHvmHb0AQimAEsLc+DxEwwf8GjOACJlh/C7cPg/KLgYc6sN33ecBF9MdvhHGgwfgC2UcW0GALCRDgFFbXdn0nAgJwBmzAAb1QDy5gBA4wAhMQCyPABBLgAqJQD1ZXAwJoEBkwEH1wcOKwB3xwAlzABRywCr3wBfXwC79AAKKAAi6oBdxACjGYgf8AdQRBdQJ3ChuAALmQCyLoCxyACCzwDnZQhHRAB8AgDtyAgdzQe/9AClgHC9RwAlTIByOICHsgDcAADE5ADcDgCgFodTbodqdQD07ABQKQhgLAB6GQhdIgDSfAAUoYhlDYeXBQD8DABWywh2u4ByfABwLQDLAgg2IYgw1BBiyng8CwB6Ewglz/YIUCsAodEICkQIg0eBCcF3PJIArA8IbSwIh6iAGUiIGkgIFV53ji4ALAAImvQAhnoAhiqHUzuITOdwq/YAdoeAa4IH/JIINsdwqngIFO2HrJgAKA+Aq76AsAGIZWRwpjmBA9wHPiIAqAqIu4kAexCIDLKBDXsBCIeHNwIAqhUIC4cAZwEIA1kI7e1xBXMHS/sAfkuAsyWAOJkI6m6HwF0QHAIACEgAvJoI4zWIr4WBBw4AQCgAs+AIBzMARmEIAcyBAdOHQ6eJD0cApwAAcMyQ1mYIP4MJACoQUCYALLaAYMOQRDQBElQBZ8lwi1Iw5c8AKEaAZwQJInORHfqBM1/0CQBJGJjnMKiCCK6SiDczCTAwELksENFzlQpJAMAlGK85iBGHcX77cQl6g1YHeBlViV3bF166KVCHF1MVgD86gVF+mVBZGTH8GTAsGTz8gTz9h2dbgQlZiOBLGBOmGWC+EHaXmRSamWBpF0AFiDMmGRGIABF6mN/+CVjVeK98iNCzGMUJKJfIl0lJl0mQiYggl1z9iWECkQGAALVwAD7nAFn1mYhhmYw8iT9oiXeMGSbvkPlHmYwAiYs4mZSWcGCvGMVxCa7tAHsOCbsFCYsBCcwQmMNGiU/4CBc6ATuIkRrGkRswmbtrkQNkibsIl0sCmd0VmdA4EB/yCawDmcwf/5mcNpmsGJnV+ZgdGIEFdQcqWCmTU4m0/3D41nlvCZmYJZmVonizIpnsRJnuIpnKVpmN75lRPBmQyBoHjBeZpJEE9Xm8CYmBIqEJA5EHxXBWoJdU8HBwMKoFcwmr5pnn3gm9toEM/ply2Rk2ipE9U5jLGYmIUIdknHdw15EBXqmcIZoJ/ZB7t5BSM6ouM5oQaxogphaTPhmkHhlVUJlgTBd1f3dWEopAdhkf4JoMg5EO2InKcwl1N5EOtZEO3IEM0JChlBpCDSnE4XozVYmOgpEMA4nqZZoAURkX2AActIiOx5ELgZl0nVdhloBnKKdN5HpeKJEB3omzNpBhsJgCj/yhNyqjpM2nZJWZT/UKCwMAQYgKkXKZMY+Q/uIBDu8KkZgaZUhaY82XanwKkcypeqypeGOZlw0AcYF6YX0ah6+qge9QM/AAMecI7MKJOKuqqbipsyWZgJgav25gENyYSkqJHCOpPQyoER+Q92qRDIahBI6mdjYAbOGJBLiJRDkKiKKpP/QKoDkZIDUa2VGm8c+q1LqI7OOAQ+Cq2TOhCKKhEKimwqeoEYeAryGqqYqqjPiJsYMK1RR4/JGZN9EKqjeaUaka/RBoUyeBAOqxAGq5M8J6oScQX8AArqCpvm6pEDYWkmyY7V5owgoQ7scA03mRFXx5JQaKvZeis3yhLm/2qw11CxvheyBWGUPDpoNZsVdYo+GtodZFoqekkSQRscBIsQPBsctVALGNGmYGKk63orUpsQEAsmH8sShiAQSasTWfuarqcsYRu2Q7G1GbGfAvG0FwELbps2M7uWU/p2QaGzC9G1STG2aDuYOLKcWCsQaIm2Uju2IHIFcXuxnSmyjJsQR4sQCqq3Q2em+Ii3BZEBttq4BVGTcjl0mTsQoHBNdYuPPUCrDMEOGqu5GCG5nka5BpoSFIBsoKC2sbsSODhqIdCyC5G6qssTiutnE8sQpssSlutXj9u77eG6yJtpx7u8zhscw4sQX4pq0TsSS/C823a9DPGcICF0ChGcjGhbuwshvnF2dc0rE8qLvcKrvkB1vgRBBsVbE3w6aadwBaybE787aPe7E96LELAwt+y7P1RnsPOruhRAptcawJLxAFqZwANJBtwrstPLvlWJAVdQwCKLrgrckQSxDGorsrf7vHfgckcSEAAh+QQFBAD/ACwAAAAAsQDwAAAI/wD/CRxIsKDBgwgTKlzI0KAxGw0jSpxIsaLFixgxVjAmJqPHjyBDihSZxkLHkShTqlzpMQ2ICixjypw581aONDRz6tx5Ecy/kzyDBkUldOCYH86KKgUJ8WBHG08FAg0JFOZAogKR/KhgdanXlRVOngz78VxBsz8FVth27JxZtAPhfp0rkayYrgXxauT6jy/QNzTk0h188S7BsTHPdTxXwQovwQP1Et6JcyLZvmM7dpRc1qpZK2neTqaLxXJkzGG7XlZblmBYK+24wkQLebTtwz9X56xwC1w70RUYc74tcmrK1IaHZzx5Dswbvq6JS7coNnfGyhUgPI/7j/Z0nR5Awv/EO764Wj3+an9nCaFgvrnKCWJfk8OzQMbq16MsvTSdROz5yBOffgQO9IxA7WX1EXZaSTZggbfx5x9DIUSEnSPPPAihSsaJVOFAH2KEE1eAabhhSh3GtMY/R1AkxmaOmXgiSpqlVJlHL/b1DzhpyDjjRz902FRFSIB0oEGbpQFbfLf8KBI7Bt2Ioke8WWGYk0WlmFBHKw6UII7Jefmcj1he9w9UaUUVUZf/RWTYSc+MWWZOYtxY50BDCvViGieFwBGZc2JUJ1CVaVlYQU1+iRCfMNEHXaAs3ZmnfB9NmJAeCMF04xHyXAlppASh+U9lOEkp1UjbpBqlYdsECeinExn/RypuUtlg6kBSWvpPkQgKJIVBbHaEnRLHjGcorB/dSeqgUbKkRLM/WUFDmHYhS5JAaeBUo1OjUhRiQttAK0aMrKFmbUY+UVqQsN2mRZGiFN3I42ZTbXsujvLZ+1OpQPEHUrq4DmQlYuve21LA2cqnLZ8GwRtSZWAMrNaVxxpckb53KnTkSnHmSLDFIQ1560EA/1NyQQ5TpMcbOeroLsgiTUqQpbrKhAVHU8FUMcwWakxRkwLVPNAd/3w7END/5JNDyzzn9AymPUv0bJQ3ItGplq9++p5ESEuUbtcJxXHQxkgrEeTOTYcUor8EYVEaBCkPpATREQH8xjNMp51Tlytu/80mQ38vlO6406Ktt0dY5BP4QhD4ZPREejSpJBh5Hy4R2+puLNDWB/GKEtRK8mm45QRBmZDQPIXwYcQ/VQw26dOpfuAzVrQO+3d0D7QMQX9/iAXLld/+s065D/Rr23o8k88bogsfExLh/lM8QccT9Hr0ugOLRQjb+DPq6M4nxF+LApG/0NzSD4T6Qnd0csQR+UixDRjZgn/7yEYfAX1Dd0xt0R0AfIASMoCETmTDAs+4BZ9GFj5EWW8k0zPI7gpyBwEqoRPsYIcB35CPBDavIAxs4EqeFcF/HO9XAFSCCjsBA3fkIxsPYNEz6ifChuBEcwTxX0ruIAUA9m+F7IABO/8O2Akl5CNyCauhQl5HwSZGBHsIEZv0lJCqTmCBHT3Ixg+30SIajoqJwpsVQqpHNBSO0SAlLMgy1vgPFV7wfQZUwgNiGK72LDBjNQQjRtKoECnEYRlEo+LcLngHFfhQhUfgTwgPhzmB6JEgfIQiJBuihDXubm487N8/VNDDFG5ja/ZLG9gOZD6E6BAjPgHDEXi4jD/mcJPL6KQKJalESgpEh5isSPUMUkl+tDIOGvDlMtSQjX+sUQoqJMjJ8niQbeySl3xMX0TSMTdLtpIfGliGClRgTEAmE1rM3FSRomlLHpqQILS8w+7M+Q9gwqOYsTwnCEPZtEeeUp4MuSdC1En/tAfsbnfwEKYUzFjLg6TherwUCDkn0rVY5m6NATXhM0NVUIXoU6EJ0Wf0Jjo0H7JyGfAAhywrShDOdW5XCTWlQmh5kE60z6XnVIEVlMDRgpbyfwpZ6EFCcEH0Sc+QA/Xfs0xK0oJ4LqPkvKhCrqHQf3JyoBgtKkhwKbeFQtUgMVSnFLQ50JpK1SBHvcg9vdqtEHRCemvkx1N1KtUubWN//1NqQtpzja22MxtB/WpClonShJC1ejW9JxZoGkt+4BWqxXukXkVCN7rpE0qAlIIaZoBMsi6WISxliGVN9g8suJRo2YjDIJ+pWL3qL6wUaSxCoFahHv4jG+Bwo0Ay20Ci/56ufAah7T19SqF8AHCTtUOmgS6rkLhdhG60japMTei/0hKXIDeNyPRoqlqBrAGmwJXtQpyLLONKZH0pOatAuPmPt142uihJbj6VUMxd2farfLUIetFZEPWy17o4/KrpRoLe+fZxBgJJoCPjK0L/ZgRqDQnrNp7VoiMoARyOZOBBn5uRmnVJfxJBggX+cYsOP3CRTcuvVwycFWNweMJFbeTRaHIgTKkuwByu74pQDM6igqFJBP5Ih4Hmkx17GFdKkMeJKSyQknG3Ik3ysZKTfCMrHMNkHS7V60AMuxtzdiVL3jGHPZxkgYDjQD++UY7z+MgjI6TLSV5yjIEGjvYocP/NRGYol7XM5VQyJMsmA0ePzfxcFSNkccDi3UHyAY4VuS3OgzHfESDMovdWlMQM8S+vIK2QTjA6H5RG9EXIxzlKb6N2SYtupjWtoJFcg26YJrVHRk3JDbOI1aqWyR14lQ9Hxzood9jaoW/9lTd8SA+P06uIc4Jgg1gAasPmNU/89wzvkrTYBkm2lwjibITAKx2u/oe0lc1iC0yo2tyOiR6yDe5wr0QPJv4HBLZtbpbogXxgYHe7VRKCBSCo3PMeyRr4A7d88+QIPwiwvP0tkiMge+AEB8k2jtTvhNPk2AhCuMMz4r91T1wmz8h2vC8eEwgg8N4cj4l4tY3vkFPkGen/JrnJoV2QxwV8Iewwnx5YrhCaM+TlCMG5UDAF3gLNUXdsNTlFAEkQfggdJdnMndGPDhIZuMIIaMAHNiiBD6aDBB84QMM93LCFb0QiHFMoRQGsjhFY1GMEXI9HPJqwgkaEIxzBKAPZK4KBXpDgEVuARCMaMYlJhKERmQjHPeQ+d4mUox4T0McW9rGPePTd75nIxBRGcIrCN0QEvjCCA0bwiH1sIQyPn0Q8thCOIBDe8gopgC/qwAQmxMILnw/9JNweBAdUHvUIqQInmvEFI9jCAfpovOy3cI9ijKMK3MD9QeBAiG60wQi+R4PiQd/3f7ghCEWwBRy4kXzlE4T5EfDF/wbqYIRxoCELn//79fFgCwlsvwq39/4/4MCFM7zCF70gAOsdEIss6CMLaDAOEuACKLB93BB/3ncKvcAFfMAHXMABbWAH9UB+RlAHLiAKooACdHAK3Md98icQIgAMuYAAJxAKD7gK72AHG0AHLKiBWtCBHviBcEAHuXACNRgKoYAILCANTuAE1PCDeyAOMNh9H5gM1BAKApCEAsAHJ7AH0gAMwCANoUAPQ8iBH/gPp6AFThAKbNCFS7gHe3ACfCAAQoB8HVgDMfiBp1APwLAHXMAFAsCAbygAecCBMEgKpDAR6gALJtcBX+AEUSgNYIiEIsB9aDiEVzgQp0AAoiCGAv/ABq9wBj5QhR2YhwpxBYWnBS5wAlyACxGAC2fQB9xghjBYA4lIEB3gArkgAGcQAYTgC2ZYA3hYiZdYBXNni+LgAgggAJ54BlRYiqSQhqeIhQQADLyIC75wCsE4hESIEGSAEBjwjCaXDE5wjL94gLS4EAhYeOJADbzYDBx4iGY4jAdxCnTABriQB1UYjOR4EF/ABiYAB6Q4isJYEerAdFrABi/AfRx4CnNwgB5BAUyHAVyAAWcIgx7RB1ZHDwJxhsFoiu1Yjg2JiBGpENwXjOyYEFfAhwrBkUx3exfJDRCZEDHEcXAgEJVnixNBiqhnBlioiFgIfwoRf8rYjPphiSr/GX+goJI/cgqnAAdAiQFACZQ+mRDxJ5KWaHUu+ZMYAAsb2ZQYEJVNSZTbWBA1MJIJAQqDUZUHkZQWcZLz930IEX9gORAyKRFMiQF94A6g0AewAAtQCZdvKZRcORCyuBBL4BUYwJMzCRJBOZR/eZJA+ZJwQJOVV5QoWRA86ZIoCQdveQWg4A59MJmT+ZZyOZeFGX9DYJW3gQES4ZUoUZbfV5hY+JMDQZWZ6ZOqWZRgqZqO2QcwAAOT6Q5C5A6XCZVRiYCbKRE9kDareZgFIY8SSRC3V5XFWZpM2QegAANj0EJXQAayCQuUaZlRKZqi+Q82WRAliRBXUJc5kXxYCRLF/6ma2GiFIImd6Nl92fmSYQmTp4ABMBACsqmc7iCZCvkPMPAPfGiZ2GmJCMiYFnGfS8GX4jkQ3XeeDYmFB+iTCImIyZd8XKmaTSmdoBBE7vAPoICJ5RiSBuGZCZGfKzEHFlED17kT64meCXqg5vkPZtCg3xeVVyBECpGbzCgR9yg83okQRJh8PPmg6HkK8EePBwgHTXkQnumZhcmM3HCSAroeLZoTBOoR2XmgBGGTgykQUjmZGNCiSHmAZmCF/yCK3wGaMGOGq7mgRCqUXzoHLXqIpliihdeBQTqEZgCYcNCmhmiKpjkRWikRVwCgShSlBoqNpCCLbsoNdTqUZlCnT/86EHt5EE2qiLAQngYRqUS2jNxnhsHIpndqp0Y6EnCaEMm3m7VkiEh5Cl+Khqg6lEJ5EKDQpzyRo+EDoQvKgcu4qAvhDr2ZEYAabnrQBy5JqQxhqd5HpgyhDgIpEDc6EBdaEB55ih76DxkwEGawqxVZEK0KqyA6rCwqf32Ql9caEdHKEM8arh1qrgdhBuMarjBwByUgEOV6dCc6EWQgjRfBlabYq7AzryGBgKGKrhBSC3HWB//qPK05HeAKK4nwDwKbEoI6HadArD/iBxkhq0JhrBVRsDBjsZ25ENaKpZAisJUAM3CQsAnRrBYjnAWyrhYBqzshsIZwAYYgEhQ7nA3/UaLRSoQPOxgouxQNKxAjmxJUqogcGxQsCzMYGygaixAuG64LC7AHoaFQO7X/cLQF8a4MMa0R6WcHwa8XV7RUmxFkMAZMF6850QlLm3BgKxFNy2swoK8HYbISQbYLYa9uu19hSxjcILWx5rUD0bYZm7cV4bdfRbj/QAp8OxPCelmwYLgRKbcKAQqO+5HrYbUkdQpmG7WCOxASC7WQC6qdkLTwCrcFlawM8bkpQbqOulh2m5U6kbgH0bqIBrsxYbEjh2imqxMfO29rqxM7+1W5exuiW0u2uLtBQbtqRGGdyxO/W1TNa672qg7LWiCoO4zLC7BMpZHomrn6KbvtWANaHLu5C9EHi0uOfRC+4ou1A6EB4isQVZe3bFQmAQEAIfkEBQQA/wAsAAAAAKsA8AAACP8A/wkcSLCgwYMIEypcyLDgGl5iGkqcSLGixYsYM048YqOCxo8gQ4ocifGchTQkU6pcyfKihYgtY8qcmdKGMZQ0c+rc2TANCI88gwrl6SGHs6FIRdoQaCPi0okw/z2diOofTKD5cng8mrRrTDEVomIE+u/cvzQVznmsgOSHWa9wB4plKAZsxLtkSb61KhDoGwhA88YdOnWhYKtr/629K9LsVcVWeO0dTLnh1cuJ+44EK/CcGHBp1FYerbHu4Y9i04Brl7YswdOkRzPOTHDuRbEQrFTIq/bc5NijE4dNGNg2RaB6HO196xu4c4OwFQvkPFYgFmOCRUd/Pnhu2O0WgR7/kSf6t2ju6FU+/qfkGNnAzNPLbwiBYZqIQK2AgX1+/vP6A22TEU4eiREZeP4leBuBZ1lBnYIK6lEREnwRdJ90YDiIIIQg4UQSFgKlUxCIUNWlWAXPvLEbhzNdGBdQdYHlUQjYbcgiRh4WdtERBXmY0WNZrXijSiHIxRRSdww0XG3b/CDkkCQVKZePEqFEIkgCalaQFRVCuZIYVFIUQj4V3XKLfQWBw4uNXk5E4n1phMnSmWh+p9p9bLY5kY4V8tkQGAhRCWhCOIF1CzjU5amnfXJiZBxBgA5qEI9n4fdPbjIaWZCii04nEEqPFtYoQyKKWJASFH6qWQgq2lXbq51e/4SSDXE+6qlAa/BIKUHPELSrqUkWROZZioG1hjEPfhfrRy52Saxcc+1KEoNIyGOaWMNZumxFjEmVo7MWXWlQsAdF1N6S25IEJkxg8tVuGn4qZOpt/1gBGH7eSZcumppa6CmoBUn55T9qsrsYp9vy2W1UTeE0aodyHYrWq9rua1FEzVo16rwYpUoQnQKBgWjF/VpsmUEY29oSyP/o8YaJJRdoskRLYZwQgJeqhBLLx8JM3MwzCcwQuXcoMdCgdEZ0RA4+Qwc0QWtgpEevErFsERj3mftD0yg//U/UE3lItUJCH02Q0QQtgxAEZ0ZkxTNce70S2CqJqyo4YMQtN0tkgv9tN0NoL5TGobfobdDDe4M0NhYSDkQuQleC8czIKic+EDs7XjS2QFIkRPczIThouOUT4SzsP9IytPk/nUMOth56HPFG1qSTlE/qLFEK+zYnZVx7Tq0nFPw/ag+UTz4e6yGFMVj/nmCWAoGTDxhWO99V2QfF0Xo+M+TzjKTWi1mQxwtJoYT5GMXBuhJKZIME41WGL1DjAqVKvkDQF/R4QRLuP5AUAATgMuDBvmHdinR0C9FB6Bcg/aXkDhBUQiceAMA4qEAKd9iGtMJUucT9TSOdC1zaIHiNbVyjE+w4wjXuwI8Lmk+EA4nX3gYnEJAZ0HErWUbR2KeEI8AAFEdQAj//shFAJWiwIB18Gg0Rpz8YYiSCSriGDz3Ajm3wgx8BHN5AQJXEfYGsegLZX5K0eBEsYKETECwaCmFQxWyA4w4B3B9MLiRDoD1MhGRkz0UGxcNtdCIfKVSCCsYYQPndUFX/AONHRHg/6v2jE0aUIBI6gcYLUpB16Juf/BJyv3GJxEz54CEPIaiCaygBjnok1CYd+I/HFS0jFKLeLSR1Bx1CUAoDvGUhDXImJprMlyphGxgAVct/qA+XaoAHJne5Sk4+kHhn+4cHZgmBbSwjDhqIg9oEoYJleBOACgHm7/xHkWAFLknpMNMtlMcPbW4zG6xbBjjD+TswOjFYeVzIKQ8y/00zdQKXGFyGCrDIzGZSJH8kYRsY4aG9eTrRoLhq4EKgh9CJqFNED+ChCrjEPohapKIPvUg//4GFoj3gH8o8pRMFlECDVtQg+bSIiGaphzRKAR4vLEhMPboQcrYypAjxQCLTsQ0IChSTPE3JS31qkHR4AAwiOmUciIjBsJEOfL76x0slYrSHPs5o6YBqOtA4VfbslKf066RCgFo8gcCQHWGFKpnUAA72ADWpGREhUw1SgnSENR0gUgE4TknGreJ1fAe561r/wY4Q+PUfSNioXVPZo8NmpKo6TUjRGCehI6jAaK8kiFpJhzuWjBG0XuWRGf+Rja76j4GWNV5Dzoo20P86TgnD2oYK3Oo/rG4xtpctn9HyIQV4Tha4qmtJLe/Ao+JqVbHOO8IhU1LbhuxTIPwAh4AqqsiQka67E5nuQe4nwsBlQ33bMOwqQ+DbrmSDS0iQLoja+zsyiRckUvqgQfJnxH+oQED5EFcvC3ILnIAXaPS1SH1MJ9rS+iobUYNAgn+7yglnhMH1Q0gI1JfIwVHJwKTDXlwGpQcuJbLAVmPZgb02KAuvBKusOjFO6CvOp62YJvkwRg1VbCaUDIqG8nPkQG6sEiTkYMcWOhORE9fiRLrYIkpOZELeIKVZVrbGhxUyoHiszi572WpW+IGTkRvRhVyppWU2CN3oRqIzxyH/aqtViH7JvBIOHw91dA4Jpe47ENwdgcNHcHCencmQYe2Kz52oK+r4/A9GD1rQFLmudAetEUdbF213pjSSUpVpTQvFCsMKgYg9TZM75Be2SUW1SlR9EAsMZGqkFkrgVofXsfkWwwaRHK8Ogmv+ufpSvY51TGInEAg8I9jCXsmYBPIMWic7JgFmtrOfnTsxA5vaOekE1SCAbGyPxAIAara3ZzLraY/720fr9rk1EgLocXvdLFl2sc0N70pfidX1/kg+GgcBfOc7I9oO2bH/HZJ0uMMDDxgD1ehNcFJdoQNBuMcUrhEMYvTh3Q1XCKolBAMRoEEf+9jCE4SRiXBMgRju/7DIGCSycoPQr+UE8TfpHuAKNDxiH/GIxxZUEYaShwMNBcg4RTTggzp4wwtbSHoYJjGJnpecCXsVOkGIsApijODmIV8603sejnu4QuoM0YAJeuEAB8TCCzhnutrjkYl7OCDqUr8GId7BBFs4IAtbaITat76PGBRjFycFO0LyEIGiG8EWH9+C1rfuhiAUoQNwOIXgD/KCCJhgA0YwwjhG4IZ4qD0M+3A8HpLBDW5IfvIEyQMuCMGBXhiBCUxAQxZCvgU3xKIItpDAL05Rem6gfiAi4MIrBMCBNmyAAEZwwAhiMQIHMEECLhBFMnhv+t8LBAN74EMu+MAFDqziHRuoB/8Bxi8KFKCADh04RRV6b/1/1AMYuUBALkLBAUSw4B12sAMd6HD+DfD+FNTXfh1gByfABwbIB6GwB9IADE7gBNTgBHtAer1Xeu33D1rgBKEgAGzABgLABwoIDMCwB1zgCv83gRV4CloADBm4gR14AqHABQLwAv+3fuxXgXBgB04gDXuACKHQg3zAASJAfRNIgRXofqIAgXuwBwLBBn0AgNxAgzVYhMlgBNTAB2dwBq9wBopgeusnhNVXhP8gDi6AAlaIhYQAC6ZHfU7oe2D4D6fwC2R4ha9QDlWgflxoekTYhnDIB4RwhRgwhKWnfhhRAgLRA+eWDCjABVf4AoCYh23/KBDiIAqK2Axw0IgXwQ1kQHBwIIlnkAd42HukwIYWYYgERwBcYAJCWIelRwojgQGHKACe+IlRKBLqMG7isAol+ISreBG1eBBwcG6nkAcC4YU1gBFVIHQAKBCrOIuPiBATyIrNyBDLqBKkWG91WIwWgQ8KAQeZmG8AeHpgB47DaBHYmHGn941wkI6Rl4wJIY7/IIr/do7piAGwQI/0WI8YoI6/WBDsKHWSdwpwcI+wMJAE2QcG2Qf1GHkLAY8SQYgKsQRJlY4FSZADeZAISZAKORDuuBIZABdsWI4fsY8HcYwaSZIEAY51GJAUWZEHuZIYCY4MyZAggQEUwBMgOYyu/+iGE6GP/8CT6diTvxiUAqGQPAmA+/iLAAmQLtkHV2CQFYkB9xiVBPGTAyGTIVkZOdkQR1kQIjmVOvmTp7eP3ziWbgiQ92iRBfkPfWAQGCCEIAGRlAGNIrGROjkRJlkQdTiMKtmSBJkQ+eiFMYEBQzATdDmXPTmWSfmPkud7vFeVjqmMBSGKAlmRC9GWE7h+/2AGg2kGJHEFcHGTE+GO7AiPTviOX/gPqiiLgPiVKgkLCpGPlbiKNcAN2CiUE9GRCeGZcFGYINGPvveJBGGVkPmOXPkPKfcPoCAQMOAOf+mE61cDoQiNGMCZEwF3ISGcEpEIo/GbAkGdBFEFZnAFev/gAVDZBx4wBOk4BB5AnoBYA8UIB6DAm0HRlRVRA/IJHL3nhKcwBCFwnue5jrKpiidJn0NBnXOwNxOIAWMwBkNgBl7IDaEom6D5EccpFHd5I7T5jb03m404oe5Qoe24bhwKihMIB+gpeRNqn93oHLRpMZIXocvIDWZAoAbhmhbBDSUwoQcBC4OJEXK5LT8qiBZBCnCgmweBmwWxljShnZZVBaBAowmhpAoBC1JaEVlJZqDQowwBAwzhit6plRVopBRxoNH4e1xapgcheXD5D9WIEGZwpWgapw2xpgPxpY+YnAghpnIqEVXajH06EFBahMtwpnt6ECf1p5l5ECDqadj/SRGY8w81eRFkyqQGIVT70o9BAaedkBOUGluWyqdJ4Xs6OhTceZ80MaMKYaekY6pxEamL4gf/UAkfwaqECaYEoac3UguW45DWGBKBajGwqhMMqaUsQahP05Z6ApG4ajIBqZEV8auWpav/AKvBepXOgafpUq0EoZ3aWgvUih6St4+q2hCLWqjmKhCICqioV64kYaPr5q4J0QPjWhBtCoYLcK4Gwa7WB3MMka74KhK8+q8CAQt0OmjYuhAHSxLq0Kl51qgDsawNuRBGyrACC1w/2hDzOhFwypZ5Bq8K4bAjMartV7CkRqb/egoJuxC0qokVKxBV4K8FAQoeKxIwKxAQi9uyeZayJIEB2liZK+s1JIsQrtoS13CfM2s9vbgQQTsUJotcNZsSINtMTxsUSasQUys/0DoUPwt2V+CwK+pRGZC1MXG1HlWvSXGfIvs0MDmO5qoOrvm186GzpHO0OEsZD3Cx+LqxA6G3j4i3BGG20ei3/3CzbXgFASsQSCqnpEAGPVu3jvsAGqAgAQEAIfkEBQQA/wAsAAAAALAA8AAACP8A/wkcSLCgwYMIEypcyJBgOhDnGkqcSLGixYsYM2JMNyaixo8gQ4ocGTIEBDEkU6pcyfKjsVsVWsqcSXOmBTEoa+rcybNiGgsxewod+s8G0VvGnA1cR7QpyZwFcxpNKGZqxZhGgwoMYayCUqdgdQbVKhJlzAoRj6w5d/YfWbdhw1ptGBOqQah2M0b0KFDJMb584wr+l0Yi1ApiyOLMG/IsW4FWeAUeTJni24EoE//LmVljzpgRxYATE/hy5dNUMSMWWKEtyM8Cz90C1zp2wcmocx+si3lzUMYSC8MV+OxNaa2mdaMGLhC4ZorCCa4x9ri08usKcTJkjpAxkh/JWWP/rwlB5Oqong1agdCaL3Lc47GHt2iWIDheph8Pj99yrsb5CKXDUG3/zPbcbvwlWBAYC+WjkHBaQWAFgQoKxR1Ga7yWRmJahaAEhRXyFF1KIRCkR3CbbehWUPnkAGKIO104UXkDlUjRNgVt2FpQSoAHI1FVOYUEQWLoSOB6AP5IolUyMjTkQAJedCJsm1mRRpJKppTTiEMp0dtmAhmIZZYi+XcRGBmG5GVzmD0z4ZhkqlQYlwylGdI2NmpWwXQvxinUhk0KdMRIOK6IEhJraBaonxhh0dyI0RVp0S3dMXRHofVJcUyfjMq5JZFs0nlQoaISRCmlBOWDY6FniWEFGL+B/3nQop1WSlhmc9pFa0NRGrTNk1uCc6VbB9aa0oYj2iAjnU86RBASDi40qG9igDFaZ2PJauxHkhJ2l0ClChRtQ+Nut9UbemJGpbbbQierirdOZcOc3nKJo40WrenliC0Wi5hWu7abWqSFFYlXwBDgq5AUvoagHbHDnScwRlYJBy9mwuE6kKMgSVEoQes9DBdOZME58UAZ52jQiAE39EzB4IKzWX0D/WbyyQulYVS4Az3z0bQFslngtV/ODCrOPu2McoogocoQqjm5KXJBsd6MNLjemnlQryIxKCsWNzHX8tUWcS3SHf/o4bPQiE49K9kJlWuRwg157RNKPboNd1gcY/9dUbTpgFEYOCeNvTdLdAdNENp3rGmQ3NbyovfhlTnq+EAfDyR3CMJOTrlITou70Mcn1tjQkzYeISzPny/UN0Vyj6TWPyXqoYQSgrcu2OUKLfN4PmuEYCM4xkAQuu5NoZ2Q2QlxHEc+gSNfEdApKS+RFHH8w7BaaWazxjM0Su8U7xLFkT3aDh7hvdrir9RsQeQz9DpBapiv/R1SeI9F4u2LdMT7CVGC9SaihoEwTA0q2MYRYqeQ47XOgQnJXF8mSBCGIWRtBYmD7waigmxIAX/bsFP/KGK3ggAwfgWRAgoNOJA4SOGFL4SHCy1oEK2NkCIDDMkd7vAAJWyjEzCUggz/X2gQSuXqhgRhHQXPpoQH9LAT7GBHJwQoRHAQ8R9oU0I+MIjElQmlE0jYxg9hMIZ8TFGIMOziQeZXGCMqBG0Mo+FBcogQduhBDyE4whHY4Q52/OMay1BBEBNiFKgocVvMS6JOAneLW6ThFs/YIwzYgYROLMODcVRjQeanEAmGRA8M8sCGUJGGfOQDCxn4YTb4QUTHDZCLmjzICq/XMHApywYh6ATQVDBDCcoxlhEkyJo2iJE7LEMJWHDkLdOxjWvw8B/wWEYrFwdMU8mSIb80SA6lIM07OOiRtwCDAPEnRO1dkYXVtCYOJxJH/BlTCvmAAIPSgQRuLoMf8AjiOVOD/0TWeYmOF1mGQJXwDDAYtEQC5YcKzJlJc6XTIJcDqELWBEclmMSgz9iGNNWAyWw+NCEApOY/4vfPa2IRi2jzwD8MyjFeUpEihptYdDhJEE8OZJYF2eEdOjEQBm3jDiq41O0+ihEv4VSYC3FnPlClUiWo4HY0lChRBTIkm95UI8Y8ZkEL9Ayn3o6iOZ1qRaTakKzeIQS98qoSGDZAskqPejLhnfV06jGfNRIJ2YCqWAkSvoOEdCJwRMg7l3GH0t1iG+C4XeP2KpASkiR+jTOmBsiJhTEUiIiLXYhjGXsRjzJMmh/sREHTAA4HDTV+f+Us5gbi1jd28x9YAB841rCNof+y9iAQVO0b12opgaJtG3rAQvbyoa+pMnBBF4FsX1SIxWVo4INaRGyJLsc7WA4kt0i8RZREmBCJspUgD7Bn47YhBSv84whHBeYPdCJXgWLxdnmlbXrFt1mRpHZUi+Pme526KqPqdiW1negOBVLbp/4jwAg55H8F1ZBCOe5yCx3pfDXJDuxiJB9wZbBIcSSFCItROoo7iIKvlmGS8A9+FcwGVUOKXQsjz8V1W+kaB9KszMVBZqdkY0JgTDmapiSRBonDkMAX4iIHbcQLxgg41ttIv5lqRI7UJKpOxWONHM9aDGpyG5F8wyq35BkyKxDPuORILx8OVfWdSQjMWyALC6f/PNHh8t7C2didqCpMLnaamR9awj0XZBs5wHOS5Zcmjh1XIo5K0xqkMCgsOHpjgx4KP4aE4YIcuov3/UizSpyqgYS50pE+CKefJZFDI4Efghp1QVTdukz3BLGCunSoZ9JEccl61i2RwpNMieuhwHMrPu61TM4qkDsm2boqQfY/nqEH65VO2DvRw8eUvddn95Ui4SNyQmCZR+I8W8YGuTa0NfLof0CA2uNWyRFK9wx0p5skFrCRsd89k4wOBALfpvdKmHlvceubJM8wxr3T/O+QYGFc7i64RvKBr4QrvCLpiLgx2O3vh1vkGWNIBglGEAMZDKMPzHa4xRdCDwdkwQ1b/0CGMBoQjgmAfOQZ0QMO0PCILcQjHk8YQyMyEY4piAPmGNmFLLyxjy0YPR6TmMTOe94BoFdEHe9AwwS8sI+ihyHpSud5EFTqdJcxYwMOQEMWvGBzrE8iDI0Ixz2arnA9+JEi6ujGBphgCzSQHelmD0MDglCEMeT7IJa17EQs+/eCFL4lgl9I4ilDBEK8wwgSYEIsvNAIs08iHlPgewGW8YCuK4QTEfAFAYxgCwfEYh9XT/o/9hGDIuChAPxQA6o9fxBmRMAEqxg9E0y/j3iEIR5eaP04JCADfhif9gfxxSte0YxVbGD0/xhBFvSRhRGMwxYuEMUDjH/8AiJfIAUIBf8fTsAHDqziHc+vg/pdkH1R2AEfD+Bh578/EAzYIRf4PwEHOICId9iBDnSAAgKIAjhwCgYIB3BAfwShBU5wAg7IB6GACNIADE7gBNRAB9SwBx1ggNzQgQo4EHBQD8AgACQoAFwQChPoBMAgDaGQBwZ4Ch14Ch84ELCwAdLwD2zwCiZ4AntAfgLwAjDIDUEogzMoECJAB8CwB6EQCv8gflzABfQAB0EYg0RYhOJAACjgBNKwhXvABW0ghVXAgR3IDVVQhAIBBwTgAtSwhP8gAGfQB2EohBxogGY4EFqghlwgAHzwCkLwgmM4hnU4EB2ghuMnACYABzEohHIYiAMhDoT/eAKv4IIwOIVkGIhl+A+nQABrWH5SOIkvyIgF8QsNyAYiEIRVEIOgWBDJ0IDlQIkdeImpKBDi4AR8gAF/KIdVGItw4AR5gIl/CIMkgQEZoG+ngAMJSIm5+BHc8A8YQBBkkG4J6It/KBKk8A+gMHK3SBLqAHTTOBLJ+A+w8G+KWBPPKGx0KBDjOBMYQAHjVoUeKBK22HXviHy5SITfSBD32HX1eAoIiID8GIYIEY30l4BwgAGwcJAHiQEG6Y8IkY8ycQrsGEv8iJAUiZB9AAsKKYWBCAcHeZGw4JEVeZEeqZED4ZAFZ48F2ZEVSZEgiZEOuYwg0QeHI5AKkYzJGIYT/9mSFQmOBYGRZoCPAzGPGNEHzagQMhknAkmTmHiGmHiM/9CPx0iHdJiSOhmOAnGUBYEBU3gKfWCSXVSQGNCPTymWUAmCJWmWMiiVKfmRIskQWhmHMImONNED1SgYiSATsFgRE0mRDOGP2ciPddkSsFCOO0EK1eiVemmAZZiWjImJabmUvuiYp1CGqAiZzPiRCrGQYtiNcICVLFGUZGKPBZGP9iiDMOmO2fiUzaiQBqGQQxCENUAK3ciMXIcR17g3iPkPsFiFaRmXcikQOImAYemP/DgEQ4CItyiUMnGRM6GUM5GbIcGPQ3iAxmkGBmidYxiYBHEFCuKcteKKp+ABHv8ghUPgd0MAiAfRmcj3ih1oBkMgnh4wBBgwBh4AjAsBCqDZENewEHmZEXOQEb4JI0LoAZZlBu45BAJhBvmJELBQAt55EUsQEn3AnRZxl4wSoBbBmhLhDi0xB1Y5Qg9KEj2QEBQqFKQAnZoUoh9aERg6a9uIES1KeyhaENrZEjGaTp5ZECP6ERxKETUQixIRolM1o0vQowkhpAiBoEWIojD5k0D6pDn6gRH5Dy86ECXKlBJxowq3owIxjDS4oE86mguBpCMXoc4YpmiaEWGZpgTRB/wACj1Apmy6EFf6n5F2oiDxjJ1AmBgRmw2hpf8VjVZ5DVEaiysqGP8JqE7Rn0T/YaROmqAPFY2KChYRKqfK8aP9s6CFOqcEAaZk4gfKMaMZ4aUDoaRxUgsJ4alBORJWmYCTapumihC3KTCHSiYw8DmoCpQ0aZKK+qoZUaufA6og8ZhNAQOxqhGbShm5uhDLGiLJiqaqyqaPahGi+m6gIKQ1WhHRKmzAKqYM4auxaKYIYaSc+m+3KhR8Wq7qahDPqlruAJ3TuqEMka7/FQJkAJ1XShLtGqbZylge2K8Gka8W0a0EQbDryojnmhAWqlrgerD/0LAPdwoCG5CMeAoGu50sMbEGQaoOG4v7uRAX2z4QG4hTqhCzOhPimhAjG4gfq0kaOxBL8LIswaXm6LCMUKoTJ4sQFICpN6SqfUCzQyGzAsEPNys9AnsKVRoWRRtLUbqtjFiy9IodoCC0YWqpCriyaFqyHbuu+wqkJcCmNUABPEUQxJSmhzq2nGpMZBIQACH5BAUEAP8ALAAAAACwAPAAAAj/AP8JHEiwoMGDCBMqXMiQoIU0DSNKnEixosWLGC+msVAho8ePIEOKDHkrn5iRKFOqXOlRj56OLGPKnBkzH5hzNHPq3Glxmw2cPIMKHfoPlQVURJN+PCnQBtODNv49Reh0INOqUwki/QdzYDorXf8BVUo25UmmWT92xHmuAhZjbAeOLUs3rUIxXTtWOMt1YNiKePvqPYckxF+6iJuK1AvS7jkrEMYyTkyZ4dO9AruexJzZopjNBcWASzNZbOXTGbMejgia4C1w7Uz3Jbga9em8gSdz9jx7oB4leQXGnWu7OEG0mANb3R3xb74cc2ESN07dr+CzYUs3/KvkmPSD06ur//SAErvdhhB7C7QCBmbp2uKLH06/cKqY9GFfKzcIP375kOdRdN9BEIDVn38ITnTEQZ/tJ9AaxhyYoH9YeLRZWEisIWF4E2a0hk4hJISEQAtKVcGJBEEmYYfFpdNQCPkcpERBKAokGmksDpVGgDshcQtXXYEBjoM57kQfRiUK9ExFd8wIpG9KtLNikSrxSJMUThZ0RA41UjkTO0daFVVDYkAgkhR+YabED+55SdN9aVlJUIwUgZGQHseB056cbn7Ezj/pZcWnRgeVSKdU+uU2ZZ8XwWnjjseNKZGdxwkU5kBmjqhEkv88YwWRjOokKUSQMjSiVA1R2uk/SMxIJ14Q4v+FnXq0DREqRqUeR18aUYkhKUYQmFmQk4eyqiFfNmb216W3CnhWGulFW+lA+RRL0DN4ksjpP2gK1G2xVjzj4FRdNmvRLcwONOZJpKq0TbcEpTGarDbu9pl15lbUK6oF7YiWVcP+k62FAgl5r4mz8bVovgmVSurBycaU5T8hvHEwvXstzDBCEDEl7aV8DjoQmpsShIRJre21mcgbK9TxtAax3FC3YDz1xg8X0yZzy6zl1OqMR+rJo3Y8U8Rsrgf9mKpC3T71GtKh7Vx0wwm5+E86wn7UbameQpyQxlNPtCRCAxOkKkITE7TGNl6H3VDW/3w4U3pKV7TNGm27vVLdZYf/aJDfBcGNUBzb/FPhQODokbfeSn1odUTLxMGPQFj4/Qw4EEDNuE4ffmjt3//cgZAUkVM+0BozgJHu5irJLXdBr5OdUBwlv75NHM8IznpFdUu07UeFxz3yG888vvtIZx9U7BHBRwTv6WscHgcSLh1P0xGft55NPtVP9Kv1KR3ekBoCZXlENmuEUDb4M51aUdpx/LPMMgMpsT0W4rOfk+gYzRj/P3Gg3z+ykY1tYE9/LEFCkvh3EJIxUHcD+R+8VMAPKTyvZ+xbnUHct5ALykgg/1tGt+ARBwtySyDZQ6BBwpQ8gTRPIgw0SJYECC8SmnBOgLKUCiMiNw56kCExJMg2/x7ALQveAU1xgAe3BIiQZ+1QIL07nUGCOBElOOkOTbpGJzpxhE78w4pS4IcKilgogD3RNVXsyT86YUUussMDfzqiFFSQjSOGLiJpiKLeYvePH2lwIDGk4kIWFAIs5CME6UjDHGx1jSPaUJAJGRAC6aPHgwjyhWj7hwdugS4bOCMVzujBNq6hBHhg6YdnpMg20oaRI96hE8+AFmk+6QwsjPIO8FDCDZXAQA/+8YmYJAgrP1hELB4hkZ9xhjNgooRlwEOOCIHkL/U2TW99EV5YiubI0HSHIyxJDKgIJ3keoIZs6BKVqJTaxqopw4VkiXQiVEInQvAjG+TRi4LgR5NQef8X/f1Jh2mMiOjmN787goGTYDgCLksISZchUHy/5CcQ5xc/fvyvjwK7wyKwpEuCMNGaBbGn9X4XE1cekaJSEF86StkkKxoNfCk0SPCGackvWvIORLzD/Lbholt4YBsqsCJN75jKf3Cqkg0Z6hR5SUqB3EEPdrrF7ZSwjcJhUqn6i2lCgjkQrk5RdDktmLeQUFWvGkSrRQ2YO+sXRJ1KAZo8RRc4QrDKtMokmwXhnyDdSjrfgCEdcYBAPq5o05F1FYpZZQhJFcJKQVrwsaE7AgRCYAWBYVKiBUEq+8RnVoawkqAFxaIS0kHWfySUIA1N6+OENbaGNPSthhXI/CYXOiX/hEAKHwIDWu3aEA5SBEtthWfomnSEOPzgFmAAXGp5SxH3wauzgIRnPAuXDahOViLsZK5npxi6+ZnwlGNMB7YWKFPtIuQWwvqcbwU6P9EZMQ7ZoFgh+YjZJ66vIC30iByxKMdsxC96Brlga4t635WIDotvBe4/VBC/u6H1bJotGgQpYjyL8NKOvJyRKb/IKeg+MR+LzQgrL4vFVepyjF9cL0UmbF4cjkjFrHJqk1w4x39U1YUtPkgI8puRA27QxC5UAny/yEoQt3i3GcmfMLuKBP/auK4C8W12c8wQCL4uSyMKqlEX267MWq/ABomwSpCgAkLiyWpR5ZgK8wdjlZwt/wQhKq5AIBBFdEV4ysfjcUry8YY+chKNGFWImHenKj2PeUF/XgjdqDxokVghRInmXR5TSSnkNvojmPOzRfCc1jTbydAIeUYconppKiMECwDOh+skcqjlgYNySn6QqZPCS23NmidolYIFSHTrirR5ICFOSImmZ1StkhTJegu2RX5dKNoeQdk47DVFoG1UEv3Px9ImSye+hexsy2Qbp8Kft8nyALmpb9y+EcpTOwVmdOtk150asLszIjh5H+QZwQsWQlg874y0FkZz5ne/WXJIJdl74DPxopLajfCVwFvfDdeJHvIN6oh/5AodIAEx6PGNPvwD4hZPCSjqEAt97KMRrP/ARjgm0IeDh9wjFDBCFvaxhXiE4QfVyEQ4piCOl4+EDPXIghdqvoUt9CMM8chEJnjuc5CEwAeyGMEjtkDzeEzi6o3Q+T2u0HSPFGAVDnCA0Pdh86tPIgxZvwcJXN51hjyjG21gAhMcoI+am/3qYdjCPYrhgYq33SDsiIAP6mCEcYzAC40Iw93D0IAgFOMKEGD73w/Sgwg04wtGKPwE9qF4s29hCsXAgwj0APLJL0QdESCED+phBCb8IxZkD0Pe9REEPNiCHs/IfdvHAGeC/IAgYxiIOthwhmZwYAO/MIIDRqAPN+gjFg4YhwRcQA+XdG8heLrv72WXkOCjhuE8eUD/KARwAj5wYBW92AABjCCLzE9fFCiQARGWMX/TM4QfbZBGLnJxglBwgAXvYAd0gALwhwIo8A7LwA/8oAa0ZX8KIQPUcAIS2H+IwALA4AR2QA0oQAfAIAMK+IEOuBD8UA5OwAcCcIJccALScIFOAAx74AsJuIBqQD4hqBDXIATAwAVswAYnGAq5sAehwAW+IAMPUIQPgFM1uBDJYAcuGIRcwAdBKABCgAFwAAenYIWnkIQLAQcEIAr/AAzAIA178A+rkAynwA3ccIZqqIULQQB1sIESyAVn0AenUIdqWIdsqIQugAIRyAf/8AJqmIZoWAV5uBAdsIcRKAAcAAdpeIZo/4iHhZgQ4rCHwHACbECHjWiHkbiFv4ACucAHQoCGjYiGm8gQnbgHHIABoliH3FCKDJEMdMAHIuCIgtiKrqgQHUANQsCKgXiLCyEOTqCKmVgFWeiLCXEKySAQokiKxqgQxciKttiMDLGMOUEBIceKMwEHTSeKMVGMBKEO/aaNAxGNKwGOFlcF4iiNDeGN6sgQ7EgU5nhG7/iMCZGO/1AF5JgT9qg/xaiNV1iFVcgQ+5iPIrGPvAUHGIABsNAHfQALDumQVKiJBfGOSXiFC9mQDemQGbmQsGCFBEGMBUGQbZeFCnmRG4mRGvmQVEgQCTmOQhGP7AMHHMmQF7mQ/8CQAv/hkP+AAQbhjSL5EddgV/74Dwj5kBnpce6IjwIRkNJmkATBjvRojzJplAyJlFsIjUTpcT+ZVtrYlUS5lF3JkwCJhf/wj1+ZhVO5kQwBC1RIjTvJkynBdQlBCnKZIwEJkETplV+ZEIQ4EGhZkja5EBgAjY94CmZgBlfIE7BwKxQpEFmYhv/Qinb4mMy4kzqpEGxphY2ImOSYAU5ZVP+oiZNZlhJZli7pmKdZEItJEB0JjYZJmAhHjyH5kY1ZllY4llhIjIbJmY9IkBhwBVsZEVaZENa4EzXADUq5lClRmxiBnHYoiHUIkI5IiwjRBzBpEcPJj/dYEYO4iohJi4m5EH3/4A4ZsQTu1oqZSIuQ+Q9m0I4HgZ7Y6Z5EAQry6Y5JqHAgUZxEEZxu85kUwZwTYSsUQQpw2W/ZqRP82WsFWohkgBEA6oAHuo7/UAPCuZoWQQqzVpcFsaAYoaGuaKEpQQoPOnAwoBL+6Z5VQKFzUJ8TaX/6GRLe93fmKRA9sBDtORE36oAZQBA9UKAcyqLFCZfMmaMs2o4nWqRfOQQYQKTs+aO+eAX0s6MEcaQOSJ4NwXVOuhAjmmMJKpj/pBNbOmsF+gBDQETS1qU84aE8gab7SRniaJb+gaFCEaZkUaILmqX+UQsrQadIiqAgQaWFKKATgactpo2CanGE+hHwGXF+/3AQgOqXZBGhCVEC5uIHevoPjYoRjyoTiTo1lXCpjEOffTqq/5AIkUmqyuieiWoGUuqMrfqeTbepDCGqCKGm9kervhijC9GgIlGiqPqrBwELL9p1NTCjFKGrCKEOFDpuMPClDGGlKmGsqFoDfbCivSanDUGhsmoQndqpvGWrwKoQkhqo4WqaV1quQ7Gt2jWuNFGj6jisL7eY6ooS3mpe0nqLvEoX8GoQ1ppWIGoQcsqnIciuAtEHfZkY4OqK92peCSsQgzkUDSsQ+cpbAksUGsCmSUiIANoH2CqPlbGwvNWgPEkB7uofV4Cr+jOj9YquQhGU5bqvAnGdLNunsBCxtxbYB68qEPg5s6SKD6j6ABrwD2baIQEBACH5BAUEAP8ALAAAAACsAO8AAAj/AP8JHEiwoMGDCBMqXMhwoJ4QDSNKnEixosWLGCnmu3Uuo8ePIEOKzGhBzMiTKFOqtJhGSYWVMGPKTHnrn8mZOHPqjPhDT8edQINetIGxEy9nBJEKXTrRxk0xRAvetBm14VSo/6oSrNAO1T+vA22Aq7mVqVmUL18OVCuywrkKYMCxdXu2btiIcwmaFMN2qkWTHX8KPBdCybnAdhNf5Mt361S2FU2y7egWyZqfL98aFKx4JlmJLxtX8CvGL8t/kP91tALhp+DUnWML9DsadeOBVyOjNigGXBrKmAXClh0bMuPZuNNObCfZIBgraV0LH078Y5qUjxlSj7hmm+aDnKur/1zTFrne86YNXke4LUTetarFz4RwUu3tideHs94uvz/v/9rNlkYFsKUBzn0KheffggKFkE9D+Rn0DHQLKchgden8kyFFafBFYEFrIMHfhReSZxFEqKWmxA8jCkfii//okdA2/yjR3m56WQFGizASRx9DWJhokBII3XIgjz2mtJ5QUiiRz4AE6QEdkkmOlJ5HG0rUJI0FHZHDh1XudJ0YS+q0zR1cEiSFHlSGCVKZHP6DRUY//pPmQGO14yZOHZZ5pUJCSvRZQUgQFJdoe8pEVIf/MArToP+EsMaDBRV225+JesROo2QKBGejFUH6aUEyUkoQEvnYl2lOnS6JaUFcjv86EBgCfQaRqQNZ8QxtyQG4akaMBruXrw0VKlCWdhJp7EAGdsiYfX0VpNWvVtm0nrNEPVWVUxoulA6K/6Aq0I93DEQkQRBYUZpNytVGrUe04iagp8yaR9ARHyFRrpwCYaFEY6+maNO7cYLqJ6ieXnknQuASROS+p65xU23D7qYqwSP1OS9CMk6ExMcH6RqwZAFjfFCn9torq3oRKUHkucz6ZppyeoVm8ml6OVrVyhbBLNCE6543W5s3I7QkoyinRCMSd3YXdNHYyWvtR/Em5HON8jxdENFQIzStQT/WiVEcAl0NDgQBq8p11wohS9EzBS0ThxQDpUNfXI6ybRGuFXX/zBCkB8URxzIGraFuyXpbN9GcC0EsED//SLFsjdukwXPiKzHOeL/jLqTEvnIvQzdBceQDxi2IY54S3xdJMfpA2fwDt0Vfd72pQlUH+Q/rux8Exo8NDyS4FNuYmk82IchYteoVXX4Q7xUJTvjk28QRQvDMi+T2QPjiO1A+VzdEtkFSWHF99jh5H9LgAhmLxQzbYHE++hNBD1KgC0lB+L4q/LPG5vRbEN1e9484qOAI9gsgUByHkHMRUA3waJICc0LAIdWoboRSwgAJooJsuC4hqWMe4CIFQIbcqVwMdEgBBTI6usFjbq9LIcImWJHJ/QNi2whf5NRUELKJjiCLiFwF/09GQ4mo74YVGWK5XEfAOERwiFGSVhH/McKRjK4TNNoGvq7BxH/wQwUfHBKaCOI85pURI3foRD4KtY0MjEEP+ejEHVzXwTDucIoMWU8VB6hDhtyBSOzQg4zSMYd1eEAPR5jjC+2Yx+zNziBkkZUMC9LHG97hDkh4xi3SgIpZpCIrY+iEFCL4R4fhkSD4m0glEfLDG2oxHTZwhio+KYZbHGEZEbwaASc5wR+kYZMU4aWalnFJNBVvR85ACipsgAV+eJCREwmhyQaFPYIQ7obn+lwD9+cylwnEBl6xgQ2eoQYYCvOUBalJFZFokDkqRIP6a5LLHGeDX3oAjK7TZvNouP9OdgbzDssIqCXppgQskAUC2YBh4xAizZvdop9oBOj4BkK4dNQkBHFQwkQXWpC8odMjxQyo6Ag30dMhQQlHkOBHPbLKg1ytmBfUH+Gk0AkWrqEwDIEivT5qw4tcUgmdqOklRUckI0EADEfU5Uor0tKEiO6PD7ih/uT0DLLdwm+mXKpFTqjEgUBsGRrYX7kCisl8WKFRYtPqSPSZVZ+BVaADlScSfrk8FqpVJC0FKD9CR8yfKiEbawCmBSVyxq5VrVA9vQg/NDC+OQ5QBXo43V0xsrDBLmQZ/OAH+wDaJCn0DwKCLeXfJvuPIx5EpwYRaV8jp9HYHZW0KYFY+PYFUJH//pRuKiCbHh6ZWNiCTSCm9VwFlRA6Kfy0gLm8kUBMxdb24TG4FKlsQmo70z8SKZc+S6BCCkuwMSjkFmm9iEiN200n1ohIJQyVby0SuvO6zJnnvUiZuFuluooEuu0kZjcFktv4WjYiEIVtZc9Vyv2C0ZtDyuF6PaI+6V5jXy6jUf8QbK6LBNi3+TBtJ5TFtMipIIfSBW5DLowx/I6kYUEVCJcEl8OmThGrKqmJfeXkPe9l46zbCDFBRDXDCaYSJx9GIK5mF0lIfYbEBKumoVIi2YFgIRvyQ9GMBespJHftCL1VSVpDQLcmH6SM9DUsFQUyY4ykFQnGoCKSrZy9z9S1/8wekQJ5HpqQMCuwrkdOydnUvM9aLTidA7nF6eBckKqejs5/lojuyMPo71mEPEgAh5zIk14nJ3omd4jqEUx86ZzEgUYZ7nRCsowQTieEH90z9V1JbRFVt49soRb16hqyjWu6WtYqSePubo1rlMhZTpXudUxCsK/5rRfGA3nkSjqG0xgpW9gzwYL3wgttCSWEPumoK7UzdASIQGB7EXl2tRsCgWuMS9zjVkk6zgUGdKc7JOm4gjjKcIVrZIjQ78bIGLRQjHu4YR86MMc9yuCBfJ+EAnXIwj7iEY8w/IAWmQhHMPpg8JCQoR5Z8MIW4rGFRqxjBY2I+D2GUHGPhGAVJP+YgMb3sfFJTCIMIf8HGsBd8ogUoBcOQIM3vLDwMLj85Y0Ixz064O6aK0QP3egFE5gwgkcw/Ocu/0cm7uEAuxl9IuyIQBuMIIFxKDweUP9HGNwQhGK4Q5BXj0gGIsCBXxjBFv/QxxZ8HvVG3KMYeADFM6iddoNkQBfdaMMvmCBzufs8DFvQRxDwYAtQ/I7vfR+IOs5whmasggBGYAIasvBvN2QBDYyXACgg8IyiR/4fZAiFAPjABR+8YwOYJ4EDHMAECUjABSgYw96RfXqHvOMEuchFKDiAiDbYYQNfEIXyRYGCXqRjt0pON7KxKqM8OAH4uThBKBAhDSfYgQ50QAH/CpxAAUE+JCE/iIh3ed8Q9tPvAb2QhgD+wQUuhGIP3XcCNZywBx8QgZjLQAS9pxBEYAd7IABswAarh38IsAdc4AtEoAb8IIGQM4AJoQh2AAyhUH/1x3oC4At3kFkiaIEKIQMEgALAIA0quAfDRwQi+IIkmBD4UAe4Rw25sAd80AzX8AA8mGk8GIMJgQEE4AKiQA3AxwZ9cApwsIRLeApAqBC/QIROIHwvcArccApVAAdO+IQKkQy414CroIWnMIZbyIUJ0QG4J3xJWAVkaIYLIQ4uYIR5QIZt6IYJAQcu4ARtQIfcwA12qBCnQADSAAtsOIZ++IcKoQWU8A9WWIeI/4gQ4uCEZHiIj4gQcCAQWtiHlZgQW1iIm8gQmviJomgRZWgWSyBql2iKo3gQfpiKAkEGiVaKpSgTsNhrrniFq5gQlDgToIBOrqiETNiGs8iKOXEFCVGL2bOEGAALsNAHzPiMGNCEC7GLfbeEz9iMfeCMzOiMzhiNsviLOTGMAQQHy4iN2XiOAkFx/0BxsDAQ1PgPVXAWNcA81tiM26iOCOGMmSgQGHAFcPCOQbEE8Yg5cGCP98gQ7SiGWAgHoKCFrlhtD8mI/3CJ5GiP2UgQ+IiR/+CNfXiIp0CIMYEPBEORBLGEEzmRqUiRTGiSBYmNEoEBhtiHW/iRGLBeKYmS/P9okgjhh1vYkhfJEN7IhwNxCn2gDuK4UhE5EPGohIwoiZQ4hhJpjRl5ENGYiVeIiwUBCuoQFFPJIFDZhmwokWJJEE9ZEOS4kTXZjgNRlY3YkaFolmMZEmpJMEf5DwDJiQMJjCs5iWx4hVh4l0HRiwp0iH7YkWNYiIVohW9JQ4C5FJqomG2piY1pEIKZEXOJEBhwijtBCrKolJ2Bhe5olxfRAx5xmf6RlHZRl6ozmbLBmokBCyRXF9xgmiRoBtVGmkBhm9AWVQnRlbk4EJr5Ee5wEQOZPTX5EXMgFDWAmr9JCr9ZEKp5aa5pdLAwnWQ5EbCJEdY5Qb65EMf5nBqpEtz/wJx3tZ3BeRDROYrduZPg2Z7uiRDOeZLvaYewoJufWJkGMZzziRC0+YfROJ+46Z7m5gEYEJvPSQEwcA0U4BGJYBCouZ3ysYXjWZxA8ZAYcA39+VEUKhROuJ7yKBCJUAt+AKLZo597Mo/Z04tdeZ6Y+A/GyCANelc1RSIj6ibxWRHfWXGHSJ4RkaMIEaACYaC+JY7paZkLYaKrwqMggZWdAQMmU6R1MQQZqo4vKhAZUDS1QBAbihBQChP46RFC+olI+okoup+WmBAlYHTu4KMjwYwxeAo90KVcmm9y6hFj2nd3aqYZcTvChowLoaSbuJwQyhAeOm7cUKUTkacF4aeJr+akMXGlC/Gl61WoA2Gf7UkKlLoQGYprbKqnB3EFdYoR1empk4WokUqqO9GpU7SlCWGqqKqeG7kScMCbClGfHyWpCIGrJ/EAlkqVH7WgFzKoReSqr4oSfNproQoSFACsk1WomyoTuupbxAoU0XpXgJoT5larRcSqiQEKqopHzPoP6rCYxSoUzxqrokir88moBBGulVgDQFoQkDqf1YqI1JimzymSA3Gj70kG+MogAQEAIfkEBQQA/wAsAAAAAK0A8AAACP8A/wkcSLCgwYMIEypcyHCgklsNI0qcSLGixYsYKaaxcC6jx48gQ4r0eGuNs5EoU6pceTHEGJYwY8pkiQTizJs4c0psp0SMzp9APaK6eMtChaBIQdow6FOMjaUCoUaUmpCqwXz5jibdKtPnP68e0yA8auVZx6PntBbsyLWtQq9ixKitQDek3H8V0g48JwZcGrVuA2eUC1fk3YNgrGg9qlWv4MdvCd5lDLKuwTXG2KLFyxay54NHfVYAO3A0XoqiESoJQffs5ryfYw8k/RUvYbxzG4r5C5igFV7/Oqcd3lm28d6STc9eSJvgLXCHBVKmbLy6wNTSC3pFPjt6QT1Kemv/PhvcunmD3BN6J4hkTfriAm2ev5iu4BqV6RlaNmgFQv7iFVg130cCpoTFfQZBIFAaaciFXBrQDSghQvKxx9Azpxn0jGITdgjSNgnlc0R+HpbYEBJ6NPeGHiSaaB0WISIEIlNx8NKiiyjtVmBGEDR30H1KzEhQYj7imBIMBYlV5EIwWgRBCP8Ied0/a4Rn5JUL6fEPEkqUJtA2rGE5k08NiqWTlgJ1OVt/64nJkg1LKpRPRhge9NxhcbqJUZ4RzSmRmQI98wwWRxBUgR5vkKacnh812WBTXqWxVFx2afhPfQYhkRVTC1XIqG4LSiYWoEwyZBMY6UCJpkCF/lPWYcg1/3fjp6EmKVltkpJZUav/QFDfGtsgISQSC/oF2HaG0lpRpP8oOWqz0Dan4Bq8ekrQEbwKJAVCGyJr23KFKYsaqWBRJRZVfv4DpUIIMrQGErchZ9ms4i5H6mz36lpQl+si1KRDURqUhhI/eGsbdVPW+1GDtfJ50KoDbSuiQeCA4WOs+yms0L0JA6orwwL1O5EU20gpEBjQNUfpwRpnBPKozMLJMUXbHoRFTwzd1vKetTWF0rbEFgSiw9eNRq/GZtpgJsgIgdGQtSIXBE6PkWUY2s4pYVoRFiDWPKRffJJGNNYzSRHHP1Ko+c8zYGBhxcoRHY2j0yFFndDMBJ29jNdpbv+DN9kLpbuSgv9YW5DeBsWRD92Ax6S1QAi2q+5AdM/M92XZhED4342TZDOVoBP0b4jbdLlMQUhkDrFGnUt0n+T2FfQMBE7bfbYUlysBjt2ts5RtRmqgzXc+Z6vae06CVxTHMmoPlE0+vB/v2X238536GqNLP6EUz8OuPUy/UzhQq2YjpEKUyX+f1H1mMg6iyf8sws+2d6g/UtAF1a/QHfVn/4+WSNCfQOIAjzhcTmD2s9VCCnUE+CFkW80jCJQiyA944K4gUhBgAg1SoVsQziNp85oAu3Q5FWTjgNcq3AYnEjQUNkR/nehEmgoCD7RRZEetW5pImreNGAqkBJ24hhL/vGZBF87wVpzrnOEyUrNrdIKBIXAHFp5YOrMVMX8NSSLZlkiQ+gnQiAC7RpRCkI4hoGII6RiDHrCABDWo4IJHZI4WsSYWLmJwIc17gBL2eIR0OCMVqgiQDW6hh2wYcCAC1GAC07cS/t2hE0HqRD5skAq8oAIVNgDDCRUJsBUWJAQ2qVD49sWQDN5hj8FCAjvSMIcKYNIGEDhhBAniNReObWere+BCcMc/VL5vTpJSWgjisA39zTKLniTlQY6prWWcbo//eIAib3GLkkEzjhK5pbIYtEua3cGZwoOjQPxkhRAcAYwR8yQ7WHIHKYBzIKc73cniAIY6RSSDCAQcI1Fy/zo4nk0gzrxDCEJghTQw7iI4BNy9ugQ/ZgpEgODUYzvdKbz6lSwNduziBvdJkIYmBH7glCE0eVm/OISAm8kcyftopoFl8E+a/PtHTLMBAW7y7pQI8V5KCRJBTs5yGS3VH/3Mlg0wcM6hO5WI19SmyDtogB/8eKgA+ZENtkGLV+g82U7xt7+HGsSLd4iDBgAa0z0aMh8fVEhW7VchYTGEk//oEv+AGgc19DNNNdzG4+6YVIMc9J4M0UBd/+HSbVnxmirsq0ocGtPl/bN+Q+SHCoL0wo4qdmQDceA3H3vKLmUjG5SNT0LkWpCMqg9T+eDqWxEJTpd29h/wmJ/a6sQrTv86sHccpdxHvtlPnAqkgGn7JAaRqlhUZYS3Mn2tFFTQztUSJJeXPa47eakmySoBrhgx7ZXSer9dnu4OQjLka2XEuugeBAmqTdMFQwvbPRK3In81L+owCN5gPfR875UvTE65jVZtg3slw6Z+R5kSYiGBV2ogJvxmRGD9WiS+BzrQnAo1WfRGRLvS819IbMLdI2Sjvw3+h1FrdZA50krDMpEP8UKABZFxdyB2xPCnoJTe0qJEPui9RXw5+LQNygcMMu6xtkC5RIzeLciAc5rTfpxYkcQBAtTcWJNFewsTNw4ip2KJHsBROBkbGaNGJrGDdeycHV/lIVF2cEJ0apDssfn/RxHbBhZg9OaB1FnNIIkqtiQSYjxnBAl67rOf/yHojHSCy1gZ9PhQUuP8KWHPikZKHLCV20jHZNKJtvRP8tE/FGsafEfQA3Q/HRM568Ge/yO1TCywNlSrOiEvHgiGYm2QdIDo1BIx86sXMgYPeIAdhaL1rj+SDnrIIgj3mAIjzAGLvQ4bJO74RSzcsIV4hAEEkQjHBPrwbJHAgABZ2Ec8xg2JH2whE+GYAiyE3e2IsKMXI3jEPrYw73+Y4h+NQPc9rsDudiskHYqoBxom4IV5N2ISCA9DvsOBhnTo2t8JYYcJfsEENHhD3GFA+CT+ofBwBKEPEHA1xBciAxMQwAi2/xgBxjUukHhMIQiymN3II6IHTnRjA0yQgAPCnfGNc3wL9yiGEWbX75kLpBsR8MEvjMAEB+hjCxkXSCP0EYQi2CIdzxi10QliggiYYBUEYELFwx2PRuyD6niwhQscLvKtF2QVrxAAF3zQiy/UwQEjmEAsRuCAcUjABfVIB67dnhB1nOAEuQgFB/7xjg3UgwB1qIMLXCAKUeRBDyFoO+EFAgMn5OLziUcEC95hBzqg4PQocAIMIDD4zR8kD07gg+z58I89SMMJTqAGHagBjBfMTuZb1/o/YOAKYAiADWyQ+x6A4QRgSCMUPoCBqF/CEOEb5AceeQn2ZaJG48jADsDgwv8/ki+QUPBBAL6Q5jKIIE/XI2QZpXf+HhCxh1CEggvsVwNUo+r+hPDDFUaAAtTgBNJQf75wB/sHVf23EIxgBJVHDblwAs2wDPygf/y3gArRgKKAAsCQC1yADw8Qgg+AgQzRAXWwgYmXB6cAByxIggwBB5QHgUIAB6ewgi74gr8gCsCACB1QgzV4gwzxCyiwByJwCtzwg0C4EMlADThghEeYhCW4Af/gg9wAhQsBCx0whUhohQkBBwLxhFyYEKcwENxQhWHIEGN4hgxhhmrYhhThhW6YEBjwhW5BAQ4Gh1OYFHMoEOoQhwSBAXvIh2rGhj/Rh5aWhv23giy4iC0oh5//EYhkAwcYAAuUWImw0AewgAGNWBBLsBWgoD4rWIl9gImj+A/cVhBGOBBXkBSnKD0sOImjWIqtaBCZSINVCAteWIabN4mXCAsJsYoCgYkYUINsiIuEJ4mXWIoM4YuaSIz/cIRX0AO+6BaIiCN4aBBwyIvKGBGaWAXOKBAYkAHTeIcH4YWL+A8taI7ImIwNgYm4WIaEmBNipCyMKBDXSBA+WIO8aIoN0YzwaGl4mIZpSIOIWAV0CIbIyI9y6I//iBDjqFg+mIcDUY3PiBDq+A9z6IvjCIjN6IS6uBBkoGYUWRGKyIg06I0eORH3+BGQmFLw6ITE+I/xuBAlMBIypBCd/4g1M6kQTwiGsRGSW2GQNyGUErGTFzGLKwELn/gT8eiFfTCS34OUfggZPokQp0CUCfSQB9GSKEEKE4GV8iWVIgGV36OVHyGWIEGWeDaPCQGWF2GGarlCNRkSdvgRQwCMJKloS3mGGfCLU3kQZrl5hviXBIGWC3EKGeCVMaGYl4WXERGYUwmZIRGXO0WZE2EGhFkQjpmZnJmEdfkP67QQK3kQRglxPVAQksmF7kAQQDkElnmGmxmGGIAk/TiVmOmH7tCX/ceYKhlNpjgERsebHgGUQJkRNTAQiSCGWIKVr6kS18iW8lWFbokTqZkUNcCGflALAnGc0nObAuGd/1Cdrv+3mgexlwVhmP42htOZEXM5H9qZEet5HuJpIu/pJsB5EOD5h1ypZvkZE7rpZ82pZhdQCY1jno0zmjmBoEe5dQramQXBDcnpoBbxn912BQ3KnRcBiG3IDacpoQoRmzMHoh6KgewQoJnJDfvpEbCQk1xIfd1GBnMQESK6gKU5ov+AoUCIngRRo4nYEDyKEjqqZjRoo0Q6Ew1qXkG6oAuRpO5noLs2nx5xDT9qom53DZQJpU26a0yKEzcZXU4qEx3amSyqWDP6D18qGJ/pSQY5mEHRB2X6D8GjPaNJpSzBDQ8Qn9v5PYj4o0BxpBu0BGRwCsLZhmdapIaKFIPqh6TQngYcEaacuaULuIqD6qcumJyMyg1jdaht+E0yNSEBAQAh+QQFBAD/ACwGAAAApADwAAAI/wD/CRxIsKDBgwgTKlyIMI2FNAwjSpxIsaLFixgrQliTsaPHjyBDZsTiQaTJkyhTVtwGUaXLlzBDirEgJqbNmzgX3sqXs6dPnFjG/Bx6saZCoxJtiFGq9B9TpP/S1BSDimpBcGCIaj1Zs4JAr/+gVkzj9ZzBc7fAdT1XdqvbiV6nhjUI1qKYugPN/tPz5pzef3jf5mwZEe9dsR7vJkSy5q9fwT8JSwSL+GUFKxDAmg0MuTNBpIrn0p1INmEatQT/el79+avrCqErKyyN8Bng23krbGbNu2tBr3iBz+Y8EEm+tv8c4ybOe6tiuQPFyvaN0IptgXoDs2XeHGNJlJQpMv8XA05y6rp6zXePCKEgz4+BQx8MYVD2QNvcb7NNfms9SPsxpSPQLfK5h0R+m6nmX2dpXEfQNgutAYZsb+ixYE/qeYSFQA4qZKESRyAkRhwZXpgSTwCKRJ9ASBgkxTYhGgSBFfmZ+NGGMK3YHkEhcDTRGsbUaFCJNk5kw1B6rHiQFHoIWaRJkh3p0TMp/gPGMx0OBFscvDw5VJUm6SFgQTWBoRaYXoIkFUQQofkRlgitsU0FTqb50VJiSbmQhRZlJdCO9wmkBH1u2pkRmzmB0d6Y74VIXlbCFWhoR+yIpl5NRFpkHgR+GmSmGEg5WeekByHVZliZDuRjQYAWpEeW//D/hIUSU8UlGm5kkjrRVFKBemuJqSoEwTP5xDgQhP9ss4avWsam66HmSaVnqaZ5xBFWuIYVF50EjfosmkZB15GxMpbXLGCgdVXos62tGe6RmEaVEJ8IKXkLEsgahMUboIn4GrsHvVfQtHOJQRhUwRYkoJKxgniQEsvCJS7AFRkskHS3TjSmQGsogRA4raJLnKQUR2Sqv/JSG1HHB4FB4kLCeVtyfYiuidDGFXn8D7khWFEobDLP3FK8C8G6EBj0FmQcmLCJPDNFCf95ERZrtHgQOFQ+7RLBJm0chxRSKPxMHJ3uqvWbSeukUBzLLGMQEmSfbVN/+tZLUdguKoGz3C+F/8yQ3wXhjTdBMyCRNt8plS0Q1Qb5yPBBVePbeDYCY8R1yY+3PFA+lU+E40BfH7RNNpkjThS5B9HLttuBg1O66SEBPhDqEN5xc3Fx/DP4QGps8zrsJ3o05u7JHpENuYcD3xkSOhsUhwqdC7S38pEVJ1DoBqmgO/UuRc9Q2DzRTTfnBi0DTzasc48S6gzZPhB9gA7L/iLYH7VQ1KTSrVCLViPUvKDE+wd9bOO+6y0igP+w3f8yhrjOQYAw/VGc/y4Stm3kSyBq2N5A0ncQ/CGuRBe0yB2U0IlO/EMJAVRB/RRim3CpL2X/0N9H8FbCFh2hB/m4xjXuUEB4SKGAChGYB/9fKMJ/dAJZJPHAEUyIrGUccEn2Y6Dp0nCLTNkubIJbYEFsx8RtdOIZc3CGB7AAgyStQQoqQCBDWjLEIk0vhnCUCBAPYrs7QKh5WEBFKpyRBhvc4hZgkAI/1KhFIg4pInNMCA895jEvHgEGqHDGUpyShq8VUiCDU6P6qKi09iEEbFJgpAV3FqIq2uBIEIjDES4pkAImciBt1JUMPeI2jz0AWSYEkR6qmIYQgCN5hiRNEQ/SNt257wFAJEnx2vPKYNoNJcu4A+uk0Da34c19Vtil95zpkWYipJqsyx3oBLINPcShihXxpvLayMp/uO2dGxRcsqwQS/WxT4bI0lm+1Nn/Smue0JU/tF0ckJAwfnIzISEM4UCkmUAlKKGOARWICtZQz4MqhJEJWSAP3blQgqBworOkyDa597vAQfGh7lwGP+DZ0H88r38Whcn/Lmi7tokzgSd0qBqy0c6IhJSI7FPkJdumAXHeIZQeUwE4mkc3q12xo2p74aoWwsqjLiMOceCHBvwpEB96M2w9tSgw6agQm2pgq9tTQhzgEVacxvQiCv1kNd0JNofeIRvZMOhbJzLSgmiUmmxLq0RXGBHimeenQJ3ICK/oT7Dazoc3dY9HDxpUhVT2k5gM21FHiEm2apIgR3UVQhA7s7Hu77ILddtRQylQnqKkohYFWwIXOdjP/06EtHslSFA9ttkROlSiv6VqbkVyhBA+9If/kwJb42oQ5iZEdjOTYEf2ycMLxiEbEGKuc+8HPNxihCcOHeVAshGHO0akr8MdSYhQpwIlQAgJMMUIbJ05S/qEIAQ42oYKthHfNRbEu8CTbkb8VDYl8AO+CRnTHxPSHwCzq6RxVIl7TUsQRBWEMPNll4BD8ksAW5i7ROyUgy2SSjCMeEj9gQh0lQfIgmx4alZYsKbkFcEYUjHDaQKk/kx8EiQc4cSjJQg6OZleK8UxKzJOSIeLDJLPGQS9T45DPjgyVSZrpROqtLJlVWIscvEQtVqOCJgpMtAxhzkkYObHEcx8ZpBcFv9u5GuzVpTwgDjLeSi2g/CdYXKH++55KCFQwjMOZ7Q/nyQE+Si0oQciQUUPpFXDKsgR9LDiPi36ZlfoAyz6cI1XXfol6RCBA2KgDzdEAh/BwEA6HP1pjMBAC7HwwhbiEQZUACET4RiBB1jdaorAAAcTkHU8ttAIVKyjEbgOhjs41WuP6GEVJMiCrAXSiElMIgzIDgca4NTsjGTgHSRAgze8sI9GhGESAsF2OO6RDAhUutsI0UM3esEEJoxA1udGd7ozcQ8HpOPF8EYIOyLQBiNIwAFZmLW1BxKGBsSgCMt+d8AJkoEIcOAXRrAFGvRRbX3/Ix5TKEYRriDxiQ8kA7r/+Ecv6mAEe7uB1teOhxuCUIRxgCLSJo+IOghxhma8A+P/GIE+9rGFfegjCHiwhQRAAQaA51wgZOCCAPjAhVX04gt1YAIatu4ApbtAFGNw99MjwoIT5OIfoeDAKt5hhy/8QxRwh/sGVj32iOTBCScQyAlCwQIW2IEOdECBQKhBAU/XfU8bkAYXFs+FUOwBGE74BzX+IY02DLrkY1+CE/bABjb8Y+q5AMY/cpF2MuiBwgX5gU9QDxJe36QNdlC8QKZOdQE0A5kcPPxCyuECOoj+HyzYQ9qJoFJ+6H4iBTCCC1BADQSQ3hfFPz5FHqB8UaAgF3toBhH4kUHpTwQfLlg+/zVywQcZINP7FfmF+E/wAjjAAf3p730u2gCHU5wC/hRJhiiosQdY2B//FNEBogAM9HAK3ACAFCEOKIAD/4eAEyEOG1B/9+eAEgEH4mB/B0iBEzGBGsgQ95eBHcgQGBCCFTiCJHiCJsGBKJgQKvgWS/B+RdaCRPF+oJBeMugZZJBbJvgWOVgQFLBXpwALkNEDL+R+/7CD/9CABWGCN1h3cIABsLBpfVAQsIABEkgQNZiE0vd+UCiEUzgQQkgQVvh/QfgPWUgUV6AQSzAzcLBpm3YQYSiGV/gPcAAKZ9gZ3ICE7NKGU6hpX7gQY8gNB8gN9/eHOceHfWCIEXGFIDgQev/YbYhoEfVHiAYRh4sGgwbxflIoEJaIEFE4h0SBDwuxhpPCgSr4hImoiAgRiCLYZk2ohQNxf08YhSIogY2YEKqIE6+YJhM4iALBhVBoEGNYf/9wiwuhDhNXBQWBifZ3f1UgiMbIGo94NrsIGSWwEHe4gqxBCtFYZKQ4FNVoJ9M4EZ34FuHIZOOYEt04EJhYZOWIEulYEOtoKGloI+2ojR0xj9zzABpoQiABC984FPpockJBEYlwjkREhPi4kF6SCDH1jhJRAzZBCsOViwphkQcBB31wj622BPG4ggNpEWaAfz9IERrJkB3BkSiZc8gIiBFBkfBHBh+pgXdYkjPZgSX/iZIBmRAjyZBw0JMoOIXZiJLX8A8lcZMUCAOg0Ak5CRISCZQEEZLroYyxeBAIaRFI6UyNKJU40QdQ6Ra1MBAOGRNcqRJZyJHv95X4uATuUDJ+cDYqqTxXyRsYkAEq8ZZugZc+8YE+EZdpUgkXoBLRWJYWMQQEcY0FMZQxJYg5oZhauZJVqRUYUI8gYZgOCJGgQJmRCZmciRCI2Zn415ILkQESCZoK0ZamqXtNyRAw8HQwoJapSRA14JcZgZEAiJrdBgNzCZm7aREwGZtFppkK0ZsUaJsmUQOwUJqGhgGwiY/cIJzwVwXG+RZZaTrV2YG/uRDECYDQ6RNW6EzdORT8YgiIEPlW4ZkS5wmc/1CUpjmd0ueY3GSc1ykSVXAF2Wll7gkT6SkQGqA+FlmePbGdckOVBAEHhOl9ZACg6tkctLmgJNiDJ1gDdokQE8qZk7mQnwmZEimKsXmgFGh8D3Cf3REQACH5BAUEAP8ALAAAAAC0APAAAAj/AP8JHEiwoMGDCBMqXMhQ4K1tDSNKnEixosWLGDMOTPdDo8ePIEOK/Jjv1siTKFOq1KhkpcuXMGFCjEmzpk2LELDc3JnSBqqJP23mO7iOp1GPYv7ZUChmadKIS200/Td16UCrAiv80yoQVRxeBs8dHeuS69OBXC0+rSC2IJit/85pTVuQLlmyZ8lyFcuWIJZtFQILbHu3MEKsDM9qXUs1bd6IYuxmjaukI9zLcQ1rvqiYauPJmCOmWQjOpF25m1NfnGvw8cdzbzNnJYxatW2JkQW69gxZYQglYgmj7Xu7+MQKu3UvlExwWwi0l1ELN0794G7BEZkTjB169uDqNSF8/0SuGzl50QpNJicOGjzMMSiT/9NzMI383wtpa3fPf+Dzg+L9M1pCSKyxXHv9JVjRf9ZZwZ2CEIb0HET0GXQLOPJFqOFAFQqkhx7PHVGQEi0JNCCHb2y4k4EEnZhROgzpZNBMCBVYEWIqhmQfSGsMBYaLCol4kBUB5riTZTsOlCGBAv0HJEJFWgjOkwxRaaRGS6YUZUF6vLHflS+5KEZSVo70DAQwHoTEUGDSxKZyLuKo0jMHVWjFM2a1WVMaA4pRZkJvgjTULXGcmNR5eqYkY0FAZqnRgxxaoRxvXwqYKFKtXcWbQkgglKZBWwokIhI5YGZXbnWZdClnfNrHp4BLWf/pqELP6LHoPzMZeOdkjM26KkZP2cBnUnkNKOw/nw6kKkJsppOPEncYVJKlcJnXGLHk+frrQbc8OaCrJoZbkJANvUljQWvoYQW2qF6W1rvbapRkpn0mxCBFJQqERKdoPUXsZ9rGm1CST/U52rzJ0YlQCB3+c2tBVjRM0G65VSowQ7EqORpWVo227ILnDgRBHB8r2a95AV+c6aR+FuynuPU1BMa9BD2zbkN5WawyUwMd3HKZCkuUBqQE5WMMRZGNubNIGZqU7EFEJySFxMslvXRxIdCs7FcV/Xt1RX9qpDC0A92RLxZTWqTzqqFapEfQGN0RhxRSHKREil+TFbTWAj3/bPc/cQwUOEFx8Js3eFETjtAa2bB4+E0l/8NioBNRPpCIfj8OU5GON0T1QHUfJEUct7atOUXsRK6Q5RXNjVAc+f6n+ukSZb7RQeRepATd0maTO+1Hsc7QM8JD1DnfC6X86+9j8eM7gMAbJ2To/0Q7EDyDR68SpMzzm29B1hsUQuZxLJL999q/ZDj1BtUtBfr/PANGqIGzj9Hs6atkIH3fqwEPQqHrXNjy17OiNSchSgiZQMw2IoSoQA0FsV8BqUXA9JzEbDM5QifCdz0JIkQPr5pUBR0ywZOUYE166EGJSpQ9hYSOeSM0SBrwBz6KbCMfYxhCOjpREH78LyNKi+E///BHPeuRzW7h2wYPj+ABZ8wBPgyKQzYQwsHkjfBgIaEbia6xDYh0gh3/UAUqPsaPFtaQZ+nrHEi2gb4SbaNTN1QKKoQlLDDMAH5CnIhlKPgPGE6kijx0WJHSEAJwCG8iA3wcFv+BPIGErooHMRuJBKKEB/yjBA6xwRsdmUeN0BAheIxk+BgoEHBUiHoe7GR6npRKiiwDcAN5pcPSQTJIhTIhLxNiIgkCSYXI8h+vrFs+rLBLVcZEllK4Q+iWETopLGN3hjujMS1yrnzdciF3qGI2GhnBaS5Ejf+IJgLb9w9Llih8dYObRdTpzQNSxJn/YN8jA3erz+HxmkK0Ha4iIv9BDYSuJUrIxhQZ0ktV+jEi+YoWQMsGS2ByUiDYI8gnEZI4b7IRI3HQgAYWeL1r1q2gCCnmzh70Fp0cYZMLCWW0lqEBM8ISn61sp0Ag8JagIUGBBGklJN8nkGyoYJ8GIRtIZSqRUIbMei79R0SLSkqiJuSgCllpHJahzH/kCx4xBWVBJko7drIkWnf4ZfUAmtR/mK4g4qzgIT0SOksixHkMldznnCqRtkF1gR+tHiX/oYKyNsSrMdzjSMKq1+/BA59Co2tE0go6heZ0IEc0oGIHstaKiBMiTRWIFHFakIsqVkRc1R36+rrXye6EXCHbhgrc2JC78hF4Q6msoAjSkpn/dLGB4YyZhUwbEUiBSCcsikPhPOIx7QF2c4KTgmv/8aMhluxbBNQnTOIAToEQzSTdUpaLQgs87l6EThWV6AwH6F3N3YI74b3IGpTwyWUBCX8i/dp5h8idW5Q3pbIl4cB6ht1pnve+DAHHcS1YQhJml7cDSW9BnhEHBSO4ISzKXHWZFc5lRBjC0p3wg/+I2OWqkrESyR2IA8UPEId4w7nViJD4wSYPUxbFE1nuNuLApvzC2COHvMM1CmLjG59kGS72sUrQJt2PnFXIfbvGXB8M2CWD5AgTdjKSRdKJAU95wGcNEBjgFqV0KKFIbYta2448ZZFB4Bm1QoKVyxwSNKXj/wp9gIU6FoBmMrNZI3oAhSyCMAU3NKAAByiDB858Z5SkgxJo0IdA4rECEMwjHFOAxdsKLZJnuOIfj9hCPLbwD2TYoBGZgLSkKR2SXdRjAo/Yxz4KAupw3OMKayY1Q9jhC1k4IAteWDVBwgDqKTgAAnaWtUJkwAEjMCHRmg7DrhsxhSDAWtgY6YYvfmEEW8RiH/FQNkG2cI9/JCPY0DaIHnRhgg0YQQJMyMI+wjCJSfxjEtouRh3AHW6CwCACEVgFAYx96y2wG977iEEx8PCLWNe7IGfAhQlWUQ9joyELbtjCPtwQiyKMwxb1MPjBBfIMDrCBC1zgQBs2QAAmkAANaP9wABMk4AIX0IPeG//HC/aQi1ycgAMi7wUd6kEAUfhcFCiAQcwnAgNqnKDmJwgFIljgBDvQAQVQp0Mvhq7HPDiBDwLgAxdCsQdpOMEJ1KCGE/agDpHAh0t4/odg3xORs+/kAb0AhgDYwAYBcOEEwACGNE7ABRlkleoGkQEdgBEKLgjA7nzQugCIAPiKEOEXKNC7NFiwB0SEwheMbzxFHv8PFFADGAjgu+Yxsm8U/MMJCODC6DGiBSOYHgH/KMfqL5IMF3j+H4jAwOwt0gHb/yMUIti9RcRh+1zkQfgWgYMLqNELOCC/InAggBN0//yKfCEZ1R/+KbLPfZfAwfndnwj/+MNPfpFsv/wNOX9qKID+hfRgINRvf0HG/w/20xUO3NDMFR7cB/wbpuwGUQXpcwoEWIAEiBCnkH/PR4DfBwewAAcY0IBwQID5J4Df1wfUsQS08326Bwv/4IEDAQsPOIEJ+A9LAAr79w+gsHqngAEeCIICgYH/IIMCEYEHqBkKaBDqZ0wjuIMhuHswuBATmINGIYALQYSJ4oMggQFKSBDvd2cGeH7qBws0OIMNEX9jsWMKsYJ6IoXz9w+6B34QSIUpEYSmFYb/8H0IYYTn54BkWIUCEYQeSH8LYYZORYcRsX2n4IZx5oF9gIEyKIJYOBFkcBJwAIdCtIdj6IIiCAsY//CITHiDY3EFdthJbViAE2iEhoEPdNWE/QGAR6GJS8OFGjGIBYEBpHgUpngx6oCHGkIKE4iA8lcD/LcQqzgS/pdHiHglieBjKTgWong6rpgQWih/FnGLFuEBmucOxtiMx+iMR9GLpMYNT9gQQ4ARtGhav3gSyFhooDCMzGgQ3ViDF0EKMHYK25gRnjh6heiM6QiNCaGBDFGJsyePETGMz5cB8CgRZrAQ67h6ZNCPVriP84h+9NeP/YiP1ecO1UiQ+jiOCDEHRIWEKkEGQteOICGNp3MK5igQFBkTgfRg/6gSAmlaI0mQMNGRCbGC40eP1eEHAuEHtZASH7kTOaiRmv8DkypTkgThkkZSCdRRkxVxi8MIkSh5lN4klEfRkKqklCsBB+GIlBXhDojolFJ5lVhZZtfIEBiZEKfQAzhJkCppEO+4cVY5e2N5EGnJlVnZlgbhk25JVPQhkQ2xi8aokCBRltVnlBtmlwZxlo2XjZvhl94El+1HmARxko2nmGSBl7Onl85oj8KGhinBl4xJdTAZlrz1jf5IE5J5Z4ZpE5yoSoYJC4AJEmBUZpd5Ep8ZgIp1mimRineYEF25E6AgmwWxlsZUm0ZRjAmhm3m0mvUIhldgf/2Bm92HmMZ4DcAJjR8ZmsjHlE7YjM8JjfoojtAYkv/QnPLXkdrpjA8gS4IEqSEBAQAh+QQFBAD/ACwAAAAAtADwAAAI/wD/CRxIsKDBgwgTKlzIUKAYJQ0jSpxIsaLFixgzDrwFQqPHjyBDivyoZ8zIkyhTqtSI5NbKlzBjvqwgs6bNmxjTGMPJMyUqGz0ljsHyj+ZAZ0GTZgQqBiFQh0wn2mjqkKrANAorSDFZ0KjSryipei2aEavAsUWbmhV4jiZasHAviv0nZmxTqxTnnisIxsreuIAVrm3olmwFMXW70p14GGHbNcZontvb9mzgyxkL101c8S3Bc0pCsB37F7NphjTvdtW8WGNjl0X/7vVa+rRtg6npNnboWbBCMODcVh44ufftlPlSWt3deuFggyEgEi9I+bj1hIV1LzfuUOE20Vn/1f++Tn6gW84N8eK2Asbg3wqUuZcPrF5+xVvg1Cu2Pz/k05VEKQQbQnq8wdB4/anE1UkQTLQGdkg8mOCEEqUjEUTgdWVFgxR+9d9LzwRY0DYEqXdLHM912JN+KYUg4kBHKKSHFSrGJUaKSolxRHI1BgUDjhoRZWFDzyBUlxXPtNPjV2Z9GJMeReKWBjhAJsTikhix6GRKYDwTpUEQ0IhlUmncOBBVVYLUXkL5IEHWm2PKhFhrVyYkoUcxnqnED+ZZFidMTRJUZpq/TcRhQVOCYRRndQo04J85DfaUmQNtOSJRja75jx4CfflPchCAs5hqDDUKqUQsDlamqRJB8AyPArn/+ek/a5BoWW4lnjqSemL8hxVVwDZ16EDPcRprnhC8OJCbaYR2ZndnJXYYf7pmWeY/106FLUGwMnSnrAclauWzuVYrElboQtvcP+AaqxFwa831FqvmFnQnotiaZea1+B7k7lVU/TsrQmsY+KZXpPpZ70eqDbotwMSapSxCnq4hHV/b3LvumV5VQO3CBfl6Jrr0kuvcuMMeBKzJIHtUskWUHnQioV019XHLNd2SckIhiIkzT1EZNOQ/QxdKEBYaE4tEtwvd/DNGnlI05DZxQAcBBHHwWdHLT6cEpBJSVH0QFjNELZHTXRu0lsAJaXrQHf9IIdAyyxSEhNhp3yZkQtLJ/31QCFL4nTdgSUcEbkFk2zq4TY/mUzitTBekR57/4F1QPtlEvnhNd1JO0OEHRRk2QttkM5Cxbm8+0s4fgT7QGlKIqnpQlHte4eP5xHHxprNjpHlQUqigeO8n0RzrRZYTxM8ixCtlK9wRtffM42rAQ9DuElna/EK2VyhQ6gNJAU82dW/vEY5ss5vQ8P9APxCJopktd/IEsc/15o9K5D77BLkPEfTYiwPzCFI+g+TPfBZx3YUeQJAjdMIg/FCB+xZyQASuRDrQQ0InjgCDMXRCCdcInwrodxAlwOp+eTMeRki0QXZ4YAgBKoFA5ncRG6hwc2kAkvsEl5A7XOwaLNQDKv+c4YFNcWUb8ChgXohntn+45BY3XMgdprgNJUhnG/mwgTOcsZZbHEEFA4HIxbBnQZgMTwkAZOERApQGoNgQCfyIW/sUgsYy/g0hCuwfGQkiuA9uYxudyEcRsWVDKezxbXZMSAUV4sMJFkRuUpiiQEJ4hweAKw0nio4jt5bIHpaQkf+gGyQDx8NNyW4gPvSkkSz4xAbOESM0jEPd6DaQfHiRfXWUYicLMiDX/Y+PDAlcKCs3EA3ULR1SyNBELgYbFOJskaBEiN8aicgQxIF1FYmi+fi3ELnV7YPh6x8Ja7jLiSnukP9g3x2WEcl/hHB3d4iDzxiyx/Tt8njv+wc6CwL/Nw3IEpX6tGI6CaLMe1YkQ/tEZ99CyQ9azvEO4tvnDA16OTw2pJTAnCU/NBBHgUBPfILipz4pSFGEKIGbdJSjEgUXBzASSyDDExxGS/o69aE0InBbRkfnCLYRMlKiJQVDg9x1U4nwQ2zsRKP4Zto+iEQSneCj6YUeycMJSmEREgWqVDPit/8tQ5YOFUgcrKeR52gTZEUTSS7lCDcfZkMNCaHcWmG61YOkdZkfLYgSfEqw60nkrPi7a0SUqkSBKIGsFtHDIqE5OHt6ZK4yBaPgNhlUjzSRkXKboBL4YTqA1vQijK2r+gyyx70ytazb+x1IrrHJwyZUtAVhh0rA+bng/x0EpaotI+WwEFqKGCsEkaPaTg+3z1v0dnvdy0gFlXmEbJxWIi4BLGwXsoZsFDVq6YJtVEdiTYpgkliP+u50P3KLfLzBbdt9onSbd8DjUsQluWXIWta0XpytCQzutQh+LnsVktI0dfk1VBy26xsnGvil4xVQQ24BuwTHJL72AqFIJubgihwhDnmspUEgjMDkXsRzeTzCTi/C4Qo3hEdUE0iJTbySI0jyHx5mcU1y56YVyxg5cYjxjWUSggbvOCnAzfCPn/QdjfB3yAx5xgORzBBsUuzJA3GVBaLURCf/WLAUgUAIdMxkkTzDVV4CwxEK2uWTeAkCerial5SQDiuXOf8jV3NVOtLhDneM4RpCPfKbLyJnUMgiCPeYwjAKUAYPuGrPIfkyDLQwAjf8Ix7/GIMOwjEFDKTDsYiWiKLrMYF/bCEejYgHDZ6QiXCEowwQIHCmG6IHPbSBBN7Yxz/28WmBxKPU/xCHm1etkGcUYANoGIEXZt2IMAykEaUOgjt4bZFniKYeTHBAFrywBYPEIxwx6ACzK/KMDHRjA0awBRqoHYZJCGQSk7h2EByA5W0nhAiEeIcRXMCEWHghHujOdyPuEQQ8LMjdDSFCBHxRDyMYQdr7KDe64+GGIBQBD+0GuEF8EIEz+OALRoh2LNwQ6i3oo9/jkAAMJB6RXbCBDQL/4EAvvvALJqBhArEYgQOYIAEXoIDkB5FtQciwhxPkIhQc4EAbelEPAtShDi4QhdI38G+GOBbTGfmX1sAS8ZU84B25yAUCTgB0FrzDDnSgAwrGTo0C4DwiinDCCfjA9lCEQhrAcAI16EANJ/hAA2dviAbaAAwunFwAXDiBNJwADGmcgAtEyHtEHkD4UAgA5QLgQyj4IIBmJF7xEdmAKAq/B0Qgwu1c8AE+MD8RJtDBCdKQxh5CsQpYkJ4ishDFPxCwdQH04fUTSQYTZE97LuQB9xPBABP+4YStlwP4FKkDCmjPAQwgfyLK37oInj+RX1ADAa44BfUl0gFqvAMO25dI/zKA4frwM0T7ItCC+RtyCgzAAvzrj/9HuPEP+Ms/IfS/f4KWMN786z8h2gcYoGAQ5UdT3BCAcNEDB4GAveN/C3GAcXEFnXQKFAgHFHgKB4iBDogBznccFLA42oeBF3iBVXAKFniB+QcHDDQQfWB/ODGAZTSCcDCDHMiBcMCBI/gPV1A3VSAQ/MeANwGEA9GDIGiCN/gPBViASAgL76d9MPh6Feh+C9EHrocBFpgQA6iEKyGEBQEKXAgyFciEtxcR77cQGQAXZBAnX0gQFCgQYYiEVEiGcLFkCEGEWBKC/9CGIbiH4LeGCgELt8eEV7gQHThdFZiHeYiAMzgQR1h/cP8AiGN4EJEoEEyIAX5IEGk4XTO4iM5nheAHf9rXhwLhfn1we5NIgFRYhhKhDidxChKIMy54hXZoEBD4D+7HhIDoemMohqlohZe4gCJximX0ibBwi7gohsdoiXg4EWeYaQF4gxxYjO5ngxbograRiUnhgHARgKFoghf4D7OIEa+YES1oHfAXjmCBjiLRA4VoEcKYFKSQh9bIiP8HgNqYSLDwhDhRA/EoEe24S1ooE98YETVQjwhBCvc4OP+4ECtokP83jxehjxixbHn3jjKhjiyWkCtRkBSFjbbBkVL1iwf5fBYZkJQoERC5EIkgECs5ZONIESbJaxLpESmJEHPgkLT/yGQUORA7iZME8YE+CZQoGREaqX8tmXc7CQpPKJLUZwYUUJM+6ZML+X8vaRBQ+XwP1AdDIHEFWZQTAQP8J5QY0Y/Eg5ExYX8hxGJm2RNXwJTb1pNRqYPm4gcv4ZY1AZIRcZWDs5aBAZFTKRDNWGZ8eRFmgBB6+SeH2SGBGZcIMZPmIpIB6ICJGRJ/iRBVKRBwuT12ORKXiREWaZAxqXibuX2VaYbMVpofEZpIpooKwYoPGH86F34i+Zn/x38SMXIK4ZE7tpWj6RF0yJguuRJN92a42RC0uRAl4JU7ppr/h5cqwZzAyWzOuRJHCVuoyYi9iXzKGZ0rcZ3T5Z0o0Zn3fbSdX1GdLHacGgEHo8eYNZCWf4ieJQWf3PkR5okQvyla4rkSCgictrljrhgU5ClarhkUV5Cf/xCgpNeQCTGdzQOE4Iegr6ePFAChYGGgvWOhX6Ga4Pl6RemYBokBYrl+pLCYBNEHJBp/ZDmfA3Gi8beS7qmiMhSVakBZExIQACH5BAUEAP8ALAAAAACwAPAAAAj/AP8JHEiwoMGDCBMqXMhw4BEPYhpKnEixosWLGDNeFGMhosaPIEOKHBlSDBKSKFOqXAky3RqWMGPKjHkOC4SZOHPqvHjuX5qdQIMStJGR6EVUSlAJXTpSDFGPEW14NDrQo8KIUf9JpSpQzM92ESsUfGaFqVmdFayCrPDz4LkK+XIQFPuvJ0G7Z5lylUj3X9qqaftW/DuwwtvDb56dw5u3ccl/YugGthp2MEKxYsC1FWj4rWPHtyz79Uh4tEow4OrS9fy5cQiMkkkTtCpYYWmDFbBsM1y4tW+Mkf1CljxboteE57bJ43xXLOPfK62+XInZtHCGtwtWsHKzdu/n0GFi/0FJuypk7OcRpgHnsSdevN7DyzdPn2J8gmRxF2Y9vz9CMWo1VMF9nMWFnEDg+acgRmmkEWBhShyzEIELzpeOQDdJFMIzmxWUWWgVhtjQdBRts01CqD0o4k4qAqUEEq9pF4IFK+bVIUYZFnThQFjEOFEFSJAo0Y01NjWSkAtBsMZJuInBXZFC/eChRkfg1yJBt4Dh4z/PDOeTZlCaFZGDO0Ggh35ikEWhfmGK1CBWWqUnk5mX5cNkm0IR1aFUDW1JkhhKSHkdnjgRuRmRI90C4kFpxcELoTr56CCiFy06JUFgdJljVSkOCFllClEKaUMgemVVW6bGydBLN24K4i3PvP925nRVihGCEn6JRdeVg456UYdjQqVSOsSuYeJBJq1RXXmB+YrSpAO1tZe0Al2YTz7/VDlWQdgOtI0UBZ0ImRVdzhUZr85eBMZ/PpkH4E/oJtTtP/MWNN568MoJWHHpFhVtvAaJy9B4AqWRD64HpZGfcJj1Rdya/RJUb3EBqsjnQeWOKMWdBBl8krDX1QZgxCBNWjGZ7eprUQjgGnQLoILOJVxYlJH8q08PUgatytEOtJdBLRu03ro255RvWzujFPRsqIlaGJwQF10RkYsSLZClCmE9WwhvTOhur1JTxJXTE2Edwq3/ITFxQgCHLdHPC8Ua90BSxCGQEndU+88t4Jz/iR5zUY9qtUbP6OE3QyAOTnccdhdkeByKG+f2R2YLRPBBm/4zOML/MC7QMgOFkE/jk4dHcOYF3YH35/beWlbppk+UzzacE7RGHALfDHtFkSO0dkFb3kG67Vhk8/vuGWFB9kDHOzSRFGoctMYR2VyOPEjsKLSjQdj+Xjt+zg8/0BpKpHa9UM1LBMF4jYPOfByv/+Pn+Y1ZT9ARuRN0BxLZ5E9/ohLR1kSYVDeBLE0Ky4DH9/4HQImFBES6EUju4sCPRXykbeez3z84RpFN6YGD/1iGGlTAkOUxcCQLPMiZXpM3gkgBHvw4CLjS9z8kpYNSQgLhQFK4wE50Qm1HaKEB/18oPm6l7IQfEZcQJ3IH1f1jGydhRw86cQ26vXBISJSI1jASNCUooRMm6kQPxgCDI3TiAQb8Bwkb4jcT0i80bkwh0FSHsHwcgR3ucIcdzfgPKaggGwSRo0FG9j8NXi0h4FKCFJaIkETS8QFK2AYW0uGBW3jAA+kYAzuQQEQXNgSDJNue0PYWrot4EW95y5sSjpAOVFTAlWkgSgjuAA+EMDKLiCvYSLZxh0V60UT5WJdSBGIDMChhjQuRAucOh0tdLmSBqzsIHe+wDNVBshOr3JENfnILKQCSIYJs5hH/wcyBLBFXglQdNZfhy1R2YkvdLGIaEaJDcSYknDL8Ry9DuP+MfvpTb4qCnz1L5hAO3lIhymwi6EDXONJVEgIzuNPSBnoR/82TIVLIaBP3KRDS4So0E8VoxyjakIM2UqP6bOJA+pm3WyChniQNCT5liNJr4CpvGf1HJ8BghfkZxKQxRYkiF+lLnc5TCc+AXENCyqWgBiyQ+pTIIvsZwpym9B8vMp9CbmlRp3Z1q31E5+c00EeBtLBu+GQkU53akGgaZKhTXan+/IiELYJrrWw1pUJQGUJ+xKGaLfSiCpiENUYCdSBbZOCiqgTTqN4zpxrgB1kRmMoXKgF1ZcXrQRJ7woxtkIu9BJ1kDYiruiFznHfLq0r8p0j3ga6JpVWDPFU7k3P/7tNuKsXqC7VaqYJw1p5IwJ9U74a3fwb2igQRpVm/19ig/ratrXXfDpHLPf3RViPNxSreEOhYrMbhtBN5Ru+uixEvVjWQx/QoeUOiXHCWNrfahYcyNbveXR6El3kTmGDru5AqjRckJnIiQb4FXv4axKciQQLtwrUNz0H1IAJMWBZpqBE/nUSAJlJBWXJ3rGxJ+MNIpDBF1pU5+71UBV9tiBuvhySZHGywubxFGrDWlucaWH3P2AZvMYTFkcY0NP+l3C2UIOIV5zXIGFGUFQ4nKq3J2MYnVBQpkayRLIFjvM9FlJFLB4Ysae7LKFFUCOKnRR9H68k3rpRLU5zmfxjS/3e2qwgW1rCM7I6vzSw5whFmK5AIX9fOCQF0QaoUQ+bhWSfasqOODx2T5upZwIxG3+j8HGmdXCsOlK70TEKAhXyQWdM5MZyeGV3OgXh2JXrI8ZtBzRII3MQCpWa1QKiMuYJkztVY5R3G/oFZtva6IhCIlaBlHZJg5wPBxFbJMyDQiVMnmyTBLlyqIUCjZ6fETNJ+hrb1wGZrWyTbhiscBESHa2+DJNiGM1Oq0/GMI+gh2OY+d7AhkA53dIAEIxjBNa4whmXHOyPaDrY7kjECfTRgC08QRjjuIQ52/9si6H4GBeqQhX1sIR7x6AIQMpGJfxBjDA+vSMDZsYERPOIf8f/YwhbCYIowdDwcJAg5RVKtBx/IwuT7sHg8BhIPjt+jAzJvSLQzwAFZOCAWXvhHI8IgkElMoudTKEbQha4HTqzCCLZwQBYuHganOz0MjZhCEK4w9biFIAIc+AXW0eCFlXt9EmFoQAyKkYyyh84geiBDBLqxASMYYRwj8ELXvd4IfRSjCL9ISaxDsniQgFwgenj8QSS/k2U8ABdo7zsTju6GeIQhDFvQRxCKYIsN2F0hRGDDGdjAgV4QoA4OGEEW3KCPWKBhHBKQgBBOrxBEcOEEfOCAD96xAQL43e8ScIEoRKEI3idEEQjIRS5OEAoOIOIddtjAF1DAfRQ4gQjORwj/Puww/RNQPxSIAIYT7EANOtDBCc0PP0JE4AQ+COD+XPjHHtTvBCfsARGwIH8IAQc4UH9swAYC8A98sAd7cAJcwAUBKIAHcQoigALAsAeh8A9cEAp8wAUCsAoYIIEIcQodYASi4ATSkIIYuArJAAciiBDcAAe/4ALUEApc0IFs0AcvmBCnIIM0aH8CwAZ5sIMKcQozSA33JwA+4IJEOILJ4ALAwAZ8wAYR2IQGwQ0k6ALScH9DaIUTeAri4AIn8IFM6IUF0YP/IAodKA5mqBBfwAf00IYHwQ3/AAe90AZyyIMiEIJ5sQRpdgqnkBfqAAp5SGyB+Bs6qFp02BgYoA5p/7aIZSiBh7gQVRgeGOCHWXQKVXCIi0gQmDiITEF2CUGI9AOIpngKWAiI/9CJFNADBEGKvjGJu4OKp5iKPXiLcAAHqNgHZPAPp8CHApGIU3eKxNiDuaiLgIiF/4ABVdAHlfgPopgTmNhMyGiMPYgBsBCA2QgLGJCLgOiCwsh7m6iJuYiN//CM2riMLggLkRgU+FCE0+grsmgQpwgH2UiJA9GNzzaPAqGKdIiGWIiFcGCOEuGMubiJC+GI5EWMdViHqsiPA9GDz8gQ2aiLEmEGO1EDhAKRk9iOh5iLFLGN7AiRA0gSVwCMc0gox7iSA9mNgXiMaPiRsOCMCqGDIsmOFP9RAiRRRQoRjVDSjghRBfQoEAPZB0Y5k/d4k0dpkEDZGBRQNE1ZEC25jUtJlSLpkkEFCySJE+WIjc44k874lezogkJ5ERkQlSKBliqxiFt5Fi64khgQlwNpkQxECiJSlr7oi4colG0pE30QjweBkiShkRUxkUCBlweBmLCDkYXYZmpJEaRgmP+mkyIBi41JEO4QEpQXdD65E33phZ14mf+QCKoVjhVBmBQZb6fQmY2BmuslmCABm4XImGbwmQPBmKIZkbk5EKS5mzLnigRhmhMRmr55erC4BDDwD7jZhvH4mFbonERZnIWokNGpnHIIi7JpbnYZEoTYix/hmr0JO6r/eEJzACV0eJ6+sZzNRJxMAZ3yEZ4C4QeZCI0kxZ79IZnSGW/K+BFDEHRq6QEiwZr5iRDJCZV5mZINGSLukAHXY5u+0p8vmJ0jKJy8xw32yRAO+m/4uRCU6W0QyhISCmohKhDeWYQDeqL5SQaZmRDZI50dWpxP+W810AcZiqICkQE1mpvcQKEiOKI2+qNAGqRCijwX2ho8amAbKhOu2WYnCRMvyl9HChQPoJ4HkaRsJaAqEaOylqPfyRBzgA9UKoFhahDUaYVaOoIDhZ9FKoJrWqLQQQrSNaTIAwuK2RqASabiNI1LcKdyqhNWKof4sJ0HgaV9WnY1AJwGAQuIups+F9qGJeCe8qeRnUAQa+qFhHqZGoBGUBIQACH5BAUEAP8ALAAAAACwAPAAAAj/AP8JHEiwoMGDCBMqXMhw4K1tDSNKnEixosWLGC9WSPcjo8ePIEOKDHkOC5iRKFOqXOlRjLE0LGPKnCmzggWaOHPqvJjG2M6fKG2gwjnUYoUxawquA8rUow2BT8VEtSHmX9WnUBdWlboQ1dZ/RQlW2NaxqdmcFaoSVIuxglWDbs9ZoVHhnN1zB92e3StRr8C0f9/+ZVtR7znDda2CI8y3cUi1agG/9VtRLd7L/86BsVLBsEC8Yh2LbpjWrZjIVSlXhJkXi0+Ch0fLlsi2tmC9X0n/Yw0XSQjP/+omnk1c6+Tcf1Un7Cy4YGcrEDIHll5cJu98IyUPTJuasULTCMVY/0kDurp5hn7dag8eOPVy5ds3B4Z/vj5DMfTD83Ye4ibC2KDdYl9I6RTn1n5iIZFUXgZhNeCDE522m3fBQcdQeRCmVCBKz/yTzkkSnSShc2KAg6BBGGaYEoUZYWHREf/c4l0FYCymYlMnAgXRbnCF4MiNOrlYEIsTbYiREghVoOBEDgIZUo4YCdmcQiH8IwWSzT3XoZM7hRAVjxkhURCUBnUoxT9iilUiL1yexdVOBSpxx1qd1Uhkmyp5OaJAbzZ0Z0QFpjmkj3jStKBxER2KkpLYTVkoUDD9ORCMKVXwhh6P4sQOQWkwphaZFJ14EqYGnQYOL/jhlulKkVrloBgwdf/Kp6RSMgQGBM/oUWWjA4lhJ2F6wSfpqg212mlVsbIFakPR/YMFjEju2GsIb+DHJ53ErgQrn7IK1OqUa8AoKENGGrRgBUfkQ6G1a2XbUrc8DltQrQcpilBSp71xzHbBpQqXuxc12atBy1ok7ZxrlQgGu9fa5ijAoW67LUFUeUskqb1CiQWSSIzLZ40ktgvxSLGOCWufH0GE5UAi6mHFkENKlt/IEnXKG7wKgTjQskieOaQY+eSwHHs0h/SqTEgqIehWYihRVkLuPVw0RVhBqXNEYFxNkLS9KoyoelPz5G1CzXpE6UG+mhh2TgUXpAfGDUmxTBwDYQzTy4gOtvY/ZWf/pMczVYJ0phrLFPRhx3vrhCDcCGmd0OAG/S2FPIkDxbhBgfON0B1yrvxPHIULhEUIesTxdOUzgSglvQLZmxAW4UJE97z5ZEOqvAMJjHpIri/k80EhbAOOQGAIuPtF7Bg/Ea8YzT07QaMrgfczyh9PEesE9T1QPmcT5DlDhT8/0OhxcG39TMwj9Lvvn5uLRTYwXn7+Wb0bJD6SRxyRTfrz4+QxQ5S6g8/EtwwpCDAb/UOJ1rqHEZ016ntzUwMCA5bAhAROUAy8CASO8D0pyE0F/FiI7irIkEMdAQkZTMj3/oGldKTjCFcqiAfhIT6EtC2B1VuI51ZopR3+oxMwOkIG/66BMCstYxECWR9BckhCiYgpTUpkiAcNqIRrdGIbSjgCDNyRj2vI6R93iIMKFrKlJhKMiQfhoQ4FUsWkKaET7PAAOzrRRiVkY4IJOUIZzegQMFGkiAfhXA+BiAQ6wtED7uDgAwSogtkB0oY7Q+Pa6rcsQUpECRChYj7eNjqw3EIPXRQgDdlopYWwZmIJZM0tEKTGg5iPhXJahgA7oYdb2BIVuEzDGL4IjyjysVgCkeRFlFBAD3LuCOlIgzLFMJRb0FGM3/uiQAC5xyYKcyCPBGMr2SjAOxQQYWOwJUGOcAd+jLEgPbuPNQmSOe9VRE4GXIY85akELETHeHpQAggnkv/CX0okm+4E4x0E2L443AE7WfOQEuAxvIYA9IYV9KUOlWDAM/lsbme6Jxg6AQ9SMsRzECUhQD+6soFm05ZYOKdDoxjSCvpwIZyjaOGUsMgiemCVa8AjC/0pkoN9dCBKQNIiWWjSf0BEmVhUiEQ5Nb/u8aZ+AnklUA9yJSxhyZsCSWYarABVhciPp2jyaEKkSlEDmnSKAsWCLcGhPbCuZKRAFaAHCyfAwskNTWB4BjiuSRC48rSfBvGcT5M4VzB+s5tKeEY+3oCQbbpVJWWVWwEPy8Z8KO1EgFzqzhLYVheJSapTVUjPJPuPwoVOTtuIg+v82rjHMsSvFpWCBkwrSzb/Isl2McKmbl2bEh7KdSDfnOY2pKDTvvI2ZQ1JGucuWsQrEfe1B0FQS49LUNueqYBgFAjd1DC7ZvFKmsfNWXR697/QxrWwc6LoP1TQUNF1NbwgWWFQJTtQbv6jo0o1iCSn+1j5ftGDQJ0hfEdSTYVIK6gUBaScxEgQ5oE2Ifz1ZwYxCct/PGBl24AId0VyC8dVDjt89QiFrwjU27Z3wAjZFEocLBAUDgQJWBzjgxkS4t15WCTY8ViG9YkQFzMVITV2V4FTIiCttfPFSHiuucZUvepFeGTYA4nyyvWPEx4hDicm2G6YGOTzFQ8nuvpceQuSwy4nDrAsY4k4wfHVhKzS/8wJBBGcJWLLdAwPjTlS5ir7mFszJrTPK7HlLUKAtzEpREBz3l2Hlae8G19EnIgL1X5RvMSDONohAlLCeyktkaRsuoSwiwP/DBJlTquEUjUUyKh5i+aMtBpGnQBH/ky9kjFvb5z5Ay+tU9KoVgtk1lLoxK75kg/sxMHXw0Yf91Kd7C7tSrPNngnp/pEPYUfbbWDG1BFKfW2ZPKNDFmhztz8yZL41yz/j1skzzp3unaz7HyFYdbtXAoHoHOF0847JraJa7nxzqFmO9XdI6v2PZwRc4BmJDsHjjXCU4Orb3354PvDd8IT/LeL1/ts2xF1xiaz723p4OMQTy/GOL+RtEP//29tWHu6Qm9wiEMfVw93Rhw6UgR7fSMe3X16Rj0PcHXVAwz3ckIkE6GAKZfAAzymS8nRQwAhZ2McW4hGPHwwgE+EIRh/6vXSCrBtXIVBHPbLghalvoRHK+EcjsD6FPnSdIXpIh67YsQoSZOEfW5B6GP4xiTCsPRxBcAzFCTJ4DSWk5CyR5x0ewIxeoGEE3vCC1CdB+b43Ihz3wMHbFaKGzhOhGxtgAhNGUPZ4VJ7y8cjEPfDwgM0jRA38UAMnCNELI7hgHFFvxOn77oYgFEMGrkcIP/jBiQhw4BdGkIAD9LGFMJx+C/coBh4KEPyDPOABRIiACXqBfCagQR+NCIP/+Legj2IUwRYvqP5B4PACQpyhGW0ggBG8nwU37MMNWUDDOGzhgmSo3yCnIAJcIAB8wAU+8A4bIH8k4ACywAQS4AKigALi8H8GgQHScAK5cAJ8wAEcwAK9sAFfIAoRiAIoQAcUCID1AAwYmAuhwAGIwALAYAdOQAd0gAJOQAknWBCnIA52sAcC8IP/wAd7IA3A4AROQA250AZwkIMEcQqn0AFOgAj/wAb/IABckAvSIA17UICwwIQ6eAo44AR7wAUDaIUFKAA+gAFeWBDccApa4AJOAAxZyAJ7EAqhQAmnsIZseArJYAQowIJ8cAJcwAYioIcAuIN+eAICwAZ88Arl/2CIhwgHdYACJ8AGP9gMagiJe/gLKMAHjPgK9KCJX8iHnfiDq5CHojgQ3MANVdABKDCAbNCFQAEKu1YF3PAP4kAHP+gKQNEDS/APZJBscEAHXIAIS2gWtEhptygQVWAHAuB/O3EFBbEEskhrG/ACqJiKApGNAkEJxyiKmbh+qRiOVQAKfYCKqFgF2riMOiga7EhC6XgQq0gQoBCO1XeLq+iE/xCPtwgKTsiNs7gQ74g6TpiP//iP+fgPyziQA1ECjUEB1nOQEnkKVXCQbeiEFOB2CaGRMXENC5GMu4OQEnmRTliRbXiLGZCNALl0JHmQFXkKcAAHGIABsIABMQkH+v8IC234jQXBkbSWjerYjvPYkqewkzNZjQIhizZ5Cn0gk/ZoEMH4E0hZKCu5krc4kTEZETZZkwzBkB8xle4ykU4Yk0W5jwWZh1cpkTy5ELBQk0u4kgWRASOBD0UDlxPxjzQpEX3QBzVpl7tTAyBxjEuYlYP5D4MpmG+5j4YpkxHRlo5pk2sZE2BpENJ4FupICgqJETe5mAMhmATxjai4hDQpiz4pEHvpmG25lzaJOpgZlAfhl5opjtzomqOJmqlpm7Cwl3yJkxJRmSwxBDQBmAMik7iZm7eZm3y5lDoBkggBnCpBCpgpEMK5EE/JFKFJk6PJl8h5mpCpmDhRmjgBmwf/kQijkYdj6ZQzmZ2wgJPmSULTSRxqiZPsKRLV6Rhe2SbqmIdZqRJ0qY0iMQYy4Q7BB54UoXQT8Z7jFpkyMQfRaWoE6p0UOJkD0aAZMQT1OW8PeqEXmhBmYBHkyWkK+g8C6p8TwZwAOBAdKhEpSqJsyKIvJ6EKsaHB94soQaHVRwE8GaKQCAq0qKNraKIE4ZvjWBAhuqIu6p8Puo8+2m02GpgGYaSmJp7/gKAWMQRAamqueTxzwGlQeqJnIZx+cKS/RKUE0aVNdJ9n8aEbyVMUaR9m+g89MBAyGm1lKaUxihBLOjJ2+hFvihMO2WzqiKYqAQMFYW0FcaXEYqfZKKgx6JGnDYGou5OlXJKkrseoBsENMOp6e9qiJzinCSGXFeepqeioYnoRllqq/5epBgGgqLqGp1oRfUCjL9enCTGiCKcHkNqqLFoDTXoQsECruioRttp1rwoSZOpawBqsTUipqbipSyepCqGqGMGs/yCkyUatGJGr6daUMWGoAmetKnEN4jmTu4atOrGlqHqLpLp56LoQPaCtyro7lAoK6+p6VbChEHkWlMoNIcRboioT0PpY5toU2pqvJMSc8KqJ0toUexmsD3CfsJCwJ9ir9Vp9pACq8WoQAwuJ/3qCZNCfuuqTIHukoeMkAQEAIfkEBQQA/wAsAAAAAKEA8AAACP8A/wkcSLCgwYMIEypcyHCgGCxjGkqcSLGixYsYMxasACKNxo8gQ4ocubCCMRskU6pcyRJhmm1iWsqcSfPiuVsgaurcyZNghXQhegodytIZRKJICaJEGHPp0pj/oDZcGlVgTKkDUQ200c5ghTdRBlZIStYiVoEVxJy1OPbsubTgPKIt23Mt04ljP6adK/BcGnAx8/KlO5NqRcFi/yG+mHdtBQhvziUmrFOuxLSNFTuMqjbjYoLnsBibW0HyZ8p0xQjGbHXy6YSvFSOR93agZMmaUeseXLDz4aoGz72BMBb32Ni7JUpdQ9Juhee58f6zLLaCFV7R/9VWjDs5Wah70V7/PWj3IHW0twDf9uq9/cbyCKFP9wr54Nvu891LhCAT+WXOXoUwWkHdHYeffhUxR9lzr1UwW0kHIlhWOgLxR5Fq4fn01TMK+SfhUApapIdH5ylWATjYfajiQEGx2JAe051VQXrwrWhRiC1hcVAIOiK0jUBpyAiBFTbKJEaJISF50BFK/AhGgP4UuVJMHtVI04/btFgdEjhKqZKSOiGhhEN5VdCOEsd4SRI7JALZmmE05XPQc2Jcp2ZKNkB15EVyhiTFj2SmYYWVd1Z0VZWbTdTnR1KQqdqQvhU6kp4tlUfhP436JEYIFhhEqKQKtRlkVKMKBCdFlwr0JEHPwIjpe0es/6HWYo6BulBTBO3ZWq6IYmThP0gA6qkYaGq2l1Sf2urmsqaWqiuqBB1xREF3GNSnanWCcdVen3ko6S1uIlpekGBqlGmPpMYVXlviAeftneLORyKy5RZ06kJSxOEppIFNRlqyto46r2X1YnREPtPqm+umjmwU1XEPKztVa1CVapXAz2ppEaAKOyTGwb2JhazEDRFML3kF/UrRmK8uXGx2IwOsbMUrgXsQEkdsM6ZlalmhMsrvkuxpRasaZPPNAk3La1ywKXaVzEI39DNFSCikFgTgUBR01DJVK0WjX2usVggNd2gV1O4VDZKrEx1t0DLLNNoxkB/nwLVOGiNkoVxTE/+0jEAsDwTGLUrkfTdJqS7UJUONxg1oixCAAU7fh4+kMboCrYG5QYEX9DewAukYgh4hgANGwZVT5PbiFC3KUAgh5DM56qmHTnvSCVWtENsCxS2QsP9gAfs24KSjdu0KsaNQ4gOBHBLLnf8DuxJv/HM88iEpPdLXy8wdPBZx6I69fo2r8c8dP+azxhrZuD4+RbRrTy1C4g+UaRwK/4lwNqy/r1OjrNMSxz4Xt6+p4CJoE5r8GsKyagkkcRQ6wjXu8IBOPEAgX5MCPw5IHjDZ4HZechv9gAU8jDzjGSVQwgOa1AMkPOCCBszGQBxoL/8ZRC4c+sgdOlctJSihE53w4R3/OgEDGATxAY1SgfdCZkOGTKuEEsnUQHyohB0G8YfucEc+OnGNMcFjiQMRof9K5L7zZURn57uDFHaosyMUkR06uyA8ElLGJooxIT2UyJi2sQ303QF90vpHD7DQiW28cBkqaBQNb5VAL6XhjjO0n0VYhgQsYCEf+QjBMyiEBQlW8Q4bXGSoYvSPezVxIous4pjugAXjeeAWt3ikHjqRRlDKEHCnFEgZIQlFhETPflQ8X+EgAMtY3uJJf1yjEmcoxVwOBEy/nKIoD0JFKaxymGAY3DEx+Dd4ZO13zjRPRRZZrWn+Y0xrVMIaB2K8bIIhBHeA2zLmGMlwjnMhvQQcFdUo/8yBRO58X9MABxUSzUYWySNHq59AzIlKRX5th1jI5j/4E081DHQiBuVaNPWozsb9YxlDFJwe4pkNMBakczbLqD0zpc5VYmqHrgJDOpBwBxV8054bw+PKfFiQTqQDlh4Iigqs8KONJsSUtqpj83x5UonwMY4AvYMeYJmGJ6kgmjvEqUKAV1SLNIqKD/CaFPLhgencAgu3lEj/xocurEokqxjcYRXNuAwl/DQNaWCfVg0Sq4wwFJcE+do5HQg3qZ7uH0fomNcIMs3rhTOfBIHiIh86V3X+8QjEJJywMuXAv9pzWgqdn0JomMGHxvOrxvuHFbpk1HBSTiHNNAgNC8jPZf9oYJ0hiBw4cjgmVQZ2rwmBrE4B9zUh9u6c25iWHm5K3NYCd4QTyZQ1hRjPv6ExH0TypWft+asjICG0FJkuN/V5zupRy7nP9dFwF4qpYKaRvHHYBu/SuxDHYsSag01my1QA3oOsCpL0Rawe5ZpGh57vqgG+CPMqwtP3ClGdB5TfRkFoqwV+5LsFKWGTpkheKaSVIQBOMF+3Glo0xmEGIAmxrQyXPb4GK3B8FIgamEsQpTLrcNOycE9i/I9sfHUgCgUwhUWcO0BlQ1ibC7GKiWwQygVyG9nY3D/ABS4kxTKX9mUJ7P4hu+vhdSFLBlV/e5LNW+Tjl488zyNx+l/rzQT/lr+zG4ipbE9wZTklcFatlqqcECSt+X1P2mYYa2azyY1SIHccsv8G52Z3Ws+dd4Yz1u7MZIPoyMY9ynTmEIIF5hyBxgPpdKXjJJBrxDa9Y26IjgWS6uZh8nydGvVHVr2QV/8jDrQUcatlgrA+mVTWNAFZYoEtFFsjAdTEngmPkrbdZKdEDz0KpLN1AgFXWYDFB5nvtC1yQsA6e2o5nAgEwk2QVP0q1nrb9khy+Ax0F4Tc6v5It6VH63iL5BkW0py9ZYLvpGl73yNhmwUWDPCQVHsg7i74ui0EAeEq3IQW0kO9H36ReVuS4iTp7r8xbsKBbIPgHJfICfVwwnELZOAh/7fIuE/YKgi4fJMJT/lCqu3ycdt85SHYtcwHogeS47vamuz5MzT32p2ziHQ9/0HPRze6MXSCHRunSERCooepZ5sl8B4KEeJJBJAuo+sP2EU9jCCLB0CjAM1OOT/4oYa2q2Ht5TBCDNzghgYI4wNTGIYMjI6Qt7997csQggP0sY8txAMZQ2hEOMIRDEbw3SB+b7sGFGEEb+wjHvHYQhgmEYZGZCIc9yjA4wkS1tLLoBcjsPw+Cr95znt+CmjAx+gFAofawwEWvqgHGkbwCC/8Ix6TCL7rQU+C2f/jFMg/RR5MQAAmMGEEXjC88IMfj3AEwQHGT/4pFGGCDRhBAg6wfP8jpj+JeEwhCEUQR/aRz4wIrKIORrDF4Lcw/TDsIwbFwIP6Z498ODQjAs3QC/DHBGiQBZoXBvFwf/knAR1gfMd3CqtACGfgC+9AAHVAgLFAd/oQCw5gCxLgAvs3e9ygfFzAB//ABRzwDhtAAGTHBLJQBxIgCqJAByHIfx0ADCeAACfAB77AAavwDnZAB19AByhQhBtwCg74gBuAg7nwD6EQCojAAsBgB05AB3RADcCQDEn4gB1gBycgAGAoAFxwAtIgDcDgBMCwB0Kwhf8wgqegBU4QCmwwhwLAB3uAAHtwAlzgAzVofNzwh3CwAU6wB1zABWJYgobYBnDAhgKRfFr/QABOUIbSwAJ78IQigISMeHxVcAodYAR08IRiKACvQA80AQujlnziYATUwAdsgAtnMIGLOBOg0AfqwGR/yA1w8At0wAev4IpnIAIyEYuy9oenUAW/gAJ88IpnoAiYyBJ9YBDPKGLIxw3JgIy+iAEyQQYHUQVEhnz/0AEowAWu+AKZeBCYCAcoIABn0AzCqBJXQGQUIBBL8I4CwQ0EcQp0wAZnQIrOmGz2aI8DcQpf8Ao+0IwrAZAGYZDPBQvt+A/18ApaWI4HgY0jmAxrKJEHkQED0QHYSBTa+D4KORAfmRCwEJIpkWsJsQTjM4JtaI+ngJD/IHsDAZMCEY0tYYoK/4GTqYOExKh9L/mS3ECLP4kQOhlyxTiNQDmCSvmHoHAFf6gQtagSNtlELumGt2iVt5iUfaCSBWGSJNEHHYkQp9CQUZOVPdmTQPmTLwkKGMCNA0GWJUASJeCWd+OVCImUZpl8cIABe2l7yMeQBEGWe4WJSOiNhWmYhMmTbYiEm6iWbjiWRWkQGHAFz+iNCQEKNYGZREEKxKgQyfeAAdmI9ziTjZh8PbmXkXkQfdAHbHl8CxGVGZGaSVEDT2kRgkkR2jeCt1kQfQALsIABfTAEDDGVoEIKFWF7yGl7/7CIygkHhbmcrtmIjbmXC9GbvgkLrOkOu6kTYZkSNVADx5kQ2/8Zmq65iOcYkNSZEM/om715BVn0m0khm0IBnuJZEMJokOYZneRZjwKBAdfpm//QB5T5n9hZRL35jD/QEMS5baeAAf7pn6tJoL/ZB+4AA2MACu4gnBQxnpU2lv6JndZ5nQcKAyEAA6vZB2VFESipbsgHoSH6oRP6m8BJEzCQHMZZFlVgBsu5lw9KoHzZoOOTCANBl3TxnGOJnJZJkyzhlURBn6jRjG7ZjkRaipWjpBpxozJhpfyZEFjaEkIKXHBAjwYhn/LJiGKKkWe6EPPIEBxqn06KkRiXpnBak3OKEWVajj1AEDDQnXV6EG26hWbAlQGqo306EITqp5lIS3cqke//eAUjaagFp6UWEZfqJqkD0aUYEZY12hByupJIsaiFKpGHyhCgWnCYahBpyqf9uXOnOqYEUar7NqopQanE5pJTKhKyOhCqGqoC4Q7P9Y894Q6P+g+0qqeS8qdlsatNxKSkiRTIuhAayqvSOq0NUazUum/Req0icQWt2qvaum2+2hDxSBHh+q2j96YjAavJxqwIYXX7ZqkhYa0HIajxxq4h0anABa/pSqoA96Uaga8Fh64fIbAG0a3m2kSwqq8yp67Oak+4eLALwbAVQa/SigEyCbHOJrEZQbEIQQEKGzXKShAhqxL+qhDXIJGwqRAAO3scK2ILuoVj6ZlksbL/oAH2NzSuZMENJzuYCakiw5o646qZNiK0GMuG19CtkwmnpvixRau0fdoHJcC0bJgILdu0dcoPf5QcAQEAIfkEBQQA/wAsAAAAAKEA8AAACP8A/wkcSLCgwYMIEypcyJBgmm02GkqcSLGixYsYMxY8Z6GCxo8gQ4ocqfBcBQskU6pcyRKhmDQgWsqcSROjGDBraurcyZOgmDFjegpliKpi0aHOsAQV6Gyo039pXEYcKObfVKv/xEytmvBqQa8FKxTlOrDCGxpMn6rF6PFfBa5iKrTNeM6tQLL/TFrh5bbu3LWAD74tGNfuSL9431ppV3dg48Azozb0WJUy1ct4M3rc7PiWFc4eH+eFvPIWxapiMrflTNKkwAoQ3pyr21g0aZVYLIL2yTvzR9ohjJX9a/t24L8GLeu+S1BuvhwCG1fwa1yjZJaDCTen2Pb6ayTHHEf/H1/duG+3cROfTy7Qu9yzhu3SRl7+9vqK3ZtX2EtefP3/BXk3kVztNZeGFYltRB+ADOpxWnOetYMQdQwa94xAYLCFkEdvVOghQblptqBbwX1ookIhKHRECHEp91oF+eR04n8QEJTiQTcqlF4aZMm1TXgzsnSfRTJCMCRCabzF43BWoBUkSVG9BNIR2lWEhINQ9SgGf09C6ZBQNRq0pFsVHHhklxPl6F1EZ0LF0phygYEgmiNFxeOYFclIkWkGKYFEgW+99UyHdKpkJ1dgzZSPEoJVgIVwbRba0H14SpThQQIOFCajYaV2hDyv6SipRALe2V6beibEJ0EX/sNppz+y/1flqC4VGOWYqM2KUToHbYNhc1tCkJ1hI9J6kG+58oZVpgc9k+NBUhx06V1b8uVTasZWhFcatxqUGZUg3SHQGtO+5dmx8WWVbUJ2nlqgDVG62auyEykRrUCrpianuujxG+mTqQrEJmZL8ihlVcz+0ypCzxok7q/U6vHGsIFWxty6SJ4qIMIKhWjRq69el9oawmH8EVxu3vnSSzZwTNKr1yIhj8Wv9WjyQu1adeu/7CqEhK/eiqEEkGHZVdjNDHmX2bQTMY1QPkGL8UaYuqaLdK0M8UrSLfm+xOVCPF9NkNY4YnQHp2BQnZpnCScotkUNi8RpCFhmJcYzVrwt0qoL//8T90BOS/SnQDdyK0YIhOo90t8gAu6wq2cfBC4Wet6SRj4lK/7RqgQF7DFCDw80+EBQ/7NG6c+AkYbMmi/EzkKBPy3Qq33XzVCIeqRuxQ+ta0S2nuAWFDxCfRc0ut8C5f4POFT3HlLpJB0/EN0hMO+8U0cA/U/zAi0jxb3/HCFjCCGsYf31O33++EBSLOPqP9pjEcIR4KAPGcwCtS9QHALlkw8WSsib/XgCvX/wyWOcusP37nCHayjhgf+QggAlkqgBToSBCakREhR4hwcwUAkZYEcnlPAAJWRjgpfBmvP+Jj2FgK9XCpTC2R64DXa4AwvbeMADVIBCCyKEexoJHUH/trGN9nnvbA+ooTvIMMI7qKB+AqFSwnxIkBY2hH+zI0i0vreMZdDwH/mAATuOoAQnYmogFXwb58alEfwNxF4RPKIUlEDE8PXgCCNchgoOYjv7TRF0blzIA7l4h2188IFKGKESrrGMbFDRIJYzIEVeSBAhZjEf5Avf/7CQjyMw8GGRU0M2LFm1PwapePgyoCnfaBAkvIqScNxGCNL2jHSkAwLpwMIduhgtDApiBqTsXcAUEkiMPBAJz7gFGDzwDzCA4RlK6CIvuwgPflDSh2scYkIiR5EHHiGZXBMIBLbRxThIcxnwAEcxxRQ2zZWRfYJklL2ksA09gIFrXMOSBv4h/81FYHFSq7TgvYpJyjluIzdcs4EHGCXN9sHjkZA0CJXAd81gIoRRM4zgQExzC3BJMw573OYAA5qRgX7ve6Nb1TIYCNJthkxgEDVbn97nt1sMISrkxGAcHBnTbo7EXt5kZlR0+UE1QLGnCLHivCqCSDryyga3eMY26PiPbBzVVddE6uB8RVXIGfOBZ8tNGm5RI049kSEFRB/jWEnTgtzrbMFE5Pc6wUxljsGsPfRhWisCS3gepIxyvdctPACGdIBLBdfMKhWPt862SgSCEMxAOpYJBgdJwZFblNxBsomxwA0zJfbipsLuWaPLItUgsdMe/hQryAjOkYRY0IMH0pAhfv/wFH9C5OxpZ8daGQoElFjVqKs6oYd08CkO9TvbvVgb071WkiGkHGS0yoiF1AnEqg3RLfrI1kLpac+3BxHXIH97thBo7YQDsaT2eqpdhVjymojMn7jWgCWeZrEgqIQoEC8irsjF97fwy00+7ItU3vUErAl0la+2QeCFtJdO+61Ifof32AQCllGLanBEe9dJkqzXlQpZL/w4JYWrViTCu/XZX2cHNORihKR0YkfsVnKEnxGEU1O97gQ77GCxQc25I1HfQuq4DRWIGKIUXsnnkBA87R2BSkfIBpAHAmM09XEgn+1JjFJUvQutKlM501zwOMoTGSnvH3qY4IPlhb5LhbP/Jvc8IKH4lM3rrPlmTrsz7JyZoRkbkE+Yk6SYBu28S/U5I3xOtKKdCUk+bSMHY90wQiKpuQzR+SKLzjSfC/LmNxiYIF+WdIohphBNb/rPfLLClUe9kCwPJEQxIgj0YuSxNXgMHK5mtU6ePJB/6poiSr0Ij7dhYuH9WiUFHHZew+fDJGNvIB48tlN4HMEjS7smR4CeFZx97ZlwciBWyHW3V5JJAI+bJ89YGErOvZOF6WHd0g4ciiOMYoNQTQ/cZrdKIEC1EHis3vr+SLpJ9+mAt2TgAunEWg0ukmdQzQJkY/hKHD4QeEt8JdN698VZkraBSHXjK+H39KYM8oxAYGGU/yt5Sk4+kBWpnCSMTviqX44RkW/P4jTXCMvZmnOBuxvnPb+IHvptbYaP4W+8WwpD9MD0gbDjGxiZeUKUbhCpS4SZFaG6cYiwDCLscpdc/4cOg14RfqiBH2g/O9rRvlKyS8Tsa4d73NnudoaY/ex4n/va3Vd3hejQg38P/N/BMfa+HwQOGIADHE6h+MUrXhziIEEH8FEGOBj+IKfIvOYXfwpxGCEI9wgHMf4whWAQ4xSXJ4jmVw8HLTAhC17Ywha6QItMhCMcEyhD6gVyCm70XvN5qIM39hGPeDQiDJMIg+3DEYwqpF7z3PD9KejRixE8Yh+y38Iktq/8cExhBKi//P/quQEHDvziHxPwwj6Iv/3tx8P2MdD95aWf+Tw04xdMcEAsYh+P9ic/HuEQAw6QetGneTJgAl9gBBKABtfXf/4XD1MQBEVgefPne3BgAt3QC0bgArYwAm6gfe0XBlsQA8WAB+LwfJmHAd0QAb5QD0ZgBOPggfGAfCKYBSVoCyc4f5rnC7hgAhywAS/IBGiQBevnBlngAOMgAS6Qg+J3ClXQBmwgAP/AAW2wAQkohGjgAAroAqKAAkx4eVVwCiKwByeQC3zABRywCm1gB1b4BSjwhiiwAeH3fFWAAdSQC3h4AmjIASzwDu9gB3ZAB3TgBCIgEn0wbtKnBU7AB4zIBVz/EAp7sAfAMInUIA0sQIG753vkVw/AIABs8IkCwAd7gADSkAuhIADJsHsDkXnRBwcbAAx84IkCEIqhEItckIogcQUGgQHSFoa+JwJ0AAzSsAeIgAihEApcIASYqBJzqGusyA0dYAROAIl7gIwCwAHLmBGHeBC6eGzR14p14ARcIABngAu4cAb0IBNwAApUtAxL8A+nAArbaBAFmHm/YAfjWI644AvZ6HbveBDfyA1VkAx0MI7miAvpKBPOd229xw3/0AEowAWvQAj72Iw9140IAQsC8Y0CIQ5fwAevYI6FmIsKgZGj1gMDUQUO+Q9V8JHl6AsWeRH/mBAUAFE1uRAL/zkQBMAH5TiSM8GOEHUNC6GRBJEMoVCRIcGL10YGFNEBR5mQqtgQqAcHoeADMdl3sACUBLGSBXEKiDCPMsENSjlAK+mQK0kBYPkPZmAQGfAPInCVFwGXAtEHXNk6ZvkP0kd/vfcPZECUvGcQlieXKaGVvfONDfl736iSp6AO7xh9mCcQJokRacmNT+GQTigU0OeEz1iAjQcHFKCRdbmKA4GSxkIKpIARFnmVqJeTeAmQAXmYhgkHZoCYGDCWqieYFRGZTnGaAlEDFbF6wIl6wpl58HiXqFeXhlmAmqiXs8l6Q/APukkSfrkWvDkTZQmPrVmcG7mcmrh5nYkBGnmIV/+AAUsACssYmhoxnUJRnQuRCAvRmQLRjxJRlgEZm7CgngLhDv/QBzfEDh6Am/j5EQFaHYr3D51peQV6oJqHnaq3lfXJeLZpEDAAnWQAA2SAAWYgnywRoTMinAz6l1MJj5wHj+EHfYjHoQYBCqDgDn1wBVcwoQshlI80hyVqoLxHnMFZooqHovfZB7DQB6DADjDgDjAAClfQB4unECg6dTSxlhTBmjuBngzKeAIRnn1wiLAAni9qQz56n4mXnS3hAfopFL4JGDGJeD96n2rqpT/apVmapcQZEho6FFJ6G4zXpmuapbUJnnpam0lqLGXqIXe6pn3Apz9am14KB86HmwP/MZkSoQ6BOqMiyqeGiqiUOqcp8aW7xXhD4KOImqWN15C3MaALEam0MgTNCaY6QZgJMZsTMQdv46F04p5RORFOmnqkWqu6ahE3iRF+cHljuqQFwZ67t5aYuqsSIayGVwLxiawLcYhjahC36qx1Z6oZ4Q76yZQfQas5Z3mdQK0U4aiXN6ewShDiSnPWWhDRCq4Jca5dSXN1yhDLeKzdxqgWIZf06kP5yhOsij6sSaM80asHsa6Fwqj2ahykuXuFyq6DiXnuGnTxyrAZ0ZaXx60SWxAwqhDcQLEXm6LxGp0d648hO7JCIbC6hnUNMa0joQ40p7ISwbEJ0a8dWwMPy67Kl+pDsLCvJEsQuaoS6bqzQBu0QsuwMlsQFousxDq0PQWyBFEFNTsSNaut19OzPfGzBYEP6KOspLCwPJGwCvG0xiKQ/2GyBgGlekO1ahGxpyC1ehOvaAsY/ABRSSsUDxBTsGC2JNsHS8C0zoq3xnGfQou1QSusGMC2yFoDXlsQMDuyvDi3u5oBSauzl0cBzKq0Q7sMhWccAQEAIfkEBQQA/wAsAAAAALQA8AAACP8A/wkcSLCgwYMIEypcyLBgGmMNI0qcSLGixYsYMw4UY0yMxo8gQ4ocqdHTQ5IoU6pcmbHCrRwsY8qcGdNlCpo4c+q0WAHCj51AR9oIWrGCsx9jiCq1ONSgmKYFn2YcKtWGx40HKwhENbACkmNLw868KkarSrMeK5w7ZyHKOYFvxcrVWOGqWYFXsdIVqLau2rVveP27O7cwxbxpC/odDDJu3LQVKrxB9+8tYcaGMyMkjLZrWbwitX4+J+ZNmsiaC4eo6FGM67taI+cdCTnNm3ZwU+uWKDo24q6XKd5NA/fWm9hrMe9errBuVL0X79oF44hg5HOxmWtXmPhf643Bm+v/rfDM38C32LFvX28wfMvxIVoNtsx3IFT2zGeDZqjfuuIKa8CU24D4FYhQCPkItBpv/x3xU0HqGYjfLekIBAFKkW0D1kFxSbgScSOtsVJkb9DgIVD9paTHP1gstGJXA6UBmRWCnShTi8tFJhqIdU22EIg2jkQckB/hCAaREpWFmhgyDpaGFfcFKRNZKCE50WJMKmlcilKyBCSXLFX4345KgvEGmF2OxM4/TcaI5nMpoSVjZM+8kSZLCW4kI5JRKpTnRGAsVJZHxEWmh3l3zvSld0T2edARJPk2pxgBJhoTjmzaJxCIbx50C0JciqmYd3yJkY88lu7EpEGOGoQEQhca//TpQX+25pcxP/TXaaoWuQailQYBG1GsCPHomRIb7sfrSk9xummmTXp0YT5/KoREtf/cYdAaVvZIA2zuLZsRcav6KuOuQoLn2j80rqtcuOL2yiipeHEqLEjb0JvpZ1ag45tzZsEb74/KspmlSC8yBCS5TJr2nXIQD/yRfgenuCBIeTEMhhX+lSqwxBItumoaQ7UpE8MQnInVxyAzBNVVVqKbkX4M61GdZ6Q613JIIyv06TMKgTFrRQyHANFm+u6sG6TBEnmLa5QKmBDLSlsENEIJW7QiBEMb7BoSqCItc9Vz6UGs1/9s8yDZHw604ouYErTa2f8EupAUBOkh6rn/vP9xNdvL4X2HEtomFMLF3q1rhYmAq9T1QCIOhG3cCOXDtEFYxP00kzQ2dG/jEWE7EeJKKIT4P7ek8eTnoCe0pkJ/Jyj6Soc/k/otVrDeeoFrmH1LnbtnhsSrAok6EN7/EB+5QL1DAEYIdgYv0eU6IV+QtglicTgW6Xjwzxo3S58Z04Vne7xAd3SSOTvp2HALGEccLb5Is1dkN0H5/iNFHHEss4y2nTjCGFAxhHRsAwS6m19MSjcQugkEb1KI4DIiOLg7bKMHQxjCGKyQg8cpEF8GyV/+GpK1CEpBA1L4nxJWWAIYwCAf/ACB8T4Iq4NkbSXIS2Ec7iCFwZUugPnoRDb/LNCDdMyqPwmUXtxGOBHBIaR0JuzfHaa4wn+s8BpKyEb53ETDhACpfhGxnkAYSJAeQtB/E5yiGtWoginCqYsF+ZQHn9gQMQ4kf0rIlxJSuAwN+M+MblyGCtAHR4Uk0Xx3a4j2QoCFbaSQH/yIAz/81z//qWAZBzkkyGYoETLqL4QE2WJCwCC05zEQjfyb5DLUcElMFtKLcwRJ4bZ4i/epDgzb0FYPtaUBfviRlf5D5Cs/QjiNqC4Nt8jHFP/Hw3/47w78yMYwfcYQUdrRjgMRZfJCkLpbPsORadQWGtUwg2lixJMEQadBsEmQIyETl5/soTMtWU5zetEg2kxnRvLV/80Hou8O/vMjPMBhEE+ajIaxDEk+63bMZ0DxGs70oyAJWkZsalJpF5WI9crHwG2siDjw0xbh+PgPFVCUO/ZM3hgTok6LHAl1ISidEq4BUEtyLKWyOgjxIsJEQq60WLeEVCeyNUUpDBKnF9lGMQenz4QsVCCfQuZqOjFSHqqgpUgFJUXc+NOuEgQJ7kwDBCCqRv0dNasZeeon8VnQZ7jTbmuMgzTRmhDqLWSh6sSmEvLBtVr+oxNcjUM9xbjTV54tUJjq6USeusV8CU0gJSgqNOtJ13ZOpJh1HKMUyKjUEHAtm27Mxkkru5CdjlCtomymPrdxBOcJBAtcFa1PSWsQu/8mRLE8VcKKZqXUtMnWisGi7UCOwETcKkSbeFthvi4UAiQwUAU3HUhh4Whbg9yPIp7U5harSJDLZcMK6LwhXSkkEqx6cg2XO2sm4yjcP01XIXbc4xjJmI8RzvWewbuuTLBKR4EcYQ0jVG+MEJJQ0tp1G73t76PyJ4X7ek64pUVIcQWi2ARLgbJoPR1IjiC64d2RwsC9I4PBAUbUZWp+l3sdwhSUVCRASgrRW0iBQVdi+zUkX8alFo6UICCn2RNTM6aI3SBQIUYmCMH5cjFBnvGMWCkhbHMMsvj0KxJSkvIfz9DDataQOYGYDXVDe8PaoMreYd6PyhmxspqtDIFYXRn/zJuywt+giqSMsk3KGAnUmvcM1dQJxAoOLLM5/YqRWhIaIWqum6LBPCtwQEBYgS7k+xR9ZoHo2dJXtpuhNz3KNQ+E0BuL1ZAeJ0cTQ5ggXdt0kBPdZ4E8Y7SkXUP9ZC2QP81uDSJaHkW6/I8jwPrURPlTJ6ILbJzYlcMDwazkij2Sy1W315dTggVqzezpCeS9FTnC5aQw7WoHBdl/xra3Z0KtgYDj2eO+1MWsoOt00yRrd9Cwu1GStYQ9wwLinfdKskyQbgPbgXOOSMALEmkI/O2b+tZIvhFNLD3IL+ExAcPfQoBuiI+E3wqqscVB0uaB8HrjKzlbPsYMcpIw+asL/y/5RwxOkE6kXOUZYfkdBw7zlR/cAjSveUb0YG9/6zwkJx+Iz3+uETCcTQ9DJ3pG5pwOcSudIk2Wm8afzhA9zJmRJRfv2jiZkKS4LWs9WEDXF0Lygrx8J8/wukTUzh6AhvIBVNeIGvhREFfGHSN0N7fd726RvAvEl3y/CNwH8gBiB54hcEj8KRQvEDh84/AM4cYpqgCHU5yCG5LPPBz+AHmFWP7zVfi85C2PgR50PiGfT33muRF6WJDh9AdJ/eUtj/nRn6IPS4B9QUSf+dCnHg5lWMISTqH7gYy+9scHvgOCMIUXDOIePCiD7m1/ecxbvgN1GIE+9rEFWhwiE+GYAv8P4AD70K9e8skgwAS8sIV4xCMMkwgD+MMxAuJDnvaZn3wf3jGCR7T/H40wCQIof+FHDKeHf5YHB+VAACOQBf+wD/sQDwIogI0AfjEgfYdXe9XHDfTgC3XgAP+QBewngRMYBo0QDjGABp13eb7HDQXQDATABLbQfxE4gQIYD24QBEVQBfeHfKdgAiawAUbgAkwQC26wBTY4CY1wD8WAB+JgEbAAcb/XDRHgA79gBBLABBPgBvB3gzmIB7bwhBShDha3enBgAhFgAm1AAEbABA4wAkfYCPugD2gAhi7QAaengYhwBmzQDKuwAfVQB0yABiMQCyPgALbgAqIgCmIYEX3/oHKzhwOhcAJ8wAVc4ANtsAFfQACcWA+igAIoQA321xAUcBA8OG/WlwxOcAIIQInNwAEcsArv8A52YAd0QAfUgAPcEBFXUGyw0IsRoYFfAAx8cAKUyAWhgAjSIA3A4ATOuAd4CHJwUDinSH4KUQXW1wF2sAcC0I1sIAB8sAfLiAB7wAd5MIoL8XoIAYyVBQqRh3wd4ASIwAb0KABcYIyhwAcCIATomIfIJwJOIA2hYImWWIkCcI7FJxDIxw3i4AJOsAfAsIx7EAoHKRLuyGwZcBALeQq/AAyvoI9scAa4YALWyIsKkXsQt5C/YAevwAWvIJK48AITUQL9WHML2QF0/9CSL4kLZ4ABI/GIKVl5xCcOosAGLokLuFAOE0EK+gaUDYF//3AKBMAFAvAKSOmUH8GUCWcGCnl5A/ELVGmVPnCKIVGSpHWRDYF5A9EBiCAAIikCJFGTlYWVGvkPuzgQ4sACbukLcnkRTFkDSpEIVXOXBHEK7yAAuEAPE+GTCmGWO0EKPGh5/8CYXUKXBEGYA3EKOMAGJtCXzEEKNYCZsXci9neXQ6CRoikQIsAGMjkRaEkUNQCYvHKXxOeD/8AO6tgQV9AMlNkQlrkTxCebOeGZcRmVGsgNcJBBZkABpkcQWlkQFAAKL+CYGvGbIiGcC4GdICF7UVmahWmX4GkRi/+3gdbnAR4AB2YwBC4UngrRm10imHFJfNwpmbJXe+ypkAsxewuZnuY5BB6AAWPgDj0glCMBUbpRA8+JEtSJn2QJnrv4oNVnlw9qn2ZgBj44ex4wBueZnBkEBxgwBO7AECXwSomneCX6D47ZoPh5lwtpn7zXorR3CrAQAlfgAe7wn1fAmNyQoBcRoobhlThBfiVqookXlShqpJ4nEBa6kaJneY8IA/8QhRiAAb9IoMZHnAiRkWPXMmZpf14qpMRXeUYql/k3eSyYgAoBC33QA6BQm0jqIVgKnAghn79XeWBqfJQXox6aELDQp30AAxlwBZWnlgZBhlmVmklKoE36e1H/iBB9OqVqegVX0AdDgJ5K148JmHju2aiP2qd+KqmTShSNWkin8KF90AdqiqpTqqpT2qpUeqqoeqQgsaAG4Z4RwaOpgaghYaOT6qlUSqWe+qiwCgs+aasD4aMGkZsJ5wGTeqrE6qvEigGw2qq0GnceyqvO6qnOmq2MV3wY4AGdegUwwA4LsADs4A59gAFiihFQyhDGKlwJCKBYkCBjoK5qiasSYaghoZ3TRJhACQcsOhJLYJbvWmyjyJj4qhFXcJHVSlsqihMX+a5cKRDsmJCNabEY23cGUaEZaxA+epq6qW+6ihGlaLAJmxP40LEJUbAWO7EqKxGhuhANC3mjuhAu/wt7NysQvcmy42Z/D/sRN6ulOstsOWtxP3sRfTmyKHEFKPmycToQQrs7i7ccM/uyFoGsNGu1KuGZI1pz1hkSfXp4c1CyntecGFt2B1GxWqu1r/kRyrq2Gwu3CNG0Ove0BYG1hxeFc2ARXQtyPCu3CvG1gDu4hFu4hqsZfwtHT5u4FqG2h5sQ/GqxSptuggsSiTB4p9a2sce4H0EBjltZnDsXfUtbNTsTKpYQ6vC5cGu3oFO5/3C0YcENZJtSu0i3qaEBWeWOkysTsEsQ8Gm4patAKKm52qG6H1S1RCG4yAt5BnoQsEC8jwu4o0u4VxC50ZuxQzUQJwu30wu3GtC8QQISEAAh+QQFBAD/ACwAAAAAmwDwAAAI/wD/CRxIsKDBgwgTKlzI0KAYY2IaSpxIsaLFixgvnnuYsaPHjyBDLqxwC4TIkyhTqjxYIU2OlTBjyrR4DozJmThz6vxHcs3OnwZRVbSRkWhGZxWceZAHFGiag0ZtRPxHtOq/qQONMhSjFWGFgUIFfh1YIcRLnk3TeqyANePYf+fIihVTYQ1TtTm7joz4VmxfuiLPVRAcl+05u3HxKl7YlmfjjmPHxo1LNx/Tc4kXq3wqcepXwGPbVujbcXJknjmOZdacEgtkgW350iX9mnIFJHLEymWtGOtjlZHpGstNmzdrz2hJ/674lq4FGgUJG+fNtm9xtwPpKoE+PaWHj8Gvg/8fmKaCI160V3ev6JNzSPECQxiEf5DuG3RoM9Nfz3gmFp8hpSHGffrBxR9vaTyDUD4hiTGge7sdKKFIAr6hzUHqTdiQXivJhxASAoEIIVnNpfHGchoyBCBBI16UzkEQFOQac2+xdcuJCXGYYn8hrYiiQtaNBpsYN7azY0c/PNWiRStmB9JowYHhyI9HLsTOVf8IyNtUs0XpSJUZyRdRRDZoOdGIz7z4JE81VgDBl2BS1CSWv+m4U3V+PQNnnBXN6JBAT1EpEIMneTZal3r4w6dHI061ZEi38EiWGHoYs9+iDpkpkJ0MbeMnQWoWBEZDh341Ghat0IkWpgy5J+CInD3/ehKIBYFG1xo5XMqqQWa+ipCjA83ZUIwLFtScGGtcApiTux40KpZZAnpVY2K0SOg/HhY6loCWCdksQ3aOqSlsCWWLkRK1kisgEj+Q6+63CKURK53jbmrQEQdpam5n2QlozDGOpQuvwFlipeOrWO2LUKgT+faUBQBDO/BCaWgVkZIOAlrtY88W2u8/jsT42cQJucplwbISpMdHjX4cMpamBkxyVrwiFOlAozJs0C1gEFuRw/+8QQO1M+dYsMQD6YxSbB+/wcuvRYukcEGhSsEvbE857ZCuUQ+0ckwM+3aLiU933dHUA30KklT9mpiy2Qj5LJDa8UlkNUIhqO0ekTe+/w03iyr+I6xCg8eLdRp9/33RGtcWtMaKMX6NbUF3DLRMZ0SC8QaniiNUeExpDvmP5p0LdDOM9/6Db0Gro7TyqKgkdYsjFYT1t99qrezBLbGngooFSP3dOEqfL4Tv41iEoEc6YJSXijOtOIOU7aVPRKv1Bt1NkBTb5JPPEViwkw4EvPuegypIcW32Ea2H2NAaPp++kBT033FEPsqDcYszt5xfO/Xv+hvdYmK1ZdAvDsu4QyfAFwIwoGIMOZDe/3bWuU/h63oDQddFNDgQq9FPChrgR/2U0AksgCEfuUKFCquHM4NgECPa+4cG7/bBf9BvGfzQQALvQMJ8KCEHqCiTDf84Z7biUSSGB7mcFO7wQSksA4f8iIMOlxgHY0TqKUSEF2dOZ0SUKEEK6LrhE6PIjycuIxtvaOAt5Ac3JclkGxzcXhMt98R/SDEOKgDHNvQQKaMgLlq7GuD8bDiQysVxIZVLCIia+EEDMvFyy8ijEnqQjtNViyrV24ZAEikQDXISJB/k4SP/cYc7XO4feVTg8Aa2yphoEF2aFEjHOmnILzrxcqWsXCqV0D4W4mRESrClB+9myidmAxyf9KXkCHJITh6yIFbj5B1iWZAwCqSGUnhAMVVghWT60iDevAgYF/LFMNLPhrfkZjhxh6k/CuQILwxnRw7JoA8K8x9mjKQVNvn/zZUskXIHiYMM72lGDeSRlHBr39hUIk8wPnOcSmBiAYuZjX4ahJoCoeYzwcmQu7ERXcGUaALxmY19WvQfrsEXRhGy0Q5eRJNwjGjlnFjRkyakpXbDaUG2wdMwfhGfGqipTTtyTn4WsiGaDCZIS4lDoSqulxVBIjV5eJBmstSWTDQlP5x60hcqRKcAZQgSQopOfMZhBhRjoVeZqZBxVjUhYDiCUsF4y7MO1YUY+eQpSSnPDMpQhpXD4QyQeNdqMpOqHfVruYLZyWjatbAWOSRhsddJdN0hDuCAbGQLiVNPIkQP10IsP9C60qi1ckGrXGtZXdrXgshnRba0Y2Y1KxJi/1ZECacsaVpJtsyYJBOxXx0IP95A25z0lYNVNJ3hWOlKapYWqRycAYAexUZ4zfIjzzWsQUCaQZ4OBBw/qG5xMdJLpXYygxpEQuusELHxWkSQjI0jSIPJ022AbyBWUJB7GxIpuU1uRjD9R1KDiYRtqPd+awgBBJ51i/zu1yI3e9bX4Ok+1eUjwSt7xjP0F6mxWcG/7MSUak+yxpv5V1RgSDGHTwcOGsgLcEVT6EpKTGOC9AxnKR5IiQUCASs076SRuq6oWqgQGht5jQXhmY4BFWEfuzF+IWZVinmmYhWPTsgJObKWO/wP8e4YDFbghTuxbLZRmXl0yu2ymruMZPGabv/LNfaykv/R44Xyys60nfIaZwnnHcfIyx17BnHH+x+BNKlxhXPNitag6IVgwU9HmO2Dd+K9gSBB0pMWyWnf2bpOWAGqmR5xQa61aYLcbyDbMGmmEQLqjpxaIJ4u9apPUulODnrWM6m1gC2Aa5yEIFudMEav/SO5Vw97JenQg35Vt4Bjg44g+BsqmRGy7BMbhFjLVggE5JaPr1nb2R2BQLaRMAZwq0TDBDFGb80NEnQPxBjZZjdItk0QCyhN3uGWmwXWje+MuPsf6dhGvPvt72zzmuAgufFALDBwhFdED/ReuMM9EnGJT7wjvT34xS8CgYxvHCNgyLYesvvxhfz7H8//0HjJJ1Lxf1QK3Cvjt0JkLhA9LJMdwq55U8q9kG8X7ZMPeMDKLaIGgixD1UNvCD/4YfTWJr0gamC65ZD+9ITcQegFuUbVGXKKUxSEAqzY+kK6/nVYiF0hp+BGQRaAgbMnhBtqJwjb3Y4QuMddID2AA90L0vW03/0ff9D73rnh974T3uv/+Abi3X54v9ud8IT/w+LF/vi0W77rh5e82y8PebtXwe6n+MPmq2D4vhseDlWAg+KrQPnOfx7yqReHA4IQBGEEIxjEYP3TO//4z3egDiPQhxu8QItGhCMcUyBG0h8P+q6L4BdZ2McW4hGPSUwiHplAPg+GfvjKcyMZdhjB/yO28I/pW//62U++RK7gbLg7nvBwWEUdJuCNf+xjH9U/fyOyHwTdr3/YvAd3ecABsuAAwecFWxAG5zcJYWB8QUACpIAQFCBv3PB6oOcLHFAHTDAOI4CA+Xd+8RAOQVAEk8d1vcZ83AAHhNAMX2AELuAAWYCACzgJW3APxYAHZXAQfYAQO/hNGNCDFAF6cIcBEdANbVAHRiABMLgPCmh98eAGQYAHtiAOBgGEBdF234R1iFeCCuF+cNcBZxABzdALv2AEtuAAseAGjRAPW6APQTAOtuACVDgRoMBCfycQS/APXPh2docBXHAGJtAMbfAFBGAETIAGsTABseAAEiABov+AAnPYEKcgeADofu/wD3zAB83AAavQCxtQD79QBwQgCl9AB3RADXuIa+qAhV1ICnAnAsCQCwhwAlzQDBi4Cu/wDnawi6e4AX9XhwnBfv3kfxfxeOJAB7lwAsrIBVzAAaGACNIgDcDgBE6wB1b4D8BYXGTgEZB3ClpgB3wgAOLIBgIQCntwjtKQC3zwAgZhBvuFdRjReHCgBU7AB2zwCuLIByewBycQjuVAjP9AieMljAuxjQcBeqRwCvUADHvAjALABZnIBQLwAqn4cSgoDl/gBNEoDSywB6EgAD4AkAxRA7gGB3tYA5X3C07ABpnIB1zABmeQBwZhdrM2gcXIfB3/gALkuJOv8AqsOBAZMGw0SRFpZ4EdIArNII4CcI+KIJATEYGQRQbZKBHcQAquqHan4AISOY5nMJUTcY0/AXcCwQ1DCSbMp4e/gAjkKACv4AsVyRsRKJYTYwZpNxDiIA1r+QoyuR5QGYGJUCXqMBFwYAZ3VwZ2gI8wGYmaAZWdcwVDMATuKBCn8AU7WQ53iBdyWT2RORDJIJGvIAIXAZYDiRHi8JHN8JYHQpIHwYV3d5kpYQabORAwwBCdQBBwgAgC4Ap8wpgEYXqNp4et6XVYORCuGYQDMQT/4AFDoJz/QAbCSAqquRBCwAZlqSG8aRBOKZmlR3bDWZzGCXdwMAZj/wCZjgcLwkkQKCmBPpCd/xCY05GQCwEH8ql3lMie/0B4wJmfaqd2/ued9wl3NWB4AGp3ZlACfaB2JFmccAALlKAT1zkR/sl3ejgQ9DmfXTiWcEd6ljeWHDqhGDqgzHeVKbiDGMANNVADD9qcp0B6B5Kigtmbk2iSJhmjM7qie0iY+ymWOdp9GZp2Igp6ZoABGDCYXTcHM4kRBokTLpoRGhqQAiGfE9p1goeacYd5dvejpNd8p4ABsDAEeTik93mFCfGTYnokIkkQqcd6eud1k9h3cACmZMeFQ+qbXuh+UPoPWAgKoOAOQ9B2epeg9klbW9h3USp4jzkE7weeekem///QB31ABj3gDn0wpBXKDV45EDZZEO6QEJsZmwzhqRPidbrXdZH5mDUKf4wqELDgqFegp1cwqU6aqgOxqbNmqKZqkrKKp7Cwqo7aB6BABn3Qp2qBmqwCB0Mwo3AgmngqpFzaq31wBa8qpAqRqe1HeGbXbPkAA30AC0LKrd36rNB6Bd4aqD0QEtH5TQsKCgvADpO6rVz6rqvqDq+6rYEqEEE5EF5Zr5o1ibAArd7qrczqq0sACu5aEeznjka6EOc6VFsard36r7DgDjBAATDgDrAwpRVRnbhGqczKrKsKAzCwBBWrrCuHo1L6pm/qq3q6d8TpimyKnxZxBctwBbMpoUn/R5AHwX490Af6elcROhDQKRIlkKR7F5meWpsPQLIs26gCgbNL+7Q+ixdL6hH3uivEqqQg0bPjxZ8/axGTV64UCrUFUbV8crUNAZBdu2pmu5oaArYE4Q60CiYmiXZpK7Y7obEdUbf9trZ2G7YIQbZ9OxA/WHKnULOb1xBXwhCgMLXHpreBixE8hxCG+7gXx7eUexCRe2yZCxOAe7kL4bR3tbAJYZ4ygbezJrqemxGg4J+JYLqp+2Cu+7qyGxNKO1RBChN5yG6x+xFaO7vVA7oGUQW7KxK567l/yRD4ULQNsbNwc7WOi3Cxa3aWexKMS7Qzk4qsR61pUbv9VLyY2RCoPQsvuXok3NssZnepYkui/LGtCjG+VVecGAC8dgsH2kt37nkQneu7Zwe8GeC+YlcCBMENe6W/YrsM8KgYAQEAIfkEBQQA/wAsAAAAALQA7wAACP8A/wkcSLCgwYMIEypcyNDguTQgKjScSLGixYsYM2rc+O8hCDEcQ4ocSbIkRzG3QJhcybKly40V0uR4SbOmTZppUt7cybMnxnMpJfocKtLGTVQcnf1zppOo05VG/4EESTCqRaoLkSqsAMZfu6dgw4oUSvBchXPnwDjCKrZtQbYLQVZgC/ff3JJmzQo811FtXbdtrTIkO1foXDFi7uIVeLYxWr+G9wKefLFw4sQC/2Yku5dv2rWcKYsenJnxwdAlJX7WPLq1wqmmQ7O2yLejXch7Ubvebbe3XdgGFYfU+/kr37O8fXoYOVUi4oK6N992lMa37eQ7IYy0bLmlRK43xNT/Jlgdu83ZF+Um1BPyu9qv5okK5hg9YTqMFfKDuVGe8fj4AN73DxgFrbGdfo7AB+CCGSGxmX78QcfghOxZFAJ6diHY34QtYWEQhgxpN5CHB4WQD30aHrQhhyWBWBGJLOWXIos9lTffRFg4SFJ0Mt7Cn4I0thRCZi6yJCJBwkE3Y5AusfNPdVCKdGRIVHGWn49pAMlkS+WJ0R9wClUYI2ZIckVdkVtaONCKT4J44kqcwZZYBbdQp2WaIzlJlZcHiXHjSAQmVKVUhpmZBpp4VvRlm1IRBNKfFwV6S4ECHSEooXWymehIG0aF1aJPsqSjo1bOud+hm9bUpaYIWXqQgJUO/wTrQt9VmRgYb6BaX6oWTcpoo1TZSF5CMGpULJJyoXSmhLxyOlWXjiakBENDInTHVr8VlmmzNH1aF6R99idmRlOJgSuqg3LL3KHs/rrSNgb5etpv20arbkj9obomnwlNyVK5uPJi3b0k/clvQs90S2+u5RLMUXU31gWGvBNRrFG5dQrs264OUwRSlAL56i9DgU7EKrAo5cpsxz6Ne1DCBt0x7ZAl9ymVshqXxnJBUxqoUbVDIYbYLW/kvPNLLhcENEEjV/yh0BkffZPPBR2b0LUIWf0W1EVLvVLNAlmNBdUHTTvQmyYTiRgqaVDnjFJei0RxPmQXhPZ9MP+jtUBSVP+EWH42OOJMKm/DHTexFKGNdkVJZy0Qe3lLhQoqMTmiijKzePL24RnNKhDarg4EL9YlaZeGDWKg8rEjXVhiCeHOaMV5vIm7BC9C6Ux8i1GUp+GPM5JIAnsF4M7e2jMQgAEG6r0LrkoqqjhTweTGY7R4rGW3GvNAyxh0IhZ6pJP87qq33U7h+VFfvUWjCnT71f/kUzLYCMUhkMxhh/BM7oeiUqcN05ve5Iq3vp2QziBSSCC88oGFEOTuFmk4lw0m+A8bpOFkh8NgQd5nELONJIEDkYISjhC+iUHgDbeA4AUvSMDZ+Spy/wgdQjjIt3948IC3695BEshDKcisBCGAwC3/0vEG3aVQgwU8SPtM0jcESmEZPbxWJ9gDBivo7oIWK2AWEeLBkXSxID3k4R18eIQxEPEfKUxhEm9yQIF8cSE+DKPMOhGCG0AwhRZs1OzqpsaJ9K1vbRxIIDEyxn/8MYF3uNYRDIDGO1YPhv9o3EDeSJAuvq+JCQGDEBmSQCXIUSAGSEcf14iQFdFQIZT8B9auNSqL4Y8gPDRkGP9hgBCkkZQMkWFIArlFBG7Dk50c4wNmcIRn9DKJSETgRAK5xOq8z4M+BGYUZ9AJJ+HSIqm8yCD7gzVo8g2RT5zBCHV2TYMs0ZAbGaRCSBdGEC4jG3foxJrKKRAkqpMhngSjHw/p/054bkOSs7veMQ9yT4rc4ZSVDGEPBfLOeM6TngXR0e2yWZBs3g6TA+IkIJVwrTuIswQQLQlFNzItYLpxBkjQZUgNcrtnErIhjeNoJweSDQus9CIY3Z4NF1JQJ4Kwb9ngYAtvKkhp9dQiC7XhDBBaPZUaxKnW2mlBApnTGe7wlUogJu2IytKKZPNaVU1IJ82W1XNCtGkkVWYq5cVRVU5LjErlKkLycc5TXuuUYVXl/eBXyVf+YwYAlWtbXrkNA0ByoBA1q1iVGSYBybCb00JCPgxAvyRClSDyumz2wEi6kS6OrGYLgRWMJtiVeHKk8WtfE5VwOwiMtrQuqSomr6WEN/9hEoRK0FEVKwtbhSjWoH/8h2RhaUPWvgkM1kBrb9OKSvf9srjF3UY+KlRFSGa0gJq1HRelWlzj6oFAt8AVGJJpPMRe5HozZGp0UzpdIU7Ktbyt3uLMW5GlHWQb8KIhJdcQgu/2cT8lI+9yCZI3D41NIEhIcIL/gV94mTV54JWXFVdaN5KUTEQhWEM+jpDgIxwhHwwEH8xGBsGQWZG+R1ta6FCskRfqQQ8NrNYzjDjKgUyskdawLj0DVTMCKY/HG1Gjj9NY44LorpFWSFhOQqq88Pr4x1tFY5CJjBB5HXFSPoJZiZmMWSJjmcUPKwiRq5PkeoLZa19uZJGf0scIvkH/yQNuSHgHBGYWjxJXysUleg9MNbRVeCVrIBEWigWOP8eZKBseyBHAcWi3fBhtjI6zZjmc3ZF8mCDgqHSjL6LpgnzYUpbK9KYn0mmMXHogoh71UxiIaVWDZdAEsYKhXW2T/o7oDfalNUV0TJEXE8QCgdW1SyBwpHTYVLAjy7NAwMBrWSkkvgJBHkGM4Tlh20TaAzGGtX0CgchRe9s8wfY/nmEBZYO7dFPS9rlv0u1fr9smxD4Sud8N74Icm94vEfc/1I1vl8DQAtXuN0n89W2BG8neBm+Jy+6d8IH/u+EmgcDCmw1xi0jc3hSveK/ta4ExZMTjFwn4UEROIyK0ERxH/9V4Q/jBj4KAQ4cq3wjLXQ7zmGdEDS3HtAZszpEHFMQK1+C5Rk4Bh4J8o+hCxwg3TlGQPyA96RbhBjea/nSoU0TqVLe6RU4xdYL8gelap0gVwD4Qp4f96l0ve9XPrhCse33tbD9IFdyu9rgvhO5lJ7vdC8J1qeP963svyNz7LvW+CwTwgRfIKfq+eL/7/R9HT/w/TjH4wTte6jUw+93/cYWYX77wc7+85hVCBoGQAe79/rzjayD1KpSBGNcoBTHmjhC9g6Liqnf8KZJRhBhMAQiRCMcUJsD2pTueFK3nhjh+MQI3bKERKwhDIzIhfB4QZAlC9/vYpY58bnTgC7Hwwv8W4hGPMExiEmGg/hR4UAWrG//zcGgDCfSxjy3Y//znn3447kECYbd/I6EXet33Ar2ABiPwCPtQf+Z3ftKXCVNQDPSQEH3QcITHDazHDXDQDL3gAEwwAvS3Bfh3fvGwBVMQBP0nd7ClDgcxgVHHDd2HefTQDe/ABBLABLGggCEYBltwD8XABGm3bT0ACxXhdy/4AhHAAb9gBBLgAFngBo2Qg24QBHhgC/+3aXpXED0whC74fuUQASbQC3WghA4wAV5gfmEQD24QA1PoAlVIEBTQW284EqdwgVwnBIRACL4AhkZgCw6ABvTnBvoQC+MgAaKAAqg3YEGnEBgwEY2HeZT/wAWvIADN0AYb8AUuYAR9iAayUAeiUIhfcIX/YAZCuFwqqBB9UIp353jiIA18cAL/IAC+wAGr8A4bUIt0QAd2YAfUUA+gyHO69wUIkAu5cAJc0AyxiAiz+A7A4ATUIA0dcBCLGHMC6H3UcAKtyAcCwAWhEAp7sAfSIA3AsAdC8IOuhn0iwX1SRwlOwAVsIABs0I6t2I17wAccIA5xR3ncBwf1AAx88I7weALWKImjWBDkqHJLh3zIdwo4EI6hwAFcoI1cIAAC8IyjQXukgAFtSDCoSJAWiJA1IA4EIA3eKJLzyAXlIBY/2ItJVAMXSAo1UAW/IA3tyAUnkAt8wAWU//AUNZAIpCAQNXBTLvmCpDAMdPCOAiCM2HiIL/GTRMWCBIF53PeRosCOR2mTbdCTBlEFA2kSKhk3IeCUFXGBLvgPMMkHkTiMfBCBrcGU6xONAkGEPUkKHbAH7TiMAgCWCbeVE2EGp4B8AyEOdlCXJ+AD7iB5AoEBdAcLRXmUfPACk1GQK6F3TNeVvDEGQzAHBJEMEWmTeikQeMkTGckSi7d4k1eaYNd1kDkZhkcQ4oAIAnACq5Ca9/J0kzma/yCbt+kWj0cQVfAOr5mTOjkUcDCcRTec/4B0pMl0S9eIxid4JNGTP1h0c2AGBtEHKkkJr2mPBrGRC+GWDEKax0mccP8Hnre5dAIRmqhZEVXod2YwnGRwBXBAnWypeAjRAXzAApTZEEOQn64BdkzXhuJZnAMxde/HDe2pnAQ6EKF5ECzpki6IfO2JAbDQB/EZigNBCgv6DxiACHnQE6zHG5QHB+1HnMdJdEU3mQbheLlpoARRdUypetMZn3AACiUAC8NpBtRpngghBOZYEJ1XewPBnwT5neepoKMJB0QXjVeImjo6EJhJoOhYA6RwCnzJelQKB7CAAUOAAU+nlOpwe6VFdkg6mmRqEFcqEGNaeMu5nFzXfe05nBOIAVwKbqg3po0XpARJdB4wBj/wA3rQB2ZggX6XpHAgoUMwBMeZqEopbGT/2qhPZ6Ae8ANrsAYeEKhimaT/wIJ9sKl9kKWLSJ1xaBJ+eU3tR3mTt5xvaQZ98ANjEKiMV6gr2AcUQAadOqeH2QdZiBCLOmBdR3ZLd6iMR3QHcQWcKqsZsASdinSLWJgJ56unsJ+FB6sHAQrEyqmgsAS0OgRF16MxZ6lSh3qzCgPUWqx9AAPEaqtgqnJz0KBTJ6ES6g4wQAEUEK8UAArFWq1X0Jk255LHCQtZCgugIK/yCgNkUK/Vyqmeuqv9hqgEkaQYUK5kQAb0KrEw4A7EWq1bKhDMOhDUKY2LJ6ETO6sFa64Ia6tw0HmdAAOulqH/gJUMwXgYAAoEK7AwQLKb/2qjyvoPQwBS+KCvBnkKfXCtMLAE4rqpcsql1MmwAuGzvjgQoHB72iqjHUsQ3pl4Rdexnxl2LKsRIGWYCFG19GaqL5EBBaG0XksQXXu2A7GxC5Gugce2CPG0XiOsBJO1amuYuHm3CiGkeguNVjcH3Nq3BPEDEyGbcKtysEC4gksQP5oni3sQCuu1YDtqh5sQTKsQlftumWsQZvu4NWG3y5W3PDG5vUW6TyG6VqeyCwG6ngtuptu6NgGfvRW5iQq7LuG2tqtql9sTibgQu5tErKt4r5u7Z5ulPcGdsLW1eEq8PtG4CRGquISbgcu8PnENyku95QQKcDCBwTsa05tEPylKu0PRvWrrsth7mKV3tqSQqwfBvq1LvmyXtgMhv3crTxeau+qAD0wSEAAh+QQFBAD/ACwAAAAAnADwAAAI/wD/CRxIsKDBgwgTKlzI8KCYW/IaSpxIsaLFixgzVkiTI6PHjyBDimQoxkbHkShTqlx5sIKYHBVYypxJ02IaMSDS1NzJs6dAMTh1+hxKFGWFJiCaFF36T0zTnwad/rPxlGRBqjZKOhQYU6GzCo60MR3bsCtUqVJpVqjgTyzZmVQppiU4959ZjOcG3v2XV+C5c/7QvZ0p1KPTrntBJj4XswJgwXwHD047N7HIvnoZMzbWgqvkt4e5inHZ1DJIzJHtnjNGYyDqz7B5OlZtbBrfCu1iy11peuZs1TnkqB6t+7PlrsQv262Q79jt5MWZUi7YO6TjNeT6Qo++MJ1an9flOf8mzX1yRQge14a4NHB7+cHofVfQc7Lqe4t1e277uPaZgoGF3UdRgCiFINF+/xxR0VoQ/AeVgAytsZJ3Axl4EBYSWlcBGP4ACKFNKWUYH0trcZjbPwR+qFAIUt30YFHbPCPRWrf406JAt6jYUBpU6ZRiTRS2lNBa/zhyo44SieEiUFNNlJ9RTy5X5Ik/IomQUzrNFVeENdW1lhhhCVSllQVpJWZ7YxKUIUgKtvdiY1y55AhkUZIpEBYvXlkRGCORdtdoa81ZUI52XnlTgDYQWKdASKyZEKF8KoQcYnYtBxYvBFVXqIcoGqQTVYtmhGBDo43mT2ubVnRkYXM55V0++TT/hERDawIlFaVrsdWan6ku5JSSBLmIIpOylQYdUBUYI5ybvQZbl1A/pqkHRkoolJ9LyQrnUqi9FgYtmk3lF6unaVlokVmTvuQcls0u5ONZBG1ZEJ40pbVtPuT8lGazv3rKLFmlrhHRme0ylGhTh3KrEKEgHQbUGuy5tG+3ZaZ4S6QUYRySrSHUN3G7P2pMEcMEzboVSUDp0QqnBe/EcJAEKXEHfil3SHCq41r0zLR7rmTrMx1+lYYzqTqaEp6RQopRGmPaCoE/qHzlTCrytvxRCHjCPNDMKNnKISrnOOOJJFZjhGfODEmRUX622nCLI+1UIPYsqBRsLkJgYLwG2geN/8qzQHq0+U+1Eo3Ynq1pvD2aM1NXXTZLMkZ4t9a2Ksm0IzY4JrbVYxruE71lPgXULZdrs1bYjj/OEN8Jjer5gDdVnvgtb/BCJCokbyr4UFwXRLjR/3i35OiJv0EDjwerbpC5u2NkMuEUPQMG6Uwq6fYbENxCeu7Kf6Q2Q9AbFL5A0/9U0uXHaK9+9yIpIcX4H+kBBtO2/nOLBVEkqn3Z3P+jB/AmW4j7emeQyEnke2t4BvVukigLHAMVVOlfwdLAp79lpFoE/Mg2jqDA2CnJGD+wgQhTx75/jMojGRSfQpSgBA4OCyhIkAfp7OeBEiIkhQmB30F69z2FvE8J+eigkv/ywR4RPu5jBZHCHXRIEyVs8BkuIuItIIhEJH1rh/+YGQ59t8WDAE+A28ACBJi2ho7YAHeb0lqwJGiQHsZsax6RGRMH10IszC8ErfhUs76IIwG2zo8n9J1EWLiNfOghDSHo0C3cZsN/zGqOEuliRQhIyHyAIZH2I6HV7pYQHkJycAORQiAFIrNBsvAIetCDI1DEyEYWBYM+ZKET1xACR+ixhvxbiCRD0rxO/kOJLczHG3DERhu6cSxLVAIS8nEDYuLSlQc5ZkN6uERQUuuUWGimQDQJTYHgcIujqhbhiplDJ24jBLUbyDNT1UuBSCiACxnlTraBhCPkA52Ysl834en/zb4J0iKcVAg9BWI8V+JpP+MTZ0g+qZCZDfQfxqtiI6VJEIpOsnUbtF9BC8a66DBxg+NyxLJKmKN38tMgu1TiQWDZ0NbVUyCOcI4NPcdPhg6klAL53hJ32TsdZpRPxpBpN4/Qzn+OT23Q4yEpBdhDNwZRICDs5kQsWtEL/vKXUvgeEkKQPUcOTKoDUdBJLYLT5UUzq1h14j8UmCMiWs2eDIkUHyO5VCwSxEJqQ+tVCyk/9eWjI+WDpsg8olIuXVVtyyAlKqfn11aQE6wJap8JM0S49w1kG2tAT9LWsDLI1oSFoCzqQKR3sX9MD5OelchY1cqQUY11IIzNm0BqOZDX/20qVo8VCYJAa5Bt+JYg8jSt+mirvMF+pE0nHCuCfmtC39Kzo9PzEXELtjvjYiSgB9qPb+u5THrlSCikE8oz3pDb1JpWIEEyENbCOpAAEtWe+cACFqbFp+8GK3GmHabqQCcTNUZ2ILSs7ZmYVpDZ2Q8M6ZRq3mRrXZZccY31pV0+VSdb2CbNfvvTZ00IfJDEYewNDW5XjkasvvL2BLwfRpXySKzh8xKFewTeHnpyhD0Tk4lhDF7KmEr84SiY1yAku5iNPbI+ggr1xwBminwH8gb+InkssCLIHb7aLtG2lzu7s8BcPfvSosCVlPV58kU6apFYfdmEYRZzQci8kjN3Yv/LauYJ2o6Q5jgTZcmzrbOdexKCEPAsHfTplQGJYkGCDJoi6TBgOoyxZ6aMCAzPYDRYD30Q2yKE0gKx9EFkBAGMLbrRS9EYBCwA6qKAwXCSLnVPINBpgpBa1T7x3KthzRPDjdq/tFYJBA6d6lzTRNaY9nVKRGYMXAt7JKcmCAiCfWyRsJogRxhDs2XiuTX8YNqQK4i1sb2Sal+b2yl5huHwDO6R6MFwIYCzDaVdkG+nhN0CcXeFLMgOPR+k0A2RN62XQQSCPOAB5UYJP/hBkGWAI+AjGThBiHBwhIdE4QMxuMND8m+CXMMKEwfJKU5BEDj8IeMfOQU3CHKKP3Ac5Bj/EXlBPo5yjHBj5AMp+clbXpGXr3zmNJ+IzQli8pzXHOYD+QMcfE6RnQ9kAUMnukSMLhCkK33pQBcINDDw9IYw/R9LgEXVGXL1JfRh6wtROUFAwQqwK+TqVwBFQXAOdlJE/R9XSMBBYEGBqr/87m4nhUAwIHeEXIHo3BD5y91eg53DARpmH8jdX174xYv88AKp+9ZrQAq3D37x3Kg8HBbwD1hUwSBJR/ndKY95blTB9CQYhjBGwIMqsB0Of5cq19guEsuXPvOkgIMsihCDCbAiE+EIRzCI8fYnFz8jgcc73mvQgTrEwg3/iEcYJhEG4IdjAp/3bOxl8vLT333jVYDF/xcm4IUtxCMek0h/9YM/guzvmeoeefkp8m56bnTgHSTQxz62sIVGpF/9wDcFxPAPXyd69Yd5L/AOaDAC3rAP+zd9/9cImTAFQVAGS+BZZCATpzAHyRd4p4ABJtALDsAEaKAPXiB9/0d9W0CBdUBzt1cD9NAN72AERjAOseAF+4B+/xcGW3APxWALBYiBDJGBFUF6hVcDiVADLxABHPALRuACTPB8W5CCYeAGQYAHthB62scQPfBzmdd43CAEERCCdfCEUegG0hcG8eAGsYCFLiAONGd5czAEZsANrkAIhNAM7+CERkCCWeAGbqAPI8AEEiAKKEB7YCV5KFEDpwAHcP9Ah9xACVzABgLQDKtgB19AAHXABA4wgnUgCnRAB3bgfgZoBkPwiFcADP+QC3zQDM3AAavwDr2wAbRoB7ZIDRswFjWgG+ogEWq3dGYAB3M4BBsADLmQCyfABSbwihyACKsgDdIADE4gDSJQFHpXEFpoNS83B3BgBiJAByfwDyfAB5XIBaEQCnuQjsCwB6uAiCpReYqHENlIFvBXe9xQeGZgBvXgBP/ABpRIiXwQCicwkOS4fTKxi+ZFebYHB/UADJP4CgBJkALABvQgE4kQZ4THDaYIC5TgBHsQClwQkiApAALwAiwxchfpSkGYEDXQktwwBO7ADn3wBcAAjdKQjgL/yQfJAHaFdwowOQYl4A7JYAeUyAUngADHGArzOBTXCCFDEBIv6Q5jMAbs4A5XIAr+KABHeYxtkHhD4AFgCQPu4AHuQAChQIlbeQK78BH12E3HNxGC1wMYwHEdIA2voJVIeQJEOBRvqSJLSRGWN396VwV0gJZIuQfuKBmk2DKWBwswxw1aMIl8gJSuwB0bt3H/gJkcF3V9+RlvWXhVgJD/0AF7wAZbqQXc4YhaeJmY+Xls15ks0ZYI8YsFQQoYQAZAVwW9wAaTeQJ/WRCwYAZjAQcYoJr/AAeueZmux3GJORNPqRAXCHp9YJCnoAUCMJnv0JTvkXSqCQccl3SamZmb//kPQAebIdEJFZEBiigQVxAKk4kDCyGcEwEHoqmB2Hic3gme9SdyjSgQ5SkTsqkQZOAOBtEGfJALFWkQWicgM3cKy3mcmEkQdThymJcS8gkLMHCcBUGbC5EHXJALAVooM+eaQzd0tLeZjBePF6GR3WgGxemIAiGc8kkQGaqgodALM9osgScQDpqZJrpx3nmZind7zTkQeneELPqi3bikS7mX//CccPAOlACY99grQsqamGlz9zh4PPqcBJF3lccNj9ii+bgEMECmAxGMCGEGlJCg0NSjzImlQsqj2UehxHmPhOeSgTcEV9AHTAoH7lACV+CI8vmbGHCoSDaic3pyi/+5i5anp3zqDu4wBMWZj2YAC1ewBJWqEHCwkmrmfpo5pwJBCoUXpmLaB5JqlX5KnIdKd50HC8UJC9E5bTBHnP/gDnBwd+S5eDCZqu4ACn2woAQoEEswoH1AAdfgpQPxm6q2cTZ3mYGHqqkKCjAglgbRB6DQAxTADoJABuzQliHabFXgfYAKCuZKretJENN5BVfQA3dwDTAAq8uKcJd3CmnnDhmargLRB/yKrdlaAoJQAn2AAYX6Y0XaEKGZCIFHluZaowXRp+u6BFcAA3cACstAAacoEMzabIUHk6Bgpv8AA3/Xr/yaqRALChRwBeqgDsUZoyBXnzAACuxKshDbr17/N519MKCISnTuQLL82gPqMLOyegXuELTBegUEq6HcVp/aKRCwSrLuQAEkSwE9CwrqEKyhd7DcYZ6D8ZSOiAGw4LPY2gn8GrYDG3pz4GtcqxCU2qqw8LZwewUlUBDhmnMySpxq93UEehAG6UprCxLzKJ9/J6mJpxB1mwGPs5hWo6xKt7GF+7gV4biQ6xHC2mx1O3YSUZ9b57AZ0be0drCeenY8mRJOWmrwFp8WOrkLUbmJd7oIQQYpWbhzq7of4blbd7lOy22xOxOaS2u4OxK7+Le0q2qsO7xkEbpvKhG/yxIqC1lNK48yMavTJrkfgZ7GaxC9ixDL23L6CmvUGxLZVmsQ1/C4c9CFuSa8ItG9BaG4W8e+10uAtltwYKV2z0sUALcQu/u+uVtC7GolHPo48SsZb6u/BYEPCvG/j1u/xju7BKyiDfzADKEBEPwPDHy9dyDBnxEQACH5BAUEAP8ALAAAAACcAPAAAAj/AP8JHEiwoMGDCBMqXMgQYYVb8hpKnEixosWLGDM+vJSxo8ePIEMyPCcmxTmRKFOqXHnwXIUcFVjKnEnTYgUxIGLW3Mmz578K50CI8Um0KEid/5w5y2HDqFMbYpoSlPpP6lCJVAdevar1H6qGzpIGbeG0rEQxOtEKjIlU5Mm3At/mkGOWJteFOivcLIh06N2LSF26HNj23BpNdRML/Lv2J2OVbNcKDkFOsWWDe/8+1hgX6L+3554V8ny5NGaWgyMDhaDAdOnIXf9t1nhy4NtbCmLWdt0wzUoxm9USFokUqBh/7T7v5t0Qi8A1xBfD9hv7aOfj2n4uZ+5UeM+TQP2h/xv87xb3hRB4XvUtUA9LveI/n58vU28OGj/pX06/0z7dtvpJxF5iIQBWwRqVARggQ1mh5N5AD0J2TggcKbjgTvwRpdczreRX1YUNDTXgR879A8aIE82GWQVgtGYhiAb9wJ6KDa1xREEoShRhQ3rdgtyLMB7kV1M50pShTRWk4Y93Qfb2D3sNTrSjSJvphR2QTRLkG40JFViThXpVIB6WWQq0pW9FMnSjSkz+FaY/NJAZpJeypSGVnVpWZB5B61mE1l7SEVaBMdOUmSJ7vkWJ0p4JMXbXUPYdY6hCXKUxFFR84hlSOv88g1djVR5IDpdZnimGpZZymR50CHlK0JpHKv+k4FZoiaFHIYtNWhAYi6H5pEBQofrriLGymR+gP910E4e6MsQYopduts0/dB5UokLT8pWrVsqy6I+HzQrE31ZaWTrQlmaelSZFVykrHXA+ghuukLKZKWKd9f5KkasL8XqaYwTdpKS58x607rkEJwbcP2MWnBC6KB2sUUz+8EJqmU3dJTFFxYIEnBjGxOkwQonmWxCnH63p0cLGyHHxyBJVO5C/DLnXMaVDrZFEVE3SXBSjv+V8Cc+G5kMR0NQqJLO4DC2T0cd6tGIn0jBfhAWrB0nxjxJbK13Rx8/4k8bGVRPEKnRG/1Pi0l0PhLWTCH0sBhj+3KJps+wwxB8WaU//BAZ/IfRd0bofl1f3LVSPvCfKBamckdbWDuSlz3zKrSQvZJd9o+AC5cM11wcx3hDbBskNnCM02JB42a+2LhISfpoOp93hct4T5AflY3vHpoMcxT9DsM7olCHdEVLvxhzzcplUO74N7HoKRLpATv9j/EK95zMq6wVNz9Ad13cUftxyr5HD8gtm/k+2C92hBO4ejd+V6VGrv6Do5bEEf0cjyh326tybSfX+sb+HVW5ujkgDAAtmO4pIAXQsmRGqbuEIdMBsgQe5g9YKSBAOVsSD9gKOAh3Bi5EpsCEgNAuq0oA6Q/FrIGMQSOLYpxLKEQSCITqhP343qQYiBIfWswgQ/xUivwwSxFNje1LyAuieG9HwIkNUyQnTkIOIKI4gD8JhEQeihC0SZHzQm1lBvIgQxHWOIwEcCBkFssaLtPEgJ3pOKzDYpBzdKIUWSaEPDQI50OmBPXr4FsxO6Kkw0icEW3qGI2zYJMdZxHhvHMgDI2mRPwoEDDeo3UKyBbontu2Ln1MIHivyR99Q8GbzulZFPHkRViqklAJxBCph5skoApGSDXGfQpL4D0cEsECwe+K0cJdCXX4kilpijz8YmSXdZQSIWkShKAXEHmPgr2qGXAgykenAhISRl8aIYRqPsA1XfjEhxhwjCrk5LQjYjT1H+EEaB2JOgXCTgHwsyD2lIP+/ByoBeogz4xqsOM+DQPCeWwvfKG8YRIFs8IHtAYPdAhqCHBQ0Iax8ItfSiZFQ2lNtMjTjLZ4hjIsOBAmObJ9BcNk394EOh7xCnERvAQFB9rAht7gmPSWiNTJu85MJCaiJfFlQOkrEeAjVZ9dSeIuYUlCnF1VZNisCwetxzqNIUGVI82eBWZrUIw+E31XX97w1uPOS7xyQNcOV0o64MqmNm5Zcywm7Z5jHZ7RTojjnxUyRDNGTwpQrElgV03PFsXPynFfeUHKEfNzIkG1lKELW8MJdMQoLiS3aP26kVYvQTA/EW4ghtwE66L2tjHn9wWm/GtTIYW2qFplieT4LgoL/8qqvEvFqUIuU17HRLg3pMAbMwEDc4jpVpEZZ4Nh4GVxDdVaG5QmoUTNCRzP2hlHC0G2WJLqrshQpR3n9h3AveEmCTFcm7LHuXWV4QoGAoLLNIm5IuZtcA6LIuv/IR2ZZOxDzNDV/TsHvAvY7r9UO5Ll7LIiBm7Pg7kUoBATmL08iSxAs0EkPDb4QbJuUjwtbVMJFaavK1kCn5k5qw0HKx45KCmLTYIFfEBhviy8TgheudcaWecaRbozjxEBgx/DVT2jrMuSDBPmSR1rDXnvsk1j9uMIR/mqGMqTjgzi5Iz77G0EgzOSVHBkhWoZQhrvMkyM9o7ZkNssLTZxmpxwp/8ZtdoqOM8TmOBMlVjy2c0+qPJA86xlDRwLBkv9cEwj4TL+E7smT3fbcRK9k0Z7SA0EdPRMIvFAPH6Z0pc2MZk3LhM8DsYCnZwJqgci4oMQrckIGfRBVE0ScoC2IqEPiapM+4JEDFAg4bj3qlaiBHwUBBy57TRF+AJsgwia2SoxdkGXwWtkiecCzB3INaKPkFKcoSB8SYG2RVOEU3CAILIDQbZGEmyAYWEC5QfLtcwsEDn9YN0i44W6BxFveHqF3Qf4AB3x3RN8E4be/MwLwgSyg3wO/CDdIURBoYCDhCq/3P0DRB4hbpOACuQIrLF6RKkgcFtzm+EQw/g84kFvkEv/5dkHg8IaKo5whJFeHBfpAhpcvhBs1KEgV/lAFmy+kBhL/xx+y7fOEkCLn/1jCQARedITo2+UCOXjTDUIKUtC7Dws/NzRo8Q8MgGLq9F44KfpAgRpUHedXqDjRiy52q5MCDjivgdlr0IeN85fmB4FFTbKOc27AAdxyJ0UVyiACIIyAB1XouUm/XhRsV/0UpDjFFcRehQ44IAY8oEU4Nj8FHgRdwhlgSdi54XFQXEHucPgFGtywj0aEYRJhyMTmg6F4iIMb3NzAdgbALY4NjMANW4hHPCZB/Nhv/h61TyM+fCL3sAMdAzU4hSvq4A0vBN/1xIe97KeAhuRzD+o7aT7/vYFudXqwgAQj0IcX9rGF12e/EbIPAgnabIaPLLwGicg9LCLvAxY4gAlokAXW537F1whuEARFsHZM9nkV4XykAAtwQAoY0A2rYARMYAv/8Aitl33EFw9TUAx44H0BpHQ1YQbgZnU9QG8iEAG+UA9G4AJMkH77QIBhsAUxUAS2UAYJNwTYhnOnIHd5EAHd0AZ18IIxqA/x8Ho1mAU4KAHJwBMMFyRXkBFDMARmgAERSAoicAa40AxtQABGIAFM4ACx4AZmGAsOIAGigAJaMBPndm45x4BGMYUM0QMYAQcYMASwgHsd8A+vwAbNsAob8AVgOIZo4ABGsIZ0QAd9aG5I/6cQCpgYwSMTc3AKWGd1cCAN/3ACfNAMzcABq/AOdrABpGgHpugEwKCDIUF+CxGFacQNGHB6iZAIpFAPwJALCHACXGACzeALHACKLPAO0gAMwNALrngRjygRkZhGcIB/sygOdMCJnCgAgMgFoYAIe7AH0iANofCEHZGMCpEI/yCO5+EBDKF3FaEOQyB29KYFdsAHAhCPbCAAXMAHoRAKJ6CLQnCMIOYOLNEJJdd3pGeLXMAGfygAfJCP07gKIqgSiQCO3FF/MuEBcEdv+acFwLAHXMAF9FiP8SgA4hBn4BcSHmCF2CZ3p4ADdrCN0pCN93gCe9CQ/lZzAiF30ccNc//QB0vwBRvJB3yQC3uAAAjQCxC5ijJ5IRKJEs7YfH/3CxzwCvGYC7iIAJRQF3IIIuowEbSIf5HHDYkgDnZwkFIplN4IEuSYEQp4lGaRlBahgF6Zf2WXCFXwBWwwj2OZCw8HEkXZENi2jAJxlUWBcApBhwxhk3AABw/5Dx3wlAJwAkIpDXkJPH5ZmB1xmP12Cn+Hbf+gmQQxmURBmAbBeDCHbc2If/9QBe8AlY45lMCjGIdZcn+3meC2mbQ5EGpJE0tQAiMpEJPZAzCgbe5wBXAwB7ypBXW5mjhQmxLBlivRb5aJcNmGbSr3D+EGmDMxif/AnAchmgNxBWmHjorJAWz/wAdCCZ6lAZ3OaZlrh3unORBEZ50hQQEH4Y8FEXoG0QdWmJQY0AvjiQC5IJhOVxYi+JqvSXTRaQafB59GAQcmqIDJ0AzkaQeeaRqKF51VEJuYORD01m4b+pdFQYJ5l52nwJwYgAhcgADJWRBmFyDZ9m0j+pzv6aGjJxPyiRBZaRCkWRBmkAcCgAAiEC7QuZmZuZnVqW9h9w8M53HU6RGgAJDZWRCgORB/B6ACAQtckAv0ADPRmW2HWX/vWZ1/CaZWVxFeKhB98HUSyZ3/QIeRaRAYsArSoKbc06B9KRBKOqP/kHOmuZf/oHdmwKBmYAZ9gIWASqUNkQdtkEZtSpt9/8mZ2dlvHvCDNomklGoQ7gCBgfqnDHqmENgHJWCo2jkQoOAKrLWoGUqf9BlucneafVcQ7gAKl9qlJhioDxecy3AFoBCkoSoQ9NlieTkG7vCb/xCpbikQZkCH7pCsyXoFQ/CczxmLndADg/qaT4oQvcpkwKqh9KaZEgcK3gqrwsmgfxeoeIgB9KmOz7mrF3WbB2GOnalvcHCmvAqrgxqomKmpsOAOOkkQfdAHsPBw4vqKNWGJAuGt+ooBmUqu+epyV0CT0uqd/UqolmptyYqfzooB5mkQFLAEPZB2/sqg1Tpx3RaumQoHS1CjBbumA3GmFKeT3wmyK0toDOeZViiuf/96BeBJkxnXr2RwB/2qk2QAAxD4Z+cWZW66mZpqmeY5hX2wrP16Bxnws6BABhYLcc/5Dz/br1cAAw8AA0tgeqBAAVnrr0uwqPhGdBjQB+rwqidLBg8QtDDgtWQgrT/7r4dptuuWbRgAAz1AAXFLARRwB2Tgt37LtT2gr4OKhV1XcupaFOx6IVMICjBAuBRwDeowuYBLAeqgDvQ6ifVHnCyKEBN6Ga8at167BEvgtd7qnRjAgKMLbS9ahTBAcVWYma+raYaKEXrKp00nmOBoh1M3EXjraNiZELcbvAUBugrBj9ZmnRkLiVM3vMhLEMz7EbnbZbw7vRUhvQuxWAmhDtmzS2jPKxJR2mONq701KRHcGxLrK3K7ib4FAQq8K47hy2THi7zt62/5axZXsL/Ia59x5r9FJ4E1UW3wmxDTdsAXgbI99rgh8brLh2MCPHX3KxIgarzaK6cHUb3cA4sa7BPlaxAawD3jaxk9N6F9UL9lEokVrBjvCzMvjL4x7MIzfL0+dw1yOMPwy8DBWwPAexAArMDiFsJT1wdBLMQEUQIEwQ25Br/gRwYRjMQCcQ3XwMFEERAAIfkEBQQA/wAsAAAAAJkA8AAACP8A/wkcSLCgwYMIEypcyDDhOQhRGkqcSLGixYsYLVa4JS+jx48gQ4p0KCbFyJMoU6oseK5CjpUwY8qsKCaHmJk4c+oUc8mGzp//fFJEBTThOmc/0BUtKnRhU4k2bj59+o9ou4EVDjor6GzNjqVgG97MmVVg2bN6LoVdSZXhzQpiygoc+y8uyHP/8LbEK5DvwHNgWq0dTJAuQbgr9frdmzeNgrOEQ946efMtSrxZM/+rUKGlAiiRRYa4KNds3NN1UxvOmNkvwXPnFCgNvbb0WMOlQ+o9zPlcqxa0B4/NXRdx2dUi91ZYIye4xdH/sIwcXlkz8ZOtQ5BzTvttdZmcN1f/gNCKbxruFfPJpAt95cbHedFXlI5cvkK4Cq7a3w+Tsz9t/AWIkB6sVfCbgBOdp1J74HGWQ3MIEpYOQVgwOBJn2gmkYIQJbcghb3oU8qFY3NWHEGdgKDAiQ+f5JEZb/HHmmH4rFgSdGGmMdZ6JBnn4zzMfqZeaRJyJ8V+NFLkI02T3qTbkiRUoABySPRakI49kYXVfBcZMQyVB7BAUlYI+fqSgiRAklFt4BXG2hib/lPllGjm+GKcYWGIEhkEEDiTkZnYhJxdnaX1Z0IY30ZlajnUKJVR9ey6U5oQEIfHPNgPdRldmuI2noqGZEnRejnFm6uN5E/4pEaUHIfEnXMfB/2qZabd8CupcGyJ65lylChTpetQhZlaRR97Kq0FX7ijnQH0iZOFBSvR6LHFZnVaBP7ws++GvGt7JaKKG5XlQCM1i9B1W4RlDg7GFHZQrjqEKJB1IdyQUKHF4ugQnu4eCK+eokXEaglr8DiSUsjiKuxCTIQmbL57P2Fpwu0ExBORC3F4IqBhg+DMxr3QhlyZIlk6Ho8cfM8RqQRcbxHDLCI18EZ7/YMuhzP+sgRGB5XZ3kzEe1KjzSvN2K5EUB90CI0J41hRRyh7hPFC9/1DtbNE04bnGMVAvhLVEVg+NUtN6dGToswmJfZCqAj0DQcYCWc0QGAwr1HRgoIbprkJsr/9E4DN120uzxF0TpN4R/6h6BKZyEwTzP0gn9LVENPsDd+EMRWsQ4gthahDaght5OeYNTc5Q4xY1DcK6BWsL9kC3BF5Q5CLRvDXp/5QsEBKeJ4T6QKYvY1DvlN/0g9mFl3yE7r8LJIUSUli98kS0i3VTOi+RvjxFd2h+UM8LIU28tJne5AEIsuPOUPTez0TzP+irX7VH7Q9UvUfwwj/6h7kOpPZK9ZMI4pj0rTTc4jwLkBqSDPiP9PnOOaT6AddG9LUDhs9+GAxNZXySDuRRiUyvg0nzxHIeCGTvQ/8TlQgLArf7ZdAt57kFCCYGJN15ZIQpwZOC4meoGBZkfL4LIAb/24epX/lIiFPrkIJywAv53RCJGcShEgWyBgWuaDJlspoLqXeQ8XFOIFC0m4JCMIZbMQl8IaGaFClyvzTYgIF6SEKNVOU6glBtiweJXLQ0B71Lkc9MCjKhE5NYECWsUW77swidggaBGc6RITbMHGHSEKlWODBAX2xIGP0IFCAqCAyOZJfp7EjIglDNkDL5GgP/kQMrYg6PzhPJJrkVO3mVsWCZXEjz1giS0cTul5HSww++BLeiRRJaCZECLD+iu8lMBgyRSodJBtkQ1EFvk2A8yB22sY1cGvAWkQIlNefHPVMCsZDZVIISzimQWgrEGOPMIymXyUKFoLKbFjogOAcC/8/CbY+LIYkeQTCFBQhYkCD7FAgIXLmfXCIEDCPrm0JQB8vGfY2PudPZAem0oYTm7JYT+1U+JHo0cmZkG/m42KhWSsmRhWCY6iNpRZR5vxQahG4NjJOiYhhMD0JteiAxZPuOYNOJ4PQf2FvREWQakm1g0yDHZOGe0gdOhhmDoQK6pELgFlVODoSdFAGYVAciDCqFQKsMkVo+HCqQL3Z1cxU56j+MAVT+ZBKtCxsIzEDXOUVuSK45AGnB9pTIhfAVrBmBJvAmuCKxERaa0HTmR+qakOlJdiAgRKhiBVK2GpWMlni1yOjQ2MAyXfYgbxtIUuPpkcK6zoJ/jWYoa7RP2f+FNiVl+qYF0yRWgeBsoYZSbEILC5TeGm0gEOWnoZjEXOQOpqOrzKmHwNAyEAgWc5vdJ3FxklxbIqmo0aGieHMCXoz96qWspQ0EZPaME6Z3MKkVSDpma6y3eoStfKPIegcCgX5GCL8ZsS9QcEZX1gKYIAcOSXcVitX36mTBa7iug5eyX4Ggd8JrqfA/9FBeDO/MqDKbr4fDsuC5Toyhj/MtQqa3su0SBKubRap/R2yRBpuXIDOmsU7iK5AckFbHMIlxzmAK5JwIWQ8LKPKOcSZiJeeEx/118pNxZgEp44TH/6iylWWiYfileMsneQbM1kBkMKekxBc2c0q63F41qwT/AjB7Ro7dLJLHlZXOKImzMb6csmGWOSU//p5A/iyMYUr4IH9uSNCkfAe5PeAaeD6JGvhhRytEeiT8oPRAiGDpS4ck0wRZRqc9DZIHEOQaoyZ1Rk5xCoKc4g9wULVHqsCNgiwg1rLGyClqTRBo0CLXGOEGrweyhD4AGyOkKAgsEnDsi3Cj1QOBQ5KbXRFhu3qa1J6ItQnyh2FnmyHcSDa3of1tcHv7H7cud0O2TWxYqNvcBekDK969EFKcGwNAoLdCuOHua+sbIaegwBX+QYGBvJrc/yaIsM/9B4T/ewkDsTYo+p3uhP8D1wJht0B8bXGBkFvj/7iCsTuu8FrDYeD//8AAswtn6n9UAT2kEHe08z1Ih6+lBjX4x7BfTXKB2JsbOK8B0HX+B8yhHCH9nkkVRq7zhYebG30AOilqkAKbOxEDQIm50LdOClBwIxHcqII6BkGMKpg9ZQUPDasXbm9SnOIKpCiDLIqhAyqEIxxTCAYxzm2sTkQG6MJeu7DNAIpkOOAebmhEGMIQj0zcfQIvH6S7+X4SYdO6Bj/nBhzq4QB9bCEeYZiE6MPg+HDEIPIFY3pC1AETWgt76piP+QsIkAUvfB70op8E6fE+AtQ70eoewbrOYw74RAhdHIiQxQT0sY99bCH0uW98OO5BgpQlPetC/zrO7b0LFpDAASPQh/8X9gH90W/BDTEoAvANxfqltF3qxoeDCRBhBCaMYwSP2Ec8ci/6eLghCEUgDiohc2tBBu4XbrBnb31ACL5QD0bgAkwQC4/gBuU3CY0wBUWAB7IQEgSoc7Sheqv3EUMwEDiXCFrHDWZADxFgAu9gBHUgARHoedHnBsUwDhLwCzlnER04YQuHc88GBy9ACITQDL3wCw/IBGiQBc3nBvqABrbgAihQD4VjgDFxfWAHe0KHAS/ABWfABs3QBvVAAC5Qf2gwAmjgAHUgCnRAB1IoEbyWCEoWdMbHDRgAB3vwD3zABc3AAavwDhvwBWFYDxtgB3YADE4gAgMoHyAoEj1QEPb/ZoL8FnUbgAC5kAt8wAYm0Ay+wIerwAIs8A7SAAx7cHQIQXkJAYf2QYonUQIGQQpXiAHC1gF0kAv/kAsn8A9euIehgAh7sAfSsAdCMBI5yB9wcH0JAWkfYYIYAApDMASnUA9OwAX/II1swAZcwAehEAoncAKhwAUCaHDANgdX8ANkxmp0IA0C8ArVKAACsI0nwAeXiIgEsWi4s34U0X4H4QFj8ANY8ANw4HYbIA2hIABswI7wyAUE2QbDiBFgp2SD14yBpwXAIA0sgAjZ2I18sAc4oG7J5opgJ3SnAAdfsAeh0IvumAsIoAUWsZC4Awvrt4PEJhDGlwg0CZLJ0Atd/ygAGXkCCAAM39gQfvAPMLluASJ8MOGKmLdwGPAFbPAKOrkHPIkAvrcQqFgRrEZuU+kcWLeIIgF23DAHpwCWZqAFiOCUXLCNPZmVKFGHsdZqrPYP5GaPSwEK/2CMITEHZnCVp2AGcIABdnAG7HgCe4AAG5ATcHCYsQYHemkQcpkTRikRaccQecmXfbBr/6AFXFCQaNmGOlEFiYlxiwlyYGEGXPkRiGkGZgCW/yAOLOCUJQkM8ogTDtdqiHmYcAmXrVZrpogkfJmX1kYK9VCQGYkAdBkWp+CZVUCbF4ebGbdrZhBxkUGFBwELpfkPqNmbA1EGHMAGGQkMdrkUrfZybv8JbeSJm5apmwKhlj8hnQzBamaAAc/pc71gjXsADI0Jnh53lRcHbcnZdOiZnjDhDvgQEmYwBH2geuLABVywBxvAkvyhn3H5luc2lMH3D+5AEBB3EMWIECfnDqTIDW0gAHvAmfwRn5Ennn2JASO3a06XcThRnBNxBar4D8nQjslQI+Q2gimXcm3pdLsJEhk6EI95EOQmowZRBRxwAj/JL3mpn8/pAXRZRrUmbj/KECJnETMqEJQQCur5JXDgjK1moBZaRjBwob/pgf/goBWho/F5ECiXpS6HCF1qLPE5Bu4AAzDgiNaWg31woQvRas95chmgBmQAB5PZphRRA8lAoRz/0piIKhCK+ZYyCZce4KcWWhDPCahf+qUZgAHXAAuG2qTuqW33yS82t2ssWmtJ56cYJxB8yZZ8CQsqegXvOQSGCpY2B6eiSRvDVqUhEW7+iXWgUJyxNpkheZioeQoYsJfw2QcYcAWdGqphWRBwWmStVpwj2Jak2QfIqqyHya15iQHiCgeg0Ae2enHX+Q86GiC+2noJAap1eHEqKq2gypdXUIeE9wCw4G49UALq0Af7ypatShA1UJVF9qgXd5iwoA6higFDsK8GsQQlcKcAK6t9ObBqhmuoiayIqaIZMKx+mqcE0QedQAYHeqDwOQeqtpcn14x9CgrXEJkHcbJ9AAMH/1qvsnZyMCCj7uAOMJsQA3eyVwAK7mCyOKtwkXYFPau07lAC7ElsMAAKMnqysFCu+/qoKmuct1mKAiKjSkuXePoPMLAEUWuz4ooB+1qxB8oOxoawePZs70lwOyty5kqd6jCuZ4u2JzsEeouxpHaseXu23DquKXqYhIuYOmewkVYDpwALP2i4KvoAznqxh7l2KguoKee2l5Z9x3qYFEABtWmZCYGa6TWkGcENGSCT2fdsb7ese1mq6aWmIpFzOWepPceRzDgRIpsQeuNpmocSmvte7Xq7KlG0C/G0ZvawGJG6ClGdxPsPzvttfktj0wsT1fq8Vfqdz7u93FsR3Pp7Eo5hm0sRvfFUvSAxrGpWA+YbEqbLWu0LFgPKENrLL/NrH8j7bsPbNet7cXPavZHRv4aym1gHwCrhq6dABorbNQQcGcIjP/s7E7U2p7DAqFQylQ9MGzLLLyhHvv8GdQFSv+/7bvhAwbdrivdLb4zaiLdLwiR3BaxYEMx7uzmHjP4rEMbod937AMLzALKbEwEBACH5BAUEAP8ALAAAAACxAPAAAAj/AP8JHEiwoMGDCBMqXMhQYYUf6BpKnEixosWLGDNmPAchisaPIEOKHDnynA1yJFOqXMkS5Dkxlyq0nEmzZs1zOcTY3MmzJ8YK8mz4HIoRVUWhGJGKdPbP2Y8WRKOqtKFToBiqFq9WVTqw6j+jDZ3pQSm1bEqZA9FW0On14jmDbw++PcexkNm7GHWi/be3bYW9GmX+XSjzpYJ2eBNnXPtPDGO+bV0KVMsX7rlW2v7FVcw5oWCDfx07Pjtw7t64l6F2jorlYlsxbPfKJol2bmXNIXas3j0R8EHfiwna5nvu2SXeO/OtISma4OPYIuMKPleB7i0FwJHThDAyclrvH1Fr/4asAIr2nh5UCoa9k/rliOd3pgs5m+jfHNMq3IrPP/HfEJr0JyBeFTxj14AIRqXfYQkiqEdFSDy4mBgKZNZgSK0VlMaFzlXQimocMjfScv/kE9hF1eUgR4gqbfhRhh8hsVgFelziIoshsQdbGuDF9xcYCuAYEjsC8WhVY1IdUdBa2S1ZQRpBComRiQNh9U8aXEmkB5UUgSHRYE12qAAvUqYkhos9IsRlS6N5VgEIZJb50YZoGnRVlxXNl5BeSPb41xoeyZnjP0JVdWND28CY0H4KKfndQd79VaOgc55JEJZn6sQjW3RmpGdBSsi45G1IkjpZBWC0QilGRh5JaFcIef9F4kGfEsQdQtvM6mqfgAk2mAKMrjpRsH0WWSpBOxLkKEtoicYYW1aF5k+cwlJUaJ88HqrplQmFoJCiCoGXJmRr5UBDtbtJmKNMVVW11g/HoFuRkZa2emWmA9nrk1dqMSnGGMfJKxK0AmXpU7OmMgaCwCB1msahZYG3lk4gEMvwQp1StF+tQ43GmDzUXtzQhjbQCfE/HGO07Ed96fTDGCKP9AxCeqhL0R1KCJSOlz81dks68lzMs0BrVvSMtyMTJcYtt+QQs0DgkuTtrQjdQdPSt6j6tEVgpIxQhlQPJIVAOf9jtUFYIJ3RnTmEvXVGuhYUtdwz3YnFuW8LRCRFcSv/pK7aF50c7n5jxJu3QozOrKxPO1O09D9gpHD4QhYvRGXZHwFe0ZlMVzx5SmMXhASVXvt90S1pNF3552WtjBHq/7TNOkGrH4SE62QPBMaNuJ+dEuwhBDr7RKJepPY2BcVBEOYVwQ708GgL5OjtYjOEudsJhY5xQiVvCIbT0BMEY/ESSeG7QYpPZHXRiz4ce/hDf6SEEr6fb5H2jBqcr0Bwhq+Q9hexX0ZuYSmEMO0fa8Db4RhVO5acT4ASsdJADvgy1gluIfRTCAQrskE7eeUWXnoe6xp4kA7ijCea2tYBU3Uxr+0ndeVbCAAX1RLY/WNhIpubQCyGvOVVZBmim2BB/05Ywnm5KAfxC98GO7g8JqbkRu672+ReeBDmDcRq9aMI+QbSQ7P9b2Qb0oPh/IfBiphvIVaz4uk2lA7wTdEg2hOgE69YxYKwr2oCOd+2iuQlMODwcO4TSBfpOMedSEGNtGPUHy+2MhKKBICYq10hEwLD2GEvfGpEZM4EiMgy0nEiYGBU8MiIvC0mZJB3SVzQyMjFinTyIhkEFQIN6KI2svIioTukDz/ZkElqSJFbw93NBpIzVJbwlQax2gwNUjsbym54phzKMg3yoIdBLA08k8clBYa9vuUuJMg04pWIBUKBiPGWGswe5oAIS4y571DY1Jnk0InLbxoknEO0J+ysef8onmWNngSJpj0HypDVKfMg/MzYDgciDIBKhIgFGdscQ7CysiHynYEUSCj5lz553bFRD0XkAw9CJc0V0kVUKycCf0DGW61BmBSJ5UJWZj89MOqCGuXZD1bpUIycT6YrOSDKFtnTf8A0n1U830cvAoahaa2oAbUn81BpTEFa5FBha+o/bgGCbZLRkbYj5j+qmpCOCjEhQ8sBzJ6WRFAm5I5bxOdHwHArLLBUYCaiUlt5gsqyOUqHiUSIVv/xjHkOz58N6eNMQ7KhYAluo5AjqsBao9WhCdUn6VPoWRky2H80NG9MY+DvCKI5hBprfzciIWT/YYzSyekIAh0KCSu5Q9r/bhWtQ1vDWrc2tL32ZHXW3I9lF6XTu25NqGCtiYuCtR8bauggQ9ODG9/WWc4s91ILoavOPtvT+CXXJyr9Ryu8+jYYrcmbJL0IYCkCgaF1Farn6axu4audzuqBp0+L7UFge5GlIkSY/tXd0GxJX+S0VyAQ4C58A0w0n3TWGAVGTmfVGuHddNauFR6KWQ2iXXOiN8NS6TBhJQtis4TNGOSd3SU3TBCb2WoiKTbIgQdiDBaXOCrxy4dxb2zi9O2Ux3iBANWeMV0g4zhsTzXykQeSDmHEWMktETFrdwvlodgMw1UmSkfvm2WiCJnJJO7yduKnYDHbZMYCQbGZeSJlELh4/80t+fJAQoBfOM8kbCEosp1XAoFnDDnM0HvQm023ECoTuiE1I0iZQfLkjBjaf+ezwjX2TBN+8IMg4HgApWdiaYLcQdObZkmnB7IMK4SaJQ8AtUCu8YZTs+QUpxjIKf4Qa1enhBvcIMgCaGHrW+d6IEvoQ69JgmuCwCIBwx5JsWVt2GR/hBs1KMgffu1sjZAi2gShdbVBQgpSEAQasNj2R65NkCuwQtwaqQK1/wELIKA7I8sWyKzX/e6J1MDbsp52vS3CDXwPZAFw2HdFaoBtYPNa4BPB9bphcW6ET0TdBMHAAhzOEAwIJN7/mLW/Ka4QUtBb2xSHRRUUQvCCACHgHP9fSMkJAopwh8/i5TbLEhhC7ogj238ZQFC/C3KKiftPHQcR9lBQvpBuF4QUKaD3tmstEaPrmulFdXlZcu3ta5MiETVIhMf/AY2Dv7sHDMl6twl+da1zow+sUHjBWTdphUidJURHCCxOgetu9/vaVSiDFsxxjykEYwJVGPnsgK6QPqgD6jyhu8KhjesqiGMcMfgHMuLRiEyEIxzBEHxPe4D4mtQAA9DGOsFrcAotOEAf+2hEGCYxiTA04vJTIEZRzaCStx+EG3AgeCJ2j2tK1AH1/4jH6lk/ideH4x6a/5zQFVICkhA+IbDodw36nQhudOAdaNCHF7YQfOK33vJTCIL/0p1Nij5M3+PQPsUqNjCCEWTBC/vYgvcnEY9MhJ8EGqm+lJ5/FziYH/1Z1wfNsAEOwARo8H5bMHysFwZbEH54MH4JcX7CcgUNAXYaAXMJAQeKB4AvYALvwAQSYAto8Ajx532udw9FMA5l8HL9ZwZmgGv3xg0+QAgc8AtG4AJM8A9Z4AYKGAZuEATjIAEdoBCJ8A8bdxDJB1AYmBAYMAdmMAdzAG2koAgRYAJt8At14AIiGAv7EA/xsAVuMAK24AKiMIQGcYQdB2W45oJDMARRKASEcAbN0AYEkIVGMA5oEAtZEAtoYASigAJ0kAybtjcdN31OCAcviAN8wAYC0Aw+//AOG/AFdWgERlAHokAHdmAHTiAOt5RzUbF700d63JAMTnACubCIJuALHLAKbfAOruiK0iANLAAHaLgQu8cwQ9AQ+EARZKAQFPgP0pd1ZkcHCJALCHACAmACJtAMzcABHIAIiLAH0pALrnARaycwv+gTwnht3JAIyUAH/8AHfPAPAvAPzcAFfBAKoXACe3ACXBB3dgaPA7F8A5F1wpgIVVAPTsAFbMAG//AKAoCO6ngCfCAAlGBvSRgz8qgStGcQurd7+PgFwPAP/SgAAsAHJ0CQ/OgDtYhOzbcQvZgSp2CP0AYHlAAMexAKXLCSfMAFFhkKG0CE4vaCTmgGGIABpP8Yi9KQkip5AghwkAZRhNdYExA4PGaAiEc5BHRHACzAiOgojnuAAIIYYbmoEDN3ELZHETfpgtQnDnTwCk4JlQhghv9QhHcBaxmHI9lYEFdZEPSIEGYAa9wQhdP3CxwAkBfJB3sADFkpFXAAj50HjJwBC0OwhLUna7pXA1EoDk5wBhYploapGEQXa4GpGH25EqcAkdPHDadAAM3AiFAJDJWZGH85mbA2mvICkaI3Bx6wBCwAkOKYC3bQkasRa6UpbwNRlHjBfwZxmQnhB6DocWbwAxvglKGQCzHZH0xXa/AIcQ1ZFjDQEqoJiv8ACojABuiYC/VwIVWAcmhJEIonmLr/yRKg0AkI4Q7zKBHpQRDAqZr/AAc4AJp7oAVConlwgAHPCYwQl5s8AQosJxJYt3t+MBDiEAoXmQtkiSNQR5nf+ZdVKRVLmJ8VsXu1MKACYQauwAZ6yYmUQpm4iQGEKXQaiHH/MJQi4Z8CkXO5KKEUAZEWKhBXsJK5gJpykp9VqZSLRxDoqRI7KhJlp6NtIAB78JboEmsW96D/wKLuADOPFhIfuZAteosEsQRcIA09ujUBV2ungHKgADM9em8mahF9YIEgAZEF4Q5t0AbrKTLjp3BbCgdDcAVj4J+noG65VgVhehAsCgs9gKQZgXUHcQW9wEq/5p1Ml2sll4tXShF9/0CjtmiWPDeVZLRuxRZrnDkQAecOPSqhnOqW4DkHHooR0FZguRaesLCjAReXaWkQLJqkZnAFQ6CBoHoKoCqqDeKoK0GpjBd3KJeUuEkQfZClfVACtHoKV0AGVxCXp6CsrVqWL0oQpEdP+Wmiv5aLfykQFueCywoHvch0SFkCoABrNkkG96ms29qsa0Z0N/meROeCAgEL6nAFfVCYcAprGris6hCspZml9nY4UHoRDYmBtHeUFgcLsECB7pABmnoFDNsHoOCCLviXFkcksIABhfmC91aWA4KrCAIKmlqd7gCu7nAFC5sBS1CYBisQfUABMNAJ7tAHBhurIwmoB0GzIP/2r2cqED2wBJraszAAA+6AosBKAfIKCn0AsyMagXkqmQvBsYnBsFAbtYtqEFdwBz1wtIQJett2ny8bq4jImbAQkglxtDBwDTDQBxgwkiXqkKcGg6NHejgLorBwtKCwBAybeya6tP4znhJRhHCgmnBrEBaHAfcJoh4wt31wrEuAAVu3bdOJlmRABjd5k4Ubs5MLool7thb3rGq4lgnRA0XYntH2l3Z7kwYLs5R7n/uKAfMKC6RwCrSJTnz7D6WFEJ57cWZABj3gDjCABdBAr/uquqcJg3RHpM52lFfwAwvgNDCQuoU7osL4omawpn4aYTWAtiAxfUMAdgswBvh5morKd4t+UAsRyGPoWhH4ZnFwUHejZ6YZprc9EW1FCKkRlg7GSxLRmXL6uxM4W2WxmxKRWRC+SXH3u78Jkb8RWMAGnGz/u8BlcbtQFsAgocADQab7a7e2JsEi0b+YWmUJmRKqdmONyhAc/G4ffHucYZ5KuBq8mWWzSxRO+zYazG4OXMOCQqP0S08xfBdi6z/yGiJC6z9VMMB4MbcKUcIC9wBFCcE2TBBwQAFN/A+eGMUJMX6sS8XCRm8fScX/sMVGqAFcjBC7GMZIxSEBAQAh+QQFBAD/ACwBAAAAsADwAAAI/wD/CRxIsKDBgwgTKlzIUGGFS2IaSpxIsaLFixgzYqzwQ5vGjyBDihwp0hmYKCRTqlzJ8uO5NORaypxJk+bDiDVz6txpsYI8GzyD0kSVkahKZ8fQCV16EedBoAShUoRqQ4zTiRUEZs36z9kPTUzDkrw6UMxWjRXOFUw7UO0/twLPgSnEVqxdilz/RYzINa9IuG21CnZ7TowCKHcT9zQ7MCtZshfr/mNLeHLbHJv8Kt5scK/jgxUYkzyXlqtayW/lTePMeiHjs4IhjzxNWvDbZ4Va61Z4VbNA2Rdr234bN02rdrtVOl1D8jNB0cNB+taatpXH5NgNOg4dWi90kVlrm/8+l4NB9vOWfxOcrlI4R7DoseME3jKv2nMQcsdvKTVoupShKbBffM8glM9MpFXQCi8DnocFRiFIV8EaNDRo4T8RLnSEdOeEkMSFHzG31IMHbQPeXCAqF9KBazAHAX0FIQGeGK30l+JHYtiQRkowIrRNgelVVIGCO96oETv/7Fhkj2gh9F9BTCI05BooGZlRCFLtWNU/NiZElh7gNYZVBWPIY6VFIgqkpHpJTpQhRUXyNplTUVbgwSVnarRXWTTdIhFOZ/VYQRopxJlnRWmIYaheDS06kJ8HOSoQBF4yKqaXNsjD4KEaLalXohQhkSZDYAwE5KNl5dXdd+vdMkaVnFL/tBeoz6UhlVR7GgSpRSZ2BiV3COV4i5mxIvqcooyuOVCXGwq06z+nFvSka37BNqelzqaRQ7FNJeoprVAi9KaBGwnWV3cE3UKopNwilEaRayaqKLLeqXmVEgy9+SxWV82XXlU/bNruQl3Sa6+SXTZEaZPpvZZrkhVA8OHAEsUZEbsExTluRvhWatnDot0ixi14UjxWlC0BWikIGJu8rKVQ+ftRy3wyVO1jaVDoskU0C1RqtAeVWl+/YvwA685/IrTwP0tbJGNzA72bDrFIazStREIXdIfSGTn1rrY95zlqS5BmrdDWI737T6FVT7QomAk9KPS+AnVcMUZp+Klp2xM1/10QiQaZLRDaaMct0i23pHMM3xLRvQbgIoq48UEHtrSjoiQzPrnhlWNNKeAW+e32jtsy7q7TFC2Tb6cRgSC46QOBcTVDdjekuuEzvxvC0bA31HlFoh8E+kVKSj0x0s2SVLhFtYeE+C2l996mRE9T39DyM/vZStiMJ5+R0MMLFMc/y4wvUt7/5CCw9AJNXj1Lt8vpJaTo68F77xtv+H5GcFPU/N0QoBrs6CYSKRhkGQZESPwKAi+FXG5HIGAfQvZHka1hjyDx+5+7wqa2HLzOZOqaSa8KUjsNLsRWCgGDnxZQobYRcCH4uuBIpCDDhEgKcdBaHMXGFrUXXtCECAGiTP9uUSowRM+FjtJgDVtTpAjuUCXbMOHyRig4JSwRIf2zoZ88WLUfwDCIEjEh9wSSQNcYRG0/GAPfMFbDMgrRIGijWxlHEsKpSTAlaBPiHTr2xomEEAxOvKNIYhiSBPbxHyH8RytM98K6/WOOFznk9SCpo4NASmcU+51E9hiSKw5Ekgwh4j9+oMOBee8gFBzh4A7iyUdukiCQ9OOOnpECQQYFlAzZUSIXacuG4DIkJtJk0Jr4wZ1tDiPLWx4ogcjDSAlkDcGLlTAFQsGFbM1unDRI81pprDOWSg/HM90pLZJNjeCSXSNj2hEpVkwkIEGV/rsDNyd1kFg6ECE4/Ifr+Cb/yiwuxJ719FFC9og9gKopUkLjYi+Zt0qCFE6Sd4Ak0GwIvvstlIT/UGZGJ1LMf/yyIAvTgwAvmhBCDuShCoGAP+fpLKVRKh0gaGTb8jHNgygBklubY+0MyjOXCoSXJCXnRi0iUVQ1BAwLy4EHSDrOiRQuoizVCFIFQspDRZMiE52I3eBZEO9x9XsCScc6Y9XUkaiyeSbcnwk7GilRQiCQF52qTrIoNO6JMn2z45ZMFbLXFQnEnxaR6xrUWKwNbQhJJAEsRXr1NBF1NGxyFSnjwEDZljaOaQOZ3BGqV83TndGoCcnnM+DKLR7mUyO7uipfIbUv9AFvUqS1UvgQyZRj/+IwkfiUCAQWBoKsxupZbBVJcKfHwGcVqa8QAF8pKXbafwzXcpZ83o4ohduFqPCvtdzZ6/pKNmdy1yC7DWsrVJsnwT0XuqBVFmhTujRhBDV2ZaNIZXUy3xzkFWnMSVMzNVLTgcz2e5AKgRffG5/khnWsBB5IWZkyX30iL1QLNkiEc9JgEJDXQp3NyITvItd/DDbB/9iwXZYWgpGCWDcGhhaCT8yZ8DLNwixOTor1ed8YJ8bF/8ACYW3cmvnqIbu2zCoEfCuSAp33IC5OB1B53OKlGaPGTA5Lh0Gw4yjfOGsCtjJnsvaMFWtZKEMW2jPc++XEPMPJZb7x0nJQ5TQvpf/DJXazWMBwqi7LWSyngoAx7hyWZ2TNGG3ms06GPJA1DFjQPCF0+7yM6JaceSB6IHOjB202SU/6H4qVyIABq0a4ZREEh8Z0TcaQaYNAWXpEKMgDCveAa1xaJ/zgx0CW8YZX5yTWA9GAFWxdE1wPxAoL5PVKHvAAglgAH8KWCTdOwY2BXCEByVZ2FQYChwVEuyXcaPZAUjDta6sk2wRJARy8rZIaaFsgoKAFub9dg4HAAtrrJgm4BXKKFJw73iBZNkH+cAp8i2TeAlnAuP2d726jmxUEzzc3SOFuICT8I9yoQrvp/Yd7P9wiAOfGAvp98YNggCGJuDc01N1xg/QBFmT/UEgNJi6QPiC85AjpQ0K4wfJ/wMHhMK/IwllehT/k3CIrDzfHLy7zigR9IOkuOcN1vnSBYADed+zDwIUCCwokBBYJqUHT/3EKn/euBwQBxT8snp1EJIIgpKj4QrFu8JwM3ehaJwgQps44sR/E7uhJxNav8HJ/F/0gpLgC2Qmid4LcXHpkuEJyqvB3hCSiBmaHPDf+sPWLflwml0cI3Q2idVJAXuvm/kMZqkAMgFftCilXCMo5Q/OQ7zzkZXAANiIRjtpPYQQ0v6g6zKCSzFMk2zQnBSnMDgcjBMEN+wiD8hthex4MXnrjfntNpP8P4Zvb3DQvAwFi4YYtxGMS4J9E/zwyEY4p8KDyd8zATnw/EL1H3txw2IADkB+PeIQh/JNgfjjuQQK+9aDxdqF4BbFzK/d4pJAHGzACWeAFW+B9+BcGzDcFQdB2DEEKzxcfZgB2ioF1BWF2Ifd5cMABX4AGaLCA+/B9+BcP+yCBDrAQlddv1NcgAMgSHFgRw6d1ekcK9NAM8scEDhALDHh/4RcGWzAFxTAOFFh9cYcQSShnFjh8j6d1PmAC72AERmALaOANXpB8Q7gFMYAHtlAGBnGBY8diM9gQnhd5IccMhMABBGAELoCFWeAGKAiB+lAEtuACHVBzC0GGvTQEGBGFemduHBABJrAKb+gCEuAAI6APDf/oBVmABhIgCiiQDCB2hiyBgznIDatwBmfQDD6wAb/gAnHoAGgwAmjABC6AAnZgBx3APoiVGNYHhTWAA6HABXzABr6wCm2wAV/wBQRAAPWwAXbwDu8ADOLAEHwYKxhQgyMRiwaxeR34eGZHCmZAD05wArlwAgJgAibgCxzgA6swjqvAAiwgDSwQg2jnbQUYeXDwBcCgjSfABa/gjc3ABRwQCnuwjydACd4GiAtxfWqYDHTAjXzABwLABmzABQwZCqFwAnzAAU0Ycv4WhdlWA1WgBU6Qi6/ABv8gAAcZCgeZi5Z4UepnF9xgBnOgddlWD8AQCv+gkALABScgkgkZCn7/SGAXGHEIQQFnNxHtGHLJ4ATSgAi3KJJcMJMnAAzatowSJI0FAQeYCJUYYX3ulwjiYAfAsI8OyQc0uQd2kJMEBgrs13Ik8XlQmAjJYAcdKQAzSZPSsAHoN315IpYEIYAJwXsGMXwWWI1V8AWh8ApuyZAnEJdicQrqyBpDUJYqoZcH4YGPl20dAAxtSZjSUA9hAQebZ3FNKBYwMBHuIG/AdwrDxw1fQI9vGQrSoAV3MXVUaZebsQQq8QO0OQZDsHLiIA2COZOhgAAikBwxCJtCYXUrwXAihQUeYAaQRwqnOZiqWZKKYXCauXlVoG+JIZsNgZcfYZuQR41lwAKCiYvS/5CMuiGdDdGZNFECCIGX2vkRZsANfnCVNVAPzikNYhgfiHkKdNdswqkS7TkT3JAI8Smg/1AGiMAGICkN6IkdcIAB4zZwzbagO0GVITEHrUeg/6AFbskHCmolHDduizkEFLp+KzEEQ0BzE1cFiJCg/Vme9DZuzvgP7NeiFYF3LOEB7uABHgCQGTqTwDCXRmIGPCqjXOd0AzEG7hBoISFzsTiiF5GjOToQp4AIXNALjhkrQ8d7iEkQoUkTxKkSOOoBjaehvUCj8SGWSSoQZnoQAIlsLDEEc0AQfsANiLABbUOBHMeBESoQS7emA3GlIwF5BpEMOAA753YKZoABWzoQzf/mlA2RmCORCLXAeeR5R3q5pW83pIAalf8AqJr5D5gYiAfhqInhpxnBcG93bwB5pZv6D9p5kv9goxphdgYxp6xhqvlGEIdqpNSmEJvXpQLxpf8Qp3kioZvxdh+3mATBcWYAlWVJBrBgBmaAqKdgoRPxk8d6Iw+6eUWngQcxB9VarXAACnDwnnOwkgLabn7gbbz3cZ9JEBngDgIogGKnmYjarLAwBOxQrtW6koKaEPH5mDE2osAqdrCKdKBwBX0gonAQrqcAC5oJsfaqb6dwdjVHq2OoGIk5bbiqETGaEX0gdSjKDXMgrZrZB8VGEBKLmKR6bZcXp6cgeJ+ndfrpjBT/kLKw4KATy3LrahDvKWwGWAOngH3ZFoOfCQow4KAY4KCIqW3YShDSCrSRmQE7p58KAQqdUAJk0IzT2bEL9bQJwX5QuLR6Z7UL4Q4lUAI9oLMVWws9axBge2fqMI3Ex2xOepcUgAEUALH/ehCT2kte+5hm1wdXMARjwA7vmnmXp7NKO65L0AkYELgxNngl6wFj8APMEWqLO52c26BXAANjsKMJEbeM06oG8bEKkXpwWwNwkHIk0rlL27kRi6SLCQcp6bek+2oTx3sMO50626DA26AekLTLFnyPNwRXk7vRtmywy7W/KxBz8Hh+ML3/cHZj0Iz99rZtY5szobqPmp/gstu0K2cGS1W9BrFUp9AHkGoyxNoS3qqMBAF6tNqd8ct5AqG9P2e+HYe6BcGY+fu/ISGrcMu/ADxpVeC/CCG5BdwSoZpmd3sR/7nADCHAEswQnfCodwYL6wsSrsYQCPxz2PllCvxwD8wT75sQEVzBfPbBKFl9FxWc6KEBKiwQxjrDFEHA7IPDyZHCd8TCNvzDJuPDQHywNgykQAyvRgzEZ9fBanrECqEO6unEDqUBxHYjAQEAIfkEBQQA/wAsAAAAAKEA8AAACP8A/wkcSLCgwYMIEypcyJChGHIVGkqcSLGixYsYMxascEmMxo8gQ4ocufDcDxskU6pcyRLhOQg0WsqcSTOjDXI1c+rcubEjz58YUQJV6EwelKFI/wk96DGoxYgTnf2YlrTqxKYjoRKscM6g1n8vA1gd+w+rQKhfy6bkmpbrWYHn0hRqR7aqVo9NxYhJ+4+vxa5dwQomGBhuoU11VaZ5ihXvwL0qI7qt4Lbv4HPydiSui7cCZLWS1YYMzPVc6XOFzz0Tuznx56aeza61vDWugtYWFwvMRxK2QtkfC8MtzbUQL9wa17CUDJkyQeAZKw+kLC8mcqtfPZf1q9L02wrP5F3/H7+TbdxW5NPPDGy6Qqvj6smmAzMQyT/lMiOaXhMlvv+WFYwh3n+b6ZETZbdcohuBB2FhEHQVpUNWBTbIsxSDCy0okoNIVXDLGNZh2FAaWF0o0Rr29YbRLbckIaJCITymIXY2yfViQuws6JFuEDL0zEiOVWSDGJeYeONzTBmZEH4T3VJRjwfZUIEeIR6ZkBgL6qakQUdQNONuDXFH0JBguGglQTFiRSJBOjIlkoQH3fVYhliCcGZBTvJo0JcKbdMQfQUZyJtAgD6GVkN7FXknm1j+o2GjkPI5UYogfZYQiT9UuWhZJC625piySVoQnAZBINFeeSHElxhlbnqlko0m/8cQkxEBt5d2CIlhg4KuFmSDhp2q2dSXBibEoaMTybnddExx5OSiEHQqY4lQ5mSpQKi+JRBKaVTwA3y9/irQmp9+OpC5OuHaV7ZmkQiBmb3Oia2nWKKbq7ULiZGgqFamsZhZWFYrEr/yYsvsQLekkcOz8cIakqkqOaauo2lkGu+Y40JHqkSFEtTlQQRfWZC/714s0Y8HPROjQhsTdMdKeiV45KAWPaNHsSkpMRDEIZGYQ8h3MjwRzxMtU9CPQNNpscmlIsTkPyE8XZAULlN90MoDi1Ey0wR1vCSHx1qF5S05cG2R1AIRPZRHC5ud0McFwS0SzhqBccsamro9EM0E+f/5cmIJpwOv3h4n9DdCLTtNkr8KW8m3SFZzthgIQi9a+dsrRT7SLWLIMwbhlArk50pGp5SwHoNfrBylcit0OMxesnoJ10wegcQRozek+dH/vC6Tv/9Q7urlGe1+kPEEaX448Rn+Ux3hAvmu+z86IxQ58iJviectz6Te7z+Jg1R97wcpgb3LBcWaYRpglN0v84ZfhHtF558rGkLA28lg2AgrRLXOh5OeQJTgOwEuZHwK0R5BbkEfeYBLPSgD2UgMWBCvFYSCK/qHHo7BoMcpBIELyV3yQNg/nfgLDCmAnstIeBADwg8j/GLRP9p2JKFhjSAgZGELp6YS+kApDU5y4Pf/LlI/HPauiFTD4IqcpIf+XOxwRVzIy3QoELkpcU/3O4iTwDA7FWbkii0BItn0RsWGHK6MLZFhDvLGoBmNLnfVA2Nr7PaPH3DQZCI0yPjQaBX6pCOFm/IgQ/J4RT5GTyR0BEHS1MM/PU4EgYaUCR1z8EArtc56/suJBRMiwxA4cVGhuwgBKyIpAV6SITJMh/swpLaBzA8jdzAfQqbYNYPEMiV2a98L/eOkCP4jjxdMyChtaUSK3BKGTspBKy8GTNEdj3oCieJCqNZMicjQjoTLHQbl+MiPgMGPq4QWLOOXkPAZJJQUsdti0DM8Ca3hlLPUXBLRNxEpRHJEAsnBJq1k/076DTAkYFgknhYTgs9drJ8UyeFAxoc2kjDwH8/oohclcgc/IRCD92ySkyCgP/8IsiXVZAgCZfgsINZSId/M5zLTs0+VhDQ3GbmFqTzJIHa0NCchhWcJKSJDPUj0Py+8KUhCqTO4NdIgu0QqoDr6okLRcSJew9lRQZLUg0AAYiBYKS8R6c3FJAyLGAEDxLBwx+vccIE7odulHAU/4FXkqhoM53XQOZCnyoRhN63cV8FqTVOlg52t0SpCqtozpPLJrSMjbNqwitCJzkSxO0spWW/0LIZBViRCW5CTKidQQgkkHQMyG4s6BtnLOhRQrWhsfNbgoGN9VCXsUE5DAYpVwf86ViI6xeVYDXokndqOIa8dC6CeAcjbHiS4YDruQXL7J9Ta1irMNRsEtshUwiF3MxAA1Bp+YFz1ZFcgeghtd6/zTT9Wd7y4SWnw0Ese9eaDu+xFDlyhVlz/WNCXBfErRAnyXLKI9bPnjW9d5htgAY9lvvwx8BwBFQLxKli4hQLsgw/MMxCodsI6iWAOeIvhqnwXag7u8FCeMdwCi3gnH/6HMPB7Yp78VyBr4HCLfwIBlDV4xkh5BsT0YGIcz+QZETSGj4EC5IFseMg/ieCNzyTjgcDXIGcdSJNHUqwnD0StBLmZQGAgjJywGMd/e4AVHoDknfCDHwMZc5l1cuaB3MH/AmtmM5r/sQwrxDknDyCzQN5wjTvT5BSnGMgCaOHnmXCDGwO5AisKPRNSIPofcKgvo1XCDVIM5A+BnvRKuFGDgQABDpre9KP/oehQq4QUqBYIBiRt6pAcWiCn+MOoWx2SU4x6AaCmtUheLZA+LFrXtba0QOAABGC7utIC4Yasjf0RUtRg1J9m9kdqIOx/sOLX0l6CQChAEW4kYiDElrZBrjARUnw72csGNihgkRFkezrXugbFtDstEFb0AdgYQAi7JVIDekO62LTe90cSUW1upGDWL4L3QDI9FG2DxNEEWQDDezVxDPXb3/Y2G8L/A3FVJ4Br5K6LwCWS6mSnoNpH/6oCQvJNFnlThNoRr/iN7n0dmTOE4P5eN+FG/hMzWOTZNSB4IjAAhCoYvQoov5g61ENwVJubG2WQBTamMIVwTCEYPNg4xccT9EQkIuhlMEIQprCPMIQhHpnIRDiCoXKT+VzhiRG61xNRhjrEwgtbiMck9j6JRoTD6sS4Ec/9c2hOU1scG0CDG/YRD73zve9/v0fgRUSGzdB8IV/vN6e54YovTEAf+9jCFsLw+DCofQpBaHtCkl6XUyxdJza3yNyFDgsOEGAEaMiCF/bxj8f3vQFTKAYJFqJ1L7IcJLP3+gs4UA8HjCP3XogH6fkehi3coxhMqIK/ERJ7sgyBJoO/CP/BDx10bviiGXaQhQSYMIJHuKH31N9CDPBgC3Gw/j/siA+1n14DOHSjGz5QB0bgAraQe27geH2nD0VgCy4gDgpxfy8SckPhaN52CmYAA68QASbQC78wgLbgALFwgFvgBVmABhIgCijggAmxfY5VeQmBAeF3ENT2bB4wBB7AAYRwBs2wCgTwCy7gAkzgACMwhEzgAnRAB3agggYBgePxejrRfxRxCkMwBHPADR7wDlwgAFzQDBzQBr3wD1/gAr/wCwSwAXbwDu8gDWXgRZ1AES4YEh5gBqdQA3PgASIADCeQC3zABibQDL7AAauwCv+wCixAiNLwDgh3bkwDdxlxeRL/cWheZwYegAF0kAuWeAICYAKa6IccwAGhsAd7cAI4IGJvaBCOOBFBVwMe4AHuQAl0wAewuIdswAZcwAV8EAqhcAKhwAGq1yttCBK9WBDdpxCVNgdjQIWnQAfAwAWzOItaGIuwyAZ5wDUlwBBOuHIriBGJQH5fVwV0IA3M6Ix8cAInwAcCwAZ8wIhe1AfDWHxLwIIKAXezF3RVUA/AsAeh8A+1yAdZyAWfGIwXc3wWIZAZgQE+t4Rz128d4ATAIA3/gI+1+Il7AJCO5XAGAQunmBJe5weZlwzU0AwCEJIRuQfSQJESoY7qkZEC4XISoZLit41zYAY1cAoEEAqvwAYi//mJJQkSmTaMIlcRMHARPlkQXxeTZjAEHWAHzviMe+AETHiSwhgfFskQLMkSXscNczAHNgAH9WCTISkAn2gHT0kRcAdoBVF86OV1z2YGZiAOTuCMtrgHYskS6oiWidEDBBGUA/F9BnGQDQGPAuF1qEaHc6AFiPAKTLkBKTFxZSkQVTCUXpR8iVAFShmSfLAHiikTbRd7dtkaLikSkpkIHRAKOMkFmJkTm2kQcGBr/9CZMzF4U3kKnwmas1cLpLABpbkH9ZAUJskNkJkYv3lzc8eRZRAKWngCuxlnwTkRtel19YCToUAJrWcQfEmQOuEO/0A12JkTfsCRteAH/1AFxv8ZClqwGQCZka6ZEngpEH7ZEjXQnYkwBwIhAgLAB+U5HmjZni0BC0tXijTxdWYgn62JCFyQDNdhkrBWEB7AEhiwdH32hP1GEPRQoDh2Bcs5cOC5cL1goC8SaIimcoxYbYCJEShJEomQoeCmhHfic2Y5EIj2bP+BosPGlyYTaKqnnwlBo45YjQIhgStRC4o4ECO6KOm5cAPBbQhRlf4ZH0W6GaCGAaDmlxOXf4tSosgBb3ypcH1Ao4nGEGawnS2xjchxoSRaEO6ApP+AnetJagLRAzBgnQJReZmGaCcqoxJhp/+Ap92WEE2aHqDgo15qBhgAaHOQis+mpwgRpBMGqGn/WhD3xqWwVoVzAAcl4A5yKKkX520DoahxhgE0OgRQShBBJ6R0aIEBagawkAGwYJC21qKQ+A8nahCFqmBD6qIEQYG51nUJiZWnAAd94A4SmGtwMKy2NqoFEaFDRpD0VgKsaXje1m9SCIMCUQIZUBAYAKWrSafGFYMaOZjPNqnDehDVqmrYOqzuNhC1QDg4yhLPdgpZ6ZtDWXnlmq3bZwhlVqvgNQaGB5mg8ABbuqpwwGle2mG/qa/QCmrcGqcw4A6sCANxuH3pepYdppcL8QMe0HV9eq1kAAs2CKsCYQgRGy9gChQy+XWIVqJXEAKwAAfYCqV9wA7sYAbnZq9L2KlI/3px7SoQqzoQ1+oObzqsQDusfZAPPZABfVADIXsn6TCbIUGxCHGNhTdsLDu1LDsEMNAH5WqBcLCgp4ABZACnsDqW+CkRkNoSjwavQTusGPCrVzCo7nqQcxCrAjEHsMCCnDpphQdoemuq37egA2GnzkYKGHAFoHa36YGvIxGqGQGeODuq9FakvskNVjqm/8GphssQiCpg7oC44gZsyzm5zFYFoNu5IyG2jUi6qDsRCRsSPLoQo2syr9sHCCoSv6gQGHlbq8sTVVlmfZq6VnEKVLoQTOtFiNa7IQEKU4ljZBoSVcCoBkEBl6tCw+u7COG8P8END0q9LDG9d+KIuau9my8CtuCLD6YLvuZ7vuirHlfQugMxrul7rP/AvqRQOu9riskmELVbvwbxAPzATTwREAAh+QQFBAD/ACwBAAAArwDwAAAI/wD/CRxIsKDBgwgTKlzIcOG5H9oaSpxIsaLFixgzXjwHJorGjyBDihwpEhW5cyRTqlzJUmOFS2JaypxJU+ZDdDVz6txp8dytYzyDCq3pjOA6gqgCHB3K9KIYGwKhFoxZMebTg+0oohzorBCUpmBDVhA4tiXKc2X/ja2wdeA5edPCyrVYgeo/qwPTujwrEK3avm7dQggwtzDGuncR39WIUu/fvATLiinEy7Dlg2XTphXjWGRbg5/VXqp8uXTBzWOpqn48sjHktf8eejRNe/FAzgQ5ZyaZNvRZMJdqr1yTL6Xiushxd87oNy9bwGJapRG+EktLMXjxkjy7220O0tRN2/9FvJzl2K3n0P5IEj5kOqZ6Etr9uLaCh+Dta5cXWNwgBJGZoXTLaPlR9x4E//Hklw1j0FCgcGtIhERLNoDB3oPUhXDRdCDZIAZ+GJIklUjW/ZPgQBoepIRxSUQU4kgchhShQDEudIRYt6Uz24sZpWibQPNNdCNI8SWWUQVpgMjjR2kEqZKTMn1Y45JORTXQiBUVmVF/2kG5kBg/gEflhtoBOVF/Le2XkH1AjUmSGNN5qdKQZD0mp3wDuolRk3fFWCOWDIFR0YmYpYZcQ3CmMKWeiP54G0Z33iKQpAI988+M/1Bq0J2bNsgopHymwec/Utm1KEN0IjThQZwFyeldYMj/8+lEqk036kC20mgQmgzxypBmZL0KpJSzBmomnHCKqiuNMU2JZokaQZvbVFaVV0EF8ohZLEJYxojspmYGtZZduLH6zI7bHiTorZvW2GxQwk6VZLoNeTsqVE7acKpGd6wZGZDAFtRkCprSW6/ABLGLsE53ihqmwQrFSSqH+17XkGaSHZRGOhdCnJC3FL23kKArjctqnh4v5OdCIi9U8ECrgnQnnDlUnLJKmloqkBQlbwomunoSmpEeOhcoRqw3Z4SFjwQxfWq/DLUckqg5JB2UEnesyHCSDloNErRMD6S1QJjWhJ0ebTIq9EVrlF1Qf2P/Q7JAqS4kbUi3gJGC1wlJ/z2QryyFrdEtaeQwN98DrU23iv/EXVgat8jTNeJg3R0SnBxTnu50Obx8s800QY3zLd9RfriqC/FckOcGxSF2Srfc8gPQiBdXN0NZF+T3QctMBLrGaUAga8qsFzRhzAw5XpCWDd0hxTZlx0sQ4SDwncbpGfWrPEaqayQG6doaXLxA2+yMkfYiaSq9w7RDPP5H5RskukSONwlnvXkrSS/hkoK+/UrO+8f8NEYRSXWuWG773UAGWJEIWc57CqRRGrL1qd0N5H0F6R5B4ieSsTGwXa8SVeY0J7+E/C8kGtSIqEgHMcHR74MZPCFFYGgRqoWvWDViHkKUkEIaEsSHr0sIDf8BBbwQtK9YrEth9uiXPBUGb3gk3KFElLgQGX6EcP8AAQajWCBlXQJ7Y7qdToA4EzDcAm0eK57yrNg4g3CQQg0xI3C4yCgzZnGLGAKcRMjIuIIwUIcC+R/yCiiGNYyBjg3hGdawhsKUgCENY+gYIgWokP+JLoAJ4RkMV4XHgjwSDNWzmhgV8kaRBFB1VLxI7P6RA8V5rZS4k+L81sZGjBAuDVg4YhRTGUiDSIGR5EtYTmKXDihG8X/Ky12/GMhH89WyIatsxSQJkkINroiXFSFjJ/PGSjBOkyBsxCYpQyKoH6TNTaMkiDeF8syJEA4MVftmTWgYQXVdrxWdLJYr9xj/xMZhkiB6VIkd1zA5eSZvjW/LySP/sR6DjpMipdwGLBWyT4PEDp4OlVAv05eRVYKgoi/K52Xq6R9JGbJY68xUSocZMYwISg/6o1I6U+K2YErkZf37CBgEJc2MIsSCDKEUSSuy0yyCVDjSGtJKmQK56TV1UhpB0D+w8INt2XGkKhMpQSAgqHTE80ErXSpLWCcpnB5Eq54EAwQ+uq2CiTUoORVJUU+arqvKrYzQzNRQoSkpPRhTfAohGaXeahm1piOUHotQTf8R0AaGpahs9SlGGtuSueqyPTNlCBLSOUjh3OI/Y/irZFdCWaIKpKejpQ43s3jIaWaWNmqd6jlTSxuu//4jHXujrXCKalTd7lYgOQCqbovGEOKq5BmWCoEkfXuZZ/znsHSMbaVqclSiJgixzC0NyRZQ1exqt6+i9a5cpPoP1IrXMCQzhnHP+1hBUZW9hnHuP57xVfiGhbwgWK99hULeHLR2v2CR73sBDJbYPgO7BOZvgoyR4KbI91KzbfBOSKaH3Eo4KEV9hjAuzF+dmZdegBRIiP8x4hEX5L8U6a6JF6KHIi1gATlBsUFknN07EKFfD3gDh4PCD378QwM36N2OddJjgVjhAUMmso8FaIEk6+QBSMaHjp1ck1Nw4x9V+AMcqEwTblz5H9CgBZdn4mWBwCIBY55JDUjxj1Ok4P/LaV5Jmf+Rgi3HeSWk+DIoYHHnlVhZIBgAQp9VUgVusJkbfzjFoFOyZoEAQcyLHkmj/3EFVkR6JIlgc5sXoOlLf6QGhv4HKVKgaE+DJNRghvSl+Vzqi5CiBmZG86UpcAWBtLoipNC0mzvt6T5gJBGNJgUQbm1qjORaIEtQdbExUoNECAQOgr4zn0nSbIEgmtezgjPEgK3pYUMMA0KWi69XkghnU9rSVlvCP7TtJmDbGsYQI4PHSGFuUiQaYrU+yLjbXW6BQMPOl74Ctivi7n/AAt3LZjas25yCgRerE2ABOEIw8JFMl9vepeDBCHhQaIdTad8KkbdQ2F2RZl+8DA7/GMYHMpGJcIRjChPwuMdEnpJpJ0TiJad3DapQBzToYx/xmMQkwtAIl0+hCojDeUgozpJM0/sU9UCDG7YQjzAIfehFfzkxZM4jkNeE5il5Nbcp4YIseIHqVr/6JFo+hRiUoVgUuIy5c17uDrxDFhP4+T62oPaht/weDuD6okHNjTWX4x0kQIPPvbCPtAs9DFtoQAyK8faEC6TcoMaACVZhBCaMw+dA/4faw7CPIOChDghB+qCbXXhSiKAbHPgCE1zAhBHoww2NUHs83FAMW7hg4cv2ss7pQQgTtMEIRnCBLUaQBTekffcj8D0KVE8QkkPM62BJRzoKnwgRnIEQzejF/y/qoHwH2N4LbshC9EVBBztQv9hD8MAp6J0MLpyBDc1YRT0IQAAX/MMBDoAGs/cFdlCA1kc5SqcQGZAQgrcQQwAH3ABsGCANXMAHXNAMvuAD79AL//AFX7ABG9AL78AC0rABl0dHJTAS2EcRc8ANpzAEV7ABwJALucAHbGACJoCBHMABq4AIPrgHeyAC/wB8UcR0IJFvGTEHcOABZsANyYACJ3ACuXACAnAGOdgMXMABoRAKQBgKxJYyB1gRcdcSTOhlO/cFTsAHAqCGbNCGXPCGfMAHVEgJfGMGKQgSp0CEIUGEEWhycEAH0vAPbdiGAvAPJxAKcSgAXPCFN7OAC/8BdkNRbpJYBnZAgQLABoXIB4jIBQIgAHsQhlwEC6CYEKAwdyAhieVWBfUADNKACFv4DxaoiHsgDaOYUXAwhgXBiBVXbn5QbuLAinvwD5uoiYgADLXoMSs4EKCQgEFxceWmBXYwiIrIBVxojIgEcQdxCkjYFCaXinQQCq+AiYrIhe9wjAaFizNhBgPBfb5IDYQ4jntgB+aYNDAwEe7QEtZnBnNQA81GCgSwB6/QidQYj/NIEbrIN8yYhDVgBqloB5fYiVxoB3roU+pAEJD4EebIDXPAkIlQCx3wDwFZgfFoijrxfrWBjnMBbJJICnTABQHJB3uwASQ5FAkZFti4EMn/2HSoWAYAKYsmmB8FSRJeBwoGUZMqgYq9+A+cyAUn8JNhcZC0cY9MwYupyAKvQI0bMJG01QP/YJQtUQsdWW4eyYmh4JTUYZJNUWu9s408kQi92JGk0AtraJa6NQQCwQ5g4ZaNVgZviAN+wF4o2Zb8uHCUIAAb8JcvwohQSRIXKRRz8JgCUQWIgAOpxYh2KRDqOBSFB3zJQJlRdIxe+Q9GuBP9JhCkkAyjBQs2VxpmkJmmeTOXiWUDsZgHsZqFYYqZxjdBaXk7EZsDUZEjp5V4+ClbBgu+WRhgWX3CORfstpsgYZf1mBGwgJdfORCVMIQywW7E5pxMQZQJIZULAQeu/2kQM4kRGtkUtFkgvracGeCd/zAHA5GbA4GY5smdbjKaFMGWFTEEPYABTeiWwGZyRFieDGGf08RuHjcHp4ABDzgEEehlXnYKpbaZfpCcE7GcPhWaAgF83KCPG4kBPaAOy4ifXQkHVnZl9CleBKoRTbiZC4kB+kkQGAAHJhqB7GWgCOGiEPqFgQkHM2qibpld3cUQfdCA8YmKoEajCHENMkqjNGqjB4GhJHScChGUFQpsEZoQ0SkQY+AOsPCjEZiiAgGf9gWeB0GdAlGhhoB5EioRfdAHY9AHNRqklZkSEgeg5eaCFNEDPQALJtpsSUkQK6pbZmoQsKBuguoHvcgNGv8qEB5wBBlwDRQAgVJ6gowyBlQKFvyIeXoanhgAC+4wBhgACp1AAVZGpgNhoelyBag6FDH6D5xaakznAQIxBBjAoH0AAx7gnxIqobBQAhCoqAJRCwRRbW6ipHLxqrDqbFfmpD4Kg2MAA+6wqydaeFfmgqfQAyWwgm06aNh6CjT6oxAIpWJqazNKlHNHCumZXaBIn4lgaPzoosJaqf/QixDIZoM6K426EO6ZEDkpqPFZEPl6EIkArm2Go03RqAgLlANrGrbJmxWxri3xsAahrBB7sRi7ECQqFBJravjAEJ9qX2jZEkvwr3cpWftKEw3LpBmbZorWsSXpUEYJs0FhpJNVZLE18aYKQQrhNk0ba7I68bELYbNJY6Ityzf9Ok0UaxhL+2xHexAs+7RSyxKwpotcObUFYX2wgLMZ2weOSBDAirUNoQFiW5uvSQZ3WLYIgWREexkBAQAh+QQFBAD/ACwAAAAAsADwAAAI/wD/CRxIsKDBgwgTKlzIsOEtOQ0jSpxIsaLFixgxtrt0LqPHjyBDigzpLEm7kShTqlz5MR0NljBjypSZhtzMmzhzXqxwSYzOnzBRAf1XoaAzgs6OaRvKtOAtkGJsLPRJdaBUhkIpjgnQtOvIois7Fq3Q0SDYgWkKeQWahqDPimIqUB0rsGpIskXLlkV47hK6tYAZviVK+OxZgYcrgq1AlnDhc2f1/ogSuPLUgYcZi3k7OKNYgnsROz5361Jiy6gHDpY7d7FKxntjjy10NbVt0XRFEx3cOWNegZARh66w5uXt4wd9ju3cG2Pkf6ERj7GJHKYH34XtOnbMGOThso0rlP+uXd02591yYUaHDtaGPF7lQUJgufz0vxAJ7UvUS/BWOsrxHdccQWvoVFqA5T0jEBgDbXPTWWnIQx6CFBa0DRJ6DJThR2WlMYZxFULVVkz4IYSEWyKBkcSAITZUoEEsXlRiQSFggRNPMbbYVT7/MGhRjhJV8AN8OmL0w4QYYXHifQKNONGSUKWTRJEfpfFWW0jCNF9B6WHkUxqXUBmSk0DK1J1c+i1UwXtiXuQkQW8CliZCYowBYJsS2fiPGG2NGKdXXe4ZURpg4lnRiBMyd9CfAj0lERjp0CloUXFNJMYljBqq0Jt+EpSlQUtmmtCGMAZKaaAKiTGkpha9WRWfBZX/qVCkBm3jIEHL7VnpdjGKAcGUrDbkZ29tUQXrZgW9eJCCAx0xEK2XYYampFyCKWqwqv3TZ0LFFntTpYfFFa5+YrCJ7aZo1SWQDVg26S5KdzCkX2acPnPnudwKCief/K6rr0GkFgStReSCtSuXB+Kb0IScDmalldFSpMQ/jsa62565LWStwoL9K6hPV8FqkI8wnQakqiByHJGsGv5UZhq/qozQpyL3h1DFOM2FEKFqyaxxjFv+E3RFzqJkH5/m+lzRwAylQfJCM6bk4b14Pq2sRVGjaxHTUCWstNb/KIhf1ikxO1IaOeD8NUV6CtT20ATFKwVbWKS89krxDsSjRCxr/wyBPHffPBAWeyt0K43/FD6xQlGr7SbaPreNkNlDPeP4RbckHXhCRZOo0i1jHLN5SodHpCzZGTmdwuhDxVu41GDkQOTal79+UecDzV2Q7iuB8YPdSl9uIUiLD7RMHDCpzjpDeR809x3NNzQ37yoRiinrklNEvUEKFr+QFNFb1armeNoOt/ClS8R7+P8sgxHEFUEKrMzX3uQ92BXdUujdlMNUvBT3Mwj7shUR/aXgaefaFvMEEkCUgO8f24PRoSYTrOzBCSFyU8Lz/tHAf9yhgbb7nkU+BScwhMlQ/XNXGoTHQYJ0MHcOQcjEmvdCtOhvUGibHZ6uphMoTWSA77vF7//WliHceSWCGfEP4AJXQ4Mg0YmfexdDbnELEGzucEAEIkIAuBAtwtAjhMoBAjXFDm2ZcSA+9GBGJvZEgYSQIn3Tlh5Edy49sVAgXpRIE3HSltWx6o0LvAj1ADix+q1EfyC4I7bSmL4W6nFxcpOaRAglD+AtryKN7Aqklji6PVYkgKj7oEE8qRAwgAEEhgwWKSOSx4SsciJUzAHc2nQEHk6kjRpkSBsbkklYCvEHl5ShI5O4u2G2kiJpSEcOlGYjJKTxfjNMyBPZN8ZIHjJ2Y1SZM0eihGO28JXITAMWqOazNBYTieF7oAv1+Ll0+HFtIYRS8xzEPm9KE4IBVFsq4VT/xdGZU4QHKZ49DWJLN8VuljoCpM0+Eq9uenCPBf0cGPQwP6Uh9CLgREjAPHILUy4zmM3SnmVimU3W/VMiokRIL0diyh+MAaQMgWZDTvqPAplyJB1Nxwk1pUiVOCijBtlnKf/RClaFoKQYyYcRa/WPWwG1UR/x6EURxCOFZgR1CckkTVUCgYlW1FA+6mlCxNq5rWqMYiHxKFJvk0KDPGWtF5nqUMUa1dhxLUCo62hOyDZLKtaPrgqBAASwQMciGdFRgA0JYAl1xhRB6p2agutPODWQt55RqAcBQ0etyFMfhXVByFnhCpMIhuKwiooUI1liZXJDlbSUkwqTbMVWCwa5/+ZEsOngrMzapizCma4iNoroNWUJU5EsFSeaDUFhi6sjUz7jo8xtEYMYBALbRhc5z4DAGl563RZ1VQ+w7S6CTAmB6oo3RFI9b4VMiQVgxqetXdmoQuTLVTA8Q7fqjc9N8Ssm6xJEQfOBL0H8WxDJuramy81vdWqrB8gqGDnkLeqD4zMfEHB3wsiZTwjci+Hj1Pa+Hc4wg4xB4BAPhUHbNfFtTNlgFdumq0R1cWogoCALyxg1CmrvjS1T23/wd8eapDEIBAxkndC4phwuclcUpIcfy5i+DIGyRcaghzEI48JAkbKJofePB1xDyV7hh5iX8QYwh5kfGriBBszcFDH/w/8KA2UzSh7wgH9cQxhyHgo3uHEKDAAhz0OpASn+8YdTAPone/4HNGhxaJ1wowY1gEUCGq2TGvDZwZSOiaX/sQA4ZPomiWYFKz49E1KQghtwwDSpVcKNKhDa0KuGyaYXHWuYJIIUNcDApGu9EkhbOgWD5rVKElGDfwDB08IWCAZEcup/XGHUyV7CP/og7Y/UIBGJOEUKip1sggQbI74mRQq40W2UYPsfS2B0uUVC7H/oOtbL7jUpEsGNca9bJNc2NrLPFWeYYAAUMWl3H6B9LnUQBOAKg/Q/Un23PpwL24NOAay/dgV336QKsLhJu9OtsIkXJOPBurW7/4wvCniFDDj/oTe9U1CFKuyZ21+Ld5tuTYoqMIIKU8j5ByJBbk0ZXCF9UEfPdeLxjBA7EVUwQhDusYUwxKMRmQjHFCYwdBnL3NbEFkcdYrCPLfxjEmAPQ9TDEQxXf63qAcJ1IspAhxG4YQvxCAPYwx71KQTB7HgCeUL2HSBs09sVLsjCI7oeD4HMXezhuAcaEmEolOcE7cO+tghWYYQRTGDw+wjD18O+hQbcoxhlcDHfDdJnj/idFIqgvAMcMAJ97KPwc59EPLZwjyLI4h/fxvu6uTFvOJiAA/VgggTGEQsv7KMRm59EGPYRBDxI4Nv/SHR+r76SPXMDA4QwwTuMYAQJMCEW+nCD/9zBvgV9FMEWotA9nn4Ok4oHHNd9IAQhOLABI7jABUxAQxZeH4996AMNEiAKdBB6rOJp7Ncit5YI4iAAuPB7vVAHdeACtpB/sRALI8AELkAHdOAEBHhvBSFoiQAHe8AGAiAAzdAGvbABX+ACEFgHv/AF//AO7yANRccqPRAR1LcQJZAQMPcR3DAHrbYBe3ACJ8AFJtAMvsABq9AGLPAPbbAKq8ACe9ALPRgsoxcfZvAPHjAHp6YFdJALYMgHbGACZIiEHMABoYAIQygCIHWFayFoNUcHwMAHRCiGbNAMXJCHfPAPJ5CGkHcuy1aDKDEEKAFp2NYBdLAHAvAPAsAGr/8gAFzwD3wwiXwgAGyoNHDQCRXid4mQDE6ACALwCiS4iHUohlwgDh64ELcmaOLgBNIQCnm4iHzABSXIBXuAipvjhgLRB4IoENCXcn5XBZQgDcAgDVIIi1wQCqFwi7m4EKeAcBIBB71oEFloEZyoBU4QibWYjMuIi5ujdz7YELo4EcH4BXsgirWojMwoEjlYHdIGjgThDgdRRhYxjhNhatgmDtTABqPIBXzQjSqBbPYYGMtGiBEBAzcxBwhxbdimBedIgnm4B+s4EkU3kBVygyzxiwfBiVVgB//wiALwj9LgjSlRkZ6mfibGiR0gDfwYkgB5E9NYHT1Qbf+AkAOBAQb/SRAWORBVKBG1QHP1wAUQ+ZIsoXun4HHIdgoo2RU2eRAmNxAOBxS18JNrx5KQSJRDUXQxCRhR6RWcmAyhQIJYCRR/aAaGBmtbORRZWI1SiW1+QAobQIJ8MJF6RhCCmJY6AY1e4QfYVgtlEAqQSJfntQQ5KRBs2RTXCIkn0I6WUYOFmRPyKBCR6ZWJ4Ad+UAUsIAChQJKpAXmP+Q94ORIYCRh8WZnikIycWSQ7KRKOBxiJQJWuwAepWR6QJ30C4X4ZcQpJaXEDgQ+VYZmMVwWhsJrFBXJduRZ+UAv/UAtacJxignd/GH0Px3i4F5o6opCtZpfSCXQNEW9XAI8/QZ0C/xGdeCJzSkluQ0ecC1GNk/kTPzkQ5BksGskQZoluh1kd88k6Q7Bso4dsralsgXFuqjkTGICbFaGXM+EHhrASS9kiBXpwBRGZGZAQQ3CAMrGgMLGV1rkW7fkPHdqhCLGhF0FvAyGeRQmfAtGgluGcB4Gb8QmiKaFwvhhd92kQGAAH9TmePTifGfCY4mmi/+AHFSGe+bk58SkQPehr8MltPQkHy4YBNcCX12ZpexZs3FCZFAGkLiaejwafj1Z1WQgHZAADsHBqewYHfCeNR6lwWhpMn4kSIGeIBnGl/zAHZiCmPUAGnnaFNyqNe9amCjFvHGORLHoQ/8kQCkkQvmZpGP8QlYdKEDdqlgwpZwY6EaX5crpZEL5po30KB1cqpN0GpH5XAxuKATd6ClGqnGaGZeRYmcS2oWjqp68pEUd6LqRQoysBnJbmhuMYq6fQpbX6D4CqZH5ApaQqETtIBn1qBsyqEKD6aZzIZxFBiCWwBGhqqqgqqCrjAaEJnhEhdNyZEJVZrNKqEO4wBLGKpldwDX0AC4+mpViKJ7iqEhO6EIVKEH63Z72Irr56p7qJbFcwaMpJnQIqrCKqYgs6qvp6k526puTGpAKBbM8qrCY6rCHWkwhRrMWGnr9qaRsrEM8KpLVQAxTAiwZBCuqpXrU6sTwpEMT2sA1xfRmHAUtwCsCsiaCacrBFggGGxg1+QAE6OxTEiQFFqjCDBgdFi2H3umMYGxJvWhCVqmRmEKypGB/eGl1JSxCwELTI2p3TxxBce6AN0ZRV+xE7KGMp+xFz8KhsRrUogbMFEbYcw5gRm7YhwQ1Lq14xmbdr4bZlWwIqel6BW7YTcbXxEbWEm7gwsakHAQtwq7gGQQFZC7kJYaGUCxKNerkLgbiayxBa6redC7qd+w8a8GVNWx4BAQAh+QQFBAD/ACwBAAAAoADwAAAI/wD/CRxIsKDBgwgTKlzIkKEYcucaSpxIsaLFixgzEjwnr53GjyBDihy5cAw6kihTqlx58NytJGJYypxJ82JMjzVz6tw58MdJnjxtoKJoA6jEW3KMzkyDMGZTg0UXRv03VaDTglcXOquwlaCNQlWVikVYIWbWrBkjFlQrkC3btpd+jp0rsKzCCv/sYox4Dm/fvH7zDsRb8EcUumMJEzT7T4xelYoJ8z0I5hLiy48HolWskXOFvxs/DwZ7ubRgvBUyj3zbF7RogmtomKZLmLFgmYH/gh44htzs349Tp1T7F/Vtl5fC/ubJGG3j2yxb141o4wev5bQHO6bpOS9oCEmw0/91qtph54M20lgWn30u4TTyrrOfeyudWLZiPByez3/gkRAoKXaLb/1R5FxIeiCEhEJMiSRGcgUmhEWEGp0zhmwUSnRghgbdIg+HDTVYGmcYqSciiAfFxNSGMtmHVXkVifEDhigSBKBAKzqlXE5HkARGeDUyqNMtEpFYkQ2XsEjhjSc+56RRB8ZkZEIVxBfkQOxYxVQaZjG142IIgfHUQRAYSNEY+135z4qLKaekTNsRNGVCt6ynpmYDcWkQWlsyVKZBf5pXF3RWEWpQGinId6cYXHLJaKGNsYlnmflYFOg/21CpmWNmSWnVlDLSGOQtIqqI1XN6zrTGoFdxtp1xdH7/eOeejV7lZZMCLfiREmSdyuljti12Ca4oOiUiscdWVOaNFpH3al5xJiSjolc2mF6ejD66p5AGubiQmAcZGeyG6QA5K0HE5okjWpeuFKerDA57Lo5rqpvqcldtCB+11SJ070DgIhZZQmjO61W6/3jrrUW6ksSiegY39AxCeiTY4UDe3hGmRg/nQCR/l1aKWBw6hRoxxf9YPKFBKxcUsEHLkNytSunIejLGKRu06kA3LlwQr/9ojFDLKd2SA78Gf7xrRggj9CVTomL3MkVTJ7QzQc/8SXTQFDVdUbk1ZkmRyAc1LJLFVWdU2c1ibV2R0odekjbbFZn9z9VDD2TxSGno/5Em3QWRfRDeEvHaI0u3rE334QTZzZDjBwnNEqJwR8y4RJIrlClPacwI+D9HNCxFQndIAbRA7Sa0zEfXKlRnjcTqgfflCymR+Uel/yP4kxWlkcOsc0Ou0OkCjQ4z04eGKE/U8wrf0O0KGT+TGOB9TpH0BWFPkPYNmdo7CDVWnhDxuCuUe/cW+T73bIT/Qyrm/4wOfUrzp0ivQz8cA+LHCGfO/T+nq5/LhjcQAaIrW0dJgcE2NxDyEYSBCOEVBBFiwP9dxHdI49DEnGcUA6pLIp0bw7kmaBAHlo8hFvRaQdIAATtRSHwiERrQpFBBAHrQfhQxGgzFAyBS7bB4GbmDxv9uWDwTLkSFK1wA8wqkwswRcSUWzOEzzGU9+DUwaJn6IU2MdqcJGnEiDBzdF4ckNw6JqH3OYyAJL6LGmdxCD/o7mRLWCMCFEHFvdUxIptqXQzAosIsXOR9/wOCx/uwOKAbUWBQFsr6GgGENfwOcxujYtRJKbpEYAUM6XMihVdEukBEEVChlAgbwoUiLISEe8WB4O0pexENLNBjQJKdK6d1hhhjR2BgtAgY9ULGKedzerkanPTAg8YhgaEUj++MzCDqPhgQJ4BgnJsyC6ApXx1xhDlJXmk9SJpfCNJ4DoXfIo7zyBz9QU30Eko9yFk4gT1TIM1DZOz8Cs3bErCZibgH/gmXec5T+iSadSHILLETynq68SKVuQU+L1IeT82ooQhKaw5CAAQKm/CdJREbN5FlUHtzMUOJysjnaNVKirvMle8oJN38CbHIHySZDboHRy+BxY/9wKUV89raLpaSUITWNmHSKErQd5URMQWlCwICFOM6HqBYNUUGIVLn3gUSTGWUPQ2ezQ6ZcSql0yip/WgpWmqShrEdp6lMJkjioZkSpZyXlM/6YNDAM9ZWzsWsrQNQyLPBRJm6ridF4qtGGuFMnvfzllUKXkMN586npaAVhC9tYhDx2JUClGwcpBIYQOPVmh+VsOsRK2UHyM6ilXc4jRZjaAkFgDL/7TUfZM9uZ/0Agsq2NECFZKzVRIqRMPoNAbbGG04m4lZchsFlu2XNb0i73N3YFAW+fix0IqJW61W0udsUDAYxOdrt0ecYaPgveywhXD7Etr1BLqd7fQCAH020vXSCQXPmWprvOta9Sdqvf+VpXuf1VCgT0kN8A62TAwqBsfFeSToMsGCENTtkP8hFhA68kkQ+wgIXFwg8N3EADGzYKP/hhhQeEWMTL0PCJefKAa7xhxTzhBjdSAAcY74QbrOiDjXXCDTgAgRQ7rgkpZnyKINNExtCghZFpQgoMAGHJM+FGFf7ADSizhBRVAEKNrbwSbvSBFVzu8inoGmaS1IAUNC4zSmqAYx2rmf8kQAZCld8sElKguchW7gMsQGHmRCxByXQOyZkxkIBA1xnNQDb0RxKRCC0r+iOkSEQfCg1jDMzZIG4WSQ3GXIUIwcHEl4HFEhKS6ZAkogZAwDOIRm09biQix4+GtI/PBYucqBohGEgJN9B86QBfASh2TrKd+1MFMsyn0ylJBCmuAIQRTGACkeBBFRKNnWv8MxH/kEURqJCJbocjHFOIBLKX8+uF1PrWNapBGYwQAzdsYRLwDkMjvj2FKtQgSOrQNU9IIQ5RxGIfW4iHQOI973DcgxhBMsMp0P0RODCcJYmAgx1IoI99xCMeYRj4JMKQCXAHYdy/4fNCHi6TLZuaFHn/sIOzK27xgcA7Hh0PAhqovZxa64TkA7F5SEgBB1/YAQ0OGIE+vIBxjYdhC24IQhGq0OvSmpwmjKZHM97BBCaMYwSPsHjG//FyNxQDD+JI9CloXhqdz4rRu+iGD35hBAkwIRbecIPAuX70GOBBAnUgCMgvg/OClDsjZp9JDRKhCEI0oxdGMIILmICGLHgh40fXhwMkIIp63Hs+ZDC2TEptkKeDRMZCIAQhfNELtrvAFkHPgj6yEAsHuAAFdPhChHrQkL+TxPOLrkEeBPAKNjSjDRsgAAEWzwQH/MMIotjAO4CBAwrBYAgqEVtOIp0MafDhBFxohi84sIp32GEDG7BD/y/+wQIWSEMLN8N9aSJdBTsgIBe5OAEbTGAC7XPg/ojI/x5CUQYQPZg96MZoWkAHJ3ACucAHbPAK9dcMXMABoRAK/3ACQnB57cV5IsFoVUAHwCAAHCgAbMAGAvAPXMAFfFCCAiAONRJ4HMJo4kAHeyAQHxiCEXgCIsgGiECBsUYQyiYOdmB9/wCCAsAHEMiBXCANOIgiJcAQ+aYQKjgQZIcSjJYIVYADwCANLIAID8gHXPAPDygNTZdwCdGEpXFq/AYMLzgQI/iA7/CEKJJrC2F7BcFqBXEK6pcQfccQjJYMThCDApCGiAAMe0ddd5hsUvgFocCHXKCGX1gQdSgeoP+QhAfBDSJXED0AAwYBhzXBgk7wg0QYCn/IhgfRiNjhhhLhDhVBilCYCFqwBzGYiHsADItoEAw3iHQhhwSBiYJHERi4AZxIgp9IEQ93CuNGi/KVCH5QBtIAhELohRexdyYnjPyxhAJhiwhhBjoRhVqAgH0YCsz4EQsni8Q4H9a4b37ADe8AgonIAoGYEeGoFJDYHyx4iIkoDet4EehWZUXmhkXWjiiBitNIEPwoE7VQC4mAAxzIB+pIEw43h6aBi3ThB1iGCEFIjzcmEEUGC0PQB/6YE5OIHX5gjMkwgogQiyrRa+OIGNITkDLBaNzQCwKwByRZE6eQa6g4jkPgAQL/4Q7/BzgEWQUPGJNAUWSxuJMhQQHLQZCJIAKhAJS/YYEXcZL/IH1HWQs1IAT1OBdN13T7mBFPt5Gz8ZFwcJWXcWYDQYey+A+gaBBQiXsOORanFiQyppVm93RiOJfW2AfQVxr3hm1X8oQq6JV2CAoU0JY8sZd82R/MchBHOBBuqHDjKIq/gW2RJh5MyRD+eJIbCZhqhpn/YAaeWRCcZ4oDIZo52JmgaRAZQBCiSY0EoXlK8ZYLkZUFUZlz4WblZoo9QI2g0JG4BpU14Qe1cBGXppINeRA4ORBzkBGHCRJ+8A+JQJs1wnBwQIpbJmMEwWZAtmkFUWsbuZwCcZiLKRF8/wmdHJKWCpEIt1YDbEaBp2AGNKkQ3HAK8RmX9zYH5DkQ1nkyY6ecpwab/xCf/6BqWdIH93Zv0gkHDrdwbHYR5okdYjgSpMiXbJacArGgAgEDFEABd4igDscNNdCcDZEIwckhvjkT9lmhzumfAgEHoqYQboigCuehzqlfBFoRfgCi/6Cep9ae0ykQ1rYQHeqd7RWeDUFtHwmgl5gQcGAGHiqk1qOZCEGaF1ELN/qcJZpzoehw6imeAnGfy9WcEImkCsEOpcahV3oQIOqlz3Vq2rkQqcmIGAAL8jkRsOCk+vWRbBaQQwALCepq36kQEDkbV0CbeWkRtPcRSJmnTokQff/QCf+AAfIZaTe6EDUApewBmQpxqB9RpafWYw1hjUWWAY5qEN5ZCXwJC2o6Fpi6E1HIZgoHowHapf85EHzphlRaEKQwqTiKGMR5GVHIpjpqp/+wq7NJq99pjBySqhYBC0SKEDjKl8TaEDoHCshGpdg2ovyhrCjianWKAX0AZNqaE3AQrtv6D30AClgGCs26EmJZmiPRqyCxqO0Frwshr+7KEBnQoJZKXe1aEw+6XP26E3PgmvdaEaOKXfhYsLMSsPdEr1BGknBAmP76r/8AYgprEeuagxJ7sfa1r3NhqR6bg0SKARvLsQOxqjmYCJpqsixLEvbasjCbEYl2sDFbEMsI8AB30KBGERAAIfkEBQQA/wAsAAACAKIA7gAACP8A/wkcSLCgwYMIEypcyLDhPwgOI0qcSLGixYsX02DcyLGjx48RL4EcSbKkyZMoU6pUuWOly4hiTMZUGLNCO4EVGFZw9rJnSTE5CwbdGHTowXM4C+bw6dOGxZhQ/80UCPRiTqMCz1XIiTQr068Vq1JN+q8C0KslkapdeKssWJVtJUY1K3Wg2KkcuyKtcE5r17dfQ3AUMxUo3rocubolO7CrPMCQaQ4MevjwxrVl+folmy6yZ8lSKQsdOVQv488jISY2uHWsa49YUctOeJcu4rSzTXZOabmg4NGrc8v82PtfiHwC9aD8K7w55NjOoytEgjKNSOkVNaJETvBIwhDFsaf/XGNQO0bVC3+Ljx6eInnZ19c71JimfcP3G7c9ey3/5Uwx5vWE3mT29TeSDQFSlKCB8nFn1z/08beQchOlAYZD/4XF4EQ2ADiRgyBhRVeBGz4F4VgkHhRXeQdBsBtCOZ2l04r/vFhiQxEKtGBC20h04UH5/IgVYacxtOONOj54onbmOZViQgMS1CNrcxX0JJIK5eiUVAlqZGOSA9lIXY02KkEbVVtNZRR0yUWB5UEe4ijRfhNhgdBM0LUX35sH1afjTAgS+adKgopF0FC2GbQUnwNtaRCAcRZIJ0kxWnkboxjRB6BGkJ440aQI3eEQXWa1plCUmHpa3n9MfpVhUal6/3QkQaBaNCtwi8XqkKMExdlchrpGlAavJXkHJ0VsBnunQl9aJIVByqEqUbIC8SLfjwLhhxKNCC3jk5sMajunQz9y69meylYEAbYHmSnqQeqZZG66G72b7ZglzfoDvQKtKG5BICb3D7sHeasQwfzORmFEgjVr4i2LKttsPkcELNCU2FmbsEcQ2fnWGMfcaKxFI1NkL0F34HvSvBtXZKyZBj37ksaYIkyRzAQhDDNT4CaMRMkKKXHHzg4zdHLLDrGc0tE+KR3rNkwHrZAUOC/EtGUp7ssvxjf/s7NBBkvktEOP3ZjG2Bx9vZGDnN4aLNoDHa22RHNT5CtFNCB59j9wD/9UNUJfkxcvQ3/D6fZBemiNZd8OcW0Qy3ITVPdUxCqEbokJqh21QHWjXJDNXkdUK0WgI12hRIU/anq9Rku0+Uili5fjQEJzftDrfhd0R+px255S7OJx6x3vFn3teMm4C3Q0gnX2zODeo4Nkb/ILdT5ROmWnCzP1yiekhJmHn8QLCJiO6fhHxK9+kdPnn2R9SWMkoWyPPb6/0eC+A6k+vLTfrtDuXhtaQrjHEI9thGY3UtkA65W+hSjwIgbE0gOr55MJho9fKnOcqOznv88dpIHAawjEsMSu9jmEeBzs3tfSxziCRJBfuMOZmQp3BxNyrmpmsqFFnpE9PgHtHxiToUH/REXAoA2tiPsriHcmOJApDY13tVOIHkDUwJZZDCHS+l/dBPiPv9kPiRbRg/xitYYfrqRwIZxICyXoEDN9jyCp+9dKIpaqojXkdWA0SQhChjQzhg6IBdFhE904EDCksSIpEI8fG2LIi8wthQhZ40HAQEdlga5iBlEZEw2yyIGk4YILWcMYnNNJFa0EkgUB5UJ4eKO23AIMr0zaQexkwE2KjSRgaMWNDhmrHNgxifx7SJ8W0iqOhGCMufmhJDGyotLdYm9ZWmbN+JYbaVIki7P5EcGsSRLtPPMkisPOhbDFTY7s6JuP+0g6KqmrV8aSTyD4pWeuSBDyvPAfctSffEQJ/8wS9bA/tvTjyOgpHWwKR4Gl/IctS+TLdBEUScjsp0rkGRFeShQ1Fr3oZ7DAR42Kh6KAWVh0ROrRkmZLPKiKnkEMKpDOkHQgLP1KOE0aHV3SFDsqvelnQjBTnfr0pwaxKVBng4WeDhUy6SDfUWUj1KV6Zg1GdepX9JBIqUYml1bNqkfxp1Wf7AekXT1qVKU4kbGStSBjeClCRKqHBYQVMG9461f4YQW52rVld4jrXV/ygH9cY68vAQJgX3IFVgzWJVU9rGLfBIo+LBYlcHgsSk4hWZRAgxaVLQksEpBZk1ShsyMRLGhB0gfDjtYjp0gBKSQLC5NEVrJLeO1H3NHawf9SliCwqAFI4CDaysr2I9zI7GdBsgTM7jW4KsEAYFfrkj/cVj4YuAMFPoMBUCSkth9JxD9+e1qMlJZR2KVXanXb3Y48Vz7DNYhyP+PYkiyBFVUgBimqwA3mDnW6PiFFGX6hgymE479TmEAVyHuj8DLlvB6pghGC4IYthOHBjchEOKYwAuQ6hwwLaS+fykCAETQ4HgOZRDwy8Y9wVPhNGMZSFXDggEf8A8QEETGJp4AG+wpnvQvhBnf7UwNK/GMEWfDCFrZQkEk0YiBlkM4SNJyQEoAEvwnBsXk5sIF/oGECXkDIPgTiAPEwWSUWXgk9mrEBB4zDAbH4xxZgPJAjFwP/D/+wsXB64BDrqsTAGymHCVhgBCPYwgHe8MKWCbKFexRBAh0ob0FI4QNCcKAeTHCBBNCsDyL/IwzxcAMabCGKZBAkzLIBdUK+TBEpq6QGHIiACVZRD4FIgAloyMI+tuCFLGxaFHTQgnbFww51QGbHG+nFK87QDCr/4h8usAUTHIAGNDjABXSwgx18/I/0OscMuqJEKATABwH4wgdtsMMGvkAAAtRjA+94xz+koQUGhYDUBsEzQ1IcZZKIgxonyMUJuGACE/iCAxzwwSoGvgpE7GEP4qCXqXPDjS844QT/yAUf2PAPEzSjGQIJRSj2cAIh7NpAGBgCDBjSCYmMnCmJ/94Dt/8hADawQQBc+Acf+HCCbovj44oeSCK0QI1QsOEVFBeAzGcuEAGsAuc3EvVI4A0SbmjBCdseCBcgzgcusIELvUD6hszg5I7IuSekSIYTpLEHDoQi5lwQOhdCsQGtlygD817Iwn2SiCpQYuwHHwgf/oEIO3w9XUxnyBUInJIaNPwfLxeA0AdiB8IjBMHqg3xKkrx4guzBDkrHUuD/sQSEDAEjwL5IDZKxB4PsYQN/x5IZOv94hPi6ItgmSRW+wIdXFKTtDXlu6BdbBmkYxA5uT8h5dyx5yJwcMqlXyM5DURDgNyTMn6XsbeEAh1PsXjjyDrUdmh/83A9k+P+4bf/xZwOH4/9jCHi+vknKwHzGJ38i0SeIbMffE1BA2SCxTYj6T+IHLVS+F5k3EdxAWVVQfQhhBudFfydRcv1RBSygeP/QC++3EZ8VXJBHgEwBC1dQEHYmEGaAXXPnE7UgDnsXChK4ErEXfvL3DyH4FgrIFKSAA//ABe8wgU33aQehXC8IEtk3G1WACP/wDt13ErcVgAj4fSshKhuYgqiRCMnABSzgeExhYa8lW5G1gaP0DzDgDiOhXHAXHTUgBCxggy4xBwYBalxYEAE4EUNAb84BB20whG+BXKsVXCnoDh5QfeJHhgVxXhj2V86RCB0ghcJhX2bweQIhfsh1Cj0oeCr/2BzcQIjNoVvIxQ2iFlwtiBAL1wddV1mWOBBDYGfrxYQNsX+AVQM1wIQYEFmRNQSvZQaZ+A9mcAVu6Bm1UAsGMlOrRV72tWPUF3sUQIriIYcbYoYpyIoDsYrUF2/b5XmfkQh8iIKyuIMMwV3YBgfttYEdSBDbOBu1QIyYElkdmIag4A5pCIrC4QcDaF4HmBtcuIH/oA6gAI8CAQOsx4KyeBDUOBBmWDkTAY0TgWBr6BOI2BFXoFyWuI7hR1md2BCJgIoCMZAL4QeJAI4bY4YC0QcElpCy+Ft0VhCoWAOkkJCnUJIDyA1mYIoIUZEepV27xg0PWZEfZ4foSBAjqWPU/5eTv5iTZjAHwsgQAAlULlmRujUHcHCNQ/B6A2h9GLBeTZmM1IcBJVkDieAHEkGRwKSS//BxukVe1peU6tADkRWLygiTWykREkl+DXEF+ygRVbmVMqldGNAH03V/KzgQOWmW9JKWEcGHGEkQVvmWArGKAtFX1XgKumWVusKXaKkQIfBPFOEBClF9kdhPWskQ5rcQNYBgsLB/CHgKZsiX0ehTqAhqcydvq1hfDqGYYRWYOqYQfXAEX2gQlKlbcniLWHKZElGLCUGUcDAGkskQJUl9pxBczFUJC1ELftCWLhGcKMGbF0GUQ+ABHkCYAjFKOlicNYABGQAHMFmVuLkQFeJ5ChZpOtxAjwxBkYmAktM5SkMglcUZidwwB5Z4CupQAn2gXciJlYAJmJtpV1apnvIZiVRJlX6AiloXi2e5WIFZkX5gCH5gleSFiwtxBenFmheFngchiVdJlAsqgP+Ai8opEOrInDn3D7UFC53QjSfqEHBQAhgwmvllEgraojZKEhp6oyOhm7HCmNTViBploijho6PFoUcloz2Rozq6EEK6pCa1eS4BpZGnEERaErOJEH2ApE66OpQFCzW6pWDKKCWgpTa6e1+qaLoVelcapmQapv+wpm7aQXE6pxXxAEb6FgEBACH5BAUEAP8ALAAAAAClAPAAAAj/AP8JHEiwoMGDCBMqXMiw4a0knhpKnEixosWLGDMmrHDpnMaPIEOKHEnxhw2SKFOqXNkQwjSWMGPKDJmGnMeZOHPqRHhJzM6fBVGdnIgKaMMx6IwqHTg0oc9/Q586TdgUozOD6QIUXcp1YYV/UgeGJVnha8GvNwWmKVS168hbBMcuFDO27D+zI9P+S3vObsIcvNwKBntXIF6wFeSC9Kh348AfURoPdvsU79fLii8evqlX761LhyeLxILxcuG4BkNr7oz2sNlW2kQPlppYoerSAvsS5Lt3DQ3Zk02LRUwYJdqBug+PkZcZuNKwoc3e1uhx89fPbZ0vnX5apeq+N+UF/9ZeEQJOs2lwch4I4Rj5kNlTYlkjMARMvNjfT07zTKleefHppx8SR8A0RhQCymbfP/QptM1AepB0C3MJSkRaQc1VmFpPGlqUnkj5/HMhBBnK9MNvHUoUwklifAgVRgV+hESE3WUEQRIlpkhQGm3lGJOPDKWRg4s6KpSGT2MB+Z54RU6UXlgBhnQLXA3Vxp1CB17ZpEA2tCgXkW9NRJuHHG5p5JkfPaUYGHOdpVCLBF0CpplvukjXP3MehIREbFIpkU9mSZVkQScq2eGRAsGpJovDTcSmRHs6lihFYMiTJ50vojbnhzYgKlCDAvmZkHkCSVEQEiEOlFigtzWXhpyYtv+JpEFeGhTjQTReVNeshiXKHZOxIiQVkZ7GNeeCCCFLkWmAIsZrQukcY6hzqe4YFZhHwplROiFFd1pmr0576KSTZvvkkykp8Y+oqN0lhrfTXRJlrIriiadPaaTnqbhkxcVdocFiSKvAP/7ZKHds8pugi52q1VB//zxq0C2k9turQrAGnNClBVU8Ese21VgQsBoXBDLEEt0iMcoFqSuQxLpCmwTIAlZbUX+5LkTzP3Ec5PHHQ25pc0YhXBiSqTIBVnJIWIyo0B0u7wTZzsHCfFCqDRqd0NA4gZExnewsBDOoBpE9EBg/G4T0qCSlwO7SCt1KkNwhRfjM2xmRDLdAaf//w7VAUYOkrIcyU703TGZXNO8tIBhO3t+jKbQ2QUo8GFMK45VsON0MRXrHQJ8LtAxOekThOJ2RThQ6QW9b/s/ocYwOk9enY3pE6qur/c/kfTM0ebsYpVC7dsMf5LpAuWtkqhKJYwRwh2ZzO9CUCikROEOrJw9S8f+kY+nhB2mfopDci3YLkdLLlPv1Binxudw8PsuQPCiC/3T1MRXr+DNJ4K2jvghZG9KkwL6FQE4j+dJWynLgP+ekD0KhUt1CCpgR8QnLcErrkNYGQjUKNuR6DWwZQSxoEciEUEc5+4j7EHJCwjnKbfYjyOjWJ7l/RI2EA/HgmyjCuPLpB2k4TIgO/1NSuxzQwIeDQaLvFFKtISKkdmP4QQu1EzaHpTCHuyPI7/Bnw4FskSJQI5ijGGgmJS7EVLm7w4OmKJF5HSSDS/Og+DxouSDmZGrB2uAEsaghCFyCjXs73kzU1TxHNW5pggzcF/+RvaMlpJATWQMEzCgYzh1Eh3ZcpEQEiRE9fC9YlqyIE323QkbOLSQQaAUgRWM1ghyPkyoM4z96p8lZgiQHrWxSrpDwoG340iAWlKNGcseu4f3gGJScDIH+AUtSZvGZORziDRmySoGkg4wxRAgnA2dHLqaEcWCoZoVSN5BEjnCJHRPIrVaHtG3oMYIWkccYcumcUF7tgCJ8GgULWf/LkHiPnk0CaEJwqMMGkbObGulhNlOyOnyuJAcQEGfXllJKijQzJccUqP1cF7jrjdJlF7XX2S4CBmwmyKEKkaiDFsIyDorURiBQ6VJkipB8cM6eTBTIFVGyhnnqB6VA2cb1GkTThqTjjxW6FbuKOhD7gAqnFWEqQUCgUdGQhkp+qipOAMhBqRYkBz7VEZu0ahGN0rOYKwmBPMi6FHKy9ZsJHUk6qJqiR3mViGj6CFXf6hZRPYqvKCHS+eCZkhCEtUMqWxdgJcTCl8KFknpIwWJTBJfKllU0EKBq7zREmgutoQcXSRwkBcKO0bIkBRCY7EKB48m7yoacAcssBDabINj/HgSqA8FtRXR7ERCkdrWxwoIUgcsV2k4kHZIlLqZ8q1rlCqanzXVuV34gD+NK1yIthUk6WpHd61YIrNHVCWBnS5DuksS6IbEPer0rm2f4lr0pku164TuYNRwjvPTVSWTxm1+cPMMY5O2vgEAwhvkKeCnCNe+BJ5NZ/i4YJpp9MHnsq2AJdyWyBrbwTloBhgprWClg9fCHgaLWZ2R4xDF5BndLtlORjEGnBHmxgWL8D2GM4YEH8YBFZPyPFqM4IQ8QBkJ/PJNlvIEf/CCyYKywjCQruStWeICTn7yUa1jgAQ+g8lJO8YdTcEPLS0nBKUgBZqW4gxXcqEGZgQIHIJBC/81r/kmXyRznnUCDFnCuc05gkYAa5FnPMuEyN+gM6JksAA6ELnRMWIHmLys6JqdIwaAfHRNSdPnPlFbJEmiRiEzDBBbQIIWjKU0BgYDiFCPhhqQx7WmSAMEMrG61SPrAikR0WtYoOcUCEpFoXItEzKNec69hAgpacCPYKVrCQK6wFFgoBAMkaTOvmwTagYBCIKgWTbZFwuU3a6wP9gMCom+domt3pQo/oXUVjp3mYDkbbtzowB+CcY8p3GMCPPgHuQXE7GzWQBxMiEEkGhGPRmRCIPeoAin2vSVoK8UMIyFFB8ahj300YhIY/0c8MhGOKfBg4XFGdkZqkAwXZGEfW/+IR8YF0ohwdJwYIOc3Q9ShEjgsZNsfEcc7HKAPL6T8H5MgSMunEIQq2FpA71YIHHAuEpvLhBSu6AUaRpAFL1h85RrneBAcQIphO6fUDMmATpwOEjg0oxcOSHvVtxCGoAskDPFwQxCKYHSG+7ogIjDBKozABFugwRsob/tA4l4MW8gi5gKieUP6/RGmG8ThIHlBNzhQDya4wO9Z0MfFgx6GfcRgHBL4xaT1/Q+RywbcARMCLvT+CyNc3gGxcEM84O6GCYAeBfU4+oK9rhJXnIEQzVhFPergAgkwwQEjiEUs0MAEUdDBDrm3+4ghDxIRhIINXGgGB3rxjy8Q4B9GMEL/HQjwBTu8QxqU0L3p6YR6i0AcJ+JwwgnmLwAT/IMDq2jDO/b/DhasggV7kAy692NkJxJV8AXAkAsIcAJcYH//0Ay+cH8cgAh7sAf/YHSx5l3VhhM10AEocAJ88A98IABs8IBcwAWhkIIg6AoDWCRwkHQjQQY7QQr1YAd8UIIkyAYCwAV80IP/cIJGVwvZRH3AcYDAcIOvoIN8cAK5cAL/QILvkAh+4AcB43gXsQTvtxPcoAXAYIFcIAACEIJgKAChYAeJUAtCGCsFWCTcIA4bIA3/IA0WGApc8A+hsAd2QApoSFyKlxBrOBDtJhNVYAd7cIJfeIJ3aAc10IILtX4L/9EH0pcSiRB/bKCDP4iCeMhrkWgmf0gR5sYVWrAHOIiIe7ABvMZ7DWGFkwGDBgEKRHhzMMFqg0iCYIiJeciICuFscGBznSgbn3gQjMcQ7gAU4iCKtcgHpYh4qWgQnYhuTaJsg1EPXKCDPFiKZ0iFF8F0ZNeLXAGNBTGMBdGHKpGBCVEFLECNyGiKfpCGFOGMp4Bq2ohtCdJ+/wADotEBoVCLobAB3LCJFvFlVfCOA8GLqOaMskEG9ngQGECEp5CFC0GOFMENG0CN+9iP/jgRxzYQ7iiPBMGNOZGQB/GL/+CQDpkTVZCPKNgLg4aKGiGQpYdsNgePqhgT7lACKOGIIf+hBWBYkbiYEsG2dAaBczNJEhhAj0HZfkPAFaTQBgLwD/zYkythkOjGbgIBbTr2E6/YECUpE+JwgiqpjDrxkwuZlDoWkwWBkyIhjgexlTlBCVygklIoG2v4jjgnktnEDYjQC3MAlUZhcw45B/+wbe4wBjBAmCpRAlUEHB3QC352kTuxbSXJdAnpZaVHEiApGiTnZ+yoHWqmZmaAajrGYwQRiBPBltqRCI3ZIWrGDdlGlYA4anb5eAZhlLKxiLEyaY6Gau4ACp9YgCXZiWKHa3TmZwIBjknpl6apIaeAjVuymgMBctmWlFX5Dxigi5+ZEMF5dwNRA18GbWbwnf+wjXD/AG1wkJzawZz2g5zhCZ7/MAR9oA7gSJ0jaRCsaBRS6JgPl2uBCXGwMASw0AdX4A6KB46Mh3NwEJ8VEZcg4QdnuFpMx3jweQWMVwJgBxKd1mlz0I8CAZEKYWv4iZEI4ZHOYW5X0AdD4J3mWRCiJmrH9o4QJ50ZwaA32RVZaRHg1gc2p2Zz8J3smRDcyZq7GKRBigFmIKId+g+bCT4pepbOZmt+9mflCQeol6OJwA1CigFCKqRDMARwgJYHMWjoKV0QSW6oiZoCwZ/9CQvvOJ67uJDQ9qbhSZ0nuqQG0XVURoXcaQaACXE90ANkUJ3c6HDkORBJqhALF6ZEpmao+WV9/5ABjlqjB4FqVIioCSGje0ObB1GhGmGlAGoRp1ADlPphHMoQfnYKWDoQS3ANqaih4DOU2RgSVbqLBCGDFPGhhwOpFpGYHcqd3Iip2XSVDOGq7tcQdFaAf9gDqEeXLvqpeWardOKlMVEDZuABolkQ+dADJQAK/biI3GAGHoqfVSpdwJoQLGkQDDqtREqX4YkBHuABcwAHf1oLhsCd99mgBIGN6FmlhdpfwcgQVGgGW5qh3LCjHjAEe1kL65gIZtADX7aOabiZZvoP+bqvWoangPkPBaunUsig8xqIZLCBAzGFB0FnfAlf9SkRtrmI9+kHhuCHCHGGSfqCOjKqk9GyzrJamaH6D1eAq+CDoAjRB9AKE9lWCQNBtGRgpNpZEOiGc6iHARpgkxVSrgsFCwZJXCebtDDRr1ibELFZZ6eAtBoBsgkhrDEktQOBAUGLEfgJCzybX1XrFpdpYWS7tUXiq/CVtiihtQLGjWbbFTcbQ1ebE3arYX3bbDRLtw/GttQ5uIgLPmDbuFwLuQuBAd5oELQquQoxt5hrEHi7uQTRA4frudYmuheRdBQAtaQ7tqoqIAEBACH5BAUEAP8ALAAAAACiAPAAAAj/AP8JHEiwoMGDCBMqXMiw4Q9tDSNKnEixosWLGA+CieIso8ePIEOKZCiG3LmRKFOqXJmwQgoxLGPKnJnxBy+aOHPqNHgrycmdQINidFYhIapL64QqTSjGBsyCNhZGRfh0IKp/VRlW6EiwEMSlYJkWLVhhrMefA0+iVShvR9iYUyOaLQizLsoK5/Dq/bf2n1kIheK+BftUTNG5KcfmjSim1c3BKdNYPEwwq0DEFtVeJkvQbA5efSETHljh6VjLHvem5UvwZIgoqEXvxGzQsN/EZueOvXUptuygdWn7teu74uKTRfu2uvVb9tjSpQfChJ4Sbd6Tn4s31xl86WKBepJI/94uMR3Owgb1xBzroTd5yMITmkf5MwUv7e/zjzQ7hkZ8/c1tExMYl/wHIEKCjaTeQAsehMRAIYwHUg42GHjgGirNB5k82lh44EESfrgQBLCJ2BAM44mR4kUPooSfQmm4ZyJjksGU4EwaopRCiDNKNRCPFD2T41I2AdkjhgSlAZOS0kmE5ERgMOahRuL1yFAaQEbVVGQNiWFYVWVNdMmNVlaGlZJPGSlRlEkKZCQEELQ05UGX3PJimU1mRaZHbP7zDFXRkdbkf2OUiCdTbQp0Z0VDIoSZbRERuKiIsVnm5UA2SJhPPhfdUdA2TzYpaKDDHSTGjpN+OJ5krDq16pkExf/J6UpmfUmdoAjJw4uahyZ5qYSZKvoPkxNhMRBzjGG1WVFfdvaPYIXyWuaqlkp46UUNUgRdcM1CCqKMvZr5o7gGEZuREgb1edC2WEVnl0Ep2BkuUzXmWZC0M71LakE/0JDqgZIJxiO+IBHcLlneEpROEv8CKDBFjRYEhrohTadsbLfk0LCIe6LUIk05YDkvoxQh+4+Gng6U8p8q/RCFwZDF+ZF6IUSErMkGLXNQxB7xBvPINAuERc0NyXxQHDrrTBDLI+Ug78gMEU2QsRAiSbHKA0mxkzwQ/Az1P1g8ieEaVEud0BpH7DTGMV5vZ/ZBJmMx60Fzxxrl20ERKDKeVFP/VDfAOYCx8Yc8p41Qys0tQEPbX5MsU3HpyMN4r38jFKpBiP+j9Ey3gHDL5I1PhG5CWrP0GeihE1Q6QVcTFAdNLqPeo+Eq6by6SpIOnrpAt6f3z+gMZT6uRSDsfWDliYoEfEHLWzT46bsP9HFGwvOukx7H6L4d08xbJCBB1VvfUN0qutkQGDviHD3WvysUvkTvI9qQ0+qbaHL9mGdNEYZ9V0xRv/hrDvfuNayG9E4g3/vHAUWnkAV6bWHG08/lBMKcALLPIp76WOsUKJPORfBQAzxc8ygCsxHKjyGfsSCAVFgQrZmwIXdY4E5eI7uwVDAhL3yhQIQXv52g7xYsfA/B/3poER3KUCH/ot/6QELEnMiDBkEUDe1oooQ7LE8JOrzIz7D3QTwlEIcHeV8WYejChWywILeIVw2lWJEvGmSMYFTJctaonyoeBI4YCZ8bK7KGKERRP8ba4z8ENDoTSkEKKcMjQxQJMXmA4Y/hOiL8FrkQSEoMBBOb1/Rwgr9DriQH/zgjeYx2kAQyciCMvJoUqvjCNYgyascA4qFw9sURylBriNvc7b7oNSy8ckRqHNncNikQO4oQl/9AXMqI6KmUSfIimAQDHWf0wtI9M3hjtOQ/UvDI0E3RgCLcYUGydcf2Yah+bdPDD9Lwy7AcAXlo5FlGnhk2ghgzJWDwXDs/RP9KbB4EmQrpn/4IogdtJiSfBVziR+5ZOniWKyRck6Vs+gkUWxpkU6iciR7kcYt9Rk9AgqTIKSsChuV87kMe9cj3lBBSBB6EnBT8CAjSkdIyBfCbDGlpQwxaECwco5vkSRtOgbLJ7yFhiqKUnR7ixVOgODSmyHrlGftGTIxMsxWhbKpQZGmyiWUyIxS12Xi0Oj+ahlU/NZWINmFGVoGEwJFnzU9aLdLONJzUfCD6h1bTEU0TzTUozFFXW0EAgbbqJLCBHYz6mDOeONkVrxdZwxgkKqKO/oZVMYWsRzb61d1FiU01NexIQBDKQ41tgmt4qkeMJdABEZayClWJakWChTH/dDa2HxsqecYQuL8KRbcgma3fUtIKCNx2d8D9EAhs69vYQgYLPziuc2eUDlBadrplIqx0sfshyRr3PSHMSXiXslE4cddK6cAqGOIalgZRlL0nUxd8JxLWP80XIzNd73l7BF3z7tdES93uf/ODVf8O+EAgeMZ3D3ygEPzAwAzOD1/91NwI5yTBz6iwhUHG3A3n563/uK+HlfKMAmt4xCtJhzFCfGIUq2QNPyiti39T3RCLeMY5SYcwbIxj2YDgwTDtVYxTEuRsjYEgRx7ySxvSoAUs4B96yNEPGnXjgTzjyD2myAPeoDkiZHkwGjDAMvjBjy8PxgoP+AeZzRyWO1hB/81lZvNS8MHlB6RZzktJARy4wWc8K2UJsPhHn/0cFAwAQdDcIHRQTpECbpAi0YoGChDggOhI7+QKrPjHoy2tEzgcmhtV4HROuPGHU2xa1DiBBi3+UYUaoJomfUiApiH96phwIwWkqAEpai0TUqTgFDXgRiJ4HRNQrJoUwyZ2QfoQEkNretfKFggoRnJrbtQgEcmONkqAcApNZ1vbIsG0t3ndbWij5BSHxjaxQ60SUic6Ea4G90igQWld9wgOd44tLDKt7nmdgtZfY7Sgr90jdRwk0Oz+2gLKHW9Fd5smpICGDngwAh7woAqkQLafAx0TUpTBAUagQiYyEY6ST6AK2P/+9nuYnRAMzIQMMuFGMhygj33EYxKTCMM/SD4FHiC7Bg0nDz7e83CMcEMLTKh5PMKA80n8Ix48H8G1+00elqcuGV+YgBe2EI+b41wgjSj5PYiB7VyHC+YpcTlL4LCKX0wgC17YxxaY/vUwkPwexUC5xuWtkDwgog5ocIDWbd50sO8D7yQINtXJs4SGlOBD3PABBwjgAFs4IAtyp7vTw7CFGBTBCMhOhB8OxPFwVaEbzegFE4xgeW+4YR9Nn0Q83FAMW7gA5bVQOd8HAgdCdIMDvzCCCyw/ATfcPAzx2EcsxuECUZRB1xkviLl7BAuDvwcDbMCFCVZRD+HbggloiIX/G9yQBTQwQRQosIM4hK37Xl1BJmbwCBxC8Qo2NIMDG6gHAVxgBCY4wAFMUAd0YAd2AAwo5weiJyJopxRqlxHcYAcnwAcnIAD3twrvYAf/sAEbYAfv0IHS8A7WtngfYn0L8X7bkQzUkAsIkAtcYAIm0Ay+wAH/wAGrgAiIsAd7gAMpN32NY3WycQp0AAwSeAJcwAb2d3+hkIQ4yAfigG0IqGnRQ2khUXQfkQx0EAoCkIVGKABcwAdeGAoTmAcp134f4nJYphCPJxEwkBBU+BFmoAVOEApGyAYCMYRemIVwMIYKJYW/UQVwuAdckIVc6IWByAV78HyJUAujt3sLUQPi/7AB0iANLIAI/xAKXCAQJyANeZiIi/hlPIgS3PAFcRgKXsgHl7gH0nCAuQc1aagSCbcSZUAHAsAGWcgH/8AHe2CAoveE01V6v9EB0kCLXMgFoZCLKHdtnRgRbdgcDYgQfCgboViEw4iLThB6ybgQcPCMvaKNS2FuZRCMtUiNp6CHDcGHlJaNBcGNSwEHjZcQ02YQ7HAQJkgTRyeNXbgHTjCOvCgRp0CF2ZiNrwgZvnggVfAOtNiFJ2AHIaiIF9GP//Bw//gPlLaMANIDLAFwC9EBWCgAfBAKdgB0NXCNGNGP3dZtUsiHFDljpLABtGiLdoBtwvaJFQFppxBqDweRD/8JBym5FOrQjighkxJRBVhIjC9ZC8EGlBbBDQ4ZaqCWjhL5lAOxk0sxkOq4En6gBYO4AaKXCBgJigLBZ30Wf7wnECWJE++YH1XQBhyplaLnaEAxaLyXjWJJE/MoED5pEAOZE+LABVzAlggYdDgBcKBGaSynk2UpE1U5GK7Ql6FHhoE5EENwjkPwD2JJklL5EXf5D80IFkK5Af+QckQHlpRJaXXZbV1pEfPoDqKhBa7wmfAGmJAhlomGAcyGZWv4kCIxmRlAgoMhcwIhgtD4lQUxBmcYleUmEFdwlhGBAfG4gIPhaqD5IadgBmqnmkX3cEppBj6onAfxjPkmGsO2ir3/wpQE4YMKkZiysY/zEm/BBgd16XJwYAbxiZ7bcZq9Am0Ap3b/2Ad9sJkJUZdLIWwCgZQfEpAFIZ8Iao5wEGj0+RYJeF5mEKFzmY2TiQHoWBAU4BFz8JuKFn/9GH8uB3NX0AdDAAvMNpcfQWkiaRG1UAvNcZkgMZkCgXbzCANyaQYw+pvBhgEe8A9DYKFmYG0N55gI8XC1UAkulgG3OZqECQvxiKKfWQOnYKFwgAFU+o8Wyg0bShG05qIXSZlQ+h4m+I6lJ5d9gI7xF3/cQJ2RaaUWSqVWOgSTKaO1xnKT6WrBNgcOSZ3/sARYCgtWWqUXShBWCgsNqhArGjo5Wp7//7CIw+Zq04mj8VcCoNCfcOqfBeFycwCbDKGeocOpFTF62TYHG9oHoAAKMGCoLoepBJGNc6ClFAGcjQOqbogBsAAKJdCK3XmgwMYNfpCoCPGgisYNC9oH7pCrErFnyOalC5FtzPo1sGCfIQF0p5CNrKoQ/0ZwwDoQRKoftKoTXFmt2sidY4mbgpaAz3oQ3VqfDXGtBmFtHsFnO1mXONqPIfirvypo53WoIZGM3TYEqqmZAkEBVuoBZrCViugHhmAI8DYHn7iu2xGwv/Gon3kKQzAGGGCvSlkDZuAOYzAHv7qwhoCAIZhtyZiuOGaezcoNQ+ABQrqLvzoHMAAD6oABnP/4DzWwpQPRifu4ii26XxJ7ENKaEBtqBiH5q9g2B0NwC1KaoYaQEAxJEC6aCKBws+cVj/36mQIRf6+5pb5qCM9qagOBpAXBi7VArPzqZ1GRI0+LEBmQlwXBrH2QaNu6O5fprgzxrQaBAQBqEJ0ICldQt34muHELbY1HkX7gotxQApn5lkDRtwehtyqxmSibCBbJiFyqrwPhixmAuR9Ba4s6EqG7EnjrYgbquVYCuaJWuh7RuVmmlBEBtyjRA0OLZwQabrJLEM6JuglRu1kWpjORoQyhurxLEaf7X75bvAyhsjsBC7n7X9yYvDihq8qrEsJ7Xs9bvQrBuuTBvdorj98pqxDXm47jG74FwZuEernmG6wGkbbae7vrWxBLoL4C8Z3xe79M1AnkERAAIfkEBQQA/wAsAQAAALAA8AAACP8A/wkcSLCgwYMIEypcyHChDXkVGkqcSLGixYsYM2KscEmMxo8gQ4ocOVKeDWckU6pcyfLjGBoVIracSbNmyzTyztncybPnRTEdfQodSpRgCigoiyrVaMMGQY8ZnSpExVCmwDUMki7dmhHqU5FWBVbQafBc2GcBwnJdW/VfxLBvxVTw+lGnWbJkCZJNo6Ad278NZXqMKZfuyIjnzLpdbJVsq01SAfe8tXHxYIEeDWeUmXfg2INrpkWWTLpg4bk17YpV/I9sxGeFRpeW7BXqW5uqXQvUyVf27NKCn6JenFLm2M4xW/HS/Fulh5DDC97GTJJza5lraDBv/nuu99QFzer/SbKde8g1KcvrmYlY4K1W5c0D3h4i30EILFuBiS+fNH6iOdDQWX8ECjUefwValAZLIRDUIELbDLReSB5ckgaCCSqExUr/FZROQRva1NGAGYLk20XorYHeZiD9sFyJ6f2zIEZHmKYRhgl5cMyMMH4kxoUDiXFiSx1Kl9EtOYiBY48HsWPQhTwypFmRReVgg1pMVrQkQvVJ5iKWWVKUmYwe2TDjlhrZJ51cF6WTRHRhahTlP2j+Q1lDlIHxIUK2VYSkknFaZOaPMhZKkJkaUUnZnf9MKFCNRhoEJkFW1hmoQEA6pdmcElG5kBJIfEWnWNRlNqk8vHB6aUNQLrTgmFcR/6TqowP9J0VgokbUZ0EQHAPoqgyBESSQmf1oWJkCCTtTYW7RNSZzaaQAJLAMSXUmpphCRSh1AkUokKOuKjTrQTGNalAOt1gK7KtPZTrUsajpCiaq6gYKK1QzAknsuBN5O5FXcGmWThRp8EttQ9uSea1Skw50i4X1xhmlZhEjHBjACqFr8MHYBtnfZQehujHHsgo0pKcXQWrQkoJtN/C0JH/0TEIPWqSEQOmgrNHDBVOrbEjgNvQzgDAfvKJEjH47UIgV3czQniKJHHNIIR79T4hQE3RHQyEwPVI6Y6SR9NQMjf2P1QJhsaLXXPE8MtkFoW2Q3EsXdKtAy9gEwi1vw/890swUPTg0RjmkarbfDB2hZn8/jME34lO7DTlFKmd0t0CXzwSCnX1PLhASRzhN0dZC5QABGJ17LpDoZTOUN4MEp04t26EOlLlBdyhBOkWvqwSBhbLDePjVFIme++24S4T8RWBsHnyGVA6e0e6Y18RvDmCgrnraBy3/Ue8TzTlkQY2nCzePPC4+EPUTsV6Q+wwpsY3KxkqUjjyPn+9e8eyTdGv/GWmejJ5XIPQphHoAHAq7/jG+f2isYpLJmkDGsD+D+Ct+3PkBDXoGLLZ1DCPwW9/q/uEvsy3Pe22Sh9im9gMDSkR3DQmhnSQSoQRaZHP5215DtpZA6qFQhsnDCJL/eJFDkhFQIUBMyM1suBAEhWCDR+zPoggSKia27yAXHJ1G7jdAuA1PIDzUms1UAjiJgCEHMvpij9RnkVsl8YDdGgoIwFBEHYrwH1ZMCAoVIoUwamQNYYvibCpnkFDVjiBZzKJKdvdGiehBHv/QHuIIORDRNTIkVmRjQyCAxuyZC26hSuIdvOfGPMrxFqg8GCWLV5ALXrIhe8RIdlJpx4uYcocHOSRB1CghSKZBeiTz4PRw5zQYLuRutzuCzhbSPFQC82BD06VGkGnMf7BubP9DyBp4mZA5cnB7ihyh8iopzmOGTyKAnGEtByLNhdzSna9syHi6CLkOtbOdYjSnhw7C/7oIeY2bBuGkjJ5ZIk0eRFl0Q8jWkFfNhXTJdqLbhkFv6EzP3UKCn1tlEhuawFUShKATMd0tJOk5jIakj2CEY0p+8AM7AXQ2ICXKQlPKk3R0MqbrBMkFIxROhyVtmQbBIU4T5FGLTLSccQxJHSliukgOVYeV66lBgAipMj4JIyE4hlNz+lEJEUSYFnwfO3epkJcW5BmbO50O88RM0HxkbC60CAQ2F0lgyQ2VqbzTUx321prk4EOe7JHXSlDBgWRvr0K7iNngmhEstBQCQDVPg0BXEGWZtSZLNciiZIfWrR7ssjPp3IKeBwL8jBRYg7sTaK1nthVeJAcUPC2w2BpJ2v+2BLGLFZtrK8JSz3I1T6vdik0Fola/gTWhIgGrSlrhUsRytTQgAGxwV4XPghz1LyFoaWCBJc2i/uMI1V2Idycy3okM17d2hFR4mwMG5v7jGZF9bkHKKxQQzKy48i3RGrS63fwm6BkpSJZz/csWYwiYwAexKkGCphAGk8TA/8AvgvuzBu0OOEMKRohVUYafDK9FDwGOZHwnDBj3gmHEJGbLHNGb4uZUmLgtlk8IIBlhFMdYKekorYhvzB1jfEjCPCbNi3cc5NLMOFk2LrJPnuHjCF9YyXojroehvBXYvnfKVFZKCFZ04iyXGMle/osx8AMBLIdZKPlo6Xsd7Dc216z/IBQEmkXinBB2hHgMDmazRuhsEAryWckPeAMR8PjOM9PECnnjh6INvRUrPEAgi2a0UpZhAUjzQ9JKucYbBPKAR2O6KH84hUC4IepPDwUIcBBIDUhh6qFcgRWj5karhQIHIIy6BjWYtU/+MJAayFrXPEG1qn8NbJu8OtbF3gkGFiAQUpCC2MluCTf+8GtuVCHaNRH2P5yNbZoc+x+rznW3WVJrVeN63Cw5BbUFkghxo/sgsNCItp/9boRgQCPu6IOqE5GIehOE1R8pt7n9fZArYGTav+a3vw0+kgWUut31TvVB7n0Rd8Qb3KToN8ELcnGLwAEavdZ4zO5AgX+UWikY/2A4vA+eAnFDvNsnT4nDBz41MhxE3z6JeUqWwIoqEKMK3ID2wVReEFD8g+I1ufZKqkCCX+hgCuEIxxSCUYUqrFrhiOvBTnBOEm6IgwkxcEMjwhCGRmQi6lR/dg1E7reOt6TkCnF7Q0iRDCNkYR/xCMMk9h6Gs4fjHlbnN9YDdY1VJeMLsfDCFvK+973/4+xTCEIV2i34ValjIXL/DRzaUIcs6GMfW9iC3hsfj7PfgwSCH3yguO4TiSfE9RKhByJkgYYR6MML+xi94xvhhnsUoQp+SP3GEUIKX3DACEwYBxo+H4/G7z0e+4hBEWTBb26Qwt2Qy4DmCeGLLzBBAkyIxf8j3ND8xv/DDcUYRx3Wnohnsz1MsmZ9gvpACBO0wQhGcME4bJ97vrshFuMgAaJQBc7mbO8XJ1oHIx1wBoTQDL3wC0YAfg6QeFuwD//HBC6AAnTADfyGa+4mdFlCdAjRBwn4F+LABWfABs3QBgTwCy6AfA4wAiPgAEYgCnRgBxtwde0HcAeDdAkhf1xRBdLABXzABc3AAavQCxvwBQRAAPXwBXbwDu8ADDl4fewXMzbXErCHEFs4d/UADCeQCycgACbQDMaHCKvwD6vAAiwgDXsgAql3fVNTgivRhSGxBCgghmIoAGxQhv/AAaGACHswiIgweR14gMM3EDhgB3wgAI3/yAZsIABc8A+hEAoncAJcIAIZF3zcRhDYpzo+qBR9QAfAwAWQCIn/wAcnEAp80Ig+wIH8FnyTAwM8YYcVAQcbIA2PKACOyIqmyAU5mHqIODVA+BvuQAnAIA2IUImVOIl8kAv1sHYZt4OJyBAd4ASDuAesWIQnIA2UAIvVF2af2BLJAAyR6IjcKA1a4GvCtz3atxBZaBE6FxJV8AV8KImteALAkAztBo6tJoIKYYsHIQ7ScI75KA3JEHzccIUbJ5AGQQr1wAW8mI/AIA6Ch2t+MBOp5pBFVgYsEIlcUIkVmXqnMI4jcQooSRBwIHFK9xeg0AkJAZD/cHlCoQUSSYSh/wAMZdBua+drNZGSKSkQEldqLZliVfCRvaiTghd8JklupXYKRZlqOjePPEGLBiGTRNEBEtmK0mCIS6kUTylxcKBzHKkURjcSIJgQp9ALbBCSCBB4wecHtTAUQCkQVXByMSeV/1CURUEGVpkSTZkQsCCRoSAN1id4tTCXW1Ft1/ZrpaaXMQeVNLEEEyF/ZjAT3IADjigN00gKcpmRv3EKQUcQolaaA0GVM4EBl6kUcMCK7zCNiSCLzVFt/+CYQmlykjlqpykSmXeWA9FxoTgTlMAF79BvsZmYoEkgogYHQyAQq1mapjk1VYAIveBytZCcBeKDYxl0xIaSyxmcGuGbt/+JmjXRAb0wELEYKLBHapfpDu75D+5gcgNxlxiRAfH5D32AlTtRA8lAEH6AnVkCByAYn3SGkrJWamnJEBgQb06yFDz4D6p3MBR0n9ZnlyYna6s5ERIXj38xl4oZM2PQnNZWm83GDakmngPhkLQIk5LxoX5ToVb4D80pEGc5BCtpixmqnz0BbdcJN3PwoNsGbgLxnir5D3CAARu5crdJFHNQEMMILPOYlqlmBmZwCmYQb80JB2aApLZYjBIhawnaEDzqon7Dlwlxb1Waof9wBc15mYRFnk7KbwXoayjpAan2pAnxoInpN4G5mwNxmaUJB0ZHpQs6EJ1QcmaQahx6EEH/dwo3egoYoG9YMAZmEKbbY6YZMY9wAAswcAX6hgFZupGJ2gM4d5lUWqWOeqQrGakwsAYLsAAwMAQcSBF42h9wuhIUd58F0QegQKXO6augcG9WqqrEigEp5559MASwgKTQBqAGMasDYakpdgUAGXMkCAvK2gfLyqWRaqwHAQdz4JMLUQvY16cEtqgEkawr+Q9UKmpDwKva2gdICqqZR3ErOQe+Wo2yNgeO2gd3QKp9EK8MIZpzwA1N+m4dx3ZbCgsBSwHX8JcEAZ4lWQP4im7DmGsmyrB9sAQQu6QFoaVBR7HmerBQdqtOSmpw4AEa+w8syhBj6YEv962qM6N0qarg/1kQjmqg7BebIvd+n0im23OzICGNKCmQ24lrF5kIiWkIcQmhAAqkzgos0koTHVgD0Jmk+VkC4Bquaxd8/FYLXyuX/5CRsmaSUYtgU3sQiZBwh8iB3DAEHuABQ2ADcDsEc5B6cmkIhgC0zSa0kHOkPvGf1+kHcyC34cpvsGCwzbm3frC3LppwAxGpMUOyCWGuMyGXNWAG6TAHwVcLhlADfiBrujoR3ClpmVcQPIidoKu0ezsQIUCZp4sQPWqilcC3+dWxapsRhvCt6JoQH9pvfZC2dtS76QoYJAgKwqs6NFm5JDoTl+elB7EEZalD01uLKLoQ0FtLsUsUGgd3C/GO3KEhruuEdJj6D+BbjRVBldUrHyaLOMnrE++LviTRvivRB+fLaPR7EdkrvxZBh/ybiNMrmmyBu/9rEJYbZqkWvx9BwAaxvwXMEPT5wOO2vWwBPs91s/k7E/drEH7LVUDKHcSbU+srwQYBC2OZIY5KwmqZAYHpwBJ8vQNBmSp8Ecs7wwfxwQJBwTMcb5/ovzZsENdbaD88xA0BB51wDSVQeD0SEAAh+QQFBAD/ACwAAAAAsQDwAAAI/wD/CRxIsKDBgwgTKlzIcKGYS2LONZxIsaLFixgzatQoz0aFjSBDihxJkuQYXhJLqlzJsiXIW0k+upxJsyZNGxBt6tzJU2MOMTJ7Ch0qdN1AedqcEV2a0MZBpwZtiPk3VaAYqFWbXi2YFWFQg18FypumlKlZkV+rfuyKMSXBlF8/utVzye1Zs2wvVp2aNaxGmXYJBk2joILfu4gn7gUKlKrVknIlngv8r0IrKJQT80yjcepHmXlHBo0rsILEVi0Oa17NMGtotKYHnvt6Tp6mzKxzC3Zcge/jlZI/B//4rJBq3cgrH1xb+nVGuAUJt4OavPrAxr17O/bdknYrbdStV/9n7pym6Qo5pnEWTxLCzNEC1/8LIZA+y5QhyN1i73KNTiz+1XQOBK3cIh9/CA5FmFQJNrgQEsApwEt5DlZnn0IUNpQDDWJkWKFQ6RCExYUDjZjPQduQFMIxsX3I2olYCATGgRR5mBAYPx3nIkbrhWcRhAOlQyNGOiIkhgId7jjSVPLZOFKIJfkzoZIbheBUGns5NhGNepy1oWFUbjTkP2Mi1KVFZY40RhJJhqkRlvJhyeREJ6qk3XYTefBTmm42lAZUTjl5EBhGFkSoQkH5Vl4Ft+SQBp99JgSnawOtJ6hBUMqoqUDPFLRfogXdCdY/C0x4aaRdHXjgqQUBaVF2jE3/pEcUbUZaEWdZcbbeqlZx5t4/RzSERLAE3WFQnZUxlp1yWh4EgTyN2TrRfli2Fl+zKwV4nWB8jdbVLSnEKq2fCeVKZlU2QHoQiRR5m1e08eUglbpuavuPe1MFei2cBNGbELsVicqbZwbJM2GR4/ZL5m8M/+Pjfv/EyFCmG33WFVBBjRFFtQlfxDFfui50qE4CGxouxx1f5CNDZ4rZkFoKgWCgvymvjK1AEA/U6T859wSvQDncIgbNKROUIcVCsdXVGhyyWrRFLSO08z9SFDvQyBeFlc4xQ3f8q0D2Qn1Rzzw1SpXTHacJcHRngUAm0U9bFILEB1WtxD93/1tS0F3H/10R1iVSRLdQP3AIt987h10Qsl8TRGxBVbv0TBI8H74jOxY9XlOXSFuEY+V+CzR45gfljSnkOsn8aOggIevS2hblMKHlrE80ukLLCHSHqyT9MMbbtXt6kOsCHYFEigndQjbedeuuUjry8Lx87dO36vxBxmIUh0q3uK188AjB3pASUpjeuUGRM8SnGD13/yjt0ipOUfoJmU6T7N93LD9B0/M+0d3Z+0cA/4G83CHEgOUySGh+cAyqwC9hyKPIHfI2wOZZBGKWUgj0yFS9hOWsg8yjiP0QEsAR1s91W1mI6h7ooDRgsCITpAn9EAKpRikPhFQa3X5wOJDImZAhJxIf9v+sVamDrOF3q5PW1AZyJhf+byEVPAsDgZcw4vEsJBFUiP8KYqwfgiQdOaDi00LwwX90SXMaiSJR3LYwv7EwhA1RIxcVMsOJ5GBGSYwbDzESxTrOUQlyxFCa1hCFc4GPJdkLpEG8SDWB2A9SevgB6A5Zukb2kClVe5zNrpaCSSZMc3sUYEaqlj1GgsQ5YAABofI3LitabyE/BCBDTEnHjKjyH2AIJSULYsosKsSXBPGj4H6Xy10iBHkV9CUtRTm+KC6zIHqIXjF3CUyCABKW9ZOgSNLBxhmlzJXatCZPgAS4hECgm2/8EBqHosh1MiQH7mFlx8qpLVdt45kMiZwiK0n/kDUADoQrqlw6XbSNLWLEgMk0CBauuRAslFMh0cSZMScizEsG83oT2SdDzokzXRqzmnDcCEM18gxj4OyhfstUsEBqwUUmMiGui6J/dkUReOISpVRyp0Hc40qDerF8jpyjiLToH5wqxHc4G2iFUKrThGjUJunoJC6V6qLGZUSNecMnSFIpI4+mbIkLYak4jXWHTG7JloTy5kQfZNCE3LMhYsVIDn53xSrWdSNNJSAv9YoQfDpRlz+QpCelhbmNYA2c/2jrQhA7EI+CUSAQ8CrrIIY0IQ7EoOs0qkVA4B4IaHayC3EP0iQ2LIrgtIwVAUGIwPBZF92Of3dt7aY0sspr/x1EskeUkWzFA7sbxpa1IvHqzGjEwojey6rjAu5uXbIeHsLtc/daroukKxQDbdWkuvUbxKg7Epr2i1qNPZwxoARcD+LyFrlEr2ZwaF3bCVaea+UZdyeC3JEYt7zB849+e/LakHDzavGlkmqzG7q8NhVIeTWLTXlW30ihUbGJbUiCG8LYjKxBsPgN8EAmrBk9hFG+GnZROlpxtQaHWDzC+JVnT1yhHJB3viw2SwgEi0sXRY0gN2ZJji8C1pA848P/6HGMxYPdIJv4Q0IeyJHvxWSdHeR8ADYIjCcyYFwuecisye1ssczb6HWVy+x5LGSvDOa7/JdTUy7zTsar2zSruf8m+aDxM8j85qWEwMvHrTNySqpkOut5KMZQ8Zz/nBsQTM3NhGbJhfuc6NWEQKpGbrRm+BxlSSNGGC3LsKWZAgK63ivJAd7xGHYcEj2MwbI5zscCmEjqhXigJZz78wMsMJA7EOGpm6bJMgxAEH7wI9dnsQICfQ1ss1jhAQMhdrGXco1rDOQByF42UWABBIKcghvSHsop/kAQbmA720JJwSkG4m1wCwUatCB3Dczdkyuwotvs5gkcVk3ub8e7JtxIgb2rYO9702QBcKi3v22yBFgMpAY1IMXAadKHBBAk4QufCRwg/Y9EKDziLSHFH8YtkBr0G+MqWQDH/+Hti4NcJQX/Jwgp1n3yhRi8Ihhw+EBIYfKWG6TcAsHARE6RApZX3Oc2H8gVDAIKivzB3jSvedD7sBEgBPzgiQg6vDXijpd3POpSJzlIYAENgiQC66HT+RL+UYW7FB0hT2dIvr1eA7BnXSMaP0UV5k6KRAA9bupIyMjZw40ykIARVJiC4CdQhZV/3eK7VIfVabL3g6Rd73VAwz0+EY8wNCIT4QhHMKpweLt/nHUZYA8cCDACN2whHpNIveUzP4XCW9ziSpf25y1yig3Iwg37iEflUz+J1YfjHpznxtfb/vaEUGIDscjCPrawhTDwvveYv0cxuFH3w8e++HDgwBdGgIYseCH3z5/E/+WnUIwydP7rE+2BGYTS+ILQoxlfcAATup975/M+DFuQPhPa/nr0G3P2INF+FVEOJvAOTCABtoAGj+AFW/B8YbAPMYAHEsB551d83eYL3cABv2AELjB/+uAG9id++lAEtuAC5td5xNcx47Z4Z4EBd3eBEWACbbCBLpCAE+AGuucGWeAAtiAKKGB+CWd412crecd3bXAGZ9AMq1APv1AHRjB/IxALI+AALiAKdGAHcFB9hud2YDeEH0IGE1GETIEDoSAAfNAMHLAKvbABokAATVgPX2AHdgAMwMB5CNd5U5cwQ2AW68cQHeAEJ5ALJ8AFJtAMvpCGq8AC76CI0iANrv/wddXHfymIECsXJuwghi3BghhRBV8ADIE4iGzQDM3ABRwQCoiwB3sgDSeQDHb3ddT3gvHFdEuRDHRwAmbIBwLABlzABaHQiyewB3xQDtdWdwlnd+ADA6+mEALIEDCwEI+nENxQD04QCmzwCmzABgLwD3wQCieAi1wAB95WgQrhdpHiDhTxjCBRdhMBB5QADGV4jbcYCrgoAL3QdgjHf+RYO3vIE5rojCLgBNKwB73Yi1zwD1ywB/VweB7HfxM1dMkBB3YQkAJ5AvK4BwigBeeHcAYBi0WjcyMBCsu4jxkhAnaAjWYIjP+AAKzYeX7AkcHTh8jhDl/ABdjIBxSZC8D/IA52V33+528AWBEd8A7YyAUn8IsIIA74eHhDgY5PI4sbwQ0ziY03WYdfVwt4uBNwwJS5QQFOaRFjtxFaKRDiwAI1+YtUeX756BKnMG4BhwFZqWekUA8CYIa/6AQUKI490XgBt4xmUQIJcXYFAYY0UQWIoIuBaAdayJNLwXFrKRBvmZUjx5fBUwOUMJe/uAE8iY9MwXHf1pgEAZmNB5NMYY4FgYkuQZgnuQH/cIdXqRlVMG6M6ZgCIZpFA2VacJI4QHJzgJergW3Ypo6f+Q+eKRDj9po9YZo6QZgHqQWzWZVWaR32hm1m4Jl7SZzCSROgQAEJ4ZBoVxLJIACreHXO/5kgoskNwDkQa9l4P5kRndCVjml1sGB1c7AS3MACJyAOA8GbDfJt2Jae6DmcNwcS7jkUycAHZeB1ieAHtcB319kQ14Zz1wmbkimgA0GbLEEKvbB3CdqTCeNtHvoPAbeH7mAG1AcSS7CHsCCYOyEOhUcQz1k7QweYAuFtnDmhBtEDAhFtBWGjGuGKYOcHaTkuaTcGnvahxMmWpDkQMnoQsDCgOmGMA+EHx+hpAkEKRqqkBuGRCIGcQfdthbdu40aaZ3cFewgH62ehYOhsFGGOSZoREMpiUddvpKmlWdmWWooRpNkHJcdyXjgRLhlgZmoGZ5p2ZuqWT+eUdzqbAtEH7v8ACqDgDkMAmiVXiQ2Rj39aO0O4fhyHAW75D9M5EH0QqW0pEFegczCZlbDgDksAA6VqqHDglmvJDfOZEZcaOrWqqDknqP/QBx55BZ0QcHBwdmYKB/HZB33wqK7KqXXaqQIhpRZxqx0aEp8KB5HqqSXwlbvaA7BwBcVqrFfAq6+alZwKov9wBezwA+6wm//grAbBrqyznipRpkNwCmc6biUAA8aar30AC245rgWxAFjgO2aQCIaAEFDqouYmoa/apD3wrfEJC0OQqAUBB3MgfLXgrgtRCwVradxJEB5pBkNgrBQAA53gDsbKpNaGj9xgjwURexewsYlmrgoBsd3aB2T/0LELcW32OKsWyA3Uuq9NirPKmJmrWRDQWmdOuqsHxw2ngAHd+mwGAQex+oobCqTkBmYi2RIedwqvmrVfqXOxmnDC93VA6geGgH48WwMYW7TZFnoFQaNd+w9DsK0Z0AOg4G1AypqHB6Qb6nUHAa/gxrQeOgdZCQNLAAqJUAttp7FWybdmK6ULGqUVl58nx7coKKguiAEWawhlKxBYV7AX26wgegoVO7m1c7Qs4Qdlu7gtybdc2wOncKmGoLH/ELl9AI6oe2K5O3NRerGNWwMWqhAwO6unAAuIlzLJ2BBhuRILSruRK1kF4azckAHqALgukrwK0acY4bYgEaQ7hwE81/pmfaCdJAEDMNADEpuxpwAKkfuueLoQ6rC7OUu+F7G2KZO+CGK96woLeae9YJa0KqGtxYa/BNGPiHEF7RtiWasZespu3ksTizd79muByottiQoL/OCXFEwS57nBKqh2ZoGjHrwQQrtwyzvCDUEKBMwTK4zCFIGtLpwRGtxowYudDVHCMUyqDNHBdcbDOmHAm6a/S4FrwcOUQNwTIpwQRxzDADwQSzxRJ6wbOLxLPtvCLZjDLBHFWLzFJQEHKsrFE2HFWNwHXArGFqGjZtwQ3JvGCdEJVBIQACH5BAUEAP8ALAAAAACiAPAAAAj/AP8JHEiwoMGDCBMqXMhwYY525xpKnEixosWLGDMalGcjosaPIEOKHLlwDC+PJFOqXMny4K1jFVrKnEkzo41L52LW3Mmz50AxOSro9ElUoI2KR4sadCYwRxOmSqM2TFqQKkIxNsQ0bIeqAiqFUAe2QhdWqtmEWof+rKCVZEy1FVD+yyEnotyzKq0qVHuQrUC+Hz2+zUnQox6cd/Gajdn2X2OdkEXmJBxXJ0oIrc4lVnxWDGCWagnLPZdGAUTOqNN69vxP6FC/IQm3/ht3YAUF2jajNqvaNkvBMe+ea9VC9+6GjUEXTP5XMuBzdGUf383cZ8wQOD9PxwghZHXHNC3//8Oc89b26YwFfgddup328/ANpkvpT9v7+PhXEr+fnyiWqHRVoFd/E62Xkh7//GcQEgSloRF2AhKYkYMfdWeQhQKFgMUaBykREmYRSohRGgNixGFRt5hmnogWpdGWgQthcQRI29gG40Fi1JcGfyxe9U+JRfF4UCs02EBhjwuxc6SDTBbI0mM3DkRXVkgW6GJyDgJJUAgXrZgSdjYIWSWVR4nh4k8SzfiRmupdBIECVFaJ3D9HguRlQxj2ldZssBl0iz+ORSmnQoIOVGNIYDjG1md9/gQoa4NSRKGZI7E5nkGHIrQobEIZpAAvZ0aKFp0EVZclQ3c+U1A+FrWVHkGvzv8FQaiiIlRnQbdWZ+lKgDWqExZJuChmj1RROhCVZlJKa0FcJqSgQpn+xdyibRL0TA5iQFrrQUcydyt4ByF4UHfigvRWQWzd0oqZwyLZVrdHGjkQhUc2q5CqGr3Y24v/+GNkobU22S2aF/akbWP+3LLstgtNCt631ip056gf5UDDPwozbOtypBaUqEB3fuwnT1gcQyfEGuOK0HwUidwQyns1N0YOJ6d8Ecss5VlRWxCAEGiVLrNKE4Uu7wSCwjBLKLREEy9kL8ZQW4RvRjl0l7TNAhWt0R3/cI3Qsx/9MAadAGM90IkHPY3Q0nNWlI7JaVyNtbj5oF2Q3WtPhIW4YDT/zRAEKZBtNkMcsr2T3wuBkUPcWg+u86oaLTOTzxjLPXiFFZVrUQ681Hx5SHgX5LVAUgikRLQE4az32MZ+XtCuKklO0hg/0Im46wShzllSYASexu244yW3umDEXXbwFo3e0DZsR9mKQHEP3jjsFpVOkfUKaTmXeRl/bjeDIHlokOwXwYjF2L+7HrpZXu+KMu3QWy6h/OKLT5PyPo5Lc9zyb7d+0lwrHf465DXdTSSAC2mdxyh3i8blR3Xzqgj2NOJAgYzOfhY5GsaAh5/Q0Qsj28AgQcTHNQOKbiKaOwgIEtU9UdWuIKoCX0IGSMCdKPAfa7AQB0W0ohWpDSEXvMME/xUyREMNRIQJkWG1BqKHF6ZPY/3LCBIPQkM3BW6DyPuI9SY4RdNhRC89M0/fsviRAVZRIlLwkAwhxsAoTsdwEiFhRZSQxpl8a4Ub3CF8qBdHCwLxIJlCYNQ6REWKnC9rehyUCS/SRYM08iJNRCTyPLTIR/7DkgJJIbS2sT5r0ewfYKhg8IqovDOKBGwIeR4oRUkgOE6kkaYUySILYgxJkrEnpaPjQZQYwYLkoIeJjM/j/sPL08VHaznMGitTNss41pFbR4wm0wzyA5OB0o1y4qUfu3YQAV5ymw2JpUua9gx52PKW2kSiIGVyC8SBoZbjWeYtF3IHTC4ECWDjXjtVOP+QMSLJlRQxoRRKyc1vOq0hE1uR1kDAshZiLZgLGahBilgR7uXxIGsYGxZdB8GB8LGbolMC/tY3wcct5Acv3Oc8ReI1JdhzIX5LhzlBBtHdfNQiR9BdJaNlPxm6tGENOggYKLfKSMlTJS8dyNQMQiHEwROUNT1OCI46EaFpk6cMUZMme6kQEOgwqnhhFUC5g6//KOimEwHr2TSKMapKbyAQMOk/jqDNhMjVIiiF613z08mRNZAnKOue5a7Vz70eB5UEYeFFs0YTkzbtTokk6i0MO51d9TBRoWQnqkA2MoI49CDCmJdaUYPZv5olYxDLmA4HiRCvgoyySDKtT/SYqCf/LiQfbIWAW7fTt6KJ8Tjpk18IXlhUMmptt4kbiR4+CVU5dXINiPVJX9321MyutD9PBSVsXcemsWIErQsxBoase92qhsS7B8lBbpFbXv8QFwzbbS96W6KHmWq3vfFJR3Z1i9/zQCC75O3vcYyBM/4KWCVbrQgI2BrgA3MGC8S91KDcOrWlxheu40oIe0PA3Ps6eDcAvvCHaaLfxIp4xDMhcD/Zi2KWgKBcBm7xWdYQ4bjK+CwhuKJAILDUGxdFD/s9sY9Tst8eD9knKoYri48MEhAsFb5MLgqNTRxlouSYIDyusk+AjGUja1kmJbaWl7+8Ev1aeMyiSjBCfggStv7D/83/KNcPEgwCsTFRzRMR8pEfcA2C3OEBZN7JMqxAEH7wI9A10QChC31oRMtE0QUxtKNnYoU+D+QBgJ50SxaAAYKc4hSabgko+kCQKnAj1CyBRQIKwg1SoFolcNCxQEhx6leT5BR/cPVAuFFrW4/kD6Deda99HZIFwIEgNSCFrokNElDAgtXDZnZG+rBqgnAj2NLWCBwWUBBTZ/sjuGY1tr+NEWATJBG8JndGjF0QUtRA3QmBQ6cR4uyC1ODd8EbIsRGi6nZHO98N2ba9SZEIgAtk3gMhtUHCzeplG5whpPhDtN398IUjBAj7HgjF4Z1xidTb2gXHncL7Q4orJKAKKP93dbKz+O/plMEBRgDCFGYeDB5w49733rjrWo6XU/zCAfpwAzLCEI9MZCIc96gCrd2t7JCLChQIuUIPED6TKiwE4XCoxwjcsIV4hGESYG/E0adAjKbXIBForxUGxk0QqivmFBtgwiP2EQ+vgz3s4UB6FdCeiLOffVtXkMopliARSthhBFnwwha6fvdJhOHo9yjG3s9O8L7XCh/5gQMHNoAGNEzAC16IR+Mn0Yh9TKEYZUhE5Svv9EGRYSEjjwo9mrEBBzDBAVnYxxa+fvcwbCHyTHA33/kO+IVc4fVR2UU32mAEI9gCDd5QfOPD8I8Y4MEWSu872pPdejnF/jik8AX/IThQDya44PlZcAPvw9CILBTBFi4oA8GFr/ruu47tGoF6Q0ixigiYYBX10Hy24ACxwHVb4AVZ4AC2IAooUAZnx3fJxnOoVnDcIASvcAbNsHm/4AJ1wARoMAIjgAbmJwp0YAengHbzt33zpH8zkXEicAJcwAdc4As+0AZ28AUEkIP/UIJ24AR2sHfDR3wK8Xf4tmvnQQHfhxA98BEdxxDi4AQngAAnwAfN0Ay+wAGrsAos8A5cCAzSgAO8RnAPyA32h2zKpmncUA9QmAtTWIUZGAqIsAd7IA3SEAriwGu89oAORxB7iCTIxxniQAd7IABcwAUCwAYCwAehsIh7MIWu/3BvfVcDN6d6iGYGFXEKyWAHocAGr8AGiMgH/3ACJyAQHAAHfFd5kthqFlGG5xECSVgQcPBst4YQmOgEe2CIiBiDMigAAkABpyCGKfhuRWg26rAb4rABdMgCiLCIMngCuXAFYsgNc9BqaYc7srgT+GcQZSCIJ7AHoSCKe4AACIAB1zYEHtBqZEhGr9h2E+EOH0EKdfAOr8CLJyANuQAM/wAHcOAB0yiJBMcQwygqzyaBPnEKdICIAuCMuYAA7+ABZsBrkViNCtGHrwaPHPCJCJALTtAL06h9w7cSoJaNqFECioEBdvCJuXCPlBCEp+hrpHCNEqEFhigACwkMyeCRQf9obyGRcU34DyIZFWQQeBfBghhhif9QBSyAiHtwjx0AgXznB6wYEp9GEMfWk1YXH243EDCpEaSgBfSIAMAAhFAJiRLZEp+GbftWlRn3kzXRCRXBDoQnElWACIl4j1aHbnNgBmRJFGeJlms5EFeJO5SQiAjwg//Qd3lpBkNwc0URbGdpED3pkzsRlwzxhyIBB6HABQiwAbqGl3NgA0bZE8MWbFZ3Cld5Cvp4bFM5bmyJJGPwAjTpCucmiWYQmpxxalVgmmaAlmdZmgXJDhQwEESZjyABA1yQC/RwbspWA3NwHKcWbaaZjY9pbSNBmQuxlbZJEUJwAuJQEB9JIKDGDd7/9g+9Np28Fpga4Y6Q2RKwEAroeZhCSCD/hoe1FpIheZoZgQFCmRBZqRFgaBDxKSqmlm6eBmpwcGoUR5FXR4sksXYAWpYpc23/gAF94AHHhofkmaEUUW99UIwykZ0Bui0SKhBj4wEaOhCt2RCkhm3Z+Q/7WREv+g9+AJW1kDImKhDqyYfkOZ7C+Q/65479iQFbuZ44+g85OhFwJhBQGTzJVoSuFmxHKhBDQJy1SRBD8HrBORDHZgbyhgFDcAWgAAOgAAruUKbr2GIqF3I3aqQC0QfzVpX5iAH9WZVyCgt9cKd94A4wsKcUsARk+osM0aL/cG/4pZ5XYKK1maihiQH6//hsgWeJfWCndoqndwoKS7CnMLAE7rBvIReQAuGpN3YKu1ml/7CbpfoPQwAHV9AHS3ANo0aplBqmFLCnbkqeLOmdfnAQuYpi+AcHtQkLnWYGd7qq6rAEsIqn/5CpnmZ2OjdrUYk8BDkRsJBxD4CnPdAJPQCr+nZzUMlrQ2Cbz+o6oAoScHAN2XqnFNAJenqnCnEKZNh3cFA75zhrCFGjgTYEffCqlIoPlnkQcHAK92YG8EMQ9moQtRCuN+YOoHCueGqnCqGavKaY39qc4xpof6ie2LqqyCqUlvYPwPqQYjgHOHd2uyoQzQmgVeahLqqeYkqmV7CqB8GoeomY3DCWD/8IobYmlH0wBJ+2b8Bap52wBLU5B0SrhyxZsqd6blEWo975D64WsVw6qrCQARjwkIkAlUEIlX5Qo7XgB7AwBKBwsraGb8MniUR7CnIqpzUwltu3h4bQtadqBs+2tcR2tffGDWZAtFw6q32wckhrsCh6bX/bYtGaEDjXd9IoEMMpESW7tje2uAzReoObEYkwapH5bZcrETBwBaaJYoVbFHBAAQraH1HKnyTRrwphCEOYEWQwuueBAaV7EBWLESWQuRPxbmJrEdN6ZLBgnSEBCuowpLeUogcBAwuBupdZXv3ZEMZrFqo4EUt4HMQbEshbEEy7EiVwpgfmq4phuwcmvFGRNr09Ab40cY3ZiLAVN6FW932dlgH5MbuXc43fIBXvyRO562vem74J8bn6278fwb8fobKIBsA70bz+WxGC+jm5uRDi6xPk+3Da22IhecAT0cBFkWnttbzHgQHoC3AWjDty2iP5ijz1S8GREr0xa8KwqMISkQjVq8EsHMMJAQs90MEm7LsynMIEQZI5jBBuOR0BAQAh+QQFBAD/ACwAAAAApgDwAAAI/wD/CRxIsKDBgwgTKlzIMGGFHDbONZxIsaLFixgzalQoL43EjSBDihxJkuIPXs5KqlzJsmXDMTQquJxJs6bIdFFk2tzJsyfCW/IqfPRJVCSqogfX2cjhLCVSpGkOipFqYypBqxltSG33T6dDZ+fS+Dvn9KlZjV6tesW4tuBHoQPF+NP29ixPrBm9Vmi7Ue9AiXUFzh1qtzBBmRWm6lwsZirelUL5+mtB2DDNWxgfD9zLcujifx9zyDlX2TLLEBuxWlXdVeQ5mYD/CqywRhPp1qZzF3yM+J9mtLhxy9Rz6bVukVFXitG5vGvitnxBEobQCu7xlhBY6m1eknCFWwr2Rv+/HtIDy98tJcptZ1wr+ZH5VPZOqOf8XOvvS6IviZqmP3Sc5fdeOkSdY0xMpQlo2hoUHUFSPnIEqKBI7q1Un0BY9LdQCPsttAY5Ek5oGIEDhYDFPyTWpEchIYoYUmMjndjXRRCE16KLFoWglVXJYcQgQc+ENN5Bt/jTzo04WhRVcj2alZhvE4l15JBJTrRjVVBWqFCTJfXGnUL/IVllQvERxOQ/OzrG0IUV3QJGQ18u5A8vYo6pEDsCNSkGlx7+U+ZGfx7mGJXGTFOnnQj1lwaPj/HJ0JtXLZSdVMFB2ZYYaySRmKOIVhRVhwkhIVCHmC1U6qiVHhTCJU926ulAS+7/KWueA2m5EF6iLrRNQU/yZpAerXRlq6sK7enboseOihWyqBIYaJMp/uNgRYqh2iqUAoHhj2+nEqsQpP8sKq6xsGrlaKAK5bqQjLMd9BxuRTbWrbcJacksrZGOyiebqiZ0h0BKYMvrctypNpcYw9Jb0Js9iiswXuZepGFmV/n1jyO8IKwwnHw2+SmqBbGr0b8UvSsYDf/cAurGsMYVblyxcurTl0jIkfLKG++IUHI4byTzYSALlA85N7PsqbmggntWCDkUbXRR895akUxTPaNAyj8/PVGQiR6k9EEB/zMxRtpirbVGXE8UNU1iaRNu1me3TNDYIRsE90HRVuQIOuGu/x33QZMS9GPd/wRO1Jzc/t3Q2icGKqPICA3e0N0CGRNFVT0rPhC6m2NH+T85JGG25g1xThPdDK1xCdaZG523tKYzlPZMIQT7MukjhY3Q6yo9s+3buJcEeUFSWGT4t47k6ffZnyNU/EHTEvS8QHGElEbyfQfP0t3LCNT9RhgDr71Kw7+Y0O9ppLE8vc0ntOtAuicU/0Dfa2TMpOt7yztJupMMsEDTM0j9DvIxMyFhDHlqndbeh5Hi+Q85CVmDPARyi/ad7YFm0QOn9NC0cH3NaPkjyAOVgMGVBHBLAqGO8hSHmfw9sIQDucP8MDJDAhbkFsKgYAhdNDuN1JAk//phQ/+wJz56xS5lBWHg/xCixIZ8cCT+KBUYLOgi1AHxh807IQGnYgESTVFx6RMIv2JYEBI2RIskiR5BQIDAlO2wU1F5o0akAEOCBEwJQkwIstZwDB2C8WdonAjJ8ii9Oi4kKiGY4D/AUEEwumSGgRSkQawyhg7ebnwGIZkDKQJDQmYkHSAo1S3kSK/3NbEhPwxbAJ+IEfdAwBgDGSXuJGcZGU4Eln7EpEE8eZA7lHCGVqwhEkyXA0iBgZVPQ80p/zE/GBpShHMcCC0FsoDAIVOX//DfDJ8pkDtEciM/+EEstacunlDxhv/QgzgTqD01/mMbvBQhGrmpEcykw5Ky1Nwtesj/TP41hJ4JuedAvthOdypkmQsRYjzNlBxcLvKc2IQfQBkyw1GKEok5pOA1I2oRIYbgeEscyDbW8AyLHuR+A2WZQQ1CSvgR76UKwcI0RRofRpq0ICBIERhAGtFynjEjMJTl2vLRxkVuNG48/YdPK/LNMi5MlBY9VQjWaVSOImSlQmyiJwO2q3S8CTM2vek/nqFIN7LsiER531JrCKkW3hSUsYSogFqakJUSZKl2XMgYkYjEU6XDoXy1qkgQShLAuoledh2JFQ2CV6Um1oYFyWi2jipYfs50JijN5cbKpxC67m93RLJITgdKWQFNrLGxlOUxS0s2ipyKU2so6iKJdSK8/85rtaylCLhYeaaCOKqRApkqQXI7JmOepYUEwUwcZ9tCLumhrFXVWtTo6hImRU19BBHoQJPqqrYyd5wtoW6TgJtdwO5UsCldJHINI9nCcVdx+QgUWkNy2YmAwbzvRa9hQGC4/LoItSBBwmN5QlSCQIC4OAIwjrBA1cIhWHMKJsoPRPaMB+uXJ8+wZHQvfBy4kpbD5MEviDuc2Wz5d8Qg4SdDSuxeFOfGGLODwIlxJ2MgjQSZJ85Hg2vsYhs/RbgG7rFlQrAAA89YyCrScIuRbBfAFk7FTO5JOtq75Cg/hcXPOLKVWWKMaGV5y1eW7WzBXJQ1NNjBZCYKFiD35TT3RP8PtNSDlt0ckmeAoCBtpvNOhDG7POuZJq8sCI//XBMqy3jO49trOsWsETaJWZ3/MAYMCqKHMSjaLFDG5gOuUZA7PIDQNVnGpwnCD36AmiZEsEJBSn3qmSxD1aQ2datdAmuCPGDUs17JHwxyCm7keiWn+MMpCsKNYf9aJcIuSA18feySLAAOxGZ2s0cCDVpEuwbTHskV+mAQUkg72xuBRQIMwo1vgzsjcCgysbF97o0Em9ykaPdGuLHrdctbI/Q29kC4Ee97Z+QP0I62vy0Sb2gEnCDlHvhFlmDtgpCi3wpvCAauoA5WGKQGEI94Q8gwboebW+MD4XZBrqBuhH8c5Aj/ebeyE8FulCsEDrUmSCIyjnKa/6MKsngACXjAgyowe9noPXhRrlAQnBfjHjr4RCbCEY5gVOEfD8d4DRIRPHVchxsdMEIs3LCFeEwiDPFYejhGwO9EmP3spCPDdZJBgCzso+thmITcw7D0KZCd5aRIBL9bjk1Y7MTcGHgHCfTx9q7LXe5hD8c9iJF3b3PD7DZvNzeEsIERjOAR+9iH1w8fhkZkYgrFqALG816D0kfeaCI3DCyasQEHOGAEhG/E4RH/D9DLguVmn/rM+d7uPJjgHUywBRNi4QXNzz4MW4hBMZjAjalLfdm8x6babaKIbvigDkaQgAO2voXjuyEIeJBA/xVIofuHP5zqVgWF1WuiiAiYYAPYd8H23RCPMIDdDbEYhwREUYbcn935muN3hSEEhHAGvtAL2CcBTIAGWeAGbpAFI8AE+4cCcDB1eXd2M0c6FDARQrcSOMAFbCAAzdAGG/AFBGAETOB6suACokAHdmAHPldupkd+6Ec6qYcUHSANfJALfNAMzcABq/AOvbABG/CC72AHTrAB5Fd6zdd8eRc8PTARRMcSp0AHCJALuXACXGACP8gBiLAKLCAN0uAE0pAMGEh6MpgR5EcQ8fZ03iKALJEM1HACfECHIsgFoRAKe7CH0rAHbXAKGIiB0dcQVHdyGzOFGtGBA3EK9QAMIP8oAGwQgnwQCv9wAgIhAB2AcTKIe81XEYNoJ2Swfi6BAQkBBxvgiJEoiSdgh2xAD3iXd01YdrqkiMCmEH3QiHsQClywi3zABQIgABwgeo6XCKdgBumQDoYoEJ/IMjBgHgtxgyIBbdxQD3Yghn2YiyeQC72wd+THDR4wBEPgjAiRjEYThRK3EmXwBQLAi7mAAO5ICbl3CuA4B9wwBLSIEX5AZ6fwC4gQggLgju5ohqRgBh5gBqdQA3PgAXPwDwuJXoiIEPd4EKBAEeJgB6/wi+14hXCQe+VmdgTZkBhRg0ajbxvxkAtRBQTQDBjpjtJQBf7nfB4gjhzWCUTRAf0oACf/4I52wIRNuGzpMARnIQ7vkQE+YYohmJMIQAn/YAZzoIl614lFAQdSeXBPdwokqT3J4It84I4ioIy6h4ETIZIiYWzQNpVCN2wR+TRwwAICsJUIIIBRN3OQZxenEHB1ORBCBwduGDenQAlssJXSQIr/gHsYh3aFUZX/YJV4KRBSuZeJSRQlMI4IQQaTZhEYoIsIYAf61niPl4H5MWxoaZegyTJm0AsCkAtKKXP/R45mYW4+VwUkKZUYkJYsUZkMIYoWAQtckAvJEG3lBpUCwmy9JhCnUAVmsIjE2W04YgZtkAsdmA7h9AOMlh+w+Q8Jx2wJp293+ZhX6RLqYJu2eRHJ/7AHNvdcWCCTruJrCXdzBWGVV8maT3EKGzCIYzAEyzgmPmedAqGeApGf3JmcAgGUF3EFJWCSGHCcGpEI92gG3JCPcfNt/Clto7mf/VkR0IgQCDoR8TaIjxc80paf/Emcv2md0maSEGkQcGAGZgltCAqSCDGI9IhN7Kai5mEGD5ecxalvEykQFyoQSzAQPTAEsIABsAALQ0CkGDCbUpmhFwGfZyOTP1cDT/dtoLCjBaGIMAAKUkAGZNAHXvqlXpqkGCCgCZGM6Ik77rAQzGYGU5imAjGRcEgQsHAFMHAN1wAK2wamerqjJqqMCXGm+sVufeCmCKGkcIABXgoKJQAABf+qp3v6D+7gDlcwqX0KaoS6lMOGoH0wqYoKA8tAAY4KjaAQqZTqAZ2IcQnholFGi0PwpVewBFcQin2wBHj6Dxd6BZIqqVdgn5DXnQMhlj1WqQNBpO7gpdtGBkugDv9SqYM6qX1gBqVHdaf3D7VQC0hGdD2Kl3CwbVdAAXlKq/8whSZZpJt6BRUIlgmRCA5KaH0AC5tKBnlKBg8UmQNRpEkKjg2qrrqnEOtKZhO6BIc6p5K6qQ+0BAUKCrCQomagotB6hvfZr4SGqD0ACjAgqaCwgfX6DwWaosV4CnPQlGd3gQlhCNNWpRTLDkO6pB4LB+6QosUGsn4wdX7AcgMhpPf/lqYZQAH2CAfFqKJGSgY867HNp64QSwqnkKQH+Q/3SWZk4KaEiqd9sLMG6bGwsLBBC5ItJ5LuCW4iZ4/Nt2xzILRzAAclcKkMUXrDdqCEBqgEEbMsh5DFmJzm2BD5mAjuQAYZwKS/BqxXim7/AAtkYAZ8K2/TZxE1MHGgsLRbFqcT8aMhmWaO63IFcWYYka0M4asTMQdWKmSKWxQYULikQ5sWEZ7zphFzayds63DHUYgagQGY62KCSRKo0QOx+6ANwaAYYbY8UbvNJqwj8boK4aRIYZA7obcGYbklcbqaA7wTwby8O4oWsQR9ALHBQ6a6wbz/gLE4gr0TgbyGEbmSd5sRAph6GkCv4dsQ8RaZwnu+VcK9LYGbYOa+GMG47Hub9QtyjlkYoKCqmCS/piG6EWe8BaEO3nu/BowR4Mu+z3vADLwRaam9s9jAkkm/ElzBirO5Bgy/FkwQgwjAkqsOnXu/7Ja/G3wQGRDCknsKJVACRDm4lhEQACH5BAUEAP8ALAEAAACwAPAAAAj/AP8JHEiwoMGDCBMqXMjwoBgQYio0nEixosWLGDNqzAhR4saPIEOKHAmyQo52zkiqXMmy5cccNs65nEmzJs0ct2Ta3Mmz58UFvDz6HIoRlUUbRA9iQZcyqdOFSAuKiZpQjECqE7EqtPrP6MIccpw1fUqWptCNOg+erbAmyTmd7dKWnbuQq8AKEe0O1CvyXAWZQj2GkPf2Lt3DdQueNSyQb0iJfuWGuFQY72LEPNNY9Ih37z+8dh1jBKxY57NWfxtjXt3QsuLQJQkuPl1ZNOvbEnMP7Nz48kjAYPxV8Gj7NsjiH8VY5W11OUuPMm8Jf8vb+E4PsXvvvsvV90W/A6XH/1VtfSeElt5JyhTjqN3f6uVnriHZ3Cf7uBKRxxeZ759WjelhMZMj2gz3j3773faMQGDs5A86BmqWIE0IZrQgQ3qA5E9Q+VU4oUYSrhQCQRmOaNA2A2V4kTE0GPihTR4qdJ5BMwqEhYknamTMNC6+SFOIIc1nERIaISFHjz6ypFeMDKWzUw7HDJdekiKJIWEa/9kHX0JryCPlgVS2hNSSDTGZ0ZRYXPJZfmEqqVkaVl7VEI4V3cJQXgQ5pkcra8bZ5kh2RZXlQkes1BySBT2jwJr/pAHknxkJCGdBQJr5j50EPWqQkwYRJ6M/fWoKKUa3+KlaiJOKilGDl6ZIUD6sIv/U3T/BRYSXqqNaBFtBUVnKYEIXMrSYUGLc4oitpuYKolRU4RqikA0V+g+nC+XH3G4VpNFeXrgq2xCmB4rqJ5zdEgqgaNqmEaG3G0noZ7KN5qkpinRihGKIzuW1mCMQ3louu1uRF+5Ak6pmW7AFOVkvgKo5wstnxQLcrmeygmnQwgdRi5ASraqlXWMOHwivxBdRZWV9jTb3b0/+0AAxyRP7RzGqy1b5mUAs4gmzSFf6ypMxxxw45c4r1ZiUGFC+TPRGg2K0skAqXtSlyEsXZLRGeiC80NMgraGmcj5XrVDUCRl9S6wJSbERFjncNbTYo+45nFhwf4R2QdASVC/GJD3/4w8qX9adUYMI553RHQuFwPdBfs/9tuATSWuTinfT6AjgiELe0NX/9IeRxgwJOFEaYDhiw3tNay6S2gWhWJHo/yxOcOmnZ676RfkQiRDi/xju0i23vIEO4F7dnhC4IIERou68/9O8RjYEr7wNqRuPkOQTsd5xQ3FchOUbUQAPvPWhF3SE7s4nhDjvfGM/kPYN2eCoI8+IT354CMHeEMcgwS/Q85nyzy0sEAX5je9+BQGX51ZHENctAyRpsMAxqBc9BC4EfRvhX/o+UiqCGUMeWEoDdu6XBuTxRIMNYV1/7KQZMSBBHrcooQktqBD+rY8sXPHaLag3Q7HpLzwlrOEd/7QHwBpe5IZ1WQMIHFVBBPZQfQdxHUWeyDEiMiQErShhE2moERRu7B/oe6JBvEiQC4UAVDuMIfl+ICr3rUSMFwnBsdIIx7oFUSCyE4jayHgQABYRJHpwhKPOVke4FfIj6/OfSCDgiEbdwgNcq9ohMSIFjv1RI80rnQDVaMFCXpIhnwxJ8B5Gq0lycSB8hOL/OCZFDr6BF1YBXiQ1x79WKiSUIVFk8FxGq8rVbYEZFIgSbKkSJSjyHwt6Ay/jdcrOGdEix6wILh0RBYKZEm4CIpIXUYRL1kUTJEWUoDWbmb2BIK6VqSSIFHBJEWP8IDy+JCdmsPfC8FxTnhfRYDr12P+QfKipQQekIdqQgCJippAhqdynQdbQNs2A4Z749GLz2GkQig5kDXwaSDzxWZDmEdOY/1DoRIroqDSc0VG/4mhCDLoRPXAKe83THgRKalJBSggMGyUaMBeyBjfurqJjJIhI1RbNNARSIOfBqUpHcgcUslMK3lSCT/XwBmZCgHMq3elID8K6T0JVINuYjwkh8IYQPXSpAgGdQljakLyxjmP50BqDXimhs6H1ggcR6UGkpU8UkY0gYHilRrEquJxWBIMg4ZgShtmfpJ6VIMrUqGElSRP0YXAb+0QREjwXq4faL7IaJR9E58QQYroOsQBtlZ0wFbwopGFGhAXYX99Yxtj//eOHGbkjQcDliKANBAKTvStCYss4e71TsioVn52CO5JDfhCwzCUauGYY3YlMd4oGkdALp1vdqrGquz9CiKPy0TaNjhZgDQKvSx5lwuliFLqiZdByEcNegbzptqD6rXqdSBc5Wu2uvnOJgHCbPwsUZL/CrQkWDAxfwfn0sEPR6kAWbDSl3u/B8VnwgRFsQQzvhMGDTfD1nmIBjVlYxIgxhsaAi2LMqPi/LT6MOwkCXA6rVK4CwTFCZluQfPz1xDEmyxrGYDXichQMOjYIj0WyhuP+NslB7kkIfggGI0fZJiFYgNVsfGWQhKC8+u3yU0IAAoNwWcwaeYYxioxmp6x5/8ttHsozSszmOPvkzWW0sp1JAgE8D+QZet6zSNIB4j8HWtAhMYbWqozoD9Po0I3eiKINAuhI0+QIRG6wpV2SDyf/dtMY8fSS/5EB3I5h1BPKtOYecI2KPhDULFmGFQzCD37AmiVEmHVBan3rlcia1rbuNUlafZAHCJskGPjDQapw7JHAQdkF4Ya0my0SaEebG9QGySmsTZBpZ/sjf8D2tb8N7lMYhBukIPdG/mDugtQg3erOyALgcG5xx/sn9Ha3ve9dEWhgwCCk2De/J7IEWBikBt4eOMH7cJCEK5whV2BFwwX+8ITAYgkNr0HFG4IBaAzkCgM5Bbw3rhA4AOEgGP/QOMlLrmWD9CHfKz93FTogjGRUoQr25gazY97tMjggCGgAwhTCMYUJ7PwU/+a5QOCgBQfoYx9bWEEYGpEJovPgH0iXdg22TnI41AMNbthCPOIxibKHoerhGAEc4ECKKpCiBolIhMqb2YOnuKIO3vDCFsQehrJPIh5VnwIJRC7tgG997ks1eE1EsAoSxOLpUO+73xtB9CCUAeGkCLjhE8FvOCjiHQ5wwAj0oXfJm70RUwgCCTL/7rcfHvEIhPlBepD0lcCiG6swgi2YEAsv7IPsfg9DPKZQDDyg+91yT0TAKU4+c4PcJ/SIAAcIYAQJMCELYff7JMKwjxgUwRZudz3/KeIe8BYrniR5iIAJemGEOkjAAbFwA/DDsIUsfF8C4kC35sU/8gTDQh0kQQmEgAu+0At1oHtMgAaQ5wZZ4AC24AKikH/cgHBalwgOx0UMxxPJwAVnwAbN0AYbQAAuwAQOgAYjgAZGAIF0QAeXd3jSNoGZJ08ZuBPiIA18cAJ80Ay+4ANt0AsbUA9f8AV0YAd2QA12wA1xp38IR4H4hHE7cQpfAAy5kAsnwAXN0AwcwAGrwALv8A7A4ATAgAPoZoHKF3dbx3zNlgx0cAJsyAcC0AxcEAqIsAd7IA3AIA2hIIGYd3jJd29e5wRuKAACwAYCwAehcAJ0KBB5cHxxl4Rw/9d/ISF3/adxaHhKGFAPwMAFbPAKhHiDOPgPbCAE6KZ144d8b0cSsKc5M6gRp6AFwLAHXMAFAsAFfCCLAuADcECKmmeGqWgRnPcPp7g07EATGGBw3EAHTiANykiHocAHfJAHZjAHcwCDb2eGkdgQkFg1z6cR4vAFbOCMoSCFVAgLZmAGQzAE0yh3j4gRvaiKC9FuGlEFoqCJhUgNCECFODcHZgAHZgCD5KdwwzgQv8ACrzCL9pgL7wB3S3gKSpiNCtGO1jMENCEOdlCQAuAECHACi+h65GeGv2hptccQ7lAQcEAAzSCI1ECFZPAPcKd8CKeOH0lyycABgiiFeyAQW/+XfGY4gWgGByXQElXwDoR4j70wEBPYko1oZz+5EABoETVQD4J4jyJglHNwCgrJk1SydmECjxQhDjR5j+LQbafQj/poBi9ibmg5ELJHF2t5EKs4ESwgALkgDVzJDfrIj+WYJOJ2CmmplVrZl06xjQfRlgshAnK5AYhXlfuIl7myc1jHlYTJE054EFxZEKCAEBjABXugBQZRjmZwCtMIKWiIlpUZmVjnmCMhkRUBAwohBCdwfiGnjwwJMDvnmOaGbaeAmnyJdQJRmUmxkglBDzdJmZ8ZkyRDcbv5D/uWb7tpb6hJFnCAAwgxgXG3NL5ZEMwmbcwGj6RJE2ZJAQNxmQr/EZIFEXd+cEriJnC7eZ0YwZr0Rm+woJUNsY8HgXzoaZTKmZ97mZbwWH4Edw1LgAECOgR90AcY0AdDIJ++iGLYlp4CYZbKaW7w5ptrBwcYAArq0AOgUKBkkAEFaqBwAJsToXHGyVE5l58oWhDwCAqXaaAE+qFkAApXcAUF6g5kUKCwkHR5aW6KaZol2mIuqJz2Jp7/IKMf2gc02gcdCgNXQAElcAUbiqB4+ZljSZ+WBokj5w4jCQowAANGeqR9sATX0ANkEGwgl6P8OJZ8CaEK4ZB3pZoH55tLQAEw4A40mqRICqUC0QkEkaOeuY8YAHJXMJIH8aPNxKYL4ab/AAN0/4qnRzqjhNqnGECln2kGeSqYx8aiXwqmmKoBwPkPa1epcDCWQzCjCFGdlmanYPqhpvoPbymjk7qmawoHSPoPmPoPqLppFgoLq1qgBuEOS9AJGICXsop0tnqqoPaeFsqieEoQfZCjaGoGV5CgxXoKIYqf35ajAgoLGwoLsOAOCWqpGQCap3AFZHAFnymbY4mTL4iVvTalZqCj8Rqf/FgCoLCmGEABFpqu10mrF7hpiLp0sMCkCCqgGMCXozqW6kCO0XZuxkpurGmrM9oH7lCOVTkH4dkQ+eYOMJCL39aqRFoQIqoQ3PB/6tAH7HlrkTqeAYsQpGCweal0C3GeAlGy2f/6DzR7EBirEeywlBxFnjyRdHDaEDXwbwx3Cjl7V5WYEJxXdzVBb5OJQC1rESkLtAzBmrd6V5+5tBQRshmRtCOLESlLPhG7EStbEabZEE7ItSbKGnAAnkszQpDTlBIztA+pEhkwtRoxBmxrEGE7cKz5t7dmqBrxnt/mtWTxlmeptyuRtgKxszORARWBuKfkuL2Gbtbjs/HRt6AatGRBuQLhtDKrELApucYxtjTEcJybIKurdBC5E6KrdAa6EIS7cYxLEJabYLk7usDIu0mCug+3u747vCEBuviEAa07FIpKvBwFvGXhvMybEIqLQFYbvZAivNY7up9KknCbvQVRvdETS7fEmwiX2Z8W5b3RW3evGx8BAQAh+QQFBAD/ACwAAAAAsQDwAAAI/wD/CRxIsKDBgwgTKlzI8GCaVhUqNJxIsaLFixgzasyYBoSYcxtDihxJsiTJWyDOgTTJsqXLlxs7npMIs6bNmzVvtRIjBqfPn0AxoqzQM6hRoKiOFkTpzJnSpxptFCUoxsY/qVYFZlXYU+rArFMNJl0IxlG7lVDT/gx7Ee0/twJBgiz7keBMtXgz9tz7j2hNuBLp0oybt/DEolMjDhRDdHBIuAPnmh2sErLhn7cw+i3I2PFIz3Ir0FUZ+bJSLCEZMxYosTPbjSvlvi3bTqJE0qZzI/SrevE/1Z5JyhZMGrdul2luDg7eUvRktJaPu1xD0jHv1r+Za6RZNo3it9qlS/9f3lfga5NgbvSFLr79QZrnuWakHZFmePe648Ps/r08/v8C3ZKOT+nVRtNdANaUXEkhDDQgQw3O54h3y92XYHvU/YOaQUgMFOFE/Fl4oUYZ1oTFhx5uaJASF6VH4Yg+dUWSino1FCKMNm31z4IYqYjaMxkB+dtCt0zYX4A4tsRjVUrdUdGNA4mYJEY98WhRiSbxdVCRadRGkJRTUjQVT2noVxIYmg3U3WqsgRlmQ2XakFxyYlgJlX2+celllDq+qVGdZQYqEpoNZZbQXoOxuWaFhvqpEZ0C2bmgVWYKtE2kCjVaEVt6freZozEZVKZ5dlZk5RGaAbeYi52xVimoDO3/xSOkVZIaaXyaCilQhxc1xlqAb5Tp66ewtmjrjkVJVSZPWsb4W0+NicGqp68Wm5CcBdGKLKZDmsSibwZF+w+XfSFarbUL2VmnsldF2mdDeogEHxjBlusquhtlZWWdBO07EI0VfUsQoQkRRe5qEZ2L76GYjkoqX/EpvBG9yyK8cEhpQLrgmBppKtItN9Dp5sXyUbUjQw9i9gYvz5Jc0rsIpRxUkSyvJrHLDikkM0Mel3TwzaAS/A+WMPVsUBwdr9wyzj4PBOSHAKvZ70s0L80T0yNB0BCKN92iNLPMYh1SzzTmIxDRCpm9ESppTNgU2ECjyw6R/8Q7kNoIsbgz1wxF//1lBTY44kwqTTkTttgI+Z12QrzahAoqFbStijKzePJ23NbOfRGqBl1ak1VJRe5IF5ZYQrgzqPCL+FGNa81QiXaPm9njojsziySnt7v6SEdwfpAUAikukJMGOYm3QWCkYQPkbQ+eiirOVDDW7hkdnxHnAhe0zD/AG5QOBFpbJXo7hUf0OPU2MtQ4SUhvn9D3V6FSpA3SS4+KDdiijxESvo/UPUHuO0gI0gGGW6SBYlepivJgRr1S/SMEaCMJkIjHEOCxSA/puIWA3qDBjGXsZPpTiOsIwqttUDAoSihBCCBwCwi8oYAaNOAHQzgRVK0vJNmryB3u0Il4gcEKMDTguP9omK2jnPCEB7mDFO5whDGkg4MdFKID0We0JBYkhy1B4g4faIUYynCKTEPbgqYIPCko4VtK+N9EIpiQMhZPCUgwQAfTkBnMXUyIV8QIFnX4DyQSZIedMEAGZcgu6qGtiibxY94MosYlKsEAP4hhoMCIOL4VRJH/2OOKMLmRJc7gCM/QoJxUR8QhLhKACeEkJwmixoG0knt3mEEn5mbAKiGygTZZ4kKctModSmEG/0DVqOp0y9V5rH8h2aImMbKMbPBwDDOkZCl/lxEsKlKXDGkmD/WQsaIUc5oDucMyKzgQFilylQB0Zid25EFwcqtzAlGC58ppkyP+cQbX6FA73Rn/sIJ4bp4woaASZHmEeM2QhshcCEAbYk94USQbAjsoPy3yyjy6BHgziKg0J5o3dJJTjzOYp0Q5qpSeKUGRA/XdSCfKxpJQUJVmRAgwB7JSkv5joRbZoxpxOrxwrmgGITBUTW1qKYYs1IJW7KNGZhqpjRK1IP/b40lbsg0D0ICmThWbrkLiuTSqMqf0REI+DECw5D3VINZTyFQZWRHrsYhFSFhDCMDBiw/i8awCGeFGnLTWtDVOYPLMxzNcWNeMJS+rTPsBXtL4D7VVFAlYAEN6CLXP1enVJDfEiBQ2+w+xLpOFYLAGaD2IWLwGc0U8LSpBvrUNJIzzHxAAh64qi1BT/4okoSRkyBkBWxA0ZeYGaJoTbWkoNKUAdredJYihIGCFwjbVncWdkUDSSpCu7lae29gGqjZE2R+a9bnRJdlWB4LbjgkEfv9SHxL4d4R8yBW2/yggTSfLo7ua1iLh7ZvTkNTBggCxX6UV2y3yuxSMEDghmbGSYUVrSvtCNzMQbpRkBXJgEEktUwa5hRW2OlSOVhg5NB2Ipt6gKxme9cM20eBSFvRCOkbqmyFUcW6SQy/5QjjAJB2wjuP7kzfoVcb31ZBBWlqSCK4BHFjCYJCBUt6CHAEcBQlB7PSXWYs0mbwwgTJBQvAMFOO1ygRR25UXklBw9G+FS86L2VBlAGTuLP/NCKHuS8xcEPDBuTBaHpiX73wTKxjEznxOCxbewLVnjJdphxZIolkyZYI0WiFbtUCjAR3op6TDAsjbM+Iu+49Fwxe2nP7zRUItEGNcltKVVoox/kzqVPsE03XWtKtN8gxTF0QPnp61TWBNkMHq+ii8HggEcv1rlzwj2PstNlCQDVtfK9snqxb1s1+9swlPGyfG2Bmqrw0TZne61dwmibeJHW6ReHvb5TaJBQ6N7nSL+9C4drdBxvBohcRuDAKxAL4dTW90vRld4HiAQZZBBHm3BBwaMAg/+GFwloAjgANZeMNNgnCFM3ziJLHCNQwicIyT5A9wMMgpQu5xkXyD5AT/4UYVSi4SkB/kFCwPicsLovKYb+QPMDcIN0hh84zMnObc6DlGfp5yngvdIkQfCDeCfvSKJF0gS2+603MOdKlTBOcHibrVG4J1kTN96ws5edaNDnaFPP0fpPh62RFy9poPBAP/6MPaq1AGYlyjFMSogtpr8HWyg/0UyShCDKbwh0iEYwoTIEgV/L52cdRhBG7YQiNWEIZGZOLwPPhHDWpwij6knfFN78AXYuGFLcQjHmGYxCTCcPkp8EDvp1j6ztV+dDi0gQT62McWdq961Vs+HPcgBhxIkXZuJEL2/0D5U+HQ8Zdw4wW9QMMIHrEP3ade9ZXPxBSKAQvip70G3qf6/53FHxI4NKMXDmDCCHLfiN6rPh5bmEIQyrB58Nef70FWR03o0Y13MEECTBAL1Xd92LcF91AMTEAKfFd89Ud7fAZ3G/ECEcABv2AEEuAAWeAG7dd7YeAGQYAHtqB3sjd7cMANNZBqsPAPKagR5RABJtALRlAHF0h6qRcG8eAGMQCCLrB4fNeDpNB9J3hfcucSQkAIhOALvVAHRmAE47B+XuAG+jAC4yABooACJbh0n8cNGFADifBrEHgRIsAFryAAzdAGG/AFv8AEDoAGaCALdSAKVfgFsXcKsbd0Ixd7ykYGFyEO0sAHJ8AHzdAMHLAK77ABhkgHiGgH1FAPsQd+I/+IfEt2BQyhhxVxCl8ADLmQCyfABc3gCxzAASzwDu8ADE5ADdLQATu3ecTHeSbYhUv2hQpBfgyRDNTwh38oAFwQCqGwB3sgDdIADHsgBEvHd4nAd9xwCpvnimm2giXBDSLgBFzABgLABtLoh7y4B3zAAeKwdMXoiLGngIHGjCQBB/UADHxAjdV4ArfYDN33faRQjKQAB8cHekARhFOifyxxCjgAjKHAAVyQi1wgAALQAZ+ngN4IB+BnFPaIdljTB/jYEB0gCrzoi3sQCnzABW1ggly4itxgBnCAh/VoWlXwC6HABgF5ArnABwJACSO4ecfokWZgBj6hjPf1C+8whmz/gJIqKY/z2IAYAAdz4BI0uZAIQZRMM4QLIQ5fgJMnsAcY+Y7dyIV8V4ctQXw0ZEkFoXwJUQUEII1soIkriXazlwhpBwfDZ5QigZarcwUPuRGkkAyhMI1gOYRYeHysaHzXJo4JsU4KIQ4sMI3Y6APuAHXGd3ynAAtDMARrJxCw0AvS+IcvMBB0uHlz0Ac/sAaKFRRq6TIOWBFaIJCbKI5zOARj8APCU2wyuRHiEJcnsAp7N5VLl5qgYpZTQokGUQV/yQeUUBBkaXzgR5PWMnIihxdaSRBIaRB5IAB8IA4G8YOJ8JybGRJ+cBRBB3PWORC0mXzDGRSwiBCSaBAdwAUs/yCLx1iMO4czdEh1tFmcP9GdE4EBoZAHOqd5XPicC5NzObdyBZFz2bmfNgEKfEkRQrAECAGUm7c7+qmfp6Cf2AmB4ieLIqGXDEEBoJAQsIABsikQ7LkwaleddKiVdPgPELqhDRFycNAHeuieFhGTGRGdU9Kh/6B1D0oQENoQI/eTGICYQwCBJpqhA1GhL+ejE/V1nSkQ6UmiKRejN9oHfXAFV8CkTHqhKsoQNWoQ9hlCX7dyKhd0ImikA2EGxwl1N5qjfeAOTwqlJZABV3ChAoGhMhmmQXpntGd0tDcEePihOYoBfQAKSwAKZ9qkGXAH6tAHsAAHZvCTcMCmByGkgf/Gc2SnduqJAZIKC7DgDjBAATDgp1DaBxQgEO7wk32wBHPgkW3qcTIZhHAgqWS6BJdKBpn6pAbRB0NgqCdqqHTIogYxB6egmM+GjGKZqhdaqZeKqRRAoQhBBn2QqGRgloZqBiFaEIz6bNyQqMEKCsVarDBABp1qELDQBxngDrDQCUz6kbdKfnrqbmPaB9nqqsXqqgcxq5I6BD3ADjsak/2JcVVAh3q6BJhKBv66rQRxocxqlmSgBmSAqPc6cXV4ChgACq16qTAAAwNBqWbpkcwKA0NwDYUKkzCHpOE2lXvKqhFboVJasQMbk5LapIc6qx0LB2sachIabkE3mP8wmHD/R6sxabG6+pGHCqZ6WgIkdwpBaZYYQKA0a3CD+Z3/4KwMi6jO2qyz6qw/KRDHCXNBGXeSGXNu+qFPm6wiKo5AmhBaiKhFym0yaZ0u66zJp5iMaptFWQOgsKwlaHBVShDs6bYJEY+wIIlY6W6dqrQJYQZHqxC8OhAu6mpmuhA9kBCFS6X/4K+LWRHAGbkCAbgMEXRwSlQeW7ZGIYkZQLkWAbPjpxBl25YNQaAZAQqTy2ecm7p8Fq12GxIgWRFTOhGo27pPFbOMabkUAXOma3CHexS1C7oKUQKLG0L0uBHHWxLucLWhu3YEOrwJgbpv8m8FWrcZkbwigbcc5bEhwbstu4G7oIK9JEEB5IsTJVARSyC9NHS+OOG9BRG2sIJ/6EK9iOO+OAKLDFoQn+so4jubaoeU/JC+xHubA0F2+4sj+Nu73qu7BXwQv+tq/+sSwdt0p8C9BsG+RKS9BUEKGhwSGGwQ8EtD4jvBG5G5D5wR/Uu8g5vCGqF1aWbCa7fAL+HAcDbCNxHCmhsmHyw2U0sQFTzD4oHDLowQNuzCNFzESrzEVloQy8vEBNF8S/yFS0DAUPy5JVACq/sfAQEAIfkEBQQA/wAsAAAAAKIA8AAACP8A/wkcSLCgwYMIEypcyNAgmB9izjWcSLGixYsYM2osmG5MhQobQ4ocSbLkwh8eTapcybJlwh9gJLqcSbNmxjUQQNrcybMnwTW8Ksj0SbToSmM2dBo1muagDYM2xGR8SlCqGKoKlQ5EJfANOmcVnC0di7GCVINaM+pUKtTsvwpez6UlS5fh3H9WS4LUKQbkm3bnAhccWreu1rN3Raat0M6so4iCC0se6PbsQTF9W8r9l8YR4MSTJWudaxZ0xbUCbzkSGth0aKOWM79FaFnkZjCr5W5+zXs26dq1RULw97G1QMK96wYXKNXtwOUZn/mT6zr5a9kmz+pp1Xb3wKbWJ2v/Bb+w+neBWHJ81Io8PMY17guCXyNv/fH78SWDT2cwn0jwOdT3EUHm5ccTFhQhgYQeFYGHxDH2EdSegRRhNVMICW1DEHkGiQGeMXJESCFGCK7E30AhlFhQCP4ZpOFCHgpkQU4DjkiShdmVhRB4b9Agoo0kQaeRkAsxeNlZbwRVo3xAYoQVkTMpUVVBHmLm1Y9NasQhjgqlAUZIEDSEmZXorFdglgelUSVnMaqpHF5NpfFGX1iiSZFUarqJ10Bc7nQYZnLSuaSdGy2XRp8J3TLRl1lNecucZs52HqFdVsUhXlAWpCJBYTo00DO0CaQUGJDSWdCZWQaH554CkbcqQ2J0/8pRhgrFutpH2FE6kascghcbmwLJilA6Rv5zxEDCFgQfc2np4QhepWWqa6ittmrZoQcdW9KyBDKnhzFvlTatRWetyRmbVL1akJQisUulm2u0gilIiI3bEFV65mktc5cOVOxB/1rUlBhrXPJWrpjZu9DAwJqb10EYLnRiRm7mI8/Be5WrMEJY9Utbv196/J9ASPxgVsIbX2SDnufqm1DATGopkDHHQAtcygk9danIFzEq8z9K1DwmzuQuJGuyFSGx40GK/uMIDZhmlivRG8HM0MR3IORzQU0nGTXVA7VoVNYXdc3L12BrFHDEBGGItEJx/LMMQ4rKefbQaWdkNUFYcP+LkJTuGsS2QXG+MTDKeV+06U8NBS6Q4wmt+qiaYyJeLc6DH+Tz4gZxmyyC2jYUcToe2MBVBY9Wrnre7DQ9bEGh20R6Uqo4Q6rqqydeE6gXjZHOLTakIokNxKGCO966VxS7Qi/+M3FDMDgPRhqpWEK8WMdbvvHyPElB0NxAh+2fHulAcIszktwCwjmoGJ998glxrzRGZCN0xx1IHBsC+begosoY6vmH+44Hv3+4TiBiG0jz7OcphsRhGcvIWj6wEILf2QAL9RFg9qRFtIjNzyJSqB/SkFC/72kggkroRD7WUEEkyKN9NohKwobGs2kd0F8EOcIHGxLCl4XvIBDkBwT//3G/a/zjDWtIgxJlmDt7JfAfSGMUt0IHOYV4zyIQjAM/tvjAufEDBLdQYvZuWECBLFAlVxwIBJehAX7EQQ1CXEY2HIEh4OGuKWQE2/NWksZ1qXGNy4jDCZehAit0IgRhzFPC8piyGhKEXVUsCQTvJ7c1FvIfnXiGGKv0MKqlQVGMJGJB7tBHg5RQlOhpyBDvZ0lwKGEbWICAEuGkLqKF8m8HcVcptbaQNQqEjSoAmhKOgIXpjcmRaHqiQhx3SgVGUiOTvMMasxHCV+ZDk2JkGdVuGck7PPORGZnkNaSpgWxYQQno3EY+pneuMv7jX838oUDimZBdPu6UEWQlP7Lx/zh0Lsidn7wI2c5oECl5c5mP+yUr28hPKaBTSsuKU/KQmZEr2hOc31ujBtTAz6w5dJjFoqgNRUqTNOZzGfzg6ECk4FAk8M6dCJ2nRZRQQu9JqYasXIYaZjCQh4aOg2lj1za+2ZAX0dN+QZzBFdNJUKJxzyA7xGVCTUJTud1BDeBQYP6USTSuJsRdR63nQcIqkBB6LxsGIMg2mlpAtrF1nhcta0wZQsp/ZCOrotxGVGGaEaJmhJJ3VeA2jnVL3T11piKp3yXNiARlktReCFLQWxsn1YYA1go55GtC9kqRuspVpj2VKtkW+4/BanYhnPWjVEtJVCVc0ZwDaexpQ3JGsv/FdSJZg61AjhCCrelujwjJX2dvmxCkGZSfZozlYxPHH78xxKGmTMgpM0dK5ApED2GcrUGA+4/U1jNrgbPnGrhnXQPOsoB7U0joDovbgRx0We6SUnnDWFhC+XYgP2DJM9nFUtf+0D8vGuo/pDADJCzrFrdgFBjqq92FQA6Sz9RQgAn8j2cgeMH3/UeGx+VVlqwVklNVqxnXug0pgOOl9L0Ugym1YoosT8IfBlyE9XqEIyjhDQRZMHiW2ySxcS4kRhqcXpX20EhqSEETDIESjJFd8/arxQ1GiH+OQGISPzS2/1gDFhj0JSTkgDyf5HGUFcKfFOVDh2tVUI1XuD8oGnD/IMbw2ydByVco6y1iWCiRHiAABt82ZRsX+06C2ylm+7quaXQuyIYZ0ucGDgTBA3FEoFs16DeX8YBfWnRPrFCzMBuQUU2Gn4ItXRdOcwbBc26ZqFPDGyt0qm6hHnNCMIzolriaa3Yuo487TBItrwEcfsvzj2VNE2UeARyxywevie3dsJEEr+sldkPYW5BlbxavObS2tGnSCWwP5Aja3rZLtuHt3YZb3CxBAo6rje6lHMECBhl2u2ty5hW1uYzpLclLC7JvhKwhB9vt97xtMsGCQOBts0V4hRHyNu42JB/5NbimB67vb8Ns4hQ/isAxnnGTGCNgB+d4x0fycYMofOQq/7EAcE+OcpI8Q+UGF3jLVwJvk898JnqouaJvPhOd55jlPNebz5EF9KBf5FsHKbrRLaIHEBxE5kuvmtNtHvWShMC5AnmG0qvOkL4BbOtRjnhF8l2QHiwAYmQPidgz/oAHjBV8XA9JBA+yxbiLBBzxrLvdNwIOuBNE73vPCDiMaJC2B14j38DAQU5xisNj5BR/aLxBTsENx2PkGwihvOUtcgrMH4Qbld88ReDgeYOAXvSj/wNCTo/6hmBA9Z8PfesXgoGzx372DIGF7U0ve9wjBBbQWH3vfW+QKyxB+MRPCChYgfzkT54CzF/88IkvDlmgIQiMGMQEiFGFgrCeIXDYO/8ckuGAGLhhH7Q4RDjCMQViSP4fpJg+QuBwhbhjoB5ocMMW4hGPMEwiDJmwfiNAeaDHDfFHCgkhf0YHB71AAo+wD/zXCJMwgQDIfjxQBdxQAwb4fajnChswAlmwDyIogRM4CY0QgPdQBRpYgNxAeQgoELBweBjQDASABmigD14AgSX4fyd4D8WAgSxICvFXeeF3eC/QDPXABEyABg9IgiUYBg0QA8VQBgXogqD3gtumeARxBe9HETLQDRtgBC7ABLGQg/5XgvHgBkFQBLJggEOYgaSAAX0wcgqYed1ACD5QB2I4DhPgBvHwhPsQA0UwDkZAChpoiBuoeYd3Cs0QASb/0Au/YAQS4ACx4IdhkIaCaAsS8AtWmIEteAqGKG71dxCg8A8xyBCrQAhn0AxtQACRuIRZEIsjwAT/4AKioAWMp4EYWAVw4IYIgYV8pYUIkQEN4Qp8wAVc0AwcsAp28AUEoId1QACigAJ0gALJUICkQHmwgAE1UAPAaHfJAAwnkAsnkIy+sIzv8A52sI52QAfAgAEtCHqM5w6Ux3jtRngZcQp0IA3jWI7NwAUcgAgsIA3A4ATUAAyugIigp4GnoIEaaHR90AMJkQzUcAICwAUCkJGhcAJ7sAcEuQdcIA7dWIDeyILdN29zqBFaYAd8wAavwAYZyZF7UI4CIAKHSAqJ/wB6cEAKQEhxp8gQXTgQp6AFwBAKGJmRXHCMF7kEZsCC3ggHDemLprdtKYkR4vAFTgAM0sACHRkKfCAAVzAETWkGVtgHblgDrXcKvyANAhAKG1mObKAIcDAEczkEjOeJ3fiNcVeKBZEMdnAGAgCTLfkKImAGcDAHQ5CYYgmVQhgaiVAQaEkpEkkQV/kKgYmMr9AMUTkHcGCYGECXikgWkQl/eikQpYkmcCAKMMkGGPkKrgB/nmgGZjAHp7CTddgTiVADj5kQu5kcZHARaomRrCkAryAOArGCBQgH3NibBVGENcGcvxgfZoARyYAIgdmSqzAQ8aeBZpCYDQmdA+GcJv/RjVQTPRQBCyzABqz5CvQwEN2ogUPgDjAwBLeJcu4wmQ0BB3YAkxf5fgwZn2PADu4gnq9RC2CDATjAny/gfUMwBu4wBjAwBh5gd3DADhMhAsI5igMxBB7Qoe7gDhM6GYkAnmDjDqEgAD4gfdzAhUGpKwQaH9bZngYxhA2plw+JESRqE+EnjDbCDa7ABS8Km9zQi5TSeF3onEHKG8lQDgpYkqNJEDzaJEcanv8gni1qFHBgnFVJENl4BdN3pUBykv/QfUY6eQaRpBcRet83BP+wpQMxpPM3BD+JM+93kvb4fuEHlWaqEV1Ym1UqECVgEWTAl5yHJmI6pu/3fmT5D/b/SBFkyni1CQdwAAvb2JmSmhBRShCEelpi2pRfCn61iQEYQKmw0Ad9QKmiOqpsaorRU4SZKm7TSRDyB6kFQZYYcAUwwA4LsAAC2gepuo2lGoPKKalFOJ3TCQurOhDuMHDdB3qHKhCSKqp9AAMLoGwwcKqiuo3ZKhBDgAHEaqnOeXwskaPjwoEcqJzb2AfuwKu+iq3AShCwYKlmsARk0JmyuXeVB6zAegVXoK+iahDugAGGKanuUAJXYK9Bea8od5ItOKr6egW+mq1zKhAwsAS+2pmnMKpXAAoCO52Euqg3R6ajOqqmmqr/ahAwAAPu0AfgKpsX25lx17B9cAXyGbHb/1oQFfuhK2uvAyuHS3CK5hmrQVd/MEAGMICqNzsQMAAKoPChTRuvPNuZGCCRKTmxNyefAhGwJkupVYoBTNu0OusOYfmthlmlQ9AHnZABfUCXS+egAlGPkfq2ZrCx7vC1TXuw8noKCjsQ7BCsr9pyIdqs3eeNp+ABdQu2KyuwjLeoXXh8+HAQB2t0CCh78Om0H8qysimbYCoQbvoPipcBZDCHnZtxT4qWo1h/CAuyDEGMBnGrJcC0VVd/czidkoemkHsQ07mslme7nAuwDPG3m8e6FNGY6uB8GiGHh2eeW2gS9cl1c1AQxdsQoacOGpp8vAuvxvsPGbCpDIGWVutOwP77tggxuhMxncKbvRURvgaxm+SrWafJqAnRA0+6EOzwmxoxv9u2ubOnvqA6EX6gEvpLlRuBnxcBCnDwrOirEOJKNeTaJOe7MfibwNGpEtwrEqAQvQXsHmMAvwzRlBhRwQVBAStxChTAvwfRwLP1vStBCgYqwas3EA8MfsZrwgVRvc4nwghcEDHsfFq4wC6MqQXxkxqww+g7fMTYvC0RwAKBxCzRvj88EPb7xCcsxQpxvVQsbUxMEjR8xVzcxQfhxE+8xadlxTTBv4+bwJPbYErswj9JxtnrxliaEFWwxq2HwV58xwYhwni8xwVBBhF8xeqQxU9MwFRcAvhAxHUREAAh+QQFBAD/ACwAAAAAogDwAAAI/wD/CRxIsKDBgwgTKlzIsGA+XhUaSpxIsaLFixgzGsxhI6LGjyBDihyp8JyxNGJIqlzJsiVCMcbEeHRJs6ZNizZiprnJs6dPgmlyVEj5syhJGxmRavQgz9lMo1ATEj0oxsbUi1b/pVRKsB1BrgIrrGn6NKpZizK1ltVYdidBk8cqnJN7tijYihE9lh0aMiXdc+fe0ABct7DFmWnXakw7sMIbdHMN/3QrkahHywIZqzwXVswbMYQli5bKV6tpxSA5/7v1ph3q0aLXXm1ZAYKjuZH/RX4Nm+HskSmDdx74m+JvPf4qRJxLl3fvilhG6hWut2DxhJQHrrkkdyZu58+NYv/me51i9n8VkPxQbpDuv7vhz1IXeb6Ckijs26uOrzGf6Z56mFeQYxDtFRZ/IcEXEgQQFLRGRWLM5lka+SFo4UTbHBFCRZ9VOOCFGp0nX0IVgPEGeuCBaBgWGxoU3UFKGDRbBc/4g6KKLIkhYkg7HnSEdSgVhEUON+II24MEpdOjQkhkFmRj+chTpJEq7bSkSw0atNNT28TloXVUooVUeTSlc1B9gimXYpgN6aijlf+koWBPbuX3RoFrstnmkwPtRKZLT6aUxhtWfannRZS9GedXfxYEBkI7PsqQiSi+1uihWqGkKUFTXTkQEg/OZqZCAQ70Y2MCPeOIWsRhiuh7YHL/ymhCki56EATpjPrpP00ON1QIxqjp6kdubmqrQHwKCilBz7SIkBQG5XPLcP/kc0mEfhFU2rAN7eiWnMge5B9JtXq0zQ/oCcctRlYSxed/C5X60bQFvSHHUPii+t+c67Yrq2kRojQmQs8g1KCzC9WK3j9W8MLqQYauu2yfFC8KJ0UFG7QNQXeEC9Sd6RLHV14SMwQurDrG2anKBmX5URrngWFFZhGSHFGEJU/0bnCeZrzYrSdqRVRil5bsloQN+cxSCDYK3V7O5l2pq64WndrQGkQ6DbVG/CpdkLwEDwTtrS5/KqXWT0ONJEYIXxQjqQZZcAzNW/M4UMFgI6QwQ8v8/zO2QCF4/UaD2NYtWccdL4TF2sg2LHTRhjfUdrUEvYhQ4gRtbNAaVgvEGs1/8hu5gwIxrp1/G4+q8Lj/vE36Pw8G+AwYesxc+OgJYXGlzw/617mpGf3IYuBjjPHPM+lg8dntuNfkOkV9HzH8GKjcks4YeuiBhD8oYQt58wjl83tFZQvU9wPSs5MOKqh4kM4zeiiRA8zeS1U36yMlbvpCUtyxTT4hGMIcblG8MVghB2DoHvPA95HxCeR5BOkVQcZ2hwoq4QjpGIIHNgQDcKwBDLdQ4PcYqJEHLaljy7iDFPqnhBIc4YUCmcEaZhfCBX6FhD46yN8MAq07uI5qA1lG3/8q6EMfduIaSniAEmYgPT0k0E3FGWGYPMUrBypkhzrUAD+GKBAiqvAOy1DBPzb2jGlVRYo4hCBFMBdEfqghDkIUot+kIEQ1ZKN/GcpYygpCxbpZ7iMxYiNBlsEPDcBxGXEYSBw0YMcVKuGCz6CfjHB4PMqNRHMGiaMQF4nIgQhiBiv0YYbyppQ+MjBxgsTIIyv4D0RqoG9+CyM4VujIDGEnZ38MVx+hJQUlpHIgbwsmQrBwhE6AMY4aGIgKZknLVKpLdMMynlvoNRBMcmwhv9Rb8iqYQlpCSwUzo+WZTJlGhCjBmglB52rS4Ush9m8Z0LqjCkMJQUGhcV0SrMktPPD/jwcc053/yMY2fOlIhZATU1RUIzAZ8jx0Wi+WKRRIHO6oBHES5Hf3pNLFDpJNYWLkFvs0pjs7xo87epOSBWGHRLLZEDYmDpPTOsIx/fYPNYDypAMRZEbZRM2b/A2kYwAjQbLBTHj+zYd8BN9BabpGLI5xNdPywDYiKpBletOpKF3NQhSaEIW+DVquA+k/sMDGbFjBm0XM6jApgkl1Zk4hIE1HJ4B5x9Y9Eqvgs2JPwnoLMCAsG4+M0QoJogRQqdUgEHxe/zjaRa7+g40g7akUshEHX87xsCrBZEVbKhAPiFWR2RAIL7G6N5Tmc6sgSYfLmhQHUIqNpYfdn0KyydJU/wIxDuBoHS8di1lzUuR5sJzIMjsmWF72NiN/Uycquyhahpi1dQ+E7XHTiViShJZjvJ2uQH502oK8La0W0dV1iZvd3oIhS/jbKl59W5AjzEBsj9Qurcq33YRkc72Ive5jmfqPvMlXIEDcFUbAq9j3ArO8JaMv4Cbitfq6zZeWjdER1oDbzLlVwf/9bUE0tw1rao61uR3jOQ0LhtISBMMZRmyM4nuQtnY4oDN74DZk21PwmTh4AkHCQLm6MQ5XE7AEmWFCahw5lY4kBCFYHOeQcITuauzFAbWmEw3avPR+5LzHg99YYZfODr/wCPlAggwJEsKBTIsyMFvqcUv8D0kxKP9jpnthPvKxhhDo4RlYAAebYVZmoKxmozYOSYkHTWhJea1FNLyF8uK0k8jCVbv06imRBVLoSt+YmvkwRkH6ih01WwjFUKXVjRP2qFJLBAnzIwgIzZydNEy6eaPmiSPaBlJXx6nPrGZgT2NdEyvMDShEfnWKd30RE1vBa59NsXaW/TqSrMGDlcNCLpX9kyOEmCBzpnaOFaJX4FWkE9ceiJVT3G2WKCHGpho3CZ2sEXZXRIntHVe5tc0S/7V33vRuiRV+l+18F8UKppO2v4sSNIJkb+Ai8S9CLGCQZzQY4S4JAcML4vCBP1wgDUoHrycCrIZfHOIrCcG4XMYgkN9kDdP/LrnJa6Khln185SLRtEHA8HKYg8QCAVa5zVligfIxCNQ7z4geJk7xoLNEDzJnVs2NfhEsjBvoTLfIGhbQcKhHnSItp7jVry4RYwR4dlwXCc6rHvbUEv3ESy97vBRa8bIbDyMwOPvbDz4QhRcEXSCx+3EfgG6CECG4ar/IMh5wEH7wI/AZoWpBDI94jIAD8ANhfOMtAo5rHMSfk7fIN+BwEDicIvMUOcU3Pl8Qbpge9BOBwx8QQnrUNwQWVDcIN1rv+oX0ARoHOQXta5+QJbjjINyoAu8ZQgZY5J4bw1/IHzBw/OQrZPPA373zBwKH0QMf+dMXCBzEQQISyOIaxPiH//AJcgrsO/8UHTBCEO4xBR78IRxTiEQZyG/+4YtDC7LQxz62EI94rKAR4QB/42d60od6p5AHRqB//RcPYTAJk9AImQB/ZTB7VTB7p4cRzGdy9LABI+ANW7AF+9eADgiA4SB+pkeBJ1gRfQALGNAHIIcBvkAAaDACj+AF+9AIDuiAYRCB90ACJ2h6NZCCE0EKMJcHzfALTMAEsfAI+xAPOeiA8dAA91AMFfiDFlh/CcF5BGF8AwcHMmACX2AEEuAA3rB/TzgJ8eAGQVAEExh8VoiFEkGEXdgN3dAGRuACEoAG+ieCkxAGWzCFeCALpkcKNUAKpHCCcsh6QXcK3RABvv+wAXXgAraghwzYh1uQBcWAB7aQDFZYiEKIEHA4XVr4D5/ngrnXDLhwBhwAiUbABA4wAW4Qi7HgALYgAS6QDIf4hhfIdNJ3Cu/ABgLABr7QBnbwBUiIBiTgAHcoCqKAAh1wiOU3iJ8IcmQgEZSwBydwAnzQDL7AAavQC3awAXQwjnSAAk4gDkHohieoe+MHcqCAEFdQEHBADblQjyfQDM3AARzAAu/wDk5gB9RADa7wg6dwiIdYgbKXgdo2igahkKSoBU7ABxLJBwLABaGwB3sgDcDgBMAQCrDwg1X4gzZHARIBB18ADMHIBsDIBSdQj3vwDwKQBxZ4CnNwhbonffH/GHVcKA4bIA18oJICIAB8EAoUyQZ5EI3p2Ik1sHNXoA4M4ZRaQAfAsAeIEApWSZQcwIk/6IlBWAOJsJSoJwIuYJEYuQehwAVsIAJJaYWEuIvkp3ZmIA5jCYyvwAZngAscEI1VaJCmNwdDEHZcmIVj+QoC8AqvcAZnQA9veIg1cApwwJAG+AuhQJeH6QvRCI0haXpmkHwdsAd0iZj0IBAEOHuM6ZYXkgiJIBBgySbiwAIqeZjNsJn/0ImMuZrhkYi2WXrx4ZAEIQ528Jpn8AIDMYiEmI6JaBCyWRheuRC5CRtGZhCn8Jts8AomYIqzeZmeGIqutwHTeQZ5UBBmsJXa/xkV3ECIhsNPA0EKWlCYrwCZAgQH3JCOGFGA+eYBTkkQHcAFryCcBOF5V2iaOOIHwwIH+smbJfCYHoABZkCfDcGbEIcB1SgQVcABQoAQTIEFP+CgA/GOoFcFbWCdBTEGi4N32fcPVyAOBYkQ7rCgFzF7XJcBCtGYZDCepMgtDPoPkNkSpEejCsENgQkbtUASuzd+n6d7OnqTRSoQRtp5CVEDS5mTBgEHIDqcPKpWjgkLfbCCGAALLIgBcIAB0fgPRGiIDUEK7dhbtCd8tOeYB0GkpwALV+AOcnoFK9ilXQqZc7CZyaltLpqmb1kQreeYW5qlc0qnXLqlh0qKswef3P/geXsqj1FxnGxSf1+KqFl6BaDgDnRap1zqgl66oOUJn2aQnEvQnwIBpSAnfF9qp50ap4b6o9QXnz9oBnAwqln4DxpKb1UAB1zaq76apcwHq/8ACwUJhOXJDbTqpQnxnP/we12IqL7apVuKEI+JiLIKB0NQq/8gmzCgEAqZq8ele6t6qNJqfMIKpsa6jkNApwwJCnOFnH8pEBgArtMlqNC6pYhqEMS6lUF4CuvqDqAAC/G6rVdHq+N6r1zIfEMQjYkQn7loBn0gp6AQp7gqrEYnrpU6r9NqfCsan056rIc4BHLqrMOKo1rYggIRrxH6ggOhe7TqgmPgDmPgAeVXnG7/GIQRK6feWhAlYHNzIK8wG7MwMLPWeoI1YAaoOhF30Akw0Af0CnFv57BJ2a8RixEZcAVksARJa3PxinxE6JVVmhAwgAGdwHxfWhBPm29hW6I0YbHy2qzNWqqZl6M7exAcWqKw0AMDEY9by7YDUQIk+w/3GaP/UI1pm3mDyxBwenW8SZINQbe857gTsbISQbnOB6YUka3OB7gUsbbNA7kMgZ4NKRE9WxG/V7p+C3PxmRA06rlk0K0WgbJdSBJyWxHNSUmgm54L4bkfEaT/4Li8Cz6kAK5T2hMwcAXll7oMAQeSq7yHFbwWcrjOeyFmAr0UEbgIIqDxUbxQY70pJr0XoXG7EgG+sOG9A/GoULGrF+G7ZgGgB0GmOSOHNzq9G0qfqMsf4ktCy3C/9Dub/zBXZ+oT5vsRYeu2/XvACDwQzZtiYduoNrHATMqnotG30zXACQwSV4C+BWG5CVwFAZzAFIy7dfG0/FuiH2yqanXC4bEEBpwzDjm/F4wgMMx7HEwQ5At6IRzCzlfDNRrDPlwQ6jDDyae3PywQkprAPZDE4REQACH5BAUEAP8ALAMAAAClAPAAAAj/AP8JHEiwoMGDCBMqXMjwn4U05xpKnEixosWLGDMiFGPsXESNIEOKHEmyYZocYsSUXMmypcuF6X5UqPCyps2bIENA+Iizp8+fBo3Z4Am0aEMbqCgmxbj0IioLNpwJdLbOqNWCNi5m/adyYVcxNroKzCq2IE1UNAeCeTOzgtR/RK/KvShWZVqNZf/RjFhBjwWPAuMGntszr8S7Kr/OFHiXoli+jP/lk3eucWO9hDN7FWg4YxqCleHCVXIstOart+gSrNDVsmrQBN+gq2B64OXTLkNkvMuaJmKMnfWmsSKmMuTBuJMfZL06svOQEN5Upk1bb3XlIj+/7M25txjmtw/m/20cotViuNexqyc4njNX1nbDc9ZumyASmb4H1ha8HqQHkWklll9F9D33zxs0LMZTdbX1J1I+K9n11UB6mGTWQGJYkcZ5+q3Gn4MWYeEThP/oNhAE7KXUnEBgWNEOh7CJBuJIBYaUWkZlcaiHI23N6GNGSBBkIkJr5NBjQh/+mFmFFDK0zT81DrTNMTAqWdNWGaE40JAIkUiQEhcO9AYvVVrJUmIkreGlREhIgeGRw20on5kh/TBWlBWJSNAzFYH5pHVpRWcdnS5hmRieNaXzz5/1CRSCMUcqNCehDCHKkBgQ6PkPnwAOhIQ8g1L6Ukp1+cSlewK9wWeZoopkQxpiWP/K0JoWhbDGhaxZQSZ3rYrEJVki3WhQZxAwaZYYLaY0aa8idRZcQX/KepButAr0zBvvtYYZsyDBytVnUX4GbELC/gPGQYpe+k+ReqHZHbfdugdWV95CieE/iubjZbn/GBtkQXccRN82dvLKVaPwVlRXvf8Y2tVWWmp0K1YDWUGDsismbBF9hmlHb0EDYwRmwPdCqeF77aIc4LIaN3zwy2nUqx2wiBrLJhL/DqRdslwp9l1BKrb8Gr2xfjxROpx+CaZAS3cVgj89//wuY88KrbO8UBbN3rf2igdS0EfcGjTQCFs90cxAFejIMT0j/J1dZr+UWrrkIiQFowbp2nZCVcf/vRFOcQzLIjifjW0Qy36DzFDSW8JU0DJxSAGmbmDceC1nfb+sccSSnRbHMgWlu4YxmCf+UoWnFqRp15yTPFDgBemh6Dag7m16Tas3npCbArkOekEhmAgO26TeXtK5RBI0MUVxwD4QFiKGAA6fsGZu/Er5LH+iowh9PhCJ1M4gUMzXS8SO4wJVexESd7R/hxJKPCDQGmtgEfw24Ah0i7TlN0T3RK47iOzycY07bIMdWOiEvuhnvxAoAVv/gAC/+heSI6hvIO8zyL9k5wEHKqETMIDBETohmexhYQ1xMIZu0oE8ChJmaf9AAvxA6I4exE8JSLDgGmaQjxDo4Rmcc6FV/9KRjyP84xrw+yA70tGDP7VvG0eYwRGg90MhUiQNLRSIES8CodS0UA9YQEI+sJCBTmzjDstIoxTikA0lWNB+VrxI7o6QswAehHdYSEcI0uGBW9wCDPraBhKXhkYpqCEbUribBeNYN4OkbiF4+4fr3PckpHVCCe4LGOgSqYL8JTKRBuFf+SYokmWgcRlSeB/J0ojKf3yyk5/knUD04DHBMVJ7GiFZISHHSg2w8g6vtIIUUCnLUCruesKiDy5BgklgLoMfvIyDBlz5yTioIJayJBmnitYVUt7OmwNZGiEn8kEw/VKTm1wjIqlZTIRgaZT7kwjJJOek3t3hCOwIwRFKMP/GgbgpkdmYQSol2U6EaEeUdPrfLMEFzoIUdFEMuUMePcBHuinhleAAUyJhyDeulQ+hdvxSRDuhBzCAQYJe3Ab8pKACYVLzbIyUCCYjSpD2/QMGYOjj/lKj0Zb+86F/i+MjDVJQoGKwfZ3Iox+h9IwnWXNpiQypQV241IpIVSHuU0I+/hMzMDyJH9nIICglYr2EDbUkvGsfJk15tXwoIaCSfKlDDfrOmIpEl6eEKJTS8AwltNSfRrVrPGl6kZEdEY3/WNpnwHCEbFgBsAvJmV1jSNiDXLV3bB2fdrJR08AK8YIEieRCOIqQa0jSpjpLQwjEJ5BtqHSyEtliaBMrWoT/kPaodoxZPh4bTqPWNo6aiuRv59o7gKGWIDHbBumYdlHYotUgJLstQUMKhuH8gEQz9axz/yHbjIQUmCGFABjAEbHmEqSY3Z2siNKbEOkm1iCgi66Q8qclTLrXrkHkV5D8RBF6CiSt0NIiBJn73po2abue8m4xJ2kQ5db0vsNFMEIui8GGxCEHImVacSVskIhJtiXZWIOW3HqRhnJ4d65UiBQ4K5AT3ndTJx6IQhki3YBddcUEOQIM2/mMLMZYJKQ1bxxY29r75tdvPr7IjEOCyWzkT0ov7tr4fkyRJ/2WoyoY8BFeS+WRfNi1i3oSEqzcWoGwOJxRnioyNaIlNcnW/4hg5i7OXJuzFXNUCRHuskJMelIIPMNmnZPzEeDs2j+xcWli/rCeGcLnRif5ebfKRw5xhrN/xAEcORtj7hC8TEY7utEK0YOtilhpSztCU0D8h4m7tmpmbVp/E/k0qBGyVD/rAXVYAIf2lkrK1Air1dw660L+aC5zydqkBvGjspV9InBk0Y/gkjKegE2pR6sF1g059qdVzW1S6oG3A6kqt8MtZYJQG8me1vZE1uCIgoj7IIMdtxXPZe2F1NtJGDY3v/ZN7kUXu4X3TogVTvXuE7/aICcsCGglkg9wrAl6B/e3TZ78PfZKPLKzWkgnKJ4+i6fv4i1RAri1yF6Pu9DkPv+RAglzvHCQswQc6dWXy33ivO+1fOYj2a0jI45zkuTDAgYBdM9bIvPYJUToQ1/fGGKHdJAHcU8CCSLjEmIBhf5ZIgFPOrqqXhA/a90l6RDtM6b+9ZHooVq3LjtLethhtbPEGEKHwNPdrhGgdzjrdJcIBOy+J7LnHSN6UPTY/y6S+hkk1YQHyX2C7vfEU8QCZB+84wEvXfFOHiPP4Pue5n55huizw03v/ELYXpBnCNvtxlqyQSwAg6Cf1U4TYRLsCbJ0jNR+ILdfSe5xcwdwyO9xRBD9RfhhEH4QX/gTWQbHB2J85Cf/dwVpvvMlYlqDPOD301/INzBwEDicIvsM+cb/9wvCjVNwA/wKgcM3DmJ+9CukDwtg//ndjxBQgOIg3Jg//Q2yAFiwf/z7RxCn8A1wgH8ASH+nUAYKKA7CgBCncIDgBwcdYATFEANTQALCcA88UAXkp3/gJw5a4AD6sA9bsAUXUA2ZEA5TQAzj94AeOH0YsAEk4AVbEA82GAaTEAYpuIIP6IL/AIGiBwdCUAdZQIMl2AiTkISNsINlYH7cUAX5B4SXRw+rQAIj4A374AX7gINJOAlLOAVB4IT594QvOHlw4Att4ABMMAIjuAVcmITxsAVgWAZj2IOnwIGi1wcRsApG4AJMEAsk+IY52Aj3EAQOUIdjmH8hcX7cR2X0/xABHEAAdeACDlCE8dCFOegGQVAM4+CEYqiIi6hnL6AL3dALkygBaKAPbpiEYbAPMVAMeGALn5iIZUgRjSiAJ5YHhIALvmCKRsAElUiCW+AGsVAE4yABLiCGn0gKGXGLeiYCAnAGbNAMbbABkugAaDABI4AGTPAPovCNs1gFTrgSBchhGLAHfHACXNAMvuAD1fgF9VAP34gC9FgPykiLGMGMB+GM27UEG4AAuZALJyAAzcABHLAK72AHCkkHdOAEyeCEUEiG3KCPl/cC1HACGMkHXMAFobAH0iANwOAE1AAMvXCPY1gDtfh16mAQIuAEfMAGAsAGbMCR//CRCKCOGP8QkWNICokofKewAcDwkjIpAOl4AhrJBiKwk7TIkxVRBeXogF2mBXQADHsQChvJkRu5CrBAi4nIk1KoEPxoEGEpYR0gCqEQCh8pDVXJBa4wi+X3hKeAkizxlM61cgMhDi7ABa/ABTF5BmfQDHCgk3VohymZfiDXB2RAEHipl9F4BriAC3kwht7nglFYA8h3BQNxCgTABTD5Co5pAupAmFyJEXTZc7/AmdGIC4RADz8IB295kqBYEV/pbxTQBwLxC6Egk47pA993CiXgmqPpfskQCgLgmYRgm//AlVFYmJ23BB2Qm45ZDgSRfxhwBT2ZMDWQnQJBkTPyAnvABn4pDtP/OZF90AMYYAbM6SOWuRCkwJ3qcQWIAJ4v0IH51wfuMAQZMZsu1wcs8AomUJq0aAb4GYC98ArBZxBjCIX/gJk/UgOJEDeu4AvnM6ADMZEoaZn6KSp+QCd5sAQLahBQWAPuOZaiUgt0cgX/IRDIKRDXGYDsWQN4SBClqRDuoB7raTVjqBErSmUZahCzmX83ehEPej09WhAA2Ju9OaMSUQIhoaRAsaE+UaS4CAdUCgcYYKVUeqUPWBAxuhBmMJc4AaUt0aUY0ZtDAAtomqZq2gewcKXJqYj6l5IkShA7KhFSuh7j16XiWKQPCAd98KdqCgtsiqZ9cAWGqqX3+A8iGqQC/zGnAzGWjmo8ZDoQfjqog6qmGCCoAnF/fQCcShmbSTepAmGlV3CpgdqmBMGgsDCZPJl/PCmi//ClcikQFOoSX3o7ldqmaJqpu5qpBlGjQ2AGLmh+wwqAHvilrferiwYHu0qozoqmCHEFQ0CscOABY/ADP6AHfXCrCOGktDoQNYpgp2ClvHqq/rePGECsp2AGHvAD9OMB6AmrFbGSVJalzxqoYul9SnkKQ8AOY4Ce/4AB7ql248qr5ZqmBHGlUSiY3GClE3kKAtuDcMCtBlECdfoPVjoQ57pdfWqlz9qIVOqWrsoN02qZ3DmuyEkGf1oR3mpX34cBGOABsOABk/mayv/ZsGaQnYxKEPfnDmSAAYXqjJEaY7XKolyJkutarR4QlxUBswNxf/cnEB6qZ1L4lGMooB7gDrWXngvBrAKRAffXCSmKc/NXrf8Qrru3EvdHpWWXrC1BAYJQAuF6sS76tAKxsQXRspd3p41atwlRAvxYjp0ACm7rt3R7EDs7eWawsX2QARaht2V3uI5LEInJnv9Ar37LEJY5tFpXuAsRtZlLEuPXA0nHoE0qEfN3nhwGuSQxuRNxo6w7WSl5uBPhuhVhuxeXuBdRtKGLEHgrEXBguloXu/7GtwohvEaaEb8rEX4wtcbboDgBC8jbE2vbu2AZY2lrvVeRvdpLEMurEEOkqiTc6xPcMLUrUbl/B7TJgblWZL4J8b0sUQLwK2HCmhkQGL4JsQR9IKaEIaW62yrcybXdixCkm7miOhAagLv9IcCmw6QM7BJ36G8DWxQPfBXzm30XPMAafHFbusGUgr4BSLsejH8V3D8HfBMZHLpsmxA1gA+ZSwElrMGcW7cpnLkxvH817Hz6KcLoB8PdN8IyTAH4q8FXAMIe7JpAPBDqoMDqERAAIfkEBQQA/wAsAgAAAK0A8AAACP8A/wkcSLCgwYMIEypcyPCfhTQNI0qcSLGixYsYKd7KcS6jx48gQ4r0mG6Mp5EoU6pceREEmAosY8qcqbKCMTFi/kGkybOnT4Y2bnb8SfQjKhtFJ6aT5wzmQGdJoy7cWRCpwJwGsTZEKgYpV6v/bFAliMqghWMVoBJUK7VtzasVxzotWEGMlTRD3eo9CLYh1r916/6bq5WhXIHn5p4DY6Vd3oGP90pmGFigYJiCC/slOHdwxwpYjCWukDhh58k0x0rEDJfzP80JNZ92uu1HBdL/IqPezRD269aCFao+PdAKr9KDLZMmzru55YGdYeLsrRrhLStibude3lG38++xKzP/v3r4oB5/yCE/B8+ebvbXlQtOHzh/8Hgk8rTn3p+8+/j2kmmFVXAK1ZfcQVa8NBdrB90C4HeYvYdQCAPdMtxBaYBjn0HpfdbXgyF9uNIa5j0DnX4E6fHGbf+BCOJO6YDBEBJ0HZRPDigq5J2LzZk4kR4IvQFBjqbxiJIY1aGEBYULHYHhXUQa6ZNvShWEBUIkHrFNQVsaBMEbG0r5005UVnRlawcxKdARSmS1Bo5RiskSkzgliVE6C0Eg40Bb0kiQEmi1KGdKaWgFkYg0IXGHQeDcEuegLB1KlZ0YxrWnQV0KBIEV8JUJqUpU4eTpRxAU5CNna9zE4qc95YQVRJQW/5RPRZcK9MyZBNXWKX2spnSlq2mEOlCsFEF0y54O/oOnQcZl5xRhvaIEK5K8VuTnQrUKBCSJ/8wKhoYSHkTcqNEallChv8Waray4cklQCI4MVhiB5a6E7k42vOobtwelo2a3/GL5D344zZZccILWa51ASbpKUBpcCbTuQvnokaxA/xZXarjySadwRvrSV2hOsBp0cUNXnvxPpgN9O/Jfv3X8cUUQlAwRtQznjDO5BS0LJEFH5OPku2AauKBsM2Nk6LA4VyuRiWCMtQ3LAiGRw2taeXxVYNnxnLRBwQ77sE4CIfrPxAWpHKSJBq73NaFk/+bpqQlZGCuS4NwMW9bv5f+U8NsfoV0QsgUpca2tYGIN+Exma3rRvzRKYVA+xmBNrteLz5TsGnowuagUUtyxaHE/KB7R370KXtHPEl2sRJsELSP5QCHMAGTblGX+kYmsR3Tsn02CY2LYutOker+lNiTFMoVzerbaxfPE7awNbTk7QcsXFIcF/+jxzPEIEZs0OxJhQSL1DYHhgR7sO3k46AXNMGsIP0MffUh0D4Q+Q+mk4wHEYzjCNZYnO9D5CQkzuBL9/pG/+2lEJXhiB/3SYQNVOOMWWHgA6O5gQIEoQUP/CEHGHCiToSFECYtq0/qEhgUPGGIUqNDDAEFHQxrF4Q1rwMKSeheRxpGQYgqRnBT/8uGgdGAhH+y4xRD0cIROcBB0y5DdHbLRpRz+kCiHi90ylICFW3TlFiWBQQa2cQ0O3kEJUIyDCiSXjzZeMSS3UFsWszgQAgpkDV4UAypQIQYZ5aMTndgGDZeRDRXE4R9SgN0bS7iQO0RxGYvqRAiO5YFkpeMIR3gi6FQwA4HALzaLpAgPGQI7KDLvH2d83dCApMlNHhKR1/OgfELJEPA1koOPZN4GR9cmIUpOBXWMJUFOJSLxvZGODHGkFOKwDGYyE5XLEx0NlwlMTwoTIZrB3OIutj+KOHJRuKQhLhGJRtCpYQafuyYi/6FInTQtlGmwX0JSOM/RSXNl0kzk1NBo/0hr2rMhxpxZwBgmz4JIDoWjO0jo7uDEhOqQhSJcwzZUAMJPrnMqMaNl3C6iyIUidFFbZAcYwACBYx0rH9kYyBkn0hU0wXMh7XTXn8ooOg6u7BlxPFaw8tHJFMZ0MwHVaEREJxDRQfJ1DIxj2JQApl5e83oJLUhQtzmSO5SxgGeUHBImGTYrkOiJF9Hm1wrKToocFZdEBZ0StoEFGUEAHKUqZyPDJ9axGkSdDYEkKqPoSafCDguJg6VFSCZUhUSVIVGUZlRpOLCVXc2aSissTCUCyV2W9XWJFIjwVPpThZhwqm+zU5eo1pBv3hV+2wDHnkLQWckexIQFGahEWObIU/+WdUuva1McnHc2LbmWId2cLG5LO86yshOp/8iGIm8xyoS0Kbi/Ne4JDSu7wiH3HyrgHsOSV77oUiSzA1EkSA2CQkVW00G/M6x3JdLauWIPuXFIqUBySl6Vrjcmh11nZs/ZMgfZsrGSXVZCtkRaUl7PtrBTgRVgV9K73tciBZZuO+MA3l7WEbu81dNB8gvgBzMkU9frUjo9mF8pVFNbDfxTex8s4InIdbrxzVUIWmxfgiAzZ78F45okIkwOU7So121Ic2lpSzdiZKUCyUZCg1wQDnsYIdzFyPVMfD0mTwS0T/akQrYRY592tr0nI2uWO9yQbIDQgxE+F/T+O2aDIKH/SyeWJUN4GDaqiBlwbD7InszXRjcezk9KoOLKXpdm9KENyx+DbS3PNtKRtoykzwBSCHT4j6AZVL7srLBBZNtmgjT604IDg4kgYCIR/isOZ15ZmitkMsm2yyCgbnTd6AsBDUdZuQQxskBorBO1GWujQq1VrGU965waeyDPAIeaRDhkpY6t19AO9rpifTaFGPvY7+JUskZqPwtdDHrx/IeFQvm7UH/aOtdW2xEqVyHogVvcD7vzD+PI6GE7miDpTsgb/kXvhjhoJ/Im4cXAsG17g1oi34ryvc2F404vJFli1kOqb6Fhh1vkiN3K9as/zNt/rOHjCuG0xUeyjE4URNE2/7ovyg2y8oG0nMwESXW3Xj5yhNzYIkcA4dAwWfOV0HxlIKQez3tOFClo1+XQJbpMwKHonyvdV+BoF6Wf3hMsxHSBVOdJPgbqvSEfJMVZj4gxeFjrsHt6IqWKMkLSYYH8pUPtaG8zry3yjKNr6hlwNztKQtBNUetdJmMfHNj/HhIlqN3vhFeJHuxuq7wn/iMYL4jjH++RfGSMpJRPCeP/QerMo+SnePe8SPTA7hRNXvQUycfG9XB61EvEAjx8xuBd/7Sfdp72GSG9QWSP+4xYsSCs7z1GrkE+4I9hzh8Zpdf5R5AfzB0kozy+XmT+DyI4UvgWWQY/EKIG7FeErwXhR//3vU8RfuRXDdsn/0SoL5AHqF8isPjGQeBwivdH5ArQOMgpuGH/hpChDwZxCvXXfwzxDXAQgANIgPr3D3BggAiogAUhDrLgAEEQA1rwDWVwgAQhgBAoEOKgBQ6QBW7gBvtgDjoQDsFQBQPBDRwIgbBQD7HgBVsQDzS4AvGQCeEwBcSwfy2ogLDwDiPwCDO4BVsQBpMwCTeYgxlYBTzIf/YHB+VAACPgDftQhVtwhEfYCDgYBPTHDSz4he9HD75gBA4whV6wD/GAhZMQBo0QDvdAAkzohQJ4CipIfjLgC3VgBEwQgzOohpPQhjFQBE3ohV5IfnDQDSbwBXXgAg5AhY3/4IeNcA9BUARlwIICKIdOKHywEAGE8A6LKAFooA9XiIXx4AaTiAfiQIiqmIksAQd1+FuwQAgR4Asb8AtGYAtokAVFGAZbYIpFgAe20AFzyIP7xxKnAAtwoIHRhQFsgAtn0Ay9QAC/wARoEAv6oA9ZgAbjYAsS4AKpuH+ECI4qwYr3xQICwAcC0Awc0AYbUA95aAQCIQryiAKpGI5fSI4hoYwCgQHeRQnSkAu5wAfNoI6r8A69YAcbQAd0gAIosAHE6IVVQIgpAQsGgY9C1QHUkAsnoJFcoI6IwALA4AROQAfUAAwiAI6YKJHYdwpa4AToKAAwyQehsAfSIA3AAAx7/yAEKLmKFokRPSkQ+ihZp7ABwMAFbHCU55gLA8EFHAAHckiHKel9dVgPdAAMocAFMHmOfICVqyCMPKmK76cFKLAHewAM0sACLLAHV0kPTjmIq2h/ySAKAvAKoSCTXGCUBdADGHCPPDkSP/lkHSAKbPAKXHAGZ+CML8ANsKCXp+CKfEmA4oACSHmYZ8ABxHiMcViMKjEHNReZR8kGZ0AIZ9AHECmHGLCXhZgSCWhxcCCZc2mYQvAPlwiOx6gOq9l/rckGAmCYzXCAfEmIoEAGKnGbDncKX6CbzlgAK6iKAmgGQdl/9XCUZ6AIwikQlmgGKCkQGQCB9bCbZ8CP/wCAp/+AndlJQokAICIAmnlAEKCAkppZFMRJE4lwngJRA/TJHlrwCj4QlH2wkwihDs85KPMpJsnwCgBYEBgwBOL4NvcpJ7DwAgcxBOygDqnZgQOBARR5EGZAAT3QEAeKEvH5ETXwNQEqm0NQOh7AEBkqfD1YEEMAnh3aECWKENX5dCH6D0MwBAOxorh3oxZRfAoBnnLSoDziowhhpN6FpARBf/TXmE2aED6Kjwf4oRkxooszoxaZjKeJoRjaB7AAC1tqnfz3ivCZOTNqEMkIBxj6pWzaB17qpmDKgO6pkgZBCgsxo0KqUUjKpm0KC2/qp266j11oiZf4lxahpBWZNKtZf8r/2KVu6qVfCqk8eqEYQIyn+aQGYaUJcQUKcaYapaaRCqh/OqkEUaleaAYJmqP0NxCa6pOcGhFUWjz156h86qd+mhCVSptwkKNDAAecaag/4amfoqWhaquBmhCD6oVw4JyqWn/AahBLcBCvShAUIFnJaKt9eqwGgQGOWQNyqKZ9kKK056TYaqxeWqpAWag8mYyngKFD4A4gcQrsAAoUYQb3Q65tCqcASJHc2pYR+ZVWaqf/YK8xGp5XAKz02mYqKIDEuqXcyq3qSoj/6oU1QAp/CQekCa6gkKcF0QnTOhBmoKP7WBDCCjhkKpt0KKaEupMQKbATgbEfO7AEEasxm6T2/5qoycir4visE1GzJZtlHEsUFDkECWuhDNEDnFoCfSCyRourWgYDTRsRarCdAlGzUTsQTIujV1sRPwuBBVsQRduBQnqAN5u1BAGvTbuYAxG2QdqBH1utClEDNbAEwtm1vVejKip8cKsSbNt7QSsQ6hAR3MCP6tC3ere3ZysSLmu3i/S3K1ECFgGAjsui/cezfiAQlyt8LjsR6tCqHloR/BitV8S4XFsRoguBiLqtFwEKpKp0sUoR6sCZpkuvJ7u1B4G3JHSzrPK1I1cDgWu7P7EEvMsQmfsPxWskeKKkqTsRmysScEABpPsPtSAnZtupq7sQsGC1UaG2Dje5H5GJPZ7wumNWss27Enl6vHLCswqDvrULrVHbugWBvle7vMBLEO3rFuobSkRKS94rEOJbnDHRv9apdLq7Eqfbafk7Ewesd/QrE/9bv//wu0KVwJKBuBYKvw4nsBTME6TwwELVwCnRv6QAuXoKwUaCwa4Fwh2ownrBwrhHAfsrEO0KvA+svRbqwlGLw/aHu1sLChIsENdwv1dLCiNquPX7w0YSEAAh+QQFBAD/ACwAAAAAoQDvAAAI/wD/CRxIsKDBgwgTKlzI8F8aC2n+iWlIsaLFixgzatw4EMyaChxDihxJsuRCLLzOmVzJsqVLhMbSTHxJs6ZNjDaMqbzJs6fPgenGgPxJtGhLY7xAOjPKlKCNgzMFinnK0cbEiU8jSowqdeDQW1ZsgFQ6tKnZkWUVck2LMIS/CufGKmR71iRXhkMryK0ghq9EiXQJahVINy7Bbcf0/isrl+DOumf7Au4bNfDBwYvnirGSxjLkz1ALNp7oWUxlhhCswPVKODPo165DD73blfXCfDkMCzynkndv2K+5SiY4m6AYmYQ9D7QCQTHx2MqBU8zHkrLf0BKRL44Otp3z56Klf/8Gad14Y5Dav7d9S3d1wcfiOUJgGZ14dCU/1Btk7DB+3et/FRSCQGsMpF1Cm22H0GoqgQSffxcV+JOEAkEwX0LPqFZfXhC+9sw/FhqUDxIEUacQbvrN1SFoWJTEXIorxvjPgATq8Y+JBZE4UFS3gNNXfTJiRKFPz+D4zxEnsRckT5iVNFgatxD0IYLb5AfkkhrBYBxVN90SJUKbJXUllhpFNBhtIzV5kBIDZaggmSyFYFVBB2aUzmU7qikQm0fmoFhjcHI0ZIB6MmTjRV4qxNxwf6EZaEZZCRTRcab9wyVCgx70pYEHIfnPNuDItFdmYz5q0ICDUXWpSFBO6tCmB8X/4chilF3VUAWwmmqQrQFyWtE2LRp0qEC5GpTNGpWS11qvum5011PH9SfQqgUVS9Aaw+aoxDbZ8FKpcLEx2yxGhfra0DPYEjTgnQdJAQ5gUo3F6LLijksQGAtFWy5DQ64BQblqvLFVvITdNa+9DEUrmFQyOfoPnwaBMaWkCqmQg2kz5ZVxV4AiXJAHdOrp8EJazafHxO1m49BatU1W1sgIQytyVwoThAWNgt1yYJ0F8fNupQUBXTBfRMPssXEUM7yjQRcSlOvIKhQo9K7wHk3RqlhRzDNB7BaEL7ENI6TEDGBgXJHRViddkbUGfVmuuwPfShzaR6dRbtcLfd2mQlIY/xN3Q6elzRC1AuFdULYg2pwO4nv+M4O/OmNEt+Ai4av3NtsgtEw2WOgBgd4XTW412w15mUbTBy0jUBzvhqCH4ZSvhDqBB2HR4oVgkD5QHAJlo4TtOMfeVIudexBi4xBnmg2JtgctPEXBM2RkQWvkk08J+XiQjg023BLC99RlbpAUKv9zM0GzP59QsCF52okSR6SByvxRpiPxGttI8Y/+u1vxzxrnA4r6KFKu9BHEU0c6Qicw1wkIOKMLQ9ADDJ6RjnQ84xlHkILq+KSCzAFwgD4xERI6MRAlKKEHzkgFKtiRD3aE4BkWwgL//rGMOHTwRpkCoU2kcId/XANzSkCCB/+c4YwolaAER8jHEfI3w2yoQCDbmJ4OyVWRIyiBhz381DY6kb35/QMMWLCiEu4ghRmqgHfL4OEUQwI6gSAQigMpIxbHeAcldKJFt+jeLSQ2oG0JBB7vigPv1mgSHRWEf3dI4x16uEhGmq+C9gMDGOaDBCXw44n7m6FC9iU8PYWAfUdAwhsH8gAyynEZqtNfGuH4jwuKTwXlKyNC7iA+c+lQdwyh4yI1iEqBIPJhJsTcHwepyYaoSXRWe2MWCbJIOmpQlYr8RzNNKAUT/mMRqVzmQvSwKU4S8mGzzKIpaai6aVpTlnEo3xghlpAoDgRaOvTmQbJIx3+UsocapOc2lgj/MRX4L5PtAtzSOsm3gWSxmgO5xhilyVBgmlAJ+fieQPLxuH8gQZYEYZM2NwlCa7EzIXfoxDWkmcgSnnMbOAvBu2bEzo0yRJ72ihIuQfoAO96zh1d8aB0JggS/fbGWLiXZQEHIuI9Kk0+LvKcGwcmmdRYEHIe6hRQlB0KtMK6h+tupQMqZSFRW04R1tOZA8gEOt6GsTOqD6fhIeo1EamCV+3toTle3Uru1saAIUavHSBRUgyxSmr1E6BXFORB/SkpNxWQmmAbISaMys5Sqy+RXxconeBhIr77EUzKrxZFGRjaTYV3o6lSQxciJhHBpy5X4+ORYg45Rk2VkrfiyUb4j/4BBnn39pkDYJxBDrsmeot0TRgti2E/BTrckWe0sx3fFQ2Kyjrw1iEaNWkvdRi+j4CxIMzMa3N2pjE1S8K10F5JD5C6XoX6EWGL/oYKV7k8g+FLTRtdrXvFW169iM4hl9+TY6s5Qk+IlVuzuOpD7XqS7/7AhQ7WKEPqa9145SoiDEXJG/iF0ubmd0YMt0lc1LvMOhsVnaw26YY4YEmKsfdgyK1vCCeO3xAtBkoFnaVR+qAynG73qQWb8YAMupK/ZcK9YYVy6hOhuG0PmmwpmmGS8EpkmCuZvdi9C4CeftbfjLYgahNzUhfD4yRcZ5cNqWdwxY8RIezyIj2E81RJ2UP9HwhzxQc5aLMxu+I1xmEGBv2wQBK45dmJOyNdk6qVCJ+ogOIvDP7UIZoxI8tGSbJuhJx0lMOANC9mgDomQEOCBIKm8dJqihCANaSNTGlZRuuAaVtoiJR4JIR/6HJQO7bR/zNRU1/1ipEutkCgdj9Y8NSQEnpEtHUvKtLZemJ1lFF2v8drUk0YIOH4wEGAnu20RgZWaoqSVW+vKchY59ZzBoTdrVwRKef3moxcSbYTkg53mDreZbL3sb4N73ZqidELeQKFC19qYbuumef/8b/h6DRxNi3ejb3MQE2WqzZ52r/lAvXCeMDiBFU9Ip0niqTj4NtAZ74nEXR3yoihh0Uf/gnjJV/LGZZDQ09QB+cpdIvEbqXzmLMkHyj+Za5y75Ahv1IOxfc4SC2TrgnOuyNCJjl30XZnplZNSCN5ooeN2BOroy8gRsjVsrNMkHRZAWde97hI93BeGZHcJFgb1jCqnPSQoldLT3y4SCxyO4HTHyNQLMva8c5zaUvK7SezOd8GTJAT37bvhBcX2pS++IUYvCNIfz5GPKp7yGAkj3/GO+YRsXfJz7zxB2GGQH1xjDIe7quNhg/qB6KH1ZHpAzf9BBNFnpJcEUYMabH/7nvGD9xfhx+9zv3vgd9b4FelBHwoCBzggvyFw+IbzCXKKUzz/IM0vg/Zh8QeDVP/6BMFA/zKMUIQY3GMKeTBHGQryffD/Axb1QIM+vLCF+rNiAOEIRhm48Y/qWx/8sLABaPAIWxAP8dAIYTAJ8RAO4TAFZeB/7Yd8GNAGsuAN+1B/W9AIk7CBjZAJ4RADcHAK3CCC/2d8L/AOaDACj7APXrAPCbiBYeCBU4AG/scNI2h8sGACG8AETDABK4iAG7iB/5AJUxAEVVCDN8h79EAIvWAELuAAFrgFQQiD/3APQSALEOh/vFcOEbAKdeACEqCCLjiF8eAGQVAMslAFIziCEdh5iqALzfAFX2gLI+AG8RCEYeAGMVAMRWAEImiD1WeDtqcIEUAIHLABRmAETFCHBbgFev9YBHhgCy6QhUdYgpjnCq9wBibAAb3wBb/ABGgQCxMQC2jABBIgAS5AACRYiUn4E9ZnibEjAqHAB3wgAM3AAavQCxtAAL9AAKLwi6KAAsnAhoHYhpQHB06QC8rIB81wi6vwDu9gB3ZAByiAAk7QAWtog2voE7A4fc+jBU5wAuLIB1zABYiwB8DgBE5ADdTgBK4QiIAYiLwHBxsgDQJwj2wgAHywB9IgDcAADHuACOKQhSJYBT6BAcglAtQgDVzABvmoj7lwAqHwD1zQB2sIga1oe8mAAv8YCuVYjh75D6sAC38Yj394E6SwYRtJjujYjwHZBiIAB6BwBSXJhvx3E97/iFwbKQBnwAX4KABcgAEiCAdLAArwaIwaiQJs8ApccAZnQAhn8AI1OYKwAAcZCXwdQA0OyZO4cAZCYJTwCIig8H7XJw7U8AoCwAZO6QvNR4LF+H8ZAAtncZMDBAdnyZVnkAzVRwEWCYiC+BN0aV5wAAxo+ZQv0H/cAAfX8IciSBQ5KZjAsJS44APO94d9QAYkmBBkEJjHKA1qeQZyiZg2CAp96X4DcQosoJZ5MBDZyA2wMJYMAYs1kZJThAivoAgFoY0iSAFEEZowhprNgJDUV4PAIZvPswr04H3aSBBL0BDLlzY1IBDRWRSraRC6yZwNAQs94DHTeRCcWROPKRCA/1gU39kU3ZkQicCNB4GUPRGe0pGedRGCIuGbnVeeAwEDIfCcCeGeImGcuvWXpjmcCGGfzIclBOqKBgmLsHigGEEGPmd9zReCEeqfDMGg3skQ8iCYp4ABHAoLHvqhHIoB8gmIaiieBmGQFmEGNXGeHcKecAALGOChfQALM9oHNvqhVYmRp2AGVsl+L8GbsdN8PvqiNzqjNHqjcvmcCCmi1WcG2gigNEGfFcGiEHKTJQgHMYqjNrqlNmoQctl8QjmVI8GfuoWlR1qkR5oQIRqCNdmYIjEE/6CfBnEFCQGnR0OkRlqkXZoQMIqEfmkSnSCnZSqjSLqlfNoHThqnbFqSJf8hpSyhoisCpjRKqEaqEBhggxHafJhqiWRKdGaqpx7qpe8nlLrJDUe4nANho6BAATDQB/K5EsL5PKfwopNao1JalSFYqiT6D+VpfTAKCmRABlrCdLO6oSF6rCLKpmZQgyVpfRbKq//gfAswrBXRnLqVoAPRlv9nqonJmNwKpSRxBZ2KEZDqMSg6oE/KE6THEeN6NOfKFEPQB7AZoBnRnNYaq/1HrwURq+4ACxmgrxTRQ9YKsAxBpwSLEDCAASWAkGYQq4J6sAixnRA7EP96EAYLsPjqfuVaEQZLpo6KfO5AEA66EKSwqrY3ryORsYJHrQwRshCrDgoxstkJsxdLdjL/SxEqyxDCubGC2RMZgLIU8bFERqUkMQQSO7FEG605a6mNlrQLcbNBqxFAezQcOhIUihEwMLUNAZ8Zxw0PSxDPahJL8LWP8qyw55j/0ANXqxA0OUA9FyNwAKSUs7ZG4bQLUbHA150uexFCayp2CxlaWxG1UKVNEbgccQpksLQL4QfxATIUYactQbbPZ7g30Z14SxHtejQ8O6A8obgHMZM65LlEkZ410JxhS68xuhCJcLn0SpfLl7k18a4hR5uiq7kNQbeyWhGnuxJ9O7Ezd5UsQbm+G5sVt7vDaxRQa5qwS6+Se7wKwQ0167wlJrtGMbALR5sQIrzSG6TbGyPa273gHCsQuEuwyxugMOu7VwC1+DC+zyef8KkOXAsZAQEAIfkEBQQA/wAsAAAAAK8A8AAACP8A/wkcSLCgwYMIEypcyLCChTRiGEqcSLGixYsYM2o0eAtEhY0gQ4ocSVIklnTnSqpcybKlRjHGILqcSbOmSzDGUtrcybOnxRD/dPocSpQoKgs2PhpcV7SpxDQHbUQUaOOfmKpSqxacuhBqRK4DUUVsV/CZlQpKCwp1yrbkx7QMucJliERehbXn5rbdm7ECV7B+9QoUA1WgYIJKz4mxwivt2qB8I2cEO3gh4YGHCeqEcPZcXqFrHUseHXerVaVgxaj+h5YikjUp77LWmbI26aJYJrMWAxct4MFTMxtc3Niw4d63kyuc+jctXMIR0QonaLa1bYGhISufuYbk3OC8rVr/LSx94pE1rQ3ela19u/uBqj+GD/x3cPm4jPXKlp2X9fv/BaFm3D+3YMRZeAiB1h6A2/lVmVJQQZDPQHoMh9AROaSX0FuPMeghQWtM+A9QA6WT0GJgTPfhigkhMVCIEx2oIos1URZSdwRtgxGGGk7UIY3JVfiPiwLlZpCOW1kBQY9AAgnBQSYKlA4WIYiokIxNZmkQjhAUOFhhDPE4o5YsgWmVViE984+ZEukIDgQIkkkUcy7ZiJAS4MQpJ0/sQCUTmxLZ+OSaBNl5UBzG8BadoXuOZKVphAKKUAg4EpSGlwiBgVA2a8TXqE9gojmVVBIdYRCYjBYkhQpHpOGbfOKl//ppRrnVJxCqsh6E6p8FaaqpQHHMcESBX0mHHEKSzlpRslQxhGMaYEZZEKYC5ZONFfn86hxiyrbEZkQQ2WnopQYRmZASKvyTD5uBWaWant2+5FVl491KL7gDPUqolCGoWdCgBPEzwzb6OhinrWPGa+GpwBWW6y1gksiQClZsY2Shw7WrcEY2QGvpV7fKtCajQEE80C2DSmyQFPD8o8TF9GJM58Yi2QktvpbFrBAScWSjhBIHMRrdgDSL9C2bIeR2C6bvMjuQCuAoYSpCbxkGsn1FT4SmpZVdBl9Cv+p8brpIhL2Qg1mXNJWf+x70TIVLDwQms8Fu80yuGGOWNkheg//9j79XJkRxPtRWBOveFW2NEMAGhYBp4QVNveo/ehTo9Il4I87wT47LnZAUA/GTDeXPmG1RwppvpHLbCC3zDzzg3EHlP9Km7lOFqxf0qMcLxbHIkJXaTlTuWFAZQgh6TBilyQQpcQfQT6d7xIS5C48bO+wc/8wtFepRekJWwq6uvp5b3xLgA01dPJUe2ABDbnroAYGmMBMUBzxxEEwQzJebL5KpAPxH8dihBw94gB2Em5L3vEc5g2SDbOQbiOn8B5LaEcRcxTseDA54hHQMIXlrwEKFGAc6FcRhSBGkYE1EpCNTFS8f+cACAjtxBDB4IARI0J9BloE/KYBOhUXJIZH/8pFDGh6hE/+4BjuWlrxtIIkgakiXFFwnkPMAkSSQK8g2lLANJHaCi1782R06EQIwXOpJ5hII1P7hw4H88IouMVcXnwe6O9hRIHf4xzKely3W5WZVQPPhCam4kcwJj0RTI5ISpriMNrLRh40cyDbKCAESZuMOjjxIHofDLMXB8R+VQsIRiJTHZZhyinhkIyb/scp/bDFgJ8zkQoJnyKIFz172YpwW77BHO9rRkb6048986LyBoEsgkTwIIacltk9S5Id2fEASWdnGX66yjdD7h+gE8kaKqOkyYOmf+W7JyoFgEnQPECMVMbnIn3GRICZ02Ru7ea6p1auZ/suiRPIo/807uvN5PysIPKzgyicaJJsMEafm9GlOaqYymMV0GdB+ZtDuKGEGAjzeSGqZtkslC6HBfEAeAypGih4EWwSaoCYl0jFnkksiIhUpJkfqznc2z2UzeBIYVHpQeiKEo4hDH0Ly+EvX1fR5COlZyCiySYWIzJl3IohMz8lNH0qhqQVZo+MUShGudrQim6TpIrGJVYG0zJX1q9knwWRPNxLElDN1mTx9OpA4pIuNCDVIWQnyw7x6NWsMVSYvN+lOuj4NHNwEyV4pmEKmXlUghR0qyyALNIOG5K/Wsywrf2nMLUIvr/9Q6iNPNhHDEsSTmttdQjSrSle6zImrzQZiJXqu2v9CNSPZ5OxNFaIC0AVUrgWp3m0vwlodQdOYNj2UCiYKtMVGdbgjwWpleTs62qYycnyFrkXayhDQZvWESAVrQ9OnKxXqEpRDSiP0TJvUs2JTuysRkmuNWZCIHuSHKsgG6B7r3N32V77wJQh3L7Iqgl41kBOZaIA14l2BWBZodqUvbhdcESSkMSHh/Uc2TojXDCfEng2mMEJgWK6VNnWNAJVIlQjSXxEfhJw5ZC0378rKbMp4pS7eyIAJIlvIsjfHRektZYdq2/ICucKqovFvMeLdLPJ0bzvekUHiMFvYShgkL/3kElViKp85eBtRngiAtZtWZlakQkjAaBUvjBDNGin/sFDdqUqXRufAagoCzwio8cg5X4JMqMwcge6TCVTnuC0EHGvQ6XklYjlcbs58gGZIoQvkJZQRRA/g+JWhJ9UVrhEEzrbLx6I5UuidGeNkoD4IxNjEvFulWnOjnlapEwIOIdH5IsnCrO1i/elZHwTTqF4J5LJMQV4LxNcIyWGwS2IyXe9tUIMa9LGzCA4S3frIGgkejF5UJPQKhM9H4DAoIz0RcmO7IvadXkjCfG6K5C9f7G63TZDADwHbu1oWaay8F3KHN6Qv3vumSRzMdYQd6zvgIznCbPGNcKJ8cSBJazhRrFApPQhX4ggRKkb0cAf5pqN2Y6aQNzGuECy01YIk/49RRfwFgW38YCCVtIixU64QC1Bn5jQ3iZXwjPOcg2SSA3lGz32ukTwTBM9En0kIQHD0kCedJEhQmdOfPhIlyPdtVGdJCNqK9KxzWWVD9zpFLCBfBoqdJFtv+tmhrrJnaHztG7dA7d4O94vg8NJ0r3tFjtD2sOs9uDCwOYX0kI4xTMTwFJn6PxBfEsYTBOU8UbxK7rBwPS7z7xjBKj/UgPmNaKAg9e78RZZR+X+ogfOit0iLU78QcfxDHLAoAQYIAgc4sD4hcOiALBwQhBjcQwcFsL1ATgGHU9z+IBiohwOy4IZ97KMB5tDBFHhQ/FMY//gF6QAORuCFLcTj+2GQRP8jwhGOEVT/+tj/ByyEQAJv7GML8G/EJOafiUxMwfzWt376d7GBEWTBC/vQfWEwf5MQBpkQDvdQBvmnf7fXByZQD0ywfI+wD/JHgGHQCJlwD0FwfgyYei/QDV9gBEaABhMYDwQ4f2HQABooDgt4CtzAer5ACL1QB6LABBPQfSc4CfEwBUFQDLKQf9zggqkHB5wQARzwCy7gAkyQBfswgCjoBjFQDEVgBC2IfpiHAc2gC93QBgRQB7awfPsQD2GwBVBYBHhgC3VgBlVgfdWXej5wBmdgAqvwBV3oABOQBfqQBWgwDrYgARKgBVXIejjABXwgAGzgC6vQCxvQhf9QB0n/KAqQmAwuOIlCKHrJAAwnkAsnIADN4Asc0AbvYAcbQAcoUIp2UHxBaH3c8IJ7IXz+AwcbgACZeAJcwAUcgAgsAAxOQA10QAdOQAmUaH1VcHsdYAehIADIyAZcEAp7IA3A8Ix7sAosmIqraIVOQQpXBAdO4AShwAavgIxc8A+5sAcnwAdcAAuTGISreHwYgAJOAAx7UIvgaI4CsArouIr4uI5OwYoFgY3mAwcokAtc0IzSIA0ssAd7wAKUUH3VmH/YBwd0cAJn8Aq1WJEvYAZBuIYYgAF9UHzpB5F8cAZsIABweAYcAAdr6IJw8ABLAArX54qjYY2aA5Lf+ApngAuv/9AHGWl9FNAD/AgKD0kHAvCNN3kG9FB8teeCfUAGB9EHrAeRbBCVNykEKKmK1XgFCIGVogcHdjCSN3mSDJmKw6gQPbAXpACTtsOVI4kLZwALKQmE6KeVTdEHMvlJ7+CNhEAP/2CVqihV6TcQd3kGLyAQqbiABHEF6vCXcNAGr+ADwpeO+viXBVEFbcAGs0eYDQkSaPl0q6CXBOGC/KgRZUkSThlgnkkQ+MgQsCAZm5mWmxmZDNKaNpEIA0GbbdGadYkQFDARifkptnkQ/igZoelivymcFkEGo0lBNSAnSzARpSmZBOEB0MkSchlguTkRsHkRGDAECPeYnzmWqEkTz/+JELJ5EECZOra3kbCwkRiwngMBhDxxndAFB7AAC33QB/Z5n/ZZn/+AAUlJiS84nLdRnOH5KXDAkfeZoPiJn/8wnrCAlKC5iuCpd+2poPqZEOv5n5k5oT4hn3tTofu5oPeJoR0JB4W5htxQniBxmbiXEB76Ke1Zn31wBQlaEOM5EBQACtWIj2YwE7NXnQVxngexmlkjo/mZnwpRmhTwny5oBiZaEyVApAZxo+iJoAsqowpBpAvIkR4JCktQoizBncN1oDKqoOqHe5OYkh4pEOs5owIBClJaE705EEy5N8RnpPppn8iHisGIkS6Kfqt5BTCwE0K6N7UXo/upp6v5oOf/h49NqhACOhCX2Zz/UKchYanCg361t6n+yaSOmpoMEakqQam3ZXunAJ7DGKEB+g89yhMsShGvekVWKKoXEZwU4Q4JEatH9qI08aNxShCtOp0E8av/UKisKqxDKhAZIBDJiawLATqD6qzSChKgIKYCYa1AOq3aKhElgBDuUALuQKrHdwrWOhHGunabWZdzOhDBqq09kK0Ssa5iNwcWIa8HQauYR6VvWhGC+g/LmXXRShDsgKshgQFkgKk51q4TsZsVIaUKyxAquq36+nQRuxGg0KwS968rehEVm68c65QEmpaksQTiinEPaxAaqxLEaq7Ck7LKoQ706rILwQ0wcK7b9EoQs4evt0WwCeF4G6GzCqEOQMsiuroTGBsSPjsRRYtt8KoRMBCwN2sQcMCwqVOuC9GxB8GzCLG0JCG0/+AHUTsQrNgD3aowMssWtjoTWPsPpFCyQHSybUEKFHAFHGoQJUC1V7Sye+GeAlG3X3u00Mmhr8oPZUsavOo/4MmK6KgcfmsTvIoBcAtVQ/sPQcgSFdsHeAuda7tvhxu2RBG5FHYKaeu5pEuYQwG608qfOeahk8sSXCsQpDCxD7kQNbCsC9a5krmqe/G6ArG5RYOWo6utuDsarVu62iq7f7kEkQoHbmu80+q2CCutmOu8vUu9dNokAQEAIfkEBQQA/wAsAAAAAKgA8AAACP8A/wkcSLCgwYMIEypcyDDEGDEMI0qcSLGixYsYMaaxADGjx48gQ4r8mO5IhZEoU6pciTEfmI4sY8qciVKMhZM0c+rcKTHdmnM8gwoFaaOiMQ84/yX952yoU4RFC8L8V1SMDYhYBUZlmKboVa1UC6L6NxUMuK0Glz5d63GqQLdvBapVCFRgvhwVzp2sy7Zv25MQcQo2KCaN0rkLz4mxAqYuX4GP/Upuq5RgYTEVECc8CcFKu4JA9Vb+F3kyzVsZl2Kt4DZwZqNrkuYFbbq2wqRT4aZxXXExL6BqgRfUbHuy2qxvDWcmjlDPG9kDcZ6bDrm49YGBCare/bqikh+ahWv/v06e7Nupu0dTTAMuDXOCpcsXZ00fouF/9yli8dcd4V71/6Amn2lTsYbfLbeAEcJACw530Bt6vOffgCLlY95KEAyExRoHZXjQLeBgNpFjFJKXzj/P6CHQGkhUlI8x/ZU4VH4ohaDiP0cklCNhVkAg4UE/yhhReimF0CCHDXIFQYhBClmihQhxqBASeDXp5IAtXjgREuCAYeWVLNF4UZaWVSRFiCKC6RRcGe04kYd3ZPOGmGryVBhZRKKVkJh63MjmQiogIeCXdX6Uxm5i/mmQHlBapihCcWSDhJ/YnURooQ3haV9H9z1KEJTbZOmpQdmAowSUaV6K6USI3hmXQHQm/7SNEv+8FBFqEECQTzZK0BqdlhIJuOpEruJnLGHEwuRhQWAQpISptApbJnbDitTaQPelV5VhYvoqRkfLurnsQCq84SuyqapaLUGxHjvqQN7qWJAU/0ihghKhOmigVO+uqxC3+LmaHrf2LfQtRWfeQesadAIml1z9+ltQfukVduhlo0qxjYoHTwSPFfQqlOpo6larZ3KXEYmnQS0+A+tBSTrL6x23PfxWyf4iii1BNuzWs7sawtruPyeSCq3BlgmWpsQS0QkTxVkdOpDLL1Okwj/nSrQ00xk9LTW1CLns8tcRRXoEmV1zLdHJKzM0bkUqWDHrRUvjXO3QAxU90I3/6P+BN0FIxAFPr9MyBJ3aKlFNUJJ+D4RaswbRnE02UtAagt4W7cv12xilaBDjFcEThxSVI27ajTb+oOKNWBAk7UFxLPJPHKb7hXkI7IQAg0MeuBxC65z/Q/NAd9yhQjbLLFO7ZK2z84+RRnowxy1j/L5GzAOFvOI/KsSxjPbLO6WilFiUj0UIQ6AyhB7s5LPNEenEjP0dgpMOvkGQhz+Tm/mUr4cHNvDAP/LRCXyBQXEIOR7pFvKM1+kvJflAwhFyZL7LeWAMWChBAZWgBwUR5BmYE50S7vfAoJxtR/lYQ/ly949OFPABGktH/gwSBxXYTyBoK6FOzva+CeYDSi6c1QP/7iCFO6xhhgVRwQwWaJBG5U2HKkFCJ7axjX9sY4oFxFrxtqixAAlrR1KAx/eGB8WZOLCFG+zVHb5XLyYykVkCUcIM8FXFgiivjDSZIhX/oTza1WuLRMRa6QwCjnxMkIRDUpQYzohHglxRCZ3gI/G2iDVa0YyEa5hBCOYmkUHurJELQaJAZkWz4YWseL1KJeHISK9I7bFeCbmfr7IFyos8IHl3eIDwiqdFhanRVzTzlQrA4cmLXKyWB/lb8ei1zOGlUmEIsVcbhUcRaOajcTo7VhlvAbCErLF4yUveKFWZkDiAY5oLQSRCIlY7RhKPj1IQZ6+omLXIZaN/TvTmevA4/wZ3FuSbAmHmPOsISxpmo1aijFxvHiiligCSjb4cqEK6h4QGBmgi9UxmI9PATYYsY41srCThFCJNJezInwbRnjq1qUOUCu+jy9DA98i50tld7Y2dJBYoXZo8mQo0owYZJhHJmJJiIfMgIP1e5VKZTngID6gOFQhRj5rOpNoPqgXhx0E9OVWQsFNif9tlPOM4UkCBA5oBxRpVZXKuIZK1qweRJidjEtbwNZRM18haWeN4kMlhjaAYqelaE0K4EU4VsASBx1n3OtiV5DCSKSWp4NpIVKzqp7GEdZZUNVsQv+IUs8UJY0AFG0u45hC0BamjZQlSQ3RGVV5HDd5AkFBFWv8htqAH6Z5ri3lbzqKWIqfl6ygLAg96FfGfGP3tRRCrTq0KMiRwVW5BJLgQwA6zkhZpVFeDKxCXlnENbhpIb9t4teeutJ6tIwhpfwuGcElEDQctK/hWK92RBNeG2N2ss9arUR3KliKYG0h461VexlZkvBctIQJXUsdSWRGr9EUIghTyX67lMyT3suJ464jgph01oRhRwj1xxN1/lFi4F24sO7wrEXBUsXwXqaeUQPxAvjEEQTimCATioId0QMB3rUtv1k68EG6yeJs5lkg+rNBdD1VYIc3iJkcnhkfs/UO2qJkwlAViBQ4lWSI2rlqCxxygutZOlE6+8pNR1CUvhnL/ICCO1dDM/MAsS+QIjujukSVskD0fFcdaVogVFhTolZyxo2sFtEv10OZCj6Sbjvtwhmh8EDBAbhvG0HN9U9LQf6TX0wVJ8RrikKM1dBokp960RTrhR0NCUNUVIdNxSRyTAcN6SvwQyAQTkmKP2PrW4j0njnpdkF8DeyQutguxj52TI/AjRz9k9loKyCEYS9spRhTI767tkTBPJAQQQpEeFvxBkHib2/8Ar0A8h+6gXONGPxbImidCaXTrwQIDmXe7UaLCdet73yKxQNGeQW6As2ST8i64wR3boHgvfCbPuAPVHP7wmOgh0+tWeMUD3nCNbxy6RaP4x1OChUYRfOQr/+lEw/+N8once2oeb/lFTJ3xmMvcO3uz+c2/jW95s3znCjnCArR97nMbZAxGtwjfxsAQpjPk3E6nSdRVcgd+6JKPdwT6R5aR64GoQesg4UfW//F1sGdEA13/Bz/KbvaJ4KMAu9hFAa7R9otgIBl1cEAQ7nGPKeBDB//AABwGX/eFYEALTMiCF7bA+E/8YQrBKMMpJl/4hMDCFSRYfDzi0Yh4hGEFmQjHFCQ/+VNUviBwEEIdFM/4fTQiDJOYxD9Cfw/SU/70AsnDKkgwgkd4wQv7iEfsY5+JTExhBHAovelPjwFm9IIJTBiBPvaxBdgPf/ZTCEIZkn/7ytMjAm0wgv8LmOAN6ls/9mHYwj2C4ADlL7/wZNAFB37hAhegQR/VH/4kwuCGGBRjHO53euWgCyawAfRnCyPgBsKHfvtwD8VQBLbAfd1Xdy8QARHgCxtQB3XABGjgBlsQD1vQf0WAB+MgAcnHDRPYdnnwCmfwCr7QC19AABwYC1kwAWgwDrYgARJAAKWHgqcHC6HAB3zABs3AAavQCxtAAP/wC6LQhE2oBShYeqcnDnawBwiQC0NYhKvwDu9gB3RAByiAAtSQDKcQhe9XeMlADSewhnzABVwQCiwADE7gBNRAB07QCxKYgm0HB3YADFwgAALABgLABXsgDcBwiHsQCrAQgMXBDSX/xIdOIA2B+AoC8A98sIah8IcioHxVcIaT4Yg6RAcIYIiZ6IZv6IYc0AdlqHzFAQtQBAd0sAevQIjAIA3S8A970AaUAAdVkIe4NxCwyAevMIuCKIgv4H5S+IsCAQfUwAVnIIhnQAj/sAonOHncAIrKuIzUIACUyIK40AwY4H7YGHgCcQUD4YlB4YoIAQemAwdOwAaUeAa4cAZkuIp6WCJV0I7AwAb8OI95gIzZaBBwIA3xSAhCYI1RiBCg8IvisAf8eAY+AAfXyIoBiXqhwAZnAI4AqRB9oBAYkBPjCEXicJFnIAL/YIboaBB0pxDqOHJw4Ix5IBAU+REhWXHiIAAv/8CO1niPCGGOC0EBQ1GTTAML1CgQUSiUIJGS6AYLLXmSSKkQS9CUOSGVB0EKUKSUEdGRk4GV63KCA9GJHrGQksGVOlEDAmGVOkGWIqGVMmEGTpEIB5EIZqkS7PgUPokpcOkv7KAOFVkRQBkTHwlKahkSMMAQg4lZh/kR7kCOC8GWqlaXU8kQGJABbnlUpgeZBOGIZRgUdwkSi8kSQ7AWcIABGAALfdAHTLmMvviUMsGaAvFplsc1THmapykQHcmUgqd8PohMc8kWptkHnfkPpjkQucmKrnlztbkQw9mD13iSPFGZCHGcQ6mVrkiVAkEG/yCBKCidO8GV1rkqjmkQ6v8ICmQgeLzIfbspGVeglKGJEdBZHFcQngdBAeoAC3Bgn6fQB6BwhonpEW4JWRNRmFyDmhIxeJOXjx1JeH3QA4FJEx/ZngbxmeFjmsNpENSZmxO5mWzxlwzBoRIzm8lZELBQnPZ4ETXpoYwZEg1qOqUJorU5oqOpnWXInRFRl6CgDii6aYO3ozr5D6XXiaZHoxWBlgcRnAohoMh0exrKkzNhpAlRAn1pEE6KENZpeu9ZeM4jECtKEPcZpQkhll46ET0ACn2QAWEaEXcApWd6pAPhPPJ5plewolu6pnVpnZO5pgVhpl+KpJVXmQ3Kjuw4pf8goUB3pQQxpxSBmX2ZowX/QQq9+Q+POnLLB6EKgZ1xORBEiqcS8ZlCCnBgKqJZapiwQJ+wpqgz0Z//YKiVR6gM0anohqgHoacU4Q6him6uqqn/wKgqgQGCim6qeqS6+nGZahq3WiKR6hHHihI9gKr/MAefiqsCSQakUKxUxadDUQI9MKywxpcpQa3HZqogAQrsAKsIkZf/4Ae3lqxJaXCgoK46sawU0QfcelSsGhRzOa8TQa6NBa4rwa/lupC1AEqUWhtvmqd14q0V4a9skQhqCq0FoQGyuhb56LAGgbAeMZjMunP6qqXcZgYWS7Eq8bEb96wIkbGIc5wiKxLfCbL1ZbIzsbIs+4rXobAn2avhNPOULnt6GsoWJOuwsDCxCbGxMVtCOTu0IGm0SLsQRQt05pq0LOukKXtzZ9gDIMutVDsgAQEAIfkEBQQA/wAsAAAAAKgA8AAACP8A/wkcSLCgwYMIEypcyNBCGoYQI0qcSLGixYsY02E5h7Gjx48gQ37cdkukyZMoU15MY6GCypcwY6bU84OjzJs4c0Y09lCnz58CbWBENdHDNqJAk1LsSdCGmIRChRaUavCh039ihD41uLXdwHZKfrgs6LKCM6VoQ44de1CMGLYVb4F7WsHmwHNw0yqlOvEtwa0C/YpJUyGvxAprjOE9x9GwYb2QEboEjHWgX8sPC1+0AqHx48igIa59+pYu13+fGT6zUlYgXtQDU4eeXZlyZYKZZStEskbzP7uvydqlTbzCZcuTM68Ex6tg8NiuiZu0ffOtZuoLsTgaTtZ1Xd3SabP/VW564ptjn4PDfR5eOtzBtyuCmRuR7Vim7cUXdIs/oph8xoBH0GIClZRfSGuoVBIYA4UwkB4MiQEOBAIeaKFBz+iRDgQDbTORHqxdKGJFGi6EBELbyFPhiCKeqAeE/+TzD4wHnTjQfISxqONB6Qh0xD8O/sPhREi0tCNapPXXkYxgKLlQNj9gd6RPpF2UoIcYxZENjFJOmRNfFCGhxD8JTtTjP9nEIWNHXXoJEWUPtYlQPs8MWZEKSvzoJlCDASZnQSGsgQSWERk4kBLZjLknkk5CdMSJR+hJURxWKIqVcYFBt2hIQQ7EV09//oNEPkicaOh+BTEIZDY2/lVYqIE1/7rpQfjZFqqYpSJ0ZkJKWFHmXwJhKhims4YEZ6xZYaVVQWO2SpEKVhCqKWyorVisQkn+Uyu2AyHxo7MLnXlHHHieZutW710r0anxuaUtVl1KW1Ecb9ioBBYIHYcpser2FR+qPQU80DNjKtEqmLziKQVD+6ILbL8V9flQGlulIRWot+jhoYw0WvbPrgVJMYOkkm1VGqrWqrssZiwXlEbGQDKUzjMGQSsvxDjBFyfF2gIWJ0EMqiqRFHjeLJlBxvGLM0NM+emxQWAsOCNFaoCzTauyErQWtf8uTetFHIIBckQhqCAFuBSVlrTXIg05s5AWKQHPwhfBynZF6ZwZJM1TG/9kKN8CqTAD3VPbmXbKd/M4xjPpjOFgxxLFsUgcywh0R+J6jfHiGFE3HmSnQB+UjQqVYw7Zi3qEkI4Nc6QTAjv/4PvxQYT/I3cctZv+U+oh9B6CHh6gMseM7IQgu+wFXd5hornnSxHCuhdU0utYVA/kGEMM4To77KxxxJgcAo68QNlk03yDAxkefUjW51N99ap7oMf7359vEDyUL+RgOkKvD5L3MXKf7GD3vnx0QgnKUwjRlmG/2PkvJSHIx6OOkI81VdB9+SiBEsaUQB79Axz/yJ3RHngSCTqrE5H6x/fuUDC6jY8g24AW4Ri4EPWRECL9keA2FLVBQiVwg6EriBr/zLewBt4QJZ3YhhIH0sE7XI5wC1uD+mYwqpdA74GyO+A/OtEJgSxsGU683AY5+I8O9igE4AADh5DQQS8eUSQ0WuIRtMhEgYzRjueLgxIyVEaJ3GEba3pjQcZWEpqtiYtK2MY1QshI2yVyiQpZBBAHUjqGSAFL7MKNIAWCPEQqCoyHSuQkEaKlUbpxkx/J5BaV8ABK0s2UCQOHpWyHkZLY7YadcGIIl8FAFrJwhAQh2qBQiZEXDuQWTlICKKVQujtIYZYDeWZBsjGDNYBuIUaEygORqcoHOLFyDByjpSzVxjuo4B/AZFbajpg1XfIynLBMCLl+aZE2IiRrXuNmQrx5/7nKSROaCEGUHjuSQHs+bX3tdOY//AnQhEhhbg0lyCwNypAr3k2VTHwAL6XA0VcuRAlDnGQ2aUnMQnVLUt/s6EijqQJw2DOdCvzaLdUlqzCq1HKWNBtAV1rShGCUiS2ciAr02FCY9lQhsuohEHnIEHjQMpEH6d9RTWoQD40JkuoUiLz4odOIHsSomyRZQlq1RIoya6gc7SNDIGfHhPwKlcjboVYPVUeEPDStBzGrQfQ61aoexKvlw2tdD6JKvv60r8k7SEuhaUR8IvYk5JLmY3EC1oGg1Z4I9GodJRtN9E01goGkiFOfKcZTDtYgZKQb4bbx1skWxGiK4keiECgS2v+69iCPighaNYuQIZGMt5pMnFgRoqrQdot25wTuafN6W8JSpHywvBxf7drcj3TVIM1TrnPfVd2FkKuHvJIIb6UaveFi5ETZkOUsjVbZuQoEDAxiCn7Ie1slFG2EhCrYSQ6LsxAYiL7iBUcFQYIl8xITC0GDb5bykTqBXPMixnwg4BRyC/4iBI3wpW9r3WuRiQmSQ3aqMEW2YQwR/4O+Dx7Ihiv8EGRKj7u6MyZ9LZy+ODzDxAx5sPos3GLdOSi3AgExBIY8pFMBmExWqDCNX7xdfDo2cTuWiK9w/BEnvawqLt6kkiPyjDRS+SU9/oc+tfzl3ShhywoiCDfT8OTEzZj/IeDwb9S6GxL3DWR8ZcpzQY4QBzJtmM4/kcIdJAjojhhYIj+aAQoldeiPGLfQh1oGkBHS6IiY99HdjcOiIa2UTvBDhZXm9EsQeEFRA0XAGDS1T7BwOSykWNUwOcIaXjRhmNQa0nqwwD/4CGuV3BoLMnrGrXcdEhveCNIW0EOdep2TdOh6yMzGST4SBO1oy0TXyra2TELgomFr2yRIUJ0ejP3tkORaSN4uN0iw8KNsqzslyZ4Rud/dkXNDIN30xsgR8MXrfJtbCcrGt78rEoIfCXvgIrGAgwSO8Ilc7uANd/Q3ZsRWgozBICmu+EEuLhHI/cAgGofI2F4S8o4sQ6NE/6hkxC9SOn6oYeUe4UfpXg5zinz6Hxrgh85pXnOGPKAArviFEWQhggLwkyCt7PlB+vALB8RCH24IxxSEcYBSYAAOSk8IHETwiyx4YQvxCPs/aBGOcPAADqfAetYLQo8NeB3sW/hHGCYxiUaUfQRwQPvaB9IHH5BgAl7Yh+AbQfdJ/CMTUidB3k+x938o4h0OcIA3vBD4udP9H43IxBSCUIZTeH7tfSBEL4xgBDR4Yx/xsLzhw9CIzXf+81mnQATaUAdRMCEW+9iC6uW+j3sEwQGeZ3zWy6ELXxDABS5gQhb2sft4bL4Y40C78JVO/G60gQC/kAAasqD7SYRhC/oIQv8R8GAL6U+/5i8gBC5McP06GMHpbnDDP7KABjyMwxYuMH/WKcEFNrDBBBzQBhtAAEZAAmjgAEwgARKAfAQQfGsHC3twArnAB2zQDBywCu9gBxtAB1+AAijwDyiQDA64dhsgDbmQCyfABRaICCyQgXZABx4IDBgwglkHC9RwAnyQgwLABaGwB9IADE5ADdSwBzgQfOd3IFWwNBjgBE4QCv7nf1xwAj8oDXvAB+WgfxeCAWyzhMAADKEgAP63g6HAB1wgAOUgDp7HDSKihv9ACktjgykoDVSICP8QCnYYCnmAhY3XAdTABWfABna4B/+wB20gAuZ3hCzChurSAU4gAH//6IhncAbNAAs02HgDwYhscAZg+A+RSA9GyBCwEBmIyDawgACv8Ap+GIl58IkKMV2iCDEdkAt/mIm48AKsuCijuCjJcAKvAImroIcJcQUIEYr5lgx80Itn4AszmIYd0QfqoIXqlgz9d4p9cIsd8YyQAY39IgJgeAb0UAWVyBBkkBZqmItsQwls8AqrGI4QgQ9pYY5sgwNsUA7WKBF9sBDwCGlwgAOKAAfcwI4mMY7MRg9aeAr/2IxLABRJ6D9pJxAN2S+KuDQR6RHEOHAGKRICeRP5OJF6UQMioXZoUZGctpBJ4Q6b4pE5kXcykZGWKBEgCYqAxpEqcY/WJpMq8ZII/yGMEwEDCmGTUyKT+WgSQwCTR4ST0+eTxOQBaKGNsHB1aKd3ihiUKiGVJEST/xCKTZl3/sh4SAkTOBkaiZAfoViPPpEBDJGQxLQEoCB93NCVN/GVPmEGB0KToAAK/7CMsKcUcCkR2tgvVjkQFGCXV2eEVKkSQ6kQfxk9FQkKPaAO99gDPbAEaEcBwqiTLSkQVwAK94gBsIB24KiSV5kQS0ABSmGX69MHFRmKgwmOhUkQNImWJtEHPElMVjmYeRkTe2kRImmSDCGXOkKMVpmVZIkSIDmbJ2GZ/5CbO4IBzKmNjGeQbgkaphk9yhkZiZkQvElCrTklclmd/jaOyHmZEP/BlAIBmybpnZfpDhXpm+IZUwLRl+15EDenDqAQnvFJEGZ5nwxRjQaBno1nnwMhjO4Am/cpkpfpmwY6Ecy5cgl6ETXghixJbwgKEerAENzghhFHoArBnhSBkgNHBtlZEENQoRJBBj0wndZmnAOBohsaEcTon/7GogvhkQ3KaYfZny8ho1l3o/qpEDWqEHBwjx7aazA6EBoaEUOKSttpEvBZEUvaU00qEYxHohVxpD2aEBg6VRyHEBx6pQXBDRHqEcI4PE6qdGHpIOrwowtRC90FoP+ZFvlZaG7qEz1QEUW6NE8aGUtwnV5qpEfEowgRpTehpgIRpz1KqPoZnX26SehSGaaL+qgGkadvJKmQehGIWqmQpqiYCnOUChNZiqV8qjudChOjyjY+WaqbKhL5eKcQmapuQpLieQpzmpybCquuequPSppeKqMlkKqO2qO/Kh0BAQAh+QQFBAD/ACwAAAAAogDwAAAI/wD/CRxIsKDBgwgTKly4EIwxMQwjSpxIsaLFixgnYhmTsaPHjyBDWkxjIY3IkyhTqpQIJt/KlzBjhswHQabNmzgTkoSYs+dNVDd/LKgA1KdRjDYO2oCYVGKaphFR8URV4Z8NcDUPOhN47qhXjzwFVh0oxmRHPVbOda0w9qtbjGIqQJzbtmDYi+eU/KjQlStfhXXfeq3Ks21gnmXZZrwFzixBxVwF53R8MbDYf2U9rjGGsK/kzxEDjy0bt6MVCJ6revYMuvVjg21JV7Uc8ZmVu/9UD6Tt2jVuuZRLU9wmjzfsgax7f7U8N01pxRCNF0zTOGFd1smVvw3svOMaC9K1i/9PiLugHoO/rTyrPF75Lcr/sAwMQTDdQQi3MYZvH7F8x1t6PJPVRUjkkFF2/CW4zUFpWAFGgkdB9dEaSLg0HEFYvLEfhCvBh1FNSKwRH0LyGYTEQOD8wKFb/lF0YnwiuviPEv/csuJbEla0zREdZQPOejf2xJOHFSnxYkU1baMCjblltGGQ02G2lFk5IsTTiTFepEQ2dl0GpUxmEalQPjtS9CBBcYBTkFxfxhSWDZRVeRAS21h4UQjZHLkbem2K5JxZmUVkVoVZnsmQjf9sA46ddrHZp0iBWiVQWGISpMSO28jXYkGI/gOOgQLxKBZdo8326EcmRTppd5gVROGCAhn/WpCeliZ6op5hzXXcqRT92SqgJjkW5z/PrOESrQPpcd4/ov6TlRTZxDEQrATlOpajvGbkK7BJITYQBCE0a9GWdlL7GralCedltggFm1l3qrJK2j/pmDupRHFweQdCzI3W6qbsDgToqgSxStY/aYABwZFAFpxsQUpasBC2mNEGcMAI34tZqnBuPGnHYBRbokINDyRFohQV1iTGqELUncEe+Zjyyk3K9SS7clb6Dxhp6LxQNkxWhBjFLFu06TOyKpT0PycGndHFRWc0oEVxzBAS1FEfXFA6YHjQdToBEvQMfQYZap9AUixyshL7foR11gRBkM7c9KYDgQdnX6RCNsvA/x1SlhPZN7fgNsyRzhjLjjh1QvBI27ffPQmeeDqorOOBHuxgMTIESxcUhwonGzQy5CrdAsEzMPyjrB4eAHV5CJrHSHZCa8Rhhb06VeQz3HLrIR99IYzhweuaW0ht4gVJAY+aEYHRKekdQXAefSPTBwPs//TAKEJAZqPC4wqdVzL0HYWQj53n/5NP8erPKFG0oZN/0+hH8Fg/s/kc0ck1Eq2RTfwpeVvUsNCDRC1oG3Q6kf4qkiYAAvAfgJPfR2aXqKDRaBv7uoMSnCawgZxIbRLsCY860QmUuU8KbUNIPgx1iyOAY3Yc/Ie0OiLAqG3jhiUY4T9SOKMYPvAfVojgRf9UFcKEyKcTNCIhQmK4w+RlA4YHAR9BpMBBIhbxYQIpYQWdxsMlDiQbVpuIFK9IkRiVcBud6KL7IiIF0LmJjAPR4kD6ti8mGmRB0uKgGhUSv5LJiYxIfMA/ltE3FLLNjgZRgRXExRAa7VGCQgzWHUt4BylIYRmWrGRCuthGJbiEggz5IZ/Id573PG8gD9gX+PaIuy/+r0MEY9noGHIHQZ7Mkl5EiAqYR5CkafAgVDTZKP8IPR6xTZX/wOUaGfI5Ne5uioKC3ikLQiNMilKUA9klk/bVSnPF75EHqWHR7lBLaxoEnGiDR+iweRBwZhCOkjxnMtmpEDUADW21SggiFfL/TOj5kCHa/CU6BTJQODqsne5jG0XyiE+DnmSaa9xGDPfoyH/szYL5hCgfE0JMuI3sjAqhltOUR89cTmR8BoXVgvbpuTWKsqAETcj2ikiflbayobqMAzhZ6tCUIJKkC9FkB3tqE3NlIxtqROcp2yZKRg5Eo+zqnEAQqDcqonAhTFocQ5AFvbwNBKULTWZBxjgQO9oRpiHUwxqcmryDqGCGYn0kIpPqQaJKhKvprChB0KpPuyJEqwyxJ1+3JhBGdXEbQvTbTBWS2FZqc68WAVxJ/crAJQHzlxYZLGUX8ljvbLZsgC0IWI9k2YUcsIkhzR3ckFfYk0hLpMvsCE/lBwap/1JkSTcVCK1y+9mBKMx5GTnCDNA3E4GAlYzOuwVUsbqNks2SaVg1SIyWK8GsUDchYPgRREFJELxG5LpRs9CZwOsqK0xzPYZ67kDUe6jeLsQK+SAv9xjkFL8hQVyn21kvI6IHrFSEvMp9qo1OKd+oHuS6dCpwr6Lp3l6mSMHaeo9B0gDhRwXYULYVCBbAUeFY/befRbSt86QQ3xrp10wNXogQZ8koF67vJexNsRfZihIay8+7E+FHJ2iFY4/YmKg27gQ4kNDjxco4JVJ4wBGMfGScHIEfP27yTToBXym7ZZExtrJNrJBlLSOEtcHNB5jD52WRWOC4Ze5IhgWih22Elv9YgK0JmtPMkCOEYM50VokF3pxnlYgIz30+iRK8GmiYhEAJfC60SI6ABUAr+iN3GPOjT7JWR086I0oI26VVoodMb3ol67P0pytiAU2PWiQhQEKiTz2uO7Ma1Rbg7quDmwFZG4TQqgOJihjCEYJIGm534McDyDrriyyDH8UOCT+WoYZkZ6TZ/EC2syvCv3/k4QUFuIYgpy2RZGiBCUGIwT2mcI9rDAMDcOD2QpLxi1i4YQv/aMQWDgGNcASjDHA4hboPQo96TMALW4hHI+IRhkmEIRPhmEIZTqHvfQ+kD6sggTf2sQV4N2ISAmkEwoMhjnQ7/B9w8MEG0DCCR3jhH1v/KLhAwtCIhKMh3x+nRzfqYQQmxOIRFJ8ExgUSj0xMIQgwd3g5urEBF7jAATi/+M7/EYYG3KMYJPC4uuHAjAi0oQ6ikMAI3q3zgTTi58WQBcMdbgJd+KIev3CBzd1QcIPHww1BKMY/jDD2qftCF//gwBfqUAcmbL3i+8hCEPDwD1vUoe7qbsMZXnEGX/TiCwRgAsljIRBbDOQXDd83JUJxAj6woRm+WEUvNlCPehBAFKgXBQo6kHl1wwIYJ0DACbjQjGZwYBXvsIMd6EAHFPzDDkHfNxzqAft/zJ4LoQiFNKThBGpQ4x/AoETrE6Tv6bdJBHbYgwC2/woB8GEP0gAG//RD0YbgQyjdsMiWCJ6vfTawYft8OMEJ/iEAH2DA+uJpPTfwH6T1Kx8YyccFXCAQfMAFLyAO/MdtIoAAbPAK3xd+0vAPLOAKyZCAHMINvLKAjPd+r/AKbMAFsGCB+yYCe7B4AsB4AiECIlgQfVBs9XACZ8CBApEHK4hKoPBwylEFvFIPfHAGJ3gG//ACNagQGPhpOHCCJ/gPq2B+C9GCzrYB7scGjXd/FXEFzmYH3XcGzdAHQygRGFBANyF1ByGGbdILHngGIqCDF0EBycYCDUiDHVFtCYFugYYIr/ACcFCEGUEGrMYNcMAB5XAKeggTV7AEdAYH5deFCwELN6gQZv+gEoOYNXCAgCdBAU6oEOqgiB9BCh+3aepgiAxhhXBTA4mQCB/BhCmRfgzBhzBBhlDiioFmii+BeJ0IGo/ohZ8FB7AoEx6gEu5wahiQEqyIEJpIWaqoEF8oQZlXhMUIR0OQE7p4CrpIhs3IahhwjbAAC9OYbrRYiyz4D9mYjQynb5GIMTXQJzeYb6j4Fbd4EMFYRDcIC/d3CmrYJ5cYMBRgiNmYb9WoEu8oEuWYIKpIAZ9YAteAD9qoDgORbvd4FCXQU2SwBEsQkVdwf8E3ff+okAIBCqC4Esd4EL8IN054j+hWfRXxjwPRiCjRkQUxjAKROkWTfum3jhmReU7okij/8YwVsYuu0ZBG8Y442RFsyDLhmI3BSIYBiRN94JMIwZJRg27TmCC7CApyJBA8qW5BSRHtOG3swBBb6Y0H4ZQDcQpfCZYDkQEC0QMfaZYIAQuaVYtLoAY94A7sIJZseZcWsZYD0QMaiZf/0AclwJMquW9lKRBMuZEEIYvOhpIXcZWKdpgGkZUHMZSvNgQh6RGkcI53eZkUkZTJJpkGwQ3BqA6iWGiUORCcqRBD+I6F6WypGRGQWWx6ORFgKHyMqZWKOW2xiRAYYIW5mWatmRB26ZcDMQceoZieSZxWmJx4iQGnSVSv2Rp8KWV96RaOaVe7iRG3SZx2FZweMZsnUZsSqaGKnOhw6oCWkMOcXikZkfibBwEKpZkgmhk1K/icPXWd/sgQtSCeZomf3FkQGFCPpKOeAuGdEiSgymGfV0SgMbGdacagHRGfCdGPlyah/ykQdLgQOnmhRwahOTGcHAqWHko+IwqNDMGffpOAJRqiMuGgA2Gh8rOiX4EB4OlwIkihnzaYBuGiDscNNUqcOkoQQcqifhmkIOqNhVgQ6MmiV6CgeMmHTioYAQEAIfkEBQQA/wAsAAAAAK8A8AAACP8A/wkcSLCgwYMIEypcuDCNBYYQI0qcSLGixYsYEY7BkrGjx48gQ34Us+2WyJMoU6rM6HCly5cwX4YYE7OmzZsVxfxLg7Onz58CPRhDVWGgM6BIO+q0QZCpRadinP6zAZWgGFQCr/6r8OYHwgrOwCYdC1NnSDD/zA6scK7oua1k42KsIIZu0aJqiw5UK/Ht1nzG4Or1C5ew3MMKzeo1WGHxVjF8K1awglbgubaGDzpGXNPkxMhW0wrcbPGZlYF+3y5uyxlpiIt3QcMVk0a2xG3y3K7ditnyv8ytg+8NvZfu8Iq3wPEs2HstaeEil6+0PbrimsAJ32oHDr07Qb14a+v/5Ev9u5Vj3tMrDQnBSnnUv+GrV7lGpfSLSHJY1D5/fppbnlkkBjiVSfRcfyfdJ1KBFOnxxlwIqneEQM9YVIESXkV4mIIZYZGPQfVJBIZyGiL2nkRILBRCCB8WtM1A2xhzYok3LcchRUcg0aJFL+pBY1whzBhRihnFkY2PP7YmpEjp/INENuAkeZhUWYk2EZEXHaGClBvuZBCVCq2B5UVKZIPQklx6xA5BPEU244QZPRPHgwUpthaaaU7EkU42piXdjVX+k4+OAwW4UGVYzADnblnhledNoJ2IZX2AJqTEaQMxeFygjD2qFE9tikbbQGlQadaLDC3q4j9KKHRXaON5/yoSbZFuOlA6IaSIqkGvCYRlk//cYSRBIUL06oGyfkbqeKB66WymFO0o0DZxtCqQtd/lZRB5yWJEXW3HjYqkQL0ixFFBSmwpxZmj2alZtx3VlkaozjLFk1S3jPuPvpwapEQcUUakF57wQjSvn2bJWyW4A0mbELAEvYhpoRARXPBBUlUVasIFMQiBlRBJsaWBohl3sUfNKmjbf7dAXFEc6716Mkg3BmioQgymEUI2d8zcnx4VXiSyz3GVWhAEHtziwT9IQwCxHvwqdIcKMBP9UrERMVhhOgC6PFEci1TN6kAfW/3Tx8/Q9M8zS6Pi8muVVfqPCmaaLdfHagukxxDOmP+RDgwrElS2QXcoUTg8ARdUrt02LRcCO4HrsfQQTUJ+LkRlYnsSmIwfOi4Wr+nRZOX/rDk2rwSVOYNClw/euUgmgVEhR/m0iAXopjuMEJJSwCP2Qly/rpKPqgpq/EBwak4QxCIvo9DiwqsUAkfbIJFiJwJNmLxA6yYEAQQARwQ9RJxHf9D0TsL4T/UE9UwsQukW5DxBunttPnIDIZnBtKkPZLj/CsnG6gTivn90r4D3cwkSXnSETryocPMzYEEQSLY4LGpXCazJGhr4D+wVj4ARWUPiJCg/gnSvIEZDiA3klkAOKk+CL4TfPwITtIOccCA9w+BOLNYth0HAUAWqD5z/HNgz50XwdIQjYO/kd8OCNHFbGazIhKyFwBgaZF1KUIOZKNi/iSiIhRncHgkl0qpWrYuLSqwIGKM4ECR0omdcRONBjDQmhqzriQhZY8EuV5CbOQlVdyjiMvBoKShhjSFwZMh99PioGqLQJByyFiEBeC0ELpFMEynfzA4pED9WMlgTwaCR1oWlm/3Pip9kk5/YeBBdDeSJcpzgP37XyYkU0Io8hBegEomR3nVPCrFkZbykdocjUlKHBMlG3YJJkRcy0mcmCVCOrvWAXqoAU8z0SC49xUfCuS+bc1RB4SQySRMK0yCeZNUt27eQddESlOeMCTIR+Up4TAyA5bzIM2d2/6MX1TEiZarb+jCpkKjF018DjUjPRnjQm8wTIsJSQT4bmhRs9Syg7aQoUsb5SoleMSM3/GcUXUeQCe0KlQaJw5ZQ2jEbJuSDGp2WSKU2Syci5KE4jKlEdCdLSi4DHjltVQEPaKmeAdMgONUpUi2lRRz+b6I0VerDJlJGFYAjjgwh6bUKgoRuSvVl4kxd4QoIzq+qpEzv3CpI0mlWO3o0Injk6UGa9TpN9ZGttzrIooa1kDIicZhtXQgSrhmxbbAUIkk9WgIB5JH4UbWLgUUnXhkSAinck6o6POxBTQcGu0oEAuDA2vhguhCvxrQynbXILbBAGaYR5FymZck/Jvu6Q/96diG3kAInP6ZVNd6MrpFNyDPAQdLbJkRTLHvkciApVeMWCgmaJUiBbgtchtBWp8nJUEg8Y6hb1Oyg1yXILULAUJcY6mCzZSNaboEWMLC3lgq5hRJmehJIRjO9wT0IaMcVXrLllyLnqo+AidWJ8oYEC5z8r0KOEIeHhIS0CoYIEviBTPp2RK5Spe8R7mAFCFdErhhmo4UlzA8keDjCMclHJ9KKYpxgQQoObjFQRBhiGcMkH9ewMVD0YIHYIsSRFzFohPUQXR2jBAL5WID3ENIkPfR2Ik+OLBgsIOSL2M/Iu0ssllOihyOMb8sveUaRwfwRPayhxmQWCZGrnOaT8Lj/zTHxUYLhfJJnUJnOLnlGCLSM5zh14st9BsmaA52SZ6xhzoTuCI/ZnOiLhGDMjYZICDqh5J4gidEEyZt2k5Q3kCzjAfwoa6QhooZlGHjUF1EDP5ynBlR3RA0acPVFAvmAO9Ra1LIeCCzggAFx+FocHYAF9nIdkVPAoQN1cEAQYnCPewxDGGU4BbEXYmwRMCELXtiCtreAjQNMgQfSnvZBjO0KWTxiH/GIxz/iEQaBhOMfI4CDuAti7BfUYwL/0PY+ttBugWRCIMSYN0HgQA9fyAIN2PbCPhphkHDcowwCF8gpFMEBIxgBDd7ItroJ0giHOyDip8DAPzjwDxfYIhZe//hHvwUyiUZMIQjFkLfA+/APE5RcIBnf+CQmEYZ93CMIRRCHwE9BD4G04RcucIED9LGFnfN8C/coRhHwIHSB04MQujDB0etgCwdkwQ2N2IIbslAMPODBFlWfdx8EcIYzaH0D9TCCA0YQi1igYRy2kIAEXJB2ccMBEXw4gQBs7oN3wJ0AiBeF4kWBApnP+xQ4QEAucsEHATTDFxxgwTvsYAc6oODzlNBQuIkGCyf84wQn4AMXuBAKRAjECdSgAzWk0QEEidxucNjAP/jwDwEIgA2sz4U0gAEMBISi6PPhxj9IwbjcOwEYfGDDK9gggMDvIfUCeIHjI577XCACGP8Ixf/qWa96LuQh4gWBgx1y0fs9DB8Y0thDG/Jw+yQp32dwoAMf2u773wtgFfWHfgPnBFxwBq8gAK/wD2fgCwGYEI5XBdAxeicDB07AdmzABv9ACK+QDAKIEBgADGxwBgjYdsjXgQYhDtJwBr3Xdi8QEmRwGPc3gXsggq9wBuVAIw34OuIQCgd4Bhywff0BCzEYPeIQfa/QDLBgggoBC793BjTnEjloY6eQDAhYgi9BAVt2CrDABi8ggS4BB0NoY/RQDkCYEaAAES9oE9wQhgVzbH0HEk+ohBBxhgwRh92SCDfhhSlhh2Cmh0hxBRjhhwVhBkRThinBDmkoh5F2CsbWGlH/mBEQuGWGWBB8yBAwoBBs2C2CCBOTWBBJqISdSFGMSG//sIk9kYkVUYnwYmzGBgfhNopkQYggUQM+gwGwkIS7Bge6GIo9UQIMgYVRFIe3iAHSZoppYoxp8om82BOPSBCfeBDPiBGyGCGw0AfRyBmqyEo01wegsAQD8QA0l4bhBojZWBPDRlFksAzqMBCgsGsY4HjLKBDAqBLNGEVXUALeKBDWuGv/EIkSwWsCAYj6eBKwcIkQMY+Ms43/AAvvGBL++IkIGWEKORB9YI0iF48ZUX9kQAGJGFh2uI8YQIzIGBMCuRBLYJDQaDXWuI8MKW8YSZIFUY8Q8ZIlsou6SBAj/8kZ15hAOSkXHZkQQ6CIBnGGdPgPgDiNQkkQRSmTQukOSYkQMMAP+6MOKPmUAgGPQTmQVokBhNiAJfCTJsiU5yiUV5CVBuGUA0GLrtaTCbGTieaW/7COE0EKtAiWhAYLRXmVFoGKVokQeYllJfkSpxCOfylVSBkRVWmUCiFt8saUBkGTfeaLElELdAaXK+GU+xNxZlkRp+AHLcaXMQEH5dhoh0kReHg/c9AtSciWUmWZENEDF0EBhdmXeplBoGkQndYaGQCb0aOWH1EDEXkRp/kPaKlTzJcevGlkgXkTkIlijnkTo5lAfXCbzVkRyUmbOBmAnhlY1QkT3uiPCNED+WrYgQw5EH64nUL5nE+ZhMfpmqIoVayJfsepEKn5hdi5l3Lom/fpnvd5EMEZcfxJAeo5ahgQnW11my4xn/0pEQp6P3wZnymxnAYBoQtqNxRaoRiqhhI6cBV6oRn6oSAaoiKKZ8qHhXKpIQEBACH5BAUEAP8ALAAAAACvAPAAAAj/AP8JHEiwoMGDCBMqXMgQSzqGECNKnEixosWLGA+msSAmo8ePIEOKBJluzciTKFOqzFjhCK+VMGPKhGnDQoWZOHPqrPgsxM6fQA/awInq38ugSE8O7fiPaUKnCdPYgMp06MJ04IoWdJa0K0wxN6HeFFjhZhqoEysgMUnw3FiB57zKJYgWYt1/FdCavavwrRhwLyvEfSt4ruGKYZvmvZmXaV6y/85ajPvszdiyceHiPTw3zcWOYMFCHhiWL8MK2+SNvjwwM2ekWD4/Juw0r+SLacB5LgyZ9ejXwBd2DMtY9Nm3aUP4Qzg2ruvgM/ONJCwwdGTQiN/oWcgYelAIGKki/xfjeTPpiLfAmdZs3rtODyCdWi9vscIaYxKpu48p/WTiW/RRJIYV4OWHl1v7JVgQeWAQ5JNA2w1UYEEVQGDFegpmuFAaz/yjx4QUqZXDRc9peBKGFcXG1kGxKfRXgybGSBES/zzYX0Ri6PGGjMBZhVE6R0hHI4sMgaGEajwahqJE0uVzY0RHCITEDLckOZePH0W51kVKxGFFe1Ym5ZlkUl10xDZKYHRHNhY0BWaYQHV020TlBZlPCB1WlI8U2QzJ1JJwomQaoP8cgcSTC1VJUD5xzGBQWcgFKtOY5A1EqEBaDpmoQVhk8yVZ2A3npqQq+TSnpf8shSVC+ayRJkQBgv8BZDaPijYqqTLJV1GU2yQE4kAweqgEOAMpaitejw2Kq0f0BdjUqQN5hkWUSvSqqEDBEpTOhEgoocKrBEVqaXfiLosbaNDe2uxAJoFrUJ5RGtQlrQcR9yaq5mYkJ3aoYldegNtVW2NFIYBDrIsRlZtvRM5Gdp0NZBYEXhwXoQlPwtX1du/CFjmL7nXqQoBmlHkSRN+DBB0hhaNPPZoxXsdybBFTDWcsmRiV0ogyQiUTtI2nBGUrHKgydxwtXQIFWGnS/6zocERKSPHtZ5cWndCqUDXs2Yfp9AyREvwcHKJ51lntkVV3NdggBBB4zdAtenjr7kWPmS0TBOlEWBEScaj/IJLCdjPEF9vppOOB4RDovXOxA/UsNb2Bj5QtohC1/YweERZ+i6xuLySFFPBQXNBDkYNEeUSYwxAC5np4gAoq6YyhN0HXFiQFP6H/s0zpcrWNRQjAA9/6HHPkDQOwCKWpxB1Ss8y7Vw3qgcX0wrf+ugd6sLM4QeBiscY2fqdU8/MKgbeGk/lM//sYh+sRAjv59Eo6GBPG+88d/IR/EMpgjE9+SO47QpTs9I/fAY8dsbnGHRJSMtA5byFC+99IQjAtJAiwIFhAYD46cT+GHCEOF1sgSmonwYRsZw1H6MQ2kNCrRQnkDjA0iKYesgY1QK6ESEGh/dK0woLEUCFnUoHY/6SwO3bhUCbn6wQH/9HCf6RJCgv8oUK6dLGCFPGI0THUPzhIrQVeUSBSAONBwPAMK3wKXF/EYqmkY6htbKMTKRxIGKEoxQ5K6B9gAAM42CJCAflPjQlhCxKQ0AklvOqHMFxgE/8RxoIYChzb6aPnDrK0IzrtH6QTSJXalrIoLdEiysuG6BiZxoRIEpAYGeQ1XtjIOi4kaipo5EFOKbgFoVJbjtyGCGO4DFpOMQ7ZkOXc5uZDTB3tj/8DkELQpLsHeHEZsmRItYAWkSjiqISX9AyASNjDVnrRjrP0IZ8uqZA53tIgmRzIGKTZQS/6knvck4IaxDYSqpCvRbTz3yHvsP+MXr5yIHcwpBAh8k4wEvOcr0wTDPvpT4mkSX8oOUu6zqm85fFTAy8E6EFfqIRssEwKmoInQRFSySMq0yBSMCQjdVdKJyZEoNFcSEARKhKL9pMiUevbRJZXkZJKkB1TNGSaGupQb8UhjButiAjtdyuaDkSh4HSpTO8QS+4l1akicWNUBZLUV0kBmEzU6FUtsiqsLnKZtpMascZqSo5i9R+nEwjlmshWMILupR8hp1NDWkzPGZIfN+SS7YyISqZmpI+vguUow/lWkfAVp12CaEViWtBiRRCQg/SZQ9cUWIBCjSIkVCPcwjqkuspRajGdiAh5epDZNRau/3hsQlr4ub7/pbYgbI3aaxnyq4LI9qkdjYMhZ+oR1ioktHs9E1rvh1qKhCCdXN2tRKArza/eMGobnVsI4rrbde7NsFw1qg+tSZHbSndXVv1HFS+iV4T2FiWGBCtIklo75J73IGdyowq+dNaMmBaPOIyS2iBw2YhY0FsVq4h9cQjUPOYRI96LA7HAu1zNFsogacjwbh1cEfo9YwbcZYhWGZKGBZ+TwxO5xS0KhpD2YqRKyAQkitFzi23gJyE7+y2wShzaKpm4dNtDSIHHmEdwvBchQbbIj5/ntCMn6hZr+BRoEeLjgpQYw09765Bpd4s3uJgiNRvfNmm6ZSrfAgJxcLLR3pa0GD9v/3NLLoiK87EjBTPsvi8GQ3q+jGeVOA2fBFkDCsERYgj3OSMCdGZIKBek11J4IhY0FD8W+ehDe0TH+CXkAxE9kUr/z9NQUtkDLH2YCy6W1F5xUifoieqkqO8OoG41TqT3DysAWtYg6dxCLvc91OFaJc94SCeS/OuU9PYZeGtTOspMkGd0jtmN+4easUrdfzgbC4U+iK6LXRG2/cMC2+Z2TJwdgv+K+yQNOsKtzz2TD32b3T/Rw+XaBO+cOLtQxK43Si73bn23u20hwLS/RXLvYQ9cJvw298Et4uxnYHvhMEH2t10L8ZHIO24VTwnmfNKqjKcEeP1OiHcZMnKLlBxCA//RG8XXeXKRwIcisoNQtT2EkmUQYRkPaKnHPaIGfmR05yNRgxr+wQ+fAz0kQlfDMlh9dJDovOkQgYPUMQALDEgdFviAOkVOcQqpc93rXAcFNLQ+ka53HQ7i6AAJ1l6Gb8CC7BD5etdhUQcHxGAKeOeBMHhQBrgr5OxSF4ERsrCPLcQjHo24ABXCMYW++/0gXoeDK+rgjX8YfguNCMMkwpAJxjv+8QTh+ino8Q4eeKPw+9hHPP4xiUnEo/P3+Dzov44BZtTDAWh4hBe8sIUwCGTzjcjEFNAAB9ALRPQUMEE9jMCEETxC9b9v/evvEQTZ+73rVZBBNzbwDxc44PRbYH3/6zfvhnsUw/pwl3rxI9CGf4jCBbnv/fgnsQXqF8MIxv8HHE6BgW7oohk48AsuYAv/4Abx0HphsAVTEARFgAf4Z3xn1wwRQAi+sAF1UAdMgAb64Ab74AZZUAx4YAu28Av59w9d1wavwAZn4AttYAdfwHxogAYOwAQSIAEu4AJaUIJSRwkCcQICYAK+wAFt0Asb8AVfgAKikIQo0AElqH+w4AS5EIV80AzNwAGI8A7vYAd2QAcogAJ2UHz5Z3ZaAAx8cAJ8wAcCwAWhsAfSAAxOQA3UsAcisB8YYBBgaDZflwzUIA0CwAZ+KAD/wIbAAAx7wAdC0ITHBwfJ4ARO8A9c/+CHbCAAZcgHXCAAQnCHYch1eriGhBgKnviJXJAHCIGJXgEH3FBCoqeH/3AGXLAHbCgNe7AKIkCKB3EKWpeKjfgPryAAr3AGKdgHFHEFR7d/p5AMCCAQbPAKvXgG9ICIBpGKuaCLvHgGZ/ACzviMmngCupiMZ6AItggRVYAQsKAOOCF1C1EDdiOGoXAG3OgL4mAi34hDYsgFKdiLwCgSp1iH/kaMWsCLvdiMwQgRFOBvXMcNWuCHZ3CIF3GPCrEE+iZ6lKCMPkCLI2EG9XYK3MB1OPAKzaCPGDGQUScSHpkQpBA4ovcPrvAKDOkRb3d0GCAEPBgSZBCS8JYMQQGSgf+SCFgEC+4ga/EYE+S4Ej8ZFCV5jTEylHPRkiKBlFZjjjMhjBABlcGhk8BxigJBkSuBAUPAEBgQlIexlQmCkTsxkgqBlWrElPqXFGhJEWRZNLa4lv9wilYJHFKZEOGYjoDHdcd3lXCJExnAEA55EVRJKnCAAVQHC2+nfvpnlkDBmAtRlCVUdSYYKG1ZEY7pHn3QBxlwBVZnGEOwkgXBDUqJQ2/3dqAACgKxDKDQByVQAjgJjHVpfFeQASIUlH0AC6uJAUPZB3cpEDM5EIEJE5UJSKAgCH+JmgJxm4g5nAlRmgQxmiERnAshnVbDkBTQAz2QAciZmbfplBgRjwzZkwP/wZyWRgGoqZzKmZYogYlkcDwhEZulA4y3CYywgJ6diRSg2VjzmZn1WZ/deZl+h5jKiZgEep+cIZ5AdRDimZy8Y5gOanXe2ZcKQp7paCX6uARgaZQU0QcZqqEIkZ8eihAO2QNXwA5LAKIe2gcj6ZHwqaGIyZR/GaIDUXwxahCgUALOiJYoKqMJOhALehAUSnYrOZAdWhA1QApL4JU7941D8KMYAZkyWhHoCHHUyRBKuhAYMJAtCm9VqhBz8A8WCaAEUaSgV6MRMZf+tqMQ0QMVgZpsanzFF6RG6nFdmhJXsARTWm8WSRHu2XTQmRR+8A/AiKb3ZZZkKhFiKqJbGqUEr/GbjIpVhOoRjpoUfxo4kRocV0pTX2oRTmoQapoRctpnnwocbHqp7rGpdpOpliahOZGoMloDA2mqA5EBOHleezqWDJEIZvqovHoQgzoQrNqru1WnhxasF+GqRjmqwmoQt3qNQZqnhwalc0GsjWWsOkGtoFepvCqrjyqh6sCtqASuOIGcrSatj2quy2oivZmu7CoQotmujwqtBCGuOngQ5Bql+fmm6doH2GqUtcojAQEAIfkEBQQA/wAsAAAAAKIA8AAACP8A/wkcSLCgwYMIEypcyLCCBYYQI0qcSLGixYsSxYBZg7Gjx48gQ1ZMk8+DyJMoU6qMKObhypcwY36sAIGjzJs4cyKskI+Xzp84UeVE9UaowApAk3oU80+MjaYEny58aiONVISomBasEMLRQWdHlYo9yVTr0QoVzEJEetTCsX/nCJ5jazDu2LsDkYqhK9As37NpxahVGLdwGnBp/iGNuzgs3scGB7Pdq3cr2n9pBi9EytVRYcVwOduVC7k06Lx7D6INbPGckh+fP5ueTfAvVNSn0YpJXLFCGgO8CzIOO5d2abpp2aYFvFtzw64JlY82ftG5SL1/ddteu+2twgrFwVP/P2ly5u2je5sPtG7QN+K6cjmfHg8SzHXFWtnesti5ocDice1HH2TprSfGLc9s1l4F2/xw0VUDPpjSbgIliAVC6ex0WHARdrgQBPaFkE9vIbzh4YkL6ZEhEgbZFF0Fr6Eoo0Ej/sPiP1iEEFEavgE340sXFpRZSFjUeIRBWLhI0DbrlfgjUOxNtEaS/yQY0Y35pBHjkzKZxSFG+QRp0TYhGCAglzdpFSVDSDD5j30UKbGNFCauiSZIVTH1JUVr6AHBP2dKpIQS2Si53Z0imUVhRHqMeISYezK0DaE6rocoTBRGClE+RyBRY0KRHhFHNn2tttWlH0FIkJpXCvTnqgUF/yqQiNmAA2teEcmKqkHBJcZbVRF1WqWsGQ4EJ0HPNErqm2Gxytmhu0LElA3qCSnYQEMK1CaLEGg60KsDbTNnNm72Ze5Bdka7qq+YLWqQquC6CUZwVmpb46tS/DNorTeux1dqkamrUGLNDamZt/lswyIW8yak5EBYbKOCQA9r5te/AqOLUFmZsYoZQUpgNOmoO6lWULoZnyvkx1+2OWKlBv2px0Gc1rqZs7mlPLClmRnMm5f/pDPihcdKNKkK+UokH646Z3Tbl1rBXNGgUixrEcope9zzwM+A8YzUESmBBD9WYIRc0wwRnC1Ct4CR4cxxbmN1dfOhfZCqCkGQYbETHf8hhRQkX7S03aB+jNAziD+TTjoepAO2sQfl+7cKtj5OeEx6JKjH5mOMkSAEjfM9kK4DLfMPPLZeLtOXOuYYAufPeFCBB2OQHvky2SCtOk5vC5QkFuyEkKMeQzgzRDq32H7HP1KE/Dc8M5ju++4rCVhpPmFi4boeNsxhgx5jLL7QESHDEwdKeFM/q01HcJr9hR7c4kGYHmTOrJgD/a3GxOp3xA7pXyqSQLZxhPZpb3gwOEInjtC4hSxDCiqYwUKeYbv+SQl7NkJCAYeGIwWG7B/lGUi9mLeMOJjvIPgbiQULgr0C/kNcAnHUP64Rsjt0AiH4Ahz/yNK0I0WkhZwq1zb/7pA05sVQIZOTIEFY9KlvrRAioSqgAjvhpnw98G9/u8MHCeJDIp6uiEkr4hMrUjSBSFGBAlGCFZfBRtOxUSEiCpxAzvcP6S3PIumzIBI0qK9/3EGLArHiHa5YEL65LQ5WEKNE1naQClKvUzB84B0e8ME/WhKQBrFfNsoGkeUpQUmMbFoTedU2uC2xTX40ohI64cktpnKLraxaIBMivcKdbIxLmlQW/0FJP2rxjwlppRIoFzmPeEtdaXBkGvu4zEsuhEmDOp1A7rhMXJ7kb2p0phQwOb5tLGOHDFGkNbFluFwSEZbLA6ZBXJnGNYQAHCYapzEriMVtPsCPy6DmQPSZ/79tYAEcpuxk2sgpsFF+7BaaohrztPgAIt6xXAX54KDikDpBEYSfKpMn87A4SYdi9CCA3KRGY/K3NxoxbGoEZ0HmVEyCiHOk1SzpIFPZSSXEQaUWeWlGqcfHgajxb3Vk40cPooTlETOcFjlmxhC6EKDWMiKAhAcnRdKvcmbMhwJRah9rmE6IDOoOcoQpSKrKTJqi9B82K+tEvDhUrapLmV6NXMhUwM444RKrBsFrR9T4j5saBKOWU4hBx1jXk3YyXxEUyVDFOhHJ5euEjA2JXhcip3WGzK8WqeEi4YqoMuLoH0dQGEaah9a5qVUJ4CrIYpGQQmapz2ugHWBCSIuQpP9RTnrNo2ZhI4qQwK5wDS58IUNcuU2bqmB525xmXF06EE+N1LNLOghEv6oCOt7Erarbo0Ik+se5WkG3d1SkKbGqznBF9hapFdRls6HTfbYosv8IqEGgG9uERFMNFW0vGeE7tQ+qYKoYLexg+UsRsg5KjaYFqXsHvBDs3olTKolmWj8CUYMEKr0FFYh9NgwG+krKTXRdYoUpIl95dvjEHkYIBgk1YoyUeIWtfROKU1wQPegIHLvdbkKOtR8H6wwCqZ1xRDpcpTg8DCXJhCmKc7WfdzJksgIploAixVTCxRghHIZI8vajMGUG6cXYClSVBYJQzt5JWP9oYhkxnJDkCQT/HCO8SDIjRWV1sVkhNLZwkyt6kjIDaoxlJPJEtvxCY8AkOFP+8+7s0zZFS8TN/wAoknuc1dERmCCCdrOTL92RIxdETJ/6VJI4wk2GXJnTHQluHMj6EQaj2owDcWEnrAsRKCvE1q8u4I3KKxNXw9eFSAAHrl8dEx9ug8/EzgkGeemSZOskTG/2tbNTciHhTXXaEwEzQzYXw3xoG9soSZZALOBbcDPkzgeBgJXS0ew4OzEhbIYuuq2JbiBTzNPpzre5IWJvfbl73yjxk0D00GyAr8R+OMK3wUMCNwhY4NsL7wgE4MbuiK9E3fe2uEpMWXCNh0Tc8e24xz+C8X+sQeEj/7dIvSzw75Sr3ErPyLHLKYK4jM/cIzUfN8RvzpCcE7zlPGfUQJZNENEpZOdjSEiJkw43Bx19IUm3yLwPF3WVLIMIAwHHPYOOETUIRAP/4AfXL6IGrwd17BYpO0GeinaoEgTZbWcIHDAwkCVQIO4TOQUcBvINWOA9IacIPBwGH3iBwOIbe/87QfQOh8A7nvB7XwIZFL94wetd8OIoAwnK8I++U34gjR/84DGQDCYUIwb3uAcPrkGMxCv+8o0/RTIIMAI37GML/9hCNAYRjilw/u+PH3wfNjCCR2whHvFoRBgmEYZM9J4YwI89HDqwCll4wwtb2Mc+GjGJ7je/979H+//jA7+LXpCg+F7wwj6W7/1GZGIKaDhF2x0feFh0YwNMYMII9HF79nc/Hu8XBOHHdYSndy9ACL1QBy7gAN6wff7HfPtwD0FAAvP3eIoQAavwC6LgAmjAfw8YD24QBMUwDnEnfT6gC82wAb/gArZQe/HQfZMAgiJYBLbgegQoeBdICP+wAXVQB7bQgVuQfW4QC0WAB7bgAjZ4c/IXe6fgCq9wBmfgC73wBQRgBA4wAhMwAg5gCxIgAS5AAHjneCJwAv/AB2xgAr6wCu+wAfVQD6Lwhm+IAlpgHH5XEBjADdHyeE6QCwhAhmzQDBywCizwDnZgB3SAAihADXU4G0mYMUz/qAVOcAKSyAWUGAp7IA3A4ATUQA1O4AooIn+7Qn9wYAfSIACmyAZswAcnIA2YCAwnwAF0Z3iQcQqkQDiWdwp24AT/IACoyAYCoIonEAqUmAwGcQV4EYsGgYd5+Hh0gACYKIyUyAXQuAqLOHkV6Hh0kAuvwAWXCAzSwAJ70AYigIyzoYy2yIxk+AqoaIoCsAqNeCK1GIqQRwd8cAbq+IRn0AyLWBCgaBDkKBP/iDanUAUDCQd0wAX2+ApP+Ar0MCDmeBD9iCqiSAcCoJD4+AIPaRD4IHdjYQbqEnjcoHd0wAYWeQaKEJEH0QfqMHYhGZKjSJJPqI8icXcAF5KF5wQl/ykCd1IDGWOTevcOCnkGL0ARSxARKJlsjicQLKCQPnCUENEHMweSAgEHS9kMARkRKzmLKdOPcIAIDAmQAHcKHDCUOGGM4NaE72gcTqk+V6lRiTAbVZASULkQbVkaPDkWhTcQeSkWc2kc8YiXBdF4MLGPyZaRn8cQa4kThnkRi3kpiXmYeBiXAhGX/XgKjTkboLAQknkQd+khokh/8peXoJiWXOeTjDd3ord3gzeVYkGakxkTHokXgocBsDCXsFCbt3mbGCB6Y0GbYwQLsTiXRfkPG/kPnfAAGQAKV6AOmdmXP7F3JUCUu7KIPfAPZECTBKGcV9AHfQALXAmKWSkQ2P9pcX1pds75D33QA6DQncDpmgJBd9wpEEtwniABAylpEPYpMGTwACVAAefJndypmxbxkH4HA/nJmiFRlwkRmyhyBT3QUOrQl93JnrCwd49JEa5njR8xnGgzl8tJBpNXmxS6m5ZZlhfhnhkToADKnYKZE5kZEdGJNsg4l1AZoLiZm4J5oTBhlho6EAFplgaBotSxmrkpokXKnrv5DzoKFPRZEIR5J6o5dxgwpVS6my3aIbBQlC/6D+4QLXCwmaopEEvqIUOgoChijpsZLXWYmUJ6mGBnnf8ApIeZENVpEFBppnjXpHOKEV16mO94BXj6D2/5d0PQo3GqEE86p2YKCtb/eJnmxqAh4ajmloQHuhBwsKUTIak3Z6iIOnl6inaBKouhmnIxKhGduW+JGhFDkAEVYYysukKQehB/mRJ016YDMagWh6kQwaEVAQq4im17yRBzIBC6GhGnqjNjuhDHKhKpuhCJYJbJqlEY8KkLEa0FgYfFuqcJQXeaqq0CUao6s6wdQQHDehLdaocpM6shYa0RwQ7gJqc6YavJ1qxJAQvqwKtauTvgCl+x2psE8asJ0Qd+cJgAmxD7ejmjSht+UKfe2rAUQa8OKyPnqhLZGrENO7EWm7ESgbFzCgMcqzofq7Eq4ZuvJq6zAbEOq66U1wdpGlkhqxJfKlbsKrLj8bI0FHuzDQuvOLuzGaur4cmzNIuvphEQACH5BAUEAP8ALAAAAAChAPAAAAj/AP8JHEiwoMGDCBMqXMjw3C1jDCNKnEixosWLGCWeG/Mjo8ePIEOKrCgm362RKFOqXMmwghgLLGPKnAlSzK01NHPq3IlQTAgPPINatCF0YgVUFogaXFe06UEx/8QoRQlVoA2oVQViRRWV678KEN4kdOa0rMUKAtESVFuQbZqKFfLlqHBuIF20bNOalTl1oRi1ebUurEBY4FuFeOueq/CGxuKDdfdKTugyK9aogdOiFcPZ6C0rUM/VvRu57eSVJy3+Fax2tcHCYtJkbVkhhL+vgEuf3m2wqkuXemcXNjx7cIVtx9Dq/if6Lm/enX8L/tp2s2yjYqyk0a1Y+XOQh//h/wy52W7x4FHhPhM7kDvB5d9BQvDYeqDr33j/hY9IOMd4u5EVJlp8Kc0XUlW+2TcQGBQRZgWDCo2m134E7nVeGhCKF4JRYIAWoUHwVcgbgxsKVCJta0Ak4ooK3ZIOQc/ghAQS+RhVgRLHsMgThSD990+NAvnYUhrg8KhjTOeJpMcR4uF0YkFIEAQVYXqwdyRLQqaH0oZrvCjQMyGEAGRBSqxVARLyXBmUkR9lmAabAjFp3oNq0vQDhUmCN5EeYnSYZ50qvSXonxTBuVA+aaQI6E4IipSVoQYdccsbyS2aU2yx6SeVR48elCGUWBTpmpaWjoTpW5xVBalAY8aJBUE83v+SGplKSGGlZXqVWhNxhxG60KyGBWuQgf8ooUQ2WRqlq0SZkipbXxFBEN6nAqUGrHhlZkOsr8t+1Gx4l1kVlZFgZKXHRNtsIwU4PWXWLacG7QfuQPmMeZ1A5yp0x0BKbBOHFe/SFN5hRFV1FakH3XtQqwQhsW82Kq6lELcBC4vQwFIelK9+1z5JphRSIIvQb5eFWzFBDPc0Lq5pQAvjQGncorBCStwRxwwJZZVXoycnNFWzwgJtUIkYE+Qlmf9sY6wKjgwmGMU9FwTVwL3+c7B+ClGrkNIhPzOxgtRFjRGmEaXj9UDEMnQEEsuwy2xaf5ksNkOrfvkPsbdojRAS2/z/E0cO8M6tEMEMpTPf2QNde1CUxZY5Q0eC7/XM5M/osXGGsx69r0B3KLHMDHroHTlDyV5k+el6jGG1DbOKLtAyIKsB8OgWlU5RCK9iEWaYp3/lzFGQLhPHP9nARHtTWKyhPBZY6BHCuXOk8rvLmwsUh/AqIOHx8Sy9+g/zOK1Rbz7s7J4OKqmogooN51b/40Cw84OzSHWLDSxONeZPY71Y5HNECOtYxxxYN4bnHQRkxJudQLx3N+5FBAv1w1+9WIWEIxyhXn3Lx1E84AEwjOFoBIGdFIjHOIOA0IEiqZecknbBI/RtG0jwACrSgbsQwOCE/5BCrfiRjRX+Y3soHIn//y4okBl1olhI/AcYbrGkIwrkRd5DoArmZ5CNBXFhGLHgBY+4jH/sa3NYSM0RnFgQKbqtbwfB4RURoriCrG1tSKiZFLq4jDp2EQvpOMmLSigQKdxBCioY3hpDorgSri1dd0jkCP3WxetJ4QgvAtar+uUvFfyjiwcaZEKUlkPO7WuOl6xj57CQtjhFSQVu6yNDhBYvTUKpWCOs2b6U0IkyzdGOmCzIM7axL3ikcmuuhNVEjKVDYyFxX9fw4h/96L6BpMtvlgwmSvj4SWMq4QH/SKYy77AMbuaSIDokXjak+RHEHaRM6ERnMhPZTS8mZJGoHMgiGTImqLiMnPLspBdp+f+PB/wxkQmpVQ6zUSaEzBOf1fpHGw8YTmM+oBOdUORBDdK/Yv3SW+KiXczqV9Ay3eGI/1RICMDAICUADiEFfdvckiWzhZaxcV+sZSKb6b5teA0M4DAnv166kMPUb24pBaexOufOmS5ECUwKAThcapCJIhSlfRxhOL94yaMuUgoRE0jNDtJMn0FtWZByH8gWmUh/dlWsm8vGSS3S1SAKqmEFqd5YPepFPyJkczrcVzTfyZCgXpGpKXUqQKGawzLxUCQr/OmyZDaRRaa0rWUsaDYuGpJ7cg+Nfk3iLCFbEE7+QwUKbCxnn0ozgKIRpX0LGUac6sCU9ZWX59TX5tTgtsz/kjYkgT1qVAUCWnfeViGubWxCiCpPqe5VIqz97Ufwukg1UFG4E3HdSs952ogIFIGfvegdqsvTgxzBdsHkrlZLm8MRLsOS4RSIeAmyVeV6hLuxXGQcxkmQ0erTvQZJGR93SqY/8payEyEufgfiwoh8UqvGBC1xOdsqv+6XIEwdnXQDujljQpOwA6nogA9yrdM+2CAWdq6AfbuQrkZYuR/mV0Hjqd77bvgiOj1qQQE5keAipJSCcy2DSMpjklqkX9ajL0YyOyvF6opJsjJIj5c8YWeicbIw7CxFYnxFIBKEyU3+0doEQtDYSoTKV2THQSCQNiYzRHfqFXJGiqzQK/ow/2tLZqMSDXc2JYT2xW3qMUPyNhBwgNcgZ8NcQYxcKiszhMcRSfI/ngGOHSPEyifGmuBeVcI1UAvME1H0GqwE4T3HLFhGSg2hK+Q60TmaIoou1p85bCh5MdaBskpypNmYGpzieCI8+rRBZv2uk5CU17Q2EYAtchJdC/PFiuNzEbNqkVvjWTwDSZby+vzmgqz62RfxXxFnUO2FdBvbE7HgQK5x5/yCGyXi7qPxIlWRbzswxRmxIJCQMGyQ2PjZ6f5HJwTJ7nOnJB//UcK6/T0T5snz2gTPCO6cl+FygxvTIKlchkHw5YRnROICMYYVLZ41ihgIDGlTghqbfZCbEvwZxP/Sw8A5rhKU04uBLE/J5AhiAYjHPCMQQFw6Vn7zkIAccRru+UjITJBtGFroMNY5z5HukbTpAd5MrwjRCXz0qE9k5vzauNUvMvV/qHzrH8k5QYIO9qQTpBNaL/ueEPeMpas9IignVgig/vaEGHAgnRDzSM6lOoP0XSB/H0ja8fWPwGusZ3UkCDiwWXeK8OMfahiIBurdeITwI/Lw+2blI4J5+G0+wAR5AOU/TxA4wIEgoFAH6SNyilMQRB1XWP1CTO/6gXzj9LJPiOkJAos/5J4grQ8+HKpQe4EsARS//wcchB/84Nse97KnffNbv/xTnB4D3/j99IUvjg7IAg1BGIH/ORiRe+o33/TJMEIs9OEGNzTAHAeYAjGgX3nqV/8U4qAECdywjy3EIx5hsAKNEA7hMAKfZ30ISH2uUAfe0H/xsAWNMAkSmAmZMAUjQH9qZ333Bwd58A48kAVesA8iGA8SOAlhkAnhMAUkUHmmVwW0BwfMsAEOgAbe8AhesAVhUIKT0AgVGATFV3bmV3300A1fYARGgAb60H86aIL7cA9BUAZ1d36tVwCE0At14AJMAII4qINh4Ab3UAyywBs/2DPb5wsRwAG/QABYmAX7kIMSGAZb8IVFwARjuHX313r/oAvd0AtqKAEOwIZhEAbx0ITFgAd4IAF1KBQYYBAY+C7M/3cKq4ALhGACbUAAv2AEDrB+bqAPseAAtmALEkAAiWh1zccNriAAAsAGJsABbWAH9VAHssAEsnCFLiAKolAP9dd8ySANJ5ALfKCKvuAD79ALdrABdEAHKIACdJAMlccN50cHCJALufAPXNAMHMABLCANTuAEdoAC1MAC9GAGjbd9yWAHJ8AHfPAPbMAFobAH0iANwOAEwLAH9LB5zjh9G+AEXMAG/LiOvSgNuXACXOAKxbeIGRh89/gF1AAMoZCKqMgF6IiKL9CIQkEKQVSKzlgP1BAK77gHiIAIexAKobAK9DCKPEGRo7N9p1APTvAKr8AH7RiSXEAJKPl2CBl89f8ADK9wBmzgkmdwBuWgfdunBQhwBi65k2fQDPRHBgpRBVFXiq2nBdJglEh5BvVYEX2AfD3XevfojFqQC1T5k7tgkgpRk/6GkNzADf+QDCdglD/pC+LgERSQEhY5SKW4lqFQlX2wELAQhcOHh2vJB0j5AiPRlzOhloLTfAORDFzwkxxglkWBmGt0jwTRAY35CoaJEu6QEZI5SJQ5EOIgAGeQB7wBmcczhuLABopAlh9hmi92Ch3ABgZ5EVV3bml5ENyAAVeZfAJxCp3Zm87HmwrBmhWhdzkxBCAhjltZdq7JeomAT4BZJ89ZJz/olASBmMSpdmqpkq5XfLWXnSkxmwj/cQriKRF1eSWP2HrEp4HQd3p/+ZszgZwJYZ2Cc4emhwEUkAEZAAvYhw//0Ad9kAFkAAsUQAFwUJ46QUYGkZkEAQPvsnymBwr4cAV9QAFaKRCxt5egQKEUMKCggAGNuARMF3ywwA8GCgsoShAAOhAo2gcougQgWhAY0JewEHv/cKE0YaMEIaLd0nx90AkZwKO8x6AACgt9cAUountNyaICMZcroZxkeI+nAAuq9wAZAAp7WRB7aaRc6qIYAKUUsYgYIKTu5ZvC15egkAH4UAJXYKFDiqJwmqRAeH7/wKD/UKDq0AMbCgpx2qIYAJ4WkaUMsZmRs30zKqgDcaQ3qqdw/+qisNCcKGGcBYGjJ7N9B9qXglqkfRqnyEmfZYGBroegltKdUop7LXqqmsqfB/oPgJoTyLcEhqmjyxKdtWd6lzqjcQqi1bciQ6B6ZMiI7Ll7eOipBLKXGXBFp0CsV+IOeieqwjl7zyoQ/HkQzvqsoiqr0Zqt1KqtZlCtBcGUCmGRZFp53poQpHCeW0epdSoSDloDPeegBQGvBiGfEpGb2roQ9voPYFp5x0oRammn50avF9EDSAef1wkS5fps6BofS+CuCbev93qwGJGwCKGuzwawFOGrFrGhv+Ww30EBCztghtcUBntbSwCxGeEOIxex/6AOGOtArUoQQHEk06krKIk7EhTLE3rKG3NwGjn7Ef0qER+KrJPhgrPpByxrEOP6bDErEil6egabCEHLm2qprGZRsqSFqL8FqUl7Wz3btTrRtLmntaSFtWBrEGbbFEsgtkxHsVx7tscTsjxBCmxLelb7rXCbt8GUtvHxszaZt2Q7EHyrt5+HrYQ7EHW7eYbLsgR7uEnbod8REAAh+QQFBAD/ACwAAAAAoQDwAAAI/wD/CRxIsKDBgwgTKlzI8J+YNMYaSpxIsaLFixgzFjyXDovGjyBDihy5sAIWXiRTqlzJ8mAFMcbStJxJs+bFczBt6tzJk+A5MPJ6Cp2IqqKNnhUWjDHobKjTf0cJRk0oZirFqmIEZq2axiqqdqgqEKxQ4Q3KgWKfqs2YtWBbhWkFymRY4dabtufODdS7dudbhlv/vRwsJq7Dkgv5ChZ7To8/vor7SobrMG3huIZdkqVIFklQxgIzT545t+LL0FstJyQbtzTcsmdDi509unZowQfb0ja4WW7DCmms4BV4DrTeyLYl7xb897bs1nQr6HGkd3de3MlF5hOpO3Vh1Iedc/+ucCQo9tnHsydvLnpgYK1pmmu2QmNs+uLt1Wv0EFJsVsvyxTeQgCUFJx9xCP6j1y36jZYfQSEQBIZWq0n3xmrINfiRR055BEFJFeRziYYkJuQaQUesscZASPxW1ocl2nRgSM8UFOFASvzTYoX/WHFijCz9KNKNA9Uo0DY5HokQWc9cCORKHNoE4z/p/BNlQdvwVsEaOTxpk0wzYrQdQWK8xWBBO6JFliPHeDkTkUKO9NePKwpUY2HBxTbRmW5OtFV8cY7EZ4UQ3NVnTaVlZZVCYbpX0KAIlcllo4eq9B5DREZakR6FsZnWg5VmtOg/gRq04pi5EcRgGhMWNGY+aeT/OVZ4ocpJIEtgQGrQEbdAYAVznzZUaq0I3ZrVsCYWBEGrBOmB4i1rRDTWWzOCSmyyR/34UEKDMivQmFWiqQQS2ynxg0GpXfuRgNv61tARCIVrkLxYbmfFWYXle1pbuqm70IQPtTUXmHOVSerBFSGRpELbrPGMNWSeJh6FE/srVaRgtnvViagipIQSWKzhj6MFiWatxbQ+JBOgbklUZrsh1JnQx/+YOytuEpeMskSluTYwyakWZCSWBCkBL30lfQf0zgrdKmDB2956kGtgeHvQuFX7uJrOTDcUFbIMQZorQi1uU2MIjvxWJmZdew32hPSSCunQCOXDoGcWndw2mRgh/wtvswxaMSVgtO5N2kATyiyQFDjWrEc6eoCjq+ELdUzRM84mpIcet8Q6190Lgazjr5RPZPmmCYWARQi53mLD67fkc0cnBsUh0DJIrCjFyBSXPlKrmRa0YshYQACB6zakkU4+7GzTSScLDyTFEflgAU6Xvq8E/EBrcKhi91gQ/3jnMrHjATshpL9ilotvl88Mimcv0oQ1YnE6qvkcsQ0S6YSQDoPpGIIzhqCHHtCuXjUDxz+CJ7+FsGMh8jrdP/JBwX8cQQlSUEI6xhCCGoEBFalYRzoueAfGsWg7UnCShBqYkcEJ5G8TnKD7PraMO+gBDHpY3TNugQpU3MID+XgAQf+kQK5/zKBFV2KhSvCXjx3dYRm2CxcFsZAOD/zwH3cYIuOOMIOOMVCJJNHfx2i4jGWM6Rn5KAH1BNKJO2Rxccv4RxxmgBAXgpEip4MXksaohCzGIYsTahW8svjGmklBCstQAR3vmBGrzaxmfTxkFjUQB9zd8B9gSAfkLCgQDJpQBQrsJCNXYkI+uvEfJqxhPjanBwh4IB1GKiHj4gDKOBJulBJhH45olqVIupFxy5CCGzsRgs1Jb5YqQAjjole4vcXPII7UUUKQtI1q1gyLQvxHGRHpxkIiUiDZWCQuPwJDVBrkY3ukmUC6GcwSnnJx3wRlIcfZtIzk6J591KY2hdn/zXN+0pwMgSHL6GmQNy5MCdYcI0F+eQdmIjRLtCQoQ0ozOXNmMIuH7ORDx3gHIV7Dk98iyOoEMkeMHGtAFqPboyaSJHxWU6Gz6+M7H9UqK4Syb70zXOcuMsYs7VGIBxQmiwRyi6r94xbguOfV5tms8FBKXefaqUwyt5CGQhKSScriA0xoEPL94xkzGGRCCslUd5UuDRVd6O0Kok4TvvGJjGNqCM60hrRd0yBcXQjYRslHdZZRiELNUQmPxCElmKesFdkrsTqXVoCeE6u3+2Ves5gjrlpBpRIp61MtpthzLiyOcSRkQTL6j8g1diFpMpzlTjtathbkiUVbaJK2ocJ1/0n0av9AUkMOmqQ4YG8ieb2tQFJ7NaUOhKnsU+c/snEu4YKkpQ1hKlfbmg3FUdW5DNGlKNU6WrJ6FpVxyAZ2J5NPcN50rP8ar0Iqi1jpLSwbpEtIcFF0kFuwtlZ2JIgudUsR6cb1H8kUSNwWx0yCEFe9Q5Tvwg65zDtE9JEZRLBBDuyxgzDuwm+UQjgZgsGDNAy75WQYQjL83vMSVcIK+ZDMUkvhaxY4g5HMxnxzmSxGSvEjEcZieI9rKhS/CyNCJamJFTLfaEp0wBXpsHkRbGSJWI1DLdaucgHcuIt0dm8Msq+WBWJU42FuDfBCwoF1qVwNF1hJCrHvHVGl5TYnpP9qOIzZUD2syzgMObF3ZEebt0wQGMEIzmAwnuqeOZBq7gi+aPaxqojKoCZzGdDGS0j+CJKNM+fW0ga5ctvU/C9AA/og6aP0RBx9x7Et+s2eNnKNIm0lJYQytTILl5onp+lDXakE9T0qQjwdtlmjMiLXFYgd0Vprf90oxFPKLyYDuadBXRaTF6H1fZnGJ19nhNNfvTOeCWpqkPD5H2uo7UKwPRDGotSsvmu0oAalBEILq9orm/Y4Tc2sajs72IomyHbWIEFwD6TfCOneQI6gbYW4O98SOcIaj1Twfx8kxEpssYETAvGBv7BjVtUIwMEY4oonvJw33fhBRI7wh5cTCeD/8HjJl1jOTqQ8hiufSQVxdMCY00R1BLECyW3+kWIWxApf5PlInkEvLFgAIfgW+kWIThCBK90gdsQs1IU2uG0spbT5JXWfn14kuqXDAknn+kcg4PWjiz0lzxhcyM5OElYXurlsp5ELzR53Gl1XD3Svu0bIXhD76R0kbh8u3P+OkbQXxAJSJ/xE9KDSvCu+IoYX6c4ff5BnqPQIQaf8Qix/+LBrPiEQwLfjP88QzotU5aQ/iDEJ8o0FIOTqDEn63S3i+eyVsSDgyGbqGaIGfhREA/zw/e55L/yBLKPhwyeIGgpy++QrpKMGAcc1nK8QOMDBIMKgvkJOcX2CwCID2k/I/ylOUZAluCP8Bxm/Qf4AC/QbRP0F+Ub33T8Q+A8EFn+gv0DIb/+BgAIU6AcH4zeA/ScQPYAB2jd+3ECADFgF+/cN5Od8DDiBVQAH4lAGZZAM30B9E8iA4mAEDhAE9zAF2GAOI1AGEZh6AqiABAgHWsAEWeAGW9AIWxANhxAOU8ADKah5HTh+cIADsqAP+xAPRBgGkzAJmRAO4TAC80d5PjiBeVAPE/AIW1CFW2CEkxAGSTgFxEB6PdgHviALaOAN++AF+9AIR3iEjZCE91AGaiGA/8ANpdODisABssAEY+gFWxAPaZiFWxAOMYAGO0h4HQgHhMABdeACTDACZsiHff/YCFMQBMXQhE8xiEzTgX2gC81QDy6giFngBWiYhmGwDzFQDEUgDjw4gSKgC4TQBr/QiQ6QBfuAhWGwBVNginiAik44gAt4Cn1ACBHQDL3wiiAYC6C4BW6QBcWAB7YgAbqoFg5IOQNYBeNXBR0gAGdwBibQBhsgCnWwiLEQC2jABBIgAS4gCs9YE5TIQizIfXDAAnxwAgLABr7gA9xYDwSQj6IgCiiAAnSwjoTIgDggDbnwDyfABs3gCxywCu/wDnZgB3TgjzhAetzQiysoDtRwAhrJB//QDKGACNIgDcDgBNTgBHuQjrvIfQOoBU7ABwLwkmwgAKGwByEJDLnABz7/sHvV2IJ20JJs8AoxGY8bKQBCAJCKdwoLmJTc9wXUAAx7wAVcIABcwAehEJV5YIlOWJHTCAcE4ARcQJPAIA0ssAehIATtRxDktwSUR41IiZQL2JVn8AovGZX0iJIDcQVZWZG9yA1aAAxx+QrZeAaEIAIKYQZDQQryo5VuOX7JgACv8JiB6QtCAQdySFBaqZfklwx+yQaBaQJ9EH5tqZcC0QHSEJeBmQcCQQYcSICVSZqQeQY+gIACoZYNQZsagZWMpJcVORDisAeviZcXwR9nl5SVKRBw4JvZ+AIHoZozgZujRJwE0ZuA2QxGORGyqXS6aRCIAJj0oB7R2EC7WRDv/3gG5eCcA6EOlJedBXEKbcAG11l9PVGciZkQVdAGqCkRcEAGnzkSwulj9GCe7heN1VmYdccN37meKXigJAGcSgegFGGYTwGh+iGHcjiI8qkTA4oRiKkuEdiB++cUDFoQ3PCeTIMB67gE6qAO40cGPbAE3EcBV+CLoEB+1lej/+CgH7EEJbCfEmGbBTEEXpKCFHCXJuqDK8h9JgoKS4CAVwALFFACV2B9SzCkLdF+QApGGKABaml9PWh97wkLsNAHYtoHGIAB/wcKwImjPlaZsNADZAALK8ilXnqW/9B+YPqZYgoLGACmenp9CioQnwkDLAEHV7o3cAAK6lACSyCAjP8KB3bqfQORp3wKplzqoACoaBWKlHCAohTgqGCqEGMapmHaB5R6Cn+6Esx5EIVqMbxIgLAACg/wAEsAChTAo5E6qX1wBXu6ghoRogoBCjWXEBn6JL04gY4KCp95DUPaB2QAgFdAppPKpyaqFra6M8W6mHBAorOJrFN6BRQACrhKpzPBoBKaPZipgNlap94HC896p6Tqrto6FNWKMq3alqdQpnU6qc/6rqKKr2vRA+7Qpr4TmhFofdLKr7uqfmpKE+3XAyzkgAPIqENQqcPqFLbUrP9QsRYjoBEIsfpXIuXKEBqrfwh4fudHeSErEjWAsghBpSn7salZETVQA5c6fOv7mKoKsbLDN68wSxBk4KsCIa4NcZZAe3ZFexAvmxAT63y4NnxCWxHgZxHq4LDYtaEHobMZMbKKd7QJIagWgYA1a3MLSxA+OhGJoGjx2hcXqnlzYBFzULY9u5wl57VPEbWK1rYicQVjgLcU8bTYpbVxCxLXl7YL4QewYLWHArihwrMSpbgWwaIUsajhB7hXUAvhRwpDCqAt6n6yiYCn+g9UG7iiuxB2O7qmi3BYq31re7oLMbboR7i4hLiSsbKry7q2G361i12fyxMAmghUSn+5S1Cy+xSw+w+M2zWue7vKmx3Jq33F+7HH63zDu7z/ELbUK7rW27NLALejERAAIfkEBQQA/wAsAAAAAKIA8AAACP8A/wkcSLCgwYMIEypcyFCgGDHC0jScSLGixYsYM2osWCENiI0gQ4ocSZLhOTA/SqpcybJlQjE/ILicSbNmxnPnQNyyybOnT4LnxFgQ87NoS1RFK9gQZrQpQokTbfyzQXRg1ZcCqUoVI5Xqw4ESH6KqwFGPP6doZ5KtuFYg1HMFz1U4l0+ewLYG4aadKfWimAp/DQbOKHEtWb1zLUTZy3hkBbwYrwrU+0/uG3T/1lJubHOn34KBAUNWCFly3FtvxMCFq3k0Z7RE/1YNnZmg6YOucZ975mjyY9YDc79O+/Vf7NrGGeKFirvCmhyVcQ8vucYxQchksyNXyNzgY2PHvAv/nz48u+zrwe8+JtidY4U3vDiu3kx++G3tBZmvB4twvZU0m8mVHXD1YZROQdWxNB5/yN2mHhhvHERfZp4VqFGCNWFhUAj/HKhcBSEYY+GIE8mUUD4FPdNecBUcYddCcpFYoIcIIfHPEQNtw6F479Ego01E9VWSHgkhsU1BUiBBpHti/PfjkyYWRKNAIWBIkBL9VQChg089uVeCVhq0Imgs6tGbl0ByqRGXaoL2WD7QUTQmmg2FNRVNpi1p21+PWRDeRG3SqZANUNlZ52cE7egdUfAJ6pJEaZg250p62vbYLVYU5+ijWR3HEIoU3bYkjlb9xZtDm65UqBiQMigSq5Na//rPGq14mipLW6Gq60JHLgRGhemEUGmp/yCRknELJnfrobbZJqRVyk5ko5Vr9PrPNtg6xCgE+AF2lWTJLnuQVJEKGVZfEnkI6kF6kvqPiXEg9FAaVmAmGnLahSvuPzu1F9a/zUrmrkJHHBGmEhoShEWk/0BYG1kOArbrvgcx115VkXa3orUJKbrQVyGcpaxs+oobZrP/HvdsoAkNmxDDLkZ7F7LNUsxQq6hiPPE/zCUMFstKYDnQHdr+48gzblrVVsn7mmscc/PGCkZCt1Q4kBQHPcSqFfGRiZ/NGTntFkMus9ce1oIRBYYVCgVWlcRgV2TnswlNeVCUVKINGlF6RP/YX9wg6WyQ3RnZWDFRzwFeFNIXlS0Q0QP9KpEFxzbEtIx4a6QH4w15NvW6A8URb0F6eGhF5oq7hLTHG5qdBhhHBF1QHMsIpLew73Kd+kwQZO5zogRJfoseSkghhRLX/NMJlndAPlAIHGJhze5FnZwgh8/8CkYIStyhBKghYBFCD90LjcX51/p9Ed3UG1RhdScbRKoeYEAQfgj55IPjNiXAAMPyJRDIGhImBRFNrX0V+d1BOMcQw20DDM/Awub0QL8xJEwJnYCBOzLwvfMNUCDggA4DEQgSwoHuILL7B/4GiIV0uFAm2+gEO2BwhE7kw4MJm0H8OkfCigzsSsY70vb/jrANJEgwHduL4RF6sDwllCAfaxggEmbwD8f10CZ3kMId1jA1PSDhDtvAUT6QELQyNq95hlOCAa7Ikh8WC4VB5JBE9FDDf8iueRiE3DK0+A9wsI2NG7GaQNwoEKERxHjHWwMEdmKiHTmvdv9YxjLipYI/rg+QCrNI0LBWPDBiwQMCcaEKsSXJUu5RICoAR0bEIEjAtRIjQtskloznvWuJDwt3WIYGTAnJOKjAINs4ISZdUsZZPu4BWOqeLjWwy1P+Iw7ZIMwwD2K4iZTPeP/AmhaFlkVdRpKP/1ADFSPTw1dqpHjoTOEZSykFSdpxINlQZUNsNU2FcNOesSyj8pS5/0fZYROV8pxIrBRXofYYjmhE05vekJTMbcjuAQJhBxHzwY5/YAEJevvlO533FJalbqBDY0jQHJrCa+jBA+l4hgcaKTRoZhMjDIubMAVyi4EasiBKsBaWehW0Mx7hpL1zCxiOJAV+jPOQCEHaqkiYBqjsBGn7y0gyDdm8a3SCfp5Jwy1AFU+NsI+gDbnpQtBWvsedUQnsOGBTH5dKjirERha7ojkLiRC32u5473zcP3KJV7dARQrZsIJYkVRPgtSUIDhaKEWMp08s1a55+fmrRgcb0qyBFGxz3etiX3rT5rlTIGBYazaj2RDFFlYk/xzaGQmihwpJ4aiIOi3HKGJXs/8i9oD/sEJA86pXzZ6WV7A0yPIKsg0agSOnFhnhMIV5pNkShGMpLAhHg5YwMBhAgb9tiM/ECt2DZNG3VyJIFvWmB0uONbsXqe1COPpdAYpMvAtVL3ovEl0UXsmQ24ifeqvJHtymzr8C0RB/M2JaunIUHH+qbEKwO9+EyBe8SMUmlrBgANT1tsENzAjRBovNIylhtxe+8IAxvBGs2bV4hYyDKgGs1+6R+CAocqNzkSpdzdaXH1ZgXSHdOmL0VoiQCTGkaY9nSCUE9sUXYbGG+1rfI9fVfUgeiIUNAk7vDqSM2NRoiaI8kFfaCFtC5q19H+dSLBmsIko+bdWq1rB3DeT/y/q0Y5zvSxAVv9lXaQZtPdfM5wpFCQlG8rCcKZtTQR+Zsqztcj11zC8+NzrPHNLfEZAwaYcOhFTZgqf6kDzTg/SZXwl5hh6iF8U3EpdjpBXIjNv8WxS1cid9ZnNme/cMUdfokKm+kZwymzrQrZmmsf51QcBA7GInZA2gkwKI86MQXgOuxweEdaNjTRAI5LnaDLSCiFidn8Mq2tm/lbVG2DwQK1Su24qGlCAvy2WEkHsg4LDwXFupVUxODdwZefc/ngGOa7OHZ2Oj6TA9g2+M6DsE5uWhots9bGkzRN9I2DZC/H3aHSIEC51GyAcJYoUeZ5LhbfzhsoEM8oV43OMF/0PsshdC8pJ7HMYFQQKIO03Ilpc8IQUDnRISfvORZFx/oLuDBXruk/wVBBwvJ/pKwlcQnivdJRRsOqOfrpLNFQQLTFEu1UvyjMxtfOvclnKo3VyQzPXOQ1A995QTsnawvwsCIxy621tSP4PIfe4rqXWKJI73IY0wBAvoe97lN3XBZ8TWBbGA1g1/eNTdnfEh0TtB0vF4yG+k6wUJkeVFgrobbh4kVi9IJz4PEskTxAJWJD1D4G531WsEdXrgu+spEnqCIHv2CTl3olwmw9QLZAwTAb5FhI9hIkCSIOCAKO4poobmLx8kauCHQZax8ucjxPkFob71J/KA2iZv+wyBw/9BvgEL8C/kFKcwCBy+IX7zJwT96v+G+xUC/4L0IfDzR0j9CQIKUOT/IPtHED1Qfv9XEAE4EOxXgAbIDfGngATBDafAgAUBC39QgOgHB+h3gAIBCkvwfxGYgReIfhIoENDQB/MHgSCYghH4D6cgDv+QgOYngiAIgSgIBx3gAMUQBEFwDTxQBTGIghkIhMlgBCOgD26wD59AC+EwBcHgg88XgkF4gZRgBPqwD1sQD/EQBpMQD5mwhGXQE+mHAfUEhKdQBTJYBfTwBVngBf8QD1vQCJMQh40QDl5oEyNYTx8YhREICxwgCyPwCPsQiPEQh3GYCZkwBUGQfq6HgTPIDY7/WA6r4AAOMAGP4AX7oIWEyIXhEAMk4BKKmF0q6IinAAvdsApGYARMsIZbgIlxGAaNgIgOMHuO6IhmCAdwAAv0EAEc8AsuIAFoUImDSIhhsAX3UAx48Ik2gYxXBITcAAf4cAVXkAe6YAIbYAQuYARo4AZbQIhbiIhFMA4uqHp5yA1LQAYQmAcRoIsbUAcuYAtooA+r6Ib6EAR4YAsSEI42QQrTVAW2GIF9QAERKAKvQAgmwAEbQAB1wARoEAv6kAWx4AD26AKi8IWuV4aieAXoBwuhIAB8wAbN4ANtcJB1cIp1IAqigAKiQAfKuHmiGIFwUAXNaAcnkAsnwAXN0Awc/7AKbfAOdmAHdPCTdFAPPrGSbJSHp7AEfcANyUAN/0CTfHCTHIAILCANwOAE1EANe9ABJSGGCtF+0xSBNAgHJXAKcPAF0sAHXCAAaskFobAHe0CVwHACeUCULuGVwySDjviPLWgHeyAAbPCXHLkHubAHG7kKdul6NAiW3AAKsMAN9cCXabmWfICWAtAGXPl8s6iYsHAFyUAHbykNLLAHiECYoUAPdDkTdzhNs5iZi+kKKPCXodCWG8kG9CAQZLB9MhiFefCaryAAr8AGZ4ALHHCYmPmBs+iD4sCbbPCbZ0AIIjB/IpiZ4ocBX+Cbf/kKZ6AICOF/IJGaBWEG6EWDov/YfqdQndf5CrhAgAfhDrJolARBAH7JnOXQEsQZZRmIgXeoBVywnANpggtRn4xHlitIEJSwn9ipCDAAStApngUBCgZqAjBQgKtpEFcQCsD5AgJxmeY3iwcBB6HwCr5wBU3hnw3miACICK/QA/qHmQJBl9zQBj4AoCPhhAxnognBDUKQDAronQSRfurZbop4mjQhowahodNEpPT3DxDoE2JIogbxoyMBnq8hfrYIBxhQfhQgEOKXpQRhgiL6D4yIflLqg4pIoyPhf1C6EBFqM+nXgf4HCn1gpAOBgbDQBwJ6Cn1ABhgwoP+AAWIopDzBnjYDB/wACumniO1XpTCJgqL/aIZkyYhXQAFLQAHq4KfqsAQZOBL/eBBO2j4UsKcteqiPOoMpaIt9KhCwUKep2gdxaosiyoEtIaUE8aWpw53/4Kilep+ncKVGmqq++quMSBBLoA7/sKYhYask5H+3iQGMaIYteYG9SoC/Oq2wkH76OBJcOhByqqXUgwF9kAE9wKx7Kp0HIa3UCgveip+AShHu8H0TIas2Q6ZkyY+VCoFI6a0I0Qd1qq+/2geggJ8acZvreVopmJn6igFk0ANLUALE6q1eCgru4A4Hq6oYaKaCB4G4KorccJn99w95qg4ZAANkwA49cAX6yqrMuq4Z0YGzepfiOYt+6qcDcbIRCwr+/+MOGnQFKcuCLBmEjIqBVlp+vnqlfXAFoHAFEcuqGHiqNAGl25o6K6ixzbiCVuqnq+qrSAsLpooWLAtIEmgGqXmBViq2h2oUAEqrhZV+PiiBFjsTSDoEBVEC2eqAAiGih2mXxrp98PoPUtqp+UeeK8oQT+t+XCqjifAPxEq3C8EN17p9acq3gkoRyPp5GiQSGJClfgt+Ktu485cBk7sQNTAQcLt1mbu3B2EGsKCiFgEK7JABT8ejF4Gks5e5KwEHJni41jepSDYHDRG6ilsgPaCyBcENefu7v2W6GkF8aMG57Ya8GRGxGDG4GCa8FqGivjtNvItASSkusmshzKsQsH9ArN/7fK5bEdJbkedrvAJRA597EAGEuyQ0B91rFOgKpjyrvvirEfoYQLCbvxg2v7NnBuvav/7LZeNbwHtRAwCMSYzrE/CbEO2LwBLcYNdrFAdMEBU8wRqcXQTsEwtcwB8sLm3rJRdsvEu6wSicwv6LtoqbpomLwI/7u29aIAEBACH5BAUEAP8ALAEAAACzAPAAAAj/AP8JHEiwoMGDCBMqXMhwYBpjNhpKnEixosWLGDNqFHPOmBiNIEOKHEmy5LmOJVOqXMlypBgbHlvKnEmz5sccNXPq3JmxghgwP3gKHUq0oLMKMKIMXFe06cqPHwlGZBiVIap/7f75nDqwQgVjSgeec0qWZdSqPjVWELj2Xxq2bM+94XWuwliDbcuSrdqTYN6Lf/+J+ev1zVu4ehNjXPvRp+OzAvlWDPzx7r9zaRxlVcyZ4OGJbfPmhTpQMkPKfiuAcYTXcufXoAuaHmm3wjN/Au/etQu7t8K2pmefXmgXC06tWgP7bil8o9aojwUTbO5XdkG7+YLqrr58JpaCHkqK/xlMXjr03wU/s/0qB/lY5d3jH0zLljre9KkrzO16WexY9fKJBIFM0DWnR0KBqeeVGG+gkxp3AUaYkoIVZNacaxJKmA4YFIEhGYWrJVRXhjQByNOB/xyBYmmp3UbiXiqFYJCMCG0jkInJVWDcizutQRMWMg440HcS8eVVBfnI0xBXPIpHUj4jpYHWWtu016RQTOIoERZI4CcRlJ4Ntt4/+10J407pGHRYYz41OJyZKUWl5UxpevlchW/YB6dKfH0050pCEnSLYIOtBUaee+4kpZRivKUnQT5qVCeY//By51p64AZfomZJN1WjGXF40J8GkTfYGsdxShSpCXUpHUGBEv8EBgTPPCMQpX59dISSz6k6U59SSrdoQUwWJKpBR8D6DxbJFuTqnf8Yc0xkm/o6YWQ2NBqcQWs0exCN/yDRbJ13GPTsY2/Q8Opor1rLXBrBOmQQrhVtA+4/Sjw7nmBuhgbVWqG5CxJpwwoWL6gIKaFRubeu+dEtiApGX6+PCrzQZ1XB69ZbUxWbEqX7QvCGedPxZ7FGEc3G12fx/nMvQnUStI2NAykc6L6ZluZYZCfHeaOfpVEXa0MKqxnZvqgi9lzFPUv0FsYsLmQrRUUjtG+KvFrXNElcRfQ0Q7UudKxAelR90NUWTFtyV+VtLVLLNYFx7NVvjH2d25zNybBADD//s+K+aZSJN1EvZyTFQWtMvS/ErA4+0qBk/4NiCEQS9N3QCR1u+T+RgqHxMyM7rlPMAkVaUOV2/8NwuXeUK0UcQ4YQKQSi5ix6TZCfjtEaWHS7jRTLHI4FFmOk88wYYXOeakON324QhyiukY/pDNHu8kDbKHGHFNwvcwcSQOphwxDGp5PmNlk7jxE7E1Ffka16rPE78MsEf0eyIaSDyjq3pOOO+W8IivqWo4dn0OoZR6CfEqTAsBCMARXOIN/x/gEOtQ2wJt6SCBLEFQJbQQAL3IvDHYKXIizowQND8EA69DCGfxhgaku64EAyOBF6FURzBMkHzVI0Pw0Ej3tK2EY+/xzotxDoAQvggKEMQdK8idzig67aHv22R8U7dOIIw/sHO5BggCUOZW8HyQeH0nALudkqH0rQ3jIKssbW8a2LE2GaF2f4LDAe5A4KC8GsaCc3CByhE//gBz8CqYE4+LB+a4yDFYw2R5I8yyA7xCMOg6gEFdVqGyMsZBz4sUkN/GMZh1QBOBq5kiPs8CBmM4gUFqgwSn5yjQLRQCEP+UlRIsRjcpwjzew4kTS2El97Kxcih6kBWzqNlDnxpcK4h8PWCXOYy1DBIrHnGbcg0zO5WwjDUtmQbZhygau00Qihab9/ZIMqTbxdNg9yOBwyxI5pFAgW8oFFyv2xfodc4+vOef+xXAqMdJHLyN64SZBy2auPZQTDCh+ASAaWSw0zcCdD0umuygnqH+s0CC9rppBWbuMZtwipQAbViXEyUCDZmEFD/Ok2GmV0JEXz5RFAOpBB9WB79RtINka50nY1soma0x5DFiiQNB4OCSGA3C0iYtKiGRMhyYIcS7c2KIoSVSF4LOo/gLjDkHpACT9kWDamec2KZDSYGpWI6/BVNJqJ9Ajb49s/VEARuJU1YRkp2iq5V5CQ6iGuOr1rRdK5UXYSRJl97R9cBxIHfgoWI64iKEayJ1RBDSoEVYuDSgci0cfScLLUTEgQT1nTkILhCEWLAxw5apAVPXaGBqkaQVMJT3z/HQQMtyAjuPjB09eCNq1DBa5B0pFb9YwVIYX17UQkusOrFsRsJ72RccnKWYO8VLka4WZnS0uQ4+LQnZ8daSMx56NmPZIia20Ibjmbje1CCrs1pYh7tSoQWNq2ICGAQO4aC9+MhHe5qqMvw1aZolhp9pdh7C9IJHvfGinBtXHoLYMVTBDSnReSfJswN4NIEHD0lsL/ldWtbIjcANO3IOlla4epS+GdaG6j8RzIZlvMkhjfkJkFtW0qZ3xbZGLOIjGT0RGOsMHmCqSdW00yKsF4BB4jJJvXpfCx6EnkmREExzVb5mHNpgQn24h6XyvIj7Eb0kH57Tuk5Wg8s6fioiqM/2ZScHJCAETRprHPiWU2reSWJRBxPautM0ujjSh5ygi3NnWCJTFGB7TOQeW5zHI7SLKqjIRBQ7cg/GAxRluM6Cdj9NFl/ofd1sA7ev5jZjRDdQ5nYAyBjHnTr7XoRRMC6kcbxFYvmzSUskhBAcpr1sgsnHhzF2mBIBrKCik2fu8FBisEKre5O0ydtyZrhUSZJMqW3IetaW3ldrolIh1ICEJ3kKoie9qDK+NOQj2QNbCG2zUlI7S5nVvBckjdOQn3QPLR6jmLF940Zoiovl3uoW1jeQHfUrvbXe2KkLogVgDBwhNelM9uu8Uhboi4QJIPG148hxQnyIWfRMMjfBwhiv9eYsZrYmqCdOLkId/JkAuyDU3HnCctx54Fbt6UaitB4jwnnEEs0PCgY0SJBXGt5A7kWgsI2+gzMeDQoT4QzCH9tkq8ukEgANB07FzEtxY11QU03H6PPSepe4bZzz4T650u5Wwvidtz6Ou4tyR5BDGG0u2uEqkXxAIA5XtKEP11wQPK6oU3fErwPpBnJF7xJPHbjNYO+ZHsfVnuq3xIGH+rums+JD9GwuU/fxFaHeTxpM+IHi6P+tQHVCJGNMgPdu7r0bfWIraPTwt7QwRePgDmrgfJMoAffIYI8iDeK35G+KEG5D9A+Rl5vkGscA3oXwQOcDjIN2Bh/YqcAg6nMMj/Kf6Q/e5P5BTh1376zd8Q9B8EA39g//nXTxBYkEH+EnG/Qa6wBPw3hBv0NxBL0Af+txAAiBA9QAsFqBBwUAUIQX4LmBD6VxCn8A0RKIEBKBBwYIEXOBDccIAf+H7x14EAiH6nUAXoxw0GYX8k+IEnmIKn8IEqeIJVQA/9t4DoVwUlCIMmKA6y4ABBcA+MoAPBQAwrkX3lR3EuCIAyyISnkAxMEAtusA9bEA3IEA7hEAwOyH4ymIIuaII4IAv6sAXxUIaTMAnxkAnhMAVGGBJJSBAqSGNOaIIwmAcEkAVesAV6GA9nOAmNoIb3sIUa8YYDIYgKBn4xmIgmyA30sAok/xALj7APkhgGfTgJmZAJUxAEhEh6GPAPiNiEdKgIbeAATDACj5CHlNiH8bAF4RAEJAB9fXAKfQALMdiFp4ABhLAKTGAETICHW5CKZxgGjZCJDmB9ANgHfQCKp0APEcABv+ACEoAG3uAGfNiHYbAPMVAMeGCIrmeLGAAHTJgHumACG1AHLvAPaDCGqSiMU6CNtrCJlUeA/1CLLtgHFIAB3JAHEdCM5WgEtoAGWUCG8bAPWYAGeCABLlAGFhGDRhd+i5iCGEAGGEAJbHAGr+ALvUAALmAEDjACsZAFI+AACCkKKCAOC3l2S/iBKHgKS7AHAsAHAtAMHLAKvfAFBPALdf9AACSJAihABxkIEj8JXynZhHBgB7lwlHzQDM3gCz7AAu/wDnYQlXRADZSgEkHpW9z3DzuYiB+YDNRwAmDJB1wwlojAAtIADE5ADU6wByYJfVcgEE4IivUADFwgAHbJBlwQCnuwB9IgDbnAB3kgf004mLCwAS7JBoj5kiewBycAk0JwlQjBjQdBCjFHi19oBrWYDHQADKFQlwLABXwglgLgCpDpemQACwCImfQoDqLQl33JAnsZCgIgAqWJEXEYcqdABqBAj7UIB79wAq+Ql2ApAK9QDrdZEcd5EMkZcNi3BBhAj3H4C9JwBgLABmL5CmcgjxZhBoYngxgwBLVYAwL/0QHA8Aps8JkCcAa+0IkLCIBDQAbqEIICIQ5O8ArVyQcVeYMnqXhwMARDYAZLoA5JCAfUcJ6f+QocAI/s5wEeAH5DEBRDIBCnQAcGmp70kBGgoBA6aHQMikIYMAbhIRBm8AV2aZccUJvQ5wFmYAb+ORAR+g9aUKKvcKEDAQdkgKINoaAJ554hEKIDcQXJ4Jm+oKMg8aJGxw1wMAa7VxDiIJtsEJgd+A81YIIHAQeI8Jk4Cn01IJ8H0QYCAKUZkaU3p4KSSRCuIAAESKTXhH1FsZwGIQIv4IbOg4TfqKZCIQ7lZ6TKRYcCYX8Z0AOdSAYZMBD3Z4BweagYkX5Zqp1z/3QKoFACfYABV8B92AcLdVqIA/GNBgEK/cembjoQ4Vemn/oPQ8CeDeEOGao+njSPcKmoGuh+4CehW9ibltoHV/CBoJCMKogBvBoeQwAH3BmA3JkQsAADEgEDbzlA6rAEWYmp85h+2ZeBoMgNKKiDdIgBS0ABgtoDZDCL30kQyPoPlFkRdno7VzCooLp+KjiDBQGsdGiL3wcH7AkL9NoHS0AGS5ABnfCn7AB3E8GoBTGsMtSstymD1oqIiEiH33cQlsqrvAoLtuoO3/AD5QquCWGqpESvCfGBmLmEPJh9GPsPDYsB9FqyJDup5QewCQEKgARfghiAoECL4DeY1Pp9If8rsvRKsiVrqfR6BVdQsfX3D6mKEMMqsIJlBn0AChhAAbeKpDabrEGrszzLs8j4nNwgnpWngtj3gdiHgv/QAyXwtZ1wDRlKgDv7sMh4Be4AA5HKkBg6ENoppm4zqp8IgCjIDSw6BARIBsZKAUsACn5br4KqDmTAt5HKDeOqERmqDp7YYjrIhE3Iogw6EO5Qr1cAAzDADj2wAGTADpUbfqM6EXr7D+gKtI00lC+IfhGKjA0LsWsLA4WLuR5QiyRhrGQAtQpGprZICqmJfQ7rsLPYB+4gED7KhVoppQaxlXRotBrBvAyBrkoYhyrIuztBgDf7D285tAUYgMCKvXqaEIn/0H3OKxD6GaUXUajjSxAUIBBYW3y4mxGJa74YYayhy3bamxIs+L6CZ6w1cb3yN7wVYb2C970SyhBySxBkELbKpaPhmxDtqxH+y36koL8tsQQPbH4wUL4tNgcHHB832MEFOAcaLL8Msb4kLBEKDHX3ixHtmw71e8KY+w8Y0MC+BcIM0awlUai+taIsYboXEZ8V0QPH+1gRvBw+zCMXbJVJrBJVIK8B7AfmO8IHAb1lVcQDQcM6QbIynBBQfML/4IAv7MUDwX23WaZiHCFmfMbtJxNHfIE2rMZwbHfUG8d0nBDxmxNOXMcTcccd6LVBF8Y1gcN6PMghB8iwYcjsJ8gEHfHGxRfBbQyLxCrGS0zHKpuMhFzHaQzHfmvCZhIQACH5BAUEAP8ALAAAAAC0APAAAAj/AP8JHEiwoMGDCBMqXMiwYJp0YxpKnEixosWLGDNqFHhOD42NIEOKHElyo7MKWCCUXMmypcuMFSqs4fWyps2bLyucywEGp8+fQC2eOwfiVtCjSJMKrODMmA2lUCUanSjm6VMxE21UrTpw61OEqGIWRPWvAqo32ir8cxa17Uq1agliJRl3qRidYhzNdcsXY91/d7HuHQx447l/h8ueq4BVraN2fSNjHMy47t2lI+F21XnLEWbJoKkWJPz378W4ie9WAOP5sOnQsBW+vvw5s2oI/grqjM0b4eXKZQkyLnn33DNjwRH3tpkmZ+HgwzHvlTg7ZohWiQfuXv4yREGVxD83/7b4Oo1OLJcGLtbO3Sd4jXGBR4dvUPUaeYcXJ37dvj/t5jAdFFMOxxyUX38I8vePd+TVF5MxBRqkIILcQfAeQvksVN0/20QhIYU4TQcUEgwKKKFjH4F4FIAt5ZOhQFgodEQIIuqm1hs0qZjUVyKVWFCMDfEn1hvo6KgUixutYdERNo4WkxhvIGmkTTCMltEaTIKkR1l/iWFeBWk4wuOUP3n5z5g4XSiQiF7elcYbNZLJHGBpxAnUb2UJVsEtcMp5J4t2JqQkSXNFV2cFEHjmZ1Bf2SDlTVn+82id/+C26FGBUjRVfQf15NuTlOqR26VlOlTRNpoWNKhcA1F6nVqZkv+60VV1svhUrSI+OtCmCz1jkBJIvAgYY23+s0YOtMnaEoCOSirYmQU1O52wBflakbDPUnpfYWLoqWxIYMwFqJl0tlpjpCEB+RmlSPywF6zcfgvSrdNd5Wixzxnko0K8/sgmgBAGNt+E8krE46P4dlsuRenosS9C6nYF4DZyFPwSuQlRuiaLEWd0xz/9AjaXIykKHJjFIx0MbasYedpQjQr/80bJec6HcknNAYrpXDiyVxfBNzekMUYhC1Q0VVi9WeRBsQad1cI43TJ0V0lH6WS+TscmxUBKDJSOyxJjxSeaa2bdKUGrVuTrlhp9LNAyBumRzmi3YAXGG2bPSZB3HRf/5OlUahIUB9oL/mPtmoDjnbdbDM5t0NYEQU5QPljs2+1Uzyi6OFRpH9R1QlK4iMXoIWx5iw2ofCnq5jjlswa1Aw36+UHoDiSFFNu4uEblWOgR0S2oOJOKJ3qAwDpOtW+0tRTBrrF7CJVvCYYNzlgyix6XAH08Qkev5LjtAjHv+vMhlJ5OOrc4o4wyesjjDFnbRwZ7+Lf/g7vulLMTwjPoo5KKJFj4gVh8E7/JuaRvj9sa3KRwh20c4Qii+8fX0ucMApkFfgV0SfIk8jkGdk0Ky1jG7e4AwQXJDQzA6xAqUEG2DEoEbAJBQkXcppBtbKN+/4hDHPjBDxEKJB/skBuf/6JAlha6cCIPi9xGkHCH293OhwLhh0CU0IksgQMCOTsiSVDFECVITiFODGMI/8FDfmgghCQ0wDGklgYjavEgR5NhQrj4K4TccHlhBKFA4qABfsQhhFKYQQhQODWB6OqNCJHjRbZGQ67Vj5FNJEgIeRjCbHQiBKdDpEIOORI6Ss6LTvwg5BgYwhDGIRsfY5smEcLJgsxuihvZBijzOMY7wG0Z/EAl01ZpSIY0coq/5BpCOregNSAhjyAsZSlz+cWBuDFvhxtIRCTVvYS8EnwFaeY/enILMIRglnfoGhptuQw1ZGOTTQsaMXtZEDrC0o4LuSbLZNlEJYhzGXcgpxpmkP+xdG6umsEcSEAt0px82BOHaFSCLfcZTl5KxEefC2YH5elKbLaqOXf8x8fGacts8HOgDm1ONQ8CUotmLA1gkCUw/4HPUmYDHArxJ+taab86NoSin0tDQT/3uVueUQUwTUizHKqQki7EqDp9xjVbugwNAFWgRFWeRGiozYvC0JY0fGlUJ8JFdwrEqP+g6El/lU+W/iMbVgDrEee3EbEKxKsE0enE3rqNJuYTrQeJphY3OMewalQkbpOaQFR5UMjhVZhbtYhbw6rW2YHhUYXd2mET+xIpLPamjZwsZV+i1rgSxIsEOSdBFOm3N8LwHwhU7ECNak8aLkO0A+HrZjkkw8v/IoSqU/wiXMP6ylOGb7YKYWtfCULDa0JuoPYU3AyqCtyShLOzA0FCb2dg2+Yq9q/ZLEgwwWPQryohDvxkyEjNJlyCTAVLG2lk1yJakBB0dyD8MIDQZnuL762EueiSglYHa92LyPaz61XiKLeWIa/ul5entYhe4+lXiiITcvnwahysYKr+ZqSr2MThO7f2ORsa2BHUktp4respHzEJVR6mI065Zk+VhjYHEglc/AYpkte5KB9HQIINEbJey84uuQQRpIybm2CGQOAZW4IeFnD8jyxJd4pAhrISdkwQA6hpxAVkUtGwjJB0+Kp8IXidXzmEKntOGQlIgGDHrBA4wRJ1/50TSfAteKUSVeoYVWk21kCeoZLHdtMKYAMQTR06Z4IUWSojnrNR0mCUuxWZy4g8NEg2xSsUfofCRjPIoC1ckkIT5BmKoyaL3ExUl0m6Jp6W1D/0EOpMFwTS2+tmUgrNMUcsWtU5gzVwuenqjKRaIGsYFacNAqRVCWvJKxldOy0wbLfMTwnMni1p+TK/O0S72RX5r38NYoXdEnXabXng45CDbY1omyElLAg4yF1upLjIIOA4d7sP+DArwHneNtGDKgdihSQict+g0bdBro1voABcIAQvuJFDcuTvpCPhCrcJGAKnB4hH/CVgWPA/2H1xmyA5bhzv+EssZJB0wFjkNv8heXvvjfKR8JnYC2h5TTSubJm3pOEGyccPbH5zjR/h4DwPicANgoRpBp0kz9C4MDR+dI2ovJ32bTpIkn4QCzBd6hcZssWxjhGme5vrDDH6qrd08K2zLurcwedBHhBUsGtEDVI0yDLa7naM8PAgc6+7Ru4ud0zr/SIPeMDfSwIHOBwEFAkYvEW4wY1THP4KirfIKbhxkCX0IfIUaTxCoAELzE+E8QjpQec935BTOP4gPTA86RkC+oP8QfWrV4jmDVKFP5w+9glpvUH+gHvZ374gp7B97xFieuJ/4/fDH8jkEQIH3iffILovSPOfPxDGWx8hGIj5803f+MlfnyCngEX/D6oAkvCjvPHWR7/1HQ+HMjggCDpgxAR4UAXKkz796Pc+40+RDCbEQh9uQArVkAnhMAX053lVMHncxw31x3ikAAeU4ABusA/xEA9hMAlhQIDhMAHkV3oHYX8Ft4D7l36n4ApG4A0UGA+NcIEYmAmZMAUj0IGyN2+whxD4d4NVQA/vMAJZ4AVbsA9bwIItGA73QAw81wmst3+n0IDeBwe+sAFo4AA9CISTUIVV2AiZcA9BUAYYIYOUBQoFAXkGoX83yA30YAIbwAS2gAYoaIFWiIH7cA/FwIWLF3H1R4bptwvd8A5G4AL+9wj7IIQY2ABBUAxMAHYg+A94SII+EAEc/0AAfeh/bhAPVhgGWyCHeGAEyMd1pwAHd3iDiqAL3dAGkCgBTDACkxgG8bAFWVAE4yABLrCJFweGCEF+nqiA6seAQnAGZ9AMq0AAv2AETIAG/5cFseAAsCgK9TB43IABcGB9Dch4lMAHAsAFzcABq9ALXwCJRmAEdSAKokAHKLCMPHd5socBoJB+cGB6sOAEJ5ALJyAAzeAL2PgOvdALdpCPdOAEyaB4jHcFoGB6C3gKXwAMJ/APJ2CN14gILCANwOAEEPkOXvgPpOB2p2AGZpB/1icO1HCQfMAFAlCNobAHeyANJskH9AB9dbd/FICHyWAHocAGr8AGbCAAfECSJ/9AjbtQgwNRkeenDhhAfGW4f1rgBHsgADVpk3xAjWzwAqs3gtwAB7BAgvsIDNLAAoiACKEQCgKQB4M3egWBf+gIBxn5D3XgBFwQCidAklzZDBM5EDxpc0EZlvjXBx4wBEPwD8mAAjRpkwn5CkKAeWRAl/hnBnn5D7AgClzwCn4pAK8Alk9JCul3hwNBAFxQk3wQjz4wfOlHCjXADTUAl1oQCoyZk2yQkl3Ic9xXfzUgmQRBCdJQmiAZl6SHAfhXELtgB6/ABdQYmMk3eZ6ZgAaxAZgpALSIEO4weBhAhgdRD0rJAQrxjIpnBiXQB9E3EMnAmwKAmlrkeKcgDrDRBz3/MJcGIQ6h8JG0GT+FJxA8mYhKYQYYEJRmMIZtwAVt4FCGt57Kp4hQwQ3zmRA4IAAdsBDkaTbeqYiql5+054lA4Zr/UKDYuQoMCKFvVHgYQAHsCQfqUAIUAAdBeZw2YX9zkBBSyZ2wQKH/kJwu1AfOaHr6KZXOeAWQN3pXoA4EgaESMaKJ6J4GMQQFiqIEAaKsE3dhKRBL6HiU552G14kY8J/keXmON3pRWXh5uY6b+Hs8+g9kcJgLsQQqejziiaP/YH9Y+g/kl4jzKZDeeaQ92Xh90AdXQAEw0AdWOpfsIBDu0KKyCKSI1IGg0AMSsX5VYAbeZ6TFZ6RleAoYcKIU/1ACArEAEDSnJxqfheeiAgGZBiGGFmZ//7l89ad8aiqCktmJsNcJC8CiZCB6k+qMc1mDQkoQXPqgssg6GGCOi4d/pveJjeehBeoOV3CioKAOfQAKFKAOPQAKV/ClBOGoLZekAomr+0ebLBqfsDCpwaoOSwADgFoQGKCp7SaGtsqeeDkEi9h4QBqf6EqtfQADckoGr2pzGXAFMJCqGDAH66h+TDoQx4muJ9qv7sCu2Yp976pwQ/CmQ+ABYLgEg2l6GMAOD5ABA3EF07qo1bqoxAoDSzCwBAGxsTpvnTgEZnCXZvCM5toHY0AGGbCtWpqxx5qxoFCr8yqnGlsQsPAAKv+Lb/bqAYSqf6cwBFcwBlWipe6wqhUbn+sKAzObEOqgouGKbWTYmp9JqHkJtKDQB0W7qt2atAZhBp1noxF3e59pfZJJeYZHpxZaqQJ5eVprEYPZbKTgk6HZmgIhg0kKepSXpRSRngPhDp3gDktwcf/ZEiP7D00bpNSnrwIRuIc7EWKKEG/7D16Lt1KnrCCBqcMHB2uLuP8QmoPnrQVxp6VnjoUrc5lrEHoLuLHReR3rthVxuhuLERCLbZILEnzaEJbreX/rj1HBuUdkBiOqEHMwu6FRum73u5k3EG/pQq67HKonvItLEF5bcFdgvBmRCHtLvRJxu54XvWCHAX5QEqeg0LgVob0Ws7ywcbMNYY4+aSTYixTWaxPc+7wKMavyaxC14JMU4LkHwaHfu0qDyxC82xeJELvP67z1WxCX55PLOWyK+3wNjBD6W27te8A+YcB2SMEIEcAvQb/N5byPixMajMEUQbzKKcIYEcIm/A+5m8IsnBAc3MJa1IEWfBR6u77PO7oCMcOLW7sHjMMw/MMH7Llta8Kc68PyC5AkHBsBAQAh+QQFBAD/ACwBAAAAswDwAAAI/wD/CRxIsKDBgwgTKlzIsOC5NK0qNJxIsaLFixgzatz4EISYjSBDihxJsqSYWyBKqlzJsuXICmlSupxJs6bNNLda2dzJsyfHfyAk+hxKtChBZzmdGV3aME1FGwShDvyoUOq/j1YLoqI6EFVBoRUqgHHUjqnZlh8/VqAqVOU5gecqvD13DswNrgPfnt3bkCvYfxLVDpTYdqPQuHTn1nWEl6/jjGIKC2w8Uu8/vXTtRnb4uPNCyZPDAm4Z93LYsWLoel5NkSvetJNLYhZ7V2Jp1rgTRt69du3V0SXBimUM2HJutMjFbP69PHRI4ZrzHh/qAaRkwmydWxd4muxf49OPU/+lvBI6cYKgw4tMt3O8wRCGuQ+nCl69ffL/sCCEYNG8U/sAbnTEReaVJV2ACFKkB0bd/ZfggwMdscY/C5LUIIQt6WcQfhSxtxB8CG1T0YUGOYihShxapJ9+KRKEBHoHCTeciSeu9IODWWH0YkjPxDaYjLc4QmONKkmVxkdD1uQheoWFRRiJRM7EVZK6/TMhilM5CViDBkbZkg1iOHjkUk2KJtpYVHpZklNj/pMjmfL9E2Sbao7E4pFgXmXimxrReItCTcaJZmMt1skQm2nRadGONC5JEBgI5QMpcFcFJtGchRpaURpDKvoPjhxOulA6jgq0jYgEbYadRHYdWVimmiL/RNlrGw7EXz4K6VHhgAVJYdCV3AHG20doxkqSU+45GGZjNOKKXKXCzihYesZOZBVUYU72X7YKoToRjUoQZGJg3EU252/oVnsRjUeaiGyaCY3JX4UYjadcsemqmxGyA7XZJmwHgZhQjwuFK2qMHwXJS6Ww6ovQfzQi+alGf4qk3D+DOizSm7C1S3FCvPaV8A0L56vxvhI3LNDBKylH7A3bBntynzZQyV9IIReUpstyOlJyczOvVKpCFQ9E8EX2Jixk0A05e9GCAi9EZbgG3WFrrVdRpTDTM1WIRdQKHWw1Q6XaK9Atb5TMtUr0DqShQBrenCTVCb0tEL9Zn+3z2ivZ/z2h03YfNLZFYBzp8sWopAGzM0rxbSewBjlt0TIBh6DHMxBwenhYNjjiTCqMN+64QYErhKvkFh3NEIjPpFO4y6igApMjqlgyiyeMj15Szv+IOHhIlusBwS14bjV7F8pYArozXsEbtPMFoV51Ri9OOKF+urqOkxixf+q5JJIsXwGfuqsE+UJSUD5QPmtMaDnmYBRug+xpeK5KKqo4U0H35YO0o0F0Y4ivCnKHbTgLC1i4HASGlyiyhC4s/OvfRHg3ErrF4R/LiIMUpFBAuIWgdWC4BVSCNL/97c8G5JNgQpAQst8VJFwDpIivlrHBDfbuCLgKQTpu8ScwvCENUEFhzf9SqMKu/SOAA6mhEjeohHzowXW3SMcbiMepKhbxIDdzUbeQOJDB/Y6LSVziBu+ghBL8gz8QuEEIeUi8K04EVTG0CBgFEsd/KNGONbyD1RbkwzWKEHpcK1rBMCIiMHoxhjZc4h0GOIZ03ICNbXSjHP/hwpUsko549JXV2DFFHuIEiICsVuAiKUiNkFEgcxTgIsWoRyUgwQCQ5NTohragP4WSIJWk5EaoVsNM+oqDnTDADv+osplNjYCmZEi4xqZEJfSSg0owQAjYWDNJ/kmQO5pjKnGpkRpuQwmrdCYHZ3CEZ3hSkgZpG0L0mJFcHnEgMLShOAeoxxl0gh39suYtd9n/kFOKcYDpm4ESeFXMIrqzInVMCEB9+UsMZuMOncgnOgcZkoMeRIk0jOEysiGFbVSIiBMViAstOj2Rigsh4gzjQDYKUYmGVCDZHAiqttkQmhKkodDUpEDN+FKReOsgNkUlQcCphKLGUAkz2MYR1NnTEL1zJ0WlYxyzYYHzvRQ+P0WoFMApEjLGE5PZCGpTLUJSg5RSqFKFZzayOtb/mcVqHIQnOV+axYFAbqYkESslUyrXsT7qIGw1aUVOqVV6HnEGfj1IyAKLvi4Ktp/w3CpBtoHYxL6RIuES61n3GsBtGMCy/NRlQlF5UA/lzKsyzQc41AbahbgVngmxKGNRGcAQ/1iBtWdrbT6kB5Jc5uO1NrRV2lpLkdcqxIWZRWsSwxguVPVRgnXdHWCVyVXCviieTFTCNpDARytEl7gVLOSplAvb5GqXQnKCwG0PwjLQVoxeOzLuqUREX5kCkLaZlZxd2nuL9l7Rv9+tCBIGPN7xgrGo20WCEwfCwzf4t3wULMiDKwIiXLGwd/Mdrx2HimEJJRBSFbvFels74YqsyEUDftF8/4fDNcCHP2scSB83C96CVIxlJT7ChXFoEIJdM5JnGzE6eYqxhFzTICUmCfGKlob9Tmyf6IRUkgmHkDbi5GxXtoKPLRu/s/T3bp/yoepoLMFJfXkvPPyULf/xBv4AOf+kIDZL0dLMYB/ywpZkrvGZp4wROhOkzWPlLdzcRpAe1GQNCDQIOKxaY6Lkg3dHAEejFWLcgVRaIzwuiKQnTemaHIGC4Ihw/0StkUvjTHIDCjWnJyJokHxa0aRedU12q2hZGyXRBbGCrVfC1IPoyiBvANuuKaK61B3EAr0e9kyK/Y90WEDZV6MJBJj9DwsEGNoswdxBjIFtngT42d2uyQJ7bIxrh5skXTYIuM/tEm2rm90zGXdBnrFueK9k2se2d0ueQW1u65vX3x7av0Hi7oJYQOAD10jBCVLvhPPIvw13+EYWPpCISzwj17YAtS9u7GNvnOPJLsgYkm2BMWDE5BD/QnmNluFOcDyA4xvhBz8QAg4NwFwjMqe5+m5+kZwfpOY8V4kVrhH0i8ABDgj5BtKLXhFucAMhf1g60yfCjVNAXepTZ0jVr571iZzC6gf5A9i7vhBuVIHrZF/IKZ4edqyn3SBVZ7tBov52hch97m6v+0CcfneCiF3vB4k71McO+L0TviB/LzxBnJ4QpSueIKc4O9ofz/e+D4TuE8EAxyvPeW7UQCBVKAMxrlEKYlTB8gYhxcU73/lTJKMIMZgCECIRjilMwCAYOLzEnb52vpPC6acXRx1G4IYtNGIFYWhEJmrPA9RvvvJV6P3vudGBL8TCC1uIRzzCMIlJhGH5U+CB/+SDzvfecx4ObSCBPvaxhfZ3v/vKD8c9iGHrEvRhI70/vdmdPv0X9AINI+AN+8B+3Nd9yVd7xaAQuvdSFAAS5Vd5NcANpAAHzGAHDsAEI7B+W/B+3RcPWzAFQVAGCKF6/8Z508d/9NAN7yALEsAEsUCAHBgGW3APxcAEJIhtsPAPeVcQ/Fd5J8gNLxABHPALRiABDpAFxReDbhAEeGAL47d4u0YBO7h4Jhh33FAOEWACvWAEdfAPDnB93BcG8eAGMdCELvCE2LaAVBh30ReBcScEhEAIvtALRGgLDpCBbuAF+jAC4yABooACU0hcGdAQaCgQvPd1X8d3NUAJXPAKAv/QDG2wAV/wC0zgAGiABkxQB6Lwh1+ghuC1BAwBigZhfqfghnwnDtLAByfAB83gCxywCu9gBxswi3RAB3ZADfXgicR1fwvBizzIeuX3BQiQC7lwAlzQihyACLD4DsDgBNQgDR2gbJqHEZ4HfT3YAdSwiqsoAFwQCqGwB3sgDdIADHsgBM63e6w3fZTgBFzABgLABu6oiuC4B3zAAeKQhg1Ijaf3e5HHf3BQD8DQjvAoAKq4jc2Qgzw3jQJBCtO3dqfwe/yIA+QYChzABd3IBQIgANHIbqCgkAnhdp1XAxBZA+JAAOQojuDIB1zQBlOHkAIhfaRQA26oelXwC9Lgjlz/cAK5oJL08G8woA4VYQZWGJPT9w+kMAx0MJDEyAcCEIjQhnRkEJRCqYhyJw6i8I4CsJRtcIMFUYgJBwdmAAdDMAdwUI1yV5Oh4IjFyAc9eRC6uGpXEJUMAQtwMAdWyHgL2QF74I7FyAW+WBBciW1OSRAUcApw4AEYYAaHJw52wJcn4APucHN/iRCHKQ9Y8AMe+Q+wkJRZyQcvwHMu+ZFjgAVr8AMHkQwYuZOhCXOD+JHucAWKeRDigAgCcAKrcI7GcnQvCSDVeAWoVwXvUJuUwDW6WZxfB3mrUY2ZSRCUUJv3CHfVgoj/YHVHV50DMZg7kY8FIZKJkBAdwAcsoHue/3cyX3d2YFedxamDfMF4zocBiJAHfNN3QDmdZJABoAgH87kEUogBbnecM9Ga/2AGsakQQiCKBTGZMyN5iGiYcHAKfcCL/AkKPZCDp6CdGUGCgVkQQzAQZrAQBro2Nqd1e7d103l0X9cHV9AHoAAKYIeg0Gl4A3GDSAcHfQADGLCcFvoPoPAPV8A3q5kQJPoPbGd1lXedJVqWBAEKcmmk/2CaetAHQhmBLwkH/IkBsDAEQzCNM4pOAIoQa8eDUMh3oDedC/p1SHd/S9ADZEAGP9A+HhCl5UelD3oFKfqgfQALNxqg/wChLso3oJijTSekgqp/jCd5ceeQGDAEPQADQv+JomYqELDQB69pp33QAxlwBXgqdUjnkdh5Mj/KEKcXeKHKdqSQiKaKpWuHAUsABz06EKCwBKBQpyjaA3dABncKlqD1qWWXeka5f+U3BFNpmJkJA2TQCcRKqRSgDj3gDvzJo422o9QogZUHlp73eztIBmraCUugrEvwoGQACn0wBOm5avM5EPg0ndNpqBF4CmHpAR5QiiLJDUsXmg1IARQQq/eKohSQAWSQj51KXNWRpOrQgNxgBlewqGMwBohZlk6Xd/YKAxTQr7Fqp1dAAZHKU0sKb4fpDu5ABjAwBjDgAfY6EBSwBEuqDuzQAyo7sGp6r3V6pbCQg0Q3cBybsAn/OwTVGoHRt3QmG7HqQAbs8JNkAKt3SpcKCQpSQAY9CgPwZnUY4AEcOwTmV6q8p6PEaq/9CgMvS5d6ihAdqm9bh7MSWAUjyXavCgMwQLR4yp9giavkx4MyaZQGEZlsG5Zf2xA72KpMq2xvGZk9inR3OxKRORCfp3cf+ngCMYU5mrEIUQNpKhCFe3OtOhLLWXdmMLgTMbi4SbMJwbhAmoPqMLn6drgUUbmIexBEVhH3Z7rEFbleNxGGZhGiW2Ou+6IasXSsexC1C7Z9mhAwoKsN0Z1pB62nSxOkq2z/qhJzULwVEZUZyrwF0aVTt7sWkbs8FwKgCLwH4QcCQQHcyzTLmssSfSC8KpG8BFELTBO4FqG9noGQm3scb8kT8asRbEcGPPW9C9GRL/W+POGR5Au9A+EHn/e8ByG9AHzAA3F2XonASSeoNca/TGe+iqe+/0bBJWG9zMu+hoi4EtxoEDwS/4sQmMvAA3G8ddfBfkXAjoHBJKx31NvCMBzDbinDmknDC4HCQQe8GmzDpzu7xcvCzPuQkArDxEskAQEAIfkEBQQA/wAsAAAAALQA8AAACP8A/wkcSLCgwYMIEypcyPCgGDEgbDScSLGixYsYM2rc+K9ChYgcQ4ocSbIkRzHn1kg0ybKly5cZK5zDwgumzZs4Yaap8ANCzp9Ag14UU2FMFKFIk2ZcGbKCM6NKo5Jk6vAfVYViBtoQs7UgqoIVFDqrEOISwbBS045EW4HoQLQl2XYceO6cnlZv3ardW5Ft1rcEs/7VeA7tubP/Dss8B0FBYL6QL8J9ebhg4cJhC4Pxl3dyZKS3KIZFq3fgYJYeJ9c9d8ufx46nP8tGeLr0Y8+EO1bWncZfu8RzZwtfKFggXNKoBRb+5+g37uHQjc+dPDq2yMPYZTLXFr077eD/rBv/fyiSrUd/6Lyr35vaUU3l/0Kvn08wjUE9JD2e80dDuhj79AVoU2rG9AeceALO9kxOqeUgh38JRojQESFolFo+SdQHoIQkZXWVSPhVhIQeGzKU2hry1MdhSGvghIVBL+ZzkBKSeVRWfR+uuBGAJY7UY0JH1FjBXSrqKFKFAqWB4EQvgiidQqlBwNlAachnJEf2KfmPlnw9Z5xHmxV5pUl//ahQky49l9otzVE5Jkk/momQjGSadlBqaTjy139yvknRfwIJBiBXEwWJWlbVveVRnr8F6qdGFW6VxqSBcmmVS2D841NV4yGXGnPpDWTloxkBmuOWDW1TkZUL0vkYWIG2/xcqqSehyiWgqIZnZ64ZLViQEkjA2lZb4aVGlHu0jjTYhj3yOFA6DflK0KZ3GOQqQtWdZ2CyWMaWlZIb4gpUWG4NS6wxR3GrUbim2WcDuA/1KVCICKGZkKq1+ZftP0g86Ka6E226q65anpbGqQfZB62FiBGVVT4pEgwwRvYVx2ySGItE40DVTjTsPyhOXNJgBp+a6U3kuhVCDo6KfJG7BlmqEL0Jx0UekUu63BDM8kb1UFbPcEaszuvqatDCPpMnZc5EE6eQtCRtXNHP/4DhSNPTqoc0VuSxibVLSCb9rSM9f92QwAW1SNCLC49K0B1SGxQ2ceTlOavZGJ08t0BqC/9kb0NxK/Tjzz8jW8FXeGe0Rj7XUhTjQVIMRfhDb9CQGsJNu62RoTZN/rMFNKDyWuIBH2TotZzDRJ7n20RxOemilhR4QWgXpKrcKnr+nzE/fOUl7FHNXpCSuqdxhDyi/w675mqBcUvF4f2cRj6XJA98QsxbFHlB2Qu0zK+BO1/wQ+/m04oYqCB+PUPBVtRxxyPpAcb48WLhT2hlry9Q6gzBndDWDanWNtbwjOdNzgZ6cMQtFri+2oHhZLbjyPYEcruKbOMIBZwU+dKQwPjo7ybCI8j3BDLBGSkBgxqMVzreYAMbdA9v+FMI/CoSwhktRAk0yiDxwPCGW7Twg7FbyAT/lTDDlpTwH0pQ1TPgdYs38OJgietbfZ6HkCP+4w5WFAgRKSiQIm4kiViAAPHSUDkG6q9KHmSIFdu3KoRUq4Y4PAIW5qekNzgPc1irEhoj+JL8KaGEONxGPkj0nzK+sGk/sNW8BlLD4CUxH3R0xDH2uL7QMK9jcfvj27yoEU4SBIcnDNE2jhEfCF7vhZ68SBYPkkokBlJtvIuPB86Ik0ZSpFpSgJuhjgfEibQSI78UIg6R0CqzVO2DmqugFn9VkSGGBJSGWgNeemnDz7wxibcLwZSoiRA23vAn20DCEeikh21yEyFSCyZOwjmQZ1ztnO6zIi5pZEuG1DCcTeIhPGk4/8NMNmSCZsrlQbZxwWPy8JD7fAnzpDbBcLqqie8554uQ4E1lRi2E27NiQQlix4SORGojNEgI4Te7C9Ksch79R+O+WRAp0PNe6BzIGhv3htqllCDeHIhFu/jMKxKEQgVxRBQQetNbXrGGNkUijMRIEAtMEnj8O4gpDbJTn/6qlS/1G0P0QMWBGCNiRd3fRtQJsqgWRHw4BWtYTUcRK/qTkXAdyBp8ssC63iIfLFtrQdCU02Uy04RK5WJgI7cxnzxwIGBYgwKmulbGcqSCR6gqYp0nnwXaT1P6c+xEwnY7yQ6UIAQlqGD/oUzK2vUWCcwf0TTHPM2yVSEVBe1oESuq0//q4Q16vcjf/mFWpXaWX0i4VqacF5/TQgC3Sf3aSjcin3RsqkJz+21gjzDOfKwBC/jRLAPrysOIIlMjzNsUAAXSV4E41yCW9KBdBdJE14rMXr2diJUOS5CpupciC6xSeuODUrxVKL4Lkc/J6Avemj0vhgS5xVRr6tHQDPiYUjkwBJ/3BlJyk773vcmoqHhgt1UYiMNVsEAyDBr9dnVLFkhkbhPMvZ+YUadq1d9uW3RdKfLtJrv1298gtmK1MM4ga1hAjxkC4JFEdWVDrkiRG7LScRZED3lN8k+B4mSC6AEEUo5KldtpgSwrZbld9jJScmwMMSMlBDQTiAWSa+aXpAP/ampuc1CSaozxXo+xbIazQNj8Dz1nhMBe5bOcFWLnhTgWBGMYdE4cu4ZEK9omEIAAY/Oh4kfDJKlYyLGlS5LUEMR405z2M5JB7ZKkXpnUmDrIM8qMapaAwabpsICfW72RSBvkGWGmNUmSa4w063ojs871r0PC60IP2yLPSOo2Zn3siuiBzr5u9kGiLRA0H6QTKq60lTGibakYe0zLIMJBHnANaW+EH/w4yDIeYG6NoPsgRLBCuzPyboMsQ97zvsgD2G2Qcuf7Iqc4xUH6IOR/V+QU3DgIBv5g8IMn3CBwYHjDJ8KNhxtE4hNnSMURgvGMK2TjB+m4xxEC8osLfOQJ/yl5Qf4AB5Sn3OIFWUDLXX4QlRNEHbSgec1hTpAl9EHnBrH5QEDxc6ATBOEIuQIrjE4QoQsEFqAYSBWMTgqeD6QPQKjCyf8xc49X/OtVJ4VATlEGNPyCEfcIBg+qMHWvI7ziVa9BxU8hDiYEQR/eoEUjMhGOcEyg7Q3/esXlzo2qn0ILRsjCPrYQj0lMIgyN6Ps9AJ/vGpCi6nAXvAgIkAUvxOPzjn985MNxjzL8++uWF3zFYbEKEmThEVuIfRhCHwa+TwENlE/oFV6CedVnXgjvQAMaOr/40Dt+71MIgun1WnSScOPthQd7DeBggncwgQkO6PwWZk/7LUyhGExIKf8sErL1jVS8CoIPOPrp0Y1V1MEItkDDI/bRCONPYgsxKMI4cp9bDHBk7mHHDegXcHkQAb6wAUzgAvGnD/vAfZMQD/pQDHggAfz3a+fnexVXgO1XD0YAf8PXgPGwBfoQBOMgAaKwfNJ2CnPwfHMXcM9HD2xACM3AARvwC3VgCw4wAlmQBbHgALYgCihAB+WXUD2wEC1ndRrnezWwhNwgDnsgAHzABb6wCr2wAQTgAh34C6LwBXRAB3ZQgecEdQwRdRaRenJXA4mwhHJ3CnaQC27IB80wgz7QBu9Qh3ZgB07gBDgwB2vlfwuxexUhfZl3eTWgBU5wAm8YhxzAAYjAAtL/IA3A4AR7IA75hnlzMARmIHikcAp08A8CwAV8IACfGAonsAd7IA25EAquUAOPtgQVUQOnAAdwgIncYAYIV3XJYAdP+ApswAZQWIonEIo+AIYehYQhUXFmgIlDMAQuKHfioItcIAC+CIpRKAAc0HWnZwZwkIzLiIm3CAd2AAzSwAKIEArmyAVcQAlZBogMwY4MUXVzsI1wgAHemHAdgAJ7AIz5GIzjl3FxV4tmsIJw9w/iQAC7yAcI4Iah4IdeRgYkYXm993yngIb/wA2/4AQC8AoImQsn0AZmZgZkOBL/yI0TmQgCIQ6iwAdswAUJeQLqOHJqyA1D4A7uMAQWVwUE/xAKn4gAJ3AClAiTzzeTYwAD7oCNHQAMopiQe2CMXuZo5jcEY+AOQzkGsyR1dJCUJyAENDcEHtCV7tCVBcENWqCTPPkCoMaQGvF2cPB8BtEB0iAAHOmQY6KNXDcQ2KgWRbgQVXkQmFcFlmcQp7ABcLkHj9JyGIABsliXAzGEs9F8BYF5SGcQpJAMXHACG8CKYxJwAWeXAiGLXceYkHGXBAGRmGkQVUCKWuAnPKeZmtmZXIeYLSdw5QeaQSGa/7CJaymZYucKPqkuUzebWreZdimbcCCbNjEECSF2CDGPyJkQ4sACTCkyZHAFVXAFoHBysoiYRydwxKgRJZAQzVkQoP8QkgdxCi85Mf1IEG0ncP1YnKfgjv+gDqAAC/4nnLSJEWi5EOSJEPnpMr+JEICXidwAB/TZB4BIAVegmePnhxhgBmPXEA76D2J4l1cgl/9AkwLhDnoVoQORcFMnkQNhnUugDmTgDrCJlj+wlx2qjWZgBrDZdf6HAX1goOO5BPtZENuoLgKXlyPRdhjIlrAACxQgEAvADvmABYConKlXi/PomU0KCzPaBz1ABgZ6BTAACu7QB4eZOKBABhbanQ0BcyWXcGTacgvwA8UJCq6Ifl83i9uojXAgl1FqnVG6BFcwo1Cao51pmy7DoyXBigJYkWT6DxhQeHBwnTKqpkF6p9n/CaUCoQ7/MKd36g532gdZepjFyXV82jR+qhGUJ6b/MJG3iX5LCAd9gKWg0AOnmp7/4JBE1wcUQKUGOqN3Sp+LWVSbuhAOyopLSApLCgdX4A7j6Q49AJ8CcQWVeqrJiqc52qIpZaEFEaHRORBMGIBDEKw0KazGKhAZYKddiqxR2gewMHN02WOuuARk4IoEYaHYeAqkyg2Wmq3CiqWOGalLcA09AAMlQJThqqUt56ybJpcZYJ1Q+nwVSgGxSgYUAAoZkAFTKhBYugQwoLD8cA0lIJ9ENwSJmauKlnnviaowAANL4A4UMLEOeapdugR2WgJqsAw9UAIlQAH+56AcO2h+/5kIz+cB85qt/jqP/VqlFOAOnXAF9Dmu8yZ3MymsNNkHbxqhswilQQq1d8qhv6acBVGa/7B7b3oKTisQzlquDNmfF1oCavpru/dzDnqfAyG2Ygt02HijTIcQMHARpNClAjGtcft0eWsRUYe10ratEsoOFOF/0LpiVNsQcNsQesoQ/Xi4E5cBidtqVtsQfgueGKGh36lolWsR9PgP4dkQJhmptDa5NmGdm7u3AxG6Yparp/sSkRtWavu5FmEG6qC2Goe6CjGkuaWhuNu7LMGqIvG6+vk1tqsRsOAHLEEGbbsQflCvHheZLsOHalGzGoGZkCoQqmtpjvsSXYe8vpu6AoJRuAjRqfozB8tLENmbE8B7EH5Avt8bUldCukSTcCUAC2D6vR+0vQbhvChXvP/Quj1Gvcara/7LEecbVvKrFAe8t34AwMeKv+IJwUnmwDgBwOkLwcI7cQn8vdB7EOsrwb30dSA8wushwCR8whDMv3HbB5Oru99bmoCbt7t3BerKIQEBACH5BAUEAP8ALAAAAACoAPAAAAj/AP8JHEiwoMGDCBMqXMgQYYVzP2g0nEixosWLGDNqZFgBwpiNIEOKHEny4rk08kqqXMmyJcVzNnK4nEmzJkkxaUDY3Mmz58JzYkCI8Um0aEJUIJ0RXOcshw2jUDEOnTpwKEMxT59aNbi1HUNnFZydc2ashUClUdNWFFOBIFWW5/7FLfjw3Jpjcueq5fl04lS2b7e2bbuRcNy5Dw0LPHcuxKXFeyPTHVjB6laa5wjLFZj4HIRWefVKjmyZsGbNl0WK/pd48blb/uqOrhmi8D/ABDWrXM35pD+vvGdH1s369kHiqgkyruBPm/CSaVriruqyM+UKzHk9387VuMDLp1Nv/0R8zpgc7ujpvkVOUi/2NeSK902PEYJP8QfxV8SuR2bmW/Rtx15N2EGgAGcBkvTMSun4hB1s7WSW4IQKISESdmI44lUF81G4URr6bVTbP/nQhN0/jqBTnIcThhDCGgdto9GJ/khUQXQsbmTZSDCOOJGF1FF0Yg54DZhjQz/MBqR3HLUFH2sdHnnRUCCOFmJubekBmpFSKuQjjlUOFeVBOLq0FX7YdeTPil02BGNBOFH5HUVvVgTgQpVxydqDa3LYZkUjpibGjguVKJKhnA1V2ZyppZmhNnr+WRA7/6RRpkBVYnrlQWBcaBx4WLblj3aXSjoRiGWWuulAWDCpUKcC6f/xT52UrXgmlv8YM42pFkU3la+ZDloqRfZVJKNCJyKIYT5J8FpRdKgSlCmOhP5T7BEIpeMjkA02lCdb1OEGrmPOTnTnQGCii1OlrrJEa1u3XofhMwpEWq5ANoB56aBjVnqZEv/4eJDAU7JmFWHgguHIvRmhSuW6biEka8QhgYschpU6YkO/DA8UJbRzfpepvwOF0OpFxxJ0bn7GIUxYih1bJKegcg7b07eK1hgzSNGSVhVhxuC180KXlblqtyvPFN5t+aQ09Fo2F0sRrNJZFQJoTzOUBscLETzRHSANKtAzazJMdUgTM3Rn0iuJ/Y/CT9N6UW2tnkxQbVILlDdLg1L/uXDWGHltEIx719S3QI5oB/hGrSLKEMAFpVzxVBYovvhCSctNkOYFYVv1oEh8dLlF2HouWd9irJHk6BY53pLdfvUdgtOsjyTFQaYntCRBaSuEuhjP6FQ7RblnBPZAyxSkebcI/Q7b8OhGdbvMqKfhCNvQD7T7TMkLJHlCqN+W4dnZYwFj8QJNn9AdkFekPkW/i2GMB6PbLPD2B7W/0IL/HE+R61WpXg5E1zEAnusWAOLfQI6Av4HoryDt859I+hK/gK0uewZpoELU976DdLAhK6teGvpTu+gAiHks8d8DGyasW6TBA8ZgHfYOwr6eSNAgYRKbGMAQw+HN8IYrXAjA/0okuPw1xFJxwgkMLzeGVGVkG98ryA3fppApgk98OAIB+YZ2p2EF0SVge6AUvrggaNlgXQsoXMy8tiBsRZEkNmuIFdcVnRAQEIMH6R5FbiiFN/ZPIF9ECLRQdYtn0A6PJZGCFY34LJCBQSaXmyFBPngRSiIkkILM1C16iEgHigSTFXkgEv9xCx4icoWL3IgkG0kQY2xxdFCE4Eb8uEqKWIogIFDj8PxoEF6OJJC3ZNUdsweklIESIakUSTBjdUHWtQpIgVRCMsE4kDct8x/pgGQnE6I/X9IQjstMh/C2CRUpTC+VljLh2zj5tC2ezyapnGZBrsnO0WHvi5ZM30CmJ//NYzZEYNccZ/YYKJAG5vOPBTnnSq6Zj2GS85IGAZs8B/JKQCbzmlgQWvbsswb0xQiQCDWINCXWLUStsIHX1MMhGQZAg9wpHy3NHx9B+k8pHnFlz9BmJznnvn/406Y4nOfK0iGMhyJEg3usCBJa5cKCIJAgpnwo84pYRYLIaKI+haLpkvZUghR1aB4dTcostCDsdXUgIEDhzmrJqVjNJJaz4p9Zz0oihxqVip2LKUVkhIR8HGENZU0IXS0YsxKFFSQTo2pCYrm7EQGoqS5Nmh4WcNeJdAt2BS2ohcbqUReWiW0IxKlAs1bRkOxtd8VTYPTYdUscPXWw9TTV/QbCVoX/QICreKWarBQbvVKBjLZpgG3MkFoQqh3wgHjFyCvXJi2FwFaXMUMuKQXyWCqWVpnsQhcCgxtc6kIraTmA7r1eS8pOgcG8572uTy4V3MzZdWfo5Q6A1KndgpisslC9k3ppMlg9pOByPE2IXkkSYIOkQ63piC1+R3JYhuihcF9lWIO30+BnbFHBl5twQwZcEA4vBAIXVuuCdxLTdBRugCOWDAQKh4VmpjgtW9QDZl8MlcJlk8Z7sXBBiIpjhfQuI6pFiBqNIeIe9+S8BrEAftX4DPGORI0gNgiRjXwRJxNriw2lslGQrDwXa3knTTbIi75MlBUbeLRkrkmYd4zhNLdk/80FUbKbwaxGOc+5JhAIskCM8eM7swQMcB5IPrzsZ5WYWcwzLrShD0JCRbtEz/8InqNdcmiCPMPOkzb0kCGdaZA8A9J8VvR70TaQ3h1hdaNOyI9/UGSRpDpryyDCQR5wjU6rhB/8yKMVbF0SXB+ECLvm9Uh8bZBlgEPYI3lAQoKNbJDA4RQI+QMcmg2SKnADIQuYNrU1coprHwQatNj2RrxtEFCwQtwaIQVCYJEAdGeE3AWBA2XdfRFS1OAgp/iDuuldEW7AmyB/+De/F+LvaEN74BPhxsENkm2EJ1zgAqEALBzekIIf5ArnpvhC7I0QDEBD4wS/t0G4AYc/VOHkEP/XuLUt/g9YiMMBDhDGFGY+AWuD/B/cqEEN/O1vUpC8DmjQhxuqEY9GZCIc4ag5xa298yqQ4tn+Fkc90OCGLcQjDJOYRBgagfQYVAHhCueGvXd+Cp+fYgOycMM+4nH1rGv96OHw+sDF7nOe+7sKedjACLLghS2s3e1vD8c90MDvbtedFGX3uTh8MXU08P3vgDf6PYrxdXTXPeeIh0MN7E2PZmzAAUxwgD7WjnW3h2ELMSiGLNwt9p1fXuc1KEc33mEEI9gCDY/wQjwAHwY3BAEPRhB5J7U9k7qT3d8654YPCMEBAhhBAkwI+j5Kf/oY4MEWLki5rZvu78TX3QcRMMH/KupR+3E4gO9b2IIbYuEAW4hCFAuntti7fYpT6JwU+BfCK17RDB9sgAAuYAQOgAaxMAJowAQuIAp08AXa12ndxw0Y0H3dxg0isAd8cAJcwAE+0AZ28AUE8IH1QAd0YAfUQAmsl3PIh4IKhwFOkAsuyAfN0AwcwAGrwALvcIPA4ATSIA4nuHl2x3TcUA9OcAInkAt8wAUyGAqIsAfSIA3AIA1tEH+1cwUT5xPzRwor13o1AAd0sAcC8IVfyAWhcAJ7UIYnIAAdwG/GR3comAg10AF24IWvwAZfyAd7QIR8wAb0YGSgUBJw4HPJxw2JYG8+lwxxGApcEIZHKABssAoN/8g6S0AU9yd2OVcDbuhzVbABTygNLLAHocAHF4gDRrUEVzAR+xYS+Ed3k4h84oAC0vCJoYAALpgLyXBXfWgTxKdzg2hv3GAGZtBtVUAATpCHAgAMsngCPKhxPJd8p2AGcOCL/9ABohAKX4gAsrgHlUdxiaCFOwcHcDAHAgEHBAAMXPAK1pgL73CKdxWJPAF7bsgNKzcQyUAHeZgLsrgBKQYDPOFzgxh2HCcQQ/AFe8AGJyCLIkBjFNAQGICK27hz/pYIBNEBTiAAfCCLyfhiVVgSDpUI20hyQzAEBVEFXwCKspiNfiaFC+EOBqFzczAEP6A6BtEBe8AFCOAEj1gU3v84EMRHfENzCkMwBj/QYgZRBXZAk/goHNCmbUr5D9MGbfWHkjYBlSXhkL2IEMnAB7mgBdtRf964cN64lAghlRMiiJvHkQdRBWVYi+nxlE5JENP2lU/5D1IoliLBkwWxkBnBkW6YEJRwAhn5HA3olE0ZjnL5lQIRf3SJETDQBwqBlyOXEPfmegkBC+9glxRycF+HmQPRlnCAAU3ZlgQBkhnhmCqhlwkBB8mQmMKhDgUBbQl5Cn1wBVXwbE9pBgbBlU8JB6L5D7v5D+q4EBlwESppEKKpcwpRfxMycQt5cHZpkgLRB2SwkNywBBTQBzlZcElJmrbZbQPhbTeJEMOpECr/qZKMaZkskmsgAZXXBgp9wHM8OQRd2ZTbaZsCQW7TRp8H0QcJKRClOBAqCQruUIqwYJh3VQXciXP3xg2w0AegQAaLSZsFoY9QdxDT1pvO6IsYgAGxeQXu4A4ACgrs2QciOgQZmqFM2SXmKRLaN20Y0KD/AAPmswb0w530V5gL6Zhv2ZVXYJ0ZyqGgsKNXsKMiOqQiOqAp6iFLwJqb2RIip24LBwNmQAqxyXID4ZnatgTR+YzeiAHOiAH9+Q994A5EOqZ9YKS9KSnBaRP7Rnzt2ZkMSppM6Y2gUAKg8JWdOQSwcIv/8KNkOqawsKAEYZy8Aqc08W9B+g+UYp2+aAYa/woKVtoHS/CXzxmbQ7qgQ3oFero4/fmlqokRZsCYAxGdQcqln2qlnYkQfjqk7gADSxCel6Oa06ZwI+EOA5qhzpinDNoHQ/ClBNGnsbkErAqirtpJoEAB+xmhVVoRtPqMvggHsMCoPUABV9AJmTqpRHoF1AkDMACgh/kPwkdjkdgDCpGQMOAODsqe3vinIroEoCAI/1Br/0AGQsqeIMoO6pAB6kAGmap5ncauLyqkz7igP3oFGNAD/KABwSkFPUCvkAoKWHqu7saszXgKWvqVsFCwjJmrItoDsYkBQ8CYwypuv3ih3tisGrqQC/qosFAC/8CrhfcP+AmOzUiYBfGLA/9RiiGrcTt5cxkxnJ0qqc2WmOw4EMeKEPc2tDx7EfdGqPR2pgNRrQyhj/SGtAUxBErKEKcACwkJtcKWs3WZtBgBtDj2rSOBnxZxBZQCcqfKtH5Gti6xBKB6ERQAkZP2nQUhrUrLOnNgt2A7IdMGjhlxpH17EGwLOIJbEK/mtT0hrg5HtxohtvymrRtRC1RWuBtBAYdbaPjpuCvxmwoRt/TBtzRhBqKLEWSQAZCLEJm7TZ0aErNpEaSISGYrGXDrnJW1ukXhmFQ7EImQpoNbn9PmBwMRtxrwu5Ppm0uqFqVrvNzhsjw7uwixvOJmufjlucyLHrh7vdpLbW6Lixu3vQoykb2sI73gyxPUi0fky7Pw1r3M27pQkb43d77lO78MAb/0S3Gpe7/6+w/ZKL99G5sUEhAAIfkEBQQA/wAsAAAAAKgA8AAACP8A/wkcSLCgwYMIEypcyFBhBTBJGkqcSLGixYsYMzI8ZyNHBY0gQ4ocSbLiuXMgPpZcybKly4YVzuWw8bKmzZsjxZz7wQunz59AF1aAcCyo0ZU0jyJ09u+S0qcIxUS1IYZmUhtJF2b9t/Wg1IrOUPlrB7VsyI8Vvq6MefDcx5P+0P07Z7auQZUT1WZ0+w+vX4InjU2zS5igWrVpE0vVqxHvQJUq6Uo+h4Vc38I301hM+0+MGJWfOzsWyZZuwcjnILTCzLrg19Cn1woc7dZtmrGtWTNWuPsswcgV/GnLHVJtvpwCQ3+GbXg0SMeTjdEgvnINS+eQH680XaHCGsvUWXr/IJ0cbfKXtCs8W605fOvsCUPcbUw35i3c7kv2xrgfZ3cxwuVHUjosPXNUTMFNJ+CCCukxUncV5KMJg8iZdUQI/THUnR6rUWgXBARhIZ9BWByEhBJnPeRPVx5i1J5IJf4DQYYEHfHbRf850qJF1rkGUo8kOSfUR/70tGNGL9ollZAJdfdPDgoeSRE7hhFEE40CgQFkkBU5GcIPUpKEpX99YQkhBDmEOWVBWSW50JZidjbfQRDepuZFngn0opsT3RJVQX7K6BV8iyEEoT983slQGmIwyqicFCFhnZsgDgSGQQYe5+Nsf931kTHjKTrRo1I5OtCjXOnZUH+VFrSNQYvh/9UbhBVgUZSoo+olVVKoFkTgP5ouZKOgCcGZ3HJoMebkGGniytBrAzWa3KMsCjTsSDGeB5OTHnTorEKaSburtOFq21l7SAzkoGzRQjpbZ7CBkOi3B7XXnmdptFktTsxFixZn8lxKr0SlMlbVP72yJLBDeZZ57D/p3Drwqueay2ihQXFmnl9SgdHsxLwRdG/ChYXGWRoggJzQvCItjNxHh5UKQqAqJ7SvQL8SuxDNFGPE2ZMu10xRzgatC+hARBN0x0CtUgTaVyFEMbGxLbUXNEIoFvdVOvIIzRDNBhI0YogHuZy1Sw2DkbLXDCWdbUVL23TwP8awvfNB1lkXrEJxC/+090rSPmmk3Qa5vMbfBB33qkBh/yMf4g2BwfOzgYYwhtAsJwT5SnqMOPlCYgTKNeYJJf3T2BYFfsvHhCt0LdYHaWp6QX+jTvCLa0/8+kSbF/T2QlIIFDfiTYNOszGDt75j6O2tUbzXV7dc0dkU2ZBGe3qAqfxAvfeNUPAWLbNohre0lw7rE38eEvgINd4Q+xKVP5C3ExONfUWLKwT/QPtTxKdm8hOIMaLXusV5j28TEV9FMncLmjmvZmkIlGbc5xPqNYRlDRzIDySWvokogX13sGBJDggugmQQZ+ijl70SAsJ/SEGEAwlhQfr2OxZi5IQCVJkeaMaz3R0EhiLsX0L/UHQ26sFwZP8IIN0IiCsAZu4mKCKhEA2ypxfl4Hnf8lOgjIZAhsAwISSkyNyU+IPLkQ6MBbHgFPuXrozsj2btUeLozvhDhITxIEu7wxQrFMGB3KJuNVPfSGTowTu6UCAWDNz1/AhICHZRaRL5oh0bokcq+pEgIGCiop44EEkyxJAV0pMDzWi3Nj7SIGH05CcpIjmkdY1tcDJlHX2yx1RZimZq294/8rcQXs5yIbZb2he3sTkl/kMYuvTlUUCJEBzSbXa6hB0i3+e9z6kyIWBI0hpI6TUfWuSaEmHmQZyph1cSbhumVIIvwckQZTYECTXcE0HQxDYwcFEg7lyI9xQo/7yB5JMgtVxZQYSBxZr5MH/inGEa9YmQf1rKZcYoaDT/kdCEJhGM13wRGFwGgnsKLWfpcmjW7hDGgIbgeRYtHM++1DowSJSFFlSCElK6pYAipJXqyp3dXOq3YMmSIt6z6SEJ8gz1JQkCLktHIydaEG+y5I6aiWqSnHlMppaEiCRZJEGClgNoHql3DAFRDT1IEXeuUKsPFZv2rDqQsf1UIer8hxH9d726ojVLLtNDCq360qrZ1a6FS+oAcVXMvipkRGNdyNm8edaoIswgSC3IUtlaNp1R5AjHGatREXbXf2y0ICDwKmUFor4RvU5TY0va56Qq1cL5jps7etu1NJmRQP8Jcp6fJS1p4ajbs7qWID+gWvpaFT3bTuRSC7utQSRYr8ASJB061aUWa6Jckel2uTwDw2CzeKnpNvCEgdqoeLOUmYsKtCC5HUho6zle2vokjqrqI2SDtk3KdveShcGpuhLrtWAJdyX8jVzxIBDd0brEqRK52mSP9NaKIPglYL2pQSJqYGGF5MELSa+1YMvWBpuFp2qtMHE0DLG9irguJIbAgk+M4qsJQ7QsPgqJ/wECCsaYJB5NcPGwsNYbu8Sw8yyaidUE5IMUOcc2iSxRkenjDwXtGcaAcZN98oznRXnKZqmyQdbQYyzL+Gp6SIGXoTJjpY6ZzAexgJTP7BIb09j/zWy+yTNszOU4G0XLvguwnVsCgefpocB7rgme53nlQONEyZKFs6FX0ueDHKHLi/7x87Cg50iLBAI21ivhxmA7gnA4IUjWyBgc1Ol/6EEPlzMaDCxwkVCHxNXRXAYRDmKFB1i6Jvzgx0HAMetbuyTXeLSCr3+ta4MsQ9jDbomtDYIPZCd7Jac4hUFO8Ydns4Qb3DjIAuBg7ZJg+yBLgEW3SfJtg8AiAeMeSbkLcooFpFsk6yYIN/6Q7XdrhBukqIG2pW3ve5PiIBQQd78zUoN/G6QP6B44RrhRhYPAAQgKX3i9CzLviF+kCvo+yB/gUIWOW1wipJj4QMpAAkYcYApT/wgGD6rA748XpOE1iHnBC16FDqDhHqWIRiMakYlwTGHlLi8IBvAdcmxz4xT1QIMbthCPSTg9Hj0PxwgaHvR/YPsUMWf40XEgCzfsIx7xCIPTJxGGnk9h6kHHdg1OwY2sc4MSG4iFPvaxhS2IfexQD8c9SODyotfA6KQgBRw4UI8RoEEfXtjH3Z0eBp7foxhUVzi+sR1ytuebHr74ggOYcPivj53x+7hHEcpgcW4kwugsV3s5TNALJthiHCNIfNPHHgY3BAEPRhD5t/ogEIHbpe35DnkVSFEFbviiGxz4BRMkwIQR6MPujN/CPfBgi18YfOD5ljkpTlF0DhDCBG0ggP8RjDAONGTh61vYRxYcYAtRfEH3uFoCQlp+lMCrPet/54YQzvAKLqyiHnVgBLbgAGgQC7GABkzgAqJABxuQcfTiew73FIBHeTNHCaHAB3zABRywCr2wAV/wCyDofnRgB9RACenGbQTxdyq4fTGXb+LgBLkQg3zQDL6wgSzwDjiIg8AgDR1QMxD4eyFXeTWQCPb3BcBwAjLIBRrIAYiwB9IgDTvIAvBHL1MIFWx3ddFGeaQgDnSwBwIgAFwgAGzABaFwAntwhifABcnAVij4E0VndHC4dlpgB6HABq/ABl/IByewh3zABnlwfSrTBxigFJFXEIGXf0Moc2uXDE6wB2H/mIcYKIZc0IZsGBTAF3OJkIlEVwPisAFRiAihEApcoId7UIgft4n4dnpEmAhrZweNeAJ8sAcxiADAUIUgAwpBAYgIcXp+h28ylwgdgAInIIa54AQIgAAboIteQwGs4XeZqIlDWAUEAAx9eALUcIw4oEu8VxiTB3ysSApE+A/iIIwCwAfXiABaUHUUV3BBmIkxZ3VGWI7nuIZBZwYEMQfAl2/umAgCIQ7UwAcCcIwIQHrqSBBDgI+sOISAqAXSIAC5AAwIQH/RVGpHAQdm4I3hOBBw4ARccAK0aIrRJH+5eBCWF3z8SBBasAfmaAcOiGUiKRHuYBGryIqZyG5OwAfI/6gUbchvKCiRRvGSCUGJLmF6mHiSBJEMOJmNTwEHGDCI/0CJPmmJZeGObYcQ77AHIvAU0WYQ3NaVBOGTUVkSGfCDB1cTz9iSBAEKudCDZsFy/xBtWykQcDCXdPmWAsFvePmUKyGUQKGCVcgNG0CQVjht/NZwDddy3BZtc6mRYQkS9ogQfFkSZjCZCMGJIFkXhmmXb0l1DXd0bqmRcCBtcKmZGRGZBWGaITGZj3kQypgbcSlt2Rab3xaaVmeXoSltcAALQzAEq0lxtUkYk2mLtqgUL2mKZCAQV4CLBzFx2JZ68cZ7t8l20kmaBMFtV6AQZKluCtGaT+GUQXmaDacOBf9BlleHgoPYcqMpnWYQmtn2mN6ZEdd5nQJHl4tpBqeAmqyhARRxmQPxnr95mgKBAfZ5dHc5EPYomvcpl/8gf/6pENfpDlfAe0NAEBgAC7DQBxbalBgAB8NpdWh5FNv4EpHHe9fJEBf5lV45oU35lF0ZmRAaoRtqket5oX1QozaaoewZb/LGGkB5E9wmnmTQY8A3ebUplIN4pHAACiUqEDU6BHM5mXNZoQNhozaqoXN5hR/6D1laGPyJEyGabxpJmWYACksglF2pm3QpoFF6cDXqDoLYlHTJdltKHIPYA/+QnTWxpRMqEJT5D9e5jVBqkXDKlIIqpQfnDjAACrAwqBv/ynZSggHH+RLcSRAx6Q7iORAtd52TeaGnsJ6qCaUVmp0wQAEw4A4aOqiOOge4opwhWheq+aTR5qkYsKcGQapLAANXsKiEeqXY1pt30obqIJ4x+Q92iqkdChIi6aRwIIj22an2yZSiSgGk6g6wEKWNOpqtswRLoJwNMakScQVDQAFOOpmxup5DEK2JKoiEeoXYtqfDOlrMSBBkGakCoaQDMQROCQp9oAY9wA59kJtP+q//AAMlUALXUAIZoA4wAANk0APq0AfhdnREdwp7+mlNxq1+ehD/SgbLcAegQAadcAUC2gdmUKMwQKzqQAYwoK232gdZ6K3jBgdkkKb2aQZX/8CU6/kP7gAKPMuzV+Co6ihupzCrFjm0cJAB/9Cq7vCuH6eq3/mWTluQE+GrBoGxUquRV5sR8ToRIWe1WXuvDAGzadeYCuG1BUmvC8ENfUAG6rCk9ua2CkG2FMqnXwu3DdGq3XasvXcRMYm0U2aUX4sTgFsTSzCnCsezMhm4IaG3OiQR+ImnE8G4Bye3inuaaGs3hmsRFvsTxWpneKsUDeploZsRIbAEPTC6DOEHEyO5FDG4I8FtqCsqaxYStDp/+BkSlzoRsJC71EG5QBG1LiGenztlxyq2ITG0BOG6LHa7R5FxHZoBPcpimdsSvme2AtG5lRug/3CSuRkm0wsyrVwau0Dhu4OZveYrEeQbaFQrled7ZqzrquarvO1bnQxhtyxmvCwhvv+Av5VbA/o7v9lbA7f7voH7v+fLvCpDwEGRvtkLuQD8wAqBugYMwRRcwQbBvxZsvn1gvawREAAh+QQFBAD/ACwAAAAAtADwAAAI/wD/CRxIsKDBgwgTKlzIcGEFMTkaSpxIsaLFixgzahRY4VwOMRtDihxJsuRGZ+fk2TDJsqXLlxorpIsCs6bNmzUr2MhRAafPn0AtVqjwMajRm6iO/us50JlAZ84uaVNKlaINMSsLXs0qEKREkFwXtvNKEeqaJFXTlhTTk+k/ti/dEjw38ByEVmrzdv3adiBTuHsBl6Rr0O05MQra6V08se/bv0PlaiS8tOO/cz0xGzx3zlgLxlVvWfTaE6RbySMNC9Rs+NwacqCVYsF4mqBbsiM1X84sl/MzvLGDK7y9lDRpl5jptuWcxpFo4S7TDFxTsjbqvSJ5L6Xc8Zw/XtBxzv82ibv0W5hMlbumGb49w+vIVw99FtE9zrAicRvUE79jGn/2BchRQ/yxRBhmFfgDhoA16bfRLekItCBB+eS0Wz7sMRgdVSEcUV0FeqSg4UvS2RQCQ0hkV8EtIJQ4onshjNfQNiQN9U8O+L24VksuUuRgYz3pQYOOIlUoUFbS9WgUjRuteIs8RNakpE93GPSjQysBFyVJaYghnVdYNSQGBCMxWVBt762E45YjlQjmlAsZOdIzA4EkWJr/6JEhm22+SZGcGXlo24B3JqTTP2BAyWefXRYUJkwRFsaWaUsx5KWXWi6akZ1ZeQWnQmYWFKlAzz03nUBHmMqRnVYadAtIOXz/qqmY5yUZWI9XIpTGhA0hoUSKgz40kQ3S/TDGrJsSRFajtSK0hqD/qEpnTHA9JOyArkqXKLIWLZgkswSt9OWXYQEaEnV+pWstmLiJccuXsXJbEVdkXUqQi7K2VG2lkKX7z1Wwqiqvj4H9M+5b+SoEwYnJdsWUsKx2VeyQA0tUIr4IW+kmS0o45Khtf0kHgaIVE3yvp12mDCeZDXYlxst11plkiyVbhCtF0yIkWsIS9XWdlwKBwGvN8w6Ur6pDK+VlsSwT3RCSBv/Y9KhcipSGtiQ7TVXOBHU8UNJfGdRoGiBoPRLDDAkM1NUC5aC22RXxh3ZBJ07I80K35DjRLc9h/0Ex3BqhS7dAVBfUccdV1jShB1kDjpGM6ArO0BrAwjR22Y7/w85EWJhbkOR5DiTjRXcfxPY/ILyduagFVQgtQZWLFEKBYH9V4hp/rz6S1wYVvtDoGZ2eTuO6a3ox5sWXBHpBUhzEe+8YvRq06skn9DpBzSuU+D/bD9R9SO8KtMax1Y/0fbQGmRnHP+tvhFv4eRJfPkzZvwQ/i6t/Cvw/sSv0/H4UqdL/SuciY1CvZD2qXf+4V5Hz/WMZNjtPqwqShucsoGnzM0j9FrJBBiKkgyY53TPkRzRTHZAlDkxI9vKhB9GARSHwA0N9HHcxvYAwIbmC3z+MUbua8S1a+fpeCv8Tsjz/hS2HA8mBB2hoNNhR5H8ZqVIKbwg0nT3nGT8g2v7Qx7GBQNEgQxQTnCoooRkCzkV0WqDhHmSQL4bkdKg7obxK94/s1Q9xVbkSHNeAQa1JR44hcaPlTDWGLGZQJEoII0a+96ldfc2Mh9SgRBTJPIzoTUKmQp7ZALkREApyIpWTFRhMlYM+Zi5U/0DlRZjUvR4e5IYNgeMPDFmz64muIKokSC5dEkZZkZFwkIwkQv73yYng8SBIKOJBVGUMOg5sl9hjCCUbUsyGgIFXOQCPMCcyzTreS4OwrMg1BxKCY2wzKIkM50FqdwtepSOYcJsNEpCwjcr9L4xSqKZCmpf/z4McQZnLNBUYDKg7rkGTg9vbYDV5182FjLNtviveQQWiykR6EIw+gQCv9EDL5HkumglRghLUacyGUO8ZTYMAPFf3UQ4iJKHQ+4ctdXkRjRKEh8mD0D+eVVIw6lMggGqowoaWA1du8lRRFMhPHWoRm5LTnOcciBon6SyXDO2dszKqRLi2ESZZ9KIuaedAIKDJbQI0JBOtYA0Z8tC2mRJZMzWpQAqUyokwKVQTDUlb/1HO1Wk1NgmDAARMRZ/M7fWvB5mbRLbhtf6pCn620pZCriqMqK4zIVukiA5tZTBO7hUEbx0YJ63JkNeNjmWRRR/fVsu3Xzp0aFjoKLdKMJK//14xIT8ciNpE8y4XcdKpc12pZfFWkAX1sEQ7+6Y4KTvcDT1WbJ29WztVBYKIAo63rM2thEzy2LWOliB7jW0JScXF3Br3mujdrpSgW8HvjpIgWB0uYtWy1x1ad2CRU0g+zhocsd40tM0tkkmSJl64Gvaqwm1uS/1JkbgyBLgCEQaAA7yY+hrjvhTWS33XINsMg6a+ekiwh9UiWIJAwBgjhg6E7Zvi4Kw4Hx1uMX37GAIRD4yrlyUIjgeyY0RNZMISgQBXIVBZGTNGsH1EsZEZA4Y+YoF8S85LiQkS4ihr2JRFtnJa6os6IGsZJ1MeCIy/vGUai4jMVGmyqJSM5qOgdP/NPW6zTd78OSjL+SfXpDF/7+ySMM+VzXz2iR5wfOFA/4TOBBmfoTMKthDseWB0PUg67HwTKOuB0gCkMqZ/kGW9kA/Tll0GEQpCBCs8YNE44Qc/DAKOU6PaJqoGoxVeDetVF0QDs6Y1TB7g6oJY4Rq6fgk3uHGQBWAg2MImdkH6wApku4QUpDAIHBbg7JYM+yB/OEW1TUIKZRdkAXDYdklqwI1oL7vZ4iYJN2ogbWqneyTXLkgV/uDtd2sk3t8Ot703gm+CXCEBVSBGFapQ731LBNryJkEd/jCFcIRjCsEgRsENvpAakCIRwxYHE2Khj2qEIQyNyITDJ1AFijNk2N3/7nYyfpGFfTQiDJOIOcgdfo+S23vY2j4ItDE+7BqIww4j8MIW4hGPmMtc5FMIgs3fvfSC1MDiT4c2N4RAgAm0fB9bgLnRwyDyGJDA4OYmyMW7ve6nJ4MDdUADGrIgdK3LvBENiEERmm7ypw+73DVIxC58UQ8HjAMN+thHPNw+iTDsIwhFKIPJB3L3vD+d3L5oRi+YwARbAN4LRTd6PPRRDFvUYfECIfe6E0GKp5/CBN3gAAGYYATLtxzmH3dDEMbhAgJM3N5PT4Tdy10FXxDCBKuoB+XH4QCOe8EN+hiBLVyAgnoQLQMMKn0idA9ti3OjDWwQABc4sIEvEMAITHCA/9qZUAdR0MEOzgccLKgSdoV0+/EXnz4l9sCHXIRi+6t4xwb2/4UN2MEOwAAMyUA0oBB9KTd6UScOdJALDHgCXNAMHMABiMACLPAO0iANwLAHOVcyfXAQp4ABSxAc1fd4eUcKVVAPTsAHJ3ACfMAF2xcKexCDF3gCeVA9IXgTG9gQF1eCw0Z6pFAGdLAHAjCE2ccFKriCLMgBdLc6S9gS+iYRUTd93aZ709cBdiCEbJB9AoCEfCAAbCACcKMODFJupWdx0mdxPycNofAPLmiEXKB9J9ABh9SEVNF4PCd9pFcFWnCB0hCDofCHCIAA4gA4V9AQBcgSOTgRjbdzVDh9Nf+gBdRAf1xwAsAQiAjwhGaDiQhhBoyxbj1HetM3fdzwBdTAB2xwAtRgiXRINMcmILvXc2bocyiQCwLAB5YIDLdHNKsIHY5nd+Rmcf8AiV2YC4HoBLnoNDe4EInIfqEIiqL3D1Uwi1voBAhgB8cIev/QjM3Ibv/QAaXIB5VIB+2XOZoYHmTneBjHjadQD7nABYH4BdyYPBQQIBfnieWWCANxCk7ABcSYftUDCvNoH4lwCmaQDumwbgTRAblwAgigBYcEA0axiwjBDR4wBEPgAafQflWwAbbokId0iAzBiVQxB9wwBHDADfhIEGXAkHJYFeW4jD+BAUMAkQsBkkdRA3P/4AEkaRCPmAuDSBVwEJT/IJQGcQolB5MvQZMksUQsYQZDMAciKW9OoHhKcQpWiYnhJpRBGW4biJSO4wEeEJUFkQwSiRPalnNnmYNayZUGQXdeSRE9EB5PmYsDV4cEYZQeaJVWSRBCeZVCKZI2Z3Nw8JYvkncpWZTxuBhLp2zcsJd3p23EtpdDKRB6WZnQuIyEGR6O+CJLiJbKlnME9w9WyZiiOZRbaZkFgZQYEJAkAYwhcZgHkZgCApNi+ZjXdgpD8A+tyJVXCZn/QGz9VhDlyBL6pm/A2H6wySDa1gM2+Q8d+JakORBm0Iq5eQp395sCcZR6aQZw0IpKKRBwYAY5/5ebJMGJnEiQ1omQ/8CNyVkQwakU0JcRcUkQHbgQ5Imd1+mJXTmUGNAHsPCf4IkBrfgPh9icCmEGCEqQYokBWwkHQ4ABo3lt14idwlGWCbF+pYmh0paD3nYKc4Cf3CCWMJCbAqqbGHAFZPAP7qCiBLGiAlGI/4Cg5tmgQumfDNqd//mfN4qS7Sl2agEL8ekSmYmJ5INwAhGiMaqbphmjUQkL5OkOBQiS5DmYBBmeDTqgNyqgGAALMLAACxBbV2AG1yibVZEBnWCgMHFsKaoQ7JaY4caJVjqUZnAF9WkQNwqe3Emj9zmZ/CmgHsAO+bAAMNAHJ8mmPZoW8zigNnF7MP86jtIpEAVongKBoCY6qYOZoFuZp0EJCzAqELsZlBjgDj/gDibJoBMKHRiqqEfRqQQhkvF5nkn6ptwpmuGpoFeZp6yKiQy6pf65qYOpnjoCB2IoEMn4EzC6OQgxnKWpbdzpodY5BwoKC6DwncKJo7Cwq1sZmgLhB8jCqsJhnpVplWbAqaBQrNImoDbaoNYZbXk3MGQwnwUhkpmZEa3oDhqamkwqrggKB1dwBVBKrQOxqbDgDu5wBSbZeAOBcdx6qMhSgOYqbYwnEmuamuhJkP1ZsP4KCoeob1uKo1cAAyDLDlewRDhnndYpEAzrOBSQjCFYp/8AsNSKoS4Kfd4KC2b/0Ad9AAPvSgYUgLEw0An4AAolsARwsASg0J8UQAbuMAYQ6aItdns3WIB1Wp+gcAXHpgH/sARi6LQCwanuAAMa269ie5KR2Zh3F25cu22qKpwCMQT+KrZ0Cqzmxm57io0DwZov6q12axFourcGIZZ+ixGsSgEuixBru7cPyxA1kLiBSxB427gLca8FkbYMAZGnimwAixFqCrkDcbgSoazYOJ/zOhCS27gTWxG0xbmqSxClW5MZ0bfYqLerWxM3OLrN9ZZ1SxFmcLoVUYgWOrudC7zCWxEHKWNkChoQOawXUQuNq22gi2yeOxLzybwSEZeOuk3PS5mXuxGpW23H2xIDfcqtrju8FHAFElkCjytjKfsSA5qLQTq8Rxq8XWtr8JsQxwYLv1sV2+sS+ytj/XsUhdtm31u/BCwR/1vACAwaAZzAArHAqpu976m6ZZm9fouXDFwQ14uvF7zBysjBGxy9CJzBDNy6HozBCfyBBkHCCLy4F3yyXevABOywfBIQACH5BAUEAP8ALAAAAAC0APAAAAj/AP8JHEiwoMGDCBMqXMiQ4TkbORpKnEixosWLGDNqHFghR7uNIEOKHEkS5LkfvEqqXMmypcYKt+S5nEmz5sxzYnJUsMmzp0+L5yqs0fazqNGjA52NibITqVOGNsQklCo16kCpCW38w4p16kBUFZ3dUvC0bMgKVLf+a2qyYNBzAneyZXvunL+UZp9qlSgGrUG2a/uOBFx3LtyBdddEycuYr1+uKwG7VXgOQsTGR9Ng9MvxqsCuGQ8fXnuQrhgFoDGrLoiVbdq4kjfuHB2UoOgKxvCu3t05NcG+r0uO/gf3dogkvJNfrBD75fDicW+1Um4TQuSunMX4zljhcNOgFSDq/6be0jrI1p/V0oTO0YaeY+Rpbr+IXqBmgXpmMgd/69bl+CthQZJgC4VAUDoidbcWXLekAcJ9ACoHoXkDrXETaVH9QEOEHEqEhEo2pAGGTB12mB9DekCokVUgzFeiUwgyZKBBH5bUnTzjvahjS32l88OOIM3oWUZHHHhRjSChdcuDQJ6Xnno8UciRVM3x9U8OOTZJn33/3OciQZoJCJIS2xj0pUJ9PTOGlhpV5RMYCZ34G5QNaecfmxqlIYaeA6nYUJE1nXmVZkziSdGMXe251z9aCSqRn3B6BRxBVbKmWQgbGmqRn5rxyaVN+URK6aTYTSXGiJpulBpoezla0Tawmv9ZUKWW/gNCqhV52uWue35Kp5QHxSgQksIuNClCBJq5E5a4TpSWihB25WdBQmYk5pOcQclcWnOhNQZ8zU6UBoR6jtsrl+cKVGZD11KU7ZAHRTtuDtOGS5Co5+6la3quFiRnm3Siuewt9jr7Wad7ihEiUtnJNWdBfGpYcEP3eelnwr4KJKpLTQHWXMK3pDDxQns1ap+0TtIIr5Ur20dovSMjFC1DzyxEsEpUknZQrwtkGrPMEIe08UBIjuSbdv+g+vNCMCv0TLUDiSrsHSp9rNmSS8eMNLNZM51QuwQBKyXVBMWR0LghoR3Cml2XBCxCUiAEdki9gnFr2xrlcxGgKy3/erBAINyMd97/KHEQ1D81+A8WPg/OkN40GfiM4Bkpng6JjivEd0H5GD5R3AkhvhHaS1KeuUGQY/T2QOuydO4aQ4ebenKr56rZM8gNbvpImydOMNanF9Q7Q6Av5PlAy5i9Un8C5bB78BWRLVCxql6E9j96LAZ9Qa2PKVHc3WOENhj0/kz58wcdr5D0BalfEfq7TnWz85mLWTT7FLm/EfpfXs/40ipC0OwEor+NFDAh0qvZpu5zue0R5A7HO2BIpEC14u0sYwph3j+EEa652Qd+A4mbEu5gQYKM8CADXEgJkYVBmd0nB7VzIELwVxH30dAg+zrbfcbwI1yl8IPGy8gN/yVywPxQJYc4vA/wRtYp/DRkiAahmgS/57Wm9ek+IIhds36nkCn+Y4UE/Af7wicSK15RIGuLGcGaBkUiPvGNGfFUOv4zMT8VbSNtPIgUwBgSxf1DOksDoUDyyBDp8XEi7usKCCG0BurJcCNktMjwGAKGmzUwZlbUnwS9eJG4tdFvCamkxgLXrB9ahJPqMosom6fFnxXNcIQUY0FoiMqFmNJmWAkBuH4mpCmSUIgh8SAlGXg3XE2SImO0SCxtZhEwQMgYgsxcLW0STQ3+Yw1sa1btjlCm1kVyiMtcnxIOiZEGMZCOE6PcHWc5xRVK4YRhTFyk7BbNZiGpRuornvsMN//NWRYOgoMkiIUqdzP/eGBww4tkJMXYzygG1GsNuYWo9IA5vB0TIQWU4kDwJ6fUwZNoA9XIKpe4NDBYJx8pXCcCP8qQkH5xeRACQQzt1cpjDhF04cwgSJw5ED1k85EYGScKE9K9Jl5klf+wzOkcmT8TGiSfBCEnRng6EGOk6qISEWZDFjoQL9bTZoJbwEyz1soalsSMBfEj9ipqqNh9FSH5wCpBuCoQuWoEAoKDgFXZZFeCvBUk4dMqSCCwMRjiqqwjcSnr4hg/tCIEDKL6QQ819VeJPE+riv3jzSq2q06hzbEGgexAIFBMHVVLpUZBrF81y8XKCgQCFNLrWKkj2IL/iHZ5aUXI+YJ2140tYLJAHQn60tCg4g7EtRqTGjrxJNFy/pEmV9PtUTcm01RVUqJchFN/tstd06n2sREVyBqPC9qEWPNKPz3dbUX73ag9xaQ9Zau95oaFzLbEviW5bdL2GtyN3LIl+rVVe5WD2okUOEK3kBIWgNvfhPT1cSPRbzpK22DywLeqA37kg3tyYYFgs8IAIuyBlgvi3QT4H8aYbYlVKSUQKLBJL8bbM2IcggWsmDrPkJJe2fQvirw4xgrp8WgnAmSRdFggxmDqjRsztDUweMmYQeo/Jgxl3sC2IPytsmqGlo/0ajkvAdYDib/8lBwXhINkbsyVCQICIacZ/ylrHkgInvzmo0DAzAOhcp1ZfKAs7xnOwFrwn8sMrDkO+r3A8vOhf3LiNi/azkCub/DcfJGf0tkgXq4I2/RwohPBQBiZ5kmMlHzjOxABf1a4xqONwg9+FGQZD1h1UVr9aivI+ie0Lgg4lnFrnzwg1gVRda95cgpuFAQW0Bg2T7hhbIKc4g/NVvZMmG2QBcBB2jWpQbQFcgVWYJsm3CBFQU6Rgm1/WyXUJgg3FnCKc7ekCub+xxJgwex4u3sjzK4BQaoggj+M4B7BmAAP4H3vkNRA3AIRBxNGAIQGbCETmQjHFEZQhYJv5OAH74ARsrAPZExiEmEIQyPCEY5glMHiF/8hRQ0SQQpSdEAUE9jHFuLx8Y+LnOQxqDjKJ9JylXMDDu8ggT68sIUthKHmII/4PdBg750XxOfcgDc3XPEONIwgC17YB82R3oh9TKEYJ3e6QmpwcFIwuwq+eIcDHIAGjsfj6DUX+deZ0PRbX7shB+cGy6MOCxOswghMsAUa9LGPRiB9Eo24RxEkoPNhI1wgdScI2UmRiJXXgB6E8MUXmBD4wbsB7iB3QzFs4YLGi70g2g43Nw6Oeb/Xg/O2cEAs3DDzLbhhBKRHQdhPj3qMYzwZbDgDFxCxgToYIfZoiMUEYoEGI4iCDna4O+8HwuyWk53s4tiDAE7ABQ60oRcb+ML/L1xQh1883w52AEbkZX0K0x+k5cxmectPsYFc5AIB3PcFB1axinf43//SAAyu0GvthhDrZ3l5F26kkAx0cAInkAvc130cgAiIsAcsIA3ScALJoClLwBjrtxCJEILXd3CnQAfAwAdckIICwAWhEAp7cAJ7sAd8IAQfqCXSByCJEG55p3KkIA52oH2vwAZsIAB84IAngIIC0AGpAgtsEn/yR3kh6IPSwAUCMIQsiIQCEAq7FzOgYBM3qBGVN3khWHmJcAr1AAzSwAKI0IJ8QIT3V4CacgUKUYOMsXIsZ3ksV3ll8A7AsAehUIR7gACC6H6GAodAQnarl4eKKA7UQA1U/3h/gggMhBgzdJgXPUeGYxiCWtCAbHACgogA6hcufdAQo6gSkxgSlUd5dgh/X0ANK2h/wOAEpzhs+nYR8neHIUh5ZdCAAgCJsjgxTMgmmCiCZpcIyeCIfCCITlCJL8KMIuGMFTGGlAeFK8cN9ZALXHB/y+hAX3gR0GgRmZiJ4lYFTsAFnmgHj1cwckiKG2EGNaGKIah3iZBwuZCMdlCLI4MBTZiIiigQNVAPfJALdJCO0uaOBpeIlLdv73ACdDB9tqhtK1cQ4nACX4CPDikRlrd6BkEJG7BoodYSY2iRkEcJ80gTcHBt+ogQFTeLLAELHzkQHTgRMOATmXgQLFkS7f92Cnenj9fWk/8Ah9JniIYYEjGpEEOJGWNoFkH5kwXRkycpENd2Ckd5EFPJEwb5EyGIGVUAhwUolT+pk//wlHAglTrplXdneu1WcVVpEeu4GgeXHObmldwglVE3lwNxd2VJlmHJlDr3jfGRle+XFwR3EMa2bafgjvVWmM52knoJee0HeUx5b+amlgZhbFK3lXRJbTkplVH5lZyZkupGEARpEFOpchihb7UokgVRkgfBmnjCkwLRbvVWbFQJBxgAC33gDhiAl5B3kxhhkFfZm4l5fRWxljbRbhQgbwJBAaPYlhpxgwhHbYk5B2YgfSXQB7AJB+54Cn0wBP/gnDNZEM7/mRA5+Q/cMAfGxpknaZsniQEYMATm1nIJoZouUQIWAZoE0YUTMQcGgXDiZpDGVp1D4J74ORD6qZ8GShDu8A8LOoo9eZWnQJ2ncH2nwJO26Z6wAAu2CQseMAQeYIj0KRD8qSOjSIfbtm0i6Y6gYKFhCQd9EJ4waaCgsKD/oKFiORBmYAZSqaOICAfeORAE2p4Z2gfdKX2uWRB+eRF90AP/UKAqAYfJqRCliBDu2I3u6J7ctqA02qQ4Wp1hqY88yaM+140LwA66uZsb6gEegAGHGZEIEaIu0QMlUJQ8oQ4wWhHBKRCleG2lGKY5mqOHmaMCUZ3aqYB2+YUD5Z7tiaED/4oBK+cHjdGFZFCjkbkb47mXdzluBQioOtqpQwAHiEgKxtmk67meikptkFphCCoRVjpuBJGjGOABfSCPObiTB7GbaFqqjGlurAmnwZOnBOGkDFGhV1Cs8Jl3R1mgilqqZAmFAlGSJZmkPzGlJeKhxXoFfQAHiTiXo5qrxSZubkp9pOCeZAck7ACV5ukSsKCfwtoQxeoOVwCfIshsBQiasECgaEqWBWiaZWib9WYodMoTUUoR19oHcxCPPVcFLioQZNAJ6tADGgoLZHAFcHAFKemrWUMGA7uqy/kPA6sQ+smk1JoQMOoOGdADGEAGcJAIuymqfaCf7AADY+AOB/UPR/9aYaP5D/p5p5TKoMgzECVwqaPYgVs6EOGYicFZs/f2qSJRizd7kQTRA5MKtQwBrP+gDgnRCUVLtSCxtVwbEu36tRjBsWI3qgWxBGE7EBgrttzGthJBtgVhtQcBCw8Lt1wbjBPRbD/qtgKRARUhrYu2tpVaEVdABn67cznLtxKRtgYxk3g7EYzrkF1otwX3tIpbFmZbmeGZuZfblP8guJ17EOoAuN/mDiNKEY87OIkbqVM7EZYrtpGLbd1IEljrjXsGuhpRBWRQuxIRsG6rsLObEEswsqG7fkzaLKvLJng7lakaugVBmQPRpxpgn87LELxZvdhLtbibvUsGur4JEsFGm2bJy73kyxCkWxSXWr6iyb2j+rol9r3Zu70rIb/qW5n1exDhW7/je7/8y7+x278AbBD/y7dwkLqUi71wOMCdW6w6qyUBAQAh+QQFBAD/ACwAAAAAogDwAAAI/wD/CRxIsKDBgwgTKlzIsOG5W0kaSpxIsaLFixgzGjwnJocYjSBDihxJkuG5H7xKqlzJsmXCCmAiupxJs2bGju1s6tzJs2AFlD2DXrQh9J+zhc48yCzKNCFRg08NfiwYFWHOjM7EKGjKleHUCv/ETAUJlmDZf+fOof0HVq1ZYym7ykU4lm3djG19nqug1m3Bc3qWzm069mzYwy7BtlW88RaIq4NH3poIVkxlgRU+FiZpGKHfgRVsAI3cNbPUlmoZr0VoIyZpwge/YrY8k+9BGx3vvlaoe6Rl2ojZEuyN8XPZCsgF4sZCYzdID5wHEk8+0u1nt2LAyHMu97JwntQFpv8RkwYEce6DQyRee1Ysc/QW1/yr2lL9QQgr22uHfzGNznw0dcaRR/xVdF5NR8xk2Q/NFehgQSEcaKAYt2z3IEX0WYTfQFgg1OFOA2Z4oUL+qSQhTWKNNqJXIH040DMnGrSNdCGNB0YKK0pUIlNKiFQXeSDsmGNCU00l4mkuaYZXGgwOuVCJ48n1m3CdNVRBGrdc4mRCUQ43n0QAghRmbFVKJBYIk205HJRSCckSGC/NhpFYITSopkFdItlTe5mppltnYt1450D+pTGeoeQRRF+JvaVpERIKKSYWb6fl4Oighd5VJFT/pIMnQ55ORJtssi2Uop13HlpklOR95N+mB7n/WFKfpcrm3Zq35ODmoK3SKFCiB0HakH1zBifqR7oOamxBaTxF1HhH/vNMQsRa1JlhyZX5qxhNKjsQUb3G1pSktPqKJ4U5eHtuob8KGSNLsDY0qaXqEpTnRHrUKK9ZoBHJbRT1nrYrQXCGeqlOSvKWBhjpBhytQKFOdLBACY6kGl3+gRBXwAlNi1C+Bjnq8T9SHDTyRQca+o8eAI84ZkXPgEzRxEUZmqvLGMksULUEK9QjQcvsdMtHaHJs0YcRG3THP0sLdYt/P4xhtEBwIgSgfJENLN7CDefI80FVU3TyP7JWtOFIKhc9JM0vFlTxQW+XlHRIQ//zwzEcnz3QyxoF/x2UoVh2PbVEJRMUt6dYN6Qz2v7RO3hTc2ukctQBf02QsBoVzpPKDGu94sSYS9R0zwXNKJDfA42+UtphTx16QpoPpDdInpv5kR54P/46QkrEbtDYDKn+a0acq32h3mmOHTdFP8tYke906Zjxxt7GDT1CTd8hvEGoY1Q7xivnPuL3qau0fUPLAzsRlv/c/DhB55vPEPkHpQlC684lvjXbBGkuRfMT0Z+JlCORW0wGd++TDPYKAkDwUURl7tvSyEzHkG000CA92h0GlYaQaWXqgSXKAfUeJLKGXFAh8ZtICpdVwAP+YEXsSkjTuleQFP5shdebH6tAKBDjOcg//CNJDv8pksNEBZEgBuwh/gp0sOWtcCVPFAn7wgfDhZxQIlfMXBQZkkTHDIqCCxQdl5iisn/kYIkjeh0Yg8eSLc5MZYFxUuI0mJAs/sOOhFvdZMAAAo6tUYUX3N7ialI3M6LxQZBaIx7LN8Q7ZkRzArQIGNKkhxfCh28gWWQNGykQN2YEDP7h4xGVFT9PFoSObhvJJAWSg9mp6Y8CuWLvzmdKhKCyIkmUloVG1DpY9q+OQIulGJl2xUFe5Gkl8uErBQLGLJaskVn8We8MggRMfjKZrkxg+ULSozto8phV08MutXlH7YURkKUr20BGeZCFUc0YU/Pl9f63zU4axJozAUPVWln/PYZ8EySHJF6JxEnOinizcCv8Wegmw04upsmLcsmmS3yptH/mcyA5iFxBRWJRjOTyGeMkDT65WK9V/kOU6GmoRA1yBEwujzQm/QcIVlqUkYbEmEykZEhJ01CSekglDC2JPt+JnoB+Ulo0JYg6Qdm+phLqaU4VyVBZmdSdqLMhPZUITpklHnv9g10x1AgYIFC1Z+BoRVXtSVANyNBcirVqYIDnRlnCUPZNpowguUXY+JlSo3LFUVCla1l3GpklsvOhx7RIUN9UtXTI1WhwHUhkEeJWuUzVjBrlT4c6tAasrcGmI7nqTNyqB8HN1UExFYayjvBSBNlkrBiVGiJJ8jbQ/3LlsqU9LS/T5Ni0Ts22XbnsGmSrWyaGTQ99LC5qw5Zc5fIHtqwkLk+AJ5CtkoS66IHAyJ5hWufuBroCeax3NaQTCJwtH9Id72vMOxDkqpc74P2HeN9LGr2twZL0helxu5vfrrB3IPPtr2UJkg/8Ctiy223ugYPbugAvuChkJchwH+zf1rmXwrc9m2MxfNvWFZjDTdHbMxQM4p5olyDGyGyJaaKHk913UOlVSIwLkq8ZS3dxxP2BdQ2iMwPrIR0RIwOJV6wTIozuAVZ4AJF7wg9+AE3JS95Jk4FmhSjzZMoC0YAVaGjlmUBZINdQbZdrwg1uEAQOfxgzmblBCoL84f8UaqZJmQnijj7EeSZsPjMQ7uySMrdZIKT4gziqQIwqGJrPIyEFN2ogEG6U4QU6mEI4wjGFKYygCogOSRVqUIMq1CEIPKhGGMIQj0ZkgtI8+HOmLeJnONQDDV7YQhgmQeswmBrVjF41RapQ5lPgwAj62Ec84kHrYt/6HsTQtURqQApS1IAbInjHCGLhhX3IutiTsDWli4FpZS+E087mhg/sgAY0xCLYxMZ2GLYwhWLIwtsKcTa4MdCMdzBhHOOg9rWLbet7FMEIqoZ3QRRdg0TUgB7dWMUvmGALB8TCDfvO9haCgAcXdBvEcL64ReTNZm7kgRDN6IUsGO5wfWwh2+v/zsI4JIACOK/Y5RhpdsELnoczmIADvagDE+5tbn24QR+xcADL7VCGKGucIgYnhcFrkAwusIEPHGjDBgjgAiMwwQEOYEIdREEHOzjBzBSGeUiarfREJKIMwOBDLk4QCg74gAW9sMMG5m4HO7wDGL3INZEDThFOLz0R3PgCMHKBgFyEggsccDsiWMB4aUhjDyIQ+EH8LnNSiIMOe+DDCU7AB8SHIhR7CH3oESF2yQPa7DJPBCnqYQc+sIENAoA9Hz6/eT4IIPKv6cE/YDE1gyfd4FWohxNC8XrZ/4PzTudDB15zhffNnODMroIWgPGPw3OBC50XgABCgYDlLxjsLFF6/8FRX2ZxUAIYjt/D59WOgO47B/wFAYW3zE5/sy+aFMkABjC4IADCEx4Y3nchS6ATpccSBad08tZs3KAFKBAKr8AHhYcAAJgjR7clvscNZneAgUcN2pcL/xeAr0EG5KR69ad0ZUAH0sAGJ/CBatJ8g1J/9ScO1HB9HjiBW8J7L4h69OcHiTB9/ZcLNsgdGDCCMGh2//AFocB+IOgcfTCEPFGAA6d3JVF/43d2TsAFhLeE6sV3O8FszqZ6zfYPHZB57lcg8keATaF6VZgI/0AKWhAKuaCF3GFnCVSEjbYBJyCHajIEamKHAlEF0qCHprcQZceGBNEByUBk8DcTVVgQUP9oEHDwGpZTL4ngBxgBB5E4EJmIEI/oIDAwGGZniQMhihSBiaYoEHCWigZxClWgiirBh4NjiBahiqdQi5v4D5FoipiIi7X4D1CoimZAZFI4i75Yi7Soibx4inAWjLc4EJjWicq1iAzhirxWEGB3CtzQi3DGDRcXjGYAB6cAjriIijAnjfCnDgvhDupicGRGjr74h6z4D+AXicaYisbYaKg4EEPYccoii03RbfBnZgLZa9g4Z//QbfUIZ5E4BBgAB2YAZ3NwEGHIFLk2jM5RgWB3jQYxZ2WWjQcpjwZBBu7QkPXYkQQRkONoEBY5EbLYkdlYix3JhQVBigRRcKQxhI//6GxtuJPc8I0YAAt90IypGJT1uItDwHtOCI0LwY4E54umiAENaYowKZP/sJIgUQUiGBRgF3DB6A49AAuR6I3biIMFsQRn6A7qKBB2to1KKRDMpnqtKBBDCJRNCJW6CAfSKBD+SBJt+Q/oKBADqBKM5nJO+A/euIv/gJaJWRBpORDq2Hx8mIu7+JAOmZFzsGjZ2Iz/cAUe4A6wYJdw0JCLppIIsZcH4WQqQYf/sASqCRLB+A+wqJkD2HzNd4bN5w4uOASvSRBRaQbfKI/hNge2CIkD4QF98JmgiY2keRB5phA4SJYqAX68d4ZN8ZCncJiGaZ1mNn7Mlo1jwA4LcQWw/zAETaiL2CiLpokR1MkTZPCJKpGJ0OGI+SgQ3uiWMMhpNQAHP6A/mgkLQBmVmIgBBVmJ8UaVCJGVNvFnMDdjIbGbCUGYr1mI9McNQ+CeB1GYAHqXi2aEESmfGpEBu9cVV6CZCuGgGsGD9XcKDNkQycmKi5ZrsqhqeYkRuicXCJoQ0KkRGRiKBiecCpkQoQmOzTmKegloxmigI+GCRdGaOUoSZlcLKNqTvYiM/9CiecaGZnYKoLAEZgYLtjijLuFy6lACzacONYqKYCoSgakSOwh4FDoEummLmQiV/ulseNmGoEABS0CSVtkUqpmnAkEBjlkgbTahp9AHnckO7gAKeP8JB4KKAdQ5mlOzpnuaEIIqEOtZEE52o1RKEJc6EBlAluLIDRigju5ABmPgDvFpZulJTnkZmGtKEFfggpcKCiLYmGpZohLRmmNmBkNooQTBqxVBoplGrIO4Ek5YAseqEB2aEa0qcIV5icvaELGKEEg6rRjRpLqGq3I5EvLXp4MYrQsBZ2RABkqKrQIBixPxZxhgoth6pss2EOqKrvNKEeD5YNeKEOBaEmbwrCXGDdq6EnDQB0vgryCWpgjxmBaxr4NorAtxhgirbH15EHMAsegKEhSQr3PFrS7BsAkBrxzmrgsbEhM7Ih7LFerxl97msBrBshdLExp7WgYrEnD2lS98CxLn+rA5q00i2xWsyRAlUK3oEbEkQbTIKq4GkQgge7MnCZIDAZ0gyrQSYbRSS2Q7W7VYG6+ZRrVZqxNc27VgKxLC+l4nG7ZBUYEU9rVCcbWPg7ZmyxAx2xXieFpu+7b8UbfPZrd6y5x727d++7cqgbR+C38BG7ZjGxkBAQAh+QQFBAD/ACwAAAAArwDwAAAI/wD/CRxIsKDBgwgTKlzIsOG/c/K0OZxIsaLFixgzalRY4VaSjSBDihxJEuM5EO1KqlzJsmXFcz9ouJxJs6bKCmku2dzJs+fEczls+By60AYqoiqdjYmCtKlAoQyhihEKFapDG2IGYrVKMKtGZx5yOB2rsYLNc2YLnkNo4xIvskO9UqwgxmxaugTxlqyQVqDdgzbAMIVLGOFdgXLp9gW5Vu1as40Bi8kht3Bhr5UNJmaJdiBkgzDRWR5dUG/evplDRv5XYXVBMWnkkZ69MHHqva0Piklxm3bFNDOz1h0oZrPIxY/XrhYT03fJNQIhkFz8+uZAtGhR3xLrXKUHkGazKv/uvTJt59VpcgDv7nx4T+oC0yxlX5K8xd5Yzj699Q82Zfq0PfNPOmAUBN17FcjzFoC+CciQHjNVkI5sDNIG4UAhDIREQnqsNxJd/1UYkn0WZXiQiQVt0xJfzYkYEldNwaeRGLfo5OJFMBDk4UUH6liWSP7teCNFQv4D40zpaGbaXAalocdgQ04UAlew/QMciTXxJSNFNKoX5UVFXtYfRnzlsOCXDKGYFXDA2XDlSvwtpJhffm25UBrpfIQmQ+xY6WeVOx7JUIEKrcefdAgJh1hGaaQBwp73XRlmQ/kZhCiHDvX1V3WapbGGTJDWNmYaa1YZ359j+jnRhgIlaZCKmi3/Kl5XDokBAYWhitrbVKcamZV0+eQzUJwCPXMhQZc2NOdiduo22aS5xgmtqYsWdASGIPWYF2t1KZrZlsX9AGWuTUpFKpuqViskrCEpkRB13fa3pGZdQpsruvHB5tW5pKZa64B6oJjRYvHKNWlxZpKbUFZuUmtlqWFCJzBCrs44pqKsMQSbHscofF++C0mH5Y+cNgQcdx43iXG/9hbkIELQXsukX141i5inZ6bcEJYOEnpQsns5RKoHuOrcZMgDAU0RqySPjNgtIAhqNEbHFuRzxXcMdIe70QXHXM5TL6SHsUIL5LNCWddE6nZhJ0QspQTFeTZZjYIwd9vINmSi0lKq/51GCGPgPZG2AlXaXaNse2x4QnwnpGKSL0/MkOFgvC1SozncDWmYcVYskLAIMX24fD8IPpDnG71MN2yPmi6S6IUfBLtAko9EqoKuIyQzS6AX1LhGjYKRQtseVm3Q7m4TO3tTjf4DQss6I4+R5QXF4VMat2AxbtiS7y7FQt+fPpLDR5ucBhgoh228QOy+qnXaCK3PkBKEQ38nf3aTi3qB8m8UvkBcywhWQNKoMZQud1qj26mcdpDgtS5l9htJABsSvnwYj4EFaV7mEDiQ702QJf9LSAQVcos0PKNoeyKWveCHkd415IMi9BGRsPdAclGPIu0DUHH+ob0oEc4gFfsgC/938r8QXggrI8zg+dLHwcIksUn4u+GQpEgQroUPfmkLIUKkcIfl5fA3GCxICUPQMXI98SIwLEgad6aREoKhhntqmRYpooQ5KmSNAhlitTCiQbB9qYQV0SNC4IfHQOqGj8DRwwF1JkQ1UkSQ/6AiT0oINRveMYeQ/EchJyhJgxQyjDrizxp+FyXDfdF97JtJITeCvQHZyGhfTOMpO3gQGNZOIT/MyC34w8RcqWiVCeFiITPJEGLqEjhYCNyQpCdBY/7DjkjZJZ566bFZlmQ97JICNBOiOYdUznnd9BgwSzJO2/EnBIv0GBKYBkNnCiR8Wpwl1/B4yzaeD44pW55FrOj/EHeS5Js5IKU6a+nJZtJklwNCIbmEhQRmDrKOBvEgLX3HSpAQShgicqhBOnmQremRhRMsp00QugZlGi1YQ/GnSL6ZDmo20SF1TNswUzkQ7J3xfgIxRttUNxCNRnSQlvkmOkXkQh5lRKT/OGUrVQJI9JnubutMISBBIFDT+dSRCimqTSDAv3Q2sZ4aOdukbnoQMBAKn1HiKEVyqc8Gxs2mLEHoP3KAugqF0yKHKkgIetfWYcXQT2qtCELTMTwGlcCv3Lwe9dDlIbKSEFFotQxYhyLJHTE2XY5FyC0IVdKX2m4iu5TrSBDqVBEV6LS0sZy04LQeqrqIP8QK7ExUC8Wl/47ErLTzKgJxa1b+3NVtTWGpa0O1Bm0tbiCVSu5CjksaMEDWpJ5Fk4P0oNDRXJUhfW2JVmmC23/oNLoF2a5DtnvdlSKqs1b1GFf551KjlddF3TXGb8HLHgggCgu6pa9pozNc/d6IqwLJn38NwtPZdHeoA74RodLx3anZN2kzKXBNHjxX6CYYQBRu6YXhO5DIbtg3FF5Afj9MGwrrwcMkJs2ljFHVFMOFwvh1cX0R9YwGy9g3PgOBhG9cmANXl8eEofA/MArk2UDgZfkYcZHHcmSB6KG9Sw4uotLR3ygH+b5KtjJRAPyPGu+pTwdJh4UxpZDAya9/EDqWIi9iZoXowf+kwihdXUUyZi2j7Q7wu4adCaMGfghkGeDQwJ7Jwg8/CwQcDxj0WApt6DtYQdFjeUCiBWIFPUMaKdw4xUCW0IdLN4UbpBAIHBbgaaQkghsCIcUfSkGMEYyAB1WoQqlrUoMa/KMKZXgBNtyQiUyEIxxTgPWsXVJrOBjh1dUIg7Lj4etwTEDWw1YJKTJdDzR4YQthmIS2JxGGZscA2tEWSa2r4Io66OPa8cj2trsdjnugAdXhBgkpakCKPrDAAbHQxz72oe5tM3sKQShDvDcybVCX4x0OcAAazh2PbWs7DPFwQzGYEOqBY4QbGD+FCVZhBAeMoxiP2EcjHD6JeOijGLb/ALfFKUJvUHegGxzYgAOYMI6F76PhD99CEPDgAoGvvCKnTkQNYEGIjf+CCTRHQxa8kO547CML45AACjrw84rQOxGJ6AAbzsCFVdTDCEgfxwhikYUsjIAJLqCDHag+aFRrWiSkiDsp4BAKAfAhFIjoxQa+4AKwM8EIdRCF2oEBh6pTROhC54Yd9nACBJyAAxzwAQve0Qs79OIdmJfGO+ANac5vpNakEHoy6HCCXDieC5DnACIQwQIWSEMae8CB4Q+fiNAn4hR0cAIX+MB7LnAhFKHYg/AZH4q3z74hNcA61knRATrsQQCvYAMb7B6KE1ifDwIQwvEPH/oauHzxXJC+/wB2fwLss4EPG7B1qY2/kdq3nBuJKMMGgLEHRITi91wQgABCgYD0MwgWnSY4yld7WMcNHbABr7cHofAPpYcACGAHFbd9DsENyVdrWOd9G+AEoXAGfIAApgcMGxCBEtgQ82Z7V1cFdEAHAsAGudCCwGAH6hclsIA3y4d4ZUAHwMCBLfiAnjckhdc2yTeAHUANfMCCpmcHPRglSagwAyh0NZAM1MAGDegESziCyNeEpEAA0iAApucEKmeFtKd8pHAKX8AFpeeFLvKDPsF+TTGAoVcFwMAFuQAMXwggAchBoFZr8JcI4sB4dAhkMXgQoLYT06Z8fvAPWtB4dcggaohAtv9XC4nwD6SAAyewiAxyh7kThFgnEFVgB5bIiE00gAMRa3iDASmDdYc4EIO4Z2zYE5s4Eo3IHmbgMSJIEmrYijaRI4MGB7yohj8Yi/9wCpkGhgpxCm9njATRi70oEJp2jAPBhs04E6AwNfQ2Es1ojMjYirwYjMGYjcXIjAsxgyPhDuwRiSIRjbg4isbnjc34i6aIjd3IjQRhigWRjhlhj5ZhjgPhfSyBakkIbW6naZlmBt44ELeIjIWHj5J4EN9hGTFYiwzhB7VQEKHHE5wHkKr4D/Ama8bIDbKGcRr5jNioaRhwBYclkAbRg6H2iTRha963iv+gj0AXiIQBkSl5axj/l5MG0YsE2ZGnMIM56ZEDUXHztpAr8ZKZZoxw0JEYV5EWYZMA8pECkZNmUHicBgdmEJQGCQvNqJWngAGaNm1yR5QaWY0TEYnzpn7KuJZLKYw0aRCJkIoDkQgsSR9FCZP/MAQCMYsh6Y9gqZN8ORBDYIqzyJSg140EOYu/KBDqd3W1N4wCgQGmiAFwIJlr6ZZOkQEUIBBkMBZXUBCB+Q+S+Q+YCArk+A9X8JkFgWpV2Zq82Jr/MAezyHnwVwNVgI8YAAuUWZlLWYUK8ZYaAYz/II4D0ZkCMY1kcZrucJoDkZqkKZr/MIuh+YwgSZD+iHHbyBCX6Y8IIZdzaRHLsBKq/wkKxEkTm4kQzDkQZiCdoraexjiLyud9c5BpGfd29IgQu7mW3DAHMQmXMvkP3gkXxtdpqmkTBboQVSkQ/NmfMamH//ADEDoGfSCcBjGZ+dmLIKkQYwggprgEFDGdNJGKkZgIZjAG8oAFHpCdDqGM75mVcAmcG3GeO8F5uriaEwGiJGFrYzAEekihCSGMadmKcbmaUGkRANgSMKoQ92kQPTCjWVmA2JkQpsiLpyBr/8mgMUkKfpAIlPmVvrkR6gAXYKakLoFxfuAHQXibO/kPVJqhq2mbsAAKYAkH8Ad/PLGkSHGgmEhs86mJTuiRwmh8MPl2m8kN7AALcNAHp3ClTv8BbU1KjsYZnTSBAdNYoOW5EhQodLY3bcb4ihrpoZuJp0Piof9AqgKRAfMoEmFaqjZhBjVwCuTpo57VaZfKmf+gi6ZaEOQoaJEJmgzRAxggowNRq3kpEGeaYkV6q6ipEFIwaajZiMRKjAwRrAdxoNKKEcB4WNdqiwRRo9taEkl6fMZHoX2Qq1L6rQhRnpspq+i6EqJ6rXp5EOnZEN7arhfBDe9qr/o6EnvaEJ2Wr9/KrgYxjdo6e8laEAJbjAEabgB7rheBnJB2sBVhmvuKFOaKrrO4oBTBDZxWsR6rEQ27EKhaatEKdAPhAV+aEAl7YylrETDgDpHqEAvbrit7EIyCGmU4ihQB2LIfFq4i4Xkz+7EI8ZUW0a8fq5AjGyo+izdJiyY36zGfWLMee6k8K7SQUrUsYQZGa7VcuxDckLBL27WeJrHn+HNkK7Zom7ZqqxJ1SROQmRBb67HJirVrC150SxoKqa9uahBxV7cIcbd++7FQKbWBW7iGe7gGibhxSx8BAQAh+QQFBAD/ACwBAAAArgDwAAAI/wD/CRxIsKDBgwgTKlzIsOG/W0kcSpxIsaLFixgzKjyXo53GjyBDihxZ0dkPGiRTqlzJkuKtHC1jypyZ8lwKXjRz6tzpEMIxnkAVorIxEVXQf84Yosoh5qhThEQN2iDa9F/VhVEFZg1Z4V/XgqhOPh17senVrxnPFVRbga3ArmgN3kpxlazdgmLiEvxqVi/GuOfOfVWr9iDHW3cTK6zqF+Rgr4Xfek14Ll0UxTPTXISLt0JdrpMJBpZssB1MzKgl5zVbsPFf0W1bF/T0A11qxXo5N/Vs1TXGyAKBt74l77bGzzLz+tYY+WvjNEyNi8RC0vPugc5Xxk4oZsxl6SMhfP/MO9mzeZnN3Q4UAx08+KrIQ6iMLFyMvK3uNeLXuLxlXMQCiQFBRPndJp5dYoAAYIGopcMQEvIJFGFKaYSAEoMZIRdShGv8o8dARxSEhEAhashfGilgSBF1KTlokIsCschTBTnspyJZmlVk4l+W3VjRDy3t2JCQOoKQo48SRZWjZkTS1N9EYixwIZINsSPQklpJlAYYHYKkhEFNDgnGaVRKVBd7/xxp15OLGVkmRWqGSVCIWjbE23pDIpSGHt+9mWdBmqUhJ0EL4lUQGP8gmlBX12Ekxkt+/ilogIBmBCNBiv7zzJx4NoonnDngFGlCR6JpVo6sZUSnQOlcuqhsQqr/SZAYYBQ3KkJ1CarrrDaIIYaS/zi4xhEjvjghQQda5CmUOch6a6IHBZqmVZMilM9AMjrmFXx7bWsVpdz90OezpKbqLLUFbcNQtmZ2u1eq/9gYIKTkUgQvQiF+WKlA+mZokF7yBhhqvQch19SRNkibYz7sSvSlRLnJtlAa6RBIcMHlUqvhuSKdRZpDgpJ58ZXTXnnqvS51/K2yWIw78spEcfzijGWBkeLLE7lK0qCdNZQGdIW+zPPEBG1qkBJ3CJRsTN39hOTSGfXLEIBBI/QwTew1i7NBMksEtV1prPH11sEW1LBDXyI9VhoQ3Ex2Qx1e22WBP4OQaaRWKrTg3Ah1/3h1v2f31HVGafzgNM45Gu3U3SOlcQsIb//z9aqr+uhrDoxHzpPUKlUAga1+Vh5S0qoepHNI7EGuOUVXg9E16QRJodOj4r6cebEgHWvQMjvdMubqB8E+kuwM7Riwno9nXi/fAuF+9EBKEI+Q4rsfJMU2184K0s96AOkj8/sa5PxFwqubobOD4wpGKziD/4/0DsGf2i23rDFGvYhR35LwDH2prtHS0ohmRPa2q8WEf4sZmlzSAAJRvSlQVRsI7BDYEAM6hIJcIxlGBNW9W6WPJMr7B9IsWLwPkgoMCrpR9gjlOBPuTyHCA2C1ypIGeYwNQz84l+gwQsKUKDBa6QCdn/8iKBEMGkR+qHMhQuhHQCQhhogJid4FBWJEgSDRIEb84UB+ZjjgXaSHFSGeAWe4wceNCor/SBr8rkgTJP5MI7eAzunAI7r0qc0iYFQM94Q4KvNV5EsIvJrwQmiR44HMjF4sSB5DwsaR0M9+KnwKAjknkEVS6HfPGp9A1CVGhUgxikXUieMwF0mMSAGMdwDkRCLYyJWA4RZ6sFi9FmlJglRxIOMjXSsHgkaHICaFN8qc+xJyy4PUMo1B8R0kE2m14B2TIZQMie/S0cTQPa8hCORfKhFSRT+uhH4NJJs3Yfg+iRByJ47DgvfqRSznabKS2yxI0uLJvwntkCBIGGYvpzb/EDBAQHXuWaFCMnVPYyLxkwUCw5jmKJ1zumhYuCwoN9NowGIuUSYKDSLBLiVQjRCvisQbn+NYgihgYuacFZHROx1WQaAoFAv3w9ntWAJGzezzInHEZH4kypNn6kShdsNQ5lBqkXeOUzH00wMfUROigt50XSHRg/4eQpNfFkiiRDUIIQPXkKod6akYeWRMMQRWhijqGXcbpp4uWlUwUHOn/dRJCHQXLYYo8SKaMcYNnTiWOE5LYSVLySt/sNSn7BUzI/WZBlUyUmOo6InuWRD9ylqRLS0zsiqy6UwUqodqPkuyD4EsgBSFqNKSFjwK/QcIDlugwLlPrQPpUJe4ylWe/7x0ncz0kz9RSDCeEqykY80t5YIJhmcUtl4rPUhH8+PPfzg2t6N65QKCC10q+bOz1dUtUKea3cfegrBkiSZNxCveg3DXtrdIx3O7i6TUXhYz5zWn4p7BWo2IJ6uudKtn2Zsf36m2vvy9DWLUGWAf+VO9Bb4RBMSTA+om2D0QAAN2H8ygBauXoRTGDAQ2tQbcZlg6aE0HCOL74cQs2LkkLvFdEBUC2KrYLs0F6ItTc+L3zlgxCy7uem980gUbA8M8PsqJCayi+9F1IOUtiIMLIrVoLnkhTxZIcD2sED3oYQzCWEmSg9yQBwjkGlxWDD/GvAwrhFnM/NAAOHh3ZruMOf+NXm6zXR7wgGtYAcxyHgs3TvGPBcCiDFUoA6DzDJQacKMK9GDEPaYQjnBMIRjE4AahdSIOJqAhAVuIRzwakYlGT6AKk5YJNzrggizsYwuTSPUkwtCIRscA1KFeCSkwYIcRuCHT/1D1qjs9hSDAOtYjMbQQ6pEFU+Na12HodAxIAOyRcCMRsOBAHUaAhizcOgy5VnUj9hGDIvy62RrhRg1ewIEvOGAc1cZ1tle9jyDgQRzg/kgiSMENHzSjF0xgArr14YVGrDsMbiiGLeoQb43UoAqn8IUJOECAfKPb2vH4Rxji4YZY2MIF9Sh4RhLBDW5wgBDNWMUXHO6AIFjbDVn/GIEtREEHHGgcIzXgeC8EIIBQ+KAXXyBAHZjggJ4zwQWi2IATKPHyi5DC0CKQBh9ycQIOcGAV77DDBqa+ATu84x3SSIacvy2SjidCHHTIRS4QkItQOJ0DiFgFC9YuDWnsAQ5h5jNLDD3velDjBHzAOx+4EIpQ7OHveyh7HkhRdKOTIhGn2AAwBMAGxguA7ycIxQnwLgB4F94i8465OOwgjX+wofECyDvla16Gy19E3POGwwbcHgoucGHvXPgHF06AAMubviKJSETMuZGM1UuDBX3nwz/GDowO3JjrA0H+SHLP/BokAxjA8HzgEUB94xvnFOogCAa8yPxnJ0IL1AjF/xmWTnzrM2j73M99DUhhd8aLHQHA0MKL5f4U5iP+C054xdLhL38foX919lcFdLAHbCB28eceyicQoAA8pHB4X0cHoTd2GXd7IZF7h9cBiyeB7oF9ktZdFmhoybAHfIAAE0iBIBFz88YN9RAKufAFhJdhHYgZuccNpFAFvRAKG8AgcMdfKJgI/8ACdlAvV0ASL5gazOcHm1eECHgF/1dd85Z7/yAOSlggQ+iBUEhv9Hd+7AWFAjGFJggSXKh7PrIETrGDsUaGQZGAKgJ3O3gKZmgQfJaFKnFk0FUDGLGDeAgHb3gKe/ZrcieHFtEHKxFl7sGFDtGGf3gKiigQGMCG///whgQRhwUBiQxBiSDhDipiiIc3ETEIiP8gifSniI5YEGagh5/4h/+ghgOxgCPhAcwkdzH4D7E4EJImaaBGf2+Yh3CniHIHAwfBZ9/mheBhhz6Ie8VoEbc4EXy4ELX4ialIi7IoELvIi6LYA33AZ7NIil2YfEFxdP9gaFXQgBiRCH4AjQyhiiDRgfR3aATRce7ojgLRBz0wELxYinDAiwIBarE4i83IEh3nhnqoh7zYcRRRC+U4EAdpHNlIEGbwD41oBopoBnNAkIyIinyoiO94dJJWA+snEBzpkeMoEADJhgEJB42ohwuZEMd4Iwloid/YgFUAB80ojtIoELX4jh3/p48EuYg1SYveSBDzZhDbN5QlKZArqRB+IIx+AgsMOYnt+A8NiQFD4JC7aJPfaJVQCQf2+Ii7SIOSRm/fGHOGhocIgQGNeJanYIcyQQH0+A89gIZseSNVWBBTGZanAJH1CJVQKYleWQU0KIvc0ISMeBBmWZinoJQGcZAcpxKCSBDZJxBoeBesaBBDOJUNeZkNyWcQiXr/MJG6p3s12HFw54oDYZIIoYdmyYfepxC1MBBHiRAakBJMCZk6EZkDMZdOmRBzsBCGJpaeuBAm2Yh8qJYvWI7F2JqvmRhksBINmRND4JXN+Q+N2RDCWQUoaBAO+A9+kJAO8Zg5wZSgQAZx/xkSsykTZiCW3OCSBbF92LhnwviaPkgKfSCYDOGdPDGPAzGdC4GbubkSfvCZhuaGC4F+zLebBtGaA0EKcAALTKmIiDmgs0mfM8GfCaGfO+GA6rdncheQkfiTC0EKFAAKV7AEVZCcGFEFTTiZQLGcDFGeIqkSPvif9teAh6aaNEh43GkQgoh+h/mdCugUFhoUxtl89sd8IEmb/8Cij2gcVZg3O4iOSKKW6ydprSl3pLCAZKieBeKLKioQ+NmTipGNdXkQgngFWnobKZkRcXkFC+iiAjGe/+CLCcFmZloRGXB5ctqlBkEGy3AHchqJAsGmf0oQZ0qapqeHtvmFISGHZv9ZEHeqqCChpAbRCXoKqZZaIGdaeNFZEBTqkAqhlpeaEg9qqRL6D52qEAuYppeHiQcxphQRpKFqk6Uaq7RaJkP4qKYHqrWKEaMqEtt3Bbp6ZqpqEVcAqwtxjMOaW8FaEcvKEHxmosq4q2+arAhxqtJ6rUChDr36hYZKEbPKY7/5EZmKrQhxCokqETlaYN8KpirxpQ4BC9m3rcCzqQcBrSLBZ/apcdQqEsZarQhKrqsYjQB7EXC3kOnqI/IaKWm6fSUwsBURru6RsCSxrzPWkUfhpg6bsSlBsRrbsYVnh816sWEWsh6boGgqsSWrseiIsSnbshTBsRkLsdgariQLsOodibKxipg4G6vqua4la2gue5pBO7QT4bMa+6tIEhAAIfkEBQQA/wAsAgAAAKgA8AAACP8A/wkcSLCgwYMIEypcyLChmBTnGkqcSLGixYsYMzJ0dsmGxo8gQ4oceRHCMZIoU6pcSVEMCI8sY8qcOfIHDZo4c+pkmObSzp8gYQKtsPGfUKA50xwUU5CpUxtMPTL9N3VpU6pQM1Zw9s8ZV4NjTiIde5FoBaZnq2KsEPFfRLYGz8FF6JJszqMJiQ4Uc5aq34FmWc5laNOu4aVEq57tm1Ju24HnHB/Ue8vn4Zi3NKqV+VhgYLcHz6Vod7n0XrR8BTrdDDKi5MmdBaaLYrq23oIVPrMOeRt074E2cuyubRetas/DNT4e7FZubzHyeBGf7hmwarXJRcauTN30VDFVszf/Bo37ZfeK6QzrMSi+4W2iR8fcPO/9YIiB6wXH/pcmx2/6dqX3DwSXVZCDdAAmWNARBOWnUjryKNjdffcpVGFKYuSAl4QHraESgd0VxuFl7eEU3IgTKSXQhh+pWNEzKlUQHYoVOUUiShDSyNNf31EEokAwitQjSGmA4KKOCB1JEIsHOZiie9WFhMV8SDIkRhpDSpQPRZlZeRxf7f030C05VLmQUlhShWWJFCnJ0GL/iFmRUgiaKVFVWTGEhIcMgQFlnD0aZ9EYP9iZJH9MqXilQGgS5OZEEPy4kHj/MUkVCIYehOWRiS4kKUUCHrSlan2ByV5FP9CWKUHY+SWGVAox/yjSNqcm15ucA4FR5qqMqtkqa1eySdCFvFFlFmMK0cnrqXu5+eioFlYkpllZSkTosogmZOOaBoWAxULpBEkQrRNtlppeJRb56KpCXZnmu4cJa5CIyx6V6FTrPjkSrg2BkUK+ZqqYLxhdTgSGnySxxq+jORSMLXAMhWqRrJpl9IxYDwMsMUMOEyQFQghT9NlEwcmb6TPEJnueGGtQySGfEnWcckEzS7QMUBDs+vBCMB+0sUB3NIRFzSsVGfLO/3RsUM+HWTovxjoSnatEa0ALktQo3YIp0pcpPVIaa9SJ7c/QWn0ErUFzCEEKXFuUNkKf/nPzP+TSbJHTS21No9WX8f9N0w9Qt60RxQq9nZPWglv0cUEIfyuQEgPNHcdPymKLBdMeJ2S4QHEjNLdGXoMbIZKhO+52RosbBLmjJJEZOoqvk7T6RJvThdEtIQSeeEO1U4e4nQBjVPdHqTspUuWknx5T6jPlSHoaHQ8vEPMI3TH7R70blGaLenM4xkDB42R9myLhrvt0mEMffkJKSL8T3hLpaqjxCm6fUX9H85r23KlDTr3mCLlejXr1kXQkgUbrM8j4GiLAAN4vgQv5HexYcofsEYRw/1OgStKwgM4lCGANtGBBZidCoEkEcoQzGULSobPzWA16DESd6qYDBhDkb3cmPIj7QkK4kVwLSZiTyA7/LTJEhAQRJDWMHY0aOEKLNLBmFvRbSG6xBg8myHTVm17tFpdBCcmvbUooYRcHYjgIzsRouyth5iqihMUZDgmY0UOhEmTFEyokg7Xz4NuY18OUJHFVkHPfGKWgRib+Q40yoWIdcbjGtBnyH4/8BxxnsjZGymSBOanhIndGSIIE7WNhnF5B9CAgaDVwG1hkCRiwcD4J3SI9R6RIKA+yuVQeRFwygUD3uqPEgxxhkhLJ4BjXSJAbroRMP6PRJhnSu9phDpErSYdlDLNMcM2kiEjRlTENhUVsGsSbDenlFHPXHSlSZGbAVEggxxWSaoIKBOIci9LimRBzzjBWAqFfJnOQ/0yy2PMf25RIfrBmEYfd4lH0RM/oiPNPjLiTSwQpmBkzUsMEBbSgA/mRLRXSJWd1KTMTtcgqv3cYguZkowUJXUJFkg4bHgalIJuaSi4KPv4kLaI3XWlFdEXSbLoyIY9qVEz0EEvDfLQ2LgopSjRJnYMB9Kc5nQkY1jBHXt3Ca5m56lEF0iU/bfOhUm0p+hDiOJiVrSBFFQifvsXWoqZ1JzXEpSXtdAs9LNQu6URIHyWS14TslT7pMEY/23ZWHVGxp2Tp60f+OrYWzpWuLn2soSBgV8lmKrBgtex0bpGPqhpGrtTRJ1Ig8IxdapZGYDBGZlfiIJrCjSAeXO0tDwOGEP949rQ0aqlscXuYnCGWt2p7hmOB60UQDJa43YEAFm6LXABBILDNHZEufxvd84BBD8OtbneeIVjtJugZy/UuHU0rXuLEtbznoexb0TsWMAT2uOwli3KZSxzRWsS+DCGpaOnbkPysx3jUHeUYyBvfy1jhGgUmDj/uYIUE14YfGgDH5xx8GH5Y4QEULs0DHmCBb7wgD5QgQwEQnOGfVEEc+KDCFMLB4ilMoAynKHFOTiGLIOiAFvHIcSMyEY4pjKAKMp5JFbTgADdsIQyTSHIY4sFjHwM5yCyhBAH04YUcDyTJTA7HPUjADSirpAMsIEEW9LGPI195EjueQjHK4OWU7OL/HQ5AwwjIHA+CTCIMjXBDMWTRZpKcwhcsMIIDxhEEL5j5yvFQsy2e3GeQYKAbHKiHA5gwjhG4YR9hIMgWYvAPFzC60RkhRTII0Yx3GIEJlB5BFjAdhjBsQR8OkAAKxAHqj3AjGa84AwfeQQBUj8MBsciCG/QRi1iLwg4dqLVGSIGBULCBDxxgwQa+4IJTO2DSRhAFHewADForGyOJqEIvTnCCXISCAz5YxTvsYIcNbIDd75AGC2L8bYyQQgvU+AcCEHACLnAA3YhYBQtYIA1p7AEH9Q71KegADD7w4QR84EIoQrGHiu8hF3sIhbfjC2R6ryQRiUgGHfYgADaYXAB8/wgFuU8QCgGsIuEaqQE3tOCEUAiEDQLgwj8gzgU2cKEXpIB5qEnRATsYPBRc4ELEBfAPPiDADl0WOkZqUAU4JMPoR0/5CRAADCdEncKfXkkNQM4NHADjH2cQQC4EggCvi/frBfH4TEBehS/QgQuvKPc/uh52u8CBDP+ARXOpTgcnvILpuWh7300jeN6CvAwjz3vigbF43sL9MKRIhDiowQW1c73y07mCTkA/FpB3ABgC2Hq3iSP3gizhtIm49x64kAtgsFnqJAl3PR6OgI2XBg4NaT0OM18FOzg92cTBQEP6IFm6s2APyNdR4+cae3HsQQtVEv7cLwPyZGDfTMwfSf8VarAQ8h8m9lW4PO5HAvJ/BH39KBl77M8TY+DTRP0ASsQ/8G8aOAxBu36QCNzAf4xEgAligKZhBgxhfxWhfAqBgIZhfgcBfBT4DwyIQxBoF36gEK3ngA4oEMBHbzE2grjnB7WQEK0nd1VQf60HBy44ECT4DyN4gQlBg//gDs1lghkRdlHXcTJoEPZnf6cggiKIEEsQftxACtqngAlGb/jnhP/AhF3GDUVYEP/3D30AB2YQgz8oEBloF6RACuRXAzVACklIfnMggRmhfyrRZU+mfQJRBU8WdUPohlMoEOpwBSs4gnx4gyAYY/h3h/+ghikhc6dAhS4IB0O4iIRIEfr/9352kYHAB3hT2GUxxoRmoIdDuH8y6IYD0WXm14jk12VMWBGGeApwgAGqCIKJ6IJJiBEn2BBfiBJfF3RdZoPcMIoyBwdJaIYJMYCdOICnIHNhWIZqOAeoaIED0YiDKIP294H/8IGqiAHACImCAwoEIYHk53HFSIYCcYjNGHTvF3Ryd4kV+IJRF3SEaIMIMY2nIIZsSBFKSCNXaBDvB3dwuH+5SH4gp3+keApmUIqfOIjcMH5JmIQeB40EwYAYAAsYcIhhaBGwYI0E8XoHcQpkgI3hRxzs6IcEsZFzIBAhGXffOAdzkIuZZ4Zk+IpwMH0SAQsuOITiyBA6OI8gkY80/yJ3I/kP8SgQ+uePg3gKQyB6FRGThxh1PUkQ+reBzRgTG4mFKYGDB4GNIBGSwieIAxF7/jcRH4iT/8CUTPmVG9h+NDGHA0EBOrIxZCiAp4ABfUCUC7GIA5h5YamUBBGLwth6PfAPFqkT6gB4SEJ3qFiPE7h/mSdzFYGRGeCVlwGX+Ud23GAGHcmLPUmRBkF+q+iQEwELzKcOLpkTTwkSAvlxIFeGBVmHA5iEZJkQhEgBjBmXdiF37HAQn0kWiRCAiSB//fgPsYgQtckS0NiXO3EFVBl43BeWdUkQaEmSpSGVBjGLElGPgueShHkZy1kl18kSgEkSzPgPoOCcFgkKH/9omVwjnFA5EDBgEEvgmAMhevzwD7MJhAyxl+ZZfvFlkek5lQIBAxtWnEbonQUxmvBHEAppEA85oBUxmh2JoCuBg+5Qnwz6Ef4ZoQvxlBNqEL9JoQkBodmIhwJBnkIXmghRnc/ZnRoaEvkpdM45EMUpkBmaEI3HnieKEYI3BAsaoepQEdA5oCk6oz4aaiZKE3BAnDIGomMRpHOVga+JE35AlTvqXQU6ERiJEflJej96pTRBBk9abzL6klj6A6IXpVjaEBcqYyRqEAI6EnOgpRWxl8iFpDRBAW6alG22pLYGfF26M3TKEnsaE30aZHBKE8n5p2MqnyA4YYWqEFcQdBlK8A9WClx2mqiSehBbOqZpepmTmqkUoYgMsZPsZaRjIaKaOqr2RqpQVql+VqGmuqqniqqs+qocEqmwOqu0Cqs3Wqu4mquB96LdERAAIfkEBQQA/wAsAAAAALEA8AAACP8A/wkcSLCgwYMIEypcyLChwFtJHEqcSLGixYsYMzY8l6OCxo8gQ4ocmfEHDZIoU6pcefHWJTEsY8qcuTIFOpo4c+qkCOHYzp9Ag/5D9Q+m0KMaxdgQuBRhU6Mozx38wQupVYxQB3pMubVg14FSXV4FmjWh0a4VxHhMm1LqP7cJv/7bmuPW2LsLv6aVG1Lv24Vux0TBmzONxbUF1c4lCVdg18YGxeSATLiy3Ap7BZbNiJjgZYPytFUePfAszNNFHfPFKPVzBcr/wMhbTbqiYa4LUYN8vZi31nONbeTYXFukh91qT7ON6dYvQT2DixeH6VGxzM6r0wyXrhGCys6L/93//qcnrkbKdgdeasq9/UAsA0OolHqOb7oksN1ffYZXDIjx+mkEYIASYXESgRqxJxN8Bm0j0y0p0IYgRQpalE5DDO6UQ4UTXkTcTxJilE50HVIEA0FZcVjRhwuVh5JkA5bYUBqnpaGijAMtcCCOQLm420hgvMTjRDQOVCSLBYWwRkwhOpTGf0PaJlCMDB1BpENrISnRDyRGiZB8pYlhI4o3WkQcBN7l9pFdWnopnmbjxenQNhkylB55BOWjmWZb8dUmQTlU5aZCuhU1YKE0/jkQEgwpcdByy10EgTyDJnRbkakdaphRMF0okINvDsTfQWketGRpWSZmEZSVGsRekbeJ/wnTgADqGZISdWpVlnUoLmRgq5ZWiGlpoRbkqK8J3WFeXo7ZmQKVwCKEKY2bJjSqkVD56BCnKIrB61x/andntEZOaW65mCpK0LWHndWsVw2lc4y6g8Yo5rk6NemQDaySyxSATUE7EqMeWrTGjv5SBMZEYIw7kr4HgfFswgfRe5W6dVEsEbsN3elpQumUKpFyEwkGccL8aatQegtPJPJKTwqMoK0XqVxQnbe1jFAc/0hx0C1lgpQDwhoT5J3NBsH3skA+K3vHsf8sE1Q68jhcdMu5DmTrqUjJXBAIVg/JzkRcG5TPkqC2F8IYRVe5Utn/cEwSGCBYzOPSAulppdaOQv/dXqBtI7S3SD6PZDHVgVtU+ELKCk4qS2AnHPZIUC+++E6/Jo7RGhDcZnXaAsUh9T9+TxQ0QhCkYHeJIdA8UdMEfZzQ6D+BoHPCcP8DOk53bJO7SHoc47V0ruMr0NKDY3T57gfRjtDqCNE9ObkEN87Q4qUbdLlD6Z1ONtFRevxP7tk3VL5AlZ8/kPVyf5TOJcNPOHzjjauvU/wLZVxi1m/Ob5H1ErEfsaBXkB+wzUt2SSBGKpeR0gGQUP/wXkLodjsCFW9K0wOJsphnkNIp4YGRieBHclBB1oWNYCHZXkVUGBn8JWQM8nAhdwwjsw8SxHogVAgLC5JDhcgwfz8sTgb/FdJDgyhrhwcpIhJBgoUuJayI13MUAHfnOgEeJIgRywEWvbREhFjRIY1D4b00cgsQ4G1CQyzaD36wxQkdC4ro62AKYyK9SvFvILuD2hcbZayFtE8jOehch5KXEII5SIq8+0k6JuYmMGnkg+qDI0H2OJLIaU4hSujiz+T4k+ClMWHMo2RBQCeFxmlSJHUsUQnrhEKKSOF82SthHAUCQCTcMSSBjBYHzZcQG37Ki7RMiCNTQrU2FueCCtkdEgsnSYIsbpckseQlGSeRT+JkDcew5hM5+T+DtLIgxjRIOqTpJu/kA5lJNGLPjuXLkWhzImb01zl/AsJ3ZkQPVdPY4Aip/0OHoBMo5GzVtcCEBH6S7pHODArn7FmiMwaQIdv4YhoYKpF06K9oSAvKLWSpEduFEygl5GhQ/jiTEPxApHgxaEjAdMteOiknqeQRRWOTko9mJAeyI9BMIzYQjiYvdw0rF0EuNZNnXFRjn0SptGK004yYsakU09nkBHYnOa0ECyedJsyMdAubSgQC8dSqSMJGJa8mJJBKJQ1Uo6WHBaQVR+NKY3rm+o8EynKtI4GAMRzKnVzd8Z8IaSl31jAGvoo1IfxUqSJzWRvFNuSbBXFsnghkjGcYlmKSxQhgV7LGtyYus6ShYNs2OySc4vWwd9EDCVHrJbCmw7Os7esPSFo02v8S6Bl7jW2UcApbpCztsv8olW1DAlyWtLW3uiWNXsGA3ORWhrDNdS5enmE76coIBK+1bodCII/oatcq6cjtdxGUgzF4d7xCoe5w0UsYY2SXve5ZQ1bh657q0vdvlr0vd1R7Xv3ixLXF9a9C5zuoAxJkmCWryAEzOhADTySnBoEBdlfiYAFjxArXaKaFgbIMK/Bjw6PRgBU08GEQE8YKD/iwBkx8F3xYgBJGIIEshpGHEjyAxUERhyyEEYlwZCITAgkGMU6BY52QQhxMyEIZAhGGJv8jE+GYwgi4QYoi00QcosjCPuIRhkkMJB5QljI3uGHlmIjjHSTQx5b/4eUvQ/n/HiTgRg3KvJI82GEEsVDzFrpMkEZk4h7FqEKV6YwSOPjCDmj4RxDUHI82CyQMW5hCEWRBZkKTJBkmeAcTmDCOEXhhC40myBZigIc6yNnSI8mDCThAAAdwegRq5vM/4uGGYthCFFVIBKpFkoduNOMdv2DCP8aBBi3HIx5bcMMIbOECOgh61yHJwytW3QYCGGHYDkh0LGKBBiOIgg52qEKloa2RZIRCACcIBSLeIRAC1MEIdajDt+0AjF6cogrk/sgpnLCHXCDgBBz4ByIEwu53GPwd0sBBIgad74xogRonEEi6A44IRLCABdKQxj9CIY45N1wjZaADMLjAhX+QnA///4j4QPgghFOb+N4ySQY19iCAVwhEAHw4QcT5wAUBiKAGHv94ufld8n/gPBQ8FwC6tZAIXVsY3zoRxwaAcfGNh6LnfMgFMOrRdAEzfCenEEc9NH51PvQbAVvvutBFQop6UCMUZxBALv6B9nrUwOlrDwk3vkAHAbDhBP4GxhfuTiAMsLYKX5DGK7gQ+MHjPe8hKcPbX3ECBCBgAy6HvEjEQQ2c+5sO3Hh8bQyPkD7khMiESYY0BLAHBNiByu6B+kFAgZNxH0T2RtYCH/jg+tDTF/WV4cYGGO8E37fnFGTQbhXewQcnPFs/V7C9bsuwB2DkulKm11wH9nD9QZlhmlro/v94gZ+Qrx8F9hOCg3ZrwA0/TCj70h2ziaV/lRqYXz+kt67o3eMO2geF/IRBCvuXEfRnFWagfm1TgAmRf/+AgA1YEA5oEACoeQoBfBHYEER2gQiBexQoEEQ2gXBAfhpIEBNIEOqXfSMIEicyTafggBxIEGRWghOBgLCgMu4ACwlRaSloFQwXdPdXG2TGgUT2fZVWacBHfw5oeh/4D2SmgAPxfUFBCmM2ZqdQhacwhTI4EaRQC3rHhBXhhAUxbvLXhP/QA31whdyAeqhneFcQgWLogQgBhhTBfmkIB3YIBxhgeHcIhRoRdDvBhyChDm4Ih2nYB7aHelVQhf+AemRGClL/+A9zJocMIYUtaIcMWBCXeBEDSBo/aBBzMImCJn8DMWi4V2VTSIYPKBDqt4N1aHikl4kDoX6dOIlw4H4EMosI4YcGYXukAHS+GImQuBBQOIW9SIV4CIsPyIBwkHkUsYMdgoMXgYBp6IUSSH5mwIdVpmuNGIN4mBNq9xFwsATwlxK4OBDqQBHucAUT8YlwmBBdl4YYMI4OgYwNoWubiBEYgIN2aBD+NxbusBIexw1wAAvHQRFVKGcLhxCP53RwAAr3KBAlBhJJKBCgAI0yAQsrOBD/GBPsl48SEYJXeHeJYIsL4X5c+A+goI4KIY8ooYb/gIMZKSNkNmcIWJAJcYWJ/8B+9qdrtUCSB3GSAwEL9Dh7ORGOI5GFMlFp9HiQIwmUDmGL6tADFrEEAzGUKrEAMlJlVWgGVkiM7deT7ieJVWaRI9EDVnkUV3COY9F09ueIbPmN/+CTBFGOJHGBZzkS6reRarkQLPkTTmeLcjkQSpmKaPkPFGCCOaGS/9CXlaF+VEkgGWAQgKgSpMeYQOGAj0mWONKPjykTGNCPH7GJ/TcQFWkQuqg5oOkQqUmRUVOVBTGZ/xCTJRCZh4mJkGeRcEABALSREfYPvNmBDqF+qwmc+kacSHEFJTCcxgkSv/mQy3kQnYkQd/mcBRGTB+GI/5B81EidGjFomsmdJHGaFPr4mwQxBBYhleCJEEh5EK6YniAxZ9+Zd5L4DxhQmxPhDtqpeXQZEmbgnPqXg/vJEKDwj/5pm4Q2nxJBnu55EZ8onvXYcLBJEfa5jsq5oBWRnwvqjAzRAwFKgTZJERiwnvqFoBJxIhSgofkWoR8RnZZ2liKqEafgoApBohTIDaBABoYXmKhGozBqmQfRBzpqoS8ppCChkk4Zl+hJpLfnmpcYmUraEKAQdDyqW1P6pPSJah1qpVdRpVqqpWbApV0apgrBlQsBCy8apmAKnGkqphuGnUhxpmwap3KqEU6YpdyJi6I4pwcBp12KomJqp3qqp4oZqAXKph4pIwEBACH5BAUEAP8ALAEAAACwAPAAAAj/AP8JHEiwoMGDCBMqXMiw4T952pw5nEixosWLGDNqXAjmx7mNIEOKHEkSYwUQFUqqXMmy5cUFvFzKnEmT5S15Ymrq3MmTYg4bPYMKXVlB4sIfND4OHXorIVCDT//ZyBm1IVAxU4FWHZhSYNeDEp0VNeghR86laDOeJSjmq0a3/1J+/Pj1HNyUOdKk3etwLcGvfjMqJTj4X+HCA9NFCcy3scEKbeP+axuZKNeUFewmFGPWseeDYkJD5pqT8cjBSjUfhPi59WPKXONGNl3zVhLErvn6XQtYZWbDcVGD7pw7d2WvAiljHin3b3CDWHjhLv45p9u2cJk/T00QzCXa1FtD/86+ci75f3nDuy7d9ezaEEL1JFVPv2G6ktlv5Thf/yL4kUjUNF0KTfXXGhYOBUiTHkn8ZyBf+fyjx1BioPSgSA4yBMFBGxIUQoQRtqQXQfJId+FGW4kExogVZVgRGPJMdyJDP9Dm4kIsXsTfRSCENiNGYqRx44U/RJHjjxYJeeRCOSG4EnYg6bckkg2xOORAIU50S4EMjXblQTnc8iWSNgjp15Q7pTQmQnocs+aDTk6WhplVvXnQiFwqNF5cOzakn50PXsVijmi2dARpak4mW0L85cALoAYuCdSIS+ZU6EGHJvZMX8lJ1idC6dRI5USl6WWqQUJKJSeWCd1HUJYCSf+xEGbuJfdpQTb0CKl6t5wapKJpTPVPqsN2OtNaZ43Xm0PyQLArfWdROpBeZRabHLECbTMSi8shNJpDYKTw7GewEvSUktFudOlB8M2aUZjrjloQY78SNOJacbZ6kBKcfrXctw2FsJi8FelFG7Y8+dUeRbeIS7BDVxWL7EZ5FpSpQ27dWhC8D69U8UG3gOGborM19IybHU80J0IdshQvxbqmrFCKBbnKkshATuTouEvhLNAaGE04k80WaQxBgzxHWlC7Iy2j0MsYtdKrzBUxjVC+E8Uh1BoQfEy1QlbHCXRF5TK5EhjpfS1ShPwOBEbLBLWNFghTqw3SxWw2FKfQLf3/MAbUDxO90BHa3lGflIB/XTZD2rrmaOJ2M4R1QbIaZPjiLT3TYOQuKbhQ5TWlAQLCX3t9UT5gFIgz03Jr7TRPOVjLOUOGTwT3QLXH+g/o/+RuL0npyLNyx5AzJHfevn/+D+Yw1622zwQ1nlHyumNUPEIhjGG63Y3zrlDu1E/kvUGBXQ9BXtcXx+X2vYc0vloigcBL+tSx71q1imbk9/Anjj2Q/ZTbyftQNRCaMQRxs6OI9I5nkfBVSSOxo99e/LcTBo4kSPXCSPD4R6U09KpAmyqJA0WiJI3cYnQSdE2B2nW82o3PgiQZ4D88RzqL5AACKfwMBwsCw3/00CA/JEjt/4KIEEtpBALCA2B9TpUQGarEiQqBFN2U2B8qXuQORBwIFAWiBFnhDSRYiELIErgS6R1khO2DykbQljqC5XAiWbQeSEAguwt98SCeG8gPzVgT5mHkBz/YEvei58MrWu4z+nGezPjIwzMi6YY7JGNC0JiQJUmBkirRQxIl2ZIC5XF3AvHdHUcitUj253YGYWRBwnfJksQxJGvQ3hhPdLtb8A0J2tIWA5XgQFlt0XiYLEk6OCazI3xSIQykXvJeeRAKqoSOpvzaMf/BSGYKBHpLCcExwIDNlE0zIT/EYiiXNhFnqiQdIOCmzMDgqlEihIFQtKA5GfJGgtBRnSkzHRLcif8Qw/FSiBjppkpCEEgrUilL33QkOC9iUItAs543W4kxHWLNveRgDCviZEZUmRBGEmolwVNkfwS6kI81jqP7oo4x/tFGA7GDiiTFlEH4qZAQ8W0nsWxpf7DQ0KBgs6cXGaZIfxTThDQFbu2aJ8NQBdSKpFOnDypqRZqyKVQeZHJ5aipICIrP3EwOJFIVSJ5uipACebAgEGUI2lga1mzuBYAfzNFQ02qQp7ZVoxRBk1YzoocfdLU+IrurUOpmVmvtdSF0FGQVrxlYluLVIBf9a+RwVqCGQvUzz8gBNwUbnnkqtZwCwcJnG2OMdEj2sSDxo07WEEjOBiWhBIEtGdHJUqv/GoimDlFtQ3BbExB0zbWoVQ8WChrcjkFgpYotrrxAMAYIAFe5udFkbaErr5W+LTxkXUl2LRJCtMTSudQdlR5id1rPdPcg522IbQU3IxCY9rnh9cxwyxvfkcYOvPVtbzrwm98LYUEebO3vhWgLAdsKmDrMLTB8DzyUENzXwAx2TWmvG+H6XPQfz4BwhR2TWQxreMOkvc9hQVwT1k6XxMV5Bh0LjGIEP+NtH25xg4HGX4L94B/pGINIJqRjg2xXQgW5cUEm9OOMCGMMeohxRtgrY4pY4Rr/eEAwm9yTO1jhH/zgB5VbA45lZFnLW3bMHR6AZQ0IBMxhRss1rFCCHrzg/wUZwMcD5kzmNPfkFOIQhgOmMIVwTCEYxDiFoLnxjyrYuSZVkEUQzEGLRsSjEZkIRzjuUQVS1IAUiTj0TKpQDzS4YR+mmISowwBpPxOjBtyoQQ003RJu4MAI+thHPMIg6kn8g9SSjkEVuEEKQrN6Jcl4xwiy4IYtbIHWor51IyaNhlQnYtW/JskpVrEBNKAhFp9Gtq3/EY8tTKEYZXh2pqM9Egw0oxcOSHcMZK1tZd+jCLKw9LjJHRJ6mGAVdXCALRxA7C3UehJh2EcQ8OCCKiTi2fQOyQu64YsNyIIJ43AAtmcN8C1kAQ8SEMUpDg7thGvEFWcwAQc2YASIOwANxP92gxv+4QAXiMIOBr+0xzeSDC6wgQ8ceMcXCFAHJjABDen+hyjoYAc7cOPZvp45RsQhDT7kYg+h4MAq3mGHDWzgC1YXiDQ2gOl5K/0i3NgAMHKBAAREnQMcQAQLWPAOabh9D8m4dMe/fpFkoOAEfDgB3v8RCkTs4e97kMY/VnH0RJDCzklXCTfqYQc+sIENAmADF/K+hxP8gw8CoAQpME33jZziC8AIxeMhn3fL25wPHeh6mE+BaC0AA+pciD0fuCAAAZwAAckQ95YTPxNSiAMHwJAGC6DOB6eXPfec73xIfO8EJ3DhFU4nOzByf3ADYUC54qBGKM4gALIjYPoHP/z/g2AR3BpogRrPDwXZnaCFg1df+SIhxS+cAHmyU6P94Yf/SD4v+tsjAP+Gh2KGxhdlYAcC4HTA0H69NnfUwXpowQ0OiBARWBPisAdsQHb4d3TyUgUTyBJm4BjPlgzFhwD14H4MqH8gQQr1wAW5UIKb53XhQX71VQXvcAIuqIH9IYMKgQHXR0ZVsAf18A8vKDMdSBMnyBPisAEC8X4GAgtw4BmWhhZPmGk1wIT10Qf9xWv/YIX5xXvU4WtcSB86uBBjGDmbt4Qo2BIRCIP1AQoHxob94YYNMQScBIczUYStRkZ2uBB4KBN9aBF/aBFH2Bh7mBADOBCHKIH/0IdPqBNY/zgR7lATcxAegXgQXtgQH2gQoPCI6vGEH0ho3JBqaCgQg8gQlzgRlcgSPWgQY5iInwEHgnYKcDCLjfgPhKZqOFgROFiI9UEGFDGBEeiKJUGLtLiKAzFoociLDKGMaVGKYCcQA9iHXniEMvcPk2gQsYgBcHB9xlgQpxCKhacRfqBRvlZpBCF+4meJDoGLs8iDDiFoVciM3ohpflALxZGOJSGPAQh2sqiNA9GNAnF9jfiNhZcI4+gQcICFiWCPh1aNttiPtWgQESkQ7ehs+YePcAgLqZgQZNCIGUABAgGSAnEFQ+GLOsF6l0gKp6CNGFCGC/GEGHAKmJZ8BzFumZYIof+4hQw5ElgYkwJhkv+wBB0ziKi2jdvIiQbRjbE4B+5XCwd5EH7wlP8AixSwBKcoEGZWEi5JEgApEH0glAQhhysRi7O4lRR5jLxWhao2jk85bvb4lPbIkLVQA+qgDjvJikHZlSTBDbCAhSJJJWTZkv9AkgXxhN/YlPKIEIc3kdj4D+qwE9wICkAZEmbZEqjGDduIAUNAh1O5iODYlHdZEZM5EW7oi5XpGEgZFOJ3aUlHkF2XfxUBbeSXmhtxmmlBm3tBhTY5EQwIliohjLbpEuzQEMFZE1JpiAJBfqt4lSwhg3JImEtRnHuxka1RAtB5lsJIErDgmwGZFhHohkvgjvL/AgPcSRORKBJzh5TneWC+WZ4CAQMFAZ8GcQXreZYUkQEC4Z4JJ5b/wIl9QJu10wn82Z8KwZhpuBCZeKAKaiAJehDu0An/IJ8LihHS6YwTihDXmRB6eaEEsYpwIJQGSoocehGgsKEDIX71OaIKgZumqKIHcX0S2hB1yaIu2qAUYaMu+g84mqMboZ8MwQ4lwKMSSRE1sIqncJwqmqEIGZS/ho8hQaNC+o5wkJgJQZ1RehBgyZxXuhB/CV07ihEpGhSPGVxUuozWiJ5buhGRaKJpmhCgYKUFIZ0TqqUF0QdjemBw6hJdyhADmjJOiiQh2qYOoaSC2hCBuoR3WqgCgZkEVrGNFqqoA3EF4semDJangmqpcwqp63ioA/GomvqpmCpjnqqpf/qpnaqaDVGqprqqrNqqG5GdBBGqrvqpowqpqtqmNdCHtTqrvNqrJ+qqnOqrvTqbSBIQACH5BAUEAP8ALAAAAACqAPAAAAj/AP8JHEiwoMGDCBMqXMiw4T8IUc45nEixosWLGDNqLCgmh5iNIEOKHElyorw0EkuqXMmy5cJ0xz66nEmzJsiOFWzq3MlToTxtOXsKHRoyaMIxEYnyTJNQJsd/Nj5GFeiUoRgbA6tS/fexHSqMaVppVUq2Yk6jGlP+C6pW4LkKKdsK9JdGDNqyLrE6PGvQqd2xFtkKrAD3X1u+BbEck4u3rFExH+1mvUtSouCBjCvcAkG4Mc1bF89K5ml5rWHTBH8y9uwZcgXAW1kybgvTGevbg1Gbdkp5JGXKNkCMxo0RNsjXrwuKji0SrUTGOXj1Jo5XZnLTQY1jPJybYLof06nj/w3f8nlOuZshi6c+HGEIlecPRl+9Xvz7gxBKyk2XRHt9ikyRlI5B2wwlhnD+/ddQghg9g9cavASoYEZp6DVhRTAVdqGCa/xzhE0HqrchWKyRZ5E80o1Y0X0CSWghRUg09iJ/JqqIUF1cSahTfi3dIpaONjIUII4MDgQkSX+BBGGRQRrEFFMvKqTHRWA4JNl1FnlwTBpHNnmjGExFxhVF+ZQkJkhhceklQ1PlaORAUWbEJFfZjemfZgZF1+WaB53ZYmxxGtQhQ6AlVCZHWBJ0F2DfqcknQjJJ+KRMsM25UU5nMrkZjo9aldVEgzJ0xIf/DPjPHQv5qdtuDEFY46NhEv9ZYVV7jhTqQJSN9uoYPzjaqafqEUlVnEpQVOhAxfb5EXJULbpQGsLV2imnLXJa15MzYXFRghD6+mtBYY75T4Bg0jpQhyxSVGBFSc6ZjjwifquQhOXqaGlzk606LwjUyvvnv1RN2qWpIBK0rKry8QKmuP72edCx/1TpIE/LNsvQd/E2TFCg+DVU5UT3TrSptNOOxNTH/0ysEI8TvUrQkiFr7BDEMyXIX8YyJzRlRSwntMxBJGO02bhBy0uwQNoalG5GSbuUgwfe5uxQmU03ndCtKnE8EH9RS03QoQqtuxCqCmGx8z80gzR01xofPRDYBMVI0ntui/Q020GmPXVByTr/JEXZM2Ecs9cHyV1qRWeXtCnOhM9U7BFYs5QDGAs3XPQ/hldEdkE/7/SuGLcMXh/KGW1ukNUJmb7S0LfoLXXmCRX790azU8RkDhCA3qneIaA+0R19H6TyRMGHJMa7eNcXOUGgQTA85rCL1PlBtbcEAleu+xu938UbND2JGE1+y+UjPt+S6dVT/0/w4WL0Ltrkrzd+Q90r1a9FaRgzfvz/ZT+Q6hZZWupO9SxzUWRy91ORHrDFv80FD4AG8R9B6mcwjUAgCeOS4ITmVxCxESV9BJnSpC4ytMp5aU8UPFUKCYIqEGYEhKLDXfJGFKCdefAf1aueEiCIkBsKZBtkWyFB/0gFMMTJA20arA9TkliRHf5vhckC3gBJAgYQ7O9R/uOhQ7R4ECGqZHJE41MDiefC0hVrexZ5HwcvRMSE+FAjXOyiQrpnA/4NpIpX9BLN0DhBOcaRgGjT3ErWkJ80MJE6XXojT/4YEjUesjFwowgj6eeQFC4PI9ebYZC8WBPVlXEjOaBBBjvFR4JIIXiK1IgSPikQ0mnkfWB4pLy6N0kCDcUYVZIln1LYQpBIsSZrGEPEXGkj0m2Dj6dUyOY6VyxOIoSVG9HDEW9BzE6l8nfpi+MO6xfJkEDAGALR5a+cqRC91RIkORiQIRuHEScipGcCIWcgNfKMI4IBnnrMzyUTAv9CsgHwnM8CyfUiJjMitpEi8kyIOB2SzmFK7aAYSaag3EiT9xEUN/gUCURDokOd3AKXDvXarUqJkVQWap13VFJ+1qggXX4sXRvtoUESCrS6WWQMR7yogkJATL1ldCIkRQipzNcSCAgjnAu1SZnKxI5qkiWm4bTjAR0USwVBlUo6/YfvwNci0Ei1IdJEqoK2CpIq/dQhKEtqRsCJNqeSRYANUetBlpY45q2RpS3JgTDxuia5FsSpaQPNscbn14U8Y1BVZSdJAvskwTKvJGBgK1+pU9jP/Muxg+RRZWmSWMxO6KsLCWtIcwaaKrk1pailzlFHayOs3WqfCwnVGtZAVq3/KkWvAoHAaRWromfkoJVnrU9QvcZWMOy2cQa9EG5Zy9uDdFM8evgtc5vbpMjm557U7dRysZvdNekBscbtrpeMOpDNZoSoF6rrTnIwscSKN0jRbeVxyzJfjAQXIdW8L0tWO933slGYbfVvkHwrVgHbiK0R06+BcbNcCCh4wayJ70MeDGHPINjBFVYugJ2X4QkddiAY7nB9vsmjEIt4PQ2u74mJIuEEr3g9F6bwi3vSYBnPeCct5u6NWfNNEKP3P+wwyJTGoF4Wa+QHCvkGDAaihyLvWCkPsMJAHgDQJ9MEHBoQCD/4YWXWWOEBA9lylxtzBylrmctjxosVriGQB7j5/81uTrNQoAGLKvyjCqfI8ym4wedTyHknp6AHI2JwjylMYQLEqAIpalADbjC6Bn+eiTgcMII/zKMRjchEOMIRDGJwgxSg/nSkWcKNDhghC/t4wiRWHYZMh2MKnubzpxMxapV0YAOx8MIW4hGGVa/a1fcgBqgXnQhI11okVRDCqd2whS302tf/aMSri1GFRvOZFMcWCT1WQYIRxEIf+4iHr1f9jy2EIwgkIIWsGZ3tjZzCB6swggMckGtej3sS8XBDMcbhaEaDut0agYMJOFAPB9iC3rp+9q/vUQQJKJrRxQZ4RjBAiGa8QxZMOHgs3NAIX+c7CLYQhTg+/WiJY0QcZ//oBgfsUAcmMGEcaMgCs93ghhHYwgUo6IC/F23yi5yCC2fgAgfeQYBfGIEJDkDDCEbggDqIgg52EEcNij31nluEG+8IxQlOEAoOrKIXG/gCAQggii/YwQ7AkAYcEpEInlvdIlpwQi4QkIuuc8DrLHiH3t8hDWm4ghTFBvzbLQIHOiCAD7k4AR+EHgpE7GEPfZdGKJLR9rYP/iJaoEMoBMB5AXCBD6HYwwlEzwchcIPtET82N0TCjbiHgg2wFwAfRq94zosA9ZYfs59b0npg7CEUXPA8H/ggADZwYQ9agDjb2717kYhjA31nwe+BfwIEIEALbJ86rRUEi/rYuSTcEIf/E4BBfC7kYu7A0MLpi7198TT/Hxggy+p5kgwUnOAVApg7AoBB+akLvj6gUBBwoFikoAXUIACvEArWhwCUx3Zud3kbUQUEIA2vYH4I4ATJAHgO2CQDCGhEUQZ0wAVsUH0MiHvt92LvdxDf1xLigACvgHgliHrY9h99EH8IMX8zkYJCkQybN3eUR2wz+CgdOBQ4yHtfIADV13818H//EX86yFtVwAJcwID/wHanB4ElIQ6IlwwCkQiitiHdpxBmIBQnOBPcQAknwIVdWIY06F9V0AsdQBBsiIUgUQXiYBDLR4cigW1BKBB9WGFPSB2pp4cs8YeE6F9XMBFDKC/GVhGL/0gQKRiIBFGEkfaHftAQj3gRdiaJk/gPlFgQHuAQmagRhqgUf1gLFYFnCzGAo/gPgfiJBjEECwaLHkgRfvaE7hCGB1GKQxGKBkFsGMGEfrgSnEgQA7h7OuhnsjgQYygQ8bd6fPYPvCgUjSYQ7tAHcJCNeUZyuHeJE3GFA0EK3lgWK1gQTxiJYigQq2dsiqaOCNGIqXgKGAADuYgB9giJe7Z+2dddZIAQzQiJArF7q2dn34dt7FaF0jiH2xeNAZmNGAALGNCK/wAHs4Z68Lhi3FAFGemJAxGNe+aO4bhoxjaGc/AP/8gNpwAH9qiSAiGRfKZ9XpgRwjgi8ecOCFGKF//ZkcOmbpBmZ59og5CokisJlAYxhHsGk4w2jgmRCO+Xh/61eznJECgplEK5EDa4jRp4ClUnhwRxiREph6joEOqwez2wBALRjwIRgEOhDkRJEBiwjCJhBiSpjnn2kBEJkYp4lI22lUuZktwAB6dACtn4bxoBC7BAi2SRiCwBaXmWjSqpiwpxjHxmkTXgB2HZlV3paLIGCksAC51AAZwzEjbYBw0zB/Joj6gJfwOhmC25jSbIhpcJlgOhlKTQAz0wEHaWAaBpE6QZJADGDj/gDis5EB5Amg9pBo7mgLTmB+M4hwyBbTUogP9wmzrBiv+gDrsZEr1JE+4wBI7JkgNhj6f/Z5m5JxISSRTTuB6auWf5qI7Klwi1EJsVgW33+A+QqRRRyRBqiRBoGZmLuZTOORFLEIDluBH92RN+xpoIsZ09sYQJoZTrsQQM2hjFKBR/mJ+NkQE2SRBjWKEWQZT7qRS0CJoUAAvniRu++A9mGaICkQEkEX8dOAQsqhEnCJf/EKKkqaDNlZ03ehA8qqIHsZ1BFp3GyBC3+aP2mW1muZoD0X2gkIjz+ADXAAPq8A8KapjpeIgKsaFa2qUTAgewsGQHoaNeyhIBWqYGwaX+iaZByqaeQaZuGhIY6qUmuqQM4WdkcKBx2pJ7KhJ6KpX/MKEQyInNh6QMkYguioVzWqSEyJekx/aA0jkRNgkHi4oQMwpwlaqoPfGPGLGkiJlmJ7oQl9qnNtGWpJoRn3qI85epBXGfoFoSVwADoXqqCTGr7ZaqIAGaZ9qqw3iqV/CnCmGntOqKFJGI8kmrpmoQ1ClgnOoZ9LkQfgCsw2oQD/k/0+oQtLasO4ar18qhripnrGoRHlpr2DauGGGu3YqQ6bquO5GspwoHzcquB4Gu8ooQ9Dqt31qv+sqRa7qv/vqvCvGp4RqnrZieAHuwCFsQ3Jqugpqw/lqfGxIQACH5BAUEAP8ALAIAAACoAPAAAAj/AP8JHEiwoMGDCBMqXMhw4S15nhpKnEixosWLGDMyrADiXAWNIEOKHEnSojwbH0uqXMmypUQIx8S4nEmzJkkbOc6ds8mzp8+FOWzs/Em0KElnCn/QQGqUqI2DTwk+tSGT6j+rURmKwXpVpsGPqFIi/FiB6UAIrVA1XYtR7EyyBHe6FSjGH0q2eBF6/SdTpti5IcV6JAh4oDEaQ/Mq9vp378rEAxMXHqgniU7FmCs61jhYINydnQnealUBcuaSITR+FDNXDOt/kysOlSv3YEp/acye3r0aNt/fK0sLBA27tsA1USrE3t20L2Cvm0POLk3d978xOVwz5+15b1+/M2kP/04DIk307Yu7/14eWLnngTaw0HiN3mK6muD/pTGo53FcgWDIY159BBKEBUL3leRWeecVqJlKzxgV2j8CuudgRvuxlGBC29D0zDEVZHghc2v8k9pPt2TH3oh5hXCgQUiwVEFQFrJokRgikgRBgwvxWNEPO65oI0E/iOjdkAcFiCOSErFDV4Zb/bQhYSHZAIJ+TFKU44MtCbmQPGBo52OWwOFo5n5ZGcUaY8BJlM4PNZKpVZoT5SMjfb1VhJOZciq035YDpWHVQYBiNOVAc8Gl0JID5ZDGgH0mtNd+fdE10JgZRXjQmmI5hqkeUTAaqUGAninqRRAkdOg/HRZEFn10Cf8JRgrmYSrnn1g+FZ1MkP6Tj50C3aIQsBTBmpJbFfDIoK1DgnEpqZsxixASxGLU4LEGLRCmtEMOWGmg4JK05R1jWepapwWdB4E82kVa4qYZlgppoXqRpGi6ClnJF7dZmtfrk08yaueLCWka2JptKpTDLaeOKilfUIqIa0HO0uRpwgjpMQafDhtkw7/P0qtpfwnRi++NDuWgH79kTspQOqv6lGxsINwCcsfwYanqQDEbJOxEJie0Ygg03IxzQwZL9PM/PWvE7Lr79lmtSxlWzBZ5K8v5rtIhWZ2QFDblwMujR4+ERYlNK/GPEneQa9CJLenxg35Bl33Q1m83FKNEdZP/ilCKdDsMt0JJUwSB1xj1PVHNZNttUOECHXGQ5CwhrpF8gTt+lkvLFAW10ZoPRDlGqU5r0y3G0M3yqPnsrRDeC3X+zx0xTq1SDs42fvTSC41eENgWAe+2S29mHjpIa0CguEBxxAHSmLdcqbvjBEdOEPAMVa9Q57IvujxCCxtvN+wLtTqQ28NTZpH5lkLF0A9j6Me7w86SXBL216uEKRiXCPT98QlBX0PS94/uFSRHnvIAQ64kPgBmxHwEnMjw7IeR5DXQgQNh29V0NpF0yIMv87uQ9giyJdf9A3+zC2BB1FYRFrIkDam7YH0gBxIXQtCFCbEcQSJYsqwtD3dRs5Ht/342PxyChFwmHElf/qeHY8gQSTYjiOTYhxG18ZAiw4vg/4KlMvkB0IgGQeFAxJjEMR7kiiGp2T/AsMXtRBEhV0SjQKRgxRNSDWMLWUP8bhHCIQkraGKkCBgXIscedvCDTwxdIBGyyImgUAoR5FcMp3ch2xkEjIVcSxuByMc27iZHVCTIIBlCRRbqkCdN9F8fCVStpZFPIaEcERgYmIZVOmyUAynlDs/IkDoixJIUMQYRyxZLXP5OIcYkJEmwEL9/vDFSvlMhSBo5x4TszZZI6yIfMdgTDVZzIGXESAzXiE0WlSicBSEXLjPJEClQMyQ5SFAtR0VDJcQSmWY8SDLXtv/LksgNQOVEEuWQsLd7htGMkBRIJt2mBDKSZJbCAsMpHXjPd/aSnyyJXunAENAhvZJVRtnGCP13EfgFa6K7iSaCfAXMSzJSIA1doUUoOBCUKiQdXXQmzqyGN3Sm8KDsbIhNLcJAZw6VmypJoifvJs+OdiycobTo1zy0AP9xFKktSeY8C1K6isxyIM+80FEzBk6B+FSULelqRUBQsW3Kaaw1aalKQjC3Nap1O5JTKWbOWrmcSrSSwRLJ/Gj6DyTo1SL7capExulWB31UJJqKGV+xFFadrkSPYPVjRhSrPoJA7k9bpYkecnqLu2JmpEIlytLiJRoOhsQYpbsFXLEKtIL/2OxniQ0tSHIQW87ixVm+bUpwJfLPYC21KLLV6WybMjHXGqqofz2es9q6RgBVd7qWDexwWwLbmoZOrgUhVj4OhFq2MLOmpqUtRcBbk2f4lYaKOWxB5FsU+o4EAuOsrnpFZxD2htcnOTAYGNK7X+uhRw9VFcjhCowkCIAgttFlMIvieRYCSxg9WKjrGpd7Yba4F70Shu920pHfCHe4QPlo5obLZuH7HkTE/sRbi0+cGRITBAIzprFiQLAhE+t4Oxm+8Y8J9OEKDxk9NjbykbeTYiEvmTkhyOk/cPzk3TiYID6ucl4eXNMsa3ktQVbyl/PyjKJOGcZj/omZp5xmxaxB/8N2bTNeRovlHMuZJumwQJ3lNDiBzK1pGCFsQ+BMERX/oz/NNAYMCKKxlaD5zgR5gJ7PF1RIs2QZ4CiIGvhhaaOAw4D84HSnibKMBxAk1KMmyjUmPZAHmDrVPTnFH05BEG6cghu45gasawINWgwk1zUgRQ1qwA1SkGLXLekDNKrAbGYHe9jQToSukU0SUlRBFsK4xxS2/QEeVKHY3CC2sItN7ZCcogMOmEICkBGPRjQiHOGYAjHCTWxcB7vcGjmFFhygjy3EYxIAD0MjMhFvYgi73qQgN74vQgkCZGEf8YhHGAAO8HeH4x4kgHYNEsHxGiy8IrBgAQmy4IZ9bGHiFP8XeCamUIwqJLzYpOD4xyfCDSG8Aw1oiIU+IE7xgP+D5WVIxLNjnoiZS+QUJmABExwwjlh44eQ9D0M8WG4Ebgg94fc2OkNg0Q0OEIAJtnBALNwAdYpvIQh4kIDLDz5srTNEBIRoRi9kAXYHTMAN/56EwLNQBFuIAg7C5rjV3b4QEZyh672oAxOYMA40kNwNbsiCAyQgCjqUodjSVjjhEQILLryCCxxowxcIoHgH4BwNRnDBF+jghFvHPPC7pvVF4CCNUOTiBKHgwCreYYcNfGH1G7CDHYDRC8wnIuGbV0gN6uGEXCAgF6EAPQcQsQoWvOMd0gCGNESAa6ELPfkKEQf/HXLBhxOcgA9cCEUo9sB+aUgjF4hw+cY3Pupph4QUyaBGKATAfzYIgA+h8A97gHsCIAI18G3HZ3/UVgUXwQ1a4AShwAYS+H/mxwd8wAZccArel4DgxxAOCAx7EH1cwAXox3+hIA1Wx3EqaGkKWBKnUA/uJw0hCIAngADAkIIpeGwO0gcXcoAg4YDUsAdcwAa2hwAI4ATG530XggHcxA1fQA2exwe54Hx2kIQy14ETUQUosAf+N4UIsAFWt3ErOCIMyBa4phAtqBEdAIWvcALOtwFEx3HGZiOwgEHcQADSwAZSiABf8A8qOGxFR21pCBJVQAdcIADOVw9+qIJXyCJ9/zCIdiMO0iAANaiIiyiHZVOHDqMFFogAWjAQKqiDQ8KECiF7kcINdoCInygQBweJBaKJCwGLIuGKNVEGoXACqygQKcgktFg2WnACyVAQjYgkV2CHvdABBlF0gYgkPMgQpkgmVSAORmcGNuFxooiFWnYFcOBAg7iMFEFrpxCO//CM20GNcnKNBOEHFrGN2ygQpNiOtaaL/8CAZ1gU5igR7rAbHncQ+3gR5DgQ7GgQpih706Zr3HCPCWEGCNkShqYY4piMGgGPBEGOD0kQEokQ0/Zt8jgEBnEFpChsZZgRxagS/SgQc/AP++iNCYGOApEItUAUtMaAp1AF5giOAHmRpP/IkbJHj/PIilmXECfJEq2Ya7LnAWaAawc3hheRCOpYFLJnBv8oEP+okOFYleMYj7l2hnBwBQoke6LYgjqokgthjbYGBxhglnCgiUMAB/a2gVc3lmJ5GiFJEGXYi/+gDhgge+F4j8+oa8dWkAZ5bIFYdNdYdB4XlP+ga6eAAX0ACxiAAY5pEHBwa3IohkXXlBBZNor5D6Qolf8wBwXJmbc2beBIjh5Hb4IZbfQ3kUPQB675mI+JEJOZghxXC34wjOoFCvE4ENd4hshnkwaZa4nZgptplq75mpEpm7PJiIxoEbd5Yp0pj2w3jgppBnBglozZmLDJELNpmcyJEHHphy//aRFkcBAUIBAj6RPUSI3lKZvR2RB6ORBPaZawUJ+OeZbcOY659ofGNpgFIZOnwJaJuQSgAAsF6oLXeRr5OBIBip0YMAT1+Z6lWGzeKYygWJqncGw1cJ3cMJkCAQp9UAIEoQEkQZ80MQTpWRC6SRALahGnQI0N+qD2KYsF4QFreWuWiZkCgZk6WhA9WhBkoA4D0QM+cQXtSSDB1qH0CQML0KROUhAPCgegOQdiaBNRyRNL8A9HGhI0ChJFV5Zw0AfssAYLAAN90JnhyA1TagZFN54lkQEMcZ4CMZctYZd4UW9m0Ac/4A5wYJ366Z3hyaUS2hCDSiDkuJAX0XaTOWwu/zcToHAFcppvbJGWeBGIVHqFSvkPbloRTHiRLRGdkXqVR1aP52mnRSGiB8ENdKoSWYoXLCkQWboEhVogrRqqREoSmnies1oTK4pVZBCprWoQW7poHSkQoqaNBYGoofoPcBqsH5elzZgQnQAKWyoQrqkQnoqN2rqtDoKoBSGivcqtnokQVyquM7Gr5toQOiik6QoS+xit28qRJWGqmyevEjFt6pCi6YquB9Gl7WoRHuev3HqSzmp0JZkXgQivSxao8kgSDPuvCqGbAqt8EIuYGLGi5dpmZlkUGAuxs4eS7fqjFvGqX1YD/EoR9sqp2aqtP9AHBet2GWsUJKteK9sTL3/LENVaZcRmExQwsR5bEuH6swLhswKRAUFrIzO7Eg+7EvSKJAcbOjrYlBd5q0Ibsf24qkN2Ck9btQmxmFz7tWDLEt4atmTLEkRrrlBZtl1bsw37tVirtnAbt3I7t3TbE0mrtqQQs3W7twSxtV/7j3rrsYFbtv3Itlx7bIbLHAEBACH5BAUEAP8ALAEAAACxAPAAAAj/AP8JHEiwoMGDCBMqXMhwYRp55xpKnEixosWLGDNmFJNDjCeNIEOKHEmSZEdnJVOqXMky5A9eFVrKnEmT5q0kMWvq3MnzohgQFSL2HEq06MAc7VAaXVowzUExBqE+ZShVoI2qCLEudJZToDEGSpmKzZhTTNeRZwkK/ZdzrcAQl9KOnTux7D+oUrVqPBe0L9uBEdfeUlDBBt3DCbvG1KuXbEG+QiOfreBPm2HEmLPeNRhTrsacXd26/WeMho3RmTMvXi1Q6uK/IGPy/Te6rUAsl66m3j0Q70DQsFVC/r02IhgFunmTdJqyc+/NAitA9fw5YlDaXcX4u9VY+e7pBCtI/w8uUvbv6OeM8RLT3ft3gu1Hjj635pgY5u5DQugZn+RkCB31l9+ALM0WkXZ3CUjgXOmA0VNXFvAy24IUNhSCSBHVZ1aFJSmYUT7/6NGQiCKlEyB1HDKEBU0rGoTFhTZ1NGGKIl1WEhj4UYTiRDlc5SGNFdk4ERZHiPRMSLeMEUUaPwJpEIzQMTlWkwaBIQ97OTpZkV5ZKtRlh9BRlAYIZn2p5UQ24mXmThtOJlEOt1Sw5pkMOcXcnDqZpWd0Oxb0wxjj0YlRVWrGR2VC+00F249WJiiomP/YiZVUeA6EBEYkClRkdM+JB5tcZYHg6KMSESolfJH+c9mdJV0aVUECMv8H56mkWlSVna3hd6imAiW6UJ95HfTSqLVS5RSlm92X6l2VJrRGRaw9p5lAjSpbbJ0C4ZcGc2Ikl621E0GZ0DZh+hbdhr81ZoOo4F5rkK/HJjtQjvFlWtB+4toaXmvk4QeCj+4mJGSXtCaUL0LpgOQbuui6yEukuwaMKr9iOddYOvIQK/FBuBLEpJQRT1RpWp3pdYuoBW980MATHTlUsAeBcAuzKgvacEFrPNxuzSzN7KBCdyjxz8EijfFDpM1S6OtOM//TdFG35ECzuyBe5PJETzMlqtMhF7v0P88+2WJCd/xTthQ75ex00jwrFHZFm64k5D9jjIF0zexQ9PZBzwr/HVIIMP6sERhS3902RVUX5CpJIl6tkTECcXf4QQkfFPdAVfsNEtFYG5SDg9tOvhS5Lelhd+gSX85b5RkRni3bjya9eEGaM1S2QMsIhLZKY4IOu+gM5QNG1gWRXtLcA4HgO/AD5YtE3LcftHvZnP+zu74VhWC3xu6aOXZDtV9//UCOT7T37ya+fngatwg+kOoXRa+RHtxSFLX6zBNkPEa1JzR+Q8hDXvJ+1jUK/a4i/RNIAhtyhPJJRHvZIt61kiY/+aVEChbMCq0EKJBnZCxSEqwV+yKHELRZ8H8E6V/0vscQFMJqavHZmhhC+KjthWSBFxEaDhGSMoTIDH+CYmEE//G0Q4nsDyEZTMiReoiQBSQKddf6AQ1t15AksqQ/Hoxg/qpoRbMV5A5HrIgVBQSGrRnOXbcYIUKK+I8wtsSFHjIGc24xxUdlbXZe5F9FpMDGjKzhiXXcYhX7uJDcESRoF9FDEgYSSJ75rWxd3M3J5nXACt0RI2UrYiRpArnIVTJFQhRUDiqXxi2SSwlu/EcRXUhIlYTgaJ6sWSgPskmR1NIi6TDj8AS5EM0p4Zbyk+AOU9mQTv4DDO7bGB6RqMo1hkQK15Mf/Hjkq2QKyporUl0rq2g9kOyNIiE4BiMbySHWLYSYDTEkBvXHTIHckiIAYuQnz7QN0vnShe4cyDa/yP8SMx5znjRK3EDcmEBI2rIkOQCkNTeWuP0tU4GIpCUO7XVIxSWEnP/AAiwjtdAUCZQh0xzJOxmC0X+kL3IdRaNFFpjJkQ4EhSVNiDGeBlBeNuSjLDGG4OiYopReZJb6xMhDV4IFG7bPpjTZxg5HGFOCnNRpTc1PVEGCSotQ9CAlhcBMB7JLO44EqCvlVU4Fh0wt4ZQgUxVJKvWQtZoKJB9GTatyrCnX5hlECUMlKSPXNr+9+RSp//haQUJqkI4ZRK5aJQgYBEugWfr0sSuZGR3dihBjHpOxtarrQp7WUTylsa45sOEx/wrYjEjwaU1LrVU/iFI7Ooi0mNkWFCdSRl//8fRaqp0JbOeFVvbNEww6HQgEdiux11KrrMg9qtOwuhS4Kpa4TgKrRb65EOqm5Affu21pF5TL5wIprwwEr0QIi5CzhsQYrCvrdil0BNGql0PkvYh4d6OHjQYWuhuLb2og4E9k4ne9YrGs0/4L4KWAwJzvLbB3XkmQ4Sp4IFftYMta8gx/QgCzD0ZMOtCrWAxXyMMJAcPVHCgQc1apIgRWCIe5CuIMj4XBwm2xi5mih8KxeMa7eYaAL4zj3ay4VynuMU3WIFoeCxkzz7BxB4N8ZJakQxjmfAaTm7ySH4+WyofJh33vi+W56OGbDu6yWPSw4ymLeSTGKJ+ZzxwS5zZY/8ZsbkkIFnAvOMd5JWS+V4RVtuc9Z8Z0/xCGQfRg4qGMwc8zvkZBlkGEOxdlGVYoCD/44WiiEAEcBpl0pYcCDg1ImtKb7omiCfKAB4SaJ6BgRUG4wepT6wQDdF41N1ytkz8YhNXcqAGuac2SBcBhIDWoASm4QQphEzvYvE6JO1hRhWYPG9fDFnawSUGKZIukCiJgRAzuEYwJEKMK0c51tItdA2tnpAqyKMYEgNCARmQiHOG4BzFOEexgcyMRNUjErM1tEXEQYARu2AIyJjGJMLg7HFPgwbF1Pe1i85sip9gACQIej3gQnODxePcUiMFqYVP72A+fSB42MAF97GMLW/+4OMEbAe8glCHXVSD2s6sd8oXAgQO/GMEITL6FMKjc4A2IgQPuTWxcC7vmC8kDBwjgAAfsvOcqL3gDgoCHKuQb38feN9IRoohmbIAJthhHLLywD59fPAxuKAYeylDsokt76wipAjO6sYo6gF3sAT/7FmKABwkkY+GJSAQpEgH3g3CjGYRoRi9+wQQmjAMNWdhHPLbghlg4QAKi0MKwA89wmtO63BLhxirO0AwutIEAdTACE5wei1iMgAkuQAEdtODxfN872VUwiOcPgoNQ8OEEXOBAG3pBBwL8og6/qAcdNmAHJ3Qg8MUWPOgLb5AOUOMECMhFKILPgVWw4B3gfwf/MJywh1MIPteB3/opFMKNLwDjBLnQfvBDgYg9sEAawADGHlxh+8ELvlgY4CQdQAd7IAAGaIChEAp7sAf/sAcnwAFwYGz3ln6PQgEBOGu/xiGkoAV2EAps8IEGeAIOCHxsIAKBB30nGDABmCI1kAzkxwUHyAd8AIMCwAdwEG34dnWkcgVxxyHiUA/SIA0ssAeIsH18EH/gdmz+N33UpxCkgAPUIA1GuAe5gADScG+dB321sn4IwYMVUgV0QA1c8ApHWIXvQG2C93H5BoCkkgwosAdsIADxhwB2sHn4dofMw4VFoYcTUQX14AQCwAbwhwAb8A/+h4JNSBFl8IZkWIX1/yAQJ5iCzLOCBOKCAsAFVagFAyF4kugusPAofngCAoB9ybCJkZiIFVEGwDCKCNABBHGCTIiKDaEFvpcLZVAQ0acyfQCKdoCJuUcQuagyn9gQlJgRWicT4hAKufCLr0h4slgROLAHx7iJ/+CMG+MOXqglcLABrWYUfFgQ30gToGAGZ/Jr0/iKM7F+XAgH4TgQs3aOQ9GOFGKNOnEKv8aFp5CPesgNp3CM8JgRV0CODCGPFxGLJUGQ9KgS9riCcNCQ//BrECkQ6vgP+SiR7viOArFvAjkRxegk/1iNCbkSBCkQEZmBD0kQ+0iRZpCPu4aRBZEvfTCMCrGRREF4Q/APNP+pewkRkjLBjN/IjAOhjyR5j3DQkRJZkbtGNzj5D++YgcdokCxBboYIiTmYbwYJlV+oh+04kRGpjhVJkUyJa6x2CkuAAbO2e0z5Dx6wi2mJlRbxbGPJlP24eXMwBkMwB1hIeDy5k7UwICZJECZZBXyoj4S5fpS4b2O5krh2gYaoa4ZIc79YbTSHlhlpjw1ZlBiAAZ84BOzYjx0XiRQ4EX1ZLFzIDc1WEL82BBjQkGYABytZket3loZodaxGbdKGbyB5dBQ4bKeAAX0Qk7DAloDZj1d3dZ0IbB+5MaWJmv/gDobXjYKZkedYbuQWbOdniAsJC8H5mwVBieyIfncYeH7/oJMuZpLneAqt+Q9DsJkBSI6xuW+kYI/b+ZvcmRDsOHh+kIOniBg90AN/SRe7eJMKkY0C4ZwEwYO7aAasZgaaSZ8OKpwHwY66ZgZmYJ0nSG2biGwDMZ7d2QdX8JcrmJx9eBGgQCBsWZTz6aAyyZYdmY8UagZ3aZzVKBCgxw2Y+WyEF4CwsJpa941L8IlLwBOa+Q8y+Q8QKhJGmRAlSowpSp+ZKRBFOhCdiZ5zQKFzYJ3PqW8YUQkCoQ49IBFRShK/qIcUQBfp6Zu/qZ2Z2ZBP6icBiX4TSo41YAYhyaE78Z87sYJlShJJyhANOQS/uaaXmZkY4AECsQbuAAcTmIZu/0kSFNADI4kQS0AGZPAPARipMrGkOkGOcAALnCmol1mUPHgFWCijMvGJfWoRn6gOY0GgDZGTYLkQQ8CDr5mPDUmYTImIWCacrNoSBmqIuxaLfsChdhoSu5iqNRGlrqoTfaCpM1GsGVED9pgiGbCsFCmiFiGgluqsqbGnQCKcJRqkQUoQlaoSu/irO/GJ1so8e5oB/8Ct/+CtAwGvRoo79mkQMFAQX2qBKEkQ+UoQ2Opi+bqsJfpr13AN40qv6EoQsPqMXoinePqMEtsTfVCpNBmA7tAJ7jCuE4uSDduxGlGk6wqyFFGiyFpulYqsJCsRI1t4YYoR9HpqL1sRMZsQ5eC6shrBmTgbsQuhdTxrbQH7rhnxs7RGmQihsgoxs2eWayXRqAixi3uZiM55pA0RtRNrtAthp0FbYB/5sTSxBLu4tTg7tq/otQzxpbxktRWhthZhqBfBjitrNzW7Xk6LGJh6EKNZM3OQEUiLGRTQsi6WCHeLpGRLE1egtCSLtGhbuFK6ELUgr4yblv+QtxjgjKYWuQmBAQQqtqXFuZgbudgKrZ87uqQ7E55Ltn1bupgbqViLs6dLtkB5EKmrurTbr7V7uxJRtyA7uLj7D7rbu8A7uq9buL+LuZ7Hu4w7pEASEAAh+QQFBAD/ACwAAAAAtADwAAAI/wD/CRxIsKDBgwgTKlzIcGG6KOcaSpxIsaLFixgzahR4S965ChtDihxJsuTGCiDORTTJsqXLlxhRigEJs6bNmzDX2BCDs6fPnxf10KAJtKhFG6goJjWK0EMSZ86YSlVow6KYqv9sYG24M6tAngWTVmjHMCpBMAqgTl1LcuZXsHBNRgQJciVRMf7arWTLd2IFnoD/uf1LtAJRjRU+GtwrkKY/dCr7Sp4IdmBlmIcL7jU2TfFkqWkQ/6N7WbDIiIz/KSZ6DovHzJ99YsEIF/bf0aZNGiao+JkCz7GDJ6RZuTLsknM/rkzjb7fwl6VFGh8cHTfJxI2xV3CkrcLW5+ANkv8mXBzs8ZgGjQ39Hr6mh5KFi+YjVyF0e5z2TxKsXjOxnlbn3HIfTvxddF4I+WDGUV4CDmgTeyNBAAFQYnDXlYMYYqSHSP7wYkN+GboEIUlr/BNCQyGAeFEOx1wYokglspTOQTMSNJtB25CExSVpYPeiSyqKBEGBLkHgj2Dn/UhSVUQmhIRIG+ZWURqOjNakkheFFqRUSS7kyC1pXIllRYF9RRl0hnWZHi9iuDWmSFoOlAaTYp7YEkiXXbnGGIKJ+aZEZfqJmXlmMqSHPIJt+WdG9oUpkIsTgYHQlmDUWFBxSDIEhjCJLtrShwI52tA2sxEpaUHP/JOgqvvdBqgjPQr/6mlCcYkaKpOFVneqRTmKV5Bhbh7U4T+2zkpbqKGWdlloExYEYqoDPfmPpVIoFKxlX+FZEAh8XmssRWKoGB1YxVJ0BEO9KnRXdCEg6ty3F4UrL0FpONroZdJqpIRA+/pqpUE8EfaPBzn8C2+kXiUbppY82VogtAeFEKVGcVlH1C0gZHvwRPYF1jG9DUsp0I0iNfgrQnjOBFYOApa7MbjFLkzuQRPKih62RKWxQM2Kvgxowl/1zJDJ1jJUJkLpHEOs0D7/HBLRInUJRsGdNl1Ss2wdRtMtxrxlNUmWomonWyCEFm7Tu4Y09nM5SNrm11kONLFE9mH9zx04haA0sXDD/0TyQXj32y9M6aQQdN8h/R0cxmYzvfHaDOUT40GrnmX3Qcu8ZEzLUH99bnidS9Q2R4jTW9HnON4tUbU1hcDn0qVfVPlFYb+EVTo/HI747BN9zntGrCuRrkhgZAx77AaF3hPeJG0u2C3KI78R6wRFP1Dm/B7LkTG8cGS99BcJbhH1Cjku0OjHl/49QflqtOHg8Tqux+tgWs375Wm/BH9DrD+z/kBguESywLeQ9pmEfBKJ3mW4JifzEVB/Evldz7oWKgcaKw3/M8j+jJKnbZ0KesizYLWUwDyJDA5ycJqZjV7Ht9gJKIMMIeHQEIK3EhrtbDRCVAWbNjlnfc+GBdlgEP9FQr4o9WxqDUQcCgViwIMI0SUIvJSiMDaQ+j0QcAUp4b6AmBApNHEk1QHBqep1xYFwESNbnEgUByJElwlkT3KymadAdC7qrVEid8Ab+Z44kX7VLCF6yB1HLDgrQgrkjBNBpBqdNaJ0UC19ZTzICGGiyIqAgYLEyl8Zh6eQNA6xInxECH+cJxBNHgx1CvniRTiZkHSFUm4MyQHWwABDuImvIZUEZEg06ToA1vJlr4ziCGsoklcyJB2TA4MpI0kQG6brjuPL5TKrZ7xSMrOTNikhNBeSBkz+A4TS66G0WJkRY7JRJGKsoiGvKUk25vIf/bqDORcCR++xUyPv1KBB8on/kBD87ZeIy9c7t2kS5enBm7eYZuzO1T5y3k0Jd5RhxGDCKQAq9E+ojBxFbAjE/c1zI8bAGjjv+Y8jqJIiBC0Jt86yTpIiBKI9wYIgSwlQn1lqiQRxaB8J8tGEPKOHYGipSy0ivOwdJEjLvORZavqiix6kQSjU6UKk+g+IJURoIfWlUDOkyZpO7ncV4eTcMGIMq0KAqe3JaEtwis2DPMOpkWPhPyAAVyx9rnN1XQhbLSK0kSJED39TZtMUNxKiXS6BpLvqC7/3jGr+Q7BDzQgKD9uygox0sQlVSDq8OVfw5dUiu1JeZb/5zReSDnp+RQhn6RpZnzSKb/Wyz0VzINfM/7b2Jq+FLQxDMNNvQvZltARgRj5L2omEDoZ6eGRp0Qrcp5IWnKk1CgSyalEC5gMLJUpQdntokB5ylynULSVxb2susGIEBHb77azUahD2MtG9FDGv33r7zcOSl1X4LSlT9LCAgqiXpPCVzGYtO97YyZcgAb4JZ2173+eEVyD2bbBk8iHXxxZYwnlT3H8x/NeJjDUjenDsXK3K4b4MmCAQeEaEZ6XJFQtkRi5uSIwNMmOFWMAgYKhxiX8CgtpteMdTWQN9WQvkviS3IBIqsolFXNULK5klD7bwk9liDB+TeMryqbCEdIxll/iTxlzuMktCTOMrixknergxkp18ZpDWTv/FbS6KMT4M5zj7ZA2EfaudfXJkVLF5zxVJh5oJUucS01chFZbIhxEyBgvMbUOLLsihbZIOPiV6qA84CBEAjZNlZLog/OAHp29CBCsYJNSjtskywHEQVKcaJla4xkE+/WqX/AEOBjnFKWr9EjLQItfc4LVLrsCKgwRb2CzBABCMXQNkm+QUfzA2N0jBDW4029kh+cOuCVIDalfb2tbGtkYWgGuBkMLbVai2t2vAjSqI2yKnIAM2qkCMKpzi29Xu9rmnfex3N+QUZXBAPYAwhXBMYQo8SHcNuv3tdE/b3wwRRx1GoI9PrCMM8WhEOMJxjyqQotsLPze7qw3xhMDhCyP/cMMW4hGGSUwiDI3IhMGJoe+Qh/zhJS9IFVwhi0fsIx4sd7nLNc7xdH984TVIBDcSce2cD4Qe7xhBLHz+c6G/PBOZuAcaHJ70kCciEU4fyCk4sAE0OCAWbqi61eOxhXsUowwL5/e5zx12gfTBBO9gAhPOvo8ttFzoYWh7EWTxcaZ/Pelgr3seurGKOjDBFg7IghsaYfUwuCEIeKjDtJmOdFIkPuwvIEQzNmAEI0Ae7X8Pwz5igAcJiKIKiP96Ijxf93+4ghDdILsR9O4ANOjDDW7QRyzG4Xo6LH3hhv962IMtAi6wgQscaMMXROH43pvdCKL4Ah02sHSRe572X9t2/3vEIQ0+5OIE0PdBG3qxgQ18of12sIMTKPF1kSedFKVzd3hO8QVg5AIBucAHzcABHIAILPAO7wAMwOAEeyAOhtdtTCc9sBAcpLBtyUAHJ8AHGcgFXBAKiLAHICgNwLAHQmBtTEdtC3dF4jcZ3FAPTsAHbCAAbPB8GgiCGcgB4qBvyfd54IMBVxAcp1APwOB8MygAGpiBMigCnid7TIg4+ucg3KAFIxgKHMCBocAFAmCEcCB7XTd7PGg1EwgeTzgQ3CAOTgAM0iANexAKoWB+ewB7hreESVc6FAAe/VYQyYAC0uB85ncCufAOJriES1h7CVEFX0ANfPAKfZgLG/APnv8Xe8pHUrAQhpLRAShwAll4frkgAgIBgYjXdLGDAQthBv9whzYRgQnBDf0ng5qYDOb2fYhHiAohDtQQCq/gh7kgDgMBiaAoiwbxC9JghH5YbgLhheB3Wys4FVXgBFxgftJwh0z4hb6Ih3sgACdgB/hHEMnXYMS4FmXgBNaIAwcRi9OYEB2ggZxoEIEYSX3QBwPCDe/AB3U4jv/Qi2shfqYoGfloFPRwAj/4HLoWkNs2kAQRbNxwb/+QjEqSjRVhBhtwBUOgEPboE3BQbhUpELuWkQmpfwZJhqVoivv4HKR4EaI4kgghjRRZEBZZkRcpdgl5bNtmkCRXiglpbAIRkgL/cQWiSBLv8RLdaBAo+RO4NpTJeJGnwJL/gJQEoWvBdpRm8G0f6ZEC8ZM0ORWx2GxNJ40RmSG6tpFdWRC7BgddWZGnYAZUuWvp5m5QuWvHBorzWI8vIX7bBomcF2wTOZFjsoK4JpdiGZBJmZAaeZP4BpVwAAsUgGshVxDXlo14uRDWVgPbZgancHPsZgZzwHA8OJNWk4zBVgX2dgpVsJdH2ZcBOYb/gAFwIJmnMAfgBm6I2W1VCZf1yIMMd5C6xpIsiQGSmZpmYAbI14TmphCRiDj5mJEBCQdDgAEwMJXip28vGWxHx3BV+XHUdpuFiQHYuZMCAQuomZqnIHJe6IUN/xGUxFmK2XiQuDYE7YiaouiXgVmK24YBEYmaNQkH2Wmf2AkL7lgQ3HlvD7iEwzkg6pAQ/wgULHkFb6mUpzCJBgEKBuEOoAAK64kB7bif/Imak/l9Sxee/zAHGYGTA0GJN7GT2kkQS9ATQ3maA+Gg/8CiEeqioLAEMAADSwAKV1ChFmoQksmaTMhuj/gPW3mHTZeNGAAKFAADR4kBDNkQDtoJb0mR2GmiIgoTYegO/2Cl7oClDgqhoOAOONoHN1qgOsqU98ZuSecHSvco/0CKGNCZbImRsYkTGQATxwaiFUGVA4GnIaqfXwqmOaqSLDkGPzCoYzAEJkgQQwALZmCoLv9xbHoqGXDgoGSAE/bZp1+KEGLJDXAwBvIwG74JFJP6qAzhoHU4gabpE2JKEvbJp5bqpdp5b3I4BIVaA37gE6I4pRuxkz1gFKn6qE8Kp0s5khU5iX16BTAACtyJa5sne9xAirXqEkvKojVxqlIxqQxRoi65pma5qu14BTK6BFcglo6If5+nmSLBkNi6pD+BrUxRoFtJEb1plmDape6Qqv9QCyLRlP9wov/ADhgyoCVgpeqokLkaohZxkeyqqhvTk/vaourwlvaqESOZsCaRowJrdy5FBvxqsAOxnMs5jxv7D1Mqav/wp2tqEE9aAnlakNppra82gT+IAUvQCZ0wEBf/W44TYbIDQbE4O7EIwbM4axCwsJwquaJEG7QWIa2yGbRAi7QSsZOPCpsD2rMPOhFN67QLAaG8prNW+w9He63/sKtIK64UIYq6ibRf2xCNqWQByhY9YJJ2ZqcMYZYZwbVYpq5LWRF2W3trmxC4qrZYG6cSkQhX8LdxJqovobSBu7iMWxJ9qxBXG3ZwOxERW3uVe2aIK7gm4aCPKxD46rJPJrcacW0hO6qBu2uG27gZgbdIi3+Rq7oE4QeZC7sY+w/qQLa0m7u6u7v+RrAG0bm8G7ysq7ttGry7S62867vGu7zMOxHIq7vk2bxYC7yN67vDK728e72Lq720u3TSi2upBJshAQEAIfkEBQQA/wAsAAAAALQA8AAACP8A/wkcSLCgwYMIEypcyFAhFl7OGkqcSLGixYsYM2oUOIbGuY0gQ4ocSRIkmDEfS6pcybJlxlvyKqR0SbOmTZa3csi8ybOnT4tpQOz8SRQjqoo2ih6sAKJJRKVQLyadKGahjaoDsU4N6U/b06hgSYqp8I+swApVzY4k+zGl2n/GPM4MSxcrw7QE0f4be3avyLYE5w48l+PYOcF0E1sky7ivy7d918g7rJjuLZBi0mY+Cxkj5HMVZKrV04py5aghPJ/F2pig3ZAfd84F48/06dsSG/PdLfA1yKFmP6Zx1G4obpdpWPouGDorSMT/zonx1w708esKOxfkq33jXEfommP/9wlhLWu+Nc3680h26/iS6Q4uvzg/+c3Cxt/r7zv/H5Y1AunBkmShdbfffmD0RFqBB9rUX0YA/gSBP2UZ2CBJ7qmUDxZUYXQLceJdOF55A6X2D4k1ieGINtaJeGCECdJ3EXghuqjSg0QhkdF6Ndo4Ejv/pJFUVTheV1hZGfrY0lRJGmRfSNswR9EalyCppHJ+EfSkUnoxRJqVV5YkRnJb/nSEa2QVOdCEYIYp0phjXpVGVXNW1SRJKCaEHkIfjnWZmy3V2dtEOjL0Z4z/CBjhEX/mNeijva1YwS1qAtrQlkIG6dec/2w1VZkhFercdgg5wkunoFq6kW+cpjpQhBOh/3hHdmOdZxBj6/1zi6uqUmRff3QGeadISiDE3XJVIXGMrrz26quWjzYbZZQLcZhRa3vpRRaVQVbqbELNQmpRVfGJ1KVrIbTSqbffgjvmoE9ySpB7Jv7JrkGIuiYlWoyxuVe47Ta0VXJwPtlfggBjNqhZH/aWcMCXajrnwz9hNRw6/0KskV10qvmMQI0WlG9IrzFmasYaY0SwQuVONLJYg1ogR5AUp1zRxwgJWNCWOBekxKw6q4ZEEgLJazNJQUv0ckvc0nx0QbDetLRAy8SREKUVpQtyyE+TZO2rAuUpkBQILUPSM44UPXXXGEU90NdiunwDmUaz3XY+FJFo4kFkK/8EAdcKpfHGQGnUbHdFZ5KUWssSORLju4dLJPZCxRaLUJ5mr3Sy05G/t/dExpBYeOcanZk43xfdIWpBkye0xg9bk47Qw6eT1HdGIcgz0K6yS1R7Q7OKbJDl/2SeeUbPgFA0770T2tLtdyUEhjC7G/60Hm4vRO0/xUK/0ax4E16fI3+O3nxN0FN7vEHrBw/tQW88bv35EknhftlAieuXBeWaL3v5RVGC9wzSt99lKTkgGMPuese8f6yNewS5A/FKIsG72MA+9sEC7EA2PyW57U8NRN3YJsgQ98FNIWS7n54GYoMfwAoMgAsY45wkERX+Y3UVjGBGbLgzMgkkHcpbHtv/ThikGFJkewjh4UFICEGB8PBdyfGAMQjXQUD9IFUGvM5rpli0KlrqMkas30SQaJEBGsQYjfIf6UBlxoEIUCBMTJ0bE6JETf0jBx4gXBi7tseD1NFnByFjQf7oxB/aUSBYQFEaHni0PoowgAn5wQZ1xUj6DZIibXRVHCUyBljdopK926RBZiXKgRBSI0DUkhdtFL5DGmQbq1NIKSdCPEEepGe7Mwai0uBIZ2UxIdOqTPY8cAsuCvF8qQkmQWb5j1mlUJSnbKJFdEk4UPpSIyQkHjNpAgJFWhNQv7TIrKIZMQKakiCxHEiCsKDA3vQycraEI+UUQkj7YUQPk9TVOy35/482JuRn2pQlRtKhO3V+82n5SCdPJGjGeA4kHTkgCBha1zwD2lKQxQoeORHyM4bYBwLGPBEu+VmRn210IHqY4dgm8iRqromkE/3HGsJpThRu85zTzBcEDkrSyhiDcTvt6U1OukCErKGdYePphShKkZEKFJA8CUE+YShUiTgUI9u4aaNI5EKCfLKqDblqQcTakFuY9axnjVEqJapUN+2zWgOhaUNIOFK0opUgIGUdUyHWx7YSkSFZjSuf7HpXFFEPr21VUitZYq2/UoRrYDzrQULn1cTC9B9Odd1BQAgyXTlQsjH8KWKF+taFJK2sgANtUQVyVLzuFVCpOYJCDfLakP+A0odlQlS+pCo8sEKFl3aMbAw7WZCv2o2qpaXJli7Dy8I1SrIEWeuaLKukTyYoRtcFg3a3u10HCgRRydUI80CVDspO17dFBaNn1evZhVB3IS79rnaHKFOwEQRAje2JYyUi2sqityUGzIdcE9Jfg9pstiSR64ALsuD7IlW+9EOwQBr8jwEvNiQaFFlt/7uSC3vJbUHlMHakq04RjzikEDbxcVB8og2ruCgWEFtMX3ybAofNxTT2ST4e7MD3Hu1jEBBbZnFc4o1ggYhEznFDMlsRPURUr0pWTHlp6+Mok8QC+EqylV2CZZFVecshMS9bwQwWG9+YzFHJRz6TimaoHJn/ym1WipMN8gwmx7kmeggiQep8Z6Kko8te7vNPAL1nLQt6IxZw6jNOe2iamFmkjeaJmrOM3knyOGeXDkk71/yPfCzAIHrQA1IfzGmCMPofeayJSnv3gAfgL9I1WQY4DsIPfsC6JhqYtUFqfeuagEMDu7Z1r11ihWscpNXDbskfMHAQbnAj2SyhAC0OUoVnQ1slV2BFs0lxbZXAAhrNtna3RwKHTxuEG9we90hO8QeE1EDc6t4IN/4A74E4O94i+cMpzn0KZ/sb3xlZABwIgm5/+7vf6QY4RaQ9kGq/u9rOhngNSFEDhTekCmXIgzlGwIMqVJsUziYFyLlxCopTPBEW/09IFcThgBgkIwGZCEc4ptBxblShBhNPRMhFXvGUG+QUWnCAG/axhRWEIQwxD0cwIA5ynkf83j4fyCk2QAIv7CMe8ZiE1sPQCJnfA+LoxrnIQx71geShHllwwxbWHgatTwLpMx/BzU3OjUSAvAoJ9zkGOGCEEUzA6ltou9vjEfMgkKAGiRB74hffc58rgu8OcEAsvBB4t789Hm4IggPq/u6CT1zkUT8FMzhAACbYAg36ILrlJxGPKRQDDw6fuNhx3niLi4MQJuiFLIxw+tQL/u1biAEebCGOndOe9qQ7xcAVAwdCEIID9TAC79GQhX0cPQxbyEIRbOGCDoy97iIHff/z6g0VOLCBEM3gwAakzwQHjCDt+oiFAyQgChR0APFi37klmQ2WKiBCAFzABRzQBnbwBS5gBExAAkxQB6JAB3RgB+KQCBKYeLSXd5ZUBUpBCjggDSeQC3wggBywCu9gB3awASRoB9TwDjenc3RngZYEB32gFB1AB7lQgyfABenHAYjAAtLwD8DgBNKAA3bnbBIofr1DfgMBCkXBDfXgBHzwhAHIBaGwB1QoDT34DxEochQ4cWVHEHCwAdIgAGwwhgA4hXtwAnzABsnAeRKIeHbXhQQhDmDIBWIoAALwhHwghnnwbicne7UHh/8AB/UADHuACKFwiB8IgBEYcm5ohCL/hgH81xPc8AVASIWhgIYnsAen8HltOIEktW8LAYo9UQPiIAo3+Ap8kAsncAK98A+dh3ik4IkkFYmKUQUE4IRskIqriAMC0XnOJnZCBQu30QEocAJ2qIonkAwDsYXc8G6AWBDcZothKADIKA7LOIGx+If8RIt00QHUkIaruAcYeI0TiHK+tXwKwY0uUQVfEApssIq9UHu/mHgcpoSJ0QFhuIqUYBA654z/dQVXkBiwYAd3eAIdwI+nYAarlhiieCAN6RLJEAp8cALjWBAeMARDcB0PyZA+oY2BCAx8sAdIOAfcMAToeBqnkJJwkJIpaW//8GwbiYQicZILIZMWQZMD/6EFfLABLigQc/APP3kccDCUBcGSLVkF/fYPoPhvAiFuNgkVAXmTe7CPC2EGuIGOkDhwQ0mUAgGKLKmUKcmUCvGU10EJB1mV76F8y7eWgThwyheIothvMFltCfmSz2ZtSNmUvbgQ9kgTTlkQcFBtDGGO14GB+1aRoqiVbjmURhmI/2CV/4CUNmdzSmmX9/aHCUeWJBGL/cgNQWmOnqkQEugsLemY++aWjRmWdLlvzhaWI0d23GAGJzkHkFkRFPcPCZdzndiGJGcGodkQhEmaG9mSKVkFW2kGjVmUd+lvsgkHUembjYdzFZl38GZwdjlxRIidnimbZtCdONlTGIkBVv/JmMT5kubZlFaJAUMAC3DAnf4Gckl5EH0wn/MJC5AIlmHnbHNwCvvZnf6pKj2gDjVBiyRHckaZkrKZEN3ZlHDAbDEoEO4AA2QAAxRKoUsAAwIhjFtplMiJnP1GkirhkQLRl9CoEbAAC1F5EBspEhsJco5JckOJAScqjAjhDkkooRSQozqKoQUBCybZnitJm5uIfwtBmzVJEEtAEPRIECsqEEvwoETBf1D6D1PaEPu2lAOhlbDgDkMAicwGiX2QpP8AChQ6oRQAAzkKA2JaEH3Qpe3Zn6cwgf8mk0H5D+JJAVqJAYmAAT23iQJRCzbRBz3gEl5ZpRgxcLSomCfqDhf/uqNqCpApWhBDgJwk6YYS2IzcsJCl+Q9kgAGGShLcQKMV0QlrOqACQQYUoBHoaJXzCZAV6g59cAXzmRDs2Z5u6Ad+kHjNaJVrsABjMJ/LuR/qQAZFMagWMaUN6qmxKqv02awH4aMmyYmyaG0e8GzByRIiWhKi2hNTCgrqOBDEOhBmIKPL2qzmWqXrKavNWI4d6aT/EJBNWhLqsK2VQYuw0AeeyqzNqq/32gf2OQRX4A5XMATNSKQu8YfoqJkrgYHb+qREEanbOpT9eq70eaLMdq+Q+qkhkXCpyqkNQqwZEKlSp7AYoY4+Cokn2qwniwFwkJEs0ZBkkKTf6ibhShA8/0puSxCpirmV7QmZInsQ2UqiIypUqWqsVGoQHXsQLhuVwCYQM7umN/sPGXCqWZoIp0CvyValxkYQ/GeV9/qMYFt+YSsRkFmqBCG0Y5u2K4G1CPGd+BavF7EExOq2Pke3DfG1gOiyI5Gtd4a1P3u0CIG2C1GzKfe3Tqu2GWEGhCsRcAttjWttZtsQ7rC4h5atfJulJhppNmm3BiG4E2G4iCuaBAGooSsRfmCnpZu6NUEGPam6CUG5cKi3FcG5UXcFtOu6GnG6uLsQp5u0YZtuvmu6iHu7bKq6GlsQApq63ICOx7u7uCkQ1zoQyeu8GfoPhEmy1Ju92ttrl7u93vu94DHLEI0bvmOLvapbkd8bveS7vglhvuz7vvBbdnQ7vvELtsTrun46EGyLu637vTN7IQEBACH5BAUEAP8ALAAAAACqAPAAAAj/AP8JHEiwoMGDCBMqXMgQoRgQYio0nEixosWLGDNqnAhR4saPIEOKHIkxh5hzJFOqXMnSYg4bKFvKnEmT5BowMWvq3Mlz4Q8aHnsKnWhjKMifzpwZXbrRhpiiYgYWXQi1KNSGqBJKrLAmSVKmYD9WiBhV6LkK57BcOhezXdihUysGRTg2ZIW5ArcODJGDbd63gB0SHFuXrE6PEp+18js2Z2CaaTTW/VfXY9mQjlHGRAnBn99/lx+LNni5rJiIoO+OlHiWIBjPW0OPng269sDKf1UivuUILUrZtDUCF4l3YOnUIIuncdQO7eTgLCF8PG2b7kqJYpijrQ5dpQe7B1HL/zyXXdvd5903SieYb+Zw0h8doWstPv3s9wZDEFwfn5dq/PYFdks6AvE3nj8t/BfgghPpAZIxQBXHYEjUsbTGGg6yhIQc502oUmQfEThUDsecJ1FcHoIEIHRrkEOZhCluFFkaKyp0xFBrXPJijCDp9w+IAqHI0x0Y6ZHDjjXy2BCIQDq10xpKEJTkP3oosCOQSsqIIo0NZegeZQZ1dmWWMk4pFGLcCQSGIxFJhCWZE+kHJHBvTlfQLQKJaBCMBPHW5o91wslQVIRGFlqgCyF650DPFAQGRcu1KYaigio0aaFlGUrjnAINh+dAjx4EQaMFRcnQXMtFNhallSY0aaegof8Y2lUEtoeQnhhdFtRc2aFD2autUjRVppkmxKpG2wwWFV5zveHrqsGqaByhCCEhk2WlEeYIL2QdK6itBVHLqUAz/miRtw3NRZgY/tDw66fRVmRoeJE5NeNlWJCrb0G4KgSvVrYZI8ev6MZrHKCwHlwwS8UhcQxoUf1rcEOyknvpStbuO5FEOfxAlpkTS5kGkwyJGKpBEtskT14gh6zvewY2lLKlFq1xJMQuVyRkgwfdMnNCJ1MUQiuEtqzkGjz9nFDMDOnhT6dG5/yP0hmZKlAcy/yTtUEjN/TM0zhLbVNB+UIQNEFEFhQHQVj4WBEEjkBNtdgU5SsQuALZPRKra0L/vXPO7Cz0L94IJevaP1h4eRGrabxRVAVZ0X03T6RSlOHZXDtiAyp3zS15niT1q5DeS77hnzMV/P05SFJklDFGNph+3sJw3pgSkWlbpMQ2hJceYeqrb/S6Rq1/NLIFUZznefACDf+P8zIrtDZGt6SxTYl3qc48Qrb/UzxCuLMEpM/bJJEVKsvTHQLpDFmd+0VbF9Q60ijfgsQl9Va//UC3MA19qXBJgw2OkAOfGXB/A2HaRb7HEAYuLg35aIUBwZC+aIEIT6JbiOEu8j6GdDBIt8CCMaZ2wNVhiWppMxWRrEYSBx6ERrcIgeZskAafba96P8td2qTAwoVYzW0NcSHX//TgCAGS0GWVK0hkKmiQbWzwIEJESA8HlY434NCGCPRh4aa4EgaSCgxWtIHPaAcnIBqEi6O5xRsoWBQmtqpcCTHV1pSQtg8O5A5T/N9HTHeLNpKxUm4kyBMJQseBSMGOFhEiH23ggRpmsSXvQ6NAoviPDkrnDTToI8KCR0ZEfsSTCnkDBGroASzmrHsakaQH/xGlQB7EEVGY2tT+GK9BDvIi22ChqdJ3B0pej5RgwNzEuqc0JNyycCtxX0KM8YOBpIGCYutd+1h5kGOCxJMsPMLKyOXKeOmxkgIppEFWKE6a2KxP3UyRNCmCx410MFCUJMgaWuEaWoYslxx03UVCAP82PJlSbEzLFxK+KRBQlpMhCpQkKonYJ3t605rUnEj8KhJPgjwjbvxz6Ook+b0eVjScES2I8yDwBtcI85HThOIk3SlJMMIrmCgdCP1QqRA8fjQ/E7klSXnhmnQyaJ38SghBCdI6UF4kiQIRZU9jShvMYXI/J2WqSlT5UaXyz6chyyAy5UdRojYvIW94GKiiKlUtboSFyXLQo24BTYE4QqwFImu8sIqRKD2Ri6bKhx4UKJBt/CAN64Ep3dghV4rQD6gW2cZA9fqPYP6zr9tUU2FddjZXmrEhuxvINo6whhCotZg62k9ZQUK/od4Iafox21rVdJB83Gyso02JtV7HvqD/sbWxApHYPB012RhdtiFk7R9CQiXYjEQ1Mvzk7cQEStPhLoS4GvnZEnMrS3iVi4hYKu5oH9XbxRFkfNM1V9eeYUV0Bg+63G0sd7U7E+tSV5ZMIq9yJQdd3ObWgPj153s/pETx/sifYAwaGMwWW1DJ8iN0bewaHZXgALUHXOyTJ+L+Qb/AvGEMjuJrgUWC2IVYwCDsjVZzDTJUhnS4wwZBrAX6FeLgjVikE0Hxi19cEGOwuLsbRgiKuacQJGAYqjkeTT6aadIgiwYLRIatkQOzPhAvOTBYqLCSK6W4niAVI1cuiJFAjOMnt+QZr02ghiWX5QL9Ix1nU6BWFTJmg6Rj/4QFeUabvZyRORPkzWGyM51lko4PO6rMe96Jn+McaKYM+nCFNsqKuZzooWzjyi1u9EwscOVRSbonxqjyPyx96Z0wtiCc7nRNhpxnUetkDUlOIKBNTRIsLEBUrKZJCKQs5ljLZMsg1rOtMRICOMdZ12KrspfWrGWGYFjTCwmBMDStB2QXeyDOZrOoH2CFgyyDCLtmiQbAcRB+8CPbLAGHBgzibXCvhNvd/ra5SWKFaxzkAQ9YN0n+gIGDnOIU8h5JD+BwEG5wI98iWQC/DeJvgIeEDLTo978N/pElwELhDP+IO/pwEFIsPOIZ6QMrKs4NUmA84wlASME/fhEMQEPkNf8g+UXg8GqIq7wicPiDQWrg75p3/OUMiTlB/G1xblShBj0fOc4NcoqYV+EUHbd50klRA5oLfej/OEUZHIAGYQQjGBM4us+50fSmM50UYE8E1P8hDiOgQR9uoMUWMhGOcASjDEgHu8293vShJ+MXE9jHFuIRhkmEoRFtnwIxuE7zKnQ8ET1P+cthYYcReGHvfJ+E5BvB9imUgelOb3rNma5yOLTBCFl4xBb03nfJhyETmZhCEAwvd3/XIBFdVzk9ECELNMTiEY8vvem3EI4gkKDjmuc64uu+PzjgWyin8IUPjMCEccQi95I3PeCDMA7Ddx32Tvf4/pbwj3r3BA6E4AD/AYxgCwd44/HRn/w9ioGHKlSB6YmAPdiBjsArEGTgNelABEzQCyOQ3wFZsA+6Fw9uEAR4YAviwHOEB3Txh0AUZ28zAQuEEH4bUAf/FwtuEA/xsAVuMALjIAGiIA5gZ3EW93rEh3GwIABnYAIc0AsEYIFMMAKxkAWxgAa24AKigAIiCHSYF3sbZn8sAQcswAV8wAXN4ANtYAdf8IJ18Aui8AV0QAdO8H4M+Ho993L1IA25kAsnYIQc4AOr8A5iaAd24AROsAEj6HXxp32PBApDIQ50cAInwIVeGAqIwALSIA3A4AR7IAI0J3fzx1Rw8HAKcQqESBL14AR8IACMKABc/xAKJ7AHe6CFodAGSOd6Nad4OHcKXwAMXMAGoCgAfBCJJ1CEHCAOJth1NTd2cNCJocAFjcgHReiI/9B08ZcIHcd5ieZ9I8EN9QAMecgCexAKr8gFrqCKpICLiCd2BXZ8OpFy4vAFeyCHoTCNspgM/5B0XAd8mjh23PAL0gCLbMCFsigO/5B4t4iLOXaIO9EBdMAFn0iOq3B8iZeM9BdkvJgQ+AcSZfAFRPgKcsgHrjAQXAeIDWhkQFgTNfALe/CJAfmAAlGQ8PdkfQCRhRgSZeAEDlmK+zgEc8AN2Dd2RPcFiyiHbXBxAmEGBcmMIkkQHbAHAlCKOEB0udiNC4KStP/hjBpRBe8Qk3zghgaRjLAHHfd2bwJhlNlIkDqpExbJEqRACaIYCi1XECBpk7MxcHAwcPiGlMd3cTjJI+IQCnxQDgkxlN2RlfyGf8Z3lFGHb9ywlQvnlQSBdDoxBBrBDe/AB5RQlgeZk1F3lGgZmALBb1vplvdWc0eHdKdgBknZmEsJGMnAB+aIEClHc/axj0ZpfEWJlkUZkWyZktloc435lVWgkGKneMzIk19JEIzJI52pln95b2j5mQQZkW9ZlDbHhgJRmgdRb+xYEI8pEB63cEDXdbYoDrypEK2ZIsn5D1WAlX95lLKJAVlZlI9JnYW5ioSni2y4jxaBAUOAlm//uYCatxA3NyE9wBDNORCnUJrWqZlFZ5ccF5pKNwdm0JoWuZwCAZ7/kJBX4A4AegUCegUVGZ5z0HT3KRQsGZGkwG8JCZQ5NxAY0JT3hxCgoA4X+Zf5qJ+eqXiMSXOLCQcYMKL/oJ99cAVLAANLkKLcBwOgAAoAGqAC2gewgAH3aQaLqRMsOhCvR5UDQZgEAQslwH2NOVEgAQtIOhAQ2n1M+g/haXyE2ZocCppmMKHeh6QVCQM9kKIUMBAp+qLuMKNDcKNwYAZoOaUCYZULcQpEmo8jYZW/2RILt6T7SRAw4AHGt5pMOgSwUJEnWpFhCgowIBCDugSgcAVPiqMhmpVm/5oQahp1HtcH+eidKQF2kooQJcAT7EgGBDee2Vh0TjqifUqgBFqRKwqERCoQfcCoi3lvZmqjCXoQDThwR8AOPaAOW7meYUEGXUqbNTGVO9eY3SeiFUkGZFCqFUmgCIGdRXefi6moVfqhSgmk/+AO/7CgLaGbGHGIbjoUVzCI+zmhFUkBJUAGfvqnvYmdilp0z4oBHgALZmqINHeCO9GrI3F83ToUgbME5woKS0AGE9cHK0qhw6qoc+CqIjoQsHAKfakTv6mtJPGYFJCQM+EOLtoD7qAOPUAB4zqg50qxNVqm1pmjCvkP3pmvS4Fv6oChA5GeJrubI2GqoHCiS5ABFP9ABod6BYdakYNZporqs5S6EXrqrxQQpwvihkugDqkKEjTqp1fAsaCQAeoAChhLo/XmrIt5sKqqEBArnwbhcEG5PQRrpwJxsxwrsDersWSgBiVQAjAwBAQ7qGVrELBgr27Jaty3tHCgs2SgorBABp3wD0AJClopEBQ7dGW6EFMatFCHf8FZEC7bkg1BpwNxBSVgrZKrEF5rEJibuQOBpp7LEOzIuAYBChTwuCJ5uAqBsiiYEnqKc50rulv7cbFbEKS7ELdLcnCwtBPBDZubb69bEJTLEFcgt6GLEcYLdbVbERMquRhgtBXhByKJugsxvDinuhSBvce7ENz3qB9HvQt8wanby7yZC70LUQncMLbjexC1wLobVgPgGxLYmhDt+w/qS3LBuxDzu74IYb7865n8m7vS+78L4W4ETBDum2Pee8Avy8AGsb8OHMEiJ8EUzBD5W8GSq6sYvMG4u741YHgcHMIiPMIJAbEknLnxe8LjG5wLrMIuDHUJPBoBAQAh+QQFBAD/ACwAAAAAqgDwAAAI/wD/CRxIsKDBgwgTKlzI8GCaVhUqNJxIsaLFixgzamz4UMy5jSBDihxJEuMtEOc+llzJsqVLig/PSXxJs6ZNkifFiLnJs6dPhmlAVNj5s+hLVEYL2mjlzFnSpxSJDpQ60MZEqv+wLpyJEIyjdlyhit0oZihXrSJVGvTqkWDKsUXRMjwbVi7Gj2ELspU5UC3cvwl1Di2q9pajsn35AuZ5CyRVuxol5hXINqzfxZgFEpWM+F9eyBUt/zOM+OPbzKinCpwMeiNXr+1USrycWmMano896yYp06vnt4prC59ZlupQwTpJgrkBduZp4bWNE229cbnnCrL/3YY+HOPkiZVlmv/mzhIL+YTL00Qc+P2845Lb/4Gpuby5wODuR8bPL/+G+vb8kRdCQkhk5NV/AbaUBnULQcBQCAOOlN56Cbq030bmCXThRAASdCCFFYoUYVaYdTiaI2mAFeJKYmxYlBIFQfZhWCauCJQYVmlGIkMMMpTPP9uwt9CBKgppo0Ytarcjji811hBieR3Y2WpHIrnfbS4mdERLrAlkWIog1ljlQvvt1CNG8ymUnGdUSUnhYGNW1NiGF2Zp0BoHOUjRjwx9ad91cdqmoZk6SmWnQgVeRONq6ZU1E5yBVhTfgiQmGaOSDD1zUDrpIIQEn6sVV6l8KF63E6SRPqndpDbslKNmt8n/NaJGGS45GGIHZvXomakSql2LRLlIKZD/wLjQrBVtxuaXooqaqkW3vUoQrwbpGZlqt/jHJmfPZmTpQAsOaxCyTBakKUNpHkTcLW/Eela3khKURrjT8kgTUdnehiq80Gpl5qFkahnaaG/wkpWv/FKU47DUHpTuSPnqenDCGYnbE8BeOmLwmmJSTJC0IKXbaULILvTlxB5bG1LJK40MckHsbtywx+CGpDJCUlxkmMw03xThyBiFUKvJBaMs0Ms9b4QnQSyvhEoaKDY1c88P/7P0QXgaS5mDEJIUEdTOpNKUU2smbRGeW25pUKI1oYJKBVCroswsY5dtNkY/qi3QEUGO/9S0DW9XYIMjXVhiidjOoPLt3RTpjdAdJekx0C2NuQ23I87Mogzi/yCdMKgWsW1Qzv8MPRHkCoGRBuCXh52KKk657STjPmmNOkG3E5QOBBBUrt1XY8eOFO0+XkS6hwb1PVAcCqUDRuWG2VDB226jYgPGxFsE+R1aA407Qcv8Ez5CIaRDuXxv3GJDq9dfn/1BelzdkPIbHV+QEvno4fwtEKSP5f/vQx5LctcQ+xWrBCF4HgRu8DzKzclzjPOeQOjXENQRcCEXxN0dOqGHW4DhDQ1UH5ZmZ7ZJ/eNcBtHa/UIiBRXiDHJjSEf6GnOLNNQQe90i4ekEAiMK0oR7ncDCDf/ON695QTBVpptclnKWOyUYkCHy0wj3jmAAB9YwKzi0kQT/IbnReJEhLhxdQ6o2kAxqsBMGMN8NW5XFI0VRQ5gSiOgEYsaaHO8OUuCeAX7wvCIuLmk/0KHkCuTDgSihjgMkSB5ncATz/WpeAZzI8bQWxsdVcCGLDCLlrvfHEuqQjhjkIc4qiRBjHTIhd8DjDP6htnDZ8H2HQmQoi0WQQhoyITlbRjY2OIZHtvFZn2TIE0tZkWEaRJd32IbkIPnKnoEuKbYEZUJ0+YBODCqOkaylKAtSR1kKUJgFmYESrLkq7ZDxc/IqiNqiuU2SUPB2k5yBNZf5y+xF04Uq5J5BvKn/kGzgT0P17JkL6WdGJi6ElBQRJ7gCOqYjvJEiCP2HMRV5yRTOQHmQNNsz53eQiGrElvHUW0azKZClbYNtHj2IMS9IxjoqYZULJelBTirFgRiTncW64EvlxVCPOW4gykNdzqJpRo/m7njbgClAZToRtk00kRM0AE976rGNMiSV+1xIFxnyKQOkS3XNZOpArHrPilwQdE8MgRUMBq5zitWq2ktpPuZYraLFVKw3ySdFJYpUyoBwUlRNGgoJ8tOEkFIKOUPsNo4QRhVCABwqGyleFZLEvU5Ea0iIKP9ugKkivs+tDdkqXRUSJHwqwZSmpAxl1lrEInqQdiH4JGhLktpb/9ISZk76a2sDmyDQzVY+GEniaG952m340Em30W1r8RrMhkBgsKVDCP2QUKAt4ekZZPTgDQy22+w99CIPS9PNDqK3rp3QIDZM7z+soLpVSXayXaGMW510vvM6TCHITcNywKqdK05WZdn1EkuuiCU4/gOESnJtNr86nwA3Vz8CTie72rvUAKbpeV6koYYfTBPkEixNIwzghh34xaTMSUNO+mAf+xtW+Hblty35oMpILNY1mKeyPbjJd8ERRU65ODNHAIdBtvrjiRS2JUI2F4wni4QjEzYkGwXHTyGw5EgNlztbknJBdldkzGiZILzr8mKS7KEqi/kmVqjWeM+clDcg6/8Z0DVbnLljASL/I8xsFks6LLAWM99tzQLRFJ4HMueVWOBmg87zU4yhZkWLhc8FobKjn/KMbYy30JO+CaQjnemkbJogzwB0p1/yjE8TWtSjdompA43qVLOE0dXCtKtZYoEtgkHWsy5JrRuda5us+oSt7rVIfg1nYdfk14k2Nq3jnGxl6zrOesB1r3up1X9Q+yAWuPZA9KBtg/Sy286eCDgecEx+hvsi4NCAQfjBj3OzBBzjKwi73V2SdB+k3fQmiRWucZAHkDvfIvkGHA4Ch1MAXCR/GLhBqsCNg4dE4Ac5RcMdvpGEH4ThFK+4wQ3CDVJkXCMW5/jEP36RkBek4yT/x4jJCcKNkaecIisfSMtfbpE/bPzkLqc5Q2x+kJnrfCI8N4jEfw50hbO84zXIOdENsnJuVOEUpOBG0qOu9KX/I+j/aLnWGd5yiVfB6gKpQhmIgY9SEIPrLa9B0tNOdVJ4/OenqIMDYjAFIEQiHFOYAMOTXgVSnELiWk/6z8XxixG4YQuNWMEkGpEJvPNA6jWIuuTZXnWHd+ALsfDCFuIRjzBMYhJhaPwUeID2lrc96i6+uUvg0AYSeGMfW4j95z/P+HDcgxhSp3oiTH8KjE8WFDThxgt6gYYRPGIfsPf858PQCLwHoQqRj3r0205yODSjFw5gwgj0sY/Oz34S8djC/xSKUQa1R978au87yenRjXfIQgJMiAXylb/8LdyjGEwgxdTTrnapw9foBgELIfECEcABv2AEEuAAWeAGjfB9YeAGQVAEtlB6HWd6NTBpfQAS5RABJtALRlAHCTgBXuB5YRAPbhADeGALLtB3SdeC0neBHycEhEAIvtALB2gLTBAE3OcG+jAC4yABooACcKB1kyd1ifBjFOASIsAFryAAzdAGG/AFB+gAaIAGTFAHQYgCXyBxf6d13PB3KScO0sAHJ8AHzdAMHNAG77ABbLgBdEAHdkAN9SBxkeeFPvdjGKB6I3EKX4AAuZALJ8AFzeALHIAIq/AO7/APTkAN0tABSP8XfWt3ZgBIEh1ADWVYhgLABaEQCnuwB9IgDf+QC0KQdtyQCElnijrHDZTgBFzABgLABq5Ihp24B3zAAeLQcqZYh2+nc3BQD8DQirAoAGSIic0AC26Xe6bodkt3CjgADHsQChzABZrIBQIgAB0geeZHdZXXZXk4EWYwER0gCp34iZ3IB1zQBv+gdongdklnBmawjb02BBNRBb8QCmxAjSeQC3wgAJSQdfz3he4Idv/wC+/QhGyQj/s4cLunf/13Ct8IduLwBQYJiOf4duZnilonkFVAAK7IBntwAvw4EFG3jkQokKSQDKHwioAoABkokrvXfyQngAohDizgirToA+7/QBCJQJJwII9HAo9PAZQLAQu94Ipl+AIFoXZzMAQ/8F3kAYYCYXBSKRBCCR1aUI2BKJMEcQpDMAY/YCN/N5VTmXVU+RRXsBHikJInsApKt3ZVCR1GJ5VhOXR6KHPQUQUsIIz9eBDJuCJw8JcD95f/EJcyF5YZmXNfR5Zi8XY4IIzigBA7eYRHcnOAKZhCJ3Nf+Hdf53IT95YLMYkLhxAdwAUsUJf/cIRTFycGl5j/cAqVGZh2SZUtZwYFB3h3KBAY4BNmgAGhkAcKEZmRkoQEkQEUMHBkAHxLUJwYAJoG54W2uZsDAYAwqBAPuQS5SXC52ZICIQRLwBBzYBQwyJr//3CdBdEH3dkQ2rmVrTkQpwALZwkLy/kPGSCApwB8J1eWAPidLvd2u5gQA/eNPdkH7jCgBOoO3ZmTiwEKSwADA4GK6kkQCncF9kkBqqduFHFzlPl37tkHEtqa5ykQsDmYXdhwX5h1N7eLCjcEZzmYlQkLoHAFVzCgMTqjCNoTwjlwfsASOVYQGbARk/h3tTmYDbdxKwqhBKEHffCO0+maGNCksCCPy0mbf0mbGMChMSqjV9AH5EkQD1kSW8oSLaeVBkFOJDGXZgoHVQoLFKAOZHAQFzikaNoHViqn/9AH8BmlTYqmcNAHHnAFy1lwXToQtDkR5LkA/7CjirkYbToS4v/5dFTZe1KZm/nQSxMHpE4qoFnakklop38KB+74l1HqjlBZEKZJlqeQpf8gpj+hqhXRkqyaER7He3JZokMgcRiwBHBwBWvaA0ugoC+qnW2ahLDgqYCqp2YQlp7KEBjgp+rwhSjHE4lQCwMBfOKZGaxZoqaKpk0KCurQAzBABp1AAYtaEH6qrQ75l3/njt94Ct9JEBiglX0Amj3xpTRBngOXnhkxcCTKDdoKC7Bgnt/Kpp1gnwPBoFrqqed6rA6prq45mElap0VaEwZ3nhQgpv1pFA1HBjmGoOwQlYnKEPz6ru/qDjBAARRQshTwosL5D0m4BFcwBKAapQ4JhlUKoDX/UXADQQHWKa/nAQrAt7I5Oa5bCQf++q6gYLIm+60pG7GpCgswoKUvi6YBiRHbiKgCAQoZGLHTeTdHm5xVCgMlkAEZUAJhSwFh2wNksKI+6w5ZqgHsoA7uwLMEwaADEba4+aBnZqnmyaYa2wPqAAN+y6Z2+qI+66dgW7d+KhAPmYEfaqSu1nUYAAolSwZJCwOZ6q+gGag094V9oKAw8LlYe6eWGaiaexArS28Nh6A5+ae0WboZ0bjhlpNF6roNwbMEK5AJ8aoCsbVgh69XQLsEwbS4O7wM4ZMhkYHAS3PCmxAYYLK622s1GrzUSbwWYQYVexHPS70JIbQ/l7zKSm+lqsoS7ml1LxsS0qponmkRFzsRy6u9CNFw+Oq+8isQOboRFMC7L5e+BSG3eVsSdOu9ESeQ8Yu68wsVHmee/HuZJIW/BsHAcEGn2dSumZHA6/tjDtwTz7sE4Yu79TuYA4EPBYwQGzxZ+hvCJvwPHXzCJ1zCuFuVEqzCBHHBIczCFDfCMHzDONygNjy/FRybOfzDDTq/NDzDQFzERdzDxFt1Mjy/Ozy8BpfAmREQACH5BAUEAP8ALAAAAACwAPAAAAj/AP8JHEiwoMGDCBMqXMjQ4C15Fc41nEixosWLGDNqxOjhWIUKG0OKHEmy5MgxY0CaXMmypcuNPyBIfEmzpk2aIVLe3MmzJ8YFYCL6HEo0o42ROdA5K8o05NGCNsQUlMrw6UCrCqmiMrj1nyNeFZwtbUq2JVWVKlcKFSgGpCN052YSTFuWKdaJVNtWoCoQJN2MEuWe+9j23xttcdf2rcu44t9/e/f+47tSopjBjhDHbcw5o2SQhdlOHr1Rbt92ex1dNt25tcXCZxc/Btz3XBpHqIXOds17omTKI2fechSRLuveyAmGhsx2d+l/YIgPlp3c5pqSkiHzzQ6auUgI/j7O/5xevfzcvM5JPgs/WKJQibfMmwdOUE9C+vcF6mn10W/79PIFOFIaAoWQQ38C8kSgSc8IBEFB+Yi04BoQfTRXgi/hx9uC+ZCDIEHHYShgCAdtQ9GCOXhkoYg2acgSFgghMdGCSKgIIIsm3YXRddeJ1pCMC4mRhlTGyPEhji3BsOA/Q5aUTkU9KjeVGFL5Q0N/jy2J5Eou+kSXkFK9AdaKW7bU5EZRhqTEQFLxBaZXY5JZpllSDUlglwOFkOZEYLx25xvoYDmnmW+OhidLEU7F5oJvpCHooCSxI2VBBGrZk19tTnabDY8SFB+kGKVh551Q+biQiQc9OVCf0FGU1m1UHv8J6kqkUjqppQsdwRCqBuUVnV5yzlqSnZOaBMGDJSKkEgSqRTbQjcIuVCtBogo5UKUJwahQogkpsWdaFazX1nKxRRuqQGdeBRxVWvKK60ahiaFHeONeaK5R14KJrahXDdXkfpFleui9QaLLZrEMpUvRHQnduUYOkxX2G8EiZboktqQV9OC7Egq0xiXaDUzxa9Qy2WWDLnEoT8TQjtzQgjA3hLJCyGZE4zER57WYywni96kxOFO5XcY8V8QvSZ8qtKaDCH1qgRw521s0qwJx2xjDig70qSM0RF30thnNnBCJyCZ9UYO3iIHKR44680bXQn/dVM0EMbzm0gItQxAWJP7/86QNa4ulijNfeS03T1FqWxDeFKVzC6fOpCKJKo5wKjSVth5+kX3/rJHPngNZ/c/MMOo6ERb2Oc5pKqbM4s9Rl8etOUaq/hPh7QeZLhIWMMKQDhiOpqJMKv604wwqsWM+e0V0h35QPoyHpLjqkTvjj0DIJy/y8ghxK3pDzRPEaz66/35LWLdVgMr62nMfku4JgV53jEfUXz4Yt6CSjiP/sK/99l8zm0ngJxApHEQJndgGEhL1DMfpoXJHiUr73DcRAr5kGXFYxjKkIAUlIOEIqOucP0SVBgkmj4I0MeBAwvcPFRZEgzC8gxK2AcIjGANdl8sZAAnGsWQhJHpYwwgM/4coBSQowRi3SEPatKcjzdVOIFQjyBF4ZRIXvlCDeZPCHeJgDA9U638otEgQS6K3AhJEA/8Y4j+y8Qa2mDCHYfSU3xAyxpFE74pEzIYVRpdEKg1JSAKMY0XuaBIN3uEOMFTBHo/wjC/GbYf3itlElFBHliDykIhchh5niAUIkFCCcRwDunrYELwR0iE/HEgZ76CBZShSCUoAIfDaBEmXCZCKuwqJDK94SA2q4A0y3EY+GqmwMCpRiQIRW0J2yZBTNkRv18gkG2E5w3wAr5iCVEglB0LJH47RigappN6kuUdqHkEPJMzmP5J4EHAaxJ0jCeIyENnKbAiEmp0zVTYDGf9EeFrEis78B9ZgqIE42LOAsDwCC+MYyBROBJH/MOhA7tBBJChTnQwZ4zbpuLiF6S0OM+BmQjHazG6ZlCQQBSkzZ2hBQQoQSLks5SS5KRCGgXQgCmwpSVNZ04to0SABnahAbopTXO60IEYlSEApGdSKqCGkLfyHAo9qEJiSBW9qMEBRdUrVihi1qQ3BWjbAgdMFHiSK6tRVUifSQZ5WZKw45WpXrbqRVSqEn2vKhlYFQkPOdTUhML2j3Qqy0flNRI8DMetfKcKrIBq1sBdBrECO0LfFksSdBmQmOCt7EMluo5OknJ1cCyK/blXSigY04AYN+D2CsHEgemCnZRFS2or/cBAhHVwD6Bj2WigebbYVpEhqC8jB1N7WdEuD5Rr/AaQkNlRuaKVdVemaEHAW1yCthSoUb9GnhYp2JdR955o6CNaBhBRl+FNidMP4XIWwirMHvOc/kptcg6BqG/gVyF4FkkRcrXd2/9UIV7cBSwKb0b4KJN82yDrK34ZxtAVpb0H8KlPxSdVESFgg6vLRRpg5eFUUhHBF+gSG2pEoBNpyZv3ykQ/e6eFBt8CCIy7WX5Iq7qytWojZPnVRKRqEcxDo04KwcL1riUq27ruxQagGhgDzlyaVSsMabqi1I18rxM6biIRZgsxb5KMVTAozMrW206TdIj5bLsmOCYIEiK2z/1JoPuqZ18mYJRljZW9mUpzjE1oAQ6fJjbnFNvC8TucCtyKfSrNGHPEDT815p6XFAo+6txMruHkgvDt0Y44ADvixWNMMCS9zWcJgH4N6JN9rrUJKPZAjqJp7Iq6IqHNnEVZP9tWn1giuD4IEW//D1bkmC6exG2yyrGGPBVFysX0SAgsYJAQUXvbmENLjCTubwumotrRrEgIqE8S7f9X2TkIAgm//I8jbHoqelpxudS+A3e3uSaa/je5472QB8D23vXmSj0ZrbN87OafGxA3wkhgj2voueE2cDW+Fv8QCT4QiuB0eEoZrbOIU14jFzZ3xlnibIATvOO0scFGMi9wi6f/Y+ECeYfKTT0QPH4dty0/t75e/HAYqLxDCC5QQPYxh5yPxwEtECakHIPuFRHA5SZZxdILwgx9KHwkRmj6Qp0ddJEw/iNWvHpJrHOQBD+D6RqDBioOc4hRi1wgFYGF2bqQ9Iwtgu0FO4fa3X6QHGDgIN+pu94r8AQ5653vfJ/L3wA++It9Au0H2fniKFH7xgm98Qk7xB8UXhPGSXwjlLU8QzGc+IXD4A0I8//mDhH70kS89QeDw7rarHiGwaD3kX38QWEADIaRI/eIHQgq79yEBl9/73nPfe9oL5AruGAg36D58btSA9AKpQuNPUQVikMEc/6iC8Pf+/O3Tvfg1ODz/HGThgCDcwxwHmMIHeKD95m+fFLnXvaYBT5Jk1CEWbtjHFlYQhkaEIxwf0H7exw3xV3zFdgUDQX8ZkQwEkAVesAXxEA9hMAmT0AiZEA5TUAXtB3/CVwPx13ew8A5o8Aj7EA9b0AgUSIH+Fw73oH2k8HwvSIDDZ3enoAhfMAIT4AX7oH8pOAlhcIH3gAZnJ4POt33hl3Z90Az14AAOEAskiII9GA+ZcA/FUAZnB3+nkHtZCH8Kh4AMUQ4m8AVMIAEO4A36N4EpGAYNEAPFIAvbJ4A14IFvxwzd8A5G4AK2MAL64AVoSIHxoA/FUARGMITLV4jLx3m5BgoacQomEAG+/1APdYCHergFKRgPbhAERWALdWCE3FeEeqdpeYcRcOALEdANq/AFdWAEtuAAWeAGW7AP+jAC4yABLkAAROiBb5h2p9AGr/AKJsABvfAFBGAEDoAGIzACDiABoiAKKFAPBAiDBNh+B2GAh4aIFEEJJ8AHfMAGzcABq9ALG/AF9VAPX0AH5kgHWsB98QeD1Mh14uAEuYAA2WgCzeAL3sgC7wAMduAE1CANsPB9nRiHB3GEwaaAE3EK9QAMJ7CQXNAMXBAKiIAI0iAN/+AE0iAEQzCEcRiH7RhvckcR4kAHeyAAJMkGbMAFfLAHKpkLocABfTAEMGkGw9eRXEd/HeAEiP8gAK/ABgKAkgvJBwLQDH0AB2YABxgwBDIpf1cndAIhAnYgDaHABSSJklLpA+LwfGZgBnPQfKDXbl5IERggCsCwB8AwkXsQCkAJC/G3fc6XCKVHANLwCj4pDUDJATKIlUOAAaeQCG75ecngBGfAk3yAAEBJD/+wkdwwBO7gDkOglHYHC3SwkwJwAggglYDngaegmCjhDgbZeHBAD6JgkmxwArkgAOVQfHOgme6AEkwZdWxnjQVBAFzAkwspAMkwEBjgAbrpDrqpiwyRDKHwCgKQC3zgCwbJfHsHm0qXfAkBCywgnLnABXlQEGsphyPjdtKHHEsweb0gnCMpDtS5d9r/xzNnV55n9w/Ud3m8UQX1IJcn0Aap54ECaRAECSnWaJ5u53aI6Jg+kQwCoI2GaRBraRB9OStwcKD/oICcZ57liZ5MMQQFAQcoGQqhGKEYUKFFcwpwAAuw0AdkkAEE0QNLgHZL0Af/0AegoKH7aRMUsHqIwAeukBDu8JWd0Zd1l53/oIjouZ2woKMOWhE9yqFwcAqwgKAOKn0meqBV0Ad49w/8uRJm8A9CwAdeSKMCsZhkUZ//AAtL0KIDoaVOWhCKBwoU0Adh96QJShBnd6AHep4EgaPMd6EY0AcIyA2g8JEhEaX/MKcJSg+rQBDMWRZmsJ0DUaAkQQrqwBA9gBDS/wd4azqkP6p3VcB8Thp+3ICnBIGho1eUWWmUcNAHhhmlesoYmMoSJtoQ6lACPmp26El9Q0qU0WcQAsiWGgoLGKCIXooQz4eVnkqUF1qUnUkQrUkT2YmmIqGciyh954mgkIp2yol53dd73AB4sncFoPB+0zoERJmVZtCh25qVLPGpjHGqNUF/zjqkDDoQaFd3llqsA1GkcHAFZHCiKAoKR3kFQwmsnwoDRZqViDiqd6d8PFEDfiCmNPGRmvqj6UmUDSoQdCemGooB+CqnHHp8FAAD7gAK7NAHfeCvZnCU+Qqw/yCyprcEq1oUeResN4GjApGwc2eesbp8RtmhfSCnF//asgKhiKCwBO5ABhJ7BRiQlRd6oCRbEB/brRlwoIFKEwbopfPKG5aXqCXghYuqoa1qnkZJp+4AAzVLsQKBpxi7mEX6qxsKChyLoWaAdvQHB0ugDgZJriJBjQ8rEPNaqiyyBNv5tBpKBteQAWRABjAACmbbBx16EIGbse4Ar9wKC0W5qkNgqyrbEDQpEJICAwNBqJozp2PADhnQA2TADjBQAiXQAw/QA36rDpiaAepABj1rskMJB49Lp9vJDz2wDPZqtwSRq/8AognLDRKrTnoKAzDwuRhrqxfKoRiAqeqgDjDAszBwBfhKlBz7D8ingNvZCaAAeP94olZKEEVLVUb/eQXCy7qEa6vIe6F9YLlkcLGg4A41y60qG7knam/Ll7x9ILYcar4US6Yt2r4h668YwbzppoUbSqfGe8Bymr6BKxDbegpp2xAuu29r+rj5a7xDy6cGixERvLSGOlt1B7uviwEHqpfM970t4XaOemqnCgf5yQ3jGaYhUaQRuhAEaQaTu1hcaHxzgoBwAKaNt7QMYbIw/HnIOpBGqnqYWxERfHhAPBGWq8MWMQRJfHhXwHYdDMHtZp0iEaVLDMUrAbeSB8YXccNeTBCg4MNlbBAtSsaHJr8XEX4Rl8YGMQYQ6sYOZ6wW0b0VccVy/K7LhsZlUbCghschoXiVQBG4S0EmWNwUiVwQYvx5BljEfZzBAtEJTzvJW9pVgIzJC0HInPzJoBzKnyjKCcrGZWzHjceypLzKrOzJxufKnAzLqrfJRKwQsix2fMzKuvwPubzLvuzFqGx8a4sjAQEAIfkEBQQA/wAsAAAAALEA8AAACP8A/wkcSLCgwYMIEypcyLCgHghiGkqcSLGixYsYM2b8wauCxo8gQ4ocOTLHrYgkU6pcyfIjiDQeW8qcSVOmGGNp0tTcybPnxQogKqD0SZSojaICbbRy5nEd0qcfhyKMeHSimKpJpRIcWgGrwArp/FVw9u/cOahoaWrVePasQJ0xy4a4dC5u2rsr7aYUStDsGnlmBbrFS3hiXDF2xUREvDZq2YEVjMmpi3BwYaI6DQ9EiRjyP496MfLt648G5bKhLxPFkpLzZpFxHaEzO/hsatW4CR7+7Bn0SkfafFeoazn3ysYhOQ+NyBf5xXNpHLWrbbw6Rb4xO99uuBaMowrDDW7/t2798PiJmQk+Exs3PGry8A/eDnEx/dcQOcAPtB2//0z7n/2l336P+WfgP+kIBEZBa1QkBoCRyTFgQcUdaGFC9CUEoSM0THjhTl6plM9ArFGkVQWOdHTeh7glyFCJBW0jkRjAechiTQBiNCJBOSJ0hEEn/uMIYiveCNIPy5H0DEU7bpaGVBV499l4txhJ0oOFPanbelNaCSKWUMn4FmP/IIZfl16m1ORBi6GlJUH5yANekWmC5NxCDa6J0Y8DvfmVMcegWWdKJT6oJUpP2qCYY//0CMFBhw7kTxTg3dnjoCZOdedUFemxUERv8EIkpseV+SSimekEJkMLHoREQS5+/zqQIzCRWSapI2UmVU5v8WjQGnwe5GlCUvy6lVDRlamfb7h+VOU/R2H5pJbTNrpoQcEy1KCDFUAw5GiQJdlsrn5C+5pArypxLkV3EPTsV2Lo4Y+yi9E5LkNJ5nvrqgYNa1A6/rJqEH5CFaydvfculN6DDBMUokRLSpRjnGVqZytvCYuEqK8r/ZjGuwMB+lmbeiGcsUGXNqpQwBrl6Mij1/Z28khtSgRyQa1iFGrF8t0680c9xsrTG+jwDOTPGj0cUsQGtasHGLfYMFZct9BqdEHg/vyoSCyLpEQIY6RzizNkx+StQDEj3ZK/rMFIIscKLRPHMnccEYIezwyRiipMCf8lr2Jpq52S0Apta9A2xf7T7h3tLqPBP8vkg4UeenjgTCpzoIRFK4BvKrhMWBh+ULsH8UP3P5NXjso6qNiACipxdn6n0p9PlM8aegq0rZgCbU1f7nIv0wnqd6fjwS3INwqo7LWPxHSD2YK0jOnDY4HF3c+kk6DYb8ghu+fNM0R4QbkrLlGxUmiwzDZHWC/Q3Z7CkI4VNHwfPksjRt/Q+NMvowQSRxjRiK5HOQOA4VSdu19R3GaQxC3jHxrgh+mUsI1X/UNyIcCCFQ7IPAVSJGXYqogFSae4OyzDcfzQQBzusI1O8OkIBrRWAj1IEjGpa3QYKsgJTxjBxynOhUq4wTP/oIZA8NGwIKG7yA0Z0rgTQm4gj5OCEpbxhslx0GdHnEiGJsI7gSSuITvcoUCimA0DKGENz7jFqZRmxIxBAGQ3G4gFVRLGMHrxH9kABwuPkEaF0C6LBLHgF0niRBPaUQoqAIcUlcBHVaGsjScDGdN6wjhDLkMKmMyGFaTAuC6CkIZxPMgNlyiSE1qSk5ncJCYpiDJACiR5/wjlQL44yAYipHz/kFEd/4FJKcygl5wsSM1cmZZKmtKLcfglMBVSLrWVL5RdlIm6TMg4L/JjBrzE5B1IScz3KYSbBAEnQki4EMYdk5f8MGMvxdkrQMoynAJ5IC8bsk3z2ROHD1xiHpUA/0xyrqub7PJnOb8p0Dwus5ZbIeYnDcLOhJCzi2A4QkEV2UuCCBSgClnc2gq6yWzCE6MZaShDRVmQOQ5Ek+hDKNxAykSKLJGU75RCNjDJy22qFG0s1d9HopkQ3vlSCeri50EmyVI5CkRGrPwHN3lqETBs8R/JvCFNGVRUgcBIpBe9Z0YNcrM4GMB8U73oHwWHS50SJZ2zVOk7iWnWgpAQnFlNyM326UVytpWGOWNINEWqhKzGlSCaJJ0UA1lVhDB1IH8l1kfbKRBNSrWWTy1sQ0jJ08EmrlhvJVY23lDPvg5kG6KT7EByZ9KBgJOml0UfQ3wZTpGKFiOqVW02K+qQf/8Mi7XVBCq6ABpAltD2jr+t6xK3lczWvpYksp3nTU27DesBy6vAde1xE1LaO87TowkBqrp2FAdwEGS5012I/oolVNQipK9B/V8u82hadd01vMY6ahel20XeHWEbM3gDYQvyLAjk1YPvpUgFCzLKo37WwPIVUzYs8NnQuuuVLH0XGCasIIWUKB+4RMI2KrhhpdYXjwRZw9NYKkCEPKtV/00IUQ2SLZ7aEJsD6eNaa9c1guQsxSFx8D+qi66vDgSWr/wYRhuE41ga+SJbG0hkCeK2fLwBlmrk6kJ/tuQHv3LGPw5JktdgjHcBGcJTRtocdTyQnGGZImtFgklUlrxnCfn/yPDdyS22IQ8bV+nOQo4ySIvcE528IVA/drMsz6w2qN0ZeXymiRW2phPkwTHM4b1FohfyXzAs2l2EziIDD2K4Tq9kDT5GHeo2HWeiIMG7o+1tqTUS4IV0wgrkE0irV60mpeoXTgeZNa1B8gAG43q0u97JiKzQxSPoOtgpsUK2MIzsolhBdO5rtk/e8FTKHbfGKVlxQnwdY21LWybcFsgzvP3tMjMtyQXZGroHZowy/2Pc6il3S0IQWgisW94sWQMD7Y1vmhzhB+kmd79FYgHCgUHgAwdJuHt374SPZOH/4LfDVwJxeE88JXqo+MVVood2p7vhG88IvQ0C8pBjRN8k/zf5SPIxBoNMWuUTMQbLniFxmGvEAkSFAMJt3pCK77zc2K4IxK3dED2Mgeg/YNnRW1JykBj9Qw+AdUGIIE+eY2QZqCaIBK2eESJIXev84PrVvz6QrYv9ItfA4dkr8gdYGAQOp1h7Rb4BB4Nwgxtyn8gp/lD3gpwi7nlvyN4BT5C/B74hcPjDQU5RhcMzBBYLOEgVCO94hPQBGge5e+UVsgR3ZJ7ymy8IBdxeEG4wPvQI+QMG7K551BuE7gY5Bd5d7/c/gP4fsqd97Rtf+tu7PvGSn73uBYKByLNeI753+OUzL/yPND/hV2AF8y+S/ItDg/QCuTspNP/80J9iAX3nxv/ktX/3GpCCFBOvvkJOUYYyOAAN+CjF+O9O//qb3+Gg+Af2GyKOOqAhBlPgBqzwAVMQDFUweefHDdtXf90nbfsneMlQB1ngBlsQD/EwCWGQCeEQDjxwCjVAf7JHfg1ocyJAAFngBRUYD2EwCRiogeEwAuV3d1VQf+oXcrDAAiTgDSi4BVuwgiwYDxp4D8RAg9u3fTPIc4B3CopgB2gwAo/gBSjogyzYCOEwBUEwgzLIgA2IfhvXByawAUzABCPgDfvQgyz4g1tghWVgenNgenf3d7k3cLyXEIrQDb1gBC7ABCe4D1KIgftwD8XgAFpYfjVQAxVRgwD1gH7nCxHgA3X/4AIu4AATeIFnGA9uUAxFYAseuH0fWAOJUIiGaHWM+IWPGIlZwIcYaIlBkIkSgIUK+IEKqIBWdwqrEAGE4Au98IhG4AAj4Ab74AZZgAbjIAEuIAozuIBzMARm0HpW5wps8Aps0AxtsAFf8AtM8H5owAR1IAqigAIoIHukcApwAAfKyA1mQBFcWGq+JwJ7cAInIAAm0AwcsAq9sAH2uAF0kI90UA8MaAbKOAQq1wdvRwe5UJB8wAbxyAEcwALv8A5O4ATUAAzJEIPmCAf+uHZa4AR84I58IADNwAWhsAd7IA3AAAzS0AabyA2FuH1zIHen8AXSIAAyyQZsIAAbKZJ7/xAKXIABpACLPbl9FnGOzSaQBCEOGxCT0CiTG3kCHckGIvCKC6iSYgcLD6gFdAAMe8AFWskFfMAFArAKfdCGFNmTZ9dyBNEBKBCSJCkNItmVfaCMcKCS9JeOZ0eU/4ABoiAAZyAAXHACCHCQinAKbRiC2keXEpEIEwcLosAFeykAfskFr0APsMANcOABGGAGp8CJQXlxWhAKZ1CTBSkA5SAQp+AB8oAFP4ABzOh4ybAHjYkAofAKySAQcDAGofMDYzAELRl7a0cJwLCXXIAAXOADgFeZyhiCqNcHTgCNfJALAkAPA0F/cLCAqAcHdlCT7ugLffcPchmXhehBszeCd//xktjJBy9QEKA4eTQEh7hXEHOYFlogk1mZfwRRhKYHSKY3jhiwBOrQngKRf6dAAVfwDwPKEx3glScgBP9AnwJhBpiJiP2xndxJn0swEBJ6EBd6l32AAXD3D3BXnO2piANRoSQBBzrJB3bpoQ06jgLheaqBmAYBAyQKC+i3f3MIehWKDyT6duMIC2qwo9H5D5M3f6V3EFT5D0QJpBZxCojAB0KQoR4KpWkBoSDRn4vnoVdQAurQB3VHeHEXd2+Ye8InlBohpdzQC3wwmxgqpWmRoiwhpV86EBlwDWQAC+P4ntnHnW9ojoAnngmxnTCAEDiwCslnBhcqoioxPP0Rd/z/qQ4YsKFdShB4p3mYiXuTyp1BShGBSgp9MKDJkAcK4aYrQXiiyhOrh6gUUQWdWgIlsKGiKpST6or0NxB4Kql5GpekAAd9wA3igKQFaqQMKhKklwFFQZdXoKQfYXgDAQs90AfiWKd2l31fSpj1ianZF4tD4IGx2J2degXuQAa0SRCrpxHBOhChyBNuN648Ma2gwKUDiqrRSX+8Z3jzZ5GgmAgquYC66nn0OQQpCpAZ8asyca4JAaNFoZ6r93cYgAE1OI4Oy6J3OQRX4AFm0JOFuK3cMATusLEJcaoEsZ3nSKZIQQEUcJfxEXddCqXq0AM9wKp9AAt9YKUwAAPusKEh/8h49NcHG8uxBCGyLaqisHAFZHAFV8CmGuGiC+p25fohjTd5cEiO/yCxHtCpVNmpoBCo30AQndADZJABVwAKVGmOQgsDJEsGgfoPMCCwAtEHZOAOalACanC2HysQyDoQPfAPZFB36voPSIs0xamzfRC4Cwuz7hCo4FoQH7qtp9AHoOAOV0ui+UeUGIC0wUqfv3qOpCe3IDWDp/CoVAkLCzu4gdu3Fjp++Fqajtu4SKu3RLu332Z6jzq4GPC5oauICwuOF6uxjuuiQ4ABRWu0C1G3AIV3nUu7swu6oDu4BsGw2leIcOCtnqe2E0G6McpSsPu5yDu42Du7gUubmRmDZv8QtEj6ERwKX+IIB8lbu7OrvZ3qDqsHd26IdzVApRJRqlXFeHCgvdn7slXrDgvADrAAeEUoEATbE/kHvJ8jjoJ7vNjbBzCAOwRRwDKBwAA1BBb8sA7bB2NwtgBXFPAKUnV3jmDqnwdCss7qQXvrpyxBvQKxmxXhuo63tMOnENI7wwnhsxIBC5q7a4aJFPZrdRTMEAZrw0T8EUdYxAWLxAiBfofreB6gxMLidvRLez/cEBIsdzWsEDBMTCpsrTMhwwmRxZJ1xSuht1D8EUN7xgUBxpsnnqdQAiULxUTZxGq8alMsdmSMxF1cx3yMEC7Mx3lMxFtceXdcx3vcx4hcxD0fnMiMHHriOcRqDMmNDMWLPMk2PMi613zqqcaFjBsBAQAh+QQFBAD/ACwAAAAAsQDwAAAI/wD/CRxIsKDBgwgTKlzIkOCPMecaSpxIsaLFixgzZsSSJqLGjyBDihwpMocNMSRTqlzJEiQIMRVaypxJc2YaEBVQ1tzJs6dFMPI8+hxK9B+qjEczjjnmbGDTolBl2vink2HVq1MNZh0Yk6CxKBWaio1KlmXXf11hpjwr0BEvoWXjjjyLsqpAuxjPdfVY4ZwYR+3gyh1ssSrbCojRomVbuGBfgRVuOep7NmZlwlBvXWQLsy7VzxfTFIzo8Zm/c6Qxq8bIGbJdvA1FH4y4Rl5itHoHCl7Nm6BdxrAnyp5tTM5twYx7K1fMOGdMnc8lBh/o9vbjx6iX08QycnpOqmqTF//Ey9lRmq6PIWtff1CMYfUUh8MXKLkdY77s83MFjVG+4oGm3bbfP7np19Ia/2w1VDq++ccWFpcIuF96Bub3TH9pGMZWDsdI6FiFIF5IUQi3/EaQIzR4+CGILSkokh4VIWEQXeapyOKNFimhkGSL4UjUSVAhIYWOn7EVoI0+suRfghchqJEU/2xzIWJnhdAKkkmqxM5nGQq0ZE1K3OHbWTn8gGWWLYLm4kLcCSSiRTISuZhO/tCgFpo7ZSjangOteVA+KnWW0xu8nIknSTp9udItmikEU0xpOOKeeIemJMZwacg3XUWyTQfjeANBMNl3m9JXqUaYFqToQv5BQFCjBIX/EMKMMFk56aky8ampaJcaxCtDrgp0BELbQJlQPvKg5R5V6OHaXYKa9opQqQMxONCwBYm5kD/G3XkXf85mBMaenQ6k6UB4ATpSm5C55e18hoa7UKL/6OleVv75GdI2/KXxRobeJqeTvvIK5GR7BPF6LrUIzWoQEhCrGqoj4N3lnGeUFtwQSuXeJRufnoGkhJxEVqWHAhUrS2rGGk9kl57fSifRp8b+I+OyAiGbskGdtRyStOAeZO2bDNmQTifbbJMPtjH/Y8wxO7uGLss+xyfSLcHeYoPRnRwxRj5IbGnQGzREPV/VPzNpULD/sC0RBLPqkY8SR3gAQ93+Rcorw1Sj/53Qqgk943BBYFQrUCdh0u2OBz2k44EHtwAMBsXulcpwywf7NPIdd4ysRAnswICFiOmMK4Ye/pjtN0+zDo4QrALdIQXnnIfZdQ/s6BGCHmOUfks+Oai++kpuJ8SulwPpuMwy/3S+ufNYsBOC9HpAAIYFP1Q+PFnqtuk6QVIgcUQ+6sp+xzXcYRH97s9YcQzA288k4hrqGlR/QuIrsfzy/zC/zfj5UJ+sQmCNC3UpfhcRW0PudxG56U8DauCHBpahgf+RL4CyWoMBnmE6BEblCPxKCIP0oIdOxIEfcVgGCnU0vn9wJwRIuIEewBA5D2pHbmJaHj+uZTDuKIFiHAScb/9s+A+mqSRz1+oE7ZjHvP6J6QhriKIVjKGHZxSPiKqR3f4GooH+SUEKSssHOIJXRSz2RFsGqdlAGpUPJYapiRqIQwq/+I8ZGAODZhRJCBg4ETkJxFr/8ACMOvGPLgqEjl+MQzai1MIh5jEhsBvIp/qYvOYhRHdK3OIXNykFfswASl8Mobku50H5FM4iomSI8+5AwX9wcpOePKQaPfbIskiBeaxkHiI3mQ0DyLIgNTwIwYYXTNEAsiB+zMgtOXfLgQyJl+D45T9GxsdaSiySBtGWmNBYkWXQjkivlEI2rCBNaxYEifX6BzazRZBkEoSbBEEQFpBQAhcKREavzIaOZKf/kI/V8lPrpIgo4WmQdBgUkErY5B3iMINDupNntIwfOtNpkIcixKIHAYMHaDiQEA6JobKs2SyRZ81gCgRGRjwIQScyyXYmVJy+dCW/VoquoOUxoLE75EEwKhBwdm6nrvzHOA9JU3OOhKfTBB9Gt0GkobpypAgR4vZEAzsZvfMi3IQqfeYmEH2Wk1VGXYiO1FhUdjLkGToC6VedaVQjSrWnV11IzQiayiL+Q61PDetFrKoQjJaVm6ccSBximtBsLsQDRkUQX0WC1IHM4A09DdNCWqrXf/BRRwNFplkpopkZEGlkCkFCPo5Z2YTo6LMpEc0MQgjaZEL1rWirJkZEqVVI/560obHjp0ICW9qK7oSAzsToYl/VW5sJhKkL0SYoL4qQfPhDXV+0aEqLWxFjLVenFaWpMQ7WubJStyD1q2vsNplUkQZVs7FL5Rt+ENnO1fa7Bpkubc/7VPIi87R3LYgerMDeafrRu/AtSF0La136XrenzrOfNZLXWF/ZULZrs6xB+CUnTva1u0ltpxW4swbQchanYSWfgEeGSLH+lyBxeIOTPAxPPYA4wBImSCrpuFMxfRa/XYVsZAUrU2tekSKFI5qMSQbX1iZzc00lZ0/NC2OQDFe806TwgHEb2RDWNXKy4e0jtdwQbIpPwPxKmlypHOWCvGk4mnnx9sRWuMCeEv9rjQLxRCUiBTI32JrDmi5BAqtmglBWIoMdyJcdbKrK8rbPr2sbQY6nkBQPRH39NKk5uYPoigiZ0QQZY6jY9qUaVtpvVv10SmAEDqjRJ6CwE3XLjjDcg2BtIFzWCG8h8AY+ayYNjeIT7GDb5I/oQcdeUrNsJP3INBdlDalTpzoZ1WvC/QMMsZYJEoJnrjg3OyO3iDZFHNHfZav62o+GMEWwAI76QRrcZYnmtcSNboXo+SJHULew3t1u46rEiJ1QsrDYnbN6uxsjSrAAQZbmb5DQmyApvUMIh0Xwgg9F3jnjt8NVYoXMnXviPAH2Sf+McZBw/B8hEDhBhNxxmWABiST/j/B3r/jjgrS8IEMbOHtPWb1QlVwmxiCaFQ13c5aIHEAv7/lIfn7SoAvd48bQr9GPrpEQIHHpTM/IGrotEG1H/SMgoGzKrw4SC+j841zXCNHbBvWwT+QZSR/51s3eQAbunO0hwQLVn112uC8ECXOHwNrtPpGx/6PmfBe7QfbecwUOZO4MgYHfwU6QMWSE8WRxvEJI25sH6FsgyyBC4DWyjAcUhB873DxGwAFP0It+9E0ciOlPb5HLD8TzrKcIBr5hkFPAIfYUgcUCDMKNU+B+IldYQkF67/vfNwQafRg+N6pg/Ib8AQPDL37zFXKKP9Re+tNHCBz+gP1/nIIb2VcI/wZ2X5BTdD/8BAk+78+PfoEgf/3tP0gPoB/9+BuE+8OvAvjtPxA40F75+8d//zB+vBeAKkEKPdcH0FCALWGAGLcEyad8B8h0C0B/BMENDhh/VfAHtyeBAuh9+HeBGDgSCIhucNCBC7F9AoGBGPh9I8h6FngQp1AGZXAFu0d8LYiB+peBZheBMtgBslAMQXAP2IANwUAMLsiCvaeExicOv4AG+uAGW7AFyNAI4RAOwbCDSsgNpPCCsQcL9TACUhgP8RAGkzAJYZAJ4TAFO9iFStiFKVGCzYYB7yAL3rAPU7gFZniGjaCG96CFLNiF38d6L7ABIzABXrAPXqCHZ4iGav84BWjwfd9XBadQAy0YePsHCyZQD0zgAFnwCIu4h2cYD5kwBUFQBsRnfklYAyPBg9/1AiawAUYgAQ5wh4zYiGGwD/cQBCTAgpW4hXx3e6cgA4TwDnXgArYwAo/gBqKIhm4QBMWAB0m4ha7IdbDADLrAAQTgAqLABLGgD42Ai/sQA9FoC6fghjqIgXL4EYlwbX3QDLrQDW1QD7+AjCOgD1sQD43gBjFQBOMgAS6AitTIhSHBitd2Cj5wBoRgAqvwBdvIBGgQC1kQCyPABAApCihgfsvHhb3HfKKHA1zABwJgAr7gA++wAfRYB3VAAKJAByiAAl/wfaTghpIoEuvYayL/AAwnkAt8wAYm0Ay+sAqr8A5EaQd2QAfUIAJmMJDVGHan8AUIsJMnIABs0AwcwAGIwALSAAxOQA0scAVDgAFz4IIzKREGKXQdQA2hIAAiyQZswAWhcAJ7sAfSIA2hkAenMARDAAdLOYi4RwlO0JNuKQBsmQt7cAIiKQSSaHtDYAZmYHxXQAfAsJaDGZIiKQAvIJOW6Jgo+Ht0QJfSsAeIgAihUJqhIALcUAPoyA2diXtw8AWhwAYCEAp7AAzSIJL0sIU1YImnEIO4pwWh8ApnIJsIgABVCQczSYmBGH6UsAfCyQZ8oJOvkAdvuJte2HwdIA3CyZYIwAXNgAFXgAEY/2iJLBh+cKCdZyAAuZALbJAH/wALS7CUuwmH4ScOwPAKr6CeJ9AMt2cGcIABfHkKc/CY4XcKTvAKxCkA7vkP3OCfcHAFsNCaF1ha7CcTG4CffJALvuCRDOqgetls6iAQISoQt+eDKVEPCHoCd0kQA3qCjyl8leKR1dgHFDARxed7hLQQ3WeBI/oPoACjFKEFbpkLHNCZv3gKBCoQvikQV7AaBol9FAADA1EDibCkJPoPcMChsFACNSqD5gcHywAK3icSMSimC5EMsnkCCzoQHNmgBtKlBNGOKxgSPYAQ4HcKsNADZAALvteUFyF9JjoQsMCWoWB4/0CefqoaEloUxf9XAksAB6q4E7sQkrtgEF1oiRNhpStRp2yaqDsBqWM6p6BABhQABxHap2yqEqfAAaEQqMlHkAkBCz0hqz7BirQaqAdxeyeIgtKHp32QAT0QoZoKEqfQBpSAEL15pTtBfz3aE2cpfBTAoRQBqbpKENIKB2QgnqdgphchrfuXB4sqEGeZELdHqxgBpFMqpz6Bgp6qo9VqfrzHoP/QBxhgBn0Qnv/QpA2xfyOIgeKApBXhm8PaEO5QE/RJEAMrEpEqEPCKfSN4exh4ggJBBv+QAQOhQJLIgrz5mIhViSBhrqsBCgkrE74HqTeqEODHfL13ED8KCupAAd9nBu7QAzDgDmP/4AEn6IDjqhAoKKYY0Ac+iKsS0a7pRxA3GRXM53tfyrDsB35MaAb05wF7OQQtiAEe4A7uQAYwMAYw4AEUQAHcKhFhWxCGdBAEKqULAX3hmiRK27ZeeoIYELcCAQsAuphDgLVjkLdjQLWqebAIwa1N+rMUWxAZUALuQAH1JBARKLR+06sl27C7Grd9QLcYQKtqC6kYaAa9ebXuMARJSApVsLMHEaGg0AM9EKhJWlnFJ4xfaqqw8LqvG7cgq6QayYJwoJfAuBDucAWcmrr9R64CAQqzi0W2V7mwALSUK7tKWhCYWwOqCAdz4IakILrBK6ZGqhGMi0C9abywm7zDS7uA/ziWTCgQpAAHQCsSQ1Ba/ym7ycu9moq5+tebfDuIlIi5KaGvCEG9aOOf3Qu73Nu9gkq7vWcGHvADPwAHxEcT2TsQ7bgE8Io2vRm7dDvB3XuvEDoQAKp/ZjAGJ/cPMIABqrkSvhtWxdu/FGzBV5DC9Ap9Lgh9kgd5HxGhCJG+FTHCp3KC/Wu8P3uv7oC8a0sW+NsQS7AEsEC0LPKf/ku5sHuvUqu54joUQfwR5Vswd2p7cBu3u+qfWIor+pslGRipDysvfiAQhoom1xk/GAAKRrwcR5skC/yBAkGgI6sQXQzHtRDHJVehPNHGcNzHQ/sPS1DHgUd5DCGtv7e3b2wQd228xn7cyCSKrsaHgJC8EGMLY4yMEXoMY3OwGnM8r33Mx5PMf+w3uI1Mq3DaZIL8gW5qf5ecfZnsyLBMEa0cy/H3w7R8y/HHx41syJaKy3Pqy76srrGcysZHzAKYmsAMzDxozLWMy7OMe6+cHwEBACH5BAUEAP8ALAAAAACqAPAAAAj/AP8JHEiwoMGDCBMqXMhwYLp/aRpKnEixosWLGDNK/MHrnMaPIEOKHIkxhxgxJFOqXMmyIggxFVrKnEmTpI0cFTzW3Mmz50IIP3T6HLrTBtEFNJwRXEe0qUWjBm2IgToQ5T+rB41KNYp1YESBqBT6QxfzX1mnaEliXXsRa86zA8+lcSRGaNq7BLtK1AvXLMiYgAc+83fOLt7DEuHCtMpWL8OufQmukfe2sEDDhhHL/FoR8mKBZyMbFMPZr8GYxuScq8Dab07NsBOeXVthcW2zogtCRljBETqhb0HHHv64alnHB3cfvEX37GqPuYnDthpYeF6KuQezhv7PbnTpw1He/y543GAatwknt75MsHBm8JpzIx99fmD01KsJVjdNFT7Gh5KpdVFp8vkW2Xv+gfddQs/YlxtzMCUoIUMANoREXusVpIcCGU7IU2kkVZiQEgWlIVo+lC3ooUonzadRCAKt8Y8eB5E40BE0HuQPDR2uuBIWK0HQEIwCIZHPQNtsg5AYb5ClokAg+uhhjgMpoaRBYDQn5U4wFMQVRhdOBAEYBF1JpUB6tNLjliwRSVB9NAlJEBI2VvVPDimy2RNpA0klUZQN3QIGmQMdeSVBO66pp0yk6eXiQGeKKdEbJj65aEiAykQoQUfaJ0aWJ1l66UUwftUoY//0B1JEggp0i0AiEv8UQiufeZpQpqMm9CqfV6XxFZwTAalXrHIKFulVOfwQoaVD5NqZqcDyiRJUX+I60KYDhaBHg0UeWtAbNESIm1koPersROeBGJFVnLH7T7EIPeOmkf/EitBc59UmmqjnZpVQuVf1yhMEdJ002lV98dtvwAwLJFVp01qbEJDYKjRrqAKVqxhrZUm88JsgQ2knRBTVB8EY6cgJ1RH5HHGQMccYTG7GCNP88bMNiwxlVx73iYoNYHhQQSrOVNBlkgPdQZAj4YpnnGsAm3uzebdKrTOUNmhVgSfKpFJBOp38U+eblMq8kMJT92ln1PEidMurvqIiRiqWKKOKB/90gsQRYQ7/RPBVyI3ndNoVgYhSlK+6Wq9A2G6ahqBdzDKLM0LqvY0SncbYCuBnB4w24V4dVKG9BG16yzO3oHLLEB5g8YASsCuhR+L/GKOs2WdbDXpKYAh5iwfygpFOCPkoeccdSiCvR8oCgYv77gthm/mL0Q9K6BGddAL78ct0L4USWGj7zzNv3PI89DI1CGP4B8FoOhh6bKO00v9IIUX33iOxRvh6rOEI5+jzCRZkVBA3+e53WJBCHARyv/vhbxlSYBn7tqGAf9yiZwEkCZAGQsCDeCAdWLhD95R0BOzdQQoasF8+OoUFK+TgH2DAYMgy2BAqraGDC1keCIHEtxMSJIX/OJKM/0JggDVsCwy0o2FLWoaQvmVLD+ygUZcGogENLKN+RrrhAA0wI24pMS1j+wfL2OHFfyzDikqwXxZlhARr/EN88PqiSlzmMolo7wj8E8gV7cfHbaxwDUr4XwhgRDo5HmR6E0EkQ45wjbBlQGx85CMErfQPcBjjH+xbnCEvkkSFOFFXwstb/U5oP0jebyAzuGQ+NrjJjHRSjGWSyBqK5QEP6AEL+bDSNvi4wGXEIRtiU0IdW9kUKfyDfljAWzpS1rt/ICGSxvyHGmZQv2geBFeqCiCgQsDKgXwSIUqL5hXDFrZ0PONykRxINrhYymMKZHpTIWZFkOCtiYjweFJQGiXtB/9BgmQDHPW74kCsKc+P0G8ixjze8SBpSoJmwwrVbIscOfOqBinyoBSh30H5mEaBkEgK1IwoQWw0TJsVlGQNCaNCFEoQ++mSIHEIqQ8bks0v/spjBEVI8giyUIEQz2VuEsg6GXhSg5RxIHBD6UIw2pCeMm5MFXsoQ4sqkVd1sp4jwqqu3gaiGUC0owdh6siI+ZUGXUirIGkQiEDKwJzylGpkRWlQq6RHgYi1RkyVwjfrJ1O3DvSaZH1lSAh614HEwQD6VClVl+MrhfiVISRSrEHAAdFRLvZPFXksJw0A0e9JlIbTE2xINpo0kD3DABeCndgu2xPFXkmlWPCHRyXLEKP/VEyO3aSIShcoELQW6RIevZJvCXJUGpY0IfWkrUUO6ohjzAhpEymuPOcaS4ZEU7OrFQgE3kCoyy2VtRfJJ1HHptwy5eMGrwLDcQsiVtGCt6X1E2l8MytbC57JfoVFyG2hF0dv9taj8TVmKQd83fmB058vtKB67Vre9xrkcrAjsDX9SlpIjm0GCU7DptK404Mc67IlHGlBsJtdjY5YCTMIU6sYQi8HF4SeEI6scpO3PcnGga3ja6aLKVIses72UN9za+xUm12C8IOLbyRdgx1cIRivlpLxjWwwRRxZzwoVoEEMAQ533JBNraGO2/CxklQr5TqNjalS/cc2tuzXZ+yX/8v/2LITyQzgIhsEmME9CIkz+GYYMsS9zhxuQmJapSWzts8tIdFhezs2tL7Sd60EtH7RhKSJXCkOb8gzQxo7w3d9MQRWtSBSaTKDTE+50rDUrlIdTChJI4S6Og2p2Mb8XukqMiVE2mDfUOzN9XZ61PLcskheBVXSUXYgmTSIq5XYzToimiVWuCSM3LycexFzr1h6tiut4FwLvq1EVwO3VWUIZ4Zst9Wujkimll3uIf3PVct+HETG/V52YyQfCfa2Qsjdbj+LmiKOkAe87d1vIOWWgxkBR6f2d/B++6QEWBbIMH0NXmyDpG8U3wZAXcZEh6NFCRYoVB0p7vGZWOFQIf8ueUpufZCIi5HkKpfJEVzO8pjP5AghL1TDbS7zfL+x3NIdijGo9IygG5XnIsm5QIqO9GsdPXrE7a+n/6H0dwlJ6gjBetMZEgIQEAQCWtf61i2yP+KOvSZI+IHZzz6Tqj9D7GwHSTrcDve4a0QPXr9W3e2OkTUEFQJG57tGhv51wa+k6uMzfEr0UHXAK54kXS+dth+fyL/vnfINscCZnvFhzFdk7iIKvOcngvjLx526nR8IO/KOptSLRA9qJ8gYGjL72CPE9hl8wAN4KtDRY0QN4Oj9P/jBD99nhB8uH37xjX8RDSSf+My/yDV2TxDqR78i0LgCQeAAh+tb5A/dH8j/Karg/Yp8oyCnOEX5J4KBP6Bf/etvyBUS8P74NwQafSAIN7hh/4Z8AwP6t3/9pxCn4H4EcQr8N4AJgQELgH4JqIAHcQVL4IAQiBBkAAsFwQ3wV4EF8QcAGIAcWBBwcH4EUQUbGIICAQsNCIIoOBASWH87QX4xtwAYeIAPOBM1wHPgl4E3yBI9KBA52G4jmIHp14IpuIIDsX8/mBJL6GKn8IEE4Q6gwINGKBAL8IFKWIQDqH0DAQsdUAVl8A1wkH4IqIRKaH8YeAriIAtoEAQx4ADCEAllMH4aaIYCGH9w8AsOMAVusA9b0AjIEA7hMAFVYIdmuH598AVo4AX7EA+O/zgJkxAGmRAOUzCHdWiH3ocBQiAL+uCHW7AF8QCJk9AIk3gPZVCHZXiGINGETvgCdjACE8CI+7APYSCKkpgJUzACZViIh8h8sGAC9eAAaJAFj+AFW1CLohgPuBgEp6iEY6iFxrcLJvAFRiABaOANfoiMkBgGW3APQWAEGECGqciKgncKvkAIvVAHosAEsVCM2hiJbhADxYAHcJCFvTh6p9ANEcABv0AA6xgLbhCK29iNxVAE4zCH4YiJvgcHJqAL3dALBOACLsAEIxCQYRAP+5AFRYAHtiAB9cgNpKCQ+MgFhEAIJtAG9RCRTIAGsZAFWTAC42ALEikKlqiBpxCS5P8oeL0gAALABibAAavQC1/wC0ZQlP4oCiiQlON4CtwXfSIgDSeQCwLwCt3QDEDZBu/QC3awlXRAB5RgiHCANxlBCjEnDnSQC2jJBz7ZDL7AAYjAAtLgBNRADdIgDoZ4gsYnAk7AB3yplmzABaGwB4IJDMBwAq6wfzipitGHAV8ADFzABpDJBgLABycgmCfABRzwkUpICkHofVpADcDgl5LJB6HAB1wgAD5AD+LIDTJYEGZgfB1ADXsgDXuACKFwm6HwD1zwAhgAB0PgDh6AATk5euJADT0ZCicgDcAgDaEgAHnAOkMAB7AwhsPpeXBgnGdwBmzABwiwB6/gC0NgBqn/WI8DeJ0CcAavIAAnQA188Ap9oIQ1kIXliZ1nIAC5gABsUA68mJgJOIXxdwp0cJ7piQAn4J78CZLVKRB4KXhfcJ7bCQwC8AJKWAW8mKC+Vw8OipZsAIB1WAM1wJk21wPdRwH/MIECoX35hxGUcJ4CgABc4AoCcaAZdINQ+A/wBwsmuhAlwBDhV6MIUYMGoQXnyQe5wAXhZ4Yh2RDhlyCJIBAJ6KM+6qTiRwrQiBDLFxJw8IHap34p2gFTeQInoA5JiIrOkqPhF4QWuhBiyhMy2AFc8Aq5wAbsIH5hOQa4JyGdSRAYAKQswacE0QP/4J8rIQ48eQL0IBAASAYwQAZ3/0ocerAAR7AAa2qjPZEB4YeA/7CEZPAPUfoRcMAFfNAGPOib/pGiiKF+ZJiEBVGDnWoRVQCqfqqYB+GnNOGnC7oT/nmrDoiqCjGpGHEKHCAEIJmBZFkRr4mo/2CqF0GisVGsE6GBlHqHDCGoDdEG4nAQ0poRzVIRGACoPFED8JejNbikE9GUlOqk0pqtC9Ga3moQeYAQ5GoR8QobS0qiOYql5moQ/IepUqoRXUIGZJCj2repIWEGH+gO/9B9NYiwGtGkA6Gs1KqsNZF+3Jev0Zqp0IqxDaGB3Rd+ZgAHx5oQBNuuBMEOzEoQoMCwBnEFAnWvAhF+J2sQj5SwE5GnE/97gAlrsfqnseqKruI4B2EpnpiapgUxhYLaJRIbqAwLqNR6EC77slLSsby6ga0pgGYggDY5oTeZtZf4oecKEiG7EPO6MK2pfs/Ymv16guKYivF5iUjKf0GoqwvRtBcRsDfDq9wHf3rLlNGJAQDot72Zfma4n20bkiDasyzBhSJ4BUyrss5yqajKlLAAC33QB5Prp89oiJrbEKfQBz1AtxjRqv+guOcigxS7p3sKC1dgubT6stRZh5yZmM6aELAACuEIEmObEN0ntz6CqtI5uZZbucKLrHpKneMIkkOLflmqEjUKgGFrEGR5Bcxqs737u5dLuVcwuQpRsdG5uQRxBCX/0AdJqhLzmrS627oSkn6pe7l7mr2WS7tDEJ3hybYCMQTsMEUS0geOm74YwLrXu7qsm6wHwb1mYAZzsH9PyCZwAAqgKx1PeL3BW7mTm7rJuqeum35mEL/d1we8OyGiCxtme73AS7kTvL4UPI5msL+Yx5R+CwvrK8ET7MJ+a7E5qH6zKx25yxBPqxlMmaUtvKcwPMF5K0fPOxyn67eV25t528FbUsRKir54UYQUm8No4bAOZoIK2q9U5Qdn58QSgbgS4Q6wwMRVyGViKRNzoBExW8YoSLoTQcZVaMWIeMPT2m/USxJ3fHZ5fBdQHH214HFpTBzw16q10MAheIMZsMZsTPy1i+xwcBx9e1yFRNvI/xDJlEzJXvyfgXzJ/4C2nLwQj/zJ1zfJA0gKdFwQpyzKqrzKCkjK/efJrNzIC+rK1yfH/2DLsYyCsOwfAQEAIfkEBQQA/wAsAAAAAKoA8AAACP8A/wkcSLCgwYMIEypcyFBgmlZpGkqcSLGixYsYM0qEIO+cxo8gQ4ocifHHLWckU6pcybIiiDQVWsqcSZOkGBBiaurcybPhLXk5ewrliUrojygoCSYdypRiUIJPB9oQY0NgVYlTrwqM2g6hI14Vlv4T27RsyJgF0S4Uw3ag2n9vB97yJ+ZcXIMezepNGPMp2qBRG0ZsmFdPq7t7E0t8mlOM2qCIEQ6Gy7BCjmNoPaqtkJey4s8DIVOu0Pgt6YYVIv+zK/BrXLudQe8MkdGxwJikc9tOONmzwjSO6nI2iFu28YqBC/ZWPfCZgtQCO2defXxkb5uOA0PfHTpNcoVr5CH/hl69fMPAjP0yF+iPxlu7qTWbN//99vdbbsnzDq4/bXSH82kEQUH5zHTdPyFgARVDEPjTn1vUDRRbgCLV11I+ayj4z4ALhfcghSBqVCBD7a0XIksWrrQNQUcQpMdBwMF0olAHyoQEEgPhiKNAtBXU4IczqrTGSukQpKFB+Yx4xJFKILTGJUAmpFWQH6VYkYYQWPgMiwgZI0eUVK4UlZULtfgbQbfgV9CODrkWplBi1EhSb2oqBAF/b+4U5z9tWbVYQS9KNlAaaRrU5EBPkmdinlVetWdFPVYEBkPGYNYnozqRmZCZvCH3FXe+YSrSkQQNFlFEU2J0i3f/ECrQpAjd/+lYcZuJKtJkQaXa6kRDXveMHlsKVGdCa7Ry6aWnGSTGsLaep1xgvckprFQH6QFBkQpVCiqftDbLkq4F1acmKqiAoYce6WBxRIvXLvTpW419p6m3ErGaxpTSWoVKBaik88wYWKyRD6kHbbOGrGMmq9u89Bp0r0NxRlxjYCvy+I8NqVWAsTNDpKOHBzUe2iQWxmoHF3qXNrwQh6VG3N2uC9Fmw76pqSJJKvh5AGBCxvyQsmi+Lapyy7syNllEOU0FM0FgVEWzM6ncjMotM8cZ6UCHOkLDsaGe3O3QEzWGNKsM1+mYM86ogjZcqFh9aEFgOMJncjnhxhjYF012Vb4Ehf8AQaFTiUHuvoOjkoYeSrw9kB50pUi30HhvFe5CsP6Dbpqr2tDbM/cSirjiAuUAFMP2RW6RtCwTGAIYrE8KazrsfIwFFiEgIYUUBr2RJemm63QuDK0PCEY66YSQzzMhHLHN7bcDegMvKUsEOZWpD3nRlj0GWlAIHtxSebrKJ34H8wLhnuMbYLDaO08van/Q7OnonNAy5cfxj/0DvdFKOpPyvT5LGTLI7CwXv4GE4A70u4MClcA8/A0EHDmw1v/2MqKBzO5y8rvdETKUD+X9g34DyYcB1hAC91UEXHi72kHwE6wkVfAgSujEiyI1sH/kYxtKGB/5BrINA9AuUv6bIEL/mJURMykhHWP4Bzv+oSAIPGMNy5PCMpbRvIFYwREhiBS2hHili3DKIArEgs56UKAQFOkZzziCFM1HEHAYI4tc5MkLDyLFO/zDA1iIIYKeAQEIYIGNOTqCATCkIRM2BIVx/IgUxIigG66ogxUbCAjjYAAbWm8gqUtkTxCoxCLdYkA4Ah1BsmGAO2xjjppMCZv+scqDLEOBL2Qd8hCSDXD8A5CpNMsrpWDHf0zqb5UrSByyYQUqDqSXz8rlCqt1SYqMT4Hl+8eKWvQrg8RhBrfEZUJ4N0Ei/uMIrUQmQVakQDsyUApNelskBaKGSlaxU8rUiDYTYkc7ojNxCSFmNhei/4feILKbB2mmRkQmEGQik5jjY8gcg2i6iHiTnhNJnCgJcs19xvMi+HnoP8TJkDsoTnEEuyU234m7eU4ul0kkiUfFyUCD1OkNtqzi2zgKI4itL6Q7I8hEF4K7dTLkDenU5k4v+pEcIgSQO1UTBAxwBHwaqiDzZCjehmVIgpgPkDQdCC45igV/SDOrYDwINxum0YKGZJ7GkIc0WwrW3zwqlcP64kZFwtE3bCkfBEXOxZRZ1oaAtaXVesOqnjFUwRCVIqAzqUKQILc0gEGues3lgQprkUgiMw6XaBURs6pYqU6wlTBUCBsnOoMftMqzh90UQobq04ZIYQa9Qq1ABJpanf/+I523LB8vE2JUrAkTm+mTbW15e9smlfSquTWuWRlSSyU8I31EVOxAgplaJKwIn4eS7m0nMoM32DCTBEnoRPo6NOryEGuFTWdeF5INgWxji8PFiB7yYV0ltDa0TcqqAzdaURyqMLw7/W9tC7SNAkf0mEf9Bz+wKU3I2jO+FFlDi3xqX9sKRKIMmYEtKwxhkARLrhXbhke3m862evS15RMlZCVC3lyCE0fbsC56t4sQcVb0lpRta4fRFMIRIeHF0vQrRd35zqcapKo7PggqXTuQGVhhuUlmSItVa5D7NvnCvcUIrKYMNi6flcFOxWipolwQNQl4IZS8sJXJTDmDsC7/JODw7lor4mWAquTMM2iSgRHSSvOyWVK+/Ad8/2E9FLMStCwWLthwChI/h0AJ1hDIjxWSPofU+c8WUUIOLEc7hkhrVdOCMHg/8oZjvMp1FFmVqgeFaY08A33/wBw80UQoV9UWVn4eyRq8GusWmyrWDj1VasHgvUKtxBiZ7fV4xxzrVrc51/kzrbKdbZEhXfKFS05IPmwpkAFSuymd4Pa6EJLtb4PkhXewgEDGXW5yR7mVK8aIFXZ0hHabeybgMFMH792SeEvzyQKxN79ZYgF121DgA1eJBUbk7YTv5A3ZQ7K5g9WSEBj8H3xc3EQk7nCFBKw5Hd9IQ1gG3iOkFOMT//EzxUOukHRYIFBOZDlNIHBxNMp8JiHYtEBsfvN+R4rjPQfJywUS86CvRA8X76PRV5JzTK586SLJh7Qx/nSoC53iVbf6R2qeda1jBAsgWBzQvT6RfESK52QX0NAFIsG0bx1bThy12ycSAmP0be4VOfk/MrCAxfXItHqvyNgT8qLAH9lyChm8qMDxgIEQAYR4twg/wMGPgfCj8pG3iAa4LRDMZ74iywD4P9Tg+c9PxArXGMgDdGz6g3yDIHA4ResngoE/EOQUsp99Q0CRgNvrXiI9gMVATsGN3zfkD3AYCDeKb3yF1P72uW8+Qq4ADehLPyELEL5AuBH96xfkFN9I/v/2me/9gjx/+N0vv0CuAASCcF/9BYHGFdyffvUjH/3wh/3rh1+F/A+kD32Hf03BfOSXZNDQB+5XgPB3f8qngOUHftbnf/8AgBHYE6TwbRTACvSXf1eQfH8wfw34GRcYXwgIB68HB3CwfMv3GQ4YT3CQDMlQBsnwByp4CrHHfS1oeuIgC8UQA/dwDzqgAzxQBSoIB7BAfPWXeXCgBQ6gD26wBVvQCPHQCOEwBTxwg3DQB7gnfqaHARvgAG6wD/EwhmEwCZNAheEwAsRXBUjIhjKRhMMFB0JQB97gBVAYhWY4CWGQCVVIDDi4fLiXg16XB6tAAiPwCPvgBfvQCHk4CfH/wIf3UAZ/yH0YoIQm0AsOwAQjUIdi2Ihh8A/hcA8OoIIqiAFc6Hb0QAjvYAQuwARZoIjx4ImNMAVBUAzEB4inYAZwaHW7EAGr8Aui4AJo4A1uwIh5GAZbcA/FUATikIu3uIJzdwqKoAsmUA/AWAdooA/7cIxbMAXLiAcdEIiAKIhQN40R4ANfQACiYAtokAVbMIb7kAXFgAe2YAvJMI4qGHlCcAa40A0csAEEQABG4AAjkAUTMAJMIAEusJD3SIrQOHeUwAcCIABn4Asc0AYbYI11UAfqKAoo8JFauHw1QAotOAQaUQN/Jg7AcAK5wAev0A0mYJGr8A40aQd2QAd0/2AHoNAHDpl5p/AFwJALuXACAvAKJtAMHIAIeyANwOAE1AAMeWAGsAALukiOWtcB1HACfLCVbMAGAhAKobAHSwkMe+ADGHAKQzAGITAEVrmLIScCdsAHXdmVAsAHJyCWJ8AF/wAKHjAEGDAGHoCADOGWDqcFTuAEoSAAdMkFW8kFAsAFSwAHZjAElHmKg2l0yYAAuSAN0rAHiACWYMkHQoAB3DcE3GN+kccNZpCZfMCYYQkM0hAKXJAHRTgGhqeDCCCRr8AGfKCZr8ABz4h7hDl34pCbRSkAJ0ANfHAGPCmS+Wh8cGCcryAAuYAAbFAObEiKwzl30ambXIAAocAGsP/gkFYZeaeQm115Atb5AqYonMQnEZVYiVHWA+qAEIKpEP33D6cADFzglUPpC7BAmUNwgxYBCpGjfQKxBBJhmQyBoM4HDIr5nQIgAjYooCkYRwZqoBLBDVxIAX3QCTMxlbAgDUV5AidQDsSHgnBAmWBjBhRAEz1AEH2QAS86EqdgBxOZC1wgDv/ADVPZB0vgDqIyggTxovfZEvL5D/3HoB9xo495Ai8wfoD4D0lKATAAItYTowORn4pRn//goBVRBRvAm4ggfqSYEmDKEvOXpjRxgRggfGzKEH0Qo3GqEDiAnCLQgA9JEUe6E1paniRBpClRBUkqEXfaBtG3fFUgqCL/kXx12hAKmhhJCqiNehB5wAUgGIIhcaUg0QclwBOM+n0WgXvbxxBcKhEZ4AM+4KX8NxOVyKRMEX0GSgGPWhHC2RL0cKRLAAqROhBCyqkFEaoUMX+FmqkYgZIDYZK+ShDCp6ECgawtwYa3ShJMSqkJWhBkIBBXWqN7iRBCmgH8cKXKKhBmoK0DAawE0avzUXyn4IbVIaR7yal9un4a+qn/oK4y6i2y957FZ61KuhD+WhHuoA6sWhBxWq6MIn7JR37syg3uihDk2aP6iRDQqhjOSiUo+A+W2a/62a6l2qPcl4I4iITviZIVSxLoWhEIaxAZYKwhknz7Wn+5B424eIPa/0mE3EAKJ5sRActFWyh+0Zd+7rmF4kieNfCc3LCzZTGvqBkkNjixyVcFKIgBVCsQb0q1KvqM5LmCAVurIAGrBxGpwlodKkq1bzqVB9EH7emQJPmMK7sQnQCiLfG2FoEBTGscuHe2sNAHInq3sLC24kiENiiZCXEFnbBE/3CbmGaDesu3aOt8sae1gEi3+okBBkq4M3IFV1CoiSG1Z+u4fbsQKFi0bVuAA6oOsZewsmGEjgu6PzqY7eqQ0AoHPcC5IXcKn7u3uru3fIsQVFu0Kth/yEq53tIHKSsUjLu7fSuibLq2ScuuuCtE4ueyPEG1ysu8Inq26ycQtwgHdrudLMGXt8zrutg7lW86sZbrtTqhtAKRCBZxtxThvjrBht6rt8vLvO1JuOBrdYNbv3+LtWfpsXGkvgdBvTThhqNLqtxLbadgwDVxqgmHrxJYED1LVCS5EsQLsLpXwR2WwTzhr5VIwF5nucN6fRx8facwtv4XfeN5EH7wr+oXfX6wv9d3inCgwhNMZjScwzzcw/nHvj6MEGAbxETswyc8eztcxHO3p0rcwzisxInwxEjcxAcBxFRsfEc8e1ncelYsgQoMIgEBACH5BAUEAP8ALAAAAACqAPAAAAj/AP8JHEiwoMGDCBMqXMhQ4BpeDSNKnEixosWLGCOKaSUmo8ePIEOKvHgrxbmRKFOqXElxzJiOLGPKnDkyhw2aOHPqbFgBBMydQIPm9HCpgtCjGH8WvPmvI0wbShfeTDNQDNOEqAbmOGbU6ECvSMOChOkVLEIxacRUWDvREbqy/06aFThXLM2rEes29Ro1oV6DJ/+B8dcusN3DFeuqVVtVYF+BVOlO/FFUctyBhhFrTrj4a4WfXZWipejVmJwK57ymjvt3c0wsFmEy/jr7oJjb/1rbdpRmterLAle7Hs6TsVncuSdC8Gf0pPPLmYlLJ/g5edOmUdPmZhtxjTyzgVHL/50+0wPIso8h09Vt0B+NuWCbWyevEoJIo04/602PMI2j2oDRJ6BCP60hkB56FKSbHgqwx9qAK+GVEX//IDEQFrD9Y99COSThIIQD3jLQhgJtk49FjvDyIYgsHnSiRLc40s6KwLX40Wgs5XNECALpKFEIrdBoI4gk8vjPiwuZJuSQIkUWkoGCOTkRfikuyeRIUobkJIUljugPgFfSlAZUKm050RpFWRkmRto5qV1DWRpkpkT+RAEWl2t+RJWUeMb0TIxvqplnRThSZUOcCiFJkIiOEYQoQSF8CVd1g8b0k3ZO9XdQCDasFdltOBpEokDGyNNZo/MhxGilGr2JaVOPIv+EBBa3oOKMM+egYkM6z6RT0KoGWUEDgF1dJyirBb050KfLOiYbQZ0cgUUaFTijSiq7slPhQhZus80Nyp6K7Eg4XvoPs1JS5euL0nbqjCTKoJIOBM+sYSG3Snz5GHfXfTUujI461Wa/A0loYSf/6CGGtZJIIi8MR0QMpULgJAGagtXN9uy/DaH1mGyPpqPEHf8c8czC185SASq3hBACFs8wZMCwEsHFMUPmyXmuwI4hqkS0/6SDSrWq3FpBGh4gGLNCUlijLEKfgXlzRBLiSGahO//zzBEvpoEKaKiwnE46TxsUB0cfE9Tn1AntqTOqBcE8tkC33DKmrnXbjRxCbxz/szd1jWp87M0epxErQXqkY6RgYORdtwd6/434G7zgGd9ea7P9j4RwI5QODAkKBgEYo4NhOukJxhrCf5n3K7XmIUHgqx4v6wGsBx6A8U8Iz+i+eEFI5FC2RrBTxPlCLrNj++O6664HbHqcSHJBIbwhj92JEcyx7h+Fvik7Idj+D6O5R4+Et0oMFAdB+RgQwqjFWzSxRxn+g2H9gpl3CwRHKOG/ElJAiBKsET71xI8mvlrIiXoQtAam4RZ6AKAU0jeyg1jBH1j43QFlAqyDGCgfJ8ICO7TFuBCMTAmKSh9BDJADDHnkcBusSMT+cQ2BKI90LguBogyyDQPkI4O/iqFF/2BYEK4ZJGIIm17M9PAMJnJvIAEkiBXesIb68WhpQhTKHaYXAt3lo4pMXAg4jFFF+2XRLlu8wwQFEwIkIOFFCTzIDN44vzPS5AgJmR7JnMcQKfBjBkrYhh1RQkSEPGCLUghgF52Ex4JEMRszWEYiBzmSJ07kDssQSCLTZ0mB4E8gMwBHHJaRyYwcb5Cf3JZApkcQPVJwdwPpJMmWEcpJMiRUBmkdsgopkZElkpUHmV4cZmDLYKqQIaeEHbA6mZBjEoSC/otINgxQTE22ciAiGp72KGnGgQiSIumLokKyYQUpAPMiuOTmDjHyTYQM8x8AXIg5S1YQ2VhlkLx85jkrIv8FYoqzItqBSj7Hhb0HIkScrNxnRS6IhH8KxJm3HGiY4jgQ71lknyeMSN9MOJAKxkaiV6qjRwK4DRW+kiHPcMQtwCBIkp3TobnkJt3GR5BGMkSh3WnFA9fpzX8g1DZksqOUjARRgZSSIDC9JkL8IQ/DFaSoSB3IvZqFz2AuBKd5HMgarAABp/5jeh61ai61KVOQgBWemjTAubKUVINAtaxYrMhbEcKPN4DBqxSBaTLjF6d2RmSud/DoyGbwBvGV9SMd/IdfxSrXfpYssQjB6iBtWpCJLfYg7bxsQt65DYoqliIWFSJP/2GvkkITrT6Foibn+lCCgMMA/kvlYTECgdL/vnKu4UStbpX6jxmUs62zrYjpsGDak1qzo2jdRgCXy7QZ+BSYcXqpVGc6W9MlSLNu/aozq2k2tUZTIayd7YZO94x83KuoUawgeo171FB+VZ6SDS5BmJnd/7X2IDC9QzbewF0BJiS08uXRvaZakMCyFpiJdG5/3TpP+UoECydy4/m8JUjsXtOZcfDu+hyMkgTq6F6CdONun8lb3363IfGdbEPsI1J5XnO5zj3xPkfL4TNRVq7vPDFCLBzXGjPkxhLJMDzDy2H4WcSzAiGwQu5A2BFnZEMg9bFCAKljKTfkRPRdSJaZ5t1vWtjKDUksZAUTkTi8QbFfvu/b5LvljHxy/wYVtvA3gbyo2dIZIyKyD/yO4FwRJ+TOwIoymIOoNfsgwRFYWAON+9PBVRl00Apps0AcIQ8N9bht1J2tBhUyZuG+wT51I3OmDSKiMe+p05BuiB7OnLcyHRbVGMlBK8YH62QxKpvZxOZsVxrLkbzhB7QOM6fPlWqG8LpxB4HAp4Nd7I/Apn4t9iRCjmAF0sp2IdFutkfuYIGS3VnbIVFyQsCBxxmCeyI3FndFwNGjRi763CzpRLVL9m54x8QK3fbRkewNFCvgEYT8Dsoa3gCblwUcKPkwxoEArG2GJ2wlxgA2gg6+k3R0W2uSpriGLnLpZ1wcAkYuCH1DLpCMBzzRGv+il8ZzYowEkW7lObGAr55xaZirRA8KT1jNbY6SNSxAIDTnuUwu3kShDx3oJDc6SPSQA6DvXOkf+SHSoa4SC4Qu6VTPyMXDmPWRoFxrT++6RSIuEJWLfekXT/nZQfKMnHN97RlJxwJeVECDJMjhHkkQsBWC97Ja4QFGJQLcPaIBdv9DDYgffEaWYXg18GMgalB8RZYB+MNHXvIXsUIN/3FIzFsEFt8YCBw8b5ErQEMgpzgF6Suijj6gXvWrlwgc/jD6f6Q+9hLBwB8GcnvcNwQUp7c97H3PkB7A4vXEZwgcQFD7U3Aj+QuBxe7/wQ3nQ18hSwAF8q+fkD9gAPW1577/QeAQ+u2LvyB9+LlAqn9+g0DD9cJvf0HI3/zhy/8fs+f984dDihqbfiDcsH+u0X8ctgDHR30CeH//8A21Bwf2J3+6JxBw4IAKKBDuEHz/UAXhdxQECGl/QAGol4D39w2w0AfOJ4LJBwfiUAYkQALEIAJ/cApwUH0nyHu+Jw6yUAwxMAXhEA48QAXBUAbOl3pDSBAbqHgiUAex4AZb0AjxEA9hEAY9yAMnWH0BiHuUUA9Z4AVb8IRQOAmTEA89OAEnWIOrJwKrQALesA9bsA/70AhgOAlhkAnhMAXEMIRESHpw4AMbgAYj8Ahe4Ab7EA9xOAn/kAlTcA9lEIBFOH9r/0cP3VAPRsAEI+ANXBgGhRgGWzAFMeAAMxiAV4h5itANG1AHLsAElrgPmBiHmngPQVAMsAAHVcCIB8ENM0h1cGACEdAGvyAKLoAGWeAGhMiKbvCKRVAGGDCEZoB5cNANuuAL9UAAvgiMWxCH8eAGMVAEeDAO4nAKsAAL1pcQKAhz4mACukAIPvAFBOACRuAAE8CGbqAPI4AHtmALEtABDpiMD2gQz7eMPAcHiHAGZ0AIHNALXyAKdeAAfjgCDmALLuACoiAK4gCKE+h5rsAHfCAAZ2ACvrAK77AB9RCSX0AHdIACKEAHZTgEORMTHchhyQAMJ4AAfPAKhGACzcABPv/AAu/wDnZgB3RADThQBTI4BEMgEPA3eHDwBblwAkupkWxwk4iwB9IADE5ADf8AC9WHO0e4EPtIcclADaEgAFwgAGzABgLAB6FwAlKZC6HgCtxgBiq5kgJxgHB3CnbgBKHABq9QlmeplieQkauQeh4wBnLpeafgBMAADKEwlmbJBRg5lkLwiXPQlaIHd04Qk9KQmSywB5z5D6sgAkQ4jgVBmRYhmvJ1mEuZkXywB8CwB1zAARhghbMYEUeJi3aQmq8gACdADXxwBvQQmqZpEEXJEKTZbLd5AlyQm7mAAK9QDkIJisUpeVWwAU3JBnwADP/ABrFJhNGZELUpdNR5Amb/eQL/8Ap5EIBC+X0XsZUFEZxCpA62NxDa9w9LsBDUOZMCgAChwAGf+JbqmRHukEXaVwMJoXqdQJdGeBCuR4EDcZ+vEJOv0AegGIoxRKAEAQv1WZ8JUQWo16ECsQQIOhAagBAcahAlahAbcAICIABsKQSzCAqx6Z4hcQXD8X2w0IEWmhEMdKH/QAYeUQ8qygW5wAUx6nw5Kp//4I9MoqSOyJL4ZxA0ig8YAaRscAKhQA/PSaHjhxKqx56s0gPd+Q8gKBAnuhA4oKInEJiMqKUH0ZIW8Z0ikYBwihMW+n1zyhAH+J8JQQl8wAWhcHwTShNXMJwjAQvwKRBuGhNHOp8X/1GmAuGjCaEFjpkHHBqaIBGdenoRY6oQfoAT4ZeoLIEBSyAEfMACBwgHRJkSAToSGSAUm4oYp4ADXEAPAlECVwADkAqAYZoRIYoQoLCjMxF+S0AGGroTMioQlOCiA5GqSMqoBJGr/3msCbGq/+B6r5oSjLoErkejA5EIECICG7irBXGtCOGjMCAQMMCtUPoPJXB5vdoQuao5p5CpMXGu2gcK3HqEq5oBrXqu3/muZySDSKF98YqngwJ74lqg7UkT7nCnE6GhAEsft5ewCPGA0ooRzpoRc2CUwNoiqvd8bFqLSzo1jAh7Cbh/VwiK1IcTDpsR9LqlXooYW8l+z/exQv9ZhkP4lr0nEur5smFxpIcxgQxKENw5hLNohaBoBg4YshjxbWIRs0fRpUMLe0ILBxjggBNYhQGYtVaIgDYSsQihrmIhsBN4tRiAAXR5fDaatScIB2ZQhRVRrDkhtqxitd9YgmB7tQ54CmZgBhPKtI7YAz4rE9QKEkAbFKo3r9/YB4zbEMk4g59YA4GaEBlAqNJBt+QxgYvbB4ubEAcIC1f7ln7LDaSAgjtbPPVJsRlht5zLud/onQSRjLYItwQIB7EItvYmgyXYuq2Lu1dpe7Y4g5Jre30ACuowuGJxsQJhuRSBvCBhta57t7urEGe7tDr7fKBQAkugujtxuA0BtYjQi39oy7jSi7dgu7cB2AejB76DFIsqYbvkW76Le7e/OxCxiX9W67yswr0DEaCOmhEyeLbzK73RS75Xm7ice7pwh7VnO769C7p623sVyW/e+hFUW7YNzLb8Sx5MGrUpkbjxeQr/62MmWIEH4bsI4Qfse34rDHewgLkmfBH6G8PEV3sYAKoV2IEJ2LH3hwFHucE0TEnKG8REHHveW8RInBAdnMRMTHw4rIBD3MRO/MRSXMUxXANH7HuJEMXEZ5pc7HtZbMW4d6RAvHpfHHtlvBMBAQAh+QQFBAD/ACwAAAAAsADuAAAI/wD/CRxIsKDBgwgTKlzI8F8aEGIaSpxIsaLFixgzYgTzQ6PHjyBDihQp79bIkyhTqvwIwsbKlzBjwkyT4pzMmzhzXhxDo4LOnyhdUhSKM4dQn0CThrQhhui/iE//MSXqlGFTikjBOGqntKtOpEgFQjUoJo2YCmgt/rjks4JNpDa9yj04dmFdgW3/hU2YZqLNtwKN9dRLcO/cwxTvEq4w1vBAMZAdN0zjqO+/c3EHSkbMmSFjyYwLlj27eeEzBZkvE0zdubXEsRFDhxZrFm3phDmObYbr1rXvhGDPPkYKtfbthP54Fcbb+9zx39CBPyX93CAYf2MBv/UJOLp3gnfDjv+eXTEE24R/0bL+zt6xZYyt5EhO3Z29fc0Db0H4FyKh4oGUvQdcb/cVWNAzAq1RUH/pLKRHK9XVZ6B3CP4DBn/5/HOEghXlkER1A603IUgCjlRhRmI4wguIeI0Y1H8gbZOgHgMhUZCMB10Ho4s5lYjRfgP1dwSCF/L3j4JHMLTGeTx6FZGPGGHxj5Qa+SNfk0pZ1hdUVV1EY1QT2ehQZSxiqdJYUFpU5I4K6eFPmWaeVJZIFVrGJm5J3BnnSqM55GeaCCmYTwge3GIDnATpoSJaeu4ZE1NXTYRFCPlkiAp5FClxA1TiIeroRP2B6VBxVg00aaUeqKKKM4bB2OBA4OT/ANtT4n06k1gCmbXQq0fkc4QeFVgiyT/O/GNSjgN9KZABxzTWaIu2YjSaWVuKdlAaQB7RKwyqKDNsBSYhOdCrN/6jhAG8KPYZXdF+pOucE93ypa9r6OFMKqmw6oEezygrEJAGSXFDiWcVXHBaj7WL0Xtz9lWtn1FZdsszIRyBRD5YPFOsM86gkk4IWIjJ0AzG9EUcXhFx2pZwCmukK0FpvFxVGvrp0YkSnfyjx6Vo2XDLLelgMenIa0CZV8LPtryQnU+9DBVkUhkrr7n/5KPHLWnYoHXW+hmZkBJxGEClXcGJqnRGAm7p48962JjPM2D8HHPWup6I0B1xOFLkQcQV/1xY0mcvPWuuTQH9T4N6xC0Q1j4DWtAMzfoHLXiBX0SUw03v+PM/HlR4oQcFYZ2QjVJY87JdBWFa+UTvCRWzQg0+k046hV4IBuib742QFNhddPLqLyH+DwxG3lLozyYBnJAV8pwO/E2AkiuQHqEKnR/yuht0hxJSGPBD9hMB3m6GGfnLHzt66MEOoQ7NrdAyA4UdgvnPa0S+RiCbev71WKcB/kF5Gxuu6neT/xEkHz2QUpL+AYHs3WEhJBsaAX8CPg4JpFfsqNoasMAvxSUER/9YxgwwNkEKCmRsFrzgQDqxjSN8jIEXEuA/pFCQOFgjHyks4UuOxRBtEUQK2zAgQf/gByt/5PBLPNThSJSXEG3dTAnmop/0DDIDJORQiTpZIEGO0IntKQGKIGxIHGawjfsFCYs4MaO5Hki1GV4xIdkwAA0TMkU04uSLX6zIDMCxjDj8g412jIkWEyKFOerRCvDzYyBXEqqBDNKQA4EiQpgoECmoQY6QLNUiEZLEhYSxXAKB4h0yWRAoxpGUP6ThGzcJEkBKxJUCWUY2rIBKuziOlQNZpUUkCcAZFJIidjMbK03ynivyMiRho2EtCbK9axFFfJXrJCHv0MyMzMARx9SeRG5ZQswRso0zrIgZjyA2GaJokWMgiDQnkk0l+eMW4DtmO8limS6tTo3cVMg8Rzf/EH80j5uwLEg+69cRmg20lAsJqIXeAIaDKiRluDzIJwsCyH3+MWDbQEJlHCoQhXK0cmlaZij1SVFJxsEfDd3d10IX0cUJSGSVrAgg52jIbDjCnBRxJbVaSr+OCiQORMzpEH0JU5leq6UEsehE5qiEaoYtjx9FiD0DiSAkbCOPeZxhHETakBlYgY1CLMgcFbpINVoIAr7CkST3yUulgnAGWTVINpWKVDDY1a6U1GZGRPhFsjJzIfmoox3vaiGhBuyiUpDnP8Bhjbgi1SN2JUhRk4rVi07kDjN4wzylKQWy4iisOmxgZFWIkLViBK50/eFj6Zgpx36zhr58IFfDiZDJ/yK1kzjahm5Tq5BZdjaSCvGr11abqDXkAwnastFEfdpV2hIXJoP8h20PAsU5jtG1l31uRaK7XMtS0QDYnd5A7tfO7mr3gOxEiFfbSdfZCgS0ETUrRaQAV+EmdSCkXOd5RfJUXia2Ibzdb0Oiq15whNe+CoGvgAU43RnOwFy5XUiA87PIJOlXIcdSFhKmS1/dAnfCAi5sQ/Ka10HG4Q0bDvFKFGyQRpLRhyQVSINzhdQMrZPFBAEfFvJhAOM2RL4Qo3CNV1JVf6SvIAS+ljTThsZG3sQRJUmik/kiOgBZ2VhR1eHeLpzgN0Bgc0JmiMQ4SbMS5jUmIXAEmCWyZgDx0P+gJuGyDuEpYpEYIwdt3mYneYi1OGd5dfD04Efe8Iw8W8SbblbxQuhsLIPo4QZxk7OiMaIgC5LwIDnEggUsgAVdTlopVjCGrz6dkyTLWCDgqBqQSQ2UbVhBQ6xGjBUsMOpYJ8WMqYaxrbtyhFdXatdeOQKnJQjspFhgAUcudlIU9Q/Z0UnZFNGDMSAQTGhjpNoHAdgz8vEDahNEsAPJqxDPbO1/WOAZ3i53Tp4hjGe4W9056TQDyQ1vlBhDD+nAdr1VYoFm93TfKAmBMZoNcJmQkN4FD0m/IYDwhHtEDwv/t8NBIu93TzwlxuiIvi/+kX6jm+MBH7jFQS4SjI2c5Ar/T0e6UU6RdBakIzA49ximbJCOaMTlCZG4SH5QR9CpBOc6ucMDQkgElocEHODghxqMDhJ+gEMDauAH0z+yjFTzQ+pT98g1/vGAoWcdIxj4BgbgAIevZwQWIIDDKU5hdoyAYgn/WHvbL/IHWKyd7XOnCByEoXa8530isFhA3P3+94ZAow+DL/xE/tB3wis+IRj4Q9yr8PiGvD3uZa/8Qv6AgcRrPiGnEIbnP4+QPgBh9KQ3yOFRn3qCfKPxriGFgCMPhyo4vvUCAQUr4s4N3BuE87z3PUHg8PrgC18gpv8HN/DeeeFDAxbKPwXiEdN7FTNe+dA//j9gIXnMZ5/0Vcg8/xxAAQpumH8hzf/6KcQhi2IEIQj/+MMw7r58yiPE7lkXRx2CoA837CMTmXAI4fABtrd2Y+cV1bdaIvALWeAFWxAPEBgGk/AP4RAOPFAFy3cFCTh39LABI/AID7gFWyCBkzAJjRAOU0AMp8ANcIABG/h1sMABsvCB+7APDkiCkxAGmRAO94CBLHh7U1cOqyALTDABj/AIbrAFJViCYXCC94AGK8iCcwcLEdAGRuACDhALj7AP8bCEE9gIDXAPQVAGyyeFZkcPEcABvyAKLoAGj+CAXvgP8TAFQVAMsrB252d2u6ALzVAPBCAKRjACWbAPOBgGbhADxVAETBCF1Td9TP9XDrpQhfUgCqJgCyPgBl0YBvFwiEWAB3hQB2tHdhVhBvvmCrgQAd2wCn7oAkbgAFngBm6QBSMwDrYgARLwC6fQdwNBikxHCQLwCmfQDT7wDhvwBXXABA5AAkzgApRIiVqAhy8YE9EYUR2wB3xwAmwQjL7AAW3QC71gBxtgB3RAByiAAslgfstnEN9HchuQC+7IB8HYDc3gC4iwCizwDk5AB9TgBHCAjhkxjcCWDNRwAgTJB2zABs3ABaGwB3sgDcDgBP9ACdyAgR/Bi9AGB18ADFwgABzJBv+gkCewB7lgjatAfyEBkKy2AU4gDVzABq/ABgLwDwQZCnwgABzggnn/iH7seALUAAyhsJECwAVcwAcb2Qb9iJJftwEngAAIwJDS8JR7EAptkAxrZ3+Pp5QIkAsCwAZ8IA0I0JI4iZRmhwNLiY0CwAcIcAJnkAfoKJZJuZR88AoCkAsIIAA+wIjSCGztiABxyQVpeQawYH5A6HAU8A9kMBDqAHcJgQPuuJVLyQYv4IODmRGgoDCUBweO+ILcgAGTeRB9sI4GwXzfx5i5AJMyeQagQHad6RHp5x2JcBBLUJkEAZoCIX4DIZuKmRLteAKvgJZsQA8YAAt9UH20uRLucBinkJsCgQE1MBLq0BCFaRGMWZO5EApCsIJyJxC3BwrHiSWn0Jw6IXsS/1GZJVAR9aCVArAHHHCUbkkQFEA8ItGaKvEN7PCcA9GeIpF5FEEGh6mdCsGYAnACfEAPeOkR6yieByGfI4GgA+GIOlGcGdEHGbB9CEGWAXqdPpgR+lkQCmoQHZoRnZd+q3kS4rkES3AF/2CVJ7GhikmWfBAKYYmfFuGIoLmhtVkRyqkUH6oTOMAHfKAIw2mGKyGbDaoRELoS4PkPOcoZPfoOZGd79jkQPfAPc6CdMnoRKOqgCLGkNxGd0dGjHTB5k5mbXvoPGQCf/2CjGYGiZTcEMdGd/wAKtJmk7IEDeWClJ1GZDko8ZRqbCtEDUmejmeelZfoPU3oQRxonBBp9Kv/BoAkBC+mHoqDQeT1QnkRaECiaewVhkcCjdgKRjkDhpu7QA1FaEENAipzaUul3pSNxBaV6EZeKRXDwfayqFFrKcmh6EWqKSyr6G6k6m266ECPaGcP6qQfhd8U6Eb2XqDoRq9Bxd71qrMqnfChZqwpxBOWpEr9KEcnaFb2Hh/fZewVYhoIZjdbqGsEaJ2x3CuMqmO1alTkZdzrkrF7hqYNHdi2omn23fNBYhhnhpuqwqy5SpXKBr2XXeaAJqaqJh4zYrQSxo5yRrvcRnLCQqNAHC/hqe23ZMmx3q5b3D9saExQrnAKxjglLdm0ZrwmqQwL7EhXLrBzKmSkLsgaBoof/6hWvaRA14LAYcQohqxJ98JkwO3zs6o8IUaiukQg5KxEHGx3C+ZkTwabYSXgwMLQ/4ahKE7QkKxF9oHYbm5zCKbHfwbP3qRGZmhIvq7WeWRAYG4Vp2gMUYLWs5LEeIbRa+7JbW7NReAoviyU+lxSkAHd0aqRCW7FBW7iFiwGKi6Kcmaa2JqSsObJ3a7iFq3bCiQF9EK2b1Hx+YBFyqxD4qriiG5xjd3encAVnS1x0yxCV4BF4V3amu64EobmOMrgogbULsboNMZiUR7sCJnsYQK/aN7wL0bK+Z7sIkbqkxw214J8CUQWJqX2zSrzUW73We73Fdq7Yu73cO3fa273gGpt139t6uPt45Xu8CrG04bu+7Nu+HKe+PBIQACH5BAUEAP8ALAAAAACwAPAAAAj/AP8JHEiwoMGDCBMqXMjwHxh5DSNKnEixosWLGDH+oJGxo8ePIEOGzGFDpMmTKFN2TJNDjMqXMGPCTBdFps2bOC+mSJOzJ0pUFIHetNFKqM+jJ10OLCmQacVbShtGHfgjRwWkWHMqnXrVoJg0Fbo2PFewVc1/ZMlmXYvSpVuCYq5OFSiW4dWrZMX4S3OuQt+CddkKrhj4X2CxXw0XjghBwTmydw0LVDu4MsWob7vWdbs4Yo5jYv/+tUx6otgKceGqDovRHy+Ddx9PLk1bqsC5AtPE7cwQzD8xkCEPZE25tvHhUnnyZijvUte+mtESHH38+PKBcXFH9MexoFrq1KtX/7/LeSBP7RFvOWqHMPps8fCRE7zlcCHvH62uS5cfv/9A3wlBsFArckSkn3+0PfNMOs+scZEYjqBD0YEIWoQeRlgIFEJHz/hDYYUw8XRSCGsccZCJByGhB0E5yPMhiCJlCJeIITm4RjoEZZiPQUh45RqMlV1I0Ro9YiSGb0ICeZNu/zhVkYwCHfGMRdtMucYlSSZEo5IeJfYbRvnkg+KWFRlTU5Zc4oRmU+mEkA8WIeAoxpoHQeAImWkexSSd/9yiBzsO6nGLM5FZhIQC5X2ZJ0400skTFm8K5IENQ1RA6EQogpPEQQfyuehCup3XUBoe/CMjOx6s848zBImIp0F3GP8gIGqbjfqpR7qVtCWTBtEHRpimYnGLKqmwahRBANJnkBTWABgVrZ7eOtGuuIlq3i23lBrmm3qs4wyhqHigx44ECcijEuDshd1pv0UrbXIKeTnfP1PKmA87qICLCo4H8WuQAcbQ9SWtAit624vvIqsomYnxOu+K/2zTST4h2IAKKjbYsKKDApGLkBQGcCyfUtDeRhDCCav2lZdebimGU0osc8c2IdySRho2kPqPuVDC+k8c1mCh3VuASZbyR265OhVPONcn0Db/bGizqxLN8AZDLhF8dEc5H8SwtQKNgSJC8iokxQxIKAtbapuhtvVHugppA30ehFDqM8qWCtWrB8X/cQOAC2XN1dsXOWkQnr4umA4MYNBH380NmQjOJQYOlx3hGVF7kG/p8KuHHgv2iS22Esl6mclGY346QsrimM7n/3gwhpvs/AP5QGon5DfgpqWuuklTCgT76xraTiPvCfGjgL+/Z2SuRxBHjUWGMITATgiC8pQ7QnEMNEMOAjHf/E3bC5Shm3CyM33UAPJN0DICxTGDyOaNf9PzBh3xJrAZQoD8P1JQSDZu4DH7VUZ/YsrHGs4XESV4zx8GPAp99LChE2VAfyWyiPyQQL8IhkghY9tRmIpUEX4YoIAEScf/PPgR8Q1kRyZC4BGg5sCDBO8g2XBEASvIQp/o7x8mQkIN/xeCP+9ZASHRk4i7bjU2TBVkG0McSM8UIr/u3eEfKBRIEXtokfIhpIkEuWKK+maAAMKPiylxX0fKp4QZgCOA/1hG99CokikWRIwRcaFAZnDEj9HRImqUyBDvoAQ4UnEGhqRIIP+YEBIOJIoVcWA2ymgRGyyRkRe5Ax7v6MYzXmSRXPTiQDYpyILAUX6GVAIkIzInTBYkkDUsZEesBjWzKZGFduyTLiVCykeS0oEOqmDISISQXroyIXoQkc0oMsRaRiQEN9jiP0hpTISAMmUdFOVBVkmRWuajFWRy4Cq5iR1X8pAihMSII35wTYm0E3PaLCY5izlKJZjOlA0xJIouyf9CciYSVkrAoxSuGAcDnPOO8zSIb975uzTkDoyRHKVAajgDAyR0nqTkF0PRWEMp/LMhUeRjNSMihYTSUVl6QAISnPm+TMLxbAE1yUa3BiAwrDAh3JynAwuqSpMYroc2/d88P8oQil6Nlwu54R89Fs+DjDQhME3IQRmyBqW60jc3JYhJASiQTd6Bp8dMSVZrGcUA/rOGxuQjOV9F1Hm5Uo8GYSlGrBZWk5iLdOkoUY+gtg25ahCRYhSnQuYJ0boORK89KtJWBUhJkCTRsAnZhiMtolZ0DqStkJWIXxkiv8XiNLMSEdlkEVLITSrBhFd8apTq2dXMZrFXAylsQjYZwMr/vmSmBjRXBydyNswuhJR6yCpoQVLQf6o2IcIdLkGsKpDRGsS2y3IeJmV7kc3u0YG+faIil9oRHm6jsPJjqWcL8ljD1u4l4HiDXGtp3YQ0lYUiNJUok2URGRlAsg1p73uVSxFfESQfBshlf/kr4I74BgJH8Ie5ptqv+TBNuSTcb0XW6d+BlPcgjqORsiSsugIrVJoSgcDfypdc1s2LaRy+VYlPggVHpDg3GNYwjRx6TMeJxBjyeHGrXnmt3OhYdVgNCRjegDdAammXuM2sF0Pwhsbx1yS75RiU1iCy3RLEAqZ68nHAgYTXavkmzgXiEZAADup+eS3beEMTzXxmHpnE/5FWEAab24wTFB2hzHQmzRGs4OU8I6UTIGCwn5HyhhAIetANYW5G9GABuCK6J1i40aMvEr3/gXhnWiSIMfRw6Yl0etIMsQCnQY2VEIDgGZ8m9UuO8INUq1olwmDQq33yDGO4etYsXsCFcQ2TTe+a1yqxgKKBXccc3JrYHzHGD4aNbJMw+hm/bnZIQmAMZks7JPlY9rVhImprb9sjwj72txUy1XzomngLiXZD1P2Di4whIe0miB7eXRBxU0TdKQHHAzw5bpHwAxz8UEO/T7IMK/CDHwM3CTiIIPCEiwQc/3iAw0PShz/AAQ4TB8kSQAGHU2T8Ixb3+Mc7goE/nELkI//HiDugcfKUZ+QP/0C5yysCB2G0fOYW6QMQbo5zikCjDzLveUTgAAI4cEPoFIGFyYOO9IWAghVMb7pC/oCBo0u9IUTnuXFqANorsDzqliHFcBcAC61fPSE2B/vZCdKHBZh97Qb5+dvhTpBvGL0gGKe7QEp+Cqv/4wp6J8gSlsANtdMd5nkPvEAKfwoMfIPnVYC7x8tA+TLQY+fc8PvaxSGLYsTgHlOYgg4OUIWOcyPy/4DFWgyPRjhogQmxcMM+GkH7fzQiHMEoQ+ZZn3E44MAI+tjHFuLxj3hMYhJhyEQ4plCFwmse567YwAQesYXqbyEMx/9H8sMRg5M/3+V98IX/LEbgDS94wQ3Xn4RAtj8FNHhfILzfNhwUwQFZMAEN3niEF7aQfYE0IhP3EATN930MEX+DBgsRwAF14AJGMAL6x3/qJxDx0AABSAJal3gTRw+64AsEIAqiwAT5tw/YF4HxMAVBUAwOMIAEgQEYkHEvoAvd0Au/gAIu4ABZ4AYjWHxuEARF8A+20HfPh4EKIYSk9gIREAG+sAEdWIOxsA/xEA/7oA9BgAd4AH8ESITflgdngAuEkIRfQAAuwAQjEAtZEAsOYAsS4AIuEHMGiBJiZ1jJEAoCwAaEYAIc0AZ28AW/UAd18AseiAIoIAr10HEK0YL9BgfAcAK5wAdn0A3d/8AMHLAKbfAOlGgHdoAC/yACfddzp6AFwJALufAPAtCIzeALHIAILCANTkAN1CANcIB6H9GG/CUOdLAHfHCL/8AGbMAFoRAKeyANwAAMoUAJmdd0OOAEcqiLucgFfLAHe/APJ8AF5bCJTbcBe4CMc6iLzBgKfMAFAtAGdyd1G8AF1OAE0tCLvNiL3ZgH4XgRWDhrG8AHCIAAJ+CLwCANexAKQiAOBCh08UgNuSAAr8AFuYAAAtAM7Xh2G3ACCJCLAiCPofAK9FCMNgGLebaQ9PgKAlCQbFAOFHkSZoAQaveOqgMHS2AQoIAQG1CQfPAKENkMGECNT2aIAlEFKTkQpP9wcRJRAv9Akw2xkgYpAAzJBkQACqoHEyRZHRgAChRwkgKRCDXgkwSBcSh3kiVAASjRC6AoABv5D+WAAUc5EFcglYimDgvRA2RAEa5Aj2zwD7nABlVnEBb5Lm9IEGRAliJxdH2Alx3RCwjABxvJB3lQeBVxBRsnEkmZJ7L4D0ugDli5EFr5kCewCgmJE2H5EoB3mTZRlyABlgmxkgLwD3xQdv3oEYn5D+5gEpr5D6V5Elz3D4/plCfhcWY5EG1wAqE5mK35EWFJAX3wKZzZkwOxmyfBAifAB21wBRQAeCCCASF5E6d5FKcQj3yQDJqXlhmQmv9wXgMxlyfhmQphBjf/mRM3yZdsEY95IJMKAQqy2RNpKRNL8Jv/kHjBaRy9gAiEmBEwYJcL8ZgUoQYUIJXP+Z7/sJ8DwZN7J5wJ+i5wwAFAR5xHkZopmZ0GIXLyiZosdArJwJprAQtwAAq1eRCrSRDP2XrRqRIekJI9AH9+dgonihLt2RAix5wfN54WUaIi6UEtB6G8qRIjOhBmsJhAknc8yiUXejQvahGdMGdY8aPiQZgHIaQRUQLx5mew6HF+l3lFmidHWiHUGHknF6a7V4xbGhEEahlzMBH1mRVh2qYn13FtSqaL1xE9kKRI4aQJYacocXF8yoIYAAd/enHe13enUAXqCSOvqRBpihFk/yClH2GIsKCZLfingwqlkIWjlqF6gqqlxFmmL1EDiVoQnnoRjhoTHvp+xBmjpQGqE2EGHtoRoboWMTmm/dGaiVARmFobXXoQlPqRbDeWpbGmslqqIPGbm0oQIaplgHerPgF4QFgQ5tk8oyoQoGCjHfGbu2oQfcBxmwisi0KsIQGuA9EH8pmt//CbFKB6jQcKjQpazDoR0doQfQAL8xqp9hqp9doHKwoLPbCi7xKrITGtGWGv5FqvsACWBwsH9MqYeNp7F+enLMinHncK5Oqd/PWaVyCuC1GoMceGYToQGHAFFktnLxqvOdqdNdmxIztoJgubDTtyYudxK1sLQEd3YkkndtyQCH7ncf6pd8KqeEAbtEI7tERbtEK3qAqhsdK2skD7s4rntEY7tFALsFF7dgLbc1BbtVq7tVX7rkSrpzPHmUo7cUwLHwEBACH5BAUEAP8ALAAAAACqAPAAAAj/AP8JHEiwoMGDCBMqXMhQYIqGECNKnEixosWLEytg3Mixo8ePIEOKHEmy5EEQJlOqXMmypcuXLC/BnAnTBk2D627qbGjDZkExNsQQFDqy3cRzO5Ni1CiQ6D+nBqEyZDoQhByDGqkq3bpQq9ShFb5WrEC1wjmzA5EiJbiWq1uwTeMS1Yqx7du7FJlqFJP1oNM0H5mutYu3MFa+iAX2DYkW60C6ht06DUtVqFiL7ai2tQs5ssXLF/n+6yv6KdmOIQhq3dzZM9fJBcMqHtqRrtnFru9KTexXImCIWQnnfiv7qUE9KlsPzx0i38F0C3Mciyh8+d000KFDsM5d5Zp/IZAz/xR/cHt3nb9B6kn973vDI+z/tXN/niX9gaAtOv9n3iKN+jelt5F7RwB4XgiWxWUcRvdNhFwIhShnoEq/5YdQOlgMlM8tPm0k4YQipZGgTx0ulIYHBJl32kXogJiUiP+UeFAagGGRz3eopOLMjh0h9qGLF7EzUFD4AZafjCHA8I8ZqDjzEVEJKvQjkFEpJGBBV4L3DypdDISKQrcI1B9wYFLpm0A2CUhUloCFWeBA6aCiSpkFPZNQVnOZOZKRMP6W5VOAmXfEEfmE8CVTYCA0ZkMJrqinR2IAVmGMcZE4kB42/tMJoTZU8CVg8UGE0oKmCSUbWVE+KlGYNiW4m6T/wP/oExbbKLHNEVhwaFOYBTWokGigmUqbqg3Batyasc74D4oCSaFEhgIBluhAoUZ0qmV9UWYhsQTZ1GF6kUaarIgw/nPLM9sI9Caaacjo4Wj4mcZtRX8pKKlY+WQInUC8QmVnaD/hOdu89IJ7JVFgZOjBvuYmS1K2o21LcLSA+QQVuQgh94weKN7CLEliTTmxQXwuBMbHFBd0y6IGzXARbiMzVK5B0y4KnZAh/HnQuhs1GrN6BoWnc0FSDKTEHXH4w/LPEE27kZ3srceOeOFNtAxjTJ8ZtEDQQqsowFnP9J1zXit0hxL/oF2QNWEnhcV37uVb9kLfpfvP1SC527ZCYxP/lE+Ba+xHEBjmkffPHQcJjuXeJNGn+EA8SxQH4zsV+DhIc1NOknPOWa444gXZ/Q/DBiFxULU8hX25RKYjBDpFSESuOUbpoU5Q6yEVPXtHvBaEO0t3iC6RxFlXG3tDaB9d0+4E2U5T8IrPPKzmYULwL+Qc6c6Rn8xDZHrrr0OkvUFqU2Q48T9fuXpH4Rs9/kHKPz509wkhrsT7IJW/UKqMp3HL/K/Dn0Gc1ZAcgKRijOvdQiYHPN9YZn56Wp3/INg+o3lPIGtQgEEqmLZi0e92C9FfQcInwj0xT0CGQ8j9kCeQ8gkQUtRT4ABVuBACCoSDFMHh7vx3EN29cCI6/AfP/4JYkO2g72ei094PKwKOjRDxZ7L7x7SE58MlHgR0JfxHumT4wYmAAQxcvEgFbUUQ0IXxiiba3S2cVpAsDkR4FbleFyESxYvAcYPk48j6Zrc0GuLRgq7rSObod0eKuDGHcyyPuXonuG0UkiE23MghE8mvPj6yfgtBHOhYpklKSmQbv/sjQSZpkEv+w4qeLMi67GbKGVYEbWfT3RNTWbqDPHKWtPxIKM1mEAZCZHVq2+VAILg3Nkbkfe1T3kBwyZBbnDGXEbGCKBXyPjlC8yMuIxpCfJWQZ3LLmDAZn/BImco9QuQ+whzIGzoIEXIOJFHepCV5kPA9bYZOIONciDU/aP87cEqEUAOJww0S4sZWMm9d7DCmDP3JEOcpRG0GvWZFnEY6bm5kgt0z50XiaRD6/MubPGxY2AYpxYQwtCH+kIdF/scvkg2zbQ41GUXA8IY+vtODNGJpSzkq0a19hIdhCilGZ3fSjcgkIleSIUt5SjmmNiRM07nIn3rnVGhyMYUm7SlFoLWGtxmkByohqVYvYgVjjPWsnuyENP2GVp1YoK062Y9G4UrXrBnDrHV1a14dJJJ97pUlITDgXyli04P8i42jMkhhizrYxkYGr45tSQ5iGlmRvLWyLbksZldi0c2K5AeeXQnpQisSypKWIyAw7Wkt4tfVutYzXX2tbGc7L+T/COlSPRDsR8ZwEawOhLcJEQ9wCeLbR62Vtsi9SxOT25EHMPe50AURKJYQXYxgoLoVgYMwsFuRK3C3Igv4LkW+AQfxRgQWDzFvRLyrXoac4g/Xbe9C4ivfhbiDuvXNL0a2q1+E9AEI/UUINPrgGVLQkrwBNggs/pBggyyBFQ0uCIMjPJDyFoTAXDEwLUEBDQp7mCMWTi43uHGKEp+iD+Ht7ynEUQYSoAENPGAEK0pcEPrehBtdPAUckuGAGEzBDeEIxwA+EIkynKK9VYAFAUbghn1sQSBhCEMjwjEFYhzZvMnoBRr+sY94xKMRBMnEP6ZQBhx/Fw6KqEMWHrGFfewD/yH3qIKZq3uKXaziHw7wxiP+4YaChOEf4fgHGuY8EUIPFgPdaIMRjOCALHDZIFMWSBm+G4FV1OEfRhjBI7ywhUkUxA0x+AcJrhzdXfzDFwT4giiYEAt97MPTUN7CPYrxDyZwVxG66EYvUl3rWLghDJOYRBi2oI9iFAEPRjD0QMww23JEIALM2LUoXMAEJrvZDbFwwDhsYQsXcNcVrzgDIUwghA18wQWMHgEaHGAECYhi2gSYLywaMgeLKHt2yQgFF/hwhm40gwNt2MAG6lGPL9Dh4P9AAURAe1o4OOEECDgBGwjRDRP4ggOrWMU73vEPO6DACeKAiI03ewotAOMEuf/IhQDOcIZmNOMfiBCIE6gBjF6QurpwoIPK+cAFAQiED6E4wT9yIY0TcGHk1bWDExDBhlcIRAB8OMEeTmB0AdBDve/Ywz/2wAU2sEEAUOc52K9+kXljtgocp8Y/pKF1ROwh5qEQQshXcu9cwuEdEEcAz08gjZNzQQT1PQXHhy4ANgxd6+W4uXkFnwuCCJ0PzQjxRzCAdILUnXFkIEjmDeLdwQuEC7nYwyvIThL2qkrZl0dIBsxeEMX/Y95VYAECCsKFbmy+ezVwsJL+Ed9EFMTQku9DJzpyCtk7ng30QDrrVWL6nTBbJWAtCAUqnxDPP530BHH9ZtUREcEPhOqr0H7/QyiwHAsXKPowyQBDQPGPzFP/H6cAht4FoHIMq6q8BH4/S+ad+oRkYOSCN3tAlwciIX4IcQVDABL6pxIatgSgAAoUYIASUQUGsQeNlwvhtxLsRQawsHwCYX/ckXsf6BJXoHX/wAe7sAQgaBLuUGE1VhE9AAeSxxLklxROIBAEeBDNB3//0H8sAQdLwH0uIYICMYM0cQo3yAJGSBAriBC3JxJmV4MWYWC+NxAgyH4CAQpmR19EeBfvwAfJwBFP+A/41Qf4RRC7h4YIIYVkuIT/kIZsmAHqRwHlJXnslYbnUXyukBQwQGBXWIQwQAZg5Q7qVxAJSDm9sIAvgX4K4YaM/+OBM9GCvLckF3GIWVNiFLgcz7eCiieJI3MKmfgSeEgRjrg3PggSTfgRlngQpUhLcCCBeQWLG2EMJUBhnTCGhRFiqag5rVgYWMgVp8iDHqEOijgTskgQXagThJaJwVgRhegaqygRz8cSJlaNmGhioahVt6USJSaDcEB5GOCN1diM9NOLHgGOr2d28wYLlCeDJUZi3ZdhHTGNE5EIzGaOFgGJBxGOrxiMZ+gZiVCFEUFg+IgQAgkTMrgQp/CPbpGMlPOKCfGLeEGOLkGRZScQ7CiMBMGIWrWLI8F+bqiP36UOzQcKEPlXBWkRfRCOr6cqDgliIgkTBMaOcEBgz5hLxZ3IEX6oYP/QB+xIef/AhloFCy/ZER14lEh5lBgQhEKYVyn5DwfJit8Iju3ojnCwDOpwjJjVikemY/8Akd1IBmSglWcFB/1XAwxpENkoEFcGC2npWS/pBxexlsz1lv1FXRb5YXo5MkVZEFG5l4BpXn05EIOpX2QZmLN1mIi5mIzZmI7pWhr2mJI5mZSZXJHpYYoZXV2Yl89VA/DIHQEBACH5BAUEAP8ALAAAAACqAPAAAAj/AP8JHEiwoMGDCBMqXMjwXxoQDSNKnEixosWLGCWCSZKxo8ePIENi/MFLpMmTKFNSFPPPhsqXMGOaTJNCps2bOCOOoZGzp8+cqHJoO+jsp1GJLBu6TLrQRhqCNsREPSgGVQWCYPy5JHq0q8ekV/8lZTqwgpg0ZCn+uGTwXIVzXuNKNCtWYIWrdO3+w0swbUO4gFvJcQt3YVi5iAteFYOXsV6BTM2irRhWjL+niTNf9Cv2cFjJnCNCUPCv8N27mlMrHNs4b+S6GNckKVz6HOG3A2mrTvwZ4eLFky9e5anYbendJzGLZMl8scGzoRve8kcW8OGyyFGuEQgBJGOmLJ2P/2Tr+/hV3dlNejDp+WzGCsbk/C19Pf3FdC/9pgHTPYTFNJcxdN5x9omEBWwe1UcQFttVNNp8Chao2jP/QACBHu/lwNFE6Eno0VYhHajHM/kw5F95JXl4VHQdIfFPiScuhOFAWbGo4kkHFqQcRvgNhEWJBfnXIEHbGFRBCJfYeCNM7oWUzxrdWWSWYEv69INAO4I040VpOJJllTmxBGJFQP7jHyoV3TGQHqQpCeZJTToEmUQQ5CjQLWmc40xREhX5zy05yHNdhG+iBN1kW9lIVokeoJJKKv+sQ+gtCenhCHGEFmrSiZg99ZR7Xw4khhhg5HNEPliEwE4668yiijOZJv+khCOi5rXXQm5qWhA7BZHFXEIs4QckqkOk4iqsFYyJlUA9/qOEFa2stlCoukakHEueSiUQiKP+g98RnayRz4yQ8snQlkoYcIxe3eYlXrVffZnGmFlOlY6pLv6DhUt7iuHBGNvlyyxC6abYa11pxQovQ5OR5SlBOyp3xBEDpWFVSwVRvJAUNxDE13WRObawRdjKKRZz125bV49q5rsjFnYupAQ40c7psWJ93TryRA5/CpmyA1FqkNC3rCeREjOsEapjdIFFFtA7H/QwxKAyN2aTnfzjIhZg/Dmv0GZuedAdUhhwEMjYIRi1RPPm/ByWov6jxxHsHAg2llAfpEQctBr/hlCua+MqFloRO4VfOmAYDUbXGEeE9LoNNQd44AW5NFm2U0OchtBj/PkP4xK5eIc1BkfEtMiUk0ytQIt7kE46z/R4y92fg46QFP5MdNivqfO8OkEWwk6hHj14XpESb8jT0eS925zQM9DL/QwM/7BDO+0G3aHEHQZc2TxGUXaE4ZZ6hJAqhgfaLlEc1nwP0pAfmc8OrwfdYruaA8UhkBTg9B20+17ZzoHKJCuB4G8gZTMGAOOyhhytgWL5IOCCnKUQKcxggSahX0LU9w/4DUSC3BlICDRmkGWAo30YNEqJSEgxigmMIvzLnUBilkKLaHAiZSqTEi5iQQWKsIY2MdU//041kIkhUCHhI0gcDOCngojNdECkSD5cpLEdGsSDCZFCNsy2QxB6K4oqIaHeECLGgSANHAM5IBhR4sWFqJF1BtmGBa2gP4IowYoUydsaC/JCNzYkDhecyO+Y17snCqSPWVQIhcj2D7NtrIN9gZoeR+bBdChncylRY5GWMQM0TgR7e0xIjijWRIq8sSCADOVHfmdHkUhhiRKRAh4TMsnUgVJmApklRZDmP5K1hJVrw+KdgNmQU54yHwagYStPaZCI1XAMmGTlKwvCzIZAYA0yxKUqGYKnWx7xIKWUjjGUZ8bbVRNua7wSpbyJkHMaRAoFAYMjkujHaRFyZOw8yTbycf8D2rmTIXECIjE7Ak9nxSGb3lkjnvioEgu+oSA6vEgtU4hHeC4jJHPcJkbaeMj9efQfF02jRfYWSJFMtHf5nIiadGnHGVjBihxUiPY0Gs9bNpGleAwnwWbw0IFlxJBgjOlBCloQlhIEf0qwoAE7sg1hAjGlCXHnG/fGxY84dYFH2M46B5IvPxlVqnrjKU0/AgaicRUlSp0IUYk61pu8cgaybIgUZtpWijRRp2xdCCetUNR2OuucMaqrQipKpILA84AOVatgPaJTCg71H2/9ZwEXaxK6EuSVjkRIYM2YV8oOTSARjIhlPZrRuCrkqp5VSVJLqpCYdVZuUE3tREjaV5b/cjSE6AQgPWEyS6TxtZz/GO03JRLbnQlRJr5NSXcGSjmh2lUg4VytbDGCveIehIDbAEfHpjuRMtLoTuCtSI7yAQ4LNKSxsnUu+AQSAmR6JEvdxCCFDqJMsrIuH71EiDKdS6lOyda6BJkOOSlyyYr9L7wYNCJM7PeG+QaYm8YLWjSFlgbmphDABbmFHrb7yfrJaXOYdAiGA6deiwCqZtKBGyjvZmH3mfUjt3gD5CgS3/D6N8Lc/Wz9nvGG3WY4xyZB7RqQ0NPYAFkkR7CCMCjiXSIemSHe7ejEPPlkjCDyIkdAQmaHWEQmVzkjR3iAeb/sExKS98pRJjMbj7BlNfdk/4RjdrNPQmAM1FbZwS95hh4sgOePAFXOBkmHHoTRLEBHpMQISWKd6vuPPi8kpj42dKMt0Dm5SVomsePzpW9CIYhs2iYQyIH3Pg0TCDwjzqR+yYVQnWrlrsHOrfYIBIzx51h/RM+strVInoEFT+v6JM/IwWZ/7edTExvYez62Sa4Ja2VP5NSOdnZENhuCEFDaIMOOSK0rbRBuV6ohhhw15S76W2l3RA1qAIdkzc0QNfADHBpgd0f4YUJ5d0RN17A3RjAAhz/AQt8XOQUchAEHgFvkFH0AgsErcopTLKAPC6eIwP9Q8IhL5BQY+IPFL34KUIBi4xFp+B8wAPKGCPwbJf83ecJTvpCGkwHiLE9Iw79R8Zgf5BT/0LjNb97xj+/cICIn+c8LcvKaD10g3Fj50QcCB4f/e+kCaTjBVVMDz3Ij41CPOjeWwIqCGN0opEht0AUidILgPOVwgAPKsw6HKlwBGmYfetMX8PSBcKPkDa9C2k9RBrV/HeSn4MYpxCELNAThHveQhcJj3nA4aMEBMXBDJvaRiX80IBzBqALeMf4FNLhhH1uIRzzC8I9JNCIcU9C8xU9RBQwIQRbe8ELot9AIgUwiDJlAveoX3vBd2GEEE/DCPoQfD9ubPhNTiMHZB7J8hTTf0KzvgwnqIQsHeOMRny++7XE/hXuQgPfcKMf/9OtgBDRcfx+k3/4WphCEYjw/J2HfJjfM0I1ubMAFojBCFrCv/Uncfh/30H5lgBFm0BFzQFMCFwERsAoE8AWiwARZoA+153+mpw9BUAR4MIAG8Xe2hnGEoAsmsAEN6AJMEAv/EAYouAUWiAd4YAsdYHCDxwYK6Au9QACiQIJokAVukAWx4AC2IAFA+IIJUXYo8X5rJHCI8AqvgAvMsAq98A8EYARMQAJMUAf4JwqigALisBDZ9mmChwN88A98cAaEIBA+0Aa90At2YAf/YAd0gAJ0wIEEAXO2JnjJ4AT/gAAnIACE0A0m0AwcgAir8A7A4AR0QA04EHGC9wXS8A8n/7CHr8AGzcAFobAHeyANTgAMoSCH7HYKHeAEeyAAosgGbCAAfBAK/7AHuXACXJAHGzd4mIiK/8AG/yAAjngCfMAFbPACRmhvg3cC/0AN/xAKXCCKXMAHuSgAlNCLDXEFDRF/ORZ44sAHuYAACGCJ0iANLLAHoeAKWwhy3MAN4nAC1riHAkCOoVgOzKhvgjeO1sgHr3COCACPROgRnMgQ9dg8PicQS0AQ9PB0EAcHsECOuQCPXJALe/AKrphau/cPctiPDFECDikR3AAHyUCQokiOXOALdbdGiWAQoLAE1FNwVddyA0EBIdGO5GiOJ5CQIlB2fZCPC3SPGaEOBaEOS//QkQwhjtV4AmxAjVzwAgVRBXdHdgLhjBO5MxQgkCoRf393BcUTEeEoDtXIB+d4AhxAkwbRBxBpH2W3AEN5Ez2glQOhkwQRjnBQjQJwkAIgAh1xQ3EBjc5oljFRkgQBjQ0BCxAXlWfJk7lwlUKwjgVhl/jYEDKJETrJDXgJE4SJlB/xfKAAC2m5h7nAAYd5EtRzEHVHlgWBkl7xb3AQf4tpEn0AC1QphnygCF4xBBaRAUeJQeEICwV5AkJAhCXgDgIRlQUXeDVECv3omXERmwUZCkJoEEbzD11pEJn5D5d5EXSYEUVJEKw5ELjJj88pEB+pGtwwkHyQiCGBkhlwBR//Z5ZkQBDJSRAvJxD8AAPNKRDL+Q9ReZ4CUZ0GEZ32EZsn0AaC+RJLgJRM+Q/OeAUY4HPOKJEFAQuOuYGpI3iOmAxdMQQFqBDtGUWnAAs4sJ8qsY//YIQRqhBXQJe9E44Yx5knoaEmxxA2CUD2KSEdSpYrOjJFiaEf8XQv2hAkahAdGjUymho3WpZRU6Mh0QlplhIVCpsqAZcpMZ0YoaSasqM3AgsHGBF90Ac9GpwhwZe6YgZmEKVe0XAm2RETmmpNR1nuUJ430XACl6ZeihBVWkMdSpgnsXdwgAEkp5NEKHgYCqQ/kZ2PSRElGaYXgQFPp5cHKhCwQKdj2hAmuhtw/coQ/6kZIHqg/MaM3PCeEtKoUrkksCCZO5Oja0OHffChGzpWJ4UQmHoSm3qoGLCm/3CdQMSnkGqoU8pvQqenR+akF9GfsAAKwAkvoxkSfvCZhgoLS5A1bVpDkXoT/7apPQCVCdpqhwqrFQFxm1oC15B2ZAYHrqoQEFcLEpGqh6qqGJABggCo2XGq8GcR5lpwaZd2CKoOzyppgkkKvep8BkEBGQALuMpdhBmaB+GtE7F8sLAMuxlr9hmsA9GQFYEBVcCbv1ajv5p1FaGwEluxFnuxe2SrGLuxHNuxJaexHmtu6BqyJBtxETsQ0lqyKruyLOtmI9uyG1cFFJsdAQEAIfkEBQQA/wAsAAAAAKoA8AAACP8A/wkcSLCgwYMIEypcyPCfGHm8GkqcSLGixYsYM0qsAEKMxo8gQ4ocifHWJZIoU6pcWbHCmCgsY8qcifJcDhs0c+rc2ZCjR55Ag+70cNLgOqFIU3rEudCjxzQFmRoUg+pf1X8VchxDeC6p15AVDlb4SbBCWKgXK/hDZ7Dr17dSKY5VSFZg2LQCwfgTc+4u1reAJ/oVK/DnYLMV0FqsEOLkub5d3bYNTJnu3IJ1zf5LU1dwq2kDI1dOGiJj2Mtzx/oVY1aM64ti/EH1WwFybbujcxfezdshbsRhO0+EoKChZN0hhcdE/VQ5wwpryB10e/w48uu47bIeO3uxAhpc//7/g4z9+mXW6C8PVCwxjaN2CUULtF7+IgSZgx1CXYOxgp5Wxp1WH0r8jeTcP/nkk5ZWz4U2oFIs3adgf/5EJFFfD6LEXkgFpoPFP9sopMdApRV0iz/wZZhUXCMd8Q8SFKFlVggAqmhjQfeR+OEzYPSXgxw3BkmQgh+G0CNsYznClpBMDpTOZhXBiBUEe110S5MgibGhRM+8eMQ2WHgg0JYH5VjWGpfkh6VOP7HI0BH5YJEOGFed48xESgwkRitA+rYmT5yRmdAaRxwRQjq32FCBJ544c6dBRyJ0InsH/klSXWLYUOk/t/AHJxYJ6uGMJJKo4oyaCuUTQnFYsdZqg5Za//QUVLQyJEaPnxaqhw2qKGNJKqde1dARxshTGG2xQriZlv9oihazBqXR4zbblIBECLc4owqpqqByi5gFRdrlQPm8AR5mhyX7EVR1KcbZaxtKuwa1nbgIlSeqdAsGO/m4qBC11N6w4V0CqvvRT2m8266eBaUBQWkhIoGFov84460e6cDw4UBmFrSNEjU6NJdhBl+6HkGBQomWw3p0ooQS9tqACio2PFNaJxJtA04SBq1GkEcCblpytL0xjNk/EHQixR3R9vjkPxsrpIQB5x47tErKzXpQGk9vM6FAt0B15TMjLqSEFDckBLTIA6F6NUJMBcruep3RyjXUX/d4S6JQgf9rNjgh9+xca29ftLLa/4BRWjrp2JDGlZw+fkukCiHxxlYNofdq4e3hNPfR0XapR4lXgrG33wm5uI0eN1iYkJo/Cc250QpBnjgYeuTuNxjgmt7xQar6s9jsFQmaEATp6MEOFiPuTXlDeuSQQ3/EF88l2aU1b/vzBuWphB5vGFt9RdxjZDNBuevxIQz/eLD3QLZLnY81JWIk+59fN2T7uAaFgEWR7JgTQTqWp4MErGHjk8nvovaPNazhaxhDCNP+UUCCHMEKCmBgApPiwI31QIMCmWBC8mGA6W1wOAip30TyhyAFuUiEXepRaVg4EClQywA05NQJSfI0BP3DRV9LkIL/OiHCKCkhbf9QoQ53GBN/DekfdyjiRJAADlYxMSdwMkg+pIQQLvaQIFKQwgy4SCKLuOmKqfMYQSYIwoRIIQ4zAJET0TiSsvlwIDCao0akkA0D0FEmeiwJQsQIDpHc74pOlIJAFGmQO0ihgm4k5B81Er+FhKghkFTIG+PIkPxxhok5DJcdYxLGPspqkgspEBkZKZJSWoEi/DvIGZlYoJgoAY4TucM2nOgUlKGSIUyTokW2IQU/HoSVCWHXLMdXSYJcUiT5w0IIrCC8gwgTIdBqFh0r+cxFFqSCmWQIGMDgCMwNJJPIxOaYqtdGiYRzIN08SJ6eeYtnOKKZ37QVGktk/zwJUkSKYVtD4BCSp3T+8mQLQeYd3pkQKepBLz8AI0YCdciS9fMfcchoHJYRkm2s4Q2/Y2h70Bg2C9bwI4xkZRitcRFGQrJWV1QMjOKJEjG+YY8HhZ9A4nm2fyBTpNY8pxJmcNOL5lRSS5SIQf8pxoooEqjLvJq/9obPfPr0qiDK2TnBwUmD0FQhtdwhkajqVKAWhJUviwMSCzJKsyEhH19k4pXe15CUUrCRBKXgUF8JzKMW5Gtz3alA0BnCwubVmk3FakJ66lc8eW+xFLmlMStyTUidMK4UUWRljylGvhKEewttLEP4R0Z54nWQNoVnXpc6kLaKViClHSxBzArFxP8uhGl5miBrX5sQLm52ILqV7EV+q9ODdiyQZZ2BZ9k6ECcK86uNBcOTCOXOxXb2tyEIJW9Hck1H4hKso92uSs4Wh8lq1rAVqerVylcRzOLpDkSFLkbAcB+jDk27F5EvBcVIW4uwV7wToVYxVaLe8f23IeWbI7XAcVPYmg3AYDMRSo6AhBnoV7Z5/KwvIQySEITgCF3lMPqEAgEIIMER4NUw2B634QgnUIk6LPCBF7I3C4jveCYqaSVZvGIRU8R5N+hYpKp6uGaW1MfpvYUeUDwRQT2OxUee5OQmh5K95WOghltPgXcIOdNZtiS3cERE02uQvR1uM1tubJcTd5D3gTT/ITNG8kDWsDE6azGVWLhgRtopZ4vAyQIWWOGd/YpclCgIHIXuM0piK5BCUXHQiv4hII/QieU2OtIsyV+hrBBoTAMlQf+wQqI9zRL/fZTPpF7J6PJhjFTv5BmMM8aYXU2TZ9zHArGkNUH497uF5Oh5JX6GMFBokF7/I9e6PnY6QhDWZK8EArY2hmudjRJb/8MC7qX2SKCth1ZrO0INbPa3R0K2a497JeXu9LlRwm0Trpvc9zHUu0mihy5ZYNrzNt+I1J1vkHSJ2f0OyTO6JOuAg6TeeuC3wc0HbW8vHCM/wNgC3P0PfGsE33oYQ0ZmfRCLJ2sZHLXCAx6eEX6oQQPg/9AAyS+ihpYvo5Art4jJ/wGOkcfcIiO3wjVuXhE4wAEWw+b5RE4Bh1NcARpCH/op/qGOPiRdIqdY+h/g8HSGRP0UGPhD1a2+9KNvfSFR/8cCYPF1hUQdDt+getkPEvasrx0hp+DGP5YAirezXepktztBuHH2oOt9IHH/BywW8Pe9Lx0aTi+8QIoOh6kr/h9Xx8A3Hg/5riP98WEfO+WjXoVvLF3x3JC72zEvd3dcHgNvqUENxMv3f/Tg8gRR+9eroPZv5L3wYR/8P2RvENQ/PfBLYIVAqlD2q1fh6lL3ffGjzg04lIEE0O+AMD7/j8QL3fhw6IADYjCFKQjkAMEgxv/Sqa8Q3n+b+aeAxS9G4IZ9bCEe8QhDGDIRjgkQ//p8P0UyNjACL+wD/vHwD5MwCfMXDsFwf0FBCkfFfBiwCrKQBV4ACfuwD40ggAPYCOEwBSMwEOaHEHLnbFcHB4rQC8SABo/gBe1XgQM4CfFAf/dQBjdHdKfQB92wAUzABCPgDY/wfxZIgBh4D8VAfbeXb8i3C4TQC3UgCkwAgTy4gmGwBVMQBMUgDhbRgZEWd1HnCxGwCr+AAi5AAt6gD1vQg2GwD0BYBFQ4EGYQcFgIByagC81QDwTghWiQBVsQBgP4hGeIB7IAFKt3UHznc82gC4TgA19AAKLgAg4QC/+3BW7/EAsOMA62IAF1YBBDeG6cBweIcAaEQAgcsAGHWIkjEAsjgAZMIAEukIjJgBAcN25xxw04wAVcwAaEYAIcsAr/8AX18AsE8AVf8A8oEIxpSHL5lwzAcAK5wAdn0A3dwAy3uArvEI1OQAd04ARW2G9813x0gAC5kAsnwAZnYALNwAUcgAjSIA1OQA3AgAMMcY1752mhxw3JQA18UI98wAb4yAeh8A97IA3AsAeIoHwrl42nYAdOMIv4yAYC8A8nsAcncAKzuIoS8YEg+A/xeArAkJH7iI8LWY9cIADNIAIVAQt1R22hF3VOcALqyI/7GAouyQdCMIw8h3xOkAvcqI97/wAM0rAHXEAJIHGJpJaN3GAHNvkPAvAKfNCNAqAI+aYOw0cQp1CS/3AFAoF8RIkAJyAAAoCMfPAKHSBaH0h8GAALVCkQSyAQUpkQV5AB/yCQCaF8UQcLFMACNnmPAqCUeZBTS0ABdeeWgjcQCkh+c/cP+NBIZVkRx0d0RJmMbJCUfMAB7vgRQHkdfkmRGtEDBYGZFhGCG5ALRrmVucAG9FCVCbGGTGKaBUEGfkkSoQcLq7mZ3GAGp7ABCGCUXJCM5SARV0AB7uAOIhGZI9EJ7PAPbCkQljkTgqkRfCebtJmVSckFrykk1qci0WmcsskNtMkHW8kHozkSVDeZAoF6Q/9AEtU5Ewr4DxQwEFVwnhqBgFBZdLCYCwLAByewCsA5E+V5EGfpFVeAehjwgcepEmbQB/2JCPJ5AtyZIZrpmzmxdPtpEOyZEz4Xep25lUyZAYdpePjJEKCgmciJHUUXd5SAoKHAe9bHPmf5oAZxnxNBdnlHBlM5EtaXlmk5IEVXBdxQD/UokgfBogThodMpEOk5EDBwmGR3Bbt5BbvVgUMqEBmAmU1qEGMAo00Cn9ygBXzwDsn5jijBPgOReKAACu4AB/tZd8UpEKYZpASBmldjBqH3D1gKnjrhoQUxnr33R3DwpiKQB+5JEwyKpgrBpgSRnnZ6QnkqEB3go9hRo+P/s6UpwagkIaiOmiwBuhKJN6mBuqYUganilZ8W4ZZyKhB/mKGURxCFmlMlYKMDcQWcih2VihGgsHSCmhSz+jZ9WhFUOhpzYBFmoKgocY3ASZG+qms+Z34UeXwGEXjEE6oKAQO7yhPjt3vFOq3jR32tGp4bpHZ98KoiEXZE53MEAQviOq4YAK6AlxAziB0R2hCueRGnUKsjEYJ/SRDWN67i6nNhhxAqeh2JUBFmcKqA8a2ox6z2CgtFVxDXmhv9uhOeShFwMLAt6pp9kK/lsa7k+RUP26J90Aew0AdLUHQNK1oLixEhKxDjurEE+iB/mhtUObIV4XtqWn3h6qJXUAJL4zCWp3CrVzSsIDGWEiGufUABPVACfcCzyPGHKDEE3Fp+leCwPosQQfoAD9AH5UqxR1WyGUF0T5sQG5sBFOCaBwtgWLupZ+efB/ENREuWqJewB7W2FeEHC5F/ZweuylcCJWCw6ce2R/WmDhusJ4l8nwcKFEB1n6e327W0Zhm3xvmUiVu4ujaykwq3FEGRfSAI6nAF4mq4HHaekmut/wCpVkeWoFC0kDduEaqzpZq6qntUSJsQLvt0iLu6sju7doejtJu6fHu7uisQpGCxhde6u8tzqhe8xFu8xmtwvnu8a6e5XhEQACH5BAUEAP8ALAAAAACpAPAAAAj/AP8JHEiwoMGDCBMqXMhQYJocDSNKnEixosWLGBueS3cso8ePIEOKtFhB3q2RKFOqXDlRDIg0LGPKnDlSDESaOHPqXHjOQ8edQHWi2lmShkFnQZNOtIFQzD+nT5lCVchUIFSYCdsdROVP20GkSsOCFFMBaoWBZw9WOCsGK8Nz/+De8qdVrN2DUxeSJVg2LUGnfhG6TVgBrsBzIS4VLhj4ruOmBfNGbDyxQg45/wpT5vu488C8m0GjXfsvjWSFcCv4QzcQ7rnNnmNntvq0NuC9aAWuLTu4YYW5Zhe/Niy7OGfdtfvWPt6bYYUQhVKfHW5cZXOUp/mSzr7Q8s/cuoXD/67+uC9Z3LqdtuVO2B8vg6/Jy/8r8dZ1wnPrIvQ7fr7YwIGBEcJAA1amRyvOHeafSFj8U1VMBZJ0GU9xzbagSPdhlE5BawiUDxIVqWaUbxdeeMRAIKL4T4RqAScRcSWSl49EIYB2YIw0dZjShgZBcNI/ejRYWQ7k4JgUexWtoeNVP0q0lj8jGokTTE5laNEzy5VG0W+OICklSjZgpR5GR4C4BgRUNsSjEn89o4CXX2IH05xZTrSGHmiKoWeVIeYgT2ZwxvlRGjA96OBEM/6DxTNg3ELWWRVYiZeI4QUqKEZtzclnRDN2esQRWNhQgTPO9AVWQomWdosjpmVp6aURCf8p5phtGYrqP2sggQQWt+zmjCeplFqBoU0WdIseCvBnFqwoDRamem3ZhtCJR2yTTzqo+KpKKnPc4m1DYKzxJ3J+ITkEsx+N6VB2WJS5DRJH3JItaajM4UEIPRQIAappKBBFY2Utl52k6A4kpkOHNpemUxuuUa0S8TJFmg3OoJJOPljoweNA2xC0BhisAvoUZWwVXBEYWhJEZ6sL5fMuiCetJQYYHoyBBRYYe6CQEnf6A15kytVpckPR4kUbwlluowSbAtmAihio2HdLCHqwk06xBm2D8yUJqTvy0BkVbbBV6j0IARLbgFogoWEytWEIGyOkBBaOYPYZ2M1uuh7LCuX/E4KQAqGc8rF63GIrQXccAYEj7x33VHbo4Z2QrVBNFe3BBIGB8rf/aP7jhoZbCcYzPjsHmIWSzwRGOnoM9O3qEDRq3+EDPZPGGlx3HdnXqTNUVZgInya4QCel80w6w3vrwerppBMC1saKYcx3ClXee0a0HwTBM60TdNLyHjyT8b4JeXtD4y1dLxP33QukM/MDxq093SShPjT5Auk4kh78G3uL8ydaCBZCsA0FqC8nbmnfigAXggYO0HW38ID8EIKENWDBCjnAEsEOqBL9DeSB/8CSzm4xvH8o4Q6owoIBPMjBnWCBhbjCFTvg5gEJSiQfR7AGC1/Vwouk6iAzUkIn/1oHN/y1LB9KcATgeniRJR4ESwT5YUGOcEIlpAMGfrvhGsBhDCYCJYAHYRMK0/FCLRoAIk70olLusIxOPMOIDNnGNgygqIEoMCI8VOM/wJgQGCKuIMuQQhysgRA46hEnKGQT5/6RIqYRRArLyAYhDykS6IGkhAJhmiBnAI6BoJCSIEljGBPySVIKZJP/kAJDxAbKlTgSIa3TJCoV4kcv1hKINJGCFGZAx/S1kiF8tMgrDxLIGVihlBHJnhd/ZCVkguQOuozDDBqyNJWlDJSWnInSpFkQVUpkg72TlDf/4UyPhGCLvbQI38D5JSgSRIG9GaZBypnK+oDBClbwZEHkqf879cHQPg2hZ0RQmCKHpAEM1uDnQMYpmDwW7AeqYmcmA4oQ+6QhBDdQSMcE+kthjlOV9LyDQkvzEK6NNCEFlSjesmmQOCzjIsjEAhjS4IjvMNSXemTnSynCz7ktDn0TKadDC2ZJNp2UovOsoCNCMtQ4BbN2nwKRUaUgz5su5KZ3UFruBtVDKRJvX081iC5NeBCOZpJNM6AeUg+iUrCRcA2JMipCVOnIoxJkaXcwgDsneteOMsRbYBDlQVRpVWoqIQ7plBsKzepXEgqWIDtN5U0Lu887IJZ4cvNrRKaGtrnWc6wVqaYxMVtWhmASm3sV6ynriUzK3hWtA12tZgViyDD/KlShUqBnbrl51dlGpH0d65hn9zkQeSqBqvyg41FHyiLfJkS4ERnmcf/BS47Kk7HOZYhrF/raO0xzIna95i83lKiCIgS6O4PmdwnSXIuwVI3vTQhV5XbcyyLksdldyAQXwk+6onAGb8jIaQ8JUZqIFK0Bni9ZK9LWONUWJGG17XHXe0k1RjgmStiGfReitPx6jyZy/Ac4ApySBsOKHR6prVd1tY0ZWICvBxFuoqBo4tSJMr4W+ZQSKExcFZXPwxc5SW3hmsrEGuTCHwaySFbXPyuUriBOfHCSayylNDZqwK5TCI6/ZYVxGeS0abDobM07E2/d4hlvwPJCsBLmfzDT/81Kzsi3sPBkwcCZIVR2a6NU8i1jeFnLdMoyZnuT50s1SXBqpsi33qDWiAzmRxYFaJwzt1lvPeMGiZ60QW4pEMFy+oMdOkI+Ne2YT5HzxTn2LZlZko8ZgWPVpG4IkqelkCMkqpOxtgsO/9GJUec6J081tRIscCKv/honrf6HFWZ97Jjc7G++bjZQ+ocFVEsbKMf7Rz4+fW2VbG9DxhhDty+SWoK4c69Y2t4/0vHico+bJdt7xjO6+O6cyHtFf663TCAA1jvqeyXq/ocF/P3vlHAPSMIo+EygiIWbKBzeAjlCgR/ubfINnOIAb50eLOBujH9E3Q33uEqgKHGRo+SNAv+5uMlFcu9nWHvlH7m3ohwO8xSTfOI1t0j3xlAgC/ygvTMpMM4Zogdxg5KN/3gAOLCb84WoQQ38+McycN10jEBdIOB4QNUzwo+oi1gDW8fIA7SudK2HvSJwgINA+vCHs1vkFKcQyBJY4faKwF0gf8BA3SlydzgIQ+17j8jd/wGLBQReIoNfAigOL/i4/+MPtGA8Q+Du+G84XvIJOUUVBIKBtmNeIacAvDuW8HnQO/4PsCg9Qgb/DxAAXvUFGXznYX+QwV+B9LQnCOUFsoDU534gVbi85X8/kFNwQyBw+MPlf2/8tSeA+AKB+/H/sYA+QP8f3HA8Br7x+t9nXyBX8Dz/9Lnh+ytAI/rE5wbgoWH98R8f7n/oPvJ1snlNDz75tc8JKWpA6u//AxRAQHvSl31wVwZlUAXqcH6lZ3wEKA4dwARBcA8SiA0HQAzLF3iaJ33iUAcjoA9usAWN0Ajx0AjhEAz1F3gEyA3ckAz1EAtesAXxEIOTMAlhkAnhMAUn6HYqyICw8A7E8Aj7sAVCGA8zSIM2eA97J33GBwc+UA8jkAVesA9RGAZFOAkkOAUjkINVp4SnQA/NUAdMgAbe8AhR+A9V2AiZMAVBUAY5MX2zNYBw4AvNQAB1IAFi+IJmWIRhsAX3EAQOEBFm8HCUF3oRYAIbQACiwARZ8AhukIcz/xgGbhADxVAEerd1lKeCsKALEdAGvyAKiRgLbkCEj7gP9zCJeNB+W5h9KpgMuKALzeAKiOgCTACKYRAG8RCJRYAHtiABqVeJOceAxgcLbIALuNAMvUAABCCLaBALWRALI8AEEuACLiAKvlh1KQgHocAGAnAGJuADbWAH//ALRjCOiIgC5ogCqGiNwLgBJ9COr0AI3cAMHLAKbdALvfAOdmAHdEAHOCB/EeGPx6aCApkMTpALBrmN3NgMHIAIiCANwOAE1AAMyXAQ1bh69TaIp/AF0sAH7SgAbMAGXBAKobAHe+CQeyAEFWmN2VcF3NABdrAHH+mR2sgHoXACe3ACfP/ABSlZdcFnfKeAAQ+5BzIpAP/AkaHABwLABb6nEENwBSYHB8FnBnAADAjgBNLwD1yQlTSZlW2wk1sXfOoHd8BgkLnwDyUpDXsQClwgAhfYEOlYcNwglXBXkEX5D2zABwgglIrglSwBkKlDAQXhlAQBC2/5D1JJgHZQlnYpACeQC3zwCoJ5EUsJNolgEIs3EfLXloRnEEuAAcbXB0sADP+AkyB5kC8ASqkHA6Tnj77IfwBZArgnEgwIB7AAjifgkXyQCyfgC35pEYVZIvznET1AEL85EWYgkNm3AaMpAIyZCwJAD5z3f7CimTRBCsWJEQJpfF+gm8ypm6tAnaD5DzD/YCL/oA7DKRBaGBMlwBBkAJgToYTcUA+OKQC5KQDXqRCTmRRuGJk7QQr/wJcLkZ8KoYpwJ59I2Y5CkJ4jMQT3mRHniX1JsXinUJkZQZ0DgZzcoAXzmQs6iRLuqRC9WR2XSRD+OROLRwF9oIJwQAknwAUceZojcZmkN5kAmhAZAH7VyRAUChRpF3xkUA63eZvr+Q9xp3lJMQe+uATqsBM1AApkQHo1GhQrCXfJ0KIn8KGLBwpLOhBX8KAj0X5DAAvusHYZEZwCcS7UN6aDKZ0DYabVoYrH1wF8wAdtgBFbihBkQBCxORB90Adk0KAGMZ4DMaR5WhDt5w6C2qZSAqf//yCnfCCgMVGNTql3KDamXqpZKykQ4sAHroATGAAH7qAOd1oQUQpKAqmpexCiIbF46qB2FvoPfgmlpnp54iACMrGnEqF2AAkLlapGbsh6KJGoHlGqbih5gYimC1GssaGqdgGpHsGsC7GjjgGtfvWqQRF6KAGsE9EJhTofTAGoM5F22PoPCmoR5ZoQyjofJXoXjgcH1mqth3QKZjAHQOF4oaer+UekRBp86EkQ6YoQl1ocfeCsnbF75Oqq9gqrcPCpCyuuBps6gUgR/DkTKogQGAALsHCxGIuxGNCxPYp88MpBEUuxO0h5aXcQG5uyF+uZC9uWNyoWNeCmGYGsfEetF/9Rstm3sJuJshy7sZ/qiyM6NCN7FwRosjq7EANLmIQ5sDbbGdKKeB4xtB5xiaFXqoTns7BwBfigeDT7GDJ7F+DaEFxYBUcboB2LAUvwACVAAanXtAXTtRFBsILHkqE3rgyBsVdABu2JsW7bUUHLdxhZtoR5EH3QAygKCkvrrv9KcQMIdye7EDd6BRs7sNpKSZ5pEVYbfQPYk0cLqZKrsiFrfxJRtD7puHrXsQXhs+IKodkltwqxruhKoNnpuHAwnG37n+5aufnVt/9QCw1xfBgqkGTQA3Cwg7pXejkLC0sQd4vrcfyXuc1nEL+KsaGraV/bu66bEADwf05KBrR5BVdPwLsetnm+y7oC8aEWQQGIW731xg1/e32x1rzwO7+0d730e7/4m78UYb/6S3zs27+Yx78A7HYC/HuwO8AInMCqd8DwWwMMrMC5x5LyGxsBAQAh+QQFBAD/ACwAAAAAtADwAAAI/wD/CRxIsKDBgwgTKlzIUKCYH2MaSpxIsaLFixgzahRYIYeNjSBDihxJEmTHCiVTqlzJUmOaHC1jypwZ8xyYJDRz6tx58dwPGjyDCh060BmIj0STjhRzEKlApE4VMv2HVIwNpmkMTi1YIY2jdkrDzkTJFCXHhhXM/sva8NwzBQPP/VNLUK7YuwzJDty6lyNfhGr/CpRrFuW5EOTmDv5nF69ji1MrCKY7krAxOQQpx33MWaFZwYr/geZolq1njv7QDdTcOSkWyAYlz/07Wa3phedu+QNr1/DZxq2D5+UKeOBtz89axa0AXPjOfGtSUv6sN3TFCmsSLz/HvHdz5+Adyv92yHQryrQOJ1YwBjQz4/DwD2qWPJ5gmqn30YpJXZAw8O/xBccXfgbpMRAYElUAhj+jbcZagCk12BIWa0CAlh7KJcScbxDGJKFGCBK0RnQWdXRMhyhqlM9ASmxTkIGxVeBPe8OluJIY+bUEo0DbKGEQEmtxlYY/x9kolFUbWahQOgKtuA2QeUGwm5FUDhTdawWJ8aF7HIUAU5VJFVkRiQltdUtDYqRlzIlgtrnQmWjJSKObO2Ulpkh83QLnQmLc4siddHooGl+AGkQmQVomepEYb20ZaEpFYtXQocYlWp6kaGJ3SXUPPjrSfcdlhaNCgFpqFVOonMlWiAdpeVl5spX/56lM9zmKUIW1WnULGB78AwYYadiwp0FH3KKlI7xUZOusCOHI10dsZRVVegWtmGgaYKSDRT75YOGBB7f0KtWCWdK3LLMVgbqXrH1RdduKSOSTaxrp6JFOvTCggkoat4SQ0H16KFAWou2iC1JV6mqZo2i5HkjQivfZwO8YIYSwoh5zpOKMDex0chAW9+UgT6xqVWdwSNE6y7Bpt9lZEBJ6gJpGGuL+k44HzqSiSgUdG+TjfeylVzKXJ2eE36hBNiWaQSs+M/M/Z0J7CwQeoOKMMxWE4LFBIcyMrIaRnVt0QcepPBq7/7wG7Myq/oMKjr9a7Qwq/2zNoq9iQOAIwQN3/zo2RaZhmjS1ox63dlZ6zizsWqhUgMq0iIoRQoZlFvw3RncuOzOvBCm5Fr//3OFilmIYg5OG1tF3OUUSCxT44APt6rBAFj79jwdgKGkgGHr+E8Idre4350Lnib36QEiJahCT/z4dIhh65BPCM91i0ckyBs3sVaHHpwQ5Q/5qv6ueveajBxZH3HEH9qEDbzPvevijbH2rs/rPiizdYjuvBnaihBLLCCD7XpSOI1Cue0PxV0L8xTuHdUJ96gvgAvXwBnkgMCjMY0h0IPArtvgrgFKQAgQRUrEb/OCCYcHS/QoSAj08o4H/uEbojoA/hGBhWwZwyfHsRxB2vMkiR2CSHv8goC0fduIIC1kDFrZxAxQSBYkKkcI2wPAMLOjBQPeyWBLXoAT5OXEoNTzI/3xlsSOwo4UCyeBBlGiFLynwi89JSAi3kQ4EbaMTGTDfQrj1DwOEsSLfg6NIpEAQMPjLbgoR3TZyWBA1CrIkUGyIj1wUomcQxH0GWYYU4mCASD6yJX+kCJPONKyDxGEZ2WDkJ3MCpYVIwUf/UIIPGRLCf2QDHAtZ2CoRIqYQqNAimDyIJYMZwmXMwAoGAV4od7nChAyLUhcJZhQ3OQNmtoaQrvyHCDnZEDgJhnvdIyVNsEmQV95hBqpMyB+RZM2ClDIhsBwkIY9pEXVZE3QHgRImyUn/zo0gQQrGRKZACNnPdg7Ekf8Yw57euZB4ji503RxICJQQh2oKJJ7SPAhbArm6UOKzIA+9KDwb+o+Qug4M2+CmGBmiy0+KyZMVGWAsc3mmGbxBjgZlCEMb6r6MXnKmBAkBnJ5mAIH69CCeNN7f9HcRbD40DulKwzMMAMt45jQlMg2J/tIQAlXWEiFHhd0uC2XVgxSUIEo4KrDu50WJvJJsVx0pAH+aTYXo4Uz+sGBcR7INF/W1ID6KZ0HLWlLCFstPnttrRl6DhCf99a8FweZbFULYFkHgGY7YaVjvZ0nFCuQIjfVrXX10VpEC1kdr8OIb70ZYgayhs4oNAWj9atJp/w7kDlaVZi23cQmKkPOXikViXyF70YISEpalRUgtrXBCs24Wap4dCGhLSsvSJvduUjAAbCOLUYLANHZXfc13tUleyUoWrfAUoTa1i5C0IqSV0f3HdtFLUPJC9Lb4VS4hVRrfjeRjugnZrGAHOpAQSgEcN63INqAZ3flmJKNjtOXe+ksS+LZ3IhG2aLXQSxAkMFisOeXhyw6C22BC2EcVXSOFL5JYkYyRvwL5pY+em9MdxYSc/zunQFdMEgf/w8IBvigsbXrhHxmkxTxeCJDb+z8laHilpKJdkiUCpSWj1UVSeHJGwInC1Y5kvD/+axyaWJGdGlTECHreRbzMo9ERGf+kB7Ex1LgsSIaaOSGsyqAK/wvFGdR2RR82juumHBLPrWFFTv6hQBhqmjujEIoiJojs8DyRy/44wQoRZ/YEvUowu1PSINHTmYzxpS0vms6EzjSc3sCmT3O5bSBONUV6B4Y3IJlse2rZqZl6Zof9Ck6Onkjv9DDhhoiJlMFeMSkjbRBR3w8ush7JMiWiRIFYwBjRDssRoAgOK2dbI96Gkie3LRBcfjspUOzEjiUy7XMnxNP/IHcsLeDumLT7vyuyArbrHRQ+/sMK8Ob3SioW43ULnCZoTBu9D66TKzYp0AxXCQSUZIzmRrwgIr51QSY+kPly3EIL14jGL/4Pz3FcviH/J3lLcicQPZRa5Sx5RmerDXMddXbfNV+JzAXyDAvIOecjeQaMnmEMHwMdJM9QkpeOrpKd38/iTBeJzJXk86iTZIgtT7nVQeJCgYQA51tHemcpFHaReO4IUC87RrBubbVzvbM9d/tBImJXiTo8BMIoCN0XsneC9D3OLa8IjP6ulL4TXijLIAL7HvAAuWdEDWoYCDho7HiEqIEfktdA5S8CeYFowNybp8gdHuA+GYa+InCAw0CgwYrTU+QUpxjIH2Dh+onAXvaqrz1DYB/7f8DhD7pvyO0FcgVoBH/3vf8HNPpw/IUM/x9/wEDzFXIKbgjkFHmfPkK4kXwMAF/7B3n+/xUSAP7w5/4fC6B9+Qsy/FP84fzr/0f1BwKHb8SfIM+HxQLuP5DngwIU/Hd91icQCyB9/McNCCgQv5d88ZeACvh9/AcHyQcLQBCAqZd8S8B8EVgFBPF+8YcBtDd/1/cHDLh+Duh7ENiAz9cHxneAAygQy2eB8OeB5YeA1XcKsFAGOigO31CCusd7NygOsuAAQXAPUzACOhAMxOCDoVd9NngKyWAEseAG+7AFjRAPYZAJ4RAMHFh7T4iAIkAAWeAFWxAPWDgJk5CF4TAFXdiETgh7ItALI/AIVbgFWxAGaDgJ8aCF91AGLUEKU8Z9CMh9cOADBDACY7gPbnCHeaiGR//IhGEniDb4Ar5QB0yABt7wCGSIh3nYCJkwBUHghwbxghlRA4DIY0BYfXDADM3wCy4gAZi4iXmYhvtwD0HgAAgBiSQ3iIOIAbpgAhvgAqLABFnwCG7AiWgYD24QBMWAB7rIdJLIDVXQBxEQAW3wC6IwjFMYD43oBjFQBHhgC894dNEIhbjwi71AAKLgAkwwAm5ghlvgBrGAB+NgCxIAf2XHiwiIAWyAC4RgAulIAC7wD2gQC1kQC2hgj+uIAuMIdPrIDXCwBwIgAGfQDb6wCr3wBQRQB3WAjV9AByiAAhtQeQ8JBxuwB7lwAhTZDczAAT6wCu8Qk3ZgB3RABzjQEG3/qHKDyHvJ4AQnkAu5wAevcAYm0AwcgAgsIA3A4ATUsAdXsHncdwpwYAbcVw/AwAdYKQBswAZcEAqhsAd7IA3SEAp5cHqwJ4inIA52IJFbuZUCwAcnsAcnEAoCsAoNGXVmAAfRuAFOwJZs8A9vGQp8wAUC0Ab4+A/ql48P+QW5AAzAsAdeGZmDmQd3uXUPWQ8pyQdfqZSQKQDJ0BCwMAQJQYoHx4vVpwWZqZV8AJQCoAgxcZhORAYUIBCgMJsWYZrcoAUCoZUC8JMn8AqJKREayCzD+Q9LIBI98A8GWJkDAYDEBwqwIIFO+JlYyQYCAJRcUA5/k3zOyRCAGHv42Am2/ykR3QkSGACCfYCAfZAHQamaKckGxUkRcBCcAyGaYgEH46kQiZAR6qAOEqF+BggS0uiEVdAB7fmWQamd/0CacWV9sJmLoKAOGRASCFgFZykOB5qSXJCYoHAF7hAfiCQQDMoSGfCgFRGgFWGD0giR7ckFQVmWzjGAsRefOVEDiLkSsJCcKaqPp4AAfICgHMCcoKmcKUGfOrGfxPcPOakSS7oQUXmWpyANhDmX9HARGKCBMIAQ9okR+TkUzGeiOmGAT1kQqQcHQ3CmZuAEhJkLdqkRH/oPoCB9RooRbxoTNioQXRofPVACVwADZMAOQ2AHb3kCVcoSNJoQOroSPgiIS/8wm2DqHKdwpkOggb3Qmz7wD11KBikxpsSXpxRxigShgclZnszHqf+ApG0SlefnClzAB4d6EBN6EJ5angVxB7OEj2ZgEJ5KAdIXoImpqatjoc+HA3zgCv8AqhpxnAsBgDBAAergnEZqqg36fP8gAnzQASoBC2YACokqcINIEMlgrCXxod2aELkqq/F1gvLXAY+aE+dqEMDaJmWaElUwoiFBqxnRrmACBxgAe/oqFHMaEiiaELGHrB3Se0JqexgxsNGFsL13fgn7ZSVAaNxnELyHEerKLFvaGrBnoUp6falYgrHXhbGXqxwYeww4jhQQsWKRfHf6GDJqsSgrslKZeuf/KZ3yVxD22iao2hqCmLMoi38KeJ6wAAsgCAt9YLQXSK0GEavOsbESca5z4BhRuaAiCrKqh7RFu7VF2wdJa7TnybKdMQT/OhABKxam6a8B+rXKabRI+7VFiwESiJhl6ykvmxTWx3uqCqZG2wdXALZXSgblOhQ9mxFDwLATYQZ+EBZpK5UL8bVeC4IZcAd8KoJR54Q7eQqIOxDD2QcZQAawAApeCwtiKxzvihFwMLU7AYRPqrlnOxCf2wOi27X9WrojYbAIdIOZe54GEa1IewVe2weWazAcpRCvmhJv+IRqC5rombQSuLOP5LUy8aRPKKz8ihBbS7QgeAXDe7mSqLf+yAoHS5Ccw0l7cXuBm3s50JsQdUsRCai8vAgLGVACcmuzvre0OdukVoebT7gEpAuEHtt/VdCvq5S+CSG3K2F9grgEZHCW0bi+j5QIdzsR3LC4LEEBDSyiL5iT89m+bkeaUokBoODBXxR7E5wUItwDqse08aW/MmGqFMCr6iC7GODCK3YKd2u7DdG5AdjDPpxTJ9zDQfzD0zfERHzEDYG7PazESHx8Nny1SGzETRyATDzFVnx/VRx8hXvFUyzFzQfBXKx9iZC3bRIQACH5BAUEAP8ALAAAAAC0APAAAAj/AP8JHEiwoMGDCBMqXMhwoBgQtxpKnEixosWLGDNqFPiwwsaPIEOKHLnxnJgcJFOqXMlSoxgw8lrKnElT5rkxY2rq3MnzYgUsvHoKTWmjYtGeFUAcFbhuqNOPYhYu/Rd1YtWCV1EJ9Hiwgg1/7QQ64/q07EyyDiuiNcj13L9zYPxxreDWrF2o/8hWiHpVL0WyVc/RJeixgp5Cde8q/riWL0eqkDGmQdh2TRKGaxdrlhh1b8HMXQlOVlihFY28buuC3sx6IVcxeh1jJniVbYUK/tBtzTtQcOvfDK/CHu654equafyJ8X0cOM01+UR67syb6u3dCkcnrADBH++2t5s7/x+/Fbb1gY3RO9ROOcSlgokFxidPE4J0wtUpv2ZvO8cx/J+JR99vtUWG0GhR8RegP6dt99aANEU31UpYrFFQCCGkI9FejujmGoQ1KbjRMwLZF1IFtyinUGogttgQFv8gQZAS/4Sw3TMKuGhXGgWqZKNASCCxDUFSCKRHVxWs8Z6OTBak4UAwGmSjhUccMRCN21XgX5NmiXhRdKI1tIaM+jnSIJdCHSVGjyvVZuJ2YnSI5lCjTVaUlyLV9gyJbG0VF5tzyvRjVWLwSBGgChU6kB58YrWXYa0gGihJFq5H2z884klQCGBe1Kije60R06RC8ZVpSwXumRBsxsjxKKlCTf9WaIKSAgoGVlQpGpFxcQYFK0+zDqSdoRPBeNVk6TyTjn233ALGLU8WlM+teaXhCILU/crSrJmuGVxC1JaoRz5VHrGGHhBA8EynMSpBZq7dqQegpNpaJBumiMpK70AhPKPHmEfo4YEH/xT5D5YCgQlbCJESxma29V50i4KFalqQlVgVeiTA5t5iQxpYKBHwj/9sU+maOYyK3aUCRmyVsGn9s1SPMg45aFTPQoAFFhnaUAEqesDAaQnb3JExg/l5BljLLkuFq0BqKmrVrNCGoEc6qHg08BBjYNEJwrn2SllVrzYt0mTaFSgiyfiuWSgY6aTj820DezBuJ9fQJsYtjkz/SBzZw5n9EbFhBotgQW+moXiC0b6FYtDs5NNJJxjn+ox38qq3r+ASzSzrqQk92Wizijc7UNZ059MDFvlILjdHYqyB0meQUbc55wceJOtBuyY0WbPO/pOOHmnYYHw623QieScZ53AZZQ4Vh/vZCr3Ju+l8psOzjXcYbZDb/lj/4fSDfxQRGGCwU2PJ/yzTvvv/3GGjfZk64iv5Ayoebvz/xKEBPwBcxjK8JxAwpAEM18IfT3r3KYRESSCKSwMEKjcQ/6mBHxpYhvIG8gwwhABzCnQOs9JwiyMZzHtSWAY/LqgBJBzhR+hCwuxCqJPeIaRSUXrgPzyoBCxZSXJKUKEG/wj4D5794w0xsRgNJcI2hlRKIUMiiAdhlA8kKOEOKVyGBjIINgz9wwoqW+JG1Me7kJCog884whW1mEH4QcmL1vhBA8V4ER2ChIj/WAMWrvYPPRzJaEM8CIbyYQA6OoWCBcFjkPJhIz/GT4DtM8ga1rCNGzTRkBVBZEpKyL5/HGFy73PjQMxVMBBisifvYsibinQHAeIxftvIBzhMecqVVKkiBrvVZG5loyMYLYqR7F+RZmCBWq7kkpo8SPcEso35lcgDzwBmQZYhhTjMwJibMZiU1ncQKXjTmkR6mRifqLv9fQRLd7jiHR7Qw24WCZy5mxA2dULE7r1yIFj8RzYKif+QIxFEnvNUHE2ICLYeDtMKBrnn9+YJQUxJRKEb8eY/ZvAGgUD0aZi0I6Ym1hCjXXRGBtGoQLxZzWt+tCCECyhFtIkQsE1EovAUiEsTYoPbmY2cCrGiRJQgTXxO5Ir94+dIWcpQhYTAhgNJ5UGAqsyLtDMbCE0IUYuKUotIAUtXbelUtTrRqCLklVVRIg1JGBJtzhRcUaQoVTGC1JXek4DeO6tAbhEdcEJ0q4+haltFgldhkSimCjkpHdnl0IVI1CBEjYNFDhjUjNhUcMkkiFLZBz8sDemsiiVIFF1aun+Ao6JrHUkUyXTZg7UTlgvp6UDSEcF/GAC0EjlXaGGGkCH/bZZ/pkVskfpKEI6CwQBgM9pZh5SPxs22iAOJ4jZsO9KCZJZIh12IAf/xDKEGdiA4Pe5Blnuwg52UtwXpYBEdYRFzaleznZQrQeKQWfAeLB/2ycEMB3JYlk62qOYF0ru4q16WkvSr+NyGhhwRxoQSJLLnTchMDbZb+Pl3qVh6Q6NO6s8EE4ScwEQYSbXJ4RMqeEh6uIE5FYoEwlq4IDVLrkLcOyPivmGvJ57IM0S6ECVs1aMFMRg4yGsQphKExjCmqvgYYuOXGiwOPI6xRp7UOo28Mp8TJW92iVrh49oovzK5qveuiRAWK9lJGplpO6XA5YUgeJ7kKqCnaNyQ5WK1/8xsZeiZpctNp0YxDtb9MkKC3BLuetarF9PzP8goxblqRIea9PMMELoN9YZJ0Bt5UxPJRCYlwBm5DeEzpCUy5BhhbBsGyG64+INUseLukoaOs0GwLJAQRAkJNzhQZ1M9EE3T8L6rLrRIgufJVvguyKVeYqedYrp/GKPAufsHR0cTEVuL8VbOBgnwBPKG/+iu1g0to17DVeyVFBsMbzCvdkhHW1N/mdULKbYewr1pxVQISIBud1lu+Y8HFHOU7Z4zQxA858pZwRjyfgqYjtApcOhb3wHfCL1dm3CzNLlk4Gh4WR7eCdhKvCeuTi7ALy4URwrEAmw+cZWHwqiB3Fsic//kuEJSzsHsnVzlC2H5P4bdaQ01Sg8br4jMYa5KSc+X5zNR10Dy8QOg60ToAjHGyI3OkkZB4OVMZ0m6GgX1qKskXSbCudVlki5+hXzrH1FVwoo+bLBvpOQf37nZMyL2j69dJR53+9tJgvYagWDuJPEXlL6O94pYDwRF7ztIIFDlnAt+UReJewgssPSDNL7xLtNDTgRi3LsQwY0PiPjhPwLAgSwj3pu/yAU9/4DQa0QNaiAIOARreoSUfiBEsELeWn8ROMCBIMKgPUZOcYqBYOAPur8I7wdyBWgEvyLc6P1AKNCH41PkFNwgyB9g4fyJDH8gf7h99Rty/X/A4Q/K377/QrgRfd8DX/wLgT5BrrAE9Kc//P+ABvXdnxD1Y1/79DcI+cv/j1NkP/8H0X3eB34AqH/wBwsLUIAGIYDsp4AFYX8CIX8OOBDQx3//8H8T2H/wBwffAH8KmHwE8XsZKBDkRxCwAAT5N38FUYIDAQqsMIL7RxALgAEjKID+h38OyILYV4BV8IC9Bwc0CAvnl380SBAl2HtVQA/G94Hkx3tlIAsOEARBYA46wANV4IHO14RwQH7iUAdocA9usA+ZgAxbEA5TwANYSHvJt39wcAriUA8j4AZbEA/xEAaTMAmNEA7hMAE4qHtNuH+w0Ask8AhbMIdbYId3mIfhMAI9GHz7/7d/p1AOcKgP+1CJh3iHkxAGmWCGxOCIvJd8vEcPvlAHDjACj+AFcoiJmdgImXAPQdCIrfeH0HcKMtAMdWAETGCKXtAIiHiH8dCKQSALtHcKV1iB3AAHhGACX+ACLsAE3uAF/9CLmegGQVAMTJCGeFeBxtgHutANvVAHouACDpAF0YiJYbAF91AMRWAL2Dh32giKfYALuuALX/AL4egAsXCIYRAP+5AFRYAHtiAB7fh2oMh7bdgBbBABhOALG0AAzFiK+uAGWTACDhCQLiAKjZh8ZnARFthuTXgKbXiMofAKbHAGzdAGvdCQuEgCTACOooACKPAFHSl4oLiGyWcHJ/9wAnzwCt1gAr6wCijZC3YwlHZAB3SgBQcxB3hnBmbwiLyXDE6QCwhwAgJwBibgkxywCiwgDcDgBNQgDeKwgAPJdMbIhnQgDXyQkwLABmzABaEQCnuwB8AADHvgCjP5D3e5dY9YkB1ADf+wlmvJBgKQliewBzrpA2HpicQIfVXADZTgBKEQmH+ZlqHABwLAAfRQfcVojMlADcAgDaHABaLJBXwgmm0AC0MAEnkpbzYJiuJADXwAl9Iwm3sQmq5AEatpdAVZga/JBWw5mAiQC3zQDIk5EbAIdtxwhRiAAW0IB9Tgm2zJB8EpALfJcRRAggTRh8jHDWaAAUPwnbDwnGz/8AoCcALC2QxFuESg0IL/kJ79dxFkkJ0CoZ0JoX3Np39a+J1DQAfQKQC5kAtcUJ1mc50MUQPeZxCwUALvKRH3KRIYoIJbSH62BwdDsAF88JtTKQDumRAbyhqnsJ4M4Qc1oQ4twQ01QH7L2QdX0AvQyQfCWQCTAgcNahdwcAVk0AMqsZdNSAkXygbm2QzxSR9HkIAZQILHKRM9MJYLQQHtJxI6Sn4dcKH+yQcvkBEdGhKkUKAzkaX/QH0zChJ9QKIbQX6NSX41QAriIKUAqp0q2J49gQFi2hMiOhBN2hJYeKUIsZenkKWnEApskJZ5QBF1OhKD6hTUh6c80aaD6oFl/1mCcHACPhoK9KkQVwADkwocXDoQBuoiRep7IMmYAlEFLOCjAhoSqWkQZoCDcZqjA4GDTKotHgAKFEABZNB+p9AGg4mjJHGfqPkRq5mABYGoPHF7SmqqqWqBQsAFu1AQ7aerCHGdBJoQ1ykFOFqoEtGpt4d/iJqbPTGhC8oSZtB9G/kCfGCtIeEOBXEFCPGlsDKhP8gSMUgQlBCoItEDbUpHjUis2qd8xSoROigQp9ABl2oRG2kR5uoyvNd7ynekF1GmD8itCgEDIlGwhBYoAqiBB+qtZtF7ncoS/QohINmEeEmB3nexrDoTd7oQEAsc4Vd+M2mQ3/p8K3sQ95oSBf9rNo0JsANhgQmrsAsIsAkLgu9pewQxljMLEqe6EIkQKGQagBo4fApre8y5nFQ7tfpJgR8LHEo5IL2nowwLtXAACw8KC2TbB2QrtmT7oN55oDfbqiBCCmYwf0frFB1Zgna7s+8JC31gtmhbtmO7nGebtE+hrgzRtuk3sK3Bf3arjSBpgoCbtmdbtRjQBw+QmllLH5drFtG3hkELkh1KfWg7tnsrtlT7r7/Crr/hlJyLuA+6BExKBmnLnHN7cdE3i3qKqNRHog9AAX+7nHsKIto3uyTLGpAoi56LEAoqEJK7nCEpvAnXmO/4kadAtgSRvF2qt5BLtW2oGJtaEZlbEIb/OxSb25rGCJJACKIFcbax24bfuxHdmxKI6xy1S6af+Ih9wDz/8KVUS7buakw12xP1q6d72wfmS7TKO6FwcIWmO3dP+qEYcIzEmJx/CIQDcYXTYwYEAyL7hwGgQAa2G73kt5H8F7LHVQtCgQE9kKSqS36ksLkF0Zzbt5cjm6VOCQtXsJwn1nsYsLQygb7cB7r/6xTvOxRZGsTj0QdkQAEUXFSZSh8YwH7qYMR6lgigEL8kIaYGvGk8fBAMuxFfGqQcl5ddDBJtasUj6DJbfMaaqsYHkcZs/A9u/MZyTBBDPMdz7LyC17527H4tvMd+rKV23MR/nH91PMiGfMgKWMiFEAyAgjzGAFgDcSzHC6wjAQEAIfkEBQQA/wAsAAAAALQA8AAACP8A/wkcSLCgwYMIEypcyJBgGmNiGkqcSLGixYsYM2r8V0EMiAobQ4ocSbLkxnNicphcybKlS41ibsl7SbOmTZoRo9zcybPnRTE/ePkcahJVRaNDneXQRrRpSRtibBSUOpDqP6sNoQqkGnFg14g22hmsUMEROpAC0Tpd27LrQbca04ytYMNRuwrn1BLUy7avSLj/AEtEC9LtuYHnbvnj67cxxoiEORoUo1ewQr1yEaeFoMCx55FdQTK23LCywMOIQ1za+w/159elWRdkPJig4YEVchw7d/gwWtewg5emTLxj4JJ4jdE4jZe28OcJ0cIlfdD53gr+eLnGyxu6d4XEZZf/xlxdjCOmrQnmtf4dNmXbxyeSdVhdsWW87fOPpV9boJjMs0HgD0LA6ffSGvG9FAJF/82lRysI4beVgS49g5VI6SCUj0RidDhbBWvMFCGFJC6EYEHbMESWMXKU6CJCehi04BEFIaHEPzR6OJc/y71oExZvlbSgQUAelKJAEKQhWEdm+TiUkiUhWGRDIdAoEBhLpuHIhU7SNGRmNgBY0ZQVgUHQNkOqRRYY/lDHX5d/eZWgTRBkOFCKcJH1TGdw3sSOQFBCyVOdZ05WgWp98iQooHK2dMuVKNpGVm4/JDpUmPBJZKVFYNiZUIcsWnoTl4yKOdGjbyp0hBTlZSfqTZl1/0WVVqYqdKJEEBCUD6tHoBoYk+hINmdBvr5qkZgN/pcslFjVapCZAiFBUDrpkLmNFEfiFpMjgYUm3lXGxgWgW4J15axBz+gRo0D5hAABBFhcS9CNtlEmYETeEvaem+EmZGZESsoVq1xfaUhRkmBsiCaQUkihBJkdhdAKvh05x16/DAVs7j8BXyWwQSnSqxAWzwSczzYoK3FHw4aucUmebhmHsUQbFgRgx4wCHNVC69IHQYwl/4eFEkfkQ2O29RpzjJwdynzxzA0VzPHUpuIsEJkG3fJM0P+FsE0nR9DYCRJYWNWheT36V29aUG9080DI8pu1fx2m4XUnYCORjweoOP/jDN3/OCKU3G1jhKxBixL0DEO3pKFk3XpcA7ZA7KQyiyfOFPafI+MWbpOz0P7z6OIJ3QIGtI6DoYcS24R9hAeSKKOK3x2JAQa3swH2tOcKnWsQtbiG8IyZWEyJBBJHpJFKKrNXgEqHegzIEOG8K0Qqzwc9qgfJeuRDrxR3sI6EBzag4rzzHYagUvU+kS6RmPkggfIdy/wTxzLg37GNHs+k48Et5XteDkTEvp307B9YGFLpRGcmJThQCaxaBj/4sYz6ITAE/MtQ4/4RqgK+JnQEAR8EWfUPNQhkGSnKR/FC4L9HOSJtHuTJrQZyKwUSJHz5uNUd4qAGNcRhG3rLhwr//6EHMNxCcBS5Xgz9pauMxOhkKjth/fSHPBWuMF03WKJGsAY3g2FED2u4lhQsKBCwua54CXzGGrKoRYz8ySaL29o/WNWw+oHNaFYMAQaRgLtTtXEnR+pfrho2Rg1U0IxFW+E/lAChiVAPajVjCRf/YTQxRnAZhnRYJ1S4BiC9IQe5+mNIiqWqiziQZQ2j3z8yya4NgYOAomTLHRCyOO/9Q5V30IAaDCkQ/f3DAOuL5VroJbKBnA4CNBrjHejHyzmScAbSEuZIZkiR8MGIiItc5S0rOBCWxWEGxZQmQ0JJEHKWxGEORJlANPCPCpKRZfyYwdymJk6JTHIiJLylPh9I/5AK0i+fLMuGAdBFEK3UUyGRFMmRikm/WeZPIAEd6ELE5LuDHoRes9TIjcgI0VnOwArTq2j1qMkoUnbzpKwKp5EIQlIEIg2VH13II9toKqQNRGQZvQi0PFAQBwrkozmVqUVXOhGVZpMg0SQIKa35zaNmbKgtCWpDvCnPG0kVqgqxYUKuehBr1gghDr1RUw2Szy5a1KQsKes/zNnNWQp0Io6bqefkglaFcPWmBrlrCEn4VoqIdIl/zYhK1QrRZ4J0IZsaal3BesOLEPaW9MrGYeFq0cDGwa4QHEgcrurQi9JLnhVRIvsSipBo2tQgRl0IV48QMnAyhLSxpNGtfAVbgf8gLZwhW+QscfpYpeohRVIYqFUV4j6sNiSju82sbgUy3JP2LpRxkOhBemvchtxIZdY8LUHuN8eCBDUN0IouREtbXVNm06sJWcZlu4uQW6BqBm9Ybi/La6uFXHe3u01IHPbrXGK9N74Oo69FjmdbvBKzIGVVr/26+9gNrsG1ev2HVgWMo2h11afjbSdKLdhbCBgRgdJlL4UV0jMaJTWpZHUmIVlW2IPwz0z5AG1jR5yQdAwpsTPuJh13vGMMo2hdSJAuep8qYNiq07sZzjB1F1kzJcSXxhmxknZVu2TWCcQKT56v4hYrzRgtFoQauWqAnQqOLFcXzBcpbkaQNkv0zsD/AlAeSM24XF+RWPmnqe2dODd0OpJM+aLMJaaMJULnJbIDzSGp7Uq3YeVlDDqSjQusYteK6InYEMWFwrB4C7K4NBRanJW2yKNCbRBpHXmOfYyzX4RYJCucyL0I8bRSRTlJ02UE0Z+WcM/esDSOwXpunpa1MI+AacY5yldvCOWj0JoZWee6X6RmIk1+DYEsoupcqPKVpJcYbZb8+hlmfpSYfNW4cotuqB8207M1YjpUYQF3ixW3uFW9QNHZWtS/zkcj6X2RlmpkDbdSgjH47ZewDcQKAyc4TRRNkKINBBw4VnhLIt7wSIJD4mzZ1BEujvGmODxak+24TwxuWziLfCjF/xtIJxJ+8p7o8U73bPlLimvyhBxQ5iJ5F0FqfnK2rjUhpAOhzwsSynSYk+c4r8kzyJkOlidd6e7TAwiefhM5Xs3fVC8JGIqbj0plnSbmNMbNv24SnQ9E7GR3iYd3nvYKMR3pbSeJ2f/R9LizxJzqs/tKzNlJvZfE6uwag99JsnSCoH3wIgH8PyygZsRjxJzPgLvjCSJ4hvzggCGQfFPG7pjKC2cZRCDIA0I++Yvww4QDWQbpS18RNfCjnw9gfUYmSBBwxF72FnmA7glihWvg/iKnKMgfMPD7ipyCGwSBwx+qUHyKnCL4A8HAH5rvfOgLpA/QoP5Enk8QULBC+xI5Pv9BoNEH8DPk+cgfyPDNvxDuE+QPcGC/QsQ/EOVbX/4G4Ub6BaJ8/CeE/gIBCwvgfwehf/eHfQRoEMfHfAOxBN+XgAQBgAKxAMQHgQPhfuoXfxYoEPoXgX9wfxDYgRf4DSBIgFUggdK3gQKBgQGYfSooggNxBe5AfRW4gggBgwIBDbDAfgxYgPsnEPBHgwxRBdwAgh+ogv/wg0AIfkpYECcYf6cAB2VQBuIgDCdIfRp4g6dQBeIgC8UQA/fAAzowBcFQBT2offrHDURYhFrgAFngBlvQCPEQBo0QDuEwAVnYfM+Hfs+HAySgD/sQD4I4CYRYh+FQhtRngEVYhHlQD1n/8AhbEImNQIiTEAaZEA5TMAIlOHlRmIb6lwwcIAsj4A37UIqTSInxcIn3QAzFV4ToV4QysAqywARo4A2PEIiUWIl1eA/FsImDd3yuWISwQAg+YAQuwAQjcIuniIpuEATFUAayp39EeAoYgAGnQA8R4AsE4ALH+Ij7EAaUGAZbwItFIAvRGIVwAAdReAp5oAvd0At1IAou4IZuAI6EGA/6UAx4MA51IHvrCIzcYAZ5EAHZ2Au/wI1MEAtw2AhukAXFMA62IAG/4I8AWYRDQA9sQAhn0Ay98AXbSIuxEAsj4AAS4AKiIApaEI2KCAdDMASwsAdcwAevYAK+sAq9sAH1/0AABFAPX0AHPkkHyaCSBugBHpCOG5ALuXACXHAGJtAMHLAKq/AOUukEdkANwLCDrJeGZjAERMmVIkANJ4CUfMAGTckBHIAI0iANwOAE0uAKv1eEHjAGRbmVfbABwMAFMSkAbMAGXBAKJ7AHuSANJ8ABHfCWingKQxACHtAHdrAHAvAKeykAfPCXJxAKXMAGQdmKaQgHYzAGQ2AGWkAHe8AHeikAkskHXCAAXJCZFVEDX6d/NbCH+icOopmWe4AIexAKocAHq5CHmlkDnsgNZUAHe9mXewAMuSkAWImG0nh8pMANcEAHAnAGZ8AGfIAAucAHPmAG5qd/z5mGJ/gF0/9ZnSeAACcgALtQg/mnEKRAdrKpiKSgBXxAnQJQnnzAActJb1lYfr7IgRahjmkInPrXAaFAn7mAAAJADw3BnU6Sn0vwD7DwoP+AAb4pEerwD/GnjjZoEOo5oRzaEHAwBxXJDeJQoK8gAEnJAXlYoc/hmklIEBJKEPkZgQUBCuX3og3xAFdQEvFXgx0qEEOgjsB4fHCwB2fwCtfJB3lgECz6GRTwfyLRAz0wEWTwEpvoDn1gBs8HB3EJAyxwpHyQC1zQpNAxoyZBCmbaEBmwE3BAobBwBTJYKW1AnifglrDBDlK6gk3YEuqQAWRqEWdYEgL6nRooBJAppuIwEC7KpGn/ehOJEBx/KhAYAAs9UKUr8ZxryA3t+Q+UcKK50Ab1pxA/+iKLKhBP+p8YuqE8EZz7Bwt8eQKsWRAwcBBw0Kjsk464+g/9aRDMV4OReoPBWX+S+Q4KMYP/MAQhMaU7gXxZuKcrEYUYyoLbRxAXyhDcAJynwKACUQV9GasYoa0GAQrK2hLWd38xehM9mKHpWK4ksQSgMBABeQU9MKsEsQqIsKsT4ZL/YKka8agGwQ6e9w9LsIPvqqhDIYH1h6vBt4Ut4Q7uwK+mugqKMBCNSq+gsKNAOhBVugzqsAwFSxEZMK4GgbF/ErCOsYc4Cn3Bt66qShIOa7LckAz4+rEFcar//4CxAuGwayqjGCObuqqA/8h9+Lp9mzi0BIGsAlGtTKqAM6OySQh96feDCyutGAGbBUG1CbGjSksRcyAQNlo4aZiyF7iH0Iq18EoQIqiGpVoRNHtQ99eBU+uLwUehZot8ZEu2PysRyLe1LAGuGGO3OEijK4iy8BqF1Xi4iMuy0Ie0N+i3qoZ8kNt+ZNumsFC5lmu5kzqpsKCOcNAHNlSBzmoT/pqEoesjnoijaOufE1qNl9sHcAoLmou5y9kJPmGrBzGqXQK5YcuBx9e78de6cBq8fZC5rKsOUjCA+mG0+rGGpCukBsiifeC67nAF0QsLoEABJdAHF0uhbMG4C7F/jv9ruk9rBmYAnr97ENF7BTBwBaCADxRwBYeroWsRvgrhmlraJ2lIpN4JnbhbuTMICpVLvNVYus8xuk4SnOSbv7gbgMObuQGcjgT8dKwKoK7omxRwowF8uLALoJuaKBH8GaxqBnBwrWoIB5YKsZKKuBQqpMFBvxPhwrDhicCopfq3BCVABiuchwK8h0TYwcKhvC9igO8JA7AAnc25pSgrpNz3nERhwDZRC3n7HDJso/C7hYqYqTDIgFPrEj5cEB/MErbrGHCgDhQAC1sowq/4nYpIEMS3wHq3g0XsiWgMm4uIfC56CpULxFR3BRrYgcjHxJ3YnjBIt7+6qn3xxTZhs6mPWxB33LkTqscuUsgIUQlEsbMNwaz/0AcbjIQTSgEZoMkClqE2sQSKDKJk0AeQ3C+xeRFQ7BcPGsYxhMiOQQEiK3+B+g+1rGq3TBMYe64ovIFkMLCcPMyxJMvEfMzInMzKvMwHsbbM/MzQHM3N58QG0cXE7MzSnM3aDH7WvM3U183/QM2cbMzsB84QiM0vEhAAIfkEBQQA/wAsAAAAALQA7wAACP8A/wkcSLCgwYMIEypcyLBgmhwNI0qcSLGixYsYMwo8JwaExo8gQ4oc+dHTLYgkU6pcyRJjhVvyWsqcSVNmBTA/aurcydPiuTFRegodKtAG0Qo/aAh0RrSpRqMKxQyU2hCqRFQVUE0lWMGYUqZMnYqVSVVghQog0ZpNU+Hcv3Pn/PFK6HasXasMqao9W/afVDFqM9Y9VwGwW8KO0NldPLJw4H97tz6m2Har2QqO2jHeTHOyxcd6z6XJDNksZ7shLFIFXLCwac8SA7t2+9JfW9inczdE67p1aZBlb/r7fVm38Yi8Aff12/hZq7dvA9c9Tt23QKloWYOOjfBsiEulIxP/r07eoGPmn7tXWBNzY3ma6Wb2Xd69Ne6zOY6ZN/2+f0IsE51FUBoDneWVQYTVdYt/LKVD4EjPCARGQWsgJ6BAD0JWgT9K1cfgewD+E6FAR2AkRoZnJfbhigil9k+FAoWYUGqToSiGIxmy2BKMBeFFFBisXZcGdhWMRp9DOqZ05EcuVsTWVENqeIsjSyZJkxg+SrQGEiDpQZAYYGoIxnALLWilSHjlKFQ+kK122TNknslTlQqp+VGJ47UZwnNy6jQkgVHSWZCXInFZIHNnrQFenzU9CKagCLGpEZ4HOZZPEozKlFqOOYYpkp0E5aMEktiJYYwcvWXaEpYJZbmQmhAc/zShQF6uMWo+sz7oGIfYqcoSVRmm4ep8E1GKEBKjDvgXWo7wEhikvl5ElQ2ANhSrpC2O+A+e8f1zB0HbGIrhdcyi81dfuEUr0YJRfnkQoFbFGtIdyQ4U6Ik4/naeZepK+0+wZVEb5l/tikvoRckC61dhU6LXpsP9RsTjP2BYJRWBfXUKqkDa8tukQUp8+4+MjooBgSOvBelpxBg5irFDf9nwl5kfJ9QtuNtso8TOR8z6pRhwHjoetCwb5Cq/9o6b0c5K6KwEEkAuB+aeBQVZtEgn0rQzElxv88yQKz+q6EG9Xp3R0etGZObTOudzC2BnnePM3FLl0x56ahFttkRoQ/8gL0UhhICEFFIwrcctNmA1dyqezP2PMfpVmufeFm18c0HP1CzhQN1uc4cU/0hB7x0hpFOxQKpYMosqznQlR1SUE/S3RnocXCZCShAO+jKEK4FFCHpMWEEXlliSytyOdBj7aRuHTngc/0A/Kjulg5GGM7NIcjxmcy0v0+wMXV5QyDs7HwfvMQKfDuLOqMI6Kvl6vxMWE4880RpHbCMF71IgcQQW1NNDOiCQuLNMCW3yWwg7alIz3fXOfyMLXO3Wl7h0OAKBCSSJsQYiLoR07B/8+0cHCaKHZ4DhFnrwR/MyqJN6FUR8AsmdCDNAonzYEAu/MyEW/IFBpbHQIhs0COj/DBJEgTgwWfk4whFuiAUBHsEjP5RJPkZ4kPohRHfo29Y/kpgPHAJvG5dYYRQZIkYONqR5osvd7rzVCSUuMR8hgMEb7jbGi/gMI0NciP5Ctwzo8UMDArlDG7toBXmUsY4MkRFFRtcQB/ZRA8uIZCSV0EZw0BGRtzuIIimSx4R8C3S6+wckQbgMSIJuBii5jqt6yMI7hiRkBwEl4Uh5h0iO8h8zoJWjMIkRKi5EZANxIUFk+blI1rKUkYxDLmnFS7X9A4YxxIgwBzLLf4zKmMcEnTKn+a+VNZMo2wgdQZbxrRAq85vO3Bgwv/W5hMBSYh0kJwhFF71lGsRlvNRDhswU/8xYHoSbCjGTK0X3SW0aQCHUQuct0rDQgoSTIMBsiOcG8q2HDqggoosk6O6QjYOik4z8hChCIqoQgCaEnCHcRhzAQVGDnChrH/2H7QCax1F1sp8VKahAZmCFhfwlpgUhKciiaRChutCVEK1mNlgKVIQs9JAEMSkQW6pUpiZEb/ILqRBrcged/mOpGBVIB1k5Rosu5KYjDepCZIjLpmZyafRaqzU390+BnPOMQOWRWRGyV3dOJGfhvKtbCbJJEhnEop+ciFD1mCzBDnZGOO1nsqTqLcq6s7EefexHCnfTyQ4TdC6MA1pjmCx+ZBZcAtFqU30ZkVmWz3lEXWuywCoRpP9mEHz2KyLuYhsyke3vpmmcZvmUkI2eanYguCUIa1sq2X6Oto+jxcI7eXpcivRVpNa0aUOgZ00k3CwE9aKuQ6ubkXCS77XDpKYRR9UkwQ1kmZZt5gclwiVh7myxRqzmMoz4DxfpAVv2rBN5j1VXb4UVtqEUbUGwICkpBDghBLJtTP8mqeX6U5bpNQj+jDgDtEr4uKr15BVnCdxADiQfD3VwfFmYXIrA0MIHpiyK7frghIR4wLb7x3X9ipD8Bfa01b3Fjel6x1jlWIQXCWfOBhIH45JXcxSblZSLVZFRNY3JcfqHkAdMMYMMWSGFZUjTLIrKgfDzy1y+k0JsOBArRO7/nv9K80fAAE0KcWxEYHiDvHKkVajGzlAf5smWKfaGCQUrzgttKCIh+NYui0TCg84zLwjET4Y+iM8fDfRMBi3TNxAkpA9qKJozaKZRt0TIlA4BypKW2nv6OXYnTK2pVcLpNcTJTIBStJwPsqAJgUHTCvEZp/PBp10nhEfYWjBIcBhMYxh7LEtss7Oj/WyNwDgh1P6HFa5dbSJKRLcEMRY4viGQZHc7Itxes7jBfW4pirvdQ2EziZwM7510cSBY8HS9eQK8gYRA3/uWibZsFwJhBHwnHfuBFdMMbNk90yDz/Ye8Ig6G2TF733VOya9DlZOD0wQCdzxCxz0u8I4Z48gk/0/JM2ZngYinHEIsz/jLQfKMjllg5i2ZnR5ujnOV+I2Ezu55Sn7ubygKHUIEX/jRM1Jzwip96Xac3RrCDPWLQKBj+Rh51TWycoKcfOsfgUCOLSDzeqNcIDDUXI5rVxALjIEgWlfI2UHydqIcrOynWQYRIGpVsGOEH/wgCD/AEXi//73wAtFA3w1fEcCPc/GMn8gDHkCQa0QeI6eAA0FAkYDLV+QU3OAGQZZwBc9T5BSnKAg0YGH6iYC+ID3AQOsl8nqC/EHzs28I6gvyh9TnniG1Hwi5fw980Q/kFH8g/kJAb3yBwCH5yk9I8AWCgQVEPyFV8P1AYAGE6yOEG9oXyP8VluD9g0z/H6BgRfkNEnrV92H9BTm/OmQPf4GAv/kCWQDu639/3od//VWAfwIBffX3D+1HEMj3f+V3gAPxfAq4dA9YfAVRfYZHf/8Qgd8ngBjQfQVogKJ3CmVQBg5ACUBQBVUAdvtHEaLXAUwQBPcwBVRABeEwBTxwgq2XgvcXeqegBQ6gD/uwBfEQBpPQCJkwgzZ4eUd4gfeHejggCz4YD1A4CVIYD0U4BUl4eeDHfOCXBxswAY+wBWDYCFIohY0QDuFwD1doeKHHDVUAB6EHCxxQB2gwAV7gBfsghmMYBkV4D2jgeWsYenCAervgC0bABA6QBY+wD/EwhpMQBvH/0AD3UAxpuHVriHpmkHkm4AsEYAQS4ACJuAVCOIbx4AZBUAxlsHUpeIGX+IcYEAEmsAF14AK2MAL64AahKIVbEIl4YAQoOBCXqIWgBwsREAE+8Asu4AJMQIt4GAZboA/FgAe2UAcYKHSV+Iew8AoR0A2rUA+xaIhZ4Ab74AZZgAa2IAEuQACRp4V/KA5c8AqvYAI+0AtfsIlMgAYjgAZM4AKigAIooAWRF4ihVwOkoIO9wAcnwAdskImr8A4bsAFf0JB0YAd0QA0dEHkegAF/yA0DqQXAkAu5cAICYAIm0AwcsAoL+Q5O4ATUAAypuHVmgAFwsIqhRwpwQAe5YJAg/8kGXMABobAHeyANwAAMe5AHl3cKQzAGPzAEf0gKyUANoSAAUMkGOhkKJ7AHubAHfLAKLQl2GDAGF4l6qAd+WuAEocAGr8AGAsAFJ7CWfJCWrOd5QzAEcAAHQ+ABF6mDdCCUXMAFUMkFfMCXq/CWpleXcjmXM8kNyeAEPykN0sACexAKfMAB1pd7wPiHHWAH7sgFoZALwACSBUB83FADlQiT3FAGdPAKZ5CWnAmSpfd7A7mGdNkHl0gHbJCafIAACMAH5aB8a/iaZgAHGIAB9SAAtokAuSAAyXCBvxeAGfmbcKAFXGCbnckBAjh7AimapDCQv/kPofAKAnACuUmUmv9FftrXmq0pExnJDXPwmxjAAt4JnlwgmM7XHzWQCAfxfgMBCgPxfoFYEX1ABgLBeluZEPIZoNOoEAMpkKdwiaIJB73gnVcpBAPKGfapnAKxBBRAARdBfv/AoRGBnyPxlrCQgmagEGEJlhp5gTgAoXxAD8dhBvpJEPJZnRahDgrRnxMqEs2neTMKdz+gB7IZmsaXDDqZC6tggU5RogeBAX1woB+BpAgxl8AJCj0gFFC6Bh5gBqFJCgMhDgLAB7ngoj1RAwTRCf8AoELRA06qnKmneaeAARSApgKxpiChpGOgpbAAC81XBX65BwUKpTo6n04RnP8AqNJnflL6D33wfjb/qhMYWQOnAAtcWqh9sAp88AI6AQtVKhCTShOkUAvx93kWiqj/AJzACaCTOBKngJ0CWA58sAQe6is5SntgeYIC2Ial6nxgqYAxChI18KsVShB5sAox2quzuhA09A/n2RJcmnqx+g8jyhKpx3wDcYLTmqu7mhBkUKWgoKFzqoQL8au/ahBLIJ4LYagFsQSNuhIHmILeqhPaN61hWa1zmn0XiHowWa8HWqwLsYYH0as70akDMQQD4Q79sauiB34I+A9HGIjTmqr3eRAaSqUdShAGCwMGgbHbNxAaegcL9KwaAQsGe6b/MLL/QKZ2QaM2+IG1R6PH57C7lxDVCQMwYLCp/5eiBbGsHAqw/7BA6Dey26qsikoQ71d6GMuzLKODbNh+1Wmt96p5Auh7qAcHeXoF7kCz7gALMHkK2SewCbF/IPqtQJWwDIh9Bji1A8ENcxmcwZmnfeAOWau1I3p+BWGycpaRN+uyzQeWc5mnGKC1bQsLfXAFgKu1hjmQ6CoSchpFAOmyZOqvwFm4fiu3i5qnfjuXp0AByZoR00inV9N8f0gQormGuLp9f/u3bmu1cmu5FLAEsOC5I+GysZOeeLt/rCeigusOC8AOVzB+FPC3/Sm7E6GkFNGkP9SbOZh5QxC22/efNtRVZOC3pCkWKEuw8pORAZh5dOkBBvGWy/ANZP+QD+zgDmyLAXQ7FgWatGGJty/ZB9Y7EJtbuYLbB1oLlsTLEscaqqyHshFTjYcJeso7stfAobdbvoYrevkbEv0pEfYJuyvyuLQ7umpbAn0AnAUBuJirfQlMEol7EPyrLgOpjlkYmpDKfLt6wrVnBkPQwTPBwgfxvqoykw0Kk6+rkQH5q0s5kFxKCplXqCxSoh9sJeDXB1SKkWv4q6QgrhqZfST8tBtsEUHcEE8sEBV6CsGaJKCQARQAekksmhIskBo5ugOJuVPsqKOaQCIMxhl5sgZItcKbJH5QxsfRfFxqfMaHe/dLElEsFhVMHpv6eaAAB0hbfnWsrD0wyElLHS6CfBBV0K1iy3iL63rLqi55LBFeyxM9sLkUkb4dSF5ybBHvOmBcipESwclNoZ+LnBtXvBKXTB42CrFclsrpqJx7vBPqoMnPBrGktxIaarwpZ4Gw3MlpVsvCXMzGfMzInMzKrMfL3MzOvMzE/MzSbHqrPM0GaM3Y/Hs0Ws3ZvH6t7B8BAQAh+QQFBAD/ACwAAAAAqgDvAAAI/wD/CRxIsKDBgwgTKlzI0KAYEGIaSpxIsaLFixgzNjz3UKPHjyBDisRY4VaOkShTqlxZseRJljBjyhx5DszLmThz6lxYUt7OnzNRZbTx0ZkHn+uAKv0oxkbEpgOdCoyY8ClRq1WFVhC4dSCqClguCTy3tOzIiF3/iaHqkSzBCm4riKmwRp5bs3jVtmTLteBWvhfh/oNLePDcNUnyKr74FC3Bp4M/biV7V22FHMcGpv1XebHnvnI3y025VfC50DnkcF79WScWpqMd6wWcsfTUCsbknO7cundByLP/jtw81xiN3ZxP+14+kLZew5vbWvZHI/Jg3sxDvkYpPGGF6IwrOP/iNbY89uyf5z5eOdcRur7X0cvH2f49Qbfn5+MFPzCExuhyuXcXf/r1lo5AEIQEoBiOtFPgg/+sIdCBAiFR24KOEAXhhgTpkdA2PL21lSPOcXiWRwkOhIV/kn2nmRhpNJiQhiZqlIZKJU70XVpz3UJijcwdIRCLIO3YXAVgOAIkjgOlQWNZbPGYhhgQ+LMkTFTd2NuUz1h55Yk/gSGRempNqYcCX440JY1a/tOmQvmwZFuZYujRSpoiwajnVAU9SdCbDTknJkKldTXlGjfhydSUTU7VJqAHWXgQhQXdwlBach0qlnMEKnoQjE3qeWNEbWroZ0OS/kMpQSD+xhWpYtT/5amaazlKEFFtRnSghA0JiWCgz7kpRj7kHDlrRYNOCSmuwgb7z6D9fcSrXqXpacwxTwF4LEPMsgWVQI+6Ca5AIIJIZEVKfGpYmf8gga1laOW47Z/PPaUlX4w65yuYtubWlbzzKpSrss3dqyWkCaXzjEag+gPBWqMFPNGNftpLL8Ds3ehIddBJbCOofCL80b4KgfoGxy96nBHGEwoEbaUpMrTWzLWyOx54LKt8kMgtM2SpQSSHSvPMNpP3WMQ6e7QwRkv/I8VAStyhhIf/3DLl0ES/YV/SI1Fd0c8ISbFMQemAcTXEgzmDiiM8cz2xR20PJAUSa7ymR9m3iIHKV/84/5OKMzK6/dGqCW0HQYpgCyQ1QkfkE8KKekAAxi02fOeMM7Ok4k8FznQqOEMvC1S3QdNelE+cWECuBxg2aIX5LK1c7sznYUq0zenThuCfB2lYnooqwlxegVC0fxQn0At5fVA+a9TNIhbPpJM356qgooDwxBc/UOIFxXxQ0Ion5L1BzDv/+D8hrN4752D40/neB3GvctwFHf+P/QPdYdHY7ZY/ut3ScxIq0rE5+GlPI0cAX0GksB2K3KFVa8DfMyaHPn/YwAZOOuDIEKK/7zFEClJo1T+EBDkI3AILxkiDCumnwYHkI1UZkV+6BBKHfyxjGU/7xwwjlD4wHKEVVlNhC/8tAkOKEC58chMbCHPoQiyk4wg5SIPVTjXEkOwwIVdMotNs+I87SO0IethGDqwmrhYSTn4s4R9BlgjCsS3Di0rohBXGWMYqMkSEEsmhFLKoECWwUWz/0MANvciPROXMY4BaWOmQ6JEOhu2Py9DAHd4ohWxYgEVredMhi9fBDvLxIyDcog0necNsvKFgemEhnhpoEDSKUm5+5OAMP7mQUOpPbF6cZDassJ4yUtFTTRvIGCxlKUDh8SA7FKEjL7K4geDwhhow5adUOa8bQYqWBzmmDneYriIi0496fKMNpWnHgghxItjUyBKh5sVxntKcmxTcMgvSyXkSxJ4JyWEWpaD/v2WQ0yDUdBsTQXKHgfaRIM/05ztdFdBjcc9C+lNCOidi0Hwu8Ib+9OTFyomSZjZkn2Jbxgx4WdAR0oujFp0hPg/SyYo8rZQobRSryEVTLhI0j4CUwgwm6jYF/oOVDOEpua4o1C6ma5IzKCf+LLLSsEnkXAKJGg2TGtMPNfIjUv1HHJLqSKB+zqcSyapH9ODKLuaQH1StakZo2dSCeHONOdyqz4a4yKhyEItyI8hR07WNZ0hugXuMqwHUutaGPO1pRwUhNqXaTDWklbBuVchAj+lRfeb1H9s4gvdCGVgaDrZdkHUg1Owa1ajNUqI6JO1ADtSqPQ5EDZ9NSFkldkTb/8lycRLdq9RWurAQ7GuHu8RsFcFKOorEUq/bnKVNBXKE1/BKasDlZWhTssOVIvZ+LyztQP5Zzh8gELnfXCBcdSikdO3xuNlQkvZCFxKfatMgfwwliGJ53H/M4L3jmi5BgonOLc7wuhVCLWoxCw6fbM9lByTugatGkNC1Cr/gTa12WSVCcGQmpvK7xc82nBCoNqRV6eJjN+1nBQg0NGBxWqpAZksRD99xh42z2z/eML4hKrjBoGPIW8U3qFuc7MAsXu+zhoyiilBKilL0MXtX7DYXD2TJStHwz8DwBmiRkXZeVYiVdZLkKVcZXMREaZBzcuV/QOANZHzTmHUmJigDRf/DA3nGQuu44OLdgoI4XoqGtaSHN0ixzvo9SI814ko4D0m9gSZIlgtS14+kbiBHkG6izXK6gciRozseyY0VksCBbGPOk/bI8VS8kMZBzQKhrsimKWLqqKI61aweCf6U8GpY/6TSUMu0rWGiO4JYYNW77horjdHoYMMkHcozhpONvRIIBBOMzC7I0rzHX4PU2Mzd854xxpDn0F6bIsqrtviCaQFxR1slzwimMZR3bpak29fmbvdIDufr2sp73t6r9b1XEsx0lHvf/OavMQDO79BZwN4E10jkCOLvhKeE3gPRw8AdPpJnKE/iFJ/3xSeecZCAIZh6AEHHQ/LuiIt85B//gfiQSJ1xdktED8pbQD68S5EfuLwh3DYIwgfigSqKkyAPeADKPaIGfqgBoUIfekb4wY+CLEPSSreIGo6O9KhjBJ/XsPpFTnGKgiwAFlq3CNe9joGwV+QU3CjIH+BgdopwI+0EWXvbJ/J2gpziD12fe0PQXpBvsF3vDMl73AUPeITUnSBw+EPhF8J3uyt+8Qk5/EDuDvmEjN3xlUdI4weS+MwfpApwHwgGFuB5g1xe9KQvPUEkLxBYpF71AmH9P2ABDdgPRPZ9SIDtY2+QK7hj92+vQkGuwIrdox3uZSABGl6ADWKAHuB//0f0L/L2U4jDCGiIwRSGMYBwTCEYVSD8/+K5UYVkGCEL+9hCPMIwiTBkwvs8ED7g305/EfwC/epf/yTa//4pxP/c4lcRb0cKb9cH74AG+pB+W7AF+7d/8fB+90ACGReAq0d/1acIGzACI/AIXpB+7Ld/YdAI3hcEFDhyFhh8fWACX+AATDACCdgIDeiAW3APxVAGWgd6J3gKu2ACdmAELsAE6LcPHwiC+xADxcAEQyd4bwcHXId2pyADEbAKdeACLuAAWeAG8RCD8TAFxYAHtlCCFNeEJ+gLEWACGzCFEuAAEyCE7RcPbhAEXugC8tduYHh71XeCq4ALhOALZ1gHRjAOLugGbpAFaGALEiAKojCHKMcNx3eCrv8gAGzABs3QBnbwBb/ABA6ABizoAqKAAijwBaFHhwtxgvR3CsmQCydwAgLQDL7AAavwDr2wAbJIB3ZAB9RACVZ3ggS4hHSQC77IB2xgAs3AAT6wCizwDsDgBNQgDVfgcKFYgfRnBtL4dlpADXzAByfAB6vIAaGwB3sgDdIADHsgBFp3gnAwBOhoBnDwBcAAiZDIBgKAjd6YC3zAAWVXjhZoBugIB2aAARsgDVwQiQIQj9mojVwAdiN3j9BIfozIDedoBrBADeIYClxQkRQpAD4gDnPHDaRQA9zgkdwwB+o4BAQADP8AjtLgjaEgACKgd6BXAwS4i6cwB6fQAU7wCmz/cI0IQI9cMH1mZ4E1AJNcxw2wQAds8ApcwAc7yQdCUIdDVwPhR38y2QdfIACvIAAnsJMC0Afj15EguYRjUA98cJUnQA0nwAFO2XEOGXtfSX9w4AEisAdkaY2uUHjN+JEwyYhmgHY1AAfSgJS5gABc0AGQx48zaQYf+XZQuQHw6IuroIgSk3dpmRewgAH8mJgfSQr1IABcgIq4WHlwYJnSeJkC0QFcIAAIEAoKqTKWyYRshwFlRwEG4ZNAwY9D0AetaQYCAQcUmQttUCCJkBDNWBCgAHaWeRBwAAo90AewcAVgx3a0KRGrGRKnoI6WeZwCgQFt0JkvwByhuAQwMBDB/zmdC9EJsomccOCaXJeehDeZKcENo5meCCkQOMAHezCcirEEBbGaNfAR6tADfJd3oPAPwtd16Sl97NmeE0F40Qd27gmf/KiOBNEHfFCXP1GCcAALz8gSTXgKV0AGPXAF4uea/3AKTHgKkJkRYMeVC+GR1rmfoZAMO7EAPZAXaZd2XVcFyXmeBCF/Hcp1Emp6HzGdBHiOPgkLrhCdH9Gf7gkTsAB286kQjDh2GAAL6sCjdmeie9l1TWoRoXmO+EkQA5oSGKAOAtGlS+oH1HcQXEqiSlqiHSp9uommt9d1HCkQfeB74ZkSWJomjFiiZ0p/KTp7nAebLLqXDcGeU+qa6f+JAb43EOFJnhnxe2XRB11HChixoas3ef9ggQmhDhnwDzAAorDQj2x3ec/oDtcJm7BZmc0pqmNqEXNQEDUKEwG4BGSQnUrRkJ26hHnHiINKEBSwBOpABkz4D7+XqzDgDqBQnMzJnK4KCjBAATCwBLG6EFG6EqBAqf8AClwZpjIRrFIKqAKBg72qEENAED0HA+zADuwKAyVQAj3wAD2QARRABrDQB/CaAfyaAewgEEvAremKUOrAD9eaEHtaEGQwnY4qEP+6qSbSkLI3Ectama3qqhigr8XKDj1QrKCgn7sJC7mKrAMKnmb6Dz2Qrf/AlfrJrbvJNWknfMH3D5h6EKT/QIDSOLC5Cq1VarEZO61kQAb3ugTNCHZXcLISoZuElXYgKXhtSYCnMJ3G6bOw4A5AO6qgkKu1em/92Z84eLOKWQUgqaRVyqpXMK0U8J99MAQHGhIsWlWkaIEmKqlP2gdkcA09QK0wgJv8+KbtppgduYscOaWS+g8gSgF90AfNipv36LcJ4bidWk5xSwqN+Jbs4F2KK3oWm6+4qbQvKxHTN7ALwZWaCrO6CQdxC59jgAVr0AmdAArpeaCx+6XZCZs4kQhpV7g6o497SX8geQWdwA5j8AM/MAQn+LLRJ7pK0QezyjUPaQZzwIgYsAQmeqJN2Lv0x3l9ALk4UXbciye6/7mP6oABpwCTMRmUIcmX/6C0a+sbnqsyPYC6vguSHumVoWe7G/kP/XmCHgmSNdut7Vsgypsmb1sQmNq1Qdm1cHAFcFDAG6KyBQKuUip/45m4A5wS/TkTpZsdS1ACW9esoTkSGZxwXEcBoECnSzHCF6HCX4K/BcLCFAHBZgGyiSau89EHSKtBMgwTB0sREhx1fVpVtSCA/zDEMLG1AFcLNqwRQcwQHjwfwRkTUSwRKKwQuLokG4wTQWkRDowTNMwhMKwSmNqkS9wQTYxyPzx/5foPU+y2AjGmsgmi+7bBPVwRZFCc5RhoYbx7kcvHfiwQbfzHgqwRgTzIqpfFA/G/hiW8yIzcyI78yAaxx5Csd5L8yIo8yX5cyJl3yQNRyZiceZ7sGQEBACH5BAUEAP8ALAAAAACqAPAAAAj/AP8JHEiwoMGDCBMqXMjQ4Lk0rSo0nEixosWLGDNqbPiwlZiNIEOKHEkSo5hbIEqqXMmypcUKaVK6nEmzZsk0t1rZ3MmzZ0OYICT6HEqUpzMbrZwVXRrSxj+nAj9ChYqQ6sKP7QQKNSixAhhH7ZQyHUvyo9atKoWeW3vuq1mCaMnutMqwghi7/95GxTtSaNdzAgGfu+VIr9zDCSWa9bv3X9eScdkOLlwBMOLLGe0qTjtQsFvMoBdu1jrQ8MrKFQjfHRg3tGvSXU2rBJz6xurXuAsKlb1b5N/UhR2fze367Vu8Hz+OBimxraM0zVsTv4yXL2uWXVV3ni4Sgs802B3f/7qR9d856dwvyxaIBaF3jBWAg09PX2C6mfG/lq9P/5lFPRTFR9h8/BX4TwgJISEQEnoQqFB+zxkoUnsEOThSCBQShGBI8cknIUtprIdRe+1ZOJGIXXkV4Ycj/RCVSAqCFOOLujlWWxr7sajjQHdcx1WHKpq4o0Yi+rRNaQXdBeRXOA4ZUojgQWlRCGvYBKSHToIkhg3z2VDkQVUewVJyWil545dZnhglRWgWJOSJQJ70XJtpJvTmUwKFyNA2GTIEhmjClWnjeE3WGRKZeUaVBlUfCXkLQ+8ZdCRcjil3111M0mmoQVCKkYaUeiGq0KMEAUjRpJTCJuedmyZEqqd5xf8Kq5uJDiQmeyuRGVumoba6kJ6z5imGp8MO9KYSG/V4EF/VrXqbrwx5UCuBelloYj4HwXqfqURWCsYb8ykJbUNOmRXsi7DqaZF/GyG3KkGa+uogl+fGO6a3N4B36bgXzacukivNeFVeJ73BS6UI87sQVKIilpyzqSpckb0VCVxhQg8TdjCNEg9FKkMbMjSsxh3/8+dAVWbEbkPznYzQMlKIPOzMcm5cMkYfCwQgiQvlzGNFIdJM8y0G37xRpLgatGE6J1uI7D/KGtSnsEKP7IjNRmc0NUVbT+Tfp1WjksZzzoiV9UQfd73QeyFXpMcz3gU9bHxjO5NK2WaffdGtBVn/rBEWIYRgKhhy/4MKTI6ooswsnpSt9533HYQttgY9fVDkEwUOIAS3hGjD4Yh3YYkydzuDytk+U8T3QEpEPVHM/xxJ+T+Ab/jnLV6enoY/zkgiSeno6Z1sygi5jtAagL9935+oHL673amo4kwFzQt/kd8CWd63QMZLnk8+WGChRzpxf/4RWHhPX731CB2xekPdD9R2QsgeAX4Iz9y3qJyfU0+9DXRh30Hel5D4WUQKd9iG/QD3j1s86luLcgqXuHQ2Vp1KJVLI4D9ilg8YQOBPEHhD5zr3qU8J8B8QWNlMYPeyDGpQICH4UzreAAYHOvBTqRMe8QhiwJGwUCAufGEn/wD0rRo6kEsWHFfOMMcTZGkPiC7k3hHGkI4b2BAn4AngCQ+CwCe2JIgI7BEWrHDFLHZsh8b6B6t6FDMvEqR1ApmUG18XxDvcQQlHMMAIcVKrLf7DjfGbY0Ysx0YX2rETBkjHDb1UstkNJIcsQRVFWhezICrBACGw4Qkf9Shu/REhcGRIDydZSUo+YAZHeMYR/+XHg8ShclA7yB15mJBtGFAJlTTkDDrBjhtSrE5JHKTrBAk1N+YSgVJYRjbwKBAtZi11uayJIw0Cxn8o8w5DbGVL2FgQA/5wIDCLojKlsA1u/XJcxMSI5dqoRjrC7pqd8KPPYvTEVw4lZnfE5wye6P9MaE0zI6iSpEbmiEvYKWGXBMwaGheSToV8M5YVkYLlsiFQP6otdhAd5QbTqdHsQXGD/9jnQo32zwOWJIcsfOFBj+QybSa0eG/0aEVchr1iZg+V2iRIeyxW0YU8VJYCgRsKacm6px00pwwxpkGidsuF9EgJ2lPpDJA6wAUBNSEs7GFP/2g8icZxqlQ1SEkn0lGMmgpp3OPe07ZhgIMEM6wF+SlXn2ZQ+/xDD7NT6dPyYY2WCgSSvhorQUglWJgqxIkZ3CuCKPREqMLQClhrIFUjt4aXTjKQGF3DSP84qRBGVnievB5Fnpq9Oz61dduYZkon9QwawhUhKrTVRBrr2IH/xOwI2/CiEmIEASsgDbCvvciRlLANOSb1H/nQw5++tTG0krQkYqopQQJakNpC1YnJrWEDXXtCdvg1IX49WWgboiBkfdOo20ACErJrQ6J9V29YSB0nBfJehlwUlE4srgLXsCEHDuQG9Q0rcP+KwvwNZGo1Va/78sFfFJ7Mvyaj4VufKdkBDyTAYHCuQp7Brvk2kEDczdp9LUwQl2m4IAEWyIn/asQIH2w+JM5ahi+cYpV0jsBYbKB7+3hCl52sxiD6K4w/tmN/sW+5twAyUW48Hxpyko/W067JpiwXUmlyu0oO7iNjnBEIR5gGWk4ZFqp034QUdiLhIwg4NqvlmRBw/3J8OwI42pyRW525IvZTM51JYtmBCDbPAwFHn/e8E0CLSdCEbsidNQJogSA60UsBn54hvZQ0D8QKlF6K4Ajyhvlleid68KQFxvvpmkAgUumwAFVXfBANnzhysfUa0izA6lInpNYbRpoxbO2TFBLEGEzkNU2EGlRaC3snp57usZFdEFUvmyanjtQznP3smaCV2tVuCbEFsutst8TXBLFAsL09km0LRNzkXom5/4HtdJc7tO12d0jAPZB4y/to8I71vTMCgXwv20UVGYPbNl1vgStEDwAfiMFDknCC4Fp4RDAeOB6wb5Hwgx8FAYcGKh6Si2d8GRwHiRowruaNh3wjFP8niBWucXKNnAIOBfkGzFuOEW6coiB/mDnNLcINbsT85jvnuc8JkvOgV6QKpxj6QP4AdKNPBOk417nTGdLzqE+9IUk3SNGvvpAqKH3pUuf6QaqO86aLfexfFwjTz54QshPd7GwnSNZjHva4C2TuRK+73U9RBa3D3e7/cHsVykCMa5SCGF4HvECqfopkFCEGUwBCJMIxhQko/h9eF0cdRuCGLTRiBWFoRCYoz4O0c50bHfhCLLywhXjEIwyTmEQYRj8FHvT99D2HQxtIoI99bOH3sY+96MNxD2JQGuh/x4jXuUGKnr+gF2gYwSP24XvYxz70lA/C7ekc9uRXpOfcqAH/8+Fggl44gAkj6P0Wgh/7eGxhCkEoQ6L1rpHmg58U9OjGO5hghHHEovrsFwZbcA/FwASksHM9Z3/OFwEc8AtGIAEOEAudF4BuEARFYAvbZ2sw530GcX8213PlEAHlVwd1AIFZ4AawFwbx4AYxgAe24AIZKGymN3ZIJ34fKASEQAi+0At1YAS2gH764Ab7oA8jMA4SIAooQH/ydgpMmHQ9VwMiwAWvIADN0AYb8AW/wAQOgAZowAR1IApI+AUcmG49dwo2CH7iIA18cAJ80Ay+wAGr8A4bcIUbQAd2YAfUUA9jWGov13bg94en8AXAkAu5cAJc4IYcwAEs8A7vAAxO/0AN0tABpaaEC3GG3LB8zdcB1MCGbCgAXBAKobAHeyAN0gAMeyAEM7hvf+iB3EAJTsAHbCAAbBCLayiKucAHHCAOQXeJzGdzy2dzlAAMXDCLtHgCndgMsHBslJgQpGB/SXcKzdd8p7ABphgKHMAFfMAFXCAAAiCJLWd2qxh+0VgD4kAA/zCK0iCK2dgGV+eEzVgDNkgKNVAFvyANscgFJ3CLXEAPp+eONaCApDAMdDCLAkCIfCAAy/hpcJCQBWEGfxiP5CgKsliQt9gGB+h0TTcHcBB+9zePv8AHU1iIfMCPZ/eB9yePpNABexCLhSgAfcB2cOABGGAG0Bh+8CgOdv/AkifgA+7Adh4gD1jwAxjwhNwwB7AwkAXJBy9gd2P2A2MwBHMAfv+QDNt4i8kYd0NAk08ofgIhDoggACfAAqmoIzfHkEzxkgpBCjVpk0NXBe8AlpTQKgs5lwv5D3AAd3s4FuAHj82odJQAlrooMXS5gXZZEDeXlzsBj394kQLRAXzAAoiZJRk4mHVpljyhgG73DxiACHngK3f5jHY5c0vwD2YHB6DwklcACnCAAQYRmSrBhNywmgYhBKNpIKdQmwNBf6fQB+oAC3DQB4RZmjeXjKeAAQvZB0swkz2hnKE5BH1wBQaxBKDwD9B5GBgwndNplzUgEixHmrCZdUgXgwP/0XSfCQt9AAvm6ZoMUZYFwZqhCQdDYBDVSRQU4BMYUJ8D4XNM6J1OSBBKV3cv14SBR5qaWRBjaZiruZpDAAtDwJpmMJeIgQFo2RI+p3f42Zo2F3hOaHrJ14Qe2ocN4XM2t5p98JxXUKIlCgsY4KAEEZ8tcQTsoA7qMBRkMKMMIZ13t3iLJ6JlaAZjZxB9B3UainmkqXdMuJoYYJ7ucKIo6g5LcJ7GqXPMWX92OZ9DsZ0DMaEUkYwUQAYCIXU9p5UiOhGMd5jPOARDkHRwcAW/CQpLQAGpKZ1MWqJLQAan6Zs+WpgZcZU9MKA9wZgCsQRVAKgZ0Xf1mYqr6J1+ihDb/5ehA/pyK4oBV9ClMEAGPQAKMICiz+mkfWCcrGmZ/4CbQ8GYrOmeNMENV0kQpvpy8Hl3B0oQDmmDmrmi5gkDFEAB7GCpV/Cmp9kHoHCipqoQvkkQVsoUieAS4lkQOnehmEoGGNCEUvkPWDoQHmCGiil17mCrt3qrvwoKp7mrdqqlA5GnQ9F0oICfoHoZqTmpoJB10AkD/zAGHrCQ4Bd29XmrlUoBv4qiqYmeA+GiKyGuBpGdhlJ37kAGMDAGMOABZLAEV9AD7EoBptqn/1ACGUABFtsDZHCiMHAF0OmlD8AOIGcQdXehApEByThzOteTY+ClAjQGMDsE4iiNfZiqA//RAzDQA+pABnZKBhlQnU/qphuLEGgJrwZBrlTFhBjgAe7gDml6f05YnJh6oTDQsXDaAxarqvLGkTaHpgk4qMwnfrvppvBanztbAp2arkibaf9YhnAQlc2nmPIYm1fQtHVqnP/woGawtghhs/+gkf8AsJAGfnOwob3Yc31wqU3LpnDgo67po3NQbV5XnDJbA05YBbAACs+6m32QlVLKtwqhnm3moy5yl3AAC9EYttzQoFJaohQBugvht69lDGhLlHNblI0rEKkpsBcRrAmBpYLrRy/psgLxjwf4j3mbtzPHuz0hu8IDu/9wkTcnocSrEr67EBf5rHpDsRMBc09KE9D+uxCiuyPXqxBrWqxOR6gIAQcQy7w7Eb5ES7BO4rwMobnoWx/uqzD0Sx/Tyh+gkAGiShEeqxLHum8BTBIFvBLqyxC1kJ+XNxH9yxTqYLIVcb8dU5wsUr0hZ8FU98AKwcF1kg7pWhCVABonumen4AcsIb8MMcLQAgcRjHUkQcEGEsM+kQgJ/Br7Sx85PBMLnBDjexAJecBa9qq5qRElkKwgjMK3F8QNocH/kAEeTBA0zHFXkKxTTGjwmMVcXLwT0cNdHMZi3MGAF7kMYcNXh8VjPMZGvMYDAcZnh8YEAcdc/MNcR8dcjMdu3MV2vMfSusd6zHZyPMWJMMgeHMivERAAIfkEBQQA/wAsAAAAAKkA8AAACP8A/wkcSLCgwYMIEypcyPCgmFuXGkqcSLGixYsYMzaskCaHxo8gQ4oceVGMDY8kU6pcyXJiBTEgWsqcSZNkGphpaurcyXOhGJw9g7a0kRGVyAoVQBgVyrTgrYRiHNqIGpVow6j/rBLdWtAoVobOKjiCIrBC07MgzZod+FXj2oXnxKL79/It2rsJX/4T81YtXYFR7WY8J5Aw3biIzzmaqxevY4dlC/70u9LwP8uXFfOii1Xw489t/5r96hmj5bh/D/ujwbn0Z8dr+aYm2DclYdTnzhlj3fi174Gu99bd2zJuBWNyOP9eDvzvT9GRm4ckbDZujmOALzPfHlmw3ucjjVf/yJckdXDuaGUHFh06JdI15AxXwIz+YjqDHmR+1aPyfcT6LGHxT05H8YRUCCgVBmB9ENCElB6tLCihTkg948+EGP6Tzz/8IbSNQEeE0F5eFUBwoUDtZIjRGivdNxAWIRwkoEFIXIQUGI6wJRCBKmKUhlUisRjjiEdVgKOOPWYU40hHCDRjWgohdYsjWImRIpBJWsQjj0EpQRuRZZlF5Y5ZpoTlWcMZhNQ/jqQ4YJkfUUXcmxJtqFJboSElhiM5iXETnD4KNBVGdmpUaHOUAffSG3PRCehETw4oJ4E/gokQGBQ1iBBf7SGFFKN7cfmoRYMS5OdzZx7EokRPCfQMZFVG/1fXG5udOmpGOaXx51dUpSpRkwNB8KpPen0nHFKOsGbrrRPZ2l5ONog60ZL/1OhSlEhZoOxN5zELa65+snUTtC1FOptswomxTXLLeitRn+PGytZzX1nLYVYWeTmQtL1xJgYSx7zErbTuFnTmuI6GulCH+1paUl3tAByqwwWTmeufAxFFME/rpZuDPGRWbFFUomKcHUGY0sTpS2uALKnIzSK5Y7gJMVwRsBT9JMYaKFEM84C5OkrxsAmBkbJIOocQ4ck/U0SwphMdPZLOehgTXdMfuWiQzRTd4SXXPv2kx4lYC3SoRdQu1OpCUiTk67xiWDhb2e/i+s/aAukr0DJxYP+kMwQ50p0Rw6sWhIWAUCPkdUJpK6TzkYKnZKe5Uxuk80OBv7lxwY0jNGzhCelNEBZgK0T6QHjvdfktb/y5ecXsXHQ2iAsRvVDjeF/+UxpvaLN75BfhTBCwd3hOEeWA6e7nGzYg5YwzrwNPUuKqFmTzrrr3bpYns7wtPUZtT7RMQaATdJPyNtBagTOqKOM91qmrJLpEz4DxFL1ToaL+87NE33T8FgnfQj5EkL4JpHgFsR9x/PQjbdHFGal4n/TsJZH5/YN6BxmfQvQABl395H7ams/zgAfAghyBggexIEK0JpG2fegZtxhXDP9hgYB5KnKJewoYwEbAnQjwH1LYxhH/YHiTW8RwG8cQAyqW+L2FWOuHCkHgP6RoEQ3mTQlD1JWu/rENeRCohD/jku18yBAlKCEfephhtTxiRDA2MYVSoKJOlPDCp6ThCDloo9QE9xQ3ChCKBpmfHBvStkHSEQv3uUU+cpCGNsKMhSoy4xGwgCksRChabhxV+QQSPxRaZBtSHGQLRWfGbaAxDViwwFYyibVXCU8jKqRIDwdSynxAAAuOaCMr3/gPK4oOkP9QAhVdiJDwiZIgZsSiHvTgCBtgco/w859GigdMZLYtlrQs5RpC8IZbOPMW+ZGeNDHipWOmkG1eC5EVvNnIJo4zX9U8iDkJ4jUlIAELNwDDN6FZ/7BXNkQJGpznP7l4t4skM0TgwJQNdik4AiYTlgdhaEFK+Y8QWEGB4OQlS7B5kW0g4QgbsgIv+hg55CVklhUx5NYm4lGBvIEG3pSo9H65EIECkZNd4+I9/2EF1ixUoxThqJbkeZBtCNGlmpIpUBUSzwEyRIh2ckRyjMjPyLHolXQ8J1GnWc2WCsQR2CkoL/GG0oLYVHEDIaDthAlEthZEiB3axg9wutSTEkSAKjwrQrCJhEIZw2VKxZo/K9LUiSwORNRCgsvqSpBNgm+KQv3HYBsLAQId4T/vxBoYIEkQTxqWnhYhotkSxFiZlHV4oE3gFjVktdKqBIpQ1NcaPuQlM/8apIOtWgPZRIZBi3C2WhK5w2nraca+eghY9kvZGvjkWpWcViA9PMKHZmmtPq52DW94Y1Ux8tynGpWA3yUo6u5GID1kN7CP6lxCqCfTwW4jq2kVb0Ic+YzsCk540JQaehtCwel29x8YbSMEuim92YFks1Br3GSPANLZpQxT9tPlgPe71MBSEHlSw+jd9Egr6eHMjQCUKSsfbDRO3uLBVOXwdr2l3qIRhMIoyzBCdAjgExvRxBu+KFDX1ioYY4THDxbrjZH6RkcOhJ9BhvBMeizWRubqDb0VnNGULJApl3jFPGmnS8Pa3EsVFMsqMfI/3sBl4Bn4H5Q71JkbYlJIzYj/HVZoc5dZMjt/5uNQd1iAaycrEM/OBGfCs8Ca5wzcOpFEeA8YNKGZAlJaknbReGl0nx0L6aYcCo+VfkykEJRpx4SAYXqISadHUrqGpINo6WjtqM+SuGeoWrsXAQPRnhFlgdRaIg2CwNFSvWq0GE1TEHh1r4MChsRZYNhMgYCuCXJsZAuFes12dk8SBwEL/FbaLRFWQYSNbZpAe4zdlskejXHtcKuk2MMDt7lXomyCgKDU655eQdAY75mMcQ1zrXe2DZdvfa+E1qOTs781oofEhYDSjB2DeuGNEIY35NMEYcejD+JwgYCt3xbH9jKIQJAHPGDgK+EHPwiyDHCAXCUi/ycIEUx+cpKkfCAlbzlJPF4QK8h8JKc4RUH+cHORnIIbBDnFN3Te84/8fOdFBwk3gD4QoRM96RhZ+s6fDnWLSJ0gf6B61Sly9YH8AQ5bv0jXBaIOsIe9ImP/xwLMfvaJpB0aGGg715n+D25UgQysqEIV5N6Qq4vDAUF4gQ6mEAwe8H0hPxdHHdCgDzdUowuNyEQ4psCDvR/eINzoQD1G4IUtxCMMk5hEGCQfjhFo/fJw6AUJ3OD5eMQj9KKX/BRMf/m6L/0FX5hAFrywj328HvaRD8c9SHB4bvycG7BoBgHQgIbd+x72om9EA2KABrqHfenYf0Ez6sEEJqDhEc+Hfv8YGhCEIpSh7TUgBSmwLwMT9IIJEhgH5/cBetjHYwpBwIMsanD9paff+CZACBzwC0bgAuMQC27QCLAXBvuQf7ZQB3PGdnBweh+xfti3dKfQDBFgAm1AAEZgC96XBfvQCFvgBrGABxLgAlpwfcfHDet3Cm1wBq/QDKvwBQRQB943ArEQC2hQgKKAAiu4dUtXBRd4CjgQCnxwAlzAAT7wDhtggwRAAPWAAnRAB9QgDv13Cuv3gh3gBLnwhXzQDL7AAavAAu/wDnaQhtQgDWzXXJZnEKcQdxoxhBdofPUADCeQh3zABUu4BywgDdIADMCwB5SAbRQoEacwB8aHgTnXAXT/sAcCEIlsIAB8EAp7cIm5EAqIcIiMJYcqUYf+VwM1kAx2EAoCwAaTKAAnkAsnwAcC0AywYG7GZxH/VwPcUAOJIIq22AF2sAehwAUCwId7+IpYmGmcSBBmgHZLRwq26IIuyIzJQAf/AIgs4IvA2AbWV2nHiBEWOAdDYAYXWAOn8AvUgIRcYI4CIAKHJ45wAAffyA1m8HPr1wGi8A8C8Ap8MIzFyHdLZwbfOARDkHO3WAYuYIr4uIeIkI1tB49w4I8A+Y22+AvAIABnkI9c4Aq1JxDrNwcNCQcYMASKKA50QJF8yAWxmJHrZ4tmYAaKaItVIAqh8ArC2IbINgQkkX4W/4h9opgIHbAHMskFQkAK4eaJIZGS8DgEGHCLiVAGTiCT6ZiRA6GL3DAE7uAOQwB03FAPkcgF+5iRtngKVDkGY+AOZtcBpriJUDkQU+kOYymW4QQHLCAAeVAmbEd0ZreNNZGMGjEEHtCX7tCXBIEDAtABdNmOGIABYNeOd5klLSiOBNEBHECUcJKYijmBYEd0p4eXZ5GT6Rd0lKCQGAJ0RPeGQfcPldmO//B0OoeZptkToPkPOZmNpECaPZJzOZeaq4l4qTmBOYeaOjeBQqF+QFcF/PcP6SeK7kJ3lmebObeciGiavGmbqYkQr3kQNnkQjMicoFid3kJ1zCmdh9iGq/8ZnXAACwCpl5hXdw3Bm4Z5mO6JAeb5D0jZNER3BUsgEEzXBzl3BbEIC/pJk6X5D6TJdn0wBNE5i7mJEJ54mH3QoLAAC1dwBaCwBEsAAxQKCqCwHMVJEEL5Dxmqnv/QBxQgEJJJECMKn9MJhyRad7yJAaAAnP9wBYmpEHGXm7a5iKdgBmAHdDpKov7ZoH0QoRhKAWQAA0QKA0Zqoe5AEEu6ExsqELFIATCwov9wkieZEKAACyWgEW/4hsfnkR6ZlAuBAehZmsn4c7/5Dwy6BBEaoUEqoWRQoRQwp3MKAxg6EPxJE/cpEAAKEjXQAwRxpRhRpgJRBS14i+oJdkF6nQf/EU4dmqgY8KZXAKRB2qBCiqR0OqXyyacyMaKCuhJ9gBDqMIfUCYppGqIL8X/c4I6hegUCMamTaqltKqF2egWMShKAGhS5ihCn4KorgZVMZ4uwWXeEGovLeIur2qAFAQqxaqmU6qaI+Q8rWRGaOROHWaUVEXdkMKJqOhL8Z3e2x6JJKY6wQAq9iZhDEKsE8aEhSqlv2gew0JB8SqgJMarHxxO1YBCJYBGkWa1WNxDrJxD8Z4GiGIdB6g4UIKEF4aqx6qYNipjxaJpk+g9z4K8y8aStSROhWhCfmhH8h4u3aIFm0AdVCQruAANBuqd4CqSw8JHyCp1gN7ED0aQzQXfc/xo7eEF1ZJCrKkuLzrh+VFmVQtsHkQqvQZqw7gCvHokQ7PqrBMF2S0AGVFoft2oRp0CEtkiyQusOJhuvlem1BeEOo+qrGIGxM8uxgqOpArEEGaoOfZClSdmrRSqlReoOZOAOk9qOQ+Cf/zCi15ABgtCzAkGvaisQPYAB3JqiHdtcz8gNcyChXGunJgsDk9qyfUAGbzq5MDCqCLG4XcadB0GciWB8HsC1JluVRBuvoNADnCufREuvAmGx2GaLQXu6b9oD7UiofWoQZHtyTzqhYBePZzqoN5cBlIuqwzsReLmxRRepaVmipQmfJosR0GsQ1btoj4oQFFACNDsT+9qtpfjVvRKBAVdwvT0HCquKF7vbd8BTdmkJKPEabk1bHx8JVOsLIPeLHsyrUX6AIYlLEW+7Hd94Ef2LHrILJ2bbEAfME/v7vta7q6MGujrRshjRujURThebEZ4rE/OrvP8gtQ6sEMybv3CSjAl8FxmQaSScEFXwvSSxBH1Am7yKAUuQwiGsEBbMS9/KFDmsEB1cWhJMEg3MEEE8atlrESksw6DQuuY7lBdxBYIwEGQgta27wDe8bk+HvpnmwldMnV38xWBMEVwcxmRcxmhnxgGKxmpcEEd8EG2Mkmv8D2Mcxwhxwpdnx3Scx3Q8x3rcxxnJx2UMyGH8xtwREAAh+QQFBAD/ACwAAAAAqgDvAAAI/wD/CRxIsKDBgwgTKlzIEGGFW/IaSpxIsaLFixgzSnyYQ6PHjyBDisR4TkzHkShTqlxJsaSxCixjypw5soKYlzRz6tzJsEIFY2J4Cp1oA9VQj86cGdN2tCnBNP+gHgz6j6pGGwaDirF6sYKzc8Zo/HPmtKxIrlxBnvtXYS3Bc2DlwHVrVmjahTBtDtRKEKZGugPbFlzbdk0SuHUTMxRj069Avnc/+s0r0O85LJcQ/wOsuPPUvo9Zcj6np9Vcz6j3+mWMtipb1zUL+oTgT3Pq24wDs3YcVC9Kx5tvOdp8u3jowKF9HwcJfHMaR+1sG5+e9fXklDahc6Y+na9MwhXeoP8TzN0jBIPpfiMMkTDyRJ+OeLltXr6z+5g+w9ZXOeY+9/zH7LdfegohURB7Fvm0RkQCouSfRnoQhOBCEVbkUwiXvNZgRlgUFBRWGp030IQNbZORT6VpCOKGGm0lFUovrjSbPxqyqNEPAsUYEoEVmbicQj6B4QhjMOloo0UubiWUiB425NNzuT14JEMxpiGlQjxqpBxrBvkkhiNp0DdlRUFZ+aKVElUoY2UH+RTeeGKOyRA7UQmEVYxX5jOTVryx5dMbNMQpp0RiQGUlVlRdadAtEjE6UaJ9/SSHX44OGhKaEhk4ERgF6fnPEQ3l5hMSx3hpaUV4YrpXna4ZWVE6WRL/tEZPVNmUjzw+nUqmqzkWqmRCoB6U5RGeKjQrbFwmW1kFIeSQq64SccoqVIWGVq2dv1ak6ULHsklZrUSKoYcCuUFLlLWq8qqQlJUSWqNqtJlqbkM6XrsqbAk94yFU55H4nnVslcuYkOXOG6prZVrlK8L/2KCusCrZlMYbihrcXmg2VMsrkwZJO5JWW4knqMUG3bmcqp019s8bvJCMZEK8xroox2cx5kigLl/kHo80I9Sug0FtI0fOIumLkJoEeSzzR0oigSPRIFXo70VxLCPQHdUtFlQ+GUIt0tQXWW2Qvg/vFVSzXmc0YYcHzZqOiD+rpKQeNKZ90doC6dntegYV/8t0UBAMaXe0/1Sod9sC+SgQGD3/o8RCJD68lRhgUDz4P2wvahaCHk/l4htMXW5RPsES5PdEWB9EYudZfc5LxaJ/utDjBSHh6dKmH2R0eyG/XnbsFd2R+UFSFFQ87Qc1/tjkgIoRN/ALlW48QsGmznRVk29zjPPQxyTt8AWJTejkWyEhj8Pdg3QH8hMVX/z42IuRTw5GpY+R4kq8r/vuFO0tRsbkW4MxVmS/2qlEfAuxnlTIdzZ/EFB0Lxqe4iSiP4ZUkCIg24oe3vC7nL3odCK5oEWOYLTJWSkdViigQthXljQg6n//SGHsbmEohljPegbBIUawJsKBQCANZgqKFf8gwLq0QeV5Q9EhzJQ0sTHEzlUTZAgLM9LDgeCQbGh6Q4AKuC3jgAGIhdoGg1QIkgsq0SBTJIgOwZgGJJyEjCus4kCk8Lg0JuSMcyzIFwu1hhwgEWpIVIIdUUcRJeAxeUBMAxbqBsfUSCF1z0ikHhzxR3OBsCHvK94hiTeQQcoxIXoA4j8g8Abg6SiK/9jGJwUySCs6LiShBGLllNfITtryI6ikEhBvIcNatrKFiSxlLQdiItptElUYmZUoJ1bEYY7EaJVUiCj/4QgPcPEjxyxINA2yrWVuw4lw1NQ2fjk9hBzSY58s3TSddrlYNTOVIpliltb3j2xGRSoLGib+CDL/SHuS8yATnGYI9uZMnhwPZlLRAwjISMsVYkQPz9DXJQeChOFN8xkW8Jr0FCIiEOaynhW0Z0WQNk0wZJSMjBsJ7f4pkAsiLSrSuoUwC1qQjSpEiWecqDbTwCieDmSm83onRfg3OzROEWsiRQgYPPYGoc7LpipZKUsN4iP+OYqIjrIA7mj6DyR0sUQTWQMWpxmVSiEBnFwdiMfAZ0CKbMN2RxArDe+ZyHv+g1P5eFr6lrq4nPjIq7bDAkRzNNdEGpaGWNBrWkf41YNgQbB3vQUNffozySb0jYsNyd7OI9mB+PQgku2sQnMGtls41anPe2eE1FQhMDjKsqzqLGhD+490/xgjZ2xlyDYpQluBPE8qjAoup4bb19CCIR0nJeNuWcIo10rLY82VLKeSa7fnvha0vv1HcFESN4/F1Lm05dRtL1cp2obWvE4h7nCja9pbGOOlBeXrUuc737va9yP0ze9SK5UPtBY0H3vLrUAI+g8Cc4gdalqDYjMbE6gSBAsTCoGAzeXgiVSYJRPNx4T0sAAGN7amKymWhgcyWgabJR8VuoVtTWwWLOwOAtRl8VBCwL/xyvgoz+BYjG+8EwjoeKs8/ghRk8YxYwA5yCvxseng67WeDbkgPm6oQET05KF2jGOJRXJOnsuxECxYyzPhmB4MDGaW8C8dCy1zTjgGARurOf8mOWYSRt9ME46tmM4yyTFBtIrnmCh5IMaQcp9D5F0kMHnQIPmzQI7wZUQnmsqYa7SjzcO/EHR40iNRdOF0iumL6JnEbu60Rz4tED2EuoDwlTRP9PDSHS/EvxexJo/vgEAigOMBogaJGvhREHBoINcf4QevCQIOBAL7IsLuNRGO7RFcF+QazNbIKQqyBFZEGyNVOAU3CHIFUFwbI9smCCyg8W2LZDvcAsHApctNEW6g+x+n+AO7K+LugZziFN8owz+q8O55I6TepyiDA4IgjGBM4R6R4Le/E+JucRhhBPrYByuQ0YhMhGMKPOj3wgXCjQ4QIBZe2EI8wjCJScTD4uH/GEEVNl4QDPSCGG4QeSNIXvIwWHwKaJg2y2twCiF8YQJZ8MI+tkDzklc8HDHQ98bdnQxfEAANaAj6Poo+iTA0AukOWPm8ucFvbrygGfVwgC3QoA+Rl/zsYXBDEIqg9XK7++0yMEEvmGCEccQi4lSPxxSKgQelf5sU7q4BN07RDEJw4BdMkAATRhDzs8dD7XiQQDLY7W7Ak6IKvsCFCVZRDyYwYRxRj/k+3DCCcUhAFJP/NjcAL/jBt+EVbOCCDzZQDxcwwQEjyL0DjCAKFKCgA+Vu/dtPQYk98OEEfOAAB9rQiw18gQD1EAUd6GAHJ4ij3IB/++rFQY1cICAXJ+CC//IRwYJ3vMMO1adGL3Qebe0PfvXcqIcTjo98LoQCEXuQhv6BAYw9pL6R7BcTb0cK2ccNNQAHdCANAsAGCygAx7cHe5ALxicEGgc9cMATlSd4BGh54mAHe7CADCgAJzCCfCAA5XCB7HYK/JZ9wicOGwAMoRAKXDCDfMAFAiAAKJhZbTcSg3cKBOiDXFcDpHAK1ad/LLAHMigAq1CB6cOE/wAHOxgS7reCNVCFpJAMorAHXMAGr3CDAoADN+aEGfF+ZOhu9wYHouAEAnAGZxCCsMByb9d6gqeBWoACfMCGDMgF1+dMAXgQfQgSgVeA71cGWfgKbaiEYPaHHgF/lzeANf+gBcDABoeYByw3EARogKtHgIJXBtSwhl34fwWliDJBCkJIiu6WCIJHAKFwBq/ABTlYiVUohPAXi+IgDW24hJVoiRuYiTWQCPC2AbBHiQwmiisReL2oiQKRDFzwCqD4ZmYAEoJYheGGAW3ABq+Yi/+QCImwerE4EPTAAc+IaGIoEdoYi75ob8K4H9eYg8RYF3OgEZbHDYlACgQxeA0CB/iIj0+oENOmbdM2jsZReds4KCiYj/l4CnAwbSjYj/DWkPZIEO0YElHohwwnj+dobwDJIgqJkPh4b/cGbx7JkNMWjgURkR+xbc/oDir5DyrpDvt4ClUoJyF5gSHph1rHfh7/KRAduY8JGZLTtnLshwEIMZENYQZmgI+wAAsYsJRMaQb++JCnonMhaY8rN44M+YQiiZU96ZHopnNMSI/8eIYYkJRLSZZMqY8VaJLToYjb5pP/OBDbpnUap3Ov6JVuCZKnMJZXcIFvVxBmyHX4OJZKKZhJOZhLiY8al5HFEYBR+G7bVoYfuXJm0G9gSRBt55VVIJfwBgcYMAQYgI9H6Y/aBpKcWZaCyZSHOZaHqW01MChOWIGPaRBtqW3a9w+KSYywMARwyXE6qZqGaZq/eZb1tpvAQ5K2aZu0CW+riRCtWZkHkYPap3NvmJR90AdXcJ3ucJ19UJhLyZoDYZxj4m3//3AFLScQb3gQ4ZaeBEGSQ5CQAxibRGkQcGCUTomQfVAQMJCfMEAB+cmfSwAKoNAHGOCPOrkTFzkQBypuS3CfC0EG+9gQQslt5bkQuhmb7ymEp0CSGfqEnJmPR4kBfeAO+2kQFFCiJbqfMLAE7sCgT2gGEYoSCfoPS7AECfGiDXkQnWAQJXCeIHGBOWijBZGQ6OmQrfeM+eiZBsmZfUCj/wADBMGfJ/qffZCPAwGkHnEK4rkSiaAO6kAQL6qWHyGULpkQDNqa30mfHQqa+QiiDLoETioQbnoFuRmkD1ofPNoUilmZZpqm89mnoMmU1ekO3radnwmaVXqNCHGgndADPf9wFBlAEYi6E1YqEO1Jnx86n2h6lPjYnvooENO2lAsBeALBoCyqE/R4pxPRdhRQp0JRgX7qokqJqQiZoZx5lE4pEC56BZOaEM65E1n6ESvnoHUBA0k5n7TaoUbZkbZ6b8+IAXJ6G/e5qzQhrSsBCpwJC5h6mLK6rANRqkJhpjIqEMLKqkfRhyEqE9j6mR8qoIV6lAixBF26Es7JfqCwquTaIEtAngzRqwihm5aKAeGom0K5BCWAEro5EL96n3sJPN4Krm76D/b6D6AwpghRAgAwrhTxqEz6otRqKfG5Evc5peYJp8IqrOpwsAbBpHSaa/E6qmSgrwgRqcfmbS1LECj/u54xy2y/KhGfihAY8KaI1gM7i40KoZj8CGyo+pzeOm+dcGEE4aBDK4DDRJ50QrQKQQFgahzgSlMRa7VkKhQdmxDv6LUNsbSxE7bTYQZJWx/cQJ6PahEyC2wFexFR2xkDehExehtGm7PcsbcG4QcouLWdAbMFFaF5S7YQOSWE2z1mKxOLm6oQW0v8OiBlcbjlKhPq0KgWsbYEAWvp4wcqQQGcaxBaN7fpY7k50bUSgbGJgbo0wXNxexCjaxGse7VTIrjyurcfOxFLYJIUoLl0lgiNKxGmSzSuW4wyAQCaW6L/QAbAG7yWKRK1C2yP60zHi7i4i7jaKxDX+w/Zu3DfLksQ3bu95Fu+5nu+IjG56Lu+7Nu+BjG+34aK7ju/9KsQ4bu98Mtu+Vu/sGgjAQEAIfkEBQQA/wAsAAAAAKoA7QAACP8A/wkcSLCgwYMIEypcyDDhuWdjGkqcSLGixYsYM0qsAOaHxo8gQ4ocifGcjRwkU6pcybLiOTEgWsqcSVOlGGNiaurcyZPhyxw2egqViKpi0aEHneXQhrRpwaAHoUIVA/Vf0JwDsRrUOrFCQ2cCKzg7csyp2Y9e/2nFmnak13MF055bc2kg3LM9q1L0WkEMX4JcL8r9d/ct4cEPFeBd3LCv2r5t24a8S7iy5LDnwDhizPmi1ssaJZ9LW+HuuTSO2nXeGeKjX78EHQsMrBGu7dFwK1RwpI3y6t8GZQ8kLZKy79LnHPHyDRw4V9iz1QImWfqwMTn/QDf/nTOnY+HZaWP/bDu6whp5lbez9BCSbfjHLUcLHB2iVXb1+KMf1COzAgR/+bUknk7piFTBLY5oF+BH6aRB0i0CpQNGQfm01NcbNjC34IYFbfMPfyDp5gg6HJLkIE0gHoREiOdYQEOJNqWEhUFYtKaSbmTBaOKAF2FRIQQ8KqRgQrrRpSNINuak14a6PQPgPxAeCRJWS9JUYEF+DRkXR6lpKSVFDopxIkYQZKREQtAF55UjQX5JkZiMgSekGG+Q6CZGWKUhBldVHrSGgNIFF9tuvNyp0VXS6anfQWMKSJp3gelmTFmNGlrRiWtVuhJ/fyL0moK65YOepRUFpldQDkolXZsWKYFEhWFB/xrXcLrVR+qlalV6oqIGOVjmQEcshESwVzYGH2SXNfnkrW/+s+tADjYKJ0I2ajTjfd0NR5tuCDILZq6zRQtur1h52FC1mgpkblZbgdeXGCP26S1Dij6nUbEWrcXup7q9Uei8DaUb6EBVsXpjYN3lZAF2AJcqrphwZnvQhAhFKRJXfIlxxKgNV2SDwAk9o5DFIQ4X6xoodXyRuAKRLBDFDMGc0rtiOKmyRSCHFOxBBgcnBhhv3BwSviEpccc/1XomZtBCf2Rjigid6PLRAi0z0p7/vCFz0wu5LFDSBv3qdUJWE3Rlz2rl5C/XFBHdaUHVUlwp1Qpdm29OxrDHdkNed//6dkV/X5xTPhHt3bVBsFIo0JkM0Z0Q2AxhHQLHQu/M6FlQR77nMzEZThLjBhG9OEJ2//PrQnv+bIHnFCWOkBQglf6P6J6K6cjYrF9EdeAKSVG2QK6/qTbuXOfcEOgFrVgQ7AU5XqrCp+e+dfANOT9RHAOtK1HqhOeekOUSwc58Rb//Mz5g6e5pQwgeeT+QHn8Hq/xCdyBvEH/WK2T/wLPtqUfKDaMeQdKwtYQ4bn8tiVKlUucBYxDvZg+kCNXqNxEEKuQ5VAHD6nIHIdr9w4IVyZ8UQEgQ7QlET3rCmjEK6D6CTFAn+YMWVlLnIGN4kFSyc9bxRviPo53PhSCEnOD/0nCLNRSuhWZqCAsxUi8H6aF9AWSUy+Y3EBCacHSjoyJCrBfDRcEpHbzrGBQLAr6DUDAjxvOMrzqXOyH2zmhbXJ4WsciQH55QTEQEgzEMx7KVHO0OdiTJtBzIR5mciYTLY8j+0nAiEEQPifnrYkMCab7q/fBjJ8rHDb33QwRi71siYaRAfjBG1imPcduwnwh7aBALLtGAaEoDe/RAuaYJbI4dMovITniidACwY2WsCCUTMkyCuDGGgTuRHpF4EEQaRJITcd4wiSiQPTZNgNGMITQJAqI00itKhPReMBPiTCUehIcCKeYJowSCTTKrgDn8YBxbtUMwUQwLR2zhFavY/0yB0O13neydPA8COQIK5IlIzMcc9/kPE46vnI0jSBip+Y9n/NJ92Dxe/bapP1Yy5BYUS4c13VegjMLymQtpTeYuRTEIrLBjJj1IMHFpPsep80EtHan7buFOjcQQCeJj6UCM8UhmGoSmC/EQIAfC0YLcQlMW0ySzimoR2o3zipSE6D+QOhAwRAkLpfTWEWJqFiUw9HKmixL8uBZBiZyVnCoBQ0jZCEGNnO5tZG0oXNGaEK8OFaYUaStBP1JGiqbLQX4VyAZJtVKexFMjomTkmOQ61FcadSSyo+wAeRmtziIWZkfoKaksCyWFsBB3uxyIjaiqQ14666mSlazpYGbEFv+KTbATIe1TW/taIvpWh9ECKczYZ1TcJrC1ux1IlCB0OjDuLbGMcZDFplvagsAsHXStq3B/Q00I4U6uqdXpZZ3q3VuY97ylfSBplYveiU0IDKcjKjPXMKO3hREvmv2HfMcrlLwSBAKn6x5/mzLOsA03rANeiH8tUmAAv28BDeNq6zoD34FgN8HbqfBfMdwcme2Xw6uJng1B/BsHVzO1JJ5JYxGi4X+sAcEpdkqLQ/BYgK2XILsEA4oRUqAVpyS//4sxZ/IrUiEzBgIw04N4jdyU/OpXtEyeiZORsOMoC8XEwPOxlWuC5X+AdctOwXIILgpmniBZtUsus066vFg18+T/GSj+sJt10mL9snbOLOnyEaqM55ZAAMX5gHGfVQJnY0J40DQp9PvSjGiV/CBFY+jEQkCUz4M25M5gvgPdHgCOBzR6JvxQA0HAoYFPy4Qf/Bh1U019EVQTZBmeZjVLYj2Qa8h6Jac4hUBOAQd6LIAYJKjCrUdSBW78owyyCIIs/hCOcEwhGMQQ9rA1cgpuJIMJWXDDE4YQhnhkIhPhmIC0p32RU2jhF1nwQjziEYZJTCIMjWj2PcZNborA4h0j0McW9t1ud4cB3FMIgq7rPZEqlKMeI4iFF/axhX77G9wxIAHBG0KKGvShGQRwgAMUvg+HuzseDQhCEYw98YRw4+Qv/2jGBphgCwdkgeHujnkY3BAEPIij5AghxcmroIhutMEILEfDyz3eiHsUwRYdwLlBTn7yU/iAEL7YANBtgYYYdDwMYdiCG4oxDgkkQ+kEYXrTV0GIV3BgA3UA+sb14QY3ZAENtnABCr4OdoFwo9jV5gYOuCAAPnCgDRv4wi+A/g8HGMEFoqADHW5e93+InRSkSAYwTpCLE4SCA4hgwTvssIENKN4O1ADGwOt+91PovAan2AACcsH6y2Ne8+8AhhOcAAxXNN7xYi+2tekQCj74ngt8CMUe9iANaQAjF6FgPOlPXoManFznWnACH9hAfQFwgfK52EMoBECP2/+j2M6vgv/Oq32KegBj+2wQQN97LwA25MH7dq9487mhc1KcIhlOkMYeEBGK/vNdAMp3ezrHfPQnfieHf06gfaFQfRxAcvBHf/Q3gInAdF8gCifwCmdQdgLQBqQAfwIhfzUAedwQgpCXDKIgDRh4Bq8gAJTggQNBf80XgjHofF9ABwJwBiooAEnngh/YfCI4gs3XASjAB2eACysIBySWa0IxgExXf9xAANKAg6+ACA4IYqO3ExU3giN4emVgB2yggkJgZFdYE00IgUBIAET4CiIQZfRGE7kmdtxQbXAQha8QgDFWhTQRgnBobOX3Cs2AhDxoECSohzUgEFXABasQiAeRCM6XCIz/WIgCkQe2l2CAiBeEKIMDAQc7qIgFQYIT2IEvSGKV6BTPF4IEAXmceBBmwHSpaHeG+A+gKBBmMIt42DCjGCBwiHux+A9zYAZzUBC12BkYAAcYMIxwcIxIWIlIOHCjN3rCNoav2BQdCAd9AAvGiIxw8Ibf53hmYBDQCBzKeIz/gIzXmI28Jo7HqIS5pmvsuBDdKIsrwQ1mcAUwAAPuUIwYYI2wQIz7WG2OVyLrqI5teBDsWJDnGJABmY7muI5w4AHu8A8e0AdDgBADZ2zBGI0f+A8YQI9kQAYwcAXFCAvWmI/4CAcVpyPMuI5xuJL/UJH/OJAtSRC6lo7fx4wFQY19/6CR+RgRQ5BrVaCETDd6D4mEDsgNcOAOMOCRHvmRIjmSxdgH7uAOt/iBF7kYo0dyLumK5PeGrJiLFhmTBdGMYHkQ2Yh7KRmHvOZlAtGT7EiN9fiW9QgKfVCNT+kOC5APC9CTJxl2CwKNVRiHruiKWOmPuraKuahrVRmTAydtEWgQ8nBou5ZrGCAQIvkPdBmSsACVMLAAa7AAV5CNMJiRHPKNoQiMoSht/viVp/CTd8d0kPiP//CauyYQsnmThjl/aXkQ+IiPIgmVIOmPhViIiQkw7xiYV0hyzvd4uGeUQ9AH3eiDneh4A1gDiVBsVUCMCEGSuzmMhTkQHTicrOOMVP9Jct9pBsQIB2ZwCr2ohSOIez7ohEooENg5EMVIjNzZngMxB7mJYbu4jQgxBJNJm7Q5f00of003lZl4n/RHnwFqVDB5Ee9YnEwodueImSJZkoC4oLz4D+YpjoayBAeRk50hjxgwl1dwoijqDih6onMJmq95jghqFqAAC+OoEBSgEqS5EnDQnFcQlT76o0DaoyIqi6fQnDQxmTCwENIGiKMHoiUAogTRCUN6JDvaBycalT2apVh6BRI5i+9opCNhBjcqEA06EqTQAz1wFldAEt04i8RopT26pX1gjMVZpgtCCnNqECI6pSHxoAVBoyJBjjjpAcZ4CrM4enlqEeygDkj/kaZ+oBCgAAqLYacJgaDviIReCpZzuSCUehGTGaMzMXrFeZMMkZ6ZCAoZwKcE0ak7IZtXMKYiAasyqhF9kAFLMKqMAahCoarqQQaTqasCsaY6gYSyOpuLAQoUwKidMQdlmqZDUaz5MaQP2QeROhCqmqP2RhCSapkYkZig8JADAagN2p+kwqsFAZILcaPCaga/KhE0CqUGgab/MKajKKysQ64fsabWWBCSSgYSkaQGgauy1o3OGqzcihDs6n1rWrAVgZ5k2ooE0Y0TWXcAC7Eh+g+wgK0SMaqgapqsxqqNZwwlEJgJcaPgOhHQ2LFM5q9OAbK6ObEtBArgabEUUbGr0SGwHZMBF2GvNGsQJ7sgMGtUKlsTv3gRQTuaVsqwE+GyHJIIhnOiPUuQFACvAKOxTrGmoHC0CQasZzG0NMu1EmGunlOMalabKYazzGK1B4GvKaG0YZsfTssZansRVNsQNwq2KSZsXisRS8CyFcGz7uO0frqIu/oP23okcTsTGioRc2ujEqGsUUuqbnZyKpGTytqR/+C2gwaJtQCbAiG2dlu3kTu6pFu6RpW4CoG6gai6ptu6rpsRrPu6sju7tGu6sVu7uJu7jce2utu7gTiz2xEQACH5BAUEAP8ALAAAAACqAPAAAAj/AP8JHEiwoMGDCBMqXMhQYYUcNhpKnEixosWLGDNKPKeHhsaPIEOKHInx3K0fJFOqXMmyYgUbOVrKnElTZQVjFWrq3MmzYQUQYnoKXRmxZ06D6/45gzi0qcSiA6EOFGMjqECpBKVanYhKorN8SZyKBSlmK8tzCHOiFXguRMx/R8f2NMtQTE6zdEfGLVjh3N5zYByxlUt4YdC9FSoEzZuxL0PH59I4age3sGWJZWsmRrv2qF9H6C6LNmh1r12DiUOizcn6H2fX54x5HE0b4WmBpxk3HtjXM9xz+eTVHs63MsG9ApFr7MxaT6u1xENiKehBL+7rxnV/hBw4eksIJDMb/2/p268YR9q9Z1xjXbnPkIlB/8OqXiN7+ipD5DsIXmRiY3LUp1J6GUHQ30DskVfBGsIJ6OBEemzn3IMCshfCQEgolEZjt6BHoUgbgpTOWIq9oc2HIhFYUYJg8BQfLyhelCBKA4WI4n/H2BhjSCrSpJhLC16yY0hpWCWGjgrR9Yx1yT1WgR7+DPnRVhv2KNCFFt3ik3gLJXbLG1JqZKVMR6AG149divGGlmFOhGWRAoUYVIj4/TMmdgO12GJCaBrn3ottUqQlXTbCKdE200nE5j9LDrTfY6hVgMQYgWI0Z41bGSnTNgTdduZ4fC1IY6WY2VmljmYhyVCjBR0ohUOeVv9G12EVPPMWqQuxWeU/cB55ZFWGbjoVbnHh5acYt1iA61O8xtnrqQepalN2d7WWXGJqSrtsks0WqWNE2jIUoaXuTWXXeYtuu5COhdYYZ0GJKsRqQncY1mSTrCl2xGzqfpTGhuHayVK5nYoRwqj9JoTkkaY2m1HAw9bVKW9ijHFrwuviGdKBLZXlgTEYW5ZhtBMhl5kx6YacUJ3zVtSyQQaKGVQOe5LKcYIYjZuREgfxLBDHLiEbAqUqNwTxQTVP9GqKt6SDc9EZxSuREvUqhGVGVN0CAtQYSf1oS0d3GhHIRbMz0dMHof0PBEljlLJhWqKs8tcNqV2RzhS9DPc/NHP/XdER+5U5kOAKAc0Sw0P7PVLVBRFet5i3pOG04oFGDgbZlE808kSOyxT5LZhn3nhIb/ucUuT/GNO26CKNOJJ2yG6YD9GihyC1QJwWlDtBSkjBOEKmX6StDaj/QDuudhN0i+E9j6Ub6mAkD7X0F/2e0NIMLYpVGrdoeTnUb/+jtvUU7Y598Ay9ir7AVkXUfep+h79Q7zNhr7BBt7Soevz0/iOFz/YzSADhRRHyFYRKA3nfGo5XtLAN8B+7M+DOMiYwgaBODwgj1e0siKTdMcSDAwmeBDWiM4A56x/puFi/rlaQzX1EgvLLCFRQB4HQYSyGCaGaQO5whwf+A30jxJrD//6ButThkFRaOqJF1gc2s7Bpf5kjnBR8WJHfgbAgQTSalrDAwBvm8CBUNEgWiaQ8LWEQamFbiRKFp6UUgk93BVkfEwViuqVd0YIFnOMQwfDEhDluUU+7I0IEibupfVEifPzH5dYYI7ohMURQZN1CrLe0MWbEkiHioiTTV5Cl6fF0CLlgBjd5EEvuMCFs0tspB4eQPaVBTyrcluHYM7Ld3ZGJVTMg/QgyrgMF0YUHyZ8ibVg0vFmkav8TCBUJiRDsGbMgrxQIMbl2BMEBs3lYzMgAg+dIg4BhTznoIikHEsYfJrMh4VOf0fLEJiyMknJI6By9dNgzUyaEkIv6phmp5/9F8XUzh+X8pEgSicJpQg0M/cnHPyVSrzFO5wh6VKU396SscR5EntcLIR012ky39dGiE5HjIRmC0YR8UyA5cB1IBbLBhTATjohs5Z4St9KBXG1k17ynTE7KKH7W9B8ljaNOgVpGiuzpez/tSRGJ2JCaVXRbQS2QQuK5E4JGMqksQZKNlmrSPeXjmTtq6UfWuDpF/atGRWRT+AhqO1wdIac7UWIS3wWwJHLPhBMViK2wupJ2QdNdAFPV+wqqMkbqZEOL0mq3eJUynv7jqf3iYyIdW5i3oS5y3PPmQIyhUq7hsHstEuZFDJvA7pk2iZb1qjiLxh60OdKnLWFhq2b6Tr7/jiSqDOGpHrZGKrgSZ6EK4Wk6DIor34oFo8AliGMh2ybctgmhm+3sT507lJqtAay2JQxPQ7CA7NJGt7z17mWguzZjME+8TiFv6qSL3pScFyExkyZ7Q/begdRXJfeFmXVr216hsM2msO0vTZ5xoGeEV8Biie9w84vgmZA3HdtgcINbol5jYHfCNVHvGmSL4Z08Q2chCHCHU/IMVqXjwCPeCceIm+Lv1MzCLebJfwVyhAvHWCXqdeeNdRLff+ghuTseSY+fIYwg0wQCJjav6PRgtoHY+CD8JchqKXJGgegBb51Y7ZP/EeUYP6Agy3hAvR7ACBlgQxbDoEQBjLwSfvCj/wBGiIE5dJCJcIRjCqWQAZtJsgwhOEAfW6hBE8IQj0bUeQov2HNINKAII+hjH/GIxyQmHQZDh+MejFD0RwrQixE8egtbCMOkJ1FpOxejBJrGCBx8UI8ReHofoR41qRsRjiCQINUWqUIfmvEFBzhgBG6ItazD0IAg4AEOuJ4IN7jxAhNsgAlMGEcsYC3qUYfBDcXAQxmSzZBlL1sR3VhFHZhgCwfEwguSpvQWYlAEW3SA2wvhBim4cQofEKIZvRg3E8zthkYQeh9ZcIAtXPBueCPE26c4hRDOwAYOtIEARtg3GmKRhSyMwAESEAUKCm5wg8zb2yIIBRdOEApEtMEOX//4RR2MYIQ6iOILdHCCODp+kBp4mxvicMIJEICAE3CAA6t4xzvsYAc6EJ0avTgFzQuy7CrIe9710PkJckFyDiCCBdIABjCc4IQ9iGDpBnG6t0khDjrsQQAC4IIA+BCKPUjj7dI4wSqUDvaB3HzZNk+GHfbAhlewIe1T38MJBMABjtddIGJf9rxPofc9iFztXOCD2tlAj8MzXd53JwUc6gF3Fjge7QKYueXt/vEaOL0GNZj3BqjhBC684gxneAUX6D56gcz746TI/bI7QA0UCAAXuGA4IrhR+4Gkfuyo54bT64GCExAC+GxwRfEJovjU1yARNqc3HahxBlwQgg2UmD7/9blx/KcrXwt0EEAEcMEGw4v/H7qXd/Kr8IU9PD/07ycIKU4hdtSjXhzchwscQHykhGy08XRVQArXlwjcUA9cgAttkH8FYXO4R36atwe4EH6ZQ3veQX7ml3v/oAVnkAwSWBAKeIIKWAP/UAUcYIAlaHwniH0DkQwEiFU1OBaJkHuoRwoDcQo8+ILUp3s/CIQHgXfLRoQJ4X9MV3s3qBDyVhAcKElRuBPE94OpN2/wZxDckAi21YQ0sXgJBwcJl3CK9w83OISWt2ynAAdwAAsY8IZv6IZiWAVVkIWJwIVQSBwuSBJT2BRwEIdwCIew0Ad9AAuwwIZKh4bUdxlsyIYY/4BsjdiIBCGJbPgPdOeCdMd/AqGJBWEGm+hxXvgPe2h3WbiCBoFsa/iHhriKcUiIV0CIcuh0CNGHclGJAlGJkBiJSneJqSiKYyiGYQiMYmgGjTiGa9gHHgALxmiGiPeL/4ABQyCGdneEtseMm+iIgZiNhIiMhIgBp0B8KlgQcBCKfpiKVbCMtKd0XliHBpGO4tiDuzgQyPaIlkiGY1iPp2AGQ/AP0WgGY0hvZkhv30h3hfiGz5iNqziIV+AO7nCIZbiEhZGJm/iPCVcFwEhvaphwlih2AUl8HqkQ7HgQtOeRPPiDaygQnpiF6liD3DAEDIQBsPCMAuGGcQgLV/CK3v9YBahXjdyQkrVBi8zokQSIcCt5d/Z4hMumj9UxBB6AAbd4gyFZikUoEDV4CkPgDmMAA+6gEDQJiN54g+EYKB9pjUPJjGZgBkJJlQYxBPvIhkz5jHf3DztojdXhiUNoc1c5Blj5D1s5iQURiGJIfDIoEE4pSdQ4lgeBlvBHCuyoeGr4Dw2CAUY4B0zpAR7gDpfpDlfwDzF5EH3wiIFpfBO5LeQ4EaNojWoJfzsJLzgzB0TpbTXwjfRmBnHIUguABX1QcwEJlCPmj5f3cRbof9kXjHDAlt+oglzIhacgmRjGm1MZf4pHCjl4ffKGfSl4hLRXA3DQB3PQcSoYnAtoc3f/iHrjeYd3SBBnWZhLd3yll4ILiH3LNpgC4Q6gcJoG54lu2YgY6X/mOYlDoJ5hAgoDkZszaYlD0ZkakZv7OAcq2J0zCQv7SBNhyRAAChL2+Q8EKhAZWhubuZkIKhBXQAEVyhJLsAROmBACmgEGgWojMaLq0QcwkBICKpMH4aAkYaKiY5AiQQY6MYoX2hLOyRMfyjkCoQ5CoQ4qWgsKsZmk9IT/cJOc2RRDShEI+qMzEZZWyhKw0AOkqBOKaKAgoXQ4ui0U4BRYyKRZOhKHGKVPShhpWqAV2pekVKY8sYdTOhDEOBAzuhJ4iBBj6iAR+qRMyqQP0qcFIaeE+Q97KpcJ/8NAAgoLPHoQMUoQk0oQQ1CIAtEJDDGplVoQi3oQiDqh4gUKuUmgdCoQFFCpG1qgoxeNiIqhbTqLb5pqr4oRdyqBSner//Cne/apFuGTBheTLmoRQYoQorpjMUmoFTGrujpd1KWntbeqSEgQvCoXw2oQKmiLmROpl0F8NkoRxSpJtSoahrpS6uCrHXetDfGZH/KtKMINV4Cu0/oR8loYsxojSietEkF8S1CvlmGjX8oQSjocAnoF6roQ9xomBzuvFrkjyipJhigU/qoQpzCxmcODx9peAfsRCWt3HXsRKupdG8sQfiAaGaCvftOTFRGPY4Gy4jWyF2GkElGtD5KxKmIBswdxjhoBCzR7EFyafyGraHSnswgxjhfBpH8qs6a4Y3hYsnQHrwmqoR2HbKTgsvMqYOV6tVq7tReRtVprs1wbtleLs2JbtmZ7tmibtmq7tmzbtkhIttNarnDrtpYHttEREAAh+QQFBAD/ACwAAAAAqgDwAAAI/wD/CRxIsKDBgwgTKlzIcKEYEBUaSpxIsaLFixgzSqwAQozGjyBDihyJ8RwWXiRTqlzJsuK5dGNaypxJM+W5Wzlq6tzJU6IYYz2DSrQh9KKzg86MtSvKdGCagx4NRiVJFGEFVAojRhSYlEbTrxe3CtT6r0LEqSHPjR2oVuy/c2vkgZ3rUODUrWhTbj2nVa1aguee+StLt7BVj1HRuv0YkW9Zv43Xvk3jqN1fw5gHVkBMdubfzp/PnXOELrNpgnntFkxt0bHft4Rhl90m5/RpMXg3615McmtjxwLhXrJN/OzaqbjLsm4t+zHsChAGExcZoiCEjLw1HzQrswLl5dM/ev8QmR28yM9vR6MMrzFdwXwjzf+rTrOCsWO32OsXKnw/yacjpfFMUXxB4Ih/8aWEBUX0zQfSZm/kh+CERxS0DWoYaVWBI+tNWNEaK123UAgLGoQEeRUgMZ6HmGEBYkbyZbXGDyxmBAOGMUo0YFDQgVCjSE9V1VRyFnl34I8k5fgPgAPpkWB2CZkVIZIXCanahxaBsdBmRdrXIZUUoQVgGkr+U2FLRG5ZQQg0gnmRR1YKRGZFWh7EJEEibodbmg55kJObFs0Z5JWEIoTEiw3VadAR+em2mkO3GFOmm09VKqddd47k3kEXruaWWImhZgMIEgIqURpkAiiGGHNiqJp7+cD/d+KdmyZ0B0NprmoQqLeE4JWpFLVa0FOsOkUQfCIpYVVsUYpxSzpyAYvrPx61OmimhaLJpXKx8SmQDThJG+acqaGaLUN5MtQgQdt6pNVdcP40qbTWTrQuQrUmpOyWCnl0y0OlilsXjtSeypKS/4aQr8AHCUmUuazOe1DABZ1Y0VnucvsvtAy3tKNCiqZEZET/RtpxSguHVGZeWz0F1MkM2YAtRhQLdGtBeqSMEao5fAlmyMjOJGHIDensk5xphBCTwCVKVDNJcSw0c0NpPIsozA2lS9DV/yyoNUF37DvQMis5+8/LWDNEtEBc/9M2QWL/E3RLLqet9j/PNJ3Q3Abd/zvR2qemQardEvFt0ccVPc0QmWymrfg/X8t9ZkVGs4RqOikQPpIUBm1juIkD6X1RpVWjrflHnGN0M5D5GfP46QdNLpHFOlX9Tw6Rw/4P7RKlThDgY6tUtdK6g3Tr6pD3DtKYVhcPOkJxE+S78VIhNNUtpZ8uIeIrRc/Q9JcaVBWqHlnwOuzIS3Sr98FXNHVB2N+eO7DvF8S+RauvrkT6Bu3fKUF3QouW9NAmrNWvfzZribL4R5FbPOtPWMvP+cBGEWV9LiGcA59ByIeQW2jJdAJz0j8mOBD23S8hjwvbRMQgMzu5DHg/4pulMnLCEv7jfyEZEJPyAoanHAGGzvvH/v92sjoNRixOPfwHAQ2Iv33VEHl30OBAGEi15WAvHRDsmO0qQsUp7qRYABxhGsAAQi22hH81bEgXCeLAswExiBOR4kfSKKf85GN+cKQIFe+0xou0cYlM7Jyt1LiQN05RjgvJDxYFdkHRFUaKIuwg9sBgAUPW6G2Gw6FI+gg3hFzwdy7DI+FwyLkT1pCOGAyd2p6Sj6Xl0X4IJGRI3hi/xmmOd5rMCCKbVJBdTmxYT0mHjxgGvCNsg3cVxAjRUKmQ+JFRc9yriNhuRraFRDOBFHSfQFynO4v97365ZOZBaohMqWkpH5WDmez0mKyPgOE6JCre23anEA2mTpyBOsg7/yH/TGmtU58D+adGkIfPi+zzbAxzJb4COsc+zpMgkfzbNi3JsHSqDyMnJOE/6rQGi4aHogq5ZjkXkkuaeFCJBXxlQQTay5QcEICKHKZKBSLCCrF0IMgsaEbaCIEyng5wIBXkQub20g7WyRhB3Q87UCiQpIpkpM18HEcV6qZPGnSjB3nRTYNlkT8+9Edf3SlDWOoeCDgQQBRjUlH32U8q+W0gGjUIGAwZML8BDnuKw2uiROTTGm2VjU1hUhslNEO1iQgETp3pRJ6m1iXhdYsJmatAsJBSU500sSyJq2MXIiI9hBVJYPCgA/OD2eUlhHSA5ex1wCDTtAFRSxLSrFAgoKWe/5a2RgsS3WcxQ9ttilKxIbEqRSAgojVQFbi26a0Sd+tXi/z1n3+VSHTlKpCeugmqzt3PQfuaR+EKZLos2a5HkTuXg86IvOEhLk2Zi16mvFNL6eDudK6pE/oGRb09/W17m6LcI4zXTfbFE0GuiUeQBhhdxa3sfg2j3uUu+DTKje+DTUPcOgljwpmBwDPqhIT/YngnGmabgj/M3x2FIIsk/kqD04HdFPdEsgKxgIvpoqgjHHjGNQlx10aMY57oWA8o7nFP1JsOUFyjDCQQByw8LOSQEBcUsojBNz6QiXCE4x5lYHKTM5IOSqDBDVsAwijiEY8qh2MEK9oyS9KRB1noY/8f8UDGJOYchkZYGc0ne+tEIpoQPpOEDHYYgT62sIVGzJnOmcjEFEhAkzHoISY5w/ADfFGPEcTCC/vYQhgOPYl4bCEcQXiBmlVCBF/8Ag0OiIUb4rFpTsfDDUEgwKhHwg9+MKMZG3CALRyQhUxzehJhmEIxbEGEWYOk1hrghAnaYAQmjAMNvW41sLcQAzxIAB/G/sgDtm0CQvhiA81mQhEmsOoweDoLuhZFAbKdkSqc4t2rOEMzONCLOjTbASPIgj6yEAsHSEAUKBAHuzHCjYJzAwd84MMJQsGCXtCBAPZmghHqAHA62AEOA7+IwbnRASecAAEI2AMHEMGCd9jBDhv/oIPFqbGBjGvc4Kf4AjBOkItcLJzk0ngHMJzA8z3AwuUV2XjBxUGNPQhAAFzgQihCsQdpOF0aJxACN4AedFIUvAbc0IIdQsGGV7BBAHzYQy72cAIB+ADjVKdIDaxOClJgPRlO2AMfuID0hNOdDSJIe9ANvnZukAIO9Xj6HpYugK//XO8TwTo31l4Dd1fh4DwPhQDOcIZXcAHtiJeIwR/PjcfXoAx0QMEezoALXLwCEVPP/ESEznZuJAMF1GhG6V8hddWvvgp933gVvoCCUBDC9DiwfdVroPiCwwEFwCD9K/IufLW7ve2kSITrUSAA02Og+XsnvtsbT4A94IINp8B+/0Wib/XFf94JZ+BA6sUvEeIb3O2JSIYAysH+oNcgEcTHehXakIf6U2TxibB9UycOyeB/aqd4bScQ4RdEC6gfa/d8BogRa5cIiTAQCUg4mFcj+FcDA1FwEZh494deGUgc3FCBHfiBq2eCAsGB4kcK/5B67/YPDbh64hd+73YKcJCDNyiDL8gQ66d675aDGDCERIgBsKCDU/eD/+CCBLF2mZeEOGiEUjiFQ5iDcHAKHniCBGF1T8gNpzCEsAALRSiGREiGGICFC6GE/tGAGGeDLziDCngQC4h24VcFPvh4BzEHAjGCS8gNcCCFZjiGRiiGR4iFi7eEBqGGPXF9GJeD///QiI4YiY5og40Yh1cog0EYgzZ4g6dgBkOIiZu4gzfohe9WcAsYfkm4h0NAEB5whTj4D4dnEGQYhlVIhKfAhCo4F1ZYiZL4iLzYiOG3i64IiZe4hzdoh//AiJe4iQp4Cu62hzoYh85oiC9oiqcwBHCwiv9gBkG4EIRohjlYcC7IggKhiDzBicvIiQuIjJpYh//wjOUYjwKBhyKRZgqhhotnfNeXEFRYiH6nhdVIFzHYjDyojnY4daWoiTAHc4Y4jaMIc0MwBBiwcQRhcDyIjWawfhC4gohYjgCIda94EH0gEGaIhU4oENEng3xYFG7YEOv3kj0Ik+vXgB64fmaQg2b/UI1+Z5Ebh3FmkJF8N3XPl49mIJEAKH046Ij8CIcDUQN9MJJB5IUDMYNK6HYEMQc5+Q96+A8cKJRMyILu4A5D4Hfl13lROBAYMAQe0AdDYIgUyJFOeSPFY44EwZQdyRDjWBAxAQf5eHUMuZBoSBAqaI+vlJUzMQataHAUaHXZOJaLF30nSRBQiWF2qREe4AFDwI2nQHxzMAQ/MCObuZjkiJIYsJK2l39YeI1j8AOUBQfEh3+5mJQzVpkaQYH5Z3BZqYiwoA6G6WKxmBJMKBBvOZovCAq8iYIHkYsFAQeTiZzOuRL7OCHFCAoSYZpgEp0yoZwK0ZwLgZ0N0YBX4CZ9/wAD1imBBfFzMECdTZkQxSgQS9AHJUABsjgSfEibhrEEJHEK8tkSNaAO6nAQ5UlevUkQAeom6+ed+7EAPdAD8lgTZMCgDRGecBSc3CkUP1ehDLGPZFAU10eXaPmIJPFzGPCfQUGc+DkS+/kPEsoTI6iNGKGeWgkWjfcPoHB90emhIYGgcUgTV+AOIGoR2AmhKyoTwXmip7EERgqjLaGjDUGiKsGC5mikLKKkNBGdUnoRwdkQPzeksCOhsMCdMHClFMClRvgPUkoBaTkQ2ggL6pmiDQGVMKBQODpTMCqXv/kPI7mhApGn+3h4+3iltvdzVPqcCuGkGNEHBTpwgCoRTP8KB3IJdIZ6Ee2JfXP6pE3GpAfhoxeBqQSaYp1AqAzBpeyRqHZDAfbZEwOaoRPpPOrAqQexqHRRqXAkqjRBqg/WA5paFLbaXrTKHjl5quGBoRPRqzUiq5iRAbAaquLiB/oxdXc6EcBqGsSZR656Gqn6I8K6X9GqE9VaEdtqKrsKFsiIXlmaYtMaEt+6hel6ERkAoQ9mrAVRgfBaEdnKbuu6EG4qEfeKXNqpEXrqjWDSrysxrzqxBJH6YSkpFO7aZDVJsBMxqFRHCrXQgyFBrKB6sRibsRq7sRwrnB37sSAbEgLbsQ4bsiZ7siirsSO7sSubsuvpsjDrsucas6Dash0FW67sERAAIfkEBQQA/wAsAAAAAKoA8AAACP8A/wkcSLCgwYMIEypcyHBhBT00GkqcSLGixYsYM068JU+jx48gQ4rMKAbEyJMoU6q0WMGYmJUwY8o8WQELr5k4c+pkeK4ChGM7g6JEJfSgs4E2chRdetEGQaf/XiqUKtCpGKc2qBJ8iapChYRHjw4U46gd07MWtW4V+BXk1wrn/sVVeM4RjblodUKd+NKrQDF+2bbVOPcr3oXn8iXJyzjhV6ltKwBWG/ItwcJ44T5rNbix54KW/3aOeViuwDRlP8vE4lFy1MiAB46+GNlg6J6O0Kne/e9x29iuxUilLHL2OSRAeSsXPhb038oJ454L0Uo5yjUfY/cmaNn1ytIVwDj/sq788XbuMd8WFvPmFnmPEFaaH5wm6Dl/Ht6PZE0c42yBWGD3jx7prfGDfuSlU9RbECiFoEj1jSSgRQR+VEEa/jwoUn8fhSAREjS9cZOGF7FGIkUVHBHRiSBFeJKLKGr0UEcsZgQjjGf911AFHphUo0c4/nghCEH+yJCHEYpRX4R7LUiVjgfZsAYYRtpYH1VFIpSPRe5JZJ5ENkBwYJUVJZllQ1t6lOZBnXEYlQ23OEhmQyb+k4ZTEV4ZFZcFDXcQlQhNFlxDaZQ050Q4FronVDacSdA2IVH50pO9ufnXGiMe2lB/S/q5l6MGgShQfM8UhIQSosrWnFraEZSGHmNo/7rpngUpahCM8U1okRQGrUmVdqEhlEacsi4EKKeUvdSkhOgxJ1tfwqYBgqXFNgejklgelOpCdSakxKwG/SpGDqDKipWdtw5Un1XlZtStc39BJqi6PyhYLYQXlZrdawulAQaN9xL617Xq5njeQcMaE7BCRU7abr8JHYFSwl0uLDCtCLlnb1HJ3jKlxTsBKtHDB2H56pggJ3TmxhKJvJMYxKZ8kYcUVWxQHAfF16K0JMvcEM2uKrQMTLekkYPLPiPEckLvSoTzQCE0rdGrsSadkYBSD3QHQbrCJAYEXVtdkB5RNwTpSBD0XOs/CoutWjpIU+SvMXFXu/JBR2y55j97H/+kr0RAA3kLFjq7PdK2CZ1dUOAXFToGyoZftDVDkwu0DK8DhT01GD5abXNK3yaEOYS3tC32530TFLpBlTtt0OpTx1l45BfxOjpFQzPkqM1pnEy7tt4W1PpBwyt0e8EGLds7GHLKfKbiB0Gf0vBZUuaeMWof2q2ox4PU/Yulf16t+HyznhHs56NPaBpYVP37QKFvXTxK3yO0rLpppKO5kV132TtC3VMf/IY3v4YUcCsuut8/rkc+Fv1tIO5bYEPqJxIlHDBQCrlF+GT1Lg1K8HwLueA/JifATWWpaGuYXcoqFMISLiVLw9ID5N5HEBGOEHa8kt5AKCg4zoGsaBZxIQD/bfgPCyZkfru7BRiM0UBNeVB4RRQiRnQIEzDcAgR1K5ajclfDzyhQIEULQQTv1UT4SdF4GZuJBvWXsoqlTiB34OIZ/1E/IhJECnZEGJWEkbT9eWSO/6CiQh6YECWyTYUWk1hB0JfH4I2tIn40CBjAsIYx0rCANpQCDycSyYJM8hmdNNwdGqk6LmqkjASxIhj4GDkhClAK6iNlERGCuIFkUZV0sxqIFCdIWfoNgCEx5BGW5rNaas2FlRsd+kKnIPfkQ5kiAYPvxKbIhriQgoLEnC8RYsUG0VAggjSfSLY5EAhQqXNuO4IxH2VAhRATeBeZ5D/QSaY3UiScDIFd8UL5/yeGuEeM1WLhQSrGz4p0L2sEIWTNbsHGYs0QIYjcVUFspxMPmu5EEV2JDu8AKUCmBJcZfd86QTjHkEqSSvmwpJGqiRGabQOf4CwITFEizxAUVFZlNKlqNOhDMrHUnyViyExHZTMg3kqn3TTGO7/pHp2OdCMZAUN8QKDQb3qynBXRF5XcE6SiTqSmD9UQQrPYEJ1eBIj+c49RT4MuibhHDz9l0VMHgsqK3qhidXWVeyxg1ZUsySBFq9iw/urW+OSyWErMK0weNiyCrNVYuVKpkbZqRceeJVFdEmzNqKSHm6ZMZGT1zCRvAQF6zsme/5gQajUkT2OYta+qMSffqqqhuP+GCiNzzYht40mlHyAUtloCyWoh+490mJZEu/VZfJYYWuCqRqr/OEJznesZCMQHC2Gl7m5k+4zjave58UnHRb8rEIHmZZJUUip5ySPbfJiXTK9NSXzRRqUQLGC91pGtePGrHNmyjb/KAdQR3gvgvMjWvgWObXi9m+ClWFcgrm1wYx4cXQUtVcI7iY8HMmCOEYyAGOLID4aLko4OBGEYQNhCJjIRjimUYcRBcUcdsrCPJ/wgDGGIB4vDMQIRw1gm7tjACLywhXisYBJIDsOKp4CGH8vkGeWY8SO2UGQkJ5nF93ixk1dCBg78Aw2x8MI+4mFlJMdjC1Moho+3jDYZIML/CA5wQAz28Y8wlHkSjUhzMth8EgikwwQcIAATxuEAfYz5zluIQREIcC92GCS7GYkgpCWrED3AgBAm6IUsBo0GGv/DyvFwQzHGQQBKa6RUBF7vKB9whm5wYANGGLQDYuGGLfxjC25AwzhcQIcH8DkkalDDMrjwCi5woBcEqAMTHADmCcTCAbZwAQreoYFfg4Qf/NDAKvhwglyEAhHvsMMXCJDsOohCFHSwgyKs/RFsY1sRTsgFAhCwh2+z4B3htoO+qQEMGbD7Iw8IOD7sIA1uezsUe2ABMIDhhIZLwwf//sgpJn6KZNBhDwJggwC4wIc9SOPjCDgBFzoQcY9wgxuk/+DGKbTghFBkXOPcPkEouMAGepTc5CevATeqkAwnSCMUM+c4FzIuAHHcXCPc0PnJTw4HLUjjH9KoN7FfEYpTHF0jKc951rVADWr84xVnCPsqro71k2dd56f4AroFEPZXuILsGqmB0s1egzKgAAUnaDsl4G5ytC89GaJwAthfsWe+l33pO68HCtj+CqMbHulVWHoV4ICCPZyhGVZ/PNJJkfVTdIAar+AAKTTvEbmTIhEn1wIXykF6k6ec8zU4hTTe3nqko1zu3BCHCGqPdVLUIOWonzjvM5II0yfiHzUYftxPLpCUKx8jpn/+Rzg/EJRL/yLcuP5Isq99ihRfbJnfDf/3R08R32u/CgJROeL/wX2JJP934dfJyU8BBzhgoP73p3jSFfL+5pM/ZfG3FFZnfxgACwVYgAaIAQoIBxP3fwVxfAPhfHyXfQTYB7BwgRjYBwdYgAzYfgXRf+z3ePZ3gQqogAaIgSR4gR2YfgIBguzngMBlBv8QgAJBg/9AftnngSEIBxc4ELBAECVoggfIgFWQfOR3fMnXgPoRflZHg/GHfjY4EFUQf2YABzOYeVPIggIxhVaXgxMng1ZYg8xXEBigEGUYhAtoBvsnEIkAgcL3GfGXeQMoEFZIcVdYg/R3hRTXhPV3hfVXf3tIf4G4h1OYhTloBmX4D1ZYh+03f4n/uBAJmH8eOH7sF4Y7MYJ/eH9/uImcyImK+Il12IRN+IkDQYR1KBAyWBBRaBABaIkf+Hs7dwqPWBA/OBAleArWZxA1UAVXAINFEYCieIfV14Tol324yIKnEHkhGHk7p3J9yIzst3TpZ3ZLN3rcl32jR35VSBBDYAa/B3vz54pAKBCaCAdFmBAYoIM5QYz/AIXBKHzseIyBOH96mIMzuH6fOHH2OIb4eApmoIYsuHS/h3y4NwdwsI3/MAcCiXtTmIizSIfmmHTmB4E1iCB8WBDGiBDXeBCZp44DaRAyOAQFMXrvR4momJARiHi+xw31NwRDAAt/qH9y54J0WIsApo4X/9GGqOd7sOiP//iPp/B6NdCGLjh5Nkl6xSd3xYd4VeiSCpmUBsEN6kABGEaTGTF6iZB1t3dyVaiGH1kQ6kAG0nd6yId63ECUa+iL1paFIZGKN4h8/0CR3TeXdEki4thgfeCWB6GWdSmA/3AF1vaQMnEFgNmXIJOHfTARq7gSd6kSIikTVikQhemDDfGDR4kQiykQlwkSkYkSejkScvkPGAAKS7AEZJgQLFkQnYATjWkdMDASramFWNcDPVAQoIAT4bdmxfKaMEF+D5mZK2F1sPCY1gGCq6kOBIF+ORGbBHGbZ8Gcp6kSFPgPiSkUyaeAmnkRS0CVQgEL5AecgrkQtf/5HqbZjiCBfuVJJuNZkf+QnkKRfYA5ectJENUZFOFZERmgE2g3ENepGs45ELzJmKVIhwyxBOuJEzVwBaBwm/fJG/X5lwLxoI4GE30ACvm5EpNZmH0AnSnTB8hJoARhmgFKnQrRCfBAiglBBu75D+rQmpP5gQUWoLf5g41pmtz5oRVJnMqno4apELd5oBZhgf/wmT36DzyKonAHpBYhg8B5dU06Ejq3ZZt5EA9qERwqmhJ2BCUAlwshljvxpEU6jrCFkwgCiA02op8xB33ZoBj2n2X6D+4QpgBWpXmBAUTqfiyyBFsaMGQqpwjBlwrhByWnphkBpqzoGeqwBFPKEG59ajjK6acMgZ0P8qJjumWhCTJK2hCUKjaAmhCC+qgosahyup0VcaVug3pLgaO/1qmHOhMUkKn8xaoDYajNeRCm+m/JeBF0Ony7WhGgIKqQGqzCOqzEWqzGeqy115nBqqyQKqvI+qzQGq3SOq3UWq3WOpeXeq1hmq1y+n0nEhAAIfkEBQQA/wAsAQAAAKkA8AAACP8A/wkcSLCgwYMIEypcyHChjRwVGkqcSLGixYsYMzasYEyMxo8gQ4ocefHcGhskU6pcybLimDEtY8qcmTJNDpo4c+rc2HGnT5IofxpcN9AZiKBCkxoUg/SfRxseC9poepDqP6gCrVo8VzRfEqVgMUakGbGswApcxwrUoyCsW4RqI3qcq1LtObRjuSZM86bd278JK0SdOzYqSL0E7579Nxbtv3OOeAGevNipQLoe1abUjJdx4hw/KMcMoTHuYs0sK9gdeI6t6NdOy4oxzFgw6pgR+aaBDZsz3bO3M5pFfPbcG8m8P2IhKUYuwaiFL48kzvrcuSMwk5OEELKwbdotFZ//1iNPe8Z0LZtLX0+QdEHwWwvesmD+NXyD7gWir/sGTH3RtzwDFkfc/QfSfTnpUdcP5Rn40W5KbTNQfh95YIyDFq3xXk4h5GOQhEDloBWGFKWBIIm3hOAfiRN5mNVzGiHx1i1gNMjiRSZaBuGNNtwCwo0VseOUGLtFVWRDHmm4UnBIHgVkRWnkmAZSJ4a0YkJVMlQBFgU+yRBpHkWZpUJHvCVXOjZ6qZCQRe4o5T87GhSnRl0ipJ5lDd1yoZoUEfnbQDmOOJCMDK14S0KHyjbkhoEZMyefCOUIJ550PYrnRXUOBOJAgi3EpBhreADpQruZaKqcMEKInosI6aHgP2Xq/yfQHUh2CuOlz6UT2qgSSToQVlcNNNtFrCK0qWdnQXcne8LaZCmvSznlq7QFSXqsQhQqVCWTBlXwI7QHxWmqn5cOq9CrBu130W3cElRBPsiBa6dAgeIZJ7kk0TqRet+9p6u8Cvkq7mVG7qTWfZqJ4SPApP4GYZboHnQoQ89G+xx8aRgzMcO/kthuGvlcyTGjCXWZKUIbExSrSMsCOsauI7cUp7oJiXzgLTepeTJsNB9ojKAsFpvScoAepG9OYuRgc8wG7XyQhj3PKpQY/zINbho4M0x0Q0oqSVG2FC1dEZEaAyykRF4jROhEUjT0TMoX+Sg2n1u3GFLbOKWhB8xWZ/90tMoCOf3P2gRFnBHWOfedEd4IrVzQMgPlIzRIUQqjuESEY3Q04yuJAYLg0D7qeEF/E8S5QHD/c+0/kKuURgh89512RXeUXtARpxtkO5xjvudB4lcjNLvqCW26u0FKULRNsc/elwYYe4LbMxhgGI5E5gUlrzxDrYcUJQhzA5w2iMcnlHtIqTOUYnbB0/uPgMPLdD5B5RM0YhrpAH/5QHckL8Ud87ubRSoGJ+jJi33/SN9BlBBAkjSQXuSqGBhAoMAnKehQtyCg7giyOowooX8quQUWEAik+OEEewPRXv0Kgi58ReofJvTSnAQ0Eu195IEvQpSeAJYywyFECjZMiAr/CYLCf6zQIEVEWRooyEOLHDGFRsShEYMokgxyCWBRGsjobiiQBm4xhGjan/kmQkWWZIlG0dufFM4nRfoJJYPGCN+T4rQy7UkoiE+0XRArSDopyvEWayAhwL74kQ4ijyJr8CGiqhdDjl2LioaU2gY/ko+oKeQWEEijvMAGxYUAcFZlFIgSQokQKj4RZdDjY9/618aWyNEgmMwH6CBFSKOZjn8GCaDYGFgRPtKIPLxyWi2zp5DzsfInNPqW1SLJyzGybiBtO95usHC00jGOk+rbodWwZ0hmCnEip1zILW5RSTEOCpfyS8ktxlC3kU2ulKIE4QKPp8iDRLJXmWTaxCSH/0SElG6FpLSIKgGlp4Hy6ZUfsV0jRYI1WUKqnphLqCRxAgbYYQihGPliQAVyT5nQKB3KNKdFRlmQjt7ToAihniafhNFWCeQIhOooR/+x0ZhAAAwOVdwsR8pBhDAPfRWNnYM8NEyQYFMhNS2anFAKBu6EVKQG8Y8l1alBhTR1pVCVD0hSt7GBVYR6R5gqi1CakZZWiyAQ2hhZCwIBCISgnVnFyB8HksEMuu+uFYHAM54aV5JgEK11RR3WEmgR/xhjp/Xxz1pZstZSLVYgYPCRWB10qMiaNSbpw9puHtu06glVcf4JrYMiC1I1xXA5cBXIOw2k0r7G5AirBQn1QDBZ3v8kUYsJgWluE1vRo5LothiJrd1WQr3S/jYlwB2JcHtpWNcWVbWAGacxaOha1kIACxCt7mua+gz9aTc5TSWeebIrE+pSpq1Y/S5sIJCOfHyWT4htSG0nEl/66vW50DIvkG76j/SqVzSGvex/k8LeNbx3wICpXgj+4AEPpGO+CP4JGK6QDBncYwpTCAYJRBXht4xBC7Fwwx8O0YhGZCIcUygDhzuclHTUIxZeiIcHRhGGMMTjxOEgBoRZvJJ0uEIW+thHPBoxiSJPIgwnnoIsePwTMvRiBDDexz/CYOQjnzgIfWDyTnyxATSgIcRb+EeVJ3HjGDBBwFrOCAxMYAcHjAP/DUGOh5iNHIZ9BAEPK05zSyCQgW6swghMeHOQwzDnI7uhGLa4gp5lwmdCcFkWgUZDFvZBaBvbGQ8SUPSiW/KMXZzBBIjYAKAdgIYYBNkNbojFOCSAAlBsmiVthQEXBBAKRPRiAwSoAxNIjQYm1MEFKKCDO0blW5FEDKLkbdUYYCANPiAgF3tABAveYYcvfEEUovgCHewADPYl+yL6jXDtHiAEapwAAQiItrTfAQw72IEa1ACGIl7NEn7Ymwh02AMf9h2KUOxBGsAIuBOkEQoi0Hsl9ra3IqgRCjawQQAC4MO/pbGHEwjA4AdHuL01oAgn7IELDo94KPggADb4QgMZ/1/JA1a+8gKwmwXRHjnI2ZDylnDjFNy4ORxEAPB/nADkZ2ADJWrOEm5UIec51wIKUJCLkge9A0RfSc5JwQ2qc6MeKDD3P4IujqgXveo5P8XSm34GLsDB6zavOik6kHUBnIEDaG+J1ZNu7le0Ie4tqQEp9l4FAiCADa7Ae9pzLg5qCEAEgi86zqnegVBAPfFS54beuYGDrkN+JaTQew2qcIrLs2TvpBAINzyvkpxXgfRyHz3qMW90gYR+9SNJhOtVD/uQ6F30Nah96XVv+9z/o/O8H0nOeY/0fwx/9L5nyOuND3ukn+L5cIg+HHD+j+VD9eyAAfsp4IABWGDg+97/fv/0F5/879I+J1TffvfDH/7uf1/85GfIKcpvNeDTJPTc4L772f/+/kt//geRe7JXA5LneXAACwioEP2HAeNXgKGXe68HgRjAMNinEDdHEPb3D2aggQVxfgOhdgJBfSGYgQUBCwXhfvC3dx74D4lQA9GnJhU4EPZHgqcngxiogRv4fKIXgr8XdjeHdGHXg513ClUQgwzhfeM3ELK3fDWQCNuXFBWYgZ13dsA3hTVogxg4hL/3e1S4fUP4fGAofdJ3ejoIhp13hT14gQhBClXAeSQoEdwwgAPRhNUHB1UHhQZhhAXxguPXh9A3fVoYhnDAeVuIEKo3fB3IfB/IDXPQgXr/94DadwoMaBATOIFZOH+yR4k9sIIyIYZiKH6e+A98KIoMoYamd3w6aHpaCISsiHRzN3wP+IQcuIF3mHn/UAMEWHU6aIkCYYkTGH1HV37lBwegYH04wX1hWIZmuIxECIZbSIaKeHw9KINBOHpm0Hmjd4gJcXSvh4bcsIEbGIBUN45W94fvB4w4h4steBAYUAKcOBNUWIhfeBDYSBCEmIjZSBDvyIloqBKZh4uveHNHV3W4WHWZeBCg8IY4EYgKKRD9qCaJsHcEaAbXyIp714KkcJBP8pBA4nunQJEUmXOPaJAaGXwJkXyNOAdzIHnGyI4mmRDh2BAw8JIgcTY0iXcx/6kQIniTDpKTHfaOPEkRPhmURDkyG5hlRUkRoDCUB6eH/3UFUCkQWWaCFpgTvNhhHKkQSPlf9AcLSwADM6mEE+FqnteQ+vgRZKAOP2GEZgkkZKAUZKBpLPKRLKGRR9ADO6iIC7kQUekWLXkQTgkp1ud9HwGUKzGBbZkR7pABCigQeOl6OZEIfvAPoECWIfGGgdkSV/kRjPkasNB5r/eXI3GVcukTm6mY9zcQrmaYYPGWptmLDGGZ6EcQmZkcfQALpakQ9FcRQ0AQS1ACMTFsAgEKGHAKpVmSI3ObZPCLB7EE/+CcYVkQW1kCwLkQMKAO0SkQ6uCaCSGciyabA+GLBP8BA5ZJBr1JEKfJe0yZlAjhnYVYEZpWm3gHnhNxmuFIn+yZnzKReVkZYaw5EAf4D7kJkxiRnj/JEBTgE/mHYDZZH1QZV2+4ngKRoC0hnwMRehKqnwnxn7o3iRqaZhbqkkDSiP9goNrRec55EWd3Beepe65GockxmdplogwBBzBaH7vJELUQdxnKED2KEDkKFjdKEQP6odL5kkVqpAXBnRfRn0oRpD5BgES5kxXBoVaZVSRKEU56EUyqpBixlREGpdv4EUOKkP+glpsmph+RogxBozy2paJopUS5fKJJEWzKew/qpXq6p7wno3z6p4AaqCCRkYJaqIZ6qIiaqIq6qIwR2qiO+qhJqaZKKqn5uYQOEhAAIfkEBQQA/wAsAAAAALQA8AAACP8A/wkcSLCgwYMIEypcyJBhBWMNI0qcSLGixYsYMw48l8OGxo8gQ4ocCfIHL5IoU6pcqfGWPJYwY8qMKQbizJs4c1o8B8Kjzp8xUQE16IxgCBpDk04U43OgRzH/mF60AZVg1YPtHP6rUHSgHhBKw46scFUgWZTnDp6r8C/twFuOsoqdW1ZhWahi2LK1CtKt2YJ7DZ5zdHKu4YZs8279u1exyL1+/6Z16/fIscOYG+LdClXvWYF1MUbe2PagHgWZh2LB+HngZtcjI49enOZNmtS4EdatuzcwSb/AFxfODTMfyqqBG4P+nRDJGOIwQ5C82tlq76ghff8VqGcB9O8FxSD/z+uY5ey2t/zdBk8SQs71//RwRwnZ7Jtb7GU2ZWk8PkH3KR3xXH4EppHOP+mAMZQeORDoIEXSoXSLTQ9WKBESesCXkQ0g4GfhR6vBFGJBIxq0DUl6IPUhSbdpGBIEoWn2ERjerSiShvtVdIRhNdk4ElUtYmcjVMP5ON1EaSiYmR4AGqmReGm89k8aOSa0RkUeKuSbdgzdcqWTGqURJVNRLpdUjIsxlIYxaILJUIhitLhZlEEe1GZB67koEAQH6rZlRGJ06OaTA9UZ3kIndlmRXhAOOGhFUOkJH50a7ThQnwQlah112JWHEBgNPmoRna9xeuhAa1hq0DMhPCMQEv01/4kYZ2TpdWegolKEX5xCRlUmr0HqGZGqCpVoFpqdhcZWlrlS5OJtdwlUpkrCwlbdQFzq4Wizmq3HK0GkSttrQa6Ce1WEGSWWWKcHgfEltxI1FSewVU371kSYIqQEixTCi2RoVPpqJk5XrWvXP8z6e7BPwd5JULk5XWdQCNsqnBB8dVV7GJcCgWoxkkJWiWm+FCGh20WeCmRDvx8vVCVGtyQskBQHQSArSIEq2XLL2rb8bkMaHyTdzQrFIZPHO0+k80AhGqsQzW+iK1KPSaP0pdNK5Vz1P1JH1J9CN2MtkcwVUbw1wgph+vWD6YR69kTEZprbmku/ndLaCGn6btcYQf9Vt90N4R34zARBnfZHPQM+JUx3DGT4MgI1nhIEYCl+y98q7VuQ0f9oXtHLCBtD9tt8EyS5Qp4fZPJChuNZ0W2YKzy62PoOlPpHp1v1Mui3mO2v4AkBf1PrrQ8c0S1uK17i6hbdHhJUVEm0JuBZCj+S8x+1mcYRRH88ekFK0Bx+7iqRb6fxB93yww9JZzjlLdVKLrkU2M+M/ZWl9z2lwx0nLyrJ/3hOi753E/MxJFJdYtnO9KQphjTwIPXLSLmgp6YcxI5bBEyIEgxYvoGYj05B4w77khZC1j2tcw0pHkPixj+kkXBIQFOgwtIQs4GsToUWkVzqbvc1HBokggq5RT7/uie7E0KnhLdInOIcxD8EVW5nCWOeQPYlBc4pJHdQU0IDNXdBg9xhgxoBgwy3tjopalAh2wDiQB64EOslBAxH6CKY4qYRIPpwYhWBWBPBoMSqrYaN/2AjB5UARpTcMSJtW+JC1LgQ85HtkBcRI+DM2LyJZPAfkJQIqIgoKjna7naZTEgoFULHselhhJOsyPwcBz6J3I6DFAHDE+1Gx/phj2awPGNCAGnJMS5RU6PMCCOxBAIAKjKFXlxI/lIChhCg8mxK+tkaE4LFZCrEjSGRpcUqVpBLXoSXByGffGZkDE8ekyG5JIg0VQKGIbqJkxIxZt5+6LlhsoSPzzynQUpp/6JWYqSEC9FmEUVCyR+KZUL6LEjsjoBNgWzxIEfgZzcrAoF8yNNJDc0I7XY5EImi7SMQCMFGjeTRiijIPWEbCUAZAoZ0zDKhbwyjkmhIQ4J4k6W+/BDf8GPOjNy0UOJCG7PEJJCf/kdA0OypTy8GVPjh56kaCelIYdoShGTJqAm5hUs/piSlpsRQ9wrqRzEixouCSWeXM4zMskRTrNr0CBDTZ8w85NawNLNGivvZOiOyhqneZKtUjUlGMwIGJMCzakgoaUMUW5DB6gquFmPsXCTL0hDglaqUxcwtIJBTRToWM2DYxmED+x0I5MCspP0OH/2a2tyko7OkHWdunrGNuP+2lkAQOIJsW2bbdvUWJJj77Ywse8zROui1t7UQGDrRB1hgYAjJBU86riCLAhwgHOGYwj2IAd3o4kYEaHADLVgRj3g0IhPhuAcGUOvdnKQDB2jwwhaeoI0w2Pe82RVHe+fyDDIQIAuP2MIWwjCJAk8Cv/fow37DAgNEyGIEWdjHPuJh4AKfdwoOYO+CWZIBDvzDAUGIcDwGUuAwNGIKxVDwhoHCDA7UwQFMCIJ8w0DiScTjHkVIxop/oodu+GIDMB7HCNywBYKEwQ1BwAMBdqyTdBDCBKsgABOYgIcR6GPAYYjHPmLgAAnUg8k50QMbzsAFFnzBCExwABpioA836CP/Fl0WBQ7AjJNnrEIAodgDIt6xAVHUAc1TroMoUECHPND5JhB4gTRygQAE6HkV77DDBr5Ah0rbwQkwOPRMwDAGOuTiBI3WMwuk8Q4nXJoaTmiDhpu124XkEyWvHsi29KCHPFAjFALgAh/4kGdpSAMYwJAGH8iwaphwM7B3eIAQnMAHNrAh1ydg9B5wLYMHaPom/OAHEcoBjFBwgQu55gO4nU0Eflwb2/zQgAxGLQ0W/CMUzX4FFyB37plkO9vLUASw98AHAZyBzPXOyQMGfo13oIAaJ/D3GQKuk1M4HA50QEEu+PCKVxia4TnhBjfEQQ2Es+EVOsY4Tkih8WRIXACv/+iAyHNCihpUoR7UEAAbVq4TkkP8BFw4Bc1ZTgpxIMAHO884N06hhTZwI+g44UYVTqFypOOkBjU4utNvAnWpT30miSDFP6x+9ZjUQOddv4nWwx4TUoCd7CyJOtfRTpIatPzsbEcJKRJRg7ivpO52H8jZNS6Qo499In/PexWG/nA4wOEUGl87Q0hh9sBfXetDNzwGJu9cDDj38HxXPEKi7nh/wV0sGj8FHCZPestbvvKG53tDjv75q5+C8rAwSOxNjwHMMx7vBCE5QVR/9cjDIvYJAf7kDe/wKvyj6gZJRCL6AIdjNv8jrf8H2E8x+K1HPyGwh8Pg6975rCN+a89PSP/0z65znVv9FGZwuPR1bgbppx/9Dr8+QzBQkLon4h/3r8H9uVECzQ+q9Zqnfnonfeu3fg9nBoZngOX3eby3e9zQfMBHECpmEJinf253EIlwBRP4HTpnfARRfgUxfQTRfNOXgDpneId3eAIogAIRfgVxdH4Hgy0HdbrHDVG3dUonei5YEPQ3EIdXfQqBAUswFztIgQVBgi34Dyiog0t4eEkoEJ/3fYmXePHncGYAg1iodA3IDS3nd//QeTgYeq+Hff9Qew2IEPL3E82HgkqIggnohkrYhlBYgOpnfEtnfv9gfFSIeFK3du2neYHngVoXeO2nECRHchqXgm64hBqndsH/hxk9SIDrR3xVuICEB4J6iIN9NxB9KH7/UIgwEXh053ZTuHSDVwW3B3VBuAT+BxQnaBBpSIDnJ4WbuHpKAXU02IWJx3n6h38KkQG54YEMIYxhAYYf0XKHqH/Kd38MUYR5x4kCMXa4t2OxCB2R+IwiEYGtBYrY2I3e2DLO+I2iEo4bZoziWBHVOBM9wHDaeI4fcgU711034Q5Td43t5YR9AAqggBDNZ4/pSCD2uBLM2BA92IoMsQSReH0u6IyWZyE6RwEBmRJLsI8NAYICsQSwUAJDKBbkyC2gmIAooQ4UAY8x8XncWCHRB5EwUQPt2BBDuIGBVSMWKRMUoBH7CJMy/6FzP5Bp0BgWp0CSOBkT99eRGeGPOmGQSeiCJ2kQFPmIH/gTL9mUKhF9EckSRGkQSzkQ65gZ9FeQmBGU7LGVM4F7Q1gDNWkhJHkTz+eMc4B1m5d8oiKVhmgRzxeB0AWMIrF2EwiUgYUBFDB7BgEDPPmIg/kPhYkQFFCYYnkQYHlumTaBMAALjVmVh/mMsXcFIumOFQGPmakQ5KhiWUl2lamZDTGapDkUHWmDWzeQmlaVBIEBCkaPDXGVB0GbydUJ3yARnXCaFuKax8SKh4EBbTkRSPk2tjkQZ5kaxcmbb7lgspkfvqlIx8mcEtiSdjeEG0kR+ngTftBe1hkR/3gY5qb4jMNJVT1ABhchl0mznGHxndEFkoYxnXoHCuipT1o3jUmRnBYRnlVjdkmBl8k1nghRCxwoECWwRENHHPpZkVTFnzNRnw2xoA+Cnylxn+wpFmm5YAKaE2DXmfKZUFJHjCGojgDKcPh5dO75Efv4oZrWctT5ojAaowzBmjJaozZ6o3NxoTJKozj6gj36o0AapCzBo0JapEZ6pEiapEq6pDN6pBdoJAEBACH5BAUEAP8ALAAAAAC0AO4AAAj/AP8JHEiwoMGDCBMqXMiQoRgQDSNKnEixosWLGDMSBCFGo8ePIEOK/BhipMmTKFNqPAfhh8qXMGPGhCizps2bFisY64izJ0wbPheu4RW0qEKgBJEW5PmPaUSnBW1AHTjVoDOBFQiGuGS0q8ipVS2eI5j139ixAs+VLbjWq1uKYrJW6Eh3ZFa0Zv+Vxcv2Dbq3gB0KZLq2QtawF/GirXAOrdqxa43JCUx54dq4TQfPpfpxrWO5B0PkqExa8OaDbVeaNXwW68AKYBwpLU2bLOG4YnKnVLtaL99/t2q/XCNSbt2qqT16vitwGw3h0BHi1q339cffeQdicRm9O0Hcye3m/20Lxph3lcRllkQYPmPHNOfjJ1wvMJ34fxbsyxce/B8ECDihtd1+J8FHIEIe0HRgSIiJpAdDR4R0izEGLnhRegNVKBJ9DSkx0lAWftXgRWAE5QF3IWaEImkjJpTGaClmxE5m/6TRYk03JmQDhTF6ZGONAiE1W0IQYHFSXRaB2ONE+RAEH5KD5djkkYdVlM6KS0pkpBhI5XjQlEdadEsO7WU5n0BPZpgZlBGVeFBYAKLGFo0M7WQmRvD9iGZFWyrkZkL5lAgWZoQmpOSdEulJ53c2prmnQX9atI1lc5U50JWIavRekBpWpMeD/xwRIUFSWDaYXkxh1t6LmUokxpN6/v/46qyKImSkQhgi5KGc3xknHQidttpQrECeqmGwC92q0KQGWYqrB8J69CqjriI7UVWYYRUeptEOixBQ1NFpoLKn3nfZmoYVNGa3rtZYl4HWEgSgl+75Wm6GPLLLUIX0eitYRaoalE+c+i40rUSR4tTRaQaNgWXBR4WUMEoMZwgjxArF+88zZyrEsUB3DHTHrgUa01+mE2ME6r4CpSzQMqX+EzJK+RDFLpgZhUCuQEa62R/BPj3zMMZEGpTrQPQB3dW6RF+4s1YM4QxTGvk2HZKH+rnJIUUQaBzRwBgfgYXGHxc0qtkULdNQOi5PpMfQ0c5IkdQCnR2R2jXdAsLJVr//pJ9EK3tkct8V2V1QzAnN/HJBR4OUQ9sF862Q4SIjRLlNYzxNeEaKTxQH3p1/BAawmxOERZNIHIQ4SHg71K9Ag2PstUBIXH7QyCFJEfpFgUbbOEG3nIzhEcwiVDxKJGPEbem/rz7R7jiN3jTf9v3+EeKKS5F8RMEOWVDssjc0M/QjOf8R2BAHpz5CpY6MfeIFedik5rd7u+lCb7datkF5TrQ9SP9jWYvAcLFM0S0h2yOfRI5nEfOhKQ2zq1rfbLegx0EsDbeo0NYYEkCbzKoh+btgBivSQYOMLyIKdNHsCIgxyR3Ogf6TmURKWDnORAR8BZsdRmC4w7pVpHc5tEgK/w2ihJntioYA02EI4FYwBv6DgSVU3MycKBAXJoSHE0mHgohmpNQxi4rIo8j+GgIBCfYtdf9AIkgCVxEd/gOIRCtJ6tRIQzUKUTsWWWLpGDJEiiCrc7uz4kLSUUCiUZCIBCFZHwnStkVSBIelc2LIHNnAhKCRd0prGhhBRsPdbY9ZADpZyIp4khAS7pIH6WRGYmbHikhvjxjxECVThkUSGQNy+rIeGHFnkFrqYYwIQaW6JHKETPbokAPpTz6QmUgOdsWUsOxhMy8CTIsQUpDRBOBADmiSMmJTPrjEiDAFgkRmtfIkOTDmMUuzyZBA805NCudE2tmceY5TdIVElDwPIv/IAzJzmsNEiBu/t8/4/LOgJqldQTD4qIMg9AjV7BE3LxKclKVHoRXh2zcnoscURZQy9iFYf44FHI1oMVpg2ChDEBqR9SlkpNa8pZmOgEqXQYClIjnZCEeIQYZm5Ah/y5RKb9K/hRaLJBs00y1SWqKhvsSFGsogT5UHAnUuKXhVLEqwDDTCZAJnoAcxhlU3h9PAHGEMRGvcRClivZ6EIKnZJBAhy1qbf75krTUpz1jjuhC7LgSvEwFqlvwakXsiBLA3eStfLUJYmTwDBHRdbGCQEFnJvkWwlj1QRw8U0Y+ySw+NzWxgniFWYSHUmOrca1cwK1r5LIAMsMBAH6DVWuj/eKADWmBEOHY7hRHAIqi1DcwVmKAPL+RgC/FoRCbCMQViADe4XgFFHfSxj3gMYQVhCEM8/rFcNEAXMDDoxQiom9xJmHcSYRhIGb7rlXSUox4jmIAX9vGPSRAkDI34RxDY25UxNOMLaHBADLywhfQSJB5uCEIyVMvflPTABBtwABPQoA+EuKEYtqhsgzMiAxO0wQhMGAeF6UuQRtyjCBKg7YZvIgNCcOAfRnDAP9Bwj+pmdwv6wLAoVLzimpTjDM1ARC/q8A8mOCAWWXCDG2LhAFu4gA487nFM1MEHLpwAESywwxd+AWImMMEILhAFHezwXCmrBAbAOAECELAHRKzi/x122AAdvkCHOlPjBRo2M0Vc4YQT5GIgWAaGE+zgBGpQYw8wYLCeQQKDf+yBCwLgAh9CsYd/AOPSaS7HMxSdJSYihI0VQatCQD0QUFPgH4j4BxvYIAA+/IPNJ+ACB2DgWZuUWbJEKICjQ8EFSPOhyquWwR0ouWiQ8OMBipCGslkQilAI4BUCIAI/io0TfvCDCCxwAgKq/IozRHva1K62DOiAgj+z4R8CWAa4w32TB5Tj1Xw4NweuwW6fnOIL/ziBAM4gBG7UOyh02PYZ8lCDf/eEFB2gxgleIQJ/Gxwn3NBCLtggDoc//CZV+AcX4GDxi9sEDizIuMdxUgU4wGHkB//nRsdRLhNSnJzlNyEFKWBuE26cguY1x7lNCq5zmNRA5T2PycyDrpJE8JzoKQE60v/hb4eTwuIrlwg3jk70pp/i6qeAw9WjLpFTcJ3l3KhC1uGAgdjCIrYY0LrXhy4RUlAd5k/PetkxIBBY1P0fsdU60xdicZnDwe7serlX/C13uisktv+4OdV5LnOBHJ0bhu/Wzd8i94FEHiF597rDucH2GrD9H30ARbgdLnKRNz3xlR8I4BWCgcv/IxEJoUAfICZyg+h9IJPne0Fqn3iBTD7rAhE72SmSdpUPneew/0fBC36Kt0fr6gbJ/e593/ub/x76/4CDGf6x/YL8nulfX4j/2t2e/IR0IkUnl/73d2996GMf6yan/kFu3n2VN33lbhfI1AXCdsEvJO1V4G/lhxCztyQlR30nF38J6H+4R31KB3SEd3NAx3v8V4EFB3vONxBixxB0x3FPtx/+x4DZNxAJmBDQV3uTF4A2t3cRIYEGEX4ToXJj9w9pt4BqN3WNFx0nF3muRxDuh3qJV3ubp3n6xxArJ30vsXykoIIqaH8ql4HC8XLtVxAwSBBK9xFVqBJuJ3Oc93OwlwgDiBCg8HlLZxBkWIY+h4Zq2H1qWDo92IYZcWpw6BHc0ANzeId4eBFsmId82IchgoR+GIg18YYqcQUjKIhWA3z/cAWGaBCA/8eAWXgeiAcYqwcSFFgQIkgQdpeJ3cGJGBGGGAAKFNBoFSh+AyF6/yCHDHEKdkg4SzASr0g4gBgiZAB6WniIBeOJInF+rciCMMENtZgRjYgT2yc3A3GGPXFyhliJLScQO6iLFCGCkSgSPHd7EQGNEqEO+jeNH3F0jLgEnJcSL6eKBbgfGXAQqmgU3CgTj3ggZjCMMQGPd+eO62gSe/gP2pgSyFiAwxciQ8CM8hiMBgGF/4eJsAADJYASAtlay0iDuDgQSxCLCDEEs/eKGRAh6eiQQ0AQMCCR+KiNV4CE2Khnord6HgmRCyGPajgEcOAOvSgQGYmIAuEOH0GIQYeKH+sxkh6HkzLpEzapfP8wcwTJXhhwc8yIeRNxjxSBjN9lDAlZGUPZk6YYbkfpE1HJX6QYGPUolQIxB+zFk9BBdirJlU0DCufYN1spHGBJEWOJdKdwkhUBl7SRfxVhf3w4c7PYIxigDjHZEDrZKnn5FuXIlnn4kwnBDVfQl2Q5EG2phi8ZEX0wmAVzlQbhB8LBe1U5mRURmCexkIvZN2Goj27RB3J5EI8ZXFeZmSfxl+yVlhoRjHKoDqd5car5mbaJcqF5m7rZEJa5m775m8AZnCZBmWTJlLpJnMKZnMq5nMzZnM75nNDJh7kZHwEBACH5BAUEAP8ALAMAAACsAOsAAAj/AP8JHEiwoMGDCBMqXMgw4a0f5xpKnEixosWLGDNSFPOvgsaPIEOKHPnRGEeSKFOqXHlxDS+WMGPKXAnhx8ybOHNStJHDo86fQBPa+OjzoLGiQZP+S3Pw5MChQws6Ffpv6kCrBNthtPBSqdeMPqciFRkRYdmBa+Sd/coW4diBHt9+LOuzwrmISJE+8ye3rV+CHLHGRenxXN2OB9O80fq3scG4YiBXiMyxQl+wayOu/eeoq+PPAsWGDpvSMly7/8rePWIT9GfSAidPRlyV5OaBhhHvjeoaNGWCeVeetVv41ptbvZMjjWwwcMiihy1XcIQ8uUoPIj1axYpVo8+1SCB0/7euMR/J8QzRV4yrR5568hjfT7wcYs1BCCqRV4cPOs2zf+mA8ZNdYrzBFH8IShTCSNvgl2BITPG20oIIIQFYSFj8IN+DjWExkwc9cQiSGAeKZN8/DgJlkogZhcBbiRd5eJ5GC3jGYkUUMrWhSikCp5EeGt5oEYU26PjXZQzdEqKQDZ0Y2oFDMQVjUL9ZJAYIUzK50IJpcDRllgiZd0RpOx6Uw35aSuSUUwd2CaZCaBL0JkPaxSafHmOkaVGXgE0pYUJOOiSQgALpQdCYtMVWEXJlpkliYG4W5OZ2KgXqo6IL2WDMnHo2NydWRR40JprphPDfPxYWdIdBlj62IZadMv8Eho5ZpgFmoyI5p2hlVQ6kh3ix7vnPUBumOtJUYvA6WFHd3bIAp8H2WZtIfI5YFXPLTgvYitFSJSekA5X45z8UhmtQOt4hxtxoHWG1abcMvUipQG8KCC1MYy2QDq5alujlhQwZ+tG9l4Z2rjwER0uiQFG9FydChI4kl1W3wApvRVmm2GNFiKZ71VvvXrySwAmhK5AUAymx6j/PRGyiBwnDt7FfywikxErpBClyRacKhEW5BW3sskFxxJRGDjHvDChBWHgIwdATAT1SyEqLJKNj+UBddUHIPeNhqwzhhwXJDY09EpBJc2gex/+sXZCxf92SDtJbs91x2zdPhPJNFT//XDdCd8skdUY5zPp3Q/nAfdAdVx+098kDKT5SCGOk3a9Eki+UuUGPkwTGmYeL1PmgDNWcnzF+Hx64QCsfpPLoi3PekOWoW/6g33qAPVLrDMFerVQIYVF53WlojWpjYI4rUDpY2B7sNiyZTpGtFqG+8y1trgS9QnfAbtAd2wNs8EF9V62fRDfnrdLK3kvK8EL5pJO6nm3eu+od3SOk/kC8U9R/c/QikfIK9QPnfcZk5NOJ8f6xv/8BUFYWC51B9keQbVDwexi5oK8CmCSqRcsmD9scTBwIuYQ8iiH5gNnFsLcfsiWEhBhsSPgW8r+EoU1kLLQIDAuSNw3yL2UJ8d6G/z7HrwcZsCGrat8Ed5gYbSXEg/CaX06YyDqBiBAhIDBcFC+SNyr+Qwr7y9sR5dQQIEkxWlesov5cd5AFFkQKTBwgQdIBgjNKsCAznGAeg2K90G1vjxXxYgyXVhFjgKGIHPIQIMNIQ5noTiFr0MMYP7M6//kQIw/L30CUOBE90O2OCLkfS1C2N95VsiHp6GOwZmbFNNrMIjdjIhhVgjo7polkcLugEi/ZuryhC0yCnIjw3Bgtt20OhihjIiAZyJJnrMGWSnMlQTiJRJSAIYvQBKUPRemVWyABDNlMjtskMs6FeE9lP0wnSIhJkPhNMkFgYOVNLvkRM4LyI49b5j8eSf+SVIazMfKkSM8ONZHw0XMmtdRTOesGAgj8856uCcEPHhq6Sp5SCXkMn9veubw6QlQl0Nuf4vbjN+QE1CCGPKlrBpqUU57SXDCl6ECO8DQOuTAm/2wVcqT0MJkOJEPs7E3jRHILlWLSIAfyqa9oeqMFSfMr1FsK9pCakWdYAAxB/ehH0JRDgUw1DVO1SEOzeruvpI6k/0BrjMZg1AcJCKv/IGtKeoqQMabjmVoVEhhSCtGFPsgYNc0ri/IxBrl+5qki0wMW2irYdvqFjoEVEWJT8lKgfJOxW6vsQPyqFPNgtrGNCQEWDAvatjwji6QtrVfScVkt3RQnLA3KmJ7xWdX/fuVnteVQQE/VI9oeBIEfyS1DThtZ25LHGB5IbjyFa9ybeKADMuDBPaYQDGLAYrnN/csVHOAGc9CiEY3IRDimQAwPxDO7X0lHHtDghnjMgQZhCEM8GhGOcIzAvLFFb04oUAdveGELW1jBJAQSBvpOAQ3pYK5+QQKDVZAgFo/YxxbCMGAC0/ceHSjugm+yCxY4wAGxcMM+KFzhf4RhC/dwwDPyu2GWQIAZq2CCA/4Rg33Eg8IE2UIMinAFBbfYIjAgBAcI4IBxOCALNp5EhcPghiDgQQRw/bFMgtyMXhiBCeMoRhbcQOJ/6BgPEqCEQ6U85TOcgQO9qIOMQawPEf8j/xYOsIUo6KFhMqdkDFxgQyhC8Y4NEMAFMkYDGmbsAlHQgR4tszNM0vGOE+QCAXtAxCreYYcvfEEUX0CBQJwwBhYreiRLoMajEYAARCCCBZS2gx3+QQ0ntCEdnv50SJ6xAWBwgQ982PMepAEMYPzDCf8IBQxeGy1DtSZPMSE2shuSJxjYYQ8CYMM/BMCHXQNDGifgwi70QOyQLDsh31btHQrghD1wIdrUDsU/8tyMBzxA1jd5wCquzYI97DnPbPAFP/gB75to4AGIuPYJ+CCAM/xDBvvuN04eQA0UIIAPbDjDKxDOb4XfhBEooMYJCv4PfLjb4jipBwo2bnA4cAPkOP85Rcb58AoOnOLkKL+JODT+ijZwA+Yxn0kyEMCGPHCDFDm/SRW+IAAR1ADnQY8JHPYAi5sn/SbJMPnPny6TU/zjFKQAOtWrPvWtz6QGNfB6TH4edrHDhBtlN7vaOeR0ra+dJNw4RSLS/vaRIL3uArk7RkiRiETgfSBp73pFMCB3tePc6gN5ueApwg0MZJ3qQD/5KU6BgcobBA4vJwXYJRJ2DJj8Yoj3CiluDgfLJ8TzL6/B4xkSdjj0oA/dCr1SJF96DDSE8FP3u0ROcQW9KxzotRcILBqC+Zuv/u8COUXwK4L50ePc7QUhg8h8f3WCVIH6FZF94uFQeopwf/Kq/4f/7hGCfT3BASHat35Cyk/+U5gBA7CAvUSkzo3xK6QEsSeI7ReS/r23v/byRxDDRxDFp3rQhxBXcCP9pxPsVxBVoHympxDNp3sHiHwCUQUPCIH7Z3vnN3knR3cL0YA34nSOAXSjZ3WTh3gmKH4TUYEPsoB1swQWGBKwgH/o5YIzmIMrAYM6qDQD2IMX0QNAmBFkIH3ZJYIiOIRKKCRhZwZL+IRQGIUi0gfnJ4V4V4XoxYP65xVYuBIYMAReAQoIAYIIIYYMYXX7h3hduH8sAgNsCBMyOBBzVxAwuAQBWBDn94YwoYUToYefQQEDoYd8mBFwkIA4UYV+mBRdSBFOCBRk/xgtjRgTR8AOQQGIEiF/g5gSrSEQi/gTONcHsHeHN1F2G5h9BGGGQKF1KDgS7rAQtveD/4CDKpEItTAQfQAKVYAScZgUsJgSu6gT4Sd8AiGLMCGKGhGJOZEB/9CJMXGLAvGLjXEFYjh8rZh4efV5CBKAsIcBxqgSpQgUP0iMFyOGGCCDvTgQMLAEMIAQ8DcQJZABggCNDcEORjiD6+gO6wiLYDiEsICMAnEF9WiFYtgDtuePVsgS1XiQFtiNIsGMBfGIC+aQBwEHsGeIQIgo4vgPAfkRBnkQSfhRm6iQH8GQPwF0k/dRQlgRliiSLPKREpSQyHeOfyOR/JGAKTl4oKMBBxCZEDu5MxbZGy4pIuu4NT3JEHPAkhIYi39BkwzxkzOYiA1xkx8FlTKBikhpEBt5iXVzlBdxdDOhjBZxBTIpkmQAllKWi1epEBlJEerAEHAwlqBVlB5Jgw0BCkvQlmS2liqRiUqIl0ZYj3wpa3q5EGIoj2LnB3LYYoiZlgYhl4z5mJAZmZI5mZRpEfYHmUFZmZq5mZzZmZ5Zd5f5mKFJHgEBACH5BAUEAP8ALAAAAACvAOQAAAj/AP8JHEiwoMGDCBMqXMiQYQ4bDSNKnEixosWLGC/+AJOxo8ePIEOCvPXjnMiTKFOqzGjDWIWVMGPKjGkM4sybOHNWXHNLp8+fEVF1dEZw3UA9UYgCXZpRjE2BTsVAVWhDqlSCTy0SNSnwmTGlTMN6fDmV7FiCL02a/ffS7C1H7cTKlSh1LduCVs+m/ce1AleBf/+9QTe38MK1YiqIWXz1Ksi9d8/5FdiWr0BjcgIb3kzQseOBimH6tVs5RA67nFODHvj5X+LWHVEfBONItmrVbROztR0y7Wiy58S8iXu7eGfErFfafkMjq/GUHj7C3g01N0jNJs8d+eH8ufGXug+m/zlp1qSeVj29f0wnmnJyhrwt3nqTXn3x6QKxIGQvMvgbXuPZ9xx/EPxUgQUe4Cfgggjp8dE5axwTIIPGOdjQNgOF8NEzOShIYUP6dfZPdx2FWFAIa8SUhgWTffhRGh5WZOKEOb2RRnwuUhQgiQbeVZExYMSYY0MB0pgTfwYJiVAI8ig5JELsIBSgU2HheJAHIDj55ED5SOnalzBxdNhVVhJ0izGLbZnRhFNGlGJKWhqUzy1GqsmQiQKlMV6aMI4I0nRgIIlWXuE1pMcYddpJkRjjwShVnw0hkSdFzxDUpWuKhVaXez4WBMYacSo6FaOMOpcXj2ZGJKiloBGqWGMJnf8JqagVNQomjBBNaFOB+XQp6UmfKdgaCDfS2lB9rjXK6IjLJvtPonBOdVde1XX6zxq8lGksVEU2Zuuz7wmEYUd3CKQEuGhh+hqYbFH7TzpjhKpmgTQ2O15VBMEIbUIFWvjnugbd0qG22yq070B4IlTpv9YVetmsBS/U5pT6gvuoQQXOZJbDBIFAZ8QTUTzpwf8sjBPA7P6DBaIgE5kyyUAVSiZB6YDaMkhIrooQsgP9+ljKZ6Z5s0oaGiRmQeUOdO67Jxmj59BzxRFTDrfIC7W/CWl4dEPLxGo1QYfCDDXNBSUsEIpMKyRFQmZ3BEaHY2eU4qUCvXnQuD6l4bTYUHP/pEcIWHRp990EZfxP0REhDgbPFHnMeNwNHZHT4xKtMQblkCvUJd0EJc1Q12yHpIc8T2feEOcyYX2RwM2aztARki80OENSK2S4RXu7PlHszzmuO0jlphgg43iHBNvKmP9e0NogRsR85wgpaIOREKxRuu6IC3SEz4QjrXBFSswu0Zm3JE8rsrdAYHJES6/kOe5VK9/2+w3dUW77Bj1fkZP5pMP3+SX7B+o6gj+lEaSAB0GgQJ5CIj384HpD+1ZE6JcSCnZmQgoCg++g9jHzHTAhd1AgRUQoHlIlBEj/gxwJJ0I5C3rEGOji4D94VryF1NAg5+Ke9/6xwoKsL2VlY9nN/zRUJ94hxIWqqdnHlIcQKSgBiQRZGxTN5TwvJQQMxljizdKgRfbp7yM9XIiHspjCLUFLCWFUG/T+cUOPHOwIEPDg2EB3kTQK5ItNrIgDu8jEkHhOjuvJARf7yEY7PnEgeCwIID+Sxa3Ryohl9MgUDfiPEHbEGBBwpKi61LYE2hB8BskeSvIxhsWZTofiimJGJomSH4QADJpU1AAncsg6GiSSFNFgJvuowBXaUSHnYmVDsBjHzHVSIj0sVyKX98vIxRGXArpdVxDSxvwJhJVtXJolQxKCyy3ykQNp4zZ1gkpVUe2bhORhRdBZkXRkkZ2b/AcSjGiRtSlhmaJMSDVjeP/Cf8QybuKbiDK12cOAMkSO+VgcPNW0UINYcJnLE8ke/5nOESZkllbMJQhgWdGClPOGFiyXMD+CRX9CE2QGzSMyV2KMdJjSWPS8ydL2CRMsbKShLaOoRLbRzI48YwFgkGZHD5JPYLJRYiSFoVCHGimElFMhdIImhjjK1NkwhHsm+mGjtIjTllL1SUXNiYNU5yU6Ieuk+fkBBJaao5jmRKd5Kl+RzDrD4c1wIukAwVqrKhK7FmSQk7prJLcRR7jmiCOGFUuRnpUewEakpbdIrIvQ58+wQMuuXHTs6fRQvriZLz0cWahkT6IHLESWrwtypz9Hi9qEuFUlMPzqk14LNTj/vrS2HokdbV+XkjXoQbZD2q1FhMsZPaQIpy3DaBJheNrWqgcJa2WrczlzhDHscrrPCUEIrovdhZD1SDn4h/q6WxwIWCAd4yWveEFSKdYqBAnP4K56OZMPB8Fyr/M1DIqCqlBYuje/KgGFMMRRBnH0Iajqwy+AfeIOWfxDGB/IRDimEAxxpAO9wF2wTOjhADdsYQHRiEcjGhGOcIzAA9GVroZPkgcj6GMf8VjHCsLwjzBkQsInfkZQVywTGPRiBN7Yxxa2MIki1/jGU5CFjn/I45OkQxH1GEEsvCDkMBR5EjUmcRAOvOMmp0QPzfiCAxwQCzfEw8pGrrEbgiCLTKrY/8sYyYAJNsCEcTggC/toxJWxHAY3FMMWLmUynD0ig26swgh1Lgae0TyJMGwhBkWQgDu6POiQyIAQzdhAHZjABDTEwMxhiMcW9PEPW4hi0v+ttELKcYZmcKAXv0C0A0aQBX1kIRYOMPU/rPtmVU+EDKHgQy4QgYhebIAALkC0EergAhTQwQ56ULCvOwIDJ5wAAQjYA7Hf8Q47bIAO4KYDNV6gB0HTKkoFsdB3C/IDlazbIDiw9rX/gYg9sAAYTsg3NZywBzK82yDR+XJr8WEHaXBBAFzgQij2II2GA0MaoZDBA0Y67YjIgN8CYAMbBCDsXOyBDwLwxTL4UXGUyOAdEP9PeMJBnnEi8IPkJT/JAxRxb2nsYQ+hEMAr/uFymMf8JAUABjWAwQc2nKHVD0j6z1OiBRSg4AQCOHobTsGNUywdJaf4AgpywYej54EbYL86SsSBAmrw4RVnSEbYxY6SZDwd7eLgRg3YjnUCACPjVOcG3VFSBjoIwAfcIIXe936SDpygHP/gRhUIf5Iq4KAcVE8840UCh7gLpAakmLxIBq/5k6w9851HCehDT3rDVP3ycy99Rqz+D1KkXvUX+TzsR18Rziei87RvvUByzxDW1+D1dB+94AMv+Nb/XiKBb73rCQ/2Uzj/+VXI++9rcPuGYEDvVWf9zbQPFL07Hw4CwcD/QOBAfufLPRHV7/0V+gAKdXSiZeCXyyngIH6FlB/s0+e9QZI/EP0Pev6wAAsMgQFwUAVgF3iJcHwHUXyqBnqDZ3WDBwcBKBEYYH6kcIGYJxAJSBDp9w8UMF+5x3mJh30CoXcYcIL1FxFwQHUGWH3ApzvcxxDYR4IkWIKDZwZWF4MEQX8BCAt9oIJwIHf+JyoQuBCDp3dBGHZrB3bRNxAiSBBm8A9wEIXO9w9VqH0H6ISngIIYIIAMUYD81xA/uCWsp3dNmIMCgYYCAX7xB35VuIKn0IRTaIVqeBB6l3lzJ3xW2IU9uBD394LPwX06qH11aBDkJ4Xjl4ZVaIUSEYUH/7F4tceDXOiF/yCAJ1iET7gQQygTVhd/iIgQ5NeGbEiIadiEBBGHCaGDMJF5VUd+JyiB9Fd+kqd71jeLQFF/bOiJaSgRkTcRkPgTF2iD3+d8BmiLKngFoReMo5eJ1vcNsPcRqviMC+aI0tgRuliNNwMD2FgRNaAOlcYNc7CNBUGN4mgn11iO6BgSGOCN6RgRZNCOvScQ5AhnQ3CO8NhkntgHY/gPyFgY4JeCKgELAKkT4NePGTGQBvGLn2iPOTKPIQGISwADSzAQ1FcQT8h6VwAKsJABoNBa2hgSpzCRMEEG76gQ+ygTXfgPQ1AYCBkR0ciQIbGJBAEKH3gT0bgg7P+IijfBjhJhkDrBemMwF8HIiD75E2z4ER35HCsJhQuRlAnhhT3ghDhRA37wD6DQkRTADR0YEk4JFGPoDh1RAgQRjlbZfanXBytojOoVlTrxhJ5YlbdxkoxYGEvAlikBiAIBCwZ5kxRCiQGHEksZfxlwE2Mol66jjwyhjTDQlZQ4EB2ZASUADzX5a5M5lwPhAUEZcx8pEO/YlQNBiY1JEIZZEGApdqOJjmCpDjA5EHwphUt5jwjhiEUJm7RZjS2JEKUZE3jpXJ1AXAJBAWKJjSWAbupBgF5WkiqxmgRRA0jYR+CHnBIhks/YA8p5ELlZmwXhmc/hkKJym7DJDafZENWkCRTcGY+7KSCDyVRwOTQUIJ3FcYcZwYzYCTIdOZudF5oSwZO/M3fjCRP22RCs159xI5P+aSwEOhGZaRFbKRN2OZ8ZAZx9JJ8KoXjoeKBzcQrh2VHnORN9UJkIgYwN2l0KuBAKmRHBaRBXYJfeKY2CQAYfWJPqMJj4CWdbKaEW8Z8/t3i3J34b6qDqtaA+GqRCOqREWqQZYaHw2KO1iaTtCKTeERAAIfkEBQQA/wAsAAAAALEA4AAACP8A/wkcSLCgwYMIEypcyHAhGHnnGkqcSLGixYsYM2a0ASKixo8gQ4ocORJEBZIoU6pcGRJEGpYwY8qcqYfGyZk4c+q8COHHzZ1AgwZ1JtBGDqJCk1IUY+Ng06YFxfyD+lHqP1QMK5y8KcZRO6VgSVrdOtIjQbNn/5l9g+7cz7BwJ44VU8HqQK0sK7j991agsSho4wpOSJdvwZt4Wbrde66x2TUQB0tuWPif3btWL18MPJDzuWf+OE+eGeIi176WDaM063Gv4VtvUI+enZrgZbuyM77Vq1ctX7a5aQs/qHn13cX/LNgcjhOCxt0E61qmK7X4SL355AVnPvpy3cqKC+r/abWdO8+Zdl8ytD4RLex2VM3LV6gHppg32m7Nl//MIJKcjtAQ334EKnQESUf8oF6BDDa0IEYhtDJggyKxN1E6BJV2EBYIbSMSGI5MSKFGYjwI0hr5/AOGhSvddwuLI0oEg3piVJfRfxkpIdIbvJQXo0Q2/mMigUh4MOSPFGmoGVUwwhiSkwSt8QN4SFYlpEVroNcQBCZV+eSER+ZE1kRpWFCjlxaxI5BdUpnIXphgIHSkcwklNhCLFbyRBpRoAummXBelCOhBFVigWp8VvbTnopbteeWaDMU5EJ0YSTWmj1hMiahFjh7k6EuZWYVhlhVh2NBJmkmXGnhj5HDmpnIx/8pojQs6yidGpK556Z0IgWEMlbAutCCbbqY3EI4a6fiPh7jVhlCNdZ10izFp+BjsQkHymlB9toVZUV/A/rQGGNZeqx6NipZYkK3eItRfpYcZNqZAeoxxa7BWNdWuugdJipOlwILh6r3XQiokmywh6+SY3gmUhjG3tFuwp7XBGOe7OqWaL8QST1wRnaZidCDFQEZH0BFgdOyxRCEXhLFFdwj08kdYpPPqyhppyJB+//C8UzrydIqzRliEwGFBRyukrIMq90otwUMblOtBlIJlgdBRY8RhloImbdDSOnEM9dBTS51r1RAKhDZFa9jbdNYC5SpoQSOn5G+pP4Dh89B7Z/90hIcJtYzTLSBEDPfbA82tktcfUYs4knWDtYxA2xyheOOGw40RsgWBDTNJ+UDwouYpSfGP4ncnFMdAgFcUnx4/ZE56QTpfFPM/tVdkukFvp5MD1rP/w+1Enu9+UH2eJxTzNpc3NG0ajzPYvIlgDC8Q5xgZ/6RExggZ/dDaKxR+UqHfot/3FKbBM/oKtS5+RntCZWIIY0Af/ELJxzQ+QUMO6Lv9BWPclWR3ENMZ8CJla8j++NeoNhmke6m730FuBxMKOkhbA5mW3vq2MvYJJH8GcZ9EpADCO6VBRP8AQco4GLX6/KeEJSxIzBbYOYwAL0NjMJ8E8Rc+Cw7kDjqKIeX/fCiSMWBBfR5kEAsZQsSvNTEhphOip/hVEDCAoGdJbNASpUDDhoBNiinpng53GJImPvGJDEHhP4yxQjIWZHI/xAgQ7yDCf3QxI/nI4RKHBjjABZEgIGyiEuqoIpk84wc981jzYLKNL3ZoIF+8Y0Ks2LMIIupACXwkGEkCw9M5D4J7nFjuEqIjNEoyJ8ZIh97ciJBTKmR1FUHjQo6gR1YS8nMWcaVALPmDEIxRc5mkyB03ORLfqSiUaBJcQW6pEFl+cCFARImhABi8yFEuLMxMiAVEh8zZEfKWzsQJEvQABktGjVJHwB40L2IqaxZEnQ3JFBaDBwZl5vIfS5MCEbMZ/xI95MB7HrPeQex5T5EIlGVizKKXCOrOiYQTJWI0JytDQkyNHIGbE0VaRYjJz4ssoD7lzOiNlKKHLN1ibZvqpkLWZjn/wBOfHQXJM8SoUlihlCICbB8+JXKkl0g0OZUUaa8ScrSG/sOoEHXOTYVKEaQSRD99Wx/PVNq2f0DgpzvEqssmMtVa8a+muOMQBJbaoJwqBKwkQaL6EjkQ9BnzpExVSZgI+FSJ+CpOV43rStoVsczRFSFIcE5I4cYzra6Eg7KL3hEwBAayXgurktKPYQ+CVpCEAJG3mCyijpbJHgTTIIsUSjqu2Fi9jqR5Tr0IjhzboJeGxLVw6Z6KNNsn2P9KRFChPdlMjtCfwZqWOfJc5W+Z84ws5XW4w0mHbH2L3Nksl7bNBcpFZxusmRUsHyCFbnR1UlIVjRVWw2MtQZyjStaaCqWWXKp4EzJTta13uz+T7XfhO5lUWvW99M0Jdmc71vnmFywhWMBVG/uMZzTWv/8FSjoumo6rDrixpU3wz+hxDWKggRgY8AAYntHfDUsYJ+kQARqm8I1PZCIT4ZgCCRrM4Qh/GCZj0MII9hGPBXQhDPE4cTgm4IECQ/jFLEmHK9DwCBo/wRSTmMQ/GhGOcIygxwMG8kpeUI8JeGMfW9hCkpMchkZkYgqyYDGHpYySMfjiF2iIhRuwvOUkx2P/C+EoxhUKrAf8kpkh6vBFHRzggFh4YQthaPMk4hHnDjjYzndmrwya8QUm2MIBWdhHIwQdj3sUow7lhIB1E40RZnSjDUZgwjggvY9Ac9kNQcDDP1jM6ZCkgxmE8EUvQj3qGLhhC292QyzGIQFRjKHAQ6sdIily0IqMASHHPvZBfPAKAXDgHfWoAxMcMIJYZGECaGBCr+0AAz1wa9gLQTRFlM1KRYSCD7kIBSLeYYcvEKAO8HaBKOhAhzY84AGtFokMnJALBCAgF4hABAvYbQd6F9wJMuAHP/IdEg0IwQl8OEEuThCKPbBAGk7IODWAwQEiLJzhISGCHfYgADYIgAtc/9iDNP4hDWDsgQse/zjIQVKAkZfc5BHfwwkEIoN7z3wkHdiANPYQCpTzgQsl5wIcuHGKn48EDskAhjSGXvRXvGIVVeBGFZxOEi04gQ654MMZcPGKPHCDFNzg+khOYQdRUEPsZBcBKWpACrWPRBzUQAEfXkF2OJAC7XYfiRZEkYtXnKEZWedGDQIvklN8gRoCOMMqzl53xoukA3QQuyu4wfm0Wz4kWtjDGUTwj1Oc/fMhgYMdXoGBgSwe9SARBwfg4PrKwz4j3EiG528vkt3zXiWA/z3uCeJ74Vck+P9IxOuNb5GmD8T2v4e+RIq//M8vnhRbB0kNqm/3uv+d84ngPP8pTpH9hlQ/EeHv/j/oXoOzK/7vaP97FaRvEG5cgfb/QPsS1EEGMlzD6Zx3CqbXeeJHd+53egmRCKcACzVwCn1AAbCAgKBQfK2GAa0nEBYIB3AwgIpHefm3fgSRCAJRAxoIC+UHctl3ChaYEK2HARt4dnQ3d9vHfa9Hgf9ABi92ggRxCnAAC7DAEC5oen+nfIkAeNVHfwLhfCuDfwWhdQOhgwJRfFu3fEw3B2nHeaUnEGbQg33wgwLhhQixgUKoeCIIggzRCX3ieVjYELt3hViYeARoBqcghxz4D1i4e97Hg7BggT8Ihgixh2IIg3bYEFfAHWmnhFGoEEyXhU3HdFn/l4VMJ4Dkx4FM13lamBBN14hJSIBMhwF7+IlA+A+BSBGwQAFggYhZuIMFoYlZWAUCGImSWHpp54oDQYGZKIkCqIG6KIYCWHq4iIgDqIkByIee2IcKsXTcJx+3uIyx+ItJ6Hz4R3saKIqlp4G9uIyi2Iu06HxbmIr/UH6+53xXmBCdSIye6In/0ILpSI2Ll4wJ4YdKwYTRCAcZuIvSuIH2yIi+mIQD4XwnSH4HgYohkXWuSI98uIcWeI4uCAdQ2BCgEBe0d4Hy2BCISIsCYZGSgXY8aJAJSY/WKJANUQKTAZKI4oa/yIPkZ4MSwYSBV3eLh4DeKGEkyXw0WZOJlnZq/zJcM2mTPNmTPklm8PiTeCaUvHeBOPGQsIeEwUOSfWCUAkGPqogTrceSKoEBQ6AT2Xd26DgQSIkRQakQLpiKTkkhTWeKKFGGBAEKSwADA4GWB0GVE9F0X6kROzkbSwATfpAUhYgTcNknY6k5f2kePVCLzNEHQWEGklF9V2CYcwkTCuh8gUkRDRkU7ngQkZkRLagOz7cTi3cFsNCVKOF8dzkQfRkTjVkRGRCVoxmCM8F9aaeUM4F/pzkf7jATbskgQamSKFGaBQEKmskSbUgQhtknXjicKoF/RjkESyCSMmGDlTk0nvkPoNmb/zCao2mcAnGV/zCYgsCWCOEOS8AOq/9ZENjJdRe4BNp5BTBQm0hplqegnQMxnv2Ieprph33AmzbZB4NJlHzJnzY5m7b5YgB6gXsZE7BpWiKpmwOBgzzZCQzKHUOAn9tllmAxfjEZPFfZA5fpn+tYEQXKoT+igR6goCAqEHOAJnUZF7e5EBKKECtKIcuZEdPZJy96LUswoyWaowbhfDhaovt5PynKHA8ZpFlTozlBoVXynBphpAmhpJNRnh5zoIPRowqRmvfTfhZBoiGBpA3RoqPBpL33gRKxoTohnyLlpAYxmRkBC2ZqEA/5m9EFpumopRTxo71JBhKZX1KaElcAAHYqEIOJAWoKX5WHpiJBpa2GiHKqo9ERVQN5yaiQGqmSOqkoYajCERAAIfkEBQQA/wAsAAAAALEA2wAACP8A/wkcSLCgwYMIEypcyHChsXMNI0qcSLGixYsYM4KwkbGjx48gQ4rEkgaiyJMoU6rs+GyMyZUwY8qEeUvey5k4c+qkmAbEzZ1AYaIKKrACwXX/UBlzRrQpRTH/oBKEKlUqx39XF3K8akNM14JD2/0zOrThuTfamDpdG1NqRqMCIZ6rALdgXUc0frJ1mjVi3YFuRb6sK5cg3CPH9O5dfLGCmMAhK5is+1dgiByKGWu2+LdyRr1GJf+D4C/z5tOAi4oJPbZ1SrgQRc8VmOaNaNS4FUp1HNWxUcgd9b4Ug9Z07o7APXo27Prk3Nhx/73hZfz45t1RVa9erRI2XCTHllv/VwkhcuqZf9dcqj7+YjqY2AUmP1n3mT+67fPvPXfLtnj91pU30DYzEdfOfwAmiBASIU1XQV8KnjQfSFj8o0cIBzEI0jZRIBjhRGukJGBC5WF4kBIfrSGPhx9mlEZIFdKmkx7GsNjiRD8UNKGEBhGo4UVgOFLBLTeilAZVQI04VUW1tQNhkRex88+LYrx4UYgfEajjRNM9CaWLBVm5EpELrcZbcwkpIYeXX1Z01ZEEUbnYjgMdIY+YbWIk5pNsyocQmQbRiVBVDIVgzFd5eoTnVIsmtE2FjR4EqB7/YKmQhxA4cougiTJU5acHPRlpQWAk9ExE23kG2S1WpDFqpw1R/wXnklHhacOL5eVjakG6jkaQlgad6ZlvrT023auwLmQlkl8tm11HvSoUo47CbimQIx4gm2xCtw5a65TgPvsPsBjdIRCKYnJaFxIQPLatRVItqm1Bp3oUWGfc0VrpD1W+O1FWyfUrq0EmAtbnRe766SdVz+TQr78SWemsjN9GlZySKA2LJhgWuApxRVDJOyWnypZcprhjbSdduB9TBPC8/7yn0C0YK2eYVG/c4nHLTDJUM0Kl5rRNOjvzDJMelBoEKEFSDHQHim8RtMYPs0IctE5WXm3QMin9kE/RPFtKUb3/YFjwzEB5YMwtSxtN0c8HTYuQEk+bi2pFtxjzj9Zud/9kKZZYyj0Q1JXKBILOJPdNUT7RDsT3QVybPFE+EIDdt5QKyfyPro0X9CNbIYzxsOIdHVEQioRndLZF6axhOekSmR6T2BbdAgYILPfd+WK0X6T3prBLtLvssTfU9Ee/wxy8RXYT1DZDqUsk1RFg6Lx8QoJLdHzzEkXuERZjWB+88v98rlDT0RfE/fmsk0T+x483RC5C68cERg65Xz9Q7//UT79AxzsJoCAkFTCs7XWkAxT/nBLAgzQqefqbiP+IEhgxGaN674tg/xLiv90pZIIOHJ1A1jCGfzwvgWxJn6cO8gyqsU2DBIkeCBliLvPFUCD1a57/XrSodOAuDSdsGRD/xUS2+RFkhgZBIg1186K+5E1nGewUECdCuKc1cHDmUqISrjiR5OgNgTCc20KuyMUbbpCDErngFGE3RJXYjXsqBCBI8vGe+BktihKJI0LKmESBEO8gIchR9cJ4ED42hG7nUgmE0oG/QWrQhlR0Wh8HEsSEGHJRBpwSHlv0R6lFMpEeIRyBlJiQvE2pksnyYJoWokeVGPEgFjhlBKf1yjyCsJUhOUIJwWBHQuaEjAbp5T/Atzdhug2SFKmfIYM4QWQuTQ/yMGHQjAmxCh2BXEqo5UGsuJJOIsSHJkSlL8X4DxWuD2rlWVoWcbmQWO5tnDBhZ4bSSCQIUFN/P5qhuQw5/5MjvOcZcCOd5myITDliRJUWIaY9YUgzi6QOkXZTYeoQWhE9VGihbithQsAgIIpq74gNWR/ZGsLI0dxTcUqKVkEnORB+MqSNCzFgeU4q0DwaRJ4p0Zs04akTnAbTIBcsptF0JU6KFHR+Ps1IPnZJ0zY1VVoCyYc3/0E8baIkBBiCQEDz5NGiFqp0YaLkRPSAv3fybKoYOaHcVroQnVnvRV7NpFB5lr3FlKqNMHWV+F7FMYHw8l1rVRrexhox2gBqaeJTCLtMGryneiR+bePhW8M6Kl3OFYVNqeQQiSQ+zkorR7bzap7YZjvGRDZOZEosQp6Bpb+6LWhkuppoLzJbgf+8cCLP0Kkjl1dU2foVNbp1LKwCd5AFFrcgMaprQYw7EQO+p7Q8VdAR6iVcDaLVKVP7bXTZct2D6GEBAsHodgfC1rWkI7jjLUh32YLe9ObHGDOtrnuBgoR6bXW+jFlqeOWLmqQZxL/HGalFQhAj8eIXN8/A3d7u2yayPU7ABDmVVhuyVQaTqiLpcCcEIHxgzTxjGxK2cIebAmK/injEQDlC0iaM4tNgIUYcbfFpLuPXUp1YxjIJQSf+AVCtbhigOGaLBdKhVY4W2chBJkpu08FRIz/DyCxOck42rEsPPKPH9vQxkKWMEw90gBHYiMEEiAELJm+4yFHmskrSIQI06AP/FgnYQibCEY4JwOLHWFbzStJBiRG4YQuGQEcYwtCIOU9BHEQ+s4H1DJJ0uEIWj9hHPOIRhklMIgz/mPM9YMHRJ9+Y0REhgx1GkIV97GMLlbb0JAodjmJ4AAxPjjGoQaIHX3xhBG4+daotTehwBKEDZ76y/vyr0YYUGyHHLgiA/0sQdZjgCw4Yh5u3EA9V89oNQRjHGJCGtM1oLoJEMEEvmMCEccTiz7u+9BSKYYsC3OEORMjirD3CDEJw4BfkNrcbqs3rfQQBDxKQAT8GPm+Q1LsZqyAAuR0QBH3soxFbcEMsHGALUQic4AX3iC/YwAYOrGIDBKgDE9AwglhMAA1M/5CAKOjwAIxnvCMF2AMfcnECRKziHRv4AgF+4QICrJwO78DHA17+ETjYAQG5QHooEIGId7zDDlC3AzWogYNTcIPoH9ECNU7AhxOcYOl7kAYwnOAEagADER3gxtWx3hE4fAEYXGCDAATAhVCEXRrS2AMXKMGNGrC96BuAOxteQXevh4IPbHiB2tf+97bXAxh7CEUo6s6FuAtAHGonReM/wo0OAAMYeZ/8K87AAW6QQu2bB4nW6SANAeACF2cQAilqUAPNp94jVaADCoDBhte/gh6Lvz1IOoACOnDB95hHvfA9coovoGAPZ8BFM/4R/OV7RBy7fwUu2vAPUpze+lmnRv/v8/AP2tse/BlpPh8IAQuBnB/9GREH9OEA/5BUYQM+YHz565+RMpCfILTHfxdBCqdwCgWhfwJIEd4HgAl4EdxAfw2IewaRCAdRBalXe/v3fgxhegD4fQMBCv+gDurQCe33MQa4F5pnerRXeyu4fwjBgQDodxhAAQZxBRo4bzWweLNXe6fXdwEYEZp3CqCwBCfIdgZ4elbHDadwej2og6Y3ey9YEH3QAxggfGoHBwVYBYvnhLXng1BYEEt4dVYHBzdIOkUIFBiQhlUoELCAAXAAB5mndjWQCN5nfhTofhjADbBQhi1mgGfoggf4D6cAB2s4EIXYfm54CnOghJnHhAX/4XdhdHWSGIhRWIDUt3aQKIkYmINQeAoYUIIMgYWLt4g56H4RgQFLkBsWCIbUJxBi+IeruHaoN4mSOIuXuIUFmItJOIvBp39PKIZq+IkNcQpayIIDYXWtqCB/KIgKYYmCqIRWl4RZSIuol4TP2IpXZwbJuI3D+A9vmIZtKIz/sIaFSBBYOHsUaHt8iBu6qItv2I5+6IeCaImraBBnqIsCgYXz6I1vOI/wqIvQCJBjOARV+IZ90AdtCAsJyRBa+A932CIQyI/8+Ib9SJH0d5EW6Y0FSH8bOYhYCIFYGI8TmYsCsYzH2JDMOBBzQH9D8A9XgJDhqIbtB4pVuIYI2BCg/7gXhDiRFzmRBQGB8piSx8iMBliP/2CUBFGEq3iGyseNR3mTAtEH7uAOfRCMn2iV4YiMULkQJtkU9LeKEWmPJVkRXamAFwEHQ9AHV6CQCmmVn3iQ+riVCTiIg/iJbWmVQxCWEpGTqYeLAPkP2hiBE8GDX4iUDaEOCfh9kGgRZEAGB6aPghkThhmZlFmZYTSFjNaSCrGYltmZH3IF7oB15QgTgWk0ozkQcokSaCkTbagTa1cFD0kQV1CIzigRerkQ9XibN0IGupkRnEkQqSgQvzkQsUkQfRBqpxkSZVkRpamZuVGaAlGcOXGQaOgvfHkSw7kQwakTOxkR0AkSfeCcE/8BXgQxmSrhmBVxnBq0dr25EwbYnhFxgvCpGeIZET1AEam5EuqpEhAIgk6xnwgxnyN2nTJxBd7oERlAFAZ6gNLJGMe5nTuRhnuRnZTYIvX5D6AIoIAJEhEJCzBQnZcpEBBKEKAAAyUqEB+KoQiRoP9AgwkBA44JAwuKfgT6D+5ABqAQmiI6EHyZogXxnY2Xl/6pnlfgop4pm1eAmAwBpNoICwL6dyNqm0c6pVTKEOQoETrajRVBhkFmOuuIEkCKEF8KTxpapR+BnmyRn8HDm2a6ok+qIA3apgiBAX0wBxCTnG06o7lBoSehpvoBChlgpBShp3Lqigrip1ASpYXaEYRZyn81epgaFKeL2iZl+i6IeiOP6i98uhC1cKTLmRDmCRIUgKY4NqY7QaoLIaiLWqT36Zksao4C0QNvOl6XCp4hqKhCyWWQ+JB+0H3jOKmg1qvAShCJYAhQEhAAIfkEBQQA/wAsAAAAAKkA2QAACP8A/wkcSLCgwYMIEypcyFAhFl7OGkqcSLGixYsYMzYcA+Gcxo8gQ4oceRHMsYgkU6pcyXLirRwVWsqcSZPkLRAxa+rcyXOhDWM5ewodWtNZBWFNiCpVaMOGQjFOxQh02lCq1H9WB6IiKHVrUIQo36BDubSsxqsD0WL0SLCCx6BfKxiLwpat2bsSK1RQKzKmR7Yxvw7M98Mu3sNt+abNqfjjOb3/7AIWiOWSYcSYuRZk/G9vSMECHw/0+Mzf5cwssYgUwzouy8AEwThyi7p2284Cr3omKXo07nNp3rQ7bftimsGrBe4F3dIt3ApvtDEvjphvXN3THb/hRZt67emNeUf/liuHuPfvFLNTJEz71nn0FCGMDJHD/PvDt9L9SweGZ2nI9wWokB4igfEGgAJqtIZMIQy0hh7PqLZQeAwF1456CWamX0tiiBXTcRmCRFWI/2yHIYkKwUAQiDWxWNA2GW0TxYkoKuQiiCPStOEdA0FGoUH5yINgjRUp9mNBx0n4zzMbXqSEZjT+gwVMURKJ5D9OsSiGiwvlY1F/C1W5pD9DWinRVWgedyRyXn50RFtBiYGhgXKaOZGEIKah5p4lIcTlQPIdtFydyh0UHGt2VgRiVlguOtGCEoFp0JudyWkpVpga1GEaayY6EKd5bqmWVH9+1KRASCiBxGYFEZrbQG/Q/wCVpxLp+SmWmg5kA6IZnfpkQoKhxZmMYrhH60Sg/nOcoyJBmlemucHm2V5BFntshZ9ueSVWOWpk7EC/vnobVstVWqkYIbRSQanXtoqktp0+tR9FLloVp2dolTZruwjZ8KdanArErpJpFXQqQjxOpFYFdH7Lb0PJorWrsuK6qxNrGAdnwy3xtgvwiixRahFsWG3H8cMQ56oRGJKuJFWsJ6PMlEoOM9Rxq9sccwu7MiuVcDqBFinQEfLs3DNNNU8UtEVYtGL00RQROBDBfk60zEExT/SMI09DzdDBVDsoUbjYTmRgwF5fpKSXa0jYoEEJS7kg2SKlYQWnN9fIjkVtGv/krEFv12Qyz7SGnZHIIgVO0RsedC0z4QdR2vc/bca9kBQOxUiD42l3aRGMGCku0RFj2Nr5XflMLtDBDsnzT9KnY2Q5QasWNHtIeuRAcewIIY5RywldLRDoFYFhgbKQ9yz6P7UzpIQUdNd0iyPI8x7Sk5iHxOPfCdm9M+w93wLBMzplf1F4b4BhOu8SNo9R9AUJjxFfNmwzxi2c85u/6ivF/fxCPIIftAizu6OBD24CkUIAMxOCBaXhgETinnu+x5DbLUUxYwDB6yBIIvIVRA/LKqBCzGfBj5QwZR4wxs6S5ynYEU8kL0QI3QSoEGO8Dnjt+oFCaEjDgvSwIT9Ulqj/BHK8NKjPgPmTiPkSEsR/JOyETjTU7ozRHw7S6oEtSVgPtTjCg2hLIGsYwwYN+DoZ/mqJttGDDsFgRet9BI0DgaJBmocWPSzoiG5EmEXg+CQXyXEhIIKA7vDHO9A10Ydx42NsKnJCqXjgH8cjJL8m9y3DgUQJMWzJLaiIxTwShHh/vIjU4iiQUA5kk+7BoRvJtkCChAt6CTElRqj4D5Z5kokGgaNGDgkkMUqyc76jiSr/oUuGhGCNLDwW94ZHkecJkEd/pKH7DJKOO7bxWKO8SMJ0KUDW/a8kuqulG6f5j0PyqJgMQec/MmkQG9YymV4jHjrvwMuUQMACVRxmz5Zm/xB2JnCHCfHgQvxZkOPd0HqsGwg5EQLLM/rQbyCh5S30Gb6EWuSJIMlmQvLhS4rGLphOkkL2TqhLDh7zhh69T0oZIlCCgPQg3KTIQhFiR4Fc85YDpcg2MJkQ2AVKDxp8HTxJtNKJEHQgR7WIT40hHzai7KYLgdQR+Mc8hWLkpu6EAFTv86aXinOrBbEk7VLlypFYQD4QKGqIqJqRlB5hpi4p40KQoJ9f4pQh3xomXG0q120RjqMHvStPjvO0mvHspLVU63mWpxDFXlWKBfmWZAnb13/U9B9pFexQjNVJzh4kHeG05dEcKxMWPfC0SJpgOwUiWq+BdSQ8M62yJsile/+ilbRm8ijsXssSWmL2ls5iK0WWmRK6spafmm2JcBkCWMwiN7mYQSwYngtdhnh1PQzJ3XGra5t0BBUMLeWudXeSDneKU7yoMW9r0XsY9VKXvUo5ggfXG6LwyiyM24XvYbDwNgi8N1HI/S9rG6If+2JEwAOhj0D8W10D3+UZlBofgvWrk3QY1LkUxsuFnzHhDNPEGBvisIfNcoQQd3jEyhWjZR2MYp2EQEkibvFQFLxg3MoYJM9onn9tfOOMPON405XwMzh84h5rZBtpna4exseyzBq5JRBgqn8lTGUJP1klQzYGh4dM5GdAaHwsvvLvwJABGFzBA0ATMphjLGYcJ8P/ATgwxxSmEIwyeCCtad1ykY+lw3SoOME0XYhGG6LRJTAhC26AQwIa0YhwhOMesBiDHiSth0oPeiAWbTNBClCHLOwjHsgYxSTC0IhMhGMKInjAMohwhwe0WtMYeYAdRvCILcRjC2GYhK5L/egX8OPXv1YDrC2yDF8QYAL62Mc+cK3rXWdiCsV4ALB/PeyKEIEDRkADGpLN7GaTOhxBcMW0+VFtihDBF79gwjiC4IVuNzse+ihGHa7xgHo/oNwTMUEzNsAEdcfCDVtotq63cI8i2AIO3DjFKfAtETh0oxurSLe/3dAIXZM63uNwAcKrwA2GNwQOzSBEM1ZRj347AA2I/1Z2FtBgCxeggOOk8LhE2sAGLnBhFXb4wi+McHJtM0ECokABHU7BjZjLnCGU2MMJcnECDiCCBXbYwBfqIYovfIEOdNgANzp+dIaIgxq5yAUC9hAKp7PgHXZIux2oAYxk1KDrDeGGFpzAh7rzIRSh2IM0pAEMYDhBGm0gOtw//gVgCIANiOdCKHKx91zwgQPiSPjgGyKODUiDD2wQgObvzofDu33rk/84JYAhDUQgAu+dZ4MQTlEDblQh9A2pAiWcQPpQcIENr3gFPUhBCq7DniFwQIEonHAGXOCCEK/owNZ9//uFaAEFKGCD8c/ABaKDvvkMqcIXRBEK4+NCCDXgvf/Rsb+QZKBAGtPPAzdqEH7yM+QUorADIXBxhg78IxHjd79COhB9XDRj4a3HfPp3ENxAAByAC+VAEInwdgOYEOKAfvSggPnXgAVxCvVwBrBQEAKYENwAB80HBxxwCvlHCgyoED1ABv9wDX3gKXCwcASxgYfBDclgEKSQCAmxBChIEKDQfNdHfjEXc683gQQogDVggwJBCjuIEBRwZVwHc+wXfiT4DyVIEL2ngfj3Dy2YgfiWcFtnfV3ohUIoEBu4gBjQAzCIMmfIEk+4fAHYegGocMsngKfwegPRe7AQhneVhhJRhOzXe1sXgMvHceEXhwPRcQonEG8HB1XgggihhfD/BYMM+IUKN4kK54RQOIh8aIT/0HEYgHBEIoAbyHwdp4fMd4gJMYV0+IMEgQFY+A+s6IoCAQctaH3sxw2JsIBFqImb2AceqBAYoA6YIYpi+A+MuImgd33IaIzX54Kgdwpm4IVxGI2jGI29VwOn4IEeAAuOKBCvOBAtWHTVGH5vZ3SJWIyHsXAtSIzESImUuI6HSHTsyIXyyIVw6ILWZ4z/8IxeOIwIAXMCQYfEaAZDcAVX4A5JeBCwwIoIB46JUHQWgQEZMBTX6I4LV5HqSBATaRAAuYkjYY4vSIDE2AdX0Afu4A7/cJAI8Y3rZ3RRSB0eKIudiIVw0ImyWJM2KYvX/3iTCveSOMmT7eiKNGmPQvmO3GAGOLmOiwiHhjiT2kiQBOkOK4gQGDAEGCB4eFgcveiNWhmL6iiLF6mIAlGRpliJF9mKh2gG3biMYdmKj3SUhLiIM4kBGAALI9kHCdmN/6CFsGCX+XgReOkdHvkPdGiOG3mRZlAQh9kQzoiRhViFxBiXc6mNcjmZlCmXM5mVLRaYFpFwcbmX7jCSnRiak3mUFdED1daFc+kOMAAD7jCZCQkLNamZKJaYGsF7WOgBq0kGMNAHcpmQLSiIgyebA8GIY6Ai7jAEs7h+ekh+JikQzYmZFkGb6FWYFBggsKAOwiljV1mdPZGY0IliMbkTBv8pnfi2nRXhgdtoJ46YnjyRkDQxBLVBCh44hdwIi39ZEC/JLyqSErqogwzxdh5ZhgUBjAJyn7CYETBgoBiRnTXCiPDZLlHZEvdJlyjZM+5ZEZ1gEMtJEhSwnNr4nTPBoEJhdKcQlRHaEwAJolaioCARkUTRnx8hojPxeuxJEhWKiO25lj0ho9RxBe3ZBzG3gxZ5GEt4ojpRowexBDNhnlbie/tZEEw6EUOQhD4qE+iYl6fzSFh4o/+gpEsAA0oqEEYqEFrYAxGppCyqEc3ZYry5igJxBU8qEDtIm+H5ezXaB2RQpdz5DyZpmu+HEG06eHEqEXOAEORZboNaETzaZmPIKhT0CV9IShC9qKcrcQqs+Kg3toQ8gam35KN7sxQqmhBpWm6NahGcejQeqA6jahCaaqXo5acuWRELuKcVcahEEqp7yg2lKhGUGnph6km1gDIL16rncaoNUaiYsYO7Kli2qhSwahFcSqvJBaDSmii9ei2ZdhcuWhHLihd+oBI9iBe/OhElcKDeAaMksaEgqRTqcK15tH7FMa7QdYUUoa4aEa3sha4GgasZQaA9FqUY4aN+moP/4KLUeWNCaIP2uhDdOmzfiqMGERAAIfkEBQQA/wAsAAAAAK8A2QAACP8A/wkcSLCgwYMIEypcyDDhLXkVGkqcSLGixYsYM168lSOixo8gQ4ocCVJMjnMkU6pcyVKjGGEeW8qcSbMlTJQ1c+rcSbGCMTE8g+a0IRShMRvOiioVSbQgUIFPFTYVSLRp1IEVUEm0QCPp0q8kgcb8V2HsxQo4PaL9dy7mWmNyYl4FS3dhBTF3CV4VO7JtW7I4A+f7gbOuYYt4DZoF6TEtWcD/1lwqXCHN4csJI6oFenUxxsJYUeLU0wo05tMIOWMdqFqkaIQQ/JlGTZvhXJExQVcA42itQMu1RUZdk/K2wLzGP45N86Zd4VvBo6+Gelct1JVimvuWLtNDSLzJZWr/foOuLHeSEGqKCc/yDa/Z51VObRkin8AQBNOJ5Go+/vln/6RXkH0sGXOMZ/4liBB+IOUDkYIQEijTGh0hCGFFWKykX1Gk9TffhR+lsd5IxO30jD/9gRhSCE2JqNEaR4CExEVgvJGiit/pdV1OAirBGlkWEsRcYjiKBBxV/xx5kYAjRRRedtoEWSRFqonhootfjbhQduVNGdJULj5lg5I7tZZXQu7d6GVF7OyoF3BkapjZYx4ROZASUai5JmK/JekmRRmydxCABoE33XEEGViWlHsmZOWjUKVhw17/fEjRjAMxaVCJOj7VmRgO6tnoREApaWWffg6kJKepHnREjAtJ/0inYgRRaOeoE4HxT3iTwlkTq5v9iKgexoiKa0OqYdkqVMlt8w+DCzLkrEJPnfnPieBZeqxEQM2XhmXgJnkbrAUBlx60JO32xq3bkuoncI+KYdWuB6EbZ0M+VlTquoy2u6VlT4XL0L05juURc+ho6W9F8P4oKLdhQeWewgs3aucbNFhbsUQNI7ThYRYc+PDGFBFq0DPoDqSrQvmmXBESP1BM8kd6VARdQlKI5KDMFcta8kBYhJDhwDnZOvLMsDU0tEJ35Lvg0hXp4c962iL9EXFQM+RzSM84QrXVBLk8KEYQ6Jq10zkrtDJDNe56M9j/tKmQyQxhWtQtb4j4NtwKaf86EIHk/nPEtAjR/c8yKSF8Kt8YBV53RjVPZAUvYzKu0dYYIb6Q3whhLMbelgsEukCO/2N3RmmLtM0xn4c+0+h3JqSE0xIZI0/rrktUekqpO4pQPmtUbjnsYhPOcs53jKQE5rW2gjvfnIMR+UC7h6T5RWSG4A8qtxBseYnVS5S8Svc+8wb3sMN9JKsC0T6R++P/475E+UxPEARv2HBL+rkrJEX8X7FBjfbHv/7FL21SmJ9AElgQp4ntIAo0CMD2N7n9ua6AK1nbQiKoqjRQkAb78x6u2IcqjCjBeCSRQup6xxoKjmFZ6kPINgBIEhESxFksNMj+lCCPf2CwfwShoUj/0sbBf+RQdNtYAxi6ZzkbIkQJQjSIj4oYu39EcSBR9OARQAAGD4bOeypUCQoJQsWCbOgW+RBGkpy4MCbiTIpKSRu50hCCNyzxh0A0okWuuLcjTuQZVvAhG2cmIeP5sSBR3Ea+rggSCATyHxoMHQlPl5AxhqSMA7lFINOwRLhlbSKH1MgDMfkPK3TRja574D8sicil2NGHeMwjFDVyPaYFUYcEeYN3OpnHlTASgofcnRL0g0rXZQgJpyMlvvSYEpjBEnonI4jd3EfKWhaEle2ryBF+IMhekg51VhxJ6ig5kDUsQCCR9KZFfNS0XxIknWRkSAhAAEleqlNwIfllOgzX/8rIFM4Y6LRa+FhyRXeO7SAQsAA6Y3nPhRwxlAnhp8reIJCyNZSg+eJgBO9F0We2i3MW+Zg0DzLGfBnPoAQZqEBMWc+LCgWbCbFAeiwKN4YqbyRK2sYLwcBTl2qkdLSD6UTy8UJIEnIh0IEnQ+xnEaEKTIJr4GaAlNoulS6pIPjhFLmEShAm2jAEJeqp1UgYEg2KlHoea2mSoHMztiJkDPRUq79UmRGqhsQybPXVoAAq1/6BNCR4tGAJdQicdCi0rz5lyQ+9lw6+ChZsurrjabrn1rYaxAIbsqu/bEqTvSnpbQQ0iDFqBgaaJlZXnNUIT1fL2oIcoaj2VCfzDlM/dP+mJ7WJbcjurEoQLEhVrLnlCW+Fhk7NBlchzJstRfSQg+Ie9zTpiKtpn/sP5f5tJo11LnUvw1ejbhdkKvsuyDJrXOpK9For6S5wxfuVI0QOAn/dWDrPe7/70Re9MyGqQJ4R34b+9b4t8W1F+8tenRAXkgAucE2eIaEEKxi7cUXsg02k3vJOWEOEW++Fd3LYADl4wyqRaUU/DGKSGINQECBxiUWChPcSeMUpqe1+YawTLCxtujRuyQ84Bd8c00QPES4tfF/sY4wQK0ApTjJ/iTwzuR2EqUwVSFEnItWKWEAPehgDlresZS0TpMpPXsqUGUcEcDzgDmhexpmJsAw0n7n/yCHhBz/iIGc1yPnOeOYHnD9yZzNrIM+A1vOeMXKHcmhBBsNwwDBe8IBAy3nQF9kFE2Lghj8MIBPhmEIw8nCNB3j6056G9ETgoAUH6GMfW+iCJMLQCExPgQdwOIWsuXEKbnBD1A05BSV+kQUvxOPXkwh2PFxNjFOQgtbcqMKtcb2QPrCAGFlA9RbiEexgtzocMSjDsW3NDVIweyGK6AUa0NDrfVC72qzOxD0cwG1ufzshsDDBBhzABDSc+tzo3kcMilAGW9eg2+9GSB66wQIj2GIcsfDCPsJQ7UmEwQ1BKII4um3rgCPkBRHgAAFkcfBYuKERDd/CPYpgizr8u+IW/zfIC3BhglXUgwlMGMcI9DHteOwjC8WwhQu0cOwapPwglGDDGbiwii/8wgj1jkUWsjACB0hAFKLQgrJ/fhBY7IELJwgFB1bRiw0QoA5grwPU6UCHZNSa6gapgh1ykQsEnIADHEAEC95hh7rXnRrAgIO30W6QZFDjBCfIRdZDIXdpAOMfTqCGNHCAcr4TBA5fAIYAJi8ALoRiD3uQhuZP4INT1MDnji+IOOwgDQGwgQ2TDzzgudCMDtRg76EX/QaAEQoucKHyfLg9G5Lh7tinHQdO0DwL9lB7NnDA1lP3vUHEQfYTmP4M0HfF5xuv/IGQoh6iQAD0cXGGV4ig27CvPv9BxCEKarABF9x/xT9eD3rxE4Qb9UCBANB/Bh/8w98YkfW3xYECPtA/D/9AClUQfr10CnBwGtxAAHtACNzXAQG4bBJxgBTweFfAbOJADWeAC2xwCtZHgLkFgUJxCl9wfuUAga/HEBkQeuIQCrgAgANxggsBglTHDb1ACA5IEO1nEOqgECVAMhx4GslgAgdIEMdmEH3QbAU4EjnogQNxCi6IgybYB0OYEBgwgSXmbaRQA4lAcQJIfQLhhesnEKdAAUcoanPwD2bQbq/Xc+DHDT6XCAMhg02YAWUIbz1QYnAwBGloBrV2bFlIClloa4nweU1oEHB4BVN4T3IIErZmBkP/kIdDMGuf93l+6IakMIgC4YE/yBA9GBybSBAceGvLVgWf+IX3d4pxiBAQuGyNB4gdCIpYeH9mgAGOOAS2mIZ+mIuUeGvh93qxFh+yJmuxFozDGIynQIrGSGvGWGu09g/BSGvI2G4CAQfDyIrWWHG3dgpmkIb3125u+IW0BgcY0Ad94AHkGGu2loWJAIj/to3ZOBCwUIFFsomf+IP6t2z6d4q9Z2uhWIgVZ4AvuHesiIb/MARoeHbsWAPCWBBHCAsDMYzKNn3aaAYF8YsMkYhgQY0auZEH2JHU+A9DyIEHyIE/SIoyIYMgSGsYgAGwgAEKUY1Z+G/aCIqLaBAuiRmJ/4iRITmSGsmBGBBrxViMzgiSRCmGJPmQaDiSpliImziFwggLULmSDmmTHdltWth4BikRS4CTFVmIQ6mUn1gFQ2mPJClrJtmRywgH7jCN/wAD+GGMzoiNzmiABkmR1MiSLbmSN5kQcIB8y+Ztc4CRBsGE5yGWBdGMYkgRYlmK/+AdSMmW4Hh/ZcmHdxmVejmOa0kGAnEFUzmVYXgQNflcgikQYgmIIOgOQxCVecmSoEAGZAADrwkDnAmVFjmaFjebK9kH7gADvNmbMOAO5AgLfcmYCeFttglibTKbUNkHLRmVzHmZ2+h7fGiA4miZlrmS6OiKEtEDx0ljtqaRetmS1P8oa4GYgwqhmTgSmsFxa8o2a+2mnRLxgxT5c6KIEe7Qne5HEHuJI55pkwOxnzvhkvgZEgAaFHVYEOaJhAxBnP55IRRQoB8Beoy5bHAoEPtZod5mmPK4EOjJEgOKK6DwkH7wDxWqnioCoUVCAR9KE2XYnzqxooZROoaJGgeqE/MZHC6aE0BpoSAyhCaKESkIbwKxg0GRCLWQoDORo0GBohZxhv+wlQVxiS96GDCqEkxqEWspEyPafhsahyN6GlewlR5QgVU6JRVqEPEINj86EbAAAwJRoxhBmPc3lRjAoEDkpjAQogKxBF06EFn5Dz3opgeBAfKYpwUhqKk4lHv2p//ZkKVUKBB6WhB2WmQ9cIcHcaMV4aT5KRDCuamSiqkEAap7FqmeahGMqnxX6qnfgBpyqk5gJh1lek9WGHqxWqqHkaoHcaYX1ac8IaoNAQcesKalKqzScQq8ihm62lBL0ImN4qvHwg2kyh1fek+nGh1IWhO1Gh1DeKzvhqsN1ao6Ea0TQawXkqzcIa4TZq4zoQ6WWhFK6i/XehjoqhBLkILv+m1LMKsT0aHfla0koa/3pK46oaILEaZEelzxaqsVQa4JcYTqEKJWSAbtumEg6HNf6q0UsQT3inYBAQAh+QQFBAD/ACwAAAAAqQDZAAAI/wD/CRxIsKDBgwgTKlzIEKEYY2IaSpxIsaLFixgzNnxYQaPHjyBDirxYwVg7ZyNTqlzJkiIIG+daypxJc6SxWzFr6tzJc+GaWx17Cm1ooyKqoQfX8EKJtCnGiALFFLUBtSjDohGlQi3Y7t9WgyiZGpPDNKjTsxbNDvyqUe2/c2Y7VoiZL8k5uBHdoqXJdmFWuXkJVuh7MefcuW8NrpGXk/Dex16jCgQsM2ZOywSxXIo5WKBVyKANqjWbFaTbwwP1tGqsN/Te02KCfu3ouKLbuxUqPFsdFbHr3/9oS548U+7bdP4Ox/73GTjGNDPZ5l0eEvNAMI5yD+7Y3HlGLClbb//PWvvjrewxqXtfH9l4y5xp3rSj3RE6e+etCYZImcaRGLz53YfRGik5hgWBBkHwkRjyBSigRs/wl45AChKEYIFvoINYTg92qNARAu13UYYOegiaHhJt49EbvJRoIlIVLgReSv7Q4OKLFtnnEYIIlhfSNlHciCNPMwqFxDGyDelRGhGl0Z1OE2aUgzy5RaZkRlA16RGKIH2lXkGLVSmGj1cyBB2ZBnEpUoSCKbRGDlUyWeZzWUGnI5kEguhRPg4pFEIrcaI550BFrtWcVBbdIpGiYPil0DPJ1TcollHpSJClCRGIKUNq/sNnb6JZCWluYsg56URyllqqV/bZOZGiA8X/qKdCKn7a5nYD5YZdbKueStGZazFpg6kDMQnVhLb+A6tA6XRKkVvLdSbQLW8st6mvZoIkIkJIVNQXrh1Ry+u12CbkakGqFoRpt0r842xBRWJ6x0TS/hPfmPaWK9FWTPZbmpUCkWtQr+5q9G9wAr2RhqT6SrSpVWeeW1AIhR7EJkPLJkQZiww3XFHEAhvUqFAsjhmyxw6dnOhKFbxBw5coMwSVpSezmTFf/1gAAb4xUzQsUioXtM0xYwraM0Z6vKusREo3ZMwPPB/t0bYSjYzQMgZFOdER8owppNRpDkQx1QcpevPHDa1xCb5Bgz2Q1gJdeBDcA80rkN0HYUF22jmw/9222xIhWLFA7Q4kt8wLhQCRloA3hOLgBdlKt0VFxpiQHv6w3fjZBNE9K01NG/SMf2Ny3vjbCH0+ULuFMySFnxRBUG3ppntc+0GqV6Tg4QJ1a9DeB4Hxhldi3H76QZ/m/g/euK9ErbHGH28QiMr/03pB1X8UH5MV/A247wZdT9DrDKkoENbPKYxKbk9K7xHz/BFkA8cVMOV+ageB3xD5CInvrWf/4JgzKjAE781pcjtZBv+egwqXaed++RufReA3kmHZwAJBqpL7otcUJdxBRTa7hQ2G9sDTpYGDq5PCHfwXkgUm5Ba3SMPT1neUnkHuhOR6HQUTAj+8QQ4jMLwFEv+69jOUIVBRBgzfQFyIEBQqJB0wPAIIlOXEKyVrIGdDgvhYSJMduguG+TDGP8BgNbCFwGz9e18TQQJFLPhDWWV0m6VExEXrrfBuXqTINvLIrTOGwBE2gOHxYLgpPt7xH+Z7H+v4SJB8pOOPNgikByCIFiYuRA/DOyElJ2LJgzDyIxCwQhA3yRLxJdIjYBBlIDd5BP2triF1ZEkqwVBEqVVvcKdMSCyt15BcfvIWVoDAKknZxbARJJbbQFAwA1nFnm3xmAe5nhel0EmMvGEMoySmQqRQx09KZIFMbNQbjiHCZmqzIP6r5kF0CEtyDnOTuZyIElQIEnUOZBs/YE4cjzb/udBRZJ4Cqeb1NrXL3skDjsS8okDiiRYk5ICK54ygRAA6k3w89Bb7JCZDDXLIaPLRn+1CQsXWIMY0ZLRhChWZQFKKEG9er6DGFJsjlGW5TVaIdxXxZkFe58J3YWGmJo3oPxD4EXouz3ANsRQmp+Wxk1LkYgzxX0dfuZB2bTREb2CUOYWqxItsVEd6sAKFtqokEDlVQLMc41kbtlaLsPSfFAGmgsBAVhNlTyBtTQjwEHLVf7iSqTcDJg2GWlccvbUmfzXXssymozfMNa+++qFHlgWBmiZlIBGCAKxiuFlNZswKUTApZLkqEbIpLZuAHaWixvkPCIx2SOBpJcaakjG6/9J1aaoN4A9ES1qabKpRI7Pt0qa1jYOCwbJHK6wsMapWMl5njEsrLl6RGzPbMgotwIWudss4siM8dIxQ7e11s6vd546WjOhFb9kUdYRWTDeiBMJpQ2ylUPmuQbKRm6JaeyuTlB52pWJsLXX5K5C77ilTAXYtgdHyOSxYgEIDXvBQQmC+40oYNA8eY4QvzBM9BLi8HD5Lhlsb4r1YgEuVLbFC/PkjNr1WxSsxRoUsfDrLblh0NdnnEVz8YhiP5Ahccq6Ph5KPMVCox0MGST5EJOQkE2kBeEWykzUSAgSleMo7CcF3r4zlmng4Vl2G0ocVHOaZpGPMNy6zR9KRyGeEV//NKUmHBVycZjhnZMRctrNKEgmBN+s5JCN2859XcmKBCFqoVMsniwuyaEZLpBP5FIjSxqA0PRhZIpG+NJbB8QCBPGAZRBh0SpaBN36IetSdFgg/Vn3qkCzDCquOtaxb7ZFrPOABd7g1rnWdalpT5BRXgMYpTgGHYRO7CsY+ha8ngmxYQIMb0K4CtKdN7WU35BTcgMUCpo1talfb2gtp9h+qIG1vU7sG4FYIHEiABiYIYwr3mAC5zc0NUnAj3QVBdgeYEAM3fCIBjchEOMIRjDJg297cqIG98U2QU1CCCfrYxxbiYYpJhKERA59CFUhRg3rX4OMMF8gpRFCPLHhh4vH/CMMkLI7xcNyj3PVeeMhhgQhZTOAR+5D4ylceBoFPAQ3YVngNqhDyf7xgFQ5wQCzcsI9GqHzn8djCFIJQhmhDO+RwYMYqmMAEpUv86TxvxD2KIQtvz5wQHCAAE2zhAJM3YucW30cMimCLU2ycFEUXQQRM0AsjGIHtEX96GOIxhSKMwwUbr3fRk0EItPed60p3wxa2sI8soMEWLhDFKUBedHFw4QwC4MA7vkAAIzABDbGYwAiYIAFRoOALii/6P07BAj6cIBRc4MAqerGBehDg96Kgg/Drwfmic6MewMgFAnLBh9wjggXveIcdpk8NYCQD3bIXiDiowfwTnIAPHAgF/yKkQX5gOAEYbcB29geiBTvwQQACYIMAuBCKPexBGgg4ARdgIfP1V0EEThAKbDCAAmB738cFbEAPpGB36zcQp6AFwLAHuMcFXNB88UcJpNB/GKEO6iAQsIAtynYWWlB95CeBXAB/m1d8FIEBFGAQoFBmZUAATvB+bPAKNrgKVfBx2FcRLShq3PALKHACr3AGRPgKeVBvsdcQ3LAEPQAHtCYOopALbECEZ8AG/5BweFcRWdhqp0AAwCAAVMgBB3dvveWEZ9EBdACGZ/AKQnCFV/cRVwBBZMgSpyAKfFCEyeCGIbEEg6YF0kCEbBCCCqcQZBCHDDGHdlYGTjCEq7CFif/QgAnBDV8whZRAEDsIiQbheWdghgLxiAUBB1uYEB+YZDvIiQOBbltYBSzAAYhYENzQBxgQinaGdx9nb3MAB2YABxgwBHNAhthHCS9gEHNIAT3IHiG4EMfmHNDGcfbWcWZgBr3YcQh3b6fQAQhBCkswiguhjUORbN6obOA4bLN3b9R4hQTxhiLniunYcB/BjNOmcNMIbR+XCPSoeElIEH1gih1yjOvIDcrmj8NGjdjWbf44beYIjgNxdXNoBrPHkGQYikS3kAmZcMvIcRRpBkOAAQlHj4mgg+goEBggEWTwGE7IifqIjAkpEApZbeDobacwSbP3D5TmhgrJcf+Abtz/MAe5+A9zcIUdB3O1yA1D4A7uMAQxh4SJ0H/oBgdDsBDc0APssBdwMJVUOZUYMJX/UJXFhmz8uI6HaI4KYQZkeIyDuHA5iW1i+Y3DxpTuMAZj4A5wQJH1lgj35ok1EJdzgpD8SGx8WWzFFo6zZ2wCcZIYcW+1SHT/gAFj0AcDEZID4Q4wAAP/0JYeEJfQRo94x5B9cAWt+CJOiGwO6JWBGY5qWZWCeZoxmRBdaRBm4A5rsAbs4A4J0ZZEOQRmMGwf15P/AB6EeYoNs5r/wJBOSJolmWwhKZnDaXf/yI9beAqwAAMLkA8LAAPuwJgIgQFimXADeU7HCJz/gGyIOYfG/waQszeV/5iOxNYH1NkHfQALsIABjnkQcVkDHQlypxCfCdGBEdWK4umBDnl1ZoAB7vmeBPqeAvqe/+CeCQqfPumJKqkQV6CfF9aZ6diLcFCg8JmhGJqhVwkHOXiJ1uaPHEqgAsqhJeqexXaPCWGIdmaVB1qiB8qeVzCj7nAF7+mdvqKgHhgaTTmYB+qefeAOoLAESxCZRroEoCCbDYGfPHFvZoij/yCLAnEFnAilB8GNPXGhQQoKMEABXeqlMECkLygRkpkSntiZymaGToil3UkKfQAKcCChdMiOLeGYu7iloJCnL6ikaAEHIKoRf1omJemEPTqlM/GnkomlI4Fuiv8qYVDGDhxIhhS6EnzIEB9opSqBqUKhotbZE/zYmxAah5qaEkzaE4zZA03hoCGBmJNSqalZjL5ZE6q6E6WKFKAqERiAqjvhiex5byz6D7M6FIgYh2OqE4V6FjsYgokQn6PqGrVKE8dKE89KTMX6DzDAmI7Jia76D9vamATRrRQACs4Zmjs6ZViKn9WalfrImGUKbgz5D3KKiS44Eo1qZ+nqEbfqZM2KifXqrTMRrKRlhv2aEftKEPlKTEdQAhPRCTwRqKSksPfxrj42kh4Bkx9xb1LaM9EqrwmRAdOKEJ26EwcrYfd6H32gmxzLVRjAmBt7Fih7NLBKSn7gHe2ashBe+rE2axHA9g8l22ohW2IASxO/+msx47C+wqrLpqsEtoAZkbFCEbP4RrEV8bMQZLQJYbUr0bOkhHdO2xIFK2F+ELQy8bUS1rUiMbIqRo/XmJUYwZhaa2f3VgtsC7ABAQAh+QQFBAD/ACwAAAAArwDZAAAI/wD/CRxIsKDBgwgTKlzIECEWXhUaSpxIsaLFixgzXvzh4ZzGjyBDihwZUg8vjyRTqlzJMuMYGihbypxJk6WeMWJq6tzJ02I6nD2DZkS108bIMcecCV0q0ahBozn/iTFKdepApxJzUv2HlWBOoggjCgxxqYJYpUzTjhQTMeo/sSnPRUR5DiWWsmzrqt17MaLYnG4Bw8VIV6DYmAND5KgQFTHfxxMZSxUL1y3ICh79FtTT6lxex5BDZ5Vq+S3Jw5qftWI8F7To11IHto0NeGDOwXGf+WNdVy7s32Enm449nCRiCLvzYgbO/CBu28SjY/Tr8Rzy6r2brwyRsrR0w8VDev8E4wjuc+0rIaiU7P30P/LL5bpGnzEdzfYE9ZC8Vf4w/f8X2acRf+2cB2BKAgqVD0hpOFJgeAeq1FVNWBSEhED6VZTGG2xFuNKC/4xB0xotNdihhygaFAKIIYnxxoMpaseiRgYaJIYjadQYo0ZR5ZRGRiQSlCBG+Hn1hjaSQbgjj2nYIIaPfBVp2xvoPAnekiP9mEZtoxH0jEhmyYYQlYy185aOWEr043cTJsSdRbcklOGJCVFp5ZlpfuTjmsRJOZN5dUJkZZh5XvTmVd81WREYCJXG6D/qLcTlQG/QIMaWpsVZ6EWXdipQe1YpdOFEmir0l2bgVVrBj4RuyqmWUfH/aeOiCKXzJUHb/JOrQmwBZoGlW7bqqkVuYfqpV7L+qN4aR7h5UKSS0vbcr56iOexBpZb246X/NBkrRkfM6JBXsxUkxjZydCrstRVNaq6W3xF0aEVKECQreINVYMwx3K7LrkHiCnSvQgMLFDBLbYmxb21+/tuobWlE3Cmfbf5ToVcZPXolQkjwG2zDDiPU1bZSGdvtsz0h8QO3SobckKwgT1TwRznIw7LLIHlqUKkCDYkQtCPlY/PMODcElUJAZzTqrBKtccnNRTP1o8a3jrRGDlAXDXSQe8Xx0dUsxxx1Q/MuRPRAyxDMUAit3Cz22AYljdCbcv8jxT9K3JH3HQeV/722MW5XDLdFFxO0RuEH8V3Qrhrp4Y8Y2Z49+M4DBcl1QkmXrbizA/G82eN8vs3u2VUbvNObnnvpCOTQTa7SwUKu9MzqOR7rOkYswn5Qs//4jOtBGSaUTn+qOOOMtbdjdHdCBy8vEO8NoQKfM7NIUnzyCEn+z9IUcf+RUah4UB71lsyCFvYM6b75RfVe1CQqt7zoTCrKWI9+Rd4jxLfzKa1pQ/ztOIcqZjGLf6Tufh/h2/pGAoZbROx/b/jHOYz3D2cccGx1o0n70oYQDhqkgU3akA38hUCCXKxZ+ZOIFNo3khCAMH7vQ4UM78cnPgVsgT3RmxKQAAMI3AIMNwBhxP+0FzUiDkQKesOhSPSGECV0woVgAIcPb0HFC4bscgKxokD2VxD+EYSJH7mbEpWQjy9ZYYpVpGHnmvjFgbCQIG9MiMYW4sV/3KET+fCAFWhAxRIK7I8DYdxAlCiROBqEkE280BkjZkAt3i54bjxkIbP3ESUcARw0SIMDDehHgwhyIF6zG0XW98mMbAMcY6iiEYtWsDrCcXmGRIgrCQLLhDhPCTMYw//6WMID8k0JsURkQWIZy4rcIRs/+B8n/Viq/HlwJrNESDbkoclOIuSTxSykMLdYkWysYQhxciT2SllJhIiziwThRw6qGKc5IhCLPcnmQeIAgkZu0prXLMgCybn/EEP6jZsHAcc6VYlPhfCzjQLJZt4Ics555mCXjCxoQxY6zImEUiHblEIOGmmDVY5TofqjiDj5dyElPJSKEbVmkLwXTIOskCFKhJYwUTjQOHn0doz75BgFEs3N7ap0R3TpQPSAhI1u8qaTS6Ebo7nEQQbSYK0wILwkalCnhjShGHkjDtdgDKmejKoJOoJSDZI3eSJED0BlCBb80S2kJg+eukrITvG2PhyKi5AhYGvE3ClR3ynPIvVaYNVC4Ij3uJWqDfHiSy8SKcJ6FW4Z3En7tGpHjITgDRAAQ0oRq5Zs3kIPVgCDZhG4oIaCZKwL4eczIuhA04aMHQjhK0Wg1xBy/yphG0gIlx4ayMk4rbatso3agkB0wOBOZF60VUi9tsHcI6yBOw0MJych8IbWVpOzIv1IbsP1XEiJNpw8oy4VR4tdjBg3IVgIgX6e8QzRMkpT7x0IGKr7Q16WdybPyKx73amx/kbwsVQ9b8ZEK9+CMGq/nePvGzSrSdcWTcA0+WFse0spzd4TgfG9CIQvUt8s2vdHtwhttxwcMgk/6sD7TXGEKbzMqe5Rk4dlpsaku8w1mpadOM7xGRtZQnFxjUQkKhyQdWeQH8P1IIhDCDhIpAe/3pcnyS0IOJoVgrQ+eXscG0iUVQKOsVjZmlsGSZgrsqAu/yMEkb2ylidC5IqA4/9CTVYzbKYskDTLeSlWaFZ77yyaOwTJznzuyTZ+IBD2IvDLNYHkQhRtMBFBCtCB1kk+CP2eDVNVPemYYwbTbGlIedpilIYApCNNkxCEetSklkkILpbZVKslBEFCq6vTgoUg5XfWTFFMnRGN65nooZ7/MHSvg7KiXQ87KHrY6KOP3RM9dLXSzOZJOp4t6mjv5BkW2DWqra2RaQ+E19weCbYHsu1wZyTbdTa3r9H9D1mrGbZDvYijFzLvhIyB3WOAJKUHkm85TSRDjK5IvX8CvLERwcz/WAYR1N0SDSCcH/xgeEvAoQGBQFziK3H4QC6OcS5fYyAP6LhKvgEHgZyi5CL/J8kfUM6NKqScJCQ3+SlePpI/zPwfLecGN2gOkh7gXOfcIAXQScHzi1RhARgAutJ1fvOiS4Qbp0C60HVOihpMXedObwjQ1ZH0pddg6VlfCNCh0fWr55wUVd952BEC9SqoQwdVqALQTyH3oat97QaRBRpi8IJBTGEKkai71++O93+cogNGiIUb9hGNQDQiE+GYAg/irvSpF14gIqhDFvaxhXiEYRKTCAPkwzGCUwjd7JdPhh1G8IjOb+HzoBd95IkxdLnXoPBwWMUvJrD5fewD9qB/fDiCIPepo73w9OCAERyAhix44fegj/0WwhEDB1T+8jLwBQGYYAvW7yMe0Qd9/zzcEIQinCLoVi/8Kbphgg0wQQJMUDz0o7+FexQDD2XQefrxDgdcEEL3RgB/igd+oTd+9ycB4kB1atZ0LQEHrxABJtAGBGAEtsAEaKAPnLcP+oAG4yABopCAhLd2p8ABr8AGzbAKG0AALsAEDjACLugAdSAKKIAC4kB0IeFzvVYFGxAKJ3ACXOALHNAGdrAB9VAPX/AFdJCETlAFt5cRKEcQDMguUSgTyeAEuXCFfNAMQIgILPAO72AHTkANTrABWIcRSxBup0AHwMAHPcgHXMAFiLAH0jCHTgAMJwALISgRpAAK/4AB5tYBdHACAjCIbCAAbLgHe5ALe8AFrsANTf94eQRRhYjABiUoAFzQg6HABwJQDudng3I2hS1BCh3gBNIQCm/4hm74D21wCqwYaC7HE1pAB3MoDYhoigIgAo7oiZBYEGXgAnvghpYoAGzABXBQdY8oErp4bL9gB1wgAK/QjGzQBo7IDYnQEDjodB2AApr4jMKIi4lwjAnRB2sHB6IQCs7YjAIAB7m4iwqhBcDABa8wiKuAfuBYEFcAC6nnBPAojJTwD8eHEFVABruYhnxQiALQAf9QA/VoEX4ocsmwB4XIAQKhkPVoBvjYEBcpGqC4IwspDtJQiHkwEN9YEEMQI614c62Ic1CoknmYEvt2ETv3j+C4AYOIkAhxCuL/yBDq8Bus2JM9CQcn6ZNAp5ICsXMtuRMzN3TGCHUFIQJcwAEbyQ2gsJE7YpREWZTnl5VQh3VcOZT/YAYyAQcegAFmYHqOqJDcMATuMAZr+Q9XEAqugBBXUAKnUI0pAgd4aXgK4XKE55VLN3c9OZSCeZUFQZVQ6AHygAU/0HVfNwdD4AGQ+Q+RKQT0cBALgHQKkYy/UXJ4iQFw4Jl5CZT/8IRsdxAzB5ZGyXSGp3QlJyKoOZRCRxCPSApwMAa19gNjMARzAJhAVwPnJw6kKS/Xwpl4eXKjCZTGqZfK+Q+vOBBHmXMT6Zz6x5WsuHNNmJpiOQRmYAb693VU15tV948E/3EFOONyTUecQFlyPqmeo0kQ5okQ4OiJajcEM6eQRHcKZfmX6Fd8Zod2iWCDNpicCMGHhbJzTfeKdNeT7cmZPrmaFqGZAjEHKvmTxVmd56d/xpgI30iNFRGcODNzp2l4PtmKeFmWN0d4KakQcGAGn4kQxfmdU5d+TWiY19KcIXFyQwALZNmeKRp0aleGAzEEGNAHRJqRAtGQfqijGOCZQ4CXT5iiLpOTRpoSDZmUI5qSyTmkoHAFV0CkXmoQMHCG7uAOV0Cm5DkQOXkQU7oXBNqQ/zCSMuGmFQGiBJGaLMqdJwcLfcClXOqlXAoKMEAQAvkPoAAK7kAQhqoW5Hmo0f95pAVRcqk5ERSwEjSqEAxooEPgp1vKp3vaB+6wBEtAATAgqmf4D4zKqAdRqi0hpyFBAZOaEGuqkXDgpXvap35KpH8KA2FKoDxxhmm6EomAAYYJB7H6GEJ3CkPKp13aqcuKq8rapSVpNd/wDwJZqSnxqgz5Gtwwq2RKq5xKq0W6pBkRmwRRrDVhrRKRkx6aEQt5EE+4c7NaqOB6BVsKrp6ZERhAnjspFH4gEOaaJ+4AqPQKrp5KpEu6ohShqnzRrjVRkuhKEgGrp0QqpLAACyW5rmqaAT1BdPioi35YC7CRkR4wE2mKcv+6FIQ3pO2ZJsTKqgdBdEdJEOoKHDGLM0bx6rIDwav/kJH3ShAamxDR+g+Biqpo6pwCAZbmlpEXSaY7a6o7Gq3ESqgGcaYp5w77OhDYyo6W+hFBq7UDMQcYKxC/ym0167UyIaHsiAEnW3SdYLYN0Qnw5rYJobMe4oh8prBhd40TQbVyqxBE+x9DULY0h7SRtrbawbAHAgoZgLcTQbeuYpchs3OD2reFgrgMYQY2mieOCzeCGxQVixF6y3Ob2xBVwLfDArkWYbnA0QcPS7kh83UZ0blCUQJ9iHeje2eoyxz4yLidVI37JxS8axBZ67oCEbquK5AYcLW9ppAJEbYWcQVkELzW5nL9ShEBAQAh+QQFBAD/ACwAAAAAsQDZAAAI/wD/CRxIsKDBgwgTKlzI8GCaVhUaSpxIsaLFixgzZnwoRqPHjyBDihR5C8S5kShTqlz50Uarkyxjypwp81arjjRz6tx58WFEnkA92kBF0UZGohqdCbQhTGnQpxTTLBRj9B/OgVdTtvv3MyEYR+2cOYVKVmWFjl2tpuxaAea5W446noP5j27ZuxdxVkjLNStGmBHpRvz5VcxcvIg9nj2LkK9igyfhimlrN7Flho65ah4cE2bhupUvi7a4d7JfkJy5SgY9ujXDqz87To6Nsq3Az6Fd69ZMMGtqgXpHwm2XeXdMLDNlYy2OEffP3MZVehA5eDLN4QWZR88IAaqehKclfv+Vem4w9O0ikVNXmO9g94zDu55Hr/vZv3RgFh7xOD6tdvoghRfTGiHFB6BMBP7z3UohCNSeSv0duJNUHqVDEBYNGoRFggQhcRFcafwnIUoCekRhRSUSFOGIMp2YRoqX3XJDGluldSKLI10FI2L97YUjTTacWNVCaeQn02kg1ijijxgZdaMYOw7E4URGYoZQj0syiZFfQZZlmlV8gYhWllpOJMaLN1olJEW3BEgQYwONN1tXaZap0ZkF4VQnQtukNJtyHcnJm50qvQjciX7tyVJwXMm5F5mEMoSmVUMaKpClCAIHpqYDibkYpJG+1ltveF6KkHoacRgRWgOd5ShboYb/NClWiP6TZp8CLYhQhgfdIZASBq1a0C1vGGpdrBlNV5WLtirXrFVRPmshr6QNO+NsgyJrkaK09iYVpgZxi+JBYhBr7GLafvRkQRQ6G5QYYBT7ZbopGSrufR55OFFEYmZL70j3StSmcI7w4u6/l1VJ0H7wFcwqwjJZOJKvFhFrsFqgxvpgiwwt0/DF0UKMka4HUdumuHHE8Y8UFb8BssgqkXwQFqgidIcSvrKs4UQWHwxzSlMKhCq1CG2MESppOJKGWFkN+XNFChNoNEEcStyQxwopLBAqFSTtTCpijfX0qQgNTJbMW3NtgyOqKDOLJ2KN/eFCUwtEsUH2EYR1RUPt/5WGP11YogzYziAlt0gMW1Qzm0Zx/bczkgyuFJyHa5R4RncLpLJCFoKRRt9ep5KKKs5UgIrhlZe90uV2G5Q5QRB0BzpYcZd+euoLmS3QEaxrRLTNBuH3z1Bw9W366V3iblHvNr/+UQjp3NJmvJ/bYH0a2Cs/UMAD4brTHTpDD8YtELzxzy3Yp+/0z0GfryKfI/WpM0Lz/1pChum8Mb706Kehu/YGmZL3oHKHO3RCD7cAgxX2d4sgZQ+ABPnfToC1ECnc4QhjyB//3EcVCFKEguC7mUxeV8AjYOEG/EsfuADov4ngjH4GoeA/fge8+rXuCAY437dmBcGTAW8izvtgQf9k2Lp/GCB6/bNBqeTWvk4thIgogaLNLPiPGfxggzz0oEDyRhDnSbEiElRI5iw4g388Q3pKfKAWc1URYAVxZf8gor6GaMMp3mEGnWBHm850pjBWzo9i/GKvfqUQEC4EfDPYxhE858AWrlElIqxjRpaRjX90YgzpWyIEuXcRJVCxIW8sCCXvsI3vqBCQAISiJCciBUPC8GrZMKAesHcmTv5sTzLcxioLUj+Kec+NGrnjNY4wy/Rpr25Cw8gAD7JMjShhBkggpgq1x7yMCFKMLjRINpSQj3RMczqPXNwhE9JKidgSjjNQwhogYMxHWqScCLnmQPZGziA+cxtYOJka3Rn/w2YyRIqh1Nqv5ne3ZxKzfxQSqBZZ58+UVIlld5ufQdnZTn4WBAlzjKE8KfIehvjqmSFAn60sapDEZXQgmVtmKEFSRpGeE4DIbIgrL0JQgmwjh9l7KQRPGshd7tKMDNlGPqzRP5Kyx4UbjWMbCxICK/BCjahcY0eDOciDZLSO5XuqTj041ZB4koIv/Ed7dCYFSepPekYdIf08WdY+SVEJStAXBKwBATAoNK3WFKJAtgEsuMZRCX3SQ37ixYsEdieqeFVmQQYIV7/+1a/5+E6bLObINYYUJUeoG0+V2lhC5k5/2JssNf/BsPxIELEHWVDNNvuPX3o2IVIBbQJthb6u/x6OYbPlz0AkhpzVWpW17rtUkW7guR26E7VeeV+cGoIcPeTtsLp7IGinmTpxZuSuzeEfWrc3sBae9YHYhViDoimef9i1QKicrP9CS1sKTRe5cquSkcIbkzSpd6T/cBltLXpe+h4EvmAUSHTzm5/1AvhwA9ugdrdLFtke2KjjGx9Q3gBddwZNnBsaiHqayNyCWFcha7ACgWiWWMvU7QjgcFBM+Qlc0jJkxR9JsYtLPJEWLywjdQPHfmBMY4TYGHH/0DFpq9njhBD5xjHeHY+LDBUrqJjJo3GyWD8M5QY3yLlVvgsX/2GB7zzDv1nWSTossEXbAhBtHJ3qlidiZoTYx/8C3alrmBNjjO6cd854MYaFYodnvMD5H3zuc1mMkas1CxooZAa0oQ+9k0RDYNGMzkmin9HmSM+E0GastKVjYoE9Q3rTnN6zpkGtEkd/mtSlFkigUU0TTK+a1TKxQN7QDOuUdNqMtO4xDSuSa4Is6AcDGYNALCBsBRUE2Ajp9VP0UGxjI6TZ9ALHA/5xB3rWeiXg0MA/+MGPa8sEHFjjtrdZku1td3vcK7HCNew2bXSn5BtwEAgcTuHulPwh3v/gBjfqjZJ7C+QU++a3SPyd74ALHCR/oHfBDx4SgldB4Qz3CMEBHvGPEFzfFZc4vjGe8YwkXN8gN3jHKfJxfZMi5CP/l4i+Pw5wfVeBGy1P+UL0DW9uvDzk3CBFDUQuc4Louwb3xvnDT75zUvS8ICEP+s6FbvKj+7wKZSDGNUpBjJv/fOk6N7rTT5GMIsRgCkCIRDimMIGX77wKJ4/50cXxixG4YQuNWMEkGpGJsfOAGzXIe85zfvQOfCEWXthCPOIRhklMIgx1nwIPzJ5ztGcZ3yqBQxtI4I19bOHyhjc83cNxD2Lk/OTcSMRIqgB5iFWBJdx4QS/QMIJH7MPyhTd8GBox9iBUoQakIHpIlvAPMvQZDibohQOYMAJ97IPwmZ9EPLYwhSCUIe+4r4FGjM57gpQeyvToxjuYIAEmxOL1sZf9/xbuUQwm6JzvMn9BBDjwCyNIwAFZcEMjkh8GNwQBD7awukYyAOpyRCD4dVAH7zcBXlB4YRAPbhAD+OcCaCd9PScEhEAIvtALdWAERjAOxecG+6APIzAOEiAKKAAHHFcR17dpIsAFryAAzdAGG/AF7ecAaIAGTFAHogCCX0BxKdEHfSYO0sAHJ8AHzdAMHLAK77ABLbgBdEAHdkAN9QBxPXcKXwAMuZALJ8AFzeALHIAIRPgOwOAE1CANHcBzDEEBOuhtHUANP/iDAsAFoRAKe7AH0iANwLAHQiCGC8F/6MYNIuAEXMAGAsAGfuiDb7gHfMAB4mCHH4GIj1cPwNCHgP8oAD6ohs0AC7k3EhhAaqeAA3MYClzQiZwoAALQASendQphdJfIcB0gCnAYh2/IB//QBnjngE5XEFXwC6HwClwgACeQC3wgAJQAcgwBChIBC7X2C++Qgmywi70IB4kgerN4EOLwBch4AnvABW1ACs3obco2EVVAAH7IBlToi7mniBJBCr43bqSQDKHwh7woAH2Ad+TodOLAAoDIiz7gDiKYEHjIJKfQj/n2b/+Ag/nmhOgBC73ghz/4Ah4wBGaAEBw2ELJoHPRGb/M2b/5IcQRJH1oAilVIjHk3NhPZjzA3kCT5jyb5j6cXFBn5D+KwjiewCvtWA844EHCAD6dYJvH/VoIAaXAhCXD0BnIP948NORD7lpIXcZMHgXv/oHXSF3BVwAICEAqUkBCwgJQHcY70AQdauZX/YJEASRAKB3PASG+nZwYoF48YsXRLF4vjqHU4AIniUBAz2RBDiR4K549duZVeqZO0+I8/iXP71o9qR4oCYZQJYZZqqXcgl3vQ1wFcwAIQ54CkQIwJ4Q6gUJdMYpSnoJdcyZcL8XAYgAHzFpALJxB5p3WVaH1mYAZwYJYmt3chdwoNGQp54HMCEZqVo4NaWZVwAAt9oJVfSZoSsXH/sJYo9w9zMJRaKZpauZpmIJJmgAF90AdXUJ1XIAT0cBDCeBd+0BC/SRCnR5gJ/wEHfYABK2kQobmZy1meFzEHJ7mUxUkKsnkKOyeby8mcramVQ0Cd7tCf/rkEMFAQAHoXwjiSM0mZA0FvhHkF/9AD8CkSK2mRGFCVokmRBeGZREkQRscNrLmVoYmf61md/XkF7iAQDCoQ20kTEDeXIlF9ClGGGHF9FCmYGDkQ+zkEEwFzcCCaGDAEsDAEotmh+SmdIlqiA2GkNIGgZHEK0+kRK0mjUIqhGaqjAlGGVkqhrbmaO0qefeABl3gFUsoQ8bYA+6EOZLBvaNmiKWoRSjoSp5CSIzmRQxmgRLmZodmmBNEHvNmcHYqjXYmUeKoQlGmVWnKeF4FxFzmRQzAEAP9Hnqfgm9PZB6DAeydqELCQn7L5D8Q4ofRRCwMhnQdilCP5j9ywo6EpqQBKBmSwpv9gnf/AnM/5ql1ZEKyKGOYpEOKpE21KqBmBpqX6ob4JAxRAAapKBiQKClcwndXJntanEA7aqjkhhvQWqJahg7VqEb9albDgDsJKAd0KCn3gDslanWTopwpxrUkqnDhCrQmhoPrWm9oKCsM6rDBABhSArJEqqRRKEC6aEjBQqcFpmlqkrNIJAz3ADj2gDglLAT1gr0uQrO4wnbAgjOwgEHSKENd6sQZxCuYKbWn1cDvaB0tQrGaqDgZLAUsACvLaAwi6qtQJo7cZswKBpFVqaS3xdwoYAArCSgb1CgMPS4Y9UAL72Ht9gJkBy28wh6owsLSgYKYlUJ5hehC8WmsGJ4wUEJr5+Q9GexBbWxAeALCwBgMlWqld+4xmyxCneIrxuAQ0K3NHVhAlMItYebYJ0a8SYqhjE289MLV0OxAZYK59OxLoym/syhBgOyJlyyIwaxGHy3BxexGDaxm5ShHd+TN2qy0RGbhMMrclhrdksbiVw6IjErUby0+Tix6NGytpihCnKxNDa1SiW46jsZkN2nOXW2WZmxBGF7s7AbqaSxCTCmqeWxGRy2ituxL96ntLULhFJp68KxL3qq6spm+eahEBAQAh+QQFBAD/ACwAAAAAsQDZAAAI/wD/CRxIsKDBgwgTKlzI8GAIXucaSpxIsaLFixgzZlzAq4LGjyBDihw5ck0akihTqlwZco0NljBjypyZ4+TMmzhzYqwZUafPj6gqBv35z+M/EC+JKm14q2HSpGKeitEoZqrBdlYVVvCHzujSryqtZi16cyu6cz0HegXLVqKYtf+meqwgd6xFoxXSFk1rNiLctoAn0o3rsyddR9rQFtQbuLHBqW+rPkbJeGAaxHkda644l6zAziMj8r2c+NzfzagNDib8eebldpkrp0Ztd61Y0CQrkBZ9evbKNQI9fPT61nPR3iBfz5XtGyaEkHQhr4Z5yxFs5s2zZ0SuEIyj4gS5a/8HCXw8QTD+xGA37/tWun8QnrP0Dpu9/Zz0xd8fmVRmiJEQfKfffheVh5J8Av3nUD4GbWMRBOkNSGBjWAy3kBgQ1jfhSjAQZJdFSOD0TIQSbqjRSf35dIdbI1ZQookW2fSPTTIyhGFLWnmohz8uvggjRSjOWFCKJDW10GB2ibGjiz+ixI5AYqQRpVU1NsTgR0cchFtcSzLZpEgVSimlZR7K9J5qkrUmUJc+frnQmKwJKRCcNx1hZHhFTRVCKz0W1KablkFG50BRztjfhwghaNCZAyGhxGThiRGCAnT9CShCUwZa5ZyIShSiRVURtyd4ll5KkIxiTilloYR2ypCBCVX/6GdWkvJJKmSmZkTjWJsa9GlIDo6VJmRrtEJqrsnROqeQqcppkB4rWUXXGpeAF1mpuaKaFYqDOqvTGjmEmie2lx4aZ6CGLjUVtWkah+xIcHY70DM5iZFPtbaRi6y8Ct35DxgIgQGwSPnI0y6U72L0Uq8FMapoQv42ihDDBOUgz2quJkwRkRlFzChBjwr0zMAIVeBMBfkkcXKZGqdEL7RMCRTxRCmi4qIzzmBxDM7OqNUyQrAyNHOCB8lK0TISoWKzyfKgkwrPP6ukoELAfVyQEneE7BBCNiyNMxbaSKIKzvpGHWvQFaHd7z9K37xG2KqouazZFjVF7z9XIpT3wwpJ/7EQBAC/lJczOfCSytgVoJIx3U8eRPFMFf6nRzq3dO3iOcbQwLPNitN9EckFHcFglgZpLVIIeshnlDFRuKi00gd7zpLfBuVdUQioj2xoGhYco7gNadhgQ+yyq7SiFEYfRPtASCMUAgyT/3PL9I4ck8b1wa+6ePGPVzS9xBbhHj0Y1B8zPfZVEV88Q/n8KtGKBRlptIMCxZFQPljo4cH0t7xhffbDS9/6JJK8iihheUfzlej0d703jOF8J0kf8AYIE/iN5A5H0J8NHIii9AnQc7b7h9US4r6LIPAid+iE9DgYPA9GhYIUKeFE7rAiC2bEb1mywgNv4cLtyU5GaluKFP/ucI1/GGAMEdQeDBEytJXYMCHLW8YylHCNGUgvgJJhFQXHIKfHHdCCJ1TIioI4keZZMR3Xm5H6BniLNDSxdCFp4hMtuIwVWTEfYFjVuUBokDcW5IkgsojWkHaHbFggg+jz1hIXYjqBZG0mj6KdHf+xDTyKSSAcW+RCCPkPG4YxIfQzCPwASZBlWFEJiOyeJt/nRIRIcQZKeFR5VLnKkHySka5cRjaskLUjPGcqtKxlRrJ2S4MUcyAzyBoq77ZE0mmkkYyEn+mCyTxYxtKZ1ERWCKVXEVL+w3S0U0Ioz0MRO8ZynJn0nDMP4kwZIgSaBNkGPCkSyRlsAwmiY+YSt8n/Em+a0Ir3/Ic+hdkQ061onp1UiRQA6k6C0nOIGbGfRRa6jW1kCXQOBd9EBwLIYvqRIBRFAj8XidF/VKiE4qTIMRtyPE/aEwlYKGlG4wmygqw0IVoz3dBsGAcDWHSmCyFdKHNa04wwU1YHBWkcZiBSoAY1Jo9CnUCNKZBH9fQIU3NqQtbJEFKOkqr/wR0SlidRgUjBAFiAQDaFuQau9g2h/4CoFJYRBynQrkLl8ZteByIFKzyjjQVZ6z5TsjwpPCof+XDQXpv3TUfkUbBa/che7WrYqg6kkUrwh/QAG9mVhNGucX1UyMY5EAdtwx8CG8hH3zVQmZwQgXAtSEVD9Ix8/xhjeqkFmE1k2tmDNHQiFaVfcO+5BnoV63q34C0M2SHT1SrXrbKlpHBLK1185qO4bTwucplVy6YodyDfHYiCskrC0gb3H0gQaf64mYZ81CSNMptRcmF4JTA8bGAAC298BSKfsDLkCABGLBbWS74ZncS9bpRRgTVZnvym1nsE8RffBFLCqckHVQLJQU3aaKT51lK/B1ntQV7GEPgu6wgbtomIW3aE35Jzs0VS7UI4i155yFd6kG1ZhztMFCNhuCnGkIcbm0JjYeL2K90LsoGBWmAey9gnvUKCkL/X25hxE78xUTKVq5y8Ao60IWRkyBtAMOACVjkwdzAGYs/8358cwf8KxvgHdNmMkDnXbiAjnbMzrZAl0dF5JXZmCDji7Oc/T+TLBEE0Q/gsZ0M3xgoCUbSjdWIFBskqzJO+iQXCCjOHdjo10LIAtNLR2kz/RNTw6SyI5yUQMDBzwiIMSZz/tWpTw8QY76m1rVligVbDeteahhbggK2UWf+a2DKxAL2Ojexb0+sZpW52THqdamnrRNn/srZOZm1fbePE2Mz29khwXW1xJ1tk5jaTsdMdk2dQ+xnhZrdGZp06eYOEiwPpNLWlOiESM2SETXoApP+xDCLYWyXLAIdA+MGPg6ck4QtvuMNJsoyBM3ziJCmiQB7wAIyPpA8LEMgpTuFxkcACCCL/50bJQwILaKR85SBpuUC4oXKYa6QPCZh5zW2OkT4sQec8z0gfWAH0oF/kCqAoutErcgWi/4PmS7dI05UedYlM/ek7r3pDQNEHqmt9IVx/+dcbsoSuY33sZIeFQEiRdbQjBBq0oDnN2U4Ktx+EG9CAxdy5UQOo250gNIcGBvgud5qfght1t3sNSEEKMgye7YVnvN9NTfKVyJ0UC4BD4blxeMgnfiUjzzTkT1GFP8CiCnOHPN9JUYMaqAQU6hCICh19CnHIohj3YAQVpjAB1CO+755HCQXWLvIraAwOLIHDLxygDzdsARlhyEQ4whGMKrC973N3fUiSDmxx1GMEzo9H/zwmQf5GTH8KVTgF263P+I+ovAcIIcOf4dALWTxiH/HYQjzCQP5JmD8c91AGv9d6n7cSiUBnedALI5AFXrAP+7AF/TcJ0QeAaHB4hld5GAF/M1UFGIEBzVAPaOAADOgFjcB//dcImTAFQSCAfdd3GlGABWF8f5YHJrABTGALDuAND2iC5BcGW3APxUAChceBQXcKitANbWAELmALI/AIXjB+/RcGbhAERWAL3OB7R5dRbYcRp+ALEcABBFAHSzgC+gCBPbgFMVAEeCABnQeDMFcFHKAL3bAKYbiEaJAF+NcIbpAFDmALLiAK1qd9EyGDCoEBmcYNbXAGZ2ACPvAFBP/gAkzgACMwAbEwAkwgAaKAAihgfVpHCaHAB3zABr7gA++wAY5YB79QDyhAB6z4BVsoEsjXW24oEB3gBCeQCycgACbQDBzAAavwDsD4DnZADU6gBRXxc/J2Cl8ADLd4AlzQDLz4D4iwB9IgDU4ADCwQi2Q3ceJADbkoAFzABmzABaEQCnuwB7mwB/8gAgcoERh4cFpgB6EgjmwgAALAByewByfABwIgBNzQjmN3CsngBHvABQJQj1wAivZYDrAgiB9RA+ogf9ZWBV/gBNXIAnsQCv8QClzgA+7gDtoYdTCYDHaQkPooDfrIBy8wBmMgHApRAkEHC6LABq9gjwiAAM7/CAoe4JIKEZIGUXdm8I7a5g6iwAU1yQc3eQJtcAo1IJRodwpaEAo1yQUIkAt8QAmrlxAa9yMqR4T7sXgCIQ7AcAb3CAxWKQ6TZxBm9yUj15YkR3oF8YqacQp2cJQ42QZ855Ats3NuqXIq55SaQQpVQAD1yAfAwAcigHivaIgJYXw+SSDv6JZt+Q+ACRau1wHheAIIEAqwAAePuRBmMCEY4Jkk95n/oHYjR5pwgAGh93QDIZckMQQKAQt7wAa32Ab/4A6EOBBX0CHZYXwyWHl6aRCeCQugAAsYsJYJgXycl5qjiROmKRDvYJu58AK56Q4FoQ4wiRDDFxOx6JgYEXsM/yF/nqmab0mZDGGBpwAHbfmXBRGasGgQOGCbJ8B9uwkK3ekTsQibFcF9C6F2A7Ge5emZlFmZ8PmalOl7fOeaHIgBHsCYEsENZjChZjCgAhGaZpAMAqCUB3EF6iCbKQGgAuGbMFEDBMoQIioQcMCBVcCeyPeWgPmKm1d4lVkQddeC3OCZo+mZFVqhyIcBoXAC9HAQPQChA6GcFEEGEikQXhkToLAENVqIRoqekzmZ0Xl3NeeCdcd5AoFva4d4kgcHQwAHFOqjZBqabbAHEIp8cAALyomkCDGLP9GkH/cP7AmjqRmUUXoQrneFZ8cNGDB4TQkH2NecQ3AFfUCmirqaPP9KCb1AEIbYmxXRdfLHnzAhg7upEjIIqAUhmZGpEDvHdsQHea03crBwBR+JnBN6CmbapiJAED96oP+AjAThn2yhfcMZE4wJoGpHhKuZnBfhejWQCKtHc3CAqqAACu6QqIw6oTr6Dwc6pQghqzMhrdIKGKYqEH2AdDAwBBW6pwVRqJw3BO6grB+5rOXpo4FKEKHpk9QKnYbInhMyBCLaB8kJC63ZpYA3EOWJAe6wBDAAsMnqDp1ZposqEKcKChlwE7F4pV8ipiNnBoeamwTRBxYLCxRwBUuAdARBBrGnDuywBGSAqDu6mv8gm+4Ak2pAqxaRov/wedi5RO75D2OAnb7/SXrFCQvI6bIDQQHswHWB2gegAKEZMLKnGa8F4bC9pXKhCaItuZo7i5xBCwMUsKT/0CFLAAtL0APiKXv5eRDvumsY+Ks7G6gYYJxUSwZV+w9cew1XAAvwabLXShAkp3Zha2qjebZSK7UY0JsUQAHq0ANXgKgW+5wqercMEbO2ZgaBqrN72wfq8AAZQAEBS7gXa6RkChK5WmVi+g+N67hkMLmIOrDbarEiO6bQmror1wf/4aag4Hhle7a6Sbj42QNkcKZR1wmg0KZmq7duarF9UAJ34HiKirgiIaeRlZq/CrylewVkkKjGa3MY6JyHugQZILVKexMAuT6y2bUMEYsSpBm9Bze3fxc14Goi5Jswc5C945GpFAEHcHof2wsjX0sR7tsYmzsR84ssJFe/poK8jpG1fQCi5XsQ/qtVlqoUPMsQiee965PAN3G/EmGrmpS/OGG1k6oxc2AeGqhVFrwQtXATLLsQHGi9C1zADnWA+5sQTPkVakfBBLXCCQHAGXHAMUgBHUxsNEwRNvwPzstuO5ykBrGw6Xtmw6oQ5yvEB+cHFxEQACH5BAUEAP8ALAAAAACpANkAAAj/AP8JHEiwoMGDCBMqXMjQYAUQYhpKnEixosWLGDM2FJMjosaPIEOKHGkxDYgKJFOqXMmSYpoc51rKnEmT5K1/KGvq3MlzYRqcPYNWtDFUqEBn/25dQmq0acGfC21E9PiP6ECiVC1aNYiqAiqEEZ/lqMDUqdmPOXPOjHmugpgKei7FVHvW6FaFabMKpEpXY1q2eSuEkCswZt3DG4OirIAyYghyhhFLXki37z+PekO2jbiGXIXIk0ODHQ30Mki6nDW1/WxZtOisOWGrjJhDDuh/t11npJpv9mW3jAe2/khbTmXdyH8bjOgW51vTIH8am3Y7d3LJehezjGiMxuKc1q8n/4f6L4RA8wUz+/xnrEVa8fB1/vTHK3jh+CnHqM+Y5tnMiP6gMxx+IemhEhYYocfQfAIaFB6BF4lxV0prlNeQHuSBJYYYAQ4IYUj7UZQOQQgiVKFGGzqijYcffpQhSCfK5E87LLZo0Q8eTXjREQT5x1IaM9ZoY0lipDFVU0oQ1NhBQIY4JHGXSXjkggUZeFFv6e1V0C3+OPkkRkX+YyRBY64EhkSZcenllyAGhaVwmBEERpdsjhRmQVb9tKZELza05EAQ+DPgTXVW9NOLUOmYUIkNnXlQPo6+hdlbz7SyZ6ENpZFhmBEZaSRVfYK0jUOlFSmGHgpoh+lunu4VJ5Omjf/4pkHP6GFlRs39pIel2l266nKaiinsmFD5SpJ2RurREUHMlfYrmtApVOZAozbEqEFJUrnGJZIyNmWoz2Y5LFhl7ufjQHfiOpCRa8gD23PhTnTklAIRy+xACoJEKKydNQtctPFmKuzAl42Zrk5kVZCGM2skkVfAYD4FsEo8ItQVWc44k4o8UTgTWHMQTwSVngc5+s+Z5yYEgVZefeaMKpb8QEPG7zkbckLgGrSyQCNiVPFCF2cM8w/o0HwzRjkr9Ey+A+3LUM/12oBKV+e8PIs82nii5NEFXmRyRbek8dVn53iiCghF/9MVulyLdC2+/+ycdKO3SM0YSs5YULRXqBj/2/ZCb490bTpg1B3R1BXQN/XUG/5tkdMDBa6SHoQnpammjtAgYRpSZaVowJLL+Y+BoSv0NULLJBQCDM9AcMvrrzsChqY2dO44RhX+LJN5WBh4Juy33OAB5582fvs/pcf9KI+z/jPqHQhBLZAUCpWIYDo3wX4DL5dvaDzBx0vUPEHQF1TtQkhEbpAHdSflSNhYeR++StSXn5D9/6Q+UPN6hPAM+2kAwxvC5j35zQ8j6VvI7D6CIPOwLx2O4FwB/Xaz0+nOKM8YEQRvMUEKco1pE6FeSJSghG0ggR3niWAH0QW5o7UwIQk8yPn+oQQRhmQZSugNFrpUQDzdDgJzQwj+/xoyRIqkrhP/QII/DObB482wISKUQrYSYkPUpQ56y4jgp6pyQIHs64UDmaJFzmdD/FXRIMu4gxSWcYNn3CSIt4OjSMR4kPoJRH/8MMARnhEsth0PQ4QCowhrOJAiLmR8E0njP/hhjW1gYWWgCt8YwgY+hdjPkCMsyDJSx0glHOFaTbRR8hZCxzFmBHpxsEYJ85GyiXVRd0VUAiZT8jzoZeMGdyhlF8GYkCRla5YIiaFFsmEFEnaRSbxEyBSfeL+GlHIZcfhHNt6gy1DWqY8rAaZEoClNK0jhjD/5nBMNcsaKiFCbDCHmN4dozWsahJkFQScpk0KRGXjzmBrRnyWnWP++bfyShheZATVhhc+BpE+YDIFnMy0yA0fo8ngXnKdAHto18gmkfAKlaEFBSC2ClJOG8sSIQEMavtOR8qMWKdwtdhbGKs7AmAUVCUkLQj3qPQMMOA3BFKsohZdq9HgsHUjukthRkdT0m0nyHQTS982a/iOaL1VoTAsizCcSMp4KqSk0RYiFm8ZtDU01SFSnypAEIjSMzhyIDaNJw/RBAAwQQE/9stXTEkqVrDBU60LP6NR/fLSUNRwrXi9yVrR61K/Qc6o+B2KgI+x0ejMwYUEjepCV5QORQixnOWuYuiQdgXcTBWiSeoqENdxKYnjtWYwWepES/mMNa+CRL9X4VAP/5OO0WxrsSIYIPV+SsFr+NGwcDPBIRyVTt+ojqkSydT5ZyhKghZ2eNfQAgZWZNGS49VpeJSqQJ57vCNsY1aiypQR/LBC5M4muRLbRCmxu1CBnum5uEQjQooa2IEfIgXvp2UWclmy+I0ECPNN3wXxcgpLrQq8X+duog4ySIbdAwiU0heB6xRR2+hLJodgjjzS8sZIfPMhxaxJUL5LHGPJAMCXliCkEqbcgrjvLTYzxAw8fKmwjVnBNwuaIY3jYwgzG5+vku2PU/qPHKt4wi0PmX5MRmSdpQPLryPNjHcNXIE7OMUbe4EYt4/NEWFjt/jDy4INYYQ1YKLOVecIjcPwj/x+UXTNBXvzijBjgH0eIs5zxyxA9V8TNR8DsnhHi55BYAc+CHnRQDn1ZRdflCIx2dF3y8QbkqVnSLcGCBUJgK0xrpJUWCYEFRgdqT+/kGcb4xzNaR9ZSN2Rl0hNIiQsEgpOtbNampkkIcmDrXAtFWar2tVBCUCEIuFrYLQnBAk6G7J6EQB5xw3WzWZJm5U1bJwv4QbCvXZM1aJvV3J5JPrT95HCLBAS+M/dMQGCe6qq7Jane9rtXMmp3z5veAjn2vTUyamubGoUZ0TZDTvsDC2gbt9nNbkHGIBqGB+wB4LgDEWa6b4m4mR9qqHhKwKEBfvBD4yPRwMU/DnKRHPoBJf8XCRz+8A84nCLlIFn5P7jxcphrRObc4IbNNYKBZed85xmBBRBmrnOgX6QP0CC60Y+eAKUvvSJ9YIXTnz6RK0j951Sv+tWLnvWGgKIPU+/6QpYAi7CLPSHQKDvWz64QaGDA7Gw3iDrgAPe4E2QBdF+73Q3Sg5efgut7L8gfXq73wA9k8HUPPOJJAfig0D1cjU/JKVie88L3BB8QizxIuFGFwXOD8TknRQ1mMvqBcB0Uv6r5SmpA8z9UnuanqMLnZ7IET1d+8qHnPOxJQQqWZAAhFHBcFTDy95zj/vXIHz5PSq9gmsOhDOIQRhmqcIrq/734fxcJBtShECRa+RTikEX/MWIwgkGEYwoTkH0NWJ9z1o+E+Zg+RR0coA83bCEeYQhDJsIRjhFUgf3cUAO9lxGJIBHBp2OnUA8O8Aj3h3+TMAn6x3/pRwqJ8HmzlxFgh0+qhxFV4Aq/kAVecH9bEAYPCIH7NwUjEIC8F4AY0QPNJgKrQAIj8Aj7UIMkWIKNsH9BUAaMJ3oDyBI/iF6n4ANt4ABMMALe4AX7cIMPGAZbEA4x4AD/t37wNxJlJ2cY0A2rYAQSwASxoITxUIIQGA9TEARFIA4CyHsUkYENsYF/o3kGAXj0EAEc8Asu4AIO4A32x4ROGAPFgAcdMAeWpxDBV4W+9gK6YAK9YAR36ACx/+AGNxgG8aAPf2gLycB6QWhzL4ALEeALG1AHLtCFI2B/W7APWYAGtiABLnCJhqgQj8dt9MAGZ/AKvtAL9UAALsAEaDACsYAGTCABooACKCACLDgSPXCAigYLeyAAfMAGJsABq9ALG3CLBFAPX0AHdkAH1AAKQzARbIgQ3EAGAIdXbngQVbABuZALJ8AFr2ACzcAB0PgP7/AOwOAE1PAOVedrb7cQWkANJ5COzeiO8IgIe/AP9ViQEuF993YKXyANAiAAXCAAbACRoRAKJ7AHuRAKPuAODZEP++iKcyBs4mAHy/gKbDCRfHCRJxAKEAkLcGh0yUCSETmRzMgH/yAAHP/QAS85EAqZEC44EJkYf/VADdIgDXuACIhQkTepkzspEdwXbiNJkRiJkSewCqcggAHTlOJRBiggixN5AgiAACdACeunEFeIEBw5ba84EAwpALMoALmAALnAB7BgBms5EXeJHC6XfX4nEGcZGh8pEFrAB2cwkXGZC6twBVeQEGl5Hb33jQdRfRjQB3AAB4GZEHk5EJkpE8mwB7PIBXF5Ai/gDo1ZEGSAEGbwD7VXE1eQlht4mQKhc8oHfP9gfdenlXUBC8BgkgKwBwgQCqBAmgfhDqd5EDCgEq/oB/9QgCNRe+UYm7ZZfYlXETU3BN34ERiwAa/wCnyQjkIwmQjxkzT/kZo0UZnmCQd9sJhs6XfXN3PTeRGb2RBwoAVswJ3pSA+VORF/KRFiFps7AQpF53d053J0t5/uWXlEp3PkuRLPaRDJwI7deQIYYAYL+hFFhwEGyhMNahAEmp8HoXOvZwbF1xQYgAjciQC94HIVKhDIaBEbqhOQiRCql58e6nL/wIb7iXyAh5vyiRBw0Av2SQ8U2iLxeRHVZ55sWZsEgQEfGaCVeZ0iYQZgl5bq+Q95wAYXiQEeOhAxOhCwiSk0R30tN6bW96HcAJ6w4AF94A57yaME0XuMJxCleYUiIAAn0AvdeJdv96IpkQjMKRBB2RM1dwp7aX0fOZsGcZ2woKVM/zqIA7F+usd6a0qawumlXHACyUAQdNcHx3mjOwGiujGob7eX/4CoBmGXxocBHvAPDOdwHrCocHAFlll9NWAGVwAKuJqr7gADYLcKezCqQ/B2MIBEguB1BrGYl+mm8WF9eymmEuEOrRqbaVh5jHcKfRCcuYqti+oKQlAQoLAM6tClBSGuN2OjtVmo0vmSo/dy++gOQ1B8n/d/FXgKHuAOuEqpfYChZvACBRBP4nkQReo4g1qb1sejXKejolcDpzAEpBmc7pCeV9ADAyoQdvkPdckQX3pAs6lztvmecKCjuRerDQsKlSmiFTsQJysRK4pPoCcQZSqdCDEHInqkhGqZoP+QATBAmrJKocxKELAQsA2hrFzzejXXeF3qgn0AC1eQtCVrmZSZmqdgBhmLEYEaPqr3d4WKAe6wAOywmEvQogTBtE6Lq1BrBqCwshpBc7oVe6eAATCwBvlwB3dABvuYoRbbA51AsibbckCbEa14QL1nBhQgBd9ABvnADu7ApEx6EOpZl6qHAWSnE2YgtOFCAbG6tEkLC32wuRgKC5rbB0tABp2AuZdJrqvXRafpcky6qKuruYv6uVdQAmSAuYv6D1MbbhK7npbJuorrulegDj2gmJu7uT9LnmhbcZbZuop7BdfQA7ObnsP7s9n3DwoLc7CXvEy6BD0ACuqwtJibr0y7egpVixjccLzXoazUd6SQqw7qQAHfu7SwOqLi8acEspoToXNfe62bC79Map7TKxSOKhHKGTJtCwczW30I+iV/exbpebsW8XM6N4ALDMAZQbkt8ZQXsZhVehATLGwOHIdL98EfusHPUgNfETBXYKrP4nAX0cFGYboB03v0ix9tG3xJq2hq2BR8amWJAAczTBP2i2wWTBBBnBBLgMFUV8QCQXeg8K+ehpUXjHoDwX1S3Gzju8QY0Qdgm3UBAQAh+QQFBAD/ACwAAAAAtADZAAAI/wD/CRxIsKDBgwgTKlzI0OCtJA0jSpxIsaLFixgzDgRzrILGjyBDihz5ccyYcyRTqlzJMuMYGi1jypwp8wcEmjhz6rz4A+bOnyFR2ZiICujABeiMKv0ohqCYoU4HNpU41MZUhVcRemyV9J/HpWBXivkateW5CucUJEUbti3TCmMJkk159uvZc3j9aXPLN+PXuQWzhkSJcqBHvX0TY8zadGzTr3FFomx6Toy/dmcVaw4Z2XBIuF7FKGgn8O7m0w0BVwD9TzBTr2lGo9aZZuAakoAP5r74+JYCtB7Zep1NE4vAmxjJenQ91bXF2hXA/GZ7dzfxlh5GKu/M2SuEVoXlXv8fnxCyQT0ZoT9rZZ08TeckQyBMRxG6nkuq3dNMBzUlmIL5fARdCPgdFJ5+491mEXoLQScPObu1h6BIVqXEIEHGJYTEQmKMVcEaSUg4oUgZCiRGbfGxVEEOcog4YksofpQhBPAx5NxULLr44khQZdWfTts8g1CHAhlDg447jlRbjG6RReQ/rRw5ZJIxVShRjSItN5A/vCBJJVNpNMYkljSZJxCXXn75kQ1hlhXRESRd1RSKlqGTppoC/rNka0+1NtF/EkGAXGCteRQmXP4waZCieGZ0Yp898hkREgpSJORAcAYGXRqXNRrTVGGmIapAKIY6UJsNAfrPhgptyKqJp7b/dos/jfnpKUmhCjanVH7uKlClB4VwaUQBCrSaoc5UMOuNt34EKKrNObVnS9sUVIEzrTnjjG+OmXhnswlBxahU/Z2oZ0HVLiTfQkqcWwEq2jqjyiyq3NIKtgaxBm5EwP4Xo662ZjRoRKigsto5zqRiiiT2JrtvSkNNO+pPYNRm8LUJW2LJLZc4HNi3D8cKK6zmttYmmXkWjJa8s8ySTsfGDheykubWilNTt0B1LUqqqPJDiEUxBvLMBP1IKsr0/XMLQktLJKoNRQW3GhZAo5KVvkRrBJXR/yQtkaoRpXHL00KpnEMSYhSMctYjDVuQHhdqNPYtdIv6tDHH2GBVtEN//wk2Rs/E3WBDUixjUDpN0113GninsffabIeExboFGQdo0wsivqTYY1sQBZsdQh45RX//A+xAlIMkZM56ip2GIzSEGfro/hl0ekPtFpR7QvLlLJRAsDf2JO0p3Z4Qfc8gZ1ymBUmRENzpVLykI7yEPjzxDJXIULEJMU+4QljoEYJ82UHlCDrWYy8RO5gfPtHuDRnOu0Nnyn79QO2rv1mlWGCR9C1gcIT99Hca5w3EgKvy3j/Clw76gMEfeyMgRvInN4og8FcwGINAnpGo+0nQaSLp1/sEcgQssAM9eqCV6D6YEO394wivusNEvLaQC8qwE0cIEBYUsMIPjmuBBknXQf/gJxAiDsRtDJGCDFelgB+yUCRGJIn85LcNKShgaah6IkiWyJAl3oGLCJHfP6KogSLGwRHD4hrXtLgQMIIEfm4kyDKkIIU43ECBbEwIBQ+yxNzFkSQGpGM23iDEq2wtj3tMCBcvSBAl/NF4bRQIHWfwBvhlMY//0AOKEmkQBEYxIqUrYhwnWUlMEuR2pUIXSV51EEZKsl1SoGQUnWjKLuoklm+4gxHFhEla8vEffQRmQ/4okRlY4Y+mMiUnFWLAT3ZymEScpBVcabIeRm5smGKlSoT4S4JIk5jnquUyxYgRcDYkDsa8oDafyD2BLNMgMnQmH+XZkBnQsZYEUSCT2ln/kDgMhJ4JUeI/DEi3eiqBmgJZo/r4aZuBcBMhD5WI85TwDMVBYJ0HtCdAtQhJQAZSknRcAxjoBoYQKOGkRRyoEuJgAJTicyIRtSUwHdlJ5xlwGxBQ3DOIeAfnsVQKG31pRhBquHsOFCEbCmTu0IlAjAoVUx+JolEdqkqBLDEOamgpVA/yziey6lVBPUgcyPm2fI7xrALJhlbDakokfoSsAxVj7/4BBizoMnftyqpABSK4pyYkpkukpk11d0CBbOMIEBipqnLnU2vkzql+vQgR26VLMLYLr9XSg5Buws12UdKckS1IpV61jWqBNqVj1OVZm0kQPTBUlkqIaWgJkjQF/8q2svBECFAFwr3byfKwsyUWQ5yJ0GIScnBsTN1BQmkRap5WIMaUbXAZsq4j4PEf0iUsQGdgAe8NbLr009BIdrcNJcwgH241yHc/CAbmKgSAI5HuNgygh67mkR30sy9C8sHQ4RKEm/m4wUgP4kviBahYiiOJCw+yDW3u7lV6cAQ2lYa/pwLQvR/paEOeIeGl7bHA2MuQfkFJkdt5+B8cnhg+F/yRESvkb5hL4YTD6WK2XTcnGA6nQEKQqA+LDLwzUVRt1tCKgirNde4Esfqa9p8at2RpRDay6048Y3G6EyyYy8clpNw0JANZjxS+skqMsWUna7G/pjvIGjQcktsoAf8E/ftyWK5rBWOg2ZQ3BkmeL2IFJPBXzhWB7EDubBA0W+GFBdkzoA0iaI0c+s+L7sujI50YK+SDzZTeiRXWwOJMAyUEFhifp0fS1w02xAKaHXVY9CCMdKw3uK9eiKAKkt6MGCN5BMmxqlfyjFvHetc4eQYIIFBrYNNEDznAtbGBguxZL/snP8ACsZ/9EyzIw9m/pnZK8mGTbGtbJdxW9rdpcoQxPKPY404JCPQw7XTPxBjsLrW7U2KMTM773ee+t0wsYG9v6zsjrZa3p8cg6oNokCECRwi/Q8CggxvE4QtJ+D8gPpHsyITiSXrAoR8A13+HRAPg+Ac/PL6SZRyaHyP/J7kUraCGlKucJPx+wMtJ0gcgnAIOMx/JFVjBjVPkXCQ75wY3fh6SJfB86ET/CDT6cAqkJz0j0KBFFXz+9IwsAANCr7rVse50rVfkD3DIutctAnaxj50if2h6188ekbSbne0NOcUf/vF2uC9E7nRfu90Tgvem770hcJg7N2rwd4bAYQF5L/xCMACExCs+IRiAxj9qQIrHJ6QPrHC8UqqAPaqnZOdVqLtOljCQa/Qh0u5guuhngoF/LAEDlff0EmBRBc5bHiFR73nswUIGLXreIgsIu+1zondPc2MBtGi62mOC82cLnRtlf77QCf+T0wNa+mmvweAHn4gaUD8k31cI/yxIL2fpQ1/tpNA+N0ix/r8//xRVKMM31M6NOQzBDM93fxlk4YAg3GMQHxAMPAAHcHB/3GAGficTzbdoyeAAMeAG+9AIYRAGmRAOU0AMQ1CAQ3AKCcgSrQdk31cFlOAA+hCB8RAGkzAJFBgO4TCAQ/CC94cRsEBtQwcHeUAAWeAFWxAPEpiCk/APFXiBcGAGcIABQ3ARFDBuS7AKJDABj7AF+7AP8eCDk9AIFXgPZWAGZjAHxRcSHwhocOAL70ACDhALj+AFUkiFYfAP4RAD/0B/K/GFL/V7CAEL3dAGTGAETOCEaeiDYdAIbhAExZCFQyCHIaEOMJBpeRABHPALLv/gAmjgDWhIhZOwBfdQDEUgDkPgDu6QEr2XabsQASbwBXUgChKABlngBiiYgvEQiHgwDr/gDiYxdkKgC4TgA/XwC6boABOwD2EQD1ugD0EwDrYgAZQwBp3YECXwb65wBrjQDRzwD47oAkyABrGQBbHgALbgAqKAApRgcQyxBguYEPi3a8kQCgIgAGfgC6vQCxtAAHVgBEZQB/VAB/ZIB8nQhSrXdeIADCeQC3zABt1gAr7AAavQBu+QkO/gBE4ADOLQEPgwjuO2gNxQD8CQCwhwAupoAs1QkALBAtLQkL2wd7BADXvABygpAGzABgIRCnvwDwiwB1wwg3snAnbAByr/uZLpyAcn8A8ngJN5sHsIYYgqBwci4AShsJIsyQUnEAo4KQAvIJETYQb7QpRSuRSwQAfAIA2hEApcwAVOyQVQeQULQZabIYdm2QdXeSsYQABOuQd7IA1wuQdNCQrJiBDqgBB02BLWhxBXGXoZsZYCMXwXoY8WYQbJsAdncAZsIAB8sAcIkAtCcAVmeRCgkIQzcQU+t5chAQqgsBBdR5PE0QHvsJiv4JgIkJFq+RNyCAqCCRKJ8A9EWRA9x4EcCAt9qROzKX528ApncJqhkJqIMIQygXj/gJk6UZkMMXQ994Y9Bwu76RYY8AW+eZonEJl5oIUjQX246R5SqXzwhxpa/8AFvykA13kCfaCdB/GJFmGYfIkBr6kQa8mBb0h1m0kQ0ckSv5cMHPCbXACZLACfEfGZC0GVujkQsSeUFEGABHifAyF0tvmgdEcQsDCD+ZkS7gAKivkKfJALuZAHBHgR8bmdAkGTuekHI4FzcHBzAuF5Pod095l/dUgTpcmhubAHsFCECvGBI6oR4TehAwELnKkScGB7DBqinod0PWd+FDmjBjGiCnoQefCbfIAAvUCcBkGg+lMFKsqgb/ilBKGkOLd87kkSL8AGNgqizTeD7kB+B9F8GJCbBLEEd6km9smg9okQ7yejMrEEXPAK/9gHrZeMXwiOyklAnMeBK0qfYP9ajnQHf8/HeVFKEj4AqK4ACuwZWVS3ovVpEEqad9MnEsUnBGyQC8nAqUHKEAaKqJtpm4xKh55HeNoHmKQwqQQxBwlKeOn3owJBD2wgDRigngJxBT1aEHJKO/epo4xaEOknEPm3egNBf+v3fH2Ql2RpfbAgADjwD6t6nBdaS7bnc2MaEZRHeUi3e6dghIOndlXQB6CAdadwejEIB6FADwWBAVoKZEbaoEMqoc5KCvRnBh7wAz+wokXIfuw3rYU4hFQpBBRAluJaAsXarfg0dfXZgQrxfGYwBliwBkdQAn3AftqXfkI3B0NIgBSwjMYqmipBscjqqtyaEITHDVdQAmT/MAY/MAZDsH3rVwOnoIVEWIRXYIh9cA05MQedd7FEeIQGsQTcwK8cSITSqoVxSgFHKpF1OhNDx6tZA6MhOhB5SX+uGrRhd3MEuARqCbRmkIEeN3QciAEZcIRU13M6WhDQ2QcwsAQEqIVRS4QDcajpVnk3B54E+K19sLANKnSxxw3fumznSrfQCZ3fmqMQGqrQuhQmeyv9OqFPiwEYUKGe23qYmakEcQqUt3uXK3vLma6eW6G42QM9sASkV5kWCgtMKxDetxO2+jCn4KaA97l3CwolkAFXAAtX0AegG7qh+7UCgXXuUaZ9ka8RAQcVCgrjh7bJq7zau6j/8AP/4AGJs7hrPXARGKAOoJABMAAD7AADxSu5oeu+Obq55LG7fMGyE5EBZAALYwADfdAH7sC/rRvAn+u5flesweWa8tsQT/u/FXoFAPy+8Amfi5q7jRKbbDkGHiDArQudibt20AsUXMsQFmwUGZASTGubVxt2Q0e/ihHCVGJ7KjsRzEl3lSe4M2fACfHBgJaXDHF60ptHLpwQLDwTyHl7/4DDoRXELOGmOMfDzzbEHwG46ZYIVTDCExEQACH5BAUEAP8ALAAAAAC0ANsAAAj/AP8JHEiwoMGDCBMqXMjQ4BgaFRpKnEixosWLGDNqFPiD18aPIEOKHAlS3i2SKFOqXLkxRRqWMGPKjJnj5MybOHNezPFSp8+fNn4KRFUIldCjIMUcFGODqUCn/4IyVAp1oRhUEQkaFWhDQTtnFZwhHStTqcCsG88ZrCAm68usaMnKtdhWoVmqcS2qzar26UAwCvrOHYzR7MCsdf+hNbwxYkTDEAqdy0u4skW0iA+HhJv4WaGIky2Llkj5X+KVifUEEDy6dcPHBZVyFpn4BznMZ13rRliXbWbGILOu0SR4slrWu2N6yMjWtGncZ9s6bvzv3Bo5yCuETj4TwubnZpuP/8yaY9rAvqW574a7MmurFgT7Ile/GzhBLGsOepcoW2ArjwUdR9+A/6Qj0H4D5ZfRWwIpgA5C6REY0hg6YUGQHhIxKIaDEvokhn0ghSBQPgshIdARCmnoVYc6NdXTSBYWFEKMFqVhVhorspjTXSKRCMaLGonB4C0KgKjjSkBqRONGGCp2F4OAtXPkTUF9ONYdvDHoXYQRTqnRSzYkeZOCSxn2TCtdejlSTy8J+Q+YEpFIkm9PZfXDJWmq+ZGIb74EpJg6heXMoGKFgKeeMNkkJI9vmgaoQjYZZKSBBVUgqDOeeDKoPLchKpOfAoFa0TYNgWFQkwPdggqhnkgyiyrOXP+Xp6dfOvcUcEZOhSCKDaGI1TnOqGKJKa9eMs2stBaW5ItKsUmQVP/kI6dBlFZkg6WDqiKJJZKokgNEyaJGkI1vurnoQI/+w2dGd5D4K6b2zJKKKq2g4xudtoa7Ua5+cXUuSu3+Y9Q5fRHqDzpYDXRXRNDqq9C0XClMLrmhNmrxREpVq9Ad7d5y7VmCVqAAL1slhqzD/JFrrlkN37euRp2kc0saNNtgAyo4p+FPGqgw2i/KF92IEM0Vr5ROULckPTPNadyys1RUPQc0SRRTnJKJoTJNc9I1g+FPmFb6FvXUSaHL0DMCmYqQ2gwFdXOfS6ezc1uG0U12SG2muxHWQ7//HSbNYxRpGr93E9h0GjYn/o8erXxIeOEkvQypQJEetIwUBqm9dFQ2hFCI45BPBDFGkg9U+j8IHhTHP8sUlA4Ey0XVJxaXgB56ShBonBAWFqZe0B1KAM+Qxh6LsQY5Vt4+E367S0RqQ1yLkUMSjyt/EDsroUr6Px4k/aExclRvfUb5jU4Q3whpP1E6Bn4f/vg1VnSE+f+QqkRCqWPekB7P/LghDYTTG/wkwquD6E8kIdBDOmjmDwAOkIAaoR+W/kGmg0xQIK0bCMSwwKcf+YMX4nvgQQQ4kAKmaCPs4B8YwOAIEIoQI5VLiIkuiBCI2eR0BrnD89T1jGc44kEKadkL/yHIkOCJZH68cwTNQvjAGAokBBUUSTrUt5A7SGEb27gB23gzRJTs0CAHJEgYESIFzEnhBmjLVxc3MsaEjPF+GCnjP+JgDRP+7GJrZAkcfzcQKSihjQLBHB2/mMeEkPAfcKShSvYoEDoy0llFW+NJDomTA87AGoq0mFKEWLg0Ds2JKwGlQIw4SoHwA5MjHOKSKpLJibSSjwb8xwzeAEgmFtIgjJTJLIVXEFHd0iJ7zCVBXmmRWQLSUbYsHCUpEsyEiNIgxhzaL2cWKSTYcSMX1J8S1gCGpIHhCMSUpRXkiMjY/FKPgdTf6rYBAaUxZAbjFIgVe3lOihzzH4Asoxn1qf+ufyQNAiY6pgGsUE9nvuiaiGRkK4GXzVL2EXPoU8gyDEDKgiK0ICYipEUwdz9hSkQKMxDmGqgoQhKt8ignwSIhpWAAQOquoGxMJy4VAgGNzrGlMJ2cK91YEMy9cmnfLCciBYnTgTzvmb+M6ETgWNGBKOGppVQCEryTNO3pLxsGCOdf6mmhI5DKpmIcCDHJWU6GbqOH/mQblrAUh6LmtCFg/ccrhSkFfpQSS34ciIF6kstLavOJb0XIRWF5kbgSZJeBHZVRD2LTP3q0IXCcJVQTmxC05eMIEcXaY/moVZIKRLJaHSL9DJLG0SmVIa/M5OgM8IbNUtYgUbQIDcF6UnH/uvaWP9iiQZC6EY9GEaTxvKVuL/LSf5xWIQptCEUNm8fBFrYgk+2tAU7L2wHyqroT4dttJaIEA6zBkwXBrvVCIF6GxAihJvwqQcCaxWecxInlvZsJh3sL31kEhwUhpEbz4Y9IvTeS9bSvSGorkTX090V/8udrPzLchVTrJFhoRdMIEt8Fp63BFRFwtC5hkwmbbY3HJUzTcsDh8L7pvxa+SQxvgQSTGORwBcXwWNJgjGP4N8X/YFuFQQIkfxwDSDNTMI4XYqpbyHgjjrDxgmMUWwsR+CNPHggWrLCGKA95JuazwvwCG2LCWOOy/3DulQ3SZcFSRMvRKshoRVhmi4g5/yN1HHNM3nw+NMt5Lkd4w5rvrJMjWIB3fCbLGozh2UCTpNACwUIOwGvon2BBHs/QMI4ZfRDdStoia/gBeNF26UajJB8/6LSnYQKCMYh61CsBAVpR7RNjQIDSrJaJMCIda50I43W1zokxVp1rmehh1rDutUqEAYFTC/sjeth1sI89khCA4NXMhkkIcnDkaIPkB2sotrVX8uhlb/sjmaa1tX9QIIlQqCEZWID6tHdugpD7Hz9AdELkjT+WnLu4HXqAXEP77YuA4wFq6HdKwHEHuwqcJOD4R8APLpIHWOEa+mZ4SODwBzjAQeIhOcUfTsENjINE46c4hcc/QvGQj3wjGP8AwimqcHKNpNzkLcdIH6DBjY7H/CJXYAU3RH5zi4CCFSvvuUWW0IeaC70i0ICF0Y8+ESBgYOlMb8gC4MDzqDek4ja3OkP+8I+saz0hIPf61w+icaiPnex/MPvZCwKHFJBC7GsfCBwWoPajVB1ycP9Iyt8ulx6o4x+dGDIGaJ73m8BhCRSAxZ37wAq+C4UChs553WWyhH9c3NBEd3zcC5J0mN+kBwopwZWBAIfJs4QUCbnCmKfOjRrIRPULwUA9C3+Qimt+JWSA/UJoTzbeV2Tjb0f9SjLAEAz8fcg15wbwuUGKu+dE9sivAvPDnnxumIEkvpcz89/ODYpLv/U1NwP/HK6PE/Jb2Aw7LwMJHCALIPCgCtKvQQ3ePoeQJKLWQ+gDE4JwDzeEYwuZEA5TwAOt93Y1kH0goXhXJgJMkAVusAXxEAaTMAmNEA7hEAxVMH/cJ3SnIAK/kAVeAIEROIH/UIEXWAUGiID9lgzvQAzesA9bEIMSOAn/EAYBOAUj0HoHmBKkoA7Yc2Wn4AMbgAYj8Ahe4AX7MIM02AiZMAUxQAw7NwQVAQoqKGf0YAL1wARMMALeEIJKOAlh8A9T8A8OcApD4A43xw2KYAIbYAQu0ICPsA/xMIETGAZbMAXFUASw4AGxI3XQpxCXd2UddwomQAirUAei4AIOkAX6sA90/wiGbhAERYAH4sBxNwcH3aALvvAFv5CIDhALbjCDYeAGMYAH4yABHXB7CvGHCHF8fIYBGNAMEUAIHLABBOACbzgCjegG+jACp+gCopAMwrcQChhtQ4AIZ3AGhOALvfAFX/CGDoAGaOAAiIgC1tgBVagQumdoGIADocAHXHAGJuALPtAGG7AB9XCOdrCOduAEZeB6ClGMB7GNo5YMTnACCHACbEAI3TCOHMABq8ACLCANTuAEdqARgTg1f8hzCSkTGPAF+ZgLJyAA4sgGzcABobAHeyANwLAHeaAjxdgH8vhxG9GQIZEMdBAKAsAFXMAGLskFfBAKofAPe8AHPgAKCv9BBnKheqdgkgbRfAWRexNRea7RgU4QCi7pkgLAByfQlHwgAL6Ak5bhfBtxf1dQCWpyCvUADCrJBgKwknzwD1wgAD4wkjjhkyxBdRZxBawIEyLXkxLRAdQgDdKwB4iACDL5D+AIC1SpEsRXECwnE6BAj2oiDigAljK5ByewB7ngCuaHErBIH305EFUHC4o3mSxRdRyHASgwlgLglTGZj/SAlgIBeQQBegsBB6b5D8N4lhlxd9noE4FZDyopAK+wlPjIAha3EWgoFFUXmwgRcjAHnP8QmTchAhNpm0u5B/+QB49ZEGZJEH/3nDMBj4GJEm+5cwJBnAfhDvmHEvQgDZ//+QowKZGwQJpyNxBXoJMqcX8HgQHomZnCKXLcaRBSSBHo9w/waBCg4ARf6ZWhkAvvMH4IAQMw0YcCcXGYaXie95bC2XUQKhcG2gufyQZcgI8v0Jb/AAowIHpqYKAEoaECoXswIJX1aXcWp6ACEZg7F3I2V4XXmRI48J//sJh9AJ8b+g+WeQV3wJ4JIaIDQZ30UQUpKnIJ2XE1x3HSt51HQQ9IyQZ8kAttAAf0qHqueBDmJ6R6oqIquqICYYmmhxNPGqUvYJL3qRALGi4PynNBV31Ld6IYAQos4JUnIA0YQJ19UBFmEJ2IYnIpupsEgaT/AJdhShI4eQW9QKc4kKYZ/7GftGKkIXekTEqfLKGhlOCVe5AMQAoSiZAIcFqUljeoBWFzwlmoI5EMX7kHVyCVFsGoBOGonjKf/xCjA2F0ydeaFfENAoGrIcqSikCSExGfLOKgnmcQ1cdyrgpvr8qaCYEIfMCnN/GplbFyDvoPQoqkSSp+B8GqBHEK5Cd8VaeTL9AG1ioUWeeeiEKkFoeZwrdz5JeQpBCvzCd/3DAHc9B65foPq0kP9BCqjeagtOd6NQcHPSB7SEqv4EcK9Ip+VEqPsIABMAcHPioUsKomVPegCCGwZjB/bnqABzivNUCwoNAH4zd+QgoHeToS0tqnLmpz8ih88sexHhuzrYcBoP9ApSUrfqcgsP/QqYOarDqhpRIifHAAChRQAilLEKiHsNwgfQrLDRjQB1cwBH86fjVXsaLKEkKrPBeXfMwqEBwLfhx3CqAACrBocXeqgzVgr/jas4mAtSuxg3gHogOBrCYHdUkaqX3QAz1wnlRrBhx3tQhrftywmjKxsmpyndXak1QKpBaXfDXwtp5KEB3qmxhRf7uxqWDXk3v7D6iJX6UHfvJ3H42WtA2RpHCgDteQAX1At2gauKO7tcdGtj3QB6DwsClrusHpte6pu9GmehTQB63rDpY5vANhlmdLH9wJtzKhDqhZESkbclHLDsQLC+4AA8QLi9oLiw97tqdwrxC1CrT1ZLgSkQEjeQoYAAtjAAPsCwNj8LDwm77bK78XZwZzIL04Rr4Z8XY9mb4iCQs3Or8CnL5DcKZFK75ywatoKhMT+xE7J8Dda5ndO79UZwb3+Z0Dgq7qQZQN8ZZwML/wO8Fnu65sJ7uUhb7/0MASQao798ESLL9nC4suKreIWxkKPBOQJ3vPqxHEyrhFOsP6uZ/zx7wd8rYF4ai0qhuXl6RMHKHjs7QIXBnbV6ublxBEnFMBAQAh+QQFBAD/ACwAAAAAsQDgAAAI/wD/CRxIsKDBgwgTKlzI0OAPXg0jSpxIsaLFixgzXrKRsaPHjyBDhhSTQ6TJkyhTjlTJsqVLlxX+pXlJs6bNi2IuibnJs+c/VD4F2rjUJKhRjDY4EhSjlCDHnQKhmgQqEFVMgRAKObt6tCtKqVHBXjzHdaCYCmTPPQsg8Nw5r3CXSiw7sMJZsGIpxnzb1i5agT/ICaQbt7BEsVfzijzbNoSmhIQNSx78zy7lnVctmzzLV54cypNDL5QqlrHijowFypvWtq7o1wdTp9Z8kmuOFgT58oXNm+tdy4yBizzXCh3v4whPn/63fGKF4oPJRkdOHbPsyB8VaKO7m/pxzWKgzv/8OD6qAigEsXtH2VRliHwZ03BNoyCv+vUrRT47KX/grVbt4CcgRWsQFEJD/QkERmUD0gRfeSkVqMdASBS0jVwGyXdVVvc16FGBBTXXVRqpPVNIhx4iJyKFS5WV4D8hkINiiiqtaBCIIjmj4z9bASYjjTVB+E97PMWkozOeeLLjGp8B6RJTO9lYkJAYwXfhT0d6Isksquh4CWtO1kQklQfpgaNH2zwDlI6qKGMKl87kQEOYNJUWEXwh3TEYm5JYIkmX0NGZUhokCkQmc0RSJN5CUujZmiepzJKKKv8EKuiTzGUa4kIVMnSLQfvlc4ej/+yW5FbaRRXbpSERKhNeZqH/tM0dSvxzS0wV5HokKgrYIFVMUrKqUKFLjTeTGMcOqapAaxwx0KH/OCtQOgcpoQQStxDqKyqoiIHKLb3epamwGX1KbKzG7lSoWNJ6dMcDR9ySLaHaigFGuOBhSO5EM6V7rlDPjjtQrQthwVCt89KbRlLphMscrrju29CZMj1FYqEXx2poQhNOOVDHCBFcFSoKL6xHK+KqGqzEw8LqKrQGa1zRERCkwS1V2upxIlRgzcgyQ8i+milYVC6IkNEMGa1tUkKFoBNpDP6M00GELqoQyBlJZcPSYshDTngH+Sz1sBNRC1J42Qp0y1M5yBFl2GNjNFOiF316mLoyLRxe2wqJ/x23R88cGBGptA4EgX9AVS1GK3Mm93dQ4yFdEVC+hqdA44/XFHNBm/snuUHL/COFQWB8mm14YvgDUeYpHc5QCAWm47pBSuhJakEhxOz6Lain4Y9xrNuEZ0O3CyRyQh4MGR590AYcPEX7/UMxQdMbNPxENc8EbvPPV2T2P/C1+9KEYMx078rd222Q+gVdP5D4CH3/T+iv/wPBp/uh371E+TjrPkHFk8iVcKeHdCzoByhbCN0e97+JwE8go2NIBCE4kG0cAUch0MMzDheCQuhvf/6pyQQTsrl86ASEGGEf+AwyQIkYrXMGiYPxajU8Y8iDex9E4UBGWBApHM9+FxmgI/8Eo0DuxY1MeoDhRGx3kGfsJ4ALsYI8VKhDhFARJVCk30F4aIBWOK+KEolZpyjiKB5mxACO2BQYPdaQH3rEjQoxwBtCJCQjrrFaNpGj4+5oxx3+A447hGMDE/JDA5hRU30UlvxCaK6afG4gUPyHAaywx0QKq3pqKwggMdLCKx7kDnEwZABzeEeBFC4ioxvdNvSwIHndYkGRFEgcrOHDWJbSQG0EYEJSKTpV/qN0trrFhCLoxlnyMkNBA2MaPJkRPUnhmc+EoBIKZDoIKGGCUpDhQPhBy39EMplVXOYuD9mQVEaQnBQ0XkGycYMR2lKZLAJJNAmiRYJgTZYDmUE7A2n/EFLSSXxk+qG13ng0dXrzH9qcwRvQuUAUsq9TLXxnOf9I0bwtZAaOYCJCLJm5zbXwYLpU54UGqKdtpINeYBBfrZ4pRzMO8pYLseU7CWYtJWBhXgjxoUIREj1lwVQhbiweTUeFR0choXyuOkgoKWkQJf4UlZuEY+0MGkKDRHCSB33qQh74yV26EZ1UnKokeTjGgjDzcY+k0ADdWCuRbbIgEu1lrWagzfdh8pYqvFBbCSJWhNyurhby60FDiU6ttu8fYyyr8d4505ANxJgE+ahhE5JYSCbEUXHNKUKt8dbJDsRs/ZPINW+30ovMsrOlTKutZmcQxVLVsj68iD5F5tpS/94zJbajqUQg69lMuqR4hSUIOLpZStZepKcE4SpqQ4qQnfb2OGgsqG/BeFYHCrCiCzGAMRTUW9VWBEShVYhrAWkAHFGJo3GjYisz4tTWarIga7hBT1+2vjQYF4XejciC7osRMDzDEasjSHWfe5FFCoSr/4jefv3BvvIMOG6Ci8iDb8Hfgkguwh373Ez0wGD/iJPA/nmwRdSXVtPpQQHZSnEIxWm6yYrYJNr7BxZaob602Qq9wXsxTdZQCHMl1cWM5C5P1GdCTy7zwyBeHxgWtN6T2FDHnsXRSylisLsOxAI5aG+SvWIFY0x5jQiWSG1PYoV2fXnLBwnzga0nkS4jRP/Nz4OzV45QZjzJGc02ucGd8cyTG5yZzzfBwhu0DOiehMACILttoTGCXImEoBWNXnRQQpCDSAO6wgWZnaWBqGiOLaDRmJY0S7Agj1CLmiZY+IGpT+2SNaia1UbJgQFhHRQQjGHVtE6JMTaY654Iw8C9dkk6dh3smzxDGJ0udkr0IIxNKxslISD2s8cHAmdPWyR6qPS1XQI7XG+bvfKw9qL1oOhkl6khC8DCGP6R7EQLpGOdXjd+gN2gaxDh2ywBxwPUgG+VgOMO/Oh3SsCxjIAL/CRveMADDn6SP8CB4SaBwx9OwQ2Ih0TiFbc4SDCQgoxr3CMYAMIpPv4RWEDD4yT/x8gVEjDylGfkCqxoucsvsoQ+oHzmFIEGLW6Oc4ksAANV6LlFHC5zoUvE4Tw3ukJO4fCgKz0iTKf40yOC8aRP3SAYv3pD4LAAUmidIbAAgtW/PhBYJGDsZP8HzNF+E1CoQyAlgEWS3WHzwnj8Cklews67AgpJ65ztLAFFDzDwU6dP5OeAVwnhT50COBSdJouH9R/MkHib9CFzlY/IxDPvkcv3Ouqcf4nXgxf6gzCdG6W3SA/Avno8V90lni82HERu+LQXJOTceLxPdP9c1HPD7KivwehPUoNiD8EMFIc5KWpQA9QP3yMUiLxCpA9iMwxhCHBwPAVYwY3lk8L3NpE7/5qrkPsyyAINQRgGFSZAjFM0v/vFdwkZAM2NMhghCPdwQyYa8Y9MhGMKPEB+pLB8GTEEylYDHVAHseAGW9AI8TAJk/APjRAO4TABVcB88WcRvAdrybABI/AIWxAPIgiB/xAG/jcFI8ANzJd60wYHq1AHWQCC+7APjUCCJeh/90AM3DAHBigSxWcGc8BnNVAFL7AKJIAGE/AIXuAFW2CDYbAF4XAP/0B+G2hxcGACq8AERuAASegFNWiDjdAA91AMJIB6EtEJCxF7i0YPEcABv+ACLoAG3uAF+xAGEAiBYeAGQVAMTNB9EaGGCNF6krYLEWAC9eAColAHaJAFbvCAeP+4BWOIB7ZAfiDRBw8narugC4TQBgQgCqJgBIu4BXYYBvuQBUUwDrbgAu7Xc65ACBHQDW1QD53oAuMQC/rgBlkQCw6Qip7oeHckfZfoE5TABWdwBt3gA71AB1/gAlvoAExQB6JAB9JIB3gXJpcnd4mQEcHoFbAgDXxwAmxwBibgCz7QBnawAejYC3bwDnZADa7gDgrxdglBAS7xeEW3jQThcZ4HiB5Re1CHEaewAbkwkHxwBoTQDSbQDBzAAYiACCwgDU4ADPSgEPDoEvgoENuYjZ0XGtSHEMlADSdwArnAB+GYkAoZCnuwB8CQC6vQkS8hfv/gkiehkR5SBfUADAL/kJMCwAZsIABcwAcCcQKhIAAT+RLwsQT5SBNX0HcZUYU3AQd0IA07yZM5GZL/wAckmQc/45QWcZEtUQXB+JHeuJP/IABAyQU5+QIK0QdIORAV2RN+MBEYwJUe4ZU1AQcoIA16uQeIsAehEApYqZUeMnpBd4GSwYILcQoEYJVc8Jd/mQsnAJMHwY9l5xUj93C1IBqEV41qBxJaAJkkmZP/cAII0At2CRfxd5omcQp0KRKqWRDPJxAigAAnQJJlyQUn8A/0YAYJwZQ0gXz/8JosMXJO15ovgQGnSQ3f2JNc8A+5sAe+KRAG6A5IuXrRGZwNwZn/kHGxORmsOXKIWRNX/wCStvmTCOAKkQePfYABoCAF6kCZl6iaxikZ3yl189kTfbABtcmcufkCZuB54nd5ghg3+Fhx4BkalBCSzJmS82cQckeXwikg2VcQ4BeeKUEPI8mcuYADvGkQ2vmHYZJ9vihz9XmfLUEG6oAAfJCTfJALkikRHboQFmoUQcea2SdzBop6JmoSsHAFDwcHTrCiAnACpglTl3kKD4ej27mkNGF1AbmizvkClJkSNIkfP+qLA+F7FTejC5EBApF0IgClJyADCRGjIVGlAmKjSZql2wl+PZEMJ2CWvdCRC2ek3/kPMkd+W2qgH2GmCgELuSAAoSACfnoTGcgbtTdy9WkQuf9nBpRnERQQoQUBClK5BzLJE153qMhho4padHuqqQohqQixAVzAoQRxqT91mVhKEJTXfVxaEG8pEJTABy9aGHNQqLDRqbznewQYkxfxcBjAj+LAAjuqVSUqEIQXf6fQB4KHqgcxen1QqwJxCpRQEMVKEaJKI6yJp0g6EKDgpSO3fMUHqqPnh1fgo4l5rSDRncLieGZAAWoInmYofBSqgqxJAaBAcXAwB8HXq9PqIcUXhLzxcKAACg+alALhdWbIDeQHB9yAnBQXfO8nfLFZcebWpBehrjQBB/KIp3CAnGxar9wAB6BAsh7gAWPgAUPge8yXCBKrka/aWz96CpQ4EMv/p4JX0AP5erJwYH0eYAbC133ft4LxF7Nx4Y9Bgaq8SXF3KhBXQAFIegqkcAonS3FD4AH8uoIqmAgYWBAecJ1dgaYTAao8QY/PSqGXuXhXAJZjMASsaYAeIKKs+X3OlwjLx7XfNxAa2xJkGxoDKhF4t57TCgchcAUYgAHVGHmOx7Q14LIruJ3FJ63P1ZYSQQYl4HkGmn3seRCRR3isaa+nILDb2QcdeykVx64hQbkTYbb5eAqHOxGO16gD0bP44KyuJxCqi3UfiwEviqqxWwOn0KFwwA4AyxtgaxBgCQt9sJ6wwLsN4bk3ZwbZSiN9exLqYLsEgaTKG628CwswWavNrIucHge80/saLisQ1Yu6FyEI/9B3ZMC6FZF7H6u8VxCt4cu7h5u/+hu7WRq8rCK2LZG7XQkH3ru9yxu+CIy/+et4vcoNV6C+lwLAR5t9Bcy7fVC/9+u9+juXGZeN3DCl38aah9u8Gry8y7vBh+uwpzutRotnTDu/G2zC65nCn3uo7ifB37alaoqcPLy7IJuP1atxdMupNBux/+CnQWxxA8ikrlqmR6x1EPxcAQEAIfkEBQQA/wAsAAAAAKgA5QAACP8A/wkcSLCgwYMIEypcyNCgPBsNI0qcSLGixYsYM2rcyLGjx48GL6UBSbKkyZMKxVxCybKly41iUrycSbOmzZs4IeL8d4ucs51ADeosKOafThtiIA4tOnSoQqf/iiKsgIpgBYLpAgTd+lHM1X9fNYYleI7gMU1c00YU47XtQK9grXr8OjbEDoFl1epV+LVoBaljx2Ys6zXvP3nT/hkmu3ev1KhEBRZ9PFjy2EsMBi5uzHmqXMgc4Q7M0SJu59MHr7IFDRg0xpGKBRZCh7q2QcEE4eKmSPmqtq/ndttuLHrg1b9+L8KWrOD38OHCXWukLKZVu+fYWx/UkzC6cYIjr8f/Ho+9/D8sazKOvVVIPNkK3s1LhLoxHcmxEArFl89fIHeGYz1TSH/m/SdQCAMdEZEzzpwjBoM//fMDOQR2hEVJEBB0oUYQiuGJKgxKiJZCy1UI1Brp/VOiQgoKdAsqEH5oiSSqeOKMPHeZyBkWSHRU1U+epGKKJbOAiNhC9OlIohgrSjeTEkdAVFaQyliSCog50KBkRwi6lmRKBT1j30QZCnRHjwN9mMqaqvzTCm1bYpQieG9RFEI+HUnxz39lQchgBW/G6ZFUUjWp0JwaHXGHFEjcAhYq8DkDX1WCbsSOQCMRalAalFUEW6cG3fHPNhCkwSlSqKSaRnOVdlWnihyV/1mQowStocQ/naRzi6mmMomKo6B+1upESLEGq6cTIXGrQDbwmoYN0IIR1X7DStQrbJm+auh2/6GZ0Db/HJFGqiqaClE61k1bHLXVEvWpZAvhyZESSuApBio24KuiDQLSJVBg7TZUFKdNBmtQlxltyKxRqIjxQwBuURdwQh7sO9LFwTJpsEDPGFSUrArRe6GpAyElRgjk/HVcxBMLjCnBnU52cULbNiStueayJQ9a/grb8qYFPRvVcrAVOxGtAotxS7OZspWDHAdt/PNAhj7GKUJjdmxRi68yu1oOieXW9dQILafpRtJONDNbRbWiJdkYDWWorCBTxDXNJgukAC+3jf8NN0tp/6P1P3oKpISoBUG062r/KABnQexWWPdFBjZEK9Jq88T4SI///RpIiEd0C+O3KPCl5yVhcSEEgRtEb0JYIAyvQGAoIDXqGF2Ynrwpyq4QuAo9AwbJ/2R4u1Fw+47Qf/K+pMfggrdy/N+XBl9Q8wbdfRD0yywUwvME/TAg7iQi1DpB2g+07EkhrEQ+R0fgmf5AhSM0eUGI7jnQLWtQ+D5NCmPIMur3D+wRJAcj+l9LQleQ9DGQIcaAmgJtthECNqR7/8DgQfwRhQlqxFshe2BHJOhBhoQgfwsBHkEseMGDiMoaxyihQm4BAeghRIQokYI1cvCWmnkwRQoC4UT/7rA+hrCQINZYFuYmuESBGLAkoTtcEQsSh39METJNkSFDcMiROBQOcXGwxhEx9b4mKkRUYzSTQQqHnn8gYU4qJAgDw1g2q2mRI4syXPEgYB/WCcSC9RNVGKVwxNP9T4gWISThFKkHMDiSJzRc5ECiqKcbEG5TmfJhu37Ak06CRJGEU0Ia0/gPcFiSiA9kyv/SQKv/XFF9oSPiEfVEyoRUcSCmvCNBzPgPLprplfSTiLSWtSwNzuANf4za/3i5EGASxJl0ysf6HnhMXbrkdSss3PBMZUODIHOSArmbJgPGzIIw0Jeus6Ie77AN7pDsbgQ0wEKuZs0h3mqaBXndreZ3/xADfLOeGAEmNNWZwoEkEaANiaMk04mRytHPGlY4CKLGObUAHqRw9zSn+j5yRBTW84roRBZCBnnJgpxPlwM9iSJvGZGToi49SFCoQhOS0oagko4IJQgYHDqqnm4xmRopnDUIAjyeajE9LYqpQOJY098hBKO5JAgic9oQYNaSIeBwRC+t2U38VSSPHZmBVgHKy7StIX0zfapGDDDWcGpxDBHJxxMnIoXDLQSFBohoPY1qE8StoXnbkIIBwDFBl27FrgnKX17TqsC5WgQJaK0fYw0iRB02FXWOzYgKJysRJVhjqlTNSGYpogRL7o9O5WyX/Gj3Eb4ihLOj8oesHLUcpP+xUoaplYjuLAKBNbSCVobKbWhnRZD7McRRa3BfJ2l7LKoN1yK8VJ6L/pEDCtVMuMPi50sCx8tdGSMJQUMabSkaMMPuBDatiOG2duXJwurFH1Bj5S12xd6Z3fZ9aWsddk/iiLeBR7zk1SIYHIU5815Etjn1qEAUXMCWrOEGC3juXo5wA+0eMlEuMa2EQSIvrlkYfW/g52g37EaSdOKfJK7IhyvSibamOCjbEMaLuXIEEMw4KCEAAYNl2FWugICTNwZKDlxrTQMbRGvGLYh9euxSY3Szx0EuSSuIHGWWOLnKOBFGkrF8kme0wshcJsmSw0wTPdiYzDPRQw62jOaP/ID/h212SQjkEWeXrAHIdUbJEfCcZ5MMuc8oAQGUAb0RY1CZ0BgRxqE3PAbpkmQMiqYyXCUCV6P+YNI7GbR8HvCGkCLaIhqwBj8+DZJlWGHUpPbIMt6A6lRz5BoWcLVHrpAAWXcEFKzghq03Ag1Y7HojQKDFrzWyAAwMOyN/gMOxMZLsZV/kD6dwtkWgLW2KwIHa1ZbItXWd7YjAIgXc7jZDYAGEcItbIX1IQLTPvRB35JrdC1mCr+GtEGgIm94JWYCy8Y2QZvPbIKfAtl6qsG6EBrzgXFkCGRZO1YCbeyfG3rDDuUIBEp8C3DshhUIqjlA4AAHhNoGFxlOMgXLfBA7q/1BIJ6qQ03Q/3CXzxl0VXn6RK7xbLzFvF80tsoQ+7LwkHPcgyC3Sa71EfLhA2HdLrsAQZf9cl/pOCywysGF/o+ToYa6CwE2yhDhPvCRPL0jOh2sGM/wh7C3B+v+UrhBucMMMQxgCCNzudpuogwwSJkUNuHEKOPThD2aAAzf2jvaI9GEhhb8jKbhRhTKgIQgkGEQkqjBzt48823zvQBFiMIUGZCIejQjHFHhwisXXACP4aDMpxEEANLhhH1uIRxgE0ohMhCMYpxj8RXb8D43DYegI5QYcNvAPfewjHsifxEBCf3vBJx7RQqjHCLyxhS3AfvYCCYPtpzCCun8EFj14Mf8FOFAHNMTiEV5wwxbCoHzaZ2IK/yDG8xtyhZSnGA4y4IARmMCECXjDC+vXfv8QD/swBUHgAKdweseGARHgCwTgAi7gAP93fJOgfJMQBltwD8VQBFWggAtxeAkBCv9gBjeWDBHQDRvwC6LgAmiQBfqwBRVYgfFggEWAB+IwfwgxBASidkBBD7oQAatAAKKwgi3oBewXBvHgBkGAB7YgASLAEO4ggpwxdGMnEIlwEMDXg2egC93QBvUghC7ABCPwem6QBWjQhC4gCvTAdBcBA2xXEsoGghgRdCQxdDg4EMnABWdwBt3gAxvwBV8Qhg6ABmjABGlIB3SAAgsBCjBwELD/0HUz4YEdwYNcAQd7wAV88AqEYAK+sArvsAF/CIq98A52YAdOUIUucXRD4A4exA1fkAuw+A9nQAjdwIkc4AOIsAosIA3A4AS98IZi5xEwAAN0OBNsmBD7Bow2kQx0cAKwmIm0aALNwAUcEAp7wIsnQA8mgYrmkYUncQq5Vw/AwAfkKABs8A/nyAX/EAoncAJ8UA7K+A9XQIdSqBDciBOXhxHeyBJwQAd7YI5sEJACwAfteAL/IAAcIIcNsW5zIBBseIz/IIktsW/cdocZsW77eBEdYAeXKJAD+Q98wAUIqZASQYkvgQEa52sspxb3eBGnQAdOAAx7gAihUJOhEJI+/3B08VhlQ1ePCUEKvwCLuVCTNBkKApEHCtGIICGRukSSyYAAsCgA/6COfIAA/6CNBGFsV1CPjbiTShkR5saKOSUO1ACL6iiSoZAL75BzcAALsHAFD1A9BLGTdQYHZZkLAiAA6ngQJBkwBZeRXPGSZqmXA2F/qAOOz8EN9ZALB6mXfPAPrgB8fTlu8sFyufcPdNcZsOAKZjmVRpkMFkGX2AEHyjZziMkZxoYBHQCVUqmO0mCSP0OaR5d70WaRLVEFUHmW/yAE/yCWLcGUQUGapImR/wCOttkRvpaPxUkHeImJjMkRJNgQpxedevF7pCkQboeYxzkRk3kQr6iOofAOB/9xDX8TbVUgnNqZmdupEKJpECKQC+p4ApSwFcBZE9x2Cud5nZdJd+tZEDqIdxRBD7kQkv/QkjVRnzgxnATBd7rmfTcBCwiAib1QEHDwle+Dn8V5ndhZnJdJE/WIAU7AB6EAmi1BnRPRnxtRcL+nnZjpoDWBA3ywB+3ZEYCZEAj6EsQJjuvGn9w2owyRCGGnBXywAeaGogthohVxhTdBcAKBmAVXd25noj3gk9/HBx0gYdGmo79HELQJCrDZEJC4EHDAAmwHoC/RkBthpBaho6cZbW9pbCtJEV+6oPNJEJ0gH2h6Exh5ChjQA5BYBYFXcMrJpRfBd1tyoy7RB1dwBaf/OYLF6Xb12QeGWRGIyh9qKhG6xqYdWpuL56BUOhANGXGnp6To5ptpUakIUQOkahOaShB7l6F9GaVjMAQ1QHjckAj1qXspRnUIwXgcWnB9AAsY4HxvpwdD4HZwkA7HOnh7V6uYaRDO+g/daU2fioXgOHYax59DMAYe4AHKOnjganrN+qwCgabgVx5+MBGDWhPqIIJ8KhA10Kk1AI5zYJyqyqzxiq8GEXjkSVWTihCnMHaZGm3KNgfcsHi0yXeaWnnx2rDxmmLFeBDzGH4IwaTD2XcaKptwMKz2qqq4qoCnEJ1zKihVsKoc0QM+OhB86pYCoXY6qaO1Sgq42qJwAJE65pKtJAEABIF3ZmqkMRdzw1mrqgqvNdAH01otjVoRoHC0DLGyFfF7zEqqy1CjcRKnerqyBnoQgueqpxCxddZ3GCCsLDsQ3Jhzp3d63DCyWGaZGyu2YVug9ogBHEsQpJCyPNm2YZu3bvsPqWm0fjus3GayhJapYeuWbim3hXu4hxu2wQoH1BmtpHatwpq3eju5iyusK1qvu5Z7som4lCu3kwu6cGC1/6ChsoaxoQu6iIue4MhyCggKdktmjAeO1imcw2mo5jZyFHCpLzZy5lmcg6prD8sNu9ttTze8KPlvdEsKl4eqPxMQACH5BAUEAP8ALAAAAACqAOoAAAj/AP8JHEiwoMGDCBMqXMjwYJqGECNKnEixosWLEeVh3Mixo8ePIEOKHEmypMmTKFOmvKSypcuXMGPK9Ghj47qaM3N2FDNQDM6JPBOiEtju39CEzwQ608n0YwWCYp6CPPcvqsFzUpvq/BnRKlSBWTlmrRB04A+taCsGDVu1bUeqV7EOZJu2LsOy/55KxWuRrkCNVOXaHayQrNvDT/l2ZFmwAlzCkNsqNuhXIt8cmxrnjcw5Kl6ylSs+HHiuELrATwVzDrnmpGG8kxvyLUTa8b/HqwnvFbjWI1vaBbGew50bctayIRLGJki81VywxaMfDJFPoB6JzrJnJx48tPSLyy0m/+2Y3ZMqVZ62g1HI/fvF0S2xEEx+sLwzVZJSqcoOwX1KrifRVxASAhGYxlFKpWKJJbPsN0YA/qkEIEXpzGdRhQR5oqApkuzX0IQR6iTfPxCEdxCBeT02yyyppPLPD3KEuNoaR2x0hxIh/OSMJ+Z52NAtMm5kYkpK3IHELahUoGQF2jlTwSUMBCkSOwONBp9FevQnEYb/KNEJGGnYIAYqqIxZQZIgtCAlSXjBN6RArXV0Rych3JLGnWmIoeeYa5aU5z+jBQWiSUXWiOedNtiAyqBf9UnRTw9FGtSbBK1XkRL/dILkongy6qhHYlgp0J8ccYnQdQIpQSCZZNoQZk2ttP/jlUGUftrTlQaR2pClhx003oDVhTmmqwIB2etmtu7kJqC0DlRdQiH8ytA2+dh55z+J5glGITzRVWuyVbaVp6RhAhoqswTVKNCICT2rkHxhdqonb4Yhay+4slX10LmHLZsQqggJaNAdBMFXblQA30svvpbxVlBQpOKq0GgCH0TwqASJKdBZB+nFMESiCkQsoBLPO1DFQmKscU/dwvYxRDWVxe+x6Pr50Mr/xPmcXt++nGtD0iZkLEQ83YIzY43N6jPMBUn8z9AQQZ1vrzk81+jSETlNEJemJsRrV9ji1YqaD3uH9Ud6JGyRpXuKjVDPIX6tM0XPqF2SyWdLNDdDQyf/RV8I7E6sZaoScfWQNnmH1DUWe/8TQuMDEXwxpgytB5/UiXOEeeNrBJ6T1pkThDlC+bRG+UdfAxf6R5CThPI/dq9O0eAEPauuQO5CJEVDCf8Aoewi5b7lQsILCPrDwIvUOkLLOJs8TChGFP3zKkl9O0bGvh5HQXdsY1CMC3m6esVIXJ/QjQV1rXtBUdAM1ehLw+/5P9MXdDpDsRMUR/MDSaHEDRxTiPg+dryE3G8gB6ReWrxnkYtJZHsHYaDBFFgz+DTOgRchGAR3JxAOJkQK1lBOTyiokMlJZHdK2Mbp/JfAEiKkgJmDnwM92EL7/cODybkdFp7FP6BQMFIRcaAD/xnYJcJ5kCDS8twRa3g1EhKEiISLYA2ZqBAPHhGDJKSP05hYJJBQEYJRLBhPBvgyOxUEityzIhYRCJGkrLErupKd045oECXQkSCTU0IC4cWsbWDxiDcQyBtheDaJ3dEimLrR6bBgRvgRxBE2vJUCh4bGInLkfvVTiAEMsrtMJk54hESIFN6oECpaJJSJqyRC7tfFNRIRg45MIBXJmCzhDWR5ERyIKhEIRVIS0Y5OPIj5FoIpTHHQlNxryOsE8oaD2JKCAmrhxd44yn+QMpgtmSIpgTkRzCETmwRBAgN3acmCQPCaFAlhQYZZrNXRbkBPPCApD0mQby7Ek+AsUBjZaP/Ai/WQYPYcSCA7eLJ8KgSfJUykAVcpyO1JLp9BM8gzc1lPg4pEfQWpTvkggj6GBiwdEZWIIxnGzoKMFCHo9AhC88krGg1koxQx5fz+0UyLQgSjF/HeHfy3TwQGtGYMe2dFMLrShujReWGsqU03UtKjljMiKjzgLcy4VIsQqKhP7QgqGUYlkZQ0kt5TJRSv1bSnhe56mDupQv7GECQUFatAfZ5Qu1mQ6ywzIgoQ3Var6rV/fO0ihbCSnYwlNbXyFUs/WwPSwnVYndwiB+RIw2AxJllAGbaxHYFaEio7MerdwlKXVUkrjmFW0U01mEP72l9TAh9/gE+vl8OsSS21ntD/RqR9siWIfNilM1yCxLe5fYlSg0tc98D1H+6aqGyPmxMkDLS4E1GuVaHbFCT4g7rYTV4+qpZdmUi3uygJoE0BNtfKSSukA5nrXHMwBoOUF7wgMQZ8Y+Kc+cIEp/bN75rqq9+UtAK//QUJCAKMkvwR+MDSwYJGEEyS7zJ4I+J98EfYK+EK52bA9jXwSNq7EA1H2MBpI4h4IxzhfBLhuRb+iAZS7JEVr5jFHUExjGeskz5Ag8YbuQKONwIKVuz4ItCAxY8tAg1aDLkiCziyklsChyVPpMlObsgpojyRKVN5IRj4w5UZgoEUbHkhsLjxlxPShwSMOSHu8PGZD7KEPpBi/80GKTKcDQKEORekCimAclq4oWc79+Af6sBHH5bKjX9YuSlksPNAlqDoQmcAIYle6im0rGiBwMHLMcHAQkpQ6KVioM4wGXQNEqLjl3W6I7Awc100fdgrqLkloFjIobF26ov0uC7qwKyc0/LmxgKB1SfptUIwUALgmeEiCwD2SGrNkD7ztdDOBgk3GN3fQs8aJKSgNoGvDRJuF4TZCvT2Qv4wh5n8mbiFHgKGRTIEhpAh0rLlhry50WVunALcGMF3duVdgypUoQzJAAIcPICBY3Ok2PqtwimqIItixGAKU2hAOIJRCncMQd8QSXJDMG5ReXfAFjFwwz62EI9/hCET4f+YgjiGYPAjn+IUWqhDFrzwj3jEYxICOXnKecCNUYsk18SFAz02MIJH7AMSJCeIzv9BDJ9HRMj9NcOg6zACb3hhHwdBuUCqwPGKtDy3p9gFB2TBBDR44xH/2EIYCBKPTEwhCCQQNpgVouNoy/YU3eBAHepQdqvvY+0DCcMW7hGEIoh7Isr2D9QFkviX9CECzfiCC/7BhCw8wg2NwPkkJhEGN8SgGHgY9EJKTZgm1/rQdre0kFNvkFl7u+sQyYMuutGLX3xBFEwYQRb2sXnOD74IeLCFCCzydZOcQsiiZ0itYaFjRiciN3mIQAR8sQEC3D73+ohHGOLhhiw4wBYScMH/8NEMb4IkvySzfn6OFx8ZSrwiAoSgPgFEIQojOGAEsYjFCJggAVGgAAXJ4BL4FmszwX5N0QGh8AqvQAjMsAq9sAGSVwdGYATWRwd2QAd0YIAF0XjfQQqgcH4McXgq0QfAwAe5wAdnQAjdwAwcsApt8A4wyALv8A9OAAwcyBE3qBJcJxAiOBhVAAf1AAy5gAAnwAaEoIIm0Ay+wAGIgAjSAAzA4AqsVxCPlhBwoGnaFhNQp4HfIQ50cAJ8cAInIABncAZs0AxcEAqhcAJ7kAtcAIIKUXz/QHoDoX4u8WbqZ4cyQgpaYAd8IACA+A9s8A8CwAf/sIZ/mAc5OBhO5zNV/1APTsAFbPAKbACIJgiGkigEizgTcicl7TaFhiYQjQgHdOAEocAFgCgAXMAHqCgAL5B6sXZuHcFxoPgxMHAQh1YFX/APCAAMe9CEe6CGJ9AG7Ndu/3CLj+YOEKGMczgQtchX9TCEAlGIq3gCCEAPAsF8jAcKdASHD5YMCIAAAjGIh/gPe6BpFEAGXLhj4hCO4ygQoYAAbZAQcghjp+AE7igQXHACuRCABkGHEgGQufFyxdEHdiCOA8EFeyAN0ZaFB1GP2fgdBAl7TDFo9VAQfIAAefA8p2B6uRGACHmIuUAPAkkSepgWL3dvaXFuzNaO/4CK+8gCHdGDdTgYHQkH9/9GkJGBAe64irlACdQDB0KZkvdGkSJRi3BwkC9pguuYOC8nlDiZkv9glBbRZBRAEbvIBYe4Ac/oM9b2D1DZZCopEFQJEV1VESJwgvs4fgNRfjJRliJhZU0GZWOpE8z4D8nghnywBzTJEV1ZFwo3ZVZWlHBJEjz5D3ywASphBhC5GjgJZYU2bwHplhABZcZIEPd4iB2AmYX5ErUgEzhpaFUwlaQ5ehngkB5hBorJAp0ZOgR5aPJWl7hIEVSpBXywkYtmU4I5kfPWmhshDiewmZj1lGI5lXwGdBWhYyWpEFXAAn25GqTQiSlBlFMGC9Ypby3BDf4YdG12CprGdfImnXf/tpwT0WkeQIBokQiNqRDiaRJ194NW1pukdmp3GUwn+XOyaGhRSZbGyWxNSRGH9p+HFZjWhp1wcJUCahGdRpmRcZ8ugZ4KkZJwMGhkMGh8thCdaQYP4B+N6BIMahB9oA7qCAujaZz/cGw99w81UGikUAM1QArcAKPY2Z6fQqMjgZoGEWu5FphSaZzx2Zsx6qI9N2+kkAhGahDcUG594qCzCRMd+XIlGpuMOaRAym9GmgjYWRAdejZbWhEUcJXIWaIJYW1T1ptmEJU5aW9A6qI1cKQD8ZxLShBiOhHeCBEl+nJ8lpI/aJ0YgAFC6ad4Om9sipmuqRU3eYUGAWx9WpQr4+qib/oPH6pfsdl4fYoQONlzXcpgkdmRiHep3KB+WZpim3gQONmIvllciGoRwHalFdaRlYoQOchqp2Bw65lfHQkLGGCdECFkgHpqGICj/fWUucqn68ir1omrTSZsuNqq3omrw5qr0HqszsqnoamiAqEOcApff8qnfSqt3AqtOMl1iTBqp3AHp2Cj/fWDcHCsz+qsfeqnQ9lpowYHd3CqxTWaEnqF79qtUalwkqmiNQAHkXpgnTZvChevhCkQMPoPwlatNNaJhRalBLGwhUYBf6mpyjeVpNAD2bpksGCvMAayHxMQACH5BAUEAP8ALAAAAACqAO4AAAj/AP8JHEiwoMGDCBMqXMjQ4DFeDSNKnEixosWLGDNq3Mixo8ePCSv8uwWypMmTKBmKtJGypcuXHEXCnEmzps2bOHMaRPWvic6fG8VctCF0oBiWBIv+4/lP5lKCYAo5BUo1YwWlTbF6vEoQQoCE56rS1CpRzNWz/5SSvSgzLMFn5MTKpThV5tm1FSu4bXqugt9zxzT920tw6lyxIs0adOrX8MWwIsP2/TFNpOXDNEMEvYzQcV7Jg+Vhsou5tETSJWXKa2G69cGiXI1mTWvy0qaBkAm79ogF5VXFljlrFHl7oF7Pu8UqTRxb4zlnztIIhPxPm9vjfZOXXGMSb0iE0J15/xIj3tk5MYW0FdStvWM+m5ojOvvnKa0qVZ6crW3bHqR00+LNYsksqXjCUzud9feRdxf1phB3CgnFk3gCmWJJKqqwhKCCLf1XUnzv6fGPgwVtUxBSInmiSirKSFLgLYVwaBKEIEHAEQRp8CSSePelIpAHXynkoYwYpSHGkBu9BwaSDB0Bhhio6PVcePPBRSRKMBD0H1IVISFQfBUpIdAtRqICZWN+/SCYQlxeaZGRHjLZko3/3LHNEf+koaeRUKLipzw7uJmSnDaZWIIHee6ZBlFQrjGNoCepNVCbJpFkkBIm2uAnS3pq+k8ODEAaqQ1DEtqRpQcp4WWUm3b6KWvfif96kZzSmZoQqmE6KZ2fqJBKVCvoMCjrm0JhZWRHdA4EhkK6KqqpYugIN2xH/x2b5z+USmRrOiUKtEatpOYoxrjVxSbstAzBeeSRaR1r7bUFceflSAnhKVCyBXlZqpkVpNGKegLVhe5Ey2IrW7ECacXuQO99uRCNCa1B1KIFpaHAhuMqPLC28L57IrwIgXkQiZcKZCJtApkpUFSvBXzuxjayG+fC7cpWkYhlHQRBIQgnvDFHPRtVrUtCsaTUMzH67DLKPzdUq3eS6pxQwWWRpcdXdzXN0X8Iv7yQra95/ENcLWtd0dB4US0Rvg2RJc+aQnHWnNkNZWsQ2wzhOtC8CZH/S9AacpSNHN0giTyQ3gLdMZDiA+FNUA6PHjR40w1X9AzON4mRAw2El+ShiJinC5IYrcDauUskD9Qbt2OaLMXiCYWQelLAnl4Td1hATNDslU8kHToM2W37QVTPXtB7JxdkuJgSWWox8MOD1PtBfH/0jKW3KAB29AIZ3+Q/0y/0zETGg6EA9yjZexDjBCFhL97LSPRMK+jj9HpJeiRdv0nqR9S/QPeLSAj0tz+asM8g3ivZ4y5RQJsc8B+OQ8gy4nAQY5CtgQiRkx5094/kneR1ywhgnf5hBQYuxGuQ0h3rChK6iXgQI3GIH0HERD8MYqR6DbmfDv/xuh6CkII8fGBB/wzgj9YlbHvRQxxIRCgQGTLRIERk3qQqZsOICPEgTxyIDLWIkB2+ASF+Ex7h9LSQAF6RIzGcIUFe90WDoFBrY6hIAKUoxTNm5HVWuKIYtRa+jWBKI1JEiDWUkMU3ai0NZGrfQu4QSIQ08h84JIgdpWANK2TwKA1UokKkoATGPdKMnfzHIxMlkFEKJA7WqGJHsrg+NZYyeabaIioBGDYMItKRppRkQkI5ESby4wZCUuVcApgNYBpEfXs8nSYLYspcUoR9gQSHMYVpEELl8nUv5KEzC6K2grAPHI5gJTW795JmHsQAjrji+BrIwV0mboS9bEgLS4nOcTIkeaZ8nRBft//NicSvjQVJIDVNlE1RloyTFNHkHaRgAIDak5t7i0gj79fPiDDUkg+dyB8lcgdGNvEihPwHODLqwoqukZYD4WVCPArAVL5TIPMkaQe7OJBsqjSl7CtoQSgpJubpdH8rRMj/KmLHiMxSpg05QiQtYkc9rLN/RxXd8PoIUfCFb6mtzEgcponUhUwPq4s0GUI4uNWuMgRfVJWImKRQ1IGAw6V5M+sxD/JTbzJEmnLNCFg3QkQtLTOvCqmrWCOyDQMYQ6aGy8ko35MDhKAKiWbr5j8ke5IXvhALjjhGQZRIEsrmdVmeHchQFQIBf3COJNJJpCrbKRYw+AMiiKwVausn0Iv/hFZ+jistROhFkt7WL7E3QdVtn+EP543plgIZGmBfogcFPPZatVoufM4HsuS2TrX7K9iycPXXDmGBgAR5rnQPd4vbZmQN4B0vQXqX1o5gYRsgUC9V8mGBw6p3tA3ZK0XeYF/50uR/7+nvOPGLEQIX2KH+xUk+EJxgmyy4wTrBLGsh7JIQ+AO444wpSDS8ToTooYYUrkk6PmzWDpu3IBHMrUA6zJBnxDfENtFDY2FcEz3Ig8Y1CcGNcQwTCGAhjjx+CQQW8IMgv+QZOdCwka33DxYv2SQQMIaSn8yR+VE5Jc8QxpVRogctb9kkJP5ySVwsZvy9uMwekTGOgewSPbAj/wUNYXNH4hi6Fk5ZlXd4gAXQ7BE15JnPHeEHOB4AaI7wwwqELrRGHvCGayhaI6f4AwYenZFTpAAOlMYIHP5wikxfxNKd9nRF4ABnUY/6D6auCAZKnWqJYAAIrZ7IFRIQ64hwwx2sqHVDTrGEXOt6IaeABix+DWwg0ILYCjnFAiaNbIRwg9PNRkikQx3tgjyb2tUeSKS5ke2CkPrL3AbJpg9zCmyjK9weqcKr56IOdeQVA7SuCgUKAgqkcgMW8f7JvA2yBHv3wdc56QFC9i1TUoAC4DfBALqlWwNh40TgCe70sWsybFIkpA9y5cYCMA2TRDRk2Bn/A8dhgnGFYHrhWv8z90WuDZMMNATiIVd5TvoN2Eg/2gwjr8i0UWLxf9QgyN8+SRUIDnRYn6TegDUDRU4BC6PfpAoJNsOsdZIl9SodFHKmibsTzI1eg+QKModxDbjBjRp4vdpkP0UVykAMc7BiCT8o8kuUrl5ScKMMDgjCPaYQjkyEIxgdcIeu0/4LNGTBDVtoRBgIEowq9HzUDKH7eE8Bhw2gAfEKgTpFSp4QUMB8vHCAhRDqkIV/bAES/4gHQRrxj3Dc4yOSly83zPACFpBgBI/Yh+5VP5DFu34EKL8IKGjuX1LAgRm9cMA/cP8IN7B+9Q24RxDKgEFmU4UbeehGL5jgguX/wwtbWLz/QCYRjwbEoBiyaEjVS2P9gTA77ATpNPwTkvN/zH8icFBEBFbxD1G4wAHeoA9uIH6TMAmNoA9BUAS28Gk1cQUS8XMD0QehBoGucQq+oAvNUA//gAIugAYTMH4FGA9uEAR4gAe2gHQHAQpE9xJwcH8X0Qec537kdoH/sAoayIEOMAJuEA9hsAVuEAvjIAEuIAogVxPUdgVKR4E1EYNAwQ2rQAgR0A0+8AUE4H+2gAaxEAsj4AC2IAqigAIo0H4tQXwz4YAMMWmYVn82cQquIABs8AqE4Att0Asb8AUuYARGUAdfsAF2YAd0YAdqaBJK2BLl1hGBeBGDmBCnkAzScAIn/yAAhPAPJuALHLAKbXCJLPAO7+AETrABsTcQZEARw4aCOHGIkHYTuZCKfHAGEUAI3WACzUCJiIAI0gAMeyACCGGKYlGIPmd/LWGKwbcR1PAPjsgH/3AGZ8AGXMAFfBAKe5ALJ7AKYphs/xCKNqGLh1GEGHEKXyANAvCNbsgGArCM/8AHJ8AHbECGc5GIblJ/7kCKByEO/7AHAvAKbMAGAuGI5+iG9HAQWeJyJ3EFQ6Bt1MRxNSACTgAMocAF4MiMDMkF/SgQzFZvn4cQgicQZviOiihdGDCMCJALs7gHoTCSJxCRF5k41jiQ2iiDVAYHHnkC/8AGfMAFoZCKW6drp/+wAf+AAI+Ij82IAL1gEWbQaXS3kjTGDfWQC8QojuV4AggQkb+GAa6wkzApAOW4B9JQf+tXEUwYYnDQAcDAk+JIk7nAf/Xjgj9Rf6cwjFX5k7uwP6GmebuRk2L5D1ywB8AwjcPDi8lhBhqYC8rIB7mAAwWEaWg5d5GHi49IlkY5PGlof4f5EdY4EfTwkcoYCu+glzVBdjoRai1Ybnx5GBjgBLkgAHywB5TgflvJEZ/YEOxIE3DAcVAXjDiBghhgB6UpmPKIGXOwhgMxcuFGmxKBjQtRf35ZmqHQC8LpEZFpEHOwnCdBeSPXnNb2m6p2BWZobVqAnFoQf8JUbsB5CtD/WRA9AI8V0Zr/MAcYkAt3KZc18ZrkRnnVGZ0ScQrsGZQCMZk04XEY0ZsvIX//AAezuRBdaRLcYAd8gItIpXnU1mkLp58vUQM4EAqNqSA/5wczwZecqZkNkZ0VUQNa4ArE+Z0ECQoKBwecGRGdpo4WAQvJYBpM0RqwAAruVm7c5p4XJ3/o+YBVMJ72NJ2FKJ7L6aEcMXYSqV5VAJonJxDhpm6hWKAbsaMktYLxx4vcwHQuwaGThwEOSAEYgAGn8Hj2BJ8HIaYp0QNgN5spihIj6hq18A8YuhA+mhAlEHY3WaXyR3ZzKhH8uTGk0KcoAaHSBppMyg1mmp5kN3Z2B4Fk/5oI3FahbkKmGaGNbQqZhchtascNPSqdQmp3ZWeovXgQP5doZvN4OJqhkPkPZNejq0p2cIABKJqoekoK7JgIWopjoHmlV6qksYkBsAALYKqnZWdxgPoPRLpkmnelLRib/yCGIAcLn5moFGhxt4pjacesETEELRhuPUerZaasFQGtcOCfAlEDknqU0pkQkDpy/tmCYsZt1YoQ02ieVwapBOGssMptFgelTxZ68qoQwBqrhUZ5v/qsDfGlLfh4y3CqTwaevhqvX/ql4vkPPUeqYiadD/ul/zBsHLuxEYuwjjcQ9zawoRexv9oHv5qxERubCwcLe2qtu/qqvpqyDxuboEk5sRRLChaLZslaBTZ7s4Vod6o6tBTLDctgr1cmtEw6EGpqcaC6cCXArwPLpIf6eKRwDdQpauZaqbHGDceKdv8ACllrai9rOwEBACH5BAUEAP8ALAEAAACpAPAAAAj/AP8JHEiwoMGDCBMqXMiw4JiGECNKnEixosWLEcegw8ixo8ePIC0m4RWypMmTKCfKS5OypcuXIc/9uwWzps2bDCv8Y4mzp0tUPgVW0Bm0qEKeBW0k/WdDjFKCYgRGZfj0KUIxUYkKJai0ndGvIacSrCDWI1GZ/2SmKVThnNaBb8HK3fqv7D+yOsvG5YjW7V0wAfbOHayQbF2pU3Ua5vs26jmZgAlLXqg1sdS6dkGKGSoQQoCBjyeLbrh5YNTMF7MK1KPpcdu0d0fLNpj3MFSOhmWe+7ED7mu0s0er3iwYN9IKP6bd1Ym2ePCLazp3jJtVLOqIbh0LlIcJ+PPvpVU7/5dI1JkYZ85kymtxNm3b8d8ZpnupOuJ1rZ50ekJ/qUXB1/EFSBAW0Rk0X0I6OeOJKpJIkooqzlyyCULwCWjUfOmAkVps/zijijKmKJOKJ/9sZGFLSH1U4DMW4ZXggrP8IyKJ2pxo40AFJoSEQEdgphQq5yjoiT0xpuLMP1Dc6NJ1ER24UAgIbUNQGqqhp+A/nqBSiFVKmkSlSRAwiVA+O6Vhw1BoDnRLIWJ2WRGUpl3GJUQ9ciSlUmmYiRUqUaECRiFAJUSTmxSJ8WVQTv5DplV56ilGOoASChKcCM1Z0xG32IAKKk+ZCdQzhUjqpV0p3oSEHl9WwGmZNujxmaglHf96WUqlCkSmonk+xedTIZADq2ZmSvUlVrKmBEFBNOkp0FM/aFLhrxCJZalHic5UEIsFTcWlGPLIAe1Hh55mGpUs1XrQoApVO5CUZEYVbBpAVXCJckOVNta30dZFrkFiHcrSsQJJuZOOBklhUHTaZlpXBTn4Z1uc+Epk7r6zXodFR1iwZKhVZBXiMF0RFyrsQMMeFtW0/+ihEKULibsTUFi1gs5peT0bcrb8DowzRSwzdHKwZMm8VWM3KzSnuNIWZG5JWOlcl9AcFl3Ru+4aSrLLBWmIELoSnUxyITyJtZjUE7UJk9VqKnC0zWQfxujWZ6f45232tt1Q2EsTBHBNEIT/+p9QZtt9kcrpHqSEQFBqjRCoV0m9N0aEQ8ST4h3p4bfgB90KEdcDXXwQy4NSLnGpP/iKOUo5DmgQT4cPZDBCnifU6+kdcS5Q7KpDlLp98vRGu6hi5ODt7xTZzmNCdSYUOUQ9B68c8cWHlM7jyzC0BstitEID9B8lH9E2t6r7+kG7s7Q99x5pntAdEo3/j/dKK0AS+gzlXdCOhkfEvkCv738QGPKjX0XUR5DWhSQOCUmHAkwkQJyo6x/uq97KFGA8+hmvZwLBn0LuoAQpGPAjSPDH/BooHYNgayAaREjrPug/CBZwIVKQoOtusLyDBM5uuBOY/gTiP/cNBIGuU0gc/25gQ66Q0CZAdGFChqioKbnriA1Z4QaDiJDXyRAhTISiQCpIEPYZ7HVSaGFCPCg7giTxIOAgotIgxj0uFkSMCZHSBw/yOIWkkSrEu4W55kgROI5RIVIAhyMQErYjws8gSvBjQvg4sEExkocGGOQ/4Ngo+wkOg4gk4yQtwhOa6PAgUoikQm6oRYlwUCGt29/4QinJg1iSbGngWp0UiZH9fRKRBQnlG0ZZyi5ehJYH8WMcDLBL/mWwlycBJhU36TprFLNS6OMc/m4ZRWB+0I3N7OBRTndIgeyuKAK7gxSs8chZYY6AdupjRMZJPmTuaBtKuGUq/2FAKSnTInGwRjtLmf/CiJTzhcwkWa32l0+4QbGGDGnh6xJpEFqKriDZUCMKkTmQI3ySmjDUphIn8rqCUpQhh6MmHA040lPq744FwSQU84E/JIjUgHy85x8HIkiC9POjB8FoSu4QyX/iVCIM5Vk6VKY+KczAH1rsJkLWcEiMajSIMsURQUKJ1OP9dIvI66MUIaJLZP6AIkqF4RsDukgDWIF+D6XICW2KkadW0RoW+MdNr9qQsNpJCfpcyCvpOldcQkQJEu0lNgfYEIH9cxuBNWgeg6LTguSjqnrUIyHrSFesHuuBx8wqQcAQAgU4LZZrrOxEMLsQDd0iBK2YCWjRxbW9fsuuDblFWhmC0LT/pmENfiuXHvPkNNGCxI23vYTSWKsm377kFjnwValokqzBCm62QUlDckEbS5ZItrrRtJZsB6I16J6Eta04BrqQ4lyKgkFDYChv8cJr3H/g7iDvPckaHPHN9vrkCG8AgX0tAluJHCGx+0UIbPurkP8KOMAG6StG8vFfAiM4Iugs8DMf3JMjtJLCNwnBYzHcEz2sQb8cLglCCfKMEOQgxDZ5RonlUVnKrhUhlD3IgWKMEM6ymMQoTkk61vDVHMMEDGs4ho9hko4cPGTILgFDDkiL5I9AAAQvbnJJINAKJkuZI+loxYiv7BE9pJbLJ3lGlcFskmeAmMwh8TKaQ/IMPZx5/80dGeqJ4eyRFdPZIxDAwo0xrIcafrXHGWHIGBawANoK5MiVs4gHoLiMB1zjzh3hhxUeAGmOSJrSlb6IpK+Y6Yk84A2P7nRFTvEHDIh61H84xakncopTpGDVFIHDH2AtEW7A4dW0hoitcZ1rhnADFkDodUN+nQBhM+QUV2CFsRdSBXcoe9kJOcUSng3tg3ADGrCoNkJOAQRTa9sg3EgBHL4NbnGTmyDcIPW4zz0QbqSa3QJJ96zh/Y9W/4Eb9E43r+dSBbrumjA9oAAZrmrrQn8FDhQQCCkGcgWccgMDxRYNKHBKij5EvCcLz8C6CzJwh/+D2j3J9n65AQqQn/vatP+QTMMJDo2Uw6QGDelDwgm+gI27pOMMWfhVq2DufL9bLhOvLDfcreqW4BuZZriIvFtyBZEf27fyLvpJZu5jfR89KN427ilubRSnG9cMGNj3TdRBdePCYQh9CHZPcL7fU1g8JEHfb9J17Q61f5sbpBj6KciQApVOpL4EgXmAa1CDU5SBBEGIQSSCEYlS9GHZNeCGOIwQhHu4IRON+EfmwxGJfqPE5lDnRgdcEAs3bCEe8RDIJOKRiXAEw/MR8fpBVr5fDMCBHhsYwSNO/4/Uq37zr/+I1AMMhz6sog5ZeIRA9pF51Yeh9fcYwdUVkvXZu+PBtt7FKkiAhgn8wwumD4P/6ifRiHBMIQhlaGD1gzIHWHRjFUwwggNi4Q0vbEH8qo/HPu4RBFkwJO4GMQRyUXSw4G1FN30GAQegBxHrV28eYQanQA8RwAF18A8u4ACP8AhegH//MAlh0AAxUAx4AIAGkQHXdxBL0IAoIXsTAQqwkAgDQYIeAXscwQ0voAvN8AUEgAJ1gAZZoA9bMH6NMAUiOA70gBDuAAMwcXXDNxCCxxFZ14SDMXSKoAuE0Aa/8AUoIAFoEAv70IFhsAX6UAzjYAsSkAwJoYIesW4YcIIIeBNv6BKnMHcFEXltgAu6YAJtIBCi4AJMMAL64Ab6EAtoIAEuIAqigIYCsWgoAQqg/6BzoyGFGIcD/3AG//B+G/AFA8EEDuAARiAKdPAPdEAHLPh4FnF1C9gTcACDo+YTNZAMe8AHfGCJArEK72AHG5CLvfAP7/AOTuAEakgQPbAQwYgTNGgj6WYHAnECAkAIEUAI/8AMAsEB/4AILAAMTuAKB0GHCGGKAsGCNTF9cQgSxVgSpKAFTvAPuZALfPAPhEAIJtAMzcABobAH0iANJ3CEs0EK5QgttkYHe/APsigA/8AGbCAAXMAFfHACJ8AF5TAarIgB4xgfUiiDBlEDHUANocAGr/APr3CQ7ciQfCAAHLB+cQeOHeEB3jgQkngziEYQNmcGeWAHeyAABvkPBP8ZCu1IkrT3D0r4D/xAEQ3XB3E4kciEbHQADNKwB6EQClwgELLIAUvQkxL0eMUXESeIYUiZCwiQCwkZCv8QCieQC4pQdv+gDqfGDX3wBVzJjGyQkHywB7mAktFGZjUAB5TAlblQkF+JAO9gcyvZEKcggEhGAS8ADF3Jl3wQCghACQSxBBdBlwj2cIi5l28Zl3NJEFl5Z1JICqdgB4l5mbmwi7D2hulWD+tok4uJAPqYiqtmBlqQmAKwmNKQdZiGOS15E9xIfSLQlQIwm3uwAa7ZNrn5EmbZEEsACk6QCwjJBbmgj0VBCk/oE8OZEmw3EQpoB17JBaEgDdUpNcdYnCD/IZ4GkZVwYAaoiZAnsAGisZtdcgr9yGrJwJxcsAfi4BLuGRHTiRPfKZgDEZ8FMW59AI6S55V8IA3HiD4JCocWWRBzcArAIIuUiHHxAXsLqhD9iRDHaW2fuZj3SQHkKRlGiRKnYJSB2RKJwA31wAeIIBAlQFHfiZYVAQcNmnPJwAdCABbqdRCJUAO1ABYAahDDaBE1UAahsKEUVXQ9WWuggKQSEXnvcAU/ORj7qZ81UXTX2ROF55i+JaMS8XhB2hAwdwqSWUonqhAUkAEo8aB94KXf4QcTUaUXAZnbFhRmkKEfdQqeR6ND+g8X2msNp6YOCBNhCj09cKF9Cm4uAXNT/9o2rEgRgmAQWToQf1oSiXAFZ/otgpeiFvF4ZLAEZZqAVvoPkMgQy4Cn9lUFuYl3/3CnSUcKpaoQIcphQ0epQ3erVXCnGGAG3ABzsUoQ/EhnJap3W6eACogBGAALcDB8CEgK+Sll6VasWbd+2VaACFEDPQpmsDp0CvgPQWpqw5cInApmt+qawWh7BcGraJZuqGqt2YYBw/qr0FpvcFCo3wgLJfqNqEph3FAFrlmmBahqIzpk7EoQphaq3gqv4lipKBaHIoeSsFCAcFCrmzSrGHZ1YYqsw0oQpyCvmeZ1yLqs/0mq+8ph0voPLFiAyLqy4yaOCDtkW7eyMhuyywoHqkA6fPxgsU3Waq1mrK1WBf0qEMeYAQWbaQvXb543sPWms6tWrUwraqeAD/Q2EMvwsrlWBZj6tGmJrFPrrVpbNAEBACH5BAUEAP8ALAAAAACxAPAAAAj/AP8JHEiwoMGDCBMqXMjQ4K0oDSNKnEixosWLGDN6oJGxo8ePIEOKHMNRpMmTKFN6HMNLpcuXMGP+KBmzps2bFo+1xMmzZ0ZUHp0l0eazKEUbBsUcVCpQDFKBT58mVMq0qVSDFf4BPZiVqNGvMLMOVCr247l/ZwtmhVIhLdi3HiuIEZt1Lt2qIMsKrFAIyl64gCuKxUv2X1W9F+kKTFu3UDuCZd0GnoxQL95/iEPKXZzGMeXPIi3nrdr5MWbJoFNDXpg5s+C55yrcKoQZLWrVLvOZREyVINPLEyukWQwmQNvasWvjXj5271zMVZ9vFgxdLATjkM8lZ87dsO+mcc86/6v6LMDq7igh1ASe+J+zf54qOPP075imgbfRqxzDHq54Z6rMIpAnY9x3UH76pfbMPxCo155y80liiiSpHDMNggl2h4VA6WC0GVDzBWiKJbP8wMB7Gd403El6WJRGBcLBKB98qUhCYRItoJjijglteJASAoEhhhhpACWWJ6r8o4oq8uSY0FU8ejTkiiKBQaVELxoG1Dk6uncJOlHC9INSV4J3kY8X6eEUeEZiVkErYIYZU29p9AcTkP8UCaVAqKAC51ZyosROUnl6dxOeUNlAZRp12vBnoC9dRVWZCukmEpE2bIUUUmnACWlKgxZKEKUMWRrRLQw9lRVQw93SijZ2fv/60aRS1RlThwWRiVSf/9gwW6yyZkRmnr0NmxIYCzk1HKOo2ABGIUOaGeysY9VJaq8CXXsQsgY5mGyenKIiBgTQ/pXrtBgxOpYNwA3HlK0dmloqhwLdYZClujI7Lm2+ZeUaug2hSuyyovo23J4ibbPGQKgsmwZSz9Dm73f/AiwRke8SuRSVSPyzzUeIeqfow//oYd5g3lVscUIeiOquYdY2V/BEuFL0Lrv//EAOymOpvDJCV6lLpcYGzwmuQPLcJxfPPv8c0YpXvjuzzCARuaIY8uyQVNNOPw31RwJ/a/BTWMth7kBcd30Qwd8VxO0/qC6oEBhvT0RYDtOsBqzaDBn/e1DNNVd0BELaipEDTWjz3d0dQLbo7VKttJBQ2oqfFHZIYnhaeUNoNnQtFiEEfKnmm8PU+UAhLNwgQkowbu9BoSuUhgJxll6lQWssHFHsH3Vau+1gD6S7Rae//vRAtyigLfAGnT7QtboNXpHcErXotgIIM39QqNsuJP1FUigUegjWDwSBAtqnJO9LvJvP75Ppu+R8QsuEL7zw7evxfvwTXa7Q9xHpGP0YcosQ7I9/GAFgROyHkZAFaQ3mUcjeEEgQAYLEeA3RQw7IwZDlKY5U5SPIxxaCJwZOZBkGkYIUFGYMDlJQIZdDVggvKEKBxGGB27DCJRaSPQQOLyP2Y1xH/5RggFYsxIOK859A1pcSFEbkDgbwB0HY9bIXIjEhGFSIAw1yw3848SBSiCLQsgW806VBiQfJ4hYNso2QzY8gXfxHFsPoCNn18IULMd4IK1K3f5hQjgKRgjXqSChD2e6H2UKjQbJIkDWuEXyDTMgV+fYDhHRsj4t8IkP6CEZBvuEfa5xg5a40w4Y40Hjh2+It/MdIggjykerCoyIVIkSEmLCVFImDNayAEFFW7hax/IcFJfJIPwIplQIpJkJ0SZAsThKPmXQl63C5kDgug5n1cqAv+TZJXFJzIH9ECCoLgk3CQXNqP2qkLZX5TXUOJA43ACX80sdEgThvmIFM5kCUKf/PiygBnrI750K2MUJkunMi/ATnP+NZkHoKtIb9PGgmw4kRKcyAoQ/9CEUH4k19SkQK4LgBIzkJzVtQzyIJJeY7Z0BIgSgwoxX0SEcZIoXW+ZGlMJ3IxzApzYSkVJyuNEBLBVLKnBaEpyr1CB1fh1SjfpSmHiHiUJ2aEEQypJY/wqUennHSfUYSpg4tCK7CGhGbevSsA1mfIC1A1aIe5IcvNSUkqVoynyhho1w0wNro6hKetvOf1uDrZ9q4UylgFI2zBB5JAdNGjDp1sRmJa0Ka6tJ8bAN9q3QIOksnL06iCrIvwaQe8mHEZYWtVYKlCGiRINnu3WIN/FJkYlN7kMz/CuRxA8FnQl57iTOybWazXVn7QgJahAzXIcvaINzghtrlpm9DR9CtT0ALTOUij23BtV12bxI2Vx2DIAJDFaqeSVuT3MIY361tRuvGrfAWxVVmE8h2y9vdlNzCHxChK1kLYtWL9BchWHDEf8t7k5ce4Q2tJXBRjuBYBfOknkj45L0czJAER7bBFDZKPiKcYbjk4whT7bBPsJAPKYq4KBsKARaMeGKXdNUgzwhBDlpslBjvsLzF/VtBcAtjiTQoBPIgCI9p7GIsVJLIPXnGAo6MZJxAYA1MbrJNwJCDKEs5Js/IwYuv7BIIGGMMXK7JMyDQCreG2SRcFcaZa6IHFq/5/yXPUPObXdzmObv4GW6280kg8AwQbFnPHuEqCACNkmdoUMpjGG6LzIwQRv8DzHpgx4yZM2SGgLkhlw7UHR7AVkKbhB93kLCnQ8IPKzxg1CIp9alRDRJOX4PVIIHDAmABa49wowopgEOtO8INbvxB17vGSK9zHWxhn+LXxb4IN06RgmRf5BRwSMEpnF0RbsDhD9SuCLSlne2JWLvZ3ZYIN2ABhHCL+x/lNndDxp0AdTfkFFdghbsZwg1WyHveCeEGKZbQB3wrhBsJoIW/EdJraGBg4AfpNRCAjXCCDJvhYLE2gfXN7beQgQzqKAGtU0sKX0+7KAc3CCho2+s/fLzhA/9ZdsVvwo1/9CDktmv5SU5xbJ/AXMTfRnlBcg6Yfk882oDBwBIUzA0MpPslFAgzu18C8YRs3MHc6MO9dS6QKtib6ikHxdRN0oebK6Tp5e31EgRuEpnPmRSkgAbZqV5wsCO81wtw+8DNYAaTY/0f3Kj7yYstd4TAwR0g6Lu7SfGPPsBAGCN/u7VJgIYY3OMfUwgGMQSf7Ft3AA8xcEMDGhGGMDQiHFPggUW8bpAemKHFNSAFHOrhAH3sYwvxCMM/JjGJz4djBFWQiM8Vog4imwEOrqiDN7ywhX/EXiCTCEMmQD+CvfMdDi94BxqyQPx97CMeyJ9EPJZ/D2Iw5OkISTz/jX/fB19sAA1o8MYjvOAF7CNf+eG4RxAor7YqwIH+PKH7C0ywASYYYfqPsA+NMBDJ1whuEAPFkAwKAQNONwQ3QXh+sHMDgX8LcQqk928CQYEXUQOn4Avd0At1IAoSMAKPEICyN3u15wbFUAR1kBAlcBBmcAVkoIEm4XwOJxCkcIEJcQUzFxKkcArdEAE+8AuiIApGMAJZ4AYnmHz7EARFgActaBS7dxCJEBP3Bxo1IHG6wH8E8AWiwATTV3za5waxgAe2IAEuAAo82BA0eBAMNwRrWANw0W9wYIMqYXYI0XGnIAAREAG+0AsEUIQu4ACx8A9ukAUjwAQu8A9FqIMF/zGFEwENMLAEeBgTkLgjy4YIr3AGhGACbbABdPAFLmAETOAARuACoiAQdEAHBQF+FtF03BCBNdFrAnEKhBcmvbYBJ8AHfHAG3WACvrAK79AL/7ABxPgP7/APToADBZF00OSKNVEDNZAMTvAPCHACr4ALEfCLzeALHMABiIAI0gAM0qCACTF0BbGGAtEHdmgTVfgVTdeOG4h3p0AH15gLuSAAnMiNXBAKobAH0rAHbSB4NniJLgF28pgSlcgQbdgQHScCdBAKAsAFAiAA/8AGFckFfBAKuygA4geDfeCMMGF2e3eLUeKACOEO69YHOGAHfDAQGPmS/7CLXMAGeUAQMP/gDr2nEigpEAuJQLDgfFewBK7gBBLJBhhpkXxAkWzwAq6oAX6nZ3JYeO5AD9RAjnsQCgLhj7xYDs3Uiv9wegTRk3PmAVVJDdZ4AlzAAf/gj3uwB7u3atQ2BO4ACnSQCwjAB0jJBf2IAMk4EI5IEGIJaFfgDhuQlhipkaGAADe5EINZEI+5Zu7gDpSQlgLABhq5B7ngcyLZbafQB1eAANeYmHyQC72ga3DwkQkRmQlhktzRkDcBB6RXdLDgBKMpABuJAJX5D50gErKIHsCWkJMxB/dnB6PJlyeQC9AYEawZJlcIFh7wDQzIkHDwBblwAhXJB3twmv/wajHRnJMBmyb/oYF9oA6UcJx8IA27mT4nJ548QQF9AAfigAC5gJmhkAvqyBM/CRYfd3+oqRp0BwfAkI9ccAIbAAtkwD8nl3u6Nm3CmRHgmRCq+Xt2QKB7YI6AMQdvQZKUkZ8+yQ2UkI/aiaE9GCVVQHMPSm+F9w+waZADIY0dkI+hcJgP1XItd3Ip+hHwtm4cKKMkGhNTORG/+RV4mKLcoJL/kKPC9nvS0I8FwHJRUok0t4M4YW29wJd0daO5l4EGQQGgEJgI8XGqGRHW9gJ8sAs7EqRFQYu1CBY1cHqhMJ18JXO0uARBmaQTsaMfkQgt1waTkQgRmhpFl58OOhFb2hGJkIUdQGAY/5CgeHeoKbqcvPYPavoplfoSG9drveag03aoI/kPjsocNfCOEuGaVcqmeGoT3ilYS9CZBHGieLei/wALQbmfJgGmkGKrMNEDTzelLmEGGOCegOEHtbAcVSBzdegSV8ANGto1l9oRoSoQ6pABPimBmlqLSjoRPpetGfKOcsitCkFrXkoRtyZz4HpV59odpFqtcHEKbIqiC4GHuuppRep80HZwdQivqHoQvrpmZmeue3dwGAALfdAHsIABwTql3KCmH7ewenaLmzptctdvBXuwcGCjBLGuUkmP5FmwGGAGDisQcjivUoZ20EaDB2uxu7apwCapBTGw/5CwJKt0LIurB6cRrBfbdajGshZxsAkLazU7qzErET+rAbY4s0hmoyfKcCGngwdnsadQBRiAQoS3r3N2rDTXhjL7caYKaL1WhxqIsHUoc9L4D2jnaVmoqfcHpqgZtQOBdkU3amRrfyjqn1fooOVarVDpk8IqYqmHd712olF7rBgbqwTxgomKtHY2r0Eqc6QguHdntQ0nl12Lb7cYcherc3R6d2ZLa7d2d1fwAA/govwTEAAh+QQFBAD/ACwAAAAApgDwAAAI/wD/CRxIsKDBgwgTKlzI0KANcmIaSpxIsaLFixgzKkxDTqPHjyBDiqwIJsnIkyhTqpR469jKlzBjhkwnR6bNmzgTnvMQJafPnzbHtABKtKGNiBEH2vi3dOnApBKdQiWIKmK7f6j+VTCY9Z88Bv+cbS1KVqOYClNHbl2r9ew5eUPLyrWI9N/ZgmMzniNYYa/AiOcuxZ1L+CBarYjXHsZZ4dImgn4RF55bF6/AxXZBbt3rt6/jf5Enx8RiMa/BwxHZisy7FZ3AyKFFy8Z7NmlajWy3aus8u3fB2xWC88U9sEIhbQdj+/7ogfjvvGKmmi79tBUUyXv7LhfNGmXw4HfFFP+6Wpyg0+2Eu4f8vjcNeAXktb9GDxJLuvM+ISz8HtaZGGfOoDIefQQSBIZmWwEohiqe2FDIdPMVONkaEyGR0FZ3OeOJJ6r8VQhoEqZ020j5/BNCQtsQlNRWWVUAoCepmGJKBQGEFeJHpAF1okEW8hVdagLBqIwlqNToDEJp3JhRGvh5RKFHFSSJSl8aqpJKKreQA+CRSoKU5Ig/9ViXi1tqCIEmXHaZUpM43fHUQFN+5+IPmlTQlZohiZHkP3vmRGGKdt3JlBioVBWCJgIJiidGfRbEJk6E2pDGpHymIcYamhC66EhJLdXoSZ8KdISKTKFig6R82pDDNFUdBOamB1n/WmlEfSbJJEUHksonRUtNyVSqOUTRKqwg3fbqQYCylNAtVBUqUBoggAUksRbVqudvme157ETPFISEEtjaddSkILRgG7UfyepouPpNdMSoCz0p7q2notLKYH+hW61B6qoYqkhK5GhXRJ4y2YprA6+or1EDaWuXukmiehC4EzGL7G97plHVwXcJl9nCCeWar61KTbUtQu3S9SyTYijgWsd3gcyQyQ8/Jaul/f4jcL4FpcOQmxa/OelRCmiTFoQyJyTxx79WyjS/J9FqqwJ7Ip10Q5U925Ae6Rqkpw1ZpVH0x6hZffWbsu15iwK6Yna2Qo+ibNOeYLCt69sf+fyRFAbt/4ikQBB8iNDJN4r8kd8L/ftR4Hh/FLRAJ564s0CT7zrSM4I37lHKAsl7kN5pPP7PHUq4iVDlv+mRueYYiU75QCUyRPFFUInxwyWsZyQy6gbNDrjjT4XQUe4w9SjSiXr/JQ+ixB/k+kDJHxS7RM9Evwztyzcfa/EKXZ8Q1yrmUFNChGsvkecLSeG9QNOHAP5f4puf+E98e0uh32msKn9RiDcE7z+3aAUN9ne+gvxvIb77B+cQUj8eDQQMAiQgWRIokAYOxHT5eIY/BijBiSRrIr6z4EDWZxALuikfjuBgBxlivIqYDlww/Efp/tFA0ylECdZwSQf/hb6QJFB9BiEhQf+kYI0c2Kx8IHseQij2woaAaxvGa6ASrgfEgtiQhtZwiHmuhj6L3eJTHyyIEkQIkmXEQYgDIWIYtXat3H1RdGsU40AoOEeLxOEgccjiRogXuiS1K44ouuFEyEixZejRVYpL2r8OOLGTSIGMF/xHHlcoyIZAUiCkG51BDnQLZulhjAuZJCVJ1hA0NrKC4KrfFYN2xRLmkY48c6MSMWLDGVKklTQUpdfkl0gZllCOB8mkRBpoQSnE4QYVhBrxnrdGOgpzJD88JiWfFbR8bCOGFzSlLy9iOCsOERw3wKVAlnY2Rg5EXj1qpkU+KM5/rJFvdwCHI1aIuukFk4aXPAnFpCD/z4L0UH4Cm12KUpTPNGoyIbDsXQVngMyC7s+cFGynQBI6woK4DpQ07Oc0K3nPECrEoR81wDwF0sKNKpQg4JIoLCmKkDgYwB8E4V0HS2pFitZPmwmxYCoN8AaC9I+S/6OpDAvK0mcCc448JalJMxLR9E3kDtYYaQe7JbcS0VSomLynRH+KUmv0VCGzXKpEZndFXKKPdNYApPbGoBAwLNAjEk2Im4goVp9glCF5xGpdLZJQlh7kkYfcK1AARTElKOGayLScBMO6TpQgYRv+UCJjBctUdyZkDfmwG0FI2ThzFqSbF5EpQbB6QAhgoRUNGwizeknZ01HEnqoNQSG8+CnW/4JMtBoBrQEXYrHQraEQtSLezvQKkxBM7q2dBOAaLmGrx9mWWFz1iciUSKlO5oAcogvaZFt7kltcVyBfTK0EwbDdmzDLuy4JWh/5VN6k3YK87X2JF43hkuYqlrvg5SRM1qZD/CIEtiohDRYckQL/5gTA/8iHFUBg4IN4diVHeMODl0pcpSoEwRR5l4R327wKF+YIN5hwg2XyrsSOGCj5yMdXT/wTLAyYxUDRQwhgCuOTvC8hz9CDMGrskxyjlscC6RYEdGuQtzLkQDlmcJCBHBMI6MGITLaJkwscZZmkIwS4q3JMwIAFeWi5ySH4wZdhAoEFiHnMK3nGGs6M5pSomf/NbQ5JuyCQA7bGGSXPAAFV7yySZ0DAGHvmc0jAYAxBjwQC6WjFjQ2tEQg8o9CMBskznvHjSGOEa2PQww92zJBFoyfTAvH0opbxgBVbOiP80ICJT40RfizDCqzWiKtXHeuKPOAfpq41ReDQByDo+iLcgEUCfm2RU/Rh2MSmyClYwYpkK/sKzXZ2Q7hxiiVEW9oLOQU3lgALbDNE29CghbcXQm0gYGDcCuEGN4AAB3QnRNt/aLe7D6LtFMh73gWhdrzxbRB935vfAlH3HwCe71MMnOADoXYKToHwgBu84QIhxT9SwA2IV5zKcmE4ZbkBB4wTBRTqUMc/OtEHwZICAwv/KMoSCvJvsZ4c2QhX97EtToo+XPsm3T5IFTZ+CnfcHODcqIHPbVJyHqt7CeJuuLrDLZeKt3bpLR/JKXqgZW6QYgFRx3cVuGHvlJybIbDIgIFPQYqFW5wbf9B4SHa+hESguQakSPtIuB1nUqBd7SDJukG+PmKB4z0mPYABjNVtdpmQQh3sgLG2//GHnSPcAxjAwB+cTvBkkIAEgxgBDxxvkZQrROI15oY4mBCEf4QjE41oRCamEAnOO5sbVUgGE2Lhhi004h+TmEQYMhGOKbj+I+r4u3/VTQkCZMELW4hHPMKA+0nEg/e+b0jOEwKKGp9iDvR4Bxq8sY8teJ/5uZ9E/yN6f4/fY0Tv3IUDLHywgRGM4BFe8MI+mN/854fjHmjwiBlqDAc4UMAE9cAETDAC3vAI+xAPApF7YbAF4RAExcB3SSN8CCGBMWEGcOALJrABRuACswd/W5CAuhcPU+CAyXAQ7rAQEGgTbicQFJgQKSgRwteCGkFtGNANhNAGvyAKLuAA3pAFbkB/urcFMVAEeFAH1UcQZDCBfSB4MpFz6mYQf1cDAwEL06cSlAcS6oYBuKALvlAPBPAFouAAtIeAQZgFRTAOEkAAJ0gQFCAXUvg26gYHr6ALhLAKX0AAOsgEaKAPW7AP+hALDiAQoiAKEvGCGgEK6Od1VVgYNUBtof9wBrjQDRywAV8AhkbgAGiABg7ABP+AAnSAAhtQdAmxiBMBA0eYE1dQIHbHDe/ABXzABoRgAhywCr1AifVQDxtgB71gB3ZADZSwKeY3EYYYE3hHfMBwArnABWcQAd1gAr7AAbO4CqvAAtIADMAgikxIEKRIEImYE8PYEMGYE9R2BXSQC7mAACfwCoRACM3YDFzAAaGwB/8gDSygd6c4EKL4D7Cwfzjhem+YEvd2bvd2hSLBDWbQBzjgBHywkK/4CmzABlzgiqHwDyfABfQgENs4EG2YE1LYjWQxBH3QHCAxBO4AChsADP/ABgKhkgJAkXxwAnwgAC+gd/fGjykBeqD/l2+bco8L4Q4laQfSwAUpyQYCwAcuyQVsoAhfBwqg0AMZaRE5OU0SyHBMCQo4QA3AsAehEJGuyJXl0G2g0An/wA+puHf6+A8rN4ELYWcbFZUlSQ/UcI7yiAiIEAqhcAIncJH/8ACCV5YCcW/t9o1RBgolSQf/gACvCJF8EAoIwALndgdUl2wl6Q4bcI4nQJQSiQB58A9DAAsy+JeG5pO9YJmYyQd7kAsl55fCOGZM6A59AAsIkAsnIABssJC5UI/o1gdDgAHAIJtEuZiaKZjEIm+fORkY0H92IJsCUJSMSQ8l8Db955E/AXcIYYFwgAPK6Yp7IA1pqWw3wnBwcArS/7kSfZABcLYQcIABlJCdfJALvnAT46kSp6Bx0RmfIlFyZlCcA0EG/Qebs8kFoZALS6CaMvGP4vgPVQCe7dZu+ukRK0eQC5GWZmCBTvCfoSANQBGVPjGfO7egDQoU82kGG/Cfe+AKxENt8wma4ZkSHyoQBMqC3KAFs2maJXgSNokeTyie/8ChP3EF36hu4pALRfkOEEo8i/cPK4oRFCCcCjEEn1cDVYAArviLBFRxaheeDZqPFcGUElEDiVADdsAFJyAOHQR7Fed083kKCVoWcxB0lMAHLFCkouEHN6FuDIemGteiKaEHY0APfLCZG5WjDJemZfEDa8AOJ7CREkIKEv9XCzGhbjsnnn3wmghaEX0gch7xA1jwA6twoyHCqDJhbO3WbSn6D3K6Eh6AiFpKFnNwEW5Hpy/RBxRwpCzYoHqqEDXAcBo6Tf4Xmep2ppE6qJUqEyvYYL+6o4T6D8+5Ek8JK8WaEaDQnQjxqxXnoz1QfbcqETZ5qrLxrBn3D2SwBO22pqWaEurQbtzaG966ELvKEBjAkwkhctRqpcKaEp5KWUnYbw4He2nqePa5EDVgoJQEAGwIB2QQmeEYcKtoqikqgRUHepSXrgKLJ+0qEIlQBQn7bd55rLX6d3aKovNJbQ8bRASRrjcCehOLE9QqEAmqbeIZefUZecfZfyF7qib/e2IS94TIGp2TOqky+7PHGbIFEbBtJnGkUAULm57ndm5FV3SwALRYSnmJ4HYpy2QQy3FMWnI/G54EGXR3Rm3pSRF9ILPa9oZVW2WNmKBhK7aT+rSR1oiwZ5/dJrNLQAb32mYiq6MVIbMUsKpx9qt6u7cYUAJwcLNM9qtq+w9MOhDHuY3Zil/qZndqG3kNIbM86XaP+3SmanW/2n9LmxAeigF9QJAZy2MSdwoBK7ni+bL1SbPa5nSeCXpfKmgSF7DzaqdqKrLUandDu65fu3WryKi/CremSp0Sxw//8IYVK2hPGLnJ+w+kIIW7CnfLe2dvuHURlxCgGnBWV73zxnEQI5cIOQtwNiS+p7C4v0apA5GkCAcHV3AFhpu+GkBqoFC6VxMQACH5BAUEAP8ALAAAAAC0APAAAAj/AP8JHEiwoMGDCBMqXMjQYIVLDSNKnEixosWLGDMOfChGo8ePIEOK9JjmUoWRKFOqXJlRjEmWMGPKhHkL4sybOHNatGFTp8+PNlBNtPHzn7N/acgVXVoxTUKiAjtGnfoPakSpVQ8KxXqwgtB0AU4eZUoWJ9eL5w6m/VdBTIVnAdaWnYux48l/bgW2bXuT7zOl/87dpUtYotSOiKMOpqqy4zFNCOUWnoww78aCgxeH3BsCsmbKoBOeJZiXr97RGjv+2KGXbejXlV0rvPsZ41rVOxbXhs3bYWKsuy92lDftc/Dek6XSxtv6pJjnIN3KwyQw7XLk2JlTtSzSeQV5DAbK/017Kzt2u9ojHr/sPUeL6pnNw1yDvIL9+w/fiw8sv386gRBshp99/6DTVX8s6WFVTkj8o8dsbNnnzIQT5oDOZ5IhKB99EYWAWWsTqqKKJ61ok6GGKHE4kFMzYYHQNpgR6NaEnqgySyqFQMGfQQuiiFKPHkGAmnp8ieWMKpaYckkTPurEIkYuFjQkQkoQdJ9AQv1ToySWLOnJhE3K9KQYQPrUlg13hZjKLIV08eVYYbIkxphTGvSkRvn8U2VUTomBSgU0fllIE2DGKeedA9VJ0IMppZGGnxUIBqgNrbQDp6ErnYXoTHna2ScqoKahgJ//ZHkZphpF6ahUfUZlg6IGlf9H0KYCyVoZKjY46iheYChAFKixokrSikg5xSKLZaaUDxgD2ZCrrv+k42upZ60nLEVzQjdrSv8tlMaroEL1TCtBwXqtRUPOyRix/6n4j60KBfiPFAZ1StCf4Y5LFHrnfsTsVFaxahBW8oYEY0G5BiWUHoWYupi5/YqGFHNO5aruilw5BePBEdGqJ2ZYOcpwxB7Z+48HAyO660JHMMQotgIRlcYPPVlJMkYrE2tsxgh5yCNBzzBU5b8/pxFCzaTdfNGCIROL15QFjyQVUVgotZfSKD3K59YKBZ2Qxw3N6ew/awBmM8RYF800Q8x2G69GaeAqD2RSpv3Rt28L5HZFDR7/hJrYNqxBt2bW2n0T0QTdMZASij+IOGmr5iCH4Q1F7S5Fz7zsURwTpXGLGJJTPtHl3hb0IBYh+GxQ1CO9msM0orO0d0JYRMnsLSwezPiePS8kRiuwx561RKQL5KLiF935Ow3Co2TrGsUXxLFAj1ukfCvMNz8ROxS1bHJMiC+vPUVgs94Q8pkqwMv4E8Eb0fcE8X6Q+QP1XZDqiar/FPsyRZm1/vyziPsqQq+DtCwhy0jIg+QlKgMF8CfoM4j/FII+F/msgft7IEPyZL+IFJAhH0QI8pDAoVsoYIAEQaH2UIi/IyDhgBKJINAICCAF5EyD/4BfQ1xYEBkyxIcTKSAW//yxLhxW5GBAvMieQig0f6wvZmAzot5gUkDF0atKS6SSFG6AMSl6RH4SOQLHlLANGEmBXmccCBoLIgVr1M1pDxzDxDbVQTYm8SDICwEW8nGEPE1QIAVkokDiwMWUZUWDjKLVnsB4EY4FqHoLkUIc3IiQKK6QIG6bnkbuwEiEFDCBjAMkISVmRFnhrn4f00iVkqjCf3BOjfMapRcposlBGuSO/1BcJydGEM5JIYEGkWQh3+hF3LWSIbWMHyyloAT6lOcWEFBCID0py4JobZa8pKFBeBdB9K0BDLe4BRiOIEg2VhObFcHlQqT5ESnMgIvIgyHaYrepXRZFmBmUIrxatv+xgrzSIDDiZC5hqZBjshEcw7QmDnX4DxfxUyB1JEgyD6LJXTJSl1IABxHRSZDiwVB6A7mDOkHCTCuCwxEcXQj+DiK/cg6UggQ0AEpT+o+PLmR6VjzINMkXTPRJQaYQpSkyE7JKZebSngcZIBPvYICNCrV6f9TTRVO5EGAKZKSA5N1PZyrUm/5jokjNyJ4Uh7ytdlUhDC0I7zRJVlWqEagT7arXDhJRkBxTCQawwFkV4jabWuSKCoykAd6Q0o9CsiB+JSoeF7dBteqJkl3V3EFmdxGXBhGye42JDNvaEElaw12n5B/9sLMNJSQ0s2Sx3/SQgIQbHJZFh9VebOkCPX//GFSfP5FfJ/n4j2eEQAEFeea7UIuRlVKkjrfQA3BrVdgWCYSHESlYcm1ozOAS9yK3XQjijNaKgQj3uhIZrUT08DhjCSQNWChEsIxY18mUx1hrKISxTnlD8ObkWLdYwyVUmN0AzvYn+b3Ek+BlyfGB8x8H/q+T8kEO4ZrXvggBJxiYpeCM3MIYZoPwQIoXvZFwCAsWyIGGCZOnfFjAGCNeSHtXcoQ3gAC8K05IYlHS4hfTdMYYiTGe8uHiFBOmxTj2sU54LGS6YMERHS7yTfQQAgsYV8k5yZxTofyTZ0BAGFSOV8HmWhDKMkRez3gGirP8k3SMi8w/gcAzsIxmnYS5/7ttjvIzbBznm6gZznWeiZrpnOeYhJnPfWZJ5gAdaJVAQA8iLjRMMpdoRa/Et412dEqegYUFSNrQlJbHpVMCAQhgQdObRgkE8gHqPP9gIHIUyYP08IMenPofqT6I5l5dkFiXhcsL6Zat43SHBF4j1CPhBz+s8ICKqAHYCRE2OIqNbJAom9nN9sgDHvCGX0fbI3A4xR9gcW2PcIMbf4BDtzVyCnCLe9wYOYW2z41ui1RB26do90W4AYc/xFveFeEGvPFdEXWngN8VefcfAE4Rff+b4BLhxj8GjvCIKPzgDWfIKTAAhIgzhBtVwIClLb6QU8Ci4hxPyLcxkICQi5wbff8ouckPgvE+sGLlLEf5y2FekG9fYeZLqQK7NUyKKoAC5z8hg0DwkWJ9J4DbS1G4QK4w4m9DgxY+WUKWnY6Bm5DiHxlA87cXAHWcXN0g9x6xuoFQdZoT5Nvhjgm3a1DnGpAiBWE3+z/QHnef1F3DaN+52b8NgiGkpA+SpvtI4PD1hZRAinefN7hHwvSIJJ7npAC30uVeA4X/ofAaAQWw3b7wkDy+0Gz/w+TN7nY4QDwjgFcI24Xe5neLQ/SjN/kVxOGAIASBClOYAA/MsPJkjCMGU2jAFsIQj0yEIxjicAfxFsL2OJ+iHg7Qxz62EI8wTGISYTB+OHjw+W7rGwd1yIL/F6hf/etj3/hTIAZDSqB3R5+CHu8ghjfGP/0w/MP8jQjHFO5RBo2wHs1mAAe+sAFogAbe8AhesA/xIBDXl33hEANoEHsRwXv/QIFkBgdmkAcmsAFMYARokAWPoIAMiH2N4AYxUAz9RxHK135UBgcC2A29YASiYAQjgID7YH8NGA9TUAxF0AEBVHUsWBZwMATdEAE+8AuiIApMMAJZ4AY4iH37EARFgAe/UBCNdxB9gAF+txQ7B4QagXTY1n0ZEYCwYAK6sIFIqIRMuAUCEQZuEAv/YAsSQABXqA5ZZxC8938rMXnNJxBVIBCnQHgCIYGpxxR/OBIBiAHNEAER4Au9/0AASSgBDhAL+qAP/zACTOACSfgFyvcPmocQMIATiYAT8RaEdMENZoABLPAKr0AIJtAGG0AHBOACTOAADsAEv4ACdLCLG0AQW4gSYXcFFlgY3CaBZVF5cIADJ8AHfHAG3WACvrAKbdALvbABvfAO2OgETpAHAnGHH0Ef7vCJN4FycVJ3kQcHV0ANJ4AAJ8AGhEAIz+gLHMABiIAILCANwLAHYIgR52aBfRgTo1cFo/gRYggTh0gQpzAEV7ABwHACuXACAuCMZ8AGzcABoRAKeyANeyAE4kYBFIEBBQkTZRcTiReSI6GQ7kAP1BAKAsAFAiAAr8AGLckFfBAKy8gFV/84ECUgdQZRiP9gkp4nEGw3kEKIE+4QjpTgBKHwD2wgEALABycQlXwgAGxAD//gkwTBezyZkyxBlAKBAe9mHlgZEkd5lDjgBCfABWwgkwLwD6HABf8gAPRgiqGYE+JmioYihoV3d2VJD3QgDRqJCBd5kczoCsMYEsZIU+I2cQoBCqCwBHTABw/ploSZC7mwC1j3DxrQiQXBbnVZEPv4eJwJXp/omKBQD1K5llzABaEADCxAAVIgdD55mAmBMoFWliIgDVEpkzQZCgjgC/+gDhbnDn1wBQ3ZjjO5B7ngkRznDnCAAXYQlS9Jk7mwB8wpEUCJHS6Il4QBB0twhRgIB1//AJXTyQcIwAEf8Y/94YIgGYivsY8CEYBmoAXS2ZK+SQ+0WRFeiSCl+A+L2Z0KcQqpmAe6+ZJQ+Q78o24KKhDslp0o8YsKQQYloA4NaaC5gAP8o3Dqpm/+uaA68ZkRcQUYAAcbAJGrmQsiIBP5ORl/qKDx5qLqdpApcQqfuKIK4YJmQAkQKQChIA2ax5USYQYOup+FwaH69qKAmG1IOqMYYQYBmAxpKQAn0As6oZ6EoXBKF6M/ORBK+g8yOhcKugd8wAV7YJWzpKEc+pPZRhluRwp2MKbSwJ0ZmqZHuqYUIacJIY4JUQOJkAiUMKYbYKVLMQevgaaA6KIrUXjweRB9/5oIHUCTPihU36Zv3zYQiCoSVwCkCtGnNQAHNfmlNIWl3/aid7mlHsGTBUcGp8ACrsAbtUCkZYGlczd56gYHepoTMFACZuAKySCK/yCoDZGYOTeIkyoQZLAEsJBteDoSWPADY/ACi8obwJp0owoHsFB1p/Bu7tkQepgRYzAE3BCtxEVvVVCph/qfNZcSZqCh9iVuqKpw5UqrLhh3mgoSoyisQiWcBiGqc/eTGDCioFCvIzGtRYF5PnJ1k3qQV9AHcICvGKGvAmGwYUKwRQELp0AGqfev5XZvDksRFIsioFqxnvgPIMmvhzqq/VoQhyirChd5BsE9/wCrKSWuBfGYCP9RqbRqqinbrwo6qcVqEMvqRZp3d+gIsQrhs6O3sTAaiNv5nMk6r+XGeZQjsxohCEsndSNJEZEnqz/pos/5r9f6r2L7nNtprsKyn35wdioxlhnxs/75tWF7rWErtmPrggVBtRrSfF8XspMhqoeIAX2QhWILC9xGt4YLuN74q8AmqhOXtQQBhodLARhgtnP3sa23rQjhuGCLAaAwuc03ipabZVdHCuUWtF8ptusasXjbZ5NquqfrgpS7ad9WefrmuAwRuCXbsX1GCrRLbyxIsxnwr3rnoEq2tdwQeZjbEKCQbQZro3G2tZG3tUw7klnbtCRbbrrbZ1GLtNpaq00bo/qbtgzlepB8q2hI+23G67PxWgOlB22Ke3WwkL1kRgr0i76jerz1W7/sy74e93W8y7Py22ZoGr28u79ux3bH67k7K29uN6nRK5S8K7EDEbqKpp6jaxAaELP/cHUUHGgSK8EEIZD/eI7tBsIEAW0FPLvEi2ywSr9XGcDdRnQT/KvcYLsr18ANS3NZCwrqYMIchwEUwH5yd4UUsMKGExAAIfkEBQQA/wAsAAAAALQA8AAACP8A/wkcSLCgwYMIEypcyNDguX82GkqcSLGixYsYM2oU+DDixo8gQ4ocuVFMDjEkU6pcyVJjhX8oW8qcSbNlmhwea+rcybPiy5g9g35EVZGo0JcVLrVbJ7SpxZwEoQpEKcZjRKoNbeSMaAMoTIkvUSlo57RszZcGvV5EW7DCw3NwxYz9x9asXY0x0QKtC/LlQ4fnKqQpRPbf37uI++6dypdkBTFpWhWmm7gyyJhe1WI87PfxrUJuG1sevfYrQc0fH4MBDZe0a4maxSDFOhKt6lYCRb+euSbkbLZIKacMLAZCoYEV3B7evRPCZdPBVwpeTTAw8+sJ2co2nVKw8dydBab/wT4zn049Ir0fp7ucvE7UKc0bTIcxzbP1uYW7pwk/47N/6YDBkhh6BLDfgQlhIdE2R4QwUXLJpVHgQbohKFJ/I6HnEoRiiBECORVauJtzAylIkRLZ0QWhYD+AGKKIK6WBIUVYrIGFgBvZBqEzaYSgSXIw1uQRSuNh1FtGa2xDoYoVOOOkGD/s4AyQBRUZJEsyCoXiQLL9NJAznqgyxjT5XclSCBGN55VUPSW3HWXO/JMKDS2k4kmcZsoEFJsr4Zjddkg56UkqUWwyiypO5qmSg/9kWSRtDMnXXYeoJCdoKsdskgqieCqaElVZDhQqdw35ORVCph4EmRiVniOoPC2o/3KnQVZ6ShJWo5KU6kBH3DJVGmlU2qSrObTgZFhc2vpclY2KhxmfBe16EIkEbaPkaagAawMqrFaQAw3JEWWUfsp+VKt46K4Z0h0FXTsQKjYAK29ENKBi77jlfuQrQjLKCBmqKR350raNypuGMTQUyW2+A5L6VU4o+YrEP1sqZCJFVW0bUxoK0LBtvC8yXNG/p54KKroFSUrSeNvCa0PHaWj8mMggFQlVTB7JeNVCalbELkItw+uPx/iSS3NFPQMLqbPnknQEzxB1vPPRMa4KU9MV7XvQxAyNJzQvET0mNtUa9UzQeFhnLe1ERGbrDy9Lkm2uQvQJRK1IaTeKyi0KwP+t1oxyLzTjfx9JMdDPdi+0d98GhSyyqSqzpHVCyygkFWQ28I1O4C1p/Z+DIVxs0NoXqRXzLf5ow3lLpCN0t0AVbxQzGAqovnqfEpko+j+MDnQkRpkrkPftGvmJReQJkdh6fbQPTzxCu2v0tEgaPjN5GrQ/T1LdJ0pkeIIK0Q6t9iNNbxH3A32PkIYFQaBAQoCT35D5KiFfUHHCyz8T1xqpzxCO+NNfWfx3EQIS7h/PwI0AQ0I/iiAOfYebiIns874FZoR9/0DCEZDAP4YogYADwaBEtnSLHyjQgnQbXUNi564IaqRyBFHCEZ4RghOiUCMdzAjiCigFDq6nK1VJ1g3/DXLAxEghDtuwgg2dN0SF/IxdStghTZQADn8chInPw+I/DPez2BUkil8cCKMUFII1TEwKaNziP9glRSXEwRGqalYTUWaQHXpRIC0Mn4B85asQ3DF9BDmiI/hXpFxpD3lpuIUWEXLHbUgRgbeIpBwRAkIpgOMG95sj7wiitaflkSB3+ONCZGi9hlQORV285BXjR7zJWQSMTrxIHNSYvhnAkVmL1CQjJfJIhcQBhulTZSZ1+Q9XTqSXMUymQir3vVkG0pa0YqX2jLkuL1ZuGxDgI3pgaDhg1hKTAsnhP5b3PGrWUYeBlIISHCRJJKSRlgWRAjSJyRBxrhCKBhHlHhsS/8p50lMhHfzkQEQ5kSKGMZ4GsKJBxke+6E2EhfGE50a2pAQD3BIh5rTgxQR6UIrR8oMTyShCL0pM+63QowkhaEKoGTspWPQfHP3nPxqoEBAKBJkaqagFZJq4gvTmaVyzlkFs6sKDqPRwXtQpT//xOoNwcEtSBOHP1EfUhCDTpQpd6kF+mkGB2vEgVS2gAQTyO62GMCECzWMo17gRw6HIpcZYKgQJYtCHPhKnI4QrPVUmUoGY9Jz+YxdVO+pBa9iTnuQsyGERwsajghV2SrDGMZb6A+lNhIAgvawSwDlJASZWJDHNiLU4+1mzCiUfWHCESJtq2o+EFiHPeMbbtFpa0P/CtCHyuYVsXYk2TRqTjzN5LSefoQBf1cq4fb3dXy/iJ2o5qKz1IS6tOotC6CamVhJ6377OlUuG9a4yrOWkHopLT5paRpGJTOQtxltMZrVWKOPZFx9DoN2B8LG7qwMDcJNbEyslsobpNQh/tSet2sZIILdYA27iO+D3FvMW+jVw1taAHwf7LmU8uRgWtiEMC5eFptM7ggU67OHR5EMJJG6tee9y4hQvV3+LxciKRdLiEpvYAnG1cWWwgGMd73gbOfBxYvQAAocKWShEruyR7QKBHCi5tU0Nb/LqCpImz3XJPHGOlbFcFgg8wxgi5HJPIGAMKou5JhAgs5TPLBMvG+P/ymyeiZvhHOeWpDnFddbJM9KR4zzrxMvCoLOfU+LmNQ96JBDQA54P3RI9KJrRNHnGoyEtE0f3mdIrcbQwzGxj9LCDIOxLxxhCMmpQh6DDYR5IqQWSaj2smiBPFkisEyPoID2As5hWCT+WYYVcs4QfGui1r3W9DFwPWyQPeMBOj00SOPQBCMwmySlgAe1oi4QbsICGtUPCDW70IQHb5va3w/2RKpyiD6wg90a6jW51a6TbV0i3uzHSbVbIe94WIQU3QNEHfF+k20uAhb8t0m1oCHzgFCk4LRCecG4YnOETqYLDMQBxiXQbCAuvOEO6vQCKa3whHIfDxxdSA1KkQOQj/09It/9wirK0/Mgrf3lQ1EGGf1wD5txgeU8oUBCZ61jiOk85Qk6Rc58LhedCBrrRhT4Qbpwi6CyBgzoU0okldxsEMuk3KQ69cm4w/SAx/3pB9H0KrAtFHVtfcg1a/oeUXGHY3ICD2UOCAa/7ugZOb3tI+s1sUpwiBSCxO7O5QQo4LEDsBek2HKqNeIFwowrUFnxLkM7mKpTBAUFAwwGCMQFzX2QIzIaDOJgQgyk0YAthiEcmwhGMgx/bDBTBACWYkIV9bCEeYZjEJMKw+imUAhTRnsM/JI+QPBAgC164Pe51v/vel8EdDEE5QtJeZ27Q4x0kQP4WbJ975jciHFO4R/8ZEM4NM/jADmhAgze84IV9xOMfzOd9OO6BBuIPpBMeT0gP/GwGephgA0zABGiQBY/gfgKhe2HQCG4QBMUwfgbBdwoxdXnGDTVQDt3wDkbgAhIwAo+QfGEAf7q3BVMQBEVAAv7Wbb4QARxAAAQgCkwwAlngBh+IgPsQA0WAB0Zgf9ZmBmaAAb6gC93QC78gCi4Ig6g3Cf/gBjGAB7YgAQQgP6cAB9I3GhgABxjAAbgQAb4ghASggQ4QC/rgBlkwAkwgAURYDwMBfQgBC0OQfzrhBwNhhQNRhf/ghhfhcVM4GlKIAW3ABq9wBibQBhtAB1/gAkzgAA7ABHUgCnTQiDj/MBAlgBBvRxMYQHFe93IyR3QIgQECdwV2qBAQeG0rIYVwgAN7wAd88ArdYAK+sApt0Asb0Au98A606AROkAf/4A41dxCU9xGwZxmfOBo8aAZ9QA25gAAnIABnQAir6AscwAGIgAgsIA1OsAfAVxOhuEAeIBF7WA/AcAK5cAJc8Iev0AxcwAGhsAd7IA17IAQYsH8h8WIsQX0ZkYeWMQRwYAawQAd7IAD+KABswAYCwAWoGAonwAcc4HpXsnTK0gf5mAx2EAoC8Aps8A8DeQIYyQcASQ8IkY0GMYU1IBQMuRL5Z4874Q6wUIUiUI1cAJD++A980JIIkQHX+A8yN4kC//GLjOYODokBdCANQLkHiLAHoRAKfBAKrsAcsHAKVXBDKAkHBGCUqCgQR5kLueCRA7EE/2CSJBGSAnEKMueVioIBOhlxCQEKKJkM/0CQATmQ/4AALKCVzEZxXJmG/4CWoEAPTgCTbckFoYAAvhCJy4CVBCGXBKGGTad2CeEOPGkHAsAHfXkCCNANMEAQoEcRwicipAgjfVCJ9cCW/sgHubAH8kOKdbkbfQALFCACRumSfIAArlCWDHGZymKaNuke+XgKHXCK//iaIjARpyCbZgKWX2mTxEmFvZiTYAkH79CSbMAFJyANwRg4y3mJAgEHYImJZuFsCWGFV4ADLTmQe/+wAcLJOZjodAQRhSLXlCPZEu1ZELAACqCQDBo5kLnwmyGhbzAiccZZENjZcu85EvnADgq5EO6Qj+IgkY8pndOpPUQneVGYnbeZGGYQnHDAAv4YCr2wQE05EA/abYJHnNg5oSDBdwGqEBUKB67gjyeAizohlu7RbQ8ahxLKlHYBB0PQB/Tgj9a4Ezr4Gi1ndzP6ldl5oghRmSOBd3BQAC35DjLldU5HfMsZhSRqEB2aETWJEIlQA3BAD4jABfj5T1AapT13m+VZog0BljXgCnzggFoFot3mnxigif5JE06XCMnAAj/KU3Aah/8JfIZJEX2QpRNBgYkABy66Epl5NDL/SqKgsJRzaqTXVgOJgJ6vAaO7AaLnln81epwyQYE7QalUQwGeyJRlSXSeWhA4CRJDwIPuganAuJX/IHHdVpboCZZxKhASKIp76mH6hp6CZ25guQTqIIckAaUwkgh2UaBgx4OS12+gIIWvdhB4N6sUaHd7qqzVJ4XnVqBw4CBg6YZx6nQRmp3cMAeC54bK2qs9AasTkQhwuBOruhAttwQZkJqnQI8FMWqYuIdVWIlwkJJsmJt9sIsC4a4iEpL6yhKEGn1NJ4UUmHYwiqvqWYkWa7F90AdX4AFX0Ia9BKoyBQqB+m4lV62O53RWCAsqe7Esq7GM6Q4lQHEwirBN1KAE/0GYCIGsTReFnJiSLHuxKgsLV3AFoDAExEezTXSlBWGwFQF716p4AbuyFisQP1uJoNADVUinZqUGdZqYGYGuccqJVGsQFMeyZEAGWYu0yToQNaC05AGWZnCaBFGJsKAGnoidagsjNVALw7cfhFd+lVgRoIB/c8qukParccesC9GZIyoQiaCtvgaieKdvYjsRVZir2mq4bAaleId3KKu4dRqFuWptJfertFoFpJh/B/efubp1XukHNZC3cRa7f9ttiEuu6mmacECB7hq7w0a7pFCy3VZyjwenk4sBoBCFv5iZsjtowYu4lBqlkrulpNCZhAejFUq6/+C5tuu50Eu86n2Qr6SgryHZB83rZ8M7vtc7vqSwpV6Zr8TXlKTQsH0Xu8E7fOMLuTsEub4rt5TWofarsAgRu5CrvvQ7cNK3sAKhwCmXuf7LcJC7lZLKcJSakhH8deN7Cuqgue6GlTVQAjiLcA9wEMjLwAynAQZxCsnZePDYeLLqwqDEtHMUEAAh+QQFBAD/ACwAAAAAqADwAAAI/wD/CRxIsKDBgwgTKlzI8OAPXg0jSpxIsaLFixgbPszIsaPHjyAtbgxJsqTJkxJ/aEPJsqXLkPIgvpxJs+bCkTZznrShk6Azedqc9RxqMM1BMQV5/rOBVKAYnkoRNm3q9N/TgxXaMazQCh3Rrx0rDKQqVmzJc//OmT3XNS1YolEjmi1IFaRahWy9vt07cW4Fs0jrckR7UC3aTQMJ811ssC7SuVUhe0QrVm1bxpi3/qvQlHNByR0Nt1qZuTTWgWIDcwY92O1dvYpNZ+4sBvLUkmUrKNBG+K7s3wQDo/4bUu1u3wJjA/fo4WNtgWZZf+S8O3EF5MtnbxZoVGCIkNRJR//PTjJudupQFFMmD7I7SQgQUIY3qJy9/X9IMFZIo0Dr/ZLukfTdREjoESBCf93S338mCebRgBFtQ1EFYCzIYEliOMhRCPFZpOFwFfp34UdGdfdhRPldlE9Df/1V4YkjxkiQX5u1KEaI0skoETsm/nOgRc+kA9JqVrVIoQK15aijhz/qRBt0LULQX4tLWsTOQAE2mdAaHx0x43apieWMM1KOud1YVV5klHAX3SLVQWAkRJwYqJjlTBqtDCRUmhkJd6CWBaW4UJwKrbhdhj4tdYkyqahiJp9q+iiQeUvBKJCbQ2ZY1jl3XmKJJI7uaRWkEk2VRo9iaNkhQYAiYaiQCHH/eWgadFYwpidpFCLJLKGSSlGqqfqIKJoeGaoQFlWlylSdnPLSiirQOkOjr0w+Beg/EnqnEIQTnWqDkWC0Mqa0qFB7kKzBFSUsd1WNOhNPp9KJyjOtEFcBKqhYam5CJQYbWIkUwaqQEgfZYEMat5yahh55ClenvuZG1W9BtPZIkqCsGnxpGiG04q3BEO970IEhI3TtQjyVe3DHaRis8XMiM3SyQW4+M+iqFrWsMsMfzxxzQpR2+aa6KbPcMlPu/qxQd0H/I3BFNhtE8ECE8stxDkcTGzO6FnGbUxqohFBIy0pj5J4e/6CNRQjIMoRppBSjgsXYPpeNEM4R4R3SLWFf/9K03Q29HWtBXgs09T9tq2nDApfUve+VEXG9kJDP6O2RDWs0DnhLGLOE+SWbIyQ4TctghDk5obt0R0FHZLuQ627nIE/qM0muUOkDeWnQ02kcgTrtS0eku9QIdX4RUzn8DjxLqxdUdUJx4N78UTkcs7zqh1suBUG4MyRGDppcv1Dh2BoEO0HbKzQ9RWlUj9DfVUoOgXtuWs7XLcYc43jZWmabPkP/OxxCuscQJRzhGcaQg7uosr8qva2BFpne4aQgQIRQMB9vsN5RQje6hFRQdeYDx+ywZLfEpY0i21PCHf5HPIKsLyIEY+E/7qAEA4COXcvroEue58J//O+FSpiBMf+0pjTbJewgH0zI+YrHKh/FSYX/UEISByKFGfijiRCsUneymBGFuUmK6Nve+aRgAEekS1Khc5z0CvJCw7lxhgM5olGitr0V+hCJVtyg+E7SPCVsA1nd4SEVDULGN1AMjZsDmEma90Is6LAgy4geFWdgyEPukSQfZOEj4yAQTk6ykgd55PVoeBAZWrCHBVlV+gg4STOqK3UHytbUlkiRMUohP24iVPqksD1PDuQOZbykQWynEFoisSAp/MctlgmB/BBsanFgYQ2HaMmyDU8iU4wiG7WZkO2tAQzLBEMIpDg1CkpzBhbAlrGEGZEXSugOqyPlRG4RNVRS0QDpvN41weL/sxrmk50XaaMPlWDKjtTwH/ukGuAESRDX+XEh6yuoQASKkBcCUyDE3NzTBFJPJEhIlqWsKCEnksx7AjQh+TmC8Xwo0TsKsHnpy+ZBaEhGY6zzpObj5i/VRxIaGmClAF1VfmBnTIFIVJ4HSQfaPEjGjALUZvlIKEIIRlGRFkRyErSGMMdwKZfINCHT2wYSbiDMpV4EqCfZRj5uYL99tRUMcL2IVLNZVIYcYQ1k/UdbfxbV5bjuGc+4YkHexlCcYuSrCQFDYAV3KuCJEiM3NQha33jNNCyWIG56LKlWZChCEfYlSOgcwYBqWX8ss4maFdkyU6sQ1mIkYZeNozKv59qI/xT2tQsT7GwNK5HaJuQZDHUTwhCmBwU0sYT4+cpnRceqW+jBH401inCBd9vFONe4rEKYY6tbkyYl7BYhgC4ilclFPuXSty15G3gVgCntdpW3gxVI1dBbkfXClyDIMuFAImsSrmHhCK68716MdYROBFjAi8mHgRHMF0PlQwkHZvBbjmCBf0r4LfnYhoUv/JUMC4PDe/kvNUH8FT3kIwckBose1rCAFH8FAlgYoYsVUrmTQCAEP5jxUG6cYx3rZMU99rFNILCGIAuZJjA28pFf8owiLxnJRFbyk1kCgRxwdcougcAzcmBWLLPkGfmQspdLsuUuj9kkegDBlc98EgSamf/NIYGAMeoJ5/cY48119oge5pxirpJPIHi2SJfRpocQCAMGHMGzmQONkjVTiwh3sMID8kwSfqgBHKykNEcsbYVMaxoj/OAHpj8NkgdY4Rqk9ggc4PAHOKS6I1U4xR9O8WqOcEPWtK41Rm49a13vGte+vgivcx1sigy72BU5NrInouxlR4TXzma2rKsQ7YicAtjVZgi0s61tVnNb26dIwbcXwg1vjzsh5f7DudH9D3Gv+yCk+EeL320QUsABCEM5hatJXG5852QJAiFDiss975nsuyCgADE3MOBveg+EFAtvOEq4geWFQ8PhBeEGLCRukh54eeEJwPhAagDynsCCAin/JkUN+hDyklyBzdyYAyhabpMeUDzFcDADDBztcG7onOYcgUO8F4IBIfscFDzHCCw0TXJQsELkp6gCCdCADR3woApwIPZEAM6Qovu4DLIoxj3C0YBGZCIcU7g6RfpwcIUsfcan6IARsuCGLcQjDJOYRCPCEY5gUDvbIiBAFrxg97vnXe98v8ffnd2Hd5BAH4T/xxbwnvcwnH0KI9A6Qm6eZx/YYQQj8MY+CE/5vJs9HEEog7MpYIINOIAJoffCPsLwj8OHYQuoL0LbdW0GGZigF0ZwARNi8Yh9NEIgld/CFIpRBNVTmvMZxwAzCLGKOhDABQ7Igj5mX/tJhGEfMSgC/x6cX5Hdw/0UJtBFMzbwC1EIPxZuiEftvx8DPNhCAnWgyMunfGsuRIAQHMB+7scEaAB5bqAPseAAEuACoqAFwUZy3NAGZzCBvtALX/AFwkeAaOAAdSAKKEAHKJAMwZZz3EAJocAHfHAGJuALPtAGvbABF7gBdjCDTuAEHcAQZpAm5vcWq2YGyUANJ4AAJyAAhNANK8gBHLAKq8ACLCANTsAC7gAc+mYQO2gSmncSQ4ABZoABXwAMJ5ALQ/gKKtgMHBAKobAH0gAMe/ACVwA5B9EHKHcSQ/cPcLB0NfAP0IcQcwgLRdcHMQIHGAAHfUAHQ8gFfMAGiCgAXGCGJ3ACfP/AAQkXhwaBaHkGiKsmAnYQCq/wConIB43oiALQDFxnLl7XE1GIgwLRg5eohgKQiIbIB1ygiKBQhX5IEWvgVDMxhwZRir9hBr4IiHQgDdKwB4iACGb4D3zwD/RQhRjRHDSxeBbBizVxhVRoBqumBaFgiGa4jbmwB29XEBnAELR2h0RRBd94EX93jm/hi6fggyzwCv/AiQLwD0H4Dsz4D3MgEPs3ENTIEn+niyKzaoDoBJzIiVzABUEoBOqYirQWh7X4EolAELzoBxKxagLRjxjhdX3wjXkIEgK5AYgoj8mIAAlXEDmYcDnYEwBZfhZJE66GkReRc3CgBfNokHyAAKH/MIpD4BErWW8uKZD3+JNa15El+Q/uAAtZ2AEcII+GiADloI8IwYxF+XADIY1D4WpZJ5D3wYd1+I4GGQoIQAFLt3RWqRB9AJNgcW25RmsCSWtrKRuuZgawAArvwJQnAAy7l5JLopa0tnhseW3LsWqnIALxyAZckAs4gIoxwpf8SIeOiZZg4Ytm0AFcwAYCwAe5IIL7QmsUxw2eORBY15ZuORQwcIoG0Y6AiAivcJnSEJTkRh6cdwqeSXF/l3V9mWvQ2BKwAJNs54tCsJqhsAF6+TM3d2uc+XeAmZWQ6RKCeJFmMJireQKE6RG3dh8UJ5udKRCxppb7tpzC8w87GREl//mL9CAAAuCNqcN5tzabBAGYGOCdC/ENHNGOffAAHCAAvbCP6dmZ15md/8CWtgmfBjGcMdkH7lAOXJAHEPkPEQkc/fmZN/eS/wmYJyGJB3EFV+AOecAFU9kS5OigeDibeXidURd1CCFwFfGQCIEBZNAHfQAKiNARBAopIpqD/umWajkTZ3lr9CBg2TmUFFeHGOCHuRkR+rkQiVADiZAIHclb1sgNH/p2RQeY7EkSubakH/oWWSobz+mZfaAOJZmd1xmiRdqhBzGjBLGkKDEHaKojFOcOGLCeHemZfAmY8ZaX+SiieIiPCZGkOgahnwmaF3lt79mYITqhdTqmYkYTDf8qI6NoENwAcU36D6CAAQB3iu/JnYCIAZyKAbAgkEOgX3z6n/BFcWVJECQXoioHlQUhiGMQiJ3qqZzKh3zIqX5YcAJBjq65GFuKGSJ6BRQwhe15CkNwlLFaq50KC7UKCzDQA4UqEBFZnfdBkS9hofrXjqY5EOUmq7OKrLEaq33wnpNKFI3KF0uAohxhBmjjmd25qcf6rcjaB2TAqXBAcUpaJbUwFFj3Dx7HELByCskqEJ76D33oohsJC2SAD/Q6riPSqy9RdNb6mqY6EAspEO7gohpAAZyKnQxarnxBrTphpggRsQsRbzUAgQB7qgYBCp1wBYEom3fosff1cs5qESr/h7Ku6YfusAThmnX/ELOk0pMNoQ4vIaLX1pJdF4hQCl9LUHRE+w9FahEkB3GSerRY2ar/oA4U4LOemaoCwbC/AbJpCrYJcaQlAaVUC4HGqW9AKZAaUK9Q2qAfWq8jEpF3SJFRuxc5d7InK6JqK6LlRgZQerIHcQoy62Vsewonq3IqN7iLWwOkEKdJ6rB7Wmc3e7RzAIF8q6Roe2sni6UFcbhsxrekcG3s2LWQO7lYirbBRmuSCrm35otzMLhLOrmE26h+wKRtOmbx1rsQWLVs6osjZxBLyna+FqkC0bsC8aiVSxDMu26nkI//YAYqSm8RmQh0y21Ra6/cUL3WSwqgREC2r5a3AwEHDyC0waayXyu+2QYH4ctt6Btw6jtuLkq5yIZqIkcQFUtv3IAP+etC+0tvsDCHV/C0Ije/38YPAkGygBMQACH5BAUEAP8ALAAAAACxAPAAAAj/AP8JHEiwoMGDCBMqXMjwYLooDSNKnEixosWLGDNCgJixo8ePIEOGHMNRpMmTKFN2fKiypcuXMEnCnEmzJsZnJW3qzGiDIqqdBWUCHQqzJ0OjNsQYbVjhp0J5cohKVSnmn5gKBK9WNXmuAtZzAiusiWoQ7NSpWyletYoVq8mv/7qa/VcBLNSzeEGmtRp2LUi3YQV2FTiWbt7DFd0CrrCXbmORYM8VRkw549a0iz+aBVu3Qg45bgdXHq2QsWGEjzO2jVx4M+nXCqvKDssYMMrPguvGhU3Tw0fbpg0G91j3s+K5vGFCCJlWa0vP05JLj3hZJXSCtqdrPxgC4fKL17eL/yeYTiCYgvlEhh//ckwak2skIsG4nr3L1Ce7M9TPNAcN+9qVd9F8FNUHYEvvaVdBK/8d2NJsCYYUoUX4hcUgQrc4KJJRSk2VXUFeXaihSmlUVeJAFRb02Hd/sYWdMQ2OCNNWEyrE30QZLvQhiv7EKGNNS4mUI3oG+cWWVv604BWIP2J04z8nClRjRlMSxOJBa7XlVQU9btkkSENWiWJD21ykB0FHnJelaVqJkWRtO35pmUAm9iRGgjSmpASTjmnJpZJeyumRmFJa9R6eKSJ0xERbtXVVBc5wiY4zkcYpKKOHynYolJymRahCBCqkRHzYOYeVM/9A8Y8n/6B6qUepcf9YaJVlnmmSGLj+gwqlqHahTCqeUPoqRlPmWedAUy5q40W4ioGKV+f0asosqlBq6bAKcZhglHQWOVOzqDxLqQJNKEOtsNjCWuiYBHH7YBolPhttqqmoUu2S6XZ04p13corRkAYpm9B7SUGrgDa8NjVcvhMVu9B5AiYEcEWH9uSVP7xs2RQqiTKcUJAfnWdQqAVNmYYNt9wCbxqO0MAxKj055bFUEycUwjMInSxQyizTsPLJIM8sUHoTXSlRgjVTR5ANOsPbMrw2RP2p0AxN3N2TCxl9EdQ/2dAylEBT7ZHWCkWs0B0UMf1PT17zAnXQYnuEBakEkYrFQWh3pDa8PUL/XXLcOEZE9z/Lnbkc1v867bbagHsUX3oCo6kQ2TbaKvJAt9iAceaNKzT1QZBLHhLiO6vsCC8qd27SEUQXJEVBSJBMEeInYwyv6jXdnVDeAr0ukOwDsYhy23DjLhXvvjN05y2OePC58eYFbFPyBqHsCBg6Q6+T2R6Bcb32Bz3/u0F7/lMmQbwXJGD5FjHPi/atY47sP5dLxP5A95vEfNLgy/8R77zLX+8Gkj6FeA8dAyke9PgnEAGGRAnUW0gITgelvShQbOLLmxTuEEGUdNB8NwBYrrTHwIIU0IECKSBhQKKEG2gPZ+EroesIeJAPiuQOBqCb+LAVP4LIcCEOzN/5/zoiBQP0zyATsxVpitiu2ZCQIndQQvpsOEPZvWeIJjQIEw2ywyNaBG0fvN02yle+ZSBkiyhylxdJpsJ/tBEhAjwfvG6Rjz29ToNSyCNBpDADFHpxfAXxY0M6eAckYA9eOPOdHQdIkGUYoIAXBNznUPhGIP7jTPACg7LKZ8M4GPGPPoRdIAViRlFFRAlKWNSEIPgPTroOjVnBXeQIortTDgSLNDzInnB5vvxRD5bg6yFCSIbLiVTSfwN5nTL3aAAlAA+UpNPiGSeyjeXkiH3KjMM/SqkETwqklvAjijbNkzIIzGeZrytl7z4JSpNQ75gDfAYY5hkCQf6jiM/8xw8Bd/+32BFkjFkkyP0qSb09nQkM5rxnHiMIQXa204dKLKYuF2JGM7ISQ/9YgyCZqMSHSs98eNvo61zpxhRK9J5wlII1PBqR+ZQpVMkrXwBRGpH65TKK91wpSx0ykEXlM5AblOZCngHDhEDQheHz6C2WMziBnJSmyaxID9k3RqTu9CDfSY9LXSoRKjKEevnIhz+uWjaU2PMgcxvrQ1NWQpsS5JlPpUj+9LAGtXpRmFOJqz5DYFeDUA5w8+yIT4f5kTTw9aHscCtKkCAwvUpUZYf9m/FmqdiW4FKQaYBsX/XpL/AhtLI1JdxAsMZYhjTVh3zN7EBAizvWVmSfDclRZg2rgE3/hVKWIXMtsXi2s8jmCLbpmqVOLse/90wsDVhoRYaAGzfmwkS280vDGlrBqS6K7RaBzctxbzHd24LyPM49CaGkS91QWteL5xFZeC/C3fK287QNgS9C8HoRLCDBAmSdCl4Flo9rOCK/8tnJEZSAXwADRbgB68R/EWzgqQy4wA2mTD4UHOHK5GMbEK5wXuxrDA0jRg/5yIGHD0PXBYw4L8/AAjgNXNSEgKGofxUI2XRrHizI48R4AQMWfoDjs6SYxz2WyjPWAOQgD0XHRTbyTiBAZCUPhclJdnJN0tFkKetkyFG2MkzAkI8sa9klXPbyl1UC5THT5BldNvNMIJBmNb/k/xk5ELObRYLmjnrYzhgZA0Pw/I8xHKHIegZQoBWi50ELyowPmLNL1GCFRCtaJfwAhxUeDWlwOJrSJ3nAA66BaZScYgGw6LRJuHEKIGBA1CLhBjcWAAdUh0TVrHY1SGBNC1l/BNattnVHcK3rXXPjD6fuNUZ4LeyLELvYFVH1H3KNbIoom9nNloiyTxFtZ/+a2tWW9rWzre1lczsip9j2txky7XGTW9zmTggp0F2TKii53DUBxUDwEWocw9slpPjHErS8bm+/ZAkU+DIpTvEHd78E2gMhQ5D7je10I4TUfzBDSk5tcDMrmxsqqcGca1CDP2DcJhiQt5GVbRKFY3oIcP/4Q8M9koFOwwEW4hCGOP5RcYf/4xTicEAQ7nGAKUwhGMT4uEWErpCWG1kcRoiBGxqwhTCEoRHhCEcwah6RKwRb0dxIhguy4IUtxCMMkwh7IzIRjilQXSHuDjilYWGHETzC6/GIR9jFHvV7nP0gRH/0KVZBgAlkYR+A/8fcJxEGst8DDXkvNj18UQcHoMEbj/BCIwQ/97HfIwjEqDYcfOGLXzDBFo/fR9MpT/h93KMYsti1yZ2MAUKY4AtGcAETYvEIN8SD9PFwQxCKMI67C2Tlj4bDEiLQjVX8wgWyj4U+tiCQ0segCLaQAPAH4ns3e0AdhNBFM3pxfNmjYfnx2IL/G2KBB1u4QBQzp4jGxzyGBXABF4RoRhsIQAAX2MIBI5hALNDAhPOjgA4IZ2tw4AF9wAICwAVsYAIcsAq9sAEE8At1UAf1QAd2YAd0QAeJtxDqIHFfxg01wA31gAAncAIC8Aom0AwcsIBt8A4s+A5O4ASUMBEiZ3Ef2AF0cAK5kAt8wAbdcIIpiAiIIA3SAAx7kH4MMX1jxnEg6AR80IQ7yAYHGAqhcAJ7kAuh4ApVdwWPpmqkIA50sAcCwAZiCIV8MIUnwAcCwAEBaBBr+CNVwGx3l4EuAW1mYAbhJg4bsAcICIUCwAdnyAVpCApaqIUJgQFDsBP5JhBXJxBCJ4cg/1F91AcTcGAGcGCI9EAHRBgKHMAFAsEFnrgE7vAP6mB0BYGEqTYQixiJA5GIArF+/4ABoUaIC1FvKeGIHwEHk/hyX1CGe9CLvfgPe9AG7uAOoAADNGGLHkGLCdFqbcgbk0iJWsAHZ3AGZPgPCJALeUCIqWgfppgXH+cbF0GJcJAMLDCNryAAU3iNsmgQyhgRJvYPV3AFrAgTrlgRzUgauGgGGOAE5tiHe4AA74ARiYAQoXiMA4GM/3CPBKGQKgGJbIiLG/AKZ3COVIgAefAPxjgRrSaL80gTp3AK26gQuIiLN6cQ2BaSeDGSWsAFE4mOOdiO+mYQfdAHZ+GKHamRCf8JB6fAkKRRhy+HCC35D1Y4g2y4bzXBcSv3caRQCx7xkQuZkE45EN24EIZIEFPpEeIIC+X4ClxwAv8gBDPzkcA3kjt5c1c5ERxIELBQkB1RhyCJAxPJBVVID+6gDq+YlsMillGZkFCpk3xZEzCpEKc2kiLABlyZC9JQAhexjoz4D/VYGRhHbeH2kQZ3Cu7ml355lkNRiX2AAVxwmL3wD7BwiBUxBw4SmR8pdJUpln6JFxiQa0sAA7AAB6twmMnQOY14c6pWik7ZapKJFztpBnlwBnwgDSgpEHg5LBi3nCVZmVJZiXtpmTPBmMg5ibDABnxgBzwZlnq5m3mnk3pZkif/AQeCuBD5SAHNEAoicEThppvL+XFCp5eaaRHbCZJL0AZ8cJy485662Z6laJbhWRNwUAJwQA9tsJ0L8YHYEm6qxg0cmHikBqDbSTTrthABx5YC0QewYAZ9cJEsBZ8YBweO+JGVWJWTeBCkmBGhNppXQJQpYZpygpoNuoyHmI//GRLxSJ07RW0S956O2GoeMAQYkJH/gIwI+g/DqKMApnENupsHAQMYIJZV4KQ3SW2gsARDAAuvOZI9WhDxiKQjlog+Goe/p5tFapWwUALqQAZXMJNuOpsf+ZjcMAcYQJNNeREYAKM/Qgoat5Mvd6YFwZxNenN9QAagoA5t2qYzCYta//qaZemKCupkrbabHNeRVUBtqnYKfUABZEAB8TiTbQoLjYoBpIqLs1mPEYpjq9eKjnmmNVChBrEELdoHnyqqpDqTo1qir+mBA/GqHqakvbpuTYpxH0htFECqoTqqpMqoGqqlfdAJfSCij6lh2wmfUyqif6mry7qtywoLV8AOP9ADUtCZpzCtGedFVwAHWugb7oBy3CqaBLGsV7AA+fAH+QAD7fqge0kaA4kYJ0kR+WanVjkEHsBsgUkQC7AG7OAOWuqf4tGvAGKUBTEH3IABHmCH0AZti5gBGrqr+ZYICFkZTEkUEisSSkhqZckQWqiTlIoX5ko1qvaq3DBwIEmS7P8IleXKqlqmpQ3hgT4rrDS7k4aYpa+5BD0Qs+vHpI75sslxk3ihcCFLrCDLcTJbqaQGByg3BJT4ABjggYnAcTrbqngBsRMRshcBcBRxpKvYpHxaqUpYA3U4BCjHDnBQA19rtyylrubZB4fqER/IhYkQuIFrtw06B3WIAWZAtf9AtkXKtGrmtYGLtKSQCHz6ter6tnh7o+0ECnCgdoAaEknrgRw3uHcbuDMpul/7tav4D3oqHY57EgJLE/n2gVQ7ul/LDcsws/MIsTWArQeSCCMrI7O7tFSbCGdpvK9LaR+rswdLEIxrc2yonzbnpNDLhsAKvWxavXh3B/MpawoJB0RKqr0EAQrd62rwdAoZkLziK77lu77Qewqea273GLvflgFyKKpOW2348HCr6r4pmm6c9nDQy7UH0b7u+22t1gnuCwoa8A+J5pCAExAAIfkEBQQA/wAsAAAAALEA8AAACP8A/wkcSLCgwYMIEypcyPDgrUsNI0qcSLGixYsYM96Sl7Gjx48gQ4oEw1GkyZMoU3rcqLKly5cwScKcSbMmRpk2c3pEZWNiT53/nAn0UBKo0Yg/LYr5t1RhU4JLox5ciqoCKoXPClU4ylXl1oNfM54jeG5r2YHn9Gg1GLarW4xPT55tS1At3bd4O34VU4Fv3I9j/1Uw+89u4IF38yqeurUx3cQWG6MdaFcg5MUzQ+gVDLUv05Nh0xay/O8s5tMMpRbkK5fyaNKoW/4NyVoyU9ZxZ2esXKHs5dgmsQiEINLvy7J6crAFzhwsZ8Qt1Rb83Tzkmn9JQ35N01B3Q+kCxx7/ru7Su0gs101WJs/e4K2E6UOCJ0i9fUfzL4/sfm1/JveXekSEX0Eh8NcfecQxpJlB21hU4IE0pTHgRWBcVN8/D0L40n+fYYSFfjRlqOFLYjQloVtNeSfiiCotdaJA2S2UBhjxBUgbbAStyCJKaXDIoUR6xCdRhRL9VUEIl0y4o4MCpdjTU0r+A2JEPyIE5XNf6bhkSmK8WJxAVb4nIFRIRrnlRD/+d+JP3Jm5kJhi/vMMQflYpttgD154ZkY9SVjlQG4OhARB6cxZ0DYNAuqXZyVimGSTe94IVZdxPanmP+n8k0+dAsUpkI3/DDpcQ1uxBiiGhZgaKUhtNvmfav9w/xioQEcIedA2wnXml19YJDnYrKse9FNUanYZK4wdCvqPEgzlytCfTPXVV4ElDjZYsCFxV2WJxRpUJ6hgLpUOuErdVsEal/zKKLYXeUmsiZcaS5GhcJXI1w/pOvPrc+xa5OOpf0F7qkmNLrUVvs4kDGm/9zGlLbAHCRzqQvb+g4q+PyQhSSqeJKwqww1HRC9K9lZVWghJWGJJKglfC/JFNqRpUIISeTrQlKsZVKINVVXgDMqSmDKLKgq/zKfEFBHZUKZTSYhKVedknMosqRDtstE7ttlzCOR40nHCT2OtnkBYLPjRMgy9x91gWMgzmL5VhS02TRAonZAUB4XgbEHc3f+Shg1ioPu0VVddNbdI6XFKNpfY/XPL47fkA1GsPf59OEJmI2S3rXRq/g8W4OJdM+U9Pn7EJX7HGnOMl0fEtKYLier5RHpoxnTlNsQsueM9xtx6S4p/tPdAfvOMiuTarv67RyDmg3NENEdEbhpi7u6478t7FDx8ConO4EK+p4H8Ldhn/2ZKzxeE9j/eI9STDflwRD7S5iskO0Y2H7T+P3ck5Pfu8xtY/VByh/Y1xID+i5w8qFcl+mWPXAxhFkEQKJBnzKl/ExES8nonwOyl40f5E0iiEDLCmeRAHsUboEXuRxFmYXAhFDSIHiKHulapcCAOFMgLKzLCGErkCHowBgr/U9fBG0ZECVLYYUqUSCsloO5J9bMVh0JYEAz6cFkt2QY4UhCnHLLrdQShYkMkWEWXKCEOxgCjEcHUkRIOhIzK8ogSwOGPNS5kTizESP+uWJEzvgFQXpxbIClyBziK8CBKYOJB7nAHcFgBKnZkyP4KwscyTiSGSpjBI3FoR7/F6XmGpAgFQzlBhdwhGzeAZCQJ4kb+GUSRCAllJe+WjU3ikHXZo15DMAhLiSSylVgM5kGkwA8DrFIhwPxHHGCYyFs5JFZxkiAs55hKvh2TIiMkpfdI+cEegUE/iEIU+wpJkDM6IpL64dyhBCLLjvQPC377TziXJc1yOnIb6ozk8BJC/8o3RgQJYKgcBLJJTvYNRApx+OM1L6LIfr4SIekz6BvBcU4jRhQkDnVlQTJKkDiIbo4VNYjdjHgd/eRRIj4kI94gWJBlvjEOIV2oQEZ6UoVIUKUGTWI5P/eMChFHCkBlnxSW4dJl0VGmDJEdR8vZP14KRHRSUIISkPCMutEMb1AN6jbioACkhuSmR8RQgOakUqyKTovK8epHChlDnZZRM7XDWVFFCI7JqXUgRNpUQWraSwwudSFHeENR7mqQkobKpIvsHkF6udiC6GEbg7XjD0LC2GEeJJ8DgYAFIvu7kVKEijX960EuShAIKIGzhK3J/ZTQylsIcaHvedxCPLtXZP+yyhiTPWYIQjhS2iaEtAKp6SFFqq3XhrF+6asQGJY705cA86LFze0UB4k12crncwQ5gnAHsk9oOg63/1qlGC3iW4Q4i2nW7RvvjKvCvW13ItH7Ttq0pUto4ta71A2WZpAA3JeMt1PQcm1urZnaCHWKeJ2674GP+Ti7lVclXQxjbLeRBJnmr0L/TUn+4CRg3h2rwAh5z4NPcgsLDBjEBMEsTbDwhrSiWDFHsIIx0NmRi/aXeXeYMYhvbBEeJyQfMn7xYo6QYyGbxMc/DrKR8ZKPNyB5yS/BggVcDGWuPHYBVXbLM0Bw4iwD5RlA9PLMgDSyzB6Ets/IwRjEfBQI5GP/zWz+cg7KHGeabBnOdbbJM96c55xsmaV9bgkEQADoQKcEAkfAs6FfMmg6LzolzzCGoh+tki07mtImGfSkMX2SSBea0x9pNKgrbYxPjzojENAxlDdNkE1nri4LYXVh9CAMdnzKIF1GSa6jgymG3cEK1zg1SvgBjsoK2yJqKPaxTUJsIizbJMB+dkhO8QcMSBsk3FiAta/tkWxvm9sZyTYcwN0RcZM73AsY97kvYu51W6QKf1C3uynS7nlPpN72jgi+882QU6Sb3xLxNsD1/e+BMyTbpzD4wQuu8ITsu+EFeTjEByLxif+j4i5JOJu5Ee+aLKEH/1DHNfogZo5rvCU1/7A2GfpACoHIO8vUfnlKQLFobsBb5iJpOcgfzXGc0yQRYo65SriRkBKIuQplQIMwSsGDKpzcJTW4gpfLYIRixGAK1WhAOMIRjCoQ/SVLyHIyjJCFfWwhHmGYRBgysfURVMHgIvhFFrxw9nhM4u5rb/vbUfJtKMPiHWjwhtm3sIW03z0ebJ8CMVIS9iqfYhUbGMEIHrEPs98d743IxBSCsPeG9F0hRs9yH0xQDwcwYQT6oPs/Lj+JeGxh8ySISB9g0XJOl8MEGzCCBJhQ9n2EYfV438I9ijGOryuEDP+oAai54QtCrMIILnCBA7Lghi0IBO9uKEYRbNH5g5CC5gzx+f+SucGMCPhiA3WIvgNi4Ybft94NQcCDLVxQBoXA4umcPgUHIkAIDqDfBbuHem7gBvowAkwgAaIgCvXnbqfQC2zwCq/gC72wAV/gAkzgAGiABg5QB6JAByhADfhHEepga3F2CtxACXvAByfABibgCxzQBhO4ATJoBzRIDRtgfOTmARgAC9SQCz7IBa9gAs3ggquwCiwgDcDgBMBACQbhDp0QgqAmD1gAAzjgBCdwhXzABmzQDKEQCnuwB9IQhoiAc1gWfnMQaOjxA6BAB3sgAG6ohQLAB114hScgACIAhdc2BGZwCqfQAXawB1oIhyp4AnyQhXlQA8pHEOInENaGh2z/VgOkQArcwA3i4AR7EApc4IZcUIhumAfcAHT2NomIyA314ARhKA0scImhIIdeB4oMYQanVgPcIImU6AQCoYJ74IO5IATckIgM4Q7gN2q9OIlwQAevcAZswAUngAAIcAL0AAfGBwsD1H2KwQ1mgAF98AX/gIwCkQvNCApSJ3X2BxTGt4giQY0BZxN9cAXuIALb+Apc4IMI0AbuMBChZxBS93khUXv/AAcY8HkJB4WuSBF94IgeYZAi4Y/rKA1n8AoqiAC58AIC4Q4UsCU+BwcJZ44pcQoaeRFmcI0bAIHxmAv/0Hj/II0wMQQ4SBMZCQcuCQsoiZAnsZIYgZFwIAIP/8gHJMkCKAkSQkKTLiGNQDkQAdmPGHmS+hgbsCgQH2kGyRAKr/APPpgHJ+EBqAGFHOmSLvkPSflzFPGRGMACDumDJId8GeGLNNGRB8GHfHhxBzFuWwkH0iiTQAGLcGAGcOAKDvkP0tCRS8kVX1d7Q9kQAWmCT1cF6gaXbMmVdGkTeOmSyeCQ80hyBNGT/xCMlOkSAykQ6Iht/5BwkziU48aWjUlxKvGXWimNOkkPCqGWF4GWXcGW3ACae6dxpIkB6nYKTncQXZkSd4mXPsAHe7AEwfgSX2d8m3kUATmbRHdyCbeb/ciHGNmZFJFw3xaC9SgQxely//gCXPAOO5cQQ/9wBTCQnQzBj/0xm5/ZnEQ3lBxJmkcBB0OAAfTAB1S5EONmngzTnu3pdcxpEG9XmC45mCEhb6CwBEPAkX1wDVzwea45N6H5mW75dZ33drP5ngNBnRhBc3/ZjzApAuZ4ch0KoRTHkZNYoqbZnHw4iaBJbxNhBn3wmxFRmi9jgqFJdBpamBJKEeB3BbiZEEuAAXtYEUMwELB5ODdKoPypoxm5lhhwBbDwj+7gDrMXpTuIj6cwpELGnzfqcE4nnQaBARf6jzvoDldwBX3QB6AAA+pABuP2l3s4oheBntkjiRc3iXIKUf/QB7Ppj/8YpWkaqCVwBz2QplGqiK55hmrldVn/CYtaShBFOhCT5ZI7+I+Buo7s2AOgcKlqOhDr2Gd4+Q8fqagJIZdWCpNpCgpkUAJnyqnruKZTqp36yWawOAQuSXMr2XKngI1RCguYWgJkgKaBeqbAuAQwsJ2PBgdzEJqkkIjK16e+CgtXoA6FKqycuoNL0AmgYJ7i+GiCeXHKl4h8+KTXEJ7d2gdk+o9LoA73x4fXGKk2oXwPuiotF66I+Kwh9w8keBDSiJtnOqDh6hbcQKoQ+nakkAjcAAeYmqYLYakFeaLJh7BVVpECQacKwQ3r6I/+OJ//KBD96nJGeZQEkQjJSWkJBwqgYILKaqPSSanWNp8umQGncLCgCInN//psoiiLzTqJO3uhQ/ADYwADJWAGvbiZBHoUc2CxmDGvCWGVoXmvPDuKspiwP7AGWAC0ekiqeEpYTCsQX0exBmEGkDiLsii1RVsDZvADWDAGKtmLiZinbEaXc4CICHu2o1i03OABMEC0ZVuy5OEH/WGZC/GJU3uwzZoI94q4NTCziEuy/+CK5GkUiQC4/YIBjWmvooiwUjuKsICwB/u4A2mmMtWYvSkRmzubc2AGc7CssEABLeeKQPe6NKoYQOe3R1GRs4sQbyuqAxFsB2G7KoSyEbEEJFe6GKGrBGGWDpe7RoOseKGRJmhx3peZdiSOjae8wNG1XFG7xvkP3aoYCHwZoyPCj0d7JkpLEGI6cMYrEEc6b3BLEFfgvNL7qNJLlNRbvwIBtvg7EA9gcIK7v+G5vwKhAQgZwPzWvwmhfMx7aggJB9fQvu6mkecrvfIrvf8rvSQHwfPWCQixwM/WlQYswBNsb5M0EGRQvgMHCiHccJSJAdi7v7P0OwEBACH5BAUEAP8ALAAAAACwAPAAAAj/AP8JHEiwoMGDCBMqXMgQYY6GECNKnEixosWLF9M8xMixo8ePID/eShGypMmTKDtqTMmypcuXG1/KnElz4rlbMWvqnIlqp8AKAofk9Em0oo1/YggeLXh0aUMbSZ0mBMoQggJnRbOerJDUoJiuICucM1jB6litaDsmFQOUK0qqPw2CUZC2rkW4//DmXRvy7L+zYyvM9TuQsN3DBZPC5Zt3INiwPysIVnBurGHEmBM+Rsq17eaPZ83+zUy6YdvGVPWGBTr35+XSsAWynY0aqe2TVgu+jk0arOLEJcXm1s3bpYeQbjm3hOBP4Dmgu4uX/IwRaFfqZC22di39pVSUIfKZ/xz+V3V32GkEpnNJ/rx7ids4Mn8/8/vJEAyPTGxPv39BLCDN5x99ELDE34AhhRBVWvFBJCCCKaWXHnZEmfcPGM1ByFJS6f3ToYM7PajhdARR6NN1BWFo4YgWseOhQR/aZ5B44rWUXFkZssiSVGmYCFGHm4EBkV44rqgjRp999Y8NH4IkpEB6EHTELQNxRZttIlZ55EVifJhGj7eBJSNE+g0EwXoEIaEEEgtRBYEjqW2pUpePiSEjig3hJ1CZC9UYl21gZSmndgM1KZChhaakxEGblQXnn7cNOlGXEm4G5osGNYjRHSVq2RhBIvoo6UFPeshYpBE9kxiiXJqZ42xGjv+KkISm9gjkoUrRdJpAzF2JqqwN4WmbrV0KdBSrpab0lRhvdiYqsAtd2hWrBKEZZUuzvbmss9B6dKlCaGK7bK9fWdktRUyalCyXyzLryGzlnmsRtf+oetAzehZEpXqtbouhMwA7s6y8BV607k5KDoRhKql4Ituz8kqERb4EUSyRFAj5lrAzC1syiycAJxxxSiGs8U86Baaxr0GLHgRgxv+ggopkHSuTCsAV9DSyRy+bbJDFB/nZ0IQ9yiyYP6pIIsnNzsTa7csuAR3RhEuKMTOGnqiiCs4y71yQiwrZ+4/PCfH50bUC3UKl1UcHzLXOXnckdElAU3lLj2Kk44jRMvf/NGbcDM3d0BGahjvQMgSRLVC+dv9z9zOOGGtnGukCbpHZNN1ttx433C0h5fQCHrpLnCLkwd2O6+GI3Z5TbrlEmDOEcYoNxSHQ7KA6jooNz3T+IpOVv37SoqX/UzBH6dxtg95pe5628B9pOlDLCFEPkXhgPO7IUVS6Dv1Bx6dJUfEILYM7RHoIqbrjX37Pq0EFQs0Rp8QfhLhEIXgAucoq/+31yvwSnPUmMkCMICEEqltK+zDlvoiUroAlOZ9AlNCJfNyAf07xn9dGNxCMSZAg5PvHogRnEQrewHEv4uC5xnAoAFIEggpxIUGsV8A7SMEAp7sFxEaluIE0riJKkN5B/xYlRIvcYRkGCIHaGqiQ2JXwHyH0yAyOYDgVnkuGEomiQcjHJoXAcIL/WMYMOqEnqn3PiiwjoEJKp8WCiFEJZeJQA1EnkS8W5A6c+mBCvsipOMygeGZ0HxpvtymG2A4hapiBBNNzsP9BpGV6XEgUaziQNg7kj51iYkG6aJD7ISSP1JskQRoJxkriTgoz0CRBBpmQIhbElV4kZEFQCSUmyk8hRbRjQwqItumJcJapVKUaK+kSJdjQILQUZiGf6MMvPal+EEymMmUSyQKpTQ+ulELxbogQLI4sfOLTVBCzaMlKbuMZqroFGPRjTGP+Q4LSnGYEa+jOiiUvDWDAwqL2+f/O2d1hG6jEAinlGRIJEvEIEMhePj8JSQMQ1CScuoMuYQlGjClhdkpwqEG86b4C9bCVkoRiASWIBA8SRAqz24Y1HpqQNcSOkzOEISRnuScA+cykKCWIBVkaEZg2RIuzs+g/8pGPBpn0nS0LwRtkyFFNgnMgZtMlTYMqBSUQ9Z23yyn1QnDC1z3VI078B0Wtd8ycIiEf1MNoxVbK04r49CLbUNMvlcDLrmoyrN1sCEUbRFH0vUGZYNuovjhyBJ9KNR9lWhnnCsJKOdHoeWqL7A8tcsuJxE6xvsMVCt3H0YGSqiBSo0iH0qOHpbIUDELyLEvEhik6/oNzTRXek1QLknz/9VKwmhvIYifbVp90D7JpKO2+VOa1r6IHU+m5mx6sobnGRix7BIntST7kwvYJl6DQRe1hmrTY3jZEnUukSXe925LKGsS8+dAoeTGDBHBo8q0X8Sl8wSqQ9q53vlCtCAmbWJBOqHe9DcGvSbbhXgCXZL/wMQBeDeyTIxSYwXXJhxUgbBcs/JXCadGDBW6LYZ9oGMDGHWWqJGLcZ1igw2hJx4lRnBUVszgrJn5xUVwsY5/EuMY7uTGOa0LjHdPkGcIIsY9PouMhv6THRmbPipPskiIzOSVIfjJKnCxlk1B5vRxeSJYbsmUWhmDJAxnDlsPcEBZquSZmHtUDHlzlk2jg/79tLokGwKGBOLsZznb+yAMmnOeSYOAbfS7JKUBwikCD5BR/qIKhP4LoQi+6I3D4g6MfjRFEK5rSlSY0pjES6U1zWtKetgiiQy1qEJC6IqM+9UQGfWlVQ6TRro5IqmPdkFnTeiG2vnVCuPEHXTMk1742CLBdcgo41BjR3JgJKNTRg3/gA8VVKIMDZCGMEfCgCslOCQUKMmkGn6IDTAjCFPRRjUyEIxzBaDWt4aAFB7hhH42IxyQmEQ9zT4EH3cZIthMCC2/jQBb62Ec8Bj7vSYTB3jwgRazzsIERBHwLW2hEwSfRiHPfowwt6QSE4eALAqAhFo/wgsAnHoaK36MY+/+2iMIPkggM56EZv2ACE0bwCHhPnN6ZODnGJ9JyJvvCBF/4hwQckAWRh4HkbghCEWRBEQr0gSFVqAGET9GNbrTBCC4YehbcEI9/FHwLJ8eDEUzSbwyf4gwR8MUG6pB1B0zAC2GI+xb0UYxxSIAA6vYIKFDcDFycgQNrd4ERxjGCrbshFg6QgAtEIQqIGLvKVWiDAATAhma0oRdfIIARmEACJhiB8XSgQz0YkmwMtJkUlNjDCU4ggGY0gwOreEcv7LABO9jeDk5IBkR6/uQa1EAc1MiF8PnQDBO8HvYskIY0nOCEPTw+IUuwMylqwI16OIEPfDgBF9jABS6EYg/gV/7/CfKw8oQ8XyGmfzE3uFEDONBBGpSnPBsEkP0TqJ4Lq2A/R9QBgxqzf/3isAF7IH+Tl318wAUCsApwQAopRxFkQAY7tn7cQAriYAfAsAeh0H2hcIACwAHY1oCbZganwICkoAXNp3zSAH4b+AISaBBXUAKP9gMYsH6/RwcCwQV8IHy5wAegIIL5NlTphxArB4I1NgZDYAbcAAeiwAWvIBAIIHyIcAq+R2vsR32/EApNeAJPeAKuUAOJwHsQUXZt5oVVIA7S0IR8sIXJkAjlF2ukwICnYAfzl4a5EApSKCuO9oP+8YbVN39a+A9CUANt2BBmEGgSmAyhwAb/kAsnQA/n//cPQcgiGAAHlPgPxvaI9NEHV3AFLNCE/3ACoHAFAvF0CxGJMzGI/yB1FWFsGAALkwgLcJB33XYKeihsPuEO7gAKvcAGJ/APbeAODdEHMICJKDEEGNEHxFgQlLiMxTZptbhrBEGELXEF7oADArCIriCKCxF9LJFtK6eKGGGK/3AKyUaLApGHlriMxmaOA/GMCiGNIQEHGKCJ2fcPS6CN/2CMJtFtsOCOIAGC5UiLpzCJApFyVQAHxTaOCHkKeVdpIWEGZiCPq3ACbdAH4ogRCyAQwLgTsICKA5FsAaloCGkQl2aOAhmRiAEHEIkDfEAJyYhqHykd3CCQ5piMtEiJJv95Eh6JaxCZDHzQB4XYfxWhcDv5EgcZEoVmkhd5jjTpaIXojycRkcXWCxhQiAWxdwUhhj4BgkV5ETN5juPYgi/paPPYjjUBkWbgiloJiQNhelaJjzLRc+tXE/tWaHMJj0HRB33gDlVpjq2Gl9FIEFj5D6SIiZQYkUu5E+XYlXRZkBI4kv/wlQdhjB4Ai8xYaH0wmLtWaKAACjDQmZ9pkZVolf8QkXBwBaDgDs12EhuJIOWYbR9IjvAIB/qYj6T4D0KZEAMJAw/Ym2QAA+wQihZZEHsJgxhDmgaRiwdhehNIEOAoKzPZghIBjEIpmwEpj7DAmxTgmxQQnKmpl6Joelf/cAfqYIxrSVDJpmjrVwUjyBBmoI9jAJQMqZDyOI8wsJ1ksJ0UAAOo2QcU0AM9cAWPR54GgZzoGZPUF50x+WsDiQEOCgueqZ+fmZ8lsIl66YrpB5EdJnVS94F8mIoLwZ6t6KAYcAX32Z3qYKF6uaJ9MASnOY4+BpIgqRAH+aAQmgHssJ/3yKIregV9AAsQaBHnOU0cyoCRqXCKlm/YuQQUAAp62ZnuoIlPSgYsegVLYKBGRgrWiaWW+KAJQQYA2qMPIBCFmJgR8ZzelQ9kMAQMmIQQcaFOamir+Vqp2KbFdp7qQBCuOBD91pooMQdMlGxDegoiKIHFVqJLkAGEKRCu/1ifeymKwOinJgGGyiR13DAHc8B+xUaJZHAFk6iOGDAEmkiNVxlo00d9SAgHmniYaImW1IcBVHqbOMYNDbkQpwoHPRClKqmSUrl+pPCFqiqbbVljZnoQ7SegAhqRvSqBX5gItJgIXkipRTEHXOofQxoRP6qOKkmDgvirX/isX+icgOkS4yodQUoRPkqm8oiEvlcDmFqFzSqI0aqMxfpkySav7bp+ZpCp1AeBzwmtNUCQiIGmciKPCfGGXuiF6wcH16JxB4sS0koREZsWmglpCCF1E6sQfQCV35NtL7kQ55oS7pCbsEGwOnGtpPcPFXuMOlILRJGZFSGrMgGcRZGxh8WxbROhlh+LEj2wsjNhs/TxfCjbESFrEDUAChxLGib7EXBZF9VaEE+rE37QH6K4syCRpwoBB0MrHUBbEU1rEK3oE8WKAUmrFVP7jjKBsxC2tCehlZ0pEFhbFF+rIWeLEOUaahzKRGUbbKq2t3x7EH77t4JbtIJ7OLpWr6VJa4RbuFDEuFukEAp3t7T2AIxJaYjruAMBB9x4a8vwjHF7azCIEFsbateAuQ2hqKa7oL6mRWqbuoXbb6RgbKFbuKJ4Bw+wuMITEAAh+QQFBAD/ACwAAAAAsADwAAAI/wD/CRxIsKDBgwgTKlzI8GCaVhUaSpxIsaLFixgzZgQhRqPHjyBDihQJYqTJkyhTfrTRSqXLlzBh3moZs6bNmxcfRsTJ86aNngKdCWQJtKjGjiY7ivk5VCGqiDsR3nLULqrRqyLFRN1ZoetJqAWnIsVKliDTrP/GZjxXkK3bgY7Ulp07Ue1YpV2tnmT779zUqnQDV9QqV6lAvR/5VuB764ZWwVexfMRLEGkFuYkPi43KF7LnhJfTiu4YWiBmjZ3jLv78Mo1LuwP1IrbI1y/VgZ1Z6479D2xvwhFPezxXAYwj14eJ715emeBsk2KV92b+Mt9J0gKRp2wsnPry55JPTv91Ld27+Wf/IEAYiOSf9ZHj25qfL/M2/fv/9Lw0rh2/7nQNhfDeR/H519pZI/VnEn8GvtSRgrqN106DKaVh2D8IGtXdPwVSiJIN2llYUXgoCSehhydBaBqGDQ04EnazHYfiddn9o6CKBa3xzxEf8WgQYQaNt+GMFEmGnBgiVoZjThRdVlpB/A1JJEYgWojckeINhB5BYBymlW8C3fJGGhNOiZZrS9VYY4geASiRZdh1mSRBS5qpkFKu5ZmWnlIipJ9ASPjoJkZiCDlQn3Y2VCdDIXzlnEByXpgooUkiaaOkBSXZnkCNXqQEQkjJJSaa001akQd0SopUfxkqNKdGVon/ESVvph5l5Yo2iLGqpCSa1upRYY2JaK0IXTmQsSFuuGhIt9goGrEeIWmlpQttuSWwC3XUrGs7PQbtZHU2e21CXYo0FS8FDfutms8eNKhEzUIn7Lo96fFnQuMOdMenFBXqCC+6qktvQ8/Yq6GuYgIc8MAaLYlFCL32ChKEASccsK4M27Qehwrue0dCnYJ6scUXY5zxR2uQaJ2OAkmMlq6opHGcM85cfHJBIUs1EBYuVnTvP/w2tHFa2NngiFBCES2wnS6HaZB1Ph60aUg5K41KU6pYMosn/9S89M0TffyRyxba8FQFafjThSXKpEIzKoWCbdERPTM0dXoGSUGQdU2n/3FLrk+55owkbdP85MlRn9S03Qp1iUrgR6eSiirOVPC43B7dnVC8DOmdUDrqpWG2pRXQbPjlmLeoOUNiO8uhQUELFIdC6YBhYcyOmG255WmmTtHqCn26uEWd3pIGGG9guJQNIP7qe0LbJBT0vv94btDPFIVQ+y0QvBFvnmkse3K5H8V+kBTLSLTMHSV02n2Xt8QfvvjEvisQgCwLFH1K1rPeiR63AIMV4Dc/+mUsX/oCSetaF7YjjCEdN2hW/IzHotT5rSLms8kd7nAELHiPY+FzHeY4x7mCWM9zGSSI+T6mo+GZ8HwfO4IBylXC1OnBNRRsCAMHsr+JkC9vCtFbJ//+4SbRfc1UOcSb/gqSwt9ZhIEfk0LsbnHESSlIP+1pItCKIoUHCOQZ8ftJFX0nRYFokV9a5KHndliQO0hBbOyI3/MIUkODzO4gbAxiHlW4xX+k73z9O9QcnQaoxHkkkIdEXzb+8T/TGPBbj7QIIhEpkD0WZBmL3Ab26jjIkSAyepEUCCYZORDnPS8f++uh7BLIRI8NhJL/sCQrBfLGWNpSCSXo5EA4KZE0emR/bPxUJwyJubqpxI0X2aMSFpkP+6FKl+V7yaeUkD9oXoWTSqDkp6LHS4YZMyT9W+HmKKKEGRDTmtDz5UA+VUaUqBOdSOhhBtkoNiXIUiHUMyPs/lH/TXTWRGx3UCWngPapehJkGzOomj8ZItAlqjCKDdEDGNezPzR+jF/tGdqxFopBM1rSnvskYn7yMc3qeVQg+bACujhKkYbSUpwfyycr89Go8JRUCbELgUpZ6i6UfpOJ59PnPqO3hjVsKnZK2N96VipCnj6NPWFrI0hjmVSJvO+CoXTqOv/hUodKsZ0ONcimIGAFOj3vnBhB60SC1tCq6qFLyBtaVif1U57gFKdmnOY28qEfCf7jh4MMAWB7JLWDCjVod01qe/gKhgkmbK6JStxgB0s8crJ1G9s4whoaBT8JvgF+ZmVpN8OSni1B7B8kAt4/kMDaI9Bts+np7C7/as1e/zXWrzchEXpAyzm/iYmyJ1Po64brw48I12kU1E7CmnozFxqkXGCALkjIB9waJddpNIRsg6rLJejCtSi4jVf8PkvITka3sdLtCS9x+DrQojOAHJIjWdg7W+5qlUvwhVRN4orOldVNR/lzUV1D0s+WWaHA96WLWheqWoMkLlAvWXCCe9KzI4BjwoJ5D48kjGGgWHjAHaZwWUMcGJWRuCyNOu7AsHcTBGrExSc2ynrsZ83BwhhvNEaIRjWiHmPsOMZFgYAxgFwWIeeYyDhZz4+RnOQhM/nJN1sPi6FcEyFTuSjGuPGVX3LkLatkxl4Os6mcLOaYLLnMLukymkWyHi07df8MCPkBReCMEf3oh84D0QOcp0wQPPtJMHwmEhH+4cU1u4Qf4PijoVOiBj8uWiWI1sCjUzLoa0waJXD4R6YvbRJu/GHTnBYJN/5xilCPZNSgNvVHSq1qUWu61SDxdKphjZFSz5rWFjlFD26Na4qMmtW9voingR3sivy62ML+Bq+RvZAavJrZvn42tBlShTIQAx+lIEYVRj3tg5wiGUWIwRSAEIlwTGEC3TaIOH4xAjdsoRErmEQjMmFuHnC72x34Qiy8sIV4xCMMk5hEGOg9BR5UodtwaAMJvLGPLTg84AGfdzjuQQyXHPzE3HhBL9Awgkfso+EAD3gY5j2FIFzcJEv/+AcZenBiOJigFw5gwgj0sY9/Q3wS8dhHycsgElL8YwkUgMW9rxBienTjHUyQwD9i8fGQi3wL9ygGE3yO7BdEgAO/MIIEHJAFd/8D4mFwQxDwYIuTo4QCfQhxOSLwciPUYesTcEMYBBIPN8SA7C4wO0YwcG+DOLvDQiAEIXzRizoYwQjjmLkb9qGPEYxDAi5AwbIlog6F5JLEIuDCKwTQjDZs4AtZdwAa0MCEOogCBSigA7Et8veDpP3E4pAGH07Ah2Y0gwOr6IUdPk+HDdDBDtSox+oZ0noxn+ILwMhFLk7ABdtzABGreMc7nOAEakijAykZ/oRJwY0OUIP2tOd8/yhCsYc9SEMawNiDEPreEJYvBAP/oDqJuc8NETiBC2wQABvyP/vy74EPHCAO3MB+tDaA3AAH9QAM+Ld/AjB7ocAHnAcLpCB/IZEBSMZ9NUAKp4AD6RcKHMAFXBAKXCAAAiAO3EeBCIGChnaCNSAOBCAN5geD/8cF5cANNVADidAQKTdpA0gKNVAFvyAN+ccFJ5ALfMAFlGCABIgRsEBl9McNpDAMdPAP+ad8EAgHiZAIS3gRTXhlPdiCoqB5/2CFbUAKWVh8GUEBYQaFP/gLfMAGYygQ9DCBW0gR7MAOZeaDpNABe1CFJ/APfWCDAqGCAlGHk3aDLWgHfugD7jB5pP8UbNwwB7BAB/n3D3zwAh4wBAmBYK02gN82gkYodGiYbv/ADVUgDoggACfQBlUwihThiHRha2YChVXwDqpICRNILHCwi7yYaXCwetqnGzUwgJSgiuKQhRVRakRnIL2YaaewiwURjHSBiB3ABSxwCgQIfwlxBVcAi9Rhdr7Yi9LGGqdgBhiwB3kwBN5YEJpIH794CqUWjwWhjdDIixiwi/IoENLYE9woBEvgDssoEO6wEO2IFTl4EbaGj++oEPgoELuIAfRYFu4wkUsACgA5EGSAEGaAE9rYEM5GdZvWkQgBC/BYktyAjQNhdsAGbGYAj/i4kgWxjhIRkQZxBQB5kQL/AQoJAQMpoXfcZogNcY8M6ZCFSGolWWoDSBD3BmoH55JHyW2ymGtwcI8YMASwMAQROWs2aZMEIZKY1gcbCRP7SJReaZQnWYrYmJQNcZRsuWn7OGonOZV90AfcOJdzCQsQ+Q9h6ZB0+UwjsQBjMJc4cZAXcWs/CZeeuJfednEHVwWsdpKOSWpm8HpK+YwQCQt9AJB2uZl4CY0OCQcFqRHaR5goMoAtmZRAORBJCY9GSWpDMATY+IyngAGwUJt9AAoVeQWbSZe6CQtwYAaZBpzwR5kV0QeuCBOVgBNLqIRqiZQKcXJnWYqkNpWXeZswQAFkYJG7SZd9IJSSeWvupxCh/2kTpUaaQGGYDlmQqflqiEmdtnmdMEAGFAAD3FiXc6mbQlmOxGkQMokSp4CDdAGUTWiVHvCLqDkQx1mIU4mXsOAO10kBEEoBoMCbvDmhIjmeAtGFiokTCeodGNCS8KiWA3kQB1ibtAkKETqf8gkKummXV+Cbs6YOGPoSHYoiwDkQcOCXftaVJpp2eIiHAqGGFcmidFmbA2GBy7CfBNGFOul3BkGIgwRndGaDPiidAqGkBcGNoAAKHfkAMDCXM7oQfqlVsymQsImaaTmboMCTavgPPDkQoKAOZACW/0B0u1aWjwaFbHiSt7kEMAADKVeR6tCZwHmjAxGmhranPniANv/pDhZ5j7/5m2YAnL/5eqk2llvWgz0IBzcJkLs4qfBIqb/5pheBqBhnilMZm2BaqHIpqWrKaqDZanBwggM4jFgpqSd6BS0JnJdXarAQkAaBqTHGDhiQgcN4gwM4B5EKBxSQAaAgqcDZB12IEuaZYD43geU4qb+JAVfwoeWon5amiUT3pymxoZ0UjD53kuYICxTAi5Pakp5Zp3DapCdRo/4Ull8KrRvpiNkZbMTJmqw5jlexnmCjDsBKigmBpY+GpzxxgJymsBnRB22aqB6xhUtwsAZJHdPaE5d3EHBAsD0BpRRCrydxCiXQnz1hr0CBASJ7EC17EgvgDmPqGdV6Mh6nQLIN4gdFsbEU0YQQmxIZWRQ6axFDaxM4SxEMCxMjCmSVl7T+VLNFIawfUWjMAbWDFJ4Jm2CZdgVB+2QvWxFdaxBhS4r88A84O7FFIa12UrQF8bUU8bNQZrUIO7d0W7eXhrJ2m7eVRIpwS7fqALJ6SxAWSIpUixAYy2ypeU+BG7incLSIqwGTN7aBm3Zum25YS4o8u7iaaxCZu4Ob+7n/gLaBq2i6FBAAIfkEBQQA/wAsAAAAAKoA8AAACP8A/wkcSLCgwYMIEypcyPDgLRDnGkqcSLGixYsYM1KsoLGjx48gQ4ocSbKkyZMH04BAybKly5ArX8qcSTPhw4g1c+p0+XCnz5QGbYj5Z4PgUDFFKRYV+m8ow3YSwfyr4Oyn1Y5OS3I0iFPgOaldr4pVuDXrwLJnR57juJVg2LFwD25tm7UtSJxr107dCvZt3L8FnVYQY9dkhbdgHPkFDLgtx7qECRbGWPhw36mMMwsc3DQt5s8j527WTNJsSLaYOQscOjmk1MOLSYNcAzIra8JHN4uJ/NGx5Niyr9rFzfIrV4G3gmdM51I1QT0JTU9M3Fp5ZukCQwyEDvL11IjArWf/xJ7xFvOC20p6lyw+JHedSDSub0+/YfyM1etbxFISAkH+B2FBm0HpVQTGDfnph1UaSYlE3kIPGpSgghc1GCFDA5620IEVTEhhRWKk8Y+Inf1EWILzfVjbamkM1SCELWEHxhu8qeiRaSKSeOE/2lmUHFmrsWXaG1DZGBJSLQYmUT6GIXRgjUZe1GNBaZCYkVQHkeefQbgJ2ZlTUCIXJUVZtejiaiUydF+EWD6XJZijcZRYmGNWZGWZTVlpJppONgTBM+htU2BBjzW1W5BB1UmRlUqaVRSJWyo05REDRWpQhl9+1uGTqnmo6EA/EjUQnESZ9SCAGmFaIm6H0ojapxkx/0plmiEKNOh7LEkF546w/uNfg1XyOWJuIyaEa54aDnSDYL1a5GKOA+XIqKwGJVnRHTAOpmuhvDbLJZq5hVjrT0+C5q2dBFkr7EHHFhSqQZQKRG2fxDp3rkXzGnTeuwS12R2NiN6Lb0KRnrfhog3papTALD0zZbRtGkyQEthCZ6lCCjPsHkU/+utamhp/pN2UDwt0sccT3fJgxiGzhAWAKAtEMcUesdyyRSgLOJCqJcvsIAQ0HkrQiwKzE5Kq/7T5sBTTcSnGjLtFfTND+WrUbkPPvBs10FFLPfVF8aLU82pRQ9210F+HpMRBYS9EG9LyHoVKclQ50zXR9zJpEtwMDf+aUlbJpfKPJ84MhnbaHmGb7kD3EcQ01mAkh8pUgVsyiyfrGIq4Qke0rdDa7k60zEK3FFVB5ZKoUjgq3SLuuUHY0pzdPxIjNDrpaaByuiOqSJJ64RxV7S2/sxvUeOIVHZG1Dbs7o4rqq09+88VjPS4Q00fooTJ1hUeP9+YEHZ/R2ooPdPtCy4yOxDMivmEDKrqjYsP3iPNtkd8Fgd7Q6KN3EoIeVhhRlaCVtjQQTyHle0n6liEFKWzjCNYgSHKEpyhULW4hTEsgSvQnkAUyDXSR+8ctbkHBKAHKI9ab2EA4aJOKpO8Od6DZCUlIQo3pzV3UYqFGNEiRx72QYjNImpj/6CewA1IKfwThIUKUmJHRwVAgtQNfRXR4ECYehIr/SOE/+JeNQZWuhN4yoEWUoMX8rbAhZHTcQZaBrWwIxAM1lCK1yphEiYDOihQ53z+2sTww3uuAH8GjRdL3uLUBUoojEeT1BkLHDjKNaWOTYtiwOBHFKYGDlFwiI/+RjTtsIwTJaV2dblisiwwqk0gco0CeKEmKsDCNA0nlJmGHkTt8MHuHTFsk98iQtTUyJMvoYj6iiEiJSIGSgtTgvLSoOCm4UYjFBMkl/5FJhZwQg8Xr19Ri1pEy/jIhj+MhtvJBvWJecxvi6+EsCSSQa04EC7mMJju72ZG1XU2eAyElLX3W/xFuUlOFxMQnc/TJuM8Z5Jv/gI47E4IEA6AsnlP7EUGxORBsxdBt97yUCPGJkHeF7XUfedk/QEoQQEFUYxlNCEk/MiDQTVMg94HOBDlqEZCmh5IuvejajoCptYEuXnqIoBQnqpMCIeEI6REUL+OTNV9ZwZ80lchKDaJDQSl1j0lFwhoAJSJLnTSqAkEZUcOHVVvFclCU2moN0+CfH/kRrCA5pUIMKJVQ/eiripoqRsBwHj2MDEAgrWabSNjWYmIKryHpHJP+186kDVaEbBUhYutkQb0yBK8xA5AeIACGznZWgiEkLGRLGbJdOgQ5d+2nxzz7WceKUCp1NdlGSTtZRf9haYSonW2uhAhb3lKpsCOK4+Zwm9qBQDWs/fStQUbY1Y2S6K3n6i1rYTvd3rbErZV6Q205egssxdYl/jluy3pQELi9LZ/2K29GLLgzcMD1vRqzLHzhIl+JpPNr9Z1Ifj0Sn7HOFyH79UiA//uSI7iXwH9JL4J3goUATm2hM0npgm0E4WiWsyIVHkk6LCDeCc/EAh4ey4YvHGKaAKrDJW4JiFPM4s1luMUfhrFPVixjnZC4xidhzo1xzOMo0bjHLgkokFHy4iGL5BlK2LGHhVwQCTPkBwm1iB7G4GSDQLnHijSyRzTwD35omSX8CPOXW+LlMZvkAeB4gJlPIoxTrLn/JKdo85tJEmduzHkkp/iGm+8sEmHYmc8gyfOeAe0RNw+a0B3RM6I/ouhFX+QUZSABMa7BAx5UoQqOnog4mBCEKegDCA0IxxSCcelMK+QUWmBCFvaxhXgoIwyNyISoiWHqhODgF/rYRzx2PYlex0PWUyDGoWv9DxG8YwTeYPUWGtHrXsc6HPcoA7EHcgofbAANyPbCPpjdbFhDGw3TFkgfTLABJoxjBI/QdbN7HYZ93KMY0p72C7rRCyZIgAmx0HYY1h0GNwShCLIItyII4YNfGEECDsiCG+Lxj2Zv4d14qMO0uaGICJigF3Uwgi0cEIuFh+EfW9BHMcYhgV/8udZC/zjDGZrRBgIYwQhMQIPC9RELB9jCBaLQwkmG/V9KcEEAfGiGD96xAQJkXBZMqAPO6YACnZekB+pQx4TFAYwT5OIEXGgGB1bBgnfYwQ50+DodnCAOkcChxaf4QtVzkYugc4ADLOg6MJxADSf0ogo1CMkSWsyNDlBjD0D/ORdCsYc9SEMawGg7LGpAio9kACFkWDA3uKEFO4SCDa9ggwCAzvYT8EEAeagB4z0Cixqf4vQicEIofq55PrheAGzIwym4cfqJT57yTgCGNFiAiFCE4vMv4EYNhH9ykdTgCh4mxfBJIY5fACMUJ/D9z18Bi9tzA9PEvj0pTvELOsD+FZl/Bf8XTkGKKkz+JI1P/uTnkAxR/APz4XcF8UmR/ok8viHFX3ANTgEHOPTBBXzwD+AHfrBAf8pXEX2wZpNnBkPwC3sggODHAcI3eiRRAjLGDWYAB8ngBPD3Ci9ggBaRd3M2eXDgfQPYB+cnEW5GASI4Z6QweQTABeDnC5NXfwxBAYgmen0XCuAXejWQCOGWEC94CtIAflcgfEAYEjBgZDq4Aa/gC+4wBPnXEZHHhLRHD2ywC2PgDmcXhAnBDUMAClxAAWMwBh7wKf13dnvWhYPGc8oxBB7gDi/gDh5whh5hBn9xdmeHARjwD2noh27WhfUxe3AgfG4IK3rYf/znh2rIhgL/MWjYBxdDiHc2WBDXQCF2doiYtmdVkIhwsIind3pq6IcEEYkd8YL/cAoZ+Imzl4IF8YK31yuhOIup+A/554ahSIr8x4q15xF9yIdwgAGwwIfAiAGfGIsEwXiidxF4mICa8WcnN4tuVgW9OBCZSBCG9g94KI2113+1KBC3aBBwMASw0AdX0Ad9MIzCSIywoIjF94KoaBClpxCggIeDOBDUmIq0eIgMwYCwMAR/WI3cAI+2yA1wUI7neI7mmI7rqI6sOBDB2IcWIZE2ooangGnUSIu2aI0KIYjYaIvcmIoHiY7oeAUmqZAkCQsI6Q7INxAsKR7555ECUYkE0YemmBCn/2dntLeLj0gR2ciRJKiSwkiSJ4mSJgkKMLAEFLCEoCAQTVkQUmcVZ2eDN0kQSSgQfXgFMkmKFhGJrZiTJ5d/9lgQh6aKwTiMKkmSJVmUC3kFoAAK7uCSBeEOVdgS8ziFIDGP1NYRY6mTqWh9IoiXB+EBaaiO5UiUJqmWCqmSBBGXA6EOQ8AS5PgSglkS1neZe4aXORmRfFh6LfmZC8mQXdiHzvgP9+cRa6BgV8GPFhGWBSkQw3d+tBeZZHmWDIGOFMkSLakcgTgSo2d+r2mQGEB85Ed7wfgPjlma4jaMXTiWAnEFezcR9ggLVykTftAeJxePeQeLw8d/fQAKSwADL//5j8DYf2bgnAdxmn+hfC2oIHn3g8IHi3BwBe7wlu7QB8ZojKuYhmOJAcp5FUlYnYyRmxexfAMJhvTpDgp6n3CQgfvpjQuRgOhpEgKqHwRaELR5EMNnfsPXBwuqoHDZjud5ng16nuIWeXUJEls5EDTZMs6ZkzVgBm5pn/bpDg6ZhhIJCtdwiQpBm45JEIX4DyLYeKKXoe9FnN9Zn28Jl1GIo+04ENcQogKxolqGd4lAe3FYowzaoBjwlhJZmruZg2AIogrqAfgJCop4EAdpau3JkiWqigaxmwk4B4tmZ8iHfBL6jQWBg16YEHr5nAMBC2EablRKEFdgNIBWmYbKED//6hHtiU8LIJ0KoWYE0QMpamrRKRFksIQnUaEhM6gNAQp/2hAlkKkNQafT9pR96hJzwJrwBaowiaoKggGmShGlZ6QY4aovcZ30AQsUAKurCpE5wacIoapikXeKKhbJqhDLOiaPuhO6qhB9cAr/qTGJ4Kk5UagL8atShK0Mw6lGUgsyYZNA5q16N5G1Vq1XMZD/YK5SBKw/cYktKk/wWhBdqq4ngagJcaEK4q4SUZU15q6JwKsjQayM0awa85n/sASRp61XMa/iQbAfUat8JrFRsqwIG6waK60b27Ee+7EzoUdB6LA92afRuqoiexDk1af8moygcLKApquU2qckC7I2MvsPjQezXqieBTGqNxuVNwuyp4APQUsQy3ChFKCz4Qa0H1uIGEAGnXCzoMAPGpBlDBMQACH5BAUEAP8ALAAAAACpAPAAAAj/AP8JHEiwoMGDCBMqXMgQYY6GECNKnEixosWLEG89xMixo8ePICuCWROypMmTKCfeIpmypcuXIcFshEmzpk2GM2/q3FkzJ8+fBG00FCNUaEExEY0GPSgG6T9UCp/5A0o1ZVOnGM8V1DqwgkA9/rxWpYo1otcKYtCi9MpVbEGpbsfKVaj2X9mBdz9WOPvvnFavYOcKNiswrUC0cT1y3foP7uDHCMvyNYg0L8XFhwVKhcyZadd/iCsXTPwx8DnSnTGmKem1rGXRJgODTk2bIOm9LWULxFw7JISOdZGGtqwXrNi/vHvLdVvX7sAQCVE3lM1bqfKOxCtKJwh9YDqMuq+j/7TecfW/dGAKsgQZXnzJMXO7RwxhzH3L7B7z/dMzXWKIqfZ9tJ5A5r2EhXwFKUERfQGihJQN+D32X4Ml/UBQgRVhgURHGxa2EH0RUjiRDWmEeFNzCE0oYkmrYYghQwOylmJ9K4ZU2WqwQRRjQ+kplFdc9G1X40VOiWEeeQkd0ZF+n31WlopDYoRFYeaV6KFzSFb04kLBGfYcjQZtGaVCOGZJ4ERiDnTLQkzO5iZWDFI2JkUuUmbiP2sW9ptAHSaEhILRgeZVnKPNKZGVNxo5UIv/QGhXgWsoyRASbRK0zUB92kYQUliAaWhFZZVo5aMX/lPgniFNWWhzhIom5KcFkf/onKKmNnrmoiddihBioGHRipvAwqqQB7WKJmpFzyiEoEQo/sNga84JGxGjro3qIa0RfacQoA35Gq2g0kJkFK2MEqioZai+9Oyd4SaE46jYHpSsu37iBVGnR73aLlPm4dejQP8WdEu6Ha0BZrP7+tZQnql6GmzCJ+nBn8ATBayQwRAPZHGN+GYc0sRTqkqmQsuQmeY/GHvMkbYh3XGQyDA6rHJJlSbk8kA7UpTyzAYta1B6ya6R80BtsvzbsjdjtDPPSx4kaUnoHbQ00xfVnCBNU+NKdURWD5Q0pkx+l3OmA01MmcFXbbr1WGQz1RTaV7GbMMMLPe1RyUO9bUzcTa3/PWlBbRckRUO6/oO3QukhhYqve6ESt5l+UySFEl97pAcYRmEhTyrOOIPWVXRnLKbZliZUOETc6igQVJorI8lhjkM+Z4ws46lZVYcbrkQ+6dhQgeaSWJLKYX2vnebpHKX+z+AN3aHEEb2vIc8synDuDCqOExs5ZHfc0Uk+EOQjjyqpqOJ5BY5TfcvJcznfyRrb5HCO59ejYoPss9Nrc0SVX3RzyVK4wzY2ZAwbYC92+ItS7QqShtAlRHkG6R9GBlcyDeAtDm/AnKJWk8AoDa15OqHcMpYRB8NJQQ1WsJ1A1rc9zkhhhIZbhhr+sY1npOcWONwahnxmECUw7x/O84gE/102QgD+IxvgUILIGri1NbHvIBIkSOWCGJHDFXEZLlPDDASirVt0sF0OjKJAIAhChkhwhN1D4ldq1cKaiJFky9OiAHnYxsegUYtqamGButZDiSBPcsubHD/A8Y9OaG176wmc6RZCRokMznmD1JUD6ziQSylhG4+ECaCSBklCZoCNlKyIgm72xn800ox3UEMSGxPKj5xyILmbJBAJEsA7DNKQrbzIpaTAvP79MCGkQ4gtCdlCgv1jSke4VIcuaZOb/RKIcQAH9HIZzEoaJJMD4VbS8OZDCC6QkwmKgxXYsTFKdq2Rf4ygQG72yjEeRJy5hEifninFdjJkcKMkSBwsoP+9eDIknUD0oTBfWU2CACoOxpBlHcvJEMrRsiClbIgUQPDEFoJhTx+U4v6sGVGEIMEnt/KnQPi4kGfi050RiR8YFCoshnLoIPZcp0P9CFKRNkSRCgFoNtP50YV+BKd8+mkOWDozolaEpAI53R+3McAw/eOjTKSafux2EJfmKqlIOAKlsMAfhqUBqk4NV0FLUs4psSSrBtnGEdaaj3xggav/WOn6GNXTUtlUJRBp6xpCoIdkQeA3OGSUeT5qVY8BVSKFVSF/JtadZOHwsQVqYItuYQyWGPWuKgndmh67wjxt9kxgXWHkLuuSlf7LtJqF6mYrqrJyGpW0PwODaQuSntr/EgQJA/qs3xj22Bz2lrOwRVxtZRtX4tqWYWD9bHDbiMOVxhWxso2udKcrXUwNtY0fDNkx1YNUgjApRhndljFghtmf1OwOFogcVSly2H9013/pLa9C2iup9/LPAvaVL0wkJYX46pch+e0Iev8rmAe0l8A1scB6EcwTSo2VwS+Zl3vZIWEI8yQffW1lYgkiYVRBoMLeQVxVEZIPC1kYKBg+MVDWAB8VX/jBLnZJiWO8kxTT+Cb5CAGIbyxjE/OYJhhe4I9TYuMhv2TGRj4yjJP8ESQzmchLfjJHSmxMKTeZjgyOcki+sQCG/KCaWjZIMH2M4Ds8wMooWcYDZohmk3S0/80TwSKb4QySa9A5JOrow51BAg1YcGPPHKlCFXrQhyoA2iLikAUa7sGIA0xhAsQw9KEhkgwmZMENW2BFNTIRjnAEQ9KTTsgpKCELfewjHvEIwyTC0IhOTwHUoTYIPb6QBS/EYwtbUPUkJtHqcNyjDLE2SAc4IIsJPGIf+8j1rlediUxMAQ2nCDZBdrEKBzhgBG5Itq53HY9GTCEIwJb2P+BgglUYgQnjiIW2l73qRtyjGLIQ9z/6EAFfEMAItnBArePB7jDsIwZFsEW0pS2CCJigF0bAt773oWtW36MIeJAAHMTdB0IQwhe9qAMTmOCAWGB6C/vIAhrGIQFRDDzYHf/gwhkEwIU2fIEAdXAAGmIRixEwoeSi+MKfpX2Kd/DhBHzgAgdW8Y4NvJwAosg5HehQD3lXQQTAyAUCchEKoSOCBe+wg9apQQdgdKAG8hYHHXLx86BzIBSIkIY0gOEEJwBDCNyAday5oQU7hEIAeGf5CfagdmmcgAtfB7u0ScENujshFGx4BRsE8HOg4z0ZheeG4IMdeS04YQ+hqDoXNM8FDBSe8PKOOzfg8AU69B3zXGDDC0jB+hpMviTqEEgnYCFfbpyi8Mlwwd8TfwZcnKEDhP88SGqAAQr8AwOkQHDhq8ANcdRBGgI4Q+/PwIFT1CDyyQcJKFRse1Kc4hdO+If/9H2fB+bHPfscyT4GEEJ7/Zq/A3SI/vQxwHxSvL4j6Of+7eEgCpWfgRCrcAq3V3jyZhCF9wuhMH70IHk71xKJcGLcQAriIA3S9wpwIHn5V4ADcX2n4ATSVw6EB3oaaBBDAAf18AqEIAKul4Em0X4qNgRm0AEC0AxwEIIWwQ3btxAYsAQNeGJmAAsc8AKF53ot8Uk0ZgZDIASgAIP3ZxITR2NzAAd9MAQYMARzMBGS9oB3dn1wAAdzIHkTkYMMsX5DFnkEOBEnVxtPWBvRFm1D8A9veIVyt4GjR4XC0oVdOG54+A9pKBBteBOkYH4CeApdOAR6tn639w9yd31D4A4T/6FnC6EO7DAWeYiHlThxlggHg8iHA3cKVdCHJTGIGDCKsIABsHCKp4gBmjiHjdhiDXEFoBggf5iGbaiJtiiAnDiIg5iHCmEGa1gQQ0CIppiKpGiKVwADV9AHGCCA+ecOY+CIDOEOJTCHtLGJOxeLfjhu2diJuriJeNiNusiHCFGLpFiKqWiO7pAPa7AA7gALFyiO/+AB7tBPCtFlDPGLY/GHmpiLfPhnsdiA2FgQfzhuurh+MDBuZqCLcDCMpViMp9gHMJAPC7AGMNCO+zgQPZgwbSiAtveJf2Z7ArFzDZiRoOiJaQiQIemHC0mMqDiMEOkOfdAHqXiRIZmRBoFLCv/RA2ZgH9F2jRt5ez25fD1pgBIBkLBwBcnYkKYYkzI5isWoigP3Z9RIEC44J3J3hgUReeL4iWZghhfxZ3BwlEjJlDL5D+doik7piTvnfRcRbVcgLT1oaP74D2aolbjYgBnYg4QIC30wlm+JEKOoiTZZEe7gDvjoN6cQmNbYgzVgfwNxCm+oZ5B4EF04gATxhqH0hIOZEDtJlCG4fH9GeMI4BHwpEJNZiraIATHZEWTIE9QYkAMxcdE2lb1IlAxxhYz5D415Cmbwhdzgi07ZlF04ioZ4BYX5D9B4kBABmx7RhK+3mQihjAJJFT1oexwZfL6Ih06ZiaqJlAphfDYhdyz/aBGtCWrMCRLn2QddeX2RZwbuCZx46J5wIJ+tuQTgKRA9gBK/OJkp4Qe1sZ6Ed31cuJDxOZ/f6J4CAQdXIIb5+RH2qJs3wZ+9EYKsV4fz+Z7ZiaEFIaFt+V9V0JiRB5nJaKCZeKFpKJlkQBDu0KAIsYZgVwNaaBNDCRKHSRMcOATG2Y4Y4J68OZ8RwaLwOBaFlwjj+RLn2RFmoGeO+JaYKBCdyRD3KRB/OW86UQNrCJ1jAo0DUZUJwaFmmaApEaMx+mdNqByYWRBcyhG8eZM5WKMhUaYJo6VB+hG2tBBHKRByenwEkX0iiJyueGN6RgEpOoJ6KqVwOHBn9g/qsIZu/wpoZwqMA6GcokaoxxelCtGoJ5Z9XjqGocaL0UkQcCCGrUmoeWoQg+oR/lleRVoQpeqAKsaoBmFnNHGFkTOqKAEKrdoRMSpfmwoUu9pKT4oQf4YBkkqptTGmfiOZgAYLYviIH4Gl8dSrOjGlH0GrN0YG2EgB1DoWvzoX65emuSR53foT0qoQb7mtJhGs3GeWSwATQKpi5Ypm0GoQM7ovQiYRqdpCxapfzXoS8VpHtGkQE9eu84oRieoe+foYtIeuQBGWkROv/7oT4NogMFoRDJtkCfsRGmB8EUtjtVAQqwqldxajIWuswjKxJhubDHGxKduyC3GkLluA/QpFMXsQ7UZasy0rlTirsgqRfAW7ZwGbsra6s5dKtAQxtPJWAjCrgdxwsKZqtP9QAinLDbJqEEtQssF2B+D6sxr4rjUrtTV7BRbURgEBACH5BAUEAP8ALAAAAAC0APAAAAj/AP8JHEiwoMGDCBMqXMjwYLofDSNKnEixosWLGDMOfKixo8ePIEN6TDdGpMmTKFNqJKmypcuXLvWUhEmzpk2LMm/q3MmToJ5jPYNqtHFQzD+jRgXaSIqQadGEqBjmkye0qsoKYrAKrMC1Y4WGU89ZHYvRaVGsWlGKHRiWrFuTX7eKFHsurtipct/qnZg07lazXgf6FRh27d7DEcVkNfu1cWC6BI9Q/WoYsWWDjZHCrPvvHBKInfNeHt03K8G4jo+q1oj6yI/Ko2MbVPyUIGCLaz8LFDtYNmnRaFsiAUqQs2+REFAyNS0wTcpzxohvrSD21vGWRD/e/odljcnhgv/1/76u/CSE5ATzidwmnTxN51X1UGTv3qYY+Ci9h/i33+A2gUjM1159L21HUToE9acSfQS+15xIYOA30XgGtaPEgA2i1J+EF3nX0X8NiXEhhRmKlIZRJ/6TRnY0oVcQiQJZiGGJKSmGn4EHYWHfGxDASCNG6g3EIYc8+WWWiHL8CJNz8N13mBg8+qgkRgqqSJuTtk1knURgIHiQX4NV8EYUUk5Z1oMDOekcjgSBqNERfxkZF5Q9mqmSmsupOBCLqyUkIZwEeVlQgLP9JZAVddopUlJM/sPiifdFelA+QUrkpRT/KNEUhWJYQYOiJkkYaRr4ccgUGAVV6ZGc4v3jaXhfsf8JKkNrkronmkL2KZCbGWlK5GqKISqYrLNG9KtAWCJbUXLyZcSUp2kVa9OaqYK0ZUJG8dhqmtJmVGtSTKUI37E0vQpumd0mxCdBKRK70LUKkVuQFajGmq6JxFr3jEDwFoQqSK8qe69NgtpkBS/huTuwSM+oGtEdFh384sIpOYwQfP1+BA7CFAdlsYsGxYGRxB2bV5COBlk8EMQsJ6TyQSSXfBLK/6xBs4c2bSxzSBlPBAGqNFuUcRox78wQOxRVqhIWeuy3r0FEc2y0olFPfRKcgEbkZnJBD8QrrUXfajVZy3htbNhjU/RySpiCLXXaGWW9K0IQ/1M3Qf9aLPI/Zdv/fbGKGyvmlMJwD3QEoQlpKtHd/7S9EKlRC86UDfKW3LPFiBukeKaYMt5RkKRaAankhQ8E8kDN9uR44wTZYEU7zmAluKOlJxR05iL1vZAUSmyjXhpvpJJK7KigYmPtCCnda0O8K4TpA0hgkc4bs1iiijP/GC/Gummn0XPiNt0BcSdIHAFOKsoMH2uycOP3PcSrK3TH5ulVhOkyUoivRIDgNCF87BUwHvemNhMVfa8g8TMJ/fjWON5tYxszSAcqnEE841VubAUTihTKlr/eKWEGWPAAKgKIiqUgz3v4edpCFpgSJWzQbkpQwh2y0Yl83MIGlLMV8jriOYt8bSD5+4fI/5Zxh2WoQAmd2E+TdkiTBDakbPzQQBymqIK+JeeATATJHTClKRYyZBlgFMgy+KGCODjuFli0Who1ori7OZF1BVmGBsCIKX7AIw5lk88aKSa3CwqkhxJZ3fw0Ba+70S+M4jNiEJF2Cz8OTHn/uJbcNNK2zTFuj3zL3xZVADE3DRBu1+raP3CHEC+2iSKK61wYl5GNbXQii5BUiOI2Rz9TyjJlB4nhH5XASohNMou5nAiIAGkQYiqkbA8w4h1emUFg0sSWCBwIMlmpqVg6E5UC6SI0K+JG+NHwmgrB3Q//iBJMBfGPD5BCNpRgTWeq8B/jLIgX3yhDhtASgd8E53xKKf+RNm6zbizbYjZ+qc+CEPQgX5NhPS+yQPHNUHoFBYmmegixbb6TbhE8iCPTddCCNJMhbwRiRjqxDXB4AJPA/Cj4DrJFgmgqpATxXD6s0MhrgsYlnmuZRP6DBXpFFCMdjadL5zeRnv7rpxgR6koTso0FgiEENL1mRyeiNFJqLiMheMNG9XlUhKCMoFNVSKWsA1U0EgSlHD2rQayDVo880E/OyeotwAAv73XVau0EyX5EWRG2ypWuA2nrwPjqkbv2lV+peoNgkWqRfTnsrjXl0F9ryliYsPVxA8kqCq2zVTXexKygdU4jx8UfR/RrsZazCRrZetlIupZJt8CCEiTkvSz/AhaNYDBsSkDLW866diBYMO2DGlXZhAD2txFZrXKXy9wtrUEJuoUlzgoy3YwQViDVxa5BkPCG7BaXLNf4R17HZtWJhPUf501apqyQ3u9GBJLtRch/4uteAMFkG+yt79U0Mt/x6vcm27CAf/9rkwBdl8A6OcIR1iaz1BFIR6dDcE+wsIAIS5giFjbdQSyMBSxE98I2CUEIPgximtiMxCV+ic0ynGKYYCEELG6xS1Ys452sIQQXrTFMbhxjHednxD62ST6AHGSa5OMHPS5ySPKhhyQr+SNDzvGTT8JkJ09ZI0eW8pWXrAcH/1c+SMPITS/yDXa8DDReplEBZ/WAIm7Z/yTLkMELZMAIRjxAA2/+yDJ2wYQYhGMBBwjHFIaBjzxrhAg4QIMb9tEId3ShEZkQdB4MfRF8CAENj9hCPOIRhkmEAdKCFgGlKyKEX2TBC1tIdacnMQlQ36MMo5YIPRBBghFkYR/72MKqPQ3pKaAh1g05hSJW4QAmoEEf++A0q1kdhi1MoRiwBnZCqgAHQvjACLYYxwhQvWtPbyEGxZCFtBXShwg0ox5MkMA4JvCPeCzb024IQhHqMO6EJCMC3VjFL5hgCwfEwg3xEEg89hEDPNjiF/VGSB9eQYhmrIIARmCCA0agj0XrIxbjkIALCJDwg8AhFGzgAxc48I4NEKAOEv9HAxPq4AJRoEAL3Oi4QexwglzkIhQc4MAqSr6BL3yBDiigAzWSUQOZFyQZ1Kh5Lk6Ac0Sw4B1OsAM1hC6NU8Tc6AOBwxeAwQU+iJwLodiDNKQBDCcAIxQiqAE3ro71KmCADnsQwCvYIAAunAAB0lg6F4RwCqufAusC4cYpOrABafBBAHTv+uEF8AKrr53tRq+C4MVhdmmwABF7CEUoBOCKx1fhFKQA/D/WfooqaEEUwMj84V9xBgw8fu2iH/3jO2AEavzjDITA/Sq4QYrHFz32jz8FAVDAhzPg4gxnoMfaJf/72P9D8tw4/QmMf4ZmON7qoXe+QGpACnG4YA+4P8P/Cx5PiuxrXyCkqMIvpPGK48NC8LyHyd8vbPUOOIH1PuA97F9Chn/gow8Xxg1wQAesRw9qRwrNlxLvJxBwAAoBWAX1wAYmIA76B3kisQQ+xnsd8A/l8HnlZxJXBwcHQQEAGIAf1wfwZ4EfgQFPJnh5AAevVxOvlGICyA1qp4IqUYIplgi8d4PnpxCvVwOJ8IMJYQYxGHtVEGxwYHUaQQpX0BCgYH761HenAAdwgAFWuIR/N38GMQRDwIXA1ndWiAFkCAtkiAFmCAtWGHNSKBBeqBEiSCNxeBBgKH9jmIZ90AdpCAt8yIdLaBAYMARzWBEU0CBZKIJzOIhZ9w/zJ4J1/1gQSViEAvGIvceIaIiGsNAH7rCJeWiGZ4iFMNiGZnARGGiIDIiIh5iKVliFVbiKh0iFjMiFfceI/2AGcfh5tciAtCiGmNiHmngFV5CHeuiJWPh35veIIBFzLFgfbDd/svgPjhiLzriFiziKs3gKy3iIZlCFvbiHfHgF7hCMfXiG2Md2o4gShYgYVLiFsIiDo4cQdYiMkHiOufgPENF3Z+iJ+ggLwOgOnViGjjcQ8tgRPdB/lnGN6xiL0th3jyd7gbd/IWEG3ciCsHAQw6iGkvcPbSgRDigtMfeRBPGRfpeCsvd6a2cG9CiJBDEEArGHEmGDk0gRV9AJAzklbHd1Mf83fyBZkiYpjSYZg+4okFaoEN7xA7BgdUU3BwLhDhKxBoo4NkEZku/IiK8ngiWxjT8phkPJgmQoEAvAH2MwBEZojk9ZXyr4eZDXfFf3e8H3euuIjR4giGNZA2onlAzxAA1RliWTkhRhfgIoiI4XfFi5dtxHmHUpkB1hkP8Vetxgi1i4jXNghDd4gzbIfb3XfFewkYZ2kqBohZJpmAe4dh+ImAdRA8uIEE+IYAlYfo2pjbY4lvrngwVxBSxZUDUpEpEJB7aYiii5jVbHlxhRmzzRd20IB5GoE7epEUV3Crt5hUO5mwnRA+kYERRwmiKhmeZ3nAthnNBoJvSIiAzRkQP/IZ4tYZoIEX8ekZy6qChkkAEvkZJHWWPu0AMRKRRdqRHq2RLaiRGwoJgh4Q4J+BKaWSIBShEYgIFXMJ3/QJ4HcY46uDD5WRXWSW4VGRQIGFEVyhCpuRNVUKBWo5caWp4JMaANMqFu2BJPyJQiIZxSCZNZBKJLuZ3/4A54aUz/IJwMmhDNt2Y1lpKlaBDAOW6KeJrhxYJBinUm2pLL+KMIcaSA55906KREOGoYMJBDqqJTOhAbKhAzWG8wEBFf2hBbOmVhRhAeWo//YKJ4SYRJWm8RmqUeAaVYJ6exYQZK2S1vKnpt2hB8WG+wsASgEJU0QadI9aAXMaYdwaTfZagUvgGjRMioIdEJjopgJAqngLefpSOo9aUOQTGEjFWRlXphLAgKGcoTk2oTfpAIfjARq6oSoICoVkGoBAGphXMFmFoQpVoTjrqnb9GqClELNaGDeUoToboXnkoTuvMPJaigh3Gml3GsvtoSS3AFLKiplioUFFCsP8ircJqctHqt4OpxsBquPxim5DoQ3PoP5nquRHgKNgqn70qL7Lp981qv8mqvWeqO3wp4lcqp+DqvgWqp6fqvU4oBxzivzIo8AQEAIfkEBQQA/wAsAAAAALQA8AAACP8A/wkcSLCgwYMIEypcyPAgFg8NI0qcSLGixYsYMw5cAEajx48gQ4r8mO/WyJMoU6rUuMbkypcwY77Mx0umzZs4Lx5xmbNnTlQ+CRqrGbSoRjEGbYixYRAp04RPEUYl2O5fBaAKrdSsYLSrygpIkcbkSlCr17MwyVoVC/LcP7cFzaKdaxHsQLUH2aKscK5CBblw6QrGyFYMXpFw+761gk7t4cGQEXLlatjwWr0i/Z7ra1Zx5M8UyVZG6flvmrugYWIGafef3tZW/Vr96FYMY9kCH6fenVugZdfACa6uSNnKaYKBefMWXXD4cIu203ie/e+48uVNB+oZafsp2enXXz7/H5nvIATCVqoWTB5e5dSVa0SmATe+vf2GRzCmSX8/Z32MIRiExUFIDBRgRPv9199J1mV03kIhDPhRggveJMZpCjIUX0wUVggTDL59lJ9GBfaW0C38eShTGmJlOFI6eSkEhhUuqpjSewg1mNJhYkCQoo0vWcciRdvF1OIzNAIJUxqnNRgWQ+WVJ9JqsomBpG5KoqQjRh1J9GB2uYUFlh5WYJklSFsGdxyOGnX5zzMESfmkXmJsp5uZZ0p04Z6uDVmQdWwi5GZdwvmmxxuw5RlSkwRt+RyMfyo0op7BGfjGb4pyN9CeF4boKXwHqSVGCI7gmelFx/npKZs6KhHSf6RW/5boqRkxxedAjGoE6UWYYWFBjbQStuk/NrAoVoMSLgQnQ4MaxBUWxjxJXbAeMeXksMCt1qxKa/iDlKnUIlgocMVGVGSODWW4RrRghstro33K+E86u8KUD7sFgevuQoGide+3+8pUL0Hn4voPTxD+86VC/wa80MIZPVNwQ9t6dEQOwDosEcL/HCjvS0hgrLFMGxpUskFSEKREyhiFnPHIIWFx8kJStrzGc2nCTFHNFHkskKsRQbDlNvK8rDNFk6YUQgjbpcNxGtvcfPRHEBeUdENVY0T0cxxPvfNCLCM0MEEF8twxQkoUHaPXAl3tU9j/mC1QvWko8YPRbGuX0x0N2f+Nt9ddVwR3QckStMw/cTSUxht35+1V1gUdnu4bxzgX+NFpTizQNg3x/c/gAy1LUclSVO64RDmfBDTSz9zyhh7GNne6Qidz/o/nEoGOkRRKHIHkM2IErxRbl7N9Gowz/7N6RrrfoTtBUlwjEDg0XBV8p7MfVHxBuL/UvatH8MOLKs6gcn32B+WccvcKKcG+QMlHdMcdDyixzREzDJGKM34Nn7q7ojPI9lBSMYEMbn7z+0cnsuEOVKzjH6gwX7+MVx2VuMp2B7nD8giCQPv9Ixs/GIINyKIU9P1gIAgr0c8y2LeMLEOD87PfNrKRD3aEIA0RNB/6COISzS1kgyoTSPf/MLiQZcThcFLQoP2ysY0S5CMdNojiDnECRA4WRArLkFwS56cCDR4BC7dgUrnQx6T/aYRvz1NIFvnBDwP+Ax5JVAIS4MSkKdpkde87SBY1wMY48CMO8Dhiyg40QY3JrYUX+Z4UiKhGxGnAj4sQ5DZ85ji3LYSRFcEkQ1KWxRf+w4hwFEgnCFLIKWpyhZtrXyaVkEW+zU8KXfQgJWcXP7KlknOeSyMLuWcQH0phfbfrYugGiD5NVhFlGhRJFj8JyzzacW+RYuEy77AMeACtcM9UyCmFuBKWeXIZKgCaD7MZnxFhsIpVdGVGupfET6rgAZyDXDbXOZCwwW11x8Qd31oJ/05XgXGeCbGkRHB3wIGckmUbBKf0ZglQhmxzJHDbpwpGWcCGwu8fSBCoQdCYEGcqTCHzWwYN9VBRi/6jlhncYDJXeMx/YNOKUphBCEraUGJGRJcEQakC7xAHD5jRceOUlEUG97zkAa0T2wDHLWwaMHlKZGw/BMk2OJePI1ihI0zVmUYrggQVioRzttMDFowjkKzCrDxmRUh58vPQzbU1IVh4w0+zSdODlGyrGA1iQHEV1zAexyRzhdm2wFDXhbyUQBSJa2ADFsCB4JUixSuZVyfCJCw4YrEmnQhPoMqsXJ1mDUrAbGYLslQtuSSM1VlXWkerEZvWMQ2ovddpYXuwhv8W9ianle0/OnIa1D7ztivJmUvuRVvY5mqHt+gSGEo7EOAuSq3GWO1onQuSkEk3eyeb2WEl8tLDYlMJFtgua+dSv0OOFyPmzYgSrvFYgD52sgYZ0aTSu0kLtPe8cbqJFOyL38hIoRP37e/ekEBfAQeld+I1cFA6sQaGKtgn29nGDxr7YKMcIQROtWOGzbMwCs9NIBuWlB4gEOIKx8R3JTYxTLYxYhV7xRh68LCLcTLHFM84JZ14hoxvLJNtPMPGPB6JBdIB5CCHxAI6NnJPfLxjJasEyUV2ska2QWQpy+QKfbhGH67AWSt/JB3JQMM9piCMD0whGBjospcvAoo6xML/DVuAxB+2kIlwhGMEEFnzR2BQjwnsYwvxiEcgJhGGOodjAu5Q8BgUsmiGBLUgMGgDCfTx5y1sYRKYDkMjwjEFNBTk0Y2OSKg/HRQ1h0cGvUDDCB6xj33EA9OYjsem7/ECPWNkGSbYgAMcEAsvuBrWsc5EDGwhOVtThAjd6AUTbOGALPwZ2IR2QxCK8ABjV4QThPBBHYzAbH38IwzAbsQ9ioGHAlibIr6IQK6NwIRxoCELWyCItPEggV2ceyIvOMMZONCLbTMBDRNwwz7ckAU0jEMCoujAvSUiAi4IgA8cWEUvvrBtB6CBBExAuCjoII6FRwQW0jhBLnIRCg4gog12/9jAF0TBchSgwA6n4IbHGXKKegBD5CQPBSJY8A4n2MEO1KCDE0RQhVPMnCHioMMeHs4HLoRiD9IABjCc4ARpsAAO3JD50RXCjWTYIRRseAUbHp4LaSBgD3wQACxirvWtI+QUp0iGE/bgcAEw3eEc6EMVst52txuEGzEXgROAYXUW7CEUXOCAOPiedb8nBPBwcPncmy6AM+SB8Y13/EGyfgotuEAUXDjDK/SNdcxr/iBsF8fnQ/GK0ZeD8aTo++kJwo2iE0AUiGj9GfrAeb7P/u3c8Pwe/vEKDrB977L/Pe1V/w82nIEejFf+Qk7xi+Y34xSx50YNpK+QGnTADq94Af/fScF9rp8C/B3QPjfIX/7H1+P1NfB9+xFCCnFAP/vzT0js2Z75m8DhxpjHfjLRA0GWfesnE0tQEKdwBS7GeadQBfk3fXtndClBfj2AAWvWfyqRfCYFdx4oEEbHgQQBdz5RAnZkdKcAB3CAASzIgrDAgv9HgQhRA9uXEwx4giqIAbDQBzzYB7Dwgy+ogjJYENpXgzN3CjrYgz74gy74gkw4hANhdAL4EWQQESKYNxjAg04IhDqog0D4hP/Qd/8nEgTYEFMIGlAIgqgXhQYxhGk4EHBgBiv4hV/ohV7IhXAQc0RoBjeRgJExhv83hv8giCooEHkIiHn4DyT4gUZ3iIb/CHdFl4IqeIh02IV0yIRciIJzEIg3AQsmSBdwEISTmIOTOIijGIOKyImKqIYemIcoGIlFZ4h8KIMpyIUvKBCw8A+5iIu6CAt5mHlD8IYWgQFneB3/B4EIgYxtuIb/oIxFh4xGp4yoV3Sh+IMRoYcEYQbuwIcYUYUL4oEoyIbLCI1hyHUKQYEiWIsYuBC/WHs0OBB9cDQUuIjgWI9wB3iAp4iA54G+13+NJ3MkGIYAKRB8KHMOuIL/sI4E8YPt6Hs12AfcqBK7+BnCuIoCoXVtl5EXiZEGyYYhaJBjaAZwJ5KM14otmIVDMAS/WAWkEH+k0JLkh5DzdIXlSHsMkY9q//gP24F5yFeSKjgEZmAG6pd1LykQpCCIEzEEDOGNAUOTFMGPWZcImBdzVAl75PeQFHGDN7aOGIB5RZh18QcHHoABIjmFTnkQnxhkcyCQL1l047d+p+AB8jAgXWkQIAIS21eRo2WALRl/fAcHYyAzJ3QQOqh5Wrd9mBeSwggHWpkQo7QQ6qCX/UWDZ/iOCjGRF3EF6uB33FACZ6kQ8eh4dWkQpICZB9GYftcDoRmBCgEKp+mahAkZktkQFSmNI7gbdzkQTHkQfogSiWCUMlgDxZgQNfB/nzky7rCbAwELoICUIdF47DecL0GBzqkoCkkQ1fmUBKGUMHGctAKbApEBHv9RndL5EkbYH7OpEaZJEXlmE+X5jTWJERRwEO6gDus5gtwAC79pFOmZEbapKDvoFfs5f36gEO/ZFRw4BKtJFwvqmwJxng+qJNx5kS9RnSVwBRTAgiGRnQKWaAaBlGN4BXxTbSMxhh5qZM7ZCfOZjYbYfif6Dw+gnP8Qkf1pa7molTI4BLuYm283ezXqdw3KmhoBnh8BoQb2owSRlhERkQoxoOelUwWxBD2AmhaBpKMlow1RndcwoUIaETzqZEHKEEtwn0JKptg5f5tppufGoV2aNwUKJBhAAVfwnzkRpj1RC2wDCt5pk9dhpLuhpivxmEfXB2wKEkrKWnsqcxhApG2/KhBUmhGM2l+w8KgMcZ1udwWR+hk9kKk7ZKlLuRJ9sJkJ4aRe8aYAJT0LwaRG8aamGhGkehKUahAY2AdWihGiel52ShBZ2BOemimvChNL0IgP1qowoQEGwamDoaq7kQimWgkw0auN+hlYuozRWq3Weq3Ymq0SgazaWhAr2q3zV2zgihCx6qMMcQcH6niFGp/zhw8L0Zvtxw1t1K10qotCyg2oiq2kYKfiKaR6ma6/B6jjypoYyA2AaK2SM62nExAAIfkEBQQA/wAsAAAAAKkA8AAACP8A/wkcSLCgwYMIEypcyPCgsTQNI0qcSLGixYsYI1qwkbGjx48gQ160IEakyZMoU04UY6GCypcwY5okKbOmzZsMK9DEybOnTVQtfQqVaKNkQY5iOHos+s+oQVQCXSK89a+CM2dDs3oU41KqzHP/zlUAU/UgWK03lYKU6vWkVAhh0cpt6LRpW4FG72LUe/YfhDd95/akKlFvSad1UVYQ+1ev4JohLLLlapegy8QYz/at8Fez48egB1KukJfrYZBgvT5z1DVu4NAdIQrMF9JoSdKObXsU+0+PBbBnF8Mebhlx1ONRP1fUY0z4wArKiWvNW9CxbI8hmhc8S1g6yDUidQv/vB455Dks2g+q9Q5yPXuBa3K8fv1+eDqyKuNHr/8RM/t8a+zHX2xZbSPQERKJgYQ8Ag6YkRjXYZQOQVi8lMaCDTqoFW0wQYjEDxlqaBFESXkH4TbHfOaeiBQVFeF0pB0EoRIpsijTixM9I1KMBEH4xjMh2pigbE7hmBCHJol3WRpvQBCkkHSddpRPhjWVhhVwyQglRlIOJNuKFIlXUWlX0rAlSiVFaJSRBiGBV0PdJWTYlfid6VEaEEJIEEQvSslmRDoaZKBoZe0JDi9demnnSuMZxZQN15VIEFxrIDhRlncYhGShXUF46HP+LbpQnU15iSdPg5alW0m3WBFnoqJy/1nqP0z1OJCbqSZU3kReXXYLOBE+KSpca/Z4apr//CmQHghleVFbYFiRBm6xgoSnsgbtmtCEW0ULUWvVbpWsno1qBQY4tgkbrox85oltoFMlZGmyDEFgxW23Fboul9gOBC9MEKC770fYcptSqP7e+ybCA2P0b0HMGkTqQUosC6jCBTHccEqExfmRHhhvLJKOEf+jrUAVOpsSyBqLPJHBEcF1XaoVJ4TFyQeF8EbLLk+E82woSwQeRiE4gjCYPUs8UIUXYVHyP5litIY/PCe9bUgPL6RHeROvsZPVFcHskdhSG4Nwv2ATNK9FKkuNRNVpdxQ1RkcMPSlB+eQAN9hoJ/9UM0ZSMHSE3nHbNLdCf8dRUOAyIrHG3oUftPZCjEtU+UKOhwpp5BnlqrVFHG4jT6iQn0n2P1mb5PlByyD0Rgilcz7Q5Q3d8ffhs1MUxw+R2ip76lCrRDtCUiiRzRq3pMHnrLJLVDPuJzFeeTZIpIOnU0iL7LHzCNleUMW0/axQ1NdcgwQ/GehxC6R6Xtvw6Xs29DdBqycE1/YDKaG4QJkq4X8n4PhBOsZwi6TELlZpoAr+CDI/ikDve7hrne0eULEjzAAG7tCDB1y0vLQlj14DmRxGHhiRZRTvGv77Ryf4wQ4YVIgq5Mpew6jSN/4NhITB+8f83GSQBv6DH1Kwnff/tpGNfLBjXqfiXAJjMjyF8OMfQbyD7YzXCSR0YiA22FzhbsFFg9CudRjx4UKWoTgTClEFd0BhJzIwoQOKqoYWidrcmlgQMC7DhFKQAjykKMXeKC8NMpwhEwuCQ/7dsXVxIKMGFoHHO3SCWXAU2aYEIkaD2K54N6Rk/cYHRn7cMQ7waF3xchVJkW3yJamSYh6lcEd+wIOOcWNaQgblw0oSzyJRzBQZQymQK+qhlCLjYUFOSZA7BA6TCLElQfLIR4HwUpmyEybi/AbLgexvIPi7IxT/sYw9zm2B0WQgRaCJOUK27o5oBFrzuBcRaHrvIG0TyDn5gcaKrWFicYtnQaQ5/86DFJKSSiieLgWihnT+457rPFJGglixqElPIgNdRkFtN8mERoSflFzIPxPSR4lmo2Lis2hFiLnNhcBPlWr46D/gl7SKGuQWcHFpMr2oQxLOz27FNKYa+HEE9QFTpB7ZKBRFqQZw6IEs4LTaD2oCvWrmVAr8sMIz8AlUhKQOoyGhpf/isA0wOOuDcZPpRUhqkRQqoRNHkMJD4vRTUVEVJuQsSE+VcIQXtdVO7KDq9pKKN7GKkyH5qBAYlJCDD/K1Z1jAnz5jYstbKGENEeqgX/b1tIH49SKLnQhOk8VFJYTgrlVNyFtvxZA4teoHh90iRjI7kNEuBKxSCAFY/5Hanv+BobYecS1BFJjAN/xSUeNpHm4tJBAaEuZKPi0IaGOlW5jgj09SvY4CaRtarcQJHM/oWHUv0lyPSHW4FpXlQDYbkzgEdrtaEeE/LBWHI6gXvXI5Qnvfu05+YlVt9FXnZf/h1yOA4wj7ha9cDwQT+QJYwKHx74ER/Jh8gCMfAWYwTqSABfFKWCshsIIeKnvhkwAvmXr4cIdx8oxtPEPEVc0saxMSqBUb5BnGAAOKR1wTPRzBqzTWCnNOnOOs2JjHPRaKHvLR3SCrJAT5gICLjZySECxAyUy2STrc0QcSuEIdZYAFS6MckjFoAQ362AcrdBCOcAQDA1xWCQx+EQsvbCH/HrygRSMyEY4pkGDLabYIDDYwgke8eQvIMMUk4pGJTNg5zyIpRx0m4Od9bCEMk4g0ocNxD1gg+iPs4IAsHDABLzga0pGexJyn4AA8X5ohROAAE5jggCzsIx6gjnQYGnGPYvTh1A7rBgd+wQRboMHNsY70PmJQDC3g+iIhiIAJerHqcYzADf+IdLTj4YZi4MHYDOYwQQboETIQghAc2IARWB0EffwjDLN2QxDwYIt6aBsh7ybIGBiy1Oo+gA1naEa4CTBuNGRBH/rIAhrGIQFRCEGoxy6IBhDBhROEggOreMcGCFAHI1jcBS4QBQoUwQ81JJwiigBGLhCQi4cj4h12/9jAF1BABxSgABhE4McTPy4RItghFyfIeSgQsQdpOMEJdqADNZzgA5nPnOYRKYcdQiGApnMhFHsAhhOAAYw9cAAfd3jAA5AuETiIwAmhYIPYBcCHXOzhBFzgQh9OAYdTnILrEanCKbRQ9VCk/elcEMAqOnCKKnCDG1WAe0NOwY1TbIAawJCGNPZgdw7AofBu54bgI/L3ZIhCFNTIBR/YgIs8/L3wf598QwqPARS4AAWaf8UZHv93wkte9AwpPAE0foJ/nOEFnyd84GE/+g7Q3vYY+Hzhed91jefiFeWIfOiJH/dk/CMXZ0gG6F/P/IiUAQUn8IHwqV99hpyCAHwQgf/wuy8RbnSABa5fPvkbAgdKjH/9lE9/DeA/+OlzgxT0j0j68x9/9fN/If73fwnxeQIYe6TAfTzxdrKjgP/gdgPBgKABCurQS5zjdm0HBxjYdhA4F3DwD2TwD/gXN3LHdnCAASZ4grAACybYdsN3EBvIdW9XghiQgjSYgigICyyIEAGoEhmwTnIHC32QgkFogipYgzOIgx1IEAyIgClhac0TgzMYhDVIg1EohCu4gS94EnDQA+uigFmYEBY4hWIohEAohTn4gF9YE7cGGrv3gAqhgB3YgW/ndnQYgxhIgkdYhAuxggLBfdyQCBuThAMhiDFIEHc4hxkoh3Eohw1ogXP/+IgN2IYNWIJCGBGPZxBodhIUcAUNEYI1sYiJGIqJKBBsp4SkGHh0OBCoqH8YsIbsR3j454n/4IQh0YN7qA5MCBMZ+A+CiBAQ2ItKyIR+mBBmMIkm+A+ZiIwFoYF+93fzNxCceBNwEI1C4YUN6Iak6IUtGHn/EHoEKHmEp43Cdwpm4HZ+R4cYqIwnyIssaH/dyA3FiBMYYIs4QYIjiI6pWIdy143d+Ha793qSl3vemH67V4782IeAB3qRR4efd46Fd4DPyItzcBNXkIYwMYekaBAKKIkHWRCvx4B9p4ABqRDb14yfBwdmsH2fVwOyyItc2BFL0GEsqZLwOAQ2WY5//0cKpFAD8+eHnZCMFMENoACUCQGM9WGRIEGTZmCTKDl9O9mS/9ADRDkRRnkQU+kgS3gSB9iQn1eMZpCSHVkQVwAKKvGBAnZ/8/eMcxCPEzmArjgRb8llsdiHDWEG1BgRZFmACuEO9Ah/89YQC3CVBRGPenkQHAl3eakQ+CCYAoEBZsl/cXkQjyl6V1SYKeEOlnkQhBkrDrglmIkQtCgUkheRSOmCCyGIuegdE6gQVfkRESkQQzAQfhCWFcGYhgmAgvGZBAEDPpGaGGGUnbkvq/kSrWkSgIgQxfkSvmkSL+kRWGA3r2kTUDkQy8kThzkXdxkT00kRpQkT2xkRvNkHMf85EIm5h9EpjddpEd1ZH5bmDhtomzHxjOdZgf/wluN5EJEpnf8wn1oBCx6QFaFJENlpErMpEMdJnQYqYR+YnK55nvwpKrwpEmgGC+5wDTnEELopEFU5f/BJY3zYgdcAAxGqoQKxmetXnv8wgT0giIJoooI3oCVqEPcJf/lJEDXqix+3nv+XnDNYEBmamQnxo/BHAX3JfCPqEQFKf7CAogzBpFzGoAbhpGhxoCIjpKd5owOBAUc6FA9qI9WpEB+IpTmqnkk6eRVpER06IFT6HmSpowNRph1BAQwGoxNxBXS6EHIKpAdRAj12BXA6eDHhonq6AHqKYBggpQvxpy/BDky+BqUfl55ZMZkG0aVJI6YG4aifCCUF2hGgAKlDwagi850goajEyRCC+hi10BCUehF56aY3wQ13KhizeZybahC1WhGu+HYzKhSWiqmCkaoDUQubuqoLgajHdquFmqw9A6Wxapmnqqz556v/t6sHsXXQeq1AinDQWgOg8KW856mWiQHgqpfWipyWmZykWn0ZkJqWWn2kgA862JwCWANpKoCpKa3M9wBEyQ3UWoBEOZyZSYty6qrVBwpP9AB5yjkBAQAh+QQFBAD/ACwBAAAAqQDwAAAI/wD/CRxIsKDBgwgTKlzIsKAYC2IaSpxIsaLFixgzNhRjrILGjyBDihx58ZaxcyRTqlzJkuItEChbypxJcySYHB5r6tzJcyGYNTl7Ch0q09nAMVjWEV1K0cbBiBEHOt34T8zUqFMHRkT1D1VQg+3W5PgXk6lZkGIqRJXp8ZzHCu2OrClL8OvZuwnXOgxJtyDKCkjk/bOLt/BEvQIRj6yA8hySH4YjK1Q8ODHhxQTPKTk2sK3kmlgyRlSbM+pljW89a4bwuXXeygLVVn1L0rPAN6z/uia5dg3mulCrIj5NMacVMH6J75b8VflHK7wyk11O3SDlkdAHx3SLMk1117SrDv/UM1KMGHDet8O+9b19QfIf05xPW9C5+7usByIhmSYNuOv3ieTdSs9UFIJE/VkBYIDfwcfQgAqlcct/DI4UmkNZiXRgQVhsaNA2E6UBhhX2VSgahEPtp1WEEJBoYkobRmWVSOlQtIYS/4A4WRotEsfeiyGhGJkYaejxRolAVhSRDeaJt6BKvjFEpB6OIJmkRMH9A+GTBEVZW2yDQZUGFh1dOdKAWa64kJe8hUkQkWsgwaWZIXrX30BpZHiQkAP9iKdAfP6DXEKyJZZGPjjRGSSRCNnZJEsOKqRWGnKlqShGdkrl5KYCXUXSNjp2NpuhgVVgKmF6XkrRln8OmFU+I23/w2ZsYm7zg15WqlpQf2hqmeGcLOWUhhI/vDUafbpeRORa8ol5EIg4ghRqYium8cYzwyXbkAdaMgtoVN5ZelCBCHlokV7XGqstRk7pxWh/7xp0YUvCWgFBWvjmuu6uMoqXIZ/5zXQcmPuGBGxDgQqkIkMeZfdmeAVTtCxFg7bkX3SiUhvxQqkKlTCgVvCpb8QdL/SMuf/4KRC5Bd2B44EVN4rexgXF/BHKCQ1oM0FxWHRLyDSvhLNBNu880DI+Uxh0SAELNO9BNaY8ULQCSfHPHSW1ePDSFXkZ5awFUX0uoGk8o2CES7MzEdgJsTxQCEdcBIaft5i9dcFPjzuQl7Aa/7QwSxIaeTfXE/W90tODShiCEoMTnpDhCGFd0MJRPzvQvOSxfEsIEDl+EOQiWW31RMuM/k8+oP8T9S35GNO45wr9DZLpCoHR+utB7yw7Q7QLpLJA0/6DtECSEwQBBEjkgzvs+g1U/EHPjwSBrMsn+7tAQyskdkPRN7S4PB8z/55OvS+0TRwhhC/+9S1LNLoUxeMY/fAMxSFFNvmwD6j4PT2/PUIq2AbL5KOl/fHPMMWTghTgoYQjFGhA4fpHyQ74j96VLyFY803eMEgQHClBBRZAAhYg0CvYRUp/BSkfEqj2v5oJKiEKJJ4SriGQEmSjE8nDAhjuJB6apU5LKHRe//88uI0egIMd+TgCO57BQ/WtK3u7a1kLDTJFhizjDnfoRCdAlYEZwAALRziCDp1IMwlhryG0U0L3/qFGiYQKR6Vz2TZw1Al+wKAHR+hEBvRAxoj1MWwTWSMHSwc/D/4Df3kkCA+Zt0ghLkQJVczIMgiJRZf9QwVajNYRSEhA5qlsd5FkSCgNIgWkVRJ+/2DgAzQ5QNj9sYMUEWTkhnfKZcCjkliLm3cm6LgjRFGUWEsgFRmCxWX07B89U4MKFIjFfxyBjxQ8yC8JEryEzLEhdIRjHCYZB2UijY7/gGY0rcnGClZNJRtSI9ZKaUxBLHMg28hH5cYJT+0hZHRtxAguhbf/DHeWDnhraBo9efcR+hnwaFcrpjutpgQcvnCgzlxKqCaJSjVkQ3K/DKK2jGa5FC7kgmwEacywhrQ4qEANo5sm4ebpt2oSRJZXI+UoiUdSfvADHsLLUdwgWpCd5mhqCAmey54nOf8lBGklhQc/pKAEEEWKp9yz5/sucgd2wiMOuYTq5yL6SIHkE3pTPNBT71A6W8ahqSM8iEZV5VOFsBSNxExIaLxE1tLBAxxUWys9UZeRolaErMKDhxTaSsGn8qSFoKsrA9PqOI5S5K0ZAdE6/ebVhN5BBUjQg161ihDCitKNalRCNkJwi81yFiEqzQgkkcCPZ6DQjITL3kUu5FmN/4RxDXG4RSNhB6u+OXYmu9PR39KhB3CUVq0bc5tMfstVhSAODMU9Lj3ZlhKBLmR1QAwnel6pLXO1lbkf+RF5DKuQzYXsRxLa7cY2OBS9+ikE5yUIe2DLv0GZdiUqm28I3qBbhNy3YLcA704GtF/Youi/yZqboH5UMQRDSQmlhaDUTls7QSm4Ja2TLoUNsoY19KAnUYIkFti7YZ38kI0NPHGJK1JbfVpAxdEkbIsJktqQHEEKLybIjFd8uprcYRs75rFGYJwQcCSPyELeyWCRnGSd3GENJG5y/8LJU+XyhLwHwRGWpcwTC6TDuoVViJUHQi4BGwSyLhSIl8HM5Z2kY/8bx2szUdLhAS9vWc4suYIsgjACGQSDB7BAM55J4o46xMINjXgCCBoRjnBMoA+DbgkMCJCFfcQjHk8YQxgakYlwTAEWkVYJDHoxgkds4dRbMMUkNt3pe1wh1CRRRD1GMAEv7MPSk8g1q6eABliLhB3N+IUD0KCPfWwhDLnWNaODAGlff6QEJqgHE8YxAi8cO9m5jsc/itEBZ3+EGSawAxOMMI5YeOEfyUb3FmJQDCMI2tsM4QQhOPALJjDBARP4B7L1HQ99FAMPLng3vBMCAV/gwgSrkPa9D41qfQRhHLYQxZcHbpFysEEAXFiFHb5QByagYQSxGIEDbCEBUeBg4hT/pwgF9nCCXJyAA4h4xwa+QAACuEAUOEdBHp5x55QbZAx2yEUuEJCLUCCCBe+wAx2WjgIUSAMGPF/xGP4h24ZARiF5cAIfth6KUOxBGsBwghOoQQ1p7EIPepg6SchzdYSQl1sgUXuSegEMLrDh4lw4ATD2XnRfPOCKBvU5Q9RAhDYA4x8CwDsfQsEHAfiCCDa1qeApwo9lrAIY0tgDIvbQdQEQQQORl/zkJaIGfsiAGnRwgjROwAc2MAP0oR89RR6ADzuIAgUIaD0uZPCA3vte9hM5xSlE0PRc8OEVvoDDKZS/fOBThBviKL4AzkCPU3CjCtZ3vkW+IIpcON763ODG/ym0fxEU5OIV9Ah/+MlvEXH8IxccgIP6x8/+itTjBOlXf/0vwgLwr3//FSEC6nd9AEgRyzeABfh8CJiACvh/DCgR1pd9DzgRDjiBDDF+3GCBz6eBDYGBD0h/HVh/2PcPzSd8JsiBA1EFcAAHGNCCsPCCGLCCyrcQGUgKslcF/7CCGPCCPNiDPDiDJIgQNWAWGbg0wreDsICEfcCDSwgLS7iDzIeD3GCD/4ABZrEEAkEGNLQxwgcHfdCESeiDYhiDIFiEsAAHQ4EBFCAQRfgPoLAvIMiCYOiD/wBqAsGDMUgQRQgHsNCGO7GGqkJ/gkgQgniEdFgQVlgQdmgQaEiFM/+RgT2AhgZBBt8hiSA4EGgofDlogs2nfDKohAaxiAMBahgggSl4CokYTZI4EOMXhwIhg2gog0GoECroghOBAfonFKl4FrFYEL24gq+Yg7Aog50IEru4iwTRgsqnfkNIEKs4FK+2E7E4jVUYgys4fr3YEEXYiv+QgQO4fiaIfSbIggeRhMxHCrnoiJdYMLDojAKxjqcghSR4guI3j93YjeGXfeu3j5c4f8vHgsq4jN9YgQMBCs8oEmTQbDTIE62oiZz4kBJYjwNRhPWYi/fohwohfmZgBv7nfwNZBRgpEFfwhiTxYQsBCybJkA5pECF5j+tIkR/hkQOpfui4gAaRAeP/1JIr4Y34OIXfaH0g6YgzIZQJkZIHxJPhVwM1+Q82qJMDYQYj0YxChpFQSRHq8BGASH4lkBFEmRDrCGtXmRFfiYIYgYUWOAQLIZVkuZYFcQVbOYHuIBFrcJAAKIoaMZZs6Y55WRAKqX1vuZckEY31h5NGmBBwgINJ8mowgBA7aBh4aRDYiJgLEY/ukZWRcZDy+A9qORA2OH6g5gcs8Zh4QYkG0Zcs0ZUqQZc0oZoz0QNoqRObuS6iGRlVuQB3KBCo2RJwEJusWBgjiGesSRMZWANOSRGLORBXQIlzoBCzSROaqJkgIZlmcgVVSRB2yRNUaIO8uZrFORPVeREKKZg7/5EIbNidSzEEr9kS33kQpikQGNBs6ykS5EknqdicILGezWaZMjGFcraKWLOFFiiekkiOD/APZDAEiViVwUl+fRCXA3ENpFmd8al9DioQ8ZmEgDmLIjkQx8l+25kQZlmAs+mFCtGeFAGaGTp5S2CU9ac2FMGaBYqCyEh+UGmf1fGhB2QG13kQpHkW5kk4Oyp4NsqIAGiQFjGkE7kcKHofffCjfAkLSLoQyTl5fUCSI6GfGtgJXGaihaGlWrWgHDijExGkGdGhKyaetzgUPXpAVioR1QmmGoilJEGm9HQFXEodE3of8/kRV2CfV0CnUranMiGnZgGlZiKoNEMKdxo0xWgjmITKE2gaMbk5EZHqc7UwEIiaopq6qRQEpygYpbKXp5x6ECA1qqbKgIF3qgUxqXsZoxxYnKzKlm1qgRoAqgz4l6HIlgBaEKewphwYpLjKgafgqskYomSZqqfwqKpKlp3gqQ+oAfQUEAAh+QQFBAD/ACwAAAAAqgDwAAAI/wD/CRxIsKDBgwgTKlzI0CCEHw0jSpxIsaLFixglphuTsaPHjyBDYgzBUaTJkyhTUsQCRqXLlzBP5ksXs6bNmxGP3MLJs2fNCv+AWrDhs6jCNA3FIFTakOg/pv+IQiWotAIqhO0qgOPlDKjRrx+9ehU41WSFcxWygkMKtm1FsQm9lqUoFi3agRXEWHHqtm/EsXgNAvZ4TuBZgWnAzTXst3HDwS4TH3bMMwTGvAaZVg1ZuHDQW+AA36VMuqAYzUCBLvboFYwVz6VRsjUpBnBtxpgxf1T67E0FyLFdehCZV3ftzbv/6bEAHHbw5wSBd0QawhhguNCzIx5oeenE2mtypP9mrL18wTUCuwukSTFNhSM5nAscbZ7yM4EQBm47mM9ibSQhSFcfSKt5xJ5CSBCkR0PubfODgAOWtiB3AyVIkIVkLeTeG89AGCFF6GUmUghYHFTiQUpE5J4U+X3oEl8ehTjREdEtJUY7VrTkokkwGDRbR88UaFB/pomoFy87oqQUVEL+NNBUaYixVpKyPWUUkUU+KZAVTVJ5EVKnIfXjQiFgGdJttz2FlGJegtSdmP+wZcOYMNGI12KgpSlYmxKx89RpgB602mo6annQTv+0qFBaabjmIZ8TsQXmdn+211ChApkZ1FRKQWAFdpBiBGVBcDrFFJ0aJbVpUP/0JmCXoWb/uCRSTkU5UJRQzSbjP4gedISm/C1VgR6OjFfWo7H2yiRZUUpKqYkIApsQp0CtYUxZsMaapRjOCgQjQhiedF0+OehppbYg0YnqQBMepId6GP06GLLoivisoecSBK+SSCEhD5O60Vuvac0SNOlimJ6ElBIByqpatvXyBaet3EIsmxhKHFOVuQNHajC3C/XKK0IJW4SUFRDMJXDHcVKk6JkInZxyYE+tzHLLIPV6IEFK3DHQywXttJXFfAKdUbshM7RMpIndQvTNESGtUIuo+izRVLekYcW6UGO08z+7HqSjyAP5LMVBJCa0JtddV0S2QCcSFPdBVpvcMhhsti0SFuiF/30QTfcpDe2tiHn6tN4GHSgtQXa6SSovz3CJOEqNpwSvoiG8cfjkKRl9kIzq3cJLCBYI+S3nH90x94x+53eLtZujLlLlAtW9NEP5IBG77IvHhESIYGxTruwWhU07QnekyNDZEymxhpBivI261AKFm5DyCLGHfURrgLMGnAedfvPLO7XYu0XME3Q7QukPlE0+bBNPkOcCta9Q3QZtP5EU8GxDvfxBI00c/rEIJVROM95CXdZwdr3aCUR/KhkgPKywn48BMCJmY0jPgoW+OPBPCUqoIEFssDvEQXAbIsRfQqT3wAH+QwnXSFEnVBBDA17QR/G7yR3u8IB/dKITWOAHEv9+uI18LEgzJYQU9VToQIYwEYMvPAISjsAOfmBhiJ0oImJARrwFKqch2INg2U6IooFIYYfJ82EnSgAOdhzhhza8IQsX8kSeDUSMCTnjGdOYIn7kI4sv/F1LkkilNMzxH3WkCP5EWJBlLAONyQOhFLLRiRc+4AF4lN1sGCmSTA5kGXqUAggRGYdspGiHL7zhyCqSSIPcwX7sk4Is9zhKNWQDf9sjZKg4+cmFpIiMTUTeK2cpy2UIgh8+85n+cqit4xmkgtaz4wNB0rNX/uN2gsgGKH22jV8FTnyqTCUjPVmQVuZPII5chgS1eaFWhRNuEYFlOckpzE8ubRFqAGWF3sn/OChixIV0Q+M1lwGPfFqtm/xsZ0fomRBUonEZi/DgCxEqtsnR75zl9CVG7rDNs8EjDjsMYUIvIk+FMBSVjvyHBhbhSFGOdCHRxKhCmMc8EPLSgeqMA0vPuI0E7eulEuGk/cy5ytpxVJ3weKRIwxk4k+DRky/b4dLiAA9ZhvN8AilZPF3ZUIKgpz9SjQM/4LFDETLznc7MSEmNqk41kFWLQNWhE6WwDDWo4A4xbdtFJdJUj/wSkQTRFCjjoIIKgkGrcT3JTekmBX748T5n7Vpa3RLDO/ADHM8AQ2Tbxo5DTiREWA0qCuNgAc2SSnY0olFnDeLZhvz0IJzc3q+wIIV8/2TNkAQR2WYTiljG5TV7EHAe+BL7kdYipK+38FQIdpI143LOuUD6x2sD+A8wnA231J2cFI1SqN5m1QrPuAVzu4Xdju1VILdoiXdhMia8hXcgvWLuBcGAqF6tFyY7QdmPdMvA51YXui/x4j/AQd8VEpe18AUwRfBW4J8dGJ4lkpHfUIKFfMQBC6t7MFiOEIdfobUjv/2tRZAADg9ruHownSxIOlFiTYX2wCr+yDbAkY8Xn7gm25CCiW8MFiVYIB8Z5nFPOoEEDAt5w/kIwf8Q11cFxeYIWFjykWOSDnf0AR9LGM5Lm1qy8yZqfgtp0UXTkQwH3MMNBaDCFHgAiynbxP8dv4jFPuIRhhwcIhPhmAIxvubmk8CgHlmYczziMYZ+xCMTeN5zn1XSBhJ4wwtb2McWwjCJSYQB0VMow6JP8oxd9AINI3iEpONR6UrHoxHhCEIfNi2SZ5hgA0xwQCwg/Y9Sm7oBQegAq0PCjm70ggm2cIA+5lzqWofBDUHAQ5N3fZESRGAVdQA2Gtww6UkMpBH3KMY43MFsjxQgAq82AhPGgQZ9xEMgYYgHsvEgAXcsu9sT2QUhzsCBXtTBCA4YQRbcsA8v6AMN45CAKNLhZXgnhAxcEEAoQrEKO3wh2g5AAxqALXA6ELzgBjeIHqRxglzkYg+IWMU7HF4PUZgcBSj/cAUEnoHxjBckD07o+McRgQhg2MEOdKADyoEBA5a33OUDGQMd9vAPAXCBD6HYAzCc4ARqOGEPu1g5BH4OdIHAwA57EAAb2HD0XABDGnvggw/04POqVyQdV99DKBJ+dD4kXBEs1wMEpPxSun9RXxXRAwWo8XVpsOAfoRDALvQwhndNiPAi4QjdIfKPkuDnI3bXzjIe4AQU0AEYuTjBK5jxAI4S4ZFmvwg/VoECF1AjF3w4AxHUoAbH8iP0GJFB6U8vAGa43rGwz4gTRHH6VxDh9rnPCCNE4YRQcL7zPQw+RsSBAidwoQ+ngAMcTqF8jJyCAMAQAjdOUQVuVD8jHZAG/yy4QX7vf/8icKDEKchP/fNjBA5VWL/53X8RbsSf/tYvP/7zv/+MzL//E9F+AFgRAjiAEnEK1Pd/BrgQ3LeABciACUh/7VcFA/GADhh/CAgHGLCBsCB90wcHAmGBAwGCChh60YcBsJCCsICCKKiC0qcQoPAPJVh1GpiCfQALfXCDN6iCKYgB0yeCIBh80QcHOLiDO9hm/3CEK/iD/yCA3OCDNRB6FHiCRXiDCrFqPogQGOAWFNgxAliDKSgRGNCA3kcK3oeAXxGD6qAOnYCEA9J+INiF7Ud9aEiFbtgQY0h+A0EKArEEW8gTIEgBBXEF0CGC/xCEcBh9IViH/9CCWv9oED6ofwLBh0nYA8QVhAIxfU04hIdIEA+ogJgoEHdIENInf9xAiQNRBaAQii5BiX/YGKwYhB6YiSD4ggI4hQJxhv/QfdvXhNsXf9L3iv+AhBzogwhYfqhIioJYE8JIEDPoErLYiR44iy/IiiG4iHWIhs84EL+YgRv4jT74g9tnf6cQhT4BB2TgFiC4hdMYimjYhJuIgPLIfXQogxZBgey3feuHgeWnj+94ENaIE6vWE3RIfaX4jp9oEt7Xjwz5g6b4D+Z4ENuoLfMIjxbJjfCYjy7BfvMoicFRBRFJkG0xkRDpExlAJSQpPzG4gPbIbMmIEHPwEVcwirlniR2xjAr/kZJTFpASQZPBZ5MWMZAKcX8sOYA+6RF86CdVx21F6RNHuX8LwBA82ZRUWRCdMJUVWJUJQYha2ZUVIZReqTddqC0r2BYvSRAhaRD1yBCG+FKJUBB/aI7ex4tneRBvmRI6eRMrORA9YhBPeRJ5eRFtqRLNyIx4SRBzUJgDE5gooZgJwZNpCRN3+RwNSBpaxhORmR2kUJcdAQpKuRB/GROM2TbqcJFtUQN8OJkiGZYNMQSsSRGj6REn2ZewN4EGsZcMQYiTF5qPiBBB6HihMpY84ZoDcQ1LgBBmYBBc+X0guJwCoQ5wUJoL6JxwkJwEQZyviRDpmJ3cSRCgYJ2w4JxF/wmWldSdXrmOYFmcwYeVBsGeCHGc3eae5aGaLGOdN8GUUyacE2Gf9CefBTGYsJeeKgGgJ4aE+ikR/tkQAgpUCzoR4vkRuPlSBxqA+0egPlECCXpgEdmgIvGZ4QQLFooQA6mHnSlksbl/DxoRWxiiJoGfNzShCJGiN0GfBpihH0IKfhASMFoQEdp/vFkUjjkQQdo2OOl+NCoRD7AEhIibMnoTP8onRzoRFNCjuVcLsUKScHCi5mmAHOqVLMqSNrqlRUlU59eBDcGfYjqAOnmS3ZmZafqmcKqV0kmVbBqnBAGU3FmnVFkF1wCQVGqnTdmkVLmO/1AC3IlMd0AGX1ovAQEBACH5BAUEAP8ALAAAAACqAPAAAAj/AP8JHEiwoMGDCBMqXMjQYD4wFRpKnEixosWLGDNKNHZLo8ePIEOKxChmW8eRKFOqXElRjAUxLGPKnImygoU0NHPq3NnQJUyeQGfayDjU49CIQZNe/Gmw6ECnDIcOhSkGakExqJAWbFcBjBWtSsOGrMAUKdWP5w6eq8D12Zu0YuOSFPhTDNl/TAWCxQi3YIVzeratXSu3cEWyd/9pPSuyAtKIFdYY61uQsmGZOEPmFZkWLtx8awQOvgwUC+mEfwkikUc59enXqH8m1rsZrRI9ev/B3Qs7ZL7GCCHbHTn8DQTRkHvTPL5y+OzaFNNEtAImt2LCypWbVQyTN8jh4Hjt/9ZNPrv5xRS9I5QuBlzm8qLNy2eIeyDzidLTgIOufv7lW+kIVJ1CR1gk3S37IWSZf709g5BpAhUYXVdfMWihRBIOtA1+FUBQ4YUoQUjQe8qJIYYeSvQHInEiiTiXQWJIF4IxKq7oEU7vQdeQixkhMdBe3UlWo40YsTMQiXINN5CJFSCxxpBEYpQGTDh6VB+LP60GZZQNhXbkQT9ZdZAeXlJ0UmyK5VaBEj9syWVLAtmQo0BIHvRbRWcmpGRZVtz3pkg4plElXf/UaSChhQr4DwQBImSXcNT9mRJjiSL6j5h6LlRdnv94KSF04VkqqWaIImmoSD76eFVi7uk46qFTxv/qKKIwNTpiQkhkKJFdMRaa4GwEufpqQlPSOStepzJUZkIimjUlgnsCO2x0xsJ4JKUCbejRHbeWuqgVeSE2bUZ1vVfsULIi5KBHIRyE0zPg4vVjXsmOa1CV2Bb6U7GZWsTteicqIay9FlGp77WCYrooS1NKJtuS3RKsUJ0D45mQrgDnk0Nd1ko8EVT1KrrugAZxaqAYTj4sb3ceL3WpQX72GF1J8uTFVMUtT2RrQVd+STJB//5zhxL/4PbziGLchvO4R2vULlBTWvHM0jlj1DNCR8dcUBwTX9sn1VWHWFDI/yxDEI+3hgd22BZhUeadyxpEtEYwuRcV2/88nVBHuK3/8dudBXk5d9FNGyTFQXr/cxKCZOPd0LoFYSyQqh+ZdmVHYnjVuOMXAT7QERsGPVJ18K7NOWn1OahHvAqZfnqXCokuhdkDeV40blg44vrrDEkukOgTHS404hDks83uvFs0uEGFG8Q1Qfm4/c82SGyefEGeU/6P8AWJDrxHUuQw6PUMJV7R0AlBLpEUXMeBxEm9dsx7Zg6Wqf1Bc2u7vkK0/xNHHCpQwjPgdxCFOW5nGBHe9y7CNXhY4QjqI9984iAFeDzPXaLC2+b+NbcFjuRwFHTg8jAowYZwzyDoM0hozLeQO7CvglLwYKIMOKoI3ut8BznhQbRWECkcjlvb6MQ//+ARQxJa701xU5xATFaQEWrIiQe5X0I42Ike9CAb27iGFJaXmSO2zEG+IwgU8ecvbs2NHeyYwRE6oYQ2WsuLr4KjDnUoECV8T4oCUaBq2NGDOGQgi/9YXvzmp5LvjbF7Dxga0TLgvxK0kY3T+9LrjHQLEh1Be4ekCB27ZzYzurETy4gDG5WQSOClgYZVY+JAvifDJm7yIFwjWgqVoAZ+yFI1JZyI6Ob2SjG2ciCddONAVACOXeYSIXhUwgURIsPlLdCFMbQjt+5gwaARTX+vs51CsFkQbnqkE3dAX9As2Mn1HPMg3tSkRLBwDaH5cCDw4MfzuCWFdEpQbyPMZB018v+Mwc1OIIuIgwaEtgwlbAht58xICifSEQiA042zi8MilrEM7uHxmGGkyC8TQjQ7bm8ZE11G0C5aQoTa8yIyhMA26MktkFY0kAllyfJoV0SGUFQg/Jjo9u5w0phqyCI6DNq/PNhS/6mBiNEcyNV8ihD99dJwE+nE7A531HfGFIG4ksjQ6DjUhDTqCHeoaBzUoIJw6hOOLbsFc7TJTH3CdCBOBOtLBZENRf6DpDElWRL95UyDQOgB76RrQZmakznG7p0q2J5bCUsgdGKkQCt14T8Su6ECqZKxQYGmCqSAV4I0T2K/uexEMqrQw8FDCXvdIedYqKjHSqSn6FNBPgY4NtH/4q1p1fnsjhhCvYR0YhtH4AdtY0pai9g2QhIJgR70AA4wpKGSx+UcQlGC1YZ4AAzPAEcljYXWV033H7pFyVK1BobV3eIkmbkFGLZ7ulyF5UyXBUMIrLDdOnWEvR4L7xLjciYIYOEN58VJR7rrsfMeRL1KAYPxDLzd+hbqvskDw3olDF7+/uOSBt4vZhuy3taqBAk5yPCGF8LWi6QWhUj47ojDAo5OlHjFFpHQiyfCtRnD+CDFRUiOB1LjmHbWIj+OsftsfOOP7JjHRzhykWkCjnwQeck0wQI4sKBiKM8EBkugwANgsFQrZ8SGArEhKGQRBH0Q4xtTGAEsxuBlnVAC/w1u2EIY1gGERoQjHCPwwJLBvBAeHkcP69oZGNLhCjR4YQvxiMccPBCGRmQiHMHQc5tZ8oJfeOPQWxDIJCbR6EePYNIrYYcPSICGLHjhH3LeNKcb8Y97dICHoNaIDFbBBCagQR+IVvVAGnGPIlQ31hnpBgfqwIRxTGAfjQjDJAiyj3sU4wqwBnZF9BCBZtSDCbb4RxZSPZAwuCEIeBBBtKU9ERhEoBtt+MU/bL3tMAgkDPuIQRFsIYJndJncEknHGM5AiGa0gQBGYMI/YuGGfezDDbGYtwToAYFx43sh6QiFAPgQCkS8YwO/YIID0IAGBzBBAi5AASiw+/CMuGIPuf9AwAkQYXE70OELBBCFzFFgBz2AweElTwgMqJGLEyBgD3tAhDTs4HI6oAAF1HhBw3Gec4TkwQl8EAAXKL4HaTjBCdSgBjAQMYaGNx0j6diANLjABjZMfA//AEYuQsEFdjzj7V8HuyuAwfZ/SJ0PXBCAL2Cw9LhnZAxOAAYwpMGCPbC9HHpIx9v57HeGPCMP1KADz/cggGYsVw9etzKbC/KDf3R+TAa590AogAJRoCAXuXhFD5TL2s2LRPRKFQjsefcAaojiHwgIhQke8IBlEKHxHynH7REgACLw4/jA/wgRkJ4LZmgA+cn3CD9czgfj80MN0f8II6jhA94/IPsfEYf/E/oABzicAvweOUUyqsANbqD/I6fgxinO/36NxJ/+9c/I+fGf/4ucvwr95xHuF4AWMX8EiBHlJxAAeIATYX7/MIAMKBEOCIERyBBVAAcPGID4x38LAQfyB377d4EYWH4GWAUcaBAXyH4geApwgAGw8IIw+IIYgIEIsX99sIIY4IIx2Acv+A+woIMYcIL/YIJL4IHJN39wAAs8+II3eIOw4IMEgQEJwYIUGHcsiAF9wIM32BDxt4AEAQdkIIQl14IwSBEe2H5DSBBkcAU5t38DcQo52IMTEYQDWIUUQINiwQ14uCIb+A9uiIT/UH5lKBGw4IHxxw1eKBAJKBY9QAb//4APW9gbe2gQi3h+k0iBTyiB91eFCggKSYEBS+CIBOGJlzGJgaiI5ZeApuiGaTiAGCiFCiGF5td+7kcKCMFIQLEEr0GDIxiIqTiCiygQ7meA/yeMCLGAcAiLObiMMzh/tMiJYmGK/0ABQaGKvpiKb2iAfrh/5weBQgiNCjh/V5iKzviMaLgQokgTmRiNvniK2UiMrHiMGWGCiOiMm/iMhoEBPVCK2yiO8ZgTAwiAKviA4KgU64gQbLgT/2gQBdl/YpiGRJKQKSGRNfiQFWgQGEAGtghqPWCRKkGRF7kQuMiA7ocBGxmSCkEGurgQHvl+K8kQsPhw6pARhbgQDYmSBP9BATAQd5E4EjXwD+mIk0I5lBYRkwdolOmHk0hpENRIlAfRk045EHMQlTi5jwchjWHTktkBlQWxlIYxgCdZEDSolRIDCl6pEniYCH4gjOf3k7F4CmuZM+5QEEEZE2PJE1iJEl6YlzExBGIZEmTJgOsYljLBl8ZYGCZYGG4pF4RJEYG5EjfZEFfQlAJxBXWJEGe5E405KoZpIWG5mTTRmSthBg1xkAfxmB6RCAMxgKQJmkrBf5kpEqJ5Gq65IlcwlyxRAoq4E4upmrxzgnNJigvhDt/XThcBB4uJEO6Am7EGixgoRFSJEFZpEKhJbnPpl1z5D7EZnQdomgpBmdz5hk7/KYUUqZsjkQi1aWWgMJPcSZr/AJLot50gIZwpEZen454VAZ/oh5+ymRD6GRPJGZ4lNJs5d5cXkYPxeZgU8YTV6Z/g+XV98J/omBAPGpLmCWVXIJ8K4Z0CuhLTeUyw2KABmJ2wYSS5RKIM0YtAQZ8dej0oehBVoKEfYQb4sGEvWhBXcKMocZnndH46ipJ9wKPZZ58VAYtQ+ZJKkYUrtgQS2qJikZ5+6KQoyZ9SihBUWqVUyZ5YGoF9IJ8wIKJbWnKJmBAfGp1QKpRgGqbvl6Z+d6ZC2QljOhBKKpTfdxDcIKQRKKMhyQ01ihCRGYAPwKFsmnwHyaJEGZNkAJ1UeYPLCKABFBCnnBMQACH5BAUEAP8ALAAAAACqAPAAAAj/AP8JHEiwoMGDCBMqXMjQoAUxDSNKnEixosWLGCVug5ixo8ePIENatPFQpMmTKFNSTLNNpcuXME+mMRazps2bEW+twcmzJ0VUHZ2NweKz6EcbHP+JsaG0IcelEJkiZToQ6D+rB9tV+JdPntGvIp82/bd1a0ezBSuIqXBu24+BaMEWTRpRbVyBdz+WPVe2nUAlz/6dEyy3cMOtdAVCXFzW4+CC57Ses0LDsNxbFOPmJZj44t5/7fiC48XXsmmGazuThbj57EAx4NKQbX26NkK1qxWLfAyb47nStlXuREmXNVy9/26BM7t1MO3gtXFzxJ17bcatYMgOHPwYunfVuUNa/3/2Ju9z799FptkaYltc7ujjKwwxkP7AdBPX/1tj7Lz8sOoFhp9J+uWzhn//gSTbTcP9g0R+W7mVoE0LmmRfSPq9oceENoE3EQQMXWjRehVYASKHKLpWkHGjpahSCFRRldGDBFWoEUJPxbaQjS5WJJsYach404mcNYUYWWmA42GPHi3V1JINBWYSdcpByWRHQP7DY0T5VJTdRGtBYAWCV2IE1YoobcmVQaxxFFgFZJbZEFGv4YihQJgN9OVtSYVgQZxySrRgcTZa2ZKWDe0ppUBd4lXQGkhYGehKBcmWxmJjCXmSEodWKtARB+44KUZMAcmRmrKB2ChCGw60KkI0cv92aQXbeHWQpKM2dKlSSCGKk3W7akgdXIDmqttiCybLo5otiWiREgftaqJizI1lbH5ZapnUqXUadIRKu7ao20GaXrsQt8k6WaMYmK1B50BqMgRttBDpeKRdmJobEURp7EqVpU/FCy6QOuprEr+e9nQpGEquaBauBsPb7ZKYDZjQniOKISZdmkEccY2+EjRgOhZX9G1El+phhWrFfvxPuVEytChBStwxEJHrYrERQS27vNAzreJ0KaQe+1yRswfh/A/GBcWxzD9P3/oaEmsUbTRDSi+U9T82HxTHvkr8YPXVFL3boEDvEtQ1o2AKpOHYEbOz0J5pG9Rop/+ciLREREr/AQHcZINl34bPnAgOGIAHXlE+836Udqvg5Km4SCfbFIIeYDAs8ORGSSFRCCEAXTDnEklO0KsXxTqQ5wJFfVDoWIxOek4FVc5Q12sPZLpBrgvkORJIHBHCEVbsPrtK0Nb8T+MlD5Q7Qkokb8WXiZurZtAE4X1R8wzFIYUaViy66/ECcQ8G9g0d2nhEvSPkvQpx2E4+Q3VT1DXrGXkPTxzrzy+xQBVCHUr65z4p7A9/IDue8W73l5fYzIDek5r/FkgQz3VNeRWpH/QEcgcDIhBk4/PfQLTnu4U8zyBMM0j0HgCtTvwDHp77oGJgZrD6pYGCPmHhPzrBDnZkI3oy7Bbp/3anuoycMCE2uwMLW5gOd2SjE9fAYMKGaD+MHPEf20jiEpXQCRj8gx9HUEIU50WjEIqwIQRkSBD/IoU72Cx6O8xHCfjRCSU8YHln1J3kgneS3PXvCFIIJB4FUgIp8GOFbpRCGo+3uYOs8SCLJIgepLCMN0JrG9vgxyEf0LUIyi+PkOSg2hoiw/WlYxttvMZAoJUNfuSufSHzHwm5NkqEHFF9g/wSGLBgwUO1URBx6OAjXwbKIq7yJLc4pSIfKJADrnKWnDubvFziAa51EGrNjIPT2ri8SJLvXdqDZi1FaUuDJHN1A1lEHDTwNEEKRJqgXIg3p1mjc0Krg09bRO84pf+7eDqoJ2AIQR3vSEl90nKeOPTnQtYYyXS4sGYFjVrjPqlQmk2EoWvrVHY8kA/X8cOgw6yoQcS50CuK7B+U/Ecc1ACPp91hfXsT6UCMGUpaRiQ77FDCMjynBhW48aUyTQhNKRLSVrVnp/8QRDZeOs94pnCaR1xk7rDADiSwThBqUORAKDo79BVEcvlYFR8PcsQ2ShEha2BcSlXAD3cGFSxhjJozsTi7p1KEe/9U4UJIqgRBwpCkb23IUDeYkL62ER5wjMjWXGZXl5D0AYG8gwq2MdiKJnQh+eBqQRYJUckeQYO3sFQ8b0HajMSUIEgIJxajp4Rs6AFEN0RIIyMmwIz/ZEdpdavsO/OBhXwU77KBNYlm06GHdPDSdAmdbaBOexOkYSxz+bBAaBMC3OBOpLF6OgISliU50c4PuzwBAxLykSfJGU+5nKtuSpSwBkthprwJnJ3xbgFemEjhB8mNZXCzo16LhK+/oMRCg3YCT5fEgbfWNcwR4vet2h5PtxipnGYjwuAEC9duCLEdEhg8YdJ12GQm6USFLawSBxvEqiYm8U06cYcUq7gmnTCGBl8MExiIQBZoYIQ5ZHEFEXrVJj82CD0coI99xGMBpcjEP3hwhSDTOCTpwAEavLCFMIRhDdFohJLvAYvFitTLXj4IXsv3Alk8wsj/2MI6TBEGLYfj/x59AEOYn3wRdvRiBBPwwj728Y9JTOIfbc5EONAgZzqbxBcbcIADskDlePhZIG0ORxD6MDNDd4Qd3dgAE8Yx5XiE4c8DCYMbgiCLwln6IxkgRBuMsOlYeKERjxZIPKZQjHGkY86nbkgBIsABAjDhH4vex6ch7YYYFMEWY6h0riuyaxOsoh6/RkMM3BCPahf72C4g2bIzog42sIELiNjAP+rggBFk4dxocIAtXICCW28bIzDYAx9ycQJErEIg9aiDviXgAlGIYgOmfrdF0tELBOTC4Hv4BwvsIBAUOBwF1FjCM5Qt8IhQgBon4MM/QhGKf0jDCdSgwz+o4YQ2QIDiFf+PSB6cwAVvC+AfJwCGE4ABjD1wgR0QwHXKEZKOPAAjFC8XABdCcYJQcKEZ7Jj4zjPiCmBIYw+I4LjRFQGD1y49Ixcn+T/2sAcBFIC4V++IHuiAAhdQIxd8OIPVBb4hJ1MkD2U/u9f18JaEuP0gYzBM3gVS3EDJAAWiQMAeTPAAIpg07BJZhhMCHwoiaBLxHylH4H2xjMdDviNEQEEuHM+Py3vkAXZAxAPu6HmPaAEWp4BD6T2iem5wY/UdOcU/Xg97j9C+9heR/e1xXxHd8/73ODnFKVwPfIrIXvjFn4jwq7D75C8EDn0YPu9lX5HWw74KB6H+Qqjf/Kur/h+phwP/BsY/fjh8XyGwuAI3tI94848fFrAYSB8Icn6E9OEK7Pc+HGDRh/gnBBYYYH67p31XUAIYgHipB3/z1xABmH8DAX3thwHwNxFwIH3d9w8UsHPUJ4Hzt4AMMX7Sh4AGIX7w538R0YAXaBrIJx8OiBD1JxASiBAmWBAC+G6q94ID0YLid4ANUYHEFxwZSBA9VhvfV4QCIXzHxxC7N4EJUYHCl4IF0QNkg4P0pxBICH4HgX3ah30GkX/jJxDmh4TERwqnkQE8+BXnd4Y5WBBcWBApCIVZ+A9wUAVPCIcIgQFB6DJqeIRYWFHqoBAZYBMtKFIeaH80Nog2AQpPBgoYQIYi/0EBheh8H6EOdhhYGVCJJhGJwOeIkrgQZAgLNdCJC8ENeSiKH0GFhtYDM3gSqGiKBEEGS+CKCuFFsliLFTEEorgGrbh6q6gQdWeLBXENu/gPsQiMBkEBiLhzLpR7rriHB2EGouiMk9KKK3glQ+iCp8GJ/xCKGNGGbXgQmEg+iZAI/+AHA8F8CMEN3IiN5qKIDeEOITEHBNF969gR4YgSyQgTf1gQPDiMSjgQGMANuJhrgWgQAxkR0EgQ0hgT9Zh9hnGPCiE3MhgRP0hi2pgRCfkPfUCLz5cIF1kT5uhPZHAaoeiI5OgHDekSx5ePhuGOBJGRMOEH5viNwGiSCVaMMP9RAympOJUIjz5BjgOxdwLHkWDYidJIBhiwj8a4lCJxkLlGhprIlBaxkMDHf4WoSiKxk5bmk1IZlZfnjwppGicZWFy5lF6pkESZaxBZhWdpiiyZcgF4EWBZcfHXixJhflKJEaVYEDhZUWv5jKvXlnnpiYOJEmVZmAkxkob2lhQhmP9wmJzzerAwl4WhlTKleteoEqRnheRzBdHXEP0nlQfYlzUxjHYZOHvJh+jxl95RCxmhiOk3EKnZE6c5EKyJmMkXkIUJlLjZm11ZmIrpm1I5m78XnMJpjFQpELzZiYx5nM5Ze3ZonJ1YAinIhKLIDVjZhbZ4miVgi9kZlh8piYcT95ydGH9kSAHduZRDaDPNaTABAQAh+QQFBAD/ACwAAAEAqQDvAAAI/wD/CRxIsKDBgwgTKlzIsKCYfxUaSpxIsaLFixgzNrxlTKPHjyBDisQIZk3EkShTqlw5Md0PljBjykSpZ8zMmzhzMly3xoPOnxRtGBQj1GDRgTYeClRqNGFSgkqZoiKI6uQbCECzyqzAFOLHcwPB/gObpgJYK2ASitXKVmLXkwO7phRjtgK4NG3zXox4Uq5KuHEjPlTKV69hiYUHBx4M+CPXiLcgnlx7uHLCh4/pMoY6EjMYK+fMhrZMGiHgzP/E0BXY2OPDc8/enIRrtrRIvzBXM8VdUWmIbWtHU7aNEkvn1F5nb25NUWm+HAQLE5/Ounpc3hnbCUQiL/Rw5tQtY///p+cyYoHbXg4EH749QeMHsU48aUW++/vxUdLnhb+/xSMTlZXaXf7JNJ5hAqYBzoEFGpYOTGk8dMuCDcaEV2VdiXHhZ+xVqNEPF+J14UVrAPjRM0PhVUFsHXqIUQjIxfjTgwbBpaFAv3XIoIsIiVjQiAvtmFEFXKn4XIs8ZlSUXAzCaFFkCq2WmlJIrJFkSkL5KFBSQq6kW4T/KHFMkFdmpNSIQE4E5VD5BfmQFSh2WaZEeB0Vow1pIoREQ2BEtmZ55tGFlnVzgnTjQz6O+JCdGD1I40KCDQilnIX2OFiEad74T4gCPWhlQ0eY2FsFCjJlI5KVDgTGUSKead5AooL/9Gl0/4BB4VKPpWpRooot1eNAeypBnkLwWfQQVpgBJqWuDSEaV2paKsXoQPkg9NCDgC5UrEBg6vHGspwxO1GGceGJXT5OKoTiRWBisU2vqeWKqrgEJXrQjWmmlRKYz0kp5Wz/rEnvQubGmKeXBoFZ5XrPDhyTvgsJXBGYSqjXsGDzOswblPLZd9GeB6UJJpw1IpexwweD9KgUA90hbEIjQ+yrwyPpsW5DKe+qITgS0/xRmtkelG7AB708UBz/sBxyGnhNmLPPMln5KEFKs1vrrVCHJLNAs/5TLUFDg4TXM1ZQmrWsC30d5kT6emv22R7FelDQDTkZ2Rrvwp3TNmsf/5SOxxRBcAsSObytt0JqT8T3i/+gqMQahh+O0zIKrfEMBFJYLPlNRjN0B0P5lBeH5ptjJPdFWxeENEGfA2hlHHSXLhPLn2skhRRIbJONk0/jCXfPFy3O0DM3MxQHyyokHnmSiR+Ueki1F1T1QcscHwc8nW8q+0Jdt1xR9BfFcTw/SQ804rR6Az9T9EpMf7QU/KhQNaAa9or+9gO9nD1LLPOTjfv1wl8a1Ac+hgBQIM2TiBSykQ2GPG1OUxOITTKyv48o4Rr/wGAnkKCG1d3rKcvrTwInUkCLCA8hn+uEsJTADhjwAxzXKGEA8ceWz72sEzAYQhxcJpADbiqELnqgQf+yJ8N/lNCHwrLhQNjhgRlcI4nRM1H9hCgu9S2kiAqpoPfCtLgesCMbSlDCA+5QRCDSzIcfAQMSPucyvm1jG51QARTLdy8asqSItwjBHVj2xpbBg4y1qxrI7EiQEwokkCARnsCMdodlqGCP5UMjIRmixc5hkSBrsmHt4rcM2vEwZJNsiBYnIjgo6W8galAB5ehox20dZJD/MKRHOremzqkgG8ugnMtGGUqFFJF9ErlFZNbFMsqpQA25POQle+nLoknyIFA6Agb/QTl4kO+QvGTmQiqZkRiybBGrk0I2aWglWF7kkwz52z98EqbPLQMeHtSmRAwpTgUKZIUGKeU/YgX/D8o9U57NVMj0lKa0Cm5rEZ1cJkDPWRCF/iMdxpFCLv8YpnH20kqnY0mxrlfPhfrtex5hh9ri19FeTrAiRzBn/hACQADmQ1RqyIZDPTqTlNZODfwI43Y2B7iLFA9WB5FlQUZZLWPGQaf/UGnpMpoRWfYxqAnpBBvlF0t5WnEialNqUleaECVM1aI0ncgREghLod5zj0pQARLUBryrhnUggHKlnoaqQoGoYFZ+ypOf3gpNof1DrgoJVT7ioK9bDDBlVORrRmymB55pT7EUcatBYkcQrOjBCg9MLGQVsqbUgQEMWFCCMDlLtO1JNif52AbwRCa757WFcKPllvkCNkDZ/8pOmH0immthkpbHWXGvmxWIvnaLkTeEQH3ElV2xjGMlLCRuhAjpnkTikA/ABlcmoooDU2m63X3OFYEa0W5BuntdxGGVIPyAbnm/GxIkUHe9WTkCONQLX5iskb71XQmAwpZfluhBDzAowTf0EALKEvKnOQkaKJIRhBgwAhvEgEU6/tvflIxBCyNwg0AWUI1MTGECfYBATyssEAQXpKdjqEcs9hGPf4RhDaNoRCbCMQVYiLhxJNZIOt5BjEfsYwtAHoWLZRyOe4Q4xx4pAA5GMAIv7GMfjZjEQIiMBpshGSN6MEE9HOCALPw4DFIWSBgaEY4g9MHEV2ZID0ywASYwAf8NXtgCmAkShikEQRZgQHOaE4KPbrzDzeOIhRfiMYkw/6MR9yiGLdKh5z0fRAYR4EA93OyACewDzIUWSBDwIAF1OloiMsCFCVYxaSY4IBZu2EIjtuCGWODhH6Lw9KcZsgs2CIALPujFF37x5lhMYAQOsIUEXPCFZ0Rw1giBwR5OkIsThGIV77DDFwhQhzq4QBSi+EcekovsgdhBGrlAQC72gAgWRJsOKEg3Cv4BA253+x8UoMYJ+MCHUIRiD9JwghOoQQdqAGMXBn63QfLgBC6wgQ3/4MIJgMFwBISCAwEXeEHSQfBQGPzWAuGDAHzAX4knJB1CcAIwWMCCPdibC7v/8HhFyNBvakjD5GzoQaMrfFIcTYQM6RYFNXLBBV/AwCIWI51NKEu6m9ys5hW6Qy9QIApxs4EIM1U5QRSRboczQwNStwgR0s1zIlwz6xRZei68DnaLlIMaoZBB2S0CB2rk4RRrr0gVKBF3jFSh7hWBO94pcgpu7J0ifv87Q+AAB8E3pO+BN7ziNYL4xScEDqfQO9gT35AqwOIfkvc45QeyeYOcAgOdl3jkTwH50fudG6H/xxVA0YfMv5vwGBgIBmCBAcJHnvJ6PwUs+gAKCgi+9qMvSOJBkYFuwyH2EgF+36UO989ffiLAT71AyOBo0u++IpAXuN8zj4E+9KEiGIi8/3ukTxryE8T1sLj+QZBPENqL/x93Jw71/9GJ57un+QJxfeEL/w/Izz79DIEB7McQS6AVvkcQ/EcauZd/ArF//ZcQ8Rd5x6d+CRF78UccB9h+N+F6BcGBCPiACKF3F9iBpCeA/5d+lyeACVga3LAEPbCCGigThSd5MAiCA+GBGQF5sAcH6Ud42adNNeiAOVEFp3B3RUhTNagXONgf9qdY5ud4NigSZHAFDUEKUIgQVniFBUGFWlgQPZCFa+d3GACGXQhvNbAQT7hZnVCGBjGAEzEH38cQS+h4FAAKfxeHClGAe8eFbEh/fSh7cviHgvgPdihxbmgRGKCHEocPHtGEdf/niH9XfFmDf4dziO0xhwnBDR4Yf2k4Ez9XEJKYFWdoBgJxhgQhfaSQCAORhCnRiTLhDgWRgQVRiDJBhoynFSOoF/xniQ2hiph3frwYEn4ANaHYAzTDihnhijrRfRqhjG2BieLCDcHYINCYE9N4JbaIEjQoEM6YE3ioF6pYjYbXjYdzBZJ4jfWliXBAjgaRQiwBi9dlibE3TQRBinsHg7Cwhv9gjHhHhbCAjIP4jVlnioOoEI4Ij/8AiYunjwLBhxnhixVGhQ6pcp/4EQ9geACZEBVZkPA1kQ0BgAoBB/NHYrl4hewoEOi4ZwoZiCEhjjBBkPgRewLJdyLRByOZZie8+YsHQYvaVAWFl5IIkZELwZCbJZQGwQ0riRL2WF+m6JEqsQBAmBc8yVcliRA5eTa1EBNOOR0bKTtA+YtLMARaoYpXyRbDKC5GuT0zGZT/8JUgwQ4LBQsuaRlumTU8eH6OF4dUOJWlAZPbk5Y3EXWCV5aK55dxt44LsZVXOJcciWyA2ZhlWJfdpg6CeAqCiXcZeYaMCZmTp3h3EIyPKXFfx5laeJEIQZmkiXebeYVVCYX8mJqGh3X/cJOSExAAIfkEBQQA/wAsAAAAAKoA8AAACP8A/wkcSLCgwYMIEypcyLDgrW0NI0qcSLGixYsYJdoAkbGjx48gQ2IEk0+kyZMoU1Yc80Oly5cwT+oZE7OmzZsRsYDBybMnzyO3nPkcqjCNQRtiEtoguFRg04linhZEVeFf1YNWeBHderLqVZhizlkFZ1SgWIJfuaptmLRCUoFv32Y8azBp27V42VodKHfv1b4gz7UTeGuvwLR5ExcU09drXK8ixVY4VwGMlXN0FWsu+PXtV7d1P1IW+OzN4c2oFxtGa7UxSK8hjA2kmzn15quI+b4WmC+HWauYbaf+DBf03Y9irm4L8Y+u19HCow/MnTHNVSXH0kInLB1kSZOABzL/rz7Qys7fh7d3V0z9X4jvGMv+A1fYYO31mtOhLCuGLP7/BOm3EBIVGRUegAi6dxFjAlnWXoIXrWGQfBhBwBAW41k02DNWPAihYhJ2hFhy/+ihxIcohbBUXFLdBJFqrQm0hmwo7idQGgdulRyJR4SYkIc1JiSXDWW1mBCFJVZk4UGeVeDWNi0FCR6OYhj4j1FIJuSjROcpZNdpVjwjpUk4wqVbRFuC51VV5i0E5Jji/VPlUlYyeKVHb2Up0JJM8vePVm/CWaBTWDoVUn1dimkQaEZVkAY4OZ4pKEN2lSlpoXayxWdBmwq0zYsEVcldW51NelEa8smFZFNIDQTfQRkS/7jQNmmWBYEVi0pqqkR5wtXqQq8qdARDSmARapl6vAHZrh0dmKWfnkaUoUEnIlQWFqB+uSOzFuX55Z1GFqTHhHFilM93JLJ2I7cRySWqpXfKqadCAiZ0h0LbyHPasuw2O5CV83o0bEJKjGtnuv1WlBSdqEYqUcAEBWwFn40dl/DDDnPHUJcKCwQOx3dlfDFT855XL0qAJfVolhaPPJSiBt3LHMdmFgaxy/+kSdG4DdVX30W3JLVTxoHiXBDMCRn7b0PLLBT0P6WJbDRGShtkLASdDqTEHVsjNG2DSYVQ7dQp6Zx0QWYndN6MEd1MdkTBIp1Q0wrxjESwbwv8D94mVf+tx05KfJ33RFkTNLBAA9970DMnLzReCONZcUxEPw+OUD7DlsT3QbL+0zhBnSMETuFHWQ6SFFUzJIVCzD0TBwRSm67n4QOFnlDlBq0ukO66DyShHh+bzmVB+diuukH1CU4Q3brng0U+2ZAuPEPG/6P4QVxzPZD0s/6jxAw8T1+Q2/9UT9DYSvR+UPgG0T2QFHfEkbOuU6cJQeW4I87T6qurocL4sTOd+SxyPabxo2kqyAZCAsgu+eSPKHFYnQrkNxBFlYl801NcAVVCwQkeSXzxyl1B7qW+821QRgpiyAP+cY1O3AEeFOyTyhImt4uM7XwhUUInttEJY8GjhOQCoUX/QIWQEw1QcdcQyDWO4I5/ZGOFBoEZAycVpYpoLyTaG1sP3OGBbGzjGl1bYLhG9kCVEJFaA+kEDNiRjU4IMYcTAeJATvaiHrrRem/MCwRo9w+IdGIZClScHIWXhjKK5IbiwuP5+KHA3Q0yjwdBJEOud8IiCkRx2eCHFJbBP4SM8W3wOSNBKlkQKVRLCdUi5e7wuIxlCEINkNTSQERpEFDRkoD/0B0MNykQSVoubWjs5UkMCUNZxtJeKklHJ8L4D3i4z5THtMgjK3Kerq1uEU0bJM3Ex0eFqJIi22xaNr+Zx27WZBurWwY/cimFGEbzH4aklipvyDxFHuRk/pPCNN+5/xBfDuSKlwxoQuCTT+/17pb8VAgiq7VPgnhADyXhZDbUYMp7kROSJRkg9iwSAj1M65WxNKdBuBeRezHzotbzYDTZZ5BtggQi35TCDxua0JPcAZoEgc8L1YfQmnIuI9kzXC5feKIXiTRvm4MjRZbZOyUQ0aWDOypFpBothV4Sfk3rqfigahLaEQihN83GsEKEpJ/Fc1ea2wot74XOOKQOVZWTDwYnRVWLcLV8VM0cKpemkLP6dCB3LR9CaJKObeSgLLdwoPg0apLAEgQMt1BCiAqT2H/5bHq38GtIAnsLKYwHS4mtbMTW9VeXhGm089Isu25xHsfWZHQ3wp3NrqRabv9JD7I8Ya155grJMvrssiG5FVdJOr0Qpa4m+QAHFoBZWpx0AhxJFV5dicJMV5V2uih5wPWi29yY3CGJ3VWLFO4Y3q2AA7vldQnq0kuUENzhuMdk6VD0oAfGFewZ+K0he08CgWfQNx16sEB+8bvfhKSDZvpVCATAkI4rdAANRsAHCWCRjvxur8DBbbAsYuCGf1RjAeEIxwQo/AziYpgiz8gDCfSxhXiEARWsaEQmwjGFMhD4xCB5hjrq4I19bGEL/3hCP8IQjxlPoQNYw/FHYLAKEsTiEfvYR0FkHI4YeMDESl6IDN7hAAdkwQstnsRAiJyJf3SgxFnGSDq68Q4mMMH/ASyOxyTELJAw7CMGRUgHltNsEBhEwAdGMMI4RgDmMMx5zmFwQxCKcIUE83khPYhAMzbg5nHEYh+GRvQWYlCMcYDi0RZRBy664QNKvzkWbmgEkfeRhWLgQQKfBjVFYMCGV3CBA72oRx2YMIIJ6CMLI3CALSQgCllXJB174EMu/hEKRLxjA7qugxHq4AJRiIIOxqZIOlwhjVwgIBeIQAQL3mEHOqDg3Od+QbYpQgY6nIAPJzhBs6XhBCdQgw50oMYeYLBuiVgoD3bgAxvYIAAunIDeTgBGLvigjn6jOA9OCIUACC6AUMibDwLYBYblm0iCcNwgP3CFE6Sxh1CYPBS3/1bHxxHCsx+wdOUzKa8M8p1wknOhGVB0uEWWQY1iUyMXJzgDEXSekXJYmxoCMYEGiI4RGZwb6WwYOtMvco1zA+Mfvph6RrSAAgRwoQ9ax0gHui6EsGMEDijYAwbMfpFT1IMSbMcILOAQ94tUoe5tPwXeK8KNvVNE736fyCn6HniJAL7wCzkFHA6P97sLxPEHOQUGIM90vXPj8v+oguX/0XfCHwQUZFiC1vVeBW6c4vSoR/1B+g6HHnxa9EQfPDcWn/raXx7zA6lCH2ChddMrHgOwwMDaeR98ONB+8Jw3e+d/D/yDEB8DtMd95g9CAWMTnvcRwYDsp84NyldE+wLxPP+fIe95z68d7BOhu/dtUwLhML4gfQf83fUO+ODDAv0MgQX2bbME0ZNCIKeAf2vxfv8AeKpHfwZBd8ZnfPqnfwKYENDHfwbxgESBgLVXgBhIdxmogP+ggaeXecYHfA2ofwUxgtBHgGvxaWt3EBSYEof3gfSXegOxgAJhfB1Ie7k3EIdHeXAAfLt3f7vXBz/YB8K3eOmHMzGIgTNIgzaogQiBggmheD3YgCJof8aHgOvRAzixdgvIhDGheVLYhTC4fiDEgVtxd2TYdkPhhDXBhh2YXmlodlrIEGQgfuXVA1BoES04gYVnhwjRcIG3f4iHEFVABv+QCFq3ghYRa2EniBL/YQaOOIgYAXuSmBD8FniMWIkH0X6aiBAL0BBmoHOK6DgKEYds9wCjmIADUQP99n8ewXtzMHXkVRGxuIeaaIuV6IadmBfcgIjhRxCu+BF5mHxKyBXVVxCc6BO+WBDLmHj/4IrN6IJqAQqZCHoI0UQ1EYwmgYXM0gOpGBLi54cmEY0IIY4IMocQaBHwhRPkyC2GCI6r2BM1YIqowQ2s6BGXOBBL8I3l2I42QY8TAZA4oYsSQQG4SBT3eIgw4YTDKByh2JAoQYb+mDChqBgJeRDamBgCuYY2kQgTeTGm94sLMQQJcQU5hxH3eJGyBgf7t4IVSRAvaXb3RxDgNYgkyRCZ/7iLgSgR+aiTPjkQGHAFfkeQBpGTP5kQNykQgHiUA2GUBRaJChGKQsmUDMGPZheTsScQVjmIPXiQC0GUE2GO73QFUFmVWylrZTkRXnkQdYgQlIh47pCMVJleGdkQYGkS7CAdfjAUEOl8QrSXlWATdNeXBXGXxkaYN5GWA4GN02OYOLGWiClEa5kRZlCTCYGVe7eU0QSQiqkSZ/kPnZk3ejeVkiiX2LcEpDkUkyk8TjmXa1GXrqmTZqCSsVmbu4iZPtmTCEFTiAcHb2mbdec+TCmcBgGbjfeV/0CbwGl2D3CXv7l3pLB0y2kQyll3pGCZ06mJ3HCS2dmdgSd8YqmTxwRoOQEBACH5BAUEAP8ALAAAAACqAPAAAAj/AP8JHEiwoMGDCBMqXMjQoLGGECNKnEixosWLEh9i3Mixo8ePIEOKHEmy5EEIWEyqXMnSY7qWMGPKZOhhps2VqG7+q/CPl8B1OoMatHGQaEKj/8RMtKE0Yc6kTwm2E0q1ZNOQPAtmJXhr59aqYCFmrVDhKkExXy1WODeQ7UArAt2GnYuwadO0ZtN23JoG3NS4cunCTEORJ9qkAnnq5ciWZ+DFgiMLzDtQ72HIjA1illzVbtnPZkWytRCXbGDOHQkLzBfyMEG9mxteXVPwHFnUJWlzvHq5oNKyky2qPodE9z+3jU/j/lhzo2e0SkN/3FaZoPLluLOq/qdHYAjNE99A/6hsuy32kdIvpv+XUmD3jVbA7NR6/vyz+vjrf28IN79/gu+5xx5D2yF0Czjr/dcaRy8N1F5B37E2kRhNyUeggrsV6BEECVr0zBsYiqTbDwKl0eFE+52IUID07bdQVyFapOJNW2WVTw4xjhSCDWmYiNhMDTaERAgz5liRGBpGh1RCekiIlUFKHGPkSDwepCFIt8CY0G3/+CjQeFN+xE6XSAq0ZFJnEnSlQBYOtCZBQfr2Gjg/hvlRdNvZZeKbBVEXkZYsHtGVa8GlYdhisdmpEJJMDUQhmm7WOREEcQqExD+XIqRaaGmlqeiiaipEmFm0ZVrQfQRJWGmqiRXUJmLRKf/26Z8lRqdmaGseAZJxp/b3WnDzzRrRqD4WiSlEDxp0h0B+HqSHEgbdJamwCMlHGFFlqunltKcqxCJFazwU63xfeUqtQartiS5vSfF5EKoJQZtQPk4mZRiw50bE7lk9wmoQmCWR6Ntn+V40arv4UqSlQaZK19QbUm5pbL5IKaVuQq8mtLBFVgDsaKsFS+TulwN5jPFu8dXFbcgi6fGtQFoGuWxB3ZmcLp0sQ1QvRS5ClDFBcfxpxcg5Y9RdzwZ9l7HJBy3DEAQ4Fx1Spbw6SFs6Py97hxJbI4QF0gPp4avUJWGREmtVJ10QFmkzFIK8DJl7LtgJ6db2P3ezx+LM/0j/sRCq4ZJd0s4SwdtQCCwWJ3hHq/6j6z+E/wP3Qn4nlKxASsizuEiP6/p4QZUT1CyyB1nx8kETbw7RHXkb5LSlCL1kuOoQbZzQ5xpzlNJ9TNPO0Ma4FzS5pms3xDfeccyOkNy+B89Q5Xw3LlE2oaq8uO3/0G2qQl0ndN/xA4VuUORDbV7gz8z+M7pKcQT9j/v56OFu6lJnKn5D4g/PkBoCqaECRMyTmvQ8Aj6IUG8177FLpHzHkOEVcCT8A5XviMY3v92vIN0biP4ScoetbaMTR+jE/+rCFBNlK18DhNlF1keQByLkDtegzjWOAAN2HFBTecrZ5QZyC6LFyyNK2MY2/5SQgX+44x8ZZGDSfAgTvmUABphrCBMZeEGFbNBZXoviA8SXqWLRborLqOLqOHiQI1xjhC5U4kTE2JDJrW97klMCtFTAt5kVcIpqFMl3/KaEa3RwWSqQQhgliD7V6S+NHgljBwUpBf857XXEy6PjMnXFirCQIM0JoyDf9w/qOY2N/wig1HYIkUouZDvU4RpB1DBISUrET6lEIgEX+DZZEkSM5HNlRSoHSv1ZqBNck4Lf3Bc+XWLkikk8SAG19ABbhu+C2FMjHC2CSIPcoiZcUwIkJVJI2pnKlAcBpYGe0Yl/PNKcxlxIN8MJkdAlMyEagAfo0ikkDUZElcXsm0AeiP+FT/Jjn/TUGfcYMjNx/kM+7bkDP+gouXcG1CDOs2JF9JCOACk0G9t0ZS55OJCItjOKDkWIIBQSzcWNASJr8Kjxoii5LO5TBXGo5kMbolJlQemCR5DXCCs3TbKtEyIptMgGZxbImQpGiB3MnVEtoqtL9ukg65PpUlVSSTn+r6ZdyupU3eYdikALWsC8YfVUSFbBbZQi6EuJbo7Q04MgYWwc3eqGCvcPCORDCRtzV0k/RcqyjmRhdCsIW3vIUcLcwkJ4DBPdYPTTj2jJdl1RXBqi2ZXK/mOvIWvsTN6wn+1YtiCJzVchNRsSKQhMq5H6rO/alDHMlqQrTAstA0fLpsv/krYh8sHsbeUqkb7iDXmt4y1MJHSEfwoEq6pra0SU29GLdCJqzRXuQphLkc9tA7rSrS5IrmHQ7LZEjt6tyh2oG16WPOCs5VXJs9KpvPTq8hntdW9CekcRCDxDD5SyAAT2a5D4yvciYACDfSm1jWcMmL7/5YiBwQBf+xaYwftFcII9pAf4jgEUsFjCNzyQjv3Cd8If8fAYkuGAe7ghGeaYwgQwAGEJgzgi+wVFHWKxj0aEgQa0yEQ4wsEDD9j3xRsRMAwIkIV9bCEeW5jDKMKQCR2PwMcuBrJCIACDNpDAG17Ywj4IwuRMTIEE/JVyRZ5RgF6gAQ2P2Mc+4jEJgjQi/xwx6IN/xewtE2yACQ6IRZbZPIk+TyIemQiCLOZMZ4SwgxC9YIItHFBkPvs5DG4IAh4IXWiDZCACPqiDEWyBBn1sIQx+nsQW7lEMPECx0hFRRARM0AsjMIEJnbbxJMLQCH1I2hagQHVEdkGIM3CgF794NRqy4IZ9eCELaBiHBERxRF03hAxcEAAfOLCKXnwh2A5AgwMU7QJR0MHZQJXGCRCQixNQ+x122EA9RMFuFKDAFe49KUjy4IQT5KLciECENOxgBzrQAQV0AAYZ/iHvhpzOW9K9hh32IAABcIELodiDNJzgBGo4YQ8+aCa4ISKDhbOBDQ3nQy6kIW4u+IIIG/+XiAyAIY1QRJsL/+BDtH2R0ZQzRBHUAAbLWbAHlxNBAzafSAFc8A9q/CMXfHiFLwYi1aD/AwMo6DY1ciGAM8DC6RSpB9GdkItXvADrFEkGu6lxgmbAAewTgYO7qSGAPKB9IlUggCgQwIGzv10iyUDBCehx97SjgAV9n8gpvpCMwEuEG8kwg+ElcorFO14k3Gj84xnCDW5MviF2/4flbS55gmx+IRjQ+D+W4PRTWL7yldf85wtS+R70gSAl2DjqT2H6ytO+9qg/SAk6n3LbR/72tK8C7X9f+SoQBA5F7L3m4XAKOPweDtCP/u19L5DNX/0grxez5ZtPe+hj4B9XhwX/Br6PAeYPP/W8Nwjpq5J+Rdm++dcnSPYFcnXoD38g7Z+LOv5BhnLmqPGb93nQB34KEX/ll39hQQpnRwGalx+r93mSZ3z/YHq393TfZycMWBDxpxMIiH8EYXqqR3sTOIEAKBCNBwsbyBCwwHwNeB5LkIIykX6SV4EkWIOrdxC3BwcoOH/0ZxAoiAEr2IGckQgwMYMjCHwimIQEIYEDEX3/EH1nJ3ln530oiIL/0Ad9cH1ZCH5ViAFCOBOZhxD71xKNF4XAZ4ICYXdTCIXSN4XCt4QCwYQTCIRZWIV2eIfiJ4JVIYd0sYYW2IZhOIIJ8YXdhwFZeIh3OH7lhwGKd3hB/3EFMgGFx8d7p1AFUXh8CHGDCNF9OqiInjh+AwgWFMCDkhGIRZiDcFB+LGgRzQYSyacQpig1fNgRr3h5YUEGmoh1pPB0DUGKd7cENRB0sXcR64d1F2iLNpGBizcEDKGMyPiM/5ABs6iBj7cGsWiMMFgRXyhmkLgQ+AB6TpeNBCGOBdGIKTeM2miOQXeN0GgRx4ghlDgr7pBrCBGKN7GLBvF5RLiJ7Hh4IAgWYxgRrVgSwch7tTARm+cHLDOQAnFqBkGPIIGPAhGMKtGPcmWRHXGQCUaRZMgQ29iRHTEmV3gRwZiLM5EIJrkQGKkSErkRAycQigcD5CiF/9CSMaGPuv/UjXRRA/v4D37AkUVYH2FIjqimjnPRk8KSkiKRfRDZEkAZXtzVjuo3EGawkn03JgHpeET5Dw5pEGbwkVjXlc9YjHenlA85EEPgi4Gnlk5XcFLpEdewgT1geDoJEWL5X+9IEgz5lv9llo+3eVZpeFuZEGeXlwrhl3z5D1fgjHQ2mBTBmPS0fRhhlAXDk3NhhZFheYE5VTbpdJv5dmCZEI4JZJ8JFk3JW69nmDDxlIb3jQsRmiknkg8Fm4KhmmSTYRjSmYsTi30ACqdpE4NJmYLDhGypEzWXmIk5mo+HkcWJnM75nIb3mwYhetBZndZ5d9V0BYh5nYGnm+0ICt75dscgKZXTCI3UyZ3PeArXkBDbiXUPYJvoGZ+B90/L8JIMFBAAIfkEBQQA/wAsAAAAAKgA8AAACP8A/wkcSLCgwYMIEypcyLBgmoYQI0qcSLGixYsQK1jAyLGjx48gK6bZGLKkyZMoI94CkbKly5chb+WDSbOmTYbpftzcSdEGKp4Vnf0YA7RowocwbYj5Z4OpGKUI2x38KXDbD2cVzhndypVimgr/zr2BEPYc2K5oEZ4duPSfmApvBa5ti1HrwLMVwPJKy5ciWLj/1qJcatbKXrV9ExcUzBYkWK1xxYCjq7hywqVvMxekfBHwvzRW2mXNGtZyZcaLwXLmuLTCLSuBS+dFbRrjGpBiMnvGHDhuR88Q3oRdq9Vubb5rPd/tTZB2Q8AV9Dhablbu8cTOS64NYWyxwHPGryP/t95YYAiOa/Pdph5bvHvz688PTBdxLRJ5718iFV9BiZ6E2eUn0Wo1HUHQfwyBRYOADMonEYIGVYBUBYYxGBIWAn7lFjj7IdSUhRh9GBIYHUa0GlKgEQhiRyWG1OJEZ4mRxlK3TLbQiyua+BCON7UF14z/QABbjiZR1tZTDan4EWatPfNGgESK5NaUFa0n0S0LQffZUiFsE2VJdKHologMGRgRj+VNudQaOXw52EMyCoSmkhBhmSVdSKwBpZ1unpkbUnEKRKZCGC4EhkCHCvRMQYny9pZVfX60I2Vw7vjZQEBiRFZGvb3xDJSRJqkQZ7kZNJOXBqUDoZlBJmRlb3CB/7Vpc6FWZIOlVF7qVhqDkjUTSIUatNRedJUKaq03DvThkZgO5KWDBznIp0BKUJsrQaB1mBetyPrZYZh0IhSuSrD9Veq43TL07Za62gTGkK25lZdm6SbLFq7ssksgugghoZCTywnEb70OYSrjUrdexCOrB9kpnXfmHltvpkBmytGsEyG1RnejEvwRfQKBvNC0AzGMbcH/HPEqtx6nJQVCid7r1jbQtjwQxhc9oweE9pIcUVNxiqHEMQsNbDPJPI/cUBz/vEzQogLDaQXONpsULEE1F+S0VwL/E3PVHfm83qtXg4QiOD6DXVHaCP06EIQhZA3RpjWiqbZA7Exk8klYZP/9rt13l91QPnvnU21EyyiU9TNDqnt3RG4jdIdB/kpEtnmNKzTo4zdtfdB6hnOOUuUGTY5oi4cXlPhBv27Dsegnma6QnV9HlGcISpAOO0zVSpE61RC9jEQcxrBN0Oa7l/wPqgcxz1DSCsUhhfCiws627galDtIyUjAtxSIpQ50Q8rDvLdEd1coekRTLeL8IOAPdEijKYPP5kPg1+V669yo83ayuRnNTGoxXENNpzyTou0YnjtCJO/RPXICrl52MtzXZHZAhkVPIA66hhG2wAwadyMY11NeYOJEvXTwr0QWbNhASCsRz/1hhQpTQQSV04h8eKIEI0ScstWVQTgMsiPP/FjLE0kHkATGMITs80Al+/OMaSEweQXRSEAjJUCJX1NodPNeJHujhGuBQAgddOCbRRTAhZBwIDO+AvX88Y4tSsOA2MhAHpt1BfWaaH+cI+JJDOY2GMaxWNpg2qjOGykGGtIj6tAeGTrAvjkq4Yxz/4UTuXUaKNVFfGv6zjGXcsZPsg0clV3cQpPCxakXMokK2qJCH3BCUieskPOr4D1IeJID18lIHJ6IE/QmxlbdgBysFwjR+LIKQ9trdyiJSRIJkESmdsGEkBbKMRUzSlrszHxEVeRDtpQEMGIpmJLsHjxdiciEOWqEqRTLAZ9DwGv/4ZDlZGM9z8sWVd3yhGuYJ/zN7Ko8habzILWBgzn+oIRtXUlvt/hGsbZCumWiMyKIORZ9hHtSfF1knQabXTQtiywP5cJoUVODEFmK0IRAlSEpN6kzJ1VIKguDHy2TXxpMKRJvWiigME0If+nhpkvCzaUOWKZCarpIhm3JkHGcpVJwI5IcIuaLpfHkQLGDBTHeAR+b+YdSmgkR9O11DPm4YT3jsNCGn9GdXDbJTFxbqZSPFJPDQor3Q1fKBCElDIr1qkJTKEAlIqFYvEUq/5EH1Imtdq0p7qYRlEFao7EirRAhHOZUur3nV2kYcwOE240mWrxNxnpe24aXhXZBtewXtQASXkHzMRA9SWA8BF1o1ov9uhT5geMN5bmHK3cntH599CW9vIYVn8FZXWBrgQ4IbJQzhNC01ggCWbmGnIGLquKJjLkxekygxYTRRJAPvTb4ZVOoi5LjWFR0YptuVZ6BNTgKZll5V27CTOGyr9G3tQMQKkcOyFkNYQIIVWJvfomwjoMl7bpkU/I/DNuQIdyDJQBxsU8U+2CAMhrCEC1wRC0+4TFzl8EsY3GBwkFjEL8mHiVHMlRAMmMVbCQGCHwe9muCvIe7k2Y1h/JJ0bFi1c1UI1YL8jB236mZ6eC5teXwRnEEgyUwGCgRCYNsoo2RnEHjGGrAQZCuD5BkQeDIEwJAPPYBhyV7uCBiyHOYwp+P/CGAGc5fTXJEsF3nMRe6EHtocZjp/pMhrLvIz0vEMC9z5zn7uiJ3dDIoOoAENMiCGONwh6DkneiFyhoA76hALN2wBGcJoQDimUIZ0ZPnSOdMZDOqQhX1s4R/IGEM8MpGJcIzAA0ZGdUPOTIYNjOARW3h1PEzxjzDUOhw82JmuKfJkH9Th1/twdRgm8Y9JGDsT9+hArpedED1kgAOycEAsvCDtSZh7EvHYwhSKITJu45gZHDACE8S9j3hM+9xhaMQ9itEHd0skAr4ggBFsgQZ97OPe5g7DPmJQDC3w+D958wgZItCNXhhh4GhwQyPOPYlG6KMYeCCAQYjib4M8gBCE//DFBuTtgIJvIR7p1kcQ8GCLDUSx5AohggDOIABfvOMLv2ACGiaQhSzEwgG2kIAohIBzhmgAEXw4wQlCwQEW9OILBKiD1l0gClGgQBFNZ4gigJELBOSC6oj4xzvsQAc6oODtwCBC2BdyDTtII+pTD8UepOEEJ1CDDtSQhiJuPneEJMMOoRAAGwTABb1LAxiQP8EqMFD4hZwiGU5IPBsWj3c+CIADsKh8Q0TgBGnsIRSoDwUXuCAEOIi+IeJoe+lNn/gXvB4ip/iCCwTCBz684gyhv31DtMB1BHj+DLYXPuyL7/lmUF75DIFD13Oh+DxAHyLJEEUu+NAM11+fIeLQvv8ArP/96GufC88vv0KqoIUT5IEb6mdIB1jg/fgr5AVgP4X9E4IPMuxfIRlwBa7HDVeQAf9HEKcAT+rHDVWwEBhQArenf//ADadQgadAgRMIfwdxCn1QfwRxBTjHDSJIgRU4giaogf/QgKcQfAZBAWiBgshSBRZogiUoghVYBSI4gf+gf3DQb5ZBBi4IgbVygRRogwwIBzV4giMoEKcACn1RA/8ACkvwD6SQLjJohKcAB1qIAVqohTNoggORARKIFlcACh4oECBIJA2YghNYghUIBxgQhwURh1xYgwPBgltRheqwIhIIg2MIgzb4hgXhg3P4D0gIgwqRfjChiJYxhgL/sYaOuIMVKImTqIH6J4gFgYcGoYXv0QM0cYkF4YgSeIkWWIoYWIICAX99iBGwAAtIGIk8wQ2aaBSkKImG+IqXqIIScYY7uINw2IoLEXqw0Ad94IpzcBwY4IQwUYqiaBBjCIoC4XoSKI2kmIXW+IYY0IrF+A+tGHzaSIzECAsYAIuJeBJpqBCI6BL1532ux4ldeIu+eItIyIRMaIH0KIq/KI7d2I3gqI+tOI8QcY4g4YkMQQFVSBNc2IXvOBDN2IuuB4mjyBCXCAf7CI7FuI/dCJARQZAfIZAIQY47sYbOaBLYOIzhiJFxqJE8cZAK4XosaTNwCIdx2Ip0+IoZCBSz/2hT9niDA/GS+0cK6XiAKJGTuCeUFkEKU2iUBgEDBLVsHqmUFVECIDkQQwCVI1lyREkRQeluyqgQ18CLBAGW/saIBkGICEF5xzh3ZGWVbBkSYikeb/mIRHIFTbmJZMkTUDgQiTAQ3JCXBRGXH7mBGriVN8GRfWEGApEIe+kHC1GFVUiYJQGZRuGCB+EOIIGYCuGXIDGVkaIOVXkQgLkQMIgBaZkSjBmY+/eWWYgWIskR/seNBpGVlqGZ7uGTFlGX3JiU1yGZakMGZmkZthkSramD13EFjIiZNsGbXBGaRsGcJuGXtClUJdAHlsmWD7AMJfCZB0F51UkQPhicdIacBP/RCcroeuJZfnjYCWTgnJX3mwahm235mm05nx9oEafZdEJYeLipEO4gn/RplV2JFnv5n2DTnW65nwRaFANKX+x5E9HZMpTHnpxpFA9KX33gn7p2lw1BmQcBn7p2nhGBoAU2jhehoR4xobuDogfxoCD6EYaJSd6nogZhogmKajK6iS1RoVEWoCYhm/+QCE9Zo2oznGiBoSImgWZoE5woVO75n+nXpInRoLUCf6EXpEYxYzV6ozhHoweopW3ZokIqeqG5h/SJTdcXmiIappWHpftHeFapouB5e1J6fTWggKhpfxrggP8HmXH6fy9qlT56e8q5f8uQk14KfWRqlIH6f3kH+g8cKjoBAQAh+QQFBAD/ACwAAAAAqQDwAAAI/wD/CRxIsKDBgwgTKlzI0GC+Ww0jSpxIsaLFixgbnjNmI6PHjyBDirQo5l+akShTqlw5UYyxkixjypwpUowFmjhz6mxow9jOn0B1Vrjl85+zoEgPdjQIk6CNpjCfNmy6sCSqCv9QFayg9Z8eCxWOJh1bk6lIrOcEVhCDNYRPtGTHLq2qduDaf2zx1g2J9R/atWnX5LAbt/DUhFipikz77xzbc0fkGSYL8WLeu2pLKv54rkK7xtuONZ5MumHfyzD7Ju77sULac0oglJ5NN6FmlIzT8hp4rjdt2qxZ72VbEnPrxhWs7K6r+ndKLCChnhau9zheKyftMnbufLPflDDFWP8Rs50xde6/vRPUgzH7rfEIz6MHOTdmvo/ZwVhJuH0+7VvpIHQfRhVkB8Eb/iVYEXQVFSiQHo4oiFN2ZIVgW3ZuSajSGirJNpCFCHFIUQUOViCYhjnVlxGDBG4lxkkVICEZijK9KFBJKjbEIot8rbbNDzTSlMaL6s10B0GYJenIM0GqxM5JNlBIkZT/MMlXXWKwZYWHTbJ0Uhr1iZGjQxWBkRCT4ZGolnJd1njjmyuZWdARBmFFYmLgDNmmSCDilYaUUMYkp0J5CZSGFWMSROWeC91C5EE2mtRSQVz+U1llXhE04F4CvZdlYmYxOulAetr4aJZvLirQoKoKlI6VA23/84+shBGkX5GiVjQkhV+WBGhCmxYEa0EBVnXXSWIcmGtIgw4EE6//SFVQswwh0ZCIzmYH4XdrqblsRYk+S1Wklg6kRKYNUXnkrEwhmyFBxH27ULAREYlrQidVSpGp+QxmV7zyYoRjdQphypKpSIhoHMABM7RUlM5GTKSektpacU3I/nijndw2PNK97Hm0qKlKiHbajfd6HGpBrXbq6kLUSmTqlkhmpjK48BrEpb4TWQtpQTPHTPDNMj3Tp8sEDWuQhTzbeOhyB8mXq9AVhRxRZVT/swyhN36JHdFJ8ZifQlsbVCyc74FNE7YH8WzuHUqsexCP0+6n9rdiPGP3Qi3f/40QFhzSKxDbBmFh9T9SSCSnGCEg6DdLdFYd0dHPyCYGFkU93qQenIORRj6Za+6R4BPRehHnJiXMUMqiTyS3Qq8TJCvbIYTwjJkzti5R3yDJHfs/sWMBnX5A6j4RtaRXZHBCcRSUD53PgHM4Qqwb7zpBZydUNkFKdP/PGuBYievyYKs6vUA+M5T4mRJJ0bwS2VjdaqIqZ8/QuRetX9D2BiXu/j9xUIHLyGW9iNDqdwvRX0IUSJA7OFAJ17iDAEnlHfqpjXwhMR1ClKC/OzzgAd07Qg+UMEFFSepZBVwI/taHP5VsYxudYIc7jpCNa3RiIRYkWhowWJDEHQmBCAGiQf+2Brd/KCGGHijBDJSgQZPUh3ce4+EGzUVFgQhRfR481xHzAYNOLPEa1DMU2AiHtIu0MCFnPIgSlrEMB8bqCFhwXycg2K4UDoRJdNrGFRuyx4HcQQrLkIIbmXiEI/ADHOd6AEIoZseQFFFuUmiiQNbIRgda8ojZAIcfWdZIlKTRiAmRFRsFKYVS/hEecQAk8DpJKinO5BZHOJIG4sDGZfBDAxpYBD+0xkBW6oSBsAJkHPgRh1nqsnn88yVD1tVH2B0EDEcQpBsBSMtFDCSZA4FYI621DfxJ8pPXK5dALPRADtbSmsDrpS/ppkKPFCsN0IRbJ+b4x2XAw3/rpIkgGXL/C/YkEnh3sGeIlMnOizRTURDYxgOKGEiBKvMj6rzISaApkAfUUg0qwGYZWZk+hYDTjx9ViB5uiL9lYNQgkTNI1jzGM2whgVaSVGFEFQIBaykScWrIhkE6+lCBbIOnFylbGpsIBiw4EJB3EIROeyqST0qhhX+0YkLAQE5ASkEF4DgoUy0S0oM84xYQCEEnjppUTXZ1oyl0W6ymeBAfJiQEAdJDLP94h3tulaYVUedTQdlHZqpgb9+7K0FcWZFmruEI+Kvr7gSLkdg9NXZryIce01lCg0CRlUrzKLsW8rs1TPaPlWVlSkECVIXEVCBH6Cbcrno80a00IsmTHfc4u9ql/w6EsJo7WkxGu5AXMlEJzROjQSByWcZShKeyQgISOnEfwF6suMbFoIXIqBDh/aOmPtnhDg8C3YAVFCX2Q21CPJQGJPgLt2r77j9eqxMz3WIba7iFduU72O7mqrTinAl7LaWE4plkefbtklpvG5exvecYt0gwUxMMBjCg95XytQKTTgLgRjoYIvulSYLBIZvK8OrBD8WUnDJ8NTCAg8TWo65BVHwRFv8DC/nQpHHjktLnBVeZ+I1IjkVyBCTIeMYV2fE/BJe8YB2hEz8GskV4qxAmHyS1M1VyQ5xMpoZIVqtSlkk+lHCTLFdoG1T2ck70gIVOuFjMkqOIHrZxPjTnBP8Cz+jyjGOWWZpAIKF1vq6bZQJnOe95J894xmn/XLQ4E/oncB70oVcimzAvWiVGc/SjRSIbo8V20h8JtB4CXdQF5BnTGYHznZ+hBwjkIwSlHjCoKULqTQf6zkdwdeVW7ZFA2xrOpGZz5WZNa4zc7s5guDME1rxpMLS61xaxHa4hkA4PdKAM14CFB9IB51IjW82v1gM9ZBEDNzRAGB+YwghgwTlVX5tSleMcJf7hhn80AhLQaEQmwjGFMpDazWP4h24p4l89jEEPMHAFCR6xj3hsoRHK+Ec85h0OEsBgem0+NxHaKIN6TOARW8h4PCbB8YXTGwdY7jU/+EEEXxgBDVn/8IIXthAGjnNc3lMoxk3PvZCRc4IDRmCCA7KwD5a7fBJhaMQUgvACmjdEA93wBQGYYAs0eKHgP59EI+5RDAJowOgMiYAJemEEI4xjBG5oxM/D4IYgFEECYMR6QmBBiAhwoB45/7ob4hGGuu8jBkUYhwvgoPaEwKEZhGgGBzZQByM4AOVucIM+YuEAW7hAFKfoO0LgwAIB8IELHFiFHb5QByaQwAFMqIMERCGKekg+IZSQRi5ycYJQZP4dvdjAF76AgtrTQQunnzw1WM/6UIQCESxwgh2oQQc6UEMakc/9QbRgBz4IgAvQD8UepAEMYDgBGCegh/IRcop6AIMPbHiF/wD+wQdpIGAPJxDAC5K/fYPAAQfACAUX/vF8PjhfAHlgf/sNIg46XF8a0sACexAKApAM+6cQcEAALkANoXB5fPAKu3CAC6EFRoAC//AKbMAHZ4ABEqgQ4uACKMAFZyAAbFAO+teBBXEKvxCCI/gKfYCCCoEDoiCCAlAOVQCDCNEJeSAKD1iAOHgQPfAPpzCDbGACsPCDBnFTv8AFbFB0SFgQ+CAQ4hAKq/CEB8EN/zCFBmiFBPGC/wAH+UcQJ4iCGEABAnEKY1gYFJABaoOF3JCGBwEHV3CGpAEKfoOFQngKb8gNVbCH3ICHKagOWAiHP/GCJ8iBKvOHiriHeriIiv84EKTwDw8QeYS4E3x3N3ioh2j4hqdQBacAB33YiI84EH2wiXERiY+jiKK4iZzIiIs4EGj4D4AIFGSgEOqQiH+4irmIhpuoh334iHCAiLQBC8IYF4P4hQMxiwZxjAXhhqrYiXAQjBgwjdMYjZ8IB2ZgBnooEMVYGnMYFOx3gykoi24ohOaIh+LojK7oiNc4EMV4hP8AC7AAB/pHjwtxiSjhhZPBfrFIif7oj7L4j3g4kKNYjsnIi/jIEIiojKRRizpBj7zIiwQxiwNpjsn3hwLBkMsoi//QjQpBjBgAihppEBkwkiwBjwnCfnxHiQEJi3Q4EFUQjPKojwZxhPJIjNH/aI4L4ZEYYZJkEYxfGI18N5TRGJI5mZOUSJRCuJJ5+IloSI8QeY2w0Ad9cJPwaJUYAJJZiQGNiBN9wJOTkZMCgY8JORD4GHlimYdmaZEumXxTWZVTOY3ymJU3uZVTCQuVOBLcYIb+UZZlOZaxSBDiKBCD+Q/iWJgDYQZfmJV9cAVfqZV0uZV94A4eMBE3hBF22BB5qTKfCAvuAApwaZd0OZdgKXmR5wEeMJNUSZrUaI2biRM+KTpw8IIwcAUhGZKfiJHcUAM0QZMIkZmdNAQuiYyRx5s08Y1oJpxAcZlc6BCl2ZwJgZgSyJwJgZzQORCg8JqYVgIYMQd/eZ3geTfS/ykh7oCAzzkWqHgQaDieCVGRCuKQCGGdMYGPNeAH/5CeV/gPiSCYalOeA+EO8MkSc5CRCmGcKPidKFELjaScFsGgO1GJsWk92kkaE0obSyAQfEkQDloQZhChOVGhCgGiv1GGBSSihuEOfKeYHUmKQYGfxoWSOoGKHmoYCDoTKsqGwDkSlUlraYeMFlED+/kPBrpqKjoQMLAQRRqeSmqF8rl950kQR3qAebmhBPGkHUid/omCTYoQWWqFIad2vskQOZqg/2CfSyo6W/oRVupl7NkQUXqmmolpYRoRNXptX3kRdWoRt8hYVAqeeYqA12miFdEJSapMgjqnKcEOyrSmB5XBqBHRpYLFdzAKpxEhqA0RpAihDpAKZBdKqSsBBz3KVJP6kX86EooqWJYaE4V6EKP6OLAwpl04FpvqS45aGjNKNI35gm36Ew9wqyiYoZ4arMI6rEsaoOH5pcSarITmqzB4RYmQncoarUZHCjMXhxy5pK3KhYgqgVGYqWeaAdsqrWqHQGTArOJ6bnxHnVyYmYq0q2oTEAAh+QQFBAD/ACwAAAAAqgDwAAAI/wD/CRxIsKDBgwgTKlzI0GC6Hw0jSpxIsaLFixgljkmXsaPHjyBDXqyABYLIkyhTqqRYYQ2vlTBjyjx5Lh+YmThz6mx4DsStnUAtogqK0dk/G0STUhSDlKCYgk2ZNrTB9KlAqk0HDm33tILBCkPFWNH2z6vSsx7NFrSq8lwFMW+tsEWLdi5DuALxvv2qFqPbcwTfnktjpZ1AwHQTT+xr0K7ItxUIm2WMWLHlg2bhai7L2WNlgZDBvGF8ubTCp6gHpsYbEjKEN39Jm54dGDXkvo5H/oP7zFHBCm5pg8x9kW1q1XnzeiVe0bAeY14//5MuXLFszI9DtCIYvDpMkydtn/+cvCbHwNjdvYtcA3IvaJWT88n7DZi6esvXW4NGAhH7/fAipfHMP+ARxF5Gk21zDEL2/efggQaFsNBeXhXooEoHMheShAzpQdxbaZT1Bg0X/scRQ1hgFFlZVrxU4kwhgnQgBBouFpkYYqHzIkr5NOZdGjhaESNCP+2YUYhAAnlUXWp5heQbNRrpkVVDRmSXHhhtk5CTYhAWpZTFOfVUlQxB+BGWnQ0EpGhfgllcGmTaQOZBPaK0l1Vd/iNafm5alKKY/yiJUZEnAfnMG30WOmSMxiHVppkDnZjQgNiZBaQe/iRa6G4xIpWkmj4eRKieAyFRkKQLbSZGCMZomlKeeWX/tZtBQ0JaEIcCHSGQhVoepFde5SXnakZFLtqlXWMGCtOfk+GZj62zRjtsQ2lkJahqSCbU6z+4XqSEsk6VJQYS8mzmXpvTFqSkoJ8SNCdBaB7U7VJ5Kbibe+l+BKdx78IpEaoI3YEQXmI4MqBtqfGZr7u0zopakrDmZFUFb1ho3MJTcqoQwERihKcVN72HLsbqvsvQM5QiFPKbu7WIHGQkW8SvQ5HOlCdhLvoXM0x6xEvRt3pY6NQtXQqJ2cg7Co3RM/MmZLLMRN9ixc4oPZ2Q0gQJTFAcERENxtRUo4S1QX8SqNAd38qbENEQgB12SCsb6FHad6VB9KEMyfp2RGvU/0nnQSs3HRF4RIfg294nQUuQqQql/I8UDEmYzk1wsoq4ZRxLZNItaazR6uVoMW42QtvC+w9HYKSRj3mgJ6QrRn4fVPZBkA+0DEH5xK7HgBCkQW7rFI0KVO2mP3PLNv0BL5LoARsUd0K3F/Tn1wsqX9HsBhGf/eMEYa39QXdsoysWeliB5dNIg156QXTTrZD7CaF9zREhgFP9ktYPJPTzEa0P0h13uMY22MGOGYwBSem73OwY9z2GAPAf8JPIt5QAA3fMIB/peJrV8teRCEKwIFpbBgAFpoROVBAcR2CHpOyit73ZrSFa8yBIliEFACrhhp0g4AyOcAQMRgtWG3QV9v8YlpBvCayBEhkiQaSwDBEKbBtQ5GE2OoGEFALPcQIZg0BeCMOBaK0gSJQIDUeoBChu4w5T7EQn1hLEacXuZxj5YkKkQMc61vCGD1hGNj7YidcR8XKCG8gNOxiRGzKxiWO84R3ikI0RfjBW+eOc8BaiBDnO8ZECYV7WINdEfvADkXFQQzZo+A9Lggt4nGsjQWQYvzAKRAl0vEMnNRAHDfBDECqIw+1MycGF8PIk+YBlE+n4jzjww5iC2CMiG9bLIsoEljVkIgCXYUt47PEf0VtL/lQpEFd2BG3fqiEAmagCfnDvINwMm9/858tSHiRtExRI3G5YydrVcBnlrGEzFaL/ONKdpIzbSJvA7qACcGRznxZh5UfMeIcHpE0K8OAaQhvCTq258g5SqGT8iqjRBwhsGRGd6Ed+qdH3DeQZ86zkOJsY0oGwE6F+lMkbA/o4jDZRBd6caIqQoEmFgu+nCQHDEQw5TZD+UqQKeakzu9mQIhnxo/xQAVKfCbmqWnQhsSyqVF06VYsc1Z0WCagSrvE4fFJrohx5o7YE8lWFgieYg2ziNbu6kDXE9GwGGehE1jDIxzFyIK9LJ10jArm+stWkjxPlYEtDz1KqYQb/UGrY+AcTLfn0bxAcpBLiAI6BxG2SiFNrRiQb1lJuQw1uW8jYFpsrhYjusgAtYza2JVjW/0akiqXC5EG2UcV8xAFatR3WXYmiSYIcwVTks59AQDuQW1A2ZsPNyHP/8SfcCoS0epIaFhHaz5CsViE/uYXUegeqZvpxukEp1i3A0TtJ/sO5nLMtSghFWX+l4WvTde/O0OvZsxTpv19r7ikDxVzE8Zco4m1bsQj83hjFV3nOze5NDiwTu5VPwPJdCBjAEOECO2/DIAaxqG4RAkQV5Lt09VsPunsQ9vSIPbOzFRawcITUZhgt+TjCNmx844pE9yI8LGmPI/JjhRS5IDm+gwWQWtyONBkhoqXTEdA2ZItEGXb5kMIaq3yW3FnhyFyeSQiwcIcrszjMZwqBBQKJ5phwBP9lSsCSz9qMkwFZYM50RXFBtksgPgskXnqGAASWTOegmGQbmSt0TG5CaEXrJB3pwK6jRQIBMKTjc5OeiaD1AOZMh+QZEAhBpz39kWc85Mqk9u4zsHDmVHcEZflgs6tL/Yx8JG/WKNndEfCMa5CgDAl+7rVFQA0GlEHAGMEW9kSCBgGUoWwboFb20kLgbEE32wKg7hmdtZ0RPWgRXnoIQc96Noae3fkHPZO1QW6dRZCwGyPf/gevHSTCZRDB3vVuKDgAeG8iSFsi/FCDJz0pcDWowZYDD7g5/82QhA+cCC+oByUeYI4CLGPgDF+Iw/lBBFc44B5uGMAfwjEFHrzg4gv/z/hBHsBylhegHgLZxxaeoI1GZILkw8DHVxkOh1PAAQ6w6MUIHrEFSPwjHpOYRBhuHg4eVEHlCDkFN7gBh3L8IgtE38IWwpD0ScTj5vcgBtQPcoqy04MDJEBDFrwgc6533eZTCMIpxm4QbpzCF6tgAhMckIV9xMPtSQ/DFqZQjDLQvSBUJwQH6mAEW4yA7YBP+hbuUQwmHL4gfYiACTbABAmMYwRuaETXve6GIBTBCHO/vECSEYFu+KAeRtA76P8ehniUHg+2cEHqVQ8LNhCiGT74AuPHoXY3uCELIxiHBFxAgN1fHg6hEAAfuMCBVdjhC78wgixkwYQ6iEIUKIC5/+oHgoNcmP8E1F/FO3qxATq4nw4ooEYyxj+QZFAjFyfAfyg4gAgWAMMOTmAHdEAN7wAH9CcQp1APwMAHAtCAXBAKeyAN0gAMwCANoSACBzgQcLAB0sAFbMAG/yB9uSANe8CArpCBBAEL/hcKXBCCXMAHDCgAeeB8GVgCL0AHFSgNLLAHexB9GIiCBQEHdYACPcgFXCAAZ+ADQHgQyeACe4CEuPAKZ0APS2gQHVAHuYCEZ/AKvkCDVfgPdSANWjiFX1gQp/ALTjCGsFCGaygQVSAO1ICEr1AOibEEgwUKAkF1KCCHbZgUV1B3SNUDeXgKX8AFryAET6cUpFAQeIhUZP/1D9zwD1rABWfQh2VIBpC4iOLAB6swfomoED/3DzXwD3DAAVQ4dokYiVMXiU8XiQSBAX0wEKdACV6obGVnd6uYi1P3D2Uni6DgirxohkphgG+Di1Kni3ZXdre4iwIRi7PxiTuDjLloBmZwjLi4i6O4e8QoE+rQEBSwN2VXBVNXdtUojcjIi8RYi/8giCHhjAwximihjgcBjHOnirwIjK4IjJCYi6dQjbf4j9I4d1UAC/poEEOwE98YFD7Hi8oYjMrYc73Yi6ookPVYj/t4jVJnjeLYj+H4kD+HARjwc8s4dYt4BbDQc9bTiwZRi7sXiSq5j7IIif/wifZIij03dT3/t40Y8Ir/gAFDAAeuWAUYAI0oYYeJAI4EkY9kB4lSBwd9sIY7qRDu0AdwYAZ5qBD4cJAxsY1E8XNe+ZXEaIChiJJzZ4DOJ48IKBBWmYdU9w/uwBCw0AfucAU/iZYDEZUWwZXewZV6SYrBiJIi2ZM5+ZANWZZ+iYCphwFXMJXuKBBrCAuQiQGQCZl94AFauRB2mBKLmBh6uY3OZ5bBuJQMyZDh6JcQ+ZDuwJjuAAPs4A6wIJmv+ZqSCZKQOQQ7uZYncZkLY3cEsXt2+XTOl5pjAAqrCQNP2QfIOZm0OZsoeXmSCQrEiZxXAAMwYJKTGZkgCZQoUQKtU5AVYQaxWEEV/3QFT4mdkfmatxgR8VZXDVGNE7WTMOAB12me2PlzRLkQjYkRLklXZeeVILmcEHmfH4EPDNGIi+WSZTeb5ciME2GJFuGgtrWfeBkUZgChXeWdHzGhBaGhBWGhZXiXfUl/f4gQOxmi/2GXUZeU3tGNCfGWMZEIvDkRm6miVGOgAgEKCWkQIyoSmwmPA7GIGLpY7JgoM2oQJrojLqoQIYkRR7oSKGoZT9oRHMoQQbqXYJKQmNihCZF6URoTVQo8NpoYR3mUBEGmHGSJV6ChXZoSa7oTU7oSTUqiMeEHCFEDi+ijXbWNi7kS+TmmZopmxIObFDGKf1oQHuBo20hWWboQO/9Kd4n6of/goQMRppBKEDBwedwgqQaRo6oXpxCKm/l5gLopENx5EqNIp6y1nh/RqGX4iFXIqgxxqeM3qpVKd1+KmbWagZq6EHEKiLkaEYu6WG14qygRrAZBqQfoDluWEIVaaNzwpiHBDdfQq8ojlr9KrTghq/I1d31ArCgYlw7SA8gqX+MaEiyaEOV6Obt6EOuqbAT5ItB6OQJ6H4J6gLCKeL3UCSZZGvdaEDVQrxzUpjBxBwJLf8aKEN6ace3arOOHrb/amw8LqQCbq5kZsRZ7sRWRARfbrxg7fvHasSB7sXGJpxnIDQ+QEAdbq6Uasr9KAfPKsku4spV6BSlXsOkCEhAAIfkEBQQA/wAsAAAAAKoA8AAACP8A/wkcSLCgwYMIEypcyNCgGGNiGkqcSLGixYsYM0p8qLGjx48gQ2a8ZayCyJMoU6qsmAbEypcwY6IE41KmzZs4G95ak7MnRhsUgfr85+yfB3lDk1a0EXFhRKEWmzYViGpqQpMVQoAwqbTrx6lTsaqscI5shTWXznldi9HqP64D3YY8R/ffuTVI4Q5Uy7bvwQpirHKFKzejybJvyx5BWtevzzQarUrlWpgi2beHDx855rjzQr2DBw/Uq5HvWzEVkBwzTdqza4Fi/0VsKhpkWdTb5FTYbfe1SMgC8/H8SBhw7LeyW2M0boFGweO+HdOOa1w26pNpKiihYXpv9O+An6f/RP2GV0Lg39OvzF5efUwsNrEMLwjhInt0BLu7/54OzEAkv4nxBnoEKbdfZ89UpAdDJqUhhhUEHrjfggNReBCADe0WWBpvtCPhSfChVN9AIRaERQgIbZPhP2lwWNmHITn4IkZgRLgRQrulccsbM8IYmV8Y/pXjji9C5eNFYjg4kI09tabhPxC8ceRLNvYoUBr+EZRORioehJpJYkQ5pUroASeGUD2iaNEtFfGWxjOOjImSg0xFBBxkVq5U3Zey6eGPnCGhOFWETCKJEJsKgQmmbCEYA+icVwpkpFBGIgRfoYZiBlijERn4aEVJEoRpQaMadERBCRakREFyibFGDp+u/5Rkq5LKNlA+BCEq0Jb/IbTqX6jRdhasvNka60cOoudWqBadehFh+SAVLGzHRkUqiwNVmlGJThU4mhhIyDOtotVK5MFBZiZL0IypHmRhZEj8EJ6teZa7bqTXXikVgdwi1G5k23BmkKf2IuTWnXFBVqpKgSkhMGz1FkxRoan+axCmQS7koCMjXoecxG0ZyxCvsrIooHMEg+xTlj/e8iDLH4usckcWE6RmQ3cQlHMIJDskkIDmFRjxkTBn9Iwe7yqEqK4C5Wxti1YEPfNHTP9zc78DFT0iQsv803W3t3BY9dQd9fyPfAbdnNAdv04k1T9hQ0j2SyXielGXDQUG946jLv/s49YFsWPRfAQN1/YzgOu8EBYUZmknGFbMfZLd/1D+0oLPsBnYLZBLzpDgCSVekLMSWSwFRWHDLabnKOFq+UCnX5QxunA/IyXrCL3+GgT+3WI77imRrupCbcf+j/EI9a5HnMBnJLxAeCOEvEBjGxSHQTzpkc4tFTxTUvMVqZ2S0wJNf3wn+TDugTO3gOBMyuBzORD5CtHPNfQAonKUJ86gEn9C1fuI/crHtTicjm2dOMIY2PGDLuzGf6z630AIF72KtO1+B1nGMqRwBwRiQQnycEb/IEgQbU2NSYRTCfmkoITYSUGDG2SbErZxhGUYwwM2qAAqbGAkvxXMb78aYEj/pBAHDXJQhjPkxxtCxMOf1WpmKcyVQk5nPPMJRAn2u+BCpPBCI3bwi9mwQgmwwCtm/c+HKZpfQYS4thYuQwNFhOEyVACOOyAhHx4IoAQrsg0tGsSPBskZFr2mAX4sIw5wjAMdWYgEPTBtaMeqHoAqSJBBooSLp9PgHYh4SHgUMWekU1LzFDaRTf4KkFdcI0M42MV/dPCNcYAHOJrWiT1S7yJWVGPTjofKpq2qhYhcxis1KMtd2lJHL1lVLgvCxZx1UZNzVAgky4VGi7DRVy18ISGJOcuDmFByY/NjL6U3kLaN84qb1KTX5qjB69nyIEfo0ikD+Y9zrk0hSshn7O6g/0EVcNBg77zIOSmpkC5J4QHrVME1Wac7fOoSJvlsGj/5odCArmShC1FRPp3JTzX403hYs2hSftm0ZXhUpB6x50Ml8s+JZgOlCDkVQVVJToMsc43Z7OhLYYqQ2QkQlcCRYfleqIad8jQhPmWI/TZJ04PoE4ubVMMMBJJUmDYUdgOZqUZYyDYpSPWoBtlaVSuJM1Rqz3TN5MdUbfm8g4DBbARJqh+pKBHCRXST/OgmWHNHubEiJGf2Mx+3IkrUyO3VJhi9IhalEEbwiW4tWnzeqraxjThISY+HRerwPKIiysYhB5jF3alCOxG/arWg/0DCGsDxA9JmdiFXtUg+jrCGZ/9Y4WGvhUkFAQmBW1jhGQRKHfhie5LhHCFIfs2Vb2smwZDKJLmiSoMVIAAZ10pMfFK8SQhKpAfekSpst7gFOMBQNevOrGgvAYN6oSQQ9cIsvHDTkXhrVBDwSrB3MnGvfv2z3vdyzgr+QWZ991je9oJkv//Qb4L5K6r/8oJpAhZw8ziHKPKmZL8IZjB+wwuByKGHTeZFae9YpuEFLxi9WcMw9Xxn2NyCSCBrQBtBnIsFLORDry7uymyRgGMJtpUiPzbVR46Qj060OMc2+TGRt3FkH58kyB45QjybjOQhV0TKTK6yjvOxDQtoWSk17oSjvjwUpBGZzBphbumecYQFoNn/J894Rj6wK1L0PlYgj0VcQ+Dqr8r94M09gQCbkwbomNSnkYW+CQTqYww1J3om/rEAnx+NEj1vg9CUFhEE0iHpTMNE0P/wsqdfEudQT3rUH+nuP06LapolSNStrnR9YB1rkTwj0rUWUTqewepcW6Q+z6C1rz2SID1A98t/ngimC0KhBbFDGKkGybIt4uhPCXMZD0DosD/CD4Eso8fbrgg/xk1uYYb7ImpIN7nHvQwrjPvcE8n2HeT9gHk/4BrZ1ja8FXIKOJzi3//2NxwowAo4+PsU+07IKbixcIBz4+HcWEIfqsBwbiQcIQx3+MIzDg0MQPzhFzfIw6uw8VOQvAwk/yjAIMpAcZCHfCAPdzg3xCELNNzDDX+gQjjuwQOTv3wgAAd4B+oQCzdsoRFzQEYmwhGOYFD85/+oOMNFUI8J7GML/4jHPyYxiUYw/R5VgLrDYdEGYnjj6lvYAtcnEQavhyMIYX95zE9Rjg2MYASP2Mc+GrF2ti/9HiSAOjeqAAsTfMEBDohF3uPR90nEowH3KAbC5X6KF3RjA0yQgAOycPUw9D0MbghCEcrwc4YrghCrqIMRbIEGfezD82uPR+TxIAvB+yACzdiAEVaPhixswfNhiEfo8WCLOkD9H+UgBCE40AvVMyHxbtiHG7KAhnFIwAXJOD4HuCAALnChDXb4Qv8dno8GB2ReFKJAQQeOXwBpnCAXoeACB3zQhndsYANf+AId9u8EcRwfAxuAALmQCycgfxyACCzwDnbgBHZAB9TgChb3c7XUAdRwAnxwgd4XCnsgDdIADE4ADKGwfscnECLgBFzABijYfScgDbmwBycgAHkwggRRDyAoAGwgAALAB6HABzYYg0MRgUd1Cl/gBNKwB4gQCkjIfSIggwXBDR1AAMCwB1IYCjboA5N3E6BgEKRwVDNnBMAgAK9wBoSAC2dADz0BhAJxBSilb/9QBb9AB1xwBmeAC7jQDHAQE9xwBWSAEKCAAShFAQRxCh2AAnwgh2T4Akx4EDPnAoU4h2f/AAtdsYeHxXC/cAKG2A1++BI1oBCZyFNqCHPJIA1yWIYqkQgNgQF9AFafOBDi4ARyaAJXeBJLUGiTZ3FVYAdyiIgpIYlvBgepGHUCUQ9h+IsZEG4WF4EWt4UGcQo9EIvJwAaKEIsgoYw8BXFR93EQVwPU+A+kQAZXsHACUQbNkH0osYnuIY04sXHYuI5mYAYDAQdkAISnIAToODXSWI/9FndA1xEW128bp43ryA1mMAQEaQboeAr+RxAloBGz2BD1mI5BF5ECgXD/9g/g2I/ACHMLEYH3WJABiY0DOQRw4I5NKEEHCYzg+G/92HAQp44oaZEwd4xwUJD/ZpAfqY4D/+mOdygQaDgQWagSP3kgx4hxPHmMHweT6hhzHuAB/jYEY6AHQ8CSUvdxc2AGd3gFkAg8BreVW/kPO3mHO0mRBaGPDTGUA7GUHjAEGDAGHhBwGPCWGMCV/0Zyc2CRvxgSPakeO/mOFOlvXumHYhmY9wiTe5kQ7UiQIomK/+AO/+CHmeiHBkcQjBkSZCkhkxeW+0iYFglwXhmRnEmSsTh5ojkERuEBY/APd1kQkAgLbxmZMoYQk9kQhYkQD+kboamPV0hygeiVnSmRnVkQY5CaApGVBIEBrHmc/4AUCdEHxOkRs+katZmRCgeT/2CQbWgQJOdwXmlwxmmcw7mabwkL4v85nn3AmHDQnAWxignRCZ2IEOoZHZV5EoUZdxwJB3BpnLBwBe5wBcx5n33wn6y5cRmBngbhh3UZhOPJmsbZB1fQoP8JoPjplyF3CviJn+LJoA7KnwqKAQu3jQbxnANBoF/Wb/cZng/qoA/ql3npnFMiodOZEhkXnibKn/9Jo3EJoh1hn36Rl6aIEiuaERlnn/25oMwpnn5IkhXBiwfxnilhjgRRCxORjNHJFgjnjg3Xb3vZngrhDkF5hgLhoVNzLtIpEHuJo2zBDWaKlwchlo/SpQhBmhmhpVQ6pTcRnygBpw0BpkPRoxZBpzKhpxIBAwIBiATRhwyRponIkyrjpyr/wZgiKhGziaQy4Qf7IacqgaiJ2hBqeJeMShFiKhA96qTA86MUAadfUxCSqhCJsKr/IKqeVpi1JKgIkaoXl5q1BJmZuhANyW8jeJdKum+WmqsSgaeZ+Q9MGmukWhDBOhDHCnXCuW+nKawEkazSChPN+nKxCI8yKKvVCnU6ihHLSpuAhqk4QaiHRasyYa5LmqkwsJDdShH4wFNs+q4aQa4T4aaH9ainSK8v8awGwa05dq0g8avdaga1xK8TcZ57Za8oEa6N2akIqzJwkAE/mZX56RX/uRCkwLAgo68Re45M6LAC4api97ESga7dKrAme3H4urIGsav8CrMuC3UYwIZaL+iyJDuzOrtvp4qwxYgQ/np8pHANO0sQP1u0IVu0PfCunUgGnQCxL6cBrkSwuBMQACH5BAUEAP8ALAAAAACqAPAAAAj/AP8JHEiwoMGDCBMqXMjQ4DksvBpKnEixosWLGDNKPLcmosaPIEOKHHlRTI40JFOqXMmyYoV8NlrKnEkzJcpbNXPq3NnwHIiYPINWBCoUozNjRIsqxZhUzEGnCcUktQGVKFSo/1AlrPAG3dKvKisIdCoGa8ZzAtGKRUvwXFexBdmC3Zm0oZgKcAfeHZhXJFuxgN2ikzu3sMu7ZP9h7XuR8L+1abl6NbwUp8W8ZAE/TgyyL2ZHKCmLttv3qlmRec+JTfNG2z+0sEfLfqr4McHTqG2zbsd3dss1+UTuZVwQ8cjVb9pVYOvY90oPqE/vFSgW90Wxt5LHdc5dL3XvYf9l/3eal3h3ytMVW4/q8h+YN2Kan3e+XmG66+61vzY/f/Z9CARtQxJe7/HW34EE3UdRCBLhBYF+CKoUXEsMNiSgQBUqhFcFD0Y4U2gkZUhQCFggpMREDkJYEIgeaiQGix+V+FF9FYjxzBstsgTjP3VJtEZOeD3jSEKW5YhRGi9Spd5OAP5z4lgIbajHkEauVB9DYjQ5kJYVKfFkb4vVqIc/VVpZ2z8oKSnRhBSBsVCNBuElxpRlpvTiiyi9uCRDP7KZkZ/fmSUmmXWGVCJKSAoEYlk8fhTaaW4qRJ5tcoZAaKHCSVVbooiCp9CPEkW61WZn1mgppiOxCFWiaFaVERIEcf+JJWanopoqVjGx2ONAoCKkx0BHhCTGGsacaeuRY8F4Z6eetoTVcIqt0Upxx2ZklqaJXgnSl2jyRV5ZNUrrHX/VCtSrQY8yq2iaFLHa2Vj55FDuR0DpqWdxi6rELbXwysuYtvOuSFBoID7aqlBixJtewBitB/CvM0qqWD6XQFkbwAwjlMaOBolKE1lIyLOwbRlPlGejIBVJULAVgSzPQeSWPBLECSlY0JO/emyQy7fJLJIez1ik874UlSWGMS/7rBLNIsZakMdEF12WMT8ozdIaMiKk8z93OGmRqmVtU7XVKmXNa0uLhn0M2RqJKiOgAsGtR6RNN5Rh2mJYsDbbCJn/fZDNcf/DckGDN7TMQnrUbfQ2e/N9kMoFAU5QcHBTdHhCfo8Frt6OZ3QusBZJzpCIqJR+FA3OxNw5RYUPJIVFr3t9xOcC3WIDXke1o0rqqyfEcUaQc33Q5V0jdHsFR3UxiyfrqN77QJULFHVGy8QhUOz5rBHCGGDc7owFXUiyewVaPS/REbBKVLxAojd0hxLb5IPFM0ieY0ETsziTevnmF1T3Qtx6H0ikEAcp3OEaWEjH7RxhA/2Rr3Srk9zWZHI5g0jhcBpYxjLu0Il8QMAGb4gIXkq3q/4ZZH0LiV1DVMgtAi5DA3FYBvyO8AwreMQGNkgDUH5XsuC5DyMsHIgS/1AohSJqEIYavAMSZjCGjTmRhyYcCAqFt5Ii/uOCGuRHDKWQjRCA4RZg1KGioriQO5gRIVLYV9dolxADvg6LGtRgNo6gBzCCsXc0m0gQpUeSZRTRilwzYjYs8I/7pOEWGLMVGw8Jo+kd5EIJmaJCTvRHIxrwDlz8Rycq5K7+/ap1J3RkSP64DSUc7pLZiB3gSqg0H5YRdhMpYBFPFMdlZENjq4MiFT8iyZsVxI+ANKAtX7evRDpOlD+8yB//cbiuqUAgvVydK0WCTIKsT5YXhOYyVNBMMj7ylRJRggqjeRBsXu8fKjCgNw2SPoxEDZIEmWbxlnkHW57xINCJYjtBUv/KivQzjZisZza+lEfHsRGAIiEnQdJ4RSk8wJ4qLMg01zlENIrTkRgVIiWLKFABHnSdFkWIAAeIyT8KFKQaiSbRItoQcRKQo8uYwT/2Gc/+/YimCZneSBnSPgNSsoB30IBMUToQmsFzJaIEaEOlwI+hEhUhkDzqK7vGUq8xZJZmjINTn7qycBokgEB00hC1ytWEgDKSFwkBBD55My/dIQ7g+CjZoocQuElViF9dH7eIBjcvidMAZSWIqNYwuLMqJHYK/cdB07gNKeAosDWpqmJN5KVLQZYhhlXJNpCwjWJdViN3vciJkJAPPeRjWlGka0UyC9WvLuQZYIjXOif4EVD/oi+nBDnRDAcCxiPIy3zBYW1NIKlbJ23juLMbyCF9W9PPLgQnWvofy47rV84i4QhHyF6FInWLNCDhtwJzrkY4u9nrZld7egCae7jb3VuE7HmZe1xLIFYiv4Hhvm7CiWW6a4wfHbJb/YPcF4MSqQKLR1G32EbSANwtXWZswLyViR3jqTOP2VHBBcOJg5Umqgm6qcC0JZId9XvH2kG4dmg6pAUW3N4x9s7A68Wve2askRHbWL8HLtJNcCI2g0yUqyWOMI7veOMi3zieOHHE2IjaKyz8qFdslKtBsPYPJ08ECyWygnDFm5N8BEsKnjUfTimyzzH/Q7Wr9TI4OvFUM2sE/5RoNgh2gwOOLXN5tRbJB53tfGeZZPcfde7zUuQHaEEvBcv/sIKUDU2hX73hf88LGnfS66SCMjonEACQBSxtPprJ6h+SVsmnFfIMAF0oxJdeSan/IYxUBwUCQSOkq3eyalnPGtOmvrVOYP0PW+taJpkGkDFC/euWACgdvi42S2o9amWPRNJhdvZKAKSHaEs7JQAKgbWvPbN/6CHZ3A4Jr9Ox7XB/ZK2gBre5NYLuf5T70r8aA0sS9w92CIPTB8F3S/IJ0mUQ4R8PsMK6R8IPfjATHAMXScH/QQSEJxwkC1+Gwx/Oy39cg+IgOQUc/nEFaGBcI9w4xT/6sISPZ4Qb3P8YeclNPhGUn+IUKK/CFdzBcom4/BRVgDk3rsCKlNdcISiPOc5hfoUroPznCHl5yHUedFD0/OhIJ0jQXR7ypvch51CPetVfDnOcW13pPtd60KswdW5UoQrqwMbZgx71f3Bd6S8XhwOCcI8XDGIKU+AB2cXedbKLQwsO0Mc+ttAFZDQiE+GYwtm1TvaXY2AD//DCP+IRj39MYhKHTzwxog4HMlCgD3AQQh28MfgtbCEMl8d8OMJxjyogvQSg6AMoFPEPYsTiEfsYPOovH4bDTwENrq+50UPui3c4gAkjEHw8dn/5eGxhCkEow8913odutIEJRhhHLHSf+kmEYQv3KIb/LJCOcnpEgAMEMIIEHJAFN8Sj+2FwQxCKYAuR/7wKL4iACXphBPWzfx+7Fwb7EAP0JwH293GwIBDckAeEQAi+0At1YAS24ACx4AZbsA9uEAsOYAsuIArBh3EYQBAiwAWvIAC+0AYbQAAuwAQOMAIj4ABG0IEo8AVhtxJXsHI9EFhwIA18cAJ8wAW+4ANt0Asb8AX1IAp0kIR0QAkzEYIDkYAgpQ4DUQVfAAy5gAAnwAXNwAEcsArv8A52YAfUQA3AIA5t9w8dQA0+6INcwAWhsAd7IA3SAAxOIA1CkBKkAAoKAYXrRAYFoQVO8A9sIABswAZuCIe5sAehwAF82Han/0AJwBAKhTiIPeiDAsAFfZASFOBqKFcPwKCIHNCGocAFAsABZhh1eih14lCFcigNisgFbJAHI9GICLFx4mV2LgAMbTiIbPAKr+CEILGJDFGDl0UK3PALdECKZ/AKbHAGq/CBGiGFDJGKXMYNq0iKzOiL9KATGJAIl5UBBRFyohAKAnAGvfiLZygQ6kCN/4Byv7AHJNiLtJeOB8ENpCAOupiN7EiPA+FydkCCr2ACtEgRoACM3EYK/1AF9QCQETCQEoEBB3geESkaCDmFB3EF9lcDAtEBoeCLMjATNAcWE3mANTiRNJFyPmePGqmRBcEOV1AQp7AHr8ABJjkSITkXb//3dm4nECJnfyjZjv1IjCGxdDBHdjVgjMYIdWbgh1JnB7GoNCOJkjDndhv3k1ZJjD9pBhZhBhjgAR6AAWXHDTVQAyhXkWNAi1rABgYpEeAYIba4ECm5k1PndmF5dD4pdQpoEEPgAUMAB3Ogc6RQA1hXlvYocgsAKHDQBgMhbw2xAGtpECInlF8BB5T5DxiwcZhJEVkHlCJnBmHJk2Fni0NgBkxHmGU5llOnlQeBAR0gEA5ZLphJmbIJBxrXky8Hmf2YkKAJlOFIdiinkWAnlnVpj2EJB/nEjhG5jwdRApiSc7gZm7Jpf9LJk//wlgQRkT7HkkGXlCgHB31ZmiFHmr//SQrASAo1iREV6SG3ORA4x54vR5vvuXEiR5sXwZ3EqXFDAAuwMAQYgAHfCXbiNXRT2JPVCZ9ct5Nw6XUuBwcGeQWZOBDyaXa3uZmPORGvyTDW2ZMG6p2wgAGqGY7CqXEK8ZIdepmOh6ADkYNkI6KSORH2B43W+Z/t6JOVKRAPKhAvWXR9sKN9AAv0iaMNoZwQ+hUa6Y0HwZIMAY28aRHneZ07+XYMigGZmImw8KBFp6M76qCZeJMKoQ5taRAJaJ0yoZqJYKQHkZ6+4aGgqXEYUKU92qH6yaNZeqVaWqGgwKVcShMVKZlImhFoKhrswA7u0Af9WahuOqda2qMVOi9+//Cn1NmkOzEGitqmhtoHdCqnUPihE7GoEiGmhdGiOwED/amocNqmfeAOibqjHeqp6viEJwcWZtodQ+B2p0CphSqloLAEscejIbioQ7CJJEcQnAqTShGrLAGqI8ENstmmsHAFMPCsg9qfmioRS3Ch7LkTfboTH6ikIRGY7bh0GOAOoDCugzoRN5p0/2CtNeGothJyB5GJ06oQpCkQDPoP8SoSxmo+kIoQqsmcL3mvLJGvSoOsFZGAD8APbcmqs6oQY/kPAvtrqvmgTMmPDMEOAEuxGNsQL5mxHPuQBnGxHVtz2WoQ7iCMPwcDIfsR5xqk18au75qyBTGslgmzHLtx6rNKszirERsLWQurETfLj575cdw6ET27EiAraD8LEgugazLLjyKXtDlrEeqqDnnqXEI6En0gjQgxss7VtB+BDwzBqiErpeYDkQyBATurE2LrqkQFtSb3ko+5rzThtiZEsKKRtjlrt1GbsXhLs2vbsSu7tzgrWT/3syaLs1dbc3KLsXCQWBg7tIIbude5cpJLswnoshyropVLj6cAtgbxt233AAdBuTirtR0LhU4IuvxYQc8TEAAh+QQFBAD/ACwAAAAArwDwAAAI/wD/CRxIsKDBgwgTKlzI8GAaEA0jSpxIsaLFixgvpskhJqPHjyBDigR5K8fIkyhTqvRow+TKlzBjviwps6bNmxZLVsDJMyOqnhd3/rMBEajRkzY62hDYsePQhGKWInT67+e/dgOFIgTjD+vRryiFNq3QUetHswLP/VN7yx/VrGDjUhQjhizZf2hP5hXYtm7BvXID/33LNGxBtQTP9QUsuPHBsngjD67A2KJatRXOcfXruLNCp4TxVsaIGDHevp5TKxRq9x/VpicvpwXjiGpm1ShDh6zLWytlgqMrVmjb7jZe07iTh9Y9UrFb4MmjP5Y5vLbAncilf0y30vbANA2DH/+s7lV7zDU1Q+TTe8sRePHm44usQLt8WvnmnzXUM5C/xOH+gIcfTMylFMI/SIAEoIADJsfdQlgcqGB7DBIkVYMhpVEgRhBsuNpq9LmHoUxS0QUWbONRaN+IKXm40oN/rQbGDRWyGFiNKaFFmYo2qiQgaDjexJlBlNGmYY8quSika5L5taN7KyL5UVJHMvmdUVr5VVeIVUqZ4ZEaigGemAJdmJJ/BnlXlhi3vJFGlF5i1JSAZhIUpERHDMQdjANtQyReTlHGJo1KxtlQl/+kcWeioeV50DMSIqhnQusVdl1Ww7n5mmSGymmlQYimtA16BC1nZKcjhWqhQKEmSNEtBd3/UepAWgK6o6Zioeqpa1Vu+mlEi8p5C42X6qrRqommGROsCe3EJq7GZlTnr7TeCUFNzwYbrURkMqVtQfolxOxBjibLEJuO8AIXfNsiNCZD4yoU70foMjhkuxaBF+S1K32Lrrqz4jsSnwVFShAYB0mBEL8LPQuwwHLNC1K2EKskocEDYSyRwhM5XDFOWAhEsEAKyzpxmw9/jBKp/6AXskSVYoRKGu4540xB03aKsEcsK+SnQS8PpMRE81JmgyPOpGLzzSqHFDNBroaksUCooFLB0aooM4snNjcNakIME1RuQT+DNPVQqNSVhj9dWGKJ0s5Y5TVGY4dUNkFo3nLLUlav/+2MJMrAffXcdQO1TEFPDwQGGBr27cg/qaSiijMVVD03QhJTZPI/mVuUDgQQ7J02zRUsTbnllzdU+ECbx2rQzgQNTVAcrA8U8jPpMJ5UezZYVTkqOaeeEBKrI8SxR9sgkWAI6eidRptp2JCUDYp+227maEZ09/EJyb6QFHdIoUQ+euR+SzpvOF+99duGjZH3CXG/sRRSLHNHJyGAcf4N+ut9i6KdE15I5Pe9giyDfvSzXyf0sL/+wUpRwfMaeEZ2EPhdpHXiMwgCEfiPI4whHVbwH+fAE0EBGkR2FnzJBsF3hyOw4wZ2ip4JAxg7DCJkcynU3D82eIc7KAEJBiAIs/9KCLHnca4hrUtYQXIoESVw8B897EQQR8g+VCXuSo6RlcI4JqsZ/IBz/zPh+5L4kvD9Y2jgm8E/nqG3pVRRjLETCBlHokUEmlGN7NAbimYYv4XcrYI7nCNBCEiyLYLvH2p0lIbeGK0wDqR4I/nj91b4j2w8oBNjgKMQVyJIJSZsg5X8xzb8U6i5MXEiOBRaQ+RHvx3Wbwb30yQW+6S9E3YSimesiA99WMlrRC1ZsDNh0H72yyXGRFZoVMLQZkA8TQZNIrfsoy6HhkJlKiEb4yOYBzR5NlSW7CTiE98MTum1I/RMhwg5pfcIGSvuiU+ZM/BTMGUZl2LGzpozWN086Xn/EWoepJMMI6M1laBGfhokXAiS5MYYotDaxWobBDUoRcg5yIREs3tK2MY2CipR5BkEmRdVSOsyCkT3dbQgRyimPRtySjRdEYrK3EY+DGDSk16QIFocmqxa17pnHmQbRwiBFfZpU4Q0E5r/PEg+VioQ8kHgDUQtakpY+Y98rOd4rUQQFkBnjZpCLKofWenQGorTHZoVCflY5xllx0AIDFWTkOSJ7JLnT2r+TH9geINXpaqQl1bEmgJR5hllyp//tQmsqaMhQ2rq1xM6VnYJIh/C/AdVTTa2J0w8kP7+0T9rIJQv/9grXwWyM9z9Qw8hC5ryBKI8jfopQcUMm2FvYYXP/yoWYueUSUqPwFurrgELengGQiWmqH94drQqQWgIJPQMB+qNVcl6nqLy+llZ7nNxpN0ZYhvyXM6CUYRHNKK5EgUrvX4HVrcV2C0Wh932zkSEIgTPA6/0vDbxi5EC0+5BmIVevqSXu0fs3GztK94jyhK9/ntuf3ESTCNWFr8dhd1/M6I3MLzVoI0NWsxY5tOG5BYh58RCyMCxAOTy5LJV5S04TByRuI4kH7z9x4pPWjcXNwTFN37kesBhYxazVrcC4bGPA2NVGfd4yDKp1IyRDBYR/8MKTI6LHlD7hm4KrLr9iUn2MhLcf1hgy1HmiXC9bFAsRyRc8zSz+yjIkJ0ZQ/+0YY6Jm+N8lHAZg810jgm/LADnPKtkzn7myZ4DLWjQWYDQN4GAnc2M6OSu0RiNtsnOLIDnSIukuQI5tKVhoodBb/olYybzp1cCOoFAetQqUXSmGY3qj4SL0pGutNky6WVaG+SLCrE1QXDdGV3HyX5BfkCrUaIGNQRZA8M+CT/4EeTDJVskyz72s0UibIFY4RrTDgkcTiGQP8Ah2yDhBrf/4W1wf4Qb3Oj2t82dEXSrm93tTje5xw1vi7ib3Ouud0XuXW5971vef6C3vyXC73wPnCHoTjg3An7whSj84QxvOEJOoXCKJzzg4pZ4QdB9Cos//Btw4EYVNP6PJfyj41X/EPfDuVEDbydc4ku4whIoYPFTpBziIa/BvRvODVCUAAMJ17nIy0CMa5SCGDcfOLYFgm44wKLiyShCDKYAhEiEYwoTGLnEEw4HmnNDHL8YgRu20IgV/KMRmbg6D+Q9cI+T4Qod+EIsvLCFeMRjEngPQ9qnwAOts7sPA3m4OlZBAn3sYwtnDwPeJxGPtN+DGPUmQ+C5QQp0v8AOaBjBI/Zx+MVPIgyNuHoQ/D4SUEiexSynPBxM0AsHMGEE+vBCPBS/+HhsYQpBKANM2C7VhJOCHt14BxMkwIRYcJ72ed9CDIrBBFKAZORXIL2PE/6CCHDgF0aQgAOyMHbPh8ENQcCD/y2kb5Er+Bnd5YgA6+uQfQdMwA2KD0M83BAD8buA/COpQg1sigGDcEMIhEAIvtAL2GcE4wB7brAP+jAC4yABooACBlcRp3cQzjdkNUAJXPAKAtAMbbABX4B9DoAGaMAEdSAKD/gFAjdw0sAHJ8AHzdAMHLAKvWAHG7ABdLABdmAH1FAPKdgQgOdnP0gQp/AFCJALuXACXNAMvsABPsAC7/AOwOAE1CANHUARPYdqHUANLdiCAsAFoRAKe7AH0iANwLAHQsB7DTGBn8YNIuAEXMAGAsAGcMiCYbgHfMAB4uBvPeB/cFAPwMAF/yCHAsCCXNgMsDBwaigQNUAKp4ADZf8YChzABV7IBQIgAFUoEYe4aRigDgZBCjXQAaIQhmO4B6HAB1zQBiRXEJ5YBb8QCmxAiSeQC3wgAJQgEVcQgY02BweBbjXwC++ggWwQi7OIi/rmDp1YA+LwBWfwhkd4ihX4EftnfnSWiP9ACqRQBQQAh2ywBydAiw2RiQshjX5GAaq4iMkQCnF4hAIQhKlIEDWAjCwQhy3oA8ZoLPQmb+OGhrhRN9wwB7DQC3DYgi/AEMQYHx3Hbdt2cgr5D7yXcdHhblpQiUgIjhfhkNHBbRh5kBQncPqojyuxfwiBARlwjwIhDuh4AqvgkXGCkALRgwypkBpJcUwnEFqXbmaQEu//+IyKKBCgMG46R5PxyAe1aG//II7JAQdImZTfRoxsl3Ae13H/MHJmoJL7ZgZwgAFwYAanMAdTKXQgmRA4MIh5KDD0ppTfdgpIuYsDYXMv2XEP95JWiG5mgJVJ2ZW8+I7cgAGAZ40D0QFcwAI9WAP9ty1+h5b/YJaHiRA3GXgMaXFVcAoYgJUu+Q/754mUV3lWWZdWOZXoVnn/AApwKRAYEAp5cBAFqSv0VgVKeZhpiZFrOZOh+Q+LKRDb5m4/mW4Px5VZaZZZaQZaKZMCEYTu4AMmJ0ZQWRBQuW1X2ZL4hxC6iJudyXKMqJU6dwqZCQdDQJeZOQSfWRCgsAsHUQIH/3GT7KgSiWAQfhCbjBkT9EZvv3lyGrkQCdmY4raRbll53HCdSBmZiOmdBwEDNXEKX+mOIUGVIEGM23aQ+DiZA/EDetAHdslxV3mVQwAL2bmbaYkRgykdtbCI8pmYJxGTGnmaHhCh4racPxiEsBCZh3mLA1GPKrGh52kTzRmgpPeYJ1efA2EGgDcGU3lzaLmhB9EHfbCiV8mO1DgQFDl9+AifCsmd9TmZ4kikV3AFfRCZoLBuGwqgSmqUCzGgqMKgFHGP+aiQLCoQxkiOoGClRNqmVoqVsjmbBQGjCmGgKDGjgSGm+8aQ3HCVkQkLfTBzFEAGMLCmbeqmV3qYi0mR5f+5hlcJC5DqDjBAARQwqRQACofKpokqpAexpDKRCJ6pMn0KqRgAC6BgqZVKBpeqqUS6oiCaAf/wg3KKagi5on0AA2SQq7o6qKDgDlVKpNk5ENfgbBaxmHiKZB1XqriKq7o6qWuqqesGC+LJpQlxmnlWcxhwqqpKqTAQc2y6phggp3Cwh/ombn0ACksAA+raq1Uamb5prfWGhlegnb1JEEFIrfr2bcZoft82q+2opwcBsO04cPiqEDI3sBnBnQjrpQXBsAVbb/OKsAnBqaYpsRabEI16sf46baV6EfBaERmbigwashIlsBe7pzDxsUzGbbCgiy/BDgjbB3TKYhTbEN+aVrMnmxIke7LkihDHKkauShE4KxJwsHQKsbGpM7S44XQsBpo4obT/ALViJLWpuG6Ap7IvsbOUibDEirESa6c5mxA/K3FIG7YMUbYny7Bmu7au045aa7E9y7ZV0LUIEbdrCwpgy7Ynm7cDi7X1pgF+m4rimRCwAKYk1wkJkaQkR7UDq5KMO7AUwLcDx6l2e7H5Nrhr20PFCUcBAQAh+QQFBAD/ACwAAAAArwDwAAAI/wD/CRxIsKDBgwgTKlzI8KAYLGkaSpxIsaLFixgzXqzwg5fGjyBDihwZUkxHkihTqlypscIYjyxjypzJMs0PCDRz6txpUYweGjyDCh0q0GUUokgv2kBoQ8zApQOdMv0n9alBMaioLnQm0NmaJBUqJB0rsoJUsWjFxlT7r0IIcm3JytUqUS3bqAKrjmR77l9fgedCXPo7t7BEvWaL6tUL8hxax0UFEy5quLJBtU7FmN1cVSzji4QrOP57Ts/guJZTK0SLuurnkX0r6CmEWrVtygnZhiUp2u65Z63iQr5NMuJKxp4H3hXZ93er0aKJ08RZNi7rvCnDQgg+cLh023dZv//mDUEB4PPfRVJfiRnzWjD+lKefz7MC/O70YxpHmW5mhVvx0bVcfgQaFEJG//nTDl0FpqcHQQdi8c8RCCGhx34MJbjgeA1atAZREpaVhj+ZdagfSmBgONGAB1UwohjtcGgiRlAxGFJ/Fm3zDFXXtTiiQCrOCJIYERkXpEzrybeQWY4seKSQHzm135NXsSSVZsiJ4Yg2/1AJ5Ugy6sRiW1qmQeSXKZ05FIUIJUYQk+h0GSaaDdmA4ZVpNDVnQWAUJJWKt/zT50KaKdZWBY6gQ+SedBJaVURqiiFpjSvl4+dliiEap5m4NVrRn3gB6ZpTlCokRpIDoZobau2F5Qgvi3r/qlGsedkpqaiQAjmQpQ2x+Y+qA33oKKKwciqrRYMuWmSRBL0GrEZKvEnZZoeK4U8LatZ27EXMlmhsthFtU9CTBzZ056Wa+UPDom5u25CqKpqZbUNXQojgWWSq26W7GGXGLHYDqVhVuQvhuNCgLUZVgTFyzMsvRUEaK3FeXrKElhgM0/qwRcY9OtGDCVX8qRhIyCGnjRtzO66ggQqE8ELPYmSWMcecyWjKzQq0VJgxZ7SnpDnUHNGYOKsEckI7GnRHtL9OBPQxLjojNc5JCmvRM0cnpVk+SZzjjCqeTF00SFlL1LNCt3CICipryOO1JJKkwtXYtmFB8EKoPOS2M7OY/yKJKnSnxKvVM5mJChZ7p6LM34HbK1GICzEtEHV3D5nG2pL9o0oqcovsLjsLJT0XkZCGkEN0/4jd+D+QT8RrTK03K8YtgdoQQisVoBJWWKWuLpGvE4mLEcFpyFs87bfboPzavv/zOkX5IMEQ4QxJ8c8dzofs1C020I6FP7QXX3zzB3kuUYoGSY59QdYfBMYtZubZZQjg024/+UgJP9AyCr1PVfE20IM/0mC/4+EPIbEryPoOIrlUkS1FYljKLZ4Rn+PR7oATkR5CGthAg5RtIs+AH+n04AjlSdB87jKYQZ63EP0lZIH/6GD1lHCEC5nJBulwxL64h8GJtI8h67sDDP81IgUa7shMOVTePwLVMgwGSnSViVYI05CONyylewQ8YBMpIsOZKEFcz0gDGEqoPPhtEWexMw78FFJE7ElBCkM8iAsv8sOBfBELEBhjl7BINxUKZAxNRCFF4li9hCiBhlh4xht4gYru9Y58Z5xIF0eyQOt9MR8huAEYyhjJwP1ARTvS4Aslgr1J+nAgRfziP6ywSQLysIcZmeTSrseQOaIyfYfchgEgoMRHNq6TXGTgR+pIkEN+0QBAWWMPlUkQYg7SjgLhIBGXZgA9cI+ZsPyHKINCSIPEoYgz+EGg5IdBQdKxIt20oxLC+Q9f9nCbG+RiF19WkC5a8oszkIfOyAf/vIRIz5Y5caZAtrGNIxhAn9msiCkVaiBJbgMcCE3oQCC3UDZWVCPYIyg4ftBDFlJylAKJQ0YIegRwHEOi0JpIOgmiP4H+YxtIyIcVTkoQYDYvROKCp9LYKMyGKIGQBf3HGziKUoFsUX9dXGgc2ygRZ1ovqEpIQlFXWMiBWiSdcPxH+97YvpjqYRsRnSpBPArQng6Tqz8MARiMEVax+lGSGNlRCI5gPeuJVKuW/MczwICEtoo1JYdEiKXWIKy64jWaFnpfPi7x15g0kJhrsJS4DMu/IlLofbdYbGN10r5ZRrOL2xAWGMCQjxxs9iBvjdxCiljEGE7IkC4b7S3WwJ0D/3o0IzpdaAeFp9OD0A4MtD0tRXzV24sS9LhWFdcajtglAq7BPMKtCIWO0E+EENSqAz0uEo6Qj+W2THy3+J5Rm1fdjNCzIhpELkyREFMsPGiLBAQD/QhizsaCIR2U+0cIQlTeCVE3H/nAgntZNpD3HU++Aeph6+g5qPOmhGA4gW8gbyFfHQYMg33KsKAcHJIHfbB8+yqIGUko0QbXtGUXXGJImshhg5ixSBO0cH0fxsQaq5gnWRyvQeL7DEcwMaH3uzFRMPRjGCuyxC5bIoPHEhEU3wICbwhxdN1HYZ5Q+MmLjC71JiqRLScQgQhZAxZkuuUpJwXAAjFAf4W75t6mhP9NVhCum4crkDVfhLv/AIeZe5UTS7FJz3sWyW0tgmdAB1ouvIrzoeUSIiuUedE8CUEIHmSBD6fM0lBUDRTTsSMLnA3S0xGIMVKLYYN8GlUxy/TBEpLHf4wa1EkZFAhIDeucgAEnRxhDrYnS6hxYetczoU4+iApsngib2MXWSdLWgOxkTwcnw3b2TgaFhWZLOya3Zt2Xr60Syi2A26HW76PBTZKkheDb5I4JdX4w7nSH5Bk4MZ27WaKHeINg19ZmiK4/Mul/wODeAxkDwfL9YT3suyE/eOunQ4eQX9NpGUT4xwMUPe+U8IMf/1gGxStOkotn3NAcH4nHlwHykIfkAQ//+Mc1Nm5ykJziFP+AwzdaPpJTVCHmf6C5SE7BDZzDXOcf4UbP/5FzoAd96H/4udExIvR/nKLoS2c60pUe9Yo0nehUr/pErp50rVuE61n3OkPALnaKkL3sEuG5QP4AB7RToCFXX0Dbvd4JUPShIaQYutzRPpAMHETogM/7AjCg9aEX5O4D4QbPhZ73GnCDDITnu0EAL3THAx4asDC85P9BihrknfGUpwAtPh91WCCEAjz3POWFfoolwCLvpIj62w8CBzhUYfVCr0IV1KED3XdeJVegACgEEnmxXuHvrccANz7PjSrIAg1BMMcBpvCPCdyeJH04/kDCLlyh96EHgD9F/zKMEAs37KMR/4hHJsIRDuuDRPMEgQPixXqNvzcfFHAgxSlEYAR97CMe8RAGkzAJYbB+7XdzGdEHs3cQxTdlrIcBFMANIrAB//AIWxAPjSCAA1iA4TAFaICAFQFzc/d3idBYI0gQL6d4p4ABPlAHE+B/+/APGjiA6hcO91AGF7EECcENC7hnlAcHBcABsuAAaOANXvB/A7iBjeAGMVAE3Edznbd8cGACHFAHTMAEI2CBjZCENOgGQVAEONgQpscQY3ha2kcQgScOEdAMX2AELsAEsfAI+zCDk9AI91AMeNABDeF6DVED0XWCA/F5sBAB3dAGRlAHb1h+8ZCE8eCFeP9gC3UghskWewdRA6cAB1dwBmvYC79gBBLABGiQBfuwBfugD2gwDhIgCr/AEE9YEJQIa9wwB6Z3Bq/QDG3wBQTwhg4wArzoAEYgCiiAAsnghxpBBpOIAe/ABXzABc3gCz7wDhuAiwRQD19AB3RgB9SghwgBiM4GB8b4d1oADLmQCycgACbQDBzAAavwDuz4Dk7gBNLQgAVBjC1HCuJAB+SYC/8gAM2AjqGwB3sgDcAADHuQBwcxfEtHClpgB3wgAA7JBv/ABaEQCiewB7kQChzAjROhkcWmf/UADFzABq/ABgLABSdAjssoAOKAEWcIbjVQA1UgBMAQClywjyWZkgL/UIYDMX9R53hmsAQb4ATAIA0sAJChwAd8IASbl3hDMAYiQAfKeAInaZEnIAJLKRBD4AEwQAGi0AyvIAB8gAAIkAt8cILbFnWnAAtX8Auh8JVhOZbvYAZXKRCkAAeg0AHScAZgKZYngAMUwZO20XMg2CDc0JKJxw2wcI9fKQB8qY108nKQ+XJON5j/AH/zwQ0lcAoEEJJhmQt7QJlQEnaR2XMqWBCK9x2koHwdEApswAVj6QqviCa1B4hUB3ORaZvpAQcZ0Ad9IA1s0JlWuS2zOZsGAZlVYJvHWZnKKRCWyRNDUBBXAArHtwGtiQAnQAEwUBklOBD0GIh+QBG1F3PE/8mRlcl6xzl3rLecKiGPA/GNA+EOPSAQ9MAFrskFflec/3AF7JkTsRmI3CkQL8mKAjF3uEmcNpcQi1eegIcSchl/C+EOBEGTCFAOB/GcAtGKFhGbr9idOZF1bfdytYebCrF4lcecoCkR3GAGcGAGKooB4fkPcqmiBhGf/yAEXJALgNkhzYmCcPCEP3eJkNmjI3iiuBd+ePcPjueTcOCitaeiKtp2GHCfAoGQ/yACXCAN5FkREPodcLCjAoGAkjmcuKl0mtd03GB522ehF8p5y0cKeQcHQ7CiLMqiTcqifUClBNEHobABDfoPamoROZofTzh3N3eJTheZ28edlEiapP+5pGfaeC/JekNwBX2wosM5myraA/IYfEIQnP+wpbfRn0Fhmz8XopJ5mMwZiEPnh58Xqdwwqe7gDkOAASx6Ck7apIk6EHCQB4SHp7r6p3SDoQVhBrf5pQjhhzWQCI8qdPIXq+5AqZZKp2bApB8af4H6V3CqkccJmaepkY4He68aq6DgrJW6pOZKnJVKEH1KfOKpEt9ZiaL6JTDXBxBarwQBk6nHDfTqDqDQrzCwBO6AeLAACxjgov9QsANxfD2abBiAeAd3qKcKeGYQnaCwBNlJEC3Jm6YHAylHowixn/8JoAOxnfsGqhgEquFHohOrgwoRnVfwsqDQCVu5EOuabJT/2XMmKxDZeXdXsATCx5sUcAcl0Ad3kKXppnlw4A5bSQYUgJ3jugS8GbXZV7G8+QAgG3LLdwp9sJUUQAYwQKlSK7VXoA6UegVksLBLxw1J67P/CrZh+7J9UAJQCwtDEKc1S3NCeqfjmn282bNSuwQ9ELX9KnaX+LJgG51kQAaCewcBS7AwoA4xZ3IPO6xDELU9kAGKK7VMq7HXSm6TS3tLWrlfG7YUsAxlm7Nld3cF66IFOwRqOa6oC25GOxFXO5e2e7sUoZMmR4mzmxC9i4YHIawmOBdmu2e6axFLmoNeapib1wnFJrwJ4QEsUQLzBr0agW7S9rsN4QG+ynEnanLHi4sU4UsQPdC9GFS7CMG8JAEL7lmJtTawMpFy0YUB44u7/1C/0Cl5nSsd8Uo+HnuwAqG+lnG39mu//YuCBZzACrzAO8fABcyyDkywDiwQkDvBXjrBCgy9B4zBHIx21ruUUmoQvInBFWy740u9t3sK9XcQEGy7y4C/uKu7JVzAGBB7b/fBaMc/PYhBAQEAIfkEBQQA/wAsAAAAAK8A8AAACP8A/wkcSLCgwYMIEypcyBBhmhwNI0qcSLGixYsYL4rJUSGjx48gQ4oEuXGkyZMoU3qskEKMypcwY74UAyKNzJs4c1askMOmzp9AKdoQ6SzH0KBIF/ps6NJG039ijh416PKf06FVpxZst7CjwAr+0Dn7mrTsyApVBYpJi9ErwY4VzhE81wqdXLRxzeqNyFYMWqhuB7K1eC6vXLJuzxmjsbfxToR+EZ8VWPhu4RzTBlbI6/jnUr6C4UYOHLKj3MOJ18jR3Lk1Qq9e16r1S9ok3NNrNBV2zTuhy7+RoVIdefpf3BDkesMcvJI1QZfQhUsv/TXEpd3GlcNcY7KqbLVwyYb/PK3n0r9zhZlrR+nho/rsMCs8a/X83631KvOlrPpZYIizENAnmFX4FfhTBWAoQNZ7BmoHQUwV3KJgbA2q1J9I6VD0H0UVpOFPO15dWGFIIoK0oUB6NBQCgwd1+GFsLI4oERYFxSjSiaWJ8aJAJcroHoEh6YeRjV/pqE2IPprUo0fPXJRiRzFuFlaIRCYplEtpVInhRVKig6SVJg43nVIFNWkbfG9VoAAvVIJJYpYGLUlQijOpVdBmi9XmpkhyIiTkR3/WB19aeE6z2Z58/mPTZ1n6pFVFPg0GhkLA2XlnDsccKtB9iHoUqRg2RReqSZz+Y+Y2/xzBKV6CqpWPJppq/9mpb2M+95l3ZE6kxHCjGVdVBWuQo+msnio6EJw8Jisid8cmhISQGR707EJpiYEFObTVSuyQVj01YEGTKmTmQIEiRGN2UL7lnXWRfbdtRsj6tNSF9yExUIrvnXvQrv+gypxbePmlRyvB9fluQe21WhCyF0X70V++zkcbqAdXZMOi00UXlbHGLqUvSjAOCoECbhlc8UFHZQUnqNEpqp6sO0GHFhj++DVWGiaf7BDLvEF5iz+oVODM0I/qLFFfBN13S7j2NQQG0yKJ8XPQQ3tidEZYqmSvR1L7Y4PQRF/dmMN3EFS2QFAzBKojX8s1lthpO2lR3CGBmoYjXh4mNrwFbf/48UA0Ql2qQstUtBbOjrCJXod7Z/Qgnf/87Z/kB0lBkqK3OELDZhWg0vhIzAoUukL8ij4Rc9ClYYM/UeB88ecHUY4Qs6NHJPuQh9tgwTG33JJG77AXdLtB3B2RkPEyrZW6McfgDHzwBLGjkMMFIX/Q2TMpD6oxSaBy8fPQo1T6QFsvVL7a2ouRjzzhi2Q9SFIUPn5B1Kcvxhrm2aB/+yrNP9D7WEvfGnqCM/5RBIAMsZxK0heCVtjEe0UzIEFwJJDzfUSBkNLewEC1PwnmbCIYNEiTsBeR0WnvGQqQWho8Z8AHzY4gqBJJDEPIkEBlSQzPqNnvIihB+EmkcBoRAwT//KE6IPWwIf5rSAxF8qcsgcERWboFD4NnsrOV7Q5JxEkUoeguD25KISRUAg094xK8rWVwYhvXvRaFRoyQ8CJA/McbCQIGxPECVG08YkLmGJMsmsqOXTSg0lTCR0DVUXM4+6DO8sgQEhZSIKV7JEIeeQQ93I0xMNMZxiYpEyxSZA1gsIAcMnm1Um1NkpKMpEAkWRA/Vg8ColSkHi/iyoJgcIwGOcIzmMexWRZkiRjB5UgqyT1fHgSYIUEmSCp5BHnI8l3lQsg2LJgQZVrEmgnJxzPyYR5j6gVyJXzGGgTkzX/8B5v/qOXZXMlKhVhOCUhYAwSwQM5yRkSY6cQnCA3y/06BYAEMelCQPSvSzomokSBx+IcClYCqENxCD/4Y6D+YZa8YZjGLBXWnFCyXUIG8cxv5gMBDHTHQtG3NmvokSBxbORCmidFyG13GMjqqBHj+Awy3gIAjGOlL65UPmLvqpy3HdzYMbiOLuJQCQ48QApzqlG4SJQg102mQsilVoSHhl0iXttOoFqSiMPzlQlgZgmjlY1f8oiGzepc5XniVlraMK0FouCG0QvIgS2vrW483VY9gYQ1rMJ5dPyqkRdlEc3sFiVXlSJDS8Ys7QCVI4JRmkzcwJrEjWaISPEmQNWi2X9vYhvFK9bt/+GM1mGUIqkp3VIscAVWwRdXWODWppf/9Y3ezhOpCwOBCJbJ0IUs8X15veh9ePvNguq1IND+CQE757h/GYB//9IPAgyS3aTL838LiVC9yHPdqT7suQniakudyU4/cCa9BnFsR8k6kP6UyL33c+7lBKo2+F2kSBSNS2mPdZ5zt2+8X8QsSppF3Xs8tbWmxINDUdqZ3aQhBRGdJ25vqpY1LuU8BIerL59XWwl9sDYSf0VUHF8S2aNMJW0nsVm9+bHi1+wkWZoyFN4zBxJ3Jh47fIMHqjgh5PMaxY4T0BuoJmXw6oa5ALHDQIwvExy9BHpOdrBchGcPIVAbKGmgEgiZnWSchaFI+fqBHcPbGzAJ5xqTWQOYvI+X/GQ/CQpt92duBeFkgdR5IngeSITSn2CIQmFQI5uzmnzztHz+IcaFvAoHHQWTRP2m0OUEA6Z/ooUm7rLROIIBpY2g6J5z+RzqE8WmcwHnJpb7JqdNx5VTHJNTQ3bOrTSLp22J51iN5hpk8jWuV1JrXvUbJr+8cbCbRCQR+Lraxn5zlZCvE2RUZA516sABoLwSchC7LjRt3ByA+wALKNgk/+CGQZVgh3CMZt0CIcG50h0Td/zC3u0PygLNdA9zz/sgp4CAQWCwg3x/hRhUEAocUANwjVTgFN/4Bhz8c3CMLZ/gfTvFwjHBj4adweMUtInCBZHzjF1G4QCYO8opcfOT8/y75RE7+D5KrXCIs/0PKX94QbpBCIAuYOc0XwvIFYGDnNY84NGCh8ogHXSBLIPrDS7CEK1CE5aDow8MzQBCnR4QUEe8DKw5+igdcpOP/6EMCgM4QblCcFBiABtl5fvN/pJ3sOjeIzQkOhIMrfSKkwPrF8/5xlSyBDHsFRUIEXxBS1MDmh8d6xmsgEor/4+6J7YFETlEFm1/88Gb/g+FBAgtQnKLtAvn5W71e9sqf4vOk+LzAufGHixsd3RRQSMpdT/vKG571l3+9ROJearOf3uwXPz0cyuAAYfBgAjyo/EhAn+V9c6MG0Hf9KWRRhBi4IRpbyEQ4pjABx4OE90c2e/8ioI95cdQhFm7YQjzCMIkwNCIc2x84SKSOWfojpAaggIPlayCODYwg/fGwfpMwgI2gffdADAoRdZXmfQcxB1cACtInBHWQBV6wBVvQCOw3gGGgfVMQBPJXcXAwBD1wCmZQBfSwCiQwAv/gBV7wDxk4gPGgfTFAAszXbw0BB4lgYh94EGYwBCHog76wCkwgEBS4Dy/Yfo3gBkFQBDsoEbFXaWYAB3MwBEMACoTAAUZgBLaABo+wD1swgGAYD1NQDEVQBhUBC7pXaNwABz0ABxQQAc3wBUbgArYwAvrgBi8YBvsQA0VgCx0gEIQHcBdXAhiQBxHQDavwC3VAh2iQBVv/wH7xsA9ZgAe2IAG/UAP2B3CH1wMYQA9ngAsmsAoEsIi24ACxkAVuoA8j4AASIAoooAXoFohy94DJEAr/IAAmwAG9sAFf8AtMwAQOwAR1IAp0UIz0UHR90AfAcAInwAdsYAK+wAFt8A690At2YAfvYAdOAAyZWGyAlxBX4A448A+5gAAnwAUmYALNwAEcsAoswALSAAzA8A4MCHJjsAR00Iz/wAcCwAbNwAWhEAp7sAfSIA2hkAz5tlwD4Q7uQAl24IwC0I9swAV8EJDMKABCUIMDkYO4JmChZ3b14AShwAavwAYCwAXMyAf8qAj1iG4lAI7ckAjcoAXAsAehwAUn/0mROMkF3UgQaPhwe3cKX+AE8SgNAxkKzPgOB0EK4OdunfB8iZAIHUAHJqmSe1COCEAJexJxaTgr/HZ5cCAKXPAKAsAHWIkAf+gmp9eS7+KDcAAHWhAKZMkHJ4AACJALTekja7mX73IFfikCdjCXWNkLeakTpJCDHDkQbZeYB/GWKXd6CbeW/0BxEdeSbMkbDOkOoPAFbMAGdGmX4ygQfVCYIMF4k6kQjPkPpvkPc/cPtdCYcIABbzkQC4dxlMeauteVnaGZAsGQoIADzsgFWNkHGNCTH2GajMeRGnkSFOeYs1kQlOl7tTkQZrByL2EGojcQVPcPfskO9CANE1mXuf8AeR9RnTexmrIHB/vmmASBcdLHDebJmsrBhj+3AeGJAEp5nMuZEpd5EBR3egzHcPz2n6cpEAtnBms5nRHXhElRnAunBVyAklnZEPuJE6npEc45mXxJm6w5cLRndAx6EzAQdp5HceKACAJQl+RJEG1XoTDhovo2EML3nHLncQrHcgIBo+XJg2Zgnr2QosBAmjpTj7HJb+p5mTfqegbqEeRZnTNHniQ4EMmQou+wogbkeGsZm7CQne1Je4f3D/HZEO4wEETXo1EIpgPBiQTBgLCAlFqJE6t5oa1BeY6nc1zanv8wBE53YwlDmwyamaDgDrDwlj1Kgj36eGMqmmgqEGb/IAQnkJYY0adX04MeMAQENwRzwHO1JxDoCagMOQSy6ZxvOQTqUDbbGaYisAdWWhAcGZUGZHYEN6CTGabusG2qeXsLx3in0AeBCgq+GqhXIJtRSKhvCQsZAArfaBBwQJhC5ni+N6oDkTALWgM5eAoeoJmBypCjCQc9igHCCgewUAIUgAHLcKdkSmU7+KweJxA7eHhD4Jva6oPC2qOO6a1napyFlnqul3CxCaDyyak1AAfhqK3cSq+iigHugAGn8HOHWmyFmqA5uoZ9EI7bWq8/l4z/0AOC+pzmuqiaZqn/cHN0+phmkIzyigErKot/J5sK627Kx5WnQIXeWpwG4XRO/5eMPVACfTCoYSqkqbaeQwAL6nAQ6vCN4QgDZAAD7rCt5umzrgau/5CsAwF4mrkEFEAB11ACMLAES+AOZLCqzUcRcCCoE5uMZnsFMKAOFAADMLC2JdADbAsDgaoO9Oe0mtYHoFqcyeiXVdu2bXu1FHAHPXC1csuQvflwKGu2KLsEWsu1SxC3Rcu2SwAKVud26AayBOd2M+utfwcLnru3A+sOV0Cc5gmrD7eeb+mXm7u63np65Md4uulNGIcRPht8cJCMb7m5t+t5z4eemCWbFjcRh7eXR3p6S/CvqdWxFAG2CkEGnxd9IWtzT2hidmsQ/ckQiepmcBCiZkFxYVpq+Ke6dijRB9mLY9ebEFVQncxbbMorvkzqvgkRcd56nTiGAdxbEO1bcflLEOGrEtXbQ8y7v2YRuxIkejp3vjGxvgHqS/zWv0FBevAbcBGsEL47wRZ8wRicwR8hiwgBwUDnwAIxohrMqce7dgh8vyrnwQZRwTtHwBO8vjrqvqfAwRk8rvD7kgjhuRF8DSPcwwfBDSpMcKAQwyBXSCjsw+67cFJ7waBAbvYUEAAh+QQFBAD/ACwAAAAArwDvAAAI/wD/CRxIsKDBgwgTKlzIEGGFH7waSpxIsaLFixgzXqwwhobGjyBDihwZ8hyYKCRTqlzJUuO5W8daypxJU2aFW/Jq6tzJ86KNSz2D7kSVkahGZwR/Cl1KUgxCG04V2hg4dWDUhUYTnrOhoIlApEzDphRTweq/sizPoa1w7p8YBe3+nZuLVmzYqg3rnt1bISraqyLbyhXYtmwFBVDsKg4JuG/fkYIFE647VwE6wmoXM72F8a9ZgX5TshVYofS5VpcHa169MCpZsm5Jg94rUm/BczlayGbNGyHs2GV/EwQcsvTAtrinEe7dMs3AfCCdBj/7eqDx2CSRlz23RlNk5uAZ6v+tvtLwuRDk0EoOz95uBT0B1raf/3m4QT2iIRT6Tr8/QiwIQQBSBWAoMJht/rUnYE0VpGHgcglGSBF+FvUF124SZtiQcxRZqA1pCGoIEl4tASjaYR/SJiJza3wUokOHpfbiihlxGGEFrXh0VoM0MhbWgsMRl1AFOSinYo8YsSOQczbaGNaMBFWwhhwgIvmRUxym4dpijzm0BjlWgqQkVbGRyFCLR4i2o3VHnhUCUGFqFMJsSxYkxlRCKsTZQU4OBKRC5EWpRyFxhqRln/9wmOdBSFAEhkFK/JPPo1EmJAYErRT6EZNiZGkWkwSBStI2dj7m1Kl1EajAoppOdJUYd9b/h92sCqVDUJoCLShFQdu0eFCqbpXmIKut6lmnqKImSqZOrl3VZYP+fAhlsU8Z9CqtxJHa0Jx1HhRpQVDC6s9l11HLEKUDOdepW4c6NRWiCmn5DwQhUHgRbL+hOi5ZWZnraqKdritQVe4axG2tzyx0h28OkeVPC/zC629CngLMKadC2faaGMbQMBUqe07MEHHJNpTwlRK5RuQxUIEsskYSD4SuULCuIY+W/b7MUMwH2YoRrleKscYlaaRhQ8g6S2RmSCcr9GdDsA5qQ9FJP5fRMwez9DSgsD7TytRIVy1R2PYeNOefPA+0K5+twQqBAkYfLTZGWR9k4rwIKXGH3gtH/wfrLf4UvfTcH0FHka8TxQyrGICDTXhFTUsqUeQsLZ7Gvmk/fhB0hjOaUtmWiotOrJr/E/ZH3+60+MOwlq6ZtgWB7hvHNLTu+kp3T3QHEkATtHWQxshh++0DnS5Sowmt3TdFsOaTxPDECxR2PsgLBHtCyxfPUBzLWFQzOVhGn1D1QK+N0K7ZM9T9vWK8Cf3jxodw9xGNXp+R7BpF3cr7IncukM/Sw1tBkFA9jJhPIgcUSJrC1rVVia9bBilgQ5YXqfRtiipuMxCxdNYnABbEgg2JlP0EkjqK9A5ggMvcA/9RQrucinH7mhviCpK2XSVQIpHyH0NaSLFO+YMXKvTXGP/2FMQdakQJNwSUln5YRH8Zz1sZ4SFCQIgQCvlQR6Xjlo3wBynNaCl40Sti9/T2Lb0lUW8FSSILM9IpY8REfE/8x9qkoMaDpG9vCkEiQyxYtHyAaYWKuUMdB5K6og3tgU38BxV50qiihSBTgCTkQqT4wYEsEiRF08ODiBc25I1wklKgJEuK9gx/lO6ECfkkFEEiSoHsKlKN0sMt0gABf8QxegVUwjYu+ZG6fWuOcgxmPmR5CzA4ghe3JByAJEiRQV4kDv9YBjTNtw3o3OKajphZJBUCQmdipHvrW1uvTJeGWzgCi9vUiAW9ycWEgGGW5oyCNomXu4GokpsWmRke14f/EHj6AyXpJEgrE5I65TXklWukIz9Ddc00uDGgeTPIwkZIRQr+ryBKiNS38PgtwxXNOcbICUSPGJK9kfEf20gTGD7aRziN9B8nlGAZpbBOOS5SQHroXShZOFEsCIilaVhDDl4K04ns1CBra+G3fIWFGa4RpdV8BmeY5MhNEnWCBK2kRU7WpDRo8qoE0aElI0pCrRLEqQRh5pLSUMqk/S4jJlIrSnlSNGOClVI4Pcg9eTURXS6krv7wIFiLabWJ7PUiRTMnJ91JERPlQ6wY8Z/EqOaIt77Mf2DIrDaTmZB64nAgciXILMkJOME+LrPSu6Z/qOaPMbgOQNdUrUjQZdp//4S2IKPV06OQ4NrFBnAm7RQtbjlUzNGW8x/G+MED3ynbmszzt6Q1nXRJe9w1KJd474SuUIxrEImN1mYPLK4X0xUyJx03BEO9HaVU+1yxELFb8PQqCMBavD3FNiyxfYYwiNoitF7EvxQZ00DqZStjWJa+TMECtyBJ39u2BJUDFogxEDzAhRgOshKBcO9CICBj9JbCmtGDrXJwYLBiuCbPEFA+PgxixTzjUdZtsWYgIKAQXFfGdoFAwn4gUs1RTkI0/kc60otjsUDgUemYb/Tai5CTgaFpP85IiX23oP0W2cgCgoCBr/yjKnM5LM+g0Ja/LBQdS3jKZF5JkJEb5TTPxP/M/wABi92skwXl48Z0rgmNBYQFPOeZJqiV3593EmT0DrrOAgmBkg89k6ZNmNFvFlA6rAzplgQ5HY+utNYGQmlNY6SdenDtDywgENnNOSHBDa5KVE0tIqzPCp5mCT/4IRAr8DLWF5m1QMDxAFynRNeK7LWvR/IAYf+D1MMWySlOIZArQCPZyuaGQDAABGiHhBvM/gccUmBtkJyCG1X4xyn+kO1uY4Qb0hb3H8ytEXQPZN3szoi7uUHueJ873fW2t0VIke4FwEHfFnH3P4CAAYBXROBLgIXBKYJtgYCCFQufiMCvAPFuL0HcFzkFKQQCiwR0GxQCuXjA001taPeAICD/t0gNaiCQU3A74g0Bt0DgAG97k4EiKxcIvdMNc4UIfOfJ7gNI+P1unse64CDJuUDyPRJQqEPT3Ni4QBZgho/8uw9Ij3XUWf4PaGSdJFd4KT6GTgqpJ7znC1l52f9BcYuUG8dfPzi6sf1tbvTB4yQR+UsVfpEaoNvvfsc2tY2+kLj7mhs14Pfcq4B4OABB4CDh+5fDTpBERD3qjEc3v8XxhyowfiGSRwjh6Yz4siM+6qSoQhkc4ABzTOEfweBBFbhOEAo0hPJuzkC6L0+KxJddHEyIgRsy8Y8wNCIT4ZgCD0bfEKkj+OkNWTbiV+73ZBghC/vYQjwmwf0wID8cI2C+/7WHMAQz+J4UyfhCLLyg/XiEgfuT8H7yR0CRt5OZ9trGwBDmgG5xrEIWWfAIW5B9/wB/k9AI4RAO95AMicBunfAPZsB/gfcCLEACaDABj+AF+/B+8BcGWxAOMVAM4RZvc1cDiXAKJrAKTMAE4xALj7AP29eB8eAGQVAEZaBpuJcQZjAEGIB4fUAIHPALRiABDuANGsiB3BcPU1AMeCAL9jYE7uAOQ8AN9BABJrABRuACRJgFbhCD8bcPMYAHtlAH+Adt7vAPYzAG7gAHeRABQFgPdeACLuAAI9CFxucGsTAOEuACBKBv7pCG7kAPbIALJsABGxCHLsAEaBALjIgGtv/gAiiAAvXgfObmAZboAaCwB2wgAP/gC6vQCxsgCkJoBHVAAF9gB6ioBfamcDXwbafgBCeQCycgACbQDL7AAavQBu+wi7sIDMDQAbiWAQzRezWgBbCYC7kgAK9gArXIARyACIiwB9IADG0gfn9GCim3EL1XBnQgDXzwjQLABmzABVwQCqFwAnuwB3wgAoYHbSVAEH7XAdQQCuEYjpvIB+Z4AnwgAIrwbxHXe+jnBPT4CpvIBSegj1wgAM2QgwuHbdyQB8AgDeZIjnxAjgLAB/QgIsxnjStyBX1wBaBACXYgjdKQjuaYCwjQjjMhdWs3EBsHeQmxbPZ3EaPHkWLhDmT/kAFXcAV0wAZnMI74eAIIAAz+uBINqI20t3EtqXQIIZMyCRI2aRfuAAN9MARwUA9ccAavcJF8IJQbIBKUOBBlSBJwcAr+6JQzGSZkgAFwYAan0AEsoJVcuQcIQAkTwXVlOAdCwWxw0Jd92XJ0t2w6J25RGR7q0JZm4JYYYAevcAZziQBCJxFpSRMjeBDMxpf/ZpYt9w9VwGzS9pmD2R9Vp3AyiQGwoAVZyZW5AAwqSRAe0BNhWX9++W9leZlzN3cQ2B56NxBwMARYJw6I8JP4mAtOEJkwGRSFWRGzWRDoJpgEAZpiUZQIcQWwcApzAAcb8Aqv8I0I4ArFUgX+SJvi/+acZlCWnXmc4XEKbmkGlKCM5YgAeUAt4FZumfmUz9mcvSmdQiGMCQEHGJCYGIAIWymUGUkSfjAQR6kY4ZZtTsmWlkkQ+rkTfZCNBqGeywYHvbCVoQAMFXGGNMJsnTlzF3oKlWmW5ScQ5ZlucPCaM3Fz/9ADhlee/yaIAnACdqAQtFd1f1gsZumU+umW//CZb3dqI5GDb6eeVfcPiFCj8Xk7CzqefSl+vUd3WTcEHxF6M6cQSQoHrsAGJ1CgKxRudFeWCBF42bZ7boeiBIEBt/YPsCAAe0ChDwSdMtlwPGemcDAHLCkQsVkQSJqYEGgGfSCdEVoQZrAK0kBfy9aZM/85B3WneQIxloEqkzLalkvwn3NgBgV3BRH6dnkgBGD1mQ0nmCSapP/AcujGqM1ppRDYln35n4lplu5goRjAqWy3EFdglyA2nxfaB3WzcXgpbWypnv4JC33glmaZAW2pnldABm2JcQNhf+XpZjDQg1H3D86nlzJ6BUswqOsJB30ACzLqmx7Jg5rKoAVRqFxWd0FqdDIKC8u6nrBwDbDgm1HYA2TgDjt5BZ0gpwPRmjhmqnRXnhiAAYPql7HqnxPqDqDQsKCQAfkahQwrBQwJafT5b6AgdOWZmK/qAVcwlRcHAzAwEDCwBBfXsAIRmTjGohhBmzJqBtjWBz0ACiP7D7v/KRAlCwpnaKux5q8o2pzcYAY+63DNFq5saZoJam1/RwqnoLIJUbBQW5aXelXqyhDJOaWTiXQF659HO6x9kJwtNpkH4XdcC7VbiwHqUAJH+6pb23hg+zh92hAAexDY1gNYd7SwALUlAKNs6Zd9eworJ7a4BgMPcLdmm7egkLdnG7XOGa04VrUSIQ9K4g59EK6wcLl9sAygALWXm7dDUK//8APK5VlgZZoj4ZZcCwtXILLXILKuK4Vu2ZyC62mYyKdBeqGwMJWuK7Lu0INMyZxzA7mix2wYMLsasXL42QMZILJqCAfSdpRJ220qiar/AANn6LQghr1BUbFopxDGG28uaqoQ2tu9CIGl5EtfCpd149sTHnm+e8QQ3Ou+8ju/I7G+9Ktt93sQwpu//DtW5Lu/tte/ApEIQ0u/3xtvlxS3Aty9c7vABHGzMPe23cufDlzBC0HB7jt2BlFwEmxu3tS/J5e/WWd7+1s1AQEAIfkEBQQA/wAsAAAAAKoA8AAACP8A/wkcSLCgwYMIEypcyDChmEtiGkqcSLGixYsYM0p8GFGjx48gQ4q8eC5Fu5EoU6pcWfGcPBssY8qciTIiTJo4c+pkeO4Hr51AWd4MWnDdGAZEk248aMPmv45DF3b8F3VhBYbOjpFTytWjmKtPw1YAi/LcwHNXzY6FUIig2a47pyokOzCiXboC8ba8ClbvP7PnbhXyC7ewwakVOibmK1dj2rn/0rQ6aRhomop+F99FSRbsuc//KiiAUrm01IGan47t2Njx2wpo/7bSZrp2QcR1+RIOCdhzK3S2Wa7B2Tok39c5MAVfjjqvmK/NBU4tnhGtSzl5mWvfLbNCCE3awyv/PfesrfjzBkPErABmMPqU1DHeevYvHRicFW4poPw+pJ6qH2EhEH0LIQFSYqP1pyBDR4SFmWi0LYjRcId5BEFDIeSTUgW/SWgbFhTil0MLHoaURnwSCUhQOhcZGB1DFeQwzUC3lGgRO3UJBOBMLP5zx4sNVbAGeDZipF5Bl4mx40GN6QFUBXoEUORHN4lx2Uw1MmRXdgdVUN6UGZ0Y2ZgRXSmRhiqx5mBB7E0GZkUqHmTmSNRdOBdfXaahQEdzvqnliVZSFRmfFh6U5UAhVvgcXYwpQBt3ft4mUJ9KSvdcGlV61KOWuU2Xl2jARUqRlYFedqWZzxHUZ0U9/pjQVV9t/9ncVxySKCpGagY6KUINIuTkQC4uFGJjiWWnmYyh3dqQp2PuWuA/2/xzZEbREgTWXbEuFtoacqSqbEIeOFRRrysVu+a1IWyl67cIiQkTqWJOemKSBsUpnUEEKqSEVaE1JoYehTx3KLucNhZvvDrJeu9TELTiLcEJrWrXvDStqiV7CqwJsUJW3vTuRAPHJJeVjqK4MZIN2ckVguiYfPJAFi80LUGHblqTGAq0/LJGvzIUM0M2byQGCDS4vLOzBWERgr0CCXgfQU8ftMw/y0zNpNA5dHt0RokOFAKFURf04x1KSEGnGGuQY/TWEq3BtNgDYYGmSM+FANHPys5s6D+/dv+9UM8X/QoB3pY+4zDbIpEbkt5SgZEx24QnpPg/+yYUNHz6pRE54gNpOLdBZhdU7URvL6tnqJxLNDncFVntlRj+/JQ60s+K5PpB+TqEMw2zDxT2P0dMHuxIy8SBqxhZ9560QKsvFHrlEoW+7GHIJ4G4xYAj0eDwGdEH/ZkFRfUcFpewrfKYvyPk6kTrE3R7Qe8PiNBzerTSe8gDVdu+RD9+P5H04nqKGJ7xOOUhxH8UQSDPqAcGfxhQIa6q3P52giob3MIf6bvV2/CHkh/5DYINQVUaMPhAjUyQIvtToKSeE7vr4Y97HvnR6P6XkHyRqhXne9kt0rBD+TWPICc8iAr/6fSUNOQgCoirEQfVp4QgfmSI7bJSGtbwgyTKxIkHwSIAVSUGLMiDc5vLyL62mBApDNFVruqR5vSQg9QtESRkhOM29FAjzRnuZT9kSRwzEgezGUiJaXDcyz6nr4SckGwT3AYUs1gQKZjteUgIwS12OEkHlnAkSpghRfZYkB6SsITVitboyhZDgwAOiAvhIQ8/eUmuTM2REYvMLYi2szw2JI77IttC7sBJgUjvkZSrXLAoeYs1jKGVSlmfFHQJLRf1UHNpCIH1kImQXpKyIfS50PkqJ719bQMJawCD5iITSD2k4JIwZB1DXLe+IDZxIK4y2x22sY0G1dFUt0gHCKjZ/5BF/uORlYNeDg2yL28KhI400lzDWmlLEPpSI/L0WRo8gMMHDpQgmpwhMMWmQifRh5ASGScILspPg/yIjMxsCEgLckp5/QMEl3MjQoKVy4EocIuajFuYapSDY5YUeAd0aCMNAtLK5VRVNcLCMfiZO+YF9SIrVYiZAvmPH1SRmlm6T1MPclSB+DN/X+UhBNLxRTz+A38ZVEiDGtRVrj61IjysTxt3xo77gMGuNKPIBwv5ETPVCAz7hBi5nDbJSS6OIel0aicNEleYXSiwL8ORYYUjEyXex3472+tISLoQcTarIbe4z0jZxTjb+JWx+LvFhXLA2W9l6Y0sge2kntksU//B7D7G3BoYQluby+wWf3PibQiWerTd/gOvx63MaxtLycvwVg9lLS5vaVSZqS52kvdh40+Pa1e8yhZLWoVs7zQb1YaUDiEfPC9304HZ7dbmacZorQETG5PyDsRO7d0afSW3kF41VCErXSkYHhvTn/6XJnf9R0/dWxsI4PaqDK4MBOgTguhGuDAD5ts5L2yYDD9jridraUq2upIEs5fDHb5QOoxh0YSomCIkroh87cRiFMNlwPeJr43hYicQ+HTHSnHwP/JBXCAnRchUNHKQL1RhJR9ZxSB28k6eoWLxSjknVK6PMK4MFAhc6Bk15jKWCbRlMedEDz2Wr5k3K5AFr3n/Jl4WSD4g/GaWxPkfWKBznVdCoCZvt4p6XsiPVaIH9fyAHVYWMUMCPeg3E0EgD7DCA/YcE37w4x/8sMKlKb0SSwvECvHjdEg8/Q9whFrUIHGVBa6B6pScAg4CgUYfWo0SbnBDIO5gBa1HYmuB9CEBuxaJrW+NASAEOyS9/gccNnzsj9xa2X9o9kdqQIpbn+IPz5Z2Rmrw7D+cQtsa4UYVBLKAb4MbI1V4NjRocW6MJHsJsGj3RdItkCvoWt4VSTYsgL1rCvwj2+5+NhwWEOxZO5sUArk2rQ0ukBJohBQ1SDi2Uc1qkZzi2dxIAcDfjHCE+Psi1e64t8HNcIqQogod/18ArPFNEW4kItbx/si4d82NiP+DFSXPyBLIsOMlgNzmsLh3RcxdEAzwUx0oqbZA4GBsi1zhIDkvYcWFLXBmS8TnCFk5qmsu8Y4zZONiNkO+vT7xhZwCFEY2+kguPpA/aD0jb7fxzCeidHLHneUJqQG1IU4KaMQ94t9Wu5TvfpGau5zbiUgEKGjxcoHYXCJobzW3D0/tmtfA3tzwukS4IXgG92AhnS9IyGtOikTsnRsiAEIVVk8RrLc65BCvPBxkUQw0UEEgUwjGMMB+5dBPxPKJIAXET5EMB9zDDVsIg/IzEY5wTGDu7a72sPV+CkowQR/7aEQ8JsH9MDSi+cGAPv+4E5+IzFNbBATIghe2AIl4/IP7kwgD86cQA/FLm/x6rwEGViGLLOhjC/uQfPA3CfHAfPdAAgURdagmfJknfOWwCg7gALGgD16wD+8Hf2GwBeFwD8Vgf05GdJs3edwABybAf0zABCPwCNk3gAToBkFQDAh4bnAwbIkgAoTAAQRgBC7ABFnwCG4QBgMYD25QDHhQB+02BGZwCqdQA3kQASbQCzq4gxO4BRjognhgCy4Ags2WfxfXhDe4AXXgAjs4AlmwBfGwBW4QC+MgAaIgCrzHaZE3EImndyLABrjwD76wAQQghkbgACMQCyPgAEYgCnRABxvwhkqGiAcBccHXAXv/8A8C8A8m4ANtYAdfIAq/UAcEIAobYAd24AQ4oIi0NoenYAcnkAsnIIkm0Awc4AOrsAptwAKyKA3AoAX4pnekgAFaQA2nmAtc8ArdsIr/wAEcgAh7IA3SsAeEp21wgAGnQAfSwAd8AIlswAYCwAWhkI0nsAd8kAdvUgVauCBwMAcdQA2hUI0C8ArWKI18cAJ8IADlIIrT9g96VxDPpnkKEY4eiHHhAQMG8Xl9AAsYIAJ2EAoCgI4C0I6hwAUCwAHLqBII13g2V4+I4w4IYQYYCQfJYAfSkI1cwAXSyJB8sAEPZxCNN23fdgr2J48LknOnYAZwAAciQAePyAJ7kI3t/1iLFsGSIAFrSviTSugnFpkQL4kBzfgFr3AGr3CNH5kLCCAOBRFdK1d+OZFtMRmT/xCUWZlt4eghOYcBSYiRWhAKhKCU18gHuQAMUMkcV6l1P5mVBNGVphF6/ngQVwAHSggHZiAOvXAGZgmSueAEcjkT+KgQ4/ZtbZlwPzl3PCkepzAHRbkBSbmUIIkAG1CYK/F4GUF0eImYcHlxw/YPHqggzmgGsCACHEAIlBkKCGCLECkQc+BqcKlsrzYQ33ZrydaYO/F5S6cQGXkFV9CXZyAACQkMHeARJwkU5paXsIaX/2Zrzvlvg9lyKcGbCWEGGNAH7nAFOMAGw4mNwFAGkf/yaliZcLYGmmsHRwxxBe7QnlfAAWfABlxwAsAwd8m5ICr5mZ55caApbikZmzkhdgNhdO5QlwsBnNvZl6+AjXagmW9ibp2Jlyt3nlXgoDoxBALhewgxBMB5BfTABkt5AvWwMeD4k52JcdzAdgKhmx8BB5PGEKaJoIiwlHvgmi9Dnlo5ELbGgPRYoZgZFK+Gof/gCsO5B2u5MyWaoilJdMOWbBQRcytRmwLRDAKwB6N5MggHlLe5ov+GcOl2Cho6EBYqEAJKEE9nEAoYl+YGC0LABtLwo0iqmG9pnrZmBh5AZywKowsBmQMBC2zQC/fJOebmjFoqfgswBnBAbRE3pgr/EaZ6OhBwgAiUsF0pKqAGSo/C9w+Z+g9l+g8KWAJCeqb/IKoKEXf0kAwRdpUYKXrnCZMPCWvbyZ7tSQYw0KFPh0UEgQGO2krnOWwvOZur2gdGyakEMQSzhqDb2Z4lsASy2p5D+agchnC+KqFCSqxKmIS3CQcw0Ad9YKtXAAreyq3/cKkIMZ0MNoL+KKxvZ241kHhwAAug+ZLNOAT0GpNzYGs1oJ271ozNmXACkXhKaHpzmH+Tl3+mp3c94HoHsaqCuqVDJ5dK2KT/ALAuN7DUBwvn+ZNNSgaO+pBKdps7+pyld7DVdgofp2y96ZzcQAbLqKJsk6dwyhAsi69Kuoxq/2eUr5am//YyHisT7lACSXieb2dwcaerGAALDAdwprcxu0oTefYPSNiMghdH8cat7hACC7AGmtVq07oQsMCvR9sHY8AOBLdxMWtmj9eMBsFz/yCQ/Cq1GDAEHjAEWsios3OlIDGCutoHJVACPAcD22qUUgu2zumyqAYLmsltV4kBD9ADgOsOwqqrhHuVhttqJzsQpECeGJAB2hm4Rim5ktuWYhdxM7izdQYHU0cQ3PZqGAAKYWu0cCu4MXmtAuoBZJCEYKKb5koT3NYHFBC7oUu5FQtxBAFrAKptzggHHtAHQ0C56CmmEwubXOohTSseACp2vba09EgwZCCsbVsZOnZLEGUaLgMhpIFqEHaLHp2Ht6YRvnj3vvArE7sbvxYxv/R7v/jLEi96v9Wbv/7bEBpgv/d7av/rrwtxDelbwAp8ED0rb2f7vfnrcAjhviyHDwnBtgtMENwgwf+buqJXwLj6v6QqEEi3wNwApRlsphpwBwS8NQEBACH5BAUEAP8ALAAAAACwAPAAAAj/AP8JHEiwoMGDCBMqXMgw4bkfvBpKnEixosWLGDNirOCBhsaPIEOKHDnylhySKFOqXAkyDTmWMGPKlJnmUoWZOHPqvCgmhZidQINWtKHxJkFnzi41Ecp0pBiiAm38bDh1ohhU/7AmdPbPWQVnOTY1HYvyp1GCVTGeK3ju5tp/bQmek4eJrN2NAyuIOZsW5Nm4At2yDbHjrmGJRvne1Hv2LMm3FeJGjvwswOHLVBVP3btXZluj58AUcoy5tELO/1AXJP0xcuC4aQq1e2u6NkGjZv/pTa1y7VrQgdu1gmK7ONrFnB0vDtwbboVCYlkbD4mlrMDOaDvvxh5S8rmwcKfL/4QQ8uZP1Tjbyps2MI14keliLt9ZQY+m9/gVYlkDswKEQvnhl0Z8/5CHUwW3ABggS+6RxN8/BCp0hEgVpNFKOwuu1NdIegiUzz8hSNSgRe0ooE2GIlVnEFQZRbjQgyg9JxaKLG34XgU5MECjdSHBqNE2G8lz0o4ihdgei0EpkVEFIbxEZEjsoJWaezYCVaVB/in4ZEhS/TNiRSH4KBEYFl2J4IVbhrQZkmOJ4eZqNlaoAHFpZmRkaucNJAaVbDJEJkUu6lmBdFhW0Ao6/9xSZ0hp7OllVY6i9Oc/HQ50hKK8GZTWYoa2sChIebYX6aNXIjRpQQYytBxfegaWA3ufZv/kXqMCNfoTm33+k8+HBz1DEBITFpgQr4whlNh1a2hCaKwK/bnZlA1C+uVAvDJ0hJgHqbhapgeJoUcApTLLUKRpzVoQrf8AqeRC2iak5IhVLavbf+JidCW60xZUrZftCVRpawiJcYsC/+Rar0JUPtpgvgjdWatBgVZkHre3iWHiwRrROupEDLOEnBiHYpxTxDmZp1crnopMEVEJ8xvSLammpJcYOQypMkZsYoqZWU3ejJKvvZo6ENAFreswTz9oKXLMO+ks0B0agkGwzwO1y5DORAt0NIgEYco0QXEIJAVCHQc8MNUyYVEdBF8LpOS6B4VgNUVuKhAR2ivNXTRB2J7/JpGbrdyNN0b7GsQfkCCFYCQYTp9Gs0eDX9T3ryj9+7cYa0QRuUZHFP5PsAllraEYIRyz+XRbO66HPKerNPY/kx/0OtwZiQEGCK0f1PhIwUItdlm3tJK77gwhTvtCp7qd0OsV7anA7sNrLRASFinpu0TLGHR8v92K4Y/g0fNNOeIfWS6rpjaA0PbBsUtIvvIZbT/Uhm4uoHn4DDE/kv4SYTrtnj9gXesaJ7rL5ANofXFTOi6Bv+o1hUVE2ZMHcIc2bC0sJEq4HkE8xxANBmxKT/mH8MIHPYm8TydfSsMtQJC88J0QJ/Lz28JukQPwRa6EIYEa/yziwXPxS4VYgNzp/8yVv3+8TWwxRMgLC9JDhShqhnowXe7KlpAmKkQKVtzbP7KHEN/tS4VgSIcAh3gLKh4kiUXbIUjGhoRnYKqMtwBDChrYRYOoESFoFImi4ni7wXEQJln8iMNuoSgKog10B/Ec4rhoxIwEsopHPFcZ/0GmHLRQZX8UE/USssSDbCOPElFSJymZhhSsj44oAaUO1xVJgQCtQWBIQwjuF73UyQ4nYRtIBtOFhOqYS4VpeMYPGrjJhewSI0rIpUBw6ElgYaGMs1LhLdIxR1TaZkLmo2Qcc4DKI4zyaR08iA7/MbYITQpqjzQI4/5hyMGdMl3ftIgUpMDKrg1Eg6BsDxjI1P9Oa2LkdfpTgv6W+Lp0CuRPcfxHDt7pz4WMbWz5PCNBQElICIBhAQw9HX8QiUex3aGVDQkBySyyz9Khkpnu0uA4/9FDgxakgMssEBj0kITNZZMgYPga4oCkLpFgy6X8YtszuNlQamVEjUCdyD77iLFLKrUgtgQJRy9CSBEW1VoViWdB3pcGpy4zjOrb3KQQiqJ9KnQMpyPTHjOioqk2ZImdS0i+GKeoNcC0Xh+aUJRQupITKoF8bi3IJA2iqBDU9GA3/YfeNNI2bQWWJGRaXeQWK5PHLnOtg23IPql5M8rqJKoDeaPuvMo4CIwwd14lic5SSzyGYWqdp43cOgfCWpn/iHZWayXItMzKwtxV9atjaZx7JgnHaVlUoSO9WUIpyVzDjOi3FxzRM8izBileVZ3LtctxfzBMVFanOn+8jFmfUc3rGsei6ehnQ49gWbKQybS5a+9FeFUt+YLEohAIq3k1Et6RsA25+y3OcdeA1gDX5r8mNbBpIOArySq4NP9NB1HRdteZVPgjx83vgyFMnnTE1p0XiRmDLdK2S14YpwIxRnIbeGKyHFe/Gz7MdM8a48vMGAvdrfFdntHgMerYxR2e8I/HklMIqXfIQfkvGISBZPeS5xlMbnJTRvwPY7RYyjAB2hpyjGWgmBXHXRbKfx0c5p3wmFJHLnNMMtyKK6t5/yQzrnJiUdmhxKZODwWGiR5+UClh/CDPDOHynHEC6NYR4Q5Qs8I13qwTfqiBpQ9gdE74wY9/EOENksYJpbeI6UzL5AFQu0anPQ2TU8DhH3D4A6ljwg1uCCQFp1g1S1otkAWcWtYqofU/oEELXOfa1f9wRx98nZJTxPofsGAFsVHSalL8AwNAWDazXX2KFABb2iEhRQ3+UQVrY1sk3HD2P/5w629/hBvb/oetzQ0SdAuE1+w+N7CvoOx4Z4QUVRAIBhLg6yv8gwIj0TUcor3sDIDb3d0+tr0tom1nk0LVC8dIDcT9B4UTWx3ZFjcQyi1pWLCEFMdeQq8xYnFskwLY7v+oN0X6AAqBYHy//l5JDdINC2hQxOMR/8fMBTLwiQzbIDi/bqRXEm6BdPvaCWk5ozGgkZOnewFIfzPHD1Lyirj7H7Bm99StfmxobJ3Yp4g6RXS9hJ8T5BT5xrXSL3L1Pqhc7Fiu+kh2jmqC+zzn2hZItSkCh0TE+BQGV8jXGZKIcLeaGxBvyNrjHe6Jt3rif6BFuhcCdwW/vN1mMMPhT86NZBigFPmuQuWlfApxI6QEDeHGKTKf+VaXgQlBIMYH/hGOKUxA9AVJe7xnrnozzMEMcKgDGqbghkaEIQzxyEQ4wjEC3Yd58RdJRA0Ozw0M1AMNbthHPMIwie6HQfnhuH3/zv+RCM6Huwo4MII+vBCP9nff+8qfAhPUbAaAY6TwNSg8N0TwDmJk4RFbsA9bwH3v1wjLFwMkkHPlxw1mMARX4AN2gAYOMAGP4AUD+H6TEAb7EA5BUAyDN2T2dRA1MAdD8AMLgA8m0AtMwAQOEAuPoH0YiHxuEARFIA5lVh1cNhGnMARj8ANYQATdsApG4AIu4ADe8Aj/QIDd1wj3UAx4kAxvhnoWMX1moA4Y4AMR0Az18A9E2IL6EA/vFw8zOA4SsIVlRgoxdxBMhxCkkAiwgAE1sAoREIT18AtEyAQjoA9bEA/7oA8jYAsuIAr1MHrEln+JIH1CcAa4YAL/8AV2/+gCtuAAIxALI+AARiAKdEAH9TB5YfaBCFEDfTd9pEAJoSAAAvAKvrAKvbABX0AALvALBPAFdvAO7+AElCBpS3AQPaAQhpgIHeAEJ5ALfMAG3WACvsABPrAKbcACzMgC0iANHZAhFid3KOIOAjFzcwAHdAAMuYAAJyAAZ1CMzdAMXMABiIAIeyANiECI0ScQ0kcQDoc/9pcQrJcMdHACfMAH/3CKbECOXBAKoXAC+CgCK2F6ApF35FcQBklHDQgKlOAEwygAbDCRApCPFikA5UCNBcGJA/GOs0YQzocinpiGBgEHcGB9wDCMr8AGFSmQocAHAtAMMLAQZsAUGlkni/9HBgkBB5mHAZQADHsQCv/ABUQJkxXZBgMBBwq3kLMWkmdnbMfmakjnlAsSJQIRdAaxeqvnk06wB8wYlKHABScgDTgAFIcoESZ5alCpdwnBjqZhfyR5EJk3BH3QB1/wCitpikR5AsCgBTrBkWhpkqgGlQpHlcxyklfgDldAAP9wBnnJBXzAlza4En43ElVwamkZdv9gbE+yhgzRB1cQmvznmK8gAJC5B8BgmBlxkxoxjai2mbBZEG5pF4FXEaGpmHfpmKbJB6ipmgjhBwOxbZUpFIK5mfkWdrNpGH1QAh5XkwwRmqGZDBygmxW5BxuAdB4QILFmauUGlcnZENZ4EL7/KRFDx3MNAZ1XYAeOyQanaYYDEZ7ayXNKORDU9g/fqRNYKRDOuRDQ2QfJwAZnwJJ8IA1+mSbbaWqxaZ9hh3ZnBxSe+Q+BV2kU0Z9wgAi6GQrQyCzHdpKcKZXIeY0x8aAF4Yn8GZpDwA31oJsDWgb1cmzGNp+biZzbBpjTcQV9MAfbxgWlGQqpWS/OR5jlRmu6lhPQ9w9mJxFwOHO9cAYCEAp2MJ6xUgWEqXqid3gTN3FjtxAkehFDUAN+kAh+8J9swAcb0DqEGWtSCWxMeRGnhpW7eBBbShCGaJ+IMKYFGjnXFmtBSn33aRBxeZUhgW6VSQmvwAdQaKb/UJMYMATP/wajnPcPY1BoGNEJ+WkQ8LkQ+ad3TTqZDZSZLxqja8maFVGkEjEHwJYIQsAHIoo/jIoBSglsrsZ7c2CqTWFxGBAKoho5QwAHwIacxgZsvKd5ZrCqH+EBpCp4rrCm/uShH2oGLberzrmfBXGkDAELf7oQuUpHQnqSRmqeselqwwl3lZlufjecCzEHFtenLcqmz4YBa+iqjzdxbagQhdd3h3iv0qdt8yiXWNadyJl5OteLM+qO+NoHFNCLh9iGYJoI+7qRNBo5yqoQo5emqmdqzskNSyCo0scN0lcDZXevX4qvh1gDxOqOm5OtGXFt23YKawgDnWCfhjh96MarMzey+f93syPIqAfxpYMTpwjhswixhmtglYlqqoeXAXAgs70HfMDnAdylK9GDsgihrgYxTGaApqoHBx7gDj3gDl7rDmjFdJjprv8wTGNwCuaatuaKP1R7EH1wqTBbAzvoAZH6DzO5EO4ACn2AdMBJEGsraTYLiuqQAXe7EO4KB1eAAW2LIiXLEFI7ERigttpWeFKoEJ55khhwtZX3sEhGrIWnbdygk0i6qLsKB+5wamu7uDvyuBhhBi9rEB07fddKEEx3uBgAC30AC0MAAw+QtOx2iLAgugVRu+7qqiZ5uLrbgGbAub5Wl4vqtW9YvNJ7kphLvdG6kTtSqflxBcD3th4Qvcbje7zU66ruerWZZ7oq+7f5gXEe9653ob0jepJb6w4eUJeJG77hm5avqnMwKxBDmiEcp7pMoXp06a6w8L3Gm78LOn07p21k65HSxoCliwEeULomebWnULML63d9Wwtom5DmdmyaS328p75++w9+IMAbNrvBSXcVUXi+tqUmzBDcMAfjpxB9a2+Xd8M8xMNwyhCF68MCIbxCPBEPAKVFTBDpxLrSNp6nUJ5JHMUjcQrHesPcIKEJ0bhSvMUHsWgIscNcbBDM68NMXMSrmothLBDU+g9vmsb/YHpAK8TDtgwPQMT4ExAAIfkEBQQA/wAsAAAAALAA8AAACP8A/wkcSLCgwYMIEypcyFChGHLnGkqcSLGixYsYM2KsIK+Cxo8gQ4ocKfIcuXYkU6pcyfJjhR82WsqcSXOmmDG8aurcyRMjmCg9gwqtiIrkun+3NA1dmlKMQDE2nDKMSRElQ48DbxViypWkxwpivj7FmpEswYgD0Z6LKKYQFIFmu8pN6FRMWKkE7w6MWxHtQqwez7mdS7ih1LD/+LJU/M9v40ubBDouTHnv07xgGatUew7rOXnTKotuSBYwWJaTK0Q8p0fp6NcUM+MN+TWi2MBgtsLebXB275W24f5LU6jdZN4iQ6z06HsgXs0XPVeoMBg5TQ8jzZ6W6bdzocjWw///02tQz0yOLcSrP6j8/I8d61umSfnsH4SeFZ4FgB4f45jmPJlHm1b9rTTfSu2tQRGApBFnVYEaKajSfUxV0Io2EPKWz2U6VXBJehmKNB9VHyFBUH08cYRJiCJRlYZTB/JEYV4WVRACOSyOBGNdA5GYUIwhbUPXXxAEkONIL3LIVWmkacXgkRTNl0aMQA71lV2AIQSWAhhCeREW/8REZRoxiUHmkxVVeYtC241XUHPUoVOll1Ga+VRzaA60DZi+pXPQmgKhOBAYwhEk1kEV5MAAnRkBmWRdB/qoEKEL+SnoQEr8I2Fiej2H2HbthAAfoxmZCemc4/l436YG+TnQEQu6/3kQj3BVoIeRpFIE6FNS0qpknhptw2pilhVbKwS65dooh1AJZEOMwIo0W6eYpdFKTspGSZWdKbm6EZpXXpvtRWICiOpElyq0K43EcmqQhdiOKxFediZJ0LlzibEGDfJq1Cu+/6RLE1mHgfXDMf1OlOSzzgG8borOcaqHPAljVCWlBHmLJEZ25VbxSBoXJGBC3kpxUMgVgWXtw7liDFJ7DLEsUKYs2aVAvAlvqPBA5rUHpkE/C3SgywfFoaMYOfD7MVN3KHFHQkGXuu/SFslMkITDFvS0xQseTDVGP2dt0dYSAdzbGCl8PRA7MrOsc1BELyQGBDmoHTNC+cD6tkowW/8kxi054Gy3RLAqRPZBMyq06cgTQRW4koMztHdKQn709w+JRz4c4RWZqLVBJmv09xhAaa7Q5J7/c7hFlRO0jOW3QECx6QkVbhHN/6CsOkGhE7S6RLfcconVCcvc9z+254tQ8I+bHjxCqWPU+z+tq3RLGjkQv/S50TcUuhSZ/t7Q6wcdCGNBwV+Cnd1mDyS+RNW7f1HyVdoQfAhK0x7egfYidYseSfhY1ASiPfm9z3e4uxpFMjU9hKjpFmC4hP4yksCCVLApBllT3SqWtTVdbylNQ0gDebY5oQktDSCw2w9KSJDuHeSCCTmgiAiIFOxl7mNpKOBBegdDhDzNhTMTyS3/xLCA/E2QIT0MIkVWN0JMEQRQgMqh1yKnwyXKb3cjeZrtPjicW6RjdrSL32h6GDwwZO+IB5EhT5aRqSOYh4s0TOHggGS7+BkNJLgjXgWlML1tuFFKJQQD4PQ3QDGG5H2GFMjqYPUMQA4NcDfsl9gUQrMQpuR4SmjiPzKlICoRMA0/GAPtgpZIJYbEg7rTpKaW978ALm1yFbGkQLaRRIXowYOfS0jl4vYPQYIhbWjkSgKnB8SsxO6MplMQEqJXSx+qUpECiZvJpKDG5f1DjqZjnIlKOTaCcHOHBOGlCXMQyWBSxGRbSyc0J9LAvj0MDGBYgyjNacXdNXMh6NxkReAZ/8oj+mlDxXzhMxVSTidKRJAAPCIYypnITBYkn/pUCJgm2cwYCTIdEqTaGMRZEIBiRJ0RBRroLgIBQmETja6aZEOqKZCshS6gGVzTSRlV0IZUUSJ7XOdICJUDjtJTJrTMYENKGs/SVUxn8BQkRt4GU57AEwsI+9rzLuJT+CUkbwnRHjz1AEx52Q4LN63IAA+ChOoFVWFrAiRBSgqBVihLYDzZVFMtcq6kzvSnO8nhgXBZvnCatKbZolRVWcK4J7KwhoY9CDz/QU68Wk9d1kSKCQ1CqDVEdWmAwlhYaaLXD8YIin+6xQ/A+DEIRnNNhNosZ9Oa1ntRFgzp2CBmachXwv/AUbIlZFlJ0+FWx+IWtIN16ppaobuvYW0gKj3dUBbKWMD6di6LlWe/5qqQgCYvJddlyGKh+tyMwJIlSZ1Yd1s4key2ZKGxHS9BzMuVxbbCuepdCjwhAAL4xlcoiwVBce/b3srOM2GFXUmABTJgkiw2BCvkL2UgcB89yHZpwR0IXBkSyQgPaiIlveaE9WffrmS4twouzDPuA4INh1goI2Zsgk8sl+iumMX9/UcISAtj+RLqGXetcVAgUB/e6pgrPM4dcX/MlBTrl8hLYbCm/ovknqT4By9u8k4yHIKMSpknKdZDjq8sE+amwxgm5vKEnvGMIaORHRMpMOOiLGA9aBn/Bg0p8FDkPDgiPOAfD7CAmHfCD36oTs97rkmf/7GMNwRa0H5ehhUOTZMH3Pkfb7gGo2VyilMI5A9wmLRMuMGNfwCBFppuCaf/4Y4+hJolo4ZFAk69klHDAQisVgk3SPGPU3Q11iKZ9T9IkYJO4zrX3KjBP1Jg6V+HJNi0hgYsjJ3rKpCaFcw+dqcxsOpof6QKtIbDra19kRp0mhvb5jIFllDrldRA2P/4Q7H3TO6WkMLXQMi0pkugEm87ewmgFvOjZZIIdMMC2mKmt0HIkBJS0BoDsD41wUlCCmGf4g+05jZGgv0PcPta4hbBtkAWsG6FRPwKoKBAd08BCoXIGySj//4HNE4+kYtbW9ekNnVCMMBiSdOk4QevNkI6zt+FIwQOPv9IDbKd8CvTvCYN/0cVUoBuiYAi4s9dNtJpzQ11JyLWLtcIxT29bp4f+gohObdAoNEHsOPaHSBJhK+vIIyjJ8TrRO5B2tde9CvLfSbeFoitm47xiSQCFnBIxMOhfuWgrwTk/eY13ImcdYYD3uD9/rTSnS0Qbiz+ylKnyBzmgIFZv7sMaDBCJKYwhQ9EgvJINvtIzDCE1p+CG2VgQhCm0IAwhKERmQhHOIiB9r4PpAanwMAQzGCGDhghFvvYQjwmwfww5D4cwZC5ji9/EW7AgtPcSMYXRuAF5cfjH8yfhP/zwzGFGKBe4h5QR7CB/446ZOERW4h/GMIvft3fAw1z6Ds74FCDRCQiD6sgC2gwAY/gBfuwfOEXBlsQDvdQDJnHbT/Af8DnC6vABEzgALGgD/vQCOAXfvGwDw0oC0iWARpBBnDQepwGC4TAAb9gBC7gAN5QgB3YfG4QBEVgC42HeQuBAYHnbd6WBxFgAhvggi8YC1mwDwm4Bfpwgy5wftHmf/0GhCtIAL8gCi/4D/rQCLa3BVngALbgAihQBkjmdgVBhgqReNxACa8QhD7wD7/wDy5wgUYYCyPgAGBIB3TAcjpWchnBaXNwCn0QCq/ABmfgC22wAXRghUbABEZQB1//YAd28A7AQH2sZgaVBgew4AR8cAJ88Aom8A8U2AbvMIqjyALSIA29oIfdNhCEJxB8ZxE5mCFw1hCnMAR9gAH14AS5gAAnIACE0A3dYALN4AscwAGIgAjSsAciAIsIkXVD9w9Xt2vQWHH6024G0QdwQHywQAe5sIm9+ApnwAbNwAVcEAqhsAcnEAqUWBCvOBPrGCJ9IHIJkY2VpgVOEAr/IAACwAb8SI588I98IADLWBBwkH9ywXKxOC5mQI/1AAz/wAaD+A9c8A8nwIl8wAZCIBQJORAb2R/W+A+G1xBmAHwNGQpcoI8C8I8nmZLJUBPPKBCtaBCV1nEb+Y5doYcf/zkQGHCLb8dpOOAEp8gCiGCO/xgK0iAOK1ELrFgRcCBvluZ1TgghemiGBjEEwcYNBIAIAkGOXMAH5ygNUXmQTTkQlSYRNnmTBfGA/6CK/4CNwSYL7xCObCAA5HiOwNCRDYGXGjGWeld5/eF2ajkRVukH3PAFEDmIXXmOdmAGFHF17UgTTemUZKmXhbFsV3B3bKkQfTAH/tcBiDCIc+mVe+AKvYcckemUxUaZFTGLK3EHZMOYE9EHZuB/VUAHoJmS54gD8VEFmdaUZfltvIEBPXAF8ngRnNmZXDCIuCkNedAfZVluBWEGqikUrDlx/ZcIVcACyumV0sCHEPKU0Jlpvv82nSkBm/UGhYmgBfzIBl4JDEgZIh0HB0f3egIRlhBynYlQBojQj6EADPZZIMUGBx1naZ2WdHOhehUBhQ23AYgZCk4Qk1Ayk6k5ayl3n/7nB+LABWxQjhvwmHQioeuGfdRIEmZAlQXhneZJEX7Qb4ngB6TwDnMZCq6wNGUZn+S5EN5JEEOgEqQAhSLQDAIgo2pzCic4ENnoa+hmohfRBwKXEi3ab0OACEHakoNTpDQnnZx2lkzhB35QA/lHCWwQCu8ZOSeXaa8HdRA6F+fWaVVQjv9JNdgxkxypa2maEtXZEHMgdv+QB6Fwo9mScuBZebMWjf8QmCHRB6UpEYSqn37/eiQJ+W2v53JEagbLxpgp+hFXR4IU0XQ1MJBfo5cE2mnySXN8mY0FpxFayiKpehA0J3zieW5/eBB12hIeOkExWWnAWXlzYAb5d245WhAUgKAHwQ3SRxEGd1/AiX2+Jm/u0KR+N43BRHOrWhG0Bnyd1nErZpB61wmMiW7Yt3mMyWSmk5kSoaQJQXXexnJzsH7eBpto9g8eEK9WiZ41YAbY8QNo5wcJYQhKyShvapYgIWweAAMCann/0H8jSmpjMAalxpld6n896qWtZ6gEoa8C4QGXqjbk2ofexml5J3gwQAYM6w4ekKcQe27v9m7BhgGnUKsF0aiVQbEKYWkbi3Ku/4h9wtYDMOAOJDuS2HeJAvoPloirZ+glNSsUv8qRtLYErIex2LeQa0kQ8nZ0MGCihCoQQ+Cy6uWsBuF/cMANxHeJDWGLPbAMOzppd2oQcNAH/WZ5RzsQVzAEMDAE60onbzsaLCux61OusOABGHAFZHi1RFasCNEHfth6FNGUsNAHMPAA2tqiXmJ9ciGzS0l8cLC3RroQkbmQsikQkAshGGCuTLFvDJF3Q6CWZEiq8nmaBUsBoPCkBOF/MFac8/h7AhG6Q3AFy9aqo8q6kVlp53YFwmYIBKG1UiZsJ9gHsBC6PMiDveu7kckN0WgIFisQ2hpiGSsRbsu8q9u8zru5p6wwtP1XC37Aq7/3rzWWvW0Lvavrm5Hqg3paqBTga7P6Y4RbvGsqob5peWKnp9yQf74WfKdACnd7YiHZta54bvh5sBIBB+hbY6Rbuh8xwCFGuQORk6vYEILrexzcwQYRwQWxwR7cEHBwDfUrcQU8wgNhcwmBwR5MChqgEGRgwSpsECdcwwJxdzjMEBlAw33HDfiQEDD7ayD8D7S7wzpZEOqAxAohukisekesPwEBACH5BAUEAP8ALAEAAACpAPAAAAj/AP8JHEiwoMGDCBMqXMgwYQV57RpKnEixosWLGDM2PDdGm8aPIEOKHIkRDA2SKFOqXFnxVhKWMGPKRCmGXIWZOHPqZFiBnJidQFOiCprQWRIoRJNmtPGTKdOUYn5WGNrQmbxNSrNi/HnwJshzBL1W8PqP7L9zP3ZoXavQrFuyXDW6FTj23NizAsH+gxCArV+EN8XcHCw46sC4GvUOVGzX7sBbASKa/bsWsVSgZCuAHVwIKeXPAwn/+yl4tEq9g8+pLpv3ElbQsC0PLjg5pGaCq8/JawG7t+nAFbgGn0n2XAi1vld6CHkZMd2Z5/jWTu7X+WyYk9MUikhdIwSW02Vu/wYrpnP38wWx5JNZwTV6ks5VIvm3Hrs8Bu/zH0Qy/4jICsfp55seBBEYAkzR9SWgSPFphEVC9al0y3YLgpSGDSStIVAaOpXnUYUaIYahgO29BuJFHCqVjkB3fPTQNCdaFMKIplnUIEbbKOEQTyFoEuNHHKb4D40LRQhfjay1BUEhP1J04JCm/ZTGjTuJZVhbExLZJENppMjVU6Nd+NGNYCh043UFidEKL1tSJAaHb2qEhIYSlXmQkc8RdGYObLbZ0JRBRsXhiHHGpWVBtzD0HYSH/RYabaHJc5KfDJEWpEBcZRpoRkjgKcWOoKapx0uUKmSnkBu+iSqSK+mIaVk3Zv8qFgSXlLoQhlIaOuU/Xsa5oUEEarQNq0lC+uibhaxq60JSmoYqlQot6qJUshXWyqHLGtRlQlfuGteDItmJELU1BhecGHxm25CvBoEZ5kTiupjmaIStMam6F0H70XwZmSXGD6Tii5CQXCl70DMCxbsTaenUKrBGK4LEr0H6GjRbcLekkOjDJAVr0R06erzVaLdcsnGb0v5DJ04Ky3SLpBwzdLJABmbUIkMIG9zQLXpEEXNDES/0ZNAEtehqQk9+ZAMYAf9MEbj0WYQnSjak4bDTC62h4dQMJW1RyhLdcksOM2Otc3diX3I21gj5NxDXCn3K0st9ss2Q2wfJTdDERDf/5PVEXY7hs90MTZwQ1AfdPFAcBK2cURrpyEP4SnjLlEbJkxtk+EhHo3R5DpkjtDlCNyuOkd4TYdjlJWCHPlHnIznOLa9pLFC3n3gSnUbLMKFekO8F6YzhLWkIjnXZAw0b20G3QCA5232zBPvIBokNeszIHzS9Uqq/OhAYYy8r++t36G36SudzKZDYKbQeY/SPXZT+P9sbxLtASigOfPADCdnlD/fyE+IIsjYWSW9+/0AgwhLCs2MI7G8DqZyAIHc1dWVPJCAjyP4Gsj/f6W0+OtsdCDhWQAQi0CA6atEJDbIMhmgoRagSGwguSCnioaR+KUnHpQhyCzCky3WJ0woS/55xKSH18AdjeNjlGuKqFWqQRRsMybZ4xUM9/IBjM8uH8gYyPQRG8SD3S4gTeQiBFGBtfCqpHw4t0kOyAbEgSvjiSECGQCNpqYczfOMaDZLBlOhtgIga2+04JkGJ7FF9JLkcANk2OoscciHlK9rOvgeGMTjQblsUSCZTorD8/UOOpmoYvvo2MyRscXpfBF4kKWI609EwYf+4nt0aSZHtgbKLAxkd79rovsltciZjZN7Ykpi5IzQymBLRA/w0Ar4fXPJ4QNkaQn65EPDp4XnZeiX8/EPLiQBvfAh85WPSYUbChfEfhQQJ3A5SwH8kqhVAXKbNEoi/qCUPjDwkYPVuAf+CXp4Ib3Yq0zkZAjslUDMhm/xlOwkCvkss540HSedaIACGEAzOVhAEio62J9HqIQQCEBgDNm01UIxklCFb7KZHEQIGCKRDlpTqKEoAWZGzvVJs/wBBSSuERhUlLIa0YyDzwAACeW6ph+5ky0JtaCofEnNLHRXnTrpEwyUq5BkQwMIzl5UopGalbD20oVX1yVIwXFNd4koU+JKiMxtKlaHNG2G2ytRDMOx0J8TbWJC6+quDgBQCcoWo2Na6Ppz4E4yAPeyyHkTTNaxTIjRViV1zoFiIZkSmGWmpVi0rOpY8tqlntSxm2ULRZwS2SSq9yGiTYtecchY9di3qa6nTUqf/zpY6FMXCFW/rG4qGlrewKe1pgUsZiqajFZU9UesWmBCKJlcgzCWI+/z5XOkC1qjEVcp3cvDU7P4FpLr17mee8Qw9lFO8foEAeZGL3vQ+47jtTS+BhhvfpKg3lt2tL1HUC4EQ7Fa/SsGqeQGcFZD+A54EZu13EJzgoBgYBNFtcE7Iq7L8Slgmf+3vSC88k/vqAaZYO+lE8isygVhYJHrQwxiEwWGgLOMBb2ixTvjBj39Y4QEyxgmNbYzjHMtkx3eIsY9l8oAHXMMCQ5bJKU4Bhz8kOSbc4MY/UnCKJ7OEFFJOARysvJIaSDkBsOCySrD8jz6wQswpITMcgIBmlNTg/82noHKbScINUvzjD1Wes0iqUGUgbFnPIeFGFf7BijADGiR1/gcsEnBoREsZDue9cJ5j8uZ/nMLJLVYHTmqAZTlfuBMDWQKUa/APPw8Z1FdOBKH7cOFr6KTSi/60TqL8jzU3+iNR9nIKpJxkUaekBongNJ5vrZFgl/rPCJHyEkDBW2QjBAO/JjUoaDGRSXO2Bzshc6wlAgdov7bHOan0KdhMEEMf5AoApoCbVX1pOxP7IqRIhKrl7Oxk39bbOSEFKUgNBFrUO8fWFgk3SL0EVgxaIfgGMCgS7uh/kIHRYmb2SE7BbEi/GyMYqDI3Ik3gDLwa2FMOuKUvfpAaeHvgqv+Gxr8Znt1/xyQRdmYFq8WM6pAEG9gYgDjJE4JsYAc7EdwQxx+IwYMqiEPkLfZ1Rm6eiCqUwQExCEYmMhGOcASDGLyOr7pRYu6Bx7sKRgjCFPYRj0lMIgxUt/rB40sGksz8H1HWtzgIMAI3bCEeYTC72dN+j7Ufug9tF4i8v74BWehjH3cPwz/0jvZwTGEESCfuZxsywH0PPA92GMEEHrEFxC9e7/GoegxIQPKfJwIOvtgAGhyweS/sQ/GM34IbglAMv3t3CG72OT2a0Qsm+D4WjyD7588ej9kXQRb1lbhI5nCKNyuiG6swggtc4ABvPMINZdf7FvRRjHEYgdR6VvX/QLhxCjOcwhcR8MUXpO8CJsQiC8MvfhBsIQECuPvWUcZAHzgQAejX4xei0H5okAVb0Hn6MAK2IAoo8AX3Z2Uu9w9mAAcSuApngAsmwAE4QAAE4AISwARoMAKr5wKiQAd2sAENeGgSWH44EAoCIAAm0Ayr0AZ28AWioIEEsAH/8A7vAAw4EBLgB0RbNxFwcApzYAbJ4AQnkAt88Ard0A3N4Av/4AOrMIWIgAjSsAf00BAnSBAnKH4EEWy2ly3KNxAwwBDMF4F0gAC5kAsnIADdQAjd8ILNwAEcEAp7sAehYG5DFngLkWuJkAx0EAp8cAJ8IACv8ApswAWKyAehQIh5/zB+MiFvBRF5+oFtA+EOGOFzpFAPTsAFbPCJnygAXMAHpFiIqxCGMpF1fjKGGcFpTfcFwMAHoCgAg3gCgtiCepgSXpgRGicgZYgQDzgQWNZ0WgAMe/APXCCKo5iMXLAHqAgSkrgQlGgrW4Z7DSFvwJYM1CANLMACeBgKoxgKwPCMFuEHFFFv1qaKB0GOlMFwbycQLFcQ8gZ0BOCJAsAGtMgFdugE6sgQP/gRB+dsqtiP50gUcKBpBRGMCjGPidABwPAK9yiKjLgHdkCQBrGLKuFsvbgguPeOGaFvQIcCoJiIE7kBFpkTVfBnCrkTJykR6vAAUoCQF0FqDNkBewCRJP9ph4/IFnlWZX82aS1JGbCQAe7wiyMnENN4EPNYBXaAjzm5B5SQHFv2k3DXHaKmATbnisnwD6HIiNLQAb3BjlUZlFkBShIBc00nDRBJi6EgDeKAHkuWZ/VGfmyRizY3eFrQgmwpDWLZGwwnZX25IINHCnCwB5/olYH5GUhHa//wj4GGEGZgEB45EkDHDUOAA/eoj8BAllJ5lAIRZZypERK4EJhImTUABz9AASyoj3bgJ0s2flIWmQ3RUwfRB+hWESvJEGYwBj8QAkIAkaGAg9QIj6PpmQRRmhRhl3aZEmYwBENgBrCQjKGgBaVSZXxWfgMBB7JZIW/Gab0gANMpMEz/NhAYEIFSRmpbqBBJ+XI/1wHguZXqcn9wgG6RKWX7JhCOmZ0KkZ8NwYoVIW9+QAptwAfiYI4cI5uveQqJlp6TORD8ORG3eRHz+A/JwAWJSSknmZ7S+J/q4J9nKX7cwAIXqh+vuaEJWWsTEZokYaAUqqLnUZwUwWsYgGzl6aIFcQV8iBK1MBDRCFHaWRCVpqJKlxA1sJwMYWz/gKSvlXWkRmqq6HFZMQcgkpuBxphVKRCRVZVUChLWKCDrGRLuxmv9aJGWKBEnJhE1wKLqsqUNcQr02ZgDJ3hHao4PKhFSSmDcUJ/4+XML4QfA5gfzWGls2piwuaPUEY9tGhOWt6fS//ZQewqopgeg3RmnmYMBiDoSvlZpVamgNTCGf+pzDHlzcxBlc3AFVCqb3HCnPzKVg2oRcFBzBmF50FZlbxZv3ell5LdkETgEcDAEbXep+UGlTHYKI/oROXoQ0OZlcOeHXsZk9QZtjmoGUqqm+YEBfQkHRuoXzwma48kQQ7AEfTAHPYoQIPcXwEodJyit5Gd+z2YQZHAHGMANiUCt1HEKv1pv2YoTlroQNSCbZnALz9mcjroQ0IYBONoHaaof2KpolHENKtqvZhBl2MpquWmp+lcCxyoQhsCiX+pdCVeECgoHA8sQEthtZCCvarqL5dpiqlaEZhCPCjmjCoqRV4peHftrEM36Z/i2s/8AbSUrgeYHbLCwnTAnjHVqswdBrz1LngLRbSU7o1A7hKDQCX+GkRraYhL7sxbrtBZrsUMAC5ZaZ3BABmG2i6dwteIlk0S6ZD/7tJYKC0NgqUMYl7RGCgv3jzdLOBGaEC3Er29GfhKIAXArt0MYdwKhb4Q6EAs3fkfrXUapnsxHhEsGmrl2f6rGa+CnalWAAe6WcbylDjbKEPfXnf+AtrHKDbAQZXnrNKGrE3BguLflaglhZ60LpqQQr7x1ruC2c7w7E3Dgob3rROfauwYRZo1LvAWhtsjbEA2KvLtbEKa7c8i0vAlRptTLc9crEXeQsXYTEAAh+QQFBAD/ACwEAAAApQDwAAAI/wD/CRxIsKDBgwgTKlzI8GA6dA0jSpxIsaLFixgV3pKTsaPHjyBDTmxHTqTJkyhTNqxATozKlzBjejyXxIbMmzhzJhwDUafPnyGdVSDoTKAHBkCTFnRp0OY/pgJtOl3okilUgy7bDRyqsELRf2ACKB1LscLVpyjP/atwTq1AtwPFBNAKl6zduGYPckWbEa7ftwbZ/oNyt3Dcrkz3ZuTKmO3Qc4rPXdr0r67hy4fXZu4LuHLlCoI9n/uBCbNhxYzFVB069OzMrWpZP9NkuvbmwCHhCmb971YhxbbvujTLtarKvY+fFiIc/LTA4Vv5inRrWTLl5iAhmCx+E7LACvJaYP+/bJVgmoEhErqWyLjyjx29x8tHmM5k2Pkez6MEM3DbvzUxibEcfoZhEdE2R4SAREgVFKINgR1NlVJ6CyGhh34WgXaJeBBGZGBBGIJEYUEhfGiQfx5V8F6HGIkRIkYAWrTgbRNV8IxYLHq0HkNYHCHSjgv5luNFNokhoU5KRGeRgENWdN6TUUWUBhgxdpQkQcaxdwkvTUp0nnEu/pMGkAVVKdEtVIGW13MLgUdDlxHZoN9VZMbUmhi8MaTiMXAuxM5ANmEIpXQgSrmQdripp9d9fS5p3oEmMoRmRMOpthZ35hXyYqNLhagflGeRyd9AiP4z40D1RbTmmrhV0AqXnCr/yuasYtKYqo8W3WFQjDuyKp1Zl7wZ60IYhhmmQJ8WhCtIH7a3lGbAiRFCFMNShZacEp2aEp54YuntU2OUVC1DYyLr0pfJHqTHdnxdhRxBt1wybkJTzYluuQeNaCd0hPaWwqTzxpXuk66dOxHAIgGHrDywBlzQkXUeXKtBy1Kq2UG3jEGtwwdtylCqCo0akmtD3QJGEhx3VGpIHifEKlPxptxUSs/clIamcIr8Tz4XPaPHuhIjFEdKaaTQcJ9myrRyQcsMbRDIF6Xxg7AyH6TzQgBCcPU/UuQkxhgoV20RgGtEOpYYMYt9UM07K8QzQmZfmZDZFsWL8LAt3wX1RGls/6n2Qkfw/PZFyyhEN99iykP13x+hqFMaGjOeUMUXdU1Q4QMNnlEa6cgj9t0haZuQrh9NeQnokg+04B1yS3qiQU6TjlEaaeSAOuOUI2Q54LsjJLt5QEJV+9Ey60G36Aq1/pHmDd0ydaNJq/T7P9MLhHlFEacBQdhiHy4R6XfoqvzlESJksrypfzQ+y9+KCQb6Aed9UPU/fQmoebfksDWn+t0ukBRKkF3vFpIk5i1EVwM8SKBcc4sFLC5HbOvYxCziuIj4ryD0w1LLIMeneckvR7foXPoysj6VhAgMaRtXiPTlu4gEEIMI2UYGJ7cZkd0if8Tj1AW5dpASDmR6XUtgQv+ESJF4eSBgO+wIAglSQYPMkIjm+8HGUoa8+RxxIGl4hufGlcSCQBGGAinhByWynvNVbVlXauI/1vdCgyhBjQf0yA1tlzLvIURucBzLHPcnM+WxjokikZsUAJiQvV1xIGCQxxhGmMf5tVEiS2thkqJnEDCMoYMjHMgXJ/IMPipkRjs0YyZxAsAZSil/YvPRqbbhw9FZ71Ap2SPHwBDBCjZSIo9MiBJaiUiGgKFokXQYrm6pkCDekSE+BBq5sIDJ9FXRjb8zZfI6AgY9wE9tSMidQqSZL4ZsEiG0BEGjtFkQMOytIdwc3zZ4ZqCkkY6X4IRAK4I5JGViTFkZ4eZBiDj/RoGAAQwgOKczMaJPkFBpigTypEQiCJIkta5i67shFpv3g2b2aVJo6mJCmsjKiWirhBrFYjquGauQIuSZAkEePEFiMhDQM5MxMmAMBULMhJwniS2Fk+BeYsf+oLR58ErIP3OwyFFWEiwHqRI5g9QR51m0ST3NCMAEmhC2oSkNtwiRSRGphy0Oy2Q3Uea6nkFPrHqElq2Ak7b+2cu7SFQhZl0IGCAgznlt9SSCmuCkNrXDob6URTdkKwqVcjusDkoic11DUTmlM7AGJ6uIhcAPvJq6f/Lnss2BQDpSIDnNRZUhlFSJ1nLwV6NaRKbZgQBpm7RU27SWIVpTrFF/ipDX/6ZEaz/4gWnnU02SjhK1+AQKf+q6W+zMdZ7FxQ4EVLvY5NZmrsx0LkIYmpTlhoCy0r3MctORg5SV9h/fBa9AwqsQ8iJkucTNLmbQS1X1jmW0zXXvXbQWAt3K1zAQeMYzOHvfwiz3H8jt73wB3F4B62S5OSiwgXHyz+gu+L1guO6DyQIBPYCAuhM+8D9cmuHqbhjDHb4Jgu0b4gM/Q8Ilzsl2n9HdUcY3I/b8gT07MgY9jGEMIJhxUl5cXCJQT1dveECKdcIPflhByEPGSZHvYIEkK5kfy3iDk2/ygAdco8lTjskpuPGPP5wiy1rmRgq+DOaXcIMb0KBFmc3MjT6wYv/NKuFGDeAABDinhBTcOAV/7WySM1dhzHw+SQ24AQQ1B1okeHbHmw8dkkHDIgGMDgme4ZACLkfaI2f+R6VLXIWcZDoFcCgxGXJCClIkYgmwCHEJQNEHUFDgJqSoASwWPeEMFMTWMTkzpaecapicWcykmHCvDfLqlySiBqQA9JSvYOxYpznDfUBIsVMyaFJcgdYJsfSlFRJrDED6IMH+B7O3vRBTi7kGDOFGqHerDqAcmxR/0HaSyUxtdANh3eS+yJlPbegF49sn3EgELP4wboRcIdzFLfhB6H0SPFNgzwtnuIDlbRJYnELPCC+IxBPOkH+DpA8Y4DIQNj6QjOebIJb/zvSzhf2TQYsb2wbuwU1Oge6B1CARGKgzQRR+co0XJBGJEDPF+4uBdr8k2gYBeg023fOK4PkfQDBD0ymC7FJDgxXDqEIVuGHyEoNC0siuQhnQgIYP/CMc4ZjCBDrd31GbBAMHSUSpy2CEIExhH/GYRBgakYm082DogZb1QZCdCHG4IBZu2EI8wvCPSei97+EYAeDhfMif3xwOGyCBG/C++MY7PgxonwIauu5c20YE7pZHtivoMIEseGELeBeI4yfRiLQHgRhTPzY3ksEBApA9C494PeNnH499hCMIDiB9cVGPEqCfQhG++IIDmOAA1+9j+J9vxBSCUAS225n5P1c3/wW6YYJeGMEFtkDDIzaP/TBs4R5FsEUHej4HM2AAA4ToBgd+UQcXGAENsaAPeed48eAGxWALElAHJeZxE4EBZmAGsHAGEVB+v+ACoiABDjACbhAPxacPaGALooAC9QBnGJAIC/GAGMAFuEAIJrAKBFCBLkB9IzACaOAAFkgHdjCCPXdxZsACAiAAbGACHNAGvUAHX+ACLlAHBPAFdvAO7wAMWlARJigQU0iF8gV+/0BzNUAJ0nACuSAAZ0B+vsABArEKZrgKiMACeyAO+vYPNVcLNVBzApFyyjdKpwB04kAHubCHfPAK+Ud+zdAMHECGe5ALiEByVphcZuBxMjcQ0/8WEUBHCvXgBP9wAifAB/9wBmzABs3ABVzwD6FwiXkwB15ndP/wiAPBgAThB0BXBnQgDQLwD0C4iQLgiXxwiwJQDlI3df9wbDUgAnawB7PIBgLAB5Z4iT/IhiZRhQGDhQPhDgbhjAhxc4W3AdIQCrIYi7hYi3vgfSBRaqmDAWQGd9K4EEDHDV/gBNIgDSwQCtjoiaEADJOHEoi4EPQ2j3cxbP+gj6egigdRC6xYBijwiVzwg/C4B06Ajybhj03SiCAnELuIEazIDQSwB69Aiwe5AXJ4EwyZI9A4EBGJEZHoirJIjBlpF/VIEN54ER/5dmRwDQ/wJxXhAXdYEDdXA/X/EAoXyQZcwAehsAdR+BMrKRBwkJK1UXRX4HYFEZITAXQC5wSvAIQHGZRKMZQE0ojXAxLHNgT1wAW06JPSMH+G0Wn/ZpQ4gW8kh2QhEXQQKA0YGQrSoIwdhnSnaBJxOAc4+YNsAJZWGRyZloVkcQUd6RFzwA1+UAZ7sIlcAJd9iRlM+RIbKRHDxnMdYQZytgEmCZcKqV4lsHOpKBI/4AHcUAb/QIzxuJm1YZYLsQAeAXePaRJY8ANjgHmmaQc1UAtDgoivySJzgJfiUJChsAF9smXzkgi1AHS9wJM40Cj4qJoEoY924ZQdUIyUwIuQ6Ad+UANtwAVUmTL4eAXQiRAQ/0gR7hCZFsGKftABXCCWKeOc6VYRjdgRTqmdchkwCFcF9PZlg+lzSQF0/5AM7mkaAVoQ5YgRfYCKNqmUGGEIuOlyalMDKVmHCvF1DFGgEWEIfuBeEmoXNzceXDagOPFlu2kSI1ob+2kQ4XaiHsGaMsGMtkGcGIGaCzF5LtqSp2eeo2ShFBFsKhoTtYCb/1CiySWjB5GhGdpz6AajS3AKlVekrDiF6EaXERGHTTKOL2EGnYkQFCdx/hmJSscNvWkGMHAHPfpz+AF3/XgTS9AQ2oZsVOiLNwmhF4cBQ4ABNjovUpqP/lh1v3YKi4hvQwByMHAFZoCjBeEHhnAXeYoflv8WmWc2aHnWkUe0DH2wZcfWEIWZFHAwbeumozexqAfBgPU3BGdmlswHClvWofMBoi+hlgrxmINmBnNQj/7YA5ZpqP9ApAYmZ3MwBGaQphORAeKoqkl3pC6aYngJrARhoXAAB7+KqwSxodIFqm4IqZ16os1alO7gj/7phsfaYbqXZ//gqQUBC0NABq5qpv/wdE7mlPOIAf82BKmWas3aB+rgjN0qEEeaSawad0kaqgIBC7AAcvcHr83aj6/GjMwIrWLDsD/UEFModRiQan0gr7Bwf3BgsP2YrVsGjgSRCPv6YGvKEKQoEH6arc1qsAfLdVvHdR6biMbpXGTQryppcwJ8UWp+dnEtK2fohqunoA53uK9wELLpcw0KiWsYUXNc14CnAAtV+K2Sk64GcQU0+xEUkAHR9m7WGRGnsARc9pdbyxByx2q6Oi/4QCAZO0pZGbYNEZ8G0QfUap2doKVsexDkWrcCcbZ42xBSu7cNcQWm6LeCSxF3sAwIKjkBAQAh+QQFBAD/ACwAAAAAtADwAAAI/wD/CRxIsKDBgwgTKlzIcOEtOQ0jSpxIsaLFixgzDhRDroLGjyBDihz58dy/diRTqlzJMuO5Y9pMtpxJs2bLMehs6tzJ8+KtKD2D6rQh9J8zgusE2tCUtKjTkETFEM04VSHKhc4qHBVYoVCTp2BJirHpsWDZf2XPXYKCNqxbix4riJErl+S5tGnRyixoUl6Lt4Aryh07lizXgXsF/tjRNrBjuB4LN85YtjLigWXBBHjMWWHhuXPNSq6rsYLJvab/nTstJkC7xJ1jEzxLGnNK0x5Rn/7HVrZvhJIPcw1ekuDquPI2/V5uFuHZ21zv/lvMvDpBwv9C2zSp2bp1y9kbPv/XmMa19/MRIYg02VUbeuvpCCIhe0n5e5VpVj5jiEQPSer3pYQdSSEIlM8//mGh0BEgQbBZgCoRtxIWIaxxkBIh3VIIhLEdaBGDtl3UFS8ckpTfP1UJNZ9wFFVwCYklhjTWiSiCpV2LP9AQI0g0EtZjQxAoeFsF4zH0TBI7rjTgSmAwRFiRCt1ySZIfiTHjPzRSBOJIN0okRiFZUjlRgQPZsCSWEm6E0C0Uxdeicy+KiZEYaUh2YpgNIWFhmOpJdASbniUkhjw6ymlRneElihGgAjUp0Jb/uGnQigYRSVyaYyBpaEVpnEgnQfml+GND/j0K6UJxZZdqY1BCMOWmFkX/NRCiAqVJE2GgDXeQZLekgCesCuX3q4S0ErTNR3c4V+tzZYWWahrywAgsQ31iqWhBRBGVn60GFSYpRWMxm2utaI1lwxiFTlvRgKNeO1KyCTULpXZgaKouedd6WpCjNUW25iW/3psQoileh9G2In02nhivCswpuQrx+w+j++4kRgrSOszQVNwS9K2WIIUbXBo5aixRwD4N9LFASiQbwjMSZzTGMSZrVCpFMdsEhjw1P4XhQHEsw2TDPadXrUJYCKnQHS0jpPRHaWBcNEge/vP0hQRZOBPJGU+dUJM3K2Qhhn2CUe2W8DaUc0RpPEPz1FcPRHFQepC5KM9ef330QB5C/3qqRnZnlAbReTdUNUI/yydU1HMXztDfI2n9EZtdOy5S4zrdogdQliP097E4CxR4QXEMlDhFKaZDeOcfJb73P0ik/Y/QDX2q9uqsFwT6Qbv/I4Xsi1+C+aaHt3R6QlJchPJ1C6TbueSycZvG5qzvx1yKKd4CAd5FD2/dr2AI7/jyEiVfULLQywixQWCAIJD3AlMMue+mC0QpSFKY/8/xBhXbP6EOK96J4Nc6hvBvIf6hk5UOQjLOOc4/97sQ8BAyQYvojyJpgIC9cmcQ2smuggRJ2wUJcsCIKHBNhSDgtG6BsgqCsH4hXEgJzxcsg9wiB14TlkFGWJFk8XB/IXldQf+iJsTO8e+HjrlFCBzYM/L944UNQaIKD1K6Ia5JDxvk4AzPV8LEpW2KGpESByPIE/5NMGxrwmHN4oaQ3R1wixXZHRT/Yb1g5aCIPTvWAed4qDieTB5j4GBN0BgR0K1tiFjs3PxoCEeN6O+Ci+wfGNTIut4ZBENQNB8SDQiSG1ruZmSUCB91MsmV5W1FoRQlDUkCPzCsIZCC1F1DmEaQTS4EXnwMGARCkEXWpRIhPEwWHAlJwotA4BkpCCCQKvLD3wnEmQVRgoXSd5A1EHMhzwDBIfOGBQv9kpOnmyAb12TDhEAgB9uMZfkGcixbtnEhKIPAGpxHJTyqjSYTtORBKOb/PTDo4W33ml86y5gh1alTI/rUJ0u05z6NsaMojfxH8RDiRAi0YqAxiuROLBnR/llrm+e0p5gmmhE2ifSbAqGmExlyix8A9F7UDAlGWYolinXKIsfk3kEBN5DRgWpid2ITGAsCgXS0Ql0RvMVQQTJTgQwwDYCiEQun2L6lxqhJTZ0Jm6QK1IlZ0VosvaPJHCXUfzgqqyy56T6hmp4QvDR+7ytrbHQoEQjoQafqVKpX2YTWnoAhHZTM2zT/MVi+eecWIBCpyVDaEo3iLAd1nBpjveNKWO70H459lGGF4k+8XnayYIEABJJ5WYuQVCcQaF9pz9M+U642NvK07Gt/A4Yf//SSQ5HlyTWDcszAzlY2ZjvqWFni2kYdZJt9JSoIivvbwJxTts3tzC5/EF3f+NO31XVMcLML3OVyV7o5gO533zLd8T7Grtg1L1ie8Qzhqvct7PXue98ySfHOtyjPWAB17xuWZ4SAtPx9il3dG+Ci/LUVuzWZfVW24IIk+CAPlkggS6UHPYBgv7EZAywbnLtkXaPAT+HHHd4AYqfwYxk3KHFR+KGBG2hAxUF5wAMsgA8YB4UbS6CFjXtyij6wYsc84QYcgADknXCDGyngRpFtwg1SpAAOS65Jk6Gh4yjP5Mg+tjJNqoABAGt5Jdw4RQqq8GWWVAHJUC6zSqZcZTWnpP8GV/ixm1PCDQwQWcUU6EmYk1ziJQSlBtz4g5ID3IOiJKIG0Egzfx9gkD7YhBRwlvN9MeCUGpACAwlYsqNpUgMxD/q+sHAKKZB8ijmTBNJAUPRAavAPUPThCqBQ9Wqv4JREJMIdbR5IqL9b6KJYGtMB/nBC/DwTUvzDy+/Ns0LIUGxS8xcDpfb1Kd4QbYPUYNPRxfZBZJ0SOJAixwiBA7dNrRBK/6MGsJD0fLWNEHOvJBH/uLO1S+yOlNB6IIlAMqv5y26DZKAlR05Btd9LZp0YuyA1QHSu903uhYib4fhORLoDDAdmt+TeB7H1KeS95BK0BNDILrK7SZKIKlQBCFT/mMAIeHDk99Y7yNwogwOCcI99NCIT4QhHMKpw8IY3BNB1QMMUbP6PSUwiHjgPxwg+nV0zKLsm+a4HE/Sxjy2EQSBGDwPOpzABpmd3CCDpw9Mzzg1KfGECj9hCPOJx9aIfPef34IF58wEDkIxbILbuAyLqMIEseGEf+4jHQIy+9SAU3OcGObIPEGEEB6AhC4/wguCxPolG7GMKxXBAz7Pba4ucQh0MwQAGTMCBXzDBFg7we+ApH4Yt3KMY4zg84o3dhzlcgRDN2IARXGALNHiD6lfP+j6CgAdblAHxBTGDGegRgW6sog6/EIUR0BALfQh+EmHYRwzGIQFRiKPEI7/I/ymWf4YImKANBHCBKCTAhBHo4x9e0EcsmOACFKAgGeoldkH+He6ImIEbHcAFhHAGJrAK9UAAouACRsAE/4AGDmAEokAHdmAH+KdpCmEGBcENcwAH0iAAfCAAJuALq9AGvUAHX/AF9bABvfAP7yAN0vB9IQFvHFR3BQF6CLFrBZFvGyANuZALAnAGhGACzeALHOADHCAQiIAIe8ACXrdqCbF5tlYQxiaDefNyBAEKFXFoyYACJ9CDJ8AGhNAN3SCEzcABoRAKe3ACroBvOahe/CcQNEgRh3YKX+AEXPAPfMAH//AKbMAGAsAFXMAHJ8AHHBB+hDYQFmcRtiYOdLAHe/8oEH5IEHnIBvSwEn6QEU2IHvo3EjWQCB1gB3twh33ogf8wiP/ABoiQieMFBzZIELCAcWYAZXc3EF63iBsADHsQCv8AiHzABQIgAKFgBxAXEpdoEbO4I4o2i2C3EIdmBhvgBEvoiLrIBWi4AVQoEddod9F2jA0he8ByaB1ABwLQh37Yi2iIA9lYEMXYhilRagP3D+8YILDAjRXBDUNQD4hwBqMIiGhYD45BZvF4Hzj4ZmYACtRwin7Ij3ugBY4RkPQYEnGoEtcQkRLRb/hmBu6AA6HAh2xAjWjYAb4BkAPxkG+BgUNQaBQpEAE5EWbgAaDgBBzJj9IAkt6xkpxhiCT/AQce4AH1wAV9GIih8ILMMWjuSBAkSRM4WRNzIGTSwIfAGJTeWB2yF3422RM4mJIxeGg9+QoeCJVUcgpVyRNYCHWJUAZ7wId8EJSqeB7vGJaYaBHuZpEa4Qd+UAP18JOh4ATDCCFuuRJmYIjqgIEGIZgk0YlVEAodGYzpGCNe15dZMxF9MJD/IJk0YQaJ4Ac44IehYI3AomTVtox3x2EkMZYikQi1UAW+GAo4cC+ZCAdzkBGUuRBYORJ+kG+uwAZ8QAleMwSqtnnncWgYAIi66TAQ5wHmVmpraZQkYYUgUZs14ApcUIGWcwqqyJwpsZgXUQt+UAZcAINew2rJ+XEk/1GbfuAK3jkt4fkPVUCdKmkR6ZkQR8kQlykO8ekw4vaZ9VkQGIcQiTB2cwlv73ke+UkQvmkG0YacYBabS9ZyBSGaPHGZ3+WYS7ZvSXkQeykRDxUR43QRF8ocA1qY/+ABxDZoHSoRsBCgC/GaJvOhFtppBMENJaoTr/l/3sGinPailqYOs1kTvvlbpIl3gCYQ3EABhNkQMCoQV1Ckm1KhYHF3EKd8a7lviaCiacakCmEIHioRaSahMwFlDHdkB8dqMlibLQdlyygQnXhuVAIHfamgTgFtCQGjCQdomTgEZBBr1Jlwbtaj58ZwdHoKsvgPdwcH/3ekCzGnfPoWp7AElP8JC1ZKE24aEXMaZqqGk6B3nzC6jgqRqIBBaY+6EzXgcQxxd68JaIAqERmAqTH6ZWYwB6ZKEfNooBCaELWgZQl3qhMhbmyapgmBnSrWiUcmbp86kmTQB62qELN6X0pKEIkAafmGqw6naz1wB33gq/8QhQyqXvt5EM4ZZhWBAaBQAleAoqVFj4mYEJd4q8u6EBgAB7CgDn2wltYqSNZ5EfB2aJ0GB2AXm5Smave5qJF6Xzuaga95ZGBZEJ7Kpp55ZsppbJxaWhRArvIpppb2Dwx6CuvZZBVrEAfXeQPhB7V6CqvqOIzGEA8rnxgBByNXqxabrNklsS1Rm+rFpZwWhchSh4n4QAZwAG8nWzidoBCLChjc0AclAAvoNrJTww0lmxBy2aRLALMa04oGAQuw0LM3+w81hhDnerUKEbBc+5ZfK35hO7YsoWQ2yrVYuAyjlDcBAQAh+QQFBAD/ACwAAAAAtADwAAAI/wD/CRxIsKDBgwgTKlzIcGEaTQ0jSpxIsaLFixgzatzIsaPHjyD/OUsSsqTJkygt/kjJsqXLk2BovJxJs+bEhzZz6nRZgaAzgajI7Ryq0EZBo0XFCFQa0QbSpf/EPAUKdWEFZz0FngsAhajXj1kHVhDD9OO5f2HP9jw7cNPXt/+mSlQqJmxBuxvV/mMbNuwPTHADTyw7kG7Uw2YJnutZga1ACAH2Cp7ccOzYw3WranRMsLFYtmnQUh6NkGlmgYwJa7aod63YvoW6kp59l27q1Ko79s2a9ZJb2sAN4hWLNrduyef+BmeJxaPh0qKNbyb4LPLylh5CZr7McnHjW4XaXf8ff1F6Q8feY5M/2dy8xxAD9RBMB/Kc7/Uo3WOEAGHgtpfyTIPfgAY1J9AR8AmUoEbVEVhSaCXJ988aCyFBkH4MgecgRxSmZGBNSvGyYUlSjXjJiCgetM0zq00kj0wpcmSUUhASFRaGBT1DUowa2ZCGGDU+xxCOEv2XEI5gnMijRsbJBVKNCfVUV1nDGSRGIUQuiZCPmB0GoZMb3VJZlmLlIKKWGAEJZBo/LkXmQGBQ1J+ViBXG0ItoXhRam2QRFBqRRqpG30RxMlZVlQXpsWOeFKm5Z51+RopQnBZZeNeFUeGlmgdKMtqonQL92CakEy1o6T+DKkQlYYThJSaYniL/JOY/UIaqWm795SORrhWdJhqpBMmDTqy9sgkVhMbV+t+CBy0460BKCBTthVmRxV0FiOoBI7ELUSoQl4YBSWuXBx3xD4sHQcBsRYa2OiVBtyzK7U0G7flmRdNCt5RlxdmVRqfzOgRpuKOGmm5K3DE13C21BizRnwWPe9GzHlXLnUDyeOtwRKY1rJDGPB30QxQbR+SxQLPOqdGpG+WWjrwlY4SuQc+sq9AdBumRjsrswnvJybF2aFHNwP0b80sUI7RMHCbdYubRJYUgNEJ3KIFzSz9sCzVDIP9j4NRTE9Tc1TOlc8zWEs08IUK8ovpYnDZLxDNFSaL9T9IG7xSChBil/5EC2h8elCpB5gb3tN0ekc0R3xJNlTXUhZcUtkaDT6TH2YgP5HHbA7GcUI2RDyRFSnVnbpHiBI1e0Kwf5ivQMqKXB28OphfoUeVMJjSV02fW/k/cnhPkOktAF/S46bfMLZCRGKkuEexHRqSj7wIFXpHzDGFPEawElb413gcNvxHqenJ/yyXgb5w+cELO3nvJY6y/EPkLcd7RoydjofXGjEMZvLQG2Ua+6NcS44wBc/Oy3rPkpxECEsSBCGGRqID1D+8hTm0JqVpDxHe6hfTpIGmgnekYZxDnXQ1nEByIA5k3v3opJITvi1kaGKi9f9TwgQW54fWiVy95KM9hYsIbBP9T+I9ocRAjRMwZzKiXEfoRMIkUSQfAuBW6uzHkiBsECfRQthAIiBBqxSPIFumHReE1T3cICeEPIYcvjjBPgBq0YQ0xCEJ5kKxkk1OIErYBRY6ojoB5PMjlMgef/wHQhlQrYkXCWJAyGkSKTNSj4pjnyNcJBF3g66NCIACC2hnyIE/cCPYU98mDiKlrdislzipZwthRjZUMCY08xpC5mbGwImRjGiLNiDUERrKNuzQIAa2mkGV1byF6mOIvSymQqmmSIP+r5Pqe0QrfzS14sETkMwuyzYFwco1aqmJFmBm+YuqqOfablpHoyEWEeBGcjKJlQiiVoMJZ6JYLkcLwajj/OQIy0ni+zBzF7HcRI+owIZ5LmvzSIQ9GoRIujkTC5KBUPDB0cl4EHQgDDxLNhGQzX+yUCBhaAc9YgeGhHGHZf7LJETDkoKS/ZAgSqohPjGzUawHNk67E+ZG4GeR/5uKprCKih4bGlGsKmSlDrGfFjYwUaii1CaVmBaH1hXGkMD1qQ0ioB5CJCUoMK8g/vZmD7BBLnFHVCVXhpbmbKuiOQDzmTmZokK/eAm9uHYNRgRink64uJ2C1YlibOhFOHg0MbrXJVzVqEYtqVSB+vU6csroxpgZSIkxtCRZy+liOiDOjGXnGXhlFTsGANooX7exCCnfaiwiVIRCopmrH41J5/872tYEJAWdnS5qi8vY66Ujtb2lj2CWRcCAhzdM3hwscMCxgt56ibGgPZhBwShchIRgtcxmX3JoEl7nAWS54SSPe8VIGDGuArnm98gPtrhcuzxDue+Hy1PkKxqLdtW9O1mBb/X4lu/6Fy3cDTJT+UBN3BLZJfPOb4JY8Yw0rafBOINDeESLTJD4lSH//EWGCHBcG8sWIWScyBgnpTCHoQnBMb/AACe+EH1Yggot1AuMWz9gm/LiDBW6ck2s4gsc2OcUfgFwTbqQADkSeCSmgQYskz6QPrHDySzAABCm75BR/szJLjHwKLaeEG0BospdPwo0rRHnMJ6Eymk+C5Sqsuf8kpEhBl98MElL8A8k35gZNynzmBoNCIEugCSkwkIAGZ2AoWNYznT9Sgz/MOcAlGAqYzbDoj3DDHX32bx8QEuiWDLrQCXHzcGHhFSzbmSCkgMUV/gGKTv/2z0OpQQoULRAMzFcdREkEEPCcEFLrtwqw/jIoMm2QTROYAiwhxRWyXOmOkCEFpy4IKYLd7IiQ4g+01u+qE/LokJDazbrmdZLF3RFfC6QG7hBzkrf9EWr/49MFMbeLe/ARcgsEywTpdrUpwuUEs9skicCAvlG9AEoH2NYpMXZCEsEKhe8bIQhXSCL6kIIqWHzgLpb3R0hRBhI44B/hmELIIyHq9/672Cb/OYUs/nEPNzQiDGGIRybCEQ6SP3whVdCCA/Txj3gMZBJhyATIg1Fy8GKcICdfSLYTQok6DCQeYfh50EM+gqUzV+MYIcNCakCPdzggC4/YgtgJMgmfh+MexKBzhxOCgVX0Ag1omMAjvLCPqA8kDPsIRwyKUfSDSyTDA3mBCd7xDyY4IBaP2IfP794IN8SgCCR476ERkvSCwEHrDOHGC7qxCiO4QAIO8IYX3LD4f5TdDf/AQx1qsN7KS8TeA2G9QMygCEI0ox6edwEaYpGFLRQkFuOQgAuifXM4rCICnCfAL0ThAgeMQB9biEc83DCBf7jgHyjou39h/49EUOQUQjgD/y5MsIp6/MIFLrCF82MxAjT8QxR0sIMdtK9fenOEFDjgAxsEYAJftMEOG/AFLlAHBEgAG2AH7wAMdkB8POZ6AgF73NABTvAPJ8AHr2ACzOALPrAKbdCBLLAKiMAC/4ADEyF70iZ7Jlg7yFYQ9ncQDkcQNQAHdAAM/4AAJ8AGhEAI3WACzdAMHMABoSAQJ9ABCjEHCJEI3vdY7pYR3JAMdFCB/8AHAnAGZ8AG/8AFWEiBobAKipaC5hVxB+FqFRGDG+AEXCAAaGiFAkAQfPAPAvCCM7aCGJEIsLAB0sAF//AKA3ECuXACV/gPrvAWR/cPVhccS3gQ3HcQSUiIfeAKwP8QCmfohnyQhQIQCslwEou4EYUIHC34D3IoEUMgEAx4bnAgAk4gDdLAAogQCnwwif+wB0TYEbKXiRSRiAWxieOBAXBYaxHBDXNQD9IgAGe4hpMYCtIgDmMIEl22jHdmiwqBi3liBuJAB3n4D2zABW1ojPS3dShxCl3mjNcxef8Ahh4xBPUQCmfwClYYhdq4cDnRbXAQj4NIG5u2bVi3Ee4ACnbwCuooANkIDNu4E3PmjXOGZ+CYEe6QEph3kAMxYgjhAe6AA1ygh8IoEMAAjV6haPDojcFBjv9gcB6Rj8DAj+u4B3bAkDuhaFUAj/8wjzkRjwSBaxEBkhVhjhN5ja//uAHrUYinsJI7wX141k0SUQNlwAL9mJP4wQ1KaXVzFpA6gXkAlwj1wAb794r1gCJw0G3dhpEVYQah2BAOWBKJUAWh8Ar+uAdaMCK0lm1zNooYgZEoKZZSqY58YIlaomcayZEW4YUJAZMEQZMvkQinEArXCIuMspQD8Y0vcY8D4ZEcUQuJgAOvwAV7gIzcQmtfCZggkQFfSRN+IA5nGAplECtr2WW2hgEYoJlq6QpssAdx6SCnxg36hnB4uSE1YGuh4Jjc4pVZSRCK5pYmAQMlUQOuEAqvySNzppT5JpvnxnphqRGHqBG1AAeIoJpQw5Zc2REUwJcZUQt+QAnZSSCk/wCOskdrNcANSIYBQ6CbHcENZMCeF5EI3OAHvkMKsSlu3qho1okQu1gQYtgR9Kkl8MkQXmiEtUmIemaEAwGN/9lsXqhnXbZ2gcENwMlEpFAD5yk2DBFpUnacdnahKdgHCmoQncgQCdkRhoCE+OGSC9Fl+ykRehZsp6CUGEoU3DlcF3qhAkGjklaj1zGgO4GEiVCe3HBoJ1oT8glevKai3fduJrhpSFYDtAiD/6CgoBClshegE5EIWkoax3lnKVGiBYGEZlADyckN58mdZmoGcDAE6rAMfZCfaMqkETGlggGkOhGdY4qh5VmjF+p953kK8QgLHtAHMNAH65mVM4qhdv8aKyxKExo3BzWKl8p5CpQGhh7ga0MQj1kppTd6Hbb4pV/hqfdmcPCJAZw6o41KEEgopZQBB59IEIw5ZRlBaa3KiwoBlfJYA116hMAxqzkRngRaiAMqj6sqbU42pGDaEOYWj9xwrGM2pI+KiKeQoQyho/b1nP+AobIpbgd5BakprMm6pgSBpxqwBDOKrUeYCBX6W6fQnwThB62KniiJZJ1AAXCQndCaOWbwohUxr5Z6Z2DYrC2ZlUh2Badgn0rXrqajrTbWEIDarZwacfIom0ppn6TArlSKEBQqZXqWpkuplDO6qPJpn1KahHNmgvuarELKrhl7nkLKsd6nDlXgqmOCurJ2cw0M0QOfOhHqahHeR59cmrBHhQ8KUQOgMK0hwZeZ+KzjBQc6K2kIcZs3JxH02QkDIa//oK1QUwMcmhB6KmneCAri6jCkkELAuhN9cK+wgLO+s2k9W7X/8LVyaxG6KaZ167N5u7feVhCggLd8i2qoKRBQGbgKsWp30GJOiTgBAQAh+QQFBAD/ACwAAAAAsADwAAAI/wD/CRxIsKDBgwgTKlzIcOEtOQ0jSpxIsaLFixgzatzIsaPHjxnPkQNJsqTJkyhTqlzJcmK6Fi1jypy58NxDmjhz0gygs2dEGwiBDhQaUYxQMQORdqxQqInPpxuVJjVZ4d+5g1Whav0ndWJWpFWVZgV59V/VCmWtDpQHc6vbhGO5VhCbNC5HtFfTnkNr9t8zTX3fClZI1y7KCnbBDF5MMO5cMWHlChRr2GtBxH33Tv7XjrHnzQQhczVbOeTAvFbPaf6MMt+apQkhd+2YtnFVtqxPvgYZWfbcuR+r1larB3BulBA8ij67cjiYAKWPb9y9Ug9cjGMjSzeZb0xwhiGoCv8stP14up4Myks/f5B6yRDG1X+c7TF8w20fFcvfiOUg0YvsCWRfQQMWhIRHafzz337KdbRGPqBRJAZ9EpHHYEkJ9mRdhBNdciFH7IzGYUvJFURhRCFE8eFGaYjR4j8ZTpQGGNQ9k5ESG0Ew0ooaJRjjUCfdEtFZ0Rn0I48YnpjRkXBFViRBrSyIZEQhwqjkfBrJRlgOvEyJkVI+hpahlAf1x+RB+h0kpFKiBRZdBVio6GVFTMYIZldXNlTiQlK1KZefBI2x45x0CvRii0e+eBCEDTFaohQGMaodaF+hmUKehBKkWJ+gHapghIodkZCNBLmHkKkG4XnQJWdmGlGMQmX/iOiIOG7IUKv4/UhfdkhJZYM8XbpKkaKygrkQowilo0eBE034W2iXwTiGnMIWlZSiU8H4aUUBInTHP0Iu9BtdBN0iT7UUkWloryOuBKiI6HJkbBrYYtSqRHY9a5ANHsY7LFf1DhQuuIIB6+9ENtwb4J4ViXrSD9QeXJIetmo6EKknjQVGEphOiSxj6kY0sL8fT2RjeFiE0J9CZ347UBzLJHRLxwmBMLLEJQV480A4qnRJsDhjhOoaKxvEbEs/0BB0RSuXXBB+A4Gxp9MNpcltEksbqlC3Cznc0bIa3dJv0OzsfOyiHxW9kdlZR0R1Q6gWpHZFXXEZ9NsquSxQzAQ5/83wREm3fZHXER3IEKQePYO14BaTZLVAUBPEd0dgjM04QUdj9PdBiBPUOUH3GqRY6EHrEXdCkd/R80Hs6W2Riw2lALTEf4PxuEAHbuOy6w3xvndCn4OubUM/bC64e4ZLpPfqvl80c0SKt026QM17pET1CbUI+4ijX74Q9iSBbyS8BbEtrK3mi8/Q6pkfhKP4LgIVv0Ep3O4l1waZ7+1Aka+OkPEEud5A4Bc6LCgNXXibXkL85z6MMBAhrRrDMbwXEQEy5FvBq0gGjUShynkvPEh4IM+k4L8N8gwj6uvKzYSkP2GZzWUmpIjqTrI9g+TAfvGiF0VEeBD1pUQe3sla6P98yJEY8kkgt9PDBOOFt5bwsFBbs1zb8BaH76FOIzPM3j88kL9/4HBpkbsPR56IkIoh5BY5AKD3tkHGAFrEjEpoo/AQIg81+qtoYTQID41IEUhV0SD4mVtCfrBEkqFEjgNpGR+hlwLvEW6B/+ChBR2YkEcyBAQURAIS8tjDivDORjeTAhEb0oov+qtiB+Ih+Do3uc9xknogyUEQHQnIEU4EcYh7IhkPVLEWYqGQFKwlLAuCIxwZcZECQSZ4pEhBSyLEhN9inkHsqJHzmHJFTRSYQPKRzWGuT4+vOV3ftJgsEFxzaW9DpDJRkoMDBhOAzpSINCG5kRDMMphyw8grESL/xxYSJB3nQuBCzkmQ5PHvivdhI0cgYM6D3eKhQiJopA56kH3GpKEHs51H4mlQNyIkH/EkmNYuSc0Lea1KHjEjRfBzoI5CUFv+XMA98XkRQf5rI3oIKE0vUlKZZShc92phOm6IrhKUT6IaYRbGyncQBSLEZlnzZ34WcqYEsVCHDSGqv6wmVZTc4kjdcypCFhCxaoGBhV58ysCAqk2xDiSnDj2rfqyGVJV0NSFD3ak2wzXXu2qkrgRhKGAFOpBuLkScKAFBT+MVUpAYViNrmOmUGsuQI7g0Nz/4gV4LypDHVsSzBXlGDjZ7EMpqhaGL9R5odaJY0u5Hlq6VTwg0G9vy/+hhtNVSKUmWehHeZsSatS1PK/DnqsEeRI26TYj9bGRcgsA2uAxJrUpmC13p6KF+1c1NOkqZ3dwMt7useS54GbMG2o53MXpg5nm3Qtz1bqUV0nXvRSUr36dgwbz11UoI6pjfrejhu/3VSit8G+CcgIC+l9MsfhuC4IwkdyF/WLDmKkLggzyYtBYYZYExogaGLOMG/NiwTzRwAw2I2CdW0PCJS2IBfKxYJ1dgxYtzAod/VGHGNOFGCriBY5qk4BQ9ngk0aBFkmcS4yDHBABBqgGSWnOLHTWbJH4AcZZUMucoqiTGPsXwSOAAhEVw+yZO3/GIqx2TKL74CBSgwEyCY4f/EV9AJK/pAijCbBAMJIHN/O9GTJzM5yHGWspntDBIg1PggdQYvBp7iDlj8mSB9EMgVQEFoi9AiAWAeCCwqvZEnJ/rQnNZIFf7ADQwEOtQbSQGRUd0RYdAi0wWpQaRZHZFEwCIBjybIoLNL6YRwY9cewUAVgAzkRCN50SQBNTf+YOwiuyPZBVnArmdNa4okYNXVzkgfWLFlamd7Il7OdX1BjZJTH2TZVUj3KYD97YRUoQxoGMYU5j2FCQy7x8gGiTiYEIMp7CMMYYhHJsIRjmDc2L3PlkkHjBCLfWwhHpOI+CQaIZB70FrPBxEHHUbghoeHYRIHsbh7yeCRGuT7IKf/EEIdsvAIgWwBIfdAQ6jZrBB6rMIIaBjBP7ywj3gUZAsNmEIx5GvahqAUIdzwBSKM4AAmjEAfPS9IPLZwj2IwQdz93XRH+tANXxDACBJgQhZ2TnGC7CMGeLDFwcc7BKMipNcJOQXNF5IHXJigFwJxARNiMfYwDGQL+iiCLVwgDliDF+4GOflByG2QOm+aHoSIAAf+UQeBOF0gAd+HPhxgC1GgoPDVNjM92CAQDmzgHy74R9hHEItYjMABLhAFHexQBj+cWPEYgcUeXiGAfzSjDb3YwBdcUAcjGOEXX7DDO94BDDgYPsAZQAi7C/LmgVTBDifIPhtMYAJfcGAVbVh+/xtYsAoWSOMd3Hj+jPtgbuojRAvUyAUCTiCAM3SjGyZoRjM4wH9E7GEPONBsDAFm6qd+3gMDBqEOFrFo0sAHJ/APAvAKZ8AGzfAPXMAFoZB9XOB8ElELAlED4pYItveBIqYF/xAKApCCbLCCAsAF/8AHMCgA9MANf2aAGyGAwsJ4/9ADHmEGOHCCbPAKbJCCDngCfPAPbMABp8CBJlEJwbQEG4EBeQAMe8AFKSgQMSgAfNALc3ASpICDAwEH0/chUPgRNQBrQ7AEzCcNLLAHoRAKAhEKAGiDHIF1BQEHeAhqY7gfCPgP3tYQYCgQZpAMdnCBVuiCJ7gHWkCHFZEIGP+nEOtGEDroWqfwBVxwBkL4gicoDVowghPBiBVBbECGh/9wCje2dvsBB0NQEh3gBK8gEL0Hh9KQDJ4oESJYEpH4D4eWi+XRAzXWB5M4iRPRBxuAiLF4AtIgDh7oE1S2bry4i9sBC6DwhyBBD9JwBgJxgXsgDWUAijnhjLooEGJ4HKuIDw8wENX3ERtAehaYgdJQBd7YE79mEHuoFUdXiiRBD3uAjQIgh8BwCukoGPMoEKiIh/WoEzy4Ehvwilq4B/8oHVXAY9xwY4smim6BeyYhDnD4gntgB4HIGksojgNhZo+IE3NnEqTQC694hBtgh6yxdhIpjuP4DyWJEXCgdQz/kXAtIQ4uyAV7sAHxyBrcMJQTuW6/dpANcQqk4JILMQTUSBIpeQb9WA/LyCMSOZQjGYlISZM2iRPiMIShoAVVOScxORBDsJUZgZEqUQNtwAahQIvoYgZ4uGhDIIZAVpMo4XYlkQxu2QFB+SFyqYs15ozC+BGIp5MkMQerwAd+KTHpGJjEZmN4GYaMEWl9EJAHYwZEmZVXaRGIRxCIiRKOuApw0IVB82gSSQpbdgqbGZpxBxXicAqmmTV1xmQgWGc8BgcYAAd9sJvh+BEZUIYfkQhnSCgDGRE3Rgpg9muk+A+Ltptd+JEUUQMn6RGJMJaX84wYkI7cUH2TSRBXQHIK/1GdHfGXn1GYF8FjNbCU/8BkAAkHZjAHNNh+FaGWGfGd3vOFZwiCAoFsfegWiWCeWcNkBEiTcBAeC2Af8FkQnYCem4WWddiegigQY3CWrDmUITkQXEQTtRhcmfZsNEiDAtGdFEoRGECgAyGgAUacAcqi/2AGZMAO7tBgiQcHNHiGy/kPKpobDjoTh2ZsiaCcxJmQ4jiUxZmi7VkDR5mHzjiUKsqU50WcoHAKq0iTIcqfH1gD64YBQ4ABsNADoLCbBjmUQhoR2Flg3DAHt7mcRMmcugkLfTAEV9AD/OAOGHCneGgGrBmgEYGfNNGjIhkTmIkQOJmkOEqT65aHdyoQcf/6D3G2inMphlDKIxCaZAhxhnW2hIpKEIVKELuJlTvqWp3KELP5DyOoqfZZo6w5qQJxi1shnPg4JVqqm4AqiRKBlbUlnRTBbrVqiwV2kH46EERaike6ELq6YY5Yqf0phqWqEKE6XsSppHnonBEBC9uJqwnxhfl1kLYXoEoakoWZh2RwB1ewZYkWiKTQq/nlB4bgB0qKoaNIikx6CgEKB2QAC8opENLZoTSlrAthe34ggt46lGagp5pJgy0aoKQQpsWaEAFLWoA6OQ0BZjUgn/JppJiasOvZojoapgRhgLXwrME0qBEBgiyasbaXaJnmByPIsQUBa+qKM7CKEsUZpEh3ComZRoCwFqyhlxCOGLP+cgp8lq1cqRPfMBAp+w/KeaybdY59Rp6m2gf+ymouJhC1YHug8JmXo6twMLNvUQJPyThOixAKOBhxRgZLwLPeM6rtJhFTG2rCqJdtmxByWxBqO7d4exFXULZ5uxCHBrV9exAxo2I4ExAAIfkEBQQA/wAsAQAAAKkA8AAACP8A/wkcSLCgwYMIEypcyFAhBBoNI0qcSLGixYsYI95Kci6jx48gQ4q0WOFfx5EoU6pcKbHCJTEsY8qcifKHNpo4c+psOIbXzp8MbQC96IzgOoFgohQdyhQhzINPhT59GhGmDaFCF6JKWNTZSTABmor1WEFMSYEVzs7seFJMoXZjgWZlSBWtwKdqP+YdeK5khZMGC22KS5ihX7P/ytr9V9fiScB/D0aW18Jk4csGYcI8zHjg3ouf+fYlGGIHYMyXEd9NjFfx6sYZ+wIeLRBCgNOocw8Uozo0yLxn/Z5LU8i3boxr8o0MXfYsYtgVz+JOXAjKcZYQUB5uTtB4dLt+Lw3/vk6esXOaftHKm1beY7qVzkvCDsES8LMA3ttTXJNu7kfo/2CxBk23/AOXfiGNkdIzBiGBk1vWIRiSfzs5OJAeIBWCjoQfDZgGTfQhZOE/IXyYkTyYcHjRgJl5lN1YIWiiokgmesTiQDVOlNZFYPxT4IweTYXciCHldxBxPwJZEX05ipEjTe8VZGRChfikZEXsrJYjhUNptthCOVh5pUcmAqiTfBT9EMWUYxYkhlBPrgaUmQvpQQ6dbRaExV1ppOHlU3FmFGhCfqll5C2F4JlnQk4CqChGGEJ1V1lU4eVmK4Mu2lCOnDaUJEXb/BOqlKylpdqXjLUipqZV+ZnpQS8e/9HQEbISdIdBLCKW3nm7FbRGFKwyVGCgjbn6z5PKIRTpRHtKeap5zwr0QxKPBtsroG52VhCRIAGo1lR7efCStQm9eKRAZX74IZcyNSfkbmrdcsmr5Bqkrpy7+amSEv/0SKqzvaqVwqr1IvShZplWm5JriTXMcBo/0KDwonP1WSm6Ext8ELdOKVTXGFF8WjBCFAbq70TmLsyaQPLSOzK6DpEnr8gv5xSlQie31KtAKbhc80HPLMuQzx6fSPDPFGERImkE/ZgzvxH1idEPxxCNNELNFgTBizXeqsQdX8+UjjxWv0zzQMkGeCNKGbM879UKFYjh2g0x2GPWOoFwNtwCMf9IUK0bj7Q0RpcczbdCsqad0uBTK3j4QvkAjhHeB9GNUTrUPh4S5QVJQZDnC908ERhva26Q5BehjtCtIuWw9+GKEwR1QmvTPLtBrHsUpukCcR7R7RnlTpCTEa0Bkekh+J4Q8KAb9IzfBy1De7YLgVz2z0pADfxFzUv0ukGkf8+7RKB7HZLUeN6Sw/Uvby/RqAl57n5DVOUIht7jLz9T9x3zedAlYGBfeShnojjBbyDN4x9QjMWYJ4UgZKyC3kDGYKJbPOmAAxHeQGanwTsIr0c5k90/Zjc/HJkJc+KbkeWO5bISRoRjIDlYnMDgOrhZDWwS0WBK9GUQ9QlwURi8lfT//pE7KYQNd7eTgg4xYqF7HSQFAfzZq5ZIRIW48CBULAgVB6WmFLbpQ0lSXUZul8WIKFBbNBvDD0IYrKx58ThgNEg6LvHGKxFNeGXEnUEwCBKa3a+OV/oU4PiIEfex0SNsrOHhYDhGQlpRjwV5hvjkAYFDWuuHq7MI4zZoEM/FDiFUs2TNgHfFkMCPX0MUyB2at0I5ykOUvDOiCDP4jzMOJA4FeZIUbEmRW7QiZXkSI0bymBFeUgQEYAAkh9ioPITMD4cH4dcSzQU2YjYkB8fjnSMrckQilrKUDMHCGGA5MkaqcnZ8xKHwZBmRJYZqcLD8wSvzR5AR2dJrxvzdCIk5/6hngACYSHvPgI7ALUbik5b5FFpK/vm4kwkTIfnMI900qNCBvO6fylzU2RwkuTzeqoMWqSiOEpKDMWT0ZaEyJ0O6B86MhOAYJ/3ZQ52ZyU8uhGjPgOLh6niEAyKhpQMJFR+VsE3wIQQMrSCnRm8BwonIaqazTEhRMfLLmoHhqh+xaUEOuM0jpE1k90ohCExKrmZeZJMTASrLfNQQLBxDqePrEUD/wSKCDmVscFWRWTOSJNExxK8WjClB/JlX8gyOSIXFSZLSUKDANi0i6ajqouxKkGT2i0AWVQhja1TBY/0ohfeDACZnlFiVJOm0T7JgW8laM8GihLOMXauPNhuRH/+scWSWdC1LYjuRZygyfzn7bHkkS8+MtJIm/yxtcQuzhjHMdUYqZQgSoKqbH1x2uSrKqXKxO5bIYpW7EkLmdsHLFBCk47nkzY1b0ZtezOhhnu1VVmEIG9/yQOCf7L3aXCUIK4mgN78LAcEzAFxfsZSUwAVmSgh+gOAEA0UPOWiwg3eSDvxOODcWvjBmBMxfDY9lvR6+zHu3FmLC6IGhJSaMMQac4riYV8ItXkk+GBxjsWBBHiyu8VBODGMdjwQCSe3w4TAkUoUIzbopKfIEhTEGkSJZWgVBsuN8fBErXIMIVAbKHSyghiz/ZBlv4Ac/vKyTZdxAzGTWyRvw8YA052T/AXA4hZtxsgRacGPONOlDAmqA55nAAQjcIEWfZZICbtx50CxJwSkEjeiVQIMWfG60Sq7ACkNLOiUYAPShLy0SOPzB0pweiaI3HWqQAOEfjC41SEABi0DrWB1AgUUCXB3jTvyjD6DYySlSQIpIp7gHBLmCTkhRaF+r2iMLOIWxj42ROi/bx7DOc6VTnWUK0OTPpCC1QbTN7INUgdfPrgEsHCxshORaJjUodCIKgoFuUwQacCD1uC/c5qZQmhviTnO7ZYKBBJyC2xOGAxyacgph9AHgqK6xnGOCgUJTuyALT3HEWXLqdbu7IvsGBS0SYfGCPDy9A1/IuUey73/AghUc/8dzBmIChxTUYNnPbu8pVq6QkquEG4qO+YVHzpKBd3wgVfhDKXhQhSr0IcQYiPZOqkCCIBCjAeGI+hR4EOKJH8TWGIGF1bkhjnHEwA1bCMMkwtCITIRjCv9AeIrnDRJSJIMJWdhH2CdB90k0QiBTIIbaPVzukCSDDiMAOyTiIfaBNCIc/7gHMXTObDi0oQ4T8MY+9vGPwgskDGa/RxCqwHgNuyMkeUCEEdCABm944R/xoLvhGzCFYpAg5Rf/RxV8wYE6MMEW/5D83AcShi3coxhMIMXP66vVNCUEA4TwxQaY4AJbjOARYFd95d0QBDxIoAp+GH6fn2yQZOCiG4+vg/8LmDCCf7ih8L3PAh5sIYoywL7AGAA2S0RAiAg0oxe/cME/jOAA829hC24QCw7gAqKAAuJQAx8XYmxnEdxwChTABYRwBs3QBgRAAAJhCw6ABiOABkwgCnRgB3YgDu/XbbCwBwLABWxgAv+wCr2wAV9QgQTwBRvwDu8ADNJQBYlQCzoGBwnYeQUBBxuAACeQC1zwCt1gArTHAauwhKuACCwgDb0gfNpXXzw3EPJnESH3D3+XC1z4D0Z4hM3QDBzAAaGwB3twAiKQfVPoY30XEXDwBcDAB3LIB2xQhyfIBXwQCifABz7ADSPYED04EGsIXgtIEBhAByZYh2zwCic4h3z/8A9skAw18IfbRhAdp31T6IOHY3MI0QF2kIhs8A8CwAcnsIcCwAZtYAZzoIkfMYlWlydmYBA0JxBVSBEY0AvAsAehwAW8yAdccIKh4ApmYAZ3xorkNYv/8Hko4Qr/IA0soIuhIBBDSAlzsHcoIXAhdwqvCCS1KBCcKBE/1wd0wAVnUIe8+A8nsAfJQIkj8XPaKBACx101AHCnUA97cAavwIhcoIfSIIKDSBEWJ2h+gBCnUAVydgrYmI3bWB6xGBPiYAevgI+NuAf9yI44oY0IGWfxeBB3tpCEcXTeqBANORH1SI6iiIcUiYP/yBKb1pH/MHBZOBCvWAXHUYgh0QdO/4CPbICSwKCShPGOGfmS74iFQ7FyQ4ASQ4AD5MgGo7gHwOCHK5kTNEmTQwmPcSYQHkkYSgADKgEK0oCPKGkH3OAHA4kaU7lpp7BvWbkTsRhyZNAH1hYRbcgQ7rABi9iUGzCJxrgThmZocmaQVomQa7kT7NCNIwEKiHAGTVkPHLeXQ9GRCElqBzkQCfgT9aYSp7ABr7CTe6AFiZB97XFofnloAjeU1hgTDUkGMVEGHPAKXKCOHBeVqHFnfvlvWImRIGEGR8kQpzCXMUEKvcCIe+CPZakkfZlt/4CR/xZop1kQd1aZCwELvokS4vCLw1kLsqkflmZpB7lwameMI0kQqv85EMr4kitBCkLABifgftlZHql2Z7HYbspZkHkiDgIQCn5YnHlClfAolKB2CrqZE51QniKRCG2wB8qmn+QyjGlXmy8JBw0ZnvrRB4iAb3PwM3FGjMyZnMsJoFU5EN9IGNyAA3PAoHCDb/NIa2lnBlf5DyFaEFx5ENNpmBmhbKuoOXyWor32kqDQB7CAASEXkxkxnRmxbhZpnB+qEAj4D/MIobAwcPuWjUyaET0ACu0ZEYagoIfDaHIGkyzKocuJbx4xnoNmaHx2oQJhpscpEMYGlzsxiTqoOUJKEDlqaKpIm6Dwb70maEsKiCpxpYezbtwQcu7QA3GGos25EEeqqIn/WhgLR5M7YV1rwH1g+g/4kHYTMYmJgICNSqcFpn1m+nKbtnLu8Hmfh6ZpOhALQAYYoJx9yXFkCY6GkGC7aYmbummOoyBmoJeCyg266Q5kQAF9kJBxpo2OWR6DqRPLZqSnAANkMAbKSIyiim8ZiQHWugRXAKTYaK2H2p6xihpzSh7u4AECsauRZmjbKnDWigE/yq3r2q2qtquNmXYZqa4YUKuG+KCHemybyqSCZq8vmq8byRCJwA2GcKwElxsgaRA1gJDWihBHB5IBq6R41rBw8LAKQQExCo/KxmdaShCo2hQ22Z+pqiIF67AKsbAM2x6nYJgTiyCdum018K0JkQjQ/5kTKhssDSuhL3qFbAqo2LUEIMFxfhmuMgkHZNCxL5cIs6oQ3ICDePaZm/pv86mNDaipWRqbhnBok1izbmaksbmpmzqPSzuzfpClWQoLdzqJN/sPi1pjZBmb2ecHk0iWM/uZNTAHc3AFDwAHYVsQw/e24GW0ijqzmqqpFmqmA2FtvtZxA2mknPa4m6q33LCKXXsQ69Z5pwC0BfOyqpQRORoRfDZv61aWjctdyWoRCJsQxfm4sNC2FzeeAzm7cXoKOWs6WKcQyLgTMTmQcfoPrJpgRKoTNFeWRgoHJQC7sSe0BpEI+HC7sYcQ12AQZOCzh1MDuwtxNDoUbAepw4s00zibEBTguUNxdBSwvUhDptG7vjnxohkwsuyrEIQbv/9wDXO6BDG7vn2gvvS7EMzbvwuhAf9wmfQUEAAh+QQFBAD/ACwAAAAAqQDwAAAI/wD/CRxIsKDBgwgTKlzIcKG8dg0jSpxIsaLFixgjjkGXsaPHjyBDXgRDQ6TJkyhTUkxD7pzKlzBjihRzqYLMmzhzMqxwSYzOn0BvOhMoD0rQowPTNPQ50KcNgU8VMv0nJurCqTYT2swqr8VQpGAvVpj6b+zHrAJdll2bdeu/EJrUhtVJdidTpmZNqq1wbqvLvQUhBJA7t7BBn2PdJi6IVqxWwi5vFWpsuLJByoc/Ek5bwea5va2MWh4tUIxin6apElzckTDfz//kFtpEuvZqgXnvptyMWx4D3rYr1j07tW5q3CEhE4QLPPhHDyFRI1d9Uvk/CIWaO69s1vTw6gTTFP+CuJ308e83xYQuzx7ouVabMLcfDWbgtpvypsmfb1HpUT0ihUDOfvxRZJVJAA6U4D9IFHQfSNgRWOBE/h31oEdptELehB6hR1E+/2CxxnUeotROK9pw+JFSFX5UIkINTkdRDi20qGJHL54EgUISGpSDHAfeGFEIBIkhBosT7ZhSjwbpEUCQQkr0lFLFSQSiSajlxhAErUAZZUNUJvWPDTbmlBViBaGXhgJefsnQVFPiVN9EErbCi5srCZRGlVSVCWNpHc1JmU2IfdcKDTnimRl1RTL60ogD5dWWQmvQ4KeiCe1JVVQ+aappQeks9ExH3QFaWmJT6ZHEpZgONGef//j/Z6N0MEGKnHfUdefWdZew2mpBe8rKFKd6GnThQlgwpIRUaealZyu+fnmlQHMyxaJxnzpK0IJNKWhRW3XtyhSbv1p05LmyAoWVqY3+Y2e05YpZGpLFyosTWbgW+s8aUcAb72HBgpToRGhmNcaq/zJUYZgKvbqQwy+N0WvCC7X5z5yhehTjWQWBcIu/FIN0y0CjKlQyRboJlMMtA4e8LXvyWOryRNwm+dMYx4w8M0MZG2RrQRD/IwVByx5E5EdgyKPzzhaNOG1KIIeXQ9RM06ykQssYTdDSE61Mdcg/w4RFgifP+HHVFB0xUc/4yRxy1EeA+HRDag8Udkp69Iu2R3cI/3R3RldLlI7Se6u08UB9FzT0R7d4/HW8R9Q9UIN3FI3Q03Me/c+xAsUh0OIY3eJ14R2BjlQOEDzOoZ81M8S5QgBaTpDpBc3NEBZuJ8z2PyOX/VLWCAGP0TN6F54sg5tflLjsHo1Mb7cCpTNx4bYnbhHzBmHfvOMzU9239jlVaENdjd/CdbzmC3T+4QJZb31B77e/70R9034Qq6if/+uCaZwP/kEXsl9F3HeVhPyABvqT1kH0x75/xI8grwOgSrIlED3kjGlLk9x20JOOFKhudTpr3ecQJ7s7CPAgJ8SRtsAwtQS2qn8KkYLwZqeQB1JkhgNJoU+gMxCPuRBT6aOIDf+V9RIb5QAMQYuXr/4nECaiECFDRIgGY1WQH0Qhia36oUKcqDiCfG+LH9HDD7BIsQZGZFnaO1bitEiRIA4EAr36YNWYuA0uMiSFIzsfGHz4r+PxDoxESyFGRIgQ7d0CYnzcmeaMJZEoEpGGA7Hc6/R3RDKSzoEOguREzle5QkokBFe0ZLnMKETmOTJapiMlxNJxwX8Fzm8CuU+MlBDBhChBCo7E5O4+JwXwTTEh6VgZG1t1MiTUcoQIwaVB+ra8goxsRMtiJuBAgMTC1e1Cllvc0Ex5y+wtLpf/0F6DuPVDEEBAlJf0ZDjhpzw7HiQHY/BdOmPpyU52MXEp/GVGQvD/g3OiTYsNjGZG/Ei0Js4PIayThz/39kqBHAEJDbqPQAGZQ4uUbJjRQx06XWYrUiYkfiZ0pzsR0oqF3qihm/zHLiHKt4Ho0yPmxCjFyMi+bdRxIstiHy1t5jMabFRFEMtjRTzKoAcZVZ0hCcEYqlku8zmVWjBp0EjrNRChikqhKMUTEpnKnnSxKpgmnSfPBkLQo1Dzp2K92BsPQtQ/hqeqFQFBOtDqnLJuja4Zad0rWQRDFp3PX/AMq5AaqLNDxgSdSvlYYe93NoXwk6tZBINMYwJDgpBRsQvRg9LwyiHDuuooZ+ufzhaGWS2mw5ycnVB9Jgtat26ppKlNmPliqxPU/9J2QnYlSG4RErbdwgSenk3rfLAwxtu67KUfQW5D9HAJyIZMufw5LRiyOiHo/gq2wi2QXI2b3Z/A07ndDQ5xIUDd8FrmGSmYLjGPIs+EEHJtJS2veQ3zDBCoFVPvFRVC2kuyg3A3InKV73wBF5Ic9FPAAwYLPwWbYMvo4YgIbnBQ0oFdCZOGwhf7r4VPYowxkHfDo8mHhzUM4qT2k8QlDmMOnsHfFAdFGP94RoRdHBNjZJjGcwEBi1uMY5ys4Qcs7rGCFcpjIcdED9SccXfHUJD8omQMMH4vt2qWICczhMlMTjER3vCPB+DQyDkBxwP4wQ8wB8UKYy6zmX9yByuQef/NP7mGBbr8ADjnBA4p+Ac3uGHnnPzhFFXgc59vsgBacKMGg77JEmCx50TLBBas+AcpHB0TOCzgHzUQNKVTcooUnIIbk960Sv78aVGrBAhwaLSpUQKKPpR61SeBRQIkHWpYhwTPmEa0rUNyij/oudZGJoNANA0TT6vazFdYwhJuguoaABvHGSAIKG7S6hrUIBG7DomsMY3tQQv7JacAAqaJDedvq4QUKTg0ubOdkT+T4tkHqcKAYXEUVJPi2geZdB/oneBpI2TZKmFFHxJB8INgAA667rE6VIKBWZOi2wvBwHyvsZBTcDrPpNB0H1xs7oPAQSW9fje8S4wBiwPF0zX/MDlCEo7jj6cEGrRAOMv7vO6QLIEVVcA3QlxuZJ6HBANLmHUiZk4QoodX5Ti5AhxwnYiR85vdDeEzN/5chVcTBOINlvdCfP4RbpQBDeYIxhSmEAweaP3pG174TUghDiYEYQr7CEM8GpGJcEyBB2iHukJq0AFbZGEfW4jHJAYfhkwIZARWX3MJPtIBUcTCC4EPw+AJX/cpIL7mehcIHN5hhCw8YgtbaITkJyGQRoQjHPcgxqFLfAWFbLwjeWABCdAwgUd4Ie6T/0cYtoD6YlSh4JnnORyawQJZMMEBsXjEPgQ/eN3HowExKEIZho51IbceI8noBgd+wQQJOMAbtx+9/0Di4YYg4MEI3AD+hofwHIAPhB4RaMYGjOAC72dBH1uY/O5jgAdbuCDQ6tdgWBBtKJEHuNANPkAAdeACLuAAI6AP8SB3+5AFDiABooACp/Bw1YdjEocRIvAKuGACHPAFC+gCtuAAAhELI8AELiAKdEAHvxeAEkaAJtEBofAKAmACvtAGG/AFBCAQTGAEv/AFdvAOTrAB6SeDCcYN12cSpwAMJ3ACfMAGJvAPvuADbfAOWvgOLPAO0iANlEBw97Zm34ARp1APTpALCHACAnAG3WACzeALHMABiIAIeyANeyAOBKeEEpZ3A4F5DQELdJALfHAC/yAAr8AGzcAFXBAKof9wAnsQCkJwbX7Ah1AnAtQQCmwgAALABpvIBXwQiqHIBQi3h5lnEGZACU6giYkoAKAYhXzQiXlgBtZmiQuxgf+Ai1VDAQVBAewwEdygBcCwB4zIiaPIiaEAC2ZgBkMAiEXXEH4gENFoELrYKu7gbwzhhwTRAU4ADF+4B4gQClzwD3uAAHAwB3NgMSjhckj3Kz3QdcLIBa4oAAIRCncYaNxgBjqxdPzIdSryjihRBnTABmeAg65Ijk4AamOIE6fQkKewdAJhce2IJ9ooEcG4BwX5iaGQCxuwh9UYEglncg75kP34DxM5IbzYgZoXETNXBnbwCmewiQKwkTjgkSpRjSr/15ADAZEROR/+GBJawAUF6YqhIA1aYJMd8ZELoWmAtpMfBwc5uR1PV5EWUQbA8Ao42IjSkAxIeYsjlxGaJnURyQ0W148SORAnqZJHkQES93ogUQP10AxngIwIIA61WI3TiBOCxmdNKZINqZbBMQSAmRHigJFs8A9F2Qe0qHOGQZZMyZcCgQFmAJUWp3Ug8ZUS0YEUJxLc8AWtWJTu4AFDgHC28WkWJ3Xc8HESSZk6iRT6KBBXAAMnIQ43OJPA0AdDYAbpxx6NpptkiZYN+XHOeBM/6RGn0As4GAq9kIRKaRt7tmdaN5ImWRCWeRPgZBF9II+h0JHX1pzbQZafJmgj/xmeAoGZIDGYJgEHbfAKfKAFtZAIlegmlvmcJimdMOGWL9EBbMAHyeAHNeAHeekmiPacqgaepzmdBXIKq8AHHVCJflALv7KXqLmTVfeQbjmcE3EFv/gPrykSIsAFZVCJthglgpZqBCpvD2kR2sh+BeEOBFGcGIEIp1ALABqgv6KPHTpuKiebP2CSxyYRAJkQi+eh3ECjq+cyc/CHe+aQmqeav9mh6KkQsjkQ2AgS6nZo3hkvGQdqmZakevYPEPl6OToXp1ADXnpJiHZvmaabcIABgnlwS2cGp5CjVcoQUyoSWbozNWAGVyCYcKCPLgeVjWZ0DFGnHmGj2TWZ+oh0e/9GClCJaIR6EOrgftiWpxKWox/nm9YmaZhGCg3pbHwWaidJELyIaQLBmEY2pqaapHc5dKeaaY1KCk14EInADT3gaqY5B8v4oxIBn2KlqgdhbX2Apd32nGSwBGMIcZn2lxSAAbDwrLBwcOHZnQMmnhWxILrZnbpGCiX3nLC6rG3aB+4AA1gAA7DQj0vXqIiKEPE5IaOaE2aQpPTZCcNmkpMJB0PQB30wBuywAPlgAewQrfyIAdKafutKq2D2mu/IQ016cAS7r+xwBAvQB/1IsNIaqX84EIYAZy76D6EJlW3aphbrltEamWCarsO5qRSDoeD2kHAqcVE6ECXrJjELFDX/KxB1mppLZ7EmqxCC6qtrNqvUaBDWRpJtOhENuZsJ0bFmRnSTRpZHqxAagIpHmhCI1q445gdRmmkTIa31qbQLsbGUBp7CRxD5CnSuZm21eLCv+qXl8a5g4YyVaG1LSpJgGpxwcAXXMAfw6Z8OqovccKZg8ZNRGyUAOnTXRrfaem2noJh+YAiHWwuGYAgQKhCWiqYgcbiH27eJALlzm2kUAAqb27liOxCC229R1xB7+J816rmPC5+JcAX/CbmSi7DdhrXCBaMXMbeHC7m+WwuzG42QOxC6drkShp+9agjwybq+axBwe6oYYLywtpkFcbuR+bynWJ4HAaHRmJrZqxDLiYaxYPoPlTtPcIC8B1FnN4Ft6AlxrTlPN4uWlVEFnVCdpGOohqF2CNEHJcCyIWO/BhGkP/GuflACQos2cDCkwSHABUGvl+S/cVuqBkG939sQDpxdClwewGZy6Ms0GTwf1+d+haO/FVzCQAFvDGzCKgwSF7zCGSHBLqwQoZYB2OvCd/AAFFfDFBMQACH5BAUEAP8ALAAAAACpAPAAAAj/AP8JHEiwoMGDCBMqXMhQYZpLzhpKnEixosWLGDM2FHPpnMaPIEOKHInxUgWSKFOqXFlRng2WMGPKRPmDl8eZOHPqXJiOxs2dQBWiqjg06L+TBT3IiWi0qcCXFW2ImQj1n9SBUqsSbGcRTCGmTsNerDCVrEAxSEkiPVfBI9t/bM+lUcAVrti7C6ceFWhWrd21fw1WaAUFr2GGUxP/Qzuz7cFWm34enpx2sdnElStnPOnRsd2CORhInkxZL8G+SE9qxqi5guujHkNoGk36cNqyaE0zNh3zWQDatTOmGZhvjciTZQv2Xcz340/A/261Wh08eOqDl0c+X0yXevXvlmN2/x6oQBtw8BUhsEwOFClkz+hF5os/cc007/QxphtOMp1A9Tr9oAl++V3EW0jGSXQESc8UQmCBFfHH0nwELYiQHhpJ9yCECmFR0IH6EYRFCAZ5uF53HNaWIFCtoLNhigqR+NRiWlVkYVOttPAijBJJqJN/BilWnxw78niQDT6eNWNTvIFoUAjkOGnkREJaRRGGjS0EwXRTYgQVf2mIESZFFGp0I3MESUnQLQqo2SVC7Ag0HFRCukmlkgcBKRhFYpSX5JsThTncoHLaSZBxfx50y0DPEFQmc6qluVqLiwJ650BTvSSmnP8kmhdBSBTUKGIfJiRGDtPUaOlGhKaJ55cNpf+D5T9IPLqRpJjlhtQamlS66kK+utrpVIJ2iqZFoVYEYlqv6RXCJcH+qpCmw+k2bJqDGlqQjBVdp5xeZG15lbQMebrYpmNS5CO3fOIZ6bEVsJkuueXiadC85iKUzqgJ3aFQa/b2eYu2v1blqWn57pQcWRUowAvBv/KnF5jGbqrQrIqi5GQONEBM70FuRguUXlOtcYzHH2tZERgHnamRWSfpIU8aCae8pEXsDsSyQVI8qWdGEIBAs7QA6lSpyCxVkEYrQ9sc6EE5D+Rh0Ub5cwvSTitEdYcEpRGtv/7C5A8vNWetc4nfcVyt2ROZuOJBSlTUs9Y4J9G003FKZKtBLhv/hPFC3P4skR6XzGszFuZuXdCjfRtE9dwqeZDD3U5jTdKjJhaU7LYX3QLCLWWzTdHcmVv0NkY58GK56DJBPlDYH8kDxuqsI7TNQrAPVGnmcSOUO0Uv/RBF6LVL1DtBgkvkurAg/5POD14XP1PyPNd75D8QpAC62RAEy/Lf/9yOU8/L36uQ0Ch/fObvCc0tBezs/7OMRRIeOBwYnxMvfUjHa+QjVKnbGdto5zu8JCkHHiAgj05nrAZWbyf9+9SSfnCMNAjQUskbQ3Q2WBDxJSSCAokfTFSVDrvpb38TESFDlFC+IDkQDDkAwwlRWBsQyHCADhQICAfCQoIoQYXGa6FC/xonp88pEFDb61ccDLLDgvTvfaM7iAgtJpAYJnF/QkyhDyfSRAkKZA1juBre5OQrD76OiRPJYkoqpYcKHpFeZtShSLqYkZdIKB3yEKPZZrhDFe7wghhBGgz1SMOFxJEkhzwIhkDnvVZcbYZmuwMdDQLEgeSskgJZlMhAAIEbsi5ziRyIEDH5j0kqBHb5eIYYo5WDTkLSbBHsHykLQjwzapKDAvlBGF8Jnr3xDSQgVGMBEyIjTQZLD9BLn6UsJL5Qtu8fwjzbPy6ows3dUlTaeyOPFEeQbWxOihWJoBmHkznyEUSN0bIhL7MWNhX6y5SULEjubscuQAoEBJ2yZyGdyf+zH/IQISTS5zsbkk4wgIGbtUMCEQciPkk6UY4KAZIvS8lPgyDwoPRa6EH25kwRhi2LDNScQqKFhTFgdH/6/KAIWzjLgmCpZnpIgkELuZKetVQgUYtoDqYJqJRShF8yWlBFV1jKf0x0IFujHT5v4VPWHVMiQ+2mVDWyJRlqE0ILumpTG9I7eH7EGNG5KoRyds2MaDR8aGXIWTl1kByEcaspms984nQ1MbIMrmLZnuWw8IOZ2syggM3IolhWNBKVrnML8dQY5BHWj4UUJdSLkH52elKasgSQes0kmLxWNnxWdpkHwStK9Bm9HrG1IGD9LA6DUqk/MVJ3CQNBOvxqM6b/TuaW/AlWaRMCRtWmbLA8BU/N+Opby2byOzLDnmhXtQYPZW5F0GXJYS+Sjp120rgQ2hL2EIpdgXwTJUddCCevm9CFrHUg512JbMlrqe+mDIzB7S59fvCDaXJXvpPRA2Xvi1/DpAOfEOBvf/GSWgHDCHw5QXBK0mGMABt4wGEBwTMCvNwC8QsjFebmg7EXX73VN8AQ/k4IGAviEAdHDwCusIl18gywlnjFk2Ew9p6hYhjPxMUbtnFOcvDhC+tYLGv4cI5/HJMQLGCaNSbySp6RYiXfBQJg5bCTxYJPKU/ZKcZo1JCvnBIQCJnLTeHrjMFslBAY58Xy1SBBcmqRHyjY/6VqRggM8KmHMbz5H/VNSJ7jjJFG3Vm+D7DCHe7wADIbxQoa+Ac/+GFooIDDX4tu9E6sUOhIS1onwvjHAwp9aZz0ARr/OAU3Oo0TOKRAIKIm9Uz+IBBujFrVMUnBKf7haljHZAFwoHUNbA2TJdDiH6R4Na9V0gdW0LrWw04JBoAgkBoIO9kjOQWrgf1saItk2s62Nkr+MOtga5skuD72t0cCil8jm9SzZkmxBUKKRJCaAjFZNrt33eg+EKQEsFjJKVKw63N3GgMw+cOo/c1lfOjkD7lOBL1tbe+UACHhpFi4qpegEnfkW9wNqXZ3Aa4TWBgb2BI3yKsbPu6EwIHZwP9297B7gJJ9C0Th0M71SLixgFHXIOQAr8JBLl7ygyxg1q5WOZhljhNoyJwb7uYGz9GNkis03NtCh7XGNQKLBAgEDukG8xUWsnWRcAMDf6iCOGAxdSUTHSY1KAMJHGCOKbg9GDwoO8cN3YOsX6QKHXDAPdzQiDDEIxOZCEcwdM5llrMEDgRAgxu2EI8wTOLxjQj8P4hBcB2TgSWnwAET9LGPeDT+8ZAPRzjuQQxnn73nBaGEHUagDy9sgfGgn0QYAj+FIFRB4WXncicuAgcObGAEaMiCF1wf+380Yh+1lwU3auDtf1uEHs3YgAOYEHzXOx70YdjCFIqBh9vXAOaoH4j/IkzwDiO4wBYjeATxsb+FGBRhHOJIhPxJ0emlNwQOzCAEBwhgfupnwQ3XNwnx4AbFYAsS0AHtxnzhJxCwYAIRYAJt8At1cH5oEAte4HlboA9oYAsuIArJgHtzQH9EZn8YYW9VsApnQAjNsAoE8AsuIAHUFwuxMAIOIAGiQAd0kAzcMARDEIJEtgDpJRE4wAUCIAAmwAFt0AtfQAD/UAdO+AUbYAd2AAx94AFzsHwi2GgkyBDJ4AQnkAt8wAYm0Az/4AOr0AZt8A4s8A7S0IZD4Go3F3I2VgIfYQYDAQd0gAC5kAsnYIT/YAK+wAUcgAiIsAfSsAd5gHTfJ38LKBAi/0ANJ8AHksgGbPAPXMAFoRAKJ7AHJ8AFcLCIjNhpu1cRp1APTsAFbCAAlCgA/yCJoSCJAiACCid/odiI/wAHGwAMqLiKfHACkYiKbYB08reIpJYBGIEBlAAMexAKl8gFfECE/xAKWkCLfgB+0EZyBmGHA0EJTtCGLLCMkrgHCNABwsgNc/Bt6iARGCAKXPAKRcgHrZgLwCAO3JCA50gRuUcQUcduBAEHp4dfySANr+COl8gH8viJiVCN+XgQfgASiTBr/uiPt4hqq2KMGVEGdMAGr8AGXNCKbTgGQ3Bz8zcQ9zgTp3CSd+iPKAkjFnkQoGARiaAFoXAGqeiMCNAL7v8AB8K4jyxRCwXxais5kbeYdXbHI0NQEP94EGVgBwMpADbpCov4fTrBkwRxCjp3krkWkblWlAWydHa4hQfBDfXQjk7JB9IgAtXYblSZEg2pEMKGkiuZlbPGlRCSlRQhDixAkHwADMngB9WYkCThkyFRaydplXMZl/QxdxjBDRugl8BAdovYlhPhBwupEoVJlHM3lx8jDqHwCs74mDy4fHJ4EGs5E1epc66WmnBgBlh3ChL5D9ooER7AEu7wDz0AC0epEVXQC+4YCk4wBB7gDh7gAbmZH6Omc61JeJcJmwCXlANRmwhRmQ1Bh0KpEcnwjhsAB8HpDsI5Jakpaq8mkWb/UJwzcXYwgI0fUQWIIAChUA9mEJzDCSjcYJXfSZGtSRDS+RGXhxKUwAZ8oAXvSZxzMJowMnCpOXChFmrzSZcp4ZwacQrO2AFmMKBSSS+7lm3IdpLzmZoJOhBZqBEyB28iQQquwAfiMAe0KJjkEnGtdqBAuZynYAaxmRFm0HUqwZm59peluaIRx6ED4ZpHmWqENxAEuhCKKRI44AE6+Zei82ykAJ7cYIckAnAaSmuthhAYMHczKhD7ORI8J4wolJqxeWTHtqHzeYcCgZ4JYaMqYQY7ajZfJxAahCEL52oRORBHOhGd8JIjUaE0VJQyaqXh+Q8Y0AdZShBbWhB8WhC5/8mgE5GQb+o0CthsKneFzhaoPHeneToRuAlwgeqoChGpNMSaESmjsamTp4ABMPAPbHoQV/CqZNAHq6mVqwmqZPapzwYHfWAGJ8maGECeGOCPWaoOPRCRWXqswXoKJalqo0aLQUd/znagtIaVcHCsD5ABWSqswRqsq7kQ+Tlg9OesO/kPF0qorpaq1XqssNAJFJCu1equGJCoVfmtHGKrKgGKtLhrZDCfwvquwloCFJCt6hqsy5cQlddfRSoQbLprClcDSwAK3KCV25qtfdClDZessyaZBpGwOpaOB1EDOnmL6Sqwm0qoPzqLKoqfb+KgEiGvFDFd9xZq6QoLNEuzDP/hj8LoBykrELOZbLU5BjBgcT53ECr5fX5gCAvBsWRmcSX7DzBweTK3lUHHsdXIa3e6EFjnooqosTDCskDhtU6rsgtqlxKpkuCZr7RImko7YGq6EMN4cy4qahNaA3OQk6Cos6G4cAM6ED1raDx5od8nkssnf+Y4B2bgDnfwiTvpl4CZEKJqWdBpcluItjXgl34QuFE6Bz04oIlgCLT4t11irylhr2D5Dw17c9X4l5d7qUr3iYwLmPtYAxxXtWD2oQjxubgLqXOgudT5D55rsC+3tiZ5dTDisgWhuq97tBoLtg3Zg7bouwXRpW55CrDwuChEcTtRA4uqEH7gms9bEVyXq3UosbPGOxDcQAa2+72a1hBOl74rJroiwbEYsL3qKxCgALZ9ULr1qxBgK1/Yaxj0SlOtihNVYHgIob+scw0LqQ7WqxMZ0LbdJbwx0ZL91b9hcQr0OxAGt78KscEEQQEUXDx1txDuaxRTl8EcHGLSm8IMEcLmK6IszBAeG8MDYcAGUcI0fKU5vMMZAQo2zMMCMT+cRlMBAQAh+QQFBAD/ACwAAAAAsADwAAAI/wD/CRxIsKDBgwgTKlzIUOGlNA0jSpxIsaLFixgx/uCVsaPHjyBDhhzDy5nIkyhTquwIIUqFlTBjyowJJsnLmThz6qx469LNnUCDSrRxElWOdUKTVrQhpiBTok2ZWiT6r2lCVBQrKGintGvIl2J+CqwgxqrIcwnRKtCG9p9Yr3AXkhUY1m1TsCHR3jz3ssLPtgJboQMct3DEugRv/jQLsgLgvm7/5ZhG2LDlhncHMhb512/BNZoqXx5tcG7kgaabbv4oWg850aRjm1Uctu5bzgYhFIIdG+Wak7c1C/foOXGFWwoc916+EDHiyMEtvhWzNTpzlB463l6t0rNati9vXf8Pme4gROJVT+8UDHk8TO4Xo4fIFzMHDd7uez8LukaO9fwAGoQEEiGAFAI5/wXYEVUr/dYQEhk9U0iCCk7k4EkQEBQCFjqBkRyFFWKUBoMdcfgPGDmlUV2IIsEwnEjnTbTNi5itBSKLEqUBH1B3DHfjPwqg8yOODMUIkRhHHvaPicBlxlArNBRH5EcxClRlQxc2edOOkvk3JUhWhZleVEHhVZCTBK2B4JBfYgbReVcWFKdA4n2kmnoI6TEhl20qiaRAJA4U6EEzihQWWGUlBEErpvWZkY5wvsineRkeVB5GZlmF3HOOYkRVWatdOalABQp0xBECXRofWT+p2M6onSr/pKOV6cW4I6oN4boQk9DVxmptVZHlDzqwxmpQU7MOdB58f07EK0KFEnTXas8pwEuxxgqUnZxI/pnGrN3+M+dBzXY0qTHTiDFothOVe6a4qsX47EH7LaREQqyWFhlo2LIrLonlmpUsvOTqlG8Il4hRp7+FjfsuQ+3N9UwrCjNMpcMnNnRLpSt5WLHFFGGcKkULo2SaijaUDHJEIiekx0ELq3rQyx0NqzK7KIJEc5EMLXMQxxVZe/PKGO2cUM4e3dKvMTTc0jLRHmXptEH3rpTDMQND3VGWDs5LUNUxrXGJVFpPhLSD9CUULUhgPC2QHq3cMjTUcyOUtkX1RhTCy8/U/52bAnKXLZHMBuna0DMy+4wSGI4ELrhKUhi09j9ZDjT52yH7I67bj19UuUKKD3S3RZqn4XfnBY0ukeNfKxR5Rv548C3qF0EItkGvA8X07LQvBOFEkfc4ENASCW/hGLx3PveFR0B4+UC3K5T3QYqHTlEI8kzdeTpVzv07RrnbidAzOYjb+0Gf/xO+Qsa3jvtFZBIERiv/nH6+SMa3v75CRhd0i+baQx3nCmOVKvkDDG0TIPBKFJH2TeSArBOc08QzwIKAbX1K2N/cHBi9gg0EBBAI4OOmdroOisSEUnDgQPrXlDUgz35l+x5cVEgQSAnkB/IwX+9U9jyB0FAiPfxhQ/9iNIbyVTBWpnOdRTJIkDvsz30Dsd5AntisdJQvgvf7hxAnssWK0DBGYABB/ZA2Qox18IkHUUIHf4hGiXgABGC4BRnvt8aLrK+LFklWDuIIQ3+JcHKX61H0TCiQ5/VRiHCCSA7GIMIsXucZs5tdCBjZx85NTgnt66EPI9I/lpkvDR4Yww/GeL9SpRGKBYkcIQeCx4mY7jzpyKEcy3aE9EVkfdG6wyqBR8N7bcNB4qkTGIxYySkZrjdM3KRAlFCoOcpRjAjMotd2iRBC9qiNDGFmPkJYvySeCJpzJBrhCiLDMyaEmgvJnwWV8Ltgsg4E4gnn+WRYSC8WBI/m/AfY+Fj/pzrloDzFpB09ESI8XWqRf/U7SBvl5s6MubB+AV0ZfZpnr4aoU0OkaojM+kmqUcYRaqo7iDyzeU5lCuR1aZvPPQtSr7npIYcfdeRnMtIjB2JziixlyDOgGVGZLmR/6DSI13IDRyz6NCEDZciMapoSECYUasekyPSgR7VTanKZ+jSbQIRxopgSLaQaOxHxgLjLqy4kZ04d68pGGhG1MsR2WLUbQVTmsDWUBwJujVVU5/pUtu7qrYBMyJzmhgWP5pVhDI0nivxKEVvmaCEqwyFEHxfNxc5kr/+oVwKT2M+Wke9EPf0SY4NiJJXJsW5hFMhoERsXCnbTSnRd2MLmJ5Cp/xLto0hbrUowFkCHGUO1uiVaaEESo6m9SVkIMUaGolm2j8azZME1zCL/gVdHns6yqi1MPsbQ1aP+9TI/8Gh0vZsRzFrkpd0lb36sCFz1uicdv6XueENk3tpdJr7Mde918Dtf/QrFqWA4rH+1y90AD5g54RWIgA9MENvWFiboxWt/GYwTPZSPugs+X6WAVt3cPDhC1NVofJ+RYQorZJwggcCIS2xi3fGNxS3WyYUh4OAYd2W6HbZxYQqrYB0bJgSjpG4nfSwUCyu4xkTeiR7ESF0kJ1kn8aXxk73CVbFOuSvxzdiVkwKCenUYxlv+SD6C/Awnh3klQFYwmM/8ESM32f+77HBZQYZcETobZAydhAGT9cDdgwR5hQT5M+b+YeeT9DmLD7BCTaVABDbrRAMG0IBA1MAPR+sEHIrjR6UtjRNwCE/TnM7JNQbygFDPBBSsEMgpTmFqmcAiAQLhBjdaHRMMAGEgs6b1Sk7xh4HUINe6RgmvB0IKYAf7JH9g9T+KfeyULEDZNahBs1ECBDgIhNnTFskSYCGQGlQh2yK5QqpjDe6QwAIauCZFuT8ChwXg2tjrvgivcx3tY8P7I3/INSmkTes+gIICKEl2rO995h5cYSAHx4BInh1rUiTi2NbWNi18ze9jAxwk4n53qA9+EI575NUanzYFlN0RW/v64fH/zsiwBZIIlDOkBgqHRR9SPpAq9DrWFU/ItyPe4h7IROD/4Ia6LcLzeANB2fvOOUHgAAuSE2TmNP8HNHheA5dHZOgHhoPTU8IKWAh92VYXSB+wHuqiVwQOZaCEOSYwAh5UgeBR13kHihCDCRyiEeHI+wS+bWmoJwQUCp+IOOowAjdsIR6TmEQYGpGJcEyhFBgg+5W3fpAlTOQUG0CD4eOB+MRPAu/h+Mfbq35mjyMkAxLhhivqkIVHbGELjQiD5yfxD8fHoAyy5obSiYx6kCQDEbIYQRa8sI8tyN7z/2h8DNCQdN0TRPImvnhCzBARbihiFbJgggNav4/jJ/4fjXBD/wyKUIWWO/zKcJB+RuDQDQ7UgQm2QIM3iu/9ScTDDUHAQxlabv4rw30gJdAQIhABzbABTOACtiB8btB5ibcF91AEtlAHupcIshZ3/zCA3bAKv1AHCIgGWdB9ivcP+uAAtuACBFBs3HAKXzdl7uARyXAGuGACq1APHGgE46CA+hALDiABooAC9UAKfQAL6ZAO/3dmfpcQHRAKr8AGzeADvfAFouACTKB9DmAEBEAHWEgJsOAOQzAEHkB5OkZ9HXEKwBAKJ8AHTOgLPvAPvbABG2AHvfAO7+AEwEAPHjAH3DAEcFCELdaCHVEPwJALCHACAmACJvAPvsABHLAKLMAC0v8ADHvQdDUwB3fIh80GDXSQC3xwAoTIhFzABaEQCnuwB9JwAq7ADS1nBkMwB2IYd3lADXwgALLIBmwgAHzAB6F4hhxwClVXAx7wi614Zb13ETCAATjgBGi4hALABf/AibHYDBhQAw43B2OwihaIa1oAiZ8oiwLBBcsoBNKIirJGesE2ahFRA8lgB8AgDdLAAnsQCriIACJQdfzXcpZmdgMReAYRdgJRBQSwB1xwi7gYCrkADMmwb4ngcAl5jQaRjsq4iScgiHDQiwrZG2D4OLDwBVzwCrYYiggADFXgcMVmj5cBByZZdBfpKHGWEFqwBxwJkQiwAWZAjy23exOhdH7/cBC1YBA2SRCr9g8neZKOAgp+KBEYYAe0eIsngAD1kHvjaIlJsWqrZm1B+ThwUA9cwAZcwIkG+WvpEF6CRm4EYQb8GBI7iRC5JpVSKRBCqXWqxhw+1xGwIA0cyZXikAg1YAZjsAam1JNdAWxvdwrfxmptuZb/kJKkAQf6KBCLuXQbUItcWX54OQRjsC3j8ZOHeZhVQJiHqZangI9egQEBOBCWVxHJEAq2uAd2gIo1aQZQSRp8x2oqqGqcmZnKhpg4EYwI0ZgGAQvvwAZ8kAtfUI+/9poWkZMwQXm5l49ap3W4uRNHSBC8iRCUYIu5oAWJUAt+UJNzgCO59p25h5KH/6mYQzCdOhGXCEF9KekOfQCPudABLbedsjYE7LJqsraZbEkQ9PkP5rkS/sZt5WkRrsAFuVAGCpmQNQCa/4CcyNkbBJdrbzdrTqmfjDkEyoYB0VkQ0KcQCioQnTB9CwELXCANs1aTqQg1s4afnwmU6jmVBAEDRdkRurkQWxejh9kGdiBt9ViWK8NsKghss/aZcLCfh8Z3HuEOGLBpF5EMOEBsNdk5FSeh3gakU8ltymakXXEKyXBy9UY7fEcKKEgKIblsAmEGGGCfPxp0anoRZNAR+8ZyLWecWuOUEtqdooema/oPNooQGdoRUTqJ6qVusnYKCud8tPmjcAB1PIeP3P82EFDHcc9pECsYdEMwo0flAaM0kRVYEKxWniepcPspEOrnDuqAAaaKAZ9alQsBpgPRod71GzMZbWD6a5mJcFfQB6hqBqB5BaBAlLcKCn0QrEGIqiZpakMnjadgBjMalImaAY3qDqBQAiUAA0sAAzCwDD0grLCwrafaakOXrEBJrAahcEQJrdVaAj1AATBAARSgDmrADu5wq8LaB3qooDUQqbSDrwURccpKfUXXgr26rneQruu6rmRAAdUKClcgr7DgqnbKZqtmBj/JDXAACgQBCtaqDmRgrdZarTCQAVdwqtsKC6hqao2KEDp6Ck03a0y3sNAar8E6BI2aAQq3mCb/aQZ4GGadepOteqo+a6oJYZK8yA1z8LAoS2H6ehApmKiAV7KNOZqM6ZyyhrMK0aWhFm0pSAb4gKqLqY8fCpQsirO6R44HQbb1GRR9KmvqoA6KmRCwYHlwoKwqWAPbSZIIwaNtIqc5cabKFnFUaW1D0AeiNAasGZ8oR7dBZ2x+iSNJexCu6hEfOqhC+qmh9ANrsF265we1gJfnR3F8dT8sixPZ4QFcOLZYawaYigXuwA2aawj16AeaKxB+sLg+ZpkRcYf8t529OAddCAtVV7ewO7sNmocpNwe/+7v8F20JyouJELz81qDgpg4WS3HNq7vNW73KO7YD8XDQKxCV6geG/8AiSfu4H2F6EZGTOwq7ccpv5ksQ6vsPHuAiCkK+B9G4FkEGluqTd8ty/2C2pLYQyEmZ/cYQeAvAS6e3yxG6l9GfKXEK0zslCAwgsGCODGG/MkW+9CsR+WsQMGDBQHGyhTGMCrHBFqF+CoEBPRDBqMMND5wTidC+uwkKBcyQCzHDLdanQKEONHwQFLzDK2HCNobDJ7EEGDDDMOzDDeHB2YalCDGYSMypOqwQIuxIncDEBtEDtLsSHWrDj6PEcIEBpeZTDHwKPSwU3FCaT+wRZICeWZTBIVwQR+xdLXwZATjH7sXAaZzHDKGgbKzHftwRdvzHgjzIGdEHd3ANnYDGMgIVEAAh+QQFBAD/ACwAAAAAsADwAAAI/wD/CRxIsKDBgwgTKlzIMGG6KBUaSpxIsaLFixgzYoQAUaPHjyBDigyZJsm5kShTqlzp0calkyxjypwZM00OmDRz6txZsQKIiDyD5rSREZVHZwRRgWiCVKjTi2KI/rMh5l9UgVSnVpVYdWvUrwfboQLa0B+Upk/TivRKVmCFtiErnJN70B86nGrzYmUIdOu/iH4JdvUY8aThfzDx/mt1V6/jngjhogQ6F7Fcuudy0FD8uHNCvxHhVggsEmfhvwJzyOHseWcIqFb/khZDlvZKnGvIsW7Nu6Dk2AJJf+Qs95yeS6F758wXcjDtraMHVv2t8WTEZ4XO7VbOPfR0gqMB3//+B6YVZu46IXgMDFrnLQVv0bNUb1C4xba2J9qnmMZfu+3yqSQVSPthEZMY/sUX4IIIgaGTP9pQxyB6Bja0jUh2STihSGms9FpDSAh0RAj7LdQKDRpuqGJCF2aUwzQprvhRGiVq1CGIglW0xjEKysgSUTUqVKFQIZCj4C0+otQhjf/cGJQS4AXHUAjIxZgkRewA55V0Eq0xkB5r9SXhM+ZZeWVFgS05VUMfTkYadRDAZ+aZOx3xEXO+SemWQbf4kx+dzS1Jo5oLBTnQjU4SRB9D+/X3J6DrCUSjGIlqOWBO0dH2Vn5eQZgcpDYSlEZWghHapEQOIpROQ7X9mVyGo1X/CipsojakXj7M2WkQmAKFKNCiDQUmnlv+8PLorBWlulWHVVFF6am1DoSnSs6JOVAFxqA4J7IGXSrpt+B61GZCUEYZm3cFqXYst2jqyaW7/G0VAq8ZAZapVWskER27GSFaFZPLIgpvQVetZdVsFaxxybr8NmRDokx6C61Vss5EFll6FMJwwxPJ2hWTMlVcKJkbc6xfbIN5BEaqk5Hnp6Emh7RqWlX1KYYYRsUcc3/a4KwzSs9MhCR5Fc1ckSO8oJLzzxgNLdG4Hd7CckVpiFwXDT4zPdKQCAFLEdcV+RNFGqhIrPVIXlZUbkjGHFP12QwO6XVCOSSRhtNwR0uRrgX5//pRha+lM3VC+chzd94UzS0Qc9P+0ziROdiAN+Ip3aGQemD3+k/aF4XQylRWUx5S5glJAdIzChwuOkKTi3jR1LpanpDsFoHhj+Str56Q3wK1OPvmGZlOUZ+D6q7Qh7oewftCUtBudELLdGxQGo6MmjvcFYcwJBJ2Ll86RsIL/5m3SKsuuuJBU7S2SNEfJLI/WF9vPOkTCX/H+hWJ/9lAFsQvv/Eq0R9G0tekZ7XNfABkyPru5xgx1O0ft/hfAhEiQIY8riG0Q8iy1mC4CGqNgNPziO9QRRKBYKEQEJQguzh3qNaN8CNQ8h5BMtiQ9FFKDwqAYOgQR6+aAM0fKTTe3f8S9cKBiE92NCSIEioowyJWBAKOCKLublGxClIkifgrCA2tmJA+RXCHTKuUDC0CpfCBhIv/QJoHAahCLaokiQrhnSNoEME2mgyMAimX5eCIECUk0YkD4aNC4KdDNkprIPhr3z+y+A9BFoSRjyQIGgfij2OQZ3ATrAgg87hJgnRyIcZIQpMwqTUWqi2QkBSIFJSQypDkQB5gQOD8/uFEQK5tbTR05EWQsAYILGkNOWiSHdl1wSsGcpGNzEjrlniQCx3BQFVLAxY+J7VMikSXDeHiNkKkByR1SA9AXOMETYlI9XGxlag0iOle2KFnRFGc1qSl7z5ZkFUahIEKLIgi+ST/EHcKhIrxdNxB0CnJMgoEm8eU5D+kIDy+3QgMNxDIygKqyYGGhKGmU0KIFjW0KF6SohchKELA9IweqnKhyMxH0NYYQUd44KPxHKZCDeLHPgokbZkz3TrzoQeWIamlq5poQG8xs2LSVCFr6+QYlXAEPUCgjlD9hz9WBQHFgRQjuWToQZP1TwgKxBhjIA88r2pCj0DprLTjGy0rkoMfSJSUMTPqRXRFTyWihIO/Wh1cF1LNiWxTIiI9CBaCCVOyBuUI06oYovRAWKEyTa787BxD/lpOzVnkGcb4lVXzVkevEmSvQgJJG233K9DqLKqF/chmJYJHl71Vd441rUq89lO+/37WEfSRrckclCqZNm0gKhwaQBXiiFX1lXLVdJpvleRVJ7XupzeyQFg9O0XqBmi4/wBB+hyLuFSB4bjW9UxtFzddMKyWcrqVaHiDggW3/gMC6c0bOR03X7XoQR6vNaxMINuQdDQ2vpBS60oETJNngCC/+t3b4miSjsymNsG8cfB7IYwQAgvFGDMDMIV5IozcanjDOcFwaUHcGu0imMSOyUd5P4zimLRXsxQGIUOeF5MQuBcCMm7xE0fyg7SZV8eOYexAwJBjIAcFs0M2cl4aPGQWK3kkwhgIfJ+cFgtI2clUBokx0lfVLDvFxP94xnm9vJIc0GvMZE5JPtw74TTv5P/FeXWzTkKwACmjWc4gEXI/74xnjxi4yX2eiR4kjGOyjusiJhUJvSzg3jEkelcKebRBXroSSZ/NCg846DKIEGiZgEMDAlEDP/jR6ZiAQ5GjLjVLwEG7VKtaJQ+4BkEy/eqUQKMPA6nCKWqdkiuwYiDc4AavUdKHBABb2MMWCQaAcOxkiwQOzBZIsJ0dklP8gSCkQDa1NcKNP1RhINnetke6TZBpi1sjf9i1tLV97ov8AQ7NbjdGFgDvdcsbI9CgRbzvXRFQ4HrdpHC2ujXSh18PpAY1qDU+BrKEj8DC2OAO+Kv//Q9QZMAj0CYIwl8t65HAoc4HTwS/K2LtcrM70BT/L0jKKVLyfW+73ha5dq5P3mcypCTdER95RRYwcG5IfCK7xsA/fu5sbiwAAz4XSA1ovhCmJ5jWIKlCGRzAiEEEYwI8qAIpiH4RWECYAgrBQMMZwg1xMCEI+jgEMjIRjnBMgQdOT7PQPXIKLTBBH/vYQhgmMYkwsD0cE6hCwg+y67h7XdXcEEEd8B6PeOyd735vewyq4HOiD1zVlzdIMt4xArxvYQvx4Dvk2X4PNJwi2IMf+Sl8sAE0jMAbXsi76PneiExMIQiUDzYG4BD3gYh8wzBPCCgQ0odmbMABTEAD4x8P+S1MoRgkCHYfeK+Qb7d45RPZhQl6wQQJjCMWsQ+9/+jDsIUYFGEcVeA9wnvf4lP0YCFzLwg3fEAIDvzCCC5gQizwPvt46KMYeCABVZAINUCABIgQqZdmc3AQ3OALEbB9dVAH+dd5ehcGjeAGQTAOEiAKlEcKBvh7ZGZzFrEKuHAGvtAGv1AHEsAEDrB/+hALaGALLoACKAAHHkgKBQiC/8B+WdYJBsENOMAFbCAAzbAKvbABX1AHRsAEsmAEBPAFdGAHdjCACJcI4TZs6nAQyQAMJ5ALfNAMzcABPtAG79ALvSCF7+AETrABBdiGW/d7ZuBlV2ARp0AHCJALuXACAmACYMgBHIAILMAC0gAMe5AMBYiD2cYNNXB455YM1P9wAnwAiQLABlwQCpa4B3sgDSfQBgNohYiYgF6WeQbhDoRXD8DABa/ABqooAJV4Aq7IBwIAC4iYCAR4CkOAZ9NVEXDwBcDAB6o4hHzwD5LIBslAiznIDXDgAXGoeqa4B6HABdDIB1zwD1zQBopohbQYbDyIZ/F3EHCwAcAgDeKIiaHQhZRgjNp4jds2hwnRAXQwhFzQhbmAAAhQjNnIe+amcwJRBQQghALQhf9wh3BQi3AwB2awgOJWAgpRA1ogDa/wj3iIAMBQkKcAB2ZwkaDYG+omikwjDu8oAHwQkRsABxhwkRd5ClzXG8HHL++nENxQD0LIB3eIACIABxZ5kT7/p4PKsXs2aZMFsWsrCSoU1wF78AohOY+wcApmcAqnNweKGBR+QIdMWZH/0JPwVm+nYH3WhywYYAdsIJMSCQdKeQpVWAMIGRLIVgv/oJYCoZMG8Xsp+ZNZqW5iKZZVaZccCShawIp4aAenYJCnQIsHKBIZaRF+UJg7SBBTqWsVeZU2yZSKCSmwsAcCMI+UMAdkKZiDuZADAZSICRKVgBBxJ2xMuZX1JpaQyRsXNxDDxxAY0AuVSZNmkIN+IJgJ4ZYy8ZlNJ2yMuWun15n/0JiElxZjRxHJEJt9MJs14IG2mZj/cItCEZXjFpzBeXrpaH2oGZzBl5cyAQerKRBgdxAp/4cB5egEc0iWb0iLaYGbKKGN1OmckEmVccidLBGUBhGUrsAHvSAQQ3CNG5cT0rkT7FYFZoCX+fgPGPBvS7mPykEPoZAHA6F+6okSHviWj8Gb2kiVMFeSU5mV0kYT0NkQLEAPA9GftcmeFRGgASofA3d521mdVMmOAkGfGJGFM7oQEEoQc0CLcYkQv4eiARJ38ikQcahtlPYPMAAD8scQpCijB6GkFNGandmcorOVCLmg2riMY+AOYzBd1skN1vdzpHifZAoSOzqhILV13MCU8fdSqWmd/2AGfSClBLGMBIEBsNADZNAHajB9PGmnDVGAZMVuS7emtzigGYprdFoQBf+KAUPQB1fgDpDKD2QAC5YKC7vHnWPalkBqTcuZcGuKj9mGg3daca05dwVqk7DQB6wKA1fQB0tQAn0gqawKC0NgkTTKqUCmjeGGcAN3BTxpkSQJqaxKBrQKqe7QA6/KqqxakhLRqQmGoT5XA5lXb32wqqx6BRTArDCgDpDqrddaq92oEGiqYwEncUuHoDdZoLBwBdh6BZ2wrH3QAyUgr8x6reOaEIJKZgu4jLU6rK3qb8gKA2SwBIsqEBx6kZ3Wo1VJpAKxqkuAD+4ACktAARTQceApBauJqahZoBEKqCC2jQoBB6tKsBSQpOGZELhmk6mqsD5JEIdZa6AAAydrsSn/exCgIKm3epBmoG1BqZtpRgZXQLFLAKUCMXYNl7PsgHTrh5mYKRD2qWR9EKINUZFCh2uRyo47yw1zaowEaJZKGaf3tnSnN5XaiHAI1wNLoJm2mXAe+2QgWxFVWJGCmYMEiIMUgAFse5iDF7eik6ssoZl9QAF2y6O0WJsUAAd2m66DVwNXELWDOhIItwRXIJgnqpl+wA2woI1zMAf7qnSnkK/Dpn45WIV1OwchipB+IJ3SKWw1sKIcs5UW4bcUUV8CoZDrl46dS7sK8ZsUJboxQWmaCbRveaC6A7gzAbspagYHeyUi+4NCYbTx9LydsakqAQOM6COQC7154aQVkZxMuXoN27thyDsT7JCL+kgR3HAF5Rsgvgm86XsQ39a+K9IHnbCN1JsW3ougDSsfvDsR0PpkLbkQ9BsSsJABBWxY43sRzatqARy/BrG/EBwg2IdiC7wTxTnBoGCDC1HBE/zBKSG7G5a/IiHCBNEHChlPJUDC6QsHPoge75eRcICxE3TBapHAE1wFL0wQN5tAOPwUKUxRO7wh9vsPGWxY8Ju+AwzCrokQNsrEDCHBUDzFVFzFMvEAD7BwARUQACH5BAUEAP8ALAAAAACpAPAAAAj/AP8JHEiwoMGDCBMqXMgQ4S15FRpKnEixosWLGDM2TJPjnMaPIEOKHHnRxiVnJFOqXMmSopgcEVvKnElzpBgQYmrq3MmT4c2cPYNKtIFK6MWY/1C1aoLSqFOKNnJKHSgmasOq/2wI1KpQDNCiBps6E+OvHUqkT9NaREvSI0GPbD2S1Xaughi2avMKBCow5t2/ff/ZxVsRbt+YdQlW8EfXrt7HBgnvPSiZolu4bgV6POcPXd27giGLDvzvb8QKEQHzDckWaWe4lUerxbv6cMrTif8Za5E5tOzROR2X9g04NkWkmSsYo4H79+/WoAOflrkctW/nLCF85DsYaHSktT9W/8gh51xv7OgVh2eZTw7y9L+9kj6ucQ056/BVrtEZoqX9xGKcl99o6QikHU0hXGLdegNqlEZK+0l0BEh6wJRagyQxSKFFejxIkR6tLIghgQRhUZESGD2jgIj/eDjidlalpKFIEKwYkYsvioSjRRF+hERFYPhjnYc75oiRd0bdQdCMAwXZzo1GgvQgVx5yxdCDJqrkWHQG3eIPaEVGWZEYOE7F5ED5qARabGl8aVeYYrpk0INwFpRmSBMWBBhVBLX5ZAV1xqlQf1QxGKicBoGxUGViOBLaoYIqlEZOHlYV3pkUKXrQEbcMJBxfd9nlCDpvYhqpQbW5WKZGeS6ExJ17If8V05ajvrnVqROR2SdBNlSa1WoF/jPhjwYRqhF4XlnnCC+l4qoRkrtCq9I2Pc4XHEH+MOeYcc4OpCqfujJErEZKHgQUeLNmixq33Rq45LeTmovQM3o+eOCx18ZUnantmhuvt1L9i6OxAv07ULBH6TmQMXJw2e+Vt/apK6TetrTtQDkc4/DDGU1KJ79dXlVRDj9szHGu3ybUqVP2yXdygyCvcUl0IHNsZUUENylRf/dKtEYOXpFZ88sircwSiBU4Y1dTRE9E8UBZ7ioT0kk7k8rNTV9UrUHpaEpQuf9IkVDODalYtSqWZE1SmlFH/bVB24BkQzpCJq2KJGCpvZDRFtH/KxDZDOlx5dxCmmc11novtN+EsBLU6keECv4P332mAYYjqJjniSqJOyV2Qm6rnMYtjtalNOKdMzTh4wohwXpCjf8DuLe3XG4DaqjknbpE+YyLEdgGxa5Qr2C8wUsadO4utY4DEYtiQp8z1OvoN0Bwyy1Pp/66QMAHT5DXA8Vd0DLcXzn6G4pef73yBoXuekPPPy9R9EONvmyv67M/kvwtkZnGGzRAhQ1sQLmmIUwgipLcRMSnkO5lpFP/ekMUBpgG1O0uQr7rCfmG9w9HHAN71/OA/gaytX/wzyn5kFxOtvFBARZwhAVxoFqM8YNbDPCFTVsZDmUoQ4WUkCH0O0ga/5Agj6wQUHkvPKFBwKbEvSHkhD3EmDwqeET2HaqH22jiif7hwCDa6RLXq6L+6LW9i2gRhxbJxyVGJ8bEodEg5JOC/JQQxe7dgYEEUYIXXfWPNbRicgQEn9pGt5AN/o4iUTyIH6f0DxGO8H0L0eJBJImQOtpJAVoh5BgnskdOiiQf/hBICHeXvYFQ0iCnRCXvHDW5N+qtVeJ7XhwKgseLCPJtDMkHKzUJwwGt4Q0Fc2XqnCebNYQAmC1KgyPZ158fpXKJPXnGDSBYyl6qUo8hSeRAjJdMaw6oeLzoJgzdRqxagkSb5cujQJCwBjCkwRE0aNEtd6fAj4Dtc0F8ZtjCt/+NPP2PBsirJtHKOBFs9lCSJ6SjEpSwjVdN7n/WQ543LaJPkIjPne+UQ0An2rOJJFKS/RHc42apEA8GdJ7KQ+lF6Mc/4EVNbNHTokmR19GsqdRrPzxIFGPKRYTEDab/iKPOFvaDB9VuoiQJohzLJUkpfI5afltYEVskTKQStCFiQ1G5YIXNhW4jH88Ag6LA0CkiilKlSP2IOdU5x7jpgazgU2PBavqyCVV1IhkkSCzhJxCGpnByBvHjWdOakbXq9bAKIasi/zg5tBIWdDVJwxoUMNjHulKlobNInUIQysZ2LnRkzV9QgpU/CAKWb3rYpWM5pkNR/kOsY13tQsBHttX/vvAZrLwFBGTbr9jCViZeQykhD4XblYk1dWN9bVpGZzSjFSkNEHCEcelKtALeVSa8HAjlIPAG4/K2XZ1SbKeM+5sHgROB39XbG6+7kuJp6riPJcgahGcUK/wAvfH9jRWaRN125VUl9F2JFbIEgf5qDyTCu+pFBoxAA8dXwQQJcEasYKz0TlTCjlOJBRQIBgfnVygWuK9Awvph0RxBxP8ocIkhswYUq3jFE6knQWSMkRCgGL4wVksIFjCQ3a6YrlEFCW/10CMf51gtFeqxhY+8kmfkoMceZvJM9GAMJUv5KVS28pWdUuUeb9ko6eiyu74cFAhYIKovJvNOICDmFEdZ/80kEca90gznmhgDYc8Icp1lEmaEGXnPNGkznQHdkjtDmdCB9rOeEa0SECgwz1ceg1FOTJAQ0Pgfl36KpP+xaeU94BoEeYAhGa2SZex3IPzgB6lZsowHECTVq17JHU4tEFjHOiXXAPVA7uDqW5OkD9AgCBxO4WuSwAIIBOFGFYo9kmMnm9jMDgkGeDwQbnAj2iGBwx+SfW1sf0Tb3Pb2R06x7YGQwtrizgi5CVKDbqf7IlX4g7v/UYV5v3si5Ia2QNB9b4v8Qd//4He/8f3vcA+cIn+AQ7JJcXCEK9zc9vZ1Cf5xhX9QwCLqeLhAzo3tDBCk4hUBgsb/UQOGR7vXGf+BBgYM3vCGLIEWC2+5REDRB4JUweTMhkVGqlAGc2CDGFVY9j8Sge2LW6QMsihGDIYxiHBMYQo8qELJRaJzWIAcqQCXCDc6YIRYuGEL8ZhEGBoRDqdLXSPLVngNBpJ1a6qDIqfQQh2ysA+wh2ESeCe704lRg7VjJOttv3IyejGCR4Ad7HgXu95jUG9SkMLvEhE6jMmgEDgY/R+nWEU9RhALL+xjH2FPfBgyEY57oMHafcf5QiDPaHr44hcOcEDnQZ94vMcjE/coRhm4UYNEOD4h3NA5qaHNjXI04wtMsIUDvFH3u4u+ATEogiy4cQpr//7e3GBGN3phBBfYAg36cEP/6G2vj2LgwQjVtzbvIx5xJl89IcPuRgQ4UI/uf5/uzo+HG4KAB1v8QuqJ0Hd9x2iBZxCn0AwRYAI+UA91YATK53X74Ab/MAJMIAGiQAC8lwgayA3XxxAFeGU98A8s8AqvwAYc0AtfQAB1wAQOgAZowAR1IAooQAf18HgcmAjc4HuRl2MTV3n/4Ap7wAcnIADNwAGr8A4bsAFf8AUbQAd2YAfUoAUciHrUx3oJsXI5RnkMcQXUkAteyAfN0Ay+wAGIcITvIA1O4ATSIA7tloHDRnTvhgH1AAxCeAJgyAVcEAqIsAd7IA3AsAeuYH3WZnUBqBCqx2iwQAd7IACMyAZs/8AFfBAKJ8CHfMABsGAGqDdsNzhwHeAEiCAAJciIdcgHjNgHc2AGp4iJjtd7CfGBcHZ1fWAH0hAKXCAAeMgHXPAPAiAC1mYGGDAEQ1B9hXgQWBhtIkAH0pCMLLAHoRAK/4AIp2CDcDAEZoCJU2cQxUhmZnB5B/F+v7AHbMAHfOCFuXACgch7GKB+1jdw7kAQWuAEryAA44gA5UgPQ9AHoMB7vaeDB9dpoCAKjsgFuUCPfEAGWPADcKCBvmeFDXcKBMAHrzCOXogIP3CQcFByAQiH5hZrIYgQoEAQHSANryCQXtgGFGAGwIh6rCgQp+CKT+GS7VIGdvCIXngCL5CQOP/YbnNwCpCXjc4xcs7SCclGAIxYk1WQkRrYbqdgBvABB04ZKT5JEKonDqEgAF74DtYXgOfGDXOQH8SmcHCAAU4JlN0CB9LABieQC5SgkNa2k6dAlr8xbC0JbWPplPqmcEIHk+iBA1aZCzpXA6fYktUIl+hBbC1ZBXc5bHVJb8QmeegBAwVBD1wwiTVXjWZwCr84bDQBmAzhBwJRCw1hmC1JfcvWkg/3lnKJeQPBlLLRjh/3jCfQCw/ni0MAB9XYlTKhkRqhkY6pmpgnmqewbKX5D09pl49BmAThCidACas5lpeJEYfImk7RbYZJfSx5bdf2lpfZkr+pmojZEx3ZjQL/0QcnIHzEaZuD6SxC123oZm2IKZ2iyZJz6Zs18ZGV1wuwoHFLuZRRyW5poZsg0YvpF3B5KZ9zSXzZ2ZsiEZ4DkY1wUHPFuJQoWXMDsXYM2S/qaJ0Ah5iGKZ/VppfCFqLEKZ0U4YvvJxQAKhPz1n7TeJ1sh3nfyZ1fuXEXShA1p3AYkKNDAAuwMARYSKIFYZsEAQt9cKIyUaOP4aDpp35BunLugInriJ0HQXNE2gdWeqVFig99gAEUehBAegVGChKgWRApmh8Kh529eBBLOpfWSRCgAAMwQHNYiqVk0AMwUAJ9YJ4iOhBh6k0a96AD4Q6dRhDcyQ1w4Jqg8KYUQAEw/+AOV1CkVgqmV+AOJfAAd9ADQ0CMBeGaJQZtggqZ+1Zy7VYQV5CoMLCoZMCoj3qlq1qqGUAGJXAF+ZljCsoQ7pCp/AaAqtmOSwADZACnq1qkoPCopVoCPQAKggAKwvecvoadj9dumfoPvUoBoOCo7jCnRfoPH8mpTimWqDiiBtGnW8ZwNaBw7QgDSxCsWDoQS0CqTjmYzwmiMKaX14qtpPpxZJCfl2kGxZlueYqlNJcQ+YoB7nCgi+ltmRqWVgcKS0ChfYCnA1Gn3rqd+1mNjIacpHoFGMCjAvGRPEqkYNoHPuqLSymXJdtvTOmUfdADIOsO7tADZOCoYNoJoLCfp//Qlbg5EHOQs536EfzKpS5rre5ABsMqqaAgBe4glnBwigNxmvK6Z0VqrZN6BSWQrkHrsiHro74JB5f4D0Aaa35Xr5IKpjIrqVcKAxfppaDwtb62ctZWsr8IjE45B6j3D5xabeOJATwbbRpIcr3XbgLYtxqJpIAqZW36EfOWoloIf8SZOhjbINzQCXqaVgzHnaPBDfgocxdBCgk5USnbEtyQAWybEbN6Ku1HEY8bEuwgEMuEuDlaZ0MgrisBhwQbJbXqHIsrEf2puSkBCtHqlRiCpA0huwPhASjXLk+LEambEaCQSJ7Juv9wQEaSvDRhBpPbEvb5Gy55ujSxt7wLtQagsby8K5YwVKYFgQE9wL39RrwwhgGH+L0h0aUroZe5e2SjOxL4MLwkx2TUixG7K2zZC2PcyLvWyxDXoL4kIbxNK769FMA00b/xJb+Pcb2743EL8Xay0YPscwol8L7mJsFOYb4j9L8CgQ8KTBPqS8Hwyw35WxD1i1TsmxZCyT4lcLvwexADfMMKYcE63MMyAcHppsGv6cN7SsRGnBG6BkMBAQAh+QQFBAD/ACwAAAAApgDvAAAI/wD/CRxIsKDBgwgTKlzI8GAaEBUaSpxIsaLFixgzKnwoRqPHjyBDiqR4C8S5kShTqlzZME2Okyxjypz5sWRHmjhz6kRYMuLOnwxRAfVY0pmzoUgHpjFoY2DHpkzFQP138+BUiRGFIoxYAYy/djCPJh1bsWNVkT4HRoRJEIwjMSfPySVLd6uYCjfxRjxL1SPMtGsHur37b27dw04TV+Ubcm1agl0dtVs7ly1iuowFEmbJVu65wZ0vX96rmSrXfz4zf+zsdrLo1wXxqu27uTTKiIMfw76cN7Zm2aVVTzzJtbXj3Ss9gDTblyBzgbozRk5Tofpp5Lu53hUeEsyNu3Gxi/9/LtN44ejiEaP/h0Wld+o+16e/+Ix7xnRgyjuiPns+9mcMIUFQCBV5V5t8/lW0lEoENrQNRm7xB12CGLUnU4MFYQhShIAJdBWFF6Vhn0RrFLQgQ0dA1hCH/YEI0ofY3XJDGu206KJHJ660HgQCKQEZdxzGdyNGGv6z1FIj0qTXQRG6htqQH514E4w6iSHcLY6gxhWCUG70jw1HGsmcfSXmI1N8Hbll2oRdhmgVVSKOxRiWIm7ZpkUixulUjh7xaNAtA+mRUEdLDnTLGzRuCdydEoVZ0E16ChTpSNs8qNBN7xFWHaMUxZmnGEjm2BSfA5kpEKAJmSodaofWud2mnE7/BKpSRgZHK0EpClSkQaomZGFiT2K6n5VsxsoQmHuaSOuk/1jK0K8G+biVaVW1SliSxuYnJp8dOSrpRYJqRKiVERJrbEYnHskXqLMKBC1VHwKI0VkRWasptsaOalCcNpjFLqm2xSQGGIiae65FU5HXkLwIASxQrrUyJAaWvBBb28ETpbFgU0BK5GdIdBrMJcaPindoxReT3KhOd/gYrkQhL6ayTgtqi5AUGJ1s5c7NzWwRwwnt+s/HBi0TR85voLyzlaj6LFE6DWHxLkJ3gKTz0gY7zVDTCJU44EE4z2sQKmnsZxTWDmvdFkElel3QGm4LpAcYRFOEIdda2uCIM6kY/+XMzniTPHWqA0FM0csaoYJKBWWroswsfmc9MzuBDwS1RIYflA7RyygkdFNCMe5IF5Yo07czqLSrtkymXj7Ry7fcYoMNi6fhjzOSmG5UBVSuvlDmXSsUdkF3IAG8YGkoLjrfqajiTAWK+15Q5TlTX9HmPDYlejt+Px+99AsJSJD4CQ1vaLTlG4Tfl/9gSTv00M+e9upCS9Ry1SKFgB+gBH8plYe98x3iBuKsj+APIZ0ziB7SETsIvCF2Govg/A5mvaSYr2olCAEEbpGON4AhdhBsH/jsR8J/SOGABuyEHm4BBit8MHajSkMFfeY64oEEhRa5wxHG0EEQ3kJj/xuheP/uUDUs3EB2EPQWxgbXEB8d0HwEUQIORXJCJRzBACBU1wQxtsWDSMuGGcHhFwVCxE4YgIE/pIrq1JbGGSqkgBip2hgNUjUpKMEAIXghmNboND4NECFSbMgUPyKFB8zgCGj8lxAbgrM5mlCQ/yAfGBlywhl0Aguxg5MMfZdGhRzNI1BE3z8cSbxlzMCKHvhUF8/lRo1MEY4FCWVBlpGNO6hQY9+S3oL++BpaSmEbelgKmDa5ulYSRJYKESNDBkmQWt5SUqs8VxcTaBFYnuog1iTIHU5ZgmDeapEYIaVFxDnKgSjBkkfwZi61xkQCirIg2SRjSrLxj3ykI5pae5A1kUn/PHKC8h+nHBouwekRZzFTJOe01EAJihhxnvMIIfghPmdWIkmG8SAHjSUgZ5APAC2UoAyzKB0tYscSanOUM1DKRBm6EH7ycyAZ3UZKoclShAokbC8ViM1OKkVpbcMAfvpoTTMSyqpltG439ZGPtiEgoBppoMYcahNPGrQelfOLSFhDCFx4pJrt1GkVROpFGqlRXglIqY9UwjbM5EBeSFCqmJtIRh9pKlkiQYMQsAaPIgjXhoi0InV85FkTssF/WKFWQu0rRuIZxYH89Xz/0CtN2/dVlfUqJPEkHyyVwNkvihMCLpys9NghEgsdwUySNJylpMXZHnWWqadFHME++NTV/0GsnTRxllLVWqkjaPUfH9TWLSTLwpXe6XgZARQE5BUCLDTXa49FgnSPcFqtAig/XLuFFeTVSYJGNSGVpcgzrntNVC1IskZC1XdjlcmmgbB96/0TQf6I1MD9sH9PNe6QMtdeHwJXp2AIb85awhMPto+v4MxPgBX8kwouxTtB7a70FkwWgC2oaS6EoIQnzL//CvcnDlvKoYRLzL6GV8HYzUkLaXCqTPb1V/n4VdwoMmOF1Fgg4HBbCHip2LEcARwEwW1fHxvJmQC5VPVbJJEFsmTCUQR44IDYb9XWZOxEuVQ87jFGLouRK7sLaFqmy5F1BeYwj8UKbnuGWM08lDdgCP8Ca/ZZmVMy54oAzQJtiTObdZIOPA8EziPM8j/qPGiK8IjQB4mzMT5Gtz3Txc861bOjcWIMggB60kmxwMfGi+mkVHogau40UiAtEEmLmiWkvvSpd2IBhoEh1KvWyacjHWtW1xACAq61Soxxa1PrOiSpVvWvY0LqoQ2bJsUW9rFV0mqCwHrZK2k2qH2tZUGDZAwCsQC2A7VthnQ7Iz+oYan3DI4HaJOa0E4JONCtBn6keyXrJgg/3P1udWtA3vSu90iscA2CPMDc+h7JH+BAkFOcIuACJ/hAqnBwhIdk4AXnhsMfrnCBMHziIPlDwwXCDYlj3CMQH0jHPw7yiv9j5CT/z0jIOe7xlF9k5SfnBilc/vKNx7zlNJ+IxguC8pzr3ObcqALOfc6Qb5g85kTX+dEvnvNO/KMPS2AIzJFO8x4QBBQIqUIZiHGNUhBD6ByvQdITcopkFCEGUwBCJMIxhQkIpAZD/7jTEyKOX4zADVtoxArC0IhMsJ0H3BD72Aeijit04Aux8MIW4hGPSTg+DH6fAg+qkPM+IEQdbZCFN/axhbyHwfGT6Hs47kEMmc98Jaff8wt6gYYRPGIfnAf9JPieiSkEoQo1IAUp4g4Sy0v16AOBgwl64QAmjEAf+4jH50Efj3/Yvgw1iD4pBJ8RmwcfrmQ4CD268Q4mSIAJsYD9//Ifv4V7FIMJ05d5zyuS+lW/IAIc+IURJOCALOBd9mFwQxDwYAuhd7zj7UcR1icQGDCABEUBB1EOETB8RlAH9DcBbvB5YZB/McB/LlAF6Qd3uTcREmeAWgYHwCcEhEAIvtAL8mcE43B8buAG+hAL4yABooACcPB/u7d7FBGABIEBkyYCXPAKAtAMbbABXyB/DoAGaCALdSAKMfgFp8ANBvd/vOdw4iANfHACfNAMzcABq/AOdrABG0AHYGgH1FAPTZh7UBiFBEF5q+Z7BfcFCJALuXACXNAMvsABPsAC7/AOwOAE1CANHSBz0jd9NhhwwPcPHUANVmiFAsAFoRAKe/+wB9IgDcCwB0LQcXCXCJeIiRpRiGzGDSLgBFzABgLABqJYhY+4B3zAAeLQcZhohtGXEGqoEB4IV1ZnEHBQD8AQiqQoAAKhiM0AC7oXeKSAibqXCBgRi7F2CjjgBHsQClzwjM4oAALQATU4fWYIiBOngwghDqIQiZH4iHzABeUQeDWQCLoHd2ZgBnHHhgmBhqJWBb8gDaLIBSeQC+FICVAYfU6YjmYwEDiIcaQwDHSwi3DIB/8AB4mQCICoj6fQj4PHjaEoAAXZBsPYiuUId+6IELAwBO8Gj3wginHIB/QQjLtnjv9nEVj3bqTQAXsAkicgAH0QeACokOV4fWMnDnb/4JI+4A4zyIom6ZBXkHJY8AcHAQsDKZF88AIeMARmYHDRNwdD8AODVxDJwAVICQvkWANNeApD8G00lwEHIQ6IIAAnwAISV44W6YRRtxCcOBZt6R+kkJIFUQXvQJaUIBDmWI7F+Ja7AYIgeJAEBwfWN4viQQlkKQ5vxw0JGX0J6SJOaHN++Zen8JfpwY4C0QF8wAIbF33liJDUByIHN5kGh4yBGZkH6R8YgAh5QBBO6IQIeSehaXCjSRB/WZr/EJoDQZhDIQRrORB98JtwMAfYYYwT0XCxyXCncHHJKZuCCQfauHG6iRPq0JsCQQFkcAV9AAsF4Zw0YYy895m1IBB+/+CPHKcQLUd5HfeEcSeb7BmdFXF02qgQcikQ7vB0TOmQAqGdKEGcOsF76XlyJ4ebOGecstly7nkQk4kBzjkEG6mNgfkP8SkQnSCX9QkHTYkS1CecouFxHNqUJ9lzsdmek9kQEueaGPCbV4Cdv5mdGBChC9GU+JkR/fiZ3QkSQ1eiIydxYGdxofmYA2EGlhmgzokBsNAH7qCiK/qbsKCg/0CdCDqiKoOMFIGjZziXsXmbQzAETfiYzrmkfQAKSwAKSIqi2AkLsFACBAEDcKCfAmEGa8qXgsef8yGlGcGhI6d7AHoQJTqkRAoL7gADFAADYpqkKNoHTJqD/4CfbEqbYf+Wo44KoOoYc0Nqpn0AA4BKBoI6poWqg9p5cEF6mwe6EnIKIoLnpv/gAafAmdzQpWb6pxQQqK8KCmwYlASIAT2goEt6EDEaE+NZEL3aJsohcmd5kGZKpKDwqq8KA2SAgLQ6ELBgobAACrDQA0PgogIRqgaxqwPxqwQ1pJVKBst6qQhRrc5JASUwodaaqAXRrLqGnCe6BIEKrtl3EArqlzBwBWTAkdp6mwTBrrW2paeAAaCgrAh4ENlpoc4JA+6AActQrzTnhF+6BDDQpE/3m/XqppHppg/QBwZ3kPHZsQjXcu7gDn0wBCDopvxooWagoJNJAW7akP+wkQKhoSR3BSf/25QN6Zdm8KxmMAcrCwc82bEYEJSnQLP69plMibAYm44NWYBNeaIgSKsaKrD7qm862JBu2qIN2ZAuC6P4aqH8ShDPCm1VWxDFqrJZW4AgOASfanMYwJGnBrTVB6MYoA5Z2gf+mhBzgK21tqsHp3ApWp8WcahTSRF1y5fpZgbzKaO2irhEt7gz+w+gAAp8ezAZORaj2q9OWrj/QAGO24k/sbkGgaaNihGLWhCQaxA0ap7pRlopd3BlCxKkC1eVm5ucyyjpWhDGOLGgiRG1+xG8OxGf6yK/m3SC+Z6nCRSJ8KnCK0TDW30sIbj1lrfbmRPU22Oxy1C5K5t5uhPZm58iqWG0vSsQzkmnOvG8IHG684G+0jkU3KqRYHm7qYtpM3i7KHG9IfG99jsQALcQlvePWqa+qLcQGCC6gyfAigUHzEsQ+CAaxcspjmvAMQHABbe/tosQCzxUZJC5dBG/irW6QOHBBYEB/Qs+fDm7STG/15DBnFuwDKUO/nsZlonCq1MDIpwg+Ls6FIzAU1mLFsyWCEEGufvDvknEAnHDRmwQLirB9mty8zpCAQEAIfkEBQQA/wAsAAAAALAA8AAACP8A/wkcSLCgwYMIEypcyNCgGGNizjWcSLGixYsYM2rEaANEhQobQ4ocSbLkyFsgJJpcybKly423ckhU+bKmzZstwawBibOnz58XwcirQBOoUY02KqI6SnCMPGdMo7JMakNMUo1iGGZVuBTL0wpQpYplCbKCGJ5bW/I0WyGfvHNFx8oVmFYh2oFmB56lW1bjuY8EZ/5jmy8J3LmILabtK5DxYJISiRJkm+MY3LiJMyum2/Pstih/B4bWbBTLxb0ItwJeqfKsPxp/MZOebVfMYts8OZPMaoEG4Jm5aQsnWLfu5MYhQWZ9wyu2QNnDX0IQubax8bzGMy7nJZkm9Ojgbdr/foPuY+y+acJHrz4wfcEQIsenWc3zu3r1IdYcnH5azBtto+F130vpuAQBfyyJkcYb7awm2oAQMoTEEQTpQdGCZwUXYUv5/JMdSRY2hMRAIXxo0C0MOrihSfoR5J5JprkkBhiOZLgiTlaN1GGLWC1E40ca3thSelldhdGIOEHgD5BBCpngiy2ZWGBBeSH0jCNAOtkSOx52aVtaRjKFGmd6KMCkljJuld6aJhYUolppKSiGHsZkieaTacRZUYc6GlSdnGu0cuadQ+YJZZ42HXhQcf/kuUYOgxK6m6F0hdnoREgaNKVAYHA60DME5dOpQ+mtIU+GTUrao5pt0gUlpguN/5gpcQKld8RQWbaqakiHNmoihS6xJScSx5w1pm67VnRLrYj22qVeBfH5knLpGVPsaromuxCiHhLJJqkFZQrfSlvJqYQcZu11rLYYEalXnlllu9CmGPGUpyMQGDvYuuxu9uy/hmYVMIkFvUpSem/QgBtn8vZr0KuvKpjUmgkZXBLCvCycqsObGSlnrVJhvDCtHItkcUajbpTGghnbVrJJRSa28hvw6vmyXMsKBKpBStzxz7gKzVzzcTczlfNCy1SUBopDF83Sm8qmbFAcSSv7hocuO10Sggrl15AUG4Fx9ZdakzRqjBn5nBGUELzxJdkEWVo2RVh0KG2odwsEQadoT/8ENBhQXvn223MfxM7RDeV90zOjgiT44HAX7mKf89JNkAdpoAJWOsZgDXlWiEs+UT7AsrTNQH0/48EtNjgzyy2trJPu56KXbpHtCPVN0TaKp3PLfJLYkIMzzqDyecNOW6x4Q4ArpPZBRxzBTgiM34LK6z8QP/vgom90uvMNfT9QHAdRD7gzY2RfvPHcd7/R8wcpIYUSCh0B9kBVC8RP0p3kg4UeYKjAGrL3EeN5LmvuK99G7mclpP1jf/9QghI6gQUIbOMHFUAFKqoyOLmVjEftIUjomLIMfmhgGXe4wwTzYYUf2OCFNSNcAutHEAYuhIH0Ewj8kLYMNfAjDicUSDb/ctColUFuhv8Y4UtsqJBlLEMD/PihE1VggRCA4XccdNnJkJiQHNrEicug2g9VYIVt6GFZcoqc1kCYRIaAbYc7HIgKC+JFikgBhSkEowoEko9nGPFfWqOXQEL0u4kwUSDiO+RBpIaQE6bwH1MEBx8BBy8uNkqJJvGZ+BrixH/cAYXLyIYnt3EEPypoi3MLHahmdZA5fjGPU7SCCnlHSUteaiF1jGMXa/iPTSLtjVP0pASPoAdu2VIh8rtIDueoyyY68ZNP3KMElbCNNXQKlZIzGAPj2EyC+KyOAwEnHfEHyRKqAGzzU8IRpoO8Y2LElXJECBNRCEl+iPIfcZgfEnZm/8y54W6EvtxIMjGCxx7eM4LqROLy4lcQ8pmEkQLxYtKSZs+IUhN37tRIQEkihTtIoaK9JCUbM3oQ8flsh+IsCDcNArR4fpIfMwgnSQtimhGlNKU8QylBcGoQtfUwpt9kZQIxKtCKeLRgCfmkGmIaUgph0pZCXchGRdJRT4ZSkr08Qj6gRtIYjWiqN5mfDqWgBgMgEgnWnGlJo6pD+nWTnBGE31R9BrYcZgOrpFQrQogazrr2UqWA1SFDlqnDuwoECQvVa0njiRC1vbUgSuzZPwz7jyNY8UQzFWRI7sfTKS0vG1boZQWbNzmSHg2jbG2sF+tYxzXobiDZuNo/nnGLp/8qliI8ncgabKe2bNCPcStz5w8uIq3UKvMfLVot/bJhAdNcEaJa41pGNPsP407km5Vdg/jot41tMDWJV7zlbSvCSmpGkKF7PV13Q4qEGQx3aWCArnQLB12b4HS9Ie3liMDBnyvaVnQh+C9FRmqQ7ab0e9uYUD70Y4VR/S5nAn6ZtA73k2my9iD+C1Foa3WL+o6XIZ0Cw5T0AB+gdffE25gmQqazLAhYgT/w/TBMckc6JHQXCRPS6hpCwNVata2N4JWx2f4R39mSOD9YiJGF4svkgjwjtEtbGYQTaNyUQbi2I2Gyoojc5IEgTg+yLeLRIqw1LNf2zED2FJHNVuSg/ez/DVdOGTYltywm27nNN8FkCK62pqVdMolzLhsjydyS0IXAESKMspAXgmUPj2QN/vAyBAhN0jXwKLELeW1CYrQNCxAkyYseC4WU4Gk+YjrUFS61QPiKaqDcQdWVPXWrb3eRO2xSq7OWyh06NxBc55opVrCdrH/9kjvcDdTENkpzCcLjjPb4aSFRAtSom+ybWGBneiMptuc73+kqBLopswC99lZtnOwsHbBec7l/km5Hr9t043b3u0GU7m7PmyXoLoi9722SZ/D6U/y2CZ30ve+Ai2TgBJG3wTWC8IGAoeAL10gIcLfliJvEawSBuMUxUjcnb3wlWGCjxj9eESwswMkj/yd5Q1zrppTLeLjDfck3lCyQZldoDA159kJiPhA94NwnP5fUHa5REHqqXCTgIEJBonh0pOdPf/xoukie/sCoS10jViA6QR7wgKtr5BsYKMgpTuH1jPwBDmLnRtkx8g2yE+QUal+7Rf7g9oFwI+5yn8gp2l6Qu+e9It8wiN//3pBT/EHweCe8QjBw+L4nXvEIgcPJHQ/5hWBg8gQZfOUPUgVYYN7uj988HMrggCD8ghET4EEVQL/5gZyiA0YYgT7cUA1aZCIcU4jE6uHe+n9QIA9G0Mc+thCPMEwiDLcPRzCqoHnI44MZBMiCF+IRj0YY//iNCEc4YsD81stgFSTIwv8jtjD86x//9lNAAzdIsX7FL8MX70CDA6TvhS2YfxKNyMQ/glCGGjRf7oDQDe/ABLYwf+U3CQh4fP8wBcUgC+zHDXBHCnlHBISwCkZgBLYwAo+wD/GQgMe3DzFQDExwd+v3gHLHDBHQDF9gBC6QgfqwBR4YDwyIBxIwdut3dxL4Ejl4W90QAd2wCvVwgeOABi8YBvGwBfqABjToAsx3dzVACjVQAy6BAWE3Xr7wCoRgAhywAb9QB0zgALGQBVkQCw5gCy4gCihwClB4g+1XEqH3D3U3U0QQCgLAB1zgC6vwDhtAAL9wgXUgCqJAByjwBSTofzgohSIRd6u3aETAArn/8Ih80AzNwAF5+A69YAeYSAfUIAKkQApqyA1V0Ik76BJop1dkgANOcAK5cAJ2OImIwALSAAxOQA1OwAJwcHfMB4VROIoXoYa/hgGwQAfSwAVcIADGyAehsAd7IA3MyAf0AHcQSIIQGIcrAQvjZY2wYAd7IABs0I11+IisKABCII2G6H/+l3cdYAfDaIwCwAV88A/G6Arc8IRO+IC46BLUeFtVoAV0AAzSwAIssAehQIcvgINryH6k0IRy53Yd4AJ7gIwDyQVs8ApkQI706H+dSHin8AvS8AreyAZn4AsZwA1mEIHr94RQaBFjxxCLuGgZAIe/YAfdyAYC8AqvQAFD/5CTNhiFu+gSiZBrHUAHM1mTJgALp5CTOWkGKMmLLLlwpVgGosCN3HgGQjAHcNADZgAHGDAEc/B/ltcQTNlq3PALfECTINkBd1cCcGAGXYmRvdcBiECTr8AB80gKPYABhVgDP9l64gAMHvkK9PAP7HcFoGAGQ4CXelkSVbhup2AHr1CTaBeF3AALQ+AO7jAEbyh2FOEOjEkGp1AP3VgOAvGEZmCZYzAG7lCKrTcEycCNyeB6lYmap+kBvbcAR7AEXMABdTcEHgAD7uABwFkyqvkPqjmc6rEKLyB2sAAL85iPFRGWswEH0ol21Pl29+EKiykQpAAHoFCXCQEKxmkQzv8pHG4nnRgwnWg3nppxBdboeMyZmQKhngIRnuQ5dmS3kuVZnacgnXDYn9QonxhBdtmpnmHJDSUwj06Dd2NXBaewiHU3nfe5n/EpngHqemMHB4dJhXY3EaSAl6FXAwBKnxsShxG6ei15n3Bgn1pZiv8pEEOgEHd3oVqJAX1Qo8t5nsRpEOpAjXCQAX1wEWbgJJkJgfGJnwxKdqundsNpn/c5nwTxohtKnHAAC8AIjLBQo1hqo1JKEPQJClcAIX6QEGFqEnUnjXAnof8Aiv15pPYZpNa5ezNKpTRao8BYo1dwp1fQB2EnogPRAxRQEDAwF3PAEGNaCwOxlzVxotIojWL/Z57/4AFDMJ1WaqM2SqXLmaVYCqUCAYwGwZky5qZRSo5R6npw0AcwwA4LsADs4A56SoWTiqV5CgulaAYaahAZ4KlOqiVjChSLuKhmOhBTCgMLkA/5AAN9IKdyyqlf6qLSmZV8ahOI2hOIKBXdl6Zpqnbz6Hf72QfuoKp6eqxV2p4FcZ7ouZb/AAofJ4VqSpzAeKfIWqsFAa7lupZXWRC0ahDZSWyKeAoYkKeuupwIwZ5raQZZ6azmShCgqhAJyxRhaqh3wq8Z6qqbShAw4Jt9QK8Ea7DS+aMTixgOO60DsauSUpL7qZX/4KqECQqgYJnuIKsZ26zT+ZK5WhDPSmxu/6d29gmB3Mqy7rCysjqwp5Cx/+AOvnmyPyGy3aOpAgGK62cGKcuz7nAFkTqv+KN1F9EHg5psJ6mzlqmyKhu1MJuxoMqx6Hp1VaCXEOgBPbuylqmnBFuy/SkQV1CK+Sp1/leZPRu1HoABBfu2/7CwBAGvdmsQQFuSCJGvcEABqVl2X/qjQQqgA7GsAtEH6lC3CwedCVGzA9EHPaC5V7cEC5G1/6CnvWcRd+p1SjsQZFAQ6qBy8Gm6DSG5NFu6tMuluNoQZYsQMlu7DBGopYuooACy9wa4LMENZGC5M5tAkIsT4poQx1u7HJsQ3IC8BiG887a6Xke8K9EDK0G93UOkN9bBvby7ELfbEMy5EGFavnODs+ObGFzSvlHhDlZbMsu7EX8qZPXruT9xrziRu5KivyURtDgRvXfSvFw6Ft77D9arEfP7v1xav3cCwOqRwKQBC9q7EdGaEOI7XrKrGQYMvyBcEa37axCcEQ0csP67eWQACwsMwksgwcfEvwpxDSWMwYU3vhnMecfUwYmxwePlw/eBtLULxMDaCfALukyJDyH8D9g7EPcbwrs7uVxUAvIJw0CxBCmcQK/bvpkJuktcEB/ceyP8xWR8uFZMu1cwxmQMCi2JRAEBACH5BAUEAP8ALAAAAACwAPAAAAj/AP8JHEiwoMGDCBMqXMiw4C1jYhpKnEixosWLGDNitJGjgsaPIEOKHCkSzJqIJFOqXMlSY7ofHlvKnElTpp4xaWrq3MnzIhZeKHsKHUr0HwhezooqXSnGxkCnTyVCXdhOYMyCFd4gvbq0K0kxFcAaDJqywrl/b9Bx9cqWYtCwcMGKtQrS49mBHu2iFXP3btu/DWPKvRpW5VqB5269Mfvv8GHAkBsPjDhY8uOPc/+BeXNO70C/kUNPRij3H9mQKD0+88e4s+jXBz2KzWy6gmy8GoOeC9ExpmvYwEkLFkg7N8E1lzqbXf4PdHDReWtbLW36Y86BSGBGR/y8poeZlyte/xe4TY7t5oSddyeZj+Th0//0jGVIVut5gurXv4YvEAvCdBKRZQUv9+ln4EDPINQeSGK80dhj4R0YGYAKbXNRGm+AFaGEJDk1lUoLMoSEHuMhtJmGHOrE30chHOSfRWQ944ht4ZWYImAvZsRVGkHpwdqGN4L0A3H/OLUiQ1gcoZIYPA60Rm9B7tSkVxGFNeU/+chTYJQ1OWWjQqclSNKUYhijHZczpXEdk0RKtMZKVqbmyDFbojkSOwVd96VCbyr5kZ8EsVnbgHXauSSTYiSa05EKgVERhQddSSijhn410KISWXgQBATdIpCnAsk30BGeWlldGlbUdhmQlTaE0mk2Uv96EKAJKXEQSmCkOhtul7aakQ1XGikQsBFBNd6bDdGaUIjEeQSBg3HdJquvJlb3z5co7eniR7YiJGNjlEkWKLUYIRpok4xqGp9CLX7a0HUeYWEMuHSRSxGy4xLEo56XovQhQaIaBEG7FK2JZUeZbceqvQnltO9kD18rcULTFnTHP6BOLBAS8pg2G1cLM0xam9eySWnFDWX8zzbHgCtbYSSLLJVADuf7kcoSlfgGp4k2O13IMlOs8UA4s1TigIkWFzRINSvEaUrjqYx0z3RVuXR3Aff6qa5UX93SM1mnSdCJSXudUsZiWvS0QsuMLNAzDnZttkw5EoSFf2sTJMU/Stz/0XdCBBcUgj8ez81S4PgyW+tHa8wrt+E3O7nQm92GhLdAR3T8OOQKaauQ4hunhKyn22iOMucUKWvQxSC1uEaLECh2TNKMeo46QkeAXlDlGPkXQgj+6ZFOrhDQfvrVuouE70GsG4TEP1iEwM4z6aTjAQTg0GD88ZwX/Y/qz6cuUPN7E+R3CXd7gMotHqQDDhg80n77nwWFT5GjCS2jvxR+IwEDKkNIRwjAAQE1GW8+88NI+Q6ywIHkLXQDads//KYEJfTAAx6AwREMMLx9lS2BEtHD8iDYkOYZJGz6+8cyKKiEI7CjB0eQwgymd4v4bY57XEreQPCHkG2YkCINJMgy/+LQtjtQcBvb6IQS4zCDt9UwfiCUyIueZz+JsM6EvIvgEPnHQiP6TQ0zUMI1jpCgcEUxTwRJkA5H0i39LWNvffOiEQUBDiMqIR/PuEW4pvKvMy7khx/RnwbiMEg3/mNvKgDHCpWwDTKqyXZXqxvNGhLEIJrPYgrphAr5wY84dHKI+oNHHKTAP0ZigWceTEMfDec5dVEEkAy5gxv1R0R+qFAFcTikFCp4hBfhUGY1bEgWBzJMgxSTmHvzoiBvCQ5SwhFLk/zlGf82ElIqM4X/UIEzlbBLg1xpfmnwHiaJybfxATF/EpRl25ahTWeWU18xux0kEdI8VxpTIPxTiDqlgP9NfrSTlCPLiTivhieD+Il891wI73hnzyPI0oizVEM2nJnPCcLTjwMVSTIHYsmHPoCf+gMjRQuiOs6tcSUmpGBBtlE+dS4jGzMYqR9HZZCMMi8hgDymyu5wjQfcoXzZaOYEj2mtmf5jhDzpRBIraMSgVhCgRj2ORYiakG7u7iCdiKPfVGAFblpVclHtIbcuORBA3uIZmjSiQHCpS0v68aQLCaIrj9mtYgLIi4fkqkzHFlaSVoSqf22eCv4xyq/2dSKMrMhPD0LUdHTiYj8drBRGCdjDCvOZjOUoPqn5zoGkw6F9YyLroGpZhVRxdZXLYiUrmw7/XIwfTeSb3wBWWov/LNCef3OriZ6RI5iWc7a1vchpiQlLhujhgfwARy75ZqvhBhesVkRt84oLPYIElZjdCttzbwEpbv0QkHXLhhXKl1jLapchJR0JvrLhIIEowbmc42FG0hY4jfTtmNkgCBKQ+lyL2NOeKw3wP+ynhPwOBI8LmWd/SVg/ggAYiQQpsJOeAb/SytciF04IFQeCRE25EokyRNAtvKdgmSnJTxmWSYctFL4VbwMJMQRHqEYsTpt6Da4UEScW2qO6Dh/hx/nIx9224Qii3SLFTVuw2iCQoBDwF0uv00OCOIUEYwhUTdcq8dXqKxMwOCrFknQUjW+xjTUINJho1DK5JHkQGzfE/8twjnNCRkwQRwzpWmh2V1/FzFeH6HkhcQ60nAWSYVS1zFNgyNiX3Ow1OmNszJ5y9P0ETWnNIMQKaaNznsNJM0YbDn9f1oygCd0oSo8aIe+7FJrVrGTN4OzLpvay01L9KU+DEF/IwsKbdg1N6FIEx/mQca7Z3GqiIEHGB05vsQ2Ku5BsI1WjwvFM4asRZStECdDGUu4Oa+2uPIB32172Uu4wr2iLeylSoJWQz60UKyzvbuwuSrYFEoLzxrsmFiiIve9Nk3wTBAIP5LcDR5K3Z/gbQXlLscBJood5PY3JC+dJCJQV8Ii3RNcFeUbFLa6S6KVx4xxPyRGyBvCQ08QYJP8HuclFYoGsaXzlLdHDwd+WNpinRObdhbjNVSLzjKt85xjRgz1fDnSSPKPcCNp30S/i5ILofOmWW4DTlQ71X4cNAlRfeNYJMoZM3nkgeuDy0rYOG3A8wCBnrzpI+CHBgXBS7St5O9wzogFw2LIgd587RpBNkAekXe8WwcAfDHIKOAD+IrAgg0G4cYrDW6QPS1g8NxxfEVCwQvKUpwgZYFGQKpxi8pmXSA8wYJAqhH4hpyhDGYjxjQ78o/EC4QboT28QOHTAAUG4xxSEEYwpTMD0r5897QeCAQKgQR/72EI8mtCITIRjCjzwvPCHj4ENEOMRyo9HPCYxiTA4PxzE+Pz/8AcCByHUIQte2IL6t8/9eDj/HsSY/unpsQoSoMEbXtjHPsLAfe43fwpBUAWMJ3+O5wurwARMcHzJx3/9FwaNAIAkIHsSGHoYQAg+YAQSwAQjkH4MyH1h8A/3UAxMIIGyVwOZRw8R0Az1YAQuwASx4AaN0H/d5wZBUAS28HkSSAqkQHko2A1t8AsY6AAT4AUMGAb7EANFgAcuIIAkSIBqlwxngAvN0AYEYARM4AAjoA9usA9uEAvjYAsuIAoCiIPcQApOCHUdwAWvIADNsAq98AVV6ABogAb/wIKiIApfwIQlKHuOBwfvcAK5cAJc0Awc4IYbsAFf8AV0QAcoQAf1/1ADZih7kUh5WgAMuXCJfECIHIAI7/AOdmAH1EAHwJAM3ACJTXiGK4GK8wMHdLAHfPCKXMAFobAHeyANwAAMTpALQgAHZJiDO6gTnPcPwWhUyWAHoSAAbJCMXMAHtZgLrsgBGAAKGFCGOVgDqggShfdcyeAEx5iMAsAF/xAKfCAA0FgFfZABEngKpyCAv9gS0/hcp/AFdiANexAK9iiOXLCLslcFoAAHZjiGsNcSwEd4fdUBokCLtViPbOiP+wgHZBCJE6gSfNiO/dUBLhAKyfgKUUgIefB56sh4HvmRLEF6CWF4hwUHLrAHbPAKr0AIuPAK02iNEggHcFCKNWCCKv+Bk8sGB78gDSvZkoTwAtVIjdyQCDc5fh3gBCsZhWcAC3ooiTVwBSY5fuJABwKgkbhQDjhohpE4B1cACuMnEKdglS15BqQoiaVYeHAwBD0QkLRXBQRwlYTQDf/AeE/JDWYwBGE5EFrABVHICbF3CmYok2YwlRpBCuoYch3AB2fgC30Qe6U4mDK5lwLRB6FwBvQwEKRwk1BJkRhhggMZcm3QDCQpEJsJkTipDhnhliF3CkLwAgWxh2VYE4kQbzWQDIZZlzI5mwPxmBRxjQvnlmZQlzlImQ1hBoIJnPZCk4YHeyYZkOv4eivBmgNBnQvxA9OonDKDAaRHkwLBi/+QmyL/AXunoJcw4AEYAAfImZg1EJoKMQZ6WRClCRI6CRvqmJgB6Z3h+Z28+JxiORChOZwI4XnqSJOwAAt9wJ0Kmp7rSZCEp53kInzryIv3eRDMmY33iaH7CaDfKZaFt6AYcKAhyp0H2gd9AAvDOXu5OXnWKRHiySVuaXofGZ2JOXmg55zkl6GsqY4heqAlSqI+SqImmqACMQf/IKAFUZ8EkQHz03jRKZ2vJ5J16ZY7mqE0CaRB6qNZ6qMmqpf+OREv+g+1iToV2ng2SoaFCXvyBwewcAVXYKIIKqInCqKkx3mwwJwCiqQDsQQQ2qIR2hCzl6ICoYd1ORBDcAXuAApvKqIj/3qgwlgQd8qc6XmkeqqnNzKmfmAQYyoUNjqAJCiMiOqmcKqlCEGThQkH3OmdlmoQ6gADoUGAm6ofbeoO7vCmJzqM8kmhp0qTQzCp5DefFhGf/cWjfaCot3oFpYqm6pmXvvqdhRk0seoVH7qgfdB1BMGLaGmNhZme6vkPwMqkPKGkNFGbmRoZIJmNGHAFPwADGPCR2coNa7msZmAGffCm81p1ZvgPngeZ5TmNkXiT1oiYh9oH6tmt/+AOvokB4CoQkfeoOyd75XkK1iiTnFmeiOoOvTqcAcmdN1KuaIKXZgCwiRCZskevtFqruEoQHJsQwvqfQxGt5CKxAEuNZjgEJ//bEBhQAoA3eZtpjQJojRYBChTgqgOxqimxqbXgsQn0i5MnrhJBBoLwdyvxHTvnDv8AA+cYpsYJB5E3ny1rnAphBsgKtqVKtGRrEH1gqb55pP/QA2y7l0aLEAs7fmBJEESbm3F7tnrLEDqbeVp7EBRQEO5AXcD6XEZaE3PbEIoHeHlLgSxhtQnRsGe7BDDbm/zmpyQRuAnRuF4DoSLhmQQhuXt7EGOrECmLEKK7NJzbEgV1uReBuSMBuxVxupXiuUPRupTpAWu7E5V7b6hYtwJnuxPBuWQAvCththwiu0KxuwhxuBexuv/wABjQu6NrL8pbvTXxt1FVuATBoqEBuhmX0QnCGxxuyb3kwrxcor0io3hKi70CUboLYb59Bb7uyxDoSxLKu7j1SxDwG5ZLIL8DQbsLlrotAZZOG1xsyhDiu78DYbzSCqVKdr0q4Z7sNr5q57YMLBGJqxTiqkkZ/A/6O7qw0LcD0b+os4MUHBz3C0L0661nWwMhbBAtvLcAPHwx/MEEscKUKcAZfMOjiw+dsAQSfDUBAQAh+QQFBAD/ACwAAAAApgDwAAAI/wD/CRxIsKDBgwgTKlzIkOAtY+f+VWhIsaLFixgzatyI8NaaiBxDihxJsmTFdD/EmFzJsqXLhiE8THxJs6ZNkcbSpLnJs6fPhMbEgPxJ1KWNov9QWajgTOA6pFAJHjWokuq/qiqrYhRzdGrBdgK9EoTwhinToVHTZqygdaAYMTNDah0awl8FkHHV6t3LVmDEu//yfUS7t/BBrW0JZiVZdWaFCsaO4TVMOaFjqwITbx0I+J+Vf4TzVh49Ma5okyDFWEE3tPPo0Vgzm77KWeTMNFbgRhy6+7Xcl6URK5bIcSbZc3lb+x6JRWBzxlr7Gjy9cGftfyGMPfYr8C715SIh2P8mPn2j9e4CBW9Hj/zvP7HgN64p+Zb2yPPktx1bH78/wxD5WPRWdAJZwct63/l3n0m3pIPQfBTVV5AY4KTBn4IuacZRCBYhkZBmt4DTzoUYsqSThiFxaNERISxmEFmPJVhiic9VRyB22skY1oy/sYSiQrekEd1ESMhDIo8kwaAYfBw5qNEtjW2nxH46IrkgfkWBQVyMnoFxpJUknefijwnpEZ5sE6kmZJVgYiSkfSphuVCAJG3DoWMVgJHbl21qpKJ9mQ3EpE1H0LbdM29IRGafFrET6E7CydnQLRNuNFF2XDIaJkE6DWfdoA052ZAUbvVV5Fszobiopm4JeV6nYdX/9yqgCJH5TEHb/KNEQRNNCRd5CYHKakH4vcmQSuJVhESh/4ha0K5uSWQFGHDNVi2fwxZEabRiWOeiQNbhx+xIUkDYXRoVSpfXutkytBN83cYZKK3/eJjrnxqR6u0/el51mkp9rdomnZxmBunB4F4lqUCF3sqpVvgapASpwyF6lYTDtctRtw8be/FANW50hxIeRruGMf5296vK0mnM0FFYienqvActnJFKRX78rcsX7SSnzzYpEbFKU36MXso8X9SWxwRpedC2GkGAn0rTGk1raUkL+B5CybIkHmLoQqqZwFlb5OxFZxcUgpmK9TugQiuXnZGZEZtkLm16JIqx3Cux/61QyOA63dDd/6RxstV8u0T4QBB2XdDIIyOEBeA57514SzVCuDhBd2hkxTGIK2Tz5fwKLtDmBSUruN+6DrTMQCUPZCY4t1pO+kjjGpT7iw4nhASdWOgRQgjgfE327RURnDuz0GYUu0AAggMu2VAjTxHBC+UqkOMGebjGGpOHgATthY9ufWFSbHOEYOAr8catYJh//k0lN39HJ3fkr4QSnWyTTz5IiIMF9PAMMFRvfhh53j+0lxCKKaQTndjfNZTAjgzsSgr7y8Y2mtO7hQiLdIB7XEI69w8SGiQdSCjB/pSwjU7AAAaFuoMUpKACkiEheAjsSEUY2JDmqU0g+lNCCf9e2INOlHAZKrBC5/yXQ4YcUCCx8+FCTFjCgeyvc/lrIRZgaMQHIHGGUriD+lrVxAcxbIEXoZgUj5i/IG6jB0fo3z8ewA8VgHGG0DrRYc53HtSJZBn8WEYQWdjCawxEDdm44wwLVrjjtWsnTzwItHY1MYzcYRnLkEInPNTGTt5BBXH4hyKp4kiNbUt+QAxjQqS4q3w05wjqm1w+tvE6TGJSCvAAxx0R4qqsoHJYkaRJOp4xzGHm43UDmWEuwwjGMhpEUgoMSec85AEPgOGaYLiVLSkGDzzK0JkjiRxDpIgEPWjpFjZoEBJqiUkN2DF9SqAiZsBZkTVy7p7/wIIH0Pn/j1vogYSZjMM7MbiQqvwyW8GU5iqbdYuGekAJrwsjIndpI3o6UJ4ZoRgW/7HPW0CgZDMEJUUF4kB6vkSNA7lfP28BBj08QJRKUIEuwYjMMuZOUmvEqMhe2k8wpAN/AkmiFOKwyIZ8cFjYUwgPn2WRbdgvfxxlqQewsD8aQquoQORlE1+JEXs2UKUGpFShpKBBp+7PpCIjCQnT0VCBbEMKMzhrJRGS1BzWzYorGVk69vkPCGyDH+C4akkHslS0KkSeXhVhSu/AIUppKRuBLeFcC1KyhLqsrtlryR2ucT8HbSuRyUwpQaIpENOVzbT/8GMadUpCGfoQAnEVSDwNWybY/7VkV4KUJ2wpRlDaLmR3aFRsAxGiP4KEYAbJTOxdfauQxI5QnvmQHkln27rqMJewGZFiTWWbKNli1YnO9GlCCotXicnWdQQJEDgYeNbrFmWw/5gBEurnXPcqBLjDLQh8szGu9iKQexlJG343QlaC1bef9u1qGrNBWO0dOMEHCdCA3cqQOCA3V9soLGohTBN+hNKtHiqUHgDMYYssVyHZ+AzDCEbigRyUthvGQgjmk48jzNdDUtSg7CAAgQ07BMElXsg1xSO8NdR4WUdYn3PA4beGBqkiL+ZRCF/i5Lb29RlsG55AnkE8wQWJUqiMspVs3BItXdMgVW7omZ0cAhULpP+h5ptVGS17EGxisyNpdnJqLTCQLxfOvWfWFkPsbOeEpBnISMiBQ7ZVPSs/GcjI07Oe37zSQ5eW0IV+mqX/8QZ8WbnPlL4unUtXukL7eNID+VyfP53gEIaQTgEiWKwDM5CkEm4NcTDX5PIZ5J8EkCBKpnWvG0Lai3RCugybsGF3p+x/NFvYC4mn8saF32fzrNhIuQOfB5LkYf8kfbLGrLdfAo7c/W/cPUE29E6M7pW4WSCs820Hi4KFbQ8kbe3GXFJbvL18vwgja/jBWMRDYoL7OyRIcBaPD04TC3QQAvNmeEn0YO8tR1ziI0lHxfnFb4xv5BkoG7jHVwKggjzj4iP/30g+4n3ylJekE2MgSMtdThILOAvLHad5PVn3jJzrvCEQ2PjMf74R8aXO50RXiJFT5+OkN4RFqUO50xliDJYjvd1+i3lD/GYBgRNED/GmyBjCvhGvw9ukdJQnEbY7dYpo4CBq4EfbL7IMdc9dI5gsiBr2fneLGFK4fWfIH2BRkFOcIvALqQIc/vGNxROEG4dH/EHEIQs0xGAE1+BBFQhieMkXRBzJcEAM3LCPQ3wjHOEIxub/cQpueH4gGKgHGh6xhXjYvh/xyEQ4pkAMOLT+9f/AgBBIQPt4bGELYZjEJHK/e2J0/vVC2MAIsrCP6jdC+cpvhO6DUIbDux7xfWjG/y8cgAZ9eGEf8cD+JMLQiHDcgwTciP/3+76LZhCACUwYQfHVv3w3BKEYhmd4kNd3vtANG2AELsAEWeAFW8B//zAFQVAE4sANVSB/8+d0cNANEbAKdWAEEuAA1Jd8yhcG/lcEeCAOAth6F5h0cGACEWACvfALRmALDhAL6Md+bhADRWALEtABp1CBKriCROcDZ3AGzdAG9SCDDjB9+pAFaDAOEuACooCCKiiAbXcKOMAHWtgMHLAKvfAFBNCBdSCFoiAKdPACfQB5QCiEP5cMwHACCHACXMCFiNAG72AHG0AHdIACdGAHoLAEFFCFFXiFGxCHuSCHXBAKiMACwOAETv9ADdQgDckQf1dQAhggfzUwdx1gB6EgAJ4oAIm4B9IgDcAADKEgBEEIB2kof3N3CsngBKHABrIoAHxwAofYiRwABxbIDXAQiPF3d3DwBU6wB6HABaDIB6HwDwIgBKtYBUFIBldACoGXDKIADKMoDSxAjFwgAnAAC0FogRTgeHfXAS6wB7RojGxwBuXADRhAAfFXgdxACvEnjlGBAcFnPeLgAtLABgJQhEV4iXAAChZYA/FIgVAhhNJ4O3Cgj2zwCv74AvF3CupQkJj4fT3wE6RweKuXQ7/gBOlYhK9wifJ4DSooj7/oeZv4kWcAkfJHBq0nj78He4HXAXTwkc2gixH/iQG+R5BsOHebJw41WYR58A/ydwoY0AcC2JM1kQi0dQpB2Qz2mJSnIJAn+RNKSZQIdApfkI70MBAWiJRVWRCggAEJuRJlSVta8AocEHlEWZACuJE2gQFmsBBXeTnJwAYi8Hjyp4pXmQF1eRF/+Zd8Iw6rwJZt2XpVkAGGcQr0iEBwkJcFEX/ySAY2kQi6GGSGKRBmsJfA1xBDMARmkJkuIZrjNgRwMJcMcZHthpqcR5cGEX+s6Q4s0Ziv0Zi0aRI6aXi+BwfiyJoMwQ1zUBGE1xK36RO8+Q/FWXgZcQpmAAcYgAGwEJ3P2QfuAAOy6QEHcZuCORBX4DKL9528yZuH/zeerSkQPxh5pGl40Amd0dmefQAD7DAGfdAHV4CdBTEEP9EHChKACrF4jImc/smf5jkQ5HmUfdCe7AkLRxmd1MkOoOABskmgTWme4vkPq4ee5ql4rIecrNd5x3l43Xig7emeIhqdVwCf7qCf3icQ8hgS9igS8Qge44mhHTqAWKmcG/qcIzqfsFCiCmqP+jmc3xiWArGdFXEFvvma8SGaKxiAA8iKmbmgCtqjPhqd/zCcAuF7EQkHpnl4mTigFfGiCfF8LsOGJ6mR/4CazimdI8qgBkF4GBCEzOmc9Gik/1AC1qOUF7h5F8ibCTqf80kQYhp8WlqUZqCT4sgNXzpyjP+5o90pED0qEPYYp4pKCgRJCvLYnASRpAMBCgehmhzmjOF5lFfgqRFqj74XhPAYf3OgqSmqkxYRoWDiBwRBqz6hm0DqAX1gmoUqmYpaA8x5CgQ5l4F6ERRQEEugJAcxqIZhq2rhnJ8pl62XgtMqgCaZpty5EbLKYVvapZAHBx4wBj/wA3rQB5tJkAYBB1eAnw0Bqv9wBczKrZAXhGbgAT/wPR5wrtK4qAfRB8m5rS7BlD7Br0jBkyZ5Cvg5BpvJogxBBiUACsWprP6WkK73fbwoEDVwlgpxqD3gqbypDgQhsfepEHaaQy0aEo+qEcmpc/Yom1haEMzKqX0Hqwshsy3/UQsH4ayGRZnl+RM6y2HXALAHkbKe56kC4a6daRBA6nhwmrQL8XdOG7UbAQuNSbQSKrUEoZ8FgbSItwQIYbPAt7Ir25lci7ULYbQIMbbeFq8NIbIMAbJTZ7UL4bYex64sIbcDIbRBxrZSq7EU4bcMAbhmWxDhGLVaqxB8SxCwgLYHx7ODixFg+7iSOxIEaxC0SrclRpom5YyUobZx6R+eC6Zg4rlQ+xqaO7mUcXiRe7p3C2GtehMvu5+xK6GsqxY1kLgWMbsKEqfp6luR+xOh6xOOqxC1+xIZULxY+7POVLKoq7sm8bsCcaxJa0QMUazAdwoU4LyCKr32lb03sQS4YSuTOWSUqNsn3ICnUgu3CKG9g8uUeFu+hoW+UXG618C+SVO7lRsV8ttEwxsfpHC4yEm9t1MDipkQ76sXB5w4XpsQwdt26msQAim1Agu/0UvBR2vB94jBWcu9kmtID4tAAQEAIfkEBQQA/wAsAAAAAKoA8AAACP8A/wkcSLCgwYMIEypcyHDgLWNpGkqcSLGixYsYM0qEgOWcxo8gQ4ocifEHGDEkU6pcybKisVsVWsqcSZNkBQtiPNbcybPnwjTGKuj0SbToTg85nDkbuNSoU41ibNgYaCMq1IKoomb9F7MgEnldBYZ9SlZjBZQC0XIdazGi2IFC/72BoNPj0IF3y+olyJavWrUY1cYVeE4MuDQeu/bdy/hqYLwFwYATOjhv48sFARc8G3YxRbZ6LMT1jLn0QTFn06bWLJH126/nYsb+N9u07YOLY5JG6PbgubkVKOO+HbK3zc2CXSs0nvlw8M2QiYsMUdBDSpSo36Zm2JvtLXDZC1r/ll4aO0Ll59GCdlT7J/mUU0GO7dpbT8KugNnmW/Nc/Nv3K6E3EhYD2TcQBAR1159AShyzoH8ASpfGMxjdot5YYljBy4O+RXgbgRIdQdAafBF0ixWo7eahSvGxRCJ1CG0jkIz/FfgGhyuSh+BAIBoE40IP5pMDjjmSR6JABDKXEBIDpREegw6qWGRIP9rgpFFIKDFQimlpSORBt0z5EVrm+XSkQMZ9x6WYNLGmpEJnXvTMj/+EOdAzVgT3JZspvSlRnBLZKZCB/yBhH1pCcsbnTGK4hZZbfsqUD0FK/BCelItiBGlEblV1ERgjWQFGcAJm6tg/mnG65UJMotoQqP/Q/6klrN+hyiWmpk7kJHNkEvTXP2/CCqxC6TBI0DZn4okqW+aVmutCZaKZWaOuDssQhQOJKNCOUkhx7IjGcIVatFyl9exFV6LaqbX/TNXrQJP+aVCcWg60jaXbqVbiuRlhtytgqrZI6T+EVnSHsQNZAYEY6OHKb2sCeWouQvEmpEfBArX6zx31onkYw4qt+rBGjhp0ZaNOOtuQEh0LdASsyjI88X0jT0Qtu49GhZbEH3mL0BrhylyjuYrWTJG7wFIbaUEYF/SmFNswuQ22M8pjK3QG5Wt0Q8bdnFCYVFcEtUNqKXz1feNuXVEa6fYUJqfgWCg0tGrX1HRBYQ/EMcHFCv8Us7P41Q1S3ssttAw/cRD0Yz6OnC14WdTtKGhCaiTOo99K5MOwyo9/dLfiCh1skOUD/QgOdW13zlKPPRLU+spxkO76DKgvrXpGEGBLYsUFVVzsMzuGQOdAy/j8T8VHzCAQGLbfbtDrDPHulUJgfD7QGkduA44ezzwjrPMz8Z4PjQntKFDsBZ0JjpYXgy+TtgmJjlDf5/c+UBzhhmC9+yJpnBD0o1vGwASSDRHpj3+Y0dY1lHCHxCmhW8soXrcK+I81ABCBgVrJLW6RDj1g4QghmFS3YhdBNajAZRX7HgYnAiP/UaRj6UjHENKwwRAMAQad+Mc1utUtFWRDIHcgX5P/OIfBELQOCfC7SCfykQ4wgAEGHoDBEa7xDx4uQwVx4KHxnMY/QJnPINJTSMsMsgzRbaMTR2DHGGBQAiU84A48hAc4vLVFgwiMKiu83EBcyBDRdWtjGdvGNvLBDnbkcGNwXMYisigFAYIpIc0bmaAmJxI42msbSkACGnP4gAc8MA4q0OJB4KeWO4IvknoDYh/LmMNOYFIJaEyiFNSQDUZKQX6n6Q0qa0ZDiXiLgXU0CCYTeTDq5OMIWNCDETtxMCnAI4tVDOZBdsW/MXCKkv8YoyoN0rEt3uEOy4jDHbDQwWI1MR1YgKMzrQBMaZrMeWFMiBABSZFvgjOCSggBBPZZ/ycObkwKKuDYH6uoTV+xy3k/MMj+LPLNW8IxnxBwYpg8cIQGhpKHuiKiJC+Cy4Lq7ZZA1FKxNjgjWkrhge6cZtLyiJGC1kudB/vm8QRiHTBsA4sMkh3XEMg2bMovpX1sJCL/IcB40TAfKgBHNgcKMY2yVCIxLWME8ZkOtkUkGz57YEP42Ll4MuSl9GyIt6IqwHqxLQRYZZCW3CnNXaquZQ/06EIe8I83OnJ5bMuHFdSaEKA+tVAqWSAcv6kEGbFNCTnIpiBTiTCCeFV1F+TmQAo6T4PI1J7yu0UarNC+xUqEcCyt7D9k5NfJyk+AD+iWH5HgRHDAimV/bUlpCVJGcP/KlKBz2itfF0IjFcZ2shdpmVRBmk2W5QMJjZsRWCuCzbp9EUkz4upEtErUqVIqiFJI7D/AkMSEdPevtwAtQnBpWeJFsIoCOamWsgEjMGCBgfWS628lok1viVaVtqXUegcChuFZbL4HeexC9vZRXJ5UCj+sEwT8C+CGPJe3IT2IPQsihTj8MAQdXOh9GzxTg0iXupNVLXrT+49aVrCCWAAUhx0skmAeTAW6raCKmSaQ5q54Jc4ckYAZ/Djf6iXHDNrPjV1GExlt+B8WnqxojxwZ8NkYI/f1X73ioNQZyUi+hXMeO1QSzyS2CsaT1aZX3fLkzpU5I5ElyAnt1THpxvb/uyqhExIz9o81o1BTefRxS5AgBeUJRH8U6h6telljk7HtcTymCSVDcNIDgWFy2AzTmQXnQlDdQs8TkfQGN01SgoDKCu11YoIa8jYAYxpMnE41pwsCDqp1Ok3DuqZD6uTWrWET0078nqZVvek7gcN8nR51k9gFKZY++tTLy/VCeG0nMKwhxv38mkEmvcJLgyTVELATEsLlEGo3OIwzPvHxpMe7M5k7vfDDgrrnNWSjyO4IIvounPM47xARpLv13iM44AfvdlfEzROBcyeqLJB8CDjAGMw3TRh474P7eydSOGTBHf5wmuzbsRSvuEwIDl2NOyUE0CaYx3sStg8SpH0j/y8KCAkCvJSLfHkGEa+nWa4Q+2yDfv/gp0GQ7fKPWADnEe15T0KDN6H3JIQsX6jRSZIPOuVu6TuxQMHA8GCoq+QZY3y61WdiAbzxfOsaQTrLqw52keTjdTovu0q2gTHuqX0lXfe0zN+eEaKffO50v4geuhsCvOe9IhZkmt//PpHKtpzwBNnyQBIqEJwfxAIwoNMYlL6QMSCE8RihPEgmP6j30BWXRDgv4j9y14HwY/QaeYAM8NHJgvDj9KinyDLKYYQg3GMKBdCBCPBhetjHniEPKAABRqCPfWxhC3+IRDimIAIq1vX3DRFBPSbghS3EoxHx6EcYMrF8YvwDDnCA/v9C+tCGEXjD+scPwyQmEY9MZGIKJDjFKcSfEDj4oB4jyMI+9t+I9a+/EdwXA2Ugf/R3EFfQDHXABGiQBdUXD/43CWHQCOEQA/HHDafADQVIEOVgAgRgBLaABl6wDw74gP8QDkFQBHDADSpIgAUIB8zQDRtgBC7ABLHgBf1HgvdQDEUgDvLXgxkIB90QARzwC3UgAUygf+q3fvHgBic4DuKwgivYgiYQASawCh3IBA4QC27QCI2wD/oQBHhgCxLwhD2oghm4CmfABs2wChvwBTM4ArGQBf/gAGLoAqLwhFB4gQWIA6FwAnzABb7AAW2wAfVAAL/wC6KQiKJAB2V4gWb/SH/J4AS5MIl/yAEcwALvYAd0sIkoQA2U0Ig+SH9wUA/AwAcn4IdcEAp7IA3A4ATUQA1OsAc8qIJVAIUZ2AF0sAcCwAa7mIqrCAzAsAd8QA+OqIK0iIEZmAx2oItswItccIqhwAUC4ArFuIJwQAYU8A/zR3/iQAd2EIyhwAGpGAr/wAEicIHViAH4AAp9AAo/iIh7sIrSIA17wAWukIJQaIw9cAUYWAWgkAEF+AsuwAcCIABn8AoC0Az4iI7GeArXoIcZKBDJQAAEeQa4wAavQA9V4Ii1aIwY0AlVYBBkIH4dMJAGeQYC4APFWI0WGJEFIQ4uII1pyAawYIw2yQ0b/7mNLikQcBCTBikAL5CTHemIOikdsKCNgnMKFPkKbMAB+HiTxsgQS2AUIVmUyCg4v8AHCEkP/9CRUGkb4XeVzpMMfMAGbTAQUPmI/8B7jIEBK5QMXECTaMmSBJGNCkEBYvl34mCPBGGBfqmW3ycdbtk54oAI4YeWx5iX0qGYagMHXNmXNnmYBHEFtlGU/GOBoVgQlLkQktkTpOA+lqmNUakXR7kQIek+nSkQo3kRPYB6qfkPq2kQrckYVTCYD3OaCgEHoQmYThGaCPGZzxJ+86eTvqkQjDkQtml1PQh+cIABzMmCPOF8K3aap9CcsIABsJCd2pmdGOCcPKEOgvOaaP8pEdXZnbDQB9qJnurZB+jpnMVZEMCpEJuJEH1QN8wJft8HfkUpnEhJEFUAftt5nQF6nleAntmpm2YwEO/5EfW5NcPJkxCan8ypjT24jeXJngOKnRhamv9wlBjgASD6D0NwEAsqECVqESeKGQ9aoRDZlS6qoCaanwO6nRh6EO4wBh4AB2YwBCNaEMmpEBx6mQWBgS3plwRohhhonQPKngURpO4JB7AQAh4wBNbxD3MAmxqXmX15pEiZpOf5pefZoAUhpvgIB2MwBn1gBo6IpYxBCjVQJMdpENUJphgqpgahmysofxZYkykxnzWDmxkxf9gZpuiJEO6pgjVwk5/ZB+L/6RQ/ajRz2p1umZz6uZE2eYGkMJoX2Khg96AJuo36WZ1lmJYWWIsEwamEl4/yNwTuOap++aYJ8ah5h5PFaAYYwKNDgKcqmKkLAQslAANB2hDu6CF+8A+1gBkNCQe4moItyplLMJsTwQ4wUBpiWQkIUQvFehkWaAaHqZsWYQawQAY9ahHDyhOwWhCJ4D4J+g9LYKcUgaoR4gfZyi/QKhDgmRLykGYzka7p+iwAWTfzajQY0AOSOZUHIaswGnvwWiQBC2ApShP9upNWtwSKJ7EWSxPuEKwXm5sHkasb+7EhUbAgO7Ig0ah+KhD/SrKnWn/i96jwigHrShDuILF2ORD3/zoQnTCzKruzFFGvRnelPDsSR7mwKVGuI5uuRvtbcaoSvGp1gPoUNZsREqd2CCsQJ4sR7jp6D7tCT9sYWxu0Qte1jVG1z7K0YLsXX6sSEJC059KSNQO0RPt7bJsQ4/pwMZsQd3u2AxG3RkO0ZssnfXANQFskGrtiaQtgZHsR2RixsdoDf4tBWVsTc5sQjPtb8am3qskQibsTZHCuF8uWC3G1/ra5HxG3sDC5HGawNAEKcHC5CFG4DVYDJXAZfAuyYttgfEoUPfCefTC1HEYBnssYJRC5G5uyHme8T+G6AgG6qLkQyvsUzCsQUbuzijm8COSzBJEIqLsXFKC67jO9mB87kgnxvBdbnOALst6Luf+AvOprENvbvjv7ANK5QgEBACH5BAUEAP8ALAAAAACqAPAAAAj/AP8JHEiwoMGDCBMqXMhQYBoLaRpKnEixosWLGDNKhLDmnMaPIEOKHIkRCxhPJFOqXMmyorFbFVrKnEmTpBgLYmLW3Mmz58Jba8R49Em0KE8sY3QaXSrShkAxTsVglPrUhlQbEcWgQtUOoRUwSpmKVRlWY0SBZQfeAieUYdqxNJ1K1FkhJ8G3FM/+0+mxwjm/ehyd+/uPMGG4iOcOtPuP6sC6FB0r5fsPyRq/DIcm3ozQceOYnkdagdAXM17OqNHe3bv4tNuD59KwPUxwqOvUiUHX1SlGaujOevE+s1IhLO3buDXmG+kb8t2cjBMGR3jk8mTV2JOvXLOSseffiyV7/4VQXKBt1trTF6S7N7rC3o/Tyk5DG6Fm9SrBW5Qa07njEAilQZVwxL1VH34IIsTdPwAOlI4ejyGUTw7lJUiUfhmlQ9GCnx30hh4VKnSghR/pJRKHDCFBEIQGzRciiTxhqBGLAtFI0DYEHaGHif9AUCCMQP6jYUXLLbSGMS8yxGOQGC15UZEMQoChHs8MdARCSvyQJJMswbDYP3KFVOVCEIAhUD44FiQGOLxsyeVKWP0joJMtQSAQBA0WBIYVOSH35khhRsXTgwcd6d6fMumVFU12DjRmQVmW5yeiZhGkl1Ur3VLmQuCAcSilJGFhUJgCymnRLQWdpdejCEEATnsdZv8HKkhniVGqQTIeROdAYDT6D6sCAaVEby/KOOmsT9WqqKVyyrUrqgul86iKBC23jTzuRXcsshXlKpCG+UBZ0JACUavHkHcokSZBX8H31LbcKmSmqXL6tmxE+CaUp7wE7Yujq42B51xj8V5E1a4EO3ZrvwzdAm1CWLwRMK4EDVhwpfXeS69BNkpn5UHbBOXulwd5e3HJcxI8UESYOjTQvgvptc267EoZGm8nl5iqQwdnlcbCFD38jxIGgQGOgMait1vOE5Uamm8IkavkLXopQe3LEo+spmNQM53RogmZOeS8/A5kdUFILKe1QbxBZrLXA2HlrdQSoXiQFc/09rascPf/RHY6MDP8DDi3rP0e3L6C1HFC0AqthBQCSbEM5AQh8SrQfcMl6rxOxkHQMpEPJIUS6YDxc+YzzRt4QViISnfoUsQuukEzqLgp6j7ZjdE2klebzRohUIl7S6hCiIW4CNE8EBaL/0P5QNvMgEUIeQo9/EpXUpfiQlJYwaAeDVp/fcMWZZ/jQs88k+fkBsWB4/Tj1wSl+RLpIXzoOWZzZev/QPh6/CNB3kGkYDcVZQ9ysgPdP+KgAoGsQXcAHEsaPBCCND0uds/7hxqy8Y9thCsfoopgAA1yNYTcQSAesAEqVIgKMMAgH+ri3UDgwUHZHUR8FBPhQbJ3hKtlEFJ3OKGO/xzmjFRUwAYe6OEdMPgPeIBjcp5zXsl0WL+C9FAiUjjhA5SghBLkwx1b0dQRLhi7OCzCeTa8SJgASDYIJo8gJ0zX0JRwBBh44IX/6MQSMaiGBqKxIeDZG9xQpDyFLPEfQZzZNo7ADhiw4wjX6MQFJ6cCz6XRY2CiokpkF8TKIOEI+TjClYIYRAzCwwp7XEg+WLQsEeJwIXIsiOQ6uY1O1BKUR9Bjumb2j2XAA4E/nIggEQXBNLxygAlZ4jJ2ycV0Me8f2QPQGqSgAmAK5IQSwRzu9HBMLIEscneY3B5BtwyiCekfHgDDLcAghShmUZMKceNBzMkQmpFScuyT4j/AwP/Pn6UhDlbg4ugm0rzrBa5K9LMIKZcBRfZtAwbq/BnAlHBIZMKTIaujJyI3ek1ZxtF5k8NnJ/b5MyzgTaAGwebsLvoRjX4ui508IUNBtw2TpMGD1wymRIbJLQA5TC8l7OhElknKjSowdjW9hRVY9DjnuVRJG2PpRWYaxJlGDoNI0APhfvVUhtAPYV6jGkmsGjuGCoSiRNsGEry3zyOo9IRRlGpNwinOTnKRi0OLA7VuAbOuKmSNOkxoQ+xJzmV2cBt3JZoKFpQGsp1VlgaRJ+oke6OhbUOlsLyDBsx61rtSk7HdlOtCVNRVv8IxnO1kKOQS204/+hOLyxMhKA8SVIn/2JOuql0tXlXAQZLOU6cECa1oB3LCrlbVrBjE6z9UwFYI4BC4jLvoldZVSKGmlKxMJNoviZaOxDWktvAEA42q25CqEkR2FI0DPF7mXYkIV4T5AG9KD8JZcJozG71dJEgcO1yKoFalozNnJQWCWJG8F3fk+uRC6FlKzAYYkdXsrBUVcjXrgXV8jRIgeRHZSYLg9Q4MNJtp+ysRsgnQkJgtSBxq6NQJJwRYJCaJSrPxKqL9kLLMivFK/IhIiuq4KERzKTXNqdxyeXjDrRoffy9yJfkSWCArht6IV0Q+g2IvITROU4EvItb4LadISw7J6pZLTyf/+MQZsV7glKCCNCEB/8k/Di5LyKUEvUJTlAahG4/o5LC+hZAoZlLXy8ZsqYfl6x9CCzPqGjcTcEAIVfxUiDER/RNKA3Cd+5QzSVxFtj4bBFXQioiiL4w6dVbEYaju8zFNqhZMTwTUZzlw38IM6U+n+ta3Noh+g3VMJxlTVTFW9A1xjWqCgINDno7zR9DMnQU98B+6y0ccoIQFHP9Z2SzZRlz/gWaDdFuEZhaIYAfi5KvRr8PQDBe2jVIkO5/p2zoOt0XCzQ/zzXbdS7FctcaN751cQ6Pq7ndR7iCuawu8J1bIkx4MfvD+zSQEGoVAQRvekhCIK30UJwiMJTKmxEEAWDoiCATaO5GNZ1whFv+w0TNIbhCTn3wi6aAZxl9OE4trnOU0J8kR9rXynM8k5Styuc8VF/GJDx0kIUgozo/+kZ3fnOkrsQCrZg51krj041UnSQiMURChZ90iIHz610WyDRuNfOwisUBBzo72jEAoBEH1etupLBBQJMMBIxgBI9QBChqBz+gX6dgPanSQMWzmGYZPjAzqgYYsuGEfW/gDFaYwDHz8gwiXn7tEFj8BL2whHo2Ihw0aEI5woAEfatC8RIjQixE84vNb2EIYJhGGTJQeDf/gh+oXsgxf/ML1+wh+IyZB/Npn4h9a4Ifyd48QGXBAFg6IxSM8P3viTwL0UwgCIx7A/QcwnyCwYAb/B4xgBAdMAPLVL/4/si8LOJwCDnD4/kAwEAFfEMAFEkDDI/aRfuL/4x7FMA5wwA2nUAXxJ399oAvdsAFG4AK2MAJuEA/Wd33ZVwS24H6nkIFVIH/JgAv1x4BGwAQjoA/xEAZhsAVuEARFMA4SgIEZeAryBwtsQAivwAG9QAB1wASN5wb6kAVoMA62IAGi4IIECIPMBwcsIAB8wAW+wAHvsAEE8A/kZwQS4AKiIAr1cArcQIDcUAVGyHw4IA25kAsnwIQcsApPSAdfgAJsSAdaoIVbWITyJw7UcAInQIZcEAqIwALA4ATUQAd0QA3vgIFxmIHyh3xOwAcCsIh5uAfS/9CHToAAoSACcFiI3HCIcLABwMAFbNCJAvAPubAHJ6CIeQCHWniKl3iIIoACwLAHXMAFAsAFfCAQXEAPL7iFL7iBh/gPyVAHTuCIwCANLLAHoeAKsFCJGRiHqXiIyWAETsAGsCiLbFCKBZiMqLiMh9gBRgAMbCAAZ/AKAuADcOCF16iMCLEEmicOLsCN3igAr3CM1liNyXgQJSAQ6Nh2cOAC0tCJZzCNlciFXIgQGfB9BLAH7vgKqzCAuJiMW5gQ3rd7p/ALiNCOx1iEp6iFFkEBY6cFocAGr5AH/2CRp1gF2DgRfZB13JAMHbkKMLiQlbgQJ6kdpMA0HcCJsCAQhf/4kglxk8lxgBiQMzUJkjjpkiVpEKdwBQpxgD5RlDkDB0Lwhf+AirpIIlBJEFU5K+IQkwOBi0x5ENewEFc5E115Mu83lSGpgSGhlDVRBTWgQ3IIKnDQlpnThWNpEWGZEnKpSRhJEaCQHHUJT1qJEEipEmoZP4ZoEH95Ee5AFATIJV94lwJxl5CJEJMpEOrgEzMJI0YIf5xpiJVpEGZgEQOZGO9Hlf8ABxgAC6oJC6nJmhgAf1cZlnuJGp/JJKgJC32Qm7mpmn3Am6yplu43EoX5Y7fZm7i5m8a5mqx5kwzpEz3wEWapHfEHfwIxnQfhfnBwnKvZm8n5Dzz5Dyfpgof/WRNkADcHOJ3w95PYGX8wmJ3a+Z6qeRA32ZlxGJJv8pNw8YKeOZ4DMZ2tiZvaCZ4J8ZrYyZC12V9VaYQKSo6bqZzduZOv+YKoCQdmMASoMZxvcomXCIMbeJvb+Z0J4X5b6IUE6AGoMZh/cpXY6J/KCaIDcZOs+Y85KaAZV5oE0ZXvhwE6Gp8w+qIYwJBEWZKgQKG4kZi2yZn/kJqcSYgXSaIkeYl5eZqgYKM80QcYCjcbSJKnKaEDWIkMWp8IAQc9MKSJcaUF44VmoIzKiIwMUZo6+hGjeRFGyi0bGpJq2pgSkZngaaYToacHt4H4yRL3WBCXOXZ+ahAW+g+JOhGL/0kiieAHiaBJhSoRfIqXGeEHcxepUuUlBxGaBRGn/9CoO6GpLFELpJo5feCpHwE8L6eRCjGou9gQ8ReofZmksaoQLnqrIFGpukoQoEqZvdoQqhqsB+ElnXAFvEqsvqqsC4GizEoRB/qs0joR0bp7w0oQgfmstSoRFnqtaJerGOGswcqp0yoSgVqu+OatqfGcJ9cHb7oQc0oQ21oQ8Ueuz7oEUVoQ4hpn8bqV+SoR5Sla1doSGDCvBwGrxJqtBvGvAJSsK+Gq6Opz/Yoo4Bqx/xCpomqxiDKwcEEBGasSH6uxFIewCHGqFQFdBWGi6VGtE6sRc6CwBUGlOtayVVeZNJsrEhyrESPFJQqbsyqhrjPhs6IFsT6BqQvBnMHKsCJ7ckLrE+pwqLe6sw2htPJ3oOcaZwarsTerq/sqE9GJEFIrQjBbEGO7lgpRjzo0qQphsnDhB78aP2q7tkvBrv2GtmPRlWVLRVRbFF9ZEAEbsSDatMgylnkrFoWLOllrsYlAtIi5tI77uHErsoVZsdIKg4LLfLAQSQP5tdcTEAAh+QQFBAD/ACwAAAAAqgDwAAAI/wD/CRxIsKDBgwgTKlzIUKCSNA0jSpxIsaLFixgj3jJWIaPHjyBDiryoZ8y5kShTqlxJ0dgtMSxjypw5UoyFkzRz6tzJEAyWjjyDCt2ZDwLQoUgbQowIU6CNf08l2hDztOk/iGKs/rOKyik4XkeTilUppkLZi0vDHnxmpQJOgWoHvh2rUyvDsGe3DjQrsWncsEfyAT0Xdi7dwwjDdgRqF+7EuP9OnrQCAafbf5ARazbI2LHAvGYzE1zK8Ba4vHJTb15tEDXngU0bCyS9MISjCrhfdzTMurds0QTFQMytcFsItYTPSZbcW+WalXwxS//ceq9CMV93Rxb49nLz79SDi/8+mgYmcYQQ2iqeSxi8e7xbgf97iRl4Po6ZT3p3z1+2QD0FhRBeQpSNl9p+/CUoUAj5ELQGFv9AAIFCpqUh33QKuvcMQ0gMBGBCIbxx3kIXZpgUFhAu1OE/Ryxk3Igm1kWTgAIhoUSN14EDRokxrkTbRRMORONB+ayY4ooFpedajzz5hxEWYPxI0DNgKHQfjEzKFEJUHz2n1EC33FLQNgNZ8cySWcq0lJMopbGUmP+kY1CFWKYpkw1L4TkQlwlBlKJSUhoUQlts2rkSTOUN2FCDE6VRJULPbLMGboUaWpNCfHp0C0SOwmnQEXFAUJZalVqKEUyxzaYXSGl4WqWnBCn/cdpRZZVqqkVNJaqqoi4u9OEtjwq04UBxKJEVY53xquytDfm35la2HoSkhAghkc0PWb2mFZrMVsSpcHZJadUaLS7UYoPU/iPFPzc6lM1Lso26LY/dVqeXVeCmqtCfBimxYqACxQGOrpz5F229UMFmkJ4FoQowQvlAWB7A2Txk11FARefXVQgzdZVVa6bBJaqQQjqkf3eokA/BB52FbMcf4XsvaY3BSlCwTkqRDbQFL3RwvXw+2/DIBgVrUJCrHlRsVmx2VCvMrHKcdMkLQSAm0wWVG0cI2Uq02M9Q7wnbj2DY3Gi1M4DRtc+w0Rt2QZyGZDS/BCEBDs9ef+b22yk9/yPgMx/Geoe621j9MN85DRkRGENu065AywyUzRF6II04TYFiEQLdCUFApkMExRE5u9msEULgl9MUJOoH0Wh5QUrcEbtBUsSBouKpi8WolwY1+DhCFaPIOUWZ8s3OQlVu6CXvDj73e4TMI6SECkg8KGDgh+cuEqPSIkTjM9EPpPM/Dy4IYDpGa89SYCwuOlA6wxokMPkQ4k5R9upb2dDjz6RbEDxKyEc+mGe//KnkCOVKyB1SRCMycS90i1BXh8JnwKTIrhNjCNMtIICFFQ2OIGqAxz+WIYUPVlAk6UPgmA4iO9kpoRN6cEZHHAWGZ/zpRirgxz9EFweBmPCEI0FSAv8T8oBtbKMT7PCADWzgATA4EQyWE6G6pLCugfxwIPjLX6Bwh4QhIuQaRnxhEmGQjyN0gnLPiJRA+CFCKgIxI3IiiNka4sJOHHEbR0giO8zYCSX40YjrUoEKpliQKvbpjRRBEkLuwMh/bAMJeMwHO/LRiT5ew49SaBc8elhCRGIkiwsp4R0eoAQjIuGMLaqkH+9ARSpG8B+sjMgRhgWuVYESZln84ewY+cE/+rETAgGjGZXgxjjszI3e2tUJIbKphQyuXbODZexKGLtR/gOYg7tDPgTEKHDcCAmGpAjJTjgGgTRzhbSzokNYuYx2WpGVbgyBEyEAhjhsKATPu58nD/L/uYaQEp4krGIJRYmEZ4RJD3f7BxjIdMV9siSasOTlHdrpxhIug5FKmOUtjkCmVvnOI8XLHW1Y58NYhXOEF20kFdvJS2JKwThWEJCbHFnFhrJNagZslUfYOUJYotSHLvVjNiY0U9ARE1dAzN5JDcLIdl5UIFIYHTVvFIdBXuWWDrVIQ3/Y1HZqQANWDKpAVBCHbUQJqwVR5BvnyFSososgXV1GHMDKLmI+TgnwuJse2LqQfObPiwZRaz8XCVB3SvOPUAUgi/i6yITAxAP7VGtCoCnRiQ4uk7/jx84cGceL5CN+Wa1bRFYZ0J5S0YVjvZsfhxfairCWIbFzqrpcakgp/4gQnlodCAW198CKXPEBEyXhFFvpkKoGbKkFsWlrM3IjE06UmuxCJiyz0cO6tqm1ku2XD0Upu+iGc5NAHUj6GALY5f4Dkgox5HPXlUkTrmsZ8GDvugZbkfGa97wDoa8VOwnV7lZRs8OlI4jumzWFOFeUdV3lQMjqEOQexK8IQWvqnnOE7Cb3rZj937r8aJDA9RadODWn9sprkDgCVq28xOzv7mDcDJf0Hw167X1JWpA4Mk+yulxxNtTgEAizMML7/EFGLHwQFSSUw5ns3b4IfJHy0te2A/ExiA/J5IggQbL9NGaP9TtZAreIsRXJbjaqWMoqr0YFnzMlQbg8EBLrVP/Ct2oRiVOihM06ks1tpgiYzRxKKwikwkTmc0F2O5HXyW93ZcRvQ2x2TrgJmiIQCJWYILAhPchYma3KNJx0etXU0WiIj7KvR9bgZ3Pu+SphyjSYVI3FRlcQWGIS9UUCaOpTyxFM8yGNrS/H1l0jBBzDCpOeHb3p1pbNaL42yDMSOp9JG5ohOoVTss2rwYTYSLxOVOijPwIhCD3H22t4DqHBUa5wD+TS246JDv8854F8ON0j6QSzVQhvpCT5z+8mSLtbu++KAJYfCWRfvXMyxG1UF8b9HvhKOmFCASpcKNoUErofnhIpDEkPNKY4S/RgAQ+BVuMzKZ+wng3yJB2tJ/H/21An4ue/QidE1hrXQ7s2RGmLkLzkIEogFHFOkyMMKY08n4kSOquHjwcdJRyfktGPvj3uAY7pLOn4QPoHdZU843dArzpKQqBIqmt9JD4nyM2/PmuCFJ3sItEDMKe+dLRH5AodQMMIRqCOHnS25m6nCAzqEAt9uGEfjfgGFYIBCzmNPe8HyYMRsuCFLcSjEfFgRQPCMYUynB3xEdlFPbzR+HhsYQthmEQYMpGJKZQC40LeScb/MYbVl3MgqYfZAzhAggl4YR+4j8ckdh+PTITjHi9YBhFGh3mEMOMdDnBAFh6xD9DvXvT/KD0TlsGP6hf/IMsghBCYIAE0eGMfun++/+j3cY8gFIAfarD+9QlChAisog4usIXtnf/8MDQgBsUQAvrRv37266IZ9QB/TBAL+xB6uxcGW3APxVAE9fAAwOWA/ScQL6AL3bAK9WAETOAABBgGHPgP+rCA4/ALcAAHpzCCEfgPeXAGhMAGPvAFBGAEGuh3+hALDjAOtiAByXAKOliCpxCByRAKAsAHXOALq9ALX/ALRiALRmAEEuACoiAKyVAFO6iDEYgBvZALWCiEHLAK79ALdPAFKIACooAC1ECC3DCFJygCTnACuXACWrgH7+AEdkAHdIACToADp8ANZ7iDJwgHXyANXCAAAvAPXBAK0gAMwOAETrAHiIABO/+4hycoEMlgB3sgAGzABgLABf+AhW4oAH0ghY/Yg5EoDl9AB8AQCoHIBYX4DwLgA32Qh3sIiZGIAU4oDXuAiLa4B6sgAnAAinpYglUQiQIBB78gCkCoiqHwD6tAglOIhsL4D8QoCnwgiK9giX0wgjp4hrL4jP9QjIEYhAJAD82oh2fIjQORDHQgiIIoBNnYjqJojpJoB5goABwAB3sIi+V4EdygdR3gBPOYDPd4ClWQjxYBCkvAj9IgiHmQh9mojRXRAwVRAlXXAZXIjv/AkL/4jhJxDXknDqHAARjwD+RIjhoJjwLhkckwEFO4jyZZEHBACe/Ig3mIEktQkiAHBwT/IZBUCDM4CTWwiBFwAArfkQgCQQo+qYcZQQar0ZOXs5MswZQ5EYw+aRAEeRFKqRAHmRM2KRA1QGCOOBZQOZUdQ5QKwZKWEpaRKIo92IsOZZbgUYI4iY0TgZQxQgohuRBVgJaaMYIYAAt92QewEJgYIJczeZEH4ZYZoZcFAZGIxJeBCQt9AJiSOZl3+Q/BuJUjoQ6aUQWVuRlw8JeQGZmPGZp9IBCw8A+D+YgiSRCI6R726JoEEZZw8JiTCZmQiRCDaYYCORB0GRIUsBCamZj8MYImGJfQ6JiiGZmSqRCpCY0/KRQZkBFO+ZYFUYLD+JfKeZsMQYKfiZM92JozEZxv/yOKl6mD3jmbgBmYpckQsKCbeXkFfmkGPHEFfFOS5Hmd2QmY/7CeuNmQJGmanfl1n2mbgZkQpzmCIxmLqwkLoECfvpkQmAkSQ5AhwTibGNCXp3kQ2OifZmAGvTmM/7B6Q8Gf9bKbJTiYAnGhuemfGZmNCkEGJGoR+RZauykQoRiQvwgHHgqeBgED7pARBTQSRmkprfmIvziQp+ChF0GC81lB+7iPUriahokR6uCgLWmSUnmlCSKUWhqdFcGlGeIH/1ALWloRZDoQZ2ooE4oRP7oTXdlaWamhi0kQVmopYqo9V6CYFCEPExcTd3orStmmBhGgZYoQMFCoFUGoWqqoiP8KkWawpgchn4WqlHqKqIKKqAXRB3GKqQMBpgOBAZLKqQQhn5DKqYcqqqgZqgYhqZVqknUqEIzZhwkRo9x4oRXBpAVxqW6XoQWxqf9wPAXhqSDHo5H6EQ4Goqi6bXPAErqaERnAqNsWoQYhrQjxqgNhBu7gqwNXqgoxpBQBCmRpqCf0pDrhrdWpEL+ppbyaERIpaOb6EdZ6EOsKRKq6E6c6cFWJqtSqEPvKGtCaOsSaIGJ6rw8XsKGVpQpylSwBCtzaMa0qnf+arIfJpsrVIw87FPW6EhmbrLQaIxGLOByZJvOaIe/6ERsrsRFhsMWXCPEqryj7sglBBm8Kj/jwdiV9G4lwoLALoa1VtgQfGxIf27IVdLIFsXaI0a9Z1axigbT7NLI5IZ7y6qUwK7S5E6sI4bQ80a6DWrNMZrVIka6txbR0YbQOBbZXuxl9ILXXRLWIo7M9Iqz5Y7bJOrMGYZQ3a46KybMmCbemialuC7MDwbZlqrda2gdcS7jaExAAIfkEBQQA/wAsAAAAALEA8AAACP8A/wkcSLCgwYMIEypcyPBfPg9iGkqcSLGixYsYM2KsYCGixo8gQ4ocKfLWkXMkU6pcyRIklmceW8qcSVPmtpg1c+rcWfGWMZQ8gwo1iGpniB8VhipVKcZGwab/bET0iHNh04hOBWYt2A5Vu4GowEFIOpCss6VoWYohS7CCmKoGxaQRyFYhGHAVziUlq/dg3bRKt1r9BzdiUrgJ5/77izAfkr95AUvWSHXgVLqLMyO23HCvFQh98zKeTFqkW4FrFb7NzPAWuNSRMwMtTTsjTsNtCb7FzXDNttn/+hocXbv4cMLIk4+Wu5Z4QSt6kgIvm9u42pxsK1t+65xgmtdkGc//nm5dJhbT1ctWXV2hu8AQSkaPFl6+vlW4t+amXqgEKULywdlH00MkHcZYCAKtIdAz1B2URhxpuBdggwKydB56CV34j4JYILiQHla0VyFpY6R0Szr/oDgQEgLl02JD26wh4Yg0GqTgQViw6NBBHgr03S0z1piTYir1+I8eOx6h40EePRNikELmtBlJz6yBxRouLoREPiJaJFiUxSkYAgQxEdkQOGBACWZNabz15UQacjaQYlMO9Ax4aq65Jp11/oPEY3nqSdNqE/UZV59xkLlYoIIy5eM/Zi5kJEKR3nILQlLMEKF2jS4lVXITZYnQpYRN6SI/4LR5GmusImRopwux/2PQXHRCmlhDaeRHaEFgEATPP6TupRusQ962q0RLFgSBQMsehOQ/UsBzRK/IrfVqq8R+lManukXapkQQeHgEQSoWFEc2+Si2KmqLwcZotgp962NlU3FrUD6imlklkmscMW6KAt1BkApSpDvscOvBO1IatM45r63XJiiQvwpFq8SFwl6WHmYKZ7RtcvLWGilB2zTU4UCkEsSPCtvESZe1B7eL3JsdS6SYfg4T1vBEuc7VrEIqxHExk8K6FV7NIpX5qFZm7vzPhSLrmnJBSggU7T//MsnQuzVHWqZcDrc58s8oCzT1QXGogAS1nXGKNEZZRVTr0gsxOOpC/MTxzMgKQf/2dkh13sK2XWUr9Ost1/4V8d8Xnc1Qs477OZAUKugROUMecc04QTT/Y7dBz0zaq+DPDiTwQNnEEUK5m4c0+I0Yld6aQLIfBI8UJ7Pe+lKfIzipQaODkbVBcfADDxJW7g4Yir/bSBAElxekQjZH5NO88juR2uOVBrncLIKn2x4HvtjLdH1BsotakPpH/gOG7wSFHwc825A/UI/Rlz+RrArpDm4IN3pW7QSiBrWx7x8I+pz+WEK2heSjanaSGMDEt6UF0mZ4k1uQQJLlv0XEQQolC0nnLCgSgUlhDaRTSAGlsAyBlOyAJFwYRjqxDRp2Ih9IItK/IPgPeHxQCjFUSrL/DnINJVyjhuxgRwmwAAaGWYpqKoAWC/8RB5IFcSYYjJ9AaFjDHnjAHfnoRAlCAAYINPBqQLyiSiKnB9hhbYh3ENgR/7REd4CxE0p4gBK2wUOBTE8KaazIZhanvMENZIcEkcIdqvYnf2EBBjDIRw0fIAUlhO8fSvDhMgLJEBzybSAjVCNCLqnILSJhG1vqwbi2UcRFYnIgaZOi6US5kz7eYZMurOE2atgJPCrBl32c3h3SWMk+4gpscqJl/qgGrU0qAQk0HEjVFmlJCIbwdrtcCCe1RkuCpGyZ0LLaP3CJSYGdTmDVxKSYlJANBJ7PZldUYEH4ZsyA2XOKU7SaK/8R/8d/hHCPgnNcOrvJEJdlJI7DBCQQW8hPhCrhoRAERwjy05B6RlBetPwBQoZoEHPGsWqAbOFH0UlNTLaTohK5JKUIybipNQ+CDAVpP+O4jJouA6HUhGDqgGUmHvZxmw4iqNkwosiRjlOcxXwoEH3YMkMqAYgq5RlBnzixhiCUnEDUQAstWUmBPPVXXb2ISlXE0ivWs6iKzOc4AflQlUVRkRwVak1sSVOFWs2uXsVk0DAJ1IP0FSGhJKGZQijNji6ylCz8qBQ+6NNf7TMln8ReFi2C0FJ6VanmimJbEUJYuYqks3wsyDBvis62hlWRe21rVC3iRs9WxKOkhdYwH3rJ2/+11aIHOesrXXuQyRokpImFqCKNWUB+TrMhf+UtSG5Z049CdLd+5EcxJ/LT2anRkCvy50JqOlyIcpUgHpQlcpMbV+WmlLuYpK04BTI/aA00pealSNY6S5CaXraPOs3GbDMSyJLJDpzdPOCSAHlfCIbPh+mlrD3j2xAXIWGylt1tWKH1qwQvuCDyPEiyAKw8GBqkWR4O33MvmY12bhYhYgqBhxn8jxIppIFVZeZBCObe1RLEoCzWSbSgit9w5jgn5WWvia1pEB76NiEc/nGMCVI1Gp9YyRVxEXYbMmUo5hLKGUkyQbDrMim0058PRghuX3QQimpZeWeeyAffSJEgY3n/JHrIhpha25s38wojkVsDOJg1QN8+g3U9s/NIlOAiS6U5VwyZS5pbR6pLVZkiYEgUsPI35UajrFKKdpoyH12REFjBbIte2qUQnWNqmTojqAQ1SIhkpvygtJsBNRvbOJ0QcCCJqt6kdeSaJuiEgOHUvQrBnif9vFD3uiBruBEMXWZJgWAhTnReSLSPbRF+hHDFCDkytTPCjxZpe9sV+fZB+om1rGHbgeBuM3t1VL10ByUfR+DHuCjm7qBs43T2q/dOCuZsHOtbJoEMwQD/3ZIQdEIg6fAfwVtyBA+lA8YL9zXoEtKsZinhWWZUFkkg7m49WGBBHI94StbgoWeEXOQj/7EAxgeO8pGEgLAmb3lLks1nmbdkGwJkuc0/oodrDETnO9cIFo7AIAhkOOggwTmzjo70jOhBCXZ7BtOb3pB0iEAWaBjBCPLwDRUBneoKoQcTsuCGfWyhEX84QDBgIXWwVyQdeSCBPsx+9i2MYR7hCIc4jO72ieyiDt6g+xa2EIZJxCMT4ZiCOJ6hh5P3/R8ZaAMxJuCFfZi98JOYxD8Qf48rCPzxCYEBJzbgAAd4o/KNyHzmw9CITNxDFgKHX070UCKNIgTosvu6SMag+xK5OCUP6MYGjGALNDxiC/FQ/eobcI9i4GMZRGAo6AnCCUK8ow4uYEIs9pF65ccjHEEoRv8B+KEGNXR7+gLhByd04QsCGMEFDsgC4VUfhn3EoBhFYIT5+XF+9P+DGbrQDavgfkwQf/sQBmEQD/ZXDHhgC+VQfubnfwIhA2dwBiawChvgfg4QC/rgBlkwAg5gC7YgAbvwAHfwAA8ggf9ACXzQglzAAavQC1/wC0ZQgxIgAS7gAijQAXDQgxigghgADCeQC7nABy+4Cu9gB3TwBSiAAqKAAhsAB6cwhaeggv8gAkJ4AifAB6HAASwADE6ghChADU4gAlQ4hVYoDhuwBwLQhgLABScgDWDoBMCwB0IghVTIDVa4gtTAhmzABm84hHtwAlywCnhIhXv4D1pAAHYADKH/wAX/wAVcEAr/IABCgAFniIZ7mAxGQAd7IA1yKA17EApCkAyHeArcUIWJyIl00IZc4IL0cIipmIqJKBAdYATAAIgCwAcC8AKZOIV6WIv/IA4uIA2A2IJtkIm0KIwCIQ51wIa7yAGYmIqIyIzN6AKhsItckAy/aI0DAQeiwAW7mAeoeIbB6I0Y0Ip8IAS/qIohQQH/4I4EBwd2IABtcIqaCBL4IBBL8A/nSHDvEAo/SIVVII8akQEDoYcIuXBw8A4iIBDm2BKwwJDJMBBnOBIlcBD9+G9wQBDV6I0F0ZEJyQ1VkBMimW6ncJIQSRI/WB5wgAEtCSsGGRQxyRNV6I7//2he6qAQO7kTeliTCjOTK5GCCHGTOlGFOSkQKgkvSQmSSykTT0mTTTkQpAArSzmVbleFJemOQmkQXaknJQkmVdiRPfiSGCCFFvSVAkEKVWkcPggLcBmXcXmW8SiMcCCXfZCXfQALeTmR/9AHSomKMHmOWCkSV8BgL8mXfKmXgAmYBTGRPQgLqDiLhRkSPZATYbkQKemWcMCYeskQZ4mJqOiPlQkS8EgT+agQZlCaOkGWZIkBi/mZjqkQsHCWoHCWqakU/KMRfkkjH/kPcNmXeSkRoqmHVXiYYKknmgibe9mcxDmZ3BCdfQAKfUABQKkTZKBGL9mXfNkQeBidkwmRsP+gDtS5Eu4wFDUwIq8Jm91Jm6IJndFZEGZwnTXRm1eUmItpEDCJm9QYngrRB0vQB1GZEmZAUDd5ki9ZlnlImdHJmgNBn/+mihIqheDJoA5qED2pEeLmWf94oTlhe8fmoRKxmSMxmwnRBwW6EG1pQSmaET1gomjBDS36eBkKkjb6Edl5ECJab7BQAqdJEedZI7WQCAORCH7QTWSwkYlonyMBoS0HA+WRnjNRCbVwRTCaiKAQeje6EFlqEDOqEERqhQY5B96InAgxoMKYkVvKEOyAplt6DWa6pgNxBbAApZd5o1/aB066pVV4cHJ6EF36p5r5DzUqqASxkGv6padwBXv/unNMqhFxSnVDsIdqGZLL9W87ihGBaqORuhBBihA94KaCBgtDIKqamhCgAKX61qgJWRFS+p9KekWkYJQW8aoUMZWmymKZapEiwao5iqlCwaqGqka7ShO/KhJXWjPFOqyNQqSbGkMrKqjLKoHCihGP+qfPmhJZ+qXEUqlvQ6bMOhDXGq6wUq1BkassSRHcGl/HSq6qqRTmSkuj6a72UaiJ6HMMkZe2mog/qhDoOn3/6lokmhA1gKiSEbCela0y4a3csI822gNqqabkmqxX1K61YbAEAQd+aqD1wQ39GK1bBGUguxT4ShAUILGiFKsGwQ3xmhMoi7KiZK80orJqBAq4Gkqu09p0+1qkckqzhuqtIHmdCkuvazq0VxQQACH5BAUEAP8ALAIAAACyAPAAAAj/AP8JHEiwoMGDCBMqXKhQjBIxDCNKnEixosWLGDMqTIelgsaPIEOKHEkSyS2SKFOqXBnShgWILGPKnDnzWYhzNHPq3JlxWxqeQIMmtJGRKEWXqBCuE8r0qEEbMAlCFAOVKNV/URkS/QkVISoxST3mM+axoLMKOJuqXVkhK8UKZROmFWgFQsG5B/Gu3Rsxatu/buMe/ClY4Tkw4MSkLVyYr+OJHj2KKRs56+SDYghPHIuzM0G9Ahs/Hi214OTTlBOKmSwaYV20/86VXRyatNoQGKfWxvqvNVbCvgsiDqzXs+3jfWtHFug2M9zgBPMh8ShbIE602OHGRs4ds/KpbQcu/8/cG/rA1wVhDwTdfeYakYEvYxXMWuLwt+zbI9dtUDCYf2m4ldAR04mXXm+0maefSOmQBFF4BoWAhR4TgQMBdNd9tiBNRn0koEH5/IPbQA0iBEFiFeW3IUolkvSMQP8JtA0S+bwnEYEKrqjjREiEEOJASBRE4UAW5rjjkQq9h8VCIfwEgRUfItnUTzNxNOJCQRoppU5UkhTjSVEadEuRWz4W4D9dXbRGkIPxxhASRySmZUFdlhkSTGem9FOYdv1zxz9xHAFTmHbuRKhCdYakgh6WMVcoUOSVJpEeNrbpVhoxFiRFNowSNOejI525GoAWHYEQmBJlE6iBFX0KKkKZTf+V6KGIBnhmopkKBA84pmLFH32vxmRZoolOVKxC26igxI+99UeZgLQGu1CdsbopEFeORvTfkAyp8c82CZUln7QriUqeDdQS1KGYA50Uwov/0ChQnwTBI8U2lYbWXLTkfpSumxAdaxCVVyokBTxKHLibpP2GOpCtA101mIBDpnHSRCr8o0TCCg+6nGTzNRyqbrZGFSa3t4wqELcGIbErxwd9nK3IDvMma8RMEmSxr8j+c/DGEfnGL80T8SdqQ/+ASes22WhctKfWEm0RlWmkse7Q7eZ6LULJKgFu0DjrhrXUA63bZbFai/nfxQtJoSyzyTXLKtkZDUpQ2vQWdBLbCqn/CvNFINPNkx4U3vJlRPZynDZkghOUN9wWFYwQGCcJTJAai0gBc96N88Q3QUua+N9Pif5ZrwpSdK5j6CXeYrlAyywSR+qq7/jj4gXFYS/tIr1e+0fMbvMivCIiBE82vCPk++8ZXUz8REqA8UzoCcUhe/IDocy8RtSL2WJ0pkK+zR204z6QFGrsblD326/VK6ACtcimQSogn3qQ+ebWvkDva9TJP53oxDZSdwcsmO9P8JjdQEyXv/0BpVcBBFc+sNCJa2wjBLma3z/SdweOYc+BTEmYBbcRQHa4Ix8VVEIDB6ICcHwNfssgyN9AyJL53eGGJJQgDDzAjgAq4Q5f+94z/7IxvoPEcCHrKkgS27c8IPlpGX9SAhJm1IN08PAIFSTfB/OhAvJlpIk0pIgUbqgEAh0hHyGAQQ+QEMBrKIF2vFOVFD6YkNQd4RkXG1sYCfLCfywjdQ9QQifgdIRCDnJjN/Ti+RIHEj0y73WmW8YfO7gNcHVCkAm7wwOimDv1DeSNGqHSErd3sZ0phGOS9BMmlWBBP5lOIH9TAT80t0eVkI4hP/SjH+MgEALCUYZOm2A24ESSWzLvexHp4/lumMox+uyZpgMa7bYBDjBwriAzXIjK9rfCitywl0f00xg7uDGO/WmYt/icweK2x2P1zyBz1NgDxOlK3uWSgPAQnkXoWP/LNmVvnXf4YyDBuUCgwSwOqNPgQJS5wIK8sp8iSaXGFOmzDhZEBbPLpkAeWpE91bJqBFGoEf+YPJLS0oP/gIefRMIxu0QKohQJaAwnqcV4FoQfCPslTIsZ04DGE4pa5KVBEgg0kHwQjLXjG5u+9sI/BXSlmvshKIfqtJUyhKO93KlAIDeQbspoo/EcYzk1itBK4nKh2NRqQdiXkGzGkIBe0+g/MFrUiWC1IFxV61fh+cRUUvKHBCTIIlQZkj8xNIzvrIhfgZiQ9Nl0IOEUiDrleje9hrRtUoghOWdoOlk+VnkLuatBzEfDd9Z1jpOs6yf/NNjPNrStA7JsQZ4nUp//TZKWB1ECTl1LkRlSVrb/SCxYfcYxhrptdskznWiBiRDJAZd/BtlGLi2a24Npjp/Cea5KOKZaWKYOoUBbbii1S5A1vNOs2YQZRqk7Ea/+Ix/PI69CiGmQVx5MY79lCHblCxLwdpe54uXvROILXYMoga6+5amA39THA2/ssBox3DVhBEJTqTMifAseoIj4winCcsETIW1C1FmpbEjxhQTimkKEC6ALh1HEFllDNtaQDxaj1SApBvFIYoQEKTxDD86VCFsF7GKLgGMNhsPI81xXZB1LBAJxoFyTGXKxvVnsWEhVHYw384Z0FjlTU36Yi6kUZi3/43AZkQKSy5wQYm1N/2ekguja9GaRZ0Q5nSqp8nOTfLEYbTm4CcMzSkqZNFPy95p4TrJAjizo0f7Zye0dCFfzEYcauZciQ4Y09Oxo44Xk9bmdxkgc/hdqTdMECfwIbl5LbeqRePGMrW7KqGv8aYawOtYrrnQ+ao1rmSBhnlgIcq9jEuwC/iPTw46JHt7wj2cQeGUgeXayQ2CqZyAz2RSZMEO2QSFnL0Tak0vIo/mbDiWkw9vY1gkWQiS9dOvEAhSCALjdTZJy/0MP86b3SHzU7HzrOyTbGMM/5P1vZScM3QVfCY2bzbKEh6RBDerE8Pzt8IiM4QqyCEIMJjCMB4wB4RXHSDroIYsYuGEf+//YAivMMQVxgDzkFXGFLPSR8nhsIR4eGEA4wkECfMPcIrv4hTe8sIWiNyIMkwhDJnZehpf/XCE9WAUJRuAFlN98EliPx9Lv0QenP/0gzOiFAxyQharHA+lYD0MjMnEPB6SD4F9PSA8I0QsjSAAN+rg61gWi9HsE4QpAJkjDByLwlQye8BbXCcUpVKLChyQCqzCCC5gQC6JjfRJ8d0MQivGCgBIh7gjhhC58UY86TD4L+0D7P8Kwj3sUowiuUAM/Ug16gzBDF4RYRT2MwAQHTGAfZ4/HPmJQDDyMQwhqkH3tDUKEM5zBBBzYAAGM4IARZEEfWRiBA8ZhCwkUgB/KXz7/QWQQCj7wgQtc8ME7BFIHI9hdAi5wAQoK8IBNip8gsHBCLvYfCi5wYBXrtwF0gAIoIAooQAcYAAcKeH8EIQJOcAIn8A98EAqhwALA4ATUQAf/gAJOQAmn8IGnwIAEsQHSIAAmKABcEArScIFOAAx70AZwAIIiSBA4QAfSwAVs8Ar/wAUnsAd7cALphwEgGIIzKBBa4AItuAfoh36h8A8CIARC+IHcUIQDoQVG4AQ+KA3/IA0+KATJMIRESIX/kAxXeILmxwUiAIZhKIbJ4ALSwAYmeH70AIZiWBAd4AJ7IABwyAcvEIMfWIcGcYehEIcwCIJTCIgE0QGigIMCgAhR//iHiEgQ4kAHJsgFsGCIkVgQ4mAHcJiGMpiJkliCeTCEoFgQcBAKQkCHKvE/A7GGsSYOMPgPUrgSPUAQV4BtcCAOsgiJKjFPBdEHvbaAuxgTrOhucNCKQEEKFBBrxzgQhwgUoOCKINaM/1AF0ig4zUiNZUKNz8gSt3gQpwAK2liKe0EKIsONgpMI/zCOr8KO5IgQ16gS7hgU5giPNWAb83gQ2hiPy0eNrtiNQfGNltWMGFCQsHCQBhmDBHEKsNA5AKkfcIABBwkLfXCQwAiMA6GAH5iAD/k73MCPTBGRFtkHJKkQsAAHFBCDU/iRj6EOJNGREIkBJDmTDAELoEABQ/8IkyyRATmhkwThk0xhkCTZkBJxk+L4D1cAlClBBj0ZEfmoFhRJkwuBkQcZg3DQBxjQAxT5lCTBlArhlb8TkTOJkRKRgJ/4DxhJlkJRA7W4PXAwkSUpETFojaegk0SZcGJJkldwlwgBC0Kokv+gkz2wBCshkAehliihjhsikhTZkMBomAKRgHBAl9yglAKBmCCxjGqlgAUpk8A4kQWpkadgjZVZETYJmRlhBigBkoUijX5Yl7P4Kh5ANmtYBcgoEJZJE1jAkwJGhN2YmwwBCu+oEkNQAjMBnDClDsI5nDNRj8z5nBjBmvQ2BCgxm9xRC/+AnZnoBxlRA9xJQ6g5ENT/qRKKWRDfqRG1cJ6vQpgIgQEEoZnQSRDsQBCqWYfGmRDLuY7vyJsL8ZTICXP1SY7uoBDuyZx8WRDSeX8wAANgGZ9qcJ/xOaDMyY5wEGCleA0EUaDxORANuqEeuqHs6Y7jCXruyZXQmZ8DAZ//AKHJ5pwSEaASAQMFl6AhIaMT0ZYfmm4wuhDcYKIUwZ452k8reREuChL8+J8OxJL6AaQKgZkw56QFgaSNI6UjoaIsoaGNQ6NA0QM7+pxkYJ3JRqU5AYxKCQc2+ipi6qFamhJniohYehAYgKSK2aUGAaZIsqY7waQp4Q4P4KOmNgePgaJBKmBm4KP3+BEHim10iqAjqQGl8KgjaZoSFFCkM6GnCsGfzJgSgtpqfhqJkaoTPUCpIPapCoEPEXEFVyCqDBiCGKCqA2GTkLapV8oQWJmjeApT4dkUtwp6LpkQfYCptdShB2GpM1gDtrkQbwoUxBqZpkpeU1ieanGoBNGszuoY1EoQOPqO36ChxbhHwop/3FECSyCrg9o+ibCsaFmKiRCP5FqH7SqtmWil0KmQtgiv5ZqJsFACLLpTAQEAIfkEBQQA/wAsAAAAALQA8AAACP8A/wkcSLCgwYMIEypcyPCWsQoMI0qcSLGixYsYMzLMB0ajx48gQ4ocOfCNGJIoU6pcqRFCPpYwY8qMeeTWzJs4c14UYwGizp9AD6LKOJTimCM+DToLyhSmjYJPJ6axYUNM1YPtCkr5ofBc068pK4iBeJJgUo1Jb4E7WeHcWa8Gz4Kdu/Bs2YE+xS5MIxch3H/5tlVo2zYu3cM7/7Ede1ev4oR8K1p59i9p34J/EWtGaPnxwLueP1emCGYt5oOZNwPFghEiWYGXCYpJM5ZiPiRu/3lNrbr3RdeVQQssO1s4Q3AQYKP2HTTfGpBJxbA9+Lq2RAim4+aWG5u577zUQXf/P4gk33jv6EWCSUNRDHKLvNN7j+6TvcA1ekIcNP6Pcta6hskH03MjdXcEa3pIVN55AjaokH0QJAeYEv8QGJF7HTmooUWsFaTESwVtk5AeVvC34YkLJQjYEfpd+I8SazCIYk6zydTiQSIKlAY4t/w3I2L2gQRiGrRRtEaJP/YW1UVHFMRekQtZGEeMSQJpokZEXilQOgMpocItZMlYpUxLihSkRHHEYZNeWo55011nboTQLfzZdJAKUripWZzDLQTiQVBGhAQ8H4r2WJt6hnTjQIHyWVCb0jEkoRQqUIjXXdMlKtNsjj5pEZ1bLkRZNnFs02RwcokXoKYfCRdkpCeV/wkZkRMpQeijo7E6U1nsyfqPp6+yl5yFBBHJZURqZJMjrgUB55mYuipUXLGGylbQqf/olwaolBH050CskXpfXNYpF1q0HkVl35O8Ujuco7/eAu9BUsCTZ5/VOnvSdI6hi9GVmE4kr0GLEhRHNndIK11jePlrJm20MjqvQB1+hqhAKsQxkJ3NiibWx/tC6/CDv+roJHvGdZRGhhMPRKmlDGUaXK4jX7TkbE+dWWNEYHDMUJpITCQccCLXzKhBJvrs89EFSWiQvb89e67RWB50LEIqo3kr0+3hS3VG8F5d0DP6rcfQvYIg/I8eEaL19UAZygQBkS3/E8ciGr+tYdk2Lf99kBp4632Y0wrpl0+3CFFoKTzZLAOu4OmtcaBEtuYNOV0VL3REcgkSXhA//zi+kN+XhzQxtlr9s+zYBTF+L8Eqlv4RvHFT/rpBiAt09+0EFSz7XFIkjCzUAon4LUa+/p7RbZ2YisQ1CT9HOsb88A6Y8mBlEDQSR7ADwxHbCI9QnotY/4/52K+EukCdqP5PJ0e44wEW1zwg/tIh5LkNzLqLnv5N2FJcJ4LGDg9cAQvtU8IdYEa4OFghaDuZ18W+Nj0cKSF4LxJRCbAwBhggcBvQM18IsqEE/g3EfwsxUfIu5zmGLGMZCVNC0I6QDyywIzAJ5J/wNLa6//0EglJwXML/trENCHbiiC8S3r3EB484mFAg6EvICn1IkTwFT4BdWuCLXpejeokOZuKzyL68RsWWJUx0QhTeAsNokINFEXl1o+JBzhgHFLoshu4byBqyUZ6IPHE/ULlc7vxoENG9bhmWylMMc5TIbGSodnLEyPEU0kOBOM6Ed0gYHg1CqkESxHwXZEgc9RaCCv6DjaE7pUDEp8YSEiRh9oJgJGPiO1WGTnQLfIAlofg6S92hXlH840IgOMZIjvKWjrOi+KSQJwUSJBtqSwjMhLkXOZqykHYcCCoHYi9qEsSZ4wPUBAV3zBcm83zb7FIc7PXGWX7kmqs85TLyhEtXIkQFJBQJKqc4/0tL8W+e2ryDiBT4xK0JxJsLSSfc3LkQBTJTm6qrpO5UIFEcMdRIwzzIC1c5xISoQA3We2LBEPoPsV30Rn+8w0ZPac9vDqR8BlFoQWR6UYuoVIhSsJRE1xlSDHLNZSSt6UQesMQo5qmJ7RSI35LqJHh+rYUIydEvT7lJesH0IjKVpVAt+qKAsnQh/MDTJ22JkYpuVSC3EYgsnam4LhkkYz5V4kEVskCfnjUjJSTi+QbSQ2B+xJ93jchzjgDBBSJBq68UCD/ymViKaJEgZr0rl75FIcTeyYlWbOxcCYKFSRIEP4E9yC3EplfCHiSRBo1n8chK1zldNHYR8exBDubNnP8KL6ih9Yhl/wEPcOBWfLJNiFNzO75KEfGPwoxsRKAKueBWpEmnigM/eljE1ebRIMrdKjtQQsL1nXazC4HkT5X3reFKJB/ZwEItC7Lbf8iSWMQVyf6Y+w/vxlcgnlRJHH5wC/GyNyEmJcjA7ouREKjJvLAtFt0EHNj+bsy/ESmieau5sWP+z8EficMzJjw6pW5LuLPkWM8IAuGDhIBHHDZInPhkYdmNeMQMdqoM4dm2igy4wv9I8f/ECwZIatiU9CVwRTIH38y5FxxrgC9nLaJkIVtECtdwrpMFpVuCIIEf3JvyVyC4jTjYdyBS1jJJEPllMeuEH0cos5lvsg0rOGf/zU2RwuTgzBQphGC9dGYdSrCAhPySJMF5HogF9ODnQH8kyHpQAhgKPZAAG9ojIThckB+dkm2EgNGURkk6LPAMTGd6JEn29KdFco10THrUIXmGEmqMapaEutUxUQLbYK3pgeiB06em9URAkQwHBGECI+iBOjotkFzrGiFj0AIa9OGGfWyhAdeIBA88IOpjIwQG9YjFI7awhUb84wkJyEQ4gtGHalubIDAQAjG2vQWBxGMSk2iEuO9B7XNPRA8yIMAIvLGPffyjEWGYxD/C0IhwTIEY6QC0vQ+SAV8YgQn79sIW3i3wf8Sj4DEot7GtzQlf1MEFTIiFswNOkEZMIQiy/9DDGO7dG4XTxdEXeUAEmlGPOkjAAY/YB8kFEoYt3CMI43hANhdOECLoghC9+Lgt0OAGirv75MUYBxHUQPSE3AEXEfBF0h8+AjcAvOduCEIR8CCBO1C96hplAyH+0Yxe1APkaMiCPvQRCzSMwxYSEIUGQIf2gyCCC3zgQjM40IYN1NwIRviHBFzggn/04gG67LtBcCCNXPzjBFzgAgdY8I4N0AEFKBCFKFAgAjjAQfIGwYAdcnECy2seEdJwgh2o8Xlq9AIDp0D9QURgBz4IYCCh2EPsnfAPYIQiGafIve4LAgs6OCEUbGDDPwTAhz2w3vd5gIPyl0+QDhAABcDYQ/8ouCAQPoz/H/RIPvdT7wIUBF8awPiHNPbQhjzgfv0HEYcL6OD7f/Ah8EKgffiHEBjwC9TABb/nf6sggAN4EHDgAk4gAL/HBxyAe9vXgAQBBwSwBxIoEMh3gRg4EOIgCnvABhKYfiAYggIBB1/Qf3mgfipoECyIgEIAgzFYEHBgBwKwgKcXExSwBJTWCxzQASmYEiWQaRiACB+YE6DQA3mGAbBggzkBC3kmhSyBD6NWhDfBDWRgZqanhTdIEGCIElToHXCAAUnSg2OIEqDQG1XgJqfQgznhhAnRhTohhwPBDWOyhihxDYjxhrrCh2HYgHxoev8giImih0myfYA4EIj/mCiP2BtoeHqTaHoM+A+KGIlVQgoLoYiIcXplaBBUiAHadwp9cHpWiC6aOBemhwF98IoLAQunV4qrKBJ9gBO1OBewsIsGcYsE4YsZcAX/0AeyiHqw8Iq+mBDJSAF9AApkQAbqIBDJqDdmoBq7OI0DEYrM9w+keIlUSIx0sV2Qc4bH+IvSqBCyeAqNmI14GBTcEI2Xc4bIiI0JsYtwoIdgCIS0Ro7gKBHpKBDrqBPusBDCqBLt6Bv8CIvDeBAYQIrJt4raCBJ2mBBoKDuteIy8eI63iIqYmIv/sAT0mBETaRAeGS2WaIkCUZF5iIkgcZBwdnoBCRMjeRELUGYDaW03/7lmMSkfGJAB+EcGBTmIMMGJnmgR1XhuESmUEZGULKmURskUtfAPfjAQfpAIAxGV0QKPbjKVE8GVVrlVKkkSNSAQXBlf7aiVOFGUU4aWVzCSLqkRnEhnFECHDBGWMUiX/5CTFFGSazYECXGUThmS//CWKuiXTkkQPyiOhzkQgtAJfWCXQhmUPnmYermYlnmZGeGEgImZGIiNMKCMugeZnHltrRaXajmabCiUgkmausaXBIkQcOAOnzmaQTllY2kRt4maFkEBSyk7m4kRrimK9xWcGTGbMEGYDnOac6EOxCkQTKmbytOcKeGXuYkQfoABlbmH/7CTEaGcYeidVaeJ0rKZE6cYEZEnZrWJEOP5O9wZLempJ2+4ngshiOAJnRLRCfU5IxyJmfLpEfqIE7z5lQqBAT3Qn3T2nmZmoNamoNyXnx/hhxGxmssHC9XJkP+Jmc8ZWmhpnyvRnneVocwBC0foTry5EG0IFGBolQiKPadQogoRl0DhojLYPrl1ChvKocsHCh66GSMqED16V33AoB4ho1R0BTBqmSd6ECs6gMiJo04Jog3YjhIag00ahngZSQEBACH5BAUEAP8ALAAAAAC0APAAAAj/AP8JHEiwoMGDCBMqXMhQoJiGECNKnEixosWLGAViSZexo8ePIEN6tCCypMmTKDOCOZKypcuXLvOBgUmzpk2LSh7e3InSxkSfFoFGhGAMFc+jLYUO9OnzoRigOiU6VYoqKkElCZ3904q068moFQyGTWi1YZo4ac79C6tW4FivcDOKCUt3rd1/TsOWrfg2hAW1Fc6xHXiubdzDcgfqnLtwb0MpegJLNoy4MsFbfPEidLpZIma3a9VStkx6YgWred++dQxxzbaDbCWXnl1RTNS5jDNKOVZQsOy3tF+mGbgmn0ewaxmfVmxxZm+Bov8JFhw6uHWymkG6ljj6unfQIStY/3lm8fP373QXNwQ+cCZrg4DPy2eOEInAEAQhJMxnP2L3+SgNV1lY+gFooE0QgHPggif1h4QeAiGRA4OWPZURRwxhgRBWDsUBAXsUemVbR2v8g0WJFoWgYIhxOSUgRv1VZJxAUkzI4mECDqeUXO8ZxKF+uN3oVRoPvZidRM9gWJEU2RSkmpA1iUHkP8NJ2WNB+IG0YnIEXQllSFMOFKaX/5Q4I0YsSeFWkF/SpGFBQhW5I0Y9cthlBSDe1WZJL6rXJ5kTmSdQHP/YyeViy+V55J61UalYlWFe5Nw/MVIEnF70gcdoRVMWSWSkAr2445liHnQESwfFoQJED2GKJ6CbIv+E2ae3OWpkqAWRWhCEBKFIUJb8FDTicg7plSessR4kpUNk3SrRm44OdMciCxk7EJ5OJmvRsgR1WiWVRTLk7D+8GiSFCmqyipd62ibW5bd42WAksgo12RiIuTHb7kWofRqtmONWBI9Ey6G2r0UvpiGvsAETVO5E9hK85mnEHtyRlzMludCkBa3aaKYWu6SkRel2aWnIKZF3kB4Pt6eQCipwODJFI6L8T4EwYSYoQssMvAxBM9u8U8sHQZuQocEKjRhHRBcELccC3fGP1FILBLPS3vmqkKECvZZ0SHMqzc5C5q2htUFnCzST0QPFsQihCzWM9Uks6VpRHIJ4PHdKYyf/hDNDqEbU896W1Z1rJ52Y+ppBcC/UNOEQ2V1RCZTmc0QnJS8UMUNBQ17RzvX9QyoMHuTTCdcCBT6o5zaBXtA2iR/EzuIGOYcF7QrhzrpLXHeChTvuzM6QEo0rlDlEYc8tN+BI5AOD6EgkrkTVBZFnBULH07z7yLe4nhDt+VgukBIPYK93RNTnuDtGuo+fOO6oFzqQCptTpMdn9O7tPUFS/zyQEtfgGvXkJz+4DTAiulre3oazP4QQahn+o9pCziWRA24meYRrYEL8VxAp3CF7UstHHOJ3EAseBFL/8ly5QNe+dH2whEf7h8q8Z8L1KSRt/9CgQe6AlRcW5A66I179/36IkBraUFYOo9T4eAYRrKhJBXFQHfqOCJLpdbB8C5EaCYsIESlSMYcV4SBDVJXFJX7xc0aq1NQKooGDHK9qUiPUFgeSPRie0SMlI6EPW5K/3WFlGR58jED4cb41bu2QBVGg5/LRvoGI8X90NIgKwNFIqCXEiEf04kWwwiHdSQEec7zKJe+YkfiFUg2FjJpBHqcQlZEyJNSDR/HM+EqLSE6JxqMR9bY4S1VmMXMW1GEtpUUjhUgNlZssZh1rd8cS2SdGoSyhLHf4GClEc5gUWeagBvYP/3ESkgfpIdmw+b2KqGFzLhweh9IZIWaS00ex81FBsNI4TApkf/Z8Zzl15/9JbhaziwpRoz7BeJFsBMueFtRaPgdqkCMINJz/KJma7HRNhPBKkdjEoRsLqU2JZImhCekcQrLRy66JsqIgRdNV4GFNighUd2m4hSXVllKGUHB4G6rpfYT5t4XEYUu5a8iMejoQYYZMdTO9CH5u+To16o5tOi1PmeIg0qiuEiFQLaUUq2qWW6hPn0mVyEyIqpCPFqR7OcSo5xx61stYZA3XY8jOQBfTbnk1WmqF3GcmFVY3MjUidcUVGHTW1lfORFBggEBfCQIGD3Vkrp8RUGTvmleU8ZWxEYFrQ2T6OSpNNoVR/YxMbyEFjbbHqFZdiIY0xNR88OOvokstTZQAVNn/2kR1R1hGI20LkoceBAlf4y1SaCtcr8QhnsXdyRFKmlyabEMJpm1uSkJwh6xK1yV6yKcrqxeR7V7XRLD9bkmesQ3vklUgejjvUG4m3WeQRLw1wUJ44QsS/bCSviLRw27xW5I1WJe/IdEPVwHsET28l8AoyUd0EVwR/ZDnGShlMEOeQeEkPUMPyJWwRSjsjmTIAg0jIMY32JEO9Wp4IRCAgRbQkAU37GMfDRBGMMqQjgGf2CDPgEE9RvCIffyjEf+4ADTCEY4ReMC7N05IjoWAhkds4clbiMc/TNGIcPxjAkdOMkNCIINf8PjF+2hEGAQShkxkYgokQLKWC5KBf8iC/wmxeIQX/iHlgcQjE1YGhUDGABE+t+QH9y2JB17i547cgRMcMIIRmJCFfdSZII2Ywj/q8cg1D0QDEWgGAVwggSbvY8wDmcQW7hEEW7TR0gYhgi660QsjuMAWI3BDPCZB60nEYwpBKIYtUH0QIkQgAr7YgKLhLOswhGELbghCEfAgASLwuiD4YAMhXhFsAtSBCSNosRuygAY82MIWonh2QWCBCAHwQQDN4MA7NkAAI8hCFkaQgARc4IJ6iLsgOMjFP3IRCi5wwAdtWPcXUBBuUaBABPcmSAfskIsT5IIPXAgFIqThBDvQgQ4ooMY7xJFwgojACecWgAAivgeKO4EawP8IBcI7PpBk0AEYXGCDzM0tjVzsod+ugAPLBwILUbz8BFwIOhf4AHEu5GHnChdIKPYADGlIgwV7QIQrYIH0grjgHwL4R9BDwYc2YKDqBeH4QNggcg58HewEwYALpCGQV0Cc6mg3SCiyjvWVx50gogiFQARw9LsXBAV8wLoQ/G4QOmB9FWdvCRko8A9uNBcOThBAKOAOE1DoOblwYAEXkgGTPgikCldoc3L3QA+YXAO+cKAETTLc3FPoHCmMl+0pThGXJRBevInfG+0FQooQ7f72ccEi8AsSe6/0fvgEeT3yv+R42itfab83EBxm7/rpz14gju/D83dyhZ3Q3vHzmT3/HMYPBwyM3/zW3z0sol+a7ute/BiABeX/IX/5o//61iED4cx/9vmP+x+goA59EH9d0QMwUQUQwX5xEX/+lxBkcA0GWBA6p4AWc3yI4XoJ4XmeZxBUx35f14BIoX9HBIINsYEhAn4HUn6UR4IH4XkUaBBkkHvwBQsmOBA1aBB9wIIHoQ4o4X43UQPeMX7yd4M2SBD1t31HUXxUpIIbaIIaSH/2N30XQYQY8YKe83oqWH9aSIP39w8I+BEyaFvRd34YgH5YWBI8mBFM9TwRYQbJonOvF32n8IUncXkp8hJAyFBXIIXLNxBpKBF2SBEoqBCDCHxWSF9UmBB52IeMGBFI/3gTtSAQflALfuAH7RKBGMGG3kGJkrhmiWBVYVgQoVgSi5hamHgQblgQqWgRpWhbZCB6A2F7B/GId+eDElGIEgYL7oAQtNiIdyd6OuiLhEc5fWiCpwh2q0gQJTMEvQh28ZSIw6eEJ4aLHXGIqPaIRHiM9xaIBJGMCdeMwshg1BiOR/GH5Mhbn2gGQzCKBsGOE2EG3HiOLGeB3zWOJ9GKycUN9niPzxaPJ2aNGSGC8jiQB7GP/5AIcKCJnkOPL7GLr2SQpCGLKKGQKOONBOkSEElOAPklDileZrCRIRGJ5wGORwGSZxSMJemL/qh4EAELsChcFpkR+LgQlqhPDHmRKHbpEmQwkyllkhbBeuJFkh7hjhfJiEJpaQCZkXEHjQspkfNRAky5N3RIiKWBAfiQUjxJE7t3k8MnfAMhkEd0iDl5E/MXlVizkv9QA0SJFLZIRWaJdllJCm/5bFZ4lLzWlgOxlts4kHrJcrt3CrCAlmjXZuZIRQEBACH5BAUEAP8ALAAAAAC0APAAAAj/AP8JHEiwoMGDCBMqXMiwghIbDCNKnEixosWLGDMyvGVMo8ePIEOKHDlwTTqSKFOqXKlRTKc0LGPKnBkTDAiaOHPqvFhhDYSdQFmiwjmUIqqHQZOuFPOPaUExEP9FbSpVodOBNtJEvSqwaEE9VhJWUEqWJtemZwtWSKuwwrY1FM+VnWuRqZirdv+NjVgB5sS14HiplStwL93DGA2vHbuYoGHHfSfKfWblnGLCCB8jDuqX4l7NekODBt3wrePQei1vXl1XrxjGTu9SVSsmDduEYgIXDi23AmbSrINb1byWINMKfW8jpJw5tdzewqOLFXj38e3OfE0P9F2YsUDM0sMb/+Ra/PRe2RJzC15oub349+NnH0wDpiLzhs8HYoe/cmrG8vIRFEIIWPyFBFx85cffggqFkE8+FOVWn0TeMWhhQWts8w+EE9134YcYIYFEgRQeCOJm+6G0BlwhHKThP0e02BQ4E54YFIlPzeTghgRt86JAlClnI4gQIkhdigYhMdAtSHA4ZFn+3eUfRUccVBtFesRBg0a3PJlSXiMhSdBPAm0jBTivoeYlXWIidJYeZAYYkRL8KPnacWsC1eZHV06khApGPgZcnirBZChTnU0Z4Z4F5SMFPNsRupOM+jEFEaMURbVnPtnEcVqaxklK06VyRvRjU13+EydBNQqUjwphdf8pW4Wi5pSGoYYKlKuQA90FRpxVJmSmChHFtlutIdk226G9UqUsUyetEWyztzxDUJMCnfSPFAIp0SmPu9FKnWvIgjShbcr+k66uoVp1m5MFIQGPFaeiNS6Aah5brke19btuVQ02lUaqAiKkRBzE4madnLzumxB2DStkrUAED0RpvGpk85dx+Dp8UbrY+fWvugrdgp22BSnxzzYqcPtPq7txhVekHmeUrr/j5jhfzguZCWl626U5VsQ1K+SXU51FTJ9BFV8bh6cRUlccqEVnKhBESEuUzsQCwQzztfPydFrVGsFkqUKrstv0QcE+yi/ZQD3T4i3nFoTyQFJko/FHg8L/zRLdayO0DDxQC5S23xoZGVFnXP9DoEEtQtDq4QPFwc8iiB9G+UFYYJHO5krcEbpA3CbsZuY0fd2oQGtgsQa8Cz1aeLKoF3TxQa3CTtDrZTaekBRxYH6QHkvWnpPuBKmsMkPLLPOP6cbvdDdD2ywvkeycR78Th9MKFKwSLg+k5EA/wQU8PM7/Mz6f2meUz/pHdLKyklj4iONBUkihAvTqd09++zSpUvy20QkCssMDMOhECZJEkEeBYyDpuwMAcbI+9flIdAVUQicOCAMkdEJ+BCGYo6CXvuRNUCbjM5MURLeyThyBHelgR/yUcA2E/GQGGVEO0U4oECRs4w7LWKEG/2GUD3awowdH2MY1rFeQZ3zLICVMmUQUxUMGdit//xCdiI4QrCp1QgkPOAj4fuYngRDvalaq4kS4lT8MFvAfKvvgQCQoxb2BBFMTnJ5BVti8O0hQZXQM5EHuQDg4DoSJQAsQHuEWODFuC4gEuUP4BELHgvgsixGZJEL8QkW/3a8gmGpjJUnnPCkE8Y/dEkiLZve2Zy2yVnpc0sCkmBA/SrKSQcwiIrcRgjisQXUYeWXNkEcRKQDyH0scZSpTdodsABMhmhzPyNr3A5INhGuIJF3olsHCB0gwf9ycIybpxMrrqdEiZyyIJLfFLQn6kZLciiIL4agEwtXrnCJ5Zf40af9KhYBPeAyJJkN2GD3/hQ+clPxHFE0oSSmogX8iqU0no2cyhVSyjQltp8HGWE6PTKtP+AxoICXITWViMotuC+lM/Jey0LlMoCmLw96OWUyVEoSYB6mgEsCISSG+CJE7bZlHBJpOm4JrZT0i3Tq3ZUhopnQhtzOpUU2FvxWSVKrgU1neIDpVkrA0eaPr4yBJh72mMnUhiIzmM8/51W6FjqQJ0aoUABqR9bnMU1LtKkGqtI0UulUgC8UfP7jKENHlVa8IqaBbg7hCfz6KHwdNakbWGlIu9jB5jV2IJOHhssPW0kX/KGoju+qj6u3SIHRKGEwRyxLTohZvovtTRw9CKZz/EkSYRq2e+qCpvEetdnX426RKizqSg0Fvnve0yGhZOxDbulUFhfNsJRVn1M1RxHfec5H+CutP5l7kVxLZBsKyWSaKkNeGAGyrRny4jWz81rsVoSzFJvI+FSTXIm1NFW49BiHnZiQEB6OqCWHEOu+qd7LpAAcSKIUjxSKEuvAdyS0gEIc4WVcis5yvXsGwXInc4hZrCEvAMByRDpNNsTWSb8luIQUIL2StazMxADkcOBkvCQzguPBGQqgfhFT0nPUBA8w+7GEQv3dx89HvP4iM2Pp8WMVLvsUb/Guziu13gtgdCIdf1qUJVzghOo7wQYr0D7ggqHX5MJKRYNc6JMy2/8xiDgoX54kRlh5YjXfG7xH4EWe6dDGJb+4zULi4jPMKetB7znN2D72SByHhgYwuSz6wcIcjuDjSOMFCCPRwZEwzJMsdkpsSiBsRUifE1J4eyNYsnWqNoBpIC4EABKwHAVBbhHK2ZrSs9QDCVu8EAnqIka+BUutRD1snzwC2BY6NbDBMmtk5SbahoY2SZzxDD8um9kz0oIfWaVsmsjbrt1ECp39Ym9fjJsm59XDtZD873SBht7Xn3W4LvBreobZ2Oq7QARIQgwSguMbW8J2RdS/BCCPQhxsakAlzmCMSfcg1wRHCbW6/QBZZ+McWthCPeIwhEuH4BywmXpEBhWAXv//wxkC20IgwEGQKHTCjRO79jzFkpJqhxflAaO6RMIMklhdZBhGWIYM2EEMg+0h6PAQyiX9kIhwxKADJI6IGNWjABBtwwD+84YV9bMHlAglDI8Jxj1/weeoK4YcaiNCNLxhBII/g+EAmMYkwZOIexQgj2hOiBn5wghC9qIML/pEFr9P98PFwQxCKIfW9I+QOD+BEBDjwC8E7QB9fP3wY9oH3IrzA8QiBAyx8oItu9OIXRmDC5b8ehjBsofPjSAboQ18OQpzBBG0gQB2YgIYsuMEL+oiFA8ZhCwnIfvYGOUUeuCAALjSDA23YgO5l4QAmGEECEnCBKGKOfIPAQhonyMX/CZzPgVX0wg50+AIKRCEKFNABDt03CBy+8I/wn4APHEAEC97hBPSjAAXUQAnxl3wdYAcnIAD/IAAIeALSAAxO4ATUIA1tAH8DSBCncAo44AShwAYcKAB8sAcIIA17gH/HV4EDcYFa8AVOsAf/wHzNxwfM5wN9YIIFgYIuIILSkIMssAd7gAh5QIE0eIKnoAUusIECEQqhwAU/GITJN4SiwAUCcQYCwAblwIQHcQpwkAwoIBCv8AoCwAFAaIVCmAx0wAYC4IVcMHJiWIOnkAxOYIZmKAIsQQGgcGwX2AHScIYC4ApreIWn0AF7cIZCEIYx0QOtdoehIAA+gAF96Icd/8B8aqgTdYhp3PAPIiAActiICQELeTATkVgQk4hphKgSjIgQp1AWpygQo2ghF6iJCVGJqpgT6rCJFEAXpwCLNrKKSXEFO4GLkqKLLEEGCxGKrhhprQiMjeiLQEGMOqGM/JGK/1AF/wCN0ygQ3HCL/4CMMTGDCsGNKUEKCwGOwXGB5FiO1HiNsRgc3hgSNWAj5QgHcGCO5SgQsKCNZcEO0ROPFxiP8IgB/ggLAOmPGNAHtQgKzLgTGUATzsgf8LiPcIABnzgQAJkBd6AOSyCMA4EBvKgTs4gYC4mK+8iIESkQ3EgGD8CNq7iOQ1KKCtGO47iPAFkQKikQ6lCLfVCP1P94gnNRAxgZE+I4jg8JkDMpkQPBjbCAAchYhxQwkjRRi7UjegcxlEV5lPUojQphiEDBlCGRCNkoHfHYlQmxkTIJkPZ4EGUpET15ED+pPdwolSIHkEfZihVBAWLpEWawEG5ZNUH5DzM5g0IJl0i5Jnn5JKLXBzcJC4b5l4mJlHIZHe5AEfbokhZCgQ8JkRB5mP+ojyRhc74GB9LYkPAIf425EqCQk4chmWtyilaZEwe5EHVZENpomslHKB9pIWSwlsVYEAvJlaizmrkZHksgEoP5mzvhBwPBmwXhB8ZJnBMEAxjRB2fJnLNHAVg5EK3ZiB15EI8JjxRxishJcq9pgbn/yYtamZslMATSSRBkAApp+ZtwEJz/4AHpKRDXqYnhmZ4LVI3oWYx3eRDtaYVlyZLzWYGE+JrwiRAC6ngJyhAL2ojt2WtWOJIHKhDuoHcH0aDdl50DOnuymRDRSZ8KUZ/fhpsTgZoyqUYdShH9KREkuqEDcZ/HyRApSjYfmhAm+hEYOhC1aRA7Wi49qokzqhRO6aJEWqIL4QcY8Ji18qNW6JvvIaIg4Q7l6TBBGh0wWhDuUENi2Glw46QOc6VDUqVJwaQjYQiS4qV0UaMIMQTXMAeikqOoOKBXcKMxUYvLyRBkWkVTqhLf2Wp5WqQj0afpiQ9GaoVksKdguYZqCqiMUjpVcJoUiBo9Q8oayJiQ58QNExoc1QmbEKpXlSiozSgQdPqbWjpVaJqRmxGRnQCma9gHndqo+PSnsDqr4zapAkEKj0qDGECNkRqEi8qElhpSAQEAIfkEBQQA/wAsAAAAAKYA8AAACP8A/wkcSLCgwYMIEypcyPBcOiwMI0qcSLGixYsYL547wiujx48gQ4r0KMZChZEoU6pcWbECmCMsY8qcmVIMFjA0c+rcGVGMMDE8gwZFtbPCLQsI1wldKtHGP6cGgQ60IQaqQqv/gDpNg5Wg1H9EKyBZg/Ac07MoT2YdqDZh24RmB4oBhzPuQLtoz35FubfgyTQRzbq08s+sYYJ48ypeeLJC375u/wFm2DgfksQVzrVtm3ixZzFSgb79CvlfhZOly1p5VtjgYc+wKYtxXHC2adECT6OWaBScVMxqBccejlC0bYObJU+sEEIJwcwC7cbtTPxzW9K5/TpOkxq5kmPPTUf/zw69unm2EXenTwNucuTMp8/Lr017IOBb7hnrIazQ7tv5I3U3kYAD6RECWbUhJBaCC2kmHoAi5aMTFmtAxCBjc+Ek0WsQdogETBLyBoEVBHZoIkL5hIDEcvkYcyJTJV4UAkF66BEiQisCdpoVELzoI0JYzEjQMxUKBNNASDjHFhi+/ShUfiBB9A8EQAEFZUJpVLDGNk7ydGWMFFkZEZdiWPFDl15mdaVIYiKUDkH5MMkdmjyRtiZCaYDBIGsH3WnQEfm8QWdQgInhJ0ap3YJjHGuAOahITmlln6MHtbnQEUookY2Gxz26kqGgKicQaCClgV9CGv7jXDZy3fbgq55+/zTZl4cStKJXAulxkKK5/rOGplakWp9t18WaEXYFQTUnRXkiOdCbBiWpwq0JrpWdsRkBVuio1UoFWI8FTWaor7r+c8SR4N4xkBJSqMBWafVxi61EvEo2rpjLEtTVQhdeKFCQ2yjBD6t+ZVclbcdR6mmh7o2rpr1ZQbYil3JJBQa0Uh50R7tStBTevMxaa9+kCZW7Vn4mF4SpFPAwFnFjs8UMMkP7OlylDVB+JSSup/7DZ0EUC+xuva0iN7NHynqlbVZUQQmucqYypETAKgi6XF//Hb3QV0s7jNDPRDN0xDYq6KEweWcvTFDXFqUBWKoLbRNHHBbt1anWNI9c0NPQGv/0bUSZqkAx3jPtW1DfeE4Gd0JK3KECWYuHSXhObv8TNkIduysQ4pPnlLJCYCiqIdzqEhTHMiqA07lQb+5MoUEHTikQBPV2LFDpAp0Oj5I7C1Tr6iz5K+XTCDm3zD8tJ6Sw4cAj5C+cAm1zBOcJSdEuwQcR3zxDGUt0pELbQBA7jQZZD4/t23uWj3NK/rz5Qc4lT1Dv6a8E6EFJXqPqAysq+v0/b5KS9dTQssF9hHn1O8j/MqWETnSCSxm4BSps4L6CWE8F2UBfPm6UwGxJZEUMnNo2HsiOIdjghAP53z8uSLcO0kSFILyDEh7wj2tMrRPs8AAM9HALqMBtaizL3T//ltHCfxjQhSlxjvUad8MRsmMM7DgXD/+EBDVg73gRORQCgUe/6KmqY0uUIRLGCKgodmKGnSiIHgIGjyIKBH1AC1dxEninsREkU0ts4Bj/8aEjOPAfd1AX+gIWhzZKRIYC4VVptri67g1EkHiUQiAfqCob6k9JgSSIFATGKiyGTC5WSZvaWMPBO8pwYyuUpLpwd7uDmM+NbXsKEidzuYKUjl2BtN4bpbAM61kvkKxkF/KUhESKPG8ijVth44BJkOP1EpiZJAsW8iEFWBrEOaycY/3GYBEGrhCQAbuDM23HzIGAAQxSyIFC4FjMhUStIMS8JjZluA0b6hKaBNkGa+JQ/0HGlUxvzetiPhl3SkkK5AGoLOe6zqW6doLkckli3CaNp0vrLWMZgUzmI6sZz1K5sJYLCSRCASkQDVw0m29E3hu62NEw5Wt7l0NfNie6QkFe9KIaY5f8LnLLtXkNpgzB3RIBaVOculJT7kJpKydCrd851Jsk5aUnr/kPFVjTIkoV5bxudcR1yfAaq+QlSQ0SsCASBKQGQWU7VTgQRxpRnplapULhKTfNOZQpjUOoKtXVVVVV9aoFguddI+JWwW4ykxm15UB8uVOJtHSwFwnjEDO5Lk1KgR92BSQ7NQZZhlCreMus6Tr/OqbKfrOzGInrxjYrzFQir6Et1Z7YUBtHef+qC6MIEeRlk6fU4vWWtnFTFTY3e7vGbRKDiw2qQlYkUOAKBAnb4BJlO6quZBpyIZFzLkMk9KGBbGNFuvSiQFqLx8aeNrBGAp92/wEGcHGQS33163idEwcV4O6xx1yvRbq7kEyRVqNKjAg7+6nfPykkrioI73YV0j20Yiu7Ifnsuqb2j/qSdby/zWL68sHWhdwCwgcJ2DayAVjHxrfAE6FYdKuqpBNHhMAonsi5kNCuj5RybemDSYcjAuK2zigO4LixswYaY5VA4Bl6yIYKd1zkg/SYXh/WQxxkW5Fb9MyFzXVwlf3niIQ01z7v9J2Y5Ui4wmp5y/+wQmHZyxBeLS3/apc789HkDOVbQCAOT8bS2uicPpwoilfnZG+ez6qoNfBHJFeqHBI/zGacnNPRgW6zopSQX48mErU9GvRArPxhfiaEz9pdwwZ9FaJpivofEhIyQdZAFiQ0tCCVBlKTMcJhQNLQIqoerIRFciR+7HrWTK3IZ8/FR2syebbA9p6ENJrsoNwvDr+GXrNRkg8ElXjaLMGCto+AFGznBCJCUkKuvU2+jyCZNXf4HLlZguR/rHHdH6GyQcB1BCzIWyAE1rTsyP0McFlA3fBOSb/d3W2L3DvgBXkGa06NcJYcOXowbjhIHi5fiRtZICE4tsUxonAjAXzjHqG4BagH8pBj3MUl/69Ix8315ZRXBALgeqzLDd5xPRR85hOBucJrpPCFrxnnCNFDz/UAAZ7D/OZAX4iBhH7uZ6QjHQqXedILEoKqh6BGMKCHLBwwAjSQ4RswQEjLWfLxf3ATIWcSyNmFEnGMXJQIF33ALuowAn24YR+Z+MYBRsAIIkz9IGoIPD/4sYxyMEEf+9hCPBoRDw80IBxTEAE//l4QfgReDRqQwS+8kfgtbKERYZhEGDIB+TxMnvICubwaiNCGEWTBC1vYxz7C8I9JTKIRpL9HAVBP1Af4nhkb+AcaXr8P0Nte9Li/hxFuTXkMwAEO9OjGBoxgCzQ8QvHHt/3o7xEEcfD+FODfBf8hevEPFzDhH7DPvujdEIRilIH3z4eDInTxj1/UwQUOyMLsjx+GLcSgGEUgC993CnDgA7rQDW1AANSXf1sQBmEQD/vwf0VgC3UwgKcgBIRACM2wCvXwC0bgALHgBm6gD7HgAONgCxKQDLz3DwRICVzwD1zQDBywCnZQD3VgBLJgBHUgAS7gAqLQASvIgh0gDSeQCycQgzP4DnawAV+AAk6IAnQAB0FIgPUADEV4AqHwDxyACO/gBE5AB3SAAk5ACUHIgqeAAXawBwKwhgLAB6EgDcAADF6YC20ghVMIfvXgBKEgAK/ABgLABUVIhHzAAX1QhmZ4ClogCk6wB3zABWv/yAWNKAA+oIKGCAfglwwuIA1vKA2cuAd7wAKUYIeGCH6ngImh8AqNyAV7KASiaIgsaInJIAqnKABn0Ie+gAEpsQTkRoodIApc4Ie1+Aoi4IoFQYrigAJrGIx5gBLqEHDGiALA+Arl0IogkUbwZox2wAZs8AocQI0ggQ8HoYuzRooE6ARscAZsUIjEaBDg9w9wIA2v8ArLuD3cQAo1cCKnIBBwwALSGBTeKBRSmI/5+COI0I3bUwU+MpDuiAGIMIxCoY6LwQ0KeR4T6Y4OyRL6kxAQqV0V+Y9CQQo6UQWJcBAg2Vm4OG0VuY4xxg0AkpIqeRAuGYQsORAzyZLtOBAx/4kWzcgT95gX5PiT4IcBS4ABGAALA/F8QtEDDkWOlgh+TQl+FHANoAAHsEAB/0AG/wALfTCTO4GVsVGSS8GUpBh/RAlIzmeJ7ggH6riTOoEBbIkWYBmWltiUz1eUsGCUAnEF19AJV/APuNgHsCCFCKmPg0knhZkQcckTAvmTcECUeCkQENkD+NCXd+l8LGgQ4qg1c3AW+fiUzweYCrEEZKAOoNAHfeB8MbmRKuEOC6GaxmKHZPmYGvkPpGmasGCZOQmZaNlsduiUjSkQsqmRd3mXHhmOrpkRVtlBYxmcB1GIdwmYxJmbEmeTVAmZzAmcwzmcGCCdMqFxE2EGg/KcWv/5D7Zpm88JnUiJFmlnEMUJMgRol9kJmPKpndt5mUFYl3Y5n7eJmgKpEicpEaAwE5vZIZ3ZmfH3fO1YkdxJEf85jgTRm/aJJlwZKxP6kj5CAQ0aE+AJbwE6BCARoIrRk9PWnhghooOVmQsRdha6ogpBBhnAohjRlxZRoai3oSvKmjCaEJ2QoQZho8QIAyiao34JA2qgj0JaEDJ6pMGJAT5KeVIIngt6BTy6ggo5oEc6EFNaEGQAB03qiiS6oiBKjF9aEN54nEmXpFfqmio6EKDwW2N6pXBqoWhqEGsKbG9KoxGxBCOZEGEKPHhaEW/6D/Y4o6j1pw/5EYZqLF2qE+3meZ0EkZj1s6Aq4QHNlqgJYanVcZpx6kKYCiAjWacd0qnEKKrN46EIF6gHsaiTQ6rmcQUZlmyn4KgEIakJdJg7YaUJsZsOVaG0+iOyOh8e2assQaImuhOsmhNVcJOeAQqQSqa5OKcIUYjCCjxmOqvFGhR7ClnXmqOdmqUg4QcU0ayoZ40Bd6wygQF9ql3QuqmLMa2G2Am2KqTV2jnckK7D4a6rk5wKIa6LAY605ZVoga+G6K8F8aKdhao5Ma939auKUQJByq7Nk60QWxDbSoz2Cpws+rBCSo3eCqPx+pIYoJQCYa7GEhAAIfkEBQQA/wAsAQAAAIoA8AAACP8A/wkcSLCgwYMIEypcyFBMPggMI0qcSLGixYsLK1iwgbGjx48gQ6YxFrKkyZMoK+j5gbKly5cRz+W7BbOmTZgaxdzciZEjz3+owJA06OxnyTQTfRLUaVEnU6VMUf1rh6qCwApI1hisUNSo14JM/4mxGlYi0oLnDJ6rYIVGQasH4X6VqFRiBaZ3xYqFKzch3LNoCa69BQ5v37lGnR4WqHPxVsYxQ/gTmPbf2n9wK2NGLJFmRceP/UJmWGEbS4KgOd8Uo3hzhdSoxQBW+BocL7WUB2pWXZNva7mHXwuc7ReMFTG7UW/mvbNxXL1vhRNHWGHNUN2CKcNmLhDiT+esSVf/UHI6YVqrybm75Dswr8E0TMtSFwNu+tv26hFqbQlbj8AQntEGgRUUpZffP/vdFMJAC66RoF8V5JNDTAd6lc4/6YAx0DYIJoiEeFY8U+GIDxaUT0Ef+pVGfSO2WBAWITyDxT9IKHHQEdBhpgeBLo44I0HphLAghxlhVaJZPdqk4UBhLUkQjrFZ4V2SFcFAkH0UpYiQfAilWAFh4VFZkU4ccXkSU2lgecdwYoTgiJgg2eAURRD8qBCaWA50ixjbLAhnU0vJCZNnThr0zIpOmvlnQezoRZwYNsAXUlh5nvhPPs8U5t6iC80I36c5QlbXmJJGpMQRSJCUF1mhcmqQmUjl/znRhc/4V6hAIgp0KjjlQRbfVaElmSZjkjoVXphLLSTGlP9scyIEEOSK4j/geLYpZndd62qgYgEWa0EcXWjpQUHmSiSGB22zjRLg6JUtZmNh25hV2rqooZmQ/urtkwr5SeNBIcx4hxLbxHEddIrmmHCFSOm070HEcWijfwXdAsEa4yakhBLZUMxkq/e5eKRe8X07mqAJSTsagv4eNLAU2QT4nGJjUSomlmgm+4+sjLGGlMcE2airElLw2BB727VYJpMNF8sRzx//c+tBSiAhxcj4QVbvtv88vRSWFy7E7EFIbJPp2M9ttjDXUP+jsp4CgYF2QUpgyuJESf9pskFh//8zN9xSA021Hvm8cRG9XO/ckeA00dQy1SFIMWHiBRWKNUO1Cq7QWY8bJIWNM6zxN+UmdV7QWRCci5AUSCCRDeknjb2GnQTRfstZUgTt+RFStAv7SbTTjtCSWEiR++q5Z6P67wg1qlCAwiuEth5Qer7NEdlU7+fUzFOUcUHVgyGjQD++PRDrHHcPU/UCcbim1AheetDxxv8Th9HRq3+SjXdIsY0H/yBcPvInkPqpYHn6Gwj7OkIkJdzhgdcIAUduMQQs5KMHA3nfP4wXB3j4L4GdkQiqzuXAjZ3KP6qQhDOekY9OGIRoaoAHCFGiOgca74EDc6EzlDELZ9jgFn37B9H//qGC182wItHTkq6EuEEcEoxDMECFD2/xQ4L07x/wiMMRKaK5F9qIfxu7g7rUdYQe9CAfSMBg2PonhQ4C6k/fg0CAZEaQ1nmRQ9t44Ma20Ql1dYJgf7zGhoy3jGyo4CDLKAiHDjWcI35IiQMxIcFuKEb+PUAJl/zHmt43xCxWRGal4pRn6KgQSW5sg8tYhhQSebxNanCDNoKH70TINMrtDSFC4+QTH/C+VKbSeFLIodCEuA0pHNIjskHWokhZkNwdD5Z7dOAV/6HKVd7wCD/CphBnOb+FDKtH5htI2+hmwgziMJj1S+Qw5bjBkb2SIeM8EDNNdUpN6vEaNlIlDu/w/6Fb+BMM4HDSMwnyOYSICD5rg9MCNWbCYGryi9S8wzI0+Aya6IGbCnnne1w1neUNk5y9ZGUBJ+rQ3CFhQanaECcvEkrKvU+jQzPhAxOJyom+VFfbwAKvrPiReHKHZwMNmkw3icrcOZCJQ4QZ9xbSytMllGEMCaoQJflAamrAppo8X+7iYMQthuR9zyxhGPu3jKtGMpIOVAFGPxIp5n2Ubs2KZkgT+cp6qiB3S/UcTDn1vYFcLl3RFMgDpRrXDcowJOHc1kJxGUaC2bN+GRya/bqaUa8qkokLkWQeqalKgwxMICrQomVv5JE1fa6SM3XoR09LRCsQtpkMmadiTfW5U/8O9qbnM+0xR+uSYOayqlMlaO7UQNm4ueytA4Ek7DxGJIk1k2hCQycic3eH0EqEtbwViHKHCV1znk+4AjlsVnGpEATmFYRCy6MGo7vBre6WIkfNrnYNsq5Irgm5RFuTGmYg2IT0tY7yve4rX2YjtdY1wP8Yg0LkJpCMLVZjzjwsAhPyzi5atnrK9aID4/DeDS4xIqZz0ehmRVr6IlVo2RBtLsFHkAmT7r8YseNl7So05CbExYmD8f4ktlscI7gl6ipgV338ydHK1iBHyAeO+GGFDOvuXxPxqf6mJiQEZcPJByEg80p05IqA4cvpyMcMtEwRKVPpvBbxp0CO8FELE4T/JmmYI1LmKJAuJ8nOE1HzP6zQsgCheZRXOt22lkToLxv60F+OrZoBOuLOmLlHtyh05RBt6Od5JgRrvUjjpoPnEdmZ0nnVc0oHAi2M3A7Q3Wv0QBINPz3pmc8EQTNvsaAVCxJkZPvJB4wd1OA4nIjM+vkxRo4ApU5keiI6DvCD/4EjYuPoDoIUdkSW7b3qxQHLEvkvtRGs5DXzQ9o7sZSu23dscLtkXFJwobkV5C8pAHvdF3lclf8RAqPBGybPyBUWtk2RxK47HdJCQq/ubRBZE8R8z4iWYIPoNpD4W9j5xpUFCI5vafGa4i6JuEA64WaMe6TUbrOxx0EyJT1MfOQn/0n4QAaI8thN6eQtL4kevJMOkcfcIhqnN7ZvPhGFNzjEPO/3k4PuEaDBnOgX8fk/bI10jKjspE2nk3eAZvOoE0QPQsJ6CLB+mhAcveMKATtC/HOagQdQwQshO3eI4MtUsr3ty3jAA6yeEH6owe78sPvd7453atL9IHrn+975sQwZFKAA+Pj23w2ihsHr/QGucEAM7jGFUhRAB4lfvGDvIHfOy30XRoiFG/axhS2wQgfhmIII5r54OGAADq53fR7qoI99xCMejYiHKcKQiXCEgxgYWPwp4HCK4Z8iDxuYwCNKT/p/TGIS8ej9FEgg/OIPHxa+qAMasuCFfeyjEc9/fv8jeh+EMvyd+MOHwy44YAQmoMEbXthCPMI/iTA0IhwxoD7drQ97E/jiFy7ABCMQf2FAf5PQCFMQBA5wCnSHfqcACxFgAl9QBwHIffMXfmGwDzFQDHhgflZnfaeQDBEQAW3wC3UgAQ6QBftQgPW3BVNQDEUwDuKwf+kHC2cQgW1AAO3nABNAeluwD1nAgbYgATNIg9wAB1xwBmzQDKuwARPoAGgwAbGABg4whC4gCnBQfXDQC3xwAnwgAL7AAW3QC19QDwRAAKKQhqLwBZpXfNwgAk6QC3L4D1zAAYjAAu9gB3RAByiAAtSgBW1YfHCwAf/QhXzAB1wQCnsgDU7gBNT/QA1O8A5ZKHzcUHwdYAcnIABsoIlccALSAAyguAdckAya9w8OeAob4ASIoImbmIheyAUCQA8WwYAUB4KnQAAoAAzSEAq82ItcsAqwcBEZgHHWV4laIAp8oIjSIA17EAqIIAKT2BHccG8gyA3JgAJc8ApJqIRnIAIYwQ0l4HH8F4IowAabiAtncAYvQIsXEY4FcQqgUAXSZosdUI4C8Aro6AvBhxJLEIzCVomnwA3c0AF0sIlngI7e6BJXoB6kwA2k8BPF+A/iQAevIADpuI4fsQQJwY6IwYBZGI07MXzTKA5OYI644AMgeRGnsJAIwZKIUQWnUAMDMY03AYICQZJs/5COfWATsKCRCDZ8AwEH75CTeVCKG/mO7/AKPsCRHkEBYiKTnDGU+xgSKTkXD9kjQiCLRikRWZgMTLmVCAGUYDkRVUk5ZWkQNHkTaZkfZHASa+kVFOCPA1F8I3KWnLIE+EAQFKAOpvgPXxlgf6mSxQeTfYAPbuiXgigQwygQdmkScNCWCmElHhGYBQGVk2mL/NcDZIB+AHkK8kgQjfkTkimNIYmZtrgEnQALgkh878iATqkaPlkTlHmUc2l8ldiZ6YcB6nANPdAHsBCMr0eXHBmMoEBwpumG/Od6/+CPsHAFJZABxbmcsPB6GECXByGXvwNAFhGN42h814cQoEAGvf/ZB30ACtNpnddpFC4ZEYnwD5YJE8EHe6YIgq6HnQYBCkvQB1egDr8ZnK7iAfYpm0GJfsoZEbBgnr8JC7BnBi0HkrY4lQqRoOSZoH3JHKE5EYnwliBBi/SpEL7pm78Jor/JoMwxmxQhkDYBk1+5k7AgoiH6oX1QnR9xoQSxnhWhoZzhkdI5oSGaoC0qojTKEEE6Q7Dnoz7qohigoCcRoBdxla4Ce3CQoBgwpdNJfENqFLFZESTKHUDJmuxooiExBDtxpTXxmTA5EJ85lmq6RWRKd1s6EIuZngbRpvDmjgjhDms6ED2QpSHRnjwHoQvxpnk6qAlRAmIqpmGZp69JqAf/EY07yagGMQR4OqhmIKj/sJM09Q9DQKdN96aWyqiTOhCLCqkH0QMyOqhMuqaPOqekShCh2pKt+qpGGaB8am442qqqIaugmQGACpbReRC6OnJOehK16lWfehLviatGOawvUay8caw3EazKehCjOa3W2hGpahDS+hJgeq0BBgO9aqEwwakmoZ28YaY20Qe3GhLu8ADQ+mNzAG7rKqAMMa+ukpb2Cjt90An5OlrvyhnJOot+OSI2ehAY0K8TQQG/GqEzlK354QfeGrECEbBHhLAdEW0MAQvMekT/ChJw4KwFAQejKrEzRAEUCxMO+zsW+xMpewoYq6Y9kKYGkbIusrEHTVGwP0GuLlIFC9siZBCnBRGuYMkNoGCzrapuBYFBi7KqCCG0nIGdcGCnzOO0mkezeYqzAmG1Y+mnhIq1VFuK8ciqJEuo3UqoZIC1YhIQACH5BAUEAP8ALAAAAACLAPAAAAj/AP8JHEiwoMGDCBMqXMhQoBhjYMQ0nEixosWLGDMKPCfGQgWNIEOKHJmxghgQzkiqXMlypJh0WFrKnElT4TksHmrq3Nny3DljaXgKtYFKaEkbFlB9NMp0oUQbNhhKLBh14NSgDv8VJVhBj6OBKZ0tbUp24FiuFcdi/Xj24zkk8gieQzi3bMuz/6Z+FLNUIt6EY6cOPMf2X4VzViD882m3rGC+Zk32nfjXIGGOVgQfXtxYI9aKevOCnIyQLYQ3cit35smWr0TBDCuoXVhhjTG0dVfb9WsQtsHZgM8pObZ46eHjAlXrZim5t+HnfwP75lrBCi+zdS+7XW5U8+upoZMr/y9Y4Vbmhbm56wSftqFsrxPTL0/Hc/o/PQWfYU1jXzySNQkRxpl6RimXD0FYhCBQOhCkoZpsidk0HoFZkXWgQBeWloYVn1HoIUNH0FbBaR+G1GFLa6yBn0BHIEFZbbeVuJpiAyloUExrZAjgNtscJJsSP8gIkhgnZgQggP/QaNBnzwjkolWGmWSdkBcFSVCRNYGh5G/lnUelRUH1J5MYvm2ZHF/wfYkRVkT+gyVJZLpXwX9iqjlQhhXmSRGSDQnW5EF6kFndM5DZOVFUcQoU1JshCQYBGASFqGgFaYDDH5SGImSjopwOxKhIkCJ0ixgkijZhprC12WFUnwrU40GKMf/4zy0ChXofQflEZBtsp9apnq9uItTqP7YecQSA6TxDH0E8bpMPf0A6pxCwBPLHH5FtCtbhm7QO9MyK/yBxYDrgGrRGUFZEZJJoaLX7Zbd5XRqvomxiiuFEkt4CgaROCqTEuWCA81u74aFa5IlYPqkQFjEpauuNYoTwlbQU26nqvKJVlRe1COlRLkJKYJHGf+QZVqhoJ2v8pcpLyitvRX8W9KpAdxwBqRUxl1wZxzK+RhK8syYU0YbXlWxWpha99nJ+DN2yH9AFkfmMFX2avC7SB/G8rKgPP0zQqGLYFhu7WF9kZtNnH+T0P9FS5nPZeoJ6K0OyRmjRqU1tiWdF+G3/OtEt4CohRUIh6BECOFDDzVLD+BIUB0HLPP7PGjEhQbXiJG0tUMOMC4SsQUoMJMXoB+UTAhZSWID5SpvyeZDf/4SgROieu1pQPjHNkMOVYFIJu0KuL6S5QL/fnk+O2agoUNqrsyOqQvw2VC7tBh3/zzYCx/7P8KuDdODe/uL6T8NgkIuQ9VJYYWPx3bc0+PZghIDEEfno4cEtNuhxjUHO/hOH6hrhWaaiVxDBSeEOWADDLZ6RD2OtIQQegAES9jeQZUghdNlQ2EC41z7eZYR2UtgGFvB3C8D9gx0ecEc+lPAAEC7Dfyro4EW8Fi6KjO6A+fAAf6JSgS7MIR3G6sQd//4hhcdlI4YybMkQCTI7wd1hdHfoRAhuAakKpMIZqMBCPih4QxVkI4kXOZ1BNFhAf41uGU+8wzaMBUEb3OIIQnzi++AhOYYMi0DBMwgN/0HAfyxxIDwyIxrvcAclNKsTJYAjIYk4R4K8TyCP7JYA7YSkPoKsiUqwoAUXeYcHsG2Ii7QgDCGpkJiFyYNqKlIeF9LEQg5uGRY8IM3+AUs/MlIK/PgiQ8BHkEmuJnEWwaQSQgnL0W2DkLAs5OwEooLsWcQGvlTPHf/4x+u1kpDYhOUyxJUPJHQCd2L8Bx0JUs2ERHM5n7kjQrYhzEIWkohoxEI65ukBCFCRiPAAmVOCJf+kPKZhbTKjiCGXSTtCUpBtIQCDB8CQhoYSMRvlZMjHwHiQiDYxfAccph/VaCOH/gMcdcxImwwFTIzc8J2LJOIdXvgqj4LjcrZMWtmw9MiGGBCKKV3pC9FYq6DcAhzUW0hE+Yk0gPZrqAm56QWxqdNBDjFktNKDM0VKVDv9kyFIFd0N3/eAJyZTdE/KBwCJWJHonXN1o4vDDWn2VX+p0V+r7N3qZpYQi4ZOcHFYhidTastl/gNnFLVI52qYVEBiconYZNtA/Hq4kga2IjMLagEx6UdtVtOvSoAp+x47xutVtLBQPKBOJyuQOMQIIVmFGy9tKLPZZbSytWRi6O6ggjX/lFCfnNXIHykLyheS0q//yIYlNeJYQyHhVYY8CPUuulHfOpJ2cUAibg8yXIrSlW01nd0fpeBct9KOHzPIbUiuu1jZDkSOMR2cRv+hApgaJLUGKW77ZvZI5m6Ur2yjXnuxGj7xFqS6TLQlUtcrhXzW6GxBha86A1vTAl5wlPD1b0XIWJAGg5J2SlBDeBnS4JxJGCQX1C9QBYtKznr4IsCNYYPL+GGSSPZ6r5KCLhXCzsfuESMuorCrFBaHDVNkoopjh3wxAr4WDSQbMCVvpBJCqwVzlnP/PcKrVPBiz15kyJylFQRO/I98XEgJ2VBy7XI7WJUAzWM2ksIMhsvBgWCZ/6JgiLOc5byQ2/rLEWVWW9Oq2sE5+/nPN7bzXzdV0kW1qltvlhGtBK1HQMc5vnYOGPMUBbQmP69s91x0CYfsaEgPRKp75rObBWLUokJK0FgGtKcx5Igb2xFoTqYSpFw9EAgoZtZ0/hq8/kXrFg8EC0gC0Pduh5CYdE6LR/roan2tE/oRhB8WcTazEaJjwna5yxnC3rQtFKID4dd7225IAwkCDjGHWyR9NNZAjhAHAJ97JV5e91TfXZMErXus9KaJxwjSibjmWyXKEgh+3rBZif6bIQEfiAWAvG0uNyRWYMgZjZ6hJD10YiSTzveWCUK5g9PkGTnbBsM9LhJbEwTfJP9XycY3iPKUj+RbBAnBsl2eEZjfyUo0J4mZLODwnJvNTFX2OUYgUC49nFboIFn55vyNdIp4eBsFb/rDWSz1mudMDy2vutPLJXOt1/x2Ufc6oGB3DZzLZAwCQTtBgMzwj438H2bXzTKIQJAH8CPCYi+IGqBdwXnn3SBqCDw/Av8PNUCuu3/XOz8WL/jBD76CiT9IVyf/gMpXvpMCAcdBIy8QOMABAxjwvOhHDwdYfIPzBDmF6lcPh9WfAg5lIEEZ6KEO1AvE9biHgzhk4YAYTOEf6tDBCKqA+tbj/vVaMEIW3LCPLTSCFZEIxxR4AIfEV4H1rM+DEbyxj3jE4x9hmET/GDIRjnCMIPGuN/4p6LGBCTxiC1tofvjFT/4pEOPv6l89LHxRBzRkwQtesA+NMAkEOAmNQH4xUAZ5d3zcsAscYARM4AD/twXxUIDi1wjhEAMOsIC5xwm+QABGYAsjEIAVaIHxMAVBUASnIHbHBwcRYAIbYAQuwASx4AYDWIBhsA8xUAx4IA4cuHodEAERsAq/UAcz+H/zFwZbMAXFUAS24IMsqHrccAqwcAYvuAogGIE1CH/7kAVogAe2IAFQGIWnwA1wEApnwAbN4AO98AUEwARoMAIjgAZMYAsu4AIoMIZkCAe9wAcnwAdc0AwcsAq9sAH1UA+ikIgogAJfsIIJ/7EEoJBzrpcMTpALlsgHgsgBLPAOdmAHdEAHKEANlBB5q1cFcPAF/+CHgMgFobAH0gAMTuAE1AAMLFB96Od64mAHeyAAbMCLAtCK0hCMJ8AFyWARGEByrscN3CACTrCLbNCLrPiHXMAG9HARtnhwycgNySAKwAAMexAK4AiOXLAKxXgRpBCJB6eM1zeFHeACe8AFe+CK38gFeeCIGYGOy0EKnSGFZcgN4uACaMiLZzCQ5dBB9tgY/Kh6/yAKofAKAvAKhDCQfUBRB8kUrTeFCkkADfmQEZkHFUEGCoGPTFGRq1EF6uiIvxAKzziQvkCSnIeRjngKWtCQEHkGE2l7Bf8xhcQnEMkQCg+JC0KwkzKUCLqhjAPBDR2gkmdgAtdoJ/ooJCtYhgSRlGxwBtWINEKZEC4pFEZpEOLQkD6Akwbhkmf4Ch0glg1xhi8QErDQFE9ZFksQEqYoBFtJEbXXYhWJAVeQlQqxgk2JdJ6UED0wEHVZly0Bkjvxlk1RkXxZFtxAASDRmGVBfKBQAseIkQLBDUepmSLZeU3xl5mimWV4Cn2QAaDweibZj5qpmQRxlzLRmV9imKk3msqoehQAChgwmrTJmgfRB8fIlRhhBhNxBRihkAuxeso4hbUJB5EYeup3ewkBCsRJEog5EjXwD4pJE9WXjP+wmqp3kbr5nf//kAHECQugZ56hF3pRiRCg2Ri/WROiN5a3p3rXl4yv957/UAIZMBCwAAt94JueVxPLpnYMsQD/0J4EkZ0YcY3vGaDbaXwweQoY0J8FQZzqQAH/2Qf96Z/GCSghEXYiUQPXuRKv13nX+J3f+XkYcJMGcQU9AAr+2Z//mZuSSRDTeRElwJ5tGRL6OKI1EZPph6AF8Z89cAUxCgtCSnIYCZOflxD/uaEbOqFIKpstsZpYg6Kqh5//MJEamqFQCqVJSnOsd4wbqqEy+qRQqqHOWRYw0D7EJ6VmiqZmGqWtRxJaOhPCSSF+KaWwcAVzSqdUShFxKRKwSRBhqhv3aZ4q6px1/4qW/2CPddqh10cTbXoQeToQkJlbjVmjKnGoDHGpFpET4UYBg+moFFGoIOGjQrejaWmqFjEHjnqnqeeq/wADoFCptKoQQ5Crj3oQoFCavEoQGkpWAoEBoIp6xxqsDXGjAlGdykoQwqkOnvp3sjoQ+/msxYcR1Rqs14CqiceiBOEOFXZugSoSzlMRpUqr3ooBPTCtYsesBQEKg2qq1xqSLaagC1ED+LoQvOmo7hpu+6oT/ZqvHlKuCDGwFOEO3oqtPPGvFIKwMgED4sqwGYEBELuP3UmxkVkWE0sToLCraHmo7oB3QmGwQuKw4pWsHcSpqXexNQGrGjttJksTM8sUKozbPX2gqgfRqCtBlAzRAy6rONu6HG3pszF7tDKrE/jQEBOps5xHAUNbrPMqXihbsUj7D1EboLG6EMRXs9wRtZ2hDl7Lq37wD/CqJkHLHaTKnpsnQ5lalAfRtq66tN1ztoYyhVuaKUYLNxQwtR20t2KJqgHLq+BqqoWbmco6to7Kqgxrt7RKBoO5sEISEAAh+QQFBAD/ACwAAAAApgDwAAAI/wD/CRxIsKDBgwgTKlzIcKAYY2AaSpxIsaLFixgzJqzwUIzGjyBDihw58dxDkihTqlzZUMwtECxjypwZ8hwELDRz6ty58QcEnkAtoqo4FKMNjBUqgLgVtKnGowJtePQItaFUgWKqGvQosB3CCqisaCPozKlZkGI4EqyQkW3CcxXO3XrD1a1Bu2dncmWYViBevwPVWrTrMe6/c4fjPnvz72/exxan/tuLNWOagojhYsmBWGFnyKAbOxRdkLJEvKb9nkPy43Do10BRH0z6JmJguIFh6y7oeHLv2Qw5WkGXGbPr3SLz0XTLNfXa34FvWanb2C1u6MhD923sXOHluxX0OP/6LJB8dpUeRPbGjvA77wprchwkz/68wp8Elat0HGIjc/fPIXGMfTrhRFJ3BOlREAS3iMFVGqklZQUNCtVHYEUAhvTMPxDgx5CBk0UoXIYXlogWeGDQZWJOCGqk4ED9IYSEQEisQWJS4q240hpm6SdQjEr8MyN4+cinY05aZeQjFmCQWJBtAilxBGnVVaDEgEfGVJWDGYE40S1M/bOGElJsM1pSFUyY5ZoSpfPPNlKAl4YVTrI5kg3ftRhbBWBMZ+dKaUAokHt1HuSjRJdBiVBaYoTgz2R/ktSfg4EO2lySJIE50KFYcVQkYJGm1NyD/xT6UZj/PMNjaWxdCWmoIwH/KKhkkwmaKUFY6Dcld2nywt1BlFkI63cZipFnQaY2BEE6Gw4UZJAOGUunbxxhlyysr5ZqrEOXTZXVQasOSlA6MRLUIV9iQMBYX80RpCe2Bl0GIbHbDiTvQl4mlAYYnApkZoj/OLpolbnBO5FHs0625T+YShRjvQJJEae7HtW4KFvtGnxfqZVhVem9ICP0YkXQUvyPq2oxupbGEh1FGcQdd3ytRCVH+48VvrrrbrUsT3Qvx6VVqu2TEplWc4guTbuyb9v1bBSyC42sEJcDbWO1uFwuBqxb1TbtdEIIMxxTslyuYczXKCVZVZhugjQksBXLgzZKpjZ7ULkEoWo3QRL//zOyoG9gCdzcIm0odUOKblNzHHEsM26Tcyq6kLBs9ksR3gblK5CiZBIUhxqOD6THhhCAMzPhGHko0Krh/oMFTqoPdIdAdyixeOhYhBCCglgwhrpZmhM0u0D5hj5Q7m86clHDGrMzUa5iItT65h5abjzxuocgBUS/i1TnlJZL9O8/ccZREPL/gDN99zHtKtCuwxv0DLPN3jH7Mne4jzwWM/AIhuTsEwn4EhK/gcwoBPNLBxaU8AAldKITJeiEftZAwXzMAHMBDMqqFGS1I3iwE7azHTtgcIRrCOkIPFICOAYSuwzuJARN4hAWkGC7BtauE2NwBzuUcIcHDE8KK3QhS//Gp5AggeEWabjF//QQAix04h/5YEc62NEJ+00sG1YQokqm9DaESIGHSjATGNKhhyN6AAwU9GAPjlBF+wkEHkHcyunmhiqNjM9+nfsiD7cRgnS4SXEPBKH97qeCOAJrjk7LUAsPUrOj2e5kErvDMqRQOzMFCY8+HF4cVFCQAmpxIS3818QY8kVKdu4fk4zT7KQwydm58R/8yIZ3YvbJgbTtI2QKIbSWsQx+NI6XvCTfFWegkJHBjHlfQ+TRDGK72unyiROLAyVZCUzHwfFg4hJiHUmJkGeFsZlSet0RtoHCfBxBCdX8Bzyy+A9PxiubyGTZNrnJkG+e7A5f/McZBZL/jmVhQZIRUwE724moWl6EiP7S5bMEAiYPgGmMPIyYLPm2EET2zD1d7GY9nRWkTpTxH2BS4hGGF8uKZKx7AIoREYcXOk+605uPnN0THRpSPcDpH9kwJEUsSrhl1jOXIRzeAySYDk2BQXH/KKRCRrkVF9bRfRmxnSr7Jrt8ODSJA+GkQtz5SSTSUyJ6lOrEJLkMJRRVaEmlSEYNqlGCTgSc7fQhJfsjtE2yFSQIdStCajeQfD6ynTzE3xPrSsyD4JOvA7vrmwiC0LxGKWK2u9odrnHYf6Sjrjr1qWJp5qyFzI5MVCUoPomHKnAM9J4KWZ8WMVgQaDFVePcE7Sh7OFoh/0EJHI7cbEgi2tkoxUliVHXlIL/4jIiAARwZ5SpBAPjJtV4EtLIbpLP0owedFuS1CGFuz7TLyInUjpIGeSVvoai8vmJXtwXZm3MlUlvZgfdkJduGkfSqkHneFar+kl3EDvLFAq6SowOxQms669O1clexzkVoCJdaMnDsrbfKzRtbFwlWhrRXCTN4MDMNil+E3PKtNBulFAqL3o+oNiFHe6+zRhkH65Y4L+3N6YtXsl6DTAxaOL6DQC9iX7R1WCPjpMjVsspIx961xxb5cTfDKNH4HkTDn4QhSpRMECSMTwoTNdRCkDzjgiiItQax2pBa/Nh/7Cp4BPlZ98JXkf/9z/+yqWKi6wqChDq/DYu4CheXu5wQN/v5zxyCwIOP0MVsvE3DhOJzQkK6zT87+s0CkfNAwIFBrCbxO3VEIlZLzGhN9fnRBVHiQJ7h4oF4FdM8/VqYVs3QTu/5H2CAAKBN7emA+a49DNl0AI+4OeMyl8s/cXSo64iEsyEEVcgm1qu/5mvJuTqk5nqSnw1S65Od+CB11LVukRzsg7jZIEestRUEp+iJUHANOOERFq4dPgOh23NsLndOoIqEUm+KyhnEN0OQQOUae5AgnbC3vGnyb2dFuMQ1xkjCB1LwiFlg4CuJNxTzoZxdCRziMaF4QcChb4yrRHf5Oa3Hc7K7/Dx85Dv/0YPU1iBxgkAZ5RV5xt6OMGCYZ+QnFB4XzgdigWblXH42t8gzVKcHC3w46CsZeoJOjvSYxE4Pxm76SmJdkHdLPemxM8bhrj6ScxHE6FxXidd5Hnaxe9nIZb957H7Q8rRTROZVB7PbL6Lyghjj5XMXukGYnneNwL0gfO976h5cdA4JXu0FCUHHuT6GhTS+ID+Q2g8ysACWbD0ll7/I4/n5GiIAlCDgeMDhM8IPNRiEH9cbvUJMTxB+8KMgGlC9Rlg/kGVcXPbh/ccDRE8QE+JeIHCQCBwwYBAKsOL3DDmF8pdvkB4QH/kHWb70pU+QbwQf+gWZvvS5cQrun+IfcPgG//azv3zvb9/7/4BFD8ZPEO1rHw5lIEEZ6AGNKrD/H+7vfvfh0AEHBOEe4cAIgxAMxPB92Od+3tcBv4AGbrAPW9AIqPAJ4RAOwVAG0Ld8VaB83Md9ybABseAFW/AP8RAPkzAJjTCBU2B/v+d9cDB9sNAGJOANDrgFWxAGJRgGjZAJ4RAE1yd7+id9LVgOG4AGI/AI+wCCNniDOngPaPB77gcHsGAC9cAETBALRtgIJZiF8ZAJ91AMPTh626d/L9ANG2AEEuAAMliDWTgJYdAAMVAMFuiD5bd8ihABq2AELmALaKAP+5CEJRgPUxAERSALTviDpwAHPqALzVCGeTgC+v9Agn/oBoKIB3VwENyQdxqYiasQAd3AARtQB0bABGiQBW6wBfugDyOAB7YgAb9QBWRAEH2gDn2ngdxQi67ABq/ABr7QCxtAAEbgACMQC2jgAKsoCqKgBQgBC31XixuYDHvAByfABc3AAT7wDhvwBfVQD8aIAihAB+LwDxmAEAaYdtzQgvtnB7mQjifQDNOICCzwDnYQj3RAB04wjrh3iLSYDE5wAtDIB1zABYiwB9IADE7gBNSwB5RwgBmYifUADAIgAGzABgIAjdJQkbnAB21wfRQgjl8IFIkgEAaogrDSfRvIDVUAB3YgDVwQkRIJjaHABwKwCtfXkaCRgZc4EDf/iS3M6H1VUA90AAx7EAocwAehEAr/mAf2uBBL4HYkuZPJIApFWZHSEJQCkAwGgQ8E0n2wconm533c8JRc8AoQ+QqEcAblcB45STjM2JTiQAB8kIuvcAZl+XwFgQFJ+Ro1kJY6WYskCX6iwAcR+Qq4cAYvcH8EsZYGeAoEEAqvEJeEYAI0ORBX4BR6aYk9s5MDUQWLiYtngAt5YJiH2ZcDkQyMGZe+EJkTkR5hp38F0QF74Jj0AJoDQYsFIQ6veQY+kHyvKG+dMJkYsARksH7/0Ad3iRCXKJIDAQe3aZWQUZlC5Jz4xwJmOREbqRAwQBM1gC3KdxG98Ap0CRJLmRHF//knT9QQ4UmX4ykQrlCYJPGdHheeCyEC7skQkzlwwQefN5mfyYgQqPkRpNCfCQGgBKGabKIO5riTtYgQfXAQBGoR1amgFJEI3JCdF5KeC8GXcLAELYigtWgGZsCVCIEBcLCg8sZ8N2mAOcl9/5CWfLmBp0ABS+Cip2AGtIl/yCkQoJB5IOEOFGEGJgIHwdeDiQmSBtGViAkHZNAHZgCky9eR44gBMHCd9gl+Igp8+EekV9qVmbiWVUB8V0B8YAoLYgoLIoqiBQEKGBGO0UeiCqGMCgGioPF9SRmkPRikIPmDO2mOz3cFD4CmytgHfTCmsLChxVmfEkEKaFpLBtiCIP8JpPg3fSw4fAexBBQQqIKKASIqoP5JAaTgQk7apPgoqQfRB2SwBFdwBZYqpnZpoVcHB1Ugo4fYprBAqhQAA4AKqIwKG5p6JOZHi/M5EGQ6q1cACjDgDqdKplrJEOE4BDC3k6eQgZjqnmOKqbPaB+5grO6ArBXxqwqRqIoVqQIhqKo6rtU6rO7QB1W6rSnBrSyTkx/6fRgwpqkarPJqrUPgoxcBnwsBA7s5Y4c4fOIqrpjqqLKpfEAKhdGaqYwKnRehpjD3rFeqfTjJsBmhryHxkf/gB6OnqfgqmwZBkx3rsRIRsh77ig8qsgmxlOKHsgRBsgQhnCy7VwMxBLsaszb/qxAn67E167Kg2YOGapjsKhA8erNEqxHlWbTeSjs2Nwf/0KkTUbNFmxFSGrUFMbTjR6EUAbMIcQUWy2cUa4lYOxJQ+3tkELT/cLRhx7BmOxFJi3QNWqQToaO/17YIEQJy0xBuqkWsWnb6yT4aO7Ulcol7mxBfS7UfUbiG234y4QG+J5sHh3JMyxBjqxFWi3Q8GxNdi33MmrgFUbOZexaImxMYyxChKxGvqLHK6rF0y7msm3elGxOo6rTlNrkYkbdSt7Y7gbsou5162xBsShM3aoklwGe0SxN94LAZdAWy27pHgrYxu7wZiw+2y7KNW0u/exDFGxPHS6S9qVvZSxM/Gqtbg+uxr8u8vxe+hhu85ru+RKsOsoi+3RMQACH5BAUEAP8ALAAAAACOAPAAAAj/AP8JHEiwoMGDCBMqXMiQYBosNBpKnEixosWLGA+eW3Mro8ePIEN+POfMWEeRKFOqRCmmgjExK2PKnMlQjBhjNHPqpCnGhrEKO4MK/YfKo7N/IAauG8p0YM+DMP9FPWjDaUMxRQ9WqBAih8AK55qKVQhU4FSPYQmWBZtP3sCyBNOOzXn2H1yrGe+ePXfO2LG5gL8aBDr1bkWgaVuuPfeGhtzBgekWbEm5QtS6Eu+mUVvhDTqwgiMPtQyUtN3THvUKDGv5TZq0oFeLFmq4cEiYpc/detMu92yJa0QSNi11K+SLhStAeDMw7DnjvyV6WGkZdUuzDA1z1uMv4ePoNIkT/8ScPeHWNV7B/65eUE9D6FortFWfkbxKLANDLIS/+W2FbXIchxp9UKmUTl6a+dcZLwh9RyBB7lUlFhIC/tOfXUC9weCDEwWnUz7/uLfQESGclUZUW6Xxhn0cEoSfQRJmdGBDHh4EolMnflXBbiwOFGOLAuUoEn4hQNCjQdvc+E87Qm71jCNAUmSiR0dMNlE+2yjxzzNOocgVTlGGORASWo6nYwXoiTnRVJsdaSaEIk2lmDE/qClRXRfKdJJCF24lhhJ/2XmnlUK9OFCfGW4o6EHsBGmhGJv1Z5ObBoFBKEIQpKOfQ2/Z5Jp2ixYkqagwUUrhQTMqpEeN/9xyWQUqSv9VoZ2lPtqfkJvFSKlAEIw5UKoDbUPhqZLaBMaKTrEX6qOykjrZqL3mo+SeAol4pYVfwaQHlMNd1uyyQvoIU7g79VddCK28hdeyBkF61rsFbfOPvJsiZGhBSpTpqFkwHeEWe2tdZ+d0h9qKJ6QJVcklqgpViZBN8x5TF2HfqpmnQmxiF5K8A1EL8Ru9JktZxctm3G4aNuzaEMdBFguTFbygqDG7CY2LrUxIHHGqQCdBnIYVF4+n7KIX2kwyRiE31DNMYFih1tE03yzrhZb+k3RMaSy9JXPlRa0QsBBay9AdAylBdr1gtAlTCN2FWvVHYou0jBRSEPQMBK5CnKbXM+n/d7VBZBO0TBx1G5T3P0i4xTdFbxt0bwgeNi5Q4WYXNLdA9f4DxkmALi6SkqxWVLhBz1QNsucSvb1GcEoW1DqvA+nhcEGjD+ShHnf/AzPq/9zbEIizE7SzRMv8MzoW7ISAhR7McwkB0Lwv9Lfr+P6j70KX0y0QFiHgnk46Y7gXgtPRVwR8QrUf1Cvd7C9zxxHIh+ABKh6k88wz+XDd0I8cvo5S+gMB0TbYR7dluC9JWPDAOlABvnQgQX/ls8jwCBK4VlFLIHcgYAYzaL1twAAVQwgfDJTQtghSBAkTBFzBBvIMLORDCVkiYN2UUAJ2sAMLyLMCmEzIEJ0NBIAEkULl//ADgV6BAQwQ0JkUNCCFO5AtX9vohBSjmI0d8i5oIQrdvBJyPeMRJEtHwN0ztnGHZfDDfaPLlxOdmA0rKIFV5OLbBSXCMoLoy2z5EsgA46CBM45ujQJZhgpEta/o+S4jgctXvoT4j+LxIw4GjGQk/6EBFYAjIRdT2Wzm+A//YYRjipThEhsJyVIaMA78GGRBFnYQLPLtDlqq4ES2cYQYClGNAtEAKjUgSX5kY38w4d/iyAbEgsDyIGsIQQjyAT/l/aMTHPwHH+e2DDXMgIcVkeVBtOnFbYTAUnjb3EDIVjxJWrImYjrkCi0Cw4YgYWG3SIM8KejESJ4TIQtDGM32FP+8g1SuIko4wjM6Is80eCAfDyijJP+hAggiJFLY9EiZKBTPeWLQgKNTAfmuEipOjk0h2hSiELeBhbRtJh3QbGQZG6lKdLoSSC9FCSyVMEMsxPMWliqjBgYSh18Oqnxd9Aj7kJC2W9wiHQoNXE9H5LWYGqRu3FQI5bSULxEZtRPuCxw/rikRYS7rVEEN6jjFakfr5cthHcGCE3nKVePBsphSA2r1KKLIPPLMBukgI0/BEdWIIukffZUIVa93EiywrI1kxWZipQrYxuJLkQS5hQ2OetiNGkRL6vRrvCjoT7PS1CH1m51G4cozHmaJnU+FbKWoNcjAIsSjBJqeoVhWx4n/AJCRBvHAnqTwy2MaJIW8Q0JtjSmRwuFWjx270FI1e5AUBrWvvi0rBgkiToHEoa1K8+twrfeRgQ6EH5esiFMVC0SoinUbepjREbIRXtIWBLaCOokWGRtEFf7QeqxqI3Np8sTAyauC7RyIfnlYp4z0kyK1s2twfLrfr/32wMGSrj/taj0GN1iCEzztQgpXR95e2CMUGm4eQflYlkkBu9X6sEWqJK8ybePFWmqxQAJs3fD+A8JxVTELt7c6nelMWBTKIwxbXMc4WLaV8Szth416kqthYQ0uvPGLp8wxWhIkDjuUnI4jy2QmK0R5IBKusASSD1aBI3R7gq9mu9zlhTxD/w/6gXK1WPkPcHj3QkmO2hH6qWWFsLnNnDyioBu3OWqBw1JZyxqnHuq1I2pO0Jrr2J/bbDXqDrpxRiXI8yIbWUUXbLwcslTVMA1oNluwV5lOtahfSy09HJmQyVUyuzqi5lZZ0FKTzvRCdL091xASouvkHU6VlmuDQGDVPKNWPqy4ZYTMd74CkbNBpD3jHWa22SHZM0GOIAVmB/cjwBUIjg9yBCWByMbYFgmEy10QcIx728t6t1C0TRB0p7sh8ibIjV53BHvfeyXsHsgRXv1vlOCwIEewQMFlokyEe3LhILkfwrEwvRBBPCMQoPM/6PThiidE4xYpokCqZgGQX9wjd//7mwXAdnKUg7zkLReJxAui8JiHZOYsrLnNP5Lxgvzg4TunyLELwr2gf0TLRyiw0S+Su3hlbulCnx7MoR5yqVP9IkOHkM6vPhGQp8PbXJeeQWQX9q6DPMplbwgE4tbJa2Ob7Uq3+EKYx/ZONOogcR97tcYAGIK1yH0GAccD0t4QNfDjIMUjvELUcBANgGOnik8IPw5fEMczPvIIGfxBCI55gZwCDgbpgzo6jxBunMIgVwAF6Q9yitMXhAJ9WH1BWn+QBWBA9gShvUH+APrVn8L0recGNwzyDd+3/vfBF/7wPf8N10de+ME//u+hLxA4FB/zyf98FZCv/N//AwMLwL7/9I8PfeCLgwTEoMQCylAFxXN//MKHQweYEIR/uMEcOphCMIiR9uQDv/twUA8OoA/7sAXx0A8rkAnhEA4TUAZhh3zHt32/BweuQAJuYIDxEA9hMAlh0AgLGAwOeHXdJ4HA5wr1MAGPsAVbsA+NMAkuGAYKOAVocHWnUAXAF32n0AccYARokAVe4AX7EA8u6ILxoIAxEIJLZ3pK2H2nUA47yAQO4IMGOIQc6IFB4AC9t3T+J33d4AsEYAS2gAaPwIJUOAnxMAVBUATJQHXjh3ywEAEmsAFG4AK2MAL6sAVUGAb7EANFgAfJcAXtZ3QQGH3JEAER4AMEUAcuwAQj4AYa/8iBW8CHeCAB4rAEVAd9yYcBrwCHq1APdWAETNCDbrAPbhALDmALEuAC4gAey9ciTBh/ocAGAsAGHPAOGyAKoIgGaEACcygKooACDpiFgQF6zschmGiDp7ABJ/APJ8AFzcABPtAGvbABG0AH1kgHKLABxTgWyGcn78cNVZAMTpAL5MgHzfCMiMAC72AHTmAHdOAEIkAQqpeE3Gd6XyANfJCPXMAFoRAKeyAN0gAMTiANLCCMsDAbcLCNBNJ62wcHNtgBdLAHs8gGssgHe5ALFxkKAhCP9EEKYZJ822d6HeAEEkmRAsAFfBAKfCAAAhB76pEICvkgNlh+0PcFdgAMe//QjzrJBatwkAgRkxe3hMonfMlAB3xwAnuQlBrJBreneEPZff/QAQQwka9wBlbJDJ03lGZgBqcnDgTABWzwClWJC2dADwvRBy65c6fAlcrneQQQi1V5BrhQDqTnfwTxC4gQlnJ5BmvYYNfwD6BHARRABgPRihhBkwTRAXvABmdACGfgA4b5GzWwLENZEOLAAowpl2lJmMw1egMRiAUBeldgEcI3mbnnBIyJC75AETDgEaAZHSUgEfM4EcJnEFWwAZlpiRQhjB82mwqxlgdBCWxACL4AlAjRlNHjmxPBm56HEB6ZDIxplqGnEMg5EWbQENcZGT1QnQ2hmwQxBAohDgL/4Auv2ZwpYZz0wZ0WAQdmAJ4JcQrNIJ2BkZ3G+A8KWZsE0QN98HQFwQ1twJwp4XYxcXy5Z58CEZkWYQZP2YqtCAd8txAAyi5ZmJCeV4zDh6AJAQdkAAufp4QM+Xs2KBCmCRI9kBA+CRIjKhJwAAcYgAErWn26Z6CnZ6EFanoJeQo9AAfCJ4HTN5P/gKEDAQvqeRCAmBFAGhSgl6TVN3un15aRuX0KOpSnAAqgMH03eHygZ3rleaL7dXpK+qIFOqPccKNPeQqjiQFCuqIt+n0u6qIJ2Yqj+RHo+RvleXqgOaEzmqWfR6bdB30Y0AMlEJsHCQtCSqhpSnv46RHKaZ30/9F+oNl6K9qG0td77jAQoNAHQoqmmgoLNxp0byqpn0cQcUoBVLoEmEqomrqiEVoR3hk15el5O9qnn6ee7gAKV3AFFNADpAoLmIqp7nkQXKqi7CKrNTir3yeqtnqq7mBDC4AFZAADsQeki4oQrWpCQimBLEoQhoqWLcqrMIAFOZAPMHAFOnqkE9GaC0GfNEOsoGeoqNqt3QoLy8oOfbCir3oRcRpRF/qjtQkHqJqpaOquaOoOV4AB3jcR6jCPQ/phMzqrmequD9sHBvsPHkkR6moQF9tgkMqiLdqxaooBw1exOzF8p/CrJrR99rmnC0sTc2pCrpevMoGuuLcQGTCzBf9qEJVqsxKBARmLe8XYsjobtAvhfEC7ZSJ7Ee6ZlgNRomUnjMbZsya7dKsqtBeRs6QXrP8wrQmxsqizr9HhmVR7EDVrszBrEBSgs1o7EDKrWSkqEUfrtulqszVAAVP7D7EZQZPZtiGBtRmxtvdmtQZxCm8btiuhtJRprjFXtDQRtSABC3pbEImQtWNxr4QbJmVbuQ2GuJjLFKYXFJcLEprLIYorEmmbEqEbGaOrENcwB02RukJxumIBA667c5HLED0wu5ubuzSou51wcrg7EYpburxTrzoBu3xbPtVKE4+rY59LE3V7Cr07sz1Auf8AC3drQoYbtnWru0JhiW0budkxuziDOxfRm7vWSxDXKyjNCySxtwTCGyq/G3TNWwNcq7Pxy71BF5Pji7/823mcGTUBAQAh+QQFBAD/ACwAAAAAogDwAAAI/wD/CRxIsKDBgwgTKlzIsGAaMD8aSpxIsaLFixgzEqzw7xyEMRpDihxJsiTDCnpAmlzJsqVLhBV+QHhJs6ZNjBXOYZl5s6fPnwNzruEFtChDG0YvOnOWg6izpFCRFhRDkOo/pGKk/qMqVStFr0HbJURVocIbdAI5Ql170erWrWpDxhV47h9HMWUdoa3LFihYhXgPuoU7V+45tRXwmtVmt69jiYEFUi2sEfHUxG/EHuT7mOWtkRwpg556Lk3mspw7vwxRWczglpb/teOY+Rxn0aqhzn3NsnBOMI460s09krdIq7yRJ65csCzwoHVTE1cdGm5kxW5xTyz7zF/aw4ens//kGZKq8d4ojaXdKL695IOsEZ6HibJV0I7a3Vdco7+wYiyXSKefSWms9Mw/6YAhUmFplLWGPAZxJOCAFrmW1BF6KMRgWTlASOGHAsXHn0LbJFRWcxUgcQyIL80nEXkklRWXGA1WYIwcChXIYlstgaHjRTIORCNVFtCwY0kwFJgGVxmNKFKGdp0oWYP/vGFkQn8duZBWSjrm35JVEqWlSPGBSVCWRiG3pBhnjdnkQubR9Blg1QnUIJs/urmSDUq6uFI+Gy231ZCmWagnRvFNGadGcxZkg59VCcnRkoUeWl6eA/2IaULbYHHRgQTdMllgFt7yBmCWMkSpnXYySeNFmwr/BONA25T43nrLQeCIVfmluhClXK2qI1ZI/bjGEStFZldgujbXmK8LKXjrVGvGalCi5Ul2F0d6+DPYt9Cq+g+Yr0L6DxL/KPEPlCy5VkEIxrg1aq++SjttpuO+xhug7JqUGFVrtFIdveE6hO+471lrkrr2VgVwDgVr5OpWZm6qsMS8gXmEh89GDOtUDYFqEbqRVgUmEhEZR7DH1DIkckINw9nyP8YcMxl7LI+UzkA7tzvVnBasWHLOEqH5z8sNxSyQFAaxa6Zkc1p5r6C+zprRM9g21OiLPlYVtdL3Er3Q1gx5ahCM6jLUs5BRiym2RhCsLZDZThZkNUFK3JGQ2Q4p//mG22+zxB+gCmFhq0B1N+TaZ6Zd/HbWBjWKBeEHrcGfujw1TPlCiSZoAyoNmup44CQhq5HlWISgOoJXVbCUaUaTrpDcApn+j+3/EK53Q0wPhC7qIaSeUjq32JCKJDY4srLsIaVNkRRSbJNPPqizE4IeCaaRiiUV+OOMdua6ibtJd/DNENNS3CH99Fiwo8czENzijDKoCHMYKsz71HXtBt2hLtPLSJ8SjnCEfFyPeKhQxS2M8T385a8i4zucQupGtn8cLg5xWEYG4+C/I6QOgSEAQQVQQcKDxC5w/CEZEpBVot0d5H/qYg3tBHIH9EkhgMtYhgaW4b/cYQF7+cgBCf9tcMIHBo8gJJOI8xKiBOhB7x9OzCE/cviPO9zhGvnYBsSQkqUipqpRDwFbS274xCfmcBlqiAM/Mpi+OBiDcfJ54EASR8OSNNGJ6avhQPiRRjVMcRkqeEMIblG8txBkdKlCZLpWojcn3vGGAslhHHYISCt0AnLDClwFFYK+kdTqkU6EohXvcMZKKqETGWLSwQpmPoSZpHcIMV8I1oAEG5oxj//IoQrA0UOQKZJFMxzIZ8gmwYEsUSRgCEETRZm3SJJSl1ZwIavCB61b/BIj6iqmQMCwDRguE4oABCQ4DlIgasqxisfMyGeUAMpc3uEBz8wGLEt2zXD1y5hLyydDjpn/PoOkAVTQ2x0PrajDbJyTnK6kSDoXIs1McROGvSOoBvhh0IOqJg3rfGIkzzhRg84zU/W0FEYZ0lCLLDQN/7xj2gaqQzVUNJcCSeKrZLfJhOhtoUpUn0OP4D911ZCHuaRojixqQYFokyDFxGlRE1IgZTqPlM+Mwwx6SVSNHE6pqnrIEZy3zDbOoKomOepEdNSvvEFVDV8tyOYO2komKkRdS1QqStOAtmb+IxtpNSpYTYq3gVC1IEuU5kMIMkqBZGOcez0I7pQgVoWUdGwFeaLedpk0OdIRI3/16yJDhTcb/oOyAxkfUdm1jSQe5KORNUjesCqQrgpEBVaAYmIPQjnT/yLkqI9FrWq/eddo6rVfYtyrbRGyO93uc4nZiO1sDxJMkr71sf9IVD7YWUXDnmqpD1wrQmai3XMhxK4SaWgIpps2K770aMstSHMrEtC0/Y+J5b1rYu/5kobmLaKAJYgUzpveigwXnzbVpwu7udQ75NVgpMuHaDNyhMa+EK6tNSoSCDwQKRxYIcHtL6eOSt3WUpedzpOCAWZbU5GgS5sQXiZXGYtU5SJUwxMJ3ngLeATbQtjDcC0tEq8LY42AIR0QOJCMvwviWiFhhZYjyBq802N1DnObYIAR7rZBwH8I72hOy4d67FTiB3ZZIoQMMyH/AYGZkMdTZuvXmAVyiyPkAP+jXRrXl8NlWjDMWUEZHqaY97xJMERZmGH+xy2QADGGzDlcfsbzNgsypy/fws58FnOOiAmhWD3Zonu+SKMFzWmtkc0REWFz5BKqyU6L+tArCfRA3nCMka5ythkmSKxHjZA1D8QKQtvr4EZkNvMlbnN8uyziGoKFVoKju032yfQIcgRwLDjZE/nvRESLWGgzpMYSodyza7c5JFSbIMi2dkXCnbuClODb4m4IuUOrkGUjEd3ptom7Q+vieN/kiOCut71rood7YsEC+3bJPd9XEHgF/CYEJ8jkYKw0pBFkJjt7mcMJMnGe6GFWWFjAww/eEvgVJHUcr4nHlRzqkAvcIAb/NLlLIEDfI5Rc5SYps0GMMXGYhwQCSrNAzW1+NYcDnOcmeQZ9fw50ksi8IBZYb9ErMnEHL30iz5g40Z+eEZwfZMtUv5rVnjH1rFuk3wZ5Bta9bpEQODwE2xY3OwjSL5Vc5HoGYQcI6EsQt2vkB3a/yN0W8oy8s4gIyzDIAx5A9ozwwyDL0HfhG8KPxiMeuotPSOMPX5DER74ihBf8NS4/ETic4iB/gAXnJXIKbhykB3AYfUO48XmD/CH1ql8IN0xvkG/APvYJYf1BvtF63COk9wQ5xTd8n/vSGwQOfyD+74E/EDgMX/kGmf1BkA99gbCe9aU3PkGor/xTeL8K3s++//cJAguNE3/26C89N6ow++wLBBZAID741a9+9K+f9XAowxWgUQbmR97+ANh+ZkAPycAEQXAP2GAOUzABxOB/ZBd+4md/cFAAveAA+uAGW3ABo5AJ4RAOE1AFl9d+9ld/3EAPvTACXrAF8RAPYTAJYdAIHXgPILh4AJh96ScEsqAP+xAPW7AFLTgJk5AJHBgDM/iA2Dd77Id+eXCCE+AF+7APWwCEQBgGHHgPaEB7XkeCJAgHzbABDuAAsfAI+9AIPwiEjZAJU1AMRZh1AZh+9NANG8AEtvAPWQCFZeiC+3APxUACSUEKNSA72JeE9LcLhLAKRuACtoAGj+AGdxgGbv8QBEVgBD9RA6bXeg7oMW2IfooQAb5QD4eYiPoQhVO4DzFQBHhQB1hYE9d3Tpl4CqsQAYTgA19gBEbABA5Qhz3oBrHgALbgAqJwiUCXiaTgCmxwBmzAAb3wBS5gBA4wAhMQC2jABBIgCqJQD2vIEtcYfPlDguiXDP/ABycgAM3AAavQCxtAAOj4BShAB3SAAlpgE3+4V9cngU6QC/bIB80wjoiwCu/wDnbwj9QADKLnEsD4D6kIiElof5TgBCfQkHzABc0QCoggDRTpBE4ADEJwkGQ3e57nfdwAB3QgDQIwkmwgAFwQCnuwB7kgDSfAAeLQEtk4W+Fnf6QgDnawBwL/wAYlKQB8sAcnEApc8Ar0oHoiCIAd4ATSAJQmyQUPKQAcQAGxJ4z/8AV2QJEUuQehwAcCcAX/AJUmoZEGQQpgRQo1aHr1QAdswAVMGQoC8AoccHt7dQoDqY0tMXs1QJazJ5YdQACv0JY8yQZCaW2iN5clYX9mYAZYKArNAJg8+QqvcHtLIBJwOSZksBCixw19QBLoZwZDMAQDcQq/EAqMGZRCIJYCEZnphpohYZieORAdwAKMKQBn4I0DAQo2AZZ6MoOqeRFIKH0DAQt2AJhccIwFGXAYYBF+yA3xSBAbIJyvkAfHdxGTGTHTqRCEKRHKSZYGoQU5mZPVSRGUmGzH/yl7vlkQyTCcAlAOuGkS36kltmmQFaEODFED4HcQfYAIJfmeGGF+LFKcFMGVFuEOCrGeqyAAvhA443eJtLeeCTGeN+EKAqAINGGafXF7HfkP4zcSGZB7AkGhBZGZ/zAE7fl+AqAO/pkQJ9oZcJB6LEqX8HkQDDoQSwCgBDGC/0AK7FcQDooQHykECrGbvjKDINii0wl8WBiTBQEKcIAB3DiCefmb5Nl61/k2lhh8RCoQrbeKMYqhoEAGSwCB6WeX3OChCvF5DLoErSk2p1AFcBCTnteiMLp+Bjl7ZoABQ+ABIgoL6oeX7Jehp2AGqQcLJVAQK9pkljh/GPoPGGAG/v9Xg0vamVcQqaAQfiuKAUsKC30AC5UKC5VpEfpZVUVoBlj6eaSKoel3CivamRiAAaDQCeqwBJkqEH2QqbCwqrBwq5ZKdWvqkRCYqnAAqMfZAwKxAOwgoLZqq7O6qjCAEIU6EMsqEaJaVfN4ffO3oqnnoArGDupABn2AAbWKrJl6nNUprByXie0XqONpfn1AAUvQpaBQq5jqDn3QrEvXm+hHlqi6o+93rKAACqvaB6CwBO6QpgJBripnevZXBXiJqgTRB1fQrbb6rbfqDmTADhQgoHC5pGVqbwDYp3AAr8m6qiLrrZgKAzBAARcLogdBozAnfdIHC1fgDjAAsccKrzL/CwP9SpQDMQYmCwO4GrHwGrA5q3wwMAZXUKlLKrJLKqAVsawG+3ToN3+mZwZX8Kn/uaFF5wFYiqV+2BAOOAQYYFxFR6YZgbXRSnXLaRAsyxAqKxCdWn0J0bb/8LRFxw2J0BJY231QKhDTeQX6CreAG7giIbCdl2xkuxJv2xAjSnxMK7gJMaUF8ayBC6Qht7gFkbaOm7nQGrfzKRFWW1Upqrnt8beyE7ohl6UH1biiyzxb2hJru7oh0QdnmxDukHnQZ7uw66mPgaQF0bqBQ7mdYbqH0ged4LuAO7vuIbw5A5V+kLsCUQOvixCka1HG67w3gbwJcbiqt3nW+w+wp72OXwu+y4W9a5EI0ZtYlku+NTG9eyW+a2Gi6fW5qgGMiVACchs45zsQ7NsTwDsQ+NBfmNu90Ke8feGgnXC/RCO/H9IJy2W5qofANyrAmgvBmnu+1Xt5BBy4F6x68tm/bxMQACH5BAUEAP8ALAAAAACvAPAAAAj/AP8JHEiwoMGDCBMqXMjQ4Lk0rSo0nEixosWLGDNqvPgQhJiNIEOKHEkypJhbIEqqXMmy5cYKaVK6nEmzpss0t1rZ3MmzJ0eUEn0KHSpUojOURJNqtEGQ6b+PAqHagDrR6dOnVAt+rIDKYNAKYBy1U0qWZdCnQbOSrHBO4Lm358Kq/Xe2LNG5Cb8WrDuy7T+/f93+jesIr93DFcXwpVsS8F64cvkuRrwzDcazij+qrTC5YlvH59iCLdyZsmmFWxlrJlhao2jC7YI6Pk0boeKrAluHlMh59G3etYPnxV0h80DdGEOHHcuWsfDnBm/vzU1dJOewaWQ7hw5dr83rN/De/+JOHmpQywyRe/U9cDb57ghDjPwK9gZ6we/zD4Swkv5y/QBahAQSFvlnX4AI/qNHf7mNdl+CI63BUjoMyXcQgekZ+OBAVkHo4T9HZMibgx8+h+FGJ67X4C2ObCiQiyVapFaHiPVGF4kxlmRDGlQZlhCM1jXYYG/YjZUjSVTx+CJNYFC0VXFEtnikSjwqiZuPNZnHWG+csWjlQFhOiRA7UWlm2X3ohVlQk9EBuRCUvCmGnZpiNoRmVLh9uRASEtJJ0IID5cMma3TdNud0dcrI42oD6fkPjQcN+o+kuxnaop+JKrSho0teZdiGFlIkIW57fXQoqZlSNF6SjBLUY0EhCv+ExUL5LKTEm3JKmSpIUIlxZqO/IrTNRKFWVNdtLKITVXG7UuQBmG4aFO1BEBR7UVoSzTlisxXtGJ1WpPo60KwjjZfXR7e8oaR63Brk7ZLoxfuouD31KoYYYKjbbklK0osXhQpmFCtqZY7GS6/7ZkTVjnOZ+4+5ALdk78Nv8LIdpglPxJ9AGy9E6UJ4TcyixcdhnPE/nAoU8UQOryxjmQ/ryu7JLn28kMt4YkUxyTT7RKnNdt4nsiM891zSqAilA/Qd/9xx60HkRqfZvTsbDZLD4xIkYdQGhaDE0/9wbaen96KSRovOOFPQtDl2bBHQBtX6z7A4Fwv2Qs9AkMai93L/ZoMjzqSSttpWhyR3QSkeBGhFz0zKNyqowOSIKsrM4knahROENUO1hnh4Qy4vo5B8IeihBwS3KImKYmd3YYklgjvTVeYZfV4Q0xglTq4eSuMkhg1dne2MJMrELhGkCdtOlOj/gL3GGliU/ozSYKQBPMqAp5LK5VzNTjvnBg1c0N0EYUi+QMvE8Y8U2+RTKxZY6JF3k2IE70gFgzvT/fcNJT6R8gxZhhSkEKjoTQ8Mt7gXi4DHlf3xLyGfO4L/EnIH3FWEgHEYIPuOkI/opeMWqcvXLWzAlB29K3ObE8jiQCSQCR5ECucbyAoNosEaNu8IvENgOt6QutTtjW0PxIgF/wVCwIZoUIAadFoJQoA6CLwBgSD0YQqD+MKZELCGSExiJxYEBitAcYR7Qx7tGneQIVIkhga51dNqyEYp3OEIY9hhFMdzQioq5GlMQ2NI1DfA9dWwgkcIgRXmuDerIU0gU6QgQ8yIETf60Y99/AcSDBBFlD0FiPuCkR7TqBINKuGPTeuEAT4IQuvZ8WE0cSERCRJJSBLQaQb4AQg79T0YEWiTjDzIJhWiwW0o4Q4D/KUbZ3CEZ4BwKqcUiLUKIjqnDQSGimTlsDhZkD5+so8DvMMMOsGOUp4ykU2ziRnb+EpgzkAJ4jMZtzB5kSKekYhtHMgysvGATowhZ8lUpRBzyf8QLLbyH9m4wzYAlbIgTrOK/HQnQfiZkFths5XzvEMnkklLSRbkoAOJIUMHstFq/vGXApnBNfT5wEMaBKMXVYkvv/Y1dyphmzikqK1WssvmffKaBMnGrXAm04UAUyMdfSY8V3lOk/a0IUE1SFIJskaXzgClPU2RLxtqxSta8KXi66nYfJoQR2bEaU/LYEZncFSCkDEkNb1j84aaR7KW1SKfzCgNNXqRX4JtBst860GgOjeELHVSFATbNgzgNr1mRI/OVNzGsmrTFubDAHAzGmMNMijG8lUh/NwlDO8WAmsUzbAlASmtUnRFgkDAi6CdCElZeUcCuq+aa92PNQqbWrj/JmSaaoSkJPPxtLh+rX0C6WJka8sQJVx2bsfNLUu3EUgEgoGwFB2ugBByooNCFWwsVUKtNgYBa0iXuAcBoASRsI1tkFcg5CPgbweUjxXmq3rJBGdJjhCi8tr3tsxdQ+kgAAY23QK14K0IBKYnK/lIKB8DGtBAyqtgz/1DPo1DoOZmG2CLJDIEa8jHeCX4WgWddSClNNd4rPHhCoPkGYAKgYVKDGKcjMcyIEQtTtiZqsSZ62eT6u+k5NuQSiJyPJQqJMrGQ+R0SRiRNObWoCjlY4rQVlUGqSRO/kHhJL8VyCTZUOoK8sQtW3lfEr7Fd4OLSic/OSGzROQ/uoxkHoPW/81rqkiag2sFGqQWemHLs9YSYlRZZQR+BQFHn028EuVpOILgIDRB6JuQWE0WI8pLtKLDt5BHU4TRgbb0pFvCQYMYQNObXgmmCQIOUIe6JB0m9al5AuiCWGHQq1aJ6Qzyhrzyj8WUeQaLLTDDWLNE1wVJhwXeStsz/+Osxt5PRoBdEGMk29cigQBtjQFtmkjbIMOutksGXJBnOFvbLQHDrsHdkmubNtvkVom5CYLudJME1xbAtbs1gmtqz5sk6x6IBXh6b4w8ed/9jvZB7B1wkNis3QXPyL8TvhFuY1veDGcIswsS70nbOmAEufhEZo3te2IcJBw/jcdzRIRlEMEg4P94QMQxwg9+HAQcGlj5RVr+cubJnCI0R3nMb16RXFrhGjynCBxOcZBvwCHoE+EGNw7yh6MjnSGnILpBmv50qEu9IFSvukJOUQWmX13rBuFG15nudLAb5BRLJ7vZD4J2hGR97QThxtcJ8na4C0Tpbp873NvudbsThO9T1zvY0S53wA/E6Gs/BShA0Qe5V0HuSk+7QOr+dAz04AqwAMUVIs/1yA+E8kgnQ+OVfgUywCHyNcB7GYhxjVIQ4/FP50YJCK90OMAi8nJPRhFiMAUgRCIcU5jA0+HQg8fj/hRXeLw4fjECN2yhESsIQyMyAXweSD7ich99FWgPCgx04Aux8ML/FuIRj0mYPx7UnwIPxh7x7cOC9rinxypIoI9/bOH5YTD/JKYfjnsQQ+bcgAGgoHTGRwpK9wK9gAYj8Aj7sA9boH+TIH2ZMAVBwH4kkQiCJ1Nyt3moxw2kAAcm0AsOwAQjoA8OmH/6Fw9bQIFlsBLXV1ZKdwpkYIC4Rwr00A3vwAQSwASx0IAoaH5hsAX3UAxMQAokYYED8YKnZICz54G49wIRwAG/YAT/4ABZ4HwQGAZuEARFYAtIiBFRF2BKBwpoZ4CEVw4REIJGUAcS4ACx4Ab5FwZaGAN4YAsu8IUWUQMmJndDdwqpF4MvQAiE4Au9MIW2wARooA9u4Ab6MALj/yABooACZZdwp4ABfRB1qEcJXPAKAtAMbbABX/ALTOAAaIAGslAHohCJX5CB85Z9uKd04iANfHACfNAMvsABq/AOdrABG0AHvmgH1FAPrKgQSriH7/eKp/AFCJALuXACXGCLHOADLPAO7wAMTkAN0tABPIeJBcgNHUANtEiLAsAFoRAKe7AH0iANwJALQlCMBXcKtxd5NEgJTsAFbCAAbHCPs3iOe8AHHCAOF2GEvlYFZBCDBQgH9QAM9piPAjCL4tgMsMAS7ggd+EAQZNADSUEBV4B2p2CAZogDwLAHocAFJDmSAiAA2rgScyCQR4IB/9AHPUEBqOeRNdABooCO6f94jnzABW2QWpc4jCMhjzXwh6RQA1XwC6HABlwgACeQC3wgAJSwEnp4MhHJEoRXlDQoEL/wDpzIBk35lJMoEkBZJ0TXA6DAEmawkUr3hwIhDl/QlSewBzzJklQ0lggBkyUBA43HlgJRBQRwj2zQjFA5EUNQOOpgEX1AASSheLg3EKSQDKGAj04pAHiZEInwD3SZMBN5EWFpEXAwBkNgBh1JEOLAApLJBz7gDiFhBgmzBBlBBhvhAQuQDzBQmAQBC71wj7T4AiKxmYomD2vwAwehBSfpjFWpEZcZIHZJEcsJEkNgeUooDpF5AqswkS4ZI2HYmUk4FGZJETVACpVJEFX/YJonEJXcAgdheXXN2RBnaRHXuRB8eRA40JAAiRFzgCBSdwpHt5/q+Q9f55sF0QeuKZVDmRAdwAUssJ5iYoFO15lKyJoLsQRkshBFiZlTmRBLl5kEgQGhkAcWcZ+pQnToyZ8CQXRExw0QencqmhDvuZ2vOAesWZiwORBmkKIJIQQD+kBSx37bJxD76Z9L53nsCZPyyA3feQqimXr6OaC2ORE5Sjt4mIFh6J9JKHlLl6JOZ5YYEHUciYk0aAbouaEK4Q7taWJcd3RX53nqKXcYMAZj8ANw6gFmUJScBwcYYHvqAArP6aP/AAc2+g9Pmlp6Z6JhOKVAqnRm4A7CuQAw/0AGFEB7+nmdV3AFfVCpFNAHGNCiCKGpPqqdyYSEXBd3hHcKQ/ADYzB0fXAFFNADS9CilFqpfVACD9ADmNqZePmnp2aEXSp3QzAEo3oKS6AOx/kPmgerfQAK10CrsAALGTARuBpgBmh8MeirMWinBlECGUAGrwqrV7AEZMCp5BakuOenRlp7AnGdrnmRJaCtxlqpkwoD4PoPzzppeoikcOABHuCHQ8kNTnecFEABMPCvjBeseWqsGDBR/xCvvuYB7uCmHqB0dBqW//qvjUoBxTqpldp9gEoBZNpvYwADD3t8R2eJFTuxZAADMOAOlLqtmaqw8/adqdd1lSigAEsGNv/rqDCwrbBwp52Jkfdmm1bKpqBQsQGLsq+6rEdno3BgQUPgqa14Cse6BCgLA4y3szw7ryXKc9enmlfrp1hbEIp5c6p5BX0qrxNBtgXhstWmoSPhs2CHtbjaB03qd3R7EOH5DzAQqHWLfZShtmAHAwrhtn53twZRpn7XrAohoJv2tQXBtphJjHvLEMkZdHDguA3BDcM6aQCKEZtLt2hbEk5LO527E8KpoDkyugGyuYB7JKirFJ8buULhAau7L61rGlcQujRjeCyRuQdxoUJUOHj4IYw7EK9bIqabH3O7EIardbz7IcdbE8+rEc2bEMN7c5PLoohrdtcLu9zrEodpdxVn2b0J4bviy6cLsbMyhbvE2hPLC1p2SbhkUQVAl0y1exjZG0TFaxqhe79v9YFkEbYIgbCgtb1CEb1mF74yNb3PUZVHl7+F48DccQUlUL4Vpr4UbHaWe8EEkcF0a8F02wfBS7czmkwBAQAh+QQFBAD/ACwCAAAArQDwAAAI/wD/CRxIsKDBgwgTKlzIsKAYMSDENJxIsaLFixgzaqxYoULEjSBDihxJcqOYCjnalVzJsqVLjBXO5UjzsqbNmy3TVFjDC6fPn0ApnsRC41zQoxdtWFSakWnGCs4EVlj3oyfSqwtpGpT4j2tBp04XirExtqvSsworpHWW4xjWtyxP/lPrkGXMgWrP7SRH0Cvcvxfl+hWpd25MtXT/GVV8LsQlgioBS06Ld65cgV4Ta9Q88FzhmOf05MA7eLLprZwrk0S8eG5hz89azcV8GiiWjZwTl97YunPHChAUkK5NvO/w2QN3kzSq9xwYf7qLr9T6soJc61Jp2z13y1925dJXQv8YiX1rdaOO2iEGH56kB5ESy/ss7E+99vb463atedeRNroShZXfSLeVpBwWa9jVkSPoGGUdewNOdks6/4w3EBIt/eZPTw5G2NIYK4VA0Tb/hHDEUx0ZQ4OHNwk4koj/5EORHhylOA2LKxUoHkFYwDgRiRb9ZowcONpEk4vh/dZWkS39oJQYNFGH0YkESfljcgv9tgZfyd3C5JcMxbffQVo+hhmEYDLEThpeMcXmX37l1pFoVaaJkYwIWTlRghZ5GSaWif2mh3AD6WknRnpqheRNml2GV0cQeFeooYeG9GZClBpEqZ8MqeXob89xBWWl8FG6aEFAZkoQGAM9Q9ARXlr/9+B1UnV0iyOiqkpqQ1JCKRFNARaaEKcFUTkQhQYBSVqgJzWbBq6Y6bqrWF2xae1E+eBp0DM04lbab8/+V+20GUlU2ptpPPmPldquRBeAyT30D4PRklsSsF/ZhKas86ITrbT2avqPU5euqx2aBvb1kKyO9MQVwAELpJW0YXnlY0isIlQev/6sGHFGb5o7Zl8Q6yvXkAh/XJKrQT0kkTHHpKZyQ0zZUDKr6bDs08L/LDmzpbsh+4/QChE7kLEFAezyP2vI8/NGp+o8UcYJ3aFEif9QLZa8a1yScqVaH7p0CLI9DRJ1rnaLkIgWCmT0HRTdAt7SepRdASpma9T2RHtb/3SxQks/411HUeU9Ep8UwV3Q1eW6LEakqEAlM7lhD8TOQl5KnVC7/zwDQcZq/6N4446D4UjkUBn+EtIHaU566Y7YcJjqSVdkLNJHKNt6RTo6ZK7Ladwqu2en0k4R5wJJoVDfBOmeZ1eOQ3krL4iVbHxFiiN+0Oj/KH80ptE/dMstb/CC+vW2k8Q9QcsoBMYtwDoe/Bs0FIy+TX5WbtH7WgFvwxvHGJ/R7lcQGFEJCcbynkIYNxEFIkQPYAjZWNKQBgsEcHwElBaGFuI8B4JECttYwzPg5zibbSMJShmg4dJhPYQwcCAvFB1BYngQD/7jCCNMF/CMIQ9U2KB4xiOaQP822JL2TUQJOFwX8I7wGCA+TYUHoSFGRvdCG0axc/BjkxjWMJN/QFF1XySI4q52h/WNRApl7N7iSPQMa4kBC624hQ3C+LTgSYwh3pOCFP+hBDMO5G8LWZ/VtoEFCFgrBMYYnxMJCBfu6RGJWIhgGvTgnXSpDnl2rAncnNcQGiphG/loYxqe4QgvLpKRBtmjQfx4EQU+EpQRhIAjMonKQCaPjzO8gxW3R0QXKsRqSlACEvSQBtOt6xbvqaUva4g9VeJShgl55CcTND1aEjCMrGyI4nZpEG7K8JFHgAD5ePE1AsLNmwkJZuIaEgc9IsFVDaOJ/mbGuisWRHFwc+Y90Xn/S20Gk0r0Qx/yUCUQxklRn8vMiPe2sQ2AMs9w9RRI74aYThi2xI8MPUIo50UkAk50nYmjoRkBmU5lbcMtyvwjSCeSTYxsg4g8TClBelm1dLaUIkqwYkaP5jTjRbRYM+TkQG7akpdqi4tuk+lMLWrP7SU0Iw0lyBrKplSgIJSGUf0joar6vZou8KlVy+lBkNCuEJSSqwuhaUFXqcaVHCEEVCMlWjeC0LUlVHkhNORAIHCD+w3UIEI8YlNbORBQQhCDWXMEHRnJqb+ylKgCWYOxRqfHIxxWgLcAQ/laaK8fbOSnDaQi0xQSwmeA4bQC1CwvFjtX0IZUnflYg1AFYtqs/3lRgPTjLKk0epNPDvYfysodQ07LqvG9YTwPNRxrQ/JSDjJ0IagdiHE7SsB5bsSxAgESiXR3teciDbWYxaAjUFrdlnzUucD9BxLI+o/QSddLXqqgW5I715Iw7ggazQcWsECj8RArvvAbSEzN5rqX6M+9rPNRzoRlkMzOtKeGO+9b3Ful4Gklvsf0Ik3yMRrVici1WTstQeA7krDdom9htLDBplrf5R6EvhfRk4MNhgVJKVOAGHHxRKTEKQpm0kshsHF1x5cx1mbWS9Y9yIw1Mr5M6uGs9S1JkTdyYmI94w1zRdBA1rCGHmBEewTqXQgsEGXAcC5bBiFzmQ2i1oNgF/8k9bQAjKPc5oLgyVhvbghvCSLnNZcExHrmnAUC6+eM5DnQBTFGgQt9FeQdAUSMBsx+7QzpSMMlBO7NB0ktHZQF88iznMYKBJgXAlDfT22VW3SFEPJQZD00yQVxlYgJEgIwh7olhBbIafdGp1tfpXK99nVQRh02RAobKczTgzFyfWyXeG5bam72Twq8bGn/ZNQFSYcFVG3tlejPGN32CRiYB+5w3wTbiWa2uUfyUGNQeN0rO8gRTA1vljx0DfSu98qYh299t0QPzNPyut/9j0pnBNMGwcIfFGLw2iya4LtaBhEM8oAH+Jsl/OCHQZYBjouvJOMG0UDHPU4SkBeE4yT/J0nFD2KFlI/kFKc4yDfg4PKQnIIbBjnFH2Je843c/CA77/lGuIFzgwRd6Bkh+kF6wHOkX0TpBlkAzZ3+9KIXBBoYoHrVD7IEWGjdIlAvCCj68PWKhJ0gV2BF2Sly9oH0YQlrn0jbBQILaMS9IT83CAaAEHevL2Tu/4DDAr6uDrcvhBRWJ4jOtU4BgpD9IESPPOJJofiFUz0DeicIN25OdMTXoO1Hv/tAIk/0z5P+5lUoAwmEwQMeVKEKoidFDRDfedJzowodcEAQ9MGKeYQjHFNwfc2zfpA+3Hz2tt+8OAiABjfsoxFhmEQYMvH7YMD+6zDnPOlJQQo4bAANXthC/zziEf1JTKIRv7/H9TFSg4E0vb6PL8jm+wAHbtDe/p93BQGy8IgtbAH65id91DcFQbB+F3EKiVBojWcQRAcLVxB5MFcF3NAHiCALI5AFXrAP+1B+5hcP1BcEJGARVfB+wkZ0pwALp4B4EngKVaAIFcgEDoCBW8CB0tcIbhAERZB49QZ3DHh7cNAHtgcH3cABv8AEtoAG+rAPWxCAHTgFxYAHBpgQlGduMLd5N5d9p9AHhGACG8AELmALI6APbsCBYbAFMVAEtlAGTnd6x1cDNQALuEAIPkAARuACTIAGWTCD0rcFWYCGEpAMTid79ld6blgDHcAGuGACq1APRmAEtv/gALEghvoQCw4gAaKAAoDocX0QhZJXA8Y3iHAQCmwgAM3AAb2wAV9QBzDoAExQB5dIB3QgDpBHcrQ3B30AhPZ3CnZwArzIBaXoA23wDqe4AXZQjNQADFFYczVwCnBgBkMAA9xgBjeXDNSQC9bIB83QDL7AAYiwCiwgDcDgBMDgCkmHI6AAGKewgPI3B84IB0MwBDcHB18gDXxwAnwgAFzABaEQCnuwB9Lwj3wgiz/TCYE3EGRQkMl4FaRgBs34ju9oBh1ADXvABqNIkfp4AnvAiwKQBwUxhQtxCu3HIviQH58HB6DAkBgwBHOQDE6wBwLwCqPIBfXIB1zABi+QUn7/9xaeBwrNOAfc8Hkd4ATSsI/5SJNcIAAcMHX/oIMEdI7/QHxA8Xk8GXlumAhaQAf+KA39aI8nIAQE4ZEKwZQqQ3Y8+BOIhwF94IwY8JOJUAUuUJMymQvAkAsnkIl354bdNwTu4A5DgHPc8Ass8AoCIAAIgAB0qZTGcwUY4ZQ18XlZ6A5jMAbuMHUdQAeCSZgIcAIsgHMheT3qaBrcMASRCZljkEzy2AyDWZhdqXUKdxBD4AF76QGySRDJgAijmAuZWXgypQ7xVxGMSRLcAAf1t4wEAQdOIJi4eQIHqRCdqTpeh5gVAZ0aQQon+JNgyQ31wAZcgJssUCkkWBJehhM4/5eMRFd/TCkOoSAA1ogDAfOdYumbGCGdGEEKoCB7BlEFbaCeudABCPGdAyKciicQ7nkRV/CbLSGf1Il4B4EDAnACuSCfhxJzwklzNMdz/nkRy4kTJpmTBYGeJ2AHiXeh5CKfVveeEwGWCPGZE+EOiokQbXAClFAQIlokCSmjBWEGo1cRfXAFLVoRGACVDAEDBuEOAkEPfGCXqnN9MSehGACdftkQV4B5FIGjAgGhA9GjCIEBewCkKcVziJl4Jvp3DMmQS0B/U4ejDFkQMKCiBGEGIlBmIopzJIilBfF5n4eSE/qDE5p5Zcmh/zCma8aCAiqgMJejCAEKoEABsMB9wf85BM1oBpBKBhnAkzR3BUsAoP+gmFZqae8HdSSYdZRnf2hpgkNwBfTHkMLZByXADl53BddwBUMAC33Ak1xapc32nhW6ebV3CkMACgQJCk0KBxjgdWTXA7d4rLcIC7AAoDg6o+YGgcx4Be4ACgcJA7HKowQBCj1ArbfIo30wBE06EJg6B/pmeqQ6raCArkSqDg/QCQtYoO7wAGMHCqbaB8tKpWl6cZ8ngcvYB3u5l6CwBEJKlueorWOXASWQAT3grX3QpDiKqfoWqqV3CgWartO6pgdBAe5ABuwKD9cAA/UKC1DZjB5XevMHsIgqsAWBrKaqDjCgDmRwB2PXsJu6blX/UAOJsHmwiajoypjIuqNXQAYwAAr8sARk4A5lCq5UqoyhCbB7aa//8LPd6q1X8ABkcItXu6wxt7Qp15ya+pRoKbX1egXssKPhKn9Ip5hkh68pybLJeqxwB6kCoQ41a27NqRATipY/CgeyKhB0KnoDgaYCIbiPV7eix7UHYbiA+w8UIKQXh6IsYaCi56yLSxEX+rcCIblUd7cl4biVWxDqoLmLC3gCAbkFobgk56f+ZroiUasH4bq3RrkJgbmfW7u10XC2m7u6qxG92RLAursL4QHXMDNhShKwC7zEIbq1UaOal7sXWrw3wY4NAb3GQ70RQ3+W62ecixMZuhBkZ72MdlQDqFsSyhtqsou86FscBMkQvbu4p3CQrEsQZalU5+sTGLC9jqe6tYS4+TG+KeW/NscQ3FACSgXAk0HAKdW+BqG/6JuA4TGSfla+PhGmDIy+bAq8UvoPp1ACCgy8HcxV9Zu+IjzCiYu+H0zCKJx5Kcy4J4w+AQEAIfkEBQQA/wAsAAAAAIsA8AAACP8A/wkcSLCgwYMIEypcyBBhhXM50jScSLGixYsYMxKs8IOXxo8gQ4rUeG6Mx5EoU6oUeQ5MlJUwY8pUKAaMvJk4c8I8dyuHzpWoLAb9udAZqlZERdqgKEZg04FPGYpZajAqqqZPhyZ09s9ZBX9QkootGFVghQr/0Ko89xDtOYFsz/lDB3fszKdR8/7DCvLhv7d125qFe84Yjbp2Y4pRu3fxU8ZOUQJOa/AcRDl/Jye+q/axU8goIbN9eG4NOcSbY3ZuvLc15bUbB7LVUyhzaqJoy4Ke+RCCAtS3cS5Oi3X1cJhtb/mzHXyhh77Fq+4eCfihGH/t2DYnOtzxz9FztUv/3G5wTWi7Z8/6a/H33y3yCKnCt3g2h5zR8w+WDZnmmdizaySR309YWKQHEn1VEMIlAya0n0rmNYQgRmdBgFSD/0Q4UwgJ5WPQNkpodBYY2Ak0HoZO2fBgRhpmtGJCZ6VRIooCcUjQiyiedZ02aZ2I4nh8IUfhQmf94w8vRdL4z4l4DSSfXTgOVKRhrykpkYoZeWgRGBg9eFY7+RxT5Y9YXdmajzkdAeONG6G1YFpP/ugUkEti9B6brg3EZUNiRAVZes+0kiSKtwSpX54KTbjQngpxGd2NuaU14nLT5ScRmgOlIQaTkTUEAUVIKKEocRXgNRxaOlagHKIYlpmpU4YS/yRROhkSdKdA6dj4zxFqVuQZWYvp6I82UW63Zxo+0inrQb2OVGBkfR6EarRHFrvdUuNpmuemZGX0rELbFFRqpWahZdhUNDK6l7I3noipQP4dlI4euvZ1Y5/GiBlng0+u+O67H92xpriOAXiakgld2mSdAH+KW3QhXIhwt9Aum1C8H1lLcJ/P/DaxQQATpG5ipe6F1i2OfOzkynUq5HBq0abhCF0qyxoyQs/UO9CtGBcksEbHOXJSzQzpYdGtij3lz2FEF3Sr0QsVOHJBIVJ0M1RP5dt0SC8bFKISP48UrRj53LT1Qi1q2aLXH4rdpxgR71szl0avXTQYDofQbEVgIP+t39vPLHd2Ymv3jNDbNaU8eNcCaWlQPlWLpDNNiMvs9+D/5LP3QZH/hHifjlyOOUNSNFT6QMswxPi9iCs+ekVhW3T6RZ//Y8zqrytU9ew7MxQH7Z/n81LuFUnR+T+4F5T6RKZ+vsYPg7eoZrgIRX78XZ/r4ZPKt4i+EvW8K78QkIhbSDxIsav0uXJTy5lQ+hVR/8/sscOPkONY9ynz+QTZr9L1h9JUn2zgiPbN5z3eE4jAeKeE8A3kDgDE30Qc+DdNpeF28DHcP/RwNYP4byAUNIgBMSLATeVjDPmxW8tSA8B/fHBO68IC9PinwBZSjSIffKG2mvKD7dEIaVC7oUj/Qii/goRwVzBcUjpAgLAE6m47yLKgByRWs1HNTyNHTIgNTxc2ZHHLdud7oULESJAsJmw8tzDGCFMjwYnsboICsaHPMpIG+eQgebfZnEGseJAcjlEknUOWQDywBhQOqI0Jkd/xivjEhjDSemcciB5mmB81qVCLjIRjQ4KoQIb4R5C4MlvTMmnEPjakc070IMhOBAYffkyPnCsIKcd4Ou9JgYxL8pEx8oNIcMkxOKAUyC6bhgQkyG+WCpHCEXFpRhOxcpgYwuM/jKmRsC2vbfzxEQjWSCM+FjFyyARhJxcCQRc2JA3qKiQNYYdL92hRIWlAoEBkuLVPXfIiAgMbQ3oZ/6IJde+f3ZOkKGuWyoroM44WiRwf/0mQJZ4NbwK5p+kcSMaDKmEbiIxnQP+RDmgOiJMX4eP7YrkQJVQNCd+y1UaFyU2dtPQnnSvnQDZXtW348yAMFaY01/kPEIHoILNUVBGR4KFPXS6nttvpZmCpEaZqZBvh2sYansGlOyFtpf/IgSEbVFCctBBBR4hQ9wSZrVvEkyBY2CpPJyJShPTqWxuNYi7nuqcQDHStCfmWHsPpThP51Z2X8pH2ggPSgUg0I12tyFnPepBgctSjuXupQC4XxMn9tbGvMiuaIBsckfYtIX2TLEP81r7LXcpvjBUIGDCI15Sg6T2M9RFsNyvarf/VtiFOhO2dUisQENAqXbfYk2iVyp/coikflOTpSyHwntuO1m/03Jp5sNDLWnUoohc5rCR/O5AxaLe1OQFpOlzZHKeC5AgTMu9KqEoQCHB2QFZUr3qRCJPNQWBkwphPW8+WDsYJg7jgFch8LwIBxrE2wHYBw8hOiODEFLgg0W2wWJ5hOD3clTyFbdqDG0peCbt0ZB3V8MVwphANIs8iq9vwQNJhgbVyNyU7VZeKB5JfDyflvgYxRoZtHBM9aHANO+bxemf8jwgLeSYQ0OAPUnpkmTyDcYNtMpKfXJBnvFfKMDaIHmqM5Zi078pdFgmRbffiMKOEygUBQZDNrBEKPy7/uWwW8+qwwOQ4g2TMeliAnVHiY4OEGMtrzsgY9FBYPbR4gxSB854FsgwiGOQB4HjAokPCD34cBBzXnHRGKn3pdmoaIZw2yDIk/WmNkNog1yi1RuBwCoP0ARqqxgg3qsANg8ABCLHGyClqXZBT/CHXF6H1Qf7QamBThBukGHaxjd0QbvC6IAuAA7MnguyDQIMW0272swkCij5kmyHOPkgfWPHthYTbILDAdbkTcu6CwOHX60bIrg/i62XHmyDVHva27y0QUux7IAuwd5el7e0raGTWCIk2vwtSg38LZAnYXjhB/C1uckucFDXIOLLzLRBYwLrUBmcIKfzt7IaTogok/591Mv4wAh5UoQpYdnjHzU1yf4+85NwQBxOCgAZWZCIc4ZjCBGDObGdzowYYz/jNuZEMJmRhH1sIwyTC0AigT4EYMse31puM8Y0jO+MNF4ER9LGPeMRjEmifRCN+fvUamJunS7gIyRvu7KSTIhkbGMEjyh71tKsd6DEguo17oBAMGOQUI0f8rEfubzj4gAAjmMDe9yH1tIfh5/dAQ7IHkvV/dL5moFCIwD3vbFonHemkoAcHfuEAB0zAC2X3+yTikYkYFEPwmt41N3Tv7FP4XgbN+AITbOGAp/fd8m4IQhFkoWqj073hDT+FCUzwDiMYwRZoyIIbzp72eEyhGHiog/+QYVER56d81nDoRgQ4UA8juID42pc61d2ABltIgACjn/jm+QeL/COkBomwcSdndFXQDLhgAhywAdZnC0wwAtrnBllQfy6AAvWwfwbhdkdGfgJxdDdnciTHAmwgAM3AAb2wAV/gAkbQeg7ABASAAnRAB/UwaaE3EDaHenSXCJSwBydwAlzQDL7gA23wDnawARtgB0boBMCgBQlhgSkRdwJheImBe80Gdki3cTUgDtSQCwiQC3zQDF7IARyACCzwDtIADMCwB/4nEyXwD8VGAeowEGm4Hah3cyPXcPXgBHzwDyfABwLABVwQCoiwB3sgDdJwAnmAEJ+nEVeQauThhMf/VnIAWIdwQAd7IAAhyAYhyAehsIM86ANSGIW29g8hlxruYBDnp3GnAAt2UImYKAACwAc7yIdcIA6JMYpKYosDkQgBeHq7BwsbIA174Id+yAdc0Ieu8DGw8IYx4W0WoYtglwh0xw1wYAdOQIjAGAqbmAtKmBrShhEamBo2xw2JkHIjlwx00IdccAK5oIUIQIvNMYMW4Yg58RwGUXcBCIDOlghwIAqhEIInsIVb+IlHVooWkY/jyA1mMAQeIG3J0Auv8IrriABOgIGvQ3ggkQEXcQoZNwdDsGQzVAXnCJFauAH/QJHzQQYIs2unMARj4JEb+AuIwAZ8EJGUkAg0woxE/0EG/geFDIeKsGAGBFEGTsAGXBCRyYAw3agRPClybChvCDFyASiOBGEG9VCMEbmU35ZxzmiTBCEOlfiPwJCUIHEKVSCWMoGT8CGOJlcQZrABAvCPG2CWPxGHFAEDZAADMYGLAzEEiAiAukgQc/APyZCOCEAJxPONmzEHGXcQcPAOfIAAR3kbcnkKcpmIVwCPFiGXCEEBmFkQsIABQHkQIsAFCKCZc2kQAul5FAEHnYkSeikQo2gGZmCaGLAHwJCIRDF6dJkSeHkQoTkQS4CSA4GYp/CbB0EJdvAxZHkRIbAG+UCQGaGM/yBtvfkPWOl7/2CcBFEF25iSBQFzy0kRIf+HlQkhm30ACrI5nQIxmxiRmjSEmwNhBhjQA0swm3DQAxhQnBjQB+w5EN2onXi1bwI3bwpRirJZnHAABxhwBbIJB2agn7MJlAmandipEPDZYKDgoAkqm/KJAe4AB/0nn5+JAbAAC33QBxhgeAcKoOoZYEyIEO7gDn0AB1eQAeoACxqKAXCQAX0wBFfQB+R3okIqpDrKl11WbC/qDqAgozqKombgbThKBhlgkQMxpEN6BUpaakvqDkOgo14qo+pQAssgCAVhpSd6BTAAA6CwpAQhbX4QZkrqDlegoxE6m/t5BT0ACii5DMJppueZpmw6SLspYTE6oweqofLpbfLohHr/aqagsARbqmkOyqG+l6D7+UADkadLsARDugQyuqYxqmkrWpz2aQbf+IYy2gdXUAI98KMnSgZk0Ad2qaaf5nsIuqGWCptXoA6u2gdkcA3dNqQmGnJDQKCTtqI5egWc6g7qMKTuQAYP0G2fqaED0XBcmXsFgaZWaqKv2m2gOaixdgU/Cgs+mqLTCgeQymP0WBHkOREZmp1N6WEmCRPV+Q+lKGlGWhDtKnEHMQTCqWosyq8i0ZoCexDyKGUvqhHg6psF22TzahFpiJgNO7GpIbEUa2b5OhKf+bAF8aYXezbueTYAlmtouRABOxYX+m28FrIqkbG38ZrfZrFCtrAjEZhJiLFtKXsbNisSP0kRJ3s215oUB5sQ+5ptMBtgOfuxAmGaYvGvSgubJblwFFC03DY6P2sXQfu0XXa1K8Gy/+C1NJKwBEGzSYGRPFWySUG2E4O2F3gbZmsQGMCI/DO088G2C9cJWlsQJUC1F0sBefu3oyNzMstvgwu4qqm1fFuwSTttFEABdDsxAQEAIfkEBQQA/wAsBgAAAKkA7wAACP8A/wkcSLCgwYMIEypcyJBghR+8GkqcSLGixYsYMzY8l46Gxo8gQ4ocefFcGnkkU6pcyZJiBTE5KrScSbPmSDHncrSzybOnz4ViKuSw8bOo0YSoSK5z5uwHuqNQB6YxKIaoQatExQi0qrCqQK1cDSatsFNmQ6YhyEVdq9EsQa0pz/2rIFeuQLfnILQSaJet34JmgyZ0+5Ew374GTSrY+bexQrdmCRsGKfMcXZl4K/iD4rgz4K8D3cKtSfjcuVYtPKs+iFkwTbum7dLNJ2e1Z8Ou/2ndrVtk38tzD4e4ZDvk6HwpXw4UTHg0S9NgFBS37by3a+fVR1Z4uXi6d9YtMf//s1xBwdPvGdMVRL5y8ky5dI15RE9/oXqR29doqj9yKkn19/W03TOF8GfgQSHgV8Et/jB2oGd6EJTgQkdMeNF2YvijzYOeYYEFQmu0t50/53GI0VTZZfQhaDZtJ1RtJloEw3I2+NdYiqxth4VaMV6UBo4pAWmQewsNKF2PFnkl0FQ2CtlbeE6GtqA/SFr045MssmRjQy+Jl+NL/txSJUVwXQmXkjyxt5xyLLq33T/GRDTmRFtqhaIYWxaEIxgF5WkQBOAp9yaOb+YwxpxWLrkkXGF9JKZCagaHoVaCOrRdCCghOhGQeI5mlZPOIUEQoBV5OeR2EOSgKUM/1rlVQltG/ypRgI+9JV5QkG2XxpGrMoTnoq1KhSVBsioU4kLHfqbcbs3J5I+cvR7kJ0LVXUlTbrxR9aYxHkSLUFbLoejfmVvhGOFBgJ6bUWs5/rNGFN4i1KS4o1WVBooGrfiREgllKxN2yo2RabwH/coivrqRaxCfRXUpmAeqEtzvtCE9atxkbIIgsbwGMcnQM2uJ4VoOFm8sLEGNlkwRwzO9JPI/WMBr8lUY6aEuQSzTShC/N1d0plZj/DBzVHEMdEdIyoER8dAcYyRmGqQetEzRTZOp1S17MZ0QGDpbtI1AR9/BL4IfvfwPCCxrXVDaAul7kNtG22R2DtCqPZDKCa2RrEDPkP+aoJpjS0RxwXCFcKjE7FR0REKihgxXOklsDHdBXRNL0OL/BE653L/esrTdCmF+kBQkWbjpVLeAgDfoxDY+EulHu2tQ5dQOhLbaq0+keUGYB056kI+uETXrFcUu0e7GPfrDMcSvlkajKPuXDnEb536Q6z4dXWzBj4KhMdODf52Q+Ar9LtDYyyRkvkDk/2NtQTZYrHrzBRlfEfIDra9Q4IOnccujtxuaxfZGEvsRRH8JER1B/BO/gSxgeAQbXELwx5b/CUQPQjMZ6hBCOiXEzoMTNCAFGWLAjhnEgv9Ilaa6NgaLSXAiJTyI9TI3kBEiBIWp69Xk/rE6G14Ee/XjIAL/31KQW9joexITkxEL0j6DxFAjIxzicp6Ewn/QbWNbMl3cRNLE80mRVbypouE0eBEf+qRzNtLDwOiHkRh2sYYKeeI/rGIxpc3MRm/8xxcXskeV4BCJbCyeUZb4D+9B0FslE18eaYgQG5rxI2BgWQ7YJjECTmSR/8DkzoIokD5KhWUhYF7zNElCgzzSRxZ7xhqZtrtH/g6EDXlhQfrov4GkA5CB/IfYNkkRKdhvhhVhmR2JpwRSgsQ/rjvlCQkySfoVU5ASOeTv5HjDki3gcNGiXUo8SRJC/gODoMPcNoB4QEYarY8jhGVCblaySA5EhblESBf5xc1j4oxlEBCG3dSD/xwkKDCOukTILj/yoXsZ9F4DcedAjAE6Um1PfQapJ8yQxUOEIvSeBDEGNuNZESkoM38FARmTLjqq4a0hgxzt5UGoiRBAPcqghSSIGFf5oENaBGQpUec/tie+YylxSSQViEILicsx/dMveWziTw86KpbdgqEpxcgzNTJSpiZUmCCw6Zgo+ZGjypNfi9zeEi3qPowOxFCIJMm5tNiQqZKzIhAYXghQGtWEYMFCb10I22q5EAikLR00HdMO14JTgbz0abIcagr12TynaoStJ3zUWFX2tIOwjbHR4lP3UJg2YE5EmPJikhFnSFnFGkOrVcodV1WSp9X9VCJVdNdGOepZiv9QzH8l4+va0oaptNaxtkfxjzcXNjw9fK6ujfErQdIBVdZZkiKDZYli4bRa5EJlulkdWl4NAkSvHsS7IpnuGma7KvBmhD0PPS9D2KbGOZn3Iu81inJtWVTrJiS9JJkuZu3rF8VC4LT8/ct8bUfeABtluligq4F6RrDphuC4BpYvBJkbr0MWViEXTm6G4aTNhq7mkMbYcIR/AoYM56PAI+5JiQsy1xRfl70QdjFPBsw3C8hYvpQ0RodvvJK4GgQEIuZxS/pmkPEK2SeH/MFzj8wSHxPkGc1lMk0gkOFnCAO1Uh6JkzOa5ZoQuSAgYHCX80vJk465JVQ2SAiWHE/IWkT/wQgR8z/GoK7DwWC/cyaInI2C4pndYRlEMIgVztwSfvDDIOBIH6FVYmhEP2DRjD50/QYN6ZQ8uiDXsHGlR1KFUxgEDn/w9KZDwg1uGKQKoR41qU1tkAXAQdWrNsgSYAFrkJTaIH1gRa0/QgpWEwQDQNi1RnptkFP8QdgZuXVBuPGHVyPbIsouiKufDW1fE2QJfaB2RaJNEFgkQNsUKXUVPn1scE+EG6Q4dbmzfAWW1KAGB5n2kTFAhn9keyWkSLdBoOFsIZOB1gOhQErefZAr6NrcDalBIg4CC2ggvCHcHoix9X1jbgAc371G97t9jeoyEKMKVbC2gUW9EnSfIuTc/3g3wWURBEZEIhxTmEIwQj7ifpOkBvnudb6rQIoacKMDTIiBG5ARhjA0IhPhCMcIxv2PhQ9E5Lm8uEh6rnKfZ5wbWmCCPvYRjzBM4uthQHo4Zi5lDFwk4ypPObpF8IUJeGEL8YjH18GO9Ck4gOnILnWpdd5zUsBhFUaYwNb3sQWvzz0eSI8BCZYNa587vtfvJkUeECELNKBBH283PNgb4YYYFAHvtda7zkutcG74ggN1YMI40PAIrs8d7G4IQhHKYGCpa4QbpziF3kutezgQwhcbYIILmBALfbhB7nNvxBSKMI4ODITiUb23rXG+e73DghDdaEMdjOCCcYxAH4X/ev88Yj8OCfwC3ky2fUKonm/qK1wcZyBEM97xCyNIgAkOiIUb9uEGfYzAFi6AAlrQc1ImfQrhc4mAgAmocKfABWfABs2wCl9AAC5gBEyABiOABg5QB6JAB3SAA102Iwnnfjjnc1XQC3xwAnzABb7gA21gBxvwBfXwBRtgB3YADMCQDOghcAKhfgdCCgmYb4mAbqWmBU5wAghwAlzQDM1weoiwCizwDu8gDcCwB6BnG/gACjb3D2YHdehBfRqHdmVAB9JwAma4hM3ABRyACHvQhtKwB66AfsXRB/iQELTmg97BDWZgBqLHezhADXwgAILIBgLABXwQCqFwAnvABxywhUj/YoBHAQoTsYd7SHq8Vw9OwAds8AqEyAVmqIICwAY6SB+SuCpmMAenOAe6l29YV4VcIIgCwAcrKIiI4IXTUQIVUYpFgYcIoYdwMARDUGoJ+HPAIA3SwAJ7gIiHmAt2AH0RVm8koYdDUIk4lwiJkAzUkIyJuAdICAwbMDSwoIs1AYkMoXai13fcQADSQIh8gAB7gAAIoAVjQnIPYnbvZo1AmIDW2AF0IIjtmAvwOIp2A40asW4ZkSz4iID3+A+nQAB7UIi5AJDAQI490m4conAKZ41WJxAd4ASCGJHwyIscQgFmlxH0KBHqoBElORD3aI2JQGwMSQChIAAnAJBOcJLz/5gBPGFqVzgQjsgQqoiRpTYHA9EB0hCLAEkHtghup3CKpwAHe/h0X2CIAPkFztgrV7AEF0GRNsENcACVlEgQ4vCQACmP6PGTGKGVKyGOIGEGYGkGy7YBnogAAjkd4sASaIkQOtkTTZl7UCcOiYgAdxktJ7cQfWCRIsGDImEGp0BwBUEKG9COg6kpOKkQV4CLnsGY1ngQgIkAPVkfSykQlTkSakkTm4kQQiANoRkjq9kQpVkRBAkSieAHCQEKvdCaVUJzuDcRiCmSBXcQcGkRTncQ3DCZ9ENyJCeHDeFs6pCX/xCcH+GYKTWa/3ANCAGdBfFqjBmWp0CUC6GcEXaVB/8hggzxlbm3h1CZe+rZg//gDgSBmxwFnrXJEBhgBhgAB6rImE25nV/5D7TmDgCqi8NpEN1iXbjpbLYHCjAAoF+5nfwJBxhAazAAA0tAoTAAClcAB/AGn1LWbmTQAw+gBj0wBA36lRBqexRAARNaoaAwBKcgnpXmlhiAAaAQju5wDX3glid6ECo6oRPaB3CwiqMGnV8JCyR6B7DQB0lqdntZEDCQoiqqojMapOgGazoapHDQA33QlFfQB6AQm+zAgxWaohc6o/f5os5InUKGiowJBzkapPbZAwXRA53gDurQCerQo30wpVQqnQwJo0e2h6j4lUAqowLhngRxBT5aoWT/AAr3CaG69w8UB5Nnpp6/SKhNCQe21wecyqmg4A5JSgGwgAFeqqmiNgRNR2iwQHKwkKGUmKkCoQ5L4A6dyqldep+Pap6w4GuHIp9C9pN9MAT1CZZml6Q9oKW1qqSPenLK6WZH5oiNShAlcAVwaaIRepicCgtGGqTEloCjxpUDcQWIOhA6CoxKaqKniHCJwxCMKRBy+nDwOhOwMK4HwZbxOhADqhDeSW2A6pMLoabxWRT2ahCdoG33+Z336mKfmbAxUqAMEV0MmxCoyhCJ4JxjRq8RyxAYmxIbe6/YiRDuabF15Zs9MbFzArD1sa/U5qsZaxD5mhHZxqEBJrMhAa4HeYGyzyZwtMkQ71pX/fp0LRu0JCGyGoGzQtsQh/mzKcWyQ+ufTMtjJDsSRJtLNGsTiJkQRhtIUTsSKHsKBSu0PStkW7sSU2tdSksTYUsQcPC1Qpu1QluHI+a2PUFrC8s0NjsdnYChR7u3PCa3fPu3gEsRYxuxg2syAQEAIfkEBQQA/wAsAQAAAK4A8AAACP8A/wkcSLCgwYMIEypcyFBhhTG8GkqcSLGixYsYM1qsAOaYxo8gQ4ocCdKZmEskU6pcyTLjuQo5bLScSbNmywo/ItrcybMnxQoQovgcOlMm0YTObKA8ypTgrYRiEBqtOHWgGBtRD4rJqtCZwHMCnaFq1a6p2ZFiKghMGxLsQLUC1cp1q/bcOQXozuptyPXtP7Zw4YasAPblv7pfC9pdI2evY4aC/0qO2ndkXcOE/9HVfE5PocegoRYUnLZCZZZuB567paBs6NcH4UY1TVryR7lxNedWXUGBtjSwg1tda3t3ZI2CDes+fPhcDgbCV64ZbNV07Nki6aZWfS5EgOjgCQb/xl78NHLxHBWEbwkBJO7ZbLXOPCdGwdP1H9sTnC7S/M66FQTYik74jcQfU/pZds4aQhWYkn/5EbTNfxU8k4KDKQGHIUIBptHKhuCFQJAeDemhIUYBVuDPiSBWhEVCVWkkIkL5HDThYDDR0GJIYrBIko8JISFSgCEkseNHJ6YBIU0HPiNeRQF6kMORGhkFpFlLJhTgLSBcSSVVxUnkZX/HLRTgP/IQ+KVFJ2Y1pkj3KUTZTxXYkE6Da1YE3FbA+ZglS/FJZt1CV90yZZ4TzRhVn2H+aVCcBXmZjnylUVZmQT3+cyiiFlGm5D+MfhojRmAIBClBR+wmHnmxPZWCmpwy/7Roj1nNORxBb4JaqkCpCjQpXwSlleVV/+gxRqwSVeZmphpyBaGPJAqERI0akWfrWk+BIQ+yYoJKkEyf4hpmRdT+tBZgzFUK1y1ppJGDo9za2i5xmWJq0YwKKWEQV7gZJBhWmo7KbaQDKalhksyOS5CTCeEL5WGWyvcPwD/oOLBCU4Ub6VUJE+Swwg3dAZlfb2V1S1QQGHnxQgeDOuee7W7lckHtmbcrSYE6FdUtF67MEIvzgqxnkLeVJ1Arp/pckMAS/dqTs8T9FdUasCqNEKME7Zqg0wol/Y+QEk9U5rx64Gn1QRoyLZLIAinB9kjzgtHz2Rd9zNDNBi0zkL5wa//YJd0Z2f2PiPrlKpDeKqVxXw5eA06zQNEmhMWLe2lYseMSUf7PGprzp3lBL/JtU5/ApbMt5giBsSsWBxqUT7mQD/S5RY2zDByXdM9+lu61KxQuCHivzE7tCaLKK0H5TPh2QQxnDlLQa1iM+kLU9hpcu6V7pLT1FB3BPUhS6M037Brdku3cmBsubUVgv/024ssjeR8I088U/D83DrRMHAPlj5HiAsnB/eqHkPgRRGRSANSS7gPAf/zgWAREiP8SIjIDYoRtrYPRQNglELmdDQK9GwjYRHKjBGJEYH3JFJfUd7YSSuRtokMI4lYSNMZNj2siiSFJYtQXMNxHHsWLIFH/KggsgbDIfAJ5xumESBC+ScFtBdShyKajO4Toy4Si2dOjdpUO+sWqeQOJltcm2LaBsG2EIIHiRNxkkKD9A2ncIt8/OFgTMhrEgrK62kAEaDU6hrCJKsHjz7zVRg3pQXuOixwgL4LFhdjxH4K0CtacoqF0bMpnDaRIJA8ihUhuUk5XouMb/ziw732SIaf8RyMpAiRRAo9uvdNhRWS5k0xiAYLI+h6QHgmS5XkplQU7iPl2pcSBybEgaDwKLWmnITB4kVvfS2O+JJI/fS1zInQEQyuCiKhjJkRfE7pmRQz4MXFKBAwnWgMuATehCSrPjDWRJTD/gc4w/oCJB9Gh/8xZ/5BSGc6AA6TkQJyJz4OIjJ8Secoz8rdKjIjhPmAwRkDzFNAj+I+M+pqnRZTQ0IogMYDcBJyQaNlRGQrkieMkSEl9d7MQINJxRwAbEuyYQAuiVCGCZBtC6ZmQNNwsHegrqEA8OZJTXgkMxftQ/aYT04ncoaRqVEg0JWSR4j3TcWD41VQRctOCLNOAGWyIGw0CgQSFYJ2AI2XI/hFVVa71Z2Mq60CKKdSLGFB0Gq0IUgfSxS9NdCI4VAgvI3Q1L90Cb8YIKZW8mcPBIiSZIkzIHzOpqcDWtX8sUaRHDyu7e16WRhMJZ0K2apG9+uqSsfrrvQRSRaaY9h8QEMZnF0KiEP+0ticfFQgILPulsO5ESFPlGtDmWNriYeGl08sWT9TakOLpAbWp5WnjVKuSOImSkMFcCAR+Ktuz3Ye55ROXERFiXeLeDVIStRp1adI7Rj2Fg7mS6x7RiiwfHkS1yq1JAymr3eKFwLOzbYjqjrJdglgScJ4TiW8XctuL2NdXxghwS0hbVbzlgL4tgmxGuDdCxgqEfBQOyYAH8t+VJVPDGAmxTUYMOehmGKvFc+Z6JdyUIL6SxrBBKt7UiePgyBdyS+wxaArM1wgLea57+bFAunvkxxB5ICDA8PS4qViSzPggSsYCgJuc5OI9w8Vcdm3x0sHkMJ/lyQIxBhjNzJRnBG//DVtmM4HX/Fw5n+UZQTSynRGU5z035bUBlLKfawKGNdt20ESBAJ2viuidKDp4xtBso2vCzShPuieKBl2cLz0TPBekzpy2CZr/kQ49z1bSZonWGDSrB2FgeNM9QfVlLXiNUNuEH/woyDKsYOua4LogGuB1r2fya4JowAAzHLZKHvCAg+BD2Szhxim4UZArsALaK5l2FQqCgQVgeyXcoHZB/vBtlYTbIAuAQ7lJUgNxE2QJsFj3SM5dEFhAQ94ioTdBTkFufIOk3acwyB/U7e+P6Hsg0KBFwQ2+7YL04doLz8jBBXIKb0ccI9xoOEG48Qd3X5wiExcIEDDw8YskwuMC/3EHxNlM8H+Aoic1qIFBMHBvOVOgIGTYCTdkXhCOo3zPLZ8JN0hxkAUEfNJ9qEnMef5uWpBi6Fw+OlFIEfNwk+LqVaAHEEYQjAnwoApEL/lBElH1oV9d2rIoAhoGsYVMZCIc4ZhAFZgu4Sv0JBFkv3oNqJ4IOPxiBG7YQhgmMYkwNALuUyAG3Web9J08femkwHsiTvEFNAQ+HoMn/CQOH47E2xkWjRfJ0x9P9na74hdZ8MIW4hEPzRP+8FMIgsbNHPSP7J3qS69BIpKxClmMYAJe2IfgXR+Gt8fAAbNf+N7JnoinD70cq2CCAxwQC9VnnvBhiEcDYlCE5Ptb78tvvv+0TcABAjDBFg7whvCvP4l4uKEYeCjDx81u9piTAgOEaMYGZCEBW6AhC27QCJoXBlsQA3hgC3VAY/FGE+HWbg04eclACN1QfkZgBOgXC26AeWGwD/rgABIgCgSweHWFAT9HECRne0sXbuF2Ch3ABvnHARtQgUbABGgQC1mQBbHgAC4gCnRQDyIob3hXf2YQbnAQCmzABVzAAW2wAV/gAnXABExgBHUgChtgB06gBX72choRedwgfrgXcHtwAifAB83gCxywCm3wDr3QC+/QhtIgDeIgHEtwNg6oe7pHdslAB7mwh2TYDM3AARyACIjAAizwhizgfaBxdDn3D7WXJyf/x4WRF3mUBwx8wAdjeIRcEAqauAecyAciIBydADhwkHfNd4fiQA17IABssIpsIAB8oIljKABtUIKOoQ7qsBChdxZ2Z3CRV3rixw0dYAd7IBCtKABiWIkCIADJgCwLWCBQ9w93aIdXd3LBKA2aiIR8gIQCwAW5EIfgcQXfUBFzGG1KV4rO13dwMAau4ARvyIknEAongAAI0IgSBgM8oXdUdwoeMARD4A504ATYiACcKI/0KBx2d4ISkYshsYs1gXc1cApD4AFzwA1DYAbJgAKhkIx7uAcIAAyIuDIIeRYFORCkYAYeYAankAhzIJGnUA/AkIwnkAsc6QS0WCBSJxG3/7geVBdueGcGQzAHZnAFdJCRfCCQCLABP4ghClkiLGEGKWGHZOcBUumUWvCSXGCUdLAmi5gRIwluINduKjkGP0ltVUAHfCAAMokA9VCTLUFwH6kRPZARV9CVBUEKV3CT+5YST3dyO4d3AtEB0mCMewAM9QAbeGkR43gUDGkRJSh5jslz3PAFlZgLCICFPnEKh8lETokQzYd3kUcQ4iAN3IgAywgbBEeXEmGPPOEOKhF+fkkQ9WCJCOCNoVEFjYiaDIEBmYkQsFACjtGFnVkQpxCGs7kehwkHITkQuzkQV6CFLbGVJOGQz0gQIhAK8xgdHkdtAZeZy3kQGaAXuDkQ7f+mezP3DrnQna9xmO52Ci2HngKhmvghlj+YDHuQnFRyCh+ZmR6AEc0oEDk5EImZEif5g2aAA+G5ITW5nH3gnBqxlAOxmRhBnggBB2zJKWH3D943BARxoQ0BoQNxoBbhB4mQEBW6Mgn6DygXl9GRlKgjcxw6EM7JoNVmERD5D4upETtnZlqokD1AcB66b2YQpCR3BUTKmgQRcwahoZyGASeobt/5D3MICjJKcSh5CmaAAX3gDkR6BVraB2bwdFUwdHtHbSCKY0ZKEAcapEGKnFzqDlrKpaDgDhgAB3RKp5i5c3Bwpgjxo0IGB3xKjz6KmWraB0XqDi+XmHQ6p3Pqp0r/qqcFwadmdnR9QHIPoKSwAAd9QAZ16qdwMATNuQTwKRCLyqTIiQFXMAY3KpxKOmlPKhBDAHpWSqeg0Adw0JwIsaiXyqRXQKvduaqhxp4U4A5+ipmg0AOwQAa+OXP/QKpMiqV2WgN+MHbuaWdWegp90AO6Wa2YmpjqUAJk0IzICQsYAAtDUKddOGx8upmnMAfsea1wgJnISRAL2gNJtwTfSgGwAAuoeqnv2pfRWm7baaVm0Aflyqn9ORDj2gd9oA6wcAVYsADsIK7vegpUh2/wipmnwKVmEK7cBgf8iqUwsAZrkAE/sKBLcJc5OqKhRgGh+g9GipnsGqul+g/kqqiJ/2qqXVqRp1B167qz1FYLnDaltXaCQLmxM8ukNVun47qoFKuyBsGiewadCbGuy/qhiSqodKqCL3ppczASPvoPQfoP07pwCzqhUEqlAiGhYlcQPTCloQa1KWGfBzG2dVWiFiG3Qma3oKG3LUtjensQDspmf0sUgbu2LfEDjmq4M4EBbqu4jmsQqUoSMOCre0a3FhG59WO5GIG3I1FrDbGfyDK4IcG5syW6oWG6K1OmPaG6GEG5j2sRB0uiZha7NRGgDKG5BIS6Q/Gvr9u7MOe7A9FsDVG4R6a7FSG1wLu2mMsSjdtoxEsU2/aWj/ufCJGsyTtscFsTrcptz9ZkzcsTxjrrONIbGqEoYaT7GqGHuxE0bcJBAbYbQed7vQRBu9Aovz13q/ZrgvnbEN6nvq8bv8DrceObvFE6WwEBACH5BAUEAP8ALAAAAACSAPAAAAj/AP8JHEiwoMGDCBMqXMiQ4bkfvBpKnEixosWLGBeeA3Mso8ePIEOKFHhOTIpzI1OqXJnyXIVLNljKnEmz4cOINXPqpHnulrydQGfGZOmsSaF1QUGmQTj0oJiBMZ9StCFVYFOC7QaioujMWatNScMyrCCSbEKUA8+h/XdujSaxH68mNPtUqpgKFar+u6vX4lqygFHiPQumFdygdf+ZJbiYJdm1B0sqwHnY4q2KffcSzAzSJVuBFSCDZnsuB+XKNauqvmuwcUbRoEWrDZEEtc7MgBNy9ss2dG/FKIPfMmz74NKUrFtvnmk2dHOXCi4Xlwhh5O7kg1midZmDxnSJHkDu/84ZnLFLPT+/L8znWOziCrdAqF+IZWeIgXpmooWf4vR84zuxp1MFNjwTxX8KjYdgQwTekoOC3wkoU35wUZWDXAsWhGFF6RBUH0Jr5GRDBRBlaByESblmWQVg1GbiiYdJOJCKE91SQRryvTjQcWIcF1Z1Bdl1kQ1piJGDdDruiKJTNNHYkBhijOFdkrptKBKSC5GV3ER4gZFeklUNxaNMWDK4pGJ7PQWCjxnW1+NTbNJ03GVgLPRUbks+JY9/Cy7Vo2YDJRboQts0dEuddQpEoUAyWiRVXmN0BKafbC4Vp0BnJgTkQYUihCdjTonhIJVpXCoGkXr5SNVAaxyR0H0CHf/h6j9ASsGQoJrRRSOURl76H5KJ/fmnR88UFCJ9QQKKaV5bBolXiZP+U6SfAlkKZ7XSWvQhQ2wuxtp7mLYmBgQumhheuEX+E5Vmvh60aEEdvksRr4PyBZhrzOZI5Y5KYorheO1+lFe4di51JJVN1ZWupQEPVKevZYY0MF8GQfnPDwfum9CYNTW8XKA0lgrGJRr7mOlAHSq0KXMFpbumxjIlWtCsBnlcsbIEpbsGn0kSaRGsBSFZrEC2CnSHEgIjZLEekqK28kfyWnTHQVOLV7GoJMOMULH31bftQPXJzFAcW1u3FAhiaz0Q0Akda5ASVTP0dUgWY5Gx2gQBjYXbrAr/xPY/98UtYs5PpfPlf38rxHdCSFc3tFIe/RlfhuxMFGKjM+kBa9qWXZYD598FnHJBAjaKtEiJe1Qq4GPgPfNA+dBM0OkIjS5R1BelC0YOCGI+0twFCU76QU9XtPo/rUS8oPKYy04R7QQVXbRKUpnm+vNGG6S8QtB/lMZlz5R7vUTTozySx6YuNer4/yChUKfdG1Ss8MskJEX8ShsnHQjbo2b7P6ALifAEUj/jpekgGyrVUxYwJZi5z33/GKBY+peQWyzFcH3SmIziZKXj6QtBFETI0WZiq/KpTjrWQ9Bx2iVB+wmwIT5aipXAIB093O07rcvW2xZyum10SoQGCeA//5QwvRb2a1gIsSAAeWebxUkrhBfZhvAgCERbCQ5//8BdBY/zQfVEzHk6weKVUCjE76QueNO7H0WoODsjPmkhSsziDzIUsBa6MSwQWt3kQEiT+IlxISbkFxz3x7Pi2Cwld2TJLaQTghvG6DB/HEgkLxJHDNoGjAWBX1B+mJBEVlA6e2wT9hrCyQgypFBudKJCDpUotO0LgvDzZEPip8W2VeRQfmtahtyHv9NN8oUFCWSNEgUBJu6yISaknSyDdhBhZuQWm+qi635JEDcupZavO0gZDyWdNeRQR1RUQvfu6ExtVoSNFFmkog5nIh/+o5TZI59A4DY7IM6zmt4DpTQXhP/JelJzIOWUpBjhCUWB4FIgOSge+woizns2pIwjQZLddLQpdGZkhO76H0IsKsiF+AgCKdDgTOLnu/MhyRgL/cgyU/K9gbgypRiZ3j8RckiBgEFmP9BlThRakccRpJ8YASqABlJQmyYqHcZcKDq3IcZfwpMhEDXqQIwR1ZqUtCZPfeoWMwIBmeXgm4epnEqEWs/3XdUjB80iO4Eio6Lezm8GIWs6PQKGTaVjnzD9m1wFosqhXuSmLq0qzECXOo5u7DI1VQhg+QpWKtFpIoJt2epaqkQkJbYgENiUHpIaFNmpU3tliqxEpJM2UPrIgmVCLEUySxBhfAdJiUJUUOLIL0v/6TBbl3UYknKg0cPUya0zKdOcUItbjNAQP3OcT2oX8tvgEvW5XEXSXRdKWiodd6o8DdBCVHlWhACvMl0liDdhqrHFqhVme9XRYusKgux2diYSSu9C5JsQ8/7DGO5lCX3JSxBuwi65/D3Ifmvy2SxyNsALqitBUIrgFyl4ILxtsIke7DcABxibEvFpSlb2DLxKeDqsFQgEPFwTDU+kOh3iME2qk9/VruyrH15QePHT1xg7TWwjbrGNf7QyBu9YPRDw6Ros/GPbUNjARQZyQXycZCMXBASNbTJcQlxhKduGyv/osJVR8wwOM3nLYnmGT49AZDAHBcvoMTNcjgwBYfRW/801mfFU4cxjY5X5O2JtyBkrguGR6OFd7JCPvO5M55EI7gFWKHRQ1KCGgoDjAYreCT/4URAiJDrSOZk0pQeyjEtjOieQHsg1rHCNT9eEG9woCDRgYWqaoLogsEhAq2lCioKc4g+znkkNak2QFJwi1ywhRaoJ4o4+AHsl3KhBQeAAhGOrRNgFqcIfhu1skbyaIECAQ7VHAm2CXIEV2xbJrm0d0nCDZNwFmba5P0KKdhdkCbRY90e4UYWCYEDWPza2bbotEFLcmtoxhsUV9g1wgQDh10mmQGVqkAhlE1vfEu7BfNA9EGb/o+DynggpasDxRAikCsIgxggmMAJiVIHXGf9XCMdXzvAqyKIY5jhEJjIRjnBMYQT1Tqm2EYJxVyei3e1ORBnqEAs3bCEMk5hEGBpR83vknH2gKA7Hhc2NdovjCyPwwhbikfSkL73pT28wLBBek0SYfeWkgIMrjKAPrccD6V0PA82nEISw4y3qCMGATkiRiKrv+hRVyMM7SBALfexjH1zv+iTiQfMgkMDGPU8J1ft+Cm6cwgfvcIAD0JAFrcPd641wQxDwEPlq/1zYNUg2KTBgglUYgQm2QMMj9tEIxS/eDcXAQxlS/o+G1+AUfG+4CAjBgS/Afhxo0IcbEq/0LcQADxLoAO+F3fCNp54euGj9L4zggtgXPQzg30f/FhwgAVEkY6EoTwqqGX56UojgFYRoRhsIYAQj2GLzWch/LBzgAhTQQQsLRXZJEXzs13DiEAqvwAXN4AO98AVf4AKvxwRMUAdfQAd24ATnF2NDwGopgXDJ9nNmZ3an4AQnUIIKyAE+0Abv0Ass+A4uKA3SIA68h2rrt2vtVg9OkAsIkAt80Awm0AwcwAGIMIQsIA170AZ2t24rl2yqJw50sAd8cAJ8wAUKyAWhcIV7kIV8kIEY0QkDsQQKVxkQRxMORxAhyHepNwfcoAV08A9sIAAC8ApswAV8cIVRKABtUIYXUWp59w9jiBpmABKlF4IN13CWpwVO4IZyKABcUIJ8/8AHcCgCH9EDZLAQHDhwH8ZwG6d6lpcMwLAHoUCFVAiJjJgLXPgRO7cQS+A6lccQNIiGP1cDcIADwACDoBgKj5gLwHCKGdEHGbCKE4F3LCGABqF3NJEO6fCBIJgIp7ABToCLXJALJxAKuih9wEaMCBGIAuEBwFd9hSgO1JALcHgCULgHwCCDKQEKPZCKDQELwCgSwngY3GCIcxB8iaAF1ACJfJAL1HiOLPGOF8GOlTEEGYFqQzAE9TiPffcF0sAFAsCP5oiOrhYW3TUSelgQHqCGNhiC4AiJJXgC/pgTmFgcAulqK0eI/6AFwCAAfLAHILl7TVaSMlGAIbhrVUAHJ/8gAC4JDGEHB6mIjaiYARkRjw3xh3BBiBvncf8gDitZgjxJEGRnjD6ZcoQYgv1WD494AtIAlAJxCgK4cyX5a1ypZmbnB1b5ccDQktKQhAjhlWNZBWOpEEuQZypRBSPpbRcRlwtRlQTRASW4lhYBlwixc3qZEBzIXzRJEKSwAXwAmBaBcWwZiGIpEX1wlyBRiQURhkGhjNG2B9KQfikhk/9QmAhmBnPAcQahBZ+ZEj1Xem7Jlv8QZQoBAxOhmUBxmtpIEFXQCxeJbLoZlyWZXDCgDhPxh5g5EESpE9wwB7k5ELUgDqA5kQWRavUGcGLZnANhmQdhm/9wmJXRcAdxCkr/CRdhV2tw2ZoCUXoGAQqiKRbjWRB8Nx211ptdeW0DgXCrKJT/oG3YyRBT+Q9zMBO1gH5lWHCVQ5v/IJUD4Q4UoZ4ZYZYI8Z4wM2zuwKAGIXH7qRJ+0HsS6hHzqDZ6SJT/ORD6RgYWWhGYOAdmF3RmBxItmlInShAy2Qd6J5ACiYlXcAV9oKI1CW3cQJBj0DoMei4DEaBmFohwcAVDEKMCAQdm0J//kKM5uqNnZ3kIBwd9AANaWqF9AAenUIZGqmYceA0YAAvGaBDaZmzucAVrWmxVB23s6A4wUKFmigFeim41AKW9R58fhqEEwWqn8KSYWJkVmqNDgGqnIJp1Cgd2/+qlySYQevoPfFpkxzkQ6pCk7LAEbHoFXpqoGVqMPhmqdlp5ieAHkxqdARap/xCIl9qVowkHQ1CZbEoGoHCmAmGrCWqnjeqTX7puc+CWZnCQiQoK3jmYoRqqXplzA1ptp/CrZuCkDGd5qein/9ADxqarPrmrlVcDEJpkqpoQA2cGgdqsyZZ6CXoQnTCnJfAAJQAKoNClyKqQSYar/wAD8dgD2kkQZrCcpymCBsGgfVCnsOCuoEAGfbAElbd+vTcQfrCsGxpgxRqQv0quqSett4oBjaqrQ2CnT/qBZZikGMCMp7ChHYpp4tqs0SqZ2XqsoaqqEJqoJRtpttqsANpvNP94sysnb/m6qvUqEL8qEEo5bh3Xe93Ke0a7EOaqEO3ps1I2qZVRAk2GqjXhtASxBA56tFibtVorZQhabWPApAt1tUmWnDkhtjBllAfhAaG2IGZrIg/wrUDRtluLmCBBkKhBmnABtyLBamGKGlUgt/yFAaSpbHpbEbCpI3hbETH7p1BrY1Q7E2ibEIs7t8dmBvSaEnqrDlKbtfjgbIB7ERRwuQYBkDBFmol7bgwhujEWuTKxs3AWsZSLN6yrNrBrb4cxln7QuAtVu+rxDYPphWG7EK4LFKfAnbE7EZ17vBURscNLJbz7IgNXqcoLZ5s7vda7ENywtNc7EGNXEI+7veAK64rhWxBkOz4BAQAh+QQFBAD/ACwBAAAApQDwAAAI/wD/CRxIsKDBgwgTKlzIkGGFS+0aSpxIsaLFixgzJjw3hpfGjyBDihw58ZwNciRTqlzJsuFDGy1jypwJUswPjzRz6tx5sMKtJDyDChWI6mOFhM5QFTo6VCdMgmIU2oga9d/TjFUFZo2IVKGzHOiaip14lGnMc//QnjP7r4Jbguf0AB07M6vCqmWhVqhKla1FvwLXBlZ4Lk0rwHTFZhWDVytLtBXQFjwqOfC5VtoSx0xDMa9ApnYHhr4I+bPayGwrn8MSRbNr0TsjE6TctvJnD5dsv6abl+rkxiKZCh74tq2NHFd3KxcD+rPb0RgB2xZsQ09r5SM9GP38L3RUxCBT0/+2muYSZ+whIWRk+x38wPMhy6oleEtMjlvoXZvde1CPwBAr6TbVGNfll9EaJLmHxUAAsoSaQLfccomByj2DEIIzScYcchR2iNARLaVhE04eWgRdiQuJAYY8KDaE4UEnNqReRkqotBYIMbaYUHIk5UgQiCntJQ+JOi4UAo9jIeFfdxlxJkYaEMxVJEU+8lRWlQk9CcKUFzkJ30Jf7ubWJURymeU/552HZUZg1FVBOgWamVAaXz652V9tVXRUDnIqFKaTAoUpUZswQihQmxDMiFBzVeKnlRgplNmnQWoGKgZMa/6zIEP4OfqPhVky1huTBrEnxjNxTvqeXZyJSGpBSFr/lI5B2/RkV6bdpXFLDoKqSlCajP0a6KsC5TOQpwIt+Q8SBt1REBLGapWXWX05Zqt9vU4aVZrw8YXmtgUB+U+DAyk7EYb75fkZc7MhxNgPqfoa5pNUiXgepq8y+5GzsPULG3NVinhLCr4ONGOd9j45VUHZJqToSNP69ts/vBYskA2A3grstw0rNOtHt/aLGJ0/0GDxQa2i6WpoHdPEn7XuqsjiyRcziS+aHKPnGaWcbUkzpcQyZCGyBRGqknurymPyz5wK9PFERKd4EdIipiMl0zhbZO5ARj9NkBL8/vPwRD7SeYvPLRr9z4sXkYtRjQbBLfawIgWbg6RMe+qffwC6/31Q1BN9jCuYt6RzDNYUbfof1wZJMZauZyNeEOCKC7TGppW7RifFeNN8i6LRXvhPrbMq6zdByzQN0uZjHD5p5q6FsPXqEd4n+ULifp3fLT13jri4oRMU9lCxBsoZvLcfFLxKuQ/ktUa8g8Fn8v80fxGQww+U+kxg9Az4pEQvrxC/jlsUx/ajq7Q5FkszDTtFw49dffkV2dklZ2BMOGmvIcBeK0POop9EBEgr8d3vHyD4Xou+9LnEoO8fjgtdyxLSvX/I43mqkt//CJgQDpJkggmpzz/SMTPqpURu/wBbQ8QVlZs15Dxo6xMIB4JCljgre36SyObuJkNDKYSAHkxh9v9qZMCE1PAuM1TZP/TwAxRh8FgH+R8KccgQDiowhRR5CpY2B4YYeqiIC6EiQ2r4v4MowXE1CiLK6JQpR+VAbb7SV0LE2Ky65EoivPvHD1wnJ10l6yB0HJ9AwibGMlrEXlDDnxeLlMc6GnGMFzmi8FBGkc0hsE1JLBH91DhGZ6HQkI5USA1xtbkQjAF8NlSOHyEwPTNdcZADuSH8YkmfulGkkYssEnzASCOEIGuKwuMk4xjiKk3Fi0tsYwgoH6k7M1KElwsBA37S0coSWS+KX1tmTAL5D2gqRJoCySXigkg+ScISI9zEo6PkIT/JpVOQwgolBEniKBKacJIhwQ+oDiL/zEO2CQytmJL8kjkQbZozJO/MyC0IxcNJKUuOzhSlMgFIQY1YUi4ng2hF7iBAQgqkRgdNCLPcBkc8tilyt9OmTFSYEkuCoKRmmpU3ByjElrySUoQKAR8NdM2ErKGnCEnoOQlC0JYQipr3/Eg/+0OSCl7ShEBtXEQxkklfOsqU99ToRyVyB7jhUKUGuSkFj1pNnuoElCo1pBLAipB2RtNRL02qQJil1akmhK0IgZJFwECoNRwTPSEQa0M2lY+oLit9CKkREgwbEr46razomWlG3ocdCBAKoHIlSDrUszUDHrFygtUIONd2ysweyiB6oKymQphHR4V2UITSQwnzhpG9/zXEU7ryIwNBkqiBiDM/JzWaa7n22hAOk2ecaWRe/1Hcog0kB26lENFGq5PhMpeSUIRebGeLIpgOJU10G5Yfmzu5o/5WOf9c6C0N5d2WCquqB3FsOPf5M6M5lroHgQB5aWJZgWChiWaCXfCK6kpCQQAETzyZZFfYFOqedyyMxYi4IuwavvYVwKatnkEWrBAOw/ax6KlrhgXyjBl1ccQ66q/lSoviEhntGZBtMXANLAwZu9hoOWAxduibn9mtRMWfirGNdyNfgRgjun1C8kTaaxAeqwQMigKBjjPsZPQqKgTcHTJ65ZuOgGrZQA9D8Jfz01v/ZnnMmoHyQJ7xYDQ3mP8gR3azlQeSDwzLOc2KYvOdXwPkdLR5zzqBAH3XMGVAN+UZytKDkA3NEzUPxBgJZrROoKyoHEt6LOYKwaIvzV9lpcMYfXKbnVFrkFEbaAz+aeIYQNBEH18E1c7j9PiG9wALyHoo/ODHQDRghVsLJdcEscIDfM0TYGvP1sTWyQOWPZBrvCHZO+HGKQjyBzhAOyc1IAVBQNGHa9OEG9wgCByA4G2a1KAGAyFFCqZd7pjUINwDoQAt2u1ueAsEA+SmN0vAjW6BcCMF9tZ3SkgRcGhYW+Aq4UYVCAKLBCBcJaTQ9kBO8Qd2P3wkpOi3QIBw8IuL5NwE6QMrPD6SRGj8H6f/INiQr4AB7BBc4gJZgMVJ/pFEJIIgVxg5zUEC8oGMG9xVCPiIZ64Zm/9D4lUQBjFiMIV7BIMH3ID5zhticptXQRbFGMYhGtGITIQjHFPgAdGxxo2WG6TbiYl4thMBh1+MwA1bCMMk5h4Pr4djBEKXKwbGzpNERDzjVcCBA+AeD7nPfRJh8PoU0JB3E0p9KIkA9ylOUYU8iCIL+thHPOJxeLp7/R4kSB4slANufhMcA4iowwRi4YZ9xL3zYdhCA+5RjIVPfSDSfnnV88CBXzjAASPIPOc7H48txKAIsrg9QUhh8+aTwhe++AITbDGOWHhB87DfRxDwUIeT/+wKtndN//NrYPJTdMMELDCCEWzBhFhk3vCTaIQ+8CABUTTeYnwPSsDJz/9EiOMMhOALG6B+7IcGWaB58bAP+oAG9UcH4Xd75Md8kQcHXHAGJsABvfALBPgPaBALsTACDuACKEAHdvCAPxNu9zcUzMd/7/YOXPCCXLAKvbABX/APdXCDBPAFdvAO0rABJsg0KRgT92dyGSeBWgAMJ5ALJ8AFzeALHLAKbfAOUvgOLCAN0kAJyjcQfhd1GZcIZUAHuRCGS9gMZMgBHIAIaLgHexAK4pCFAnFuEmhzpFAPdMAHdsgHAsAGLxgKfHgCJxAKQuB9KkEB/9BxTbEEu8ENcuh3iXAKdP8ADHnIBpIoAP/AB6FwAnzABQLQhjFxDVcgEGRABmKBiK7BDeTXfM13ChsADHwwiZX4h3goACdgiEGhDjtxCqCgELT4bStoc4pYBfUADNLAhy+YiQLABScgDWVAF2iHdknFb4sYeWWwitKghsQYCnsADD8oFrnIJVGXEabIiM0HB3bAigLAB7lgibkgDdu4Ej3QjRJBikExekLxbqcoh+JADUsoi5iYC8DAiTORf6piBg0hkANhj6iYCFpADXjIB3vgkNooFGY3FJ9IEo+nESZ3bs1XBXQgDZmYC9gIDMvoa9qREjaHkDaXj3j4hycQkU0Bj0M2fhpJCkfIBXzghy7/WSSFJhJmQJBiYXN+8G5WRwdL+Ic5iRG7eBHqQI8YYZAIIYpNKROoKJR+UAaseJPseBETWRDSJhTqUJETAQvtmBiJ4AcnqYj/kAyYmIwjORHstotwkJQXAZM8UQPO2BQJaYpHtwGWuAdtGZUCcQodZ21y2RB32RJbuRsJ2W9V8JB7AJAZYYJ8x3eFSRBkII8kgYsj4ZMkkZADoZZ+yRKTN3kGYW2CiXKB2SFDgBBOmREnSX7phgMnMJYjsXCUdxDTNm20KRDucAWH+RGEmB/N5wcEUQVZKRNEZ3tmAG4GQZqpWZmS03wF0QF/KRbhNnMWd5oGAQMUgZkKAQrcWXRm/8mVQTgUC8ecpemcA7EA/0AGwXkyRtch6OlvKPgP8wkHd/mJuYgBKUgGPeAOJUIKxCknpGBx8xmY0wYLdHkQtuiTUCkQTEkQrckSZakqQpeYD8iUCwoHEZoQnNluBHly/WZv4UkBGACd2FELBuF3F0mgCQGgAlEC/8By/9ByZgcHq3kKH/qTA0oQfneCAwGjBYEBGECQMooB3OmdIaFtO2qf6HZzCuEHPZphYDkQfTB6tsgPGVCahVgRJ2lzBOkOMOoOfTAEimhyFgGbmUV03XYFFcmZhCmXQvoPCWlycOAOYwCjvnmicGAGRdqkvraasAADPXkQc/oP97h2BbqaQ/8al0Qal0NgbTs6npeWmBBaEACKdl3IiNwAByVZiGbHp47qAdrRpCq6olDKaWQACr3ZB2bwbkUoeYVpbaJKpB7wqgWRqlpWmdPWAwrRjBJoil25ELUKBxgQqck2BxXRB6bIoaTQB8bKEMYKC6J6Cj23ELpKPRM6pArRfKV3BfjJntIal+R6Ct+4EKeQrbLmfCcJB6fEnj8AlktQkTdKruXKfFNaEGpqQrRKEkFZliY3BH3wqQKBdhRgiyZqr3E5eeAGsIZgEMznZsOGEElZlkE5B+emnQcHC0NwrNRqr+YKCiWgDtzQB31wc6eqhQcqabZ4EOfGDWZJcMNKpBxLqn3/cKLmCqVo+g+w0G9wkAi1gAGkEJdX0KKAVpniSIT2qaPGiqNFqpcNoYill69a1qESQZxGF590Sqc9V56+VgO2KIjbZhG1oK6OlxgoenGteQXbqnxpOxFi64ZyKxa/ObcG4bV2CxJUezt4SxJ1y2l9qyPuYLWAFridCKhTYrj5UaXUs5tTp7i3mLctEbcXIaOSOxPXmRhtuxOW6rIpcQV7WxB9sKWXi3Ole7oH8bYx8aCo2wkSwbioq2+d2xJmWxCEK1ebqxmqG7sohw+5e3usaxC3e0+QqxOVSbqmNbsTRxe+ihCWi2YLKhRKyrsLcQ0GEbzUexCOm73dRgHRm72AHEa54Du+BjG7v+uG20u+Pqe+qcu+4nYF89piAQEAIfkEBQQA/wAsAgAAAKAA8AAACP8A/wkcSLCgwYMIEypcyHDhuTTkGkqcSLGixYsYMxascEmMxo8gQ4ocqfDcGBokU6pcydLguX9pLrWcSbMmRo42bOrcyXNghZM9g1ZEJfSgs4LObFyqUHRmmoI2xOQkOFUqQY8UsUbNObUgVoRMFVZo1bWpWYNivl5NWeFlwZdu365BeVZlWbH/sIoJO9Bjhb8k+Qo8J1ig4HMeltY1y5dp2L2PbcJFmCbF3cU8vzLFujls4Yx84zKsYCMdXcx1OwvUS/LlYcBx+dqIKRp10MeNDef9rLFx23+ua4uRp832RLUredckjFBMumPGMWIRCEHk3n98/bacPBhw3pjRNXr/yIi8ec2/ngdWfhqeYTqW1yuoZb+wvEWmcW/lfRalPUb7FwH4Twg0uSWYGGnk4J9FYwiI0XtNhVaBPLwsWBF9Fl5UARhJZDgRhiQRaJGDI4qRA4keEpQGigtBKJCIBk1nEBIsEUZhig2ltVJ1AY4kBoc46iTjYvqtlgYILHro0VNM9uTiWkkmhOCNQSq04mowRWlhGhB0WKV5333JUFoKitnclR59dZlNn2nZ13CnmelVXuplVKRBIAoExpM+YYeccnVelY48chZEX5Np7pSPV4BiJxGCINxZqEDs6aiiVVjuFJluSSL4Q5xyJoqgehh6dNmiCcF4xEAQSiGWWtft/7YXij8SOmmWa8GE50JDZiQjcrO2SSdvadhQ5qRdoZkTmlcetI1EMC5En2COzUqQfFKK8emtDD2VLIDPpArtaKtx5mhzYNjKra6UeduSEo+e6yedzYkR6a15/lNWmk/Zx+N5bqa1Lb6G9kXTqvdV9KNM616V70JgIHTLvylpJ22CDzesJ3VOVdSoimn80J/GCvHJkKQH3QFvTSvewrB/FKNqUbgs3cFqpiSlgTHJvHa7cUU0Z/xfyCPzfJCMayBEMUFKqHyHzTFGq5LOYOSAstECJS2uQSsjBLVIQuucQ4UkR5yR2dMh/M/XrvKksx5F48jORDIjpPaCCFb9Za8V1f890NcLtS2UzimQjXVBdwukMuIELU0QjQZJnWO3aYwBHY6JTwR5RoITBHhBjmuk8y05CO2h6QNtXtDnqTfE+kpiGy6n2QMdkflCrNN+0DL/8D5Q11NX/sPhBXV+kPEzYtQseWncAgLqxl39jx4WrQzv6xdJgb3oCeqeIcX6eS8S8oFLHFIaYDzjpZzvyXj39qvHjxD5LOsHwpeShuv3R88KRL8UwGtIsShlEf1cInTEawn9CFipitxCDM9QV5Ay1jbtMQSA8dOaROC3lqiwqyG3aN79xISylQEugALpGgopYjMOzskiOvuHPMbTHr6pqCD9+8cKFwK8HXruIE2TCPT/CBJCCEjwdLqiXkN82JMmOfAWt2iF9NozRaZZ8XcJUUIA6cfE+izvQ/qZC46ad7W2rXBxCukcGhFiwjQmZIgqukU6UjDBlkCtc0z0IdSgBqEvSgSKUQxSkWjmOol0USRrOtlTsACqBaGuawtcYiGzuKuLPCUdL/OQ9HJoEBcSJIee1KFNmvePEbZnfxfpGiczksNDhgSK/8DCGCYFOXhtQ4tADInUXAmSp0DgWA2D2g4Fd8JU1u8fVsPa51Z5QYbcIZL/qCIYYxm3BDbzjdNj2tcApzoiFjBi6QBmkLqJkdeFEoYYAYMIrUkRaBaFlCGoZpAQxkyD1JMgFrSnQl73/ywlnk8/4SQZOfcZkjWuJISlFB/P7jkRGKFyIAzVCBj0E4LLoeahCMnH/gaawk5SsiAYbclE/wEGU4ZHoSlxlUE9aTxCpmSiJUWgmGTG0ZQdDzUI/cHw2CmQiLKRa0KEiTRPFrFfRiekFlmlElopkZoqpEhwRMhIc4BSs9zOJj4FoUFuUdWGjPQHFjVOVymiQaTiECFZTQlX/5EOk9pmrBWRHEV4yRJYllKm3LoagaSW1oGIL6oOjJge1oeaIcH1QQOSHMI0+A+XfrB59BmqRdRJUrfyNH9/jKZ6pAfYkwkEBHjdyRGculX9rJUknDUtexC6VQKGZKR6OCJOEwKG2v9GB7IvjVhJJXsW2x6WpLC7Uwj1g1veTtZsOQhtUWin2296VbkJYW1LIFCd2KZoqP+CJW9HCrPqQOBeOLLhP9ZgVpAwdie1rU5yeWqR/ZVXJWYLgWy/xFHSpggCRQWth67auoW8V6zInaVV2XuR0+pBnAS+rtmEkeAv2RaZYW1whsDAo2cgWMILsm1be+LYgfizJR32EIWzJmAMizhiFjYadCkGXaHgVyDGSHCLUfPi8e7UxBairkA2jOPv8cgYJuuxcXRsYyEviMjPsKyRbVPjGC+5Pc+gGRbm++S6EDkdrahydGr8DyBrWaxFwsKNv7wYLjuZzJgZcZeDjGahqFn/vm0uM82SPOM4s4TIyKwzZj7cED4HpcQTUWI6BMyOI9KQIiG280SeJpAHWEHRZuEHPwYCjgdAuimSFggR3nDpomS6dwbQQKeD8gBLC8QCnRh1ULjBDYH0IQGq7gmrBXKKP7Q61jqpwa3/AQQ44DrXpLg1LGD9a5twowYC4Yati12TYw8EGrRgNk1qQG2BYAAa0p42sv+h7FNkuyXcSMSzo/3tlRy7CtYGQrlZkohbnyIFu173SGogboEsgdzyHgkptv0POKibwFcI0r4FQgp4SxgWHgr3QJbQhyo43OH8zvdFSEGKRCBbBH+4xxTCMYUpTKAKpJD4RRIRbHE4IAYD/4hHGOLRiEyEIxwjQLfIJZIIklchGUzIwj7iMYmeTyIMLg9HDGSeQF8bp+K6ToYoYuGFLfwjDD7/ucunMIKQzzwhJK8BKeDwDiPoQx9b2ALPox4PlweBBFc/SBW4cYqaJ4IeLJDFCEagj31sIeo/b4QbYlAEoh+uD0YXitUJzo1gc8MXqzCCA8ZBd7HjPQz7CAIeyrCuJSQEDghfDKuDDYducOALTLDFOGLxCC/8g+xuKIYt6tAwv4en3eGuQTIIYYI2GMEItmDCCHQO9Z+7IRa2cEE9Bk+8zNOE+AbROskT0YEzdMMXdqgD7pnggFi4YR9u0EcsmOACFGwA+WYKvP9/9t3uRIiDC2doBhfaQIBfuMAI1EcDGhxQB1HYwQ7fXxcGLFTx5XNDGlzAB3zABRywCr2wAV/wBQTwBRtgB+/wDtJACevibUXheljndjVXD8CQCwhwAlzQDM3AARyACKtQgizAAnuwB8mQdsnXf+aHArlwAjH4gSAogqGACCm4B6tggWm3fDVHClpADXwgAFwgAGzABgHIB/8QCicwhCuoMfunEO5wFloXbjVXBV8ADP9whGwgAALAByfQhEPIBTxoEZkXhXZmcRZHcaeQhaHABV34haEwhEi4B2V4Eb5GARRAEBTIM+B3EHPwhz64b9ygBU4gDSyACKEwh0XIB3v/gACURxM9wBPihxBTWBcWR29uVwWUAAzSsAd8wIShuAfSEIk1YXxP5oJuxw1ZOIRgOId7AAziIBIBVxFo2BN9YAaoQXEYWAV0kAtFGIaOKIsk8Q0VAQosgYoGUYkp0YcToYY1VwPiQA0n8IUnEAqxOIsjwYyXVnF+QHJACAxDeI0nIA3auBLcmBB9gIzhgWwRpxJu942JgIW5YI3l2AEtsYcZcYtnwY/shoHz6AQCGIbSgI8zQQGWB2kA6QcdgAABKIMGaRN9gBpwkI5m8YM1VwuJUA9NeAIquBNk4I8UYZEI4WvxRhEnqRMYqJHcYAejqAUKgQFGF3jOaBE1SRGT/1gRfXCTFpKR8lgGoLgHMHkQN0mSF5GQgvcRc9ASGOkHIacFYTiUaseHFHgKlWiUCXEF7FhlNfeNIccNGxAK9cAQfoduVTkQ+2d03saTCIGMMLASVVCLQYKBAlEF0oADFpGSVXAKeykRd+gfurgTXllv/yAOGwASNdlqa9lvfMgQVzCRJPGWVVILflALBGGKJMGDKXkKnMmYaLl/PYCUDZYIfqB5/7B2BbF/++dtQ1ARksktFVcQKSlra7eZcHCJ/3UQcKCPk/KHTWF1txaYbwkHoJCQymgQGbCV6zKbQtFqNSBzMtdqUaiYE+ltZnCcvhaa3AiZBRGY/mGZ7fGVAv+BbKSwdsT3liUAAwjHjFiZIoRpIeT5D8TnDqBABv/wmjLJmMfpITVXEO+JI1YnlwRRi4AnELAwBCUQheLnnbZRmf7JnGZynBlAEG+ZlmZQkQz6D62ZEv35D/9JEb5ZKEYXmBhgeZ2gAT2wodbmmQVxiQJxaAoxHh4wHvuna9zga2ZAbyE6EIkAnjz6jgSmi2bgnUbnogcRcYlgBjP6DzPaByqKAU46BBgwpHOgcHHWCUY3pf9geRSYof8whVdwCinZbkrqAUNQkRVJEBiAAY/pAU4KB3NAb22mDgpxCk56nf8QcAGXeaxWhfLJDUPamb4mklfgDrCwpmn6oQJBmVX/po+nsJT/YJ8DUYtLqYngyGqAynYMMQRXcKZrOgSnAKQK0aEYRqcNsW1IF2xzEKdWqRBG1wdNigGhqnUS5qUHsZ8KYQYCWgMYwGpn2pkSUZGIGqreaBCVwF5RyJYFoaIN0Qc1AAc6BQP5iZauiqZwwJnH5mwDUQs+WmxJ+g8/gAULMAYTCTXKiRAyiaacuZR+0K7/UAvHak24OhJmMARDYAarapXKSAZZOhDqypliOgehuqiMSqomdg0gQW2kqWunIJJpiQHq8AAlQJygEG6lKRDf6KH1drFyYqtBAZDtZpW3iKj/2m+QWQMTmQj8+piggHD96XZkJpIIEY8Wd6Nm/4ABUmoGYnpspLkQnAkLvkYKGEAKdvqXCSSzAmGkC1Ga7pqxAlGlPOqteaqoC2cRhjAQu0a13CKqGKGsXDsQHjtz7ckQqfZlEMqCGvO1aJsR87q2AyFeyee2JKG0ftgTAiq37fGaina2iNkQDzC2aYcPeMu3GEa4ZoK0tmG4/qG1FlG2xUa4iksSyBa2bnuuCYEBPRC5CbSjM8GdDcGxeMuCDTsTyhq6DVECEuG5ZKa2InEKlvtrlOu2pVsUr2u6fmmU3NAJRiu33GCqCKG67IS4dVG6JXC3Qsa4NuG7BuG4Rma8q2a7H4G6Jga4qDGh/0CBwIs1wusftSia0Pu94Blru5wbvg0RcuNLvuibviCBAaCwh217OAEBACH5BAUEAP8ALAAAAACpAPAAAAj/AP8JHEiwoMGDCBMqXMiw4b8Kl9o5nEixosWLGDNqLOghysaPIEOKHOkQYgWSKFOqXLmwgjxeLGPKnPnxHBiPNHPq3IlQzCUxPINutCH0n7OFzuShK8p0IFGENoA6/Se158KqA6uebGnQ2ZgkTcNSFLOV6kOUJ8turXDuXMEKty49FUsXawWgeMuidHs2IV+nY2DSHaz3rcCqWEGe05u2L0EbaS4NjnkLI9mzYi4TLIzR7d+CfwtDnDu59MHMjUFu5Xuyrd7PYjzQMF068V21ezc/bPtv8WPJtAdrpnpXoN7hKdme/euTdPCPHjYibpx6pVvOh9Mde276ZGa8OT9//47snHtDCMnNZj1sUI9B7BWvG0zzY6n5j+VRYhnoHu3nrGDIc59pz0wmRgppDDjZfg4hQVAIyf0wm4IY5QdSfxUlOBJcl8BHoUEMEpTYRegxBOFOFeRg4YdCgYGRhxeJMQZOLDr0A1BRaZiRgxttU6BjFulIVVw1BsneiDzhtlEaLxXZ0IliCLlikWJAsJ2TCK1RkIZ4JSjkQlqiZdxGd4GAZUNpIFnRESgB5d1DajLE5IRnHsROQWJEJRBRcSrk4kQQlIgncYRilAYEAtaZUJoCeQmUjl+G9Oc/7oXJJnsVbJWXQkMYFCUIlSmKUKSP/sNonyA5iESYmF6m6ZsNif8hoagJRXkYo+r985RUCaLH6kI8/lPiHf9sM5Cxb236UHUMiUEkrQdFOpC0LP16mHfFEYdqVmLkECq0p6UBWWLgTasSuX0hl6upPc24LrgappHmvLqy++5CuK5UrkJR5gDuQc4xmuB3SIaY0I8MfavbmO/C2GgKgv1bq72NUiyUm2M63OgzV0pslpfriXhQOhsFa1mhi6bhr8fRjgTGpEyJ0STLj8lksshjjZVOojSjNCnCBRFLU79TBgdzRu5hOJISAwl67qw9j6QwXWmAccnUURtkrUFHD0TsHUwfdGJM8oKatUBY/4PF1hpJwW+bP9AYtcJsD5RP0wfdLVDY51H/q1Eat6wsatobOZ3R2CjJm0PEZxN06aUF8a2RwRYRjqd2jSekN0FKCD3QzQ2FqDRJgOfgd89HQJ5Q3YPJO3PmBanOOUKyh5XGzpmDvjdCbhdk+T9xCBQ8TYCbGbWWujPk+T8kL9S7dL8TBHjcop7++ULI/rN8QpIrdMfz5n5UmeAUbi5Q8xUjlD1G21dELJvxfqR417SGqapA4CuUf/cELVO59H/7wRhYtjX+TcSAH/nOvRxSNfJlTgrtI0n+TrPAidwicIzrGdgmaJAIWgSBg6JKgoo2nzTooWP3AdpKPHiup1ivJ7cwXvlaZhAQWoSFILHVRVxHJyd5KXpFwSF7/3Z4i51tizsgY4j/gnYHDxLLhgPhIAe3ZKojRusWrajTLU7nwSl6rSBe1J5QLogFucGuIWGT3Po0YrgdVi0FtBrdF8HoEM8JUYw8KVsGFQXFjAjNhn2UGn0GSCvIgTCQB5Ec/QSyPAiy5BZgcCCWKIe9layRMjFcpKgu+a8LnlBUlKSj9sIINoLc8SCnDEmCZFin2iXyI2H8ByJDssUctNFJyXulSmJ5EE0yBAy3eAbPaJW9bRgQhxwMZClpl7jKsFJBbUQYshCYytkNBIGzFOQaCCmqzQWLf08Eo9B42UE8GgR0QGwIMNMhycZ1b5wZySYtMykxV16EhXookT1nAv9MLKDwTOms4fKIBb6BTmaL6XjmfQJaR1TKsppzzAkkQXBLaO2TIm4TGkQpA4YQ/MA0vtTIRXfyQnXeAgIKjRoSbmZM7lFkjV2rDEPxFbjo3Md8GtkcJ9UnvpRsUQ/DNM9MlwYsgeD0H0OtCASKmMUBhfI+JdUIMLc5oDu5jCG6y2VQLvgM4JiHVUlFyAXxVhH00TB9KBlrO88okJAuylQyHUio5poSCHSUm6VBJ9oSEtePhHSLv4sfUkkCTAisNSgV9d1gsfaytuqEWltEalQpMlYQuJWtDplaZAE7E8DpASwUuqz4RCtWmgATDClVEGkn4qKwBgWYKsMrd54qEC3/sa4ht0UIbWmyVKBGbaRnegYY0iEM2mgVq8BFSXIJ+7IcyPY5Nzvu2ezKTtNIF7O9fBlFs5bco97HRWv4KHYVJdzqjrdOjQWBWc9bI7v+4wfiJRB71Tnc1M53QOlNLF26lliEqfAghltvRVYbEvSEIKj3pRAECrTdBLMIDAWiqoNZFKiuTpjCLjLGfy/8nAX/I7wcVjDz7Bvi0njYGCXGr68QnGKQgkEPJG6xWAL1D/XKmDvuOfCNnyNcCBR3x7SBAMmcC2TT0FgPhy1yUdKrZIvEtyByFMhzFZIOkmVAvPptMk2IQKwHvEHLg+EHP/5hBSKAWSxi1p4VzhwWMfNj/xlrZnNTHvCAf7wBH3Jmyim48Y8+JIDPeQ4KN2pQA26k4BSBFsqg/wENOCQ6KIX+ByyA8Gie1IAUpDA0oiutE1LU4B9LoAWndVKDRPwDDgsgxahpcmlM/2HTq5YJN1TNClbEeiaZ/scpUn3rmHBj0UBwdK9Z4uk+23rYK7m0rv+g6vP2oUiJIIWpgUCLKhCDB8SoAqCRDZJClwEHjJhCOMYdjmDwoArc3kimO+CACRwiDPCORybGHQx090wdTio1N7TABDds4R+TCPgkwtCIcd/D3umeyKATIQJRZMELW4hHGAQ+8HlPIQgIzxwGuCNtOLBAFlnQxz4iDnCByzscMf9wwLYzt/LJ/DoRefg4GtCgDy9IvOQDb0QDYlCEjIPrCuYB9LajzQ1frKIODhgHzUlO8TDsIwh4KANbYQFrnqz80wIpdQ3gcAZffIEJthjHCPThb5zHQx9FsMUvmv0vUCQEA8/mic8F0mxPk6IDhDDB0ZkgASagIQtumHgY4uGGEdhCFPVoOa3UUfX7DLoGHXhFN5rRBgIYwQi2cMAIsvAPN2TB8KKgwwaw3vbGC3oimCaFOEJxBgFwYRUbIIAL6mALJjjAAUz4BR3s8I4NJJwhiSh1FXoRihOcgAsc4EAberGB5jf/He9ggTRE8PuCFHsgicg+KbTghBMgIBd8aEb/M3yRfESsAhGIYMEe9iAOmmGA7ToxvUOyn4gy0AEBfDB++JuB/FD4/x97cAJtoHjVZ330pwV0EAoCsIBswAYCwAd84H8nwAcCkAwFuBD0lwjcUA9OEAr/8AoOyAV88A8TyAVswAft1zOwsBBApxOmphDZp2/1AAx7wAVcsIACcYOux34pgQFLUGLwhxClhmnc0AEbIA3SoH7/xwWhsH4dkBL44HYCQQYOtmjAR3+F1gFIGAojeAJcuAfS8IQogWcJkQE70YIJgYalkYGJkAzUQIFcoH9gaIEogW8LEXdigYemkYE1MIMUaHxNKA1awBIb1zPyRxLRJm1VQAe58IBe/3gCgsgSZkgXBCgQGFCIwZGB4vCGAmB8kFgPtKGH95V9tZAIHYB/+RcKuQCKM2GHFPGDtPGCLpiB9dCIxrcHvjcgwiYWuziLiVALiwiBJ4CLfqATsOgkuyUTfuAHpSgO0pB/J5CLE9GL0HIKZnAfzFiKkDeBJ2AHQWgQcOBo1MgUalgRh9ht30gStVALzJgI9ZB/75COBNF441gUUkgRczcSlTgS9FcL3NALfAAM8mgQpkeN59gQ9yhjpJgIVQCG+5gQ9rZpsIaJB3GQAnGMKmGRA5J9y/gPHbAHD5kQpodom0aNwqaR/wADoJYSpyCKGoGSKUF//5AIlJCP5niIp/8gfyepawpBkQzRKWfzi5XwD5gmEjaJcHBwjQUBBzkpEPJ3BQm5ERh5kQbhDuZRjALhB7K4EvL3awJBgBQJChkQlRcIkf/glS0XHUqJEPs4lQpBATWylQNJEysndLq2ZwPhAVb1Dz1gfSE5EG4JbdinINxwCkB5kRRAAWTwbIpXj7SylcGBdejWcrN2ltywgjyJh72oDmRZlv9wmANBaHzWKZ3wD3ApEOE4EFbpmCyClURJK2spEKDgmEsAd7F5ah9SCwTxl3XSA674mRjQAysICxhwjUlZday5EcXomhdRipmzlrAgnHAACjCQkMIWjkk5EOV4EaQXmqTHnPNHEJD/GTWdQgbXsAx34mjGWRCgWRAwKRA25ZQY4AFDkJM5yQ3jqRDsiH286TF90AedgJkDYY1mEJtWOaDdmRB9MATHSRALigFDgAFMuWemBp4NkZ+N45MDsZZACXRqSIS/pmy7OAeFdpB9AAsMCgdeyW1DQGiE9oIlCpSexg3YuRAYQJwqWmpKtpZUWBD4Joq3qX2fRqKi+Z59cIlMyZv7KRC1MJfQcpsOcZunKZ7/EGkxSAqnUI8amqLhiJ9zUBFO6iQGeRAuuRBwUKYCYQb4GXz9ORDYOaFZeWYaOhFjQKKZlpwHAQcSqqc5KW0XmjVQyhJwQAElMJbbCY4EoacYcApV/6CjBGGh/4ABbbpj+gZ3oECFFFCIwoaJqemUauqocZpipRkSpaiVv0ajc0qF+IABiVkQkFoQskgKxFlieJoQwTcHc2AGQ8Clibqoc0oQV1CI+Flon6ZqmfarHnOgFTGJFXGr3DAHSbmiApEIWvmquEmSZIABoKAOhegH3HCJ1loayGoQgYoRoBCY+smMxcgNNmCFvdaXKYGV3yln+0gK6OqZCPGeClECaBpiYYqvABsT/xqwLPJkCTGpBGur/9CZsdavCesQAroS47pjFomwBVGuBOEO1/CwCLGxyFarHBuyJKGvGjEEzFojdVlkJDsTFkuJIjGwAypjCSqyNNsUIGiLERNbswYBoA1xqBx7swt7Zit7ET4rYy0bEw7LZu0ZE0N7Xk07E2Rgk5Kms8uatCEbsRcGs03BsKPqtB/StQNBASdLtQaxcYDGsGQrEFabthc2rjPLtnCbp3E7txlxtHQLt3AAlRMWEAAh+QQFBAD/ACwAAAAArADvAAAI/wD/CRxIsKDBgwgTKlzIsOG/cz+0OZxIsaLFixgzakSYJsnGjyBDihxZ8dw/MSRTqlzJcuIYGi1jypw5Ms0lmjhz6mRo0sbOnyFRZfSpsQLDMVGAKj2IUqAYn00F+iQqVaGNqDaoKkRlVOjFITeXirVo9OTAClFDmlz78GFZhDbk8RpLF6HRt3cFoiWY9iLbgefeMrzlsa7hgU0FG+37TzDGtXdNVjBJkLLif1oPG07b9y3jjBXylqXcmLTAc2PmamYZ4mJeMXj1fs741+3p2ARthF2tOXFjprNBm5Y8mqDRzLwtpom5N6bp03qf/0OafOQakJcRN28a3HXByaZtVv9PCaGlY5K1bS8/Kff8eIzXP0YN3hph94mkTYMp/H61+3/1AbjSZAfZdF9/q+XzUwU/wIRgdc8wdARBeqwExm4PZnRgTEjwlVIFOSCXYUXrzYTFT9SNqNmJJVK0IUU2/afiQsuJkcaLCMU3UDoYVWgWRrcUlIZcM2o41h3ajQQBf0U2xI6QArXYZEFigCDllA35VOOPDSmYkhiw4ZhQBfI4iKVyVU3kpUYTIuZUSGCkcKZDNv5zI2LLXTkYlRjB9h1GaeSg55x8rfeUm286pKNGQZYFpmgY/ZAUoTDaaSdKy1EFlUYRGrTNmo7+OJ+MBt2CIaUFWnpjiVdxadCaH/r/uRipColBJKr2uRrlrie1ilCAAnVK0YkGfRYmrTsyietAdzJbJ6/MFtShQMAqFGRDsp4UZrF7iRiloMvm2tezPw5arLkIEdvQXX4yJMYCZoZLUKZQStWiuWIOhCQYTP3WLl4bgiGPvMX2aymYCfGLU75RpoAuoSWihFJmenbqo07I8iUpwQsdeC2PCN6SA8cFaelQeRi1uVOgqpGs0rX/gJwQyt7RmWKRNHMqYEsysxTowy4LiEW1JPWsUhrwBp2RujkTpMQ/StwhhVjpDKw0RbD+oy5BSAJ6NAhXD6Sw1lkzhHK1XTcEBsw1bYwqFkAbpDJFFzvkI9sjXYg3lk/O/3xQ2RctM5YYObQc9kCAEzR1QkbnOBDRI4lx8+EVbV3dz5QfNO1E0z4t0OKK50S44UEnXtHYA3lOkOA5Va10CAqqvHnaBiEpRdpNH8S6TmmAsPeUv4ew6ISbf0T7QsfrmlEaWEw6Z+4QCDtQ8Q4lLxLDCY+s9NwZWd8jn4jC6Dult8TtfUPbLCSF6gutmedGt/xwDK6/J6TE1OfPtF7cCaUBhvaoql/qHBK1kOTPTve6SBpSQLqrHRB0FyngABmyJQW6bkaW+4cASUK9gxwPgh1bHtjO9IM0BOlaEeKeQSS4EPZlBIRUskGzFJi0OV1rOZAbyOLS9jQYfm4i1jtg+P8sCEAsmZB/TlMfRVxoEewxq3BzMqG0/pE2ISbkDk/LnwoRsjgmIpEpPxgDpdDFxIncTyCq86FFVOZEgvwvbFYMXULSd0WFxJFEOcgdquj4kzImxFsUucUzlBWuDlqEj2bcCRhaUSQFZRAhfiRJ3X6CND0SzHMsPEgmEZSGdMiJcuvbyB0FMkqM/G+DM9oiQkqZkN+psZXwC4EYcUU8hkSSlbXbSTpGOKPGTTEhryzI7gqCyLrcAgSoI5TK+FjMOpKyIMFEo0LSl8OPgEEPhAwa6IoZSVhCMifHtGSTxKmQbqYxIab7hyFJ8r9ZUmpsKmzmBH9YkG7SBQzPOFXmgJn/ki9aBAy8JNmaVKm/loBhDe7UDDktoi5D2hOd6cQJGNJRxLAdgZvMbEka/NmQYyZznwSkiLDKRxBUAukHPwDpIzEiT52AAaD9UVnfUlJNiixqJyJbqGEIepGPDmSljjMIR635DKshCKgpIdbmpoXUE0oRnIxMTk0PcyUp7c+kQMJCQnnDPZ8uxKsdLcgtmhakp3pzJbegqGbA+o9k3oJfe2MrWsV6xLK2JKdY4tdL93RXS/3kFnpIKYJytza5HgSrDRkqWnfpsrHplWAA3WpyrrOGsqnrRLDSEVJ/2qRrGhWka5TbWCAAgVYYlmMRtUhqWXJQyY6HpxuB7XsmWtGd/4L2ImM17dVWOyUwYGF+tyUfY4P7ThD4krgz8ixdJjkQ5qbEucmFKXKfh9AmSa8gOlVJebKr3WfUdroIue5hwgleLN0iBIItb5EmGlD1qggCxhCvewcbgs/O90HsPe59IQQC1+4XQiH47n+T8wz4DjhDEFhDeg88HvYyuD9ggK9+H1yXdNSXwtWJMARAwF0M/2TD/r1aiEUC3YSU2CDpHQM7BOxhujzACi1ODj+s8IAYr4Yfy4CxjQ/DjxkTYceHecADhAFkw3ADDn8ocl1qUIMFwEHJdKkBLBIA5bFwgxt/4EaVl8JkaMBiy1yGAxDArBRSkCIFpyDzT2pACnewQv/NP0nEKYCgZTjnhMlAMIOddUKKPlB5zzghBTdSUGdAy4QbpPByFapAjEUX2tAkqYII/nCPKYQjHFMIBg8eHbQvY0kc44jFAOIRhjA0IhOZCEcwqkAKSH+EFMkwQhb2EY9J2HoSpr70PaoQNDJgiRTioEMs3LAFUgvE1rmeQhB4TTJ1YKkKQvhFFvSxj2IPBNmpvocDQPrk9yRCBKswwgjQoA8vbCEM155EIxoQgyKUgWOcVlENyoEIAjhgHOQuNrr/gex9xAAPsnC1QuL9j0RUwQS+2AATbDGOEejDDY24dhjcUAxb/ILge251qweycYKQ4hSEMMEq6iALCeA7C27/iIdAwrCPWIzDBaJgtryukBA4eDonMl+InF9BiGa0gQD/MIItHDAClLtBH/9gwj/oYAeME8rXRp6IwUPxCjZwYRUbIMAvXMAEJqABDUyowz/sQPaOh+sKOTcIBmZidodceQOh4MMJuMABH7ShFxv4whc2sAE7vOMf0sBBDQROkUQkQgt0+AcCcsGHZjTDFxzgACJWQXlE7GEPySB8ReRMB2Cc4ASM50Iz6M6BUIRiDwJBRJrhPSXDJ4MOoRCA7NnABgHwgQ//CMUJ+CAASmi+IIlgiB9qUA8nhIINAxHAPz6P+39wQQu/37ycteCEPXDhH7K/PfadvwfoB23tdxaJ/+G5kYwNSEMaLECE6bnABbl3PybgB7KZBS2Od0hjD7c/Qe7/sYd6xCTNS0ABAhF/4dJ2JFEDhicO1HACspcLJ6B70uB/P9EDOgEKCmEG7oAghqcF1MB7fJALp7cHX8ASFOgQNMdghkd8uSAAXPCAJyANG9ASoPAN3VZlhlcFdMCA+ncCe2AHBrhPNdgfpJAIZQAMfHB9POiDNHFzSsGEIRGEOOEHidABK/h5e+AEP7gSJTgRTghetZAIxPcP7gcMWbgSS2CDBmcHLfiCTscSAqhkQ1gF+PeCaacTJ1gRGZgSegYSg0cTCSh3uVCHNScQUPgPabZ6FdGFDmGBGNGGC/9RiEvxhYlACXywB+/WEIg4gP8AiTmhDnfoELCQiQQhiN7mB1XQCydwiRRxCqxoiAPxZN0GhaIIZrVgiiwgDg1RZ5xGioTYbbMIZgnYASnBa5lYg794EBYIAwxWC19oZjHBbMW4iQKxeqvHiftVCbXwD9wQfCmxeoUGjRjXigIxBANBc5+YEso4Jcz4D2W4EYK4ejJXBVp2ZQSBAeToAQNRAktwc8cIWoYnFpxGj+Mojf8AC1D3JH0gEFmYjg3BkE3CjdVRaFq2hwRBBnCQZgJpjRyTje/RhwYhRqcACmfYA2jniq9IOe3IG1BIChjQBwKZgWsHfrCQAQ4Zf+RoEP3/GJGOaBhtVwPxBgrXkAGgcJOa2AeMWI8HQZEaeCYQORAJKRAZIBB6BgdK+YpwgAEYYAZTWZUr0ZQgkZJz0oVmcJVwoA5rNwRwkJabmJZUyZUkEXzc6JUY8Y8cA4tQORAW6A5PppV6RpFp6YR5mJMKwWTcwIqncGVsVnBy2RAcCVKdwA9JqZUHkYfu0Adm4JEKyRCFaXMZmJZYeZFXlgh+UBHYCFqwQIBppmezaI7lqI1shmhMxmQXgQFseZiLuRCNCVIlMBBo+Q8OiYif6JIImJjsqGVDkIcUgZVryQ3DaRF0GVxPaZID+Q+fCJcFN4Q+2W11JpgGAZqyiWFwMAcL/3GOCOGRhpeC3AmFaXmYFFEJt8kxOQkLW3iSDjEH3DCa5zmLtKkQtDmWtukQuRkubkkS0UkQ+JkIhXkRZHkKQxiXOsedy0KACTGgCnEip3CeH6eRCTEEtAkHiDaaBOGVlSAQIEpmPUAGfaCIBSGhaSmQBceMcFmiAlELI6qN7zknEmoQzpYSGQoLoPBlGomRCLqNopkQflCLBUcQO+ky15AQOVoRNTAHhnkKQXgNnfAPS3CGfmAIM1qLuRmgEEkKUjijV3OGE/GkE9GHWnmYh3llVcCKR3YQb6gQY6plp5kIoAChhkGhDEGeAoGcKTF4ZjAHTHaeXtoQUGiRM4oBoOyQp/+AmaBVoAbhkJs3B4MqcDWgDkeJEJQafQXRjzWwqZ76Eyr6e3rKEKL6X6dqEKWqjV85qrBqGFiAj7H6ExpqZ4Baq+8xlLraqwRxqxuBD746jTSRqh7Gp646rAkhnjixm5iIIEvKensGrJCqETXgpwkRrcqKEF92o9tKeMCaEUT5rRfhrORqEac6p+dKEdh6rhq6qurVqj9xCsKqXuG6E7w4EFHpYfdKEnZ5EN66rpI6gE1KYQMLFD9Yr+uaEBlAAZlIBvO5sAYxsO0qsQSxm8bKbQNnsQ4Brxz7sQsBlhZbrSBbshWBpiAVEAAh+QQFBAD/ACwAAAAAtADwAAAI/wD/CRxIsKDBgwgTKlzIsKFAeQ4jSpxIsaLFixgn3jqWsaPHjyBDgmwnsqTJkygz/uCVsqXLly8hwpxJs2bFCjZz6nzpzBnBdQhp7Bza0IYYgUYH2hB4dOJSpkyTIhSD6h9OhDivGvRAtKvXiBXOEdQa9qvZg00jph2Ic+3aimKtCoxr9ZzWgzg9RDnLN6GYCmmb3r2LUavYsnUHx237723fxwqPOs5oeG5BxAV/aIPMmeBRwIAFXr06mWLWsqj/iV1dME2SzrAHipmN1+Rgy3IJpigdG3ZT3hYJGyT8Q2jvklgEQsCYNvRl0SFZCy9463hKriCz5qRLME2KNNY7pv8rmM/rdNNsCabbGz5kcuAtx2dvD1O+STAF17RkXVAeS/of6QHfRfY5FMJJ6bwGoEdjgGfSgf+Up9A2A0EokmQLWqSfZx4V2NGAEq2UoUfgOThiQrfIw92JE/2mVEXJFQRiQUiclMNTLGJkYlfnNTTZGOzlyBxUDh21IWe3XCKkjhbpUVF1DGnXUQ7/LTnRjv+kMaNAR0gE5UJZ/QXdQqUlaKWBjZU42ZYUfelXYx+xuSSWAploIo4I1egRfn+JaZCc/8hj3JlFDpTGU5MtdRSdMi5nUDoQeCiQnmyJ6RyHrSEEgUyEFlrQUg5imdYaXUpUoBIKgfYZnGz1WNB3nSr/hF+WWWrJaprdpUQhVrcy5WpmQcZ6EJ7gBaYlnnU2tes/TjbE6FSN+clhBVKiqKSwB82K0I5iqJlQswhZeJNoGDoHYg5uYvsmjmmJCqW4tBYk6T+oDlSvRNL+ymyw6jJkZ5q2dmsTWU9eAuiZJcLprUmltljppQr51y9aB9kqq0DP/JMuTBAvBIGCE1dsakPaorTlLSA8G/I/yBKUsUTavmxQvemUjK++A4lopc1NPtnXLbutrJCJMsNbkKN1FnSHRC2DRKXQHlnIc0H37vTDGFBve9AaMQ6ExYZGI1R1ZCbdkkPWB315JMycPa0uOxVJSONAU/c1RhIqC9n1QfMO/yS3QMt2FHZJCaOdUMMNZyixsH9H1HhHywxEqbwngSHPwRMnbtHSStOURsqGO8S5QaNbNDZKWPAr9N5cNiSFQKf3BUYOeef4LOsL3Rs7QU7uftDrDjW9UA51C1lgdWCACxLwGD3OIEehA56R7xTJLPJE+NV+ovawXxR76cxLdCimExHfL/exPgNyjrgnrdDSpS+0DfWuk/mpRaCfX79By8aPUN13qJr/WoM5gqRuSc6rzsYiQj9UBW5m9KJItwr4DzCkIFYHQl9OUDVA8l0EBAs8U3WUl5DwSaSDGREYRq4mrBDaa3NUe5+9TGg/DWYrXoS6BZY0R8PpkeeFCeEcCv8tkga3xcqF/xgiQ+hHkB4mZHId+cEPhPbACALRIeELIBMTssWKgKB4VioP/Qa4u7FxDom/01pH1jAoYa1NenBESRcRxCkhvZF/cVQiTe7YERCq60BVJJ0TXzLHiWABa9EjyB1GV0gsFoSGYKzIcmyYyOl1UHN062MkrbSsRsrwaAYZ5D+gGBIprgwJFAqkRJinx4ig0SL4eaWwTudEJbDShChcGqo8OaU2VrJ7B2nlJxsiy4akQx6btBIpg/i9JA4kfoMTJg47IoxksghponMmAwsyuJqsAZG/bEj8KCTKgZQTQWczXMOWuU1gmgUCXwyPNRXSt4Oo8h/3/Efi8un/PpNgAXrh5J/uCsLPhVASlugKJyZzh0+JgOugFQEDCLCZoXkuZEMLxcjaoHSLYl7ElAEtSUZnIlGPPiYf7bNIdSgqED4epFR3NKnTWNoelz6oI+CRKUaO2Z6UzoSEKMqSAgtHHYg6xI8s0qlOM0kQm5WIo2nQoVA1NpClOuSbSa0gQTpKVTfhh2cWTQiWdmRVjHxVXWEtW1WjGtV+mmSiI5oaGGQJhrrCjKYRMepFQjDFrFG0mGklynjw2hsJufRIXPPbRGwaGxDUM6RxG+lP5VFWyEiWnbGCQDVZBEXJTkRunnVIaEWC1dBhVkjPSChkDTJayMRztUvCQl9hm6Pl/wSWto95bXisdxLeZigE68PtiHSrLt/SE5RM7U0OwClcj3HmGZe4bXO/IlHpTtcrC5jtdemjB7huF0De/W5Pf0BY8XKmFeU1b24fq96+hKCO7Y2NMNIbX7OsQbv15YweckDf/HYlvP6FjGytG+CWZKy/4YFbRoDaEeaaxD7KEwaDJ+LggoCzwgVmiAUyDJllGEADHH6MFR4Q4r4sjR8l5ssbrpHisyyhDy02Cxz+QYoYe4UUKTiFjb3iDlbUeMdDOUUKqgBkogBhxkXeCSwSkIgk6+QUfyCyk3MCDVrUYMo2wQA0fozlmXDjDzruMk1AQYsac4MbVxZzSjDwBx5M4P8ewZgAD6rAZTV/hBtlcIA5PpGJRmQiE+GYwj+kXEkY06cKyXCAPvYRhklM4h9hKEiaKwmK8HBDC0ZwwxbiEWmCZOIfUwhC6NQxomTQYQSLjsc/Hu3pf9wDDXVeGRkOAovenGIV9ZhALAbS6YE0ogFTKEYZAgoLDMQmGRz4AhocIOp9xIPVAgnDFu5RDFnEul9hXtAufGEHJjDhHyPwwj4aAW1pxwAPEuBG1ioNIFL44h+rqINAvh3tgcTDDcWwhSjobGeCqJsh3PBFN5rRCyMYYSC7/kc8tuCGEeibDmWY9MS4wW6zcCPbCiHFKs7wCg784xcHFwgaYhGLETigDqL/oIMTxNHkfmfcIDjggwD4IJBebOALBKiDzn+R8ne8QxrcaLnQMB6eZDjhBLkQSDM4wIFVsMDnPmcBC6TRi0QIPWRED08V6ACMXCR9IM0QCAcQgYg97OEEybi6k69tELYLJBn/CAUf5i6AZnAh7qEQyAlCsYpT/NvlE+FGPZzABzYY/h8CuLvcT8AFAbhC7YCPCJGBgfiB8OEE/5A5G/hQD7f3i9AJGUJnJv8PRISCC3dvfNz3sAHIR14i4tCCQMwuED6E4gSsl/hMat2Vio8oER04ugAEkIs98GEP/2g9TShQgisIhAKzDnANZM+Fzccd6XbQPWSdn5Gsm4QbX8iF/wD+kYsTYN4Onleyjg293SrYgeaYx70T0n+SK5TA2AxZQobQXBNxACPxSbcHwFAFrtcX+ncS3gcTZiASWiB+mLcH0kCAORFm+BcRvAcbopcT4Dd3/wCBVVALQ3EFpMZhVfB/mBeBIEgUFJAjGdgV4nACNJcLEjgi0YcRC7BGZ5EMl7cHZVCADTFjoIdkOeF7IZGAE0F/IkEKONCBLOcSRliEGLGCKfF3MFEF73ACHeCDEiGEAgEHXNgboEcQT9gZL9gBfiASOpZtSIZkaSgRB6gTF1gRY9gSyaAFWugRYcaFa9gScYg2M1gSpxCGYvgPWYcBbHgQMGAT7Lcgd4iGhP9YBdlWBf92Cjr2hQjRh7jViCXxb+pGhdxAaEQHBxVIhCfxhg6xgH2Rgl5Bhf42EDMGY0MAC/onhbRVC6oIGZMGiUiGigKRiALhATPGigNhihLRgu0hjBYHcAKhXSOYbXNIEK8oJEG3IG7XB6CwBOrQBxT4D4bYhf9QAq83EWkmcacAC843Y6L4DzBGiwWBiYyIhL0xB0joDsZmBgv4hYZoBpY4IvC4JO7gjQKBiqDwhV7YhTOGijrGix4xaTXQck2miQkBkYSSAf/gjtxojwr5DwXJhf9oET9WA2h2ZiKJZj8mkQZRC2cYPSMoEO7AfYT4DwuIigrZkQaBjDV5ZpT/6IWiqJOUeGYFJoUgFpAIUYH/4JIDUQNIiZQG0ZHOBws6iX+LaIhwcAqkYJIEUZXh1AfGeBBGCGOTxg2k4JP/QJNcUWwYQJQIMZXaZ15bSRDEmJFF+Q9zIBBWRwpVmWbYYQanUJAwUQuVEFBkUGthholoWRCuZwZzwH8ayY3hiBCLGJGJoH37yJgCUZgCMZcUwQ2WGTqwwIuPKZQEUYOtKGk1MJkMsZNEtpYIQQqbyZkGQZEOYZEEAZdD6RF+QAqyKTSfaRCmWRBGKZet2JsFMZWnoJeSaHW3SJcIYZMtRgFniQF7mRAz5ndoVgNzkAgoeYZ+8JcKAYK1cAHJ2S+5//kPPWASaYYBV4AB+odxbIhmVmcIk/adBJGS/+CXBXGGTdaPK4MP0okRDckNc5CUInkKoFACPcANfdAH2CkRfpCSDykQpNADgrgy7EgTJGl1GNqQyhmaA0GK/wB5sEAKJeChnTKeElGeE0GfhkkQIOgH4fkPqvkP6lCBe6ifLCKcRKGi7WWViUAGv2kQxNiYoymkRLqKCoGjTsacDNGWV9lvMVqkkOEBNMkQITCl/QmlIdGaYoZhCkGbWPoSvvilCmGiYmoSXApkShoSP1qmbBoSsACbyiiNQ4ekIaalJ0GiB5EBz9imfNqng4gSdjoQK5liTzoTu+mnSBqkfXqoBVPBqLC1p36aI1XQCZFKEX0AjpVKEIF6XXS6E/rnjnDAn8KVpnwBeZ1ApqEzoeFRoZnajgbhqK06jLE6q41JqmyqpIVKq7q6qxShqrp6Coa2qZUUEAAh+QQFBAD/ACwBAAAAswDwAAAI/wD/CRxIsKDBgwgTKlzIsKGYS+caSpxIsaLFixgzahT4g9fGjyBDihz58VaSiCRTqlzJMmMOGy1jypwZsyPNmzhzXkxDroLOn0AXohrp7CAIMUGTGoRpEOlAG07/MW1KEeZUjBWKHsxBQ6nXkVF9akRJsIJPsQNRoh045l/Ur3AnVkDq1Kzbf3Yzrh1Y4VxEsgkvXY1L2OBcgWL2JkYs8mzEvpD/kQX8bwyNvYVnprnos67As543onz8mS/CNDYgZl6NcK5rqp1HqjVcUF471rhLl44dE/BozP/SRQGeG+NbkVEXFyQ+UuxftDZyHC+eWWzygWHxgjxr8NzeS9qoi/8/znulWO4DbwlMd2y6+IsQcm4WqKdl34O3cjB/v3GwRvcC5XNQfCRRJg8v+/GH0XwpEXgTegOBkQSACvbnVX0piQGCehWGhGFLayyExEB6MChSR5R1SBEWMmERgkYJUnSLPBSqWBFdJmIUYogvYkWSdDaqVGNCaxxRUI4NbWNaSD9cFuRHQ8ZEoBLbGQRGCkg+WVGO/iW0GYstRblQDreIqSVCXQqUJkE9rmTmQmNEkeWZFokxp0hZCrikck7VCFx+d9LpZVTzbWYnWAWBsV5rIuXgkaAUvZXGodgFSpCSFz1DkJ53HXddQWJwWNAYx1gKqUHz0SXQpIaO5OClsGn/V9aWQJ4a0mYwbYYkpzl+aNxdwL4l5oFv0ikqYrriCGpLSoS43JKymkZhOkmYamuywOrq1qRNIdkmRpjOmlB5CqWRg7W2DpQst5SyWqOmBHGbjh6+1slYtG7FeCC6gha6KrBUAVwQh9PB+9+92OE1ZDo0prvQVZ9KJSm/jfElrERHOcxQl63iJkZiw9JQbL8I/zuRoviFGaNAYDSssUQ1pjPQqwkdO9CIG+218oYjv7zSHQjRHKlETfacm9CZsgT0RyvfconRPtdXb0EvoowQlRNRTBGZWvv8z9QIpYM0QUsbBKZMP4zRtdcDnU2Q20lKpPWa6Z3LdkXOMiSzwXBT/wTB2gw5CrjDIRqJkcFf6VHq3QmNDZIULFlrLtQvcwofYSnwQjnjCOV9UNn/QP4TtZv7jLNGoocuUOoy5Vcm5yKxTlEcAoHOUg4Q2Mz5twbJTvY/tn9OkO/BC3wQvwzrbqvyYFPk+6LOC+T5nMWCsaHygr6ahtUEnU4R1rWHhD1GWNAw/stue19R8cNbdOfIVw4unvKWrwQ++AwZXvI/XW8oP+wkYV+8NocFOUHKc//g0PjKBjmg4W94VHqgQHiXkOehCimsukh+SgcXmRWkROnJiAQxMkKGbO56guob/1YIK4mECyFAU5/wClJCePnrIj8wYLp+oJ5bIKmEwKPJC/9PsxEwnOt/uTnfRxgoEpwpS4MgAIMSg5SGNCwwJBb8yP8Uh0T+yFAjAoRhBRGyOdd1EYDFC+NPcuCBM4pHgmqUCNaGaCGNPKNadzOSkoAoxjjyMXwDuUMWQ9IKK3qNRfqjoSIFwsc/DiRcQ4zjRnA3RQWp8CD3OwgdGSJJnDDMjbkZ0SZ/h0k1OnIhQ6SbRG6BQgB+TgnPG2T7QmiQU4pkDWOopJa+qBMpWJCXugzbuYJ5JpyNUiEWlCD3GpJIkVgPDMs8FTEVooSyLaN2tmxIND+ChTFsk3F0LJ7spJDNgYxwRL76pkWMeItpuvIi6ryJ9XjhTsbBMniiK6EePKj/PwkeMyQh+EE8qdNMkVRzfQvppDOjWM93qu4OWCvnB2NiPQgM1KFjJCUgGUJBWoLkB/K4KGEcd5E2FfR7G2noQp4pUtbk46QG/edKWho4FgYJpjQpJ+KONLOQPCOkNOVc/UiCJJUmBAytaKeKhpqSS6KyIUadSA7SEdVTKWqZcIPpEbzX0QR6VCXpuIRSg+TUkIBhbKdDYLxWVdWKGOMWQfVKV/8R15gY8ngE8WFbDYI7ULZopSCh6TZ7qC0vsSQdKZCiluLZw7FyqK4MUZ4VC5tXlvjvTD08yFXjCdlyGVZdmW1qLjtbnIFKkaQqEVVoVQKBHEBTY5UMphRJqxMQ/1iUtklRq9nWsIYedO5lAX0tRkPCVKVAoBUQQK2tcMrLIIGArulq7kQKWtyKVDclwcXtk3B6pnREUbtsuy5ucuDNvQ53NSEIqXLP61zhsjdd5B3re0l0Jj1cQrHztZUxoAup9SqXpOsVyE5xkg9vgje/cdEDmQ6MYLi81bwN9gouzxphOj3DtgGucHH2a1ENawkLP0iuh5+kh+cOeMQKMsY+M4ziwmBBHiJucYe8y18ZVwgE3mSxjb+S3hjv+D3P4DCDfywT8lKYyOJRMARObKO2zLUtQKnXDzDSlinDSRh6gPJHNKXlsCFZI9cI4peLs4w38OPMY86NBqywDDSnGf83VniAm9+8Gny84R8PeACdV1OFP8CBG6fY82pY0YdEcEPQmYEDEP5RgxogujApgEMNDv3ouFyBFZOmdKW9cooUkGLSm4bLAiTt6FB7pQ+sIAU3NG1qoHSaGzUgRauVMupElHrWQIFFAkjxaVwDhRt/OMWqq1CFTyfC1zTpsw7uMYVmT6AK3Pj0rTHaBxXVoAwOMAIVttCIRvwjHOEIRhVqkIhjY5QCA8EAf0iRDCZkYR9hmIS8w9CITIRjCsTghq0dCgobJYMA745HvOUtkEaA+x7EKLe5AUgGVr9HHO9wgD68sAWBE/wf9L53EKqgcFeqo0PccEUv0DCCLHhhH/H/kPckBBKPTLghCCQot8OHCwfcwMEXEXeAA2LhBYuvHOPxcEMx8MBxfcNu5uJJhglWYQQm2MIBJt/CwFk+hSLYQhwdh121K0SPbvhiA0xwOtTd0AiVh+HltnBBB7KObI3kgRBLr4cRjPD0EeiD2/twQyyYIAoUaIHcC2evun8yc1kPRARsOEMzfLCBuRthHA4g+QiyLQo62CEZhjZ82w9SbIRoWhx7EAAf/sGBVfRiA18gwC/qQIAvbMAO75BGB0hRbldWoUJVsEMudv8PLjSDA6VnAQve8Q/hS2MPp6j95iky7X+QQgt0OMHuT+D73wMfEYjYwx5O4AraB37zSC9I//P/UQU6AIMLfOCDANjABS6E4v3/OAH1sc5rh4Y/N+KgRuhfwYZ/CAD9oXAC/6B+q8Bx37d8CTF+BdEBdrAHXLB+/scHArh+XPAOBuhQgbYQsMAaZbABwCANiAB//icAobAHwKBvB4iAGUEK4rAB0nB8EiiAJ2CCxpaCK1Fz/zB4dHYKdCANXPAK/5ALAfgPJ6h8NLEECnF/WqKAIZF/6scFuSB/JjhuRjgTYQYXp3AFZ9IBwLB+MyiA0kCFNhgUW8c4TDgRpEAAoccHUTiFtOcHOdFvOEgdGXgRmpcQd5gR5feAUZgLYch2N6GFFdFvK6GEDycNovcPexCGfpAIef9IE3MoEXVIEoQ4EnMQiTPhB8lwAgIQhdJQBo0Ih0EBCr5FEWWIYKRQDwIwg59IbqKYFEiYETrIaY94E1XwDlCYC1iXCLUAF7FoER83X+IggXsAilV4EZOYFO6gEsm4EWMoElrAhrv4jBMxi5j4D82YEobIOImwASewdo2oEbd3jQJBjgSRjSDRA5Voeywwe7zYEslYc+iIjuv4E2fIEHPwE+KQDP9wjBtRh7c3EM2IgzhYBZOYgQFZjxJxirATkInwijIRkAihgxmIjjghiCpybOFoiwXhcKdQh/JokRKxgQDkiP9QC70YF4d2e7d3fwopEEgHCsGIEDDwEeb4axD/mRvcEJAYMATV1gfo9g8MORDb+DLUWBxwkIFDAANWVpPYmBBO2RC/+A8k2SG12GT/QAbnmG45eBE3SR0PmS6gQAawQGnX+HFTmS6ydpTpUnMbqJU5+HFmkINDKRBzKRP3KBGkEGgb6TOd8A+gMAQDcZdVWY7/MARwAAdmUHM4+JH5GBLTZm7etxGllpMag271eJeDhwFmcJcGMZeeSZX/sIwWcWyftmrCJmywVpQNYZmc0weh+Q9zmIGdaRBwIJgHcWz3eGgfmZi+6ZsfKWwD4ZoohgGB1gOCuYxbd5cVaQaBZga4OZoEYQZMGIl9AAsYgAG+KRDWKBBs2WLqUAL8/6AQsUkQgihrqhZt0SablVEZMAAD7nAFs2ibp0CFKTkRhtaP9/ljGCkQc6BwjeZ8/8ANNdcW8OkO13mNcFCYwhaWFfGdjEOQ3GkG81kQ8UmUBFFq+/YPV+AB2JmdC1GGDVoLffljnlmXBfGVBbFwp7CYcFChCyFs5GYRIulKhYkQWtmfEjFpp3CT0el53PCYEoEBNVALEHo3mAijBBGUCXFsgPaiA0GQSiqQLXoKa0kQY3gKNUCcj+akPYqDUyqbf7Zqp+mKomiZoviQx/aOw/WjB+GmIWoQjcajDCFsNShzscamC9GLpFALlYBsSEgG14kQH7lq5EaitXdr9/mnvf+4n/0oEKcAC0d6JmH6D+yAohpxh1m4mmQKeChZC4bApQixn714CoKKYH+5ErdWboBXA33QA2RQA7BwoxfhB3AIBwBQqS8TlRIBlyPxivfHpKI5ELp5EI4mrJsnpAIhqt6ZEKXInQXhqA5DCuWpEWmpgnKKrTeRl9oKiRrIEKm6Z9x6ECJZo916rgpCq+iaErwaErq6riBBmvBaESo6rzfxkgiorBVhrh6gZ/ZaEeHaEB7ENqx5KvL6rxJRrwhrEYJZsAv7sEBxBZhaED3gsPPKrATxrhC7sUDhq5tmsSuhheO6sdQIB/jKseuqriyhsgSRmI+msTiBD+bKXlq6GoZTyLIo27IKgbE5KxCggKwEUQIjdpWsMX74MGIzGxfPKmhECxSGh7MIprC4AQo62rOVZo6TarUtK5FaaxBN27UKIbVgqxBJO7ZmOxFwcAUSC7XzFRAAIfkEBQQA/wAsAQAAAK8A8AAACP8A/wkcSLCgwYMIEypcyLDhGHTOGkqcSLGixYsYM168Ja+Cxo8gQ4ocKfKSGJIoU6pc+fEHjZMsY8qcyfJWknM0c+rcedEkz59AY3pc+EPb0KBIEYqxcfAkzINMmxKM6hRhu4GoEkZEqKdj0q8axRwV+DTjWIIVcOL8t5ZtwTStyoKdq9CjXIN3zZ47evasQBDo2tIdjNBuBbl5Qe49J1gwwXN6bhKeLNWjX5JpE14WeCuHY8orsYQ9LJC0380VP/+rMDTtUXnatoKm/LTqUMQj/e5d7VYgmCSoZ8/tm9OxZYJpcqQJLryiaJW3SROEmVgjanm8mDcfXp1l5rf/0gH/306+9MDu50WqHWgjhxjV5bc//6dH5ljs6ONTfIbyVjqE+fzkwTHa6SfRGGn8k59EIawxmBjKJWigcPU1tM1AISxIEXYFTpgTBASFMN9PEoYXRYceKpRgGhoqFKBoIyKVnFgpZlQiSEiQ1OJCKWRXo0hR7fRfQTChmJAex+z4I0NBLnSSgylJZ2RBt6QghpJL/rMiWSWy2BCUFIHBkGVYFnSJDTdm2ZAYaSrYJk9liVVmOkmqmdFJXg70pkJiIifQniAudBtDt1AZoZ0SdcnmP2gW1KSTFVUo0BEDHacgWhTlwMueiCrlp5aLatlQn1qSmuNAQ655qUEd6hFFmTWy/ylrntM1KpCt/wWYUAgE6VoRX7xR1NmVnUr0FK2XEtumryBdaB5Z0pVGo0TKwZrisaJeiuyqA53K0HyFEqREQkXKeRiwC7laVbEGBZoecsTClGBiknKZW0bDcsoukaC+FWpCEupLkLMNtSbtuQoGp6m1EwY83Y0SsmkDwxgRmzCm6UYhMLsJPlrWxjltFlxn2+57UMTcEgRGuP8Uyl/LCJF673nagXALxT+CHF5ST9lFFA1p6MzxRbxKJAVBd/xTdEzD4jyXzB/VO9K4IOWXQ8p2gtkQyw2NyPVgIWgstMn/uPtR0v9QbdDSLIGRQtBki6R1QmqDdfXYE7JDEbMFrf/h4Lgg1mf2RVCH9AOCeMfNN0GUgjS3ShAcajI7XxOUqkH5ND5Q3duBgHXcDGmOENoIXV6QsyNKPRIWLzkNOkFHKxQ7UhDIUzLZlSMkuoeeu24nwT+ynkbuoMc40ewfIa/nQsQXlM4lt9v5JtsDAZ8Q6QphP9AyB2mv0KMKeQ73vly7XNDuNHE/kPIhrQG07+Rpbf3xnBukvrDsZZSO7Yk3vPPj3gNKgAIWJ4p47hb9i0+hCncQKSStfiJx4D/YN538WUQe6UAg7mRXkKMFMG1om99ExvXBkylpf+MrVqGEFkARKqR5FflXRUiWwho9bk+cg+A/tqHD02UvbQXpob//LLKGTcEPLNTzIUKEiLTmREaD+xqeQJIIkrq50CKaY0qZxAfDFN0ChkxcYgeFGEZyZSQHEKjh64BCwYGgjWqpKtMYfhC0BK7xIGXEiOYSeItWILCLdyyhRMj4w5HkAGh2nNAVITiucbVRIIJsIPauaBE9/ABmoPPWPzSZEEpSUlyRAgkYrvbFrFnkgUEMCRVdJBIQrCyRcVPbHeqWx1Q2JJE/oKMa71iQEgZwlk18mvgYiCj00U2MvawI9h4ZEjSW0mSiOZWzdPhBZo4wJ0i6xcr2JbNPLmR2sVMC9mp5EEBOBAxc5KWFGBLJiczPnAsBAQS0qc7RFfIjVGtnS37w/0VYxm+QkJygQfQ5UHJqBJ0tIyZ5jGkQ0xGEk5urCNV8pTVrjgSdYEiDQusJUIFcSJ/ae5lKcvkPMGyUo/cUCPKESDosbNMgJx3V1cAwuLiJlCQlNGgzE1qjxZHEm6AJwTFaBk/KBCimFIGoQJBgPaAORHUHQapCIDDMH1EOJQwliYTCVVSGeK6kKGXIKvdmvIF0lSJYuCQ9PZRVlih1UhIJlz8Pkg5SSpUyj0vJf1QnurK2LE03OiuhXAnW8viVJyEQkcqo9FctFeqxfprrQLAwhpIKFilZXeBPoCY0BEo2PKS8LF20qVnfIOSxK7vrRAIrxcdK0bGvHclXP/sVyP9KREyiXS0Us+VYlFCWqJ2i50bXWliG1NQgLGuew1Cih9ByM0yEUi1S5FmqnhoESod1joHyUVnihrVYzS0pBKQblLZ+xLz6oa5Jf4Teeq6hsutF6VuXFN6XfrdYVOUMee+7nfeWdL/8pZA8TBtgREHAGL4BMEdvOpscwFfBBZ5MVwRy3NlIqsIIAdF/bspggZjOobM5MIUxHGEDObhsEC4xXSZcXBXXKB1fHa+Ll3Ti+M44RSwm8Y2bkw4Eo3jHKQJBZZ/RYSCTJwSX/AeRjTwhH0OgyEwWDgj4AwEdR5kwIRhw2ax85bnAOMFdLo8xhsTlMH8lrb4ps5mDogcQ/If/pneEKk+SLGeEJJk+eEaIMC6ZDj1UViN/fupB6rxmhTzgGm4s9GyWYQV+/IMfjlY0aMCRNEhHWtKEucMDBAJpTE/mGm8QyAM27enBVOEPcPgHN1Zd6sEsoQ8CIUUNWk0XOABBIDXINa3n8odTxJobuwYLKGAR61kHOylwWACudX3soJAiBcBWNSmajZQl0KLY1A6KrYudiGz/5BS9Fgg3pu1tniyB2P+oAbnLrZNtA3vcNUhEIrjRbXaz5BTCIMYIgjEBHlRh1eOWt71RUoUyOMAcA8iEwsMRjikQg96JUHe9+Ytu4XAjGQ7QhxfCMIlJhKERmWj4CAJOipKHFQMD/6k4aLhBCSboYwvx4HjHJxGPkE9h5BEnxcQHjpFkbCAWbthHPOIx846DPBz3IEEidB7vCKN8MqdYBQEmEAsv7GMLMu94GLbQgHsUowry1jnPMSICDhAADQ4Ywcuz3vF4bOEeRSiDvOc+douUwxcbcIAtHFB1mBf9H1sIAh6MEO+lG5uXVyjPKZhhAhYYgQl7j4U+9pH1eOijCLYQBcQF7nRTN4MQeDeCEWwxjhFkAetbdwMaMk8HsIe9nolHSKqBUgWDcIMDZzABB3pRB9GPwwFoiIXw/2EEUdDBDq5fet0PwuqDtIELAuADB1bRCzoQwAWPN0IdRLEBOwDDDjonBf83Dn9HWJcnGcA4QS5OwAVfTL8N74i//KUhDUrofN47Xz5DTkEHBOTi/1zQDM3ABRzAAYiACHuQgKEgDvcXcfU0e0ixbgyhBXQQCnxwgQLwD1wQChwYCgnIB0IAcSaHUhKoE7VHEafwBcDABWzQgmzwDxfIgewnAOIggtH2gPpRBRsADHzggtF3AifAB//ABqFQBiRXgvonEVVQD8CwBxzIBVzAB9DHBf8gDeIwd5xnb+q2EORnEDVQBvVAfwoog7kgDXKHhTnha/+gcip2gwnBDfXgBCzIBwiwB+pnhRFHdzlxDaAwEBRAEGqoE8PmIVWAAqEgAALwf3d4hXOHhCz/gQ8LwYYxAYETIg7UwAWvoH57kAvAwIh6SBPqwBCSeGPJgACImAubaIZYmH+D0YdJMYoT0YUkUQVfwAcCoH5leIY5xxN90AN0MQQ1UgbAEH2o+A9X6AefeGOBOBFmkBMdcIj/p4rImIVhZX4eUgP1cIu5gACMWHhf8YcZQYkcVQUskIh4iIZgAY4WQQaO8yPiwAfqd4U6Vwu1EI4HIY4WYY0TAQPbMWuyGBIiQIfikG7y5gckAQengI8B9o8iQQrvsAcD6Qe1QI0VcQpq6GuUmJD/oJAN4YsYEXso+CNlcAID+Q8TyYoooZEpwpCUIQIl+Q9+YJAqcYIFYZHLmGrL/6hoVVAFI4iSMlF7tReIszd7OSkTbkgQ+kgebliPJHGUNWkQzfgPNHkQwAiSlOiUQFGUSEGPdPFu4oaV/7AEfdiHWmkQS+CRCOGKncKVg+GU3BCIwAgLSyAQVwAHURmVBYGXcSOBMqmUBXGDgQaSF0kQc/l0C8GPAwGM2wGWSwIlf4iVipmWBeEOA2GYSagQjPmHcCCOlqkf+eeTalKCenmPqQYL4siRF8GYBAkSFEk27tCZAkGZG/kPeplq+FiWDCFvAGeTp7BqsqZrfYkRoNkp7KgQsomRdlmbG2kGoykRZmCTmxmd0vkPviZwwRlmbMiOeHkKeMmco0mZslkQ5P/na+5wBbCAAeiZnjW5asmYm6p5RxyZlNQ5EL72dFcAkgMxbeOXbm/pATDwn+7gDvIJiJsXkw2hfCWGAUvAjhqgEacQb+pGbhbZB//5nw0BB+M2jRKRhZXAlBQ3EIj2EQ6YkFdQoQ2Bcr1ZkCZpER46Y7BoEB6AENwAByU6BuEpighZePXYop4mny/KfHDgAX1wnug5EUOAoYkQk8hYEcN5X6DQnBKhbqdwpBiwmZWpEKl2pCnKdNEGmuuWCJVQYnf5D+pwmhPBnQkJB7ApEFUqELAwBFpaeDUQk/t5EH15Cl/apOzCnSsBgUMAnRyZaqsmp/I2kfRobPRokDyabq7/yJa8ZAaoSRKX1JuUCoE2yZ4FeZKJwJR+MAf1hpIGyg1VAAekYJHXSW0ZoA6mCQc1MH5YiIwnuaMGwaMGeap+wA1koA5LgJuwxxJw0Afc0AebuoqLehEeSgoYQGpGtqYVYWwx+akCEYrMmhGC8KP7MpcUEYoi4YAHIYnF+Q9XYJmzhpLThq2XyRBTaRDaKhBwYK7vuSQzShJqea4CoacHMaADcQXzSq8WgZ/8ahHTKhD4ShAlcJnv+q8Iuy95lbAHcaMMEaMMixKRShCIGbEWixCOuBPuYK2KdrAXCxYF+7E74a8iC5Ul+xFoebKpOXZwYK9AAQsZIGm8uhKJwLEqbnuzvjoHDJGxNzuz/wBrPFtoLIkSQ/sPCoqz/DqwKqG0AmGRSGsRIQtkQZsU6lhoE/u0KfKtXeaxdMGKnXBj6Zoi66piYUseARtlXAsUMcu0WNu2deezbhu3BoEBaSu3TWu3fylueIsQfcC2ARYQACH5BAUEAP8ALAAAAACtAPAAAAj/AP8JHEiwoMGDCBMqXMiw4a0knhpKnEixosWLGDNWFJPjnMaPIEOKHAlSno0KJFOqXMkSY7ooKFvKnElzZZpLHmvq3MmTYgoxOXsKJWljqMCYAtcV/IHOmdGnCYtGFSOQKtWqCKXauGpVqsGrGPUUQgW1bEqwGoMGRYkUYRoFJ83KTVgBLNsKMdGmrODxHN+jAoMObMVL8NzDA6ki5Vqw7UePf/H2Heg4RBTDiDMrVEyS7UDMBsHkcKz5sJi8ebGeHgl6cuB/ORWkiVi6NsLVgEmnReh3IAgaum2X1guYuMa2mMfIE2NcuMUQBT18tEucOWWSrgveAmHdeUoII4kH/5eZcw2vNN7TH4SOcHzFtmOioFdPX+AagexTqhUount9jWM0h9F8BSHxz30zCZZDXP8hhkVG+Yn0A3ANTscSe/lMpAeBIIEhD14VfjSfVxal01AIGRa0TUpFVZADbiEeFgIEAta0AC8wxrgQggeRWNERmT1zjBgc6igRemnUWGEaOaRRpJENUYVkRU+G515DOeAIpUZE/pOkkXrAdOWWbv1jFVYMpagRkHQVpKRAt1ziH5kIPUgkc0VNieSb2lVk4kJX1bUQhwt+SadEd5oJ1p1KGuhlRc8g+s+YBMmDY5WHumkohwTymRCbGZ3G2KQLpZOEoZkelOSqAn2J3p1FWf/VJXg8HqTHQEewCd57BC02XhogoJpqmVU5+WirXnZJEKgPEnQrRUo0S5enXqZwy5zDDkSicZgStOJCEUq0mJluJobQD1FgO6x0BLHa7rHNARkpQuHySuqkgeKLUJzqZltQp/NRtZWZUwqERb0F/cnQLbeVq69CIGzVrb8DvUrwsXlSGxKlCFmqLMX/NtycwgoxvHGgq4mKkKmJgqxQlbeAkfBCJpOkl4C35JCsyz2imdCuF4EaEmcI5XCLsDwLpYRAt8q8kh5jIB0i0Bo9S5IUOuW8M51qXsSetAnNRzVUwRqbtEIIF/QgBE4btLRCYKu0Bg1mn11R1//ELdAdZqX/I4+XE+uY9kBtL5RPhisqXPhEWFhdM0ggAJ4tFo8rhLdBjgqX5dH+Bn5QPkILtCLfDS0DN0tQb2335z8SNPZBtaokmuSrJ5Q5QqRjFDtJYIBwtOdkAv/P7RjlvhMWNNBee64EES9R5f98S5DpMvmtfO0HGV8Q31LkTvJAWCukfUjbXY89tAnN+3ZB4RN0hxTrA8pQll5CDyXJ9lMkfUp8hx7WMf8Ag/DOl73xsc8iAzyI1jhHsfyxxIDPI9ex/uGjoiELZA7sydIgiCyNGWwMZsqgkQKHNQ4O5A7x+0cKG4K19slvIhC4hPm2lMB/uFAl2luhQSo4v6P1i4ACUcL+/2x3ERP6TCI5kFndtvQDhDjPNl2ZyBiayMBDpaGKFtHhP1C4xeaJxFGrGmDv+FND7xQse0W8IWJAILNbiLBClfPfTrQokPCRbldLZAgWQIhFOpXxKdQjiAchkALA/RExoXuj2xiSO+Mp4Q5D7En5/uHGVB1SItLjGx0lskkk8oKSl1SPHDWixXmx8CCmtIgeqBjKuYxSIkZcZEE6SZMxBlCRMVpRCmnJvb2575cg0RtFetdGXJ4tkzp8ZNguYsyDYAGAlQQiIw2iRooY75UUSYfOvLQ4Ot0ndJFcyAazp4RqohFzImmFElsJMnOqSCPdtEgOwBMz7GlxhVwE3ywX0v/LAv1jcBTRw98CGE+7tS+cNvQlKVcyyTQU9FAZwqYsD7iQXXVNe0/UCAjo2UzEHK4hFjUIQoN5OZmEAJpg6Oh/HvoRWurTWSpVCCFbxVJpUvQi65sRzDISuRnWpqYZeSId4xfLmb0LThlZAwgn+B+JWiSj6REonGLqSkqCpKTvDKIuKZLKlKSjp9EMUQiAereDOG+kg+IcOwXS0wA2yKnOYRhV1wNAgoYIq86Zz1wNAoFtptSmFGFTRrtqVWJBjqZ7xd7BXPevtU4kB0v9K32gmrWBmIxqVwTl0eRq1T5+RKqUTGxZullQ0VrEZJz6TltN6514srZP+6rZa5M41UP/tXFhnV1JN/XqWIM18R9ss+lrh6JNwpG1Nmu43H3ugwW87sg+3mGjQIIL2BgpdbrHlQtlP7Jd4YDWrtUViHM1AwFj7AoM2S1Ld1u3JRD8CQyvC696QvBbycr3P8WFU3zv65y2ope//8lHZNMrTashRg/bBC6BAVwWYxgXiPEFj4GFA4J5/ZfB8x1oAPeL4cx89cEd9o6DsRti71xXvyX2boLhm2LhCOO8hG3xYdw7EAhwWMZQoS+IcYyYDxOOx5oxb41vDGShCJhwRC4yTxA8ZCXP5RnGUNgzFuzklYBgqf+YcpXNEoIETznJ6pnwP35bESwjxMwVETNB0DyQCZMZ/wbCcJaa2bXlmljhGicsap1bsowHDIQf/FDDno2yDCsQBNCDHooGDKCBP/Mj0UbBx0Ae4GdI96QPCRgIN07BDUvz5BR/IAg3Ou3pnSwADpomdalrAoo+EIQUNVh1TeAAhFfHWtYz4cYfqjAQUqga1y2BBi0GUgNuJALYMoEFNER9a2SvBNTcIIVASCFtZ7Pk1AOpQrStvRJWuLrXv+a2SOCwAIIkItawFrdISLHrKrj7H9GuAayjfWx1X+QUJGDEAaYQjilMYQJVoHYi6J1um2LgHwdHTA3EwYQYEGMU8YhHIzIRjnCMIODGToSv630+WNimAy7Iwj7iEYZJmDwMFP8PRwy0fe6Wc9zeCRHHBkbghS2Q3OQnp/gULu7yRLzcbmSoDTeE8Iss6GMfW2gEzk0eD4rHgAQa50YNauBz7KHaIAmHSjIQUYcRoEEfNS85zsPQiAbEoAgY9znVsXeKg1T7KdwoBwd+4YBxfN3mS59EGPYRBDyUwecZX/vqvp2ZU5jAFxtggi3GMYJHuCEeSw+DG4oxjjq0nOqk+DnM/0EKOBDCBKv4BRMkwPiji33vsRiHCwiQeZ9rvNlJOwUoNMMNOLyCEM14h+iNYAsHxMIN+3CDG2LBBBegoB6Zb73GVyftcBOk7T1pfijOwAYurOILv3CBEZjgADSgwQFGEAX/HeyAA6q7vuq1g35Zli+QGvQiFHw4ARc4sIo22OELX6hHPb5gBzv8AxgiIHCuhz28VhrJQA0ngAC5wAfN0AwcwAGIsAosMIEsIA17IA6uB2uaxzNZhxDOpxOnQAfAwAe5cAIMOH8cEAqIsAd7YIFCkHlUN3Vvt3kGkQx0EAoCkIMCUH18EAo+eAI4iIEaN4Dn04E7AXseqAVOEAps0IQ5SIImyAdssArmp3xAVIA78YEHwQ1aAAx7wAU6yAd8AIZswAd2IHXF5nMzyF+EFxJreBAct3AbIA3SwAKI4INcEH8IsAH05nN+sIE6cXXytYakoIRAGH+5sAe5AAwbIIC1/8B+PCFpcHBwQfcPgnhf3PALwCAAr5CAisiIU3d+SFgTeKYQbTgT6iccVYACUsgFCriI9XB+RMgTPdAQlwgyb2gQHbCJbJALvggM9WB+fgiINJEBRogQSyAQHkdA3EAATJiAuYAAWvB6wvgUJTARrpaMBFQFTpCDv6gFyjeEZaGNKdYBJ9CLiwiOrfeHfmAWV4BwFAELrSYSWjgQQzAXpPAFAkCCCJAMspgItbAlxwgV9QgSVbAHAhCNyfAPshiQUKIOZ5MMXJCAC8mQteAHGKluxCgRp9ALfIAAHTAQF1kLDpkRqSgQBwcHJ5lo4hAKuRCSAvGIJMkTt9gQ37ATGP+Ahc4hAicAkwIxi88mECv5fN4xkFDRkeJQEJnHEkMplAKhkgRRkwUBCuQYj8MiDkn5aq1HkFIZlQUBkTzxjvSxkTWhk9nGEBhglAhxjzphBjphbCFSj1cABwVYkKAAlshYH6OWKRgwe/9wigfRlYdClmRykjBAJs5HmENxCmapRwPBDmiZlwghmBfhDkBWlRdBmR/RadSmEiUZI7loiQMxBwnRAxSAEICZEfJ2CkOgkqegkqP2hooJWH5pEGK5EGqJEM23aRgwBBgAB8AZnKgmdYnwh+inEHuJYyt5iV25m68JnBjQB7CQlig5EJx2fu24EAVZYm7ZlP9Qm/9QA8//CZywAAvuAJ4DgWqnMHV/+Ij/kJ0IoXnuaVPL6A636Z3I+ZppOYlpeZvoKZShaJyf2RB/SJ//cJj/EEgZUXvQuZ+3OZlwMARmUJzyNpsiCZ+AlXCdgBHFNokeSp0NIaHFxp4x6WQZ8Jf/0JoHShGbxp/8ORFDIKFmMAcBqmRuuYwJwZa62aK/CaIGwZx9MAQeYAYjOgfcgJEOOYrcORAU4A6XiJcI0aH8GZ1GCZtSxw1mEHg0WnVKCpUFYaGrA31G6JYEUYkCMWr6CQsq+pvPdwrhWANmEKdECpAxaQg/CW5wAAu+Jm3HCTK3OJTHWIsKcZt9QAqwcAqn4AF9AJxC/8lpaKiGVGcIGTkQGFoQJdmOjPkPbZecZ9OBuQmPZFoRMOCWUgeDPveIAAmQk7oQlfpqKgkKGICjnkYGJUABcDBq7DiTrfoRiQB9FNCYdgOlK+FxHiepyHaNk8mrC0EGYEqDIHGaswcKsnpsa9iBoWkboSoSD2oQJ9oT2zmVvVYJqUIK2SoRuyoQCOqsFrGtBoGZ6toQ3qmZMKeZspoQqfmu+JqvOiFMFzFe1clf0nat+uoy7WiZA4sQ+Als26mjLAEKDIts36oR7lCKB2sQdJavSkoR8joQ/wlkCVuxCcENpKkTkAmyGPGxmtaxFXuve7axKsGyB3GuJgtpzZoSn3Z6phSQsTymsyLRrQtxBbDAs/r6jmQJByorYy6LkwwWsfU6E007syOxoQAmtBG7EmaKED4LtQWBslpbEKeZYgKrjIcxisjatQeRAe5qtgpRi9WWtWqLEGX7tjxmlEIrt2dqt3jLEHSZtx7ItxKRtCarfjdbOwEBACH5BAUEAP8ALAcAAACmAPAAAAj/AP8JHEiwoMGDCBMqXMiwYBp55xpKnEixosWLGDMqrJBDjCeNIEOKHEmSYgobH0uqXMmyJcMxNCK6nEmzZshb8irY3MmzZ0IxHWX6HKoRFVGGKdo5O8q0oA2BNsRAdfrv6dSfFiug0pnQWQWh/3IwWNq0bFaCUkFy/acT7ECda//puRTXrF22/9IOTMu1bsa4X/+5NZhGQQWrdxNXECMVLlsxi/2qFYyXIFyhFVppQ5yYad21eveGJgn2a0SwOabZGNy56WjLKwMLlH3Ob4hLUVvrfstb4GvSbE8TBKMg9+67kQ+Cnq0youPAYvzd+n3c4pqVkN82rsCVukihIGh4/6/u+eD4kbUpsw1xTEwa8sezMwUDgjF8kNfvN5S9WPp5/QCOxJUxvKQX4IH/IEGQHiRh0Z5kCC7EmUshSPRfQ+mkYF+EC+WH1lMXaoSFhwMpWNItQUHIIUIhTnQdFmBg1GJC8vCy4YoMcZbGjCStoUSCvWGUThQ74ojgHQXxSNAtGioZIWJS3dgQFrp1VMF7RjbEGJa+TZRPRVwqFGWXFNV4ZZYMjTmQVRP25JhyLAqkxxiLoakQlpyNKVWbF/0WI0MqKgfGJXk5aedeDW2DEYMDfYlQnXlVZh4IhR4qJpZpjZkGnwfdUpJekb3pXQ63FGmpQCQS9N57VukV5j/pCP90hIkGVSgQrbEeRGukeUFaKXMH6SGelJb+qaep9mVq6j8Q/OOoSNukCpt2vhaE05anEmTDq7xiWpVAXL6n6I+MZvSjQWuBxp1vdQGVF7fZDrSsexd+Wa5Betja56+QbSgflyDsaCiAmfoGL7i1UqnQMxL9uV9j8hH0Aw3/LBuvQa5ifPBM1PV7EBjy/HqxeYT9xvA/JyO0MVppIjpbxALdAkKpAx9o1coJOVxToAORavHI8iJsULMC5XrRrhoFOvG7QIt0L0ZEkwRByGngXJ3O0lKkr0jL0JQGpe6hmXVDDDO6NUKeYsTwdCKR+g/bTVOk8ED5RV0QkkgiFMLcJC3/XWrcFH15nYdnJ3RuTen8ULHVB7IzEZVjL1S45APZjZHMQlvK+EBHJNT5RFIgxLdAOmM089s129n5s/98PtLkGq3RbNWAk7Sr0QYhnRGf6SSx+KGuVxR8SF0LtE0+rAtkuUUovk37yGkXlHzrGOVdUPHWq9RKjM/XfmtIf05efBwt5eDB74DDLlDoCd1xx+HLN8Q+RdseNIbiP1/8NEm5Zq9Q6MdjGUXAkANwbU43kVsQRg5nkPmJZFMVcVv3vIcRB5IEbi3KQYyIdaj3pIwmDJyI61aVMYTo4RiZO1T0GqKE0PmPJHcInQWxspB0FLBiKzzQ6NLgqRwixIVSCOFA/4RIkNGFpHsbo49vfMihMUSPcURUSRRBkgNeGJBDRmSi7l44kR8pKiEz/EcYk8S4H4zhinYqVdoYNDxz1WRVDLEhuJjIISYykIsDwdtBQjdFjbRxITLz1ASN9LeCfPEffZxIDFmoEC7m7yAgsOLb6MihMCENj4ykyBhFEoIz4pCCGcFkRsgHJIpMbY4rmp5BDimSTV5khozDHPrSeJApvjBvokykRFhJERD8qZCW8pCJDsnLkODOOvvrkCeBicUFhuSFyVTJM0I2yWwZcSC8DCOSEqlLgbxwfglECASMETMwUBKUr1xIC1dyun+AoXToxGM3GYJH3T3Ok++8GBLsaf+QPoaxhaL8R97C+EeJTHMgtzhnlvhJz4O8z3rzLIkSY3ZAUCrhlucK6EXP5Up4JkRmf8onOvuJkIEyhIkBVZVE1uBJHl4sVtdhKEtcp4SIKnQgeqBmxTyKJpiCRI8ORRVPJvo2nmbpFsf8KUE2eUj/PcOoEyEnGkeqyLtdRGHcgqpBchC1m47sj8U0nDed5aGwJqSielBcOamKTZKadZX/eKtK5Bgzr7ZGlSAx6z6N50WCJDKZFS0IpUin1eOww64ilMjh5Iq2mGGEqwMpbO2iqZsQqLWaBypoSSqkMM0W5JqE0Ug6BltUtnZKIYryrLyYSRKpko6Q7rxLQhuCWIP/gMCT7oxfZ9Qn2ZHAU2elehW3amsQLFxWpGiya/Ru0VtAOvdtIIHADd1JXN2ck7kGiVFzGSJch3TXImBwLWZVuBDtvnYm76luQiCrvO2uiImF1S1TLBtZ95rlS/kIZ0YcBdqm0LWupkXQOIdj390wVLUtQfBFQJAy5Aa4IAqmSIQZYtz6FthIMiXPf5l14QcTJbwE9nCAjBE1c4oYQCwdzon184zpchhAlCXJB3WTDmEQBALyXfFdnmGMD3bYJzMuSJALkmOCxGrIdklxZIus47KMgUQ4bnJ1RhtiKe+Gx0S28nHygdsXa7k1Ob0xk7/sk3SIF2U/JvNKhIG7p6o5/zFcrvKbzRICEoFhzHNGHGnbm2eznBkCae5zSEBwLzcLmikVrlyUD00UPbiYWXhm9Er+HGMEOQ6nCoFdpSutkMsGiyHG+EG59MBpZklaJQ+4xvWIcGqfLMMKBeEHP1rdEw2Ao3gCkTWtewKOBxBE1rPetU2uoeqC+FrYNYEFEArCDW4guyan+AOznf1smiwADtOu9kxAAYuCkILa2mYJBpZNkGaHuyXckDZBavDtc7PkD9gudxXcvZIldJsg7aZ3STAAjWmTQt8kSbdBzA3wkSzgFAVhd8FHYu+CJALcC9cIBhKQcFIkIhGkqAE3/h1xilQBA38gxgh4UIUqbJwU3//OeA0u/uAlYOAuVZBFMf4QjHDYfAoTqMLKv31xjdcgwC+3iziMEAs3PCEMSG9EJsIxBR5wg90Zf/jD2UqBuySDALHYxxbiMYmuT0LpTOfBzsee8Y4fRBzvIIEb9hGPeITB61+3+T2I8e2VJ6IGJqdq0MsihA3EIhZe0PrbvR6GRoTjHsWogsUxfneWi5gb8baJOHyxATQ4IBb6YDvcJxGPfyC+DNy4uOgdD8ormIUezbCDA5gwjgkIHu5h2EIMimCE0I8+9GYnSDm6sYo6MMEWl1877N0QBDy44OkXX/zdQcmNPihk7y7hhg8IQXlZGAH4RW/E2+Oxj1iMQwIoqEL/z5WfiJEinCncaAMhzsCBXtTh+uNAQ9HdkIURMMEFKKCDzhlv9/Ln/h84wAVswAUc0AYb8AUuYARM4ACrVweiQAd2YAengHyjZ35mkQzSwAe5EAoEWIDvYAcbsAER+A7vAAwb0Hij93P/9w+nQAcIkAsIcAJc0Ay+wAEcgAirwAIsIA3AsAfJwH8VaHbn9w9aQAcnwAdHOINcEAr/sAdOuAcnsAq2N3r+N1KRxxSnUA/AIIACwAZsIAB8wIQncIT/IA7K5weix1YQhxBDUBNVQAfSIICvIABgOIZ80IVtQIUXt3GmdYUHYXokoYIGkYU9yIFcwAV8wAV0eAInKHr9/8dxQwF9RwGIZnEKHWAHwCANLLAHodCJuQAM9QB1O4dyPkEBnXAFp9BtFEAG/yCJp7KGCdEBdLAHingCL4gACKAFydd/VcgTx2YQlNgTzncX3KAFTiAAr8AHCLAHuJgMNcCLpKdlsGAGNCGIZSAKoTCAL5gLTvAP5JeGRFECfogQoFAWrqgSgigQHXCMbJALMIgA4pB85McUPTAR93YU4zgT3EAA2XgCMOgE8QiE0egTCFeO8TIHGiEOwKCNnzhvomdxaGgWBomFKgGJGaEFoSAA7ugECKeHfmAn+WgkVeAEbOCPTjBv/6CHnbEEK9YBoaCBTgBuOzeQKzGENjGRaP/CDRugkXYAblPYiyMRkveBk3ZRBaFwAnSQjlPYEzYpERkQYJTAB18wcDRZEvGGbU1ZESw5UlXAAvUwcCs3FEK5EMFIEcO4Ih0Qiun4D89IkBeRlS2RigdxlkNRA+LgjQcClwehlwdxj9AWcHh5EInwkfcBl+7wD6BwCnxZEPV4KGFpJEvQCay4gjsBi0fRZRNhkQ4XL+rAECFJlARxjgtRflAnJwJxPlJGjSTRbWOJENxgctygmM02hD+3fGoWmwnxlAMxmRnRB3BwCnAQnMIZnBjgfE8XemgIlDpGbap2mAfhnAsxlqAACu6AAdZpncIJfROoh+VXCxPxmFRFjWP/qZoDYQbk+Q/UeAXTuQQwcAWwgAFwAJ/xpp0/KXqESRDKORCa+WbnORAwAAMUAAPuAAvECX3QBwcnN3q1kAjeiW8JcZ8Bpg5tCJoM4Q6gsAQBCgp9AJ9+aRDu4JtP5wdoWAsRKWh9MARbWRHT+Z8woKHB2RDu4AEYUAMimggIiZAHAaHIZqHs+Z/vGZ8M4Z5msHI1YAZzcKS2KRBraWXQd2/UmKIFYaEwgKEw8KNAyobouZ0qV6Tm+Q842nj/UAlvRgHOR41D4Jf9+Q88Wp3XiW0dCp8bR4Ejyg3mOQQQdwo1sKAY4GyWKWJt2BDD6A7ucAVDEJ/ZSRAEup3JOXoi/8qWnPIPvwmpsGBuBHdiktiYCKGePbAEigmcLxqcQ2qfNJqcjUoRpOAHzhafV6AOwLmYaJKmTskQE4gBV1AFfTBvhTqFaOgHJMqgInFxV7oE+5ktrXkQxToQ4DYGc3BxEZmfI+F/UCpsFNCYrloSncmCFMSblAkSZVkQokkSFPBzdCkS3wpK2roSS0oQp2B6V+CKa3mPFOCs28qYoZmifXog94oR0apvZacS4zpn5ZevgnkRFFqejJauZdGhEVetkNoQ+3piAjuvKNYQCiuxFusT5VewFxtxCEsQ/1oSMLCx/werIhsSEbsQf1qyM9GtWsaw5HquKssQfGp2J9sSmGRqZS5bEn4AC/JqED0bs0AbtCFxs0KrEB9btAlXsQahtEjbtBPBDSWAtFW3aznLEmPJtCL7sE67mVt7ED2gsU2mccdBbVHbtQcxrLVTtTEbkj9rtm6Ltm7btGobt00LC3ZrZQEBACH5BAUEAP8ALAAAAACvAO4AAAj/AP8JHEiwoMGDCBMqXMhwIZhj5xpKnEixosWLGDNetHHpXAWNIEOKHEky5LkcFSKWXMmypcuMOWx8fEmzps2XP3jNvMmzp0+KEKJU2PmzaEMbqCjaMPrPWUGn/25dcgaVqdWGYgYuVZiVoQ0xW/+FJZi0orOZNhRQvcp2ZdehREemNBhRZQV/2lS2vTqW68CsgCt07fovrkWVegXuTCzQWAvGeyMj/Ei44MeZleXWNfxxjaZzkCXzvIW1tJihLj3+C/2skGrRsBVinmmY5FCPHi/bjepvbuzfEzNnBqlXL2Z/7WoDB5mG5XCBlZUTL6iyFboKfZdr/xeYMGUxz0Hu/0SdTw727eihXy58uibiwudCXKrQPH3LNSwpC6z/T89NMApUQJp920kXQj4HpWMbd8jdwh+B2j1j0DY9+YPOVxBmWFQOctjwoIYhhbeSfwghQdCHFsmHIYgZYXGQiBJBQBAWIRhEY00QKJCGbyyGhCJILu73Uxr+cCddjxLVSBCMNOVDIYV/XeSPTkwiaVpzYvx4kxKWXWQML2lUaWVCSgL2T33ZJQSGaGtEUdiRYy6UJXQY4UfRgAsRJVhDz1zCnZhxHtTcVnNmFWZPCEbJnUFH3tIKd1oGKueZ9VVWqGRw+vNVpJL6daZBaHIKkoSMhtceQv7csmenFqXRXBpjZf9pqagEyZjReoplZlg+Y5wJqKRBKuSqkIfSaes/UOKp0LEFbWMnQXsymdUP8hjJqkTKfqroidpelGhCXL5I55IGeQDCm9dOtFSx3Qo5mK8k3SEQlFGKGNhAt4Cw469WfpvQq7J+GCmpBjFrEa6YsVeQDTnwYm26DWGJ0JyDHhRsSNkalBVR7/7zg4zsQkwRuwLvJWI6SUAqckZh8scpiRrRWtjEAt2SA6Uyr3xmmgVlS3BP0Z2YA2lz6qxQds8pKJDBIuW8LWEgrAme0Ue5pPQ/8h60JkZEreFw0Tr7axHM2ulxzJ9Giz0R2QgpKWTMThuUzs2UUj3SswSls/VA9Ib/i9CNIt1iDHRxU723Qljg3RC9k44sEAhEF27lxQvhp/ZA+PlNMOV+kynQ4RXlsGYaGdstEYJHHGTiRMtMVHpDevQaleSmC6R2Plx2zhYY1dZde0lSYESh4iA5iiXtIF5+U9YF6S7S4L7/PtCPqY/k/Eui1/y69CDhvf1AcbQ+b0hYuBnV99wfxLxBwRd0NUHri1+SHr0Pmz5BxCvUtxTX//OMhP0zSNbwJjOb1Qx5Y0oD6DKyPqxppH1/oVUazjWu+xlkdRa5QwAFIj/HNQRy+0GghvjzvQ1epIGn+0tm+rIGGoTwdyJsC8/08APtwVBUzIOg+hCiPIRwCYUFYdLc/6b3O9KgTyDMY54JmZKv6cVwTIwTyBITIi8MHmSKBCFRyAiSr63ZT2chcJn//mFF9U0RiBbRocZUZpA1eOCApnsQiaLIEDXu8CXPMVsIn0igjGERXAWxI0LQKBBBgq0gEKAbvEynrNQJMoMlQWN4BIcvPlpQii+pXrsKIoxKWtB54SLkIAuiwT+CBAS2Il0cCaI2Ol5RXn9c4EJEiZAfyO4fYDgixEy0jTKaUiS/TFDvcKlLFvXwIH07oUGc57aSgIGCxJRejXg5y4O0b4O0VAgsKWIMW4FBlkYrI0IeOZFsOlB1FAHB1cBgSemZcyFKeKQmG4KFW96imD1aoIvm+f+PYJ6TJeJUCA09eb+A/sSf7lPkPS24OoNWc5kDMaEG28c8CpHtexDo5ucWeskHggShBTEGwW4BTqMdi5/KJAg54ZfEjIDglt+8ZD5QOkofDmR9zssfkGpow5WVNCFIoGk/72gVPSgSlx1NiFBjkw7obTSp7xtIQBE6T+eB7Effcyou2ymZmW5JIlxyaEHq88V/MG0gOVgnPkH0U4mkLnUG7RuFQGoQjiYECzytmciaSZOlKqSHD6KVUWu1VvQccySUW1wbBRW9hjS1Vm1NKkisuAa2Ta+wn9NqTNOVWJYYTKz/eB+eVInZxzErsmNCbUk6S8SIFXMNtzTrWTtV2pD/lNSIs3MQnhx0Jl3SD7JGO1zptra3vdVWWGPVFm9l9kwuqtZKxEXI645b103CEbdRmYhWSVrEhmCXutIlq7IkZwzhgldSz5UuU2BLkM2maw09fFb+WCsQnWrEvgsZ6EDcK1kNDXG/6b2fXzVy2IZktGez7W9DBpxCL72PvwomUFqdG2ENhSCvUQlwhdvyjKOaVcMbtko6OtleEIfYKBk9rYk5jJCfucSyV1FnrVx84uXgdcYJBhHM0ktjA2vNJyFIQUHAkOMaR+YZ0Pzcio3Mk8cCl8naMcb7IFBkKLNlDRj235KtTJMLD3nLXHYJkofc4zC3RcqIrLKZf6LVpal5/809OcIYDgeBMsPZKFgY5tLAfOeRdLhgfY5Mm/335kDTxAIGeQafDa0RkRZE0Yy+CpYBLc21iSTLBRmDf2QH44HElh10y6seOs2U2ELZCgIkQqSZogFwaKAg/ODHqpkCjgbGWtaz/skyHmCQWOf6J9dAdEEewOtf9wQOCzDIKU5hbJ/84SDcaHZP/nAKUhSEG9GWtk2gQQuDcKMG2rZJH1jh7WyH+yVwAIJBSGHuc7fkFH+wdkGq0G53l6QKf4BDue3tkgXouyA1ADe/WQKKPhgk4ANnCQagcZBEyDvhI4F3vf9Rg4lDXCN/qMK+Lz4Sf2N7INgmRcC5we6HcxkWRf/hRhnUoYNgTGAEGudGFUgh8kTUIBE2TwTHJcINcTAhCMOgRSYyEY5wTIEH3LA5KWwe8BosHcpL+Ak3ksGELOyjEZOYRBjiQfRwwJzmOA/70nVuZAr4pAoiqIM+9hGPeGQ962Eg+hRGkPSA5zzsTP43T2DxDjSsfQtbCMPbJ8H1cNyDBA4X+dKXXvGdQ7scGxjBCNbO9sGHoRGZuEcxZk7zmyve4go2OE860IwNOMABk6+85begeVlUHNtJF7vjC5IHE/SCCbYYRyy8oHq47yMGRTACu79N8m/bvMZX4Ak3FNENDvyCCRJgQiz0Efi3x8MNxbCFC4zveZI7vcYUAP3/SkihCELYvg5GMMI4RpCFwIdhC24Iwj9cIIrYk9zm3zZ5hWEh/n/oHSSkIARncAa+0Aa/kH62gHpZkAWxgAa2IAooYAdVEHCLl3j653iUwAcCwAdc4AO9sAFf4ALpxwR1QAB0QAd2sAGxd3MrOHsF0QFOcAK5cAJc0Awc4ANt8A7v0At2oINOAAyU4HA353B4x2T9RxKnQAfAkAtMyAfNYIMcgAiIwALSIA3AsAfiYHdhV4QuOBAdQAcnwAdiKABcwAWhEAp7kIa5EApC4HQ454Y4B2XMpnxaYAd8wAZ4yAYbeAJ8SIMcAAdON4RjN2uiJxJVUA9OEAoCgIcbGApj/ygAyTB2b8huZLcdGFA71jZ1TiANiHCGZ8gFG4iFOFeBOacdUUcQZKAOApF8RlMGP5iGe9CHCIAAp7CFW3iBsIEPCFGIOqMFdACKAsCEswgMcHB/Qxh7Y8KL11IFX7AHi3gCCJALCGAHsGd8RFiJcWJ2V4FyLNEBdiAArwCN0rgBjFdxnheH6ZEBE2FwoOASl/gTVUAAocAGfBCNCFAP/3CN5oiO6PF/V+EOCiFw3egEAiAA9qgFAsF4+HdzGqIO/rgQfbAErNgj9cAFbCCM4jAQksh0IHKKtdMB0sAGMogAGZmQsfeGPaKNczgRZBASyZYQb8QSNVCRfCCNE/kPG/+JjTexktCGETc5EQAJIXCwB1yQC07Ak7aokzWhd3q3bCHxjj3hkT6RB0VpBwIpEJOolMf2D1ApEMzGkzehDu3IE7goEXAQCifwBQcxhG2hcRRxhAIxlumiBXyAjwaBc7XAIsvmlrtoEw8pEOJXlhRRBSyQDAixhQSybGD5D3M4cUvQki0Bly6RDOJwfAURh1qZHv+2mARxiW8EB9woEUPQEF3JE/R2Cn9pbZmpIXNYBZz5D2OZfPV2lRMhlwNhmzRhBulTBXpncChXAmbnlIx5ELoJHKdQnEm1knn1RtGWbRP3lwYhlQtRnKcQbbQZWhexmqYDAz3QkpxZmhphBnD/oG8YAAcYUJ7eh5WWyWi2+Zr/EHVmgJwFIZ8DMZ4YAAuw0Af5eQV9MJ76tpHXCWfgKRC9SRD6Bge6CZr0+Q/ieZ998KAP6g4wAAqw8I7VKYk1YAbc4AcOF2mdoBBjCZ7xqZvleZ/4CaFXAAMUAAP/wI36Vm1viG2JwKHS9n9DMJYkSqADgQFD8KD5+aCgoKIs2pn6Zo01MAfW6AcNoaRc1gM9gBAPaZ4/iqJLwKLayJUEUZ2vNwRc+m1NxxDauWEDqoz+B5oQ2gdXsAQrCgNDahBwUJ3fZgYe4A4e4AFDYAY3x5DGxo3qeBBw0KMPmqIquqIKMZ7fBgfukKh0aqfF/xigszaabiqlEBqkK0qobup/y8YNcrqofTAExZgIRximZvaOMDCeZ0qpQqpspzCBTjcEdToEczCEOuec7jAEQQkHc5CPTFoJcAYHMBCal2hwDUoGFNAHoFCla0qgb5p/b2gGSDqEejoQtImaZgALzMYNFCoQjhpioTmfx7kEGdAHZFAC6rAES0ChZqClWxhwcxB2tZCXTDoRpIABfcANV0AG52ltfGlm/6ab4gkLVwCQUXcFY1ewR7qhK4GNoPCkkrWgCcGwDMqgemcG9VoD5lkDGPBxuhmvLXGdkmlo7tmFIgGZPyGd90OmCtcT19BRQQmlNUEGOtetIQEARqaKL+DRf9AZoOcpsgqxrwWxBA4pKdC5bhUBmgnRso73sQVRrDyLENuaEInwk00LEgM6tS8BC7h5blWrrSLxtBCXsVYbthDDsWJbtgqxtSSBtma7EB86a0M7En26thbxtgUhtXeWq3JbEXhrE5CatxURsgext78GuC+BATbLr0ahtgVBtkwmqn4rGnQ7EEvguI8rEChrtlVgt5WrEITLZJ2ruCvRuSfms3tBugcRt5vLEBCbuiF7uZckuleRtYzmtTdht4ybulwmnAchmFehirz7uj2Curg7vMRbvGtrupWrtBYUEAAh+QQFBAD/ACwCAAAArQDwAAAI/wD/CRxIsKDBgwgTKlzIEOEPGs4aSpxIsaLFixgzVoQw5pzGjyBDihz5MY28cx5JqlzJsqVFGzkqpHRJs6ZNlWlizrzJs6fPhiDE7PxJlCGqnjY+Rhy47h8IKEuLSp2YlKQYG2IEVs1KkGu7oxI9GmsRdapZkBXEVPi3tqZMgxXW5pOD8qxdimrbHkz7j6vGtm2HGgxxqe7dwwv9ss3q169elR7P6fX4rJVhxETTfOTLdmXKmR7ftgXj7zLm0wrbqnUsUPFHybAJekzjr51p1LgJruXcuq/qkXEFvv3n0Z+227mT7+1KUnBof+iGK5/eeXHrxzXPGaOBnDpJDypd0/98vCZJcO8s860ULzAEzXOEpaMnicVqQixrBOppCaFVXOzziaRZgAjd4g9bABKo4EBHjCRGbectGNKAK+33T37uuWfQNiI5El2CEmpUlUgaSsQhSP60ENeIIWokRhovkuQeewyBuBASckTYYkXqqVQfQc98pBZFa5DD1i07lvQPjGlgZddaNCIUQiFssZhkRVv1NpCVB4kBQUs2HgSBAlVeCRKFMdKEZGpiDOmbQgaqxaWZIGU1J09uMvSgNhXcSWdC7AxEI4wWgVEQVxQS9KVCjGl5kD+8VHBLlH8mRGibmmXpaEJINGRoQRYeet2mrm33z6SVXsRVmksiqhWlBX3/WlA6CZ1onW+NHWTMMf/YkGiqEo3YZl9pDjsQhfmo1+BCPV6kGpR9DbTGJaf+CixCn/5KaBoDvmisQLJKlN9CPw4EmGJ5taWHf7dYey1C7vqalbtZIdlpQ+UapIRA+ybEV15aQnAgjLDSOS64WglqkKsY0RpqRUNil1ZbtCXF6rsNaRYjoa1569eAGq6J0R3/hJvQanqJ4WFf7mIs6sKEOunnQiZvJlxBkLLsMsQao5mcWsbIofPOC1XVMkGyGkqrQjWHtFu0+STB8tFEL1nQnYv+s/RFyy7s7D9TCsRt1QxRbZHIBEkx0B39CvnMga2+mzVRTbcEhiNim002Qb9q/5jvQPkieUvdCm1dURp4n4r23iJh8ePc/7RtkyNIpkE44wUtTtDB//w9kt4E5Rz33iWKm1Cz+iVE8kSgD2TMomPvHShFDaKuEucX5cPr0JhX1DVBtpqFhTx59z5RPrWrrhDkLD2TQ/HGT/T7fQqpbRDJ0xcqzECaY9697RLdovnq/1hfvkDmY0Qb961HTxHqn5bbdhz/LEM/vxg58mm77lOU/kHpY55B/qc+C+yvfS4r3UDudRDJ3YGABSHfQZZhEPAhBARjgF7/QiK5hEBQIjTCwg9ag0CyBa8h5EshTg7yg+dpsGrdO4gEk5MOELCvd/yTyOo6eBcPGOOGGMPdkv9imBAeqoRkHzyWYmwAhh+Ci4jXSgMUFWJEorgmB9ma4t5OWJMZMiRIB1kA7KS4t3blcD/L8iL+eqLGhIQggy/sXxUnIrkkcpEhDATVCOO4QeVRpI0CUeFLwOXCIfYuUZ0CZE3maKmBgAEE2bpcFFGIkSR+hIF+aSLS+li9inRwX3eUCCP/YYykaRFjXTvRKP94kQcShJGQPFYJ/1SfZXEojz8RJEHyAcaCrGFrZCSaEFnCNp+88VinxFgoXykVtXHIcwJJB/EcKUlUXmSVBbHkQD64TK0VsmTV5KRAupkRbR7EUJrkXjivxLxxBY+cLSmmRZwoEPFVjXmh2gY8EaL/BEWOkyHm1BXS1umy7FFECQFtoDwvAoKtgQECBO3jPjXiT8UJZA1wFMgzBGg8JBhUoZSclb6YKZEQ7FEgEO3fmoZJxYU4kCV6mCZKI9qiZBLkCLhcCAQrWiDuKQ5tz7DhQFIqToTk1H/YNIjgxMfUWNHzH0Q1E0cRk9RT1ZOp9iTIU62KMQtm5KhF/MdEO5hVrC7udQMtqkK8ipA7krOX9sTqQUDQS3DubHZFgWf24srVrAIuo1Cd6p9s2hAFHlRyH72qWaE6kBDkK6rXYutFiMjSm/6jR9AkyFLlShA9fHNwaqWIydzTo3t1zbBiMwiFBMfVgaRjq2CgaU1vEqT9/6CWfcHsaWu1WhDIvitpIbFpDCt3EM1wa03u2l5a2QmnwfnVkeAM15q6R1jV8s1aOdztQGKpzr2hM3MWPUh1w5cotA3IuNkdSD4AWzIcIqma350IaOVrtfri66RPDO05tWio+dYkprGSbaUyWxH8/KSGmROwfosCWwVjDKyoUS41F/yPxFZQvTyBgDEMB1UHk83CU6FrgCk8HYyOmMTJMemJUYybZyygt4JlsVkQjDTf/ulhyakrRTbcWw/LuCWvNchDQ8tRHRfEyDWxAIchgOQfn6WhMHbyafKB3w5LGTOONQgEYnzlnnhWyFzu8k1ovFwxm0XDWg6zmWkCBgucU//Na26JMXDc3jiHmL3/2KidpSJCg+h5z0QJgRBjC2iiBFVMhf7JM7aaukT3RMNG/rOjbzJnLfuYcbdlCGDp3Fk8G6QTI3yYHjzNkCpnJKN64PBAON2/O1xDhpPmyTIeYBB+2DrWNiGCFQ5ya1zTZBng4DU/fE2Ta+zaIA+gNbFd8oeDcIMby2b2KZwd7ZYsAA4HIQUpqr0SaMDC2dDmNkmuwIpsh1vcIsEANA5Sg3OjGyRweLFBnl2Dd4fkFH9wt0BO8Wx7hyTf4PY3SP6A7XnrW+AWIQMtsr1thGdkCd82SA1q0HCHWwQW5TZ3rL9d8JWoGyHPJkW9Cw0KmnADDn//qILKGz5xbVOcG4mouMUTUgYHOEAY95jCFCZQBXrXIBEtBzrQ10yBlpyiDg7IghuqEY9GZCIc4eC5yIEecm5QXOZ77jhGxFEPNLhhC/EIwyQmEYanh+MeVWh3y9c+cUdPGyOn2IAs3LCPeIR97GRvBNSD0HNuuHzigJ/5QOhhhxFkwQv7ADveyf70e6DB78+OubZJkYhECB4OHNgAGtBw+LovfhKN2Mc9ilEFoL/c75Tv9z+wjm56NGMDDhhH0usudryHYQujl0XlTf9ylwtE2zLug0p20Y13GMEIthiBPrwQj8WHwQ1BwIMR2i1yUlSd8gMZOYqXoBIfEIIDBDCC/wRsgQZ97KP2t49BEWzhgp7HPOS7t7zDuaGICJhgFfU4PhMcEAsvbGEL+5AFDmALooACp0B51bd7PzdzQvAKZ9AMPrABBOACRuAAaDACsYAGTOACBbgBqPdzUweCV6Z1ISECe8AHJ8AFHOAD77ABX0AAMFgPX2AHdkANlAB0Iqd2MSd/XcZ6GSEOTnACuZALfNAMzcABHLAKLPAOTAgMTgAMyfBzkqdtQid43FAPQZgLJ8AHXHCEoYAIeyAN0gAM0sACMCeFQkdxPHhlB6cRZUAHeyAAcigAbMAFoRAKJ7AHe5CCIgCC8fd+a2hxyWAHe8AGhiiHfKCFW8gGeWB1Pv/ncoGoIBhgFsKnEh1AiFzABXLIBVxIh4hgdYDniFenIPgwEEtQdAJRiUlyCnZAhiygh6HAByjoCpS3e5TXblb3J98WcTdRBQyhihTRASiwB3cYCrmwB0NICWiogFSnIOowEVcgIaeAhXTIBwgwhLnQAe9ndaZndT5IHdEoESX3D5NYFOVoEcmAApooANeIACfgi1ToiH43dBLSAxPBiwHyBXHIjkMoDb4YeadgBumQDrlINmZAECToEt/IEGYgAnZAh9jogQJRA3PgAUMwBB5wgMaDjyDRhvf2BXzABkKIAJRAEEMwB9wwBHAAc3SCipXSAYUohNlIEKdAkR6Akh7/GSJLUHI5iRDPiBtV8JCJmAtlQBCVZwYnaQbggRrT9nYb1AGxmAvSoG814AFWaQY9eRpZKRJOqRJdiRAHeRBV8A4CkAt2cHBjcJIseRdwcI4D8ZUgpxAJORE9EI52oQVckAs44GxSiBm+uG8LMW2qVxB/aRDcJyFwgIcigBCVp33KMW3YpnVw8HanQJnuFm7QdgXjWBEcqRBwKRJ5cAKd+XuV5x2nUJiA+Q9OKZkC0W8Hh1fogQF7MJcCUXl+EIno0ZWn+XaRSZP/MJgYMZo8IQJm8Jn/UHncMAcKgpoI0ZSq+ZxvZwYd5w5XYJe/pxCH+RNb+Q/KmSpOyZxd2QdD/0AQEIcQC/kRcJCeIpGcZHNuhYkBYQkLZDAQIxSWCJGdnDmJcGAG9lkQ4YabThYotgNtBPoPvYkQ1vkPoHAFsDAEfQALDwoLsIABbSkQ+ymdZiCFfvCWcRaNFKAOfcCcA2EG87mZGKCKQ8CgfbCiLNqiHDeZZgCfQSd/jmlm31iO55idMDAQfQAKfVCdLdqiAzGhGNkHMGebyLmdP9aVoDCeBwqMGHCiVxCkPyqkPHoF1DkE3Ch0ibChuFYCCQELS4ABKlqlVGoQ7qCg1NkHK4mGteCl1QaiBIEBGeAOfWCnVAqM5AkK7uAOWnqbu3eb1dafPfBtZNADZEAGeaqn//+wozu5pnOAnLW4egrhB3C6Zv05BBSQAdfAD52wpkF6n//Qpxn5h4lwpGG5lNl3qY42pYkqBYoaqgSxo3wKpJHamPFXA9gGAzAAR8VpnIU2BNdwBRQACkvQB2RQAitKEO7Ap9SJpUaKhmpIj6m5eid6ColwCj0AAz2AbTK6gF12kGRwBRgAC+rgDhSgqBAqfKAgpdVZnUOwjNSqELVQEDdJjuRaqAPhlk62n22JqBOqnt16BWRQq32QoX25Eo7pkr9ZVMZ5kAeZAfDJoQ46pcTaBzUqeAqRARwakK1ZEBzXErgJoDvTnzWRsTzRcKgoouKUphmxmT9hj0pqZow6EKz+KhLKZjzRWLM2wbE1AKEkIQjCCSwuKxHzqZCpCBISKhBLgLI7Mp4hkpOg0APnCAcwey3AahGgsKMON68aqxEkqxA8+7UYMbNke7YacZ5o2xBZu7YjYWpuG7c9Ybb2pqoscbVyKxF2a2cmOxVQm7f/8LeAO7jUBhL86mtOyxIzWwNF62Rt27CE+5wLkbg8EbaRK2aUO6Imd7mcy5VjWxAJGrekwKYNQZsbRLc14aWmi2KPa6CXq7ZTgZ+dexH6yrkMaxAce2WWexN4e5zkKE5Zubs+cbQFQbx9xLITSR2120erS6m48W2hS2GoO7vUW73WqxAHN73Xu72d+7kbFBAAIfkEBQQA/wAsAAAAAKwA8AAACP8A/wkcSLCgwYMIEypcyBChmBw2KjScSLGixYsYM2qsCCLixo8gQ4ocuXGNjXMkU6pcyRIjFl4oW8qcSVPlDxrnYtbcybMnQz1RKkj0SbQoQ1Qkx0Rx5syo04liBkY9GDWqjYY2xGQVOFUhqqEIh4a4xFQg2KdoMXbt2vLc2X8VzulplRMu27Q+7yqsMHXqW75vM+p0S/AsBAV1+eJdzHCoGImB/+nViBLyQTD+6kqOzLgzQbaAU3ImfO6Wv7h2PaumKtkg6JFn3bpN469dYs6rc4d2bDZkzMpu+TqyjTu3ar2TJ1+MDdeRNtnGo+/lullmBeeopc+EMDKq4p6O0An/1ay9fEHl5zee80cD9XfzSdEvZxhCpbH2vOGnlL8RzEAkMuVwzHj/pJGGftFh4VM+SQgl0YEIjnTVSvX9k88/evyjoEEASnXRGuTA9WCEJB3I30UbEhRCiiONJWKBJJJkFUksWnQiQXO9CGGMH021Y0ZrFJRORs98xtAzCujIY0hipFGVVvphpuSSGrFT0ISt3fhPkCpVtdAtwwkFI5Ub7Xjgjw1leJF/Cwn12GMI0faYUAaSiZGVUaEpkIlG6RVYGmG6aadIaDZ50S0qDfWeZOGJqOWgrhHkpEbbNIRoQUVe+M8Rl8JF3UChidGomJBqZGicYjxKEHcGQcDqcnc5/8LLi6VixGdBO2p1IJYcHqTmpkeIJFFU7NFaK0WIVqWnZIXW1FdhXA1ljByOHlvRsgWemuee3GaEbbcLTYXEMcZay5AHn+IK46RjYlShWqmCOhCDdp1qLkW8bssuQxDqNeRCSkw0rERryFPvvbbuOWmTaWR1a0GvGtQpk9SFkANkqt7La5wLFYlRhxnl+CbC1zokMaZFRfWMP1xljDCWDBM0MUggb1QBBI686TLJC/170LsM3UGQ0AJFPBEYjrTMM5sfFQm0Qt8OFEdIYCrNs0i/JhRxGhETXdAyZTpi4s5XD+SzQDUaxLRAlf4TsEIrXgQoOlxtXPbRBnHJmKwiRv9990GdYhGk3ge1bZAewbL0Bn7ODPE3QWkzlLhBk6e0NkIW0ICKMxXM/PhFF1aO1jZBCWX35w0dEXpCUjBEONjz2mrMD19V4Le5oofkNUWtx27Q2RIjIU/tnqOuUO4NgRG117DvPlEa+VxCvPEa1XyQ8wgZDjtGt6zRyj+ooFIn9QhF3tDbO9mAhT+3HNg+9cVraJDhCt2BPki9J2SDHo7c4r//ZdPUQIyGKI/9h37/wF79PoK9XaWBfwby3+0ex6IOKfAj+btIntLhCBt40APxe9wER3I/i/zoFm+4xVUACD/3eeaCuHoDLxrGQtQhKg0hFFoG/7HDlJRwIYv7Xwj/S2VAjn2MID2cSRqCuMIRkkmAA8HWDzUSMASKRAxBvKETj3Upz00xgRP5YokcEYV/IOp95LOI12B4vZFMbhvHwCEIt2itIR5EjAJh4x01MjscKs+O5rLS+FbSOzx+5AgGEwgajVdDlRBNjxqJnkDA0Mg0rsR5kKyI9yQFyHvNzHpWnKIhNdK7JIYgSQOhpCX/QxArekYPLEtlJy2pQFcORAqZ1MgzkjaQRZJPQdbjXS4/EjAuQeANMpvlKgXyxVGCsXoEQVqnlFc25BUkmAkJmDMxcsGaoXBWZ1QmySKnBFeyMYkV+WLlvikp1AHvFkXEZh63CTt0LhAhnVpcO5cZ/0Z7Ck1o2yyIErppkDdEDAyXWyUU2TYQrwU0IQklCB7JGM2IUm9ICyXmBUPAKgHaryCuhOOOVFlNhoDBaA3pYcCGuZCM/sMYiZykOPl5Pougb4d6oOQNCyS8VVmUphbySe+2waWJQe97vZzp4wxovoYY7p8MUUI58/EM/8zMez/66bGsyRIEVkqMbXvbNriqoVimUqvmUmpGDOdMqQokH3pwFUJCILZXIfRxIUBrS8RYRSQgQVN39RUvz/o5vbpLJBUKrOeO+Q+mQcCwQF1IBRtSo7siik1sOhAYZFhR6kH2Ij4LUu6a2r7/mXFmOHzD2gJ7r6edrCdZkxia0FjaA//pM5rjBNwkFWnSjczsFig14wnNGEVFGrQgn0UQWlXpH4Q6N6m9lEmnTFug+L2BXMlEnUXP2BMIGXVMnnMEdgn7uS7egk2zVGtDdgTAiZ0xDRb4AcSSy0/1jmQbMZXp44KUD8KpZA1NDUk+FoDc4EZWNQBW24ErIs+ZsMO/jaVegxMyYYSQVSN6yAFyWXuvC1NEUxWmiR5AoDYDL3ggHt4US54hDLXR98Q9gYAxXAxj48x4wzXOjQWMxuEcM8YClzGxj41iDODJ9W4GRKmJi8gQ7sSVIhHlTkSNoeQXD1kmRxhDq6x8ZZbkQ8uYEnKXe5IP+YZ5zHjBgpk7i2a0CI7/xm1+isXgHGejjLhVTK5zT55xY0zlWc81SQeQDfIMMQN6Jc8YNMQMfWj7HKTQjfaJon0a6Z4UuVWMrrRIjJHnk2Za0x+xQGyL9mdLWmkio0Y1QdZ8EDAL5BsVYrUeUj0QWs+k1Mt8wDUOQoQHgJomy/C1QfjBj1/PZBlWOAixjS2TYCu72MxuyaQH8gBhR1slfSDwQU5x7ZVgQNsG4QY3up0SOPwBIeImN0lOce6DpFvdI2l3uMcNb5HIuyDvrjdI/sDtcJNC3yH5AxzczY1/A3wjCxj4QWpg8INnZAEYQHcVHK4RaMAC3fSm+EVA0QeEVKEGGsfIFViBEFJkXN0X/99IH9yBkBqAXN+wUDhGYAGNg5DC5OLmxsuNfQWZ/+MKF6kCMbTwhxHwoAoT/wcpXM6NKhQ8EQ0H9RI2AgdZFCMGPGBFJsIRjinwoOA1SEQNxM30fF/75ApJRh0m4IYtxMMUkwjD1sMxAacXHOc6F/vOr+1zhMDiC7HwgtvjMYnCy53rI3D60see98WHXCAYaIMsvCH4LTSi8Ibf+j3QQHaX613cN18I2n/9gnegYQRZ8MI+thAGzE+iEZmYQhDKIO5E2J7hS196QqLu44hb5BTMeIcDmIAGfXghHq3HfBi2MIVikAD0Onc5KWyfiIaM3dh96MYqjGAEW4zgEfsgvP/rt3CPYoyjCjcveN6lX/2FtP/XeSCELwhgBAkwYQT62Ifrw+CGIOBBAh93cy43gFB3crwnEAd4YL5XEXkQAd3QBr9Qf/enD6wXBvHgBrGAB7bgAmXAcGJXgNwAdf92fQBHD2dACM3QBvRnBEzgALGgD26QBSPABBIgCigAB4s3fQWod/+wd3G2gBSRDKHABlzQDD7wDhvwBXXABExAAkZQB6JAB3RgB+hncgKIewlYb3DgBCeQCydQhBzgA23wDr1gB2ZohtSwAaegczkXdjmnb31HCvXAhbmQC0XYDBzAAYjAAu8gDU7gBNKQDGE3dow3dtOnaaPHEHBAB7nAB47/KABcwAWhsAeUKA3ScAJtEIKJwIaMZ3Yalwx2MIRsMIoCwAcnQIknwAdcgAE3t4lQx3AuVyoUkHIpBx+koAVOEAoCQIp8EAqP2AywgHOF6Hk+SBDFKB27NhBkMBBAVx7c0AGAuAehEAqSyAcCIAA4YIVht3SbOIiQkowHEXEdtxOnUIsWUQ90sAeWiIqpmAzqJ26nIHbTl4Ux0gMNwW3j+BRASBDi4AK6yAZ8gAB1GAoYQHagp4OxWBDvRyKgAB99NxDc8AvSMIoB6YVtIBBzoHMCeHsLOShXkAFU0gF0sIsVeQJ5MBBDsIZ694qR1W8h0YwXcQqiwAUAKZAn0AED/2EGZqCRthd6AuGSkAKTuZGPBVEFybAHRGiTp/ByOSeAh/h4CVEGdsAGAiCQq4CDAwF1HNmRJDN1F7GMRcENX8AFVZkLu1AQY7eSXNkZQAmURDEGDakRrtUQRykAXgiWBHF7eRcd3HYKfRluGmGOE5GIFBGX4faQA3EKwGCXe0CUAkF9AygdCud7A/eXG3EK9pgRhjkTWmCXvXCMnWge3AYHpFmaifmT3JZxhOkZiDkQZRAKJ6AFCDEHcKCT0tFvbvmTCdFvq3kQXmkRjrkQrakQ3NALJyAOCaGTZrAkSTcQpvkPMpea9JabxvFvR9mcBqGTvRkjE4edcOCSltl0//9Ab8tZED5Hj//gOCK3EKfgCtQJkRlpLn6ZdP1mBpYJkTnHbb53BcFZFIJpEMeIMOU5EFXglwZ6n46DARjwkaCwgNs5Ee7Acslpm/+wj5GFnf9goHCwj0MAA1q2Zrp3EDBgntAJB0NwcSy3BCOKkgNnny4ZccMJY6egcH7Zd+pAAWvYgzo6oAShoLDQB1egDn0ApFewBGC5ocp5Ci5qmzy6cCdmcKNHmqAwdcs4bvRWm8sJBz1wDT3An31gpEMKpDDQcbCAAQeKpUrql+53ZeOmnlAKC6DAbQM6cOK4BNeQAUP6kV56BSvaBwpKmkrqorVZmxaalWvpY6SAof9gpyX/MKY/GqZF2gN5OqQGUaa1eQpzgKlKSprwBgdCCQM/egVeCqSg0KVL0HFC+Q8x56JrqKRDQKQHBwr8uaX4QAZ5KqslsJkDsap+qZyeKqpAl6rkBgruwJ9LwHEUcA0wcAX2qA6ntqsYoJO9uqARCqwF0XCHCmigAArLyp/86Q5ksAQl0AnWRhAxN6gbegXF6g6yKqp9MHDckKMMJxBwgC6a5g5hmq9EugQspw7/MIsYgKbKSaTFCnQst5zcYKYZWnCnMATu0AOd8KwVCgcPqoAb+qqQ2gft+gANKapwAAtLYJ9m8J1mMATW+nPCmZMQCQoUMKANqZ4xukyliQGPOqQ//2qPpHkFJwoLBmoGVxBz6lluBZGgJ1ab0EmvpGkGMJqhI0sB7lCbmQoK/ioQEmoU/2lJtumWf6kO35mhc2AQ4OoUsHAFeAloMwqVQysTX7sTe9cH72lJwloRFPCvRFG2leaD/+kHLIEP5AOSRVECuzoSb2sturoQU8sS9Pafy1i4/5CtPna4aTFwkOt7/VYLNfabaMsQmIsQjEtuAZq5jJEBQQu6GlGoB/e5pFsU0Zq6CFG1CVEDMcu6wum6squbB4eeNUG7eja4HzG65Ma7tZsRqEu6FdsTxRtyHdptxxsSTaoQcRu80EsRV4sQzxu96ha7G7G2CwEKw2u9Chm9ilaaEP15Zc3LEjx7bY7rvQVhuqzbvavBvrW7vNbbkPA7ZKRQvzvRn7Xgt0PmvjsBuQKxuepLEAonvyQDvNHRuS05wAwRvgx8mg8cwRI8wSyBwOqLvX8TEAAh+QQFBAD/ACwAAAAArQDwAAAI/wD/CRxIsKDBgwgTKlzI8GCaVhUqNJxIsaLFixgzaqyYBoSYcxtDihxJsuTGWyDOgTTJsqXLlxc7npMIs6bNmy1vtRIjBqfPn0ApoqzQM6jRoz9p6nTmDKlTizaKHrQxkCpUgVStGuxJUyEYR+26/mv6tKxGsQSlblw5ECRbgWBufGz71qxRrRO5JkR79qBbiV/nClRpt/BCvgW7Ir4IEjHIuGLE1jXs8xbGojQlEh2oNuTfzOcCV1hJmLLpkJ09i4U8+p/Eyadjd01NcPHF112/unYbu7fCzQojs6zwNWxm3y+xmBQLXOBm2iPjpokIG7l159Bbhnb08bXr6+ARp/9paHuh6K4zwb9Mhxc1Qz0lv05nrv7leJPpfMqP6Nx1+/oAtrQffQGadB9Ma/wTwkQHMjRgbQWylB1yDw5UXoQYjTfhRAn+k8+CDVJ0IVyOzAchhiP9R9IzGcFnYUK3lMjfiyi6tCFOeiVUYX81knTfeCEqFKR+JRpHY48W5XOQWjcOFIKSFlm20YCKqYgkR2KMZyVDR4jU5ZGc/VNUjGlEptiVG1Gl4ZJbIgRGQfc1aaFwYhYkn2tiDYlmQw0W1dOBcipnEAQNdZjPmwd1RSaeYO6ZkZ//aCXnQYgalN9C0El0yw1lzugoamv+AyiQAk0q0IKW5kWTcICVyOinGYH/YcOBVBVVZoh6TgTlRj3JZ2ajsD46K0+i1mnsQNtMhKpCySbm7KLNBVsRoVuVGqapBoXg4kLLnjjQncIJ16a0BFmVpUCkWisqti+JccsbnWJGLq/Hllknuy5tqiG+8xZLW5b8DiTlQV9SJAYYb/AipmYB92vsuSENTJK+C/PoMEUHBonopSEVjFGMvPDU8MVbsojQtgxJEbEjChN78UDUAiUxQsso1Oa7LY/8cqzowkWQEgQtE8c/KkfJspgu7/xTzAbdYVDNA2HRrUIxWiay0jh1SBHQGVVAZgXOEJv0vExX9KbJSu5KkNb/lK2g2hS5jUoFNjjiTCpMhc3TzFgn/wn3QEgshDJF6UiMytxpOKKKMrPkPXbfG/39j9MHcZzm3BUk3oUlyuDtDCoQQ94S5QV16aKgAhXN0C2W2TB33c5I0jlTYo5LruQhqU6wQKRPRKisrmdudyqpqOJMBYeLbpTHCelOEARg3GKDDcKDnTfyqCgfFN8GxQH1P80O9EylMQY/N+i2Kz/1RpZnFEI60afxlfRiTJ+V9goNLlDgIsHHNULOAxoMoHeLdLyBdWlIoAKxxraePU9//BvI/xoywYkEUEEQuAUEbhA91nEPfwVhW7OcZ5EKCuR7C7nDHToBH4R1UHoJ/McHIWeZ/PzNhEBx2h2OMAYDelCG9gJhDP9vkSukOE+F/2DHAT04q1kJ0TJBCl9BelcTKkrhDkpAggF+SMTQKY+IApmZFJn1symaRIWdMEDhpBcVL76sgTKMo00iWBHV6VAJBtCDB4B4KyE2yGS9uYPKZnCENQKsiKLrFuUqqDocNg8hSiAhAO8wg05gAYFpmNUMlYbIoDgydcuYgRKOsMdzpWGTL7PMJiVpEd2N0YwA/McysnGHbcAnhiDc2kZMyEqKZEMKtlxXGHN5k15iZJYrRFcnlYc7WJqRigUBGuVQSRAdTi4bSiiBMnuyR2IKBI5AGSMOlVDJI9xymQ5D3UI+KRB2UkR/0BRINgiCy0oRc30SZEg8d4n/EGwOBJfeJAgdKRI+Yw7kihkhZ/gWGNCM7PMgD4Xk5AxCzoIxtKH/AOc/3PkSEpKTngANqD3Bp5BeSuF/RVNC7zhqwo+CFKMFycdAKVpSjiLEaSo9yDZm0C0woBOmFaFcRIfZkG0YgGkXBWpBXlnHdlYkpzEFh8L+eUpmUqSZNO3dIq+qkDWEwApTVWYu9WeWmRLkGRB4gz1DqtTdieSkpFOZkiaoOiRgAQwI48UC5ae0kQ7kB4Rz0kCYJxCm0jSSUlAZEvKB0oJk0IUKTGpbJyLO8LmTa9vYhhI2qxArQCCyMfTrZBHSJbMeRAmv3CxnN0opgVjDp6C9hWhHixBB/2E1mhttqUFYJxCwgvantDWIOinYTtS+cmBWgG1kg0uRSl1KasNdKtCQQN0jrMGr/zDZwCxzg54pkJrMJchICUVW/q0Bdc8YHKnGY42yVRVr0S0LPofJt1skN2Pv9abE8MpfvPoMvM31a5BiCNaBnRLADnuTf+3JWykh2Ec9s4wLQfrgi6lShrx1EEugKDAgYlitcKpwv7b7rYWIGAJuswiIMybitvr3JmBIbkEyDFRBaU2jHCoJOBqYjvaF9ylHAIdB9JDilxG2JEdmiZALMr4fuzUhSQ4JOJgHPScb5EtRNshtGzLlgqSjyFb20E+6/Dwwh3nMBnnxmZ1ihYOYef/NN3nD+poMZ5+gzAL6e3Od12MBSs12zwgB5PPcfBAWWcBtVQY0UIyB6D8r2iV9TrOjH22SZzDaIGiltE8i7Vg9a1okEOD0WT396ZCIWnykLrVGLCBogWRa1TAxhptbDWuTWMDHYKB1rUmyDR+jeNeQRkiqgU2RU4uP2CwxtkB+jWySsNrNw262Qp6NaV23tVuAtcm2xiAQC3D7Hy6Cjx6yjZBvK8TcCdEDuusMjngiUdoiAYcGDsIPfsBbIWrgMgoHUu97S3neBum3vzVihWsg5AED18g34HAQOJwi4Rn5A8MNUgVuQBwjCz/IKSx+cYtI/CAV77jHH34QUoi8Ih//PwjHT96QlBuEFDVgecsnbhBurFzmCXF5QWyO84X8geQ1B3rPD/JzhPB86AgpuspvjnSCZLzkMe94Hyaic4JwI+oQvwJFqj6QkF8cAwypQhmIcY1SEMPr/6hBDWwOc1Iw/eSnqIMDYjAFIEQiHFOYwD+uzo0quH3jbMd6woEujl+MwA1baMQKwtCITOCdB1dXOzfc7varm/zr/+jAF2LhhS3EIx6TCH08HD8FHlR87aTwO9vdLvU2kEAf+9hC4sMQ+kmMPhz3IMbkK58Itp+iCiG5fHBhofIX9AINI3jEPmJf+0kwPhNTCEIVakAKt1O/+rvXiPCF31biGwQOzeiF/wOYMALYb4H2tY/HFqJfBrVT3/2S5772z0yPbrxDFhJgQiyWj/7Qh2EL91AMTABzk2dz7sd3ISF4TvYCEcABv2AEEuAAWYB4zRcGbhAEeGALFWdzbLd71JeAChhe5RABJtALRlAHETgBbkB7YWCBMZCBLuB3azeD1veBClEDiSB/iiYEhEAIvtALdWAEtkB++uAGbqAPIzAOEiAKKAAHHEh5BpiDxEZzBEEJXPAKAtAMbbABX/ALTOAAaIAGslAHosCEX7BxpwB4HAh4CScO0sAHJ8AHzdAMHLAK72AHG7ABdEAHdmAH1FAPG0d9HDiIbzcRibBnp/AFCJALuXACXP/QDL7AAYhgh+/gBE5ADdLQAZOndtUniDjYbMBnEMlAB3EYhwLABaEQCnuwB9IgDcCwB0JggNyQCGuXCLT4iQYRggWhg2vGDZTgBFzABgLABsIIh6u4B3zAAeJgc7dYgzC3M0sAdr0BB/UADHxAjMV4AqbYDLCAfdRHi9XXey9DAdrEcBRAEFNXGKeAA68YChzABajIBQIgAP9AeTAniJuoNAiXEBlQGOJAAK/YiqvIB1zQBmmHg53IDWZgBkfnTbDAcFqHFFXwC9IgjFxwArlAkPSwdwa4dqewkAsJOdK4EEuAFKQwDHRAjALAiHwgAAzXe/fokWYwB6KjTRRBBkb/IQ6iEIwrmZFtcHnuR4uDeHFDAHK/wAdY2Ih8sJEC4XY5+IS6qDSg0AMXAQo3QQodsAfC2IgCkI57Rwq9h4PMyItYU5JPMZIEIQ52sJUn4APuQBC26HZmMARDIHQDB06wkJIryQcvUBBqNwdD8ANrQG4JcYh945UV8ZYskQzymJHeRxCnMARj8ANYQJgYYpd2iRSZmRHigAgCcAKr8HZrp5BziSQPBwcO93BCV4g3oQ4RWRFvVwXv8JmUgBBPaYs9gpqoORCqmYZAx5oTYZVIQQmfKQ62aYtRmZu6SYW9ORA3F4qn0QF8wAKb+Q9CSZY18nCheJr/sJuQaXHgKRBm/9AQOPkSaCkQGIAIeWB01omb8/J7NIeap+Bw3gl44+mc4ZkQGFCdBwEL/XgRQsCUCPGXO5OG/1AFJAd8achwcAB24Hl0wPkPVyCcF3GeCWGWCnGf/xCSSgN0QJea/+CbAkGI3PCRE+edE8GgA2GhBRGRiqkQVAhTqWmgHBmiDLpxEzGfGAAHsKAOoDAE52kGDSqh/0ChCxGjGIWgvrmkNDqiCvkP2eYOZIChJdqgfdAHV3AFV9oHFDB1OwoHV6CbGNAH7uABYIekP/Z7BIGgI6qaGjehS6AO0YgBsECmWrqlJYBwfbCjdbqQqPmQflpqk2eghPoPdWlxaRinsDCmoP8AA6Bwp1NHoRiAAUvgcEI6BKhpBgZ6n0KnoWcWijanmuDZoJMKC7DgDj0gBQ/QA6CAmALBDl+qqUIqnyAZogbhqYr2oKRKp30AAxRABnnaA1pnpBIKAw1qoqkJkpoqbdzQoKZ6qr5KAdFKoddwjv9wpXBgrA2qqXOgqR8Jb81qqnQKChRQrtJKBhRglVdgrf/QCX0AB6DgDn3gAXCwkB/prQfxmpSGqKTaq2SAruVKBjDwDy96rUvQq+qQAXfADpi6nCGZjm8JCkvADu7wlldAfKcACw/Hc8nZVko6pktwrv+KrjDwmou6nJN6pZ0AC7Wame5wBS8apiEqs6jJDTD/KxA2KZ5tBXingAGNSrLSWrJXaqqZippf2gNwsKcYgKstoa8DgabKU6J9ILEwULWtuqjSKKSzKqswoLH86RPe95/as3Lx+g+xOhD32a2aCgdDwKEK4apBgZPSCJ39YrFoq3ECQZMU4anrahShCHbqkEtfWxBU2XQGwaIlMbgmYZgYClRwaxGNCxSFiz+PWRLYeROdgD/CehRUmQhjWhJwkG9AVZ5I4bQJAZ2Ze7kX87gCAQeT+xN0SxBgRwbxGV5w4A7EargTEbnIZpgWUbm6G7ylK7wNobrEaxCKe7w7KrxMe7wq57wlkbu9uBAdi3PVGxKvuxCki3RQexCsy1x6eksZBTt0I2kIqna90Nsb24t0iPt9feAH6YsQ8BtcEeoT9TsQvtt06xu/vGmru4ajNoG+e9a9LrGfCxG7AWW8BNwS9/sPPdDAJwcKwNmj/FvBFJG9FewHOQu97DoQ0ku87UtbEHwUrpl2FuxkAnzCKrzCLNzCFgy83hQQACH5BAUEAP8ALAEAAACsAPAAAAj/AP8JHEiwoMGDCBMqXMiwYLoxYs41nEixosWLGDNqpKiHRoUKG0OKHEmypEYsECSaXMmypcuLa3ipfEmzps2VOcCAvMmzp8+JIP5VmPmzqEUbFVFpRLrRWQVjNpwZnbpUoA0xB5n+w7qQ69aG7cQoNTgW1RttFZxJpcq2pBiQWHe+bfmxAlcxjiISbcvXK8O5BON+DRxyr9C5aRy1O2eYr+O/BEHaHSzQ78q3FW45Gsq4YOPHoIWKlkt5506R5z5WHgrGEeOhokPLbnh6IFyBtQtPrgDBX+qZn2fLnjzX7mTblkVyfdbqdWrhL73mW2PSq/HIgJULDNHqI/DY0FeG/6i+Grxp1SO5rrk0FOTz8PATZk+u/d8aeXVt/5N4K77/g/QZFCCAAuVwTH64vfffggqNNxAEFnFlzIHoDRQcgxsNGBKEAm2zkjFRIIjhiDY54lGFJKYokB4JebidhgO9wYuIKopEHUvpTJSPSG+gQ+NAadQY2o72Rdfjj0KSN9tdQf6TGGa5JTlSGlw1+ROHdyAXGJVOvgGllCWF0CRWYohxlZUNYUHXQGJwqRmUUYJZ0Y1sIqSVQiyyVCZBXLYmFIpyVucVjAQRuZGhW53WpkAQOPInoIFepGZlCKVxlUX9HYQmbVVipYc/j8YZ6UWW3UXQnQnRSVCOBmVq0BGZEv/XJHd/ZkfpqCEFueimhCKEREHP0CaQrmvkYBykuGKUHJOl/sPqRL9WJFeT99V6XK/JIrTropVpxa1PXB4hT6K2UpYtZE62SSa3uwJZkIvpEabrhIfFieq5BnmgKVZNBqnrP/cyxGGamnYYBbmi4gvZnWT6y2e6CW1akolb2YqtwpV+O6yVm4Jh0xs0kAsexhlKjKdCJgu4kIwVC3YdyRelLJDHqy5Ec64sl0mauTBTdDFPabyh6549Z2SDzA2KdPPD/9zyBlJl+pVw0RxNlSkYb1RGNNUEqcqQqxQN3HRBWQ4UxzINZQpB1i1zLZLYRRrkoEJKDFR2HF2N/c8zjrb/7fZs8CZ0iw2opJFWOqBGHXVBAf+dqteFLpSnQFI0NEY6t6DizCyq6NGK4qA7PhA7Fh1RExaoMwqGDapYIokexoKuuOgamW66RpUjNCkM6WC+jjLK6CGPM6jIvjjYtDeEKEXPPKvQ7Xr0nnkqs2DxA1zG/5w8RZD/Q2TuAqH9T91HHIHFjtGDYbgzBlaASvHZb+9uS9ESBD5Bd9weQvqDbxPF+1eJn/wQsrx/BM4k/NDAMqRQt4GkwwNveIYNJmi8rSBvgBspG6MmooF/LIMfy1jGHTphOj2AYwz+WtzskIbBiSjhfgYJFkJC+EE1aCAOZ5PCEcBxjFukwVIClB8Y/5aWEA1OBIbhMwgNlxGHBOYwG//wwA+z17gWCsSIDWHgQpAYwvBpAITLyIYxhqUuM83Oit1biQYZWDYa3mGJYXzAP/TgwzJyiYUk6w8ee4I2EXrwg1Cs2zOoVMatiS5l0QJf3ZBIkAYaJI0HgWMI+ZGNOyhhGyiZoiEdpweOFcSRFcEiKBlStzeK0JRqCKQSzKc+df2tgMMyyAGxeJEDHqSNp/SgGmZQuUvmY5BH0965LviPX42ykTUJ4R0e8MZd/kOL28iH+vZoRfw1kpbjo8g2jNjFZy5DEDMQiBLGeYRO9kt+PiziTSyZTQ+aMozgEOc4t7EGmgkzW9TMCDaPqf9EDypQBQYYiBQseQS4VRMhjGwIO625EBEuo4MqiOcVySnDKnJNYrYsGzYr0kuFvPEOZcuGRMdHzoMu5Jj8TEhKF5IltGXDCuyc5+0ANjOTMgReKzWgC/F3h8q9dCDb2MYRIOk2otaElnOjXO5+OpCU6muAk2onULNIObpl8Y3/YGqWtlE/m87Uo5+0yEbtF1IrABUJX3UcLAuSVpIktIhS8Cn4hLrWFqqpqx06SE5JEkYNctWmvlrJW/VmkDhAEahtBexMbfmPsYqzchu9A2Ol+o848LJQkwPsQur31oVWNSOWJcgRQkBEzRIEr7IUqDoREj2DWDK0A8nkABNbEFf/1VWv9nMtMgvitTiMdI7pNO1BbssQbCb0q3cQKUGmKdyWVO5+cX3m/QKnBOUOxIebIma2DLqdloxSgw2Ma3RBidPKWgEJN/qhdptrkVGO85nvfWZBouUhD2XDEYZKwy1K+w/ustd7dGuggMXZoqBmNQf/oJl6/2sROrU1qNuYZ3gPElS05mMGdPrhD+VH25bcDgnGHGd8ZQnifGBBDwboIZA2zOCJ0AwCz+DQeOYG4fIOJB8mPnF//wEOCPXrFut1HJ2CXBHk5WhuSPDQr/TnQBkm+A3qS6d+PXZOriV1uQjh7000DAYr8MJd+o0lBj02xASXuWlABrJAiIyRC4Z5/20Ewa4PMxVcDKY5zRrxb0PQ9Iys6bFpYV5zC+lM2LTRRA9sA7STpDxndNKMzNdNyM0gnTYtHyQEfYuzqwLdYoSo2dATWQOo4gwGNrttrWtQU1T/sWqLtLoha9iGBR756k6/pK1KmHWhiGvro+patJpNa4cpUkBe48+WRzB2rycybINIYYxsVfayFyJtgYAD2qKt9rRJYoW2anvbI7EC5GoNbppY4cr/2F+5SeLkhPx6Ve1eN03e/SDNljbeBPEvd53n4nTQe2aWlndJ9IBtLAvcJv9O8MFr8oyCMwoCAV94SNKBYIPoWeIiCUEBY4xxl2BhAQfBd8dHkjqLX3zkGP/Jxw8OEnGUX6ScLD+5yyuChMw+SOYzn4gFRI7znDfEAtwVuc8vYgF+b3DoIUn43nqOdIRMVg9MtynpBmJzy1FE6eo+mUGqPpAxrMggKyfID4wO2Af8liDLIELTM7KMsw+EH/xYO0bajhC4y/0iyzDrQex+d5I8QI59pwgoloCQU5wi8IJnReG5gfiJLKEPi298Q6AB+YNwg/GSX8gCYIGQy2d+IT3AQOcx/3mEfAMOoy89Qqrwh8NbnvSqL8g3EuL52BfkFK1Pve0JcopvuN4gtd+9QHBPe9jvHg5/SMgpjP95zgsEAyDXver7gAHUYwAW0T8IKZjf+D7A4RRlIAH/E0TACGJUoQoDubz6t0+Kz1OgA0ZAwz3cUIpBhGMKwagCN5Z/+e3XIPiIdwqKYARZsA9bEA9hMAnxkAnhEA48oH/c8H/qt3/c0H6BJwIEUIDxsIEJOAlhwIBTMALLt30TSAok2Hd98A5o4A0GuAVb0IGT0AgMeA/EMIEUSIIWuHZw4AMbgAYj4A1e4AVbMAlE6IEyeA9BwH8mqH41QAo1UAM2wX3y0wcmsAFMwAQjoA/7gIBFqIBbcA/FUAYV+H9OWIH9J3cv0A29YAQuwASx4AX7AIMe2AAxUAyyUAUjeHkSOIY0kQg2pQgR4AN1UAcS4ABZ4Abx0IXxMAXFUARG/4CHp2CCkcgNVWCCOagRUqhZPqALJtALdeAChRgLbhAGpNgIbhAEeGALLsB/l6d/TviEl4gR/9dip7AKuEAIzdALv2AERoCF+uAGbpAFaGALEuACorB8/MeK+/d7Q4cDXCAAAtAMq9ALX0AAvegAJMCGooACKFAPEciEeviNa5cM0nACucAHzdAMHLAK79ALG/COdGAHdEANyfCETEiCrdgSNeCHgAUHdIAAuZALJ8AF6cgBiMAC0gAMTuAE1CANcOB/iWCGpACBd5cMdnACfJCRAsAFoRAKe7AHCQkM//ACE9iE/leBsTh0p1APTsAFbPCSbCAAfPCRe3AC/+ADV//ADWbgimNoglCYPBTgfFMBB/UADKHwktDIBxj5jD7gfUMwBIYXgU/YhMmzBJ0wEEtAAUNJB8CwB4jQkR3JBwIgBNU3B0/5lGZgkilZTT3AE1XwC0YJktKwB6HgknDwf2bQB2YABxgwBHMAgA2RiQPBj9nCjC7RAXaAlErpkuVghjVQfWbwl2TIEoRJIlfwD6jHEKDwEh3wBWzwCjJ5AgLwCsnwDyaJAaz4hJW5PX2QARWhDizRB18wmgJwAqLpC663facAB2YwBBgQgasZeHBAAHzwCmyAkWzgCgMxlacwBO7gDkMgmASRmQoxB9kiehTRB48nEh2wB6CJka8gDsv/uX/OOQZj4A7UaVJaqRHYeRFlIA3fKQCrAHvcUJ7uYJ5PJXGwiRFVkJi1KQD0UBBD4AHP6QEGGnun4JlcgI4HYXjLVwOG6XLpqRAisJF8UA7aR4FUmRHBCR2nIJ4tUQIZ0ZYNIQ6hIJYBCnwUKJ0L8ZPx4aD/YHgx+g/0GRKE1xKngAh80AYJUQMP6aIXYQYLAgdEipkx6qCuJ6MEwaIHsZks0QtcUJoIwX5MGijVR6RFOqOGh37oF6EUAQMrQQkcgH4IAQd9MAQ943pkWqSHh3qod3hwenjGV6UZIaIF0Qd5sBDucJl/o6YDgaVZ+g/6dwp4+H00mn4M0QeVdxHW/wcL7dmk8pOkMYp+37ebRvoPZuB5NpgRzEh6QiqkDcGnB8WMrkekSDoQcqqHiKoQ7AAD6Ll86beXe/l4WfqpkGpTESqjpyoQNqh+v7eb7rAA+YAEPdAJJUB9qEmju8mXgOp9gcpegtmlWgqjsMqrAsGXfeAO7EAGfXAF6tADPVACWvl9fcmbZnCuPZABoGCuj7ptZHp4kAin1sqXsOCosLCnjnp9jwoL3ep9sooBGKAO63quoioQoCpwsLqb9Zqv/Qqw1yeUAqEOD6CuGHCup7CXfHkF51oQGytxu/mw16eoDguwCKEOJTCwRHquZgCwBYtyH6uoV+AOMICsAOt8j/8KA6DwnLAAB6DQA2Swsxjrc6eAATILA2RABjObr9d3EEuQsznrrJAJCz3AeVdwmYtqEAfbaxigL0Z7tOzgDvZasxD7Dzj7nDkLnVfKl895tB40EIoqlHCwBH0JpmSgDp2Qlex1sEZrtGDrsPVKsmRLeKAwuDl7BRUrqyorEGhaEe6wme5QEE46EJvpdVeZn45zrs4JA67aB3+rrzXbuIP7nO7gr4ZnBvJqEGOrEI9bERO6BL8HA1OHMYy3mx5As/laqUIKus/pryrrpf9wo89nEGdaE4dHtAKRupEiqVF5gwSxp5hpsab7paCQtQLRsmxBp/BBvQZhtaiaEWRgEBP/yhbhuz0r23dr6RLaOxHWCaQvAYWZCQtkKm8UkAHf+xP72TM5e6cswb7tShPXYL1Fc7U9kQHribwaAQD9my2rGxoC/A8UcAqRaxCVSXriyr4DFLBFwX0UgHrqkMDZYsEM4cFmsJnWKXwCAQoeLLkmLBANbHu++6cMQaJ9h70JAQsRvMIIAcJDR8M4vBCWmxDj+3kpvL097HM6DMM0scC2N8QEYadF/MRIx8MaUcIMAcCSF8RQnMUMYcDLJsU/0aHVdMSPAcZaDLzLJsY9wcSIt7NanBFqbFNv7BMvTDte3MZGEb8GgQE9cL59ascVUcclYcUMhsWO4ZpQXL9+3KCGH2xaaEwV7cnHidxCERnJUOylgEnJmJzFc7zCgNtCAQEAIfkEBQQA/wAsAAAAAK0A8AAACP8A/wkcSLCgwYMIEypcyLAgiDRiGkqcSLGixYsYM1YEIaaCxo8gQ4ocqfGcMTERSapcybKlRRsnPbqcSbPmyls5xKSxybOnz4lgflRI+bMoRhsVkWJEpbHCjyjOZBqdmjGlGKVEBaZUqpAr0qxcB1oN+8+jsSgVnFFd61OqyJ0Dz3l0xKvCOYR32VIlu7AjQqlZM3oM7PENunN59SquKpPoUJRlRQ4VeFeumDft8rpdvBauxIigB0qdPNKv6FuO7FLmzNoi4H+hTZO0W+GZvwq4DW5uzVtsZK2wEwYWHCIH7d5F1+RT2Tg4wd2fdef7ITcv4rjIeUL42Dwy6eETPYv/NiZHNUHN2W16kKyV9EfxAiu8qStTbvr7wuMT9KwnIfR/8An0Rhq5rZYYfgiyFGAamBWoW4IuBfjRMyFBVhAYjnT0H4QugYecbWVtyCFLOrHU3z/LEYREQ+AVF+KIMEoUwhoM6TRcPvK8mBBfMYLE40ce9gWRQcYcg5uIPa4kIUUrftQkXDLh9gYNRybpU5AzpWMQfEMZVqWVLbFT0E6hUTVkR369oSGSYAK5JJYE0VgRGArtNBoYajrYpoI28iYViHruqVIaP8K2JIAh0YnQmljk5J6gKunkGVI7eTZkSycOpKhoOGooGqQ0wQncSk2OWuRQqIKq5EFwwaVUpf9s/yenSKUC9wad3zXHpqoH3XKpQSUaGtGhDc2K0Da1DuSlXx7tyitDZP4T1q+hwVdqCB8pkQ98DJL5mm/PUrQduMAOSew/mWaUIkF4xucYaIGGKxFcQVJbEBYMUdjQuATp4YhWEUXJrLwWEVpQiWeO6tMaOZSFkrMEz7vfsIi2VKqEOAJ8sHMRY1RmRbcgdAu/CoVM5DGwWehcsx2/hxDJGSX7DxhgBPjGdih5KGrLrCqkJULpajqQvgk9E7SAvKRMGM/shmQ0TWuMm9ItA6bMtET4hodQCFkzBHNC+M56S0QQvKHx1SuB8TNDxhKkREF3SEHQHflgwbUe6Siahr9no/9NU9cEAV7RNViwM8YtHoyRTt5prNFKzqKeu+emIKMrUD7r+lxQCNgOdIdAy/xzBxJ26zHHHLcsPjMS8kDu91RHLEQ0QcvQbXc6qDiD+OLpvPED5Du//lHmsSs0+z/LxPG57SGMMQQqQ4Axxhj/WHEMRK4Lz1LxB8ltUIokh77MMtpigbcH6VAIgx4GPJMG9ir3/Dr3Kwl+0Pj/SCGFEtvUzXkIYsICOJ5RM+Bpz2IfGZ/c4ia6O3SiBwLBwhHaBwZfZe+AGTkC/RrivYN0Tgl3iIMG4sAPfmhAA8uQwuc6oQQD/IOAFowfQQqFQYZ8TiOd+IcJk6cGEmoAefmLAzj/UlRAjm2shh6syDbcxhApLAOFy+BHD9XwDyguQwXgkEL/nhFDJDZkZDx5Yu3GF0XaYVGF2zgCF70Ykg5K5A43RMj44Ig8/AHxjPtTghqDExEbEEVyPAsZIElCRjriT39SyIYVELm/fBzPOTR8HeVqAkIyWvJziVwkIvnHxoSEzGQJeVtD4sgQCXbiDpZMYQizwUg37oeNhxsIKBXiShtq7gGFvIMSpMCPGbRyUZ2cSRxJSRDEnVKBAknkDP6xS/31DCKDRFt/YrdEhBAzIyZDZeiSmQ1wbKOZtQymLCuiy7mFM38GqaZAbnELGCjBjvk7IzjFqZJzWrOWt7CBB97m/73PqUCTiFxUNCPWOV/RhJTqRAoS4vi2bv4SmMHj2UArsktm9uoWeljeQFjpTGcW5GIH3OAsBSLKhFzTIOd8WzXZuTZuetSjCIlkxDJnEO6VlCI3FYg6SSqQCo70H3FgJTpVKDqETNSLOy1IUguSU3b9NA4GeJtUw/lIetqSIEtlakIqKJBMCVEJooSpVbc2kKx6LqXllMhPFcnP/NXSfmOtiStnqci0itWscZVIU3lKEfEosoP2zKuKsLrXky6EmM+AWTZKKoU4BFawOpXZQPY6WYQ0VU5wSWQ/xSo0yE7EsOiEG1P3KoVlklSFIBTIijq3Ts9uMCF4BUoyTSs6sP9+0bX/kOxB0ioRuYVgXOAAh9tKqtuQ0nQkDFQIZQUSAnBYYbienUjbJiK36rrRsDMw20BgerRO/kAjryWI9zrK1M+B9W00oi1Jbxqgn0Z3sAWpZUDdVk6p/iN26v3HNpZ43GK+dyErsq1FB6xc/apWCdlganEv9F+EHGG/Fj1vSfeqzv1uo7RKne5R/5sPDa4ICUu0r1L1y8mBxCG/a+hugyuiB2xhYQ1rOMKHK2zhnUI4Ds/t19dWTJGRthgLQF5O8ZBAZJ0uUYP/AIcxCsLOLdGza5Sj0yQvAgGYyfi+KCoIOHIkyzQIEpTvqyFcFUUzKbfWJ+DYjsnY6SuDCsT/y2d+HWt79Q82N9kmZLYCndbc3jpbdc1seYYVBLlOuLiXnp8k81RCoF2TwdnLGz7gJzu7kEkPb8myvPOYDs3jC9FsITtWUcOKyekVG2u60mWIFegHZLh2Gs0bPEJ/X32QBWdEuAWRNa0HYmtbY3kiuCaIrnddFCSAI9azJvZMOhHsgSBZ2T7phAW+l2xos2QbmA6cq619bfvpQcVWrapRLDBngYib2yyZtkHOveJQGw8j6h5IldmNbpLEe2jurvdI0pFtguRb3yEJAQgMUmWAz8RuBvm0wVtyhKMlduEtMcYjCw7xldxb3vSuuEXScXFzZ1zjFHmGBVra1X+DnCIh/+g3vk8ukhD09+EsBwmQD0LAmIOk4TQ3uc0XonJ57/wjHTf3zyXyg6D9IOiW00vQwI3EB4Bjm7QjwtAxsoxmD6SEU78IEawuEKxnvSLLeMBBvP51ilyj7CH5AywOAgc4oH0i33C7QbjBjbdL5BunOAg38m73hcDhGwjZe98XgoEFIOQUfB88QvoAjcBXQfEJAYU7Dl93yB8EGmuf+ykqb/mC9EDuc++8QU4Rd73TXfQFKb3mOY96OPwh8IlH/T8KH3jWox4WjT/IKR6P+lPAoQxLAEXsBQKH03deHLJwQBDuwYhBTIAYV/gH3bmBgT5s3vh2P0UymBALN+xjC9GYR/84whGMMkx/78Wfvt3hQAkSuGELjYhHPCYxiXiMfwpVOD834JB/9X8dDnnwC1ngBVtQgPNHf42QCeFwD2Vwfft3CqRQA6SAfUMnAqtAAhPwCPuwgWFAf5MQBpmQCVMQBP1Hd9cngbb3EzWARKcgA+/gAA6QgQTYgR4YDyIYBGVAChO4dw5IgTyxgmzUB93QBkwgAQ4wgFtAg/QXBlswgg5AdxNYBRiweTs4dXkQARxQBy4gAWjgDV5wgEu4BTFQDHhAhXTXdtOHeEP3AhFgAjhgBC5gC2igD1vggZPQCPdAhrZgftNXBWaYfzRBCgkhiBjEhoTAARughUxwhFsgf/v/kAXFMA624ALicH75l34+qBKJQIhWRQmvcAYmgIgE4AJG4AAjEAtZMAIOIAEuIAookH6Ix4M86BKJAIRx1QGhwAV8wAbNwAFtYAdf8At1UAcEIAquiAL/sHk1oH/KaIs2dwp2kAu5cAJcYAK96AOr8A7vYAfcSAfUQAnTF4HcsIzcUItZpwVOcALTyAfN0IuIsAfSAAxOQA1OsAeVqH8RCAcQmHVwQAfSwAVcIAACyQWhsAfwKA178A95cH0TuINzMAQYoBLDp3f0JA50sAcCwAYaKQB8kAt7cAJ8IACr4IATWAO+BwdD0AdF4YwJsgQDEZEtoQV2sAcAOZB8EJIC//ACoGCCJUh3ZjAEI8GJvIIPwvcPFEAQV5CCGiEOoiANTskCLLAHoRAKAiAC3HAFsLB5EDiOPulZZ6cQsKCSIHEKBBAKbECQH8kFr6AIJggL04eCEUgSEwkqGTARYokRVfALofAKbMCRfPCJoJCM4VgD5BiXISGU8hKYMCkRmVcRybAHr/AKAkCNZ+ALAmEGc8CQKKiU3NYDLlkRHSANfDmZAnAG9CAQQwAHZoCJ5Lhic9kQd8kQ4tALfHmTr+ALlWcGP3kFQ8CVnGkRQKk9oNcQsAAK0ed3dlCbfGCaBJGZp+CW/qd4G1CbAtAMsZeP7oABZrCPkFcPGvmXeVAQpP9wCh6ABQvwA4vJbcdZEYFZEMnQDBxpnQWxf2MgD2tQbtyWnhkhDgEpAOFpEHDgAanZnqPHNHVXBcNJEnV5EeqgmFQpAAkqEOMogRE6ESyZJIkXe7w3EgRaEaeACDkZeK3Jgmo4fHX3mxlhBhNxCkIgALFZEIR5oRIho0nSdgOhj4inhgWRoyChDhRBCa5QoRLKDYRYoY0Jo8/idm23pGpYd3mno/+woR9xpAiRDGI5BAtKELppVXLHpAOBeH6Yd/6HorCZEGhIED56o6tpEetJMHLne3m3pBIqmHvnhwLBd2T6D6CnnwPBea9JfJA1fG4Xp8lIEGIandI3EISIeHD/EJGLiQHU8w8/8AMeYAaISRAwIBGTx0a8x3cI+qT6KHfc8Hh9GKXJeJJthwEYAAsYYKP/cAUvlg/uQAYUEIvLuIwqqqVU+l8lGqdKKqZ9SnyruqqwwKqqaqyN2gc/MAbb2QegQAEUAAs6uH8GQQE9sKm09qbJiKM52qjEyqrG+q0vCQu9WZhw0AcmGJwEkaBC2mBPGqffWqzyOqxUunbpt4OESXdDAAo5hBDqWqCvhgFXcAXu0AfgWqziCqB0V5hn2AfuAApkkKVmCm1DAAsD6w5XYLDyirCrCqDKGI7cMATuMLLY+qr/kKYE8Zm7lqsEewWSl7GqSqwv+g+sqoy2/8oNDkuyA7GraVqyl9lp54qxY1CwWBmWVwADMEAGBdGqPeiTLgsKwQcKmQoKYhmWsJC0EEQQGKAO6qCy/5CpRjkQ1wC2nZR3ZlB9MNAHanusDou0ZAADYqKnTYurOYsRJaARbfqq7Xm3Yul78oJ+CBuuq6q2D3uju0ekVVADibB3HuCzi5GrA0EBoNehYOKkS3qsghuzfdCbRDqYywiUjmuoANqeZjCzAsGnKjEHL5m1GJqMfhiq3Jp4J0qkyxiBNJoQf/qqoDer/6CSlDsTl2olucsSwwu5/8C7goWYwTsS7YogfhBzidATp3CUphsuw8sSPXCUP8G6V9OhZDsTu9nKEnUndkwTulRBBrebEYIQvuFCuXm7rjbxnAjxvv+wgkIppXnVvDVxvTf6Xvz7duwrEAGseAPcd3mKugWhDggsewYhsBqnv4f5f/87EcbLwIHHwENwvdFrvhbcwR7MEhX8wSIsEfT7Xqo7wlSxwEjaaXlKEhDswdVbra1HEc+LwgRRC9GVvl+qF78LeS1swwAreomgwjubrbKXuK1hp0AcekusbxPcEs56eA1GxGxRAi88eNpbEFn8wUorodyLwl2sw170w2/HnU18xoOIxmq8xigckVeMNgEBACH5BAUEAP8ALAAAAACsAPAAAAj/AP8JHEiwoMGDCBMqXMiQoIU05xpKnEixosWLGDNOTGPsXESNIEOKHEkS4y15FUqqXMmy5UU9YyqkdEmzpk2VOf59vMmzp8+GxsTs/EkUI6qKR4naEFbB2cB1RaNitPFPjECrBK1SrSrRBlaqXr0S3IqqQtmCz/zJFOjMo9S3LrGGTCNw5kyd/9ag/HgXrt+afSfKFRgxZUpjx9zW/cv4otXBi0EOPnc34hteFSgP/Re4cc9bFztznQkZ48yIYt6083g35WbPsBFWsGp4oOiGpQuCcbQ2ou+Br2PDJl3V7lWMdBWGaLU2svDnCe9iJc4198Hktgvm+CGz723o4LNy/x1fnCF25wId0WgOvHL48N7F1KYIuW/qNOw54+Wc8vx76PINJFcICT1mUF9gqJaffuj9t5J1PqWRRn0E6aHWgvsF5+Bz6QgExkBIMPTMefnp1d2GKJa0DYEJWXAMhinWNCFLLK7xD4v/HHGQEiFmR9BlMMZYEhZSEcnQiQLd8oZ83wlJE4QZ+ScRkv9A4Ah/Tsaoo0UQ4LhNXXetkVOQBUmZpUVimNmTHgYFKBAS3JF5pmcfasRmQW7+88Z6cs754ITJbVXTneIJlMYb+PXpJ2NbqiRGguUt2hKBaV73z4wIQSnRMxBAkJCFnE1HnqQjnTejgccx1KNEH4ZA6EH5XP8iX56kksSOQslZpeZCYnh6EATprLHNlwJ9mY9DxxQ362yj1qqRrpfKpStW1HLVYY6fEnRslQLF8Q+xAm1b1WWhVqcfk85i9CF2g01YqaFiiCEotiMpYWOSb9Q1WLXplvpumpjiWZAS/7xqkJEH3VEsFlg9c+WsB/abUZ25VnXqQLs2dG1BUqw6EMJiVpVbgClpKjFCEgYs8KUsY4cjRVIUpHCd/xjzQ3md7XsymvD6JyVkvk4Us0JW0CCyeLTu7K+5B137TEVDN0rQoXTFG7HSIFFFV3IZG0Szbl8XOBAE+R4tG8RYr7SxSrdgGoI/V5ncZNpveSsQwSGkEzQS8sT/LTbdAgVt59MVgfamQNfcscwdQw+kx7VvJBuvyYBnZPg/hAuExcsTKXGNEkockbjCed04kBUfWl25S502hHDCCneyTSdHwMCOEg+Eu7mrIRjg9+otXY6QuAvlHsLxenjgzhFKdJIXFtCHcIQV8AJ/0a0KfX3vQfcSbNAaeuh4RCe0wwBDD9uU8E8+a+yuhCNPS2i9Ra8vtL1FBI6BBfPN58NOCV/qARbWsIbjWcEYz3gGGLo2v4MIryCCE0ijpJYP7x0EYenAAuho14nQ/QN6uwNHAfUAgQc28CekI4gStpGPx4EhBEq4wwNieIc7dCIf7MNCPmawuX+kI2wnhAsS/2K4DSSUgIZSqOEylpFEJBwhH9swwOb0wKkgWk4iUltIOioohSUuQwP/SKIXw/gtKYBDcwazIlxu4YF0pCMEUEziP7yoAQ3EIQ5SUIEBtvHE+vFKjQ05wqoax5B0JNADPoShErzYRSYyUQXgiBkf25SQeVlPTfcrFkZiKJAxwHAZBGGiFEYJyVGOMlOALMjlDJc5CRrEgg1RnBRy97kvCkSUo4xDNkx5yjYxMJUF6VEKLcI4JTIOlGGM2Sj5sUtlEtJQhQJmLDVSw38obonJVKYSpJCNMwqklwPJYplSaUKSKKEEzpPlCrfJy24ODZwG+aXS6te2thmEWAqLWQqHSf+QZ1rzDsdix/iOFYI1IIGXKqDeNvkJzLUJRA/Y8Q+4VDgQhu5IYdd4XDr0UKcPsZOb20ymeU6YSYI8EJYX8Z7CbAiDH2IMDNuIoS4HYspsHYdyO/tBGupJl6d57KLTtGbuOhECD3DtbkpQwwxo6k9pWspwaXxlUw1yBws+QHEEo1gannYHSDLVoisDJF3KqRCwlnVxU0sDTP/RzX8QDJ5ORQhoyBoSCzLubhhbHzf7OdV4vsuKO20J6ar5TYxtlZuN62tcFzJRjhGzhvxMGRiksNS7KZaSYi1IYysCVovKTwm+uxtDUTrOxf7jp25NCGkL4rzr0OUNZftWY1cLTD//MoS2CzGrPUU4ENAxpKSmXS3pOMmxu1YEDODInG/tZ1pzmrWfSQpBbN363IEAsbnfwm11sWgMFW4XuwKx0RE2y1mEoDQdSuhbb4f2VtyCd0cwm0gIwJEspLo3Se8N5z0pqkmZ3fdN4AjackMaQ++RN7/7feUmKUuQIfbWmg2Rp/UiKJGq+lNhxCVIHLwZLu9leLHESwgYHJpbMlakrZqrYEURPIaF+AqHmnXrKWvKX+oeJBvUCyduWynNqKqqiDGlKRn1idSqwvKUOCbIgQdiQrUiGHMfE6RsvSeFkKpwudnEI1sbjFsSW4/HGenUM/SwBkEiIciM/RLBiBWHyr6p/7FLNgiFmwuGOoOhSzbymAW/NCw+9/cfG1byasHsVOxRxM537lLpDsJnMw8rRF9Kcm+xzOT30lXEiBZzQXT4REEeQZxsLdsKh0UvuSL4ughBNFr0cLwQECkfUqZpNjyoO0u1LK42qvM/aDbXK+7ayzpSgpsFkkBTQ3OxhruFsv9x6cIlZBs5ZnKy7bnTwAYWkLHGb69tUqdt5IRbym5yPCUEGgnT7RaodokVbiZt/Lqb2SyD5rXV+DUwNHskyBXcsh34bngjmK4PTDdCnhHtJNkz3sdG+JMrvZBwL0TXH8LCdJl974WrZFv1U4IFNv064Fr8JlJobThDHOK4orYioP+uCIcHUvKPIyTlIjnCyl1p8ZNrxOYJQcLMP91yl/fkGgXPUc99zhONFwTGRI+KFULcw6QXJegF8zGCpe6SEFjAYHqQOqGdLpIQdLcgVOf61qE8EU8RLgQLMMjYCeKpOXP9IkfA0bXc/naXfJ0gYFh73Vey8VXvnSfPuPvY6P73IZW8dYWvST7YTZAqJp4mCFT742vSd7brffJ2qvzYHI95lXjdIFnvPEvYp/bLi94icJIz4U9/Ec0PpNisH8kzXB+42JPE6gcxfeI5R5EeHKvFjgv7TYRPE+Cj6AHXMAhabT8SZBJEDfxgvkjAEf2C8KP60s+IBmYukOtnXyPJR0j/7r6PEQqA4iBwgAP5MfIHWByEG6dY/0W+gYGDnIIb8q8IBr7x/vjnnyIY0APvh3//NxFXsAT2538F2BDQ0AcDuIAS8QfqZxDwB4EN8Q0TWBDcQIAWmBCw8Af9p4AdeBB9AA0IcQoiOIIFsQRXYH8cqIIG0QP1R4EvCIP/4H8S+IA2eAriIAsOEASyIAxlQBDwd38bKBAtCIGn0AF1gAYx4AZuMADmEA5TQAxVsIHwh4X4N4MFeApaYARZsA9bEA/xEAaT0AjhEA4TgIJZiIWgUIMpyHz0UA9Z4AVjOIaTkIeZkIYTUAVXiIWnsAT3VxBxyHp9sAokMAF2uA/7EA95/zgJYbCHU4AGRoiFcLCBVfB/ivAODoAG3uAFXrAPZviIjZAJUxAEZYCJ98eGRzgQGegXpEA3sNANvcAETOAA3iCGo5iHYdAIp0gCG3h/cAALmFiDNVgUNSAQNRCLSpMHEdAGdeACtjACobiLkLgP91AM41CJp4ABWpiMrigVzLg6uxABvkAAv+ACTBALbuCIjxgPp1gE4+CHWEiMpICF61cOutANbUAALqCO7OiIvegGQYAHeCABRniPb7iB9/gW4HgQD7kzL0AIuGACbfALv2AETDAC+gCFWYAG4yABLiAKl4iF3sgN91iINzGOB5EIdCMCXMAGAmACHPAOG0AAdf9wi7JgBCMpCqLwBX9YhChYA634E8vIkvMjDtJwAifAB2xgAr7gA23QCxuwAXRwlSiAAvWghacABxjAisLhkmlzChuAALmQCycgAM3QDByACCzwDsDgBNRADcDQByhYiXBwj8foF2IJOB1ADU3JB3wgAFzAB6GwB3sgDXG5B0JQklromP+nBU7glGxQmQLAB3twlnvABxwgDpXIDUSJhZnIE3tZEEgJOHBgB04QCgJgmYYZClwgABxwkloYjJfodDPofhlxCgTgBNKAmKEQnKHAB1zgCpeol4C4gbrpc53QghiwBGQgEHDggBYhmWzABYn5m6yZB6cQlMuIhaf5cfj/cBAzmAF9sJwMkQxOcAavIACXyQZn0Az/UJsbaAZmUJoWJ4AM8YoK0QF2wJ6EyQevQAj0QJ/cYAZDkKATAQdm0FxXkAESgYAKIQ50AKCDeQa+EH8GiqAUwZ+YBwcV2p5OeQb0IBAoqYV/WHgeKhHoiQEhepkYOhBaSApEGZE0saIaCEhL4IB9sAGvwAYXKqE3eH9X+J0wOAY48KMCqggFQZv4CINa0J5ccAbnR4QoWQNVoJKdR50NkQwyKQBMqoHIGZ6nh54TKpNswIX+V5sYgZ+FJw6x+QIF4YBwMARwMIgKwYUGMZoJQaYWdwpcwAUryg0YUKjgRYBuuhIieAoc/1Ci7wcL6QdeKPgTS8AOQvoPQsCnBkGUDboSiSok8XeXkzoQWioSGAAH4qAQ3DAH76V+Geh/dymjAlGqFDEEA3EFuJoQZnAKD1mlcRV/6RepJjqIKJiJnyoRnfoPw3ipFOinwBSq0hmsBqGhFYh/HJishDgQ4GibysoQNvqnXRmpE1iEyZmsoYqC0jqf9MmKFfgyCJio0zmnwJSldzqB0EqE/7CrXokBsAAL/Oqv/nqqd1qJoXmip2CrBXF+eooQvmoQCBtEWRqtogqt6fev59mvGNuv0smKpFAFjrmBXnkR+rlwsTqMhZqx/doHKsul/1CoJZmS4MkNQ8CrtoeCGP+gshnLrysLCu5gEF/ZnfTJoDUwtC75rROxsKaFgjj7rxiLq1fQsz57p6AJf2YABx7gAbw6tALhrAQRnT53CiubsjjbB+5QtgcBqSiIoMozBmPgAQyZjNygqQtRf30wsiybtKeAsheLsX2QhE2KAUNAtmPgDmMAA+6AtUd4p7M6g2TQAzBABtFJBjDgr+4ACg6oDv+AuQTRAz1AAQThuQUxnl47EHebLt14srCwt6l7nn1bEOmHoD1LuIV7BafalV/5D6SggA1rEbQ6ETwrECI3JxWbshl7nifLpVJbnwe7tjPLkLbiEw0LoSMbHuHKtDn7r/V3ifenl6F5sFJhpiP/UYOwcAW2irSMkYnh2q+F6rJeqX4zipKkoJcqga0rmK8DUaV+yxPJqJua6xewOqSxOqo5Oq03Ab7dyhgYAAqjCx1GGxX9KxHmaxMGTDf0mxC96xl9OauYV8FJ56FQOxATrBFcKxC1oBKxiA+lSzfu8MA+Mb0u98ECAcMGQQEcXBI4Gq8G4ZIZzIEZsLv5N5qvuMADsbCVEEQ1HMM2iBARLBApnMQMccQWiKNd24UMccFOPBENbHveqBJWXHjGNxJZ3IFQfMVkbBNSvIAPW8YLwaoFGMYLeKw/0cRqPMddPJ9OHMJznMckkcFJB8dk7Md6rBJ2uZ9O58Y+scRWxMaNTHHGJgrIdHMKI4zIntoQQpxfI+zAC3fJmPxkjrwSuYoQldxcjAwXEJrHpCChfhBXnewXoBvICoHHrhzLsjzLCFbHtHzLeex+kmw9AQEAIfkEBQQA/wAsAAAAAKwA8AAACP8A/wkcSLCgwYMIEypcyFCgDWNpGkqcSLGixYsYM1IEs+acxo8gQ4ocqXEMBE8kU6pcyfIiCF4VWsqcSVNlBWNiYtbcybNnw1s5xHj0SbSozx9jKjgjuNSoU4w2BkY1KGYqw6oEq2IdiEqhIxo6/8VU+rSszYJiMoal+sZGBY9wxRZca7auQZ050c6VKCYtQbpvBUJwdM4jXbuIJa6tkDbt2H9+G0b8S3ngmkvnAg8luDlxz8ki/eZlCJrhtihvK6QWmNmza8V5Y/YVGFlxQjFv0MUNXPm1b4FrRx90PHwvQjCOVP9e3rD238XDS8tFiCWH8qGHOzMniSU08MYDlYv/JT4wTe3DA40dEy83rGr020dCAAkePkLp8HHDzD6wsPb4zNlH0C3ATXcQGG/kZJ+AAH60hlFr5JOVcAVhYQx7dzWoIUHzESThQEgUBIZz6f2A4YYoVqREQUfogdAb+6VYlFUqSejiQNsYtM0R/0h3S4InyqjSg07lE6JEevjz3kTSCXlRRGnQGBIEJP4DxkRIyBOkk9t1J1FpYDwD4kBpvQEWg1y21KRK0nW44oBWpLFlmimFMFVEtUmJkBgdZpQOQklChiadJJWGp0Qf/iQQgYIhlM8lCkJGKEsh/GNDaXo2lOhCjDbkCJWPkTnpSOyUl2mV5Vl0S6dW/vNnQWm8/2Gee+GNStJsUhEEJUvPiFnQLc8AGZuoCA1qq0Be9iiGeXpJalEaV+Io4atYHHHkP0ocuYZ1o4FX67EhNYbnpbCm+k+f5g5UqUBK8EjQHdga5Mgxgs4l23jgXkRgZKUtu6dFSGyzaUK3WAGTaPXSZmC+Gvmb1a40rRgsZBQyZnFjoTJcEZQQOyQaqv/4ahAEa6w7ULsHrWEMxX/FltPLGlMkHbMHTebtrwndSFCOBt1iAb243oxxgTFT5PCyQjObaatVgoEuuzW/cSWuChtbdEWimbdmyALpfBCrUBuEoHlUFxseyFcb1CTapFkUgj8sJ2R12gotfa5klkb1akPbyP8T90J40U3UpYTfMka0/9whxUDw3mjFfGULvhDiGon8j8k9541KGrcMMUY+JfwjxejLLFPQGgbMZwPbkpPktUAhJDsQ4n0Z7oE7+XSixOhSxLFMHDtbsSjrrYO0t0LrPpOOB1HakA47HsDQAxKdXKN478tI4a4UcEMwdfFOETmQl7ekkUY6WMAQAgwuVruNFNlLkY+E4OTwjx6WU2Q3+I4m9OEdPHvGqtKxPD2sSwnXG53A/pGPGTwoBC56Gv9SIiEJuesgy7jDn0oFBgLewgMhKMEd7lA63iEhH2vYhgFg56LjTdB4BsnHBQ8ihTtg4VX5YIceXvWMI5BQCruTwgn/1yCFN/wDCyGA4JNeKBLFZTAEz8jHipDQnV7lI4G82xE4VoYFJL6OiUQh4REIiIVt3GFFneDZ4ngnEClkI0RrEB8YjTLCZSjhhk7TwxHMOELRLS6IceBHNhY3vznW6FoFeVNBTPcAV1kpWnqolhK2EUT4qWAGbVSCIg2ZkgvCCyHwS1wnSqWHHXrAada6nuhUAI42Lu6TRgMbJyfyphHCj4SJI8gz9GBG3o2Ola5knP4EN7BygeGLEsnRCB9QR9PVcEXbeJ8v45CNYBZkcc2Z5Uf6mMsSYkuTQAyiQNSAST+2TZs9Kt8/ZHkReDFzhCPUpCuxKZBsgANeo8sI8TSm/85FgYSbioPXjnI0ukkOxJ6uhOVVJijHdNGQIhm8RuIUh60HYUGGyVJCNYOJz2yCcQydYqdB6LkzgQT0H9eo4Rn/sY0QgMFpnUJCOXO5yYWkZWuGRCRDatoJisZrkgJk1TZaKbqaKsRXUcEp3UzGufv9Y4YXeefJVnSEoA7ECmokqTAVQrM5KlWhuTSpUbl5stGFiFEQsMaN8kkQrdZsn2A0qkkR0kew7m6TWDCiNRMCVnSmBJ5zLSpYkWA/bLnVr9SRSF8tAkSDWIFehq0IVMFXzIZsUq4FgWU4NxkCcETLhxnp6gvBFiLMZqSmRVSXaSfiAb/yrKQYee1A4rAygf+AYbJtPQgyESsQ2Y4kG7VdJ+Y05ULE+raNCqHoikwLLxXkyHxpkCBvJaJTUBbktYs1CDVta76RTvciBk1JHIi6TuloVaHV5S0SEIlZzGb3oOQFA9jglV3capNVAcNRRkwXWBVgVTAiPaxtv7uQ9ibyTStS6HYFcgTv0dUg6SXwQSJskPfGoZyUdJFIJbyQvSFhjwrZZF9JilB2HTchJ/5up6wVTWydeLkHUegdsiE8dm1SjgLm8OzE1J31RrPFyw3yatu4URsnJMc6fmTIYifDCMMLxpi9MEEQKLOebfhYlGvIS7fstMsJJEIHgbFC7Ak8drEVthxyaI94y+UtK+T/x72Fs0GyoddvsjQhmJVllgVn30e2+aUKCdGPWzymxGUDmnZWldqku9SE/NnNs3MqFiIkwyazSHQzdXFDGM3ETXF5wLN79EAI9FII7NKAsivIeKf8ptdai6vadFeWr/yrVXXqeN0R3wwUqcnjNnSdA0Jnd2xNa4zMx0UNvNYJj0iQ4gpkMowqdpIrgjqCJJFTnMu2rso7QQrPBAnBtZJISxNtYC8K2nO80p73PBF2vuEHAwLbmiYTEbBJu3X3xggYwNGnW8i3ZqN+trm/q+6M0FoPNV7UlQmE7nQCO9+jjfTkGHIEuI0a4tNeSKIquxArIDKOGa8LeRkM1cr2OeQQ/65IJ0bOQJRfxNuIYlfCGXhyl4Ok5lbohIdqbnOZgGOGR+B5z1dyBJbLcOhEOYIFKpRqpNPkCAMbbpJ3m7+VWMBrpdzlRHbr9IksXZecdjnX78YQdD1ND8Z41Xwg4Oyus2TSBTH1QMLudpAY43XsrrvVxaZ3moTg63PPe99HAnddVn3wJLl7QZ5Bd8RrBPCza7zjL6IHyDdq8ioJwcB6hXmVHAHeuhx75y9i+fuJfvQUqbxBOI/6kOhxZK0XST5AP/fDx94ipS/l7UFigeEq8fSJob1CWpuvB7D8H0R47+4bUrqD8GP5GQEHfwnCDzVA/yL8yH5Bqn99jMxcII3svv9FQLEEg8ABDuKvSA9gYf5TpJ8i30B/QU7h/vc3BAN/MAj97S+RK5R//vXHfwuxfvoXgAKYEPFnENxggAdofvlXgA2YEH0ADQdRBQwYgQOhDn0AgRhofgkIgB3ogQfBDdwQggUBCwtwEPuHgXAgDuJAAiRADIxADwFYBQKxgCyYDA4QBPcwBVPwBzwwARZIf6ewgBdoEBt4e8nwCyPgBlvQCPEQD/2QCeEwBTxQhCSIhUWIEH0gf63XBxswAl6wBVEYD2EwCWGQCZkwBSNAhFhIgiXYEF44eLCwCrLgDWO4BfvQCJPQh2lYhSRQhBZohCRoEKBwe7vwDmiABnjoBfv/cIZ9OAmNsIZBcApDCIcLGIfQhwHd0AtMwAQjgIdbAIl+uAVTEAQkgImqiCI1YCt5QAjvYAQuwARZsA+PGIlouAX3EAQOoIWWmIUbQgqkYCvlEAEc8Asu4AIOkAVuEA+4GAZuEATFgAdwoIqYGB+tSBDZmCZw4AO6YAIbgIwugAZZMIp9GA9uEANFgAe2UAaZaI3XV4wR4Au9gIxG4ACx4IT74AYjgAfjIAEuIA7WCIe+MYwIYZCE4gps8Aqv0AxtsAFfUAdMgAYjgAYOYAQSIAoaeX5V8I4E6RnbeDXJsAd8cAICYAK+wAEPuQH1UA9fQAcoEJP1YIlFWJMfiRiJ/1ADIRkzcGAHufCTfMAGKMkBq/AO72AHdkAHdEANyeCR3NCRmjgRUYl0WuAEJ3CVfCAAzRAKobAH0gAMTkANwNAGb6iKc7h8p1AP0sAFAiAAbMAGXNCVuSANCHACXNCUmOiGR6iE1CANbvkKbVmSJ/APXPAP9ICJZmAGb/h+HYACwAAMXMkFkhkKkskByUB/igmPGMF+iHWWEiEOKCCZXgkM0rAHJJkHcHAKivmGWKghibAh+CAQsEABA4EB/7CXoMkFZ/AKXMAHoSAAZ1AOqcma16gQSYhy4VcQ6AcLBKicKACcgJmVhHAGfaCFmmkWUyk5xykQp/Ccu9mbr3AGL/8Ah6eQmiRYAwjpeKAQOhPRA3QAnAKQlWfgC1o4BENgBsV5gF8An0F5BiLwD9wAB/a5morZenuJEPXAn2egCO53Ch7gAanpOcBXELY5dFegDgxRDwspn7T5D0PwoB4wBBgwBsQXgVqwkLqZBwOhBxBqBvY5BOnXoRd4om1JnwRxCmTQByEQovynDldQEB3ABgLwCv9JEAE6BjDgDmZwgBUqEEEqAEJgEDVwCnOwhf/gmTRxoIbUAwIhDgLABU06EKRwk0Sxk9NFAQKgogqYiSb4D+LAAR1aEGSqEVqKdHBQpDBABjBgpNlZE2ZKJ306EhaoEIFqEOy3BGFqSA2qIUv/QAa8pZdEAQc/6nZuaBFYCqC3WRGlkmT0d37o54VZuH9Wyp2iShA2CIeDiKkUAQPqEKcEtqjot4KZWn9xWJ6eCgcYgAGfSn/k6ZSFuBLukBCcWTznx53/YIP/oKu5igGw0Kx90AfMqqvmOZBQyQ3oeYMLUQOJihAYik6x6n7nx6zNOq6w8KzbqatuiAFluYAIWagJwZ4HgQHbqajhSq7k+qyTSqG5OgR9MATrOqcqcan8AwfOWq72mq8F8az2KaDTmp8i0a28RbAG2wcHmxBX0K9DIKAQuq4zgbAIUaeTQn/iSrEUW64kmxD7ep8hagbVuICeuafnV55JeAp9gLDl/0cBoAAD/zeph/gPjroQ/0cQEkUBwToQwyojNpirBmuvJnu0RjuccOABibl/msgOe/oP7EAGS/CjsDCpJSiwCtGkOkcTZrCtdQGu4jquJbu054quvQq1wigQS9oSS/qzBOGqK7Gk3MCl7ACjZlGeaXuvazus6lqENZCF3DCmY/oaczsTwaoOTtsTp6CrzTqyaxutunqe1vqUJEgKf7oSDBiAPUsQENsTw5iEdnusMmGBt1qwuVqsN5i4rfirZdG4DXEFeNsSZiqpA+GudGqJt4kBtsscZxm5RloXr2m2KYGs22G8GHEFUQmyLie9KVF+ZAC2K1G6recHbuexbSoQo9YrEVdLFI4avgPRiulJECUQtLNEvSnBvQhhm6mLva2DvUXbpt57o7Bwvx2orb57pd/LENq7fP8bwCIxvLFHvxWhwAbcwAqRvw68e/MawR+BAQVsghOsEOM7eBeMEAgsgSb4wRQsEa+ZcZ7rGxnMf857EOw7wrJZCy4cwzEMsiuswg1xChDMYR1MEzUsw2DEvArBwNcHxJ6Rw1eau9O1wynhvm26gZc6wPxzrc2LEFzqwLSpxHTDxGZRA7FKEMrbOljswx1YjWLsw59bxmJMxGjcwEJMNwEBACH5BAUEAP8ALAAAAACtAPAAAAj/AP8JHEiwoMGDCBMqXMjwnw0Laf6JaUixosWLGDNq3FjxVo4KHEOKHEmyZMgfYM6ZXMmypUuNxtJMfEmzpk2WYkCovMmzp8+KEH6A/Em0qMOfOXgNJbjOqNOFERWKsVGQ6kSqFG3MlClRK0JU/8D+u2XFxtKBO5+qJVlhYtuhbqFi1OOvQtp/IO0WvLu270ExS2eeJThzYYXBCY39SMvYr2OLhd/iFUNZImKCUQVeJrjzjdK8ePGe2/y45y2MbScTPFwYYebQDMG8abdTpd7VpYmG4NhaIt7UvglnXPNxqF7QAvnmXi5QcPPgmoX/4xq9oSMIl/mSZr7xtUnkhd2G/6d+uGGaN2nSbudecw1L5AOBT4+8/h/d8sn/qWSsnL1/kJRJZlhDxsiDH0KDnebfgqFVZlAIWGDGkBieHZhQfwxmWFA++QyExW6xvQHYQjvVpyF72yCxYUPEWUjiiS1555KKBCFB40AgEuTIMS7CWFRvJrnn3kA3FqQHZuj16KNPMmYEgUIQPBPhGh0WtI1Bejii5EJYLUkSZVONNCQYTcpYJGVIGGiilyzBEFWXGg15kHdAGkThZ2z2VWdIdBaUjkGyBZjnT+ykEVVEme1ZUJOLLvRkQWu0cqCig7KE6EQzicFoSDOBkdAzbxwzYqU/TbVVb3AeVCVCCg6k6BECbf8DjkyIxUVqjAPJpKumC1Eq0GuaeucpQVKI+JZzDFXQ6q0ZccWrRld2NNAzBMWRQ4CYusrsS4q+tumctzwq0BHuPUmtldvMQENloB245rYV7brpa1j9mRAYzxwpEBJV2itFQVIYYNlkeQEGpnzw8vmrnZkhWtGw48K6UBzogRkafA0W9G7C2np71F9WzmmREgJlY4yDvo2acsa+cizVdNAt2vJAt2SWjh76JiRFNmuQF1+2Grss0kTyamr0r0BLKFDNBJ2b0B1xGAAGykHDR7XQFF2VK8yHLsyrd+KeVtgtyyJkrcUIzYz1RUBeutAzNqBiA8QN0TgDBGgndOzals7/nI4HaaAihjNy08yQErNe3evAfGOU6kH2/gNBOpTfnA4qzqSiCliniTuQxAMp4Y9Eahu0ceMNOS3QkWOk88zlqiiTCuFz64GF0/8WBI57TF+EMOohHanvkSGA+DrsysziTAU2jJEPEttEa5AUM6yhRzp0Ax+nRd6BCCEWa2DBjn3Xp5G5KoT/k48S7CuRO8Dg/BOCvoZqz1P2BR1xRITy63FL3PjpxB2kcAf3ua8gFJNfjmBmv5oMi3/545eHrucBh9wiBEooYD7C5x6SDWQGxvgHFiD4nAbS5Fxy+lwntqG/fygBVkfyQDpCwI4QHCEf28jg+/5BvX+Eb4H4M2FF/8aHkVXpL3pKWMZA9JCP+c0PX2vYhhR2+I84xC98QnTKqv6hvyNs4w7LCKNAsACrDwGsIDOwgA8jtECMlC2LFTHiEQQ4wGXEwT7pwMI2OnGEEDwDAhDAwg7jkA31reGQOIJjEUcywDv84wH/UKJAPGDD6N3Qizvkhwr+cQcWplAgkVMkT+5ASkdy8g4dIlsgkcA+HgrEkdmYgRSWQUBR2gR0BnGkKQmyDEdCwFBkw5f6YvWPbMQvDpK0ZUtIqBBSnjKMU/zHNkIASAiAIXtx2CQPqZgRG3wri7YzSJEGAslOXGOA/0KnC3NYEJLFUiDRnJ4Ls6bIUP4jiAzpxD+ucf9AF7Jvihn0IEFUEL94huRxykQINx+pT1JKwYNTHGArDUJQHu4yoU65xikf6sKHtu8ghBRIPzFalDto9JT+FOlEDWJFeFKRZBclaUKi8saCOPJ97zOnM0lGshx6cItrAEcO/oEEbi7UNUJUncgIIlCC7JJkD+hEBl1YQGm2j5vPAIenMBg6m8p0RQ2JXkNM2VSfdvVG+RjdPaUX06lK5Zsm7B1RF7LLUrZzpQZxBIhuscV2UgSu9qtpVyMJT2K1daJ1vRI4nmQopTrVPB+zJWArwtGjBuxXky2szGImxPFl9iAx5SFeu2pMzFoktBL5rNCISJOmCkQFVjDtV1fiWk7/bmSXO3uo/1Q709kORHqgTUhtBRqHGYwLn7n07VJFSKSWlFaa9gQuQ/LhWOX6FbW1dapACylSZlo3JNk15VEfi0Du8nCc380ILoV70aYe9bm1DIlg0yuSO2Qjtik1nELGa13vShMjtdUmJ7PrV/oiBAw5ixaBF4LTf/BDliTzqM54auCK3Ei6rmTIzgoaUbpmGEsVHkmEB3JfkfJXI/O1pZS4ONeGBJSl5nUrQexp4PUW5JrXXLGV0DsQ1BYzfv70oI9DDCgcG1kgIfgkK6WJYdDel6cjZkhoUyxKI1sZn/pDwhGgN9iDSEHAo7UIBKisyCtfcyERgtWWmyy94g5k/4onnmdCyIy1nBXZzFCSUj6yfJDtAjm/TE1IkxlIUjMjd2m3QHCEnifcbChYCVda8EHszCpRjs/QByGbpk+Dv77eYQY2YrJIK1LdhOJy02c+8qZXfRrB5ggcfxZrnxHyDLrR2YRVunVDsheCOIRwXyoC7jiZ6R3eEvnGAnmGAUBEJRtfpGtLO/Zw3jAQCFBaIa9p9cJ8e2jwyolsyM60yGhqbL690VO6DjcYrOA0cMdraRE5TRpqpqByr21Yy+r2PROihz9r+q9bqzdSE9rqRD9sIUf49VjoXFN7K1PfBOF0Qawgj4GcWdoiAd8YP9mQfOzOQ31liH8xHpJt4HdcJP+vibMBpsaIpVwtf1bfyjUy85e3mEjgAN0NbW4UJZyciyHn+U1yPhAOCZ0oWIg5hI7+Eyy0fHXXTnmpox6SfJBQD6VmukssoDrPaZ0k4lLdM54uuUdR3SJZ/7oItxgltd/EGHZuu9trQvZ/pH3uI9GDwu1zd7xXnYTP6LvfN2KBBerB64MniR7qjvjEjyQEWwy841kC96Y1fvIcYbzgMU8RPUh385zvOOBBH/qFcJ0gci99SBh/edVXBAt9Jb3rD2IMGBjp7Db5QUlwz7E78OOiyyDC7DeyjJj/Qw1qGL5GxEgQfvBD+RnhRzKPj3zoY8T4trW+Ra6gjoLAAQ7at0j/D/pQkFOcIvwV+Qb4CWJ+9DcEFn8o//ndz5AlgEL+9GfIHzCA//wnBA7qV37c4H8J0QdkIIAEmBDqQH7sN4AJeBB/sH4D0X4PWBAYEH/sBwfzV4EDAQr3x34bSICnAAfiUAZlUAXfwH8EwQ0hmH/i0AEOEAQxcA9ocA3EoIGnwILm54D0BwdawARZ4AZbMITIUA3hMAXEYH5KWAU8GH5wgAOyoA/7sAXx0AhhMAmTkAnhEA48UAU5yIJgiH55UA8T8AhDOIRXOAlhoIVI+IU7yA1NOHz0wAGyMALesA9e4AaNgIVY2AhaeA9MqINKyBEtmHKnoAirIAtMYIdesA/x/8CHatgI4XAPDgAHYDiI0AcLEbAKRuACTBALjfiIkNgIUxAExWCJcCiIIVGI0kYPEeALBEAALuAA3qCHkBgGW3APQVAE4vCFcLiDDMGKTJcHutANG1AHouACaCCFo6gPu4gH4pCKv0iBSzKANUAqeRABr7gBv+ACRuAAWeCI8bAP+lAMeIAHttABggiGVdAQDOh2IvAKhHAGvtALX0AA3zgCWZAFI+AAtiABLuAC0SiNOSiMFtGOPXGNCKGQS9IBoSAAfPAKJsABq2CPBFAHdUAAoiAKKMCR0biD5ueFDSGBCGGQ9AUHdpALuXACAmACJuALFPkOdjCTdIACKPAPb/+og3AIfcngBCegknzABs3ABYiwB9IADE5ADdQgDckAhnAYiNYHB18gDVwgAFXJBlwQCntglMAADHsgBAWphGFIEqTwciJgB3sgAGywlhD5k3vwkD6Aipe4kxVhkmrBkIOSDNTgBFSpllbJB3xQlW0gl9IYh8qnl3wQCtIgDSzAAlsZCixACafghToIlf6RCAljl3opAK/ABqFwAm8pAKuAgzlJlyxhBt/VCR/4DxQwEFfwD5t5Bq8AkQKAC2fQB07JDUx4CqipEVeggjSBlwlzUgeBAYzgBAJwBmwAkWdACC/giyz4fSSJfuKAAGxwBlZZmxyggak4gtToeq+JENX/+QrYyQfNKQOwEJZvSIBwgACv8ApV6Zz/0ANL0Adm4IsJCAfS8J4R6Qvnx4IYcAqwEKCGuRFDoHbikAvYmZzJIBAFyYJ9sAThKRIFyhHCCUdwsAfw+QrPKRAEaZdPUaEmtAS7EAqz6QsSWJgiuhEcZ3Nw8JBsQA8r2J0IMQb/oIFRGQpsoAgFUZkMcQUgehATKnRwgAgcwH8p6oVB+g9kMKQjmRBL+lUcIKMF4YFRShDTOXmnQKXldwWrWYFwAJwzKhBLQBRDIKYDwQ1lSWQiGqVD0AME+I4UAQrdN1sryhP8B6ewUBEHKlMDiJAccZ8JcacGoXsM8aUWgabwMogg/5qD/5CKj+qgkWoQhGoQ7nCADWEGe0oQTuqkQjOAA/ifFSqqOcmbYrkS4QkLIroErHUQfbo2WTqB0okBtLqpYgmH9ymWTGgU7oChNwp+8xemsDCsxNoHm/oPGKCByjqCKjqBlWoR+uRb4Pd9xFqsfcCAcnqjyXqrv/h9//CqJtGavjWC1QoLxmqs/5CtA9EHyaqb3RmmsYqnGGqu5nqtw3quBdiu62gGQwCuNgGuAGs/cFCv11qww8oQ3Amd0UkTZNCrtkem/7AEZKAO3ScFmEqxDysQMOCv+LAEGVsQa8od04oBBGutx6qu6fmg03h+czAQ4EerA8EOnYCp/8AOFP9wf3IarxZRAv/Qmw3hqVWqPjw7gX0hrOdaruaaEAFakExoiTcasqdwfyTrsjbhs+uKky7xmuDXsjDQAzrbEt+HAUdrr/eqrgKhgUDqnbgJqMvxjuc3BF+rEcKJAb/ZA4q6EsJargaLrv8woMi6tA8qko7Rm1abrTSrFpv6rAoxggNrrPWKtEj6fQrLIFabEJdKFAV6pQbBuCQ7oANKq8D6D1WAoxyjuS7hBwQhrnUpqcDafi2ouGphtj2LEX2Aly3LEyErEGzLELtruvajujyBqb5rXRdqEJi5EgMISaGXAf9wvIlXpjYhuwhRls5rEBRQvTJ1uDdRC9xwjSFIAeCjV6fll1AmeQVAy4HoixCYCaKVm74Gob3uG78XMbzyW7/tW7/4m78Xcb76O3jY278AHMAC7BLFW793ixDAO8DflbvMgbpCR78mwb9EVsAjsaewm4B9ELcCIb3aR8HeZ4gK/ICEesF4Cr/+p8EHTH/Hm8LuSwqyK77uC72cilEk7BcKqQ7Hir8UwMEhbD+nwMAE8b89jL41PMTaB8FGXHrJOlsBAQAh+QQFBAD/ACwAAAAArwDwAAAI/wD/CRxIsKDBgwgTKlzI8J+xW2IaSpxIsaLFixgzWhQDIqLGjyBDihwJMt2/cyRTqlzJUmMOXh5bypxJc2UaYxVq6tzJ02K6Hyh7Ck1pAxVFoztB0Mhp0NnQpxNtHPQoxkbVmAKlUkxj9Z8NqV0LRmxH8JYVG0wFOoXKlmYFrG+npvGYVmIInAKD5qw7kG/boVgXRowbV0zOwATFzM3o79g5vwiD/p3ccC9BwnENKu5bMc0bwycPPqZMeuM/wqARCxTDWiBkhSH8VZA8e3ROlJJLC8VyMe3buohbn7Zo7Fjd0bl1K2c4+F9M384Hpun7GmEaK2luh+a8fbl3hYU5g/8WuLiCeYp6ZFf/zn4i1d8R6Tpfb9DYD75MH4/m3r7/YddU/TMdRp6hQ99l/alkkkzNkQcGBALpEcJUCD3jyHkMSZZcghwatAZvFBkjD4bg5dWhTAuS9MxAegx0xBoUifEGLwcWVOOJuj2Tz0A7FrQNEgS1ONAzb5CI45ETAbljixPC5hESI96IJE0DjoRFjwKBkeJBSiQ2o5QFVTllSqpZdOUaEF5EpHBjPhWCViEB+U8IWEZHERKXGEnRLW16l8+KA5WZEDgQWNZnW1d5ldGKYCS2UIrbSGFFO4GBeahIEU23mKAh8XlQHP6wtpd8l+qkqUFScfoPjAMhsY2jFGX/Y8ymgbpWaksgciomQ9vk0+hqdu5qkBTZIOGpWKqSdytGfJ46F1bxTSTkRXEYcMSvzC2b0mICHsSVc3B2a9CvimF7BEPZKJHPgNFqpq1NwIplZ63/pNnqsWmk06RA59Yr0B0DEdvrapk9Zx5olr6rELficstmQVjWKSyrn86wDYgJBRjevApvJd1qDKNKkJxz0ivRHdlYoQQWwtrocschxQRtyAUhcUQ+07IJwb4HEavEyo7+d1myMG+l2ql2SuUBOxICuhrRAsUxgxL9CoZQwjDvOrNimU7HGippjHGLDbcghXRDKSOBbUNQFy1RlexGhxUqqNgARhrOoJJTGsd+/4zQNuk+0/JUhJ02ntsXIbYrGLd4cMstfKOSSirOVGAD3483JHU+ELmH+EheC+upHumkAwbjZa8zxy0V1I052lbo0WxFMn/O0oRjmM643qiwTvfjmSskhQr/kE4RcLavpAcWWDT5TOmPe+DBV5enkQYY0x6kRrrNw5q8RnVSBOiVvIWgx/lCyg455NdXXdAy/6gADhIUf/8UBPb+k88RN+eTz5Xs+Ac7sJAO6a1PD10aCMAIIr+b2a80/uMfkPjnP/81Tw+MW5uP/rE9/YXPbxMZ3AMl0iMJbuOE/wDSNu6AhGcwDQKNmtAH4weOgR0kfyO8CMYmwr9O8C+FCpRCAv+xoIdnFDEh8kPCDAXStxySBIcE2UYn9CeQKUpBCncIARjoBKMjGiQO2UjhEp0oFP5towT/yMBA4LeMbZguBK7q0Zb+kY0ZXFEgYyRjRdxXkSkeYYoAuwMWsbgGxulhjCqwwjKkIBAlGQSKerRIlXhWkBL4UAkLFEiXpLANLQorgWD8xx0FwshI6oSPnejSAwQCv4AJ8R+My1JB4gAOUUohDqw0pUyaJKdeBvIBmfyZEO9whwQiZAbgGCX8SklKXZKEYuc6wquISc1/AOxnPysmMw3yDGLZsiGvcmZFHgfJggAMmJjs0quwuRCp/WOR4mwJhHYYTgVa85rr/Jko/2X/TIKk7Jvx3BaPFBLIBXYpmwu5JfEEqRGaBbQiABNiOPWJrhn8A4UIYeQ2H6qQJhL0npk8IUX7WZAQzMACc6IkQTLJ0YZMp4n1NAgxNSnShugBHM84nUclybER1m8hJCWpJi8aU5kKZBv++AfkPtIirgWUb0p1kfD+kUB2og1GS+VVSxcyO4wwtGdUHUgYlSqmogZMIpsRZ1YpkkCzIsSdF/toZ5ypUn7tkyFCTUg2avlK0LUteWvlUkiIB9CPkGyrQNWIO7PpVnsi1iB8PJk1MfLPYjaEpBtFiAbJuNOiUvQi6aJqXodKWoWsIXu6/GlCjJnXxg7EnWEdidO2usOP/xhTfqKNLV4fW5DIjoSkicytRJSQWd7WhB9hFOJoGcLShGxWnNLMCHEXWMdmxmmrOOybnFzbEBXgsq8D4e5kCVJc4xqEu839lyhDac0uGXQkz0VsTOuZXoPsVZPLheVqXapLDJ7uv6fb4GETok2xWqG99R1IOWvG0ToBOMAEadIRkDBgLmXSm8JN8EVESEb/LkSGwm0IPywqSkyutCEbxSBi63oQCa2hTr7154FNLJP4Fm3BEtESamP8Kgx/FiFCLapqzWsQ4PEJwgTxLS3xG8X8ZgTHtstHADtqZOAhhI/ZeANRgXhRJYgXIYENE2KrbOWJbIPEJ4ysa7+MWGyROf94FpFCLf8xYXA6WVlEBkmawJEDgYSgtlyWSBN3mmeLPGPOD0ItEGPMVYNw2Im3sLFF8pFUpRKaIR6FKr4uzdlfSXoiVvgBEzk9EA1qCm6e4tujTdk3UisEAuBoVJkFXaVUN0vV6yMrRyMty4zkwxGjvsimlUVoV4/wyPptSN9+ZYUmwZmnzWri2QpNEVin6dkjMTZHQfShggz5H5048KqYtxJAU3si4EApnfN47pbEuARxkNP+SMLodoNzznROckrYbW+pSkHdFOz3X46A7x9eWeCnFLcHEd4WJRjDz+ZmOE8ULiGJQyUE6v5H6Sz+lHxQLB1Q5virM2IBIeEvIbP/XcinRV6QZ2T8GSFneUrILRCYy5wnFnBazG8uEj1kHAIp53lL1kAxCCha6CvJOYuOjnSS+HxITG+6lbAEdKnLpOQKDrrVe57xf2h96yGhk4KjDnaNbMOLz/h62TPy9CHtfO12AQFB1A73ixwhBGmyed0/EsAfdN14UBlDQcheEVEz5O0VEbxOHqDwZTh+7yHhRyb5oQbIg4Qf4ODHQNSgectrZBn45mDlPa+RaxBklaTHCAbwgYGBwAEOqccILP5AEDicIvYXIYM7CHKK2+O+It+AvUB6//uKzJ73vi++RJYACuQrfyLBH0jvk/98hWCA9tKnfvUTAoolOH/7C/lG/+sHwg3tg78gcPjG98+PEHd4P/vsH4g4ZEECNKBhBMKAxfRPUX72w6EDdYAG9+AGBBgMjBAMxNB75Ud84CcCdZAFXrAF8TCBYbACmRAOwVAGtjd93AAS5idxlIADExCB8bAFjRAGkzAJ8RAOGGh7VaCAH+h5V+ADJDCC+3CDjZCCKZgJmTAFaMCB/PcRVyBzivAOJOAA3uAFbrAP8aCDKtiD91AG/McNVNiBJGGF9tYHhNALRmAEaJCEW4CCOhgGjTAFMeAAU7h/KRGD5vUCEdAGdSAKthALXsCEThgGW3APQVAEtld+G4h7BaALvkAABOACTBALbtCEOhgPbhAExf9QBFJYfi/Ihn2SCFPiA7rQDb1AiC7gABOwDygYBoy4h3hgC+LAgf2HEcKnG6TQJ+WACxFgAm3wCy5QBw4wAgToBlmABuNgC7YgAac4hVSYEbDAIZbYIXkgAK/wCibgA72wAQRgBA6ABiTABBIgAaLgAijQhxzIEpTIE4lwjBySDHvABycgACZgAr6wCu/wjHTwjnSAAijwBS9IhafwgrgHBxuQC/zIB2xgAs3AAavAAu9gB9QQj9QgAvtXhb+XDE5wAhDpj1zABaGwB9IgDU5ADcDQBgpYfsM4JjXQMfoIDFzABgLABibJBxYpDQgQClyQDB5ZhVjIEjNpXnDwDk7/AAz+iJICYI6hwAcC8A8KGZMfWXx2cAJ7AAx74JITGQouuQp9IJNT+Hxw8JACIAChIA3AAAzS8A9tkAz3KIxF6YELMQQkUQMh6TZXYJVnkJICcAYmgAH2uIA1CRLjJ3CmJxBkIA1AeQZXyQdngAv0UAVzmYojQQp9UIwc5wT+6Jd88Aq4YAIbKInfmBF3iRBmmWeMuYwTeQbNAAq21wd9WJcc0oqf03wCwZht+Zi4EJVU2Aeg0AcUcJnVRwHA8JYCwAWE8AL1aI++h5rbRwbn+AqP6QtiyZDoRxJ9wHHSwJNnAAuEKZOkCQuxWXynIA2voIx58A/HSZrsUZlucwp7/2CSivAPFLAEUhl/rocIuSl8pwAHZNAHZnAR85kS3tlSocAG9CB9VQCfiqme/wAHofACvOeH3KlGF6EOyykSVWCTQrCKw1efBPF+F0GbFwGeptSfsIeF3AChABqgDUoQZuChCEGhOpGZBYGWIvefH8oQCyoRZMB+amShCYEBFGBxtmcQ93l+JPoPO1oRCwAD6mCiFPGiArF7zsShBPGjQqEOukSJ+7eQPlqTY9kWEvpAt3d7rwcHGNB6GPB6Ucp/wph8TKoSSBpPXIoBsLCmsGCk/wALX7qQVciAZcoWV1o0bZqny+mmAxGno8l/r1enQgGcydOmfZCYe0oQiTkQcP8KB9L5h39xlxnAogpxp4eSmHraEBuogI4ahBhxpgfRowNBAaAQowE6EKDQAz3wDz3QSnqpEBRABtcAA6ZKm4L6FIZ6qJR6EKIpplQ4mhRRjL6Xl+i3q0daER4qqhaxez0wRaRxqLrapgJhrALhgmJqBkXZe623pghBoy1BorCwBJYqEsB5ChlAqDShp7qqELBwBVfgkf0pl3CgDnCwpnDgfQw4GSg6rU8BqisBrbl6EIoJC6+HAVcACl86BB2orKSRfP46EHxKEx7qrRORq2y6pgtqpJtKhfh4ECH6HeB5BTcKFegqEWqKqdF6sf/wpY5KlD6KdOL4D0QaqvXapWr/yqZdSrD/EKK3WhrUGhIYGhLiyK0KkaMsC3u397E9+z0w8A+muhNOyhAfG7Q4ErErYaF+UAspYZqmNGVCsappmRIUy3Nhe3thSxBDaBBnKxAfKxBr+1BR2xbc8LSh+g+koLWmNK4E8bBgx7VFyhBpu3YxOxEhubTb5wcMUQMUwLAtint++xGM27ikx7cgEbmphwHgqbeSu7kNQblCNwczkQGWS3pxG3tvSxGjy7kLMbaxl7qq+7oru3ywO7tbZ7gTYQaguxCkULLPJ5tgN7gsoX8N8bN5droqQbwWVwOuqxHAK3NUS7tDMbKFRgq2S5YKQbfiVL060aaiir2m9LgHMfG8wXsQeCu53MC701sapIABJkoGrIulfWK10ItYxju/jQu+9su52mu6tNuhw8dRAQEAIfkEBQQA/wAsAAAAALAA8AAACP8A/wkcSLCgwYMIEypcyPBWjgoMI0qcSLGixYsYMyJccAuixo8gQ4ocGdKCGJIoU6pc+TGdvJMsY8qcGRNEmnM0c+rcadGGMY88g6ZEZYNiUYxHJ46RB1So05RJ/0UdCPNf1YNpBF4VY+OqVlRWBVYQ8wZCU4HOKjh7ypalmLEGm8KsQFcizoFg3rQ7eK5v278Ip2b0eBKimDRv6068ey7fJY+KxQKeDPIkzLdhC4rZHHnxvwpveEE8d5Yx5dMVzw4kbLhw54kQ3niVvBq17YiW4RYcOzbrZ9US8zHFefdf8c+3kzOc+7kqTN+YLZIVTZvgcePKsxusCvTtZrHAGcb/Zp6wbnjtySHqFpg1emGKSJgipEvauMfr6PNbhZh1fcXp54l1l3r6kQRBQWugZBhVaYCxEHB6OBLgbqNNWKBGY4jU1C23EBQCQukkZMwPFg6EU4kXovbhPwdelIYV1KUo40QJ/pMOFgsdgVAI/qA444xICKSHjgl+iONCiI3o448pHUkVVyLpGIKTFd1iRRp7IcUkSc+JtMYaWIAxG0I6CpSPP4ltORliUmm0zT9YrBGiRduAc8ySBvmmpkbsYIUREkr8s0aLFikxQ0d7ngbdR3pWFIcVtziHZ6IhOZdVowyFsAYSb36UjSN6UCUqpTtBl9SYZAZ5RJl0ZqNEPsiZ/zcpqRatqBVCqBaEBKxIYNEhQZgO9KtAVsygBKthOUerUFMFOxCgQbJoUajgWBFoXF69tyyXmmWGmLMEXfvPsAmlM+dAUrgarWZjRQeXV7Nueyuw/yAmWEEhrgsrQc8UtK9BcRjQ6XaE1XZrrvJKdNKih9XbcGYFDWxrRTOAo4QSNYq1FW3RJVzZvAbZ0CgqqKTxjLgYpSvFtWPmVh3CHitEKHsDfbvwwv+gQlcFRemYDxb9IhQqQnGAc8eDyIXVXbwxJ3upw/OmQXIFOtOlxxgwOKjQuQVlY+1F5DXtYs1tPneYDVPTlcosRHWYBrgJLWMsyuUlbZh/YmcEnW9vp//RFSpiOJOKMs6g4kE6t8BNtBWc/jcqzHkntChBHLL3NiqCO5OGBxy+bZDWBqV7cWVMRz5QUhCAcTgYnZOMyi3phDBG3+QmFMfcH5VuumB66GHu71p7AEE6MOjR90FcC5SNxf9MjJvpCc18UTp6hGB970LC8EzvvSeu+EBxqACOFNCriAUW++bz8/nsnB/Cgb/W3nU2cZBfPmXt/7vqqoKiLxAYoBOI/f4xQBXMYBkDvN9kYIWsg+ghaApRAv0SGJJ7lc95OfLZP46ABCR0gn+dOBYEMGgQNRyQggUJoAIv0kCGHKETndggQZDwQiXcYRtggCDRxCeFBGZshSOBW/L/VhWkEuxPIEe42B2UMDSFxMFVKISTRr4HxIOUqQQC8SAMOXgxJfQwItmYwRf/sS6CNLGKFvmXRIyYDyNmsYsXi6JB7jDBBA4MjTI5o0CwGMN/xBCOgaLbHMM3RoIcDY88waIf/3GHRv7DhgU5JELAAY5t0C0OcUBkTsoEw0USEI4UAccbkCBJilBRk/JDSCc8SEDyBZIia5jBNkoZkR+eEno/lBbZVCiQbcBQkhez5B0XUrRtkE+O/1iGJmfyAEcGUpAKOdryRheSW65wWDqMpCsfCU0nZuOLdOtmQpJiTQUq7miHXBktGVK0QiZEnMtkSBoSZ5AyMnKbckThtWag/74Whu4iFgSi2woiTmpOJGAAhEAqGclQhZXTY2oU1kKQ+Q9LHqSUXnvGQt+JkKA9bJk/qNxAsklAglokXWQk6cfiSTOFuNOkCTnk7QhoT3RhBHLXVFw+BQJP5Y2PotcS5zpZSrl6zbChIJGCCrgZkaEq5KPxnCdLnvhIogZlmBqZZk+tqpJwVnUhpUSpQZtKEIoKJKBcHQhWCbLWf9xuG3BFST5UikcqMeRNQxWn+JYIU43kMq3NU+tH7hA+ApbSqXMELEIiWiieJsSErUSqYv8CyYOk66c52ShXtxq6pb50IohVbPLqmRHIFhJl8FxZJIs62YPUNCHDTJcVpIBOs/9G0obdnJhmFfgMAAYwm68tKdGywUjOjuuiraVI7LJ4hLZedHlMHYg4R/tVwSb3IB06kD8Z4jUvLjG01w1JdkO1hiQy5GhUHetFaEnX5HKoci2KaHChS03bTnG3qHxv5SBIQoIQV70EyeRC4Ikp/OJRvwYuyEyV0FYGTxEhvMyvfiXCKiR4raLOtUh7hRVhgSI4wVacAQ2DW5Ey0XOy2/1InZrH2AF3qoyhemgVU5yRN+TgH8/oby9NKdGWWvWvGoEAOBS6WxrTSyAgvp+Ok4yQNbxhXEyW3EDTaleJdngiVviQSBGyW99s+cTyk3HkWIcXDQ/5FhCQHkVqN089tdn/qMfl6pUX8iskOALKIFmomKvooPdKRGsOssIP8Ky3iEQ5vAPRAzigfGhEMwTITX6nBQQFaUgrxNKOxgg4VGVkhXQ60xOxZycWzb+VtBjUORLIHZ5caoOcGtVkIgk4YpiPT8NaJ6P+h/qCc2ua3GHSu+71ZMCRoPMJGzBrsIJAqnxsoRxhAf94oIYnsuFmD2TS0a62tSOi7YSEwBgHeka3IXwQNW87IfkYNATGfe6UpAPbqWu3UPRgDIE8w9zylskRQrW9fAfFAuFmt79DEoIjOOjeA9fJiHAs8IR/BNvidjhN/Mdwic9kG4OOuMVlYoEQrXvjMVnDvhAO8pVY4EMa/y95SkIAcXyr/CP5qNHHX06SMWC7ev8YtEUyhJKrrUSPCPHAz3nOkgcYLZlEoDlKlqHMf6hBDUqXtQYEAvWoi2QZi3Z61a0ekgcMxOtcB4kwYPEPOJg97B/pwx8EcopToP0j6rgC293+dozAQRgYmHvdMdKHHuh97xdZQB/+DniK3B0OhC+8RK6gjsQrPiI9IPs/2v74idx9IJSvfERAAQ3Ha74gZkf8HyTPDbp/niAdkIUDihGEIPxDGGVoe+ZP/w9xaAEN+nDDPrbQgAEMYgrEgIPsY5L3ZiejHiNwwxbiwfwwTOIf4QjHCGQ/e5UU/9Z9eAcxvLGF7m+hEZMIP//0w8GDU5S++imBg+RBjQFFIN8b+9iHF/bh/PCHIRPhuEfsz28QbmgEFAVReqhGD81QB0yABt7wCF6wBfUXfo0QDlMQBMI3fDFheo7mC77wCy7ABCPwCPsAfuEXfvGQCfcQBLFHgTGBeI6GARFgAl9AAKLgAN6wgCEoguEQBMUgC9xQelVggWjXB7pACL3wC6LgAg6QBfQXgmHQADFQDEXABG23gz6YNzWAHskQAbrgCxtAhBKABlnAgGEQD24QA0WAB3hgBNQ3hVzXB2yAC4SghQTgAkbgALGQe1nwDw5gCxIgAb8wgQK4dxgQCmwgAGdgAj7QBhtAAEbABLJgBC7/4AKiUIRaEIXcUAUjIXfNhgMnsIlsYAIm4AuH2At2sAF0QAcocIrJYH4oWHfJQA258IpcwAZs4AscgAgsAAxOQA2lWHZRaInLkgiUggFfAAx8UIwCwAZcEAp7sAfSgIvAcAKpSIkooYLHRglOsAfHKIsCwAUnkAvSkAsnwAWuMIHot3f1IA3XGIuDKAB8EAp8wAUC8ALmt4P+V3maeALNuAehsI+h8A+hgAgiMI/lCHiayAevIAD4KA3LCJBwIIU7eHp2cAIGeZB88A+EQAj0IJD1GBPr12vcyAVncJD/cAa4IAM9qIo5cX23xgcnQIjs2IY+0AcY0AN90JEx4Ysx/0EKkfMOfMAGFFmIsCB73NAHaqh4p2AHExmLuJCR87iRAkF21Fh4TmCQ23gG8lh69HgQZPAURRlPZgAMAvAKXPAKhHAFGikUKplppyANxygAJnAFV9ADGDCQn3cKezCIr0APPYgBFBCVTOKUpgMHdykAu/APWOmUXVl4cBAKAuADfmh+IuGXFKFzatmTkoeSBUEBtFcFcMAF9MB2D4kQkjkRW7kTOglEsOAKdDePm5cRo7ltZycQoUl7EQGYEgEDFAADPJGW8QQHOCkSvLkQGQCbrxkSmBgRx1l5xakQQ1CaqBaboEmbCIEBUZmYIuEO/6CZGGEGVmWbBOGdKwEKcv+HAaeJEGSQnFZlerYJnqgxeGiUhrLXg9IpEMVHncJHjlJIeZbInjzhnAjhnlVEdmSHAdRJffk5ecrhn8vZNAA6EAJqn6oYhdYJGLDgdwmxoGITlBEqjTnRldo5ECrZeGSQAXegm//gdx+anQKhm2TADp2wBCZqk3syeGZ3flgJEsFZEBOaEdxJEoo0EBj6F3PZiw6pEAM6ETkaEnDQozuxBD3aA7o5BJMxnqdwkgLof25HlCCKeZTBpAjBnbDgpTExBBkgozlBATIpew35D6DQAz2AplqqH3MgEOg5EHU6E9eXohrRoAVxBUsAC6Cgoe4pfDNCjXN6EGLKFnnXeBb/MXh32gfq0Ad90JA7mhyJKhH+d6c74QcEAYAMIamSCguw4J72KXw3yiR8yqUfcahNmndFWZM1SaCwcH2WWKmncakysQSnEXr3GaQygp1BYaYpAZ7oZ6tvZ5M+yJ+wBowCUZypOhBViBBLwKyK5Z86AYzU6HZ5Z6EHwQ2V0K2JQq0SYZ2aunHKihCeqhDA+nLRWhHiOp8K8a7mmaT5Vp4s4avWhqsocQqcynX6Cq8y8a97J6UAW7A6Ua4Ge6ICW3d9krC0Z6808awOO7Htdq5PAQfp+nlm0K8MQa9cZbEUexsIu3fCehD4GrKAlwgni7IsWxCkoKe0J7HNemvGOqwtN1sDMquiAOt/8nqiDrsE6Jmx1wWyOgEH2qmTjMpSRHsbs9qyoNazBru0Tju1nye1VFt4qwlYAQEAIfkEBQQA/wAsAAAAAK0A8AAACP8A/wkcSLCgwYMIEypcyHABGIYQI0qcSLGixYsYC6YRJiajx48gQ4r0OEZehZEoU6pceTHHLZYwY8pcmcbYyZk4c+qUOObHuZ1Ag4ZERdEYr4TrhCq12JGgGBsCm0b9B/VgGqoYTz77R/Sgs3M/l4oVKeam06hXLVYI+8+YPLAET5otyHYsUKkRyyq82bHC3IhsxbxJW1dgYYF/7SpGKNdgUzFirvrNqMff2n+Xz5m9mXixzrQRzfbFqzcyZo/GjnX+x/aw59cJR//DK9ljmsGnJ2PWbBgx7N8LpZqtrbsillarL58GzhJvyLmkOTuX+AbCaoJwrzMXiYVsBanEy07/ZwjmzfiBvHez1r59cd+BV89LzHeJfV22oNu3l09R8EOJP6Wn30rpVOVRU/HlV9Ez5lnk2oDAPbRVRkiYBOGFQt12FIYcRpTPPx9epMc/ejjCXoefzebRM9v8s8Y/3R0UAkMWqIbia/wxtAYSAnUXAgQVbWNAGifeGBMMAqVhGkZH/NOkQM/keFAcjnQkZUIvGZnRjBpdedARPGaUjTFpFanlSqYpWVFHYAo04kVSZBPmX16eiZKaBkaExBFPRvQfQXEYEKZvhNopk5rgTRRiiBetMYMVcVk5W52GhqQmfAzxmM+LAv1ZkHMPQQDBETMowZhjlaY0XXwRtbhNmyqS/zcQg2+Yyihm35lJaaoMgfaUQi8OetZBohKkRDbbJPspZrIJtyyvGEkV2bT/xNeUgSNymmRBbyoUR6kCaUsoaXEtB220s/k6UGRQoVKBu6hsxWiMFIFjxR0HlTbQXJyda5tzoClpg7t+VeCMDbcIW9GxUkDEV2PM+psRqwmaFhkqBP/jzCyeDHErQukkJIUBpsamol6TSpxRnqxuW60NNpRlcCqWpHJLCDDQGytB6UxY0Ay1/oOvw/nuqvK6mKZxlQ1p2FDwxpbMUsEYt4ABJEVxtphXrKOZeTREV2UZc1nOpJKKKhV48JLPEvFjTZ/oev21VQPdcovSSsdMFMa3eP+QDgSeFnR1QdlYoPVHRs/tckdVg2H3Q2CoLXk6emDRbaZxZFPygeYqPhFoVYc8kB5jPJNOz8+MocflAwVOkArgKDH0M657TlHtElE+Ixa8YxHC78D/w2VBWRoUB+wNEzS47RmJy9BLlBf0MUGBL0+QGv8sw7xi0cM40KLed2e9QUNnA04cBem8vU4hfMgOFvl8CPcaWKwxfI+HD7RNNlJoHxxFCmIeOxbykso16VZ8OuAanhQyn1muIJmTQvISAoHirY8i00sIO44gv050AgmdcBIH4XaQyyHPIOq74EzywcEMgMmDAolfiDbnLRVIYWgqXIoLWViCf3yQgxlEyNX/+DGDCf7jcPS6X0TylEOGJNCFHwTREfI3tBQO5FjgSF7/BKKwJorEggTJgJNCyCck5C8iESyI/7yYkxD+owTJShYNC2JEgWQJHEE7nPbWiBEmspEg9OpEmzqxDSXUUSFgEB0EwKEHEv6jYXxMSAD/uJAQBDKEhCwZDc+IECRYgXUeGhYbp6eg8XmwkKba5BwTkg0raC2SdKTkR0ImLg8a8pALwWGcrIBLdMnyH3cL20C0VUh8KWGVEvkWDpfJlLQkTmVgLEgnHvDIagoEhxEBGjINckOGIKiJ6ntJGqIpENmVcyBS2CY2rymFGfiuRyBZUkcmqTLRaaRaIsGl+YaH/zuM0HNuznNZQrapv4OU7A6t7KKx/rHKXm7rV2yc0VX+uU6GVtSg/8icqRwJEYfG6p8XzJISLSqQXl60muYrGSevyTlKkvOKCCEoQXaJr5OWVGgKwSVUQLq+l37kW3Vc6Tl/aRGffsR8HmUSUTFVkFXaVGSaq6hMlwqSwwmVId+iIQ2NSlUKTQSZKrDCVBUy1l8GlCFlLakNkzo6DHYVkBJJajaK+FaUcNQi+Mpfw8LK1rrqZGjIjOAEn8oQI971rUgQFicJitAs+hUmkGMbRta6kKseNCH97OqTBrVNGmp0goe06R1M5dDLZVaFf8qsQgkXO2vOhKs5XNtAmrRabv+q4JgzJalr3YQQwhKEpyo7rB3/AQHJtkimUsjq5tIptKm277ETsRsYP6Q1ZSGklTTsK0K0+1a7YSROuI3r5w5yWmiV147e1VNB+NHahXCXZ3W7Zw5ZSDzpYuRYbyjkVRmakZfAdn0zku5/czoD6yZEvxOj6kgzEoc3cBAimztjWin5oRANmCEhAIf9vJeRPkl2uNDFyBrekEjehssgChXubx97XoW8QR7ebfHzmDpOSqrvrBZ5Bjgcl5MLq4xLHPWx9PyRXorcYnl2C5gFgUtUIVvhB0VWiX2XTNUsFe+/egDHM8aXYJ/eDcRLBYOYqceQbRgjyh8RJzDjy+YQSwT/HMfgsZt3ElBGMeoI4ODdnJlzBwvwac+/6QQ49jRbQC9GCeD4s0JUbGiC1LZegmR0o3WChERLetI4maIV4ofpxYAjflbsNFCwYAVLinokH47IEXLwjFRHBJQJgfWpB2KBf9gzJ1yWZbdk/AwLbDkiV+NyrjE76+/9aNgkKnZMao1sZcckBMYolrODYowQ/HraQHnDP2iH7Z2E4Ag96/ZOtvGDVos7J3qotazPrZI15EPa7JaJBfRg7njLe9vNtvdH8oGFZ6xb3yDpNb3/DXCPQJveBWdJtRGecJXMWw/3u9wYIKK6oEx84irJ90JcvZIHPEADy4Blw0FyBzVgb+Qj/1kGP1bOD5Sn3Aomd7lIHgAOlsocJH34xj/ggIGbgwQaoDjFKXwOkm/AQehE98gV/nAKOMAh6RnpQR+QDvWLwEEY/6B61StyBWgIfehbr8gfYKH1sEsEDjo/utkpsoQllH3tEPkGBt4Od4PwPOsY+MPOwV73gsBBHLJAQzGCgAZGBJ3uddcCE2KgDzdkogFTMEcweNB0xG8dAziQhT72sYV4xOMfYQhDJsIRjDJYXiVkN/QL6uANL3T+H40IwyQmEY/RB+PofJdJz/echzYQIwte2Mc+3NCI2U/iH6OfAhpwz5I+FCT3j4UFMzbgAAd44xHBl/3s/1H7KdzD9NCHev8euvGFOhgBDa3fgvYFEoZGTCEIJPi62RVBiF64QBRMAP4+1g/6BtwjCEUgdNwQdnDADLqwCr8gCi6Qf26gfcfXCPoQBMWAB+JwCgOYQ4nwG3BgArpgAr1AAAroAFmgfqG3BRFYBHhgC7h3gVAHBxwQAbjQDB/oAnXgALHQeG4QCw4wDrZgCxJQgeE3E0H4S23ABmxwBibgA72wAQRgBCTgALJgBBJwfwLBfCrhfItBChwiAifQhUdoAr6wCu+whBtAB3SAAqKAAvVghVvXAXaQC3DIB2xgAs3AAYjAAu9gB9Rwhk6QDPKnMjVgJCLgBHzQhVzABlzABYiwB9IgDU7/QA3SIAQCCBO712jJ4ATSIABsoIn/wAV8wIjS8A+hwAEYwA2nd3PcIAJ7gImHaIQCUIih8A8CwAV+aIFjwYJLpQVdKA3AsAehkIgCwQdc0AZzxw24aHZceAKzeAK8KA2+6Aq1eIxLUYlLRQknIIdnMIty+ArlcHTSCHfWuI2vyAa44AsYAAd98I0xAQuNtgHX+Aps8A98cAZnMHVP9w/q0HcD4Y4C8ArjiAv0UAVlx46KYQZdxY/+KACEsAt/aBDs2AegQI06MYRsZAd8AI8CQQhkcIprBwe9cJEC8A/1SAERqY8HAQz9yAVnQA+meI/3KBQS6RFa+DVwkIma+AKT/1gFdjEEe7YHm+gDcGCMx7gEF0EBH7EAcwYHoTCLZGeKKmGQF7FgWbdUcCCH9GCBFCkQZBCTUCcOXOAKDbkQp9ADRXlu9NAGK1gRRAl1sNBzHKkQ9GARXAl1oEAGa9lwL5mVOQEKp/aWF8GXEuEOCyGYXaWXITGXyoaLfmmSWWeYIOEBA4EkdzkRBvmS/3AFSXcFfAkL6vgPgEkQBHkQnXk0ljkgZICZlISLpWmSX/d1TsmYBoEB54h7AmiLGCJGBkGYnsOOsNCW51h5WIkiWJgQUCkQjokhfQALydmWTueaQcF3q7kQoICa+JiPA6EO1jkQZFAQZHANMLCdBzGTF/8CC94YljhxBdEpEJ8pETw5EOkpnQVBnZ2AlAJhBogpE6FJEHOHlcZIET2Xn0pRnFWoEpZ5BRTwdCz4dO2ZE0twBeTpjQIJEbk3mkDhDgBqEAuqez1wnylBmwiBmwKhk9vRc1ApoNf5D31glDvBju6wnReKEWtJnk13mefimLopFFcAnhYxnQKxBGSQAdPJoWcyQAhxCmYwnEKRgQMxmQmhnHZ5BRjgfIupHy96Jkg6EM4HkWspdBGKIscJmh5hlCqqFL3Zm+9pJ+vpmQcxBx5Bof+QCH4AE063cyL6D246aWKkpCpRp/oWiAKhpwQBmPmZgeI5ELtHAX4adtB3j/nLOZm1cC6JKhJsOnKFKhHouRDUCZsMcaaaOnJ3mhCAihCkIKTF9p6f2qkQEWqoShCRihAm2nehehDo2HAZuqoGAZm2GhQgmqu8ChGcyW6nqhBfypig0Kq96nPGihMYcAXJimmJEKsZUQvD6maVeqzWeq0WAa0oQarYGmIUqq1r16zbEaxEJa4wUa2n1p9KMYSJMKaMCa5aCa/bY65Z+A/oqqOdSgqgcKWaaauBCJgDiK9+ha6K8ZLy2q2/RK8Iu7AM27Bbx6e2+ppUFRAAIfkEBQQA/wAsAAAAALAA8AAACP8A/wkcSLCgwYMIEypcyDAHw4cQI0qcSLGixYsJbxmrgLGjx48gQ4LU80OkyZMoU3o0ZkOly5cwX976dy6mzZs4K/4Yk7OnT4SocLYcyPGnUZFDxdgQI7Cl0n9DEUZl+rRgVKIE9fgrKtCZwKJej4pFyZTrQDFpxJiVyNXfMbNFax5cO7YuQ64V1B5Ee7FC0ZllBcoluHaw3cMJqf5jivUrR719/61pdVBuBbmD6SLeTJQxQcVM02qe6IjG14E1MXNeHXF0QdcPwSwW/Jq17btY8+r+J9pjvksLL5+DfdtjmpOe/+nm65Epr4XDuRoufhuuQM+MiyZf+MzRaMPgqYv/PyswrfKOxuRBLHp5vPuix4kX3M7byvGHmWm6d0//HxaEECAUwlZsnbafeGncko5AsllkwTEVTXegSf1ZFOBAz1gk230TdsjQGgfl848eD4UgmUMeIlbhRHocQZCJIS5kRYDyJcRhioi5SBAYNz6khDUr4uiTYhWl8QyIBC1I0QzGGFikkCYdV5VEMHYkxT9IzKYllGL1eBVCx62hY4YWxTGDiIsFdh6XQ5rXo0JroNnRDFYkxmZO/b15UJZyWiSiEuSd5hdjQd7ZEVqIzheaQn1ONJNs2xgwH0d5qeXXQoUaylBViQ50X3/P6PjPNv/padBMAukBjgXbGJScWpBp/4rSfS2ltRShUG13IZgRzfAPoIQp11+NslqUFofICoQKKhWgAkaG+ciJ6kBV/qOjkpjitWZeWxZr3JvmXbcspbxNexEWMwDr33znUbXbdd6C1CN2NjD7DyrOqJIKsQpJ4StBproaa7wUeWAjY2nY0BJYkljijLkKVUsQOHVSu951yQVMsEGmIjxQUP/kq4wyqvzDjsQaE6RENupuuiWlmW48EVOoMpbvP7M48+VEZlJErswe7SwQqkOB5YwzznqALUIz9ZjNG59NxK2wQB86NMcJJ3yL0lcfdEuDBF3Zakf8Vs1QggOBAUY6bP+zdtsVZfNvZF/FbLZUAxmcKol69P/9TN8kMo0hQoDqsfTdF+3qEZL//fcPDCMSBLFB/GQTh0B3GCQ04hI1utB9kEtMEBai81ZQ5gLJzflmJobAjuMJHY75rwSpsDpiga/bwz99wn6QEkqgzrsSc39+O0wmiihqJwJFi+TYBYUgcTbg/LPMQmAfrxIWPexewkBHHBGt5wtdfrn2YmEhYp9IiI+mqAgdnk3E6NuUTwn5uNhJJ+EfJPxBbaPeQ3JXP5SsrwRH6ET7FoKkhFSsINsgXwGNYzEsHAGB38MSRlSHkCtNMCYXPMI2jpAlisiGRNAzyPX+cYcURsRu6AMR//Y3QoZkLngFuQUWrEAmi8Dwg1kZCP//BOJClQ1ECR40iBWaRDsgmkR22fsH87ZRQoMooYgHuZK6pLBCGxYkYU6ECOxa1bKISEFdZipj0MIIERepkSICPKIcIdKoG23udgED3v+a+EbCsUwkKSvgLdD2u39cKXNnTGJCgCWFOFihdArZI8c8A0Y2PkSRc2ShQTIHtYFMzogC6aOnfhgvzxESgiC53BUjmUVMpSGQiCtJRe4gSspVz5IqGeRACJjJDsoIc1VEiCQhAsu7mWqYEQGWKn+FyUImZJjhcmKPXNTMuN0SlK1MSDWPc8fjpQyZDLlSM8HpQzZOrogtI+dAeoZJKWCxl7ikiAtrqZBsVGxs6hSmOos5/8FgKuSdgOpjD4UZz5/EYX4RgWRBIaLQTfbrH9e0CD3ZKEF/ahObAjloNSWSz4VipIhxHMhGFTLRgkQxjC6yKEHAeaUHng6Jl/RoQmTzyX718aDD7GhHC6q2k2pwVL/TokFCapCRzhGmqMyhJRVnJUPOTpMv4eftTqpShPRsIeCEn0GqWkAJdi0h7xyIPVWGw1ByVKYLqWkDFyLU0xW1IryUaU0jQtSTgGGunGOq1/AKEXuGVSJF3JVU7yYtvkLEX4DaRi3/erZXGkSvxzMsQ0SEhDhENCdpgOztJPuQfMwACfl7CPTKiEXOHg9+Pq1IlgLX0IpMy7S382pF3rDWPf/pCItevRFsV+c7jDwDHJBdUOlKuNaBSu44ugSiQlNLR38Y1rg20u1ggbjbgVhBlrHxpNtSK91TWZKmO5IIiZhLkTeh6jg3OiV1//E1i2zDGJr9CIcG2bSmmS6Md2WvdwUHUQiBxFyTSxZaJ7IGK5B3vwOmSG8NsuCCWIGx6xpIbRPS4ARbBAng0OpFyCdbCyuEhGaFH1c97BMMM2+yJJ6IhlVrrRSz5gEudfFh8pFhGXPmCFaosI2NYowV71i8CIkrRN7Q2sH9+CUhYOKRTQLdhxwBuw9RUpMpEl8Zv0F2BpnykkUSgiNUecs2sYCQwYwTPVhAy2SOifrSfBQxs/n/JyE485t9kg8dz9klFijynU2SZDTv+SSdgPKfX2JmPw86JFjIgaEP/RE3MzolMIrzoh+NkQxMuCA8GeBEBH0RvlGE0zgZw5g9cofLnoQIj14GONRAaZeAYxmsbjVKNMAPfshaJTG+dUi+0QddnwQD34CDr00CCmicYtghgcM3YIHskABb2M3+CDRAEe2PKBva1cZIH3pw7GxjRB299jZGhIFtcVPkCmTotrkhcgpo/4HZ64aIOMRRhjLAItjxXkgyZBGEGNzj3674RxnUbRNYYMDGsKgHGrIgkC00ohHR+MAUeHAKgr9E2AdPMSw2QAI37CMe/2hEGCYR8nCEg+IW/zc3HMpRhyx4ARIND8NAMvGPKRCj4vn+xwtWQYIReMMLXnBDI0gukHhkIhz3GHi+4dCNXjCBCT73wseJ/o8wNALpDkh5tukRgXfU4R9McPk+Rk6QRkwhCMXQerV3oQsf/EIULkCDN9wQD6qHYR/3EIg41A6SjNumBtRRhC5MsAECwH0E+tjCJBYvkHsUQ+9831gixAMHwf+DAxv4hQuMsPAtxKMR/8hCMfCAh390IPLDFsIZCEEIX2zgCwQwggNGkIVYjIAJtpCABExvtsl3SAR84IIAzmACDqzCDrD/xdtFwXy95xsDwDjBP07Ahm6YwBc+WMU73mGHf9ABBf/YAP/q2eR7D8GhHtHPxT8EwIZm/AMRe5AGMJxAh38AIxkxKTeJO0CNPQiAD3zABv/ABaGwBwIBDMCwB0IwfsiGAdLgBKHABq8gEP+3B7mwByfABRzgd/nWASeAAE6wB8LHBgLwDwAofDlXELAgff8Qf9KwByxggO9HCZJHCpqSDNLHBa8gAKFwgaHABTToExzoYVogfQLwCgJ4AqunCPp3EwbnYkUYgOvHBwKACz6AcT7BgPFECScghQJBfEPIGVp4O1yog//HBmdAD9ywEFewbjhwAiUoAFxwBpywBAJRBUdhBiehh0CzAdTHBnzwCopwcHaYggexAYEoAALQDNgGCur/UBGwwIeyZgdcwAY6iH8EAQeFuIZCaGGn0AuKyAZ5oHYUYIj/AAfvIIDl0IQgAQNtOGhV4H8cwIoIAW83EW5oBQeIwAaYKBEZoHJ8QA9jaBCgUIgRwYlkVgWn0AeuMIwIQW3RRosVATmQgxND8EGciId2sTsp+IoQcQWlmBDQaIoFEY7kSGY49xP54A5kYI4LcY0DIWySCESngIxHAQreKGPC1m3aaBQ2CBHuUFDOeI7nWHE4h4z2OB7cWEBwgAFwYJDtBiW2eDvMZnAOCQcPOZAmgW1qBwNkIBDVOBB9sATs8A8fSRDdY4z/4I7/8IhLEJIFkZDFwWwOmY4xQQYn/yYQjwgKyxgS8NZr8xgR+WgQJckafXAFsPCQMikRE8kQ0ggSrEgBGvkQoEAGengKv/gP1xiGMFECZGBwDwkRtviUh/GTAzGVFvGKTZkS4PgPvfaQ/VgQbZhBAoGWONFtrPiR6IYTgNdrbWkSSwAK8EaWbMKSB3GSN+EHBOGIGFGMfdBrGAAK4TiO9XNwhPkS/8gQoICPS0AG1LaW9ZOZCFF+MEEBzBaXBnEFPfAAPYCLdtkhuGgRGUAGXOkTkvmY8HZsqIkjAVkQ8OgSYegHtWASNogPKmiR0HaZEzKUiJkTCxmbH+F3YVmXE9SbKcGJzHYBBtFrfVCbKigQS0Cax7N2bEtJaZdJmQPWB6/ZatBJkBgRlDmHetxAAcr5Z+VJEXDQnu65n/wpEfd5lut5aN5ZEKegN/15oAiaEMq5kDk3BM2ZoBIBeBBqEAOabUMJof/Zn/VJjqSpEKB5oB2aghn6D9ygn+ZWoRM6obt5EAG6MXPAEC3KbikaEaSgkhOKngMmmjmxoeQICx/6DzZqimsYohB6oR6mo3VRiBKaokE6o070n0TqpFI6pVRapes2nbgUEAAh+QQFBAD/ACwAAAAArwDwAAAI/wD/CRxIsKDBgwgTKlzI8McYhhAjSpxIsaLFixgPivlnI6PHjyBDigQJJsfIkyhTqvSIBcLKlzBjvhQjrILMmzhzVgSzRqfPnwc73sxBA9VAZwSRAl160cZGp07/bdw4kCrCNAOFZhXT0SrCW2+0/rPJtCxMsl4FVhCTJq3FNSYHkj2n1qzdgmIlrhWz9mAFsh4rOKJB9985wAML311sETFfgVTbejwH5o3VCofnHlTMOOetxmNDk/27VrLHfJcM2hzdufXEx5BD83VrcSOvugQ5CzzsundB2FZnSzWd8Zmj3KFxY/Z9M1/I1bEht+0bXa8xeQoL0z2nmzlz2gT/Sv+FHlHMm9t+dYtH7L29bKxTMerxx9Bmd/fuqbIFj5D9WGPHMKTYXP7h51saWEWUzldvJDjRfQb2JgYYzwjkkkBIUBSCAqBFuJKDH4FB0IILZaiaIxV6qGJERxAUgkA9vfiiQSYOBBaIK/rUE0rPbDNQCFggtGNC+bTiUV452jXjbxQ5d2GSdznIX0ITtkjQMzhCJIUB8EFp11RdUvQMEjVepEQcb3jZmRgbSckQVWWamY0xaqGlpk+mRUUcQyHEeZEUMxA0FXl33pRggvpxtFA+21iJERbggFOQnbAV+lJbe/5z6JR+fgaRiBCks0agTFYVW4GWfoRVpqYmBIaPAw3/yZCIAyFhgBLhzdYXoX6lmhGmmh66KpW0QlTjgiT+42OapcqGm68nAQsZW1UBqxUqevwja0HpZDuQcwZJkU2v8VU1JbQYWQUitVEZpRYEFfopUQhKGBBrf1VRVymq6C4UXLWRYWVUBag4o0oqaWTQCawKLempsv9I2mp9ufZL0ZMChalpbDa4W4EzkkiCyhqOIoRxQduQWh5CVCFpMUNYufzPZx2PZfA/IuuhBwwLpYhyHBLjqhB0a1H37MsVrYvpLTZI9tfBqTiTzhC3FCuREtkwS9FGRiNtEaKKZjxzzGwCVoEHt3iwkMYCAVpjlv56PdKhAnn62S14a+ppsgZZ/z0QrlYEVqncTQ2E1S3pJD5QOmoTxM5ER4irdW2Eh+QgGI3/E8LmL3or0JIEFcv3P/yMe4fmGfFrsd8Xd6s5uP8EGWQIPE8khQqkCv3P6JXrBEG27AB5EDtBMqR7HCrE0Ttj8GKBxYv5wN4i7AhJ8c/p1v+jhsrL2/WMHlhEL1DxAjlHfkGgw9iixCfJXHn6ff/j+T9HtHhEhtNTXxAW8/+zjArgyJ5C4Na9iTyOT86pXwZa1An6ScRn4uLeva7EugJO5HwICQHJprfABjpKfwbx2T9uBw7dWZApWKhfAv/RCXkdpEYQcEkcxuU/DB0EfieUSMkU0hMFHqGF1RtfQv98JMEcyuRh2VqDczphJYZZRFySOp0RmdLCEpTAiQmRIkE+M6YiGkQJJpyiSGb0Qys1cCFSUEIaCwIGMCiBTkEU40p2hAQmslAiWnSRAXqSR4hsS44wKsjJWMdALFbkTF48yDIIIkDDAVIiQ6pRH7MokDtoEWvsw8jDDHKuR25jkhURlwC12EiEWLJRhksLAR/5DzL9rZL/CONCtgEoQ8ZRIW5xH9L+eItVfjKWoFQIrO6ghBnAESKyvEqbNrY8EQrEW5tEiRQAFTqFBFMjbGNlQZJpkTvEIZETIWZB0uCUVXYPftlyoZwCdxEtThJBYQNkL8NZkGv+Y4ZtQwg3r2n/IlZpcyClpIgUlcAPcL7ynydxJ0bExc6IcPMgyTJnAaP5RTPh83oAzUj21InQh04EkwYRJyUROhGJfhSgNBSaRxMSUE7+I3PabBGsOLqQbyqEdwPxkdBESlIHUgRX9txmxCTSv6DykqQ6PYhKGXK7nrZmjTkliBptylI0ttSp1fwpRmV5h2xk8pCjJIgLKSrHHdkyIncQV1WReVWngoGsUlXqVa2nskWeVCAPhasYL9RGhLgQqOHKBjtXqhApBBWrbazgRy+avbYORLGwxGpCMPZHhDAMpAQ5HU+JNJDDbpGkkKVp22gIUFyp0Z5YqKxkXaUQoSGBm2cibSUD6tmD/+h1tYf0qkBxexKcBpawyiNIcOPK28+GZBtU/QlkK7dDjDRxBg0VK6yWepLl9s66kETCDJAAQpR9rbggeYYSmIVBkCDIpEZsbkZuYYXKltdEZ7Uteh95W4bcQg9WoNXDXNK//Y3oKp+Zb+Uw2F2L3AIJx/xINAk4T4RiVyG3AEeAKEKrk9nIIAv+J96sVt+C3CIE4Hjw2hwpNr2N7W4OFhFFH3yLbSQ4JQG228zqxsq39rXDjxUIGKzhzF+VuMSeSgOOWYljngTOuhD4jIjB68eCDGlIWLBCfAM5kPIyeSX1++pI6nfliljptZlU70HE3GW/ehkcZ2RRmWNyP3CIlv8gBV6zSI5wjegyxH5yXkk+wEHmPOskhXb281Je9GJBA0UPb+jvQRRt6JB8zwKNLgsE8lE8C5Mk0j2zgG8xHZPvFZrTN3nGEX4Aap88mtGlXskzsPDpVL8EAtsgtatvoodnaHrWof5HXHDdaQugmtciqTWkgQ0TPSiR2C95hq1/jWyP/G7YzU7JM/Kh2mh7RNjWTkkI2CGMm6rEc8z+NlPCfZFl3AEcD8j2SdTAj3areyT8GKpA1PBuj6hBDeAgQr1DcocHaHnfF4HDEqAB8I+c4hTfgEXBPQIHDHwDDgvHyCngQIElRFziCIf4xS1yClh8Y+McPwU03AHyikz84SX/p8gp/tGDlKt8AX1wuUQmLgyNy5whp7iCOm5+kIPD4edV+PkfFM5zgsDh4OIQhyxIUAaP+wQDcv45HDrAhCDcYwpTuAc2gECMnMAC6mX+eQe04AB9eGEL8WhEI57wgX+M4CZEHwjYeXtwWLiCBI/4RzzigXaBhOEf4QhGGXzCDfD+vBwEyMIjtrCPfWzh7/+YRCMyMYUR2HzjB8+DD0iABoF4wQ1bGMgkwpCJcNyDBDBZuUFUL9mJM2MVTDACGrzhhX3EgyBhaITpO1/ynEdgFXUQBRNi8Qjbi17y4QhCMcTR+zzowhcCEYUDvOGGRghkEqPfxz2Uz3ygVOEnNTDQ/8F3oYtu/IMAonCBA/yO/TBsYftFwIMslkeK8OMHDi+IgC4E8gsXuOAfsbAPjbAFbpAFxYAHeGALybAUhedUp5AHr3AGhNAMvbABBFAHDjACsRALaMAEtiAB/reAIHcKyRAKAsAHZ2ACvrAK77AB9UAAMCgK/yAKooAC3Yd5sGAHuTAQKdgMHLAKbfAOdmAHdIACKGAHLncKWuAEJ5ALucAF/9AMXMAB/8AC/+AE1EANwCACZkEKL+GFXnIKGGAH0iAAXCAAAsAGAhAKe/AP0gAMwLAHbXB5mAcH0iAQAvAK/6CG/9CEJxAKUzh3ZUGHrHQK4uCETvAPZ4iGJ8gHZ/+4CoKYKjWQCKkycblwAnywB9IgDSzAAnuACKGwCpRAiC9BirhliH3IB3uYiXsAiIpgcToRc11miJeYh3rIBwJACIpAEHGXcqfQAbX4CmaIgs0QiQPRi0BhBiT1i7nAB2wgjHzwCoQgiwgBCgpnitnGjNHIBlzABWfwAthYEFeAjOp2CiJwAnnIBtEIfRVhjB5BjqulhCfwD69whr4Adj3gjjlif15zCpRwAmzAjWdAjXPHeinHDf4YjWmYBycBjxNRbS+lTQdHCVyghuVgkCFBboJ2CtxQD2jIAfoYEtRYaqdQBa6QhlwoES1ncq7Gka7ABgx5EaAAcAh5CkIwhxn/AYsr8X2n6ArhyBwYEJIFNHH/IJQY4ZAJsXN59pOdQXI91YAysZJFV2/cwA1MqRIL8A/qoJML0YtmAAtXuTyFF5YwMZP/AIYJQY1kWTkYqSJ0CHZt2Ttr6RP4MJWCBpX/cHR2KRATZ5AH5yUj+Q/IeHnKmCpBiQE/x5f4sQQUQAbuQAYD4Q6w2HLqIJVa+Q8UQBCwmJn/AJleEneIiZhMcUACYZZoeRFDIBDXCBJmuUBZuRjUCAuwEHNwwJMXAXVGORCFmRIax5W6uRIUAHFQeXmUKBOwcAXjmJsDMZJIaRbKGRNEp5T/cAWKeRJ9AAo9oHBgGZcDkQFQEph24ZRg/2ebR3mcqgmW4miY7UGd5XmMZNADdZmXL+OZCHF5zbkSflAQeJmWfcCZFHCd6Ck3V7mfA8GdL7EEGAALBtqZ9HYFffB1tdkvu7mcIBGcdqEOD0ABDvqgR7egUEKd92kRaImU+dmQ10AQfXANnfCgX/cPHqoiV+CUdxF+IUoRRHecfYCYGveiSGOWL7Fy/EgQ7FkQ4VeccicQDQSGELej9UaeAgF2gsiVlTAQTKomRioRc+keBMpKqbmXe7mlA1GiEXeaXmoQE1qmM4emOXGmavoPYtqm+2YG4DkScwqnjQamIUGadrpxQWqcPCejpdanqTcRNQpwygkHdbpxb6oQz1xZdItqp2SacrBQO3sqEFlaqZfqcpH6SJtaFk56ED7KZJ1apngaEysHpvmZqeoWlIYmqD9BCo06lQ5aqQMxk4lACl6oqhFHAbFaOVXgqrQarMI6rMRarGXKozkUEAAh+QQFBAD/ACwAAAAArADvAAAI/wD/CRxIsKDBgwgTKlzI0IYxMQwjSpxIsaLFixgzEkx3TKPHjyBDitSYxliakShTqlx5sSTLlzBjqqzwY4zMmzhzTqxgzIbOn0CB3hJGsALBdUGTIrz172TDfzbE+JTo06lAiP+kQj0I0ei/CjnkKR17U4zRCliLGk2T9mKFN7wEVjgnV+A5r2TJtmWIFitatFkNAsZI9x8ER3MH4sWbt7HExX6/Kq7LNmMFsPIY23Xs2GpErGbFiGbcde3eimLg/rt79+BZzrAVGoXY1utl0RorHC7YOrZviW1BT/bsNuxBuoXvvv69ck1Is5PlQiRuMXVc3nULM9+eELDX0xUrPP9z1F2zZO7oZ1P2yFMsX+3oYU4NCZg6atWyJSOPzz+rmDRMDRRCeONdBF9/v52kRzpgDLRNeMa4h+CEEuUzYEZp4EfhWPN5hEVCevzzIV96kLfhiQalc8Q/KyqUz0JiRIjiWPZldIRzGYGh4Yw6hQDeRWu0qBESSJjIY1InVYbRi0p4tA04Yv14pEwQ2ZBkRVgcoWWIGSkxAwRXTQnUlYFR5BwSTsZhwDMD7SWlmB/tZVWNBQX5D5oa5TODFdJ1BydKtBEnnIsCHfHgPw0eRFyA/4SARDYFXSaXeX/CRKZCWt6Jp0FgGsToP3p4SRB0bVYKE21NpeWUqk2J+E+TCwn/2SlB2+wpWGh1vUmnqVwF9t+oJ/0nrGj/pfNPPpsW9MyFBc36qhTZwDrqd7NJWiqvGAXallNRZRUVKuDeomKmF2ERghQz/HNodGUKhq1G0w0kaBpWonJZBTbcoscRJQiJ0IitDqRENuAAV1BalL5rUKIEdVimaPSCe+8/Q8AQApcV5VMrn666+9pgeL2pcEK/ApvGyVGZddk6c6CSzi2oOLyQEg+my1BkWUE2cnXypsrWLfT6dJkzqqzjDCowo1KRlxzzVeZfO2P4cKr/AI0ydEejkoYHaSg9kRJerruTZAlHDWOYWZ0MYINACxT0LWB4sNXX6MLbrtkUrdoUgKCG/wgGGGD+/c8YH8qsELRNWxQy3hXNt3Y66bB5kORVF/RpQVLEES2ohmXLuEaAP6MHDAAXFMKAchPEsEHLZJPuHQaJ/DlIAaajRwgfApzP7iOyY2zAqxOUuQoFz56UsSFikQ8WzA/U4u4Mwf5P5tnEYTxZzEOv/ItaQo+Q9LTyAylKu15vuvIDlcBiBiz6KxDGB0khBfEMXW4+Q6UTdPn2/bZ/p5ZHQJMUQESQZWiueAqx3/0Uwg4FVk4gWFgD946QD379oxP++wf4CvK7gbTOZgbJ3wJRIsEKXrCCR+gEACXyO/kRbIDqOgj8DGa8F1WIe/1SXwqlRRAcIUQKrUPgq/9GeBNy8asTSOShQDZ4ECVAC4REZIn9VpjCTijhDkocCAxVB8F8ZOMNKjFcFAdCJH6lkIkHQaNAwBCCGYjNgwxR0lLuV7473UkJnbgD7Db4xi0SRA/P2IYBsrgQG7ptjJZjSACXqEGMgG0GYLQbIimyjUOpkW7jk9q1JjkzRjpyYFC0W1vEOMZtwEqP0xOIHxW5DYJN5JIEYYtT6lgpEfKtRlscoBMTcsWCNKmCoVzIKnt1N/MxhZYKeeNBtiEFYwjEgQaBZUGQiTdq+vJ7AvOShL6mxdhZ83Nscp9HsAitZJEvinxrlPAGuEEsYk4hYItDMDXiLzlyMiLDRAjYspH/uGh68of3TKRB5PeRO1APJNLLIikDepErvjB6ETHoNGVntjoykZBNHBjHpKfMLWKUoQJNyBs/ShCwQUs+3/yTOAmCJjRVMiNS8JIQG5pPRIoQIesipDJVibiIMKtCBkldFD9kToDy0qCaAylLwODDmUlzek9Uakqg2cmdGtSVjfzaBmtakOAhcqfdVGNMlZDUa+JTqgf5GwQaNMMYNjEhLpypWf35VK9OEnDHwulAJPo9aIHjkiQVSGAHYtcogqmptFpmScmayS6hNSLoO4g5eYhFrKZSIcwS0kepikjBGQSsBXHnF/85xIkMk3JS/ZtnlwlasC0DhOwc7GMlstpP/1o2qy9J6YkKqzreJsR9YPtHY+P3ztkmxLcWMek8S2rciBhSJJWMw0y3YU7QYoSzxt3eP2ZQVJaWtrkIWalHbveklOgWvIT9mxVyMJAP4WiRv+0qo66UTkQiViO3uAUEwLHWiIj3kA9sW0D/e5H8YiGSH2mbU7BLRLZxsSL5VcI26/dAy9Gpvp9z1hwzkl8IWGGtDDYI35jiwPPiLUDITYh+84HgBAN4Tq0CkInfxahEpfiZt3jDfQv8TP3FGLxgYHCH+auQ2qLXIzt+7hrW0Il+fmTHR67QiqSAQXoa5LlRJvCmtISEUBI4r1FWZEG+vCIkGEquYaZIdy8CQHBUOf/NSuEyOL4M55jsrsl1VsryNAiCPCfFXP9wsp9xAkgsOHPQPxHdP4zxU0RnRMMLeYakLYBakUC6czc2LgQgEII+Ozonm1bXDz4NagikwwKkzomkQ4DlVLMEkItuq6tVogcI6MECHZz1SiAg6cjq+tVssoCsfy2SWp+a2CzhtYhajeyQKNoYw262RyT9D1RLGyXUzgd7rz0SRVub2yKRHK7BHRI92CQf30BItAcyapDYRCHtDugylvEPcDyA3CPRAJrxbRE1qOEfy5Dev/mNETXwQyD0JnhG7nDvB+xb4RLBABz+QQFoQDwjcJj4NzBw8Yuc4uMY+MbEO14ROJziH0v/sDjJK/Lxf2x85RQ5xcRDPnKYR6TlS1iCzSXycZkLg+M7Z0jLQ37yoC8E5+4w+tE/DoeXKz0hQ0/306F+8iUkfeoCYbrMW+5yoD+95x8XhzjKQHZYSF0mE695czPec3HIwgFBuIfcGWGOMuhE7Y/dusy1wIRYuGELW2jEFqLxgSnwAO8wKfpsew4HHMhCH/vYQjwmP4lJNCIc4RgB4kVyBYNwY/Emh8ML6jGBR/wD8FsIQ+UnkYlMGP7un1cq2OnBAVmMwBte8MLf/7H6eGQiHPewO8kZ74tVyIIJt/fCPuIhkMqH4fL3QMPKew6LCKzCCC7ou/KZv/pJxAP4xRA+/04UH1Cm50EXHCCAKFzgAG/8vfuT2Mc9glAMcajE6+Bl+gt00Y0NqN8FaKAPvLd6jTAFQVAEeCALKgELCkF+nNRz+xcBHIADBOACRuAAWSB58bAP+hAEeIAHttAB75II/1ADE9JzefAPuEAIvrABX2CBDjACWZAFI+AAtiABOJgMKlEFUcZ2IhAK/yAAZ2AC/9AGLvgLdZCEorCEooACInh/USZzGAAMJ5ALJyAA3WACvuADq/AOvWAHdkAHKIACdrB5/NZzWkCFVvgPbGACXMABiCANwOAE1EAHwEAJMMd4dJALfNCHAsAGXBAKe7AHcggMubAKZngT+IdIp8ANMv8HhqHABq/ABmwgAHxQhXtwAnwgAH1gcz2HAdKAAE6wB1xAiQLABX3IBQLAAToIE4u4eKewBPiQiSfwD9KwB4iACKGwi3zgCq+4EokIUlVwCn2gAQigiWzwD6GQC7cYChxADzkRjAzFdOpwArX4Cq9giXwwhAyodB9XBXBwjALAhgJwAq9ACNBYEJ23co4oc1YoiZbIBWcgBA5IEBTAEtJ4T40ocwggENnIB6/gC/m4Ep3YXI3IDeLAh5O4iehYEesIbiaHkLkgAAt5Bi+AdVnniBgwka+giuVQdKAgELE3ETrnEQtgXPsoDicgiVzQDJv3kGQxkmP0cQgJkH8oAgn/8YtC92s91wF8UIkvUI8FwT4xOUnt2AGqiIgkCZM3l2pb1wGn2I0UEZIvIZMSQYKz03LJIADpmBEleRNDMJP/cHJwkAz0CBQY0ANpRn4dMJAT0XlUKW1CCRJEOREYAAMYOWhzKRN4eY8YYQZQZzx76RtXAJj/oJMK55ZMGUWDSRZvlpdpxg0j2ZiOoQ4LRJn9EZb/AAuWmRCGWSkZp3YZVxBWKRP1KJUDQQb3iJcCAQohCQqWSQYGoQ6sqRAw4JeLSArcwYCw0JsYIHGYiY//sI6luRKLORBxaRAlwA4DIXNBgZoC4ZsYcHLBaRDQORBuKRJmUJs48ZlXRxAm+BJ9/wALndgHV7AEsGBydikQfskZ11kQ75kSHDcEPQB0VFmcGdEHBfkP4wkLEseDyCkQshkf+egOnakTuikQVyCb8WkR3WiefQCbfrmfYvKVjoGVAtEHA4qfEpEBd5AB6gAK1UkhzCkRFIoTGCoRsBCS6pABZLAEoKCf6TmWUfSQAzIHAuEHOnGiA7EECeeaMuqfpwCg79KgE6GWP4GkA9EJ+jkQvUmewFkp7qCZBJkTGHBvV8APd0AP+hmkwDmkPPKdZME+KRoSANAHFFACD9CioOCfX2o8xykS4fkPZUoBIFkQJDin0SkQJUABv/mb/hmaE1cFHLoz7akTDkgBE3egO6SJSOOJINQJUjy6c9mpdGV6EDVgobNWqCChp7OWiAkKmQfxmaJqmqV6qpQqVEbnqUGBo0bHnbNGqkrBqXUWqqiKEnGaZ7YaE7RaEK5KqZUadDp6qwrXq8SKE4h5rOBlrCAxopzErDhBq6xKRNNKELKKqjWwq42RqwGlrTbnrf0BrUpnp8o6qZBpgod6qjoXrAojrsr6rvD6dEQar8eaoJ8HrsYTEAAh+QQFBAD/ACwAAAAArADwAAAI/wD/CRxIsKDBgwgTKlzI8NyPMQwjSpxIsaLFixgzEqxg7JbGjyBDihypMQ0IkihTqlx5scKYHyxjypypUkyONDRz6tw5MY2xCjyDChWISqdLeQidDV2KEGdFG//EQJU4NY2NqQLFKCxatIKFKAiBMh07EqhZrWLECqzAVkwarRHPFUzzJo3cgXf/5SU7FmvEtBXS/gts9qBapxPFntPjb61evIb5Sk4Id2DggYKjimUbFeM5jscEyj13V+1kph4vZoZL2HLbty3FvEFX4bPh0adzSzSdVXNWMZUpVoDgKCLQvbqThx3cli1Q4Bgr5EAq2nFB3MpJBh9ZeXXbqG95G/+v8IYXwc951YrPvtIDycJi3WrevnD4G/oJkbNXfnnw/PXCrXGJQvrtNxN+FsX33D9pgAHBQvix9QYNuxlo4UHy/fPMP1gg9GBYt9xXEYAXJvcMBBA8o0c+La3RSokwUoQFFno8w2JLFfgTWoxkIQiSEhFtQ5BWFdCFGI86dYiQXxV9qOQ/Rxy0BkMVhNAYRkciOdkaWLD4YUVvGQOTlksxOZIeGOlBl3kYmUlmRlO5GdERSAwEBkb5hFCcf28K1V1nEiGWz5QfHbENUiT2eSBBOGWZ0IpQCgQBGI4WlFpBSmxjwJ18WqbogZX2xlA+NyJxo0VKSGFAZz5+uhJickb/tEadGCLEqUD5KMHPG5gBmlWirpYkn1NmxipQlP+gWVA6B90q0BpKzGDMkK3BlZlBrQarkFto+drbkdvR+g8EoS60jRQzFFRZc6xqi1Iab+FkrVOwMVjQqcsexCymSsSxamREEjnYte5imZVV3MpXmbxugbHiNnXiK1EI/yBxRzZvPOmbY5y1a23BYNprkFPcvlXyLWAc0QmtsVKMUKrZCFRpawXRDPJEH/rlKFQ2APeWDfB6kM8RWKRjQwWoZFvQEf2mu227rnV6M5j0dtubVvACDQaNYzgjiSpIG7TvQdsokQ04/1xKmXWCATu1RMHF65ZVNtzyjEeqWJIK0qgY/0tQ2TEzFNyfSr/dq+AD3ZK1DWDcYoMzs6TizFWWIoTEEapWeBlahRkessiMegRGOmB4QKlHt6DijDNIA+2U2gUhsQ0/VyboOZwJgeFgsunsi3LvHrRerkC0KhGtyxWxJvXtgRqEIgTpbCjQM72nM4YeRlPOoLMD3SGQFHfEke4z3DPfZEgq6qEHOwnd4n7a8Ce0jBRnD/Sl+ULpEcL+MxLEYj5Pet/9DLKMOGRDSJYqHP5Gsr8QYGENpMLX0HjnHtgZRApx4EfgFiiU1LisfxMkFZSOQLQQYI8gxrvgMrLxL5H4bWrsUwjsIpiPOh2BRT1Q2R22sb6ISIF+vPIQB/9TEioRCqQTyMpHJ+6wDCWMTSHzMyBBNCaQ8g2xec06iBGjRMJ/LPEO4BMiQaSgBDU4jSDIu6JOSJiPEvyDRV/0nkEQeEH6oU2NTCHV5Y51jTv4UY4MASMG6/cPQOIxKHv04j8e8Md/AEkh3vuhFA+JyGNVDIF3YKQUKpIpfwkkDp/8iAKHKLE6lc2PiwwjQQw5LoJAgE6EpEiGmoJHCyZkG2ULIyO998hC9lJsetjGCilJRILYkniOdKT37vBLiZRNfArZZPfeqCZRERMjPxRIJll5wWam6h+xpIiyBPLCQz7RII9sZEUkmY1mWqRRWBklJb+pTW4yBGZ3RIgcpUn/SwbJU1uEGkgaUnPM76XTngYtiBz39w9pLQShI5PZP/t0zn9AJH4RARIr3XmQEDgMHBAoaPK8Zb6AGgR2dNTmR5Bgo9rdk5/cHN4168TRjBjvCFaQh0wLws9aTXRqihPIOH2ZzH8sw5E9heRAvjkDLFjxIElN6jUpglCIKrSQGDzjRRBqlalW6pFSnYgSwAikcOozIdKU4wCnypJUbTIbVoimRICELJmxdSFjzQgZ0eVLd1r1rhQRV0L+ikIgxSGfVZTIX3f6NolhpKaYEtIM4kpVhaxhqIBVSEopAj76rdIgmIXsszKLxn8IabMGIew/sgnNiqiWtLcIQV3xitaB/2RTBZRV6T0X8lS2CvahCQESO8M6kdfi0Vm3+u1BeLlcrG7SjKgqKmmFiKI3yg6X0uWpQtwKzjvmVSCoFYhoEzfd0l5XdktF58t+6NlpAte4Ir1mlHBJR+Xqc6yTlEl81QgBZSHhun+TawoJ+V3QfuhUEHUUY/E4q//OdallzW2BEYIv45Z3eg5kEQLty69/5Fe7FiHfhQuiuxIrZLYdPuxq5QqS/S7QxAaRXuxeJhC4ZjQiFZWvQFxckbKtVqsBHrFFensRUwpJxTQW8kTYwWOGEOqGUZpBEEFC5Kk2OSL6w0IIkDADFGuWIBxW8kjS8aBtWCGNiaRwQSa1Y2MuGP9/T6qyRNznvjeY9CD2lbFdRXZl8wm2zwh5Hxis8CA50/KYigtqZm8F6B17ZA1TVsiduPe6gR5E0Y1+k5w5ZehAv08JObAIoof3Zs9l2nmiAylIcDJq1C36ToBunEdCEGmRsHqguBZzRVDmEWNMS9e5eaBAwOFYKkbE2MDOyA29iFiKOFbIXg4sirtYSF49WyPRTvackAUO5db12tpeSReR0GyDZDvcKaH2NXKbEHCjeyRGtMK5352kDuUDHMim906UlQ8L6DsieibJM6RHtIMEfCAH/7dGBi4QfytcJQmX1Lg4FQKHD3kiEf93inCV74fLpEYNx6zHZ7JxDVl85Dn/qS6H7oxymezuHxYQectXcqIHpcMCOZ55Shj+jxCEWucz0cOHtpFGoKtE5TCXudFHwvMQ/HrpK1H5EYoOdZJ86OZVXwnIkxXerINknFzy+s4/dHKxfwRNDP0HOyx+0YUo3SKYvR5B3s7WZRBBIA94gNlDooZ/qIEfAwHHUfceEn4A/h+GPzzhQXL4ZbB78RjJ5ECscA3IfwQDcBAIBoRh+Y/A4RQCgcUfOp+RU3xeIGRgBekxAofM/wMO33D96isChyqEfvSzr8gpdi8QCiwh97oHvUBiD/yJmN71GPhG8Y1/Cm4IBBTQWL5EeC+QP2BA+gzZvfBhj/3sC/8fV4h+//cVQv1/9AAW41fI6V9PfJbI/t+m1375+7CAmVxf3/LPv+vJ0If07/7z2icO4sAEaFAMQYAG1yAO30cS6EcQzqdt+Wd6ycAEsaAPDbAPmfAJgxAOE1AGNLGAYgaA/0cJRqAPXrAF8RAPYbCCmRAOU2B7MwGCIxaBeVAPWXCC8bAFjRAGkzAJYdCCU+CBuSd/n0cPq0ACE/AI+7CEjdCDPdgILhgDJPF+4aZ/vtALDuAAWfAIXrAP8eCEkxAPmTAF90ACNEGF05V/9EAIvWAELuAA3tCFPOiEYdAIUxADaDCE8rcLEdAGvyAKRjACXPiFdLgF91AMxSCEMvGAF6Z9rf+nCLrgCwRAAKJAgW7QhE4YD1MQBMWAB+IweyJ4Cj6gC93QBpPoApa4gmGwBW4QBEWAB7bwiSHBiOgWiuWAC7hgAqboAqg4AlngBm4QC2gwDrYgARIgi6QHB9zQfKeAAwLABq/QDRzQBhtQD3XABA4gC24oCtyIAsg4E7RIWsu4jMmwBydwAgLwCibgC9PYC72wARtAB3SAAihABzLIEuVHEqQQLMxoehuQCwDJB2xgAs3AARyACO8ADE5ADXTgBCLAE2h4V/14CsngBCfABxfJBmzABaGwB3sgDQopDSxwjyWSCCADCpgHC31AB8DABRqpkf/AB3uQCzMZClzwkCj/EZFiBgolcAWngAGgQAbS4AQt+ZICwAd8EAp8IAACgJMo0YDohg+7xw1VAAcW+Q/AsAehYJMcaZOrAJXFRwYiaJFcIAAdCQzAIA02mQdjQZLXdAo8iQHL6AT/IABn8AoCcI6vcAYv0H/Yt4x90AOgYJXo+Ap4iY648AJuSRJmkBI6WTDcsIynQAH0IA0C+QpsgJRn4AuP+ZToNo7LiAHAwAeGeZQCgAvJkH7/0I9zSZqvwAV8wJeLOXtTGZmn4ATpmJkC4AuzSZsTCQzpeJRnQA+50ZtqpH3LCAfAAI0C+QIFYZwEAQdXkHXICXrSoJFc4AOduRQwCFjNZ5unwAJs/8CUfokQoFB8Uwl6p7AH48mWbWkRNYBH8ScQp4AIAtAG0Pl7MLAS0ElM2tediMAF92cRAyoR6uAOD1d+p8ABlPARoFCeEfF7/xaO7umgF0EBHleVqrkQ+agSZDARQ0ARjclW/fkR0ykQ4WgQfbCdpFegETGiQlaiGzoWbgRsKZoc6nAQJ0pJ3fkmYHkQMpodETgQrdd6/ykQLBoSSYqh5zkQV6CfApGjejcQPYChA7Gf/4ClijQQP3qjfPF/cIABYvoPsFCmGAALYup6SWoRlXcQP5obO1oQZuCiOSGmZVoQfVCmeoqmRgoSdDoTEkoQgZoS05l5p1ACMBBDMvGmof/XB3lapnnaeqsJpP9wfUsQpDGBkgQxBFDZmCFKEwhKEDu6jyrRgHnqqFegklZqpSUCowbRpGpHFs7npRfhlz1wfqDQA466op8CqwRRoKyqE90Jq5hKEA9wqxSgknq6foqCAcG6EOj3pztBqgpxohQAoX2QrHqKeXgEoWRhkqmVAf+QpwPhqEuwp5hXrFPzex+6Ez2Qo15ansqqrGmqrkPhq+AnrRoRnwxRCypReX2gAcuAr2S6p3xqqO+mDvyak/2nAQ+AD/hABktwBddqpgA4oQkhlgIRp/8Qn+CKogKRCBlwqcfnqKAACtearJLKez1adWTwpwTbspM6qfbKEwuvKxJ9MAclQqsCIbPuwqi/yrE8wrMzSloEq3PUuhKk4KpAx7QOSBIfW7QJ4bRSW7WvZ7VVawbeirU5oajd165cSxBUexA3G7a/On5j+3Blexp9QLTJ5rYzurYf4a/TZ7ZAV7N2KxFAGRFAC3xwG7f/4LMGgbe5l7RiRrh5qxF9a7WGa7adebTp17j/oLFSWwNbK2ZRmxx/u6EYILeJ+7mgm1mSO36IG7qmS3qbiz8BAQAh+QQFBAD/ACwAAAAAsADwAAAI/wD/CRxIsKDBgwgTKlzI8J+YHGAaSpxIsaLFixgzXjxXwZgYjSBDihxJUqSYWzlKqlzJsiXICv/GuJxJsybNczls2NzJs6dFMWI8+hxKtKBOnqg8XCrKVONRiR+f6vzI8CNVhzauFmxXsOOxpmB7WnUIM2GFsw6BTuQo5g26gef+lTUYN6xdilc/VtDq8ODcNA3jcjwHxtHcuXcTk6S6F/HhgWolwqywZqncywMRK96scC/BsowFaj07l+/CCuf8yflsUDPn1wYZaxWDlqxAtGIAU6yQ5g3gul3/AYdNfCFV07X/pTHdGYIjuWWHC79dnKXunaHPWo0seY28zMPjwv8UX30nBJNjs9P2zNxsBUc0DtZFDbe8fdueFUbcfetN+/FluXbfgAOlsd8/a4TQmll6KDCRgAQOGJGCB6XTWQVI/BDhhhSlAwYEz6zxDxJI5LNbW7xQJB2H1aWDBUEm7gaGfyzWyNAR/5gYAoUGIeFXBVi0YuOQAlk40IsiDvQMjwydZcxXFj1FpEYfASalRkkOdEtFvL2R4pQ+/XCdchlh4aOSBI2p0DZkOdcemC6xI1pfdII0ppoLLVcZnEVZmZtAV/Z0ixiOPEMdnz3hSWZDWf4DxqAFUoTEM/0piihNywl0XaaBHoSjQEe8GOlESuSDhT+Q1XnpSqL+mWkaT1n/qtCWaSJEK0FKILHNd42timmqVGVapaoJYXHeQAcadCuuRxgQX2aH5udrSVaSuVymxGb7D6QC6TERErluY4VuiFmlnYCdTpsnQVXydZUN1zVakLcE4QiBkQVts40UQuKHGW0FvamufqKloZvBB1n66T+iViSqEkqAo+GDA4MU7Hax/ZNVphBsAzESeuhmQ7IML6TEPzN8+RltAGtbcUIxCrTfphfPCZiwAkGgq6nP6IRKBbdkmg69Cd2hhBQGHKQXa321/HJFY2m6aG7t9pWOqViAYQMq0EGnk6EGsSkQxHH0a9xhAj+dZ9QDZcWuwWCEAMbcqIjBtTOzOFMB1wyd/wwOlBO1DKHaBuFZ9c2jGvxMOumMsRxtqSijCio2wKuQriF4aRxCaRPeEJ63RBTRLfc+48GgqDiTiiSpVJAurqa+wWXnniMk60AQ5H4eiEtikQ5tzqiSijOUe0D0QUroYUwOtMc2eO0ZPSP9P0vqoYeCQFXgzDp73yJTQhD/IzH0YOmx5D/WWx+CqOZXXjkqqKQh08IGSXFHPgaEgC/5RBG9/o4vMhU7joUwDwjkAQmRAriskKbb8c8lWIjgGiYYs4EYKW7/uENCliEF8aHqgWCZIBYmKKIeCKREWFDQvbBwhxYW5GT/kEIHZ1BBEIKESQc5UJKSlI8egmps/wjBGv+wsLgXYYF+BJGCvmZgQ5LIiSI4MlEPp3gENt2hE0E0lR7YoYd0gK0gMoyh7JpYk2MZJIpTjJH9guiBI+JIQfsbSBjB8cGQLIuMDJHiP44QxTN1cBlKkB4WsIjEJHYwG2fKEg7xSBMTeWwgLjyCByJSSDlKYRn8yAYMGUmUI+jqH+F7QAuN1rAXyvFk2WAiJ1WiqEI+MnwZzOAylnGHRt3xH/v6RzbA8Y84LGOVPgkjxJRwB1G6sCF3kEIcshGHiTgQj888iBSGebI7bKOFtIylQcB2tH9kUiEa3OScgEmQZZEMfKBkE8SweMw1hTEbSZMIpch5kTPhCpYZLKYGISn/kH3iqoMq4OVE5gmY5kEvmgYZJiRb2MGwgdF+ywTlRExU0LSMipG3NMg+97nJa2iTIdPspSpH8jp6alCDISVIJzjqTyCK6EWhEp8xECJOhfzpgV8cCL0QOhBx+mifDU3Ih0L3N3q6pKYJeWRC87WtLelhjCHhaRPFphJK3SIfZltIS41qEaDGkJgF2SpC7oCEENzCERMzJT+5mpCgZRSICQ2qycYWUvydUyNSVdst/SlWi3Qwmb0UqDR/kteXFfYiRzskVNmakbeCkyLhDF82FhsSg05VIErVCMSSmQ2BOBaMjN1jrRy6EKo25JFxGKlG8pHTJtYQJEhNKAxnINjH/yrktaE1pVdt21MYZoOBGJFrbkeC1JBKobPCzWhL+zrcSmpUorE1pEDiUNsERndWwNxSKeGq24aEUZe8ZC5BUDrccoauXgTZ1zTlmlKQdvC4wJWIeLn6qG3JDHlIPSkuNVrNvx53rQsR7kCYdNcHpuMW5zVIPkg0NoiZViEw7GYv43mQz34OjwfekmOp6mCJDuTB/9TgbxNiJPpdV1kYRTBD1KmEzPbtvdkQ7oljaJDjkXMMCLbwiGDoYgiDNbVdLa+WcpyQ3ol2IPYEn2+rC+DymlFZOSby3Kb8IYpw2LdCvghuMcLg9KZTIMfl8Ywx8uQse2q/H4ZhHCiMWTM3RP9uKsnHp/Q1Xcpe5LBq0+NM5OzIGYBYrdiVmpspsiUzXu+Eqp1IfQetY4pMeWzPkcj+0nBH3TR60BVW8S2sIK+G3IrSm7rZpR84aoao2FHgKPNCaGVpUW+L0uUkZ6kXkjtaZa4ioBNyge27kHMSeUQpuciWYF04a9EzdBp2tGf3c+p/WAFwFxZ0rYht5l1X2LO0egY4SDZrTOdxIJ0myARPCNwshfsg5/b2RfgISQtsWd0FSTJC5D0RdgsEHM61yLvhTRB6y/mETOb3ngtyhJhdI74C74mJCj4QKzx43wkviQ/vne+IQ3BHAskHwi2+kxQOxN4c71ZNpicQC0zMxjr/DXlJ8PUMC6gcJKpG0z9yR70vKu8gMY+5QnTubVWTPEfbfblLSN5yodsERASxQByNvpJnmDEEIGA6TZz+8aBLnSQgMqPLr94Sqg9k61xfifWOlO6wa+Tnxlik2UHi9ZKvvapfDAHY3x4SCBwvgnQfSdv/YQGU5/0iSO/W3P8ePYLcnPAU+d6Aj3eEBRTF7wVRfEkgXxLJ22SWBAEHAhGfEX6oYSDLCDjnJ6KGzwuECKIfPUPUwI/Mz1f1Rdv8vWFvEThggCCw+AbtK3KKUxAEFEvYPUV6T5A/wEL4Eum97wUCB90jvyGngANB+uD45zMk+gShACisf/3lC+Qbt+d+/0KIPxAMOF/8CCG/QKiP/vF7/x/quEL7D6L+f5ziG9Kff0HqD4c/6N8g9QcK0PB/BKF8xXd8JBF+V8d/5xcS4Zd/Qrd8p8ANuOd/I/F+Iad8Gth7FCgQoOAOLYGB8LaBygcH4iALDoAGaCAMsCCCI9GBI8iBGggHycAEMTAFbuAGH2AOUxAJVQCBu0eCp4AB9YAGbrAPWxAP8RAGYZAJ4TAFJIB83ECCcNALJPAI+6CEWxAGkzAJTfiExBCEQrgL9TAB3rAPaLiFXTgJ8eCE91AGtDeBGsgN9OALRuAAsfAIXuAGatiFYdAI4XAPaOCCDQGECSeEimCHRsAEE4CFjf+whl3YhvcQBFUAexvIDXAQAb5AAC7gAmigh1sAiWzoBkFQDLJgiRvYB7rQDRvwC6JgBCOgD/vAhX64BfdQDEVwihdRiRw3h6cgAhEQAT5AAAQgCkwwAm4QD7V4i0WAB3WAEWZgiPxGgslwBhHQDatQD53IBGiQBUfoBrHgAONgCxLwCy5BCmZ2iRjABa/wCt3AAb3wD6+YgmjgAEYgAaKQj1rgEtIYWso3hb33DnxwAgLwCibgCz7QBr2wARvwBXRABygQkR0QhxzIDdwgAsCQC7lwAmxgAgfJAavwDu/gBHbwkE7QjxLBi/AGhBgABxooDnSwkSfABwLABlwQCnv/sAfSAAxO4AR7QAmql39LQAFwAAewMIVaYAf/IABMyQY2iZN7gAB7wAdtQIibkQiJ4DklCAtwQAYUQA1O8A9s8ApsIABccAInEAo06QMIWB01gI6eA5DKVwUYQA3/AAx7EApcsJdcwAdcIABCoICcdwUZIH1yOYHcIA7U4JehIA2OKQ152QbJgJKEpw72BwdVAJCYuJivcAYCMJAc+Qp9YB9mAEJXgAGIKYdOwAed+ZkEiQsvIH6nAArq4JKnUAWnsJpn8AqueQa+kH8Y0AeCqXq4iQFL4JJT6AQCsJsCQJCEkAzoN4UWOZugkJtc4Jl8wAdnEJvtJ50ACQfAsJyf/ykAzUCZNQGDuSWHFjmF/2AHY9mXZ0APE3EKo5l368kNuNl77skGNFkOVokQcLAEbRkS6MlY69l7+WcHvMkH5fkP2xedczkQG8CbAiCfPFGgDZGVwOSdA+EKr8AFq+CC7EAGLdGPw2mgE0gQrsCUAzoSJCp001kQK5oHEtEHVyB/E0EBQqeSA5EHPvCfBoGjFRF8FseeBZEH0FkT7tCi3maRAHgK4jAUTCpw5okRD/oPcJkQQmoQJ/p3NTASpWlUGEoUV1oQU5qOQ5EBCnGmQgakNNEDLzp90FOUE4GbxRF+fdADQ/AP9akQYYoo0pd/JMh8RdmS9uemK9GnBEEG7v9ABg/qDtu3BHHqT2SgDkQqEGRwezq6qALRpfcRfQgafYUKC6RaqrCAAajqksxHEYaIRQQRfIhKEW35p/8AhCCIEFvqoAOBRQZ0mWBBhUV5qgXRB6ZKrKfaki7oqWRKE7R6pdzQA2VqEzPYe7c3pcZKqn3QB6CQqbDQA9KHgGPKFLc6EAMaqyMhfxmAgFf6pSJhmwhKmeqaAcVUAurQA8ZaHlZ5BSTaB3FqE+wqEDqKAVmKEaGKieF3fOi6fvHnoFdQqqAgnFVKFEB6qQSxpwPRrzsBg7k6n9GHm0ZZEGpKsf9QqsR6BcQasUxBmRaLEGOKsiXhBwNBgeFagKAKB33/oKOwsKkjO6DYCgvZmq3CShwraxBsmnxDgbP/ALNPanvXQAFtiYCkinvG+rN9oKr8AwNq2hPcgLEDUQX8WoKoihA9W6oYQKq3SRzjuhNFyxL4sH8P0Amo+a5hOxDXaqNOe6q2l1twmpWKGhJqoIBDqA4PUAJeCQqg0JZkAAugcAUU0AdLsARVa7Uuex99yxL9qLMNwYtwqaEDIbfaCgtLcHugYLM+a5S2WYk8yidLQKs78a9JqxAiS7P/0IGV2IEwyKOpmxicKxIbGyEze7b2tyrK+g9zQIDGe7wLMbAYUQOTq39K+3fmirzSO73UW4g00avVOxAmlL3c273ZW7neebsQsFC8HOe6IZEIw2sQystvu/uCEtG84VteMxsSsbq2sNe7XBq98bu/0EO+3Lu+BsG6dwHA/FvAwETAPGGoCBG7oTW/PdG+AKu/tMek+EtP5ssZpMC1TYTAAgHBnOHBBsxIpHDB0svBBOjAIQx7Jmy8KEyAEuw5AQEAIfkEBQQA/wAsAAAAALEA8AAACP8A/wkcSLCgwYMIEypcyFCgGBBgGkqcSLGixYsYM2I8J0ZYBY0gQ4ocSXJkhTQ5SqpcybJlSDH/fricSbNmzXNreNncybPnxXMVjKXxSbSo0YEVbPj75+yoU5I2/omJWhAmTKlUFU4lmDUr0q8CK4QA8bQsTzEVrEqswHbg0IIf4VbIcYzgOYRxzTq9ShEt2rBSwSbM+++t3X8fKwAF+obGXYKE9Uq+yDdvWoZtB/JVePKNmLtA/4EmHHlyT8MN/34UczXvZrwEXx9k+2wpaMSHTeueaJkzUsKoB+OU13Yx5N3IfTO8ujlz4YZsjcl5rBhs9eTY4UJuffkvbrZxxaT/kW0w7Rt0gEXjDp29PWzBDgWzhg7G0euPj9O739/aYennmpEnVwitHJSfevslWFV4BYWgx0ARYRZUXQYqaGFDWBiExRrPSOiITgkdeOF+t6Rz0BFrrEHQNhKmcYOA5Y24n4oHhWARbUvJqKNCDxLUoUDbKDEQi25BVsEal+zYE40tqWhjQSYKdMQ2SEhogRxKlmUDjCC9BkGPsyHWGYhZ7qXREQm9dkuEBVUZVgX1cVmmTUMFJ9Jmds4mBhYFzklUnczRdMstEiJxjFp+GjXeP1veWVBEbBqkB2sVNJaoT1ldNVSgGuE56ELj3fLGW/8dJOelCbEDoFRpLAqoSoQK/wRpQUfcIoYejuiH6k6bGuTVQkwKFBwEEbLZYT4D2ZrPJWnNp9llu5a0aGGNFoRaGr8mxGaVbh60zbf5jOcPhbCdGq1F4jmU7XPm/vPjkAyt0eobvFj1WrvnMhTrpotqyheiGCELbBoQvBGfX/HhBlNcpebL0FvpGqZpYQAT9CSrCcV6EBZirNHnatBu17DDBQVbVWzCPheVnK2Ox9pbIZh8kBIZGiNTjHBVTHJDv3rF3FuLevVky+mydpUeGgskJEFHRGTpcUhZ1d3OlB007Wt5ttzqlqjY4HXSCIEhhqh56jky1RPxq/Oj/yDd6qDY1okKeKgg9Mx4uPIWGNoZrf+8t0JggNEhBIW9rbUNqKzjTAWo5GnrP8tKhC/fGUX5D+GEP6jH24Pa8DYqqTiTzhh6oFnQLa06Qi5miE1OOVcJvTvQMx3qsXkag97i+T8e2JAKKjAccc0dAxH/TzrEWkHm65LZbnvba3YeFRh6wDBG8NvcYbzSWDiIxQ1gM29WCOSTfzkYn96CxRHsT/mA9ssIFP8aGW6Tq/g+EU4QjRn+Q3/MWEjHu0rUCSU8oBMF/Af8CJKPDFkhJfjjSaQGkiGB0Q8LGzKfQAi3tH9UcCBSGEgD/zEDmUVwJybMhwrRdIQxsMNBD0IWEo6gBOItI34iRFY+DNC/f0zwhEXJBw3/pcCi0v0jBN3TQwhoeEOD5ENFSgAHECeTDyVYUQl6iBKykuigTsQPhwJ54j+skKMp8kSI/zAdQa4oBSJm8R8l6IQHYZiPO4ARSMgChzEGAiYz1kSNA7niP0K4hnR4QCAI7AQSChhCgiyjkTM4iOX82BM2EvF4a3pGPrJ3h0YqUCBSiF8cIknJkoTvH91CCPFC2EbiHeGQt/BAOiZJECnE4R/ZIGXfSpkQFblphglh49Kk0Al2eOAZfQTlINv4DxVIcTlpOqX4pNkmQBokSFbspB21p72EMBOXz6zlP4hUpIOsS3y0zMi3/mFFBXLzhp4sCDPjkI2FWNNUvExIlcgZ/0xBSqGbdvzkQR75j1H2xWqUBJvsGsKiKxrvn3d4Xwe3t0yBZCOcCGnnPwhVp3wSBHUW2Z6QOigQbiYkSBa1gkEoahDmnPOEqCubOEm6oqXdQUjXqKFAj2gxGl3Uow1JZ7I00lClIbKbBSFcRNY0yHrO7GFABWmbJqIEfhZPaSwtnEDiYICMuA6oExleVoXVKoGAA6MKiaew0sVLmaqSnQy5qTyJVNZ/gMNgDRnrtErp1pZgAQxDgYABaFqRtU0RNfdUa0i20T8s4NWrfQWrSqTwSwhOpJGpNOM9G0JSwkrkpncg0htWh5HIUk1gJzUqXAviWcUaJJsbtMIPJcsSq/92UEiufe3S1vBY2rpESGOtiCCVsMeMAsu3U73maj3LWoKI1HjZkIdCCEs85iKXqhTRKAmHttJ45va62A1uP0Gpy4SIV7L6259AUkndhfzTIFJYmkEvstl8QiC9UqqSRj350J0mBIegtShaOQsh2qJvo4SKIRLcZNVlMtO6Jc3m0rLR24lUqY/UnGLumJqhewpSmcyNp3adWmDwSoRQg4LUQg/yTSWwEiEh1GlBSXxE/aHWWyZG8IYF0r8GD7ONQFZlDeUbyfPmGCEb/hRDrNjI77JzxAM+sW8xnGSC9GjBSKASSkNo5BGrVJlH9iFFkqyxJ/nyWw027lZVUBAjQy7/zAyJyH3bFqw0o5Sd6yxoeeEc59lWhFsIodJA4gAOCPN5JjfO70BmUOE0GyTDU2QhSy5GkBmaTgl7PvRBEu2SNSDrCEjAdEPYJNWUXdfPGEna88wa5Udv1NXPgbSmFzJns1pWIR0VCNg0Jutpso0kuZOVFRbKVFjjztSrAuqsDmxKjT3jyxPh6JEJtVSLQFrJ/rtfQ4JTJ6miWNkbRV+xiq2QWJ0S20i49UGkaW6O9jrHE5xtsC9nhZvNukkYChY4OH1vn7BvIJ1otZQ0Xd+VqDCQFe73SgqeRoHlUY4iYfisGY5GKQlc4Tb5t5QMIHGMu+TgQIK2x3uCQYJ0ouMj/1/JqgXyBkqn3EcteUaUkGkBl6/45SSptUD0YAGcs2S2EJAdFhbgLp/XJOgEMUYyjc4SpBPEAjdnukp0no6eS30mTt85Wa7uEmQy0OVcL8lCjRH1sIcEv/+wgFDNDhKdt624bC/Jl3oa96m3yd51D4keFprwvGfkGfjlud9HQjuLbX3wGin81xHf9oVCnfE8+oeqJKlEi1l9IHifyQ+SuXTMU+RmpBtDRki387ULRPROWQYRCPKAi0N+IfxQQ0GWIfLXU0QN/CgIOO5o+4nwI/cDyb0Gem+RBxjE9cQ3CBzgUJArED35EznFKQoCjT5AP/rTJ8gfMHD9hki/IHD4Rv/2u6+Q7xMEFn8gP0PMPxBQLEH9C2G/QHpAC/gnRP4CEb/9EXKKKhQEA+m3fwdxCsxHEFcADQJoENyAfxRgfQlIEPj3D39QgA8oEPgXfhRYgfiHAT2QERlYdxEICqxQgQNRBeM3ENt3ER+Yd6fADQVxCt+wggzBfSAIB9J3g9zggv8gfXAQgBXhgGZ3g0J4g3DQAUyABmhACX/gf+rXgtKXgzlYBXBQBw4QA25whVRABVMwAWXQff2HgzfYAQQwAm6wBY0QD/EwCWGQCeEwBcRwfU6Ig1UAC72ABo+wBWjYCGEwCWrIhlPQhQzBhPx3gvc2hHAghRhQDr+QBY+wD47/uAV8yIeNwIYxQIgXIYj9loM8eIN5wAGy4AAT8Ahe4AWNEIl9GA73QAKWaBA0KHULOITSxww+YARG4ACx4AX7kIaRGAbxEA4xUAziYHtCaILS1wcRwAG/4AIuYIdeAImmGA9TEATAKIxP+ITcQA+6YAIb8AuiwAQjoA/7sId8GAb78ItFIAvU2IKveAp5oAsRsAoEQAAuYAtkGAZ7GA/lWAR4YAvo+HrSR4wLeI1nEAHdsAr1oIxHmAVX6AYjMA62IAEukAwi0YL39opQyA1zyAWvwAYmwAFtsAFfUAdHiAZMUAcuIAoo2QEj0Yqapo7WCAfSwAcnoJEm4Ase2Qsb/5CTdLCTKEANLHl/XOeSUHgKWgAMuYAAJyAAJtAMNrkKLPAOTuAEdEANG7CKRpcBO2gQDuiEQykOdHACMskHAsAGXBAKe7AH0iANTgAMJyCRbFcCCkEBsAALYEiUdiCWAvAPbCAAZbkHuZALM5kHVnkRg5lPZLAQ3ECXp6CY3AAHduAEocAGksmXJwCWXCAAQlCYUveTAxGQ3NAHfQALoAALdCANwLAHocAFqlmWqvkCMhgSOnhdHXgQnvmKsLAEXykAZpmW0oCaq3AFLRGb1wUHSwAKCniRQ/kFJ/AKZyAAMnkCbHAG75cRQ8ASZnBCcHAFh9mZyPmKBBAKzOmcYP95BopgGolAScYpEN1pBmbADVpwAmfQnDIZnelJfhcphNyQDPD5Clwwni9gGpp5Qg1oBnDQnjmon2fwCjIpAL4QoK8HB2TAmNPXAfDJBnzAB2dAD8oHfQtog6fQA3DgguIAnwKQlD4AlMRnoFAoEC+wB2fQn6/glvtnjbFJD+AplrvwgDQ6EKeACAr6CrO5Eg4KZ9YIgYjAl/8pELBQERQAnHG3ogWxCgLgAyx5BfUpEdNpdlBKEEIgACJwEFc6ETAQdgt4EK4gBBWoiQiRByrZEPngDhRRndGXY1Y5feIwpAYoEJxZEBTwD9d5EHKKNq8ZLYOKKsxXgBS5EmaApxT/AacHAYQRtHyImhHC6Y+Tun4QaBbq4EfyJ6nMR4iJaoGngAGfyqg1saQIUah+Mn3TJ4iSaoHrOH1wgAGwgAF9QKsYQKvLx6r/EKgqMaYUcKVXMJ2bSgbscA0D0QM90KcDMaYFgawDgaoW4oKsSq07KIQeunzcN5dzCZrcOpe5+qqsKK2TNxBkwKwv2BJ/mhE9gCZAuKdOEasLSIwEyJmwEJrcCpp9IJfuV6kI4asuAanOShNzMH9HMX3r2JhxSKsI0QeggA+gQAHBmgH6aqoskZ2mEaQ2gYOa+IoZ2APG9w/G+g8Om6/4igGhqhfr2n6b6qQ8QQr/IK0xKxCYCBLq/7iOcAAK9AAHsNADfeCyAgGc3/qt4XoUKzsikIoRmniDt1kCoDCaPLsQ4Dq14WqxKnG057edAygZS2q1o3qro+qh/TerB4Gq+jq1obmr2JG0DAG0/1CwPVGA8GoQnQAKYhuHHfqTc/kPV0C04IqyVMOsWOsSp7CpCQG0NFqXoyqzQXuvaGuDWakbAKsSbCsQieAHLAGtBoEPEIicXCl9udqKsHAFP7uvt+qhvASXNcC4ISEIrKuxJAsHfWCDdFmrdksGGWCcP0sBZEC6svuP2eG2zTcTNVAQ5ykQWtsQlQqzCTG6GvoPNtgH08d9VdCKvJqV/gpeq2i4/xemCZG9/7jggsJ5glYrGYMrEKHpJzVLEOBLMpWLeMdLgiBRvMRHv5SKqfKrEO2bv/lrv/yLEZP7v4N3vgJME9xrfwNbwBYxtyNXA/GrwEThv/AnwQoxBPtrezVAwAfxwN3nB6fAwfynqhBciGXBwPkrwmlqwr13nuWbTxdMFOtbwAEqvCPsUTEsGRR8XcyLHYALpieMEFmav+/LSzu8we2BruCVw6aBwjXswiDcxFC8fzf8vy9cgUU8wlV8QgEBACH5BAUEAP8ALAAAAACxAPAAAAj/AP8JHEiwoMGDCBMqXMhwoBgQYBpKnEixosWLGDNirPBQjMaPIEOKHCnyXEeSKFOqXPlRzK0cLGPKnDnzXLofNHPq3HnxXIUfHngKHSrSxsYKILQRXZpSjFGPDKEifGq0oFRU/2xcJVgB1RujFZyFPce07MoKA9EKlCpRrcOE5245asfVIFmzeC2qZeuWLUO3aQXe9enzmb+8iEG6RcuRo0PGFAErrHBuzSXBAtHexZy4M8K9/yT/E+N4ImC//+5SNnZs4GDRnmMb7AsY9uSCaT5TdsQLs+bUsoMjlHq68eOEknN/FuNIuWa3PoVL/xw6tEfIow9W2E5Q+ewKctuR/yVLOfTg6eiXZycNm3vD7XoUYN7s2nZ62VD32g99GnmFNfIUhB1l9N0nHFuoHeTdaAsKWIExcszmmoE0JbgRQiHkU1AIIUDQnYXbvdGbdhSWuJCGBB1R0C0JbpfGG3SZKKNGKg60hm5gOGLhjDz+c6NAIQiExDYGIaGHdhXo0UqPNGFx0FMZefiPkwhRmc8RNf5VQT4BStQgkyDtmBIYzxCkhG4V+BMhmCX+SNCOadxCEBJnfvePiGzmFORAaXgkZkh+PbMGkWldV8GLVeWZE2p/EgSGmw2J0eCeBpEGgSOK8sTWlwpR6qVpFWCxZKYVJjqaR8qZGmYanM4mhhg5yP9D2nukXrRnbpJu2uhBEb3ZXUHPlOlqBY5AkN+utWaUW26JLjuRkzuCISdBIRz5Yz4RkSYGntlVlyxKUvkFlaRVQcVprwJJ+Y+KP6YzUJ10IuGQS29ou9+3KDnbp68Nqqjigu4OhGW6Akkx3KvPYFrXYvi2tJCkA6n6D4oNQSoQlVZ5tMaSxiFoVcMYWYgrbgsS2imfAtVZqUdI4DSaaLMiC3Kl/+y7b82vNpTlQRDo4WnKB//jj4do5WwdwzNrNC7K4raKM8r/PLOgEgYflDO33r6sbdIhe9cnrl4z6OdCy8Z5y5dVZywGGG/cxnWYNYtk9tl9Gi2QyfP+o4fCAvr/de/bVgvErERyBozuP7ckfgsYYOjBaho2pNNJJ1ZrDNNfgIe04LQNKac4BCE8A0a1Y+SzTSdHUP6mR8a4rNDYmV/kdELPUOr54npg8Uzu/yihRAbs5DP5QGd79Ia6sTd0+Eys1pxG46ZP7rvv7LjDzuRH/pMOGKxinTxLsxtEZeLNg3GEEnf4/sD0PcBwfT7sBKmHu8+8Ef73IgVskMVOQgBBRLnRgxKWsYw73OEf2zjdEXqQOixggUPV8hHf8LcTKt0IRT/Cgh5EtziBLKNqHFoDlk7XCQeyY0pB2saSZCY4CgrkhAwR1sQodhAipaNa/wuBk4jUCd8Z8Icq6oED/zn0DytczoUXwRhC9CcQGhZEXgIhkwZ39wwmVu2Ad1BRPvLxQIGAI0CcQ2L+FLIzg4wuHzfSgx7G8I8QnIkf/5ACAVG3xS5iwQBKnMj9xHgQJx5keyFAAhSzd4RlxEEDceCHBpahBCyt4UZHMMDP+LiSMiZEWhNL4D9U949l8IMfh1xk+mqkBGtQUnMfqVMIuHcLCGDMgAT8IAE1oAEpHLCIbTslSJaHESVgq2YdDNIR1neHZSxyGZ2Mg0CykUtdikRDllyIFKimhG2s0n/pyOYzhkfATsYRmf/IhhWG40waQREhKvvHHaTAzmnyMATpgEEcjzkQdnYyG+Ao50SQl/8RvKXMd+xMnwE3OUANeDOOVYtDNgqSNqjpkyE7uyVD0mdPg6Hvhw+QIzjVWTV+zECP+tyjQtL5rmn6biAHLOAHCTLNZRrAIOjbRpag9JZTihRovVvI9N51jWK2tJ5VE2fnDHLTmcUJIXiTqESqeaY6YYEdqXOiPcM5Topo5aEiueU2TjoQJ3lAhimrmhSyQdKHxY2CeaRIWXX6rjtQzgPL20b6/hGHj9aTpQrCakq4WpAjhTEfdfKoQpS6lpudMowWmSZhcYrSuQKrTtl46V3xWqmicg2xE1ksQg5oy4F2BwyEEqpeMXLOkLRUs8AciDhRmxDD6tKyF9Fs8+i60In/Bs6FfrQIaw/SUJIJpK6jpUir/Gnb3eKUbr+VbHARkluBScRkRFprTv/oHXBUdSLZ06XFGiJdaVaJc+BoZkPywcTlrlWivVWrkHp1CwN09yBpXW5xp0uR9AkrHcotmHExK1+W8DUE4p1sf8lIXJSgT2DGGDBI0imFOFiUvnHkbcHMBN0uqbMh/NWrCAviz6aitMEFs2U9D3hgdarMCq1hbA0VfJAjCDKBMC5wO2eskLSFwAD8LMh7gwuBwoVgDflAgosRWGC8GuzIB1lnPQ0AVhZHE0NYGrImdUxZAVOzdw+Og3K3CywWE+8fPRNmkcWK5AkbTKklpms+G6IHXg44/3FgbuO6LHkmsU44wgaZKlUlAgFOZRirHcxeHusc4R2DeCAquC5G/hxcxs1pSL1TmYcPUk2C1NbLCYEzRdyMwIZstZ5kDUmOxehoTvOsxQuZMl3tqhA5wRZ/jHM0TVRN1/xmelmMxjRC3OwkJb5YtRMcyKgJkmsKuqnYIhnyQGbQ3KEicZJRZMnh1JjdO2YXamHknJy2/WrARQTZi+4gkKxg6rOdjU8NAreuF6JpgazhMChD7FFZLG5Tg6Td/0DCEXFz7i8LhNtnLSe6prXthfxvIvh+g+s+NW91U1Ldud62uIvY5HWLryBUwhiXn+UjBzYRHBufksVpMrCBdGLNTf9cd2kraZCSpyzAIy+STFyuTgtgpNkUfHJMrlQQcKw85jvZIg1RDnShbHFORC/6Tog4kHzAXOk0iWDTEwx1nWxQjSmKb9VZEqyCtG7rom5IOiAAVguUdyL2BvtBnoE8Pdhc7TRhO0H0QHW4x8R/GA+53UUCBn7mY+F7T4ncCWKBawceJXgfyDMsMOzDgyTxAknH2x2PksEPJAR1p/xIIA8kvWv+Il0nyN8/TxLD/8PspBdJ6Afi9tSrvuKTd71GyL6hzMseI5yfkudvD/i+9r4TC+89Gz+ih94nxPQKyd61g1IRsFac9WcvyzKIYBBwPOD2Gvlk9Q2KfYxonyAaSHr/9yeihn+UnyDLUPT4KXJ9g1xj/RaBAwYMsgBYwL8ipziFQf4Ah/tTJP8FAQff0H/+1xD5xw0FgQF/UIASAYAF0QfQwIAGqH8FsQRXIIEMcQoIWBD1h4ELoYEGMYAemBAOSBACOIIkSIEEoYAoiBAg+IAR2IIG8YIEYYEyWBAaqIID0QPzd4MDwQ0bWBDfoIMHQYD+VwVBOBAn6IMDQYMDgQELQBFGiH3cUIID0QdLQBFJ6HoIWIUHAQ19oBD2h4OpB4TcAAcH+IJwUAZs+A2wUAUjmIOngIYaCITiYAQOEAT3cA+MEAwTUAVEKBBwSIV1eAqAmH+nkAxMkAVusAVb/xAPK9AI4RAOIxCI3SeHB1iFp4ADsqAP+xAPoBgGkxAGkhgOwTCI64eGmgiIQHgKeVAPE/AIjrgFjTAJthgGmRAOU1CJE2GJUIeE3MCKBwgLHCALI+AN+7APXlCLtjgJ8ZCL90AM69eKmaiJ5VCMTIAG3uAFn9iMoyiJMYAGqOiLh3eAh3iAcEAIHGAELmALI8CNzNiM8eAGQVAMZTB+mViI3NAHEdAM9eACLrCIsiiKzbgF91AMRXCPl5iGZsgN9BABhNAGvwCQDhALXkCQk9AI+oCQeNAB49eKVdiQIkAI/dgLExmQseAGjdAI+5AFxTAOtiAByYB/YFeHIAmEsP8gAGdwBs3QBl9AAHWQjbEQCyPgABLgAqIgCjO5kA3ZinCwB1zAB2xgAr6wCu+wAfVAAFopCl+AAl4pDgSBiqSniZpoiKdQD7mQllJpAs3AAavAAu/wDnZgB9RAB3ZAjhbXAwQBCgMxhgcBkjbJDR1ADblwArkglc3QDKGACHsgDcDgBNQgDSKgdhmgEGTggoE5hxhACcDABQLwmWwgAHwQCnvQmAgQCm2AlxZHARRAgv/QgwQRkk6Zf3BAB9LwD2yQm6J5AntwAnwgABwAlns3hQhhfxhwBaqIiDapBXQADKHgmZ/JB3zgmasgnBihmrqkDhRBAX0AC6oIkslAB6T/CQzSwAKl+Zx5gJ1Fp38X2IAYcAoY8J2nAAoowAZnwAWkmQuhwAY+IJbl+A/ayRAhCZ/eaQZD4A71eQavIACGqZP04IFmyIpw4AF60AeiYJ9swAWF+Qq+MIJNSY3/QAA6yQZ8kAtccAZhyHGfZ4aIaIYheqIMegL8qZ6URwGwKRD5x4rAKBDJAKO+eQYPuhNbKF/n6KIC0QEnygUnIAA+8JojCAo2WYLiEApnwAcn8Ar2N6T+dwWgIH9OCAeh8ArSWQ7+aQYMqIkwQAHyNBBVgAivsKQ3CqHcYAYYMARP+A+nwAIkKgT+WRCXCX9OSRB9cAUcIABcEKcIwZcfCYQG/wEHQsAFQuCXDaGo5aR/NPoRNaCl/0AJXNAHa5oS7gA4/TeqM8GoM5gMrmCmFSgRsKCqfDSH+td/l6qF/2CqBiEOxOmnksoQ8reCA+Gq+KKCo0qqODqrTNGaCGGnb2OpTfgPcPCsxkqCmoqjFvF+WIWIfUqbz4qn3BqtmAl3G7iFtOmsCBGEhviasDAEfWCnGGAGgeitCPGnlDSIylmrM0iH+neG+eqs8ocBsOAOVxCwfeAO7uCdKmiFOQGsM3OwLWoQmoiG+Np/sAAL/goLgwqwY3AFgxqfr8l8DbGrWUgGoeqk/8CXihqgA6EOKCsQrQkLn8qyCEEKMzKIGwiCZv9JlnP4rPMXhhNrsd05qDDQB6AAC6BAAb1KBtYqENqJnCWrhCORqwmRogfBpSnrsejRhbJ5kzmLqP/Amhjgr33QBz1wBV77njkRqpK6BPBaEZVZEImQF3DIkE7ZB3BwBUn7DyXwDwH7tRbrr3wbn/saEworEFK7E8ZJEO1JFIYIB2d4BRnQA9zpDvOXhYUrEBRbsX7bt4w7E4N7EH8KQzlRA/9QuQLBDTIbE1B6Cn1AmxoIiF/LtQLBtz3bs31gtktBqQhBtkwBCisrEqDQtoyrj61YBTqbED3rt6/LsWUxBC9bEFsYhrArEz2IrCIxoNQYkmZApxNLEBQ7u977nk7/SBS7ahEU+LY5kYXjW4R5mxBNGZhmALG9iq7/4L2DegWAqyiXabRDcQq1YBB90LvlepMsGrxb+7egsASeCgphOASduxPRGxLp+w9+sBLtlxEIaIiAGZ8c+55ES7EUcAXwCQd2uq06kbgDkYUgo51tG7sJQQHq0Acb2AN6ycJbOK2yQbokEYSiK7oGgbsIUQUpmrc8jBAYILQGMb41/A+nyyRmCrUxwQ1vq4N/OsM6YcNCYcVMmMULYb5aPBQm3MUFQQpmEMFgfApcDMZoPBFYnMafN7JsnBN90MBgDLpAN8RlMXxvnMd6vBBrbHF2vMeAPBL9O8Fb98eBLBRz0BCGR/zGayuBjVyGGRjIpLDIh1zGWNXHRLHEeuzEh0zIaLyrZPxQNUDJRHHGh8zJlVxOmpzKrMyEpIyCq7zKWZyEfdrFcIjJsRMQACH5BAUEAP8ALAAAAACsAPAAAAj/AP8JHEiwoMGDCBMqXMiQYBosNBpKnEixosWLGDNSPLcmjcaPIEOKHJnxnDNjt0iqXMmypUUxFYyJcUmzps2VYsQI83izp8+fDcXYAAG0qFGMqDQ6u5XjqNOQM20IFPrPBlWqVRcKnakQVVJUFcByFVihwo+mFZz9U/u0rUiYY8l+rPDv3MC4Fc7lS0LWbkG6bgMH/Qc4LslzecsiPsfYmJyBiAW7lTqY4EyY/7gaFumX8DlHvCBLHi1xJmDAmQnLvYh6KmDEZd+giyywM+nbWulWuGy5Yut/PPuKcdRONO7juVXvdm3xN94Kt4irtlsWOU6Wy1OTHbtZ4e/ghCtA//Cnurx56zQ9qNSceTnmiuDL6mmlu+Bi9PjP36X4WzvZCmtcYhxB/eWXH3gLVVcQXucYc4xBthnYEmVQJbQGQwoiVJZjCRUoYYUj8QQBBAVdqNB7UxFYFmgftjiSHgWlMVZ1jqDjok/dkZTPQFgodEQImsVXQRqO5HhjSCYOhCBG6RDUo0ZiyDhQWWAUeaRPUqoExpIIHbFgluE9Q96VPc3kEYUVPenQRPlsY1mWZVUQQisNcUkmfKnZSVM6ISDx5pS7rSHPnTSFkJlVKdqgp0EkfgTjgspt+CChKu0Y411GImTpRIsuSGNElNqUBpeZ2lQWTG/wUmqoF6kZZZTA5f8kUBpoXsRTd2A0SVCjrqXxhkcesvoWbylqKVBK/zxT0BGNwgXdG+3MKGyIwYHn0ZlcgbkQGAelw6ufAm3jJreEYQZBka2tOq1I2spKYj47glvQo//IO9AdBuVDbrn/6OGPh8Guy9CZmV07lpTXqmToQG4im9lMWKBlUGsBC2xQXDIaPGtq7BGkRL8VuWmQw8vlM+hu2WWnrsUIZcmTR1EmvOSm3Xap1UwOruYfyx+9DOt+Kzck7s3/vEHDZXQFzfNBwRl2GcEJ8TrRxwnJWnRoBCq9NEOK/tySvf84LKuvTTu389YLWQscQ/suJPUteihBNUFiz1TliRWjfRCFhrX/LZCuFGERQp9SSCE3QfvK+owjegMF+Lz0Il5Qm3cULsUdh3twS+IzhaBA4/khIW7lhcexTOHXhPBMOjbYABYqM+UjIOgSqZmR4LZLHrZAjVJtuRTLBH/Hjz+kg4ozXsH+jzGD0t6S1Ayl4/c/lf+jBOaFL2P6HTvqkc4cqqDielL+TOo8UEkKtPBAhmL+zxpY5HPENsAvg2+/Yxw/xy23JGX0+SpJCb3WkD6DfAx6g4OXyArHj+B1AguCS0f/hnALzV0NgCFBlrIk4qWEgOEZa6DfQIInBSQILgTe84AH0pGOFf4KgxRxWEVoxpDVPeMZR7DcMjTwjyPkA4J6COIz/8aghzGE4AYwbEkHO3iQ+01OdSPCwu/+wY9/dAJeEPwHOxaWjzck0SU0LIgUBJK7HsrPTdlbBj/UYLp/bMOHWAzBNsb0RYvIkCRIOJzl7nCHOGhADWpo4B2QgAQfUs8YdXQJ2AwyxvRtTln5UMI2PrYMgQAykMLrxBHAQZTSJHJP/wCDKCFwBCTcr3LB04AfNWA/JcwAkUpSiKI+mRGR+UgPz4CREsb4j+D5coesrGQ2rEDLGLLkeocTl+WC+cteVnIZw3TifgxSq2KKsSLSlNsu5VY4Z1Lvl5WMQzYMAh6tLe2ONPnYHgViPz428x9xmIFAeLmpbMXyi+g8CNWkSf+RSRZOkiO8gy8vJ5B41kkg1XSencCFrzHykyL5CEH8jqCmTrgzmARVgwEqA7oNxiifbpyILRViKDBAwGFYcGclnZgNcFiTIAVcm0FGKpCHTgRzfuJfQT4mUPcJJJr3qtpLJXK9hsxtIB4dyBHc2c2fevGoQ72n+hoiTdIxZIw07dc1SMhSLxLEprRMWEV4mZCHGs4g6bjGGA2HL2hOxGtJzCdZm6iRo4Ihh//4JzzHWZD7QbWYIP3qR/56rDHk1YniREhT1xTVslqPIk48Knh8SkV5vhWATDwWeMBF2Jom5K+2xNf9yMWtw1lyo42VyCIZ0lmKHGFuM3ApQsCV1NT/DuRjbrJpVnfaED3YcpgJ2cZqi1lG3h42Iw9NAwRsOQNiMjKkMbWtQubas7YBV7ojaW1FdDoQvlZkeqCbXo8IuRDqGgSsCOFuXrOhXewexLwNgW9CbhGceMLXluAdqqUyK1jqCQSq7bWrw+LZWT+tz71GvS3mkGm9McYhrwjB5b74Idugpra2oSTIpmzpp0nO7ai7hPA8f1dJhnmvu8T863BhyF/VCkR0IvuYNuf53LWKGF9KSN8MvHqQyLn3FroqoJvEdbgP03jEcyUrQLvLYwTPsIeFFF1QDUfdtfKSupT9h3cPks/8Cgx6HzHUEUop5c5aDiHqnJsUxknT6Dp5/yAyfEaPxtzh2+pTnY9lGEGkYFmLeFlvgXWbQmacTMLKzZYGvcift8YOuqUk0Azp4EjrXK+QuvGo/ECtdGnGP/WGpLhoPmocmjyyTp2vxaHk1qJHdpAD61O4BAEHLO+JLEgvDcOIEyVJ/OZqgXjphwSxQvNk+mhiJxHUPlHW+lD4DNJa4aR025i0j/XmkTis08gCgxW2BOc0FBvOSjJ148iVbY2AwdbHijOpvR0cdKJbb+QO5bszKMMQeJW+OvX27oAzb9AVu98FWTWXZbiGWd+x3S/DrsAFsmjwehoJTak2TBHiZiTBjyBvmLXEjzLmgoAD1Rv3tYsPEkaDGDLWIf8nCH9XbBFUn3wgH3cyy33ScZSn/Cg0ywcSKnzzn9Rcqc7t+U+yqHILCB0og5tcyd3r42T7GAk/OPpPIFBbCzT96LjOSORGVBALZF3qK3kGmC3wOLC75IYGIbvZbYJ2goRA42tvSdsHoge4x30lVC9ICCp+d5CMyG9YiHrfWQKB6R3h6oMHidjT3uvE+33sX3c8RrjedcmrpPDzMrrlRTJ3pNp98xkBcwiWDvqKdF4ga1hA6f3e9B+VvvETCaJh6f4PC6wP8dYBM9rsZxBwPGD1Hwlk73kIfIwIvyAa4HnxK8KPKhZkGcpfPkV+b5CgS58ip4CDQa4AjetbhBunMAj/KFjhfeyfIvwFIQMsyj+R8x+kB9pnf0Pcb5BvxF/+CzkFNw7yDfzPf/8FAQd/gH7+lxD0RxAY8AcFqBD6dxCw0H0LiBDcAIAFcQVLEIEI0YAGsQR9gIEHAX4HsQDr54EFwQ1V8H73R4ICMYEGcQoDqIIDcYAEcQrfQIAEGIEs2IJ/UAUYAIP/kIMFgQGq54P/oIEF0QfQQIEEoYTXd37gp38ACAdlQALEkAfmUAUpiH9PCIUTCH4dwARBcA9ToANUEA7BQAw36H1d+IRdeAriQAD/4AZb0AjxEAZh0AjhEA4TIH9ruIUTiAEbgAZesAXxUIiTcIiZkIfBcILXN4Hn/6d/+lcF3AAHQlAH3vAIW7AF+xAPhzgJYZCIU4AGatiHkMgNebAKJIAGWeAFXrAPYdCJk9AIiXgPZdCEbHh+VXAKGMAMq8AETKCKrfiKnXiH4RAEDsCIwOeIbQiFfUAIPmAELmALI9CKnAiLjTAFQVAEWQh6yjiBkjiB9BABzVAPdeACTBAL+rAFsBgGbpCNeCAOy+eIjwh+E5gHutANbfALLmCOseAG1RgG+xADRYAHtgCPxdeG9NiFlEAIEWAC+VgHEvCL+uAGFBkLDmALEuACBlmCkseFfcgNycAFr8AGJrAKvfAFLmAEDoAGaOAA0CgKKIACG0kQ2xh3T/iN5/9nBtknDXxwAlzABs3AAavwDhuwAV+wAXSQlHRgB8hIkwhWkxJBijoJifUADLmQCycgACYQlEL5Dl7pBNRADThQbVfwDx04EBeIEeA3lQgpDtSwBz3JBwLQDFwQCnuwB9IADE4ADKEwkwhWAgpBAT0oEXAAB1DokdygBU4glwLABmwgAHxgl3uAlVxAD3GHjEwogY5omBNYA6RwCvXgBD/pmJB5AifABz/pCil3lhMBCgoBfkMwBGbQh+JAB8CwB6HABbrJBahZmUdXliABB7E5lTo5gXDgArgpDcrJArgpABSQjAmhQoY5BEQ0BN74C6FwBmzABSeAAKHABhwwmGD/RwYXMZgq5AFDgAFj4AGQeArJIA1n8AoCcAK5IJKWuXZwAJwX4QFwYAaxOQT9iQHqkQzAEJ/zmQtAeYPqUX6g0AchgJ7oaZj/IA52YKBY+QqquYBwMAZj0AfFyYKnQAfxyQUIwAdsAJVml4bz54Sn0Af0dwpfMJJ8kAsC8AIIMYLS14ef6ZoCoQWO2ZOvIJ4FmIvcQArfWIThF5JscJrloKKlx5oGsYZQSBAd8JNZeZ8MGqXdWBCnEArz6QMLQQp15KQ+MYGkUKRMeAptAJm78JxDpX0o6hNXMKUB6ApcgAhxWhH6KSzhV5h+ahRX0AOgIKQDQQlcQAkbGFVwWphk/9oS4KeeB9EBHJCnC8GjPLN/4XeDhpl98UepGdGFBWGpGJAHDOGpS0OPRTiD2YeF2pepqUoSZ4oQoLAEu9AQUIqjzpOprmoQjPqI7meqJYipTYkQlKp9ZwkHuCoQZtA4APiIJzisuuqkjcqRIJiq1boQnaAQyQpASiiP4XeCFNinGCCh04qkfoqs5yqDG5eZA7F/mNquMygQuwqgACoQcIABGAAL+goL+IoBffCv7uAOcACA7JoQ6rB9UZWQQCgQufiIwvmfQ+ABoHAFfdCv+toH7gADMEAGZAAD41qkYqoRe4o2wyqBS1iE7vqD4PeN4CecFBuwAnGxV6CxHMux7P8AAxPrr2lplgZBBs/5nCO4s1qkDtSHEDDwD0PgpuqAD685LQSLst24hbpYEEugfhhbAstQAhzbCZ1QAj3QB5YqEhlgESNLEKDgDgJRAuxwlst6JLNJj4+IAdwACy56hAQBC1dwBRm7se7QB/o6sOWKET3Yti2xrOjXaANRA8cBC9nXA6fwtxSwhTWprxZLtwG7r9tKEpl7E2hrtk8BCj3wDxfootlHj0S6mQ74D/yKrzK7ugMbsiqxrQf7D+QJFLgqnongEmX7D5wppVB4ptmHgP/Qg5jLr3RbsRKqEYHLq6NxBbU7EoR6sk74kdxQA094rwVhvKxLt1fgAbN5Exj/ILQLsX7AyhLiS6wZ4avUC7eFybr96regEL/u0CMYALukAaX/MAcC4QeCEb0Vsb7Au5mxCad9cAUUcAUTSyYUELpF0QMUwIi7q5aI+bh9oH3ukJ4x+IOp2rlHArsduK25yxLXwLv2+g8laxFLYKw9MK61C6f/YLgraL89cbRGkQGzqxIAQBCAqRApmLmPK68EIcOJ1AchHK8JYb+ZWbB2SzugQLhPobROGcFEuDWKexHlKsWrJ8RGnBBOPMUeWMUaobj4W3panBH868UGqMRevLxo3MaDV8RuHMdHEbZyXMcLWMYuAcZmp8Y0ob8YyMY/7IF8bMeDZ70usbyksLn4WMfBhNwQg1x+bHzC2PXIIxG4lEw7lzwaNTDGGOi/KYfHbXG+qZXJ0qfH1mHK/1ALJIzGnlxHagzHghF++wfLX4TKQdzIjUzKuByBoLzLvvzL7Ke4uow2AQEAIfkEBQQA/wAsAAAAAKwA8AAACP8A/wkcSLCgwYMIEypcyLBgGjA/GkqcSLGixYsYM0qs8O8chDEaQ4ocSbKkxgp6QJpcybKlS4sVftB4SbOmTZYVzq2BcLOnz58Sz51bwAuo0Yw2jmJ05iyHNqVQL4oxOFXgVBtXNVYduLXdP44cCbarUMFR0ahoXYI1GfarwHNWyTpCl7YuwaQT2yKcWmHryHM5v44t+7Sj3bRp8n6tqlcM2ZqAz4lx5PWg3sM3b1GsyjksRzGOrYrkCDdwxzSOGGNezZCz23+hRT8+aTAnatOscy8E6zdu74uXv1YA44ggXN0tE6t1zbb2OTD+9AZHrrttbNXXYVO87LjCM38Cp1P/Hy86dF/x2x2S1dPK7XHy8As2Dnk5DdkQOQiujQ8fPcJ0FdlXwRqX8PeTciRphlA+FQUn4BryGCjhRUggodBsAwmYQ0QT2oSgS2ssZGFt05GFxDEd3jTVbxXxNFAIB4WABULbyIehQAIaI0eKHuLFEosNkVXfVBbMxKNLMOIIpEQhilSjcI2F9oaRR3ooxoc3uVhQbBlOZVaVLbHzTxpi+AibmQpNNSNJDLq1FWigvUEXmDcpt6RBTbZkXV9vYEmnSDOSKRpXY/p0hH5WmVcBalj9mdyVft15kZ8IKcjbebek5mhNfmbFUJ4UPVMQGFT1RdyS/m2a0IppCEpQYq7C/0bpRFoWpASOg55XAQSaqvoSrFcOahCAoBqUpEBtKrRGYp99NhUE4BG0oq8ZBeuqcrA6hFGyCWHhJ5li6BGdb9JSSxG2bxYq6Ygl/QYue9mZa5GLyiUF6ava3UsRBCHokZGga+SXHZfynqsdmoUKhPCav05FoHnCCVuwwYn1FuxRguYQoXbhSTrxQlMhaMOsEynYGlWCngjbZal+DHJCJgv0DIAKkdrQbxcbgyJCLbuM702HHoSzghbsaJnPJolKkck0/yPFQelAELNVyjlCJdItPaOHv0vbOtAyAymBRb/pgAGuVQq+cRbWCXGLEYzHFkQvQ3H8E4cUSKwxth5l3/8yFSrn/aM226w9bZDhUhyRj4z9QgBGUhU4o4ozFchJ+Gq3IiSFFPnkg8XnZP9jQ+SpSOKMIwhffpHN/8zYOUIh1gig0q0XdIdAm0uxTed6y7g1gDY4M4slqjiCijOqY6Rc0y1tjuwaeoMOwz9mV5CKJaNEVwEqydt0xJMSga3E5hZC//kaIcCYzi2oqDILKv5Qzn2l3VPktu2ZT5T7k2scccSMfKueM26hvfkZJHX1q8ntnLa5ZUhBCds41KGw8DswsO87qMhgAjNyv4QYziBBy98/xieFZTjwDkroxDZGpIdneOAfITCGDWaIwA0SZGoHAR9Cbsct1g1kG7mLQxz/ljFE3K3wfyFIRz6M0SqS2bAiCwxJ7hhYQhP+Yxko3B0WtgGCW7Sqht2jlIwMwq6FfDAht8udGqsoEBM6EAlK6GIacCixj7mNeQKBAO0kIkLNHcSBa3TeP9JowjvwAwQvdOITB7KmMkZRImfUnPPU+DUrLiMbjtCDycB4OUWuJJJOGx8JG+hGN2bDCkHDlY84uciwfZKST8NiKU9JFY55cmImm5Xh7gDKgzxyIMUaCBIC6TQs3uEOJqQlQm65KTxi5JcC6SNFQjBKFN7OmHfQwCXfsKrLMcwi0qyIDgnypAdW8pqXtAJBuBayViZEmtDcYUPyoYTxEQSL10DmNg9C/6ZYudOMrkRjQfBmkGdsg5cjbKMxk/lPg9zioVCMJ0EMdysUIgQM28icRUuozzhko6EGoZREo8nHNMIsoQIh5DK0GYcZEOSX/gTpQHrJkJFmaI+4w6IG/sGPj6a0jx5rKE0VQlM6DpKjYGvpQpjpspiN8yDhTGkOSToQBeFwfMi02wxsKtN/lJGqU3VS2Cp6B6XK9JsaiapUDcLVeh7zH2owAJ66CqMajVOEasVdSNx6u2yAY61dhWJBnhqSY5rTrwfxYWBrOhGuDpQgiB1IKhdZK4EEUyFRNSlbGaKE2y1QmYt9ZkVulb/MZu5WoA1tQfyXEWhGcqT2HEhq/8E1gf8oNnm3Jcj92AXbEZpTfHw8Yza42VVnukhprP0qQjobzXqeFoWdrZtU41bPQQpkuA19nUss6krSFsSByBoIPfMnBZ+qFiEu6qBBqjtW63pwhNDLBxwz9zTznjetCfXuCPV7uM0pgUHsxZ15c8s2AlPEmVD9hw47G867Pe1pFgrwCF2qXlypbrIiCdqTtmFXPgqEwxKWgksbUtnQ3sLACuawgtcLVuc6d6JyZQhTzRUCo0rktup9EgRfzF8IEkQJxLVx8iaLYoawrrYLIS1ef1hGJPjDi//wopBV10GITpkiTVLualv3zSXys5UzeqhRi0w/gQAIyV5NyDNod4t8tGL/jh9SzpUJB4Y627nORhHzHAVyhPx8ecYfw7MFb8I6xYrZZMaQB4IUtGd3zjkzU9tGhBBE6YaS6tEugSiCHHEMo0K5lTbDc0OsGuWRQJQgb9hZlK0K6PphGtMKOfVArIBTkF6WIRUOyeeA+Q9w3Pq+RlEcQY4ADgwDeyLG1oix/3rsLYtIIslKtmS5hQRmg1TaFsn1Re5n7WYrRbvC7La3jQJuPqtz3EoZo26Ji26jbK0gWLCAO2vtE3ofpIUFCQEI/mHvdr8E3wNJBxa0benV9bsietASqbAAKp6U2N8reUZl18AhiNe7svmouMVt8u7VonnjL4HAx0HwcZC3BAIl/0bCwU1OEscZxAIrZ7lI1vxymddEazW3echLLG+du4TePfd5xIEudJa43CDGKHrEH550pZek4+tsutNHEoJa62HfSq+tShry8X4NRCXs8LNFNE6QrU+E7CUxezrMfiQigK0gD3jA1EnCD34YZBnnnrtG6v5Hx+p9IXy/u9z/rpHBF8QK1yB8RuBwioP8ARaKx8gpuOF4OET+ItxovEH+YPnLV4QblC/IKb7Rec9PJPMH+YbmTS+R1RPkFH9g/eknbxA4xF72DTmF6wdie9w3BPQH6b3vF0L72i9g+MQPfUFgcXzkJ4QbVTgILKDh/OcrnyBXSED1DwL66w/kCu7Yvv9Buv+P0gsEFH0Qf0HI//p/qCP96h8I8B2PgfjLP/PwP0UZSICGbwyDGNFXfZPXfaCnex3ABEFwD27ACpEQDlMQCQGIewQIelUweeKgBQ6gD/uwBfEwCWHQCJnggBFoeqdQBQV4gqfgCrLgBvsQDy44CTAIgg5IDKw3gROYBxswAd6wBTzYCDAYg+EQDkEwgoQ3gDbIDRjgC3WABhPwCF7Qgj/ogSF4Dw7geUfYfS+ghEzgALHwhB34g2EQDw1wD8VAhHMHByZohN13CszQDPVgBBLgAN6wgWEQhWHgBkFQBGUQeRWYeX7YfXBACN3QC0bgAraABvrgBXUIg2GwBTH/UAx4IAuRp4YmCIi4EAEcUA91YIhokAVbUIeNqA+QKAF1EHlHyHingAFsEAHdwAFfUIhbGAtuMIux4AC24AIuoAWmWIC6p3sFiAhsIABs4AttsAFf4AJbiAYkUIiigAIokAymaAZmYIRGiAMncI0C0Ay+wAFt0At2sAHgSAd2QAdOIA67eIXc0AHUkAvsyAfNoI0cgAgs8A7A4ATU4AS9YH56d4KgRwoEeAr1AAx8wAcnwAVswAWhEAp7sAfSAAzAcAJLAFKgkAE3cYQ14I/cIA50sAfCKIwHqZALWZBC0FUUqRCQNxJXKI3paAcc+QrByAUEyQdcIADloI/etnsW/3GEZjAEPGkGIkANwLAHocAFCCmTApAHqtUDFHEFGKGTPAkHsEAACikNVCmUXMABONlVoCARGBCR9UcR3ICRFNh9O/kLoXAGAiAAJ5ALBukKSmeT1tePNRCWc8kNcKAFLHAGbMAG7CgAr/CV9wUHfaAOFwGXBjF5JniRBPgPHWAHesmXJyAAq+B9rIcBNlgDF/kPZUAHj5kLkUkPzieXfTh/3PAFeykAbNkMhnlsWZkRYdl9pICZyqcFzRCMuUCTG2eGGjGBdUkQHRAKB3mbJ7l+/kaYGHGSQ8B43ICZpEAQcMACr0CQHKCbG8cNV8CUYGl5cIABGAAH0zgHr9cL0f/JB6CZPJrXmi2xmgiBAWYAB+5pkyLABjIJmJfznuV3nzexlRLhj+0Jlx0gn0JAmarznvZZgupZkXMgjRgAA/A3EBgAkw2qOo3netFHoAKhedQZEn0QoQUxjXPZeBz6D6uACMN5EOHnM724e41HoLonejbxmgahn66AlAqBnRNDedE3oS16ELrnnhMagAcqESdaEL2JEFdQoiZqnpS3oy1agf/Qi4xneRNKEu5gnPOHEJZnBgRBn8kTegX4pI1HeV76D07qnuWno6uXoQnhnlewBKBAAZaZEFegnw7qTsrnixNoEFWAiik6EK7XnCb4pE9qBhvandsJB2+Kk6VHn1r/uqX/JKZXyqMC4Z29KBAjiKPuiQGwcAV9wJ2w8KncyZ19AAPXoJSwEKRdpXztSXsC6qdL6osD+A+eWqihWquw0AegAAMRWQJDehCN2kqtKn9kSn7b6Zxq6IenAJX/wJQMaquaqqnuAAMUAAN0OhBkYBAhGlrKxw2/Wn5D4AHKuYZwYKMCAaqeCqqw8KYUQAHVmhB9MATetq3JOgRm4AH0CgcFiAEeEK0xiqvqcKRXQAY9QAZkUALXoA7qQAa5Oj3/4A5buQRicq0GwbACQQEFwQ6dsAQUWxDNmTxzAAcesKrcya1D0AOJUxAZAAoCewWaCgq5SgEEq6sNUXolIBDd/6oR+tkJBnGzdAILH6p7oJCKGICRmkquA/GpsBCqowqz7NquDAGv5eoTNdsDUBsfxfoPESkQdTl5/liXGJmsBlF/z+qpC+umFJGtBcGlLlF/8Kq2R8GUJWCxCzGXc1mJpICRpFAF/gi2BGGuSSuqbwoKvboQcImkStGc6dcHEmuprFGX6LiG8wp5mpq0t/qeo7qsImG0i8WbsSmW/miCcDAEfeCe67qpGBCoGIGqh5ki6CkSkHqEuvep1/kD7DAEf0gQwYo0p0ABSSupOksT3Fp+ZgB8fTCwWcuxzZm7JWG4FHG8PsEN1+q8i8sSodeVAjEE7rB6yQsmNZC2BuEHLughd433uy/htP8AnlqLNAMrqyshCAKhlBWRfjZ6om77T6dwkokwEBTQeZr7D907EFUwnOaLnXJbMFVLHdNbEOb7JzXQuvb3Dx3LEmirc/9rEHP5wBh8GMybwcLKwR58EfmrvB88whRMfCRcEPl7whzswCocFarbwuNWwUAhwosUwazxwjYkwzC8wwpBwzZRv753BTZMwjvKEDgsfoxnfyI8xNunphDMw/8wwc7HxN5GxUBxxNvXvSmswCw8fKQAeVacQGGcG93bvxs0xpipG6ewwFDsTmOcwTr8wXE8wm/cxnYsgWLqTgEBACH5BAUEAP8ALAAAAACtAPAAAAj/AP8JHEiwoMGDCBMqXMjQ4Lk0rSo0nEixosWLGDNqrPiwlZiNIEOKHElyo5hbIEqqXMmyZcYKEF3KnEmzZRqUNXPq3FkRJgiJPINiRCV0ozMbrYoqZZgmoY2CNj5+FDj14tSnA1F9BIoQaAUwjtpxXUo25FiCVVVWqHCubVuwaQWeK6s0LkOgYirkJegV5Dmgc//++xsYLt3D/7A23PtPYt6tY+1enFvQa9tbjhgPpIx4Z9OQkkcSrnzOsMCznVPzbXxaql7WsFuyxaxZte2Ej6lK3N04t8jAg79mJsj5NsnQIKc6fm2Quci1pcNKpIzauOqqr3lPxV6dIuCvNz5b/x9/UHvr7hq9Cq9Nvj3a2Iu9nwb/sbj7+wexDNSzUT2Y8Acphp9taTzzTzpgFLSGWfP9186AEFK0zRH/UDiRfwBGCGEIBPGH0DbyNQaeeBqKpJ9BAraEBYfpNZghVCWKhFxGC544ERLvlbebcCTGeFxBMypko0DpqKUeZmk86ONMQa5U5F1riQhWj/80ueRCYqQRF5UIcTmSb2uFyaOSV64k1UX5WHTLLROduSOPVpbJEDtVFkRiijptBV+YSJIpp4w5UnURmwfFSZVdecH555efRaXlZ15qRGiHBKWZUJRIGrooRU2JgZUYoP4jHnKT/gMBQk8SBGJzla31X6ebgv/0aJaC1imqQU2dSpGFBzIUl156neSIlrzFmlGkUYn60VOaErTgQs/Gttdjr7JnrFXKamkrQVyuWlGpdyn3EZKrXYsRrTluydNWe005X7PmpqhtWk1xyaJL0477xrzwmUtRWln2KFWkCCVokm7/vIqwvyURPJHDWB76zy1v8FIlegxXFKnBA6VjIL4S3/IivBknNpC2CumKEY7/huyIxa2RXDJJHCOkxB3/3FuoyzCfNvNSNWu03bgv/zzTkAcRGvRByxyURqdnhkpxz0bvpDJBODO0IkG3aAnq10RTXXVJ0Vq6UNYCRavQM2B4DbYYqKQxrDPOjI2QzkkPtOAaalf/WpCHGIXA4TMQdA12Y3I7kwrdddtd0cf/9O2S4Dk/84zhoKJClNyqKDML446LxKtASvyDtkaUC6RH4VraoFVijnRhiTKLO7N56BaNbtDNCqVqEMuR26gHgmvCvbkjzkhCO90Y464Q8AlJTpAUBDVtOo758J3zP4SDAYYNT8GEfCqpqOJMBZo7b+eNNp89EPUGbZPP/DZCAIG24lfA+Pnpq0/Q0iIBV0KkIIU7KOEI+ViRgcBwC1BhxnXoQ5/J/GcQpFXkdBVZBgE3OKEEhgBBAgHLLcBngzSUcGK4EyBGSjcQFh7kSS40yAY3aMB8wAACDEzHG7rWtac9zWh9u99A/wjFH7MxxFsJweBCZviPAiqhEyEoHATewMA19VCF6nvW6OBHEQP+o3RKHCD1Nmi6O3QihFS0YgkhNjbfKWWGBLxDAf8xhnTcwIo9pOCtGJK1MJYEZ2Oc4R1whgUr4PFpeMoY0m6CQoRkjXcMiaHpBoK3JMKRhgc0wJqagkXHcbIgkiTdQZC4ERcSUAlwHGQnDJAONU7QaEbk2lJYiDYy0tCJBviBFavERoZxaXR+nAkBt4HKU8ZxBke43Aj1WCrAhcSLAwlmKAn4RVsOcgadYMcm0eW8eqnmkgKR4wwqdDJmFgR6IOGiQsxmSjg28R/LyIYZx1BOPfJxhRVRpy25GP/PO2zDQ4nUIykNEsyD+NFLpdvnQOL5gDPas54CQadFQqkRag6SljN44kMVAiLoDXQiHz2IC1elhJJyUQnY/IcznSe9lcwRlA1hITUHkg0lxHKjER1lQx4pzYmUtInwo15GcZoRdX5xkqgcFEIC2cJshHSjEhWJUScCSLShVHcC6SRRo6kQioqyIVKQqQtRulWtHrUgcfAq0wRCPbSFFIyTnOkXx2lWx90CgDltn0BAZL13TvWdZzUoJKs5kG3MoJL+0ypWp5dEtDKkVDGE5j+2YYCrbbVmz4rqRqgXh7NaliA/nWw+DCC2rW5Ejljb3VFfGq2+hVYgIbBCaU2bML3/nVWzCjHg6R45WSxg4VlyNWrFNopYl7AwhmD8KPVKx0IwDJe2a6OIJKcJWBkS9osgOpVzZ+u4fCxWJtsAkRKe2sKjjpdXzgUgXktGofWSpKOrim9CSsrcfADuP0urK21VdiIE/gN6R0ACjkAUXuuGdbwCti8DJ0Yx98LyHzfFyKQMtFKdFhiUpQvvEdYQAj0kaJMiczB0F2Kwj7HIgqqKKI4QyGFTeW+XCUuj4yqctsdiJGh4G90ahnQ1HjIyxFntpdHwiEelsIlNjBRIGtLLLXseeWne8x5LOgkpRjKSipdNWJS1HBTxfGZNJ8Nvkh/64tqW5cgTI1GD98jmxL5Y/7//kwmYk4zlEce5IQkSsYRL5dzP+i/CkROIjQB9NKSBo6V2Lop3jXgEcCQ6NTd19KP/y5DvDgSrhD7IEbAKDkuPDbe5o0mkPT1pnWzaIJ0udVnmh2pVl8W3BrGCq8mihwq/obizpgiNuccQyxnEArvONU18TZB0WAC6n/VzQZS97IucitgEsQCzhS0T+xnEGNQWirULcuxs8wQCkBPIM4wxbW+vBAzhFki3zZ2TbQ8EAutmN03cPZB4y1sm6VZ3vu+9kn1jm98z8bMF3AhwlQic4AUnicAT7hIA2pvhCj/IwyEeEnBLfN8U1wi0o41xb6eDniLxUK0JAnILgBzkBv+pMD2DLRCU70chLF9IumO+pDv0lSDgeEDGScIPfhwEHBrY+Uh6/vObC10jREd10I8OkgeE0QrXYDpI4HCKg3wDDlLfCDe4cZA/YD3rGTlF1Q3yjbGD3SLcEHvXv352i5yiCmtvO9rhHne5U+QUXK+73RuCd4R4fe8TSbvf2Q54hWzd72YvfEL63vXEK/4gjDfIHxz/+IIIXu+VN0gV8i55wmee7YdvfOYREnmBVKEMxMBHKYix+dETJPKnqIMDYjAFIEQiHFOYgOK5AQuBbP33b+eGOH4xAjdsoRErCEMjMoF7HnDe7luvAt63jvcOfCEWXthCPOIxie7Hg/lT4AH/3eUu/d//nhSwaIMsvLGPLbg/DN2fxPLDcQ9i7B0O0d86Kbb+gl6gYQSPsA/tF3/d1wi4FwTjB3bcgH+/VwPcQApwYAK94ABMMAL60H7wF3/xsAVTEARl0HZbBwf7Z36kQA/d8A5MIAFMEAsCmIHdFwZbcA/FwASkcHb7x4AjyH8RwAG/YAQS4ABZYHwEGAZuEARFYAsJeHTAp39pt3XlEAESWAc+6ACx4AbwFwZEGAN4YAsukIRCR31pdwoO2IRCQAiE4Au9IIW2UIH64AZuoA+xMA4SIAoo4HlfmHZmQHXTxw01IAJc8AoC0AxtsAFf0IMOgAZoIAt1IAp0+AWU/7dze3gKObh14iANfHACfNAMvsABq/AOG/CJdEAHdmAH1FAPj5hx5reHwPcFCJALuXACXKCJHOADLPAO7wAMTkAN0tABIDiG+feA3NAB1ICJmCgAXBAKobAHeyAN0gAMeyAEzyd1wKeKI0gJTsAFbCAAbJCNl6iMe8AHHCAOcteEVcCAwfeAcFAP/8AH28iNJ1CMzdB76tMDBnGKLvGApIABcLB5koiPp4ADzhgKHMAFx8gFAiAAvKg+sECPCbEEORF9e1gD+0cKNdABoqCMzKiMfMAFbaBHS+CQZbGHFDmGFFkFvxAKbGCQJ5ALfCAAlPBQ6jAR8sgSZtCEDyiRDf/4C+8AiGywki1ph+pDBldAEaBAk2YQkfr3D+LwBTz5jhxZg+ZmjxWRh0MwBPjnizVYBQSQjWzwii65VVVHBkUxB3iHASRYg6SQDKGgjbmwln0AcUDJEA4IB+6AAUe5fwMhDiygjd/oA+6QaEOpE6RwCh7gWz9glpwHC72QjZj4ApMWlw0RmFM5BvKwBj8wBkNQEFpwkLA4kxnnmQwBBx5glbAQenm5liewCtG4KVUHmUuBAQ3BhxI5fQVRBXt5Ai/pL3Cwm7yJdXr4ehtRdUXpdgzBhw14EDggAHwgjv6ymr35m54nlQkxlLBZEa75DzWQnaZJEB3ABSwgnVcidlX/N54G8Zy7+Q/XiRB0BwMlwYRQWRAYEAp5YDTiKZ4HcZ5Ud57kKRDguRFCWRBmcJT2KAQgWTXjaZ/qKZ75WZ1m158WIZkDkYdfB6ECsQTDyTDRmHjcIH1vR5sIIaD1qXYl4ZsCgQH6GJfu8Jc4RX19d3mLJ56c56D1CAf6OARCOQT6iJ46ahAXSkFc16JgaAb/wHXPd6AhqqAVFGhiORBpR6N90AdXcAVP2gegAAsmCp/2tJpDWnWHd5T/AKR5N35wJ32+t58FcQpU+g89AAomCgt94A5SOqXq0ANkYKU0KhB3qkdeCKAEsaHmZ5rP96NjN55VOX1itwTqYKVUCgOg/xCnT+oOJUAGfQALcPCWeThreZd3Yvd7vvcPaOl7wDcEhpqnsAAL7tADd/AAazqlUwoKMJCjiaalhjeknMp1kwgHNTmGngcDFEAGGaCqUtqoUxqlb2mXFMd1DngKeegBHjAH2TmXB0EBvEoBoNAH6tBQFDCloAlx3GAGQ+AB7jAGY+AB0wet0QoDZECtUWqhV0AG+CCZmclwXxeu4QoDHrCbp4ABfaCPbxmTA5EBAEsGJZABFtoDGUAG6gCwGfAPUTcQPUABBTEEsLCk7jqrG1V17HANZAADY8AO7ECtcAALV5CfV6CiAkEGKCutjmqneVqdC7ujeKoRf5kBJVCeVf9TA+gJB98arqJ6fpuXdhjgqv+QrhsLA3FaqjQqpARBofxZEz3AngSRCANCATI6hqdQlX96k2lHpUsAAzBgoR95BWyKqw0RrwRhtjNxBbC5rUVRlAwZEhJptXAwByNIkVoLB1fAnuw5BPu6m0rbEG9JFzjbe0zbEoW7Er9HliR4CnCgnTY6EFj3tyrhDku6E3sqq+ORr6J6CuqgDhhAAbBAClKbEbCprAYBtRRRnUUBsRmxpy2huhXyllRXEDibGjJaEvqKEFhXs0KRARAbuASRnZ5KE3y7Eay7E5zrr0HRqALRoxGqE8ALnCIBuwZRCyyBDwSBD9SrEcdbuUwruaq7Ab4kIY+JwLYgAbsvK5P/+g9DGbK2YbLq6xK1i530e7JS+Z5DWhCjSxAzWaCPB7v4+yeYS3qVN7+uNxH7axABfMAMbLsNfHcPHMEqMcASXMEWfMEYvBKoC3Him8E5MQcTYcD3RsEUYb4GQcIePGIijBAJvBPba1oL3BkonMKutsI07BJ9MMMMzHWui6U3/MNATLsVnJ4VjLnOS8MxHMRKbMH+S1stvMRQHMFJPHo9bME6HMVYXHiDSVQBAQAh+QQFBAD/ACwAAAAArQDwAAAI/wD/CRxIsKDBgwgTKlzI8KAYMSDENJxIsaLFixgzaqxYQYwxiRtDihxJsqRGMedytDPJsqXLlxgrpEwDs6bNmy7TVFjDC6fPn0ApiqmAxUPQozhRIS1YYd0PGkujWrSxkKoNkCCn/su6VWk7MUqVJnR2Ll8SqWhZDuVaweS5f2/hMj23hlzbgXfTIqU6seNaglwlco2J95/MtnHhngtxiWBevZAVZu3YVnDhkDILnnssU08rgisjH71l8W7HrYZBni7Z9m5imeeeKRD4drDomyEuWqZ82bBA2yI3064Axp/v1beTIwz80LHvka3xEveXGbXy6wb9Pv/NmeTrc2kc4f8Fjr3kGpN5BUdfTf5i67aOQlsvTx/10Pk2K8BfuVki6frlPWabHgk9xlFbb2gzkER8AVhee/kIlNtAEGykXwWOoBOXfw52CEGFAiHh0oWO9CQQTR261N5NIooYk37+QPVbii+hSOOFxsgxUBor0jjReQXxGFI6Gynhnn45LugjTDaGhMWOhDF0YT4/LOnSD02a9Ex++q0hT0H/WSmSkEIeBWJpXTbWm5giZcVXj0qadARTCF3oGZsvSUTTnjaBsZCBMwp04TPGxYknkxNFOCJ+guoHQaGBHorRhHqKUSZgNZ3pEFMSXQiGIyC1k6WkFll6omUL0gSnRlsuV1CnQ1X/cAuoUJKq0aWmjjoYnH5StI1BlgXWURo3YDWqrULxuRWPNDV47D+KHvQMgQPNmY6mC93H3YUSOYKiqcha1CuwVIFr6E2q4fcQguj89my4CpWrKrOjXmrQrxS9m52g1vFWol9p6AtvtAahmGWzJzL6z5wJpaPHhCGpN9QbNKwVJrwVIWzjxqteZORE6fIW410CY7zpt/+oemrKLB80rkEXa5Rec9tEIVjJJrva8nWUSWTMMQPFnHPEC7X600MS5SBPZTgPXbCzB2GbEcMZIf2Plx07jRGRFQld0B0UCtXcGjkorLVAQNrUdNXNhfDZ2TBhAXFBL/8jNUFxsC2RHpDC/71R3QqlbZAUajVHKEFr+73QGk8i1LhCBDOkK9JiQCCeQA0qTlHdkQ8kOLZz//PxP8ssBDjlD32aruZgJrpwQi6SRC2wqItxyxs2XMg6QVi8ezdC+eA70uOvCkY5sbk7U0Hmu1/U+UCjR53Qr4L/A3HAW9Wexhu8RNc81RUdAf5BUhC/EOGiC38Qj7Vbyv0/yjPf/ELjYxT7QGBPBMZ/qAdMMVyAmt9t1PeP/X3rIbdIgwVocCH5CZAgobOIEvKXEPQRxIIG0QMYhIS0W9zCAsdAhX4eaBECYuQZW6IgQ6SwjTU8I4GWEgNftvEDG6DCgYrjWsJ6lbb7ZQSDDSndQP9YeIQXss9SNkDCJTxIwoSYzyJAFEj0BiJEhihBCUUMmKUCdoQceBBwJDTaT6QwxYNcMR96gKEN0pAPEPyDiU3EyASDooRfPUOL/8BCK6jiteYJzEiEmyNCBAk9aOVxImX8xx3qiAUICCkEjrCBJOP4RpypUCNgVOQ/ogg9LGJhg2LQgyMS+I8haK56tRqIDzVpk0QS5IrbyMcd05COUcKRkqokiSs1ssg65mODYHjDLSaJy4REz0j5u+QrVchJj13xCHqgiTCHGcc09JGVBVFCM2tCxite7Y3cI41Rmmij+imTIrtEyDaHuMgjQOB2vKBmE695Qcj0soj/oJg4i2n/EgtG0Uj0NOYzBfK/gJLQhA0558fAlk6BnFOKdWTYG7Z0i0xq7prqm2JDCxmS0W0DCXPaEgjfyE+E/GqjFVFmBI0poi3RUCAGLakiOWlBlGbkowMxxpdkelP8bfQO63ToQbaxjTmRJh9qkmn9DvJQ/IWEcFH8aLTyUTaZPjEjNjWmSe+nR56Sb4qBvMgiG0LGsRakqBDsm1cVIgUKZrUhZVQhwUS51osgFJsMsWj0jhCCcT3jcnUdSVMJogcihU6ZjbQRBN4Q2HutkJmuu9rzCEtKgQQzppQk2F3Zmqg5AdIgW8IeTLmXuMYmZLBjPU9Gp5jAMN3udyaDrUs2O5C8/0mxWrcVnUDwRdGKhukNsj3bZDOyStqqD19IQMKvCBgtDzqXNP8LrtOG2xLlFvK4RMXXcgkCgf0917lvAFoTLdqQcQGJuiFK3z+EZ6Q6LuS7t1CCeHe3VJJMaKUKIep6/7HKoL3xuzotbWDBwDUCyY0g4/uY+PKRD8YlxLukcS4SdmrakMwuvf2VGmn8tGHnvvEIlxBwhREyu6sepKIwhTBJoVU2HcZRaM/d3Jj+A0caX2wNb3vxf5l4ywcPhLwUqSyYeGzNoIVArQ8UGhiWXMAlM5luBawR4lJGyv/QNY5+6pWTo9wQzG6kyDBtrUD0wNgRm87LG/HwQJ7xBiA/sP9xaUPlQEz8EiwQLwRlNjNG6tuQ+jHYIBbQ80H6a5P6WUC6gj4In/ccuUMn2iCEfskRGu3iR19k0X2OnDHGYOmodE6WnV7KE6kUaqSE4MLQwq/mxBgUVCvkwulgtZ1LDRNWh60gP6gSLgFn61vbjSGVLm9CulsQPVSV1j8BnB7ciOxkg5bZzb7Jh+oWAmNE2ydS00Ogr22TZ0gtHdvmdk16HW5xv+RDBXmGBXptbpKA0drtfgkYpAbveLcE3QUxRrDtLZK7QZPfLOk1qQFekrutQdcEH4m3DXLghI9ED1LDgpwT7WqEcHojpx6zQMbAjj+ouuIZZAjCS70MIhjkAVb/cPhI+MEPgywDHCoXCcsNogGYx3wjMy9IzW++kQc84CAp53lGTnGKg3wDDkLHyCm4YZBT/KHoSbfI0g/yB6RHvSLcYLpBnn51rGu9IOqwetcbkvWDAEHsY19I2Q2yBFiknexfJ8gS+vB2hqy9IFdgRd3VHveB9AEUe1fI3QkCC2gEPiGDHwgsgHB4hEydIKeoAiz+UIUqNL4ggy+DLILgAGFMYQrB4AHUbz56hZBC66dIhgOy4AYvdCEejQhHOKZQeZWPHu0EybruuXGKepDADfuIRzwmQfxGZGL2xOh70nmv+9NzIw+/yIIXhN8I4hf/+PcgRsIxIPjd1yDryVgF/wkm8Ih97GMLYbB+GGI/hSBYPuo1IIXzueH8crzDAQ4YQevRb/1JwL79JBB1S8cN8bd7cNANbcAETDAOseAF/Kd+WzAFxcAEUVcFzLd73CAChMABv2AEErB6brAF/TcJ+xADRWAL73dzvBd59Kd7NUAPEWACvWAERmALIJh+k7B++nCCElB6Kpd1cDCAK1gF9EAIG7gBdVCD+ReCW7APWeAAtiABolAGQpd1A3h6Fph6XHAGbOALvfAFBFAHTJB/I4AGTCCFKEAHKRhzWZeF88cNGLAHfHACfNAMHLAK77ABYEgA9fAFdEAHdrABypdwRLeCK7h0p7ABwJALuXACXP/QDL5whyzwDpToBE4ADCKwfBhIgDXwfR1ABycQio7IBRwQCoggDdIADKqICNwndKTwfd/HDYnQid9XBVrgBHwgALrIBgIQCiewB3vQiFxAD1HXfDVwhZx4Cl/wD1zABq+gi3MYis2YB13nfHMwBHDgfaTQewLBBVwgAFzAB98oAEIwiPG2hgNxjHAAB9jIDWZggfO3AU6AitKwB4jAB+KYDAKEAT4YFKRgEFlnBtg4BENQiLTYAaIQjvgYiviIe05zBQYBeEvhkALhjnBwjQQ5BGYQf6RQBQSACLooAI3IB22AjlqjDgpBAf/QijfRj+nIexoJBxgwBHNQdslgByH/OZKusDsqaXdScXrHaAZmUJPf94/iQAc5SYcQuXfyJ4ScmAj/wA1aEArfGIqhwJKaAws9iR3OdwoCiQEECJX/IA4soIuN2AYkRHfXQYvcMATu4A5D8HVVsAG6SIeUcHjfdwpuOQZj4A5opwW5SIcdQElqqRFmsBHjBJB76Q58mZj/UAV7wAUngAiFGUdLeRFX4HYtMQQe4A6d6QGOGZU4IAAnsAqSso4DgXSqKRAuCROVSRKISID9CAv4iJKnuY4YoJqo+Q9Q15ovYY4YMX/xZxBVwAJ8IA624oPriJqr6ZC+ORDPuRDRCXe6hxCUwALAmSJER3S8WXSRJxBidwrL/7md3Ql5CXGZQXGMr4gQVYAD4fJ120l06Ih23LmapQd1JmkRFEkRp3d6CMF7JmOS8Wl5+Dl6kSeeuRmE22l1ULcEv2kQuImVmAcv5gigrOmdVcCdlqd88Rmf7PgPEMl9aJedDfGhEOkOAuEO6FkQh6k5qDcQu4eIVgecRceSoHAFN8qbFbmj+0kQMjkEfeAOFAADMEABFLAESwADSyCRBvGaD5SCTrl7ByGTAjEEGAAKGUABfXCYZuCVLdp3LVqlsNAHV1CmSFqkRDqkS8qk4CmhcRSmmOeCMGpxMPAP7ACeVjgQZgAHe+oOfTCmfRCoVyCoOEqkZEAGQ3qjpiQQe/8KNyTaEO+3ibrnm4DHplb4oxigmXM3qIG6qWZKpH7aB7spaFrHdGv3ff/wjywqEGVKAWAJhNgIB5r5DxnwD4FKpnMnqCp6q7nZbMNpgVGpezJJgFFJCnDQB/Snl4OaqQRRq7baBxTAqVcQqoGKAb16bV/nn/9QA6madZ0Ik6BQAj0AA076D1pKprfKqbz6D3BqbtxaA4lAgM5nBkEKChSQAeR6EO5ArtJ6q3+6m+3qri14em75lgb7p2SAd2VKBoPKqbCAjQHbbv9YiwTIDUFqsO4ACn46poAHrQ8QrWSgpKDwp7HKbWqJohDKm7wXqBlLBuNqpKAQsoHqsv/QAyX/cA0l0An8MK5LUKsOOhB1OgR1KhCdUKTI1punt471CgpMq7FXkKB8inQYEKigAKTlyq4KUZhsCqIC0QMFMZ1W4qYZQQrxegqdybQHG7XieZhSmxBX6hMZsLXcmiJL8KgW8X0Fq7F+KqR9QAZ8Gp2mNKsDIbYvsaiQAZHOChRzSwZLkLBXerV6ahCC+w/ukLApuhRbiROQGxQ9IJGHCbYRaxBwurU+oXVwwKRg2xArihRLQLgX4ZCkC3mrayWp2xLfQBCqih1zcBRMKpbmiQ9L0QOImhaTexEZYLlH8XWbaxJLgLIoGy65qxB+4BLXQBAlwDqxm5ov0Qe1WgPM6hLqtnAH18uqB9GKDlqYPZABz3soocsSxzqlAgEKxeu7BdG9BuG6See12us09DsS+Ft3PXp5AjzABCwmdlvACEwRtZvAh3fADPzAGzG0l5e9EFzB/zkRDix0hrsQc2vB/NbBsNkQCxxHIJwcI+zBCVzCKFzAdhvAjdW/MJGfxLnCNFwQxdt4/ytoKuwTVbDDNVwQfQDDPyzAPry8gde/3HrCdTe7Q9zEzRO9HqzETjzFe5fBdZd4uBQQACH5BAUEAP8ALAAAAACtAPAAAAj/AP8JHEiwoMGDCBMqXMgQYYVzOWw0nEixosWLGDNqrFihQgheG0OKHEmyZMhzY2iYXMmypcuM58Ace0mzpk2XYsDIu8mzp8+K59KA+Em0qFFnqFoZXZpQokExCqH+c+o0qsCqC1FV+Ld1obMKjqAwHTtSas2tXbmmFXjunD90A8+RXWqW48IKdTHKFYj23Fq+54yp/Ld3btE0FcVsVcyVL2OTawsXJnwunxy2ho0iTizQ7N+VcuVu3Su67Rp5ozMTxVISqlTXnzWKJviwrR6lbVXrbvgZL0+/Mf1xnby75GaTiusm75q8M8nCHSukcUS5uPW7BdE2XlyytBhH7Rpf/x+f0Pe/vC2jO0KX+zj597H/hUiInuNDCyofvt+vMMSalx0hcVl8/In0DEvpGLQNTQ+dJl6BEPLUUQit+BVhS/WJpAdB8zGkh3sTdQSBcB1dGBJrBWVYEQQNoQhZBbdQR6CJGiGm4k83GtTRd+HR+BKIGiWI0YH2/bOejyU5lYYYQN4kZEYlOjIYkiwhthlWCDW5kmsObWXMZVQaN1COBm2I4XblbbXGDw+GORKWZNIkxpx41VdiCJe4SZKVBV1pERgpCqSlQ2im5VlHz/hTop4Z2XjeP5tJNWhCk2Lk2WtqVQCGP48x2uhCiGFZ6T8sasQdQVB1hZd01MXp6UQ2LP85JkFVJfjfQLcQlE6HBJX6jxT/LHgQWsvNmul36Mz46kG5HrRZGk65ypJ5zqnKmCO8SLvsrFAdx+RrSw6qBEMuUjQnY9YOtOOXyi57K6W0zimrQvn8Y6ZBLN5rV7UpbpVPEtpuexWkj35LULjdkiQsQ2v5ViwWlwQsMIiSQsqkDZjiWxOXqG6lhwISCywoqhY/uhCRG8XJMWNgOBKyyEHSNWeMWMJc0pP/4FzUY0fabGlCKJM0rr0ZzSkQtj6XpEfQCzVb40RG/+MPmEkL9G5DTgvEK0WAJrTMrylLhUQSVWvk60JYsKazQHf8o8QdbyMn1Rp5lk0SFu9eLR9Deof/FHUICtRcNjsX1ZvQuDqXe1GlUT9Dnd0GjUpQvUe8pHc6XdN3Lhg3QF4Q4QmtPXlB4w7t07lMvpG15xYZnlDboVukr+bnvgES666vBPtEXy8k+pioO5I56watfhGwCpleFupiGDMG8QkZX3lFyBM0fEPK035uPs9DbxESDcGevUG7D9T7QmYxLwYWO3mvZd8mjf+6Erl3pv4zOXh/EARMT79R+RcBIMHUBwZhGE9//4Df8QRYkOpdZE4YO1eMrgc5p0nOIgsziPwm8qxvyUt4CJyI8hi4EgcihHk2ACECD0i+X23wH3ATCbBIOBCEhcsYv1sW02pIsIJkcCAmFMgL/xHCwhaC6lz/4F4IFaRBjYwLfIcrWhrCFYL2LVEg/osiT2hoMSalYQz5cx+HDkLDITqQhj8EIkOmGK50GEN/RRRiSGAXRIJwUSEIE8gbr8gS5LVtaGmsERsRY4w4Vu2CA7mjHSmiSIJAMVz/uAUIKMhHhAyRbYnMZLCMw6c15LBsWRPWCxv5OoFQ8iB1rKGVPIAFNlXyH1BUSCBdUscNTZFg6bAi5BT3kvGNb3ayPNhmPACBML4yef9jZEJQdEtT7vGYpbRkQ6pnSIUAqpkCMSA0N3LJPgkklhTB5j+eGcL/HGGWyiSjSLIoTmOcsmpnQ4gJ4wC2aV6km10TZw484P89MKwuH/kAXxbtmD3k0TOGGOEi+O6VhqytoXvbvOdF4khDcYbAlZ7bYUHqhYRzTkQK5esmMh0ZOffowZhVG2j8MKLAhrBxIOkYSkT/IyxwaiSVDFndSwWSDgtE9Ekq1Ywqh+dOmL2zJd3EKRPBx6JnqZIgOIRcUDWCzoOIdJPbgOItBvnSW3bNGPEE5U0WVlWCCGsba3gGGAbZw0i6R4kRZUlVs3qEI6QVUlq6RdYuWrb6GUYJC0NCPrCwNLxGT6+l8k9cc3qQ+fByIGlkzYb8udVbHlCvBHmGTHdpk7AOZHpY2FokedhQXBVEr05zY9JEW5CjaiRrB9oQa6Nn2uH/oZZUAyGnyB5bTYsY0mldu55ODQKoXOk1c2AAK/GM61pmmXYkzbIgwYw7WuPeYniTDOF1qxtJ1BoSUM11qWkbWlqn3XZyEK1gdwWCWesFFwzgBa8pXyJdPukVRK1c7GGPmqvwTrS9WlsA9PJmNYG4yK8GbulGHnsQPegsHSjVL0tUiuAGF0S1EibIQG3KE7UWRLcInGpIplrhiUDgehbwrH5FbJASbyQd8VRuhjEiYhYzBALxhOuMDQPfgmAhvTseC44Lwtcgz+UZTMOfkecyZF1tdslL6bGufAq5e6kYIUTy7z80ahEuN5kgVIbyUr6c20+KuSYnNogxgHlmnhS2/yBranNRnhHWIsvZJ/wzyA8UfGeX7FCzfcYznS8M4kDTxLNhNrRNKAiBRCv60GE1BpcfbZJBbxSjlPbzDvOb6ZeQWWt87vRGPp2zJ4vaJG+eckRBZxAgK4TNGtIDMB2NkO65ukyn/scyiHAQcDwg1yvhBz96zWtgl0TYvSalsRuCbIMs49fLJgm0C3KNa0SbJHA4hUFgIeBrh4QbVeCGQU7RbW9v5BTiLsgp/mDukIT7IH/Qdrszwg1SHGQBcJg3vdNdEHzrGyP1PsgSYPHvi3CD3wS5AisKbpGDHwQW0GB4RRxOkFNUIRnfGAExqlAFeUscIRT/xynEIYsgjEAY4f9I+RR4UIWPIwTdArk4E7LghS0EIgzxaITKW+7ygRy83qQ4hQjqoI99xCMeYZjEJMLQiEyE4x7E6Pk/wH0KUnCjBsnoxQiKHo8tJF3pTE95EHjO8J//vOOrqMcIYvGIfezj62B3egzQYO9Oe3wh9f55DWrADRH4ggAOcEAsvGB0pRs+Hg2IQRHI3ud8W4Tv4L46uEmxi2ZsgAm2cEAW9uF1wy/dDUEoQhkUTfCGHxzdpNg7N3zRjTYYwQiZz4Ib4uH5eNyjGLaQRcF/Tgqr/9wXEfDFBl6f+Vi4IQzIb4QbijEOF/zi36fPu/R9QAgTcKAXr2eCA0YgezdkAQ22cIH/KLTw797rPfU1IIUrBCAALnCgDXb4AgGMwAQmkMAILkABHehAfn3zPfXSl3rJIA0nkAuh4H4csArv0Asb0IB2YAdOAAzisGx353O+B3n1VgOnQAe5kAsIcAJc0AwcwAGIwALSIA3AEIHvgHDmVnVBZ3VV0HtWpwXUwAc2yAdcwAWhsAc8eILSwAfJsHsHF27ol35WVw9OwAVssITtxwc8uAd8IACuUIHtFn0/dwroxg1wUA/AEApMKAB8cAI4yAblwILzdnCQx3eQh4VC9w/SsAehEIcH2H79V3ZX53tDeIdHSA178IZxGIZ8MIEfl3ekEG4Hh369VwaisAdc0H4n//CIoUCF5Sd55sd3iaCGv0AHAsAGAvCIJ9ALomaGE2GEkHeJ6Xd1ZYACUdiJj0gJVeN4EHKKVpd+l9h7NfAL0sB+ntgBPnMF/0APsMgf5meLpxhw4mAH7BeGoRCMlMZ4BzEHGIAQe5cItsgNZmAGA1EPoQCGJ8ACougm9AAKYaJ3fHcK1zgQ4pCLYbgBNQAzZFARfbAbiZCBqmeOA2EGG8CNIvBKpZcZe1cDlxhyAtEHB3gCgtiLzFggVkeNP1cQGNALXHACkggzE0kepDCPAGmGycAH3gghCVmRCQGS1pEIDGkGQ2AQ3PAOOFAgcNCSLtmS/5BtA2FxIqduVLJ3c/8wBJhGEFoQhPyBhc6Yby8Jk9qWb1RIk6ewBAVyCkMwBjvpc85IHmwok//QcQeRbS55Ci2pbVxZkwQRlaqBgQnRjvwhimzYlV05kwJxllsplEIpb8EIlgWRkCIhbukmbrX4KpIIc6eHhQ35bnN5lloJCkuQbVhok1PXEnVndllYb6b4ct+IJPJ2dw7XlWYpEOIYk4JZk1wJcw4JcNyAhRjQkqOZlYl5dXZzmCLnmVN3cGZgmIyZcOOmlld4esHoeLAoimaAAbBwBe5wBcDZB30AC7CAAcbplzYTmQpxlw35c7v5D/xklAKBcB5njnDAm/8ACkNgnDEZjM+JmaAAAxT/IJ4wQJ5LAAqgIJzGOZrYSBB0CT0sKG6weAXCGY/pVncDMQfi1p4DcZIE0ZvuEKDhOZ5kQAYUcKDjOZ4wcJ70OZwwORBwwJ8RhZtw0AfqcAUYwJWhOQcCQZYQ6p4viQG+GZ7/QAECkaAKCgruUJ/1uZ2B9jyuZAbmN53/gI3YCAsu+ZotuZvxaBBLAAP02aAsegWw4J93xismOhDtyHcxWZqkqaMRWpw9KpssWqXqCYt7Z2h9oJS9RxDXeI19kJ5fWqH9mJkDaaXCWZwtOQT5ZnV9Zm/t2I8QCqVwsAR9EKEVyp0Ggaaw0Aej+Q/+iYUeKmrugAHXaJ3XCQvX6JJy/zqQ9EmcOJqopecOciahC9ED7oCnEbqovPmar7md2FmfxcmesMCg84ajfdAD6oCjUHqn17mobhmhpTmQ/8aqxmkGsNADqLqdQ6Cj7WmpL9oQvmgQ7mCixYmeW9oDPUAGPbAMBUoGJaAOSSoQZBCNSaoO1jYQ0QhlPTAQUzoRv/qa1NqbXkoRw/oP57pR/1BugWYGp4Ch2HmP22oT6foPMFAgPaoOHkcBIlkSV7AE9aoQ0Tiv/ckTlPoPBMtHihoSw/qtN4GfKCln81qsTHGuyjkRJZCd73kT70gBjaoRwLoQCbmxN6GUDUGyP2FjGPGxJdGvK1EFSklwfmAQLZmxRf+RASYasD6RsBjRA9PKE+8ocpVwE3dnpsXBoSMBByz7D4ngEtP2D51QEib7Hve6FE3rsOf2D/34ABngrVc5EN06EBnQAzrrI1hrEukGC02LEBhKEE07qAiLATWQsWvro/pmlHX7D+qQEBe7REPQt1IXuAcxj4LLEn7Qt2dbuA3Bs4rbuIDbuDXxuNA3b3ALuSBbE0YqZ3lruXybGQcrZkg7FyjLuQNBCiHbc4kbsUu2uaSbEazLE6PburI7uyBHuwihtBBru95WuUvhsrrLR7z7Hoz7u0aWuz1RdQvhu8Q7u2VruQnZvJA7pcarP8G7H0a7vNgbZNPbuGC5vbQrudkIG76C670hFBAAIfkEBQQA/wAsAAAAAK8A7wAACP8A/wkcSLCgwYMIEypcyFBhhR+8GkqcSLGixYsYM148ly6Kxo8gQ4ocGfKcjUskU6pcyVLjOTEgKrScSbNmSzHnQIixybOnz4o4c9j4SdSiDVQUhxb9J5OgM2c/aCydOnHnUDE2dg5UuhPrQK0IlUoUIwYpUoPO/jlr+jQESqpwRTYlWAFsynNNm+IVeA6CAoFz4y4VW1WMzLpNd8o0HLLCOYKPHQ98fC6No3aCM1Nk/A8sZ7suB+b995gp5Ar+tGmmeitjYoGM6448LPrw3HPnjEldzbuhVsWwTQf+SNk0X+Hn8pHrzZwhaILPVTp2fE5Pq+Yso4PULpop8MZMS+P/PQfG33Ds6L9yDq7VNsjipKeLuZy+fkHZS/H6Q2e//++iFThmTBQVtNZffecJhEVNeK0hz4EtpcMdRs8IBIZPAT7zF4QspZHSgv9UqBASR8xWoD8TcqjiQEhAh1GA8/G34kdrHETYRekQBGJBIYTAUoD/+LPbjCTt5CGN/9QYnE0BVpDDMUSqpNWNE63RIkZrKPEPEnq8WAEWORwZZUgepiGGmBwGCIE/Y5LElYsLpbhdggYFaFmbIXXVWRpUakYnUzI5YiCeGR3Z1ZkCoQlgbQ7J5E9EhF7Ezp5fCUSYohZhStCFCMlGFqP3yZTPGJFqpCellWqaEGgQLNRlpwkF/9ZkCA+WmhGiiKYaXJ+b9noQBCIq9F1BYNlWARjX2XqRmFqZuaRYp/6TD0FoBrulQXf8o2WdhnWLX2ydeVdBGv4MqmxVBp3prEGqirTjkgh1C+g/jnB6rkRplMmes4TJSeZBduWlGGPGeHCvRPb+d6a61C5k7T/O5gjSebEBiQWpB0tkg5jO5krQxmSta5Nd68HGmB4pZIxRvld9lW+iEC/aXVcyeQCCyiOJ3FK7sHorEAjm4nyRxxgFndJhn+YAqdANbTxROq1OJetOIWDMNL4WPeNjRiFIfNFiO6VT69XpRT30TmDcTDZFir6K0NYw//TpLcasbZHXDZlNkBT/ZP+r7dsfkTVU3XZPZHRB0/4D4rsDbUtTyEkaXHhFayiZ0DYN+f0P3wsdHq9WekA5eUUlJk5Tlw/HqRUEY4/+0RGYa14Q3hPBPZZWtwDtOukqtWj6rUoB7e/uVVqU7e8D6R2ngSDYuzvPGpXYt0Kc32rgGlYT77y0V04ku0CeI+R4RU7/o8cPxDckPUPj+ySGgRConb5Abl8kxfcE1c/QHVJg7puBaZvfP8Cgv+6JpH0jscGgjBE+ARoPgSAxl13ScAsD5WB7VxNTAzHSPvxpy4MJMdCZCFNBBWXPgfXhWAnN17qMWW4gZWpg9RYyQ4FoznYi0ZMCASi/tYUPgjTREgj/G7JCujENeQkxIEiGOBAQOq6GurrFkeiGwdEp0SBKYGJKoBjCQa2hinbTn0DGl61tSQGI0xsIF8cokhX+IwSisxsFZ4JGgtSxiQnxkBQHIrbRzXElflsjB0N4JDAQDoUJESQWsdWSIh4yfXfMCBoVGaeB7PFnyrOiQPxXkUhua4MGoeQA7bWGTLqOkxBKg73Oh0g2Yi6SB8GfFgs1qHTkgHiMs2NBtDjLhnRwIC+EobkeibMjBFMjWjJj5iyEECmI8iDOI+a91vcRx6GyaJts3N4IQk2DmCsHkpvchRaEhO5dUyDPPAgs75dEhbjxYq08CN+Y6LhlqHGZ87TIJf/R/8f0HTOUieQfQvw2xGT+rSCYs53zwGCvADoQiTQsCDs/cgdYWsh5wlgb7RByhHJKRKAKgWDUqNnLuDGUIMbYaDwlksU02uSkAwGBGEd3C5VaZKIEKanhBAIBvWEBfVebqUHMBtGGpJMhpvyHudyoh1uu1CDdnEgcCmLRuBHEXDAdoDSfKhCPYvGcbVQIBOxlRLKB8SdVhVm+XrYp54HApuealEqiyhCwmq6EZVqrXttKkDUA9WDUBCVR6AoxvRrWQ5zqaf4WwFWEnNVyV7qSRQ2kr8MSZKwEsWXhznoRwV6RIXktLDSdBwELMK0EllRqSziLkNCqVYpshWZBTGs31v+yxEBGOxLHhImmQd0iq/9IaeFaY9uaKKo1grWkueBZW/BdSLDIBZ9qIzhd1bZGUwt1Xgj+KbQKcsq3uC3iVY17yfIWBAx6S8dWV3qh9jLUvQMprkZIu731niuYuaTIgvJ7Ee42BLjBlW9jKVLUiwD4rU/9LG+2F4K/anJEEynwQAibEeA+w6nTTImCqYJZPtp3wIIB8IdBDBcRw5XEHN7eqFDcGwCHgL+2EqpNUkcSAOuhhywWjGILMmJlYTCpl2UJkCeSOgucGGdHrs+OB2IMGud4KmB42E+frJkoF0QPjKVyiLenhx5r2SYd5iNtv5xigwiXzFNZckydjGaeZLL/wW1eyjMyeeM4L0XN/PSynVUCrNlZYMh7XgmegyvjQK9kzgbJh4MNTRMAvzHLjK5Jn6+MYxKHoNAkkbEY9ZDR/NGPNyec3zKIYBArRJon/OCHQcCh01NnJNUGWcYDXE0TWBdkGaamdUseMOuC4CPXul5JFU5hkFP8gdjBVgk3uHGQP8Ah2cpmtkHUQQtoR9sgV7iCtVOybINgABrbJgkppD0QbmDgG8QgRhWqEO6PjLvcZXBAEIQRjHBMYQoTqAK5202Rbv+jCslwgD72QYsVxKMRmbA3D5DN74l0+xSUYII+thCPMEzi4vFI+BRGwPCGK4Qb4142JeqRBS9QPB4X/8e4xklACo8nZNncqMGyYYEIWcRi4PvYQsovjvApBIHdLjcIzGPOjSrsYhVMcAAa9OGFiu88DFsIRxBIEPSCLDvkyz4FMxBhBCaMYwRe2AfKdx6PKRRjHB0POsivrm84EMIXX2CCLcYRCzfsw+IXh3oM8CCBMsQZ6Bq5+tpB3gFCdKMNdWCCEb6uj0ZYHOr6KIItXCAOMj+bIGnvNylqgPUaYOAVhGhGGwjQdSagoe5ucEMWHGALUaCg8lX/BzdOAfPNk6IKoXgFF7iwig18wQVdV7oDjOACUdCBGplnMQZEIvNxh5zzp+jFCaYfCg5wYBXvsIPvN0AHO9jBCXbYt//Hm1+FkJNi3MmgRi7WfwIuWB8Rq2DBO4ABDCcAQwSx/8f5l52Iq59i2HQADHwwgHzABaEQCnuQgNIADLmACMnXZi1XEZw3bhPofKSQDHawBwLABhwoAHxwAgm4B3wgAMmAZsM2EjXAeSm4guXHDcngBBrYgQZ4AiPIBq6ga5c3ERO4bCtIdKQgDhsgDXsQClzAB0QoAB7YAflHEENngSp4ezjgBNIghKEwgNOXg7Qmfgshc1xIgU+YCKcgCk7AB6/ggdO3Bw+ods7Hg4lwfhOYDChwAq/ABlwwfe8QgUtYbkNHeyDnfFUgCtIgALo3fRtgbXjYb0PHgzDXAXRAhgL/MH34l4cGwXkxlwgrKHOzRwC5MIfTp4SSWBCJYIk1EIr9d34CIQ7UwAav8IFY+IkCoYIg139tKBDcQAC5xwe5AHhjom3/sHxpaBNaCBKlqIibNxBlIA2r+A6/OCNXsATK8nykmAgDQQpaIABcUIg444w9sYxmkBHPRwqWSBBVoIGUECnamDExt3/gWBCUwAUlGCnqMBGt2B9zkI7FWBBVgAiwNzm8CCFDUI/haBCUMI+C0Yo5uIz/AAp9cDBwYAbpeBAEWZBwMJEUKRCXBweAR2y0l3YROSa0Z4oGEU7pUZFwcAolOZECoZEpiWxXgIUI2Y3p0YbSeBAwyRyncJM4/5mSBWGS/0CRN/kPJvmToAAKP0lsNTkQ/1cQC7kU4mcGNfAPTyl7M8khP5mSw4aTOVl0aaeSE4kBFAAKy1eSWMlwDLd8/9CP/zYTyzYHR/kPQ3B1LTeKCOFv6AF0DCdtzLaRNzl7QMdsgKeNJQmUPRmUWMls3WiSfbCVAnGIGpGCs9eVGNAH2YYBYhlz5xKMsid7e7iRKUkBmcduyJaXOMkNcLAEfYABy+eLMGd1mSkRT2mSqAkHqDmbGAALfQALcNBtWlgDCLki4sduDrmH2aZvdFlsdlmSyzcElNmQJTl7nCl776aLzLZ50kiRsUmbtNkHfaCcKDmJKjJ7waiFuv9Ii+T5DwvZnEOXmcxWnC9Hi1mnkempmXxIbNhZm7QJC/ipnbfZnUwoQKDgDv1JnrCof9wAk8/WlghBbBM5BEMACw2KnwUhm/apnxTqoLRXEFG5Ui0XgYDHDWxpBhhgmsv5D2aAoAORbVfgDimaoqBwjgRBoTB6m5R5oQORgisFCwfRcmZwCq9pnrx4eWawoEv5D+5QpEX6n0f6DzBwEBR6BRSKmjvqkDWKmYVjoqAwETU5j5KZoipapFw6lC56opKpnba5n/42B4JJpVQGB2hJom4qm1tqpNm2nbbJpPqJn5RpmaYYaow2BAWBAUFKmZLpAcsZqLVpEBTanNKYdQL/waeG1qaAGqSy2ZAlepMliprKKRD4aZtvSZrL1pFaNqQJcaUCYQa4eQqBWqk32ZCoiqqS2pNn6Q6oyaMuh4VRyqquGqSnMAc42Y1XcKUt6opAGaQ7mqvFuqPcAAolQAYAGntkQAEGgaMwuavHuqNXAKjCKhAYoA7Lh6M5uHyHGXQ4OhAZ4IxkoKTayIugcK7/EI9y1QkMwa4JwZgDFo89Oa4SYaICIaoGAaoKQaoZ0Aly5abngq8F0aY9wa+wsAT6qhKkuiJwgK9qmhIwwK8MYbDa6q8j0a2r8bDl9hNLOhB9oLEG4acD0az/AK09kaE/YbE/EZj7ShMme5ZUYZY6/0koPfAPS2CzbmkRJIsQLjsVKisRvTkjP4sRaOoTyBa0KYmxLMGfmpqzVKYOUusT5AYDKHsuGcq0tcBt/4APBAEHdwC2DtSwIFG1TpsRcKAGBZGzqDUQrYiagimy/1C1vdgmEVu0ITGVnokQTzmVmjoQS8CyBUGqHqsQ42ln8/itNytAE5u22Rq5DEGvBUG52Wq5kpu5mru5nOs6CNm1nKu3/Ja0nVu6cJG1C+GojAa4phsXRxt0M9u6IMGzgca6H2G7sksQhkC47Zm7vnsRfvC7wmttuLsSEzu8CFG884O5yGsQyksTr8tivLuy0wu3rVS9miG6zbu9TNu6oBC9kharvds7vumDva1rvq3LvOSbueqbPgEBACH5BAUEAP8ALAAAAACxAO8AAAj/AP8JHEiwoMGDCBMqXMhwYYUxNBpKnEixosWLGDNmrHAricaPIEOKHDnynBgQJFOqXMkS5LkKIMS0nEmzZs0KWHjZ3MmzJ8YKHo75HHoRFVGSztLkWHe06UQbA6EKlCoGqtR/Mv9dNZh1YNWqDCscFCuWoDNU/to5XSuygsy3BLuuPEeQrthz5/yho8uWrVyJYsX8JVi2ZN2DePNp6tt3a0OycL2SLGzwLl+BeJ+1osyYaJqMXcUEtkn3ctlzt9J2Xg1YoFuBMiuUHayR7D++ZHG/1Mu690TOoefedj0QrzE5vlt+bjn6n23YWEle1l0hRI7k2BuGdvs68seyFS7f/64Axl/28wVnc+YsvLgYR7fQyyeuUM9M3BWMRZzPH2GIfDTdVcEaQvW30jMGOlTBM9cliN4aAqWz0DZIpCRbGuY5OF8IBNmH0DYELfeTbPBp+BEWBqUhk2MUQUAQhwahCKBBIIYkGwgemKiSiiDNOJCIO8mmhzw6rgSkRUdklA+I2yC4EVAoFfkROzzS5tRrFV1ozJFSYiTVclYeFdtjYq2hU5cfASkGj8oxJNpFFdiQToFoaqTmP2w2lORHPjqXVXfRKVTVLQ3WCRpWn1WJZ5gSMeqignEltOY/URpq54+RUnSkhAOBIZCnAjlJEXuwxWempRpNCl0aNggmmULxLf/EaUFIKOGmbeyBpccYqIakqkAqZsUiQbFG6KFAM84q6UK0iXFLGrek0OtEnnLJKlwycWlRnwfZmhBlpP7zrFKMTotQVyomuiiePw4Go0V3ZOrcQM/JNaZWMuWgrbnnLpfomlClG2xF+04UnFzdCSvTD4/yq5CIb6VxZ0GOoShSsenNy110ct0iEwREOlwRuu1CNxioPb1ZmMfiViqyQl9O9Zl3vgH3mTEYv2wwuwuJihDKK4n2JqL/5HCmzgsVPFDDfmUq8T+7Iv1URXocS9EdtlptkVxPEyr1WvEOJIVAYf+jLEZPU6r018QWxCGKFhvENENxGBmr0WynFAKECyn/UXaMcacp0A9n5/3zQnzz/S5Bf4980dMgG05RPtwONKO3n7q4+D9jC7TMQhCsjVDXLksu0Z4Foa5R3Bymk7NEbBoDNNKvL40QgKpfjpDPnCsEo9aaPr3G3KYnpHpy/n42xg/FSzRj5azdEh8YhTZvEPQIYU5R5yRBK1Dp1gt0/ETDV/R5qj/eTXz4FY399/powx6rHnRKXTtCFTakvUG8LyRF4zAbyLM+Vb1pcYtp91NJjRTCvd4VpFlx+cwttsQ+guRvIgD0zHJAkEBzdXAmf2ugQo7nKuh0KlZY4FUFC/K3/a0kg5LJU0GkF6GQ8StwV2NhQmD4DxymBEi3ABUE/4zBr8K1TX8D4WFGlEgwEeHMYT4UF41I4kIMMkSGn0pbDuC3QitqxFZMXFdB0qYH5nWxhQSpItnWiJEwYmqGy6Ee2wZYkTuEkXv/A4kIgYUQOoLhiWwTERKShMeLxKuK+0OdGnVotkAZhI6Umt3LvCeQCxaJkj1UYReT+BGsudCNo+sjqMbAN9PVaJHZ+wcAlXBKVbYxIcPyIxEraMmEoHKBGali/+D4KWNw0XSLxOVIQKkQMIhoDZrc5ELChjWaRDFFAxnSy7CnEWZaRHSaeuM//sgvauayJn+rpaBiBQZhSBJpEDoChTSyR6LQUHy/tBQYgLY5gezvfLbMoN8Gov9GbykBlQ1JA8p+YEakgQplR0iSOO3JPWFKQQkNJGa84tVOqB3xIAIdSDoKKLnxMc4g1lQlQJGYEabNsnmlDMk+/4FPjSILIX/7IEEg0DAQxLNI3iTJQ0c6E5oOJATJNBwYHpVThuyxogsBHkOGqlEbbhJEHoWpSM65zYQwdSAn7dJNMbLQhogQqSAJYqeEsVUTFZUiwhTINvp5EQjESlvrw+Q/8rFLVMn0dAux5FotcteDiFUgIXDqtOoZkrNmBJsFueo/IAA+Q0X1I0q1SFcFWBHFDtFhj71IfOYWONSlNWkaeef3gqrMg8xuc0l6rDEFQkd1hShtP2NaCAraq8n/qqSs6cNUouJTLImtjWl6aCyqPPXXmqCMqlIUFyaf5i+eJQQCKEtHVh0GqiD2lSWQbG6I8OTbDoIBY7J72XevOxTXsktEcpUb0/JBWn7Nk6884S0N++rTnwp2k7GSnn7FVSzetuSDQGOswwz7j5QSpJQQMjBjvqvR6ZYWPdAlCAjqarrH7imzRHnvT2n74IPMCMNIsoiGIyRcHdn2IiBmi2K3Gd4Oy2duIECui1cT4YGsgcMz9k19BaIHjuaYNTUWCAQsIKXIUng1R57IjgViDCP+uDOzyweOi/coMCQZIzIuqWwXwDbc8mfJ6Sjxk1U8NwePmTFBZnJkz+yUZ8wO/wvPZHNTIMA7BsmZNc+YG5Hv3Jkl/6PJfF7w3KQc6L5YuSA/UHChh0LngujBzIvuCZ1nZ4E1R9omjZbwlS/dkkz/NM6cpkmeC/IMMYe607OTbvEI20hHI6S9PRkD8Dox5bXYB9abzOA1Tj0UfvCjIMsAB6994uuCaAAcGhg2T4pdEHC0VNkzecADDoIPaNuEG6fgRkH6kABrX7sKBcHAH8pAjCpU4RTeXgk3tC2QKpDAAcIIRjjCMYVglDvdJFm3QMTBhFi4gRXIiEcjMjHvCYAb3yGpgbY7QIAJ7GMLYZiExMPQiHnH4OAIzwgp1g2HdxDDDfuIRzwkPnGCTyEIGP/POEVqoHBsv+ALsciCFx4ecZKHgeAxIIHKK7LxjddAHM2oBxocEAsvQJzkEo/HPmJQBHTvvCGkqMG5uUGKPDRjAw4YhwOysI9G1Hzi+wgCHsTx9IZUYd3ZrkE5TNAGIzDBFmiQ+chJHg83FMMWHSj7Qta97o1zQxGE8MUXZPH2uLsh4mGoexDGIQEt6D0h3KhCDfy+7nIQwgQc2IDbtT6CLLjBDVkYgS1cgALHP/4gVKc6y9edBy4IgA8ceMcGCOACJjDBAQ5gQh1EQQc7JOP0B2E5y6NOClIkQxonyMUJQsGBVbShFxuI/gZ6bwdgkJ3Np0A3u0lSfL5zg+VVoIP/NHKBgFwwnwOIQAQL3vEOYLj/HdsH/kBWf3ZSJELhWqDDCfiwfy5wIRR7EIDSMICh8HvyVxA1cH/rtnrYVg9OwAVsEIEC8H8BuAcnwAVCEH8H+A99R3kJWAOn8AXAEAoCwAYC8Hr7xwcmeH0bSBCq13IJGHWnoAXAIA2IEAo4yAeuxwUn4HRnpoHq9n0sd38K13NwsAH/IA17EAr+xwe5IA1A2IJVEHWJcH/FN3kJWAYoQA18cAZnwAVO2AukwGbcAAc7kXrCZ39VWIXJgAIn4IWvlwtIeGrZxn1oSIT2F3miQA1scAZxSAktqBBRJ3wxuG6JIA4oEApn8ApOaICB/4gQhcgNiVB8VcgNv+AEXsh/efeICVGFG3d/npgIVYACXOCHe8CCZ+aDPDGIV2iFAtEBwOCHJ5BynGgQCdh3CZgI7UYAJbgHUViLAvF9lAiKA1EGe/AK8AeMCQGDk6iLA6EFbNALyriMLbeALtgGOGAioGCG/8CNR3EKY5gQZrASH7h6BdEBgKgjcAAK/8COTaGKPLGGzuiCtIgmoIABsOAw8oh6GrIE/wCPbGONlkIGE4EBvZKH/NgXcOCNBZFt8OiDfTAR7jgUADkSiVCRVKeQC7mQ3ciRHdmR6OZ0cLAEV2CQ/ygQTqeK6MaQI2GSKQEHQyAQG5eQBoFtbIFu5/+WfQexkWbYk934DxgACurwkzp5EDhZEDkCEiypEZOHbSGZbQtYAwMRkwjxi06Rkyd5Cud2cOyWckGJAXCQfacQlmQZlmIZkmaoQnAQkVPpE2boAdnHk2C5kA7ZkxUZjDc5ENunfRw4EE8JlRzIl1dwBRpIl+eGktlnBgsJCmz5D+6QI+OofTapl31JEFS5cgPBZbAAlhjQmbAAB525kacwjgqhb51xlwThdNunbWg3lv8AC+hmBnzHgeBWmzv5j2fplFCpm66JBVyWmjV5kuymgQtQkp0Zmp6JnGEpiFb5jhRRh3h5bhSAkqz5D+CWbWdnjdp3CvkYhfGXfSaJAX3/kH2tGZjkmXoy2XJO5w7uAAubeZycmZxgiW1Oxhj1SJkY4YMaWJ3/IJXeRwqnUJKK+ZPfhxDhKJPWWZlbWZ3eh21LCZSg6Zl90AeeaYZOJ5UEcaAvc5cHRwpnF4zZZoZgaQanMAeyCYPsNnwcqKEZKomTJ4MP+poTOqPwSZcFioAzNo4siaHCt271N4iT9w8ziYVDWIkxKhAzSqE1Sp4IKhDzqEwsWhCkKaRUqpejCZT/MAQbiW1CuHqgiRAT+p5zCQeq56T+KRAYmmMwIBGNWRCDeQUTqqVzoHBw4J6vuW3u+Z5hCW6JwG5jOQSoyTb5KBHj6A4KcQULwZ5v2geb/6mYoJmPETmoAtGZWqpv9wehV9pFPYCoEwEHhkoRiOoOg9kHQ2AGpgoHjsqZj2qQZ6mKZvmkhfapFjGXJDqaqLqQplqrAikQc5CUP4aRDeGSDTGaJFqrp5qrqJqL/Qmel9amJBGXpjqaYmkGGGAGUvmZQRml+CarFaGTuSoQMHAFFECY8iesEjEHJ0kQBPl0azoSgTqN8NoQsLCuQGmuwCesbdoDAkEBE1kQ6qAO7UoQ+koQMBCTAdsJBCGpeFlakkqvAsEOCPGuCJGPCmsQU2oR7NgDJfAPSSmxUlKx7cgTRwqU/boSLDmy6GGSS+CxIkGS/TEEQ+kbGfAP/thuTf+xBLBwsR/hsDWhrTZLE5z6jkvJrRjhrAcRsEQhlNMylBQAsiNBtKiCsjZhtCNxmQZhr+gxnbBwn+E2szShs//QB15Ltfzhj0sgmz2hDtPpFDXbF0HrE36gEmM4bQbxAAgrEiUrEHnLFnu7E2tLtiShDnfgtQYRqQJhhjF7EE7rIGA7EmmKpgNBBlJbELDgswZxBfRAsxLBsv2Brj/pE497tQPBjWZoucpktfGauiHRnJNbdqabroequrJLE7A6u7Z7u7hLFM25gaeAuirBuafmq7mbEn17EFA7vMg7ESCIb6+rEqGbvMP7vNArELUwEcA7vdPbuk9WuymBAdJbENpHi73iO75P9r1NMZMKwb1nZr4zwb4Csbg/1rwsQXWWO5535r41MbLw62LyS74+gbX+WwNXcL3w+rb+e8AInMAKvMAVtLvsExAAIfkEBQQA/wAsAAAAALEA7wAACP8A/wkcSLCgwYMIEypcyJDhuRC8GkqcSLGixYsYM2Y8ByaJxo8gQ4ocOfKcmBznSKpcybIlyAo5bLicSbNmzXM/aNjcybMnxnO35PkcSrTouoHOULVqUrQpwjQLZQ6UKVOMDasMpf4T8+/qVq0XnVUg6MyZP3RO04bkOtZg240H36b813buv3NryKndC3YhWzEV2lbgunLsubdjExOUC8Hf3scTB4thu/UgYZJv6WouaNLRLcigJSpGfNllYrsDz50zpjO0zxAYCVMeK3uwypQVUh6ey/vhD9fAFdJ2O7A0S9S5b7UKzrygYIGZBc4WiRi56gqem2snPnCw9+4jFTv/P3ek9fbmhG0TNH57c/cKelKc1x7dYv2JczNXuGVs/nn1BmGBUDoqJXYLCJ/5txKBKjEIwUL5hHcXdDboEYWCGDJ0BEsV2HAgexluB1tDIFp0lTF9hVjRGgaVmBEWIxIEG4sGKUGSDRVgEZGKI6WRYk8bjnSLGB78xiNJaUwGEmzPuJgQEnqAdEsFaSx3pEYjigHVlVMlmUOCXGrElZNFBWbRZDmFqZKPM4Gp0JiVkfkeGEKpedFlWw6UJ0MRcujcQrRxBcKedkoEVZKIalmcRW7+s6WcBZUG6T+fcZXDjoVOpGiSAnlFqEgJghllQ98lJJgYzxyTKUhpQIVnpxgh/zHQgwZts42pkcZpmRgHfrpqQnDq6eiii+a5RpAHxShRn5qVmqt0mU0mxqC/MuQmotIJtKerCSl7EI0JbQMudO4FpqSzxQW2BqbVvnmotlh15SuIo1pko2XuQZvtfYOlU2e7AzH7D63cVrYep1v6+k+92Qrk7UWkAWoVCAAvlHDDBiWp5WQKfwQGQnACNh2AW0GFYMUkDsupQVoZRytN6fnF1Q9joKwQoYQ9urJLkz6bcRrpXGJzVC3d8jJ169XHqTEdDy0RgwNnJKtIJXJ6qdMMNa3SHQN9DHG+W3Glh5EVCzzUvQItAzOvOaBsdkVRwvawgF5LpLbaLSlqTN1YL/909D8CKvT3QDYqwfVOSq5Rc98hrRF4gP+gXRNYnPrL+ETjGpT5wHwPdPg/UsAM1YGXJwQ1QW+vFMKonTP6GQitA9zx6QRtaLbkDOFtU6uAL146hBoNXtDmIXEKQds2I0tRkMpDntDnoNdOvEa8/2NMo7+TNDVCurNEGAjsZv+RwLEP1L1At4qUxmdji/+R4aApCgby7lOU/kChI8RwQ1IoMb3PBFmfQCh2OahA4BkFaV6NEPK5/AkEdwc5n7CGZShOrUF4v7vfXrR2kFtA5Rn/whoHWxI66NXoDrdCoLC0xjswENBpn8EeQmxkwqGMUFsJOtmvNidDhOTvDg5cIEH/0PYwhQQxIe/60T/AkCCarUqFH6nhSiD4Jm0pxINLpF+m/lerkXBNgwY54kHgdxEs8qd+IKGi/aL3jztAUFELuUWCclC+y6lRIFKMXOjuSBInYfEfPyBbxbSWRz4+0HOGFFMcW6jFiskwjxNJ5EHEKLiJyFEg1xuam8DYRpVQko0LUYIYyXRJwGFQfJ804hBR6JM/gnBoWuMkAxFyP65JsiJaKyXp3CfLoYiRiwa5BRi8trfsTe1Wt7JlGg3irVta0mtY8N3Qiog+gkCyjWR0CTCD6bV0NBKNkRujQFLpOXLi0ZoD2R5FjDaQ/oDTJ6lUoEDqSCkmCiQHtAPYZx6X/z5nFuSaC3HjSkoZAkFW62hRUqcox4k/I6oxkYe7Zg9vliAXYm2i1ZSICfOXP0PyUVk3FGY73/kPWeIOdxKsCEAtOZA15JOkExFoDUNwykOm71MY1VM3QwjTfwZxpT4RoECEUbpbMGhcvWSIPxECRYwIFQyZfKc6+UeTnBKkbiGQZk+XydKChHSYAnnGN7c6kaResWn07JrXoJpWsi5wqVYECQTqBgKt2smqLZEcFZEFhi3h9YpYNehWqQmqkIDhZel4YYj2J5DUZaSt/wjSMbt6qL8eBKyY3GHRCsLYf0z1IISyrEIw+4982DVDjzvP+j6zrYKIdmAv08NYwxQqyP+SRIatpeC1PChaCByNqL+y7e4CSCnQOiqGFrHnAGvKo1IORKQbLK5u11fZiij3HwVFmWVfi8ubUfC7EoEAmLzZU9LO57rWY+6qwOXY1M5nrgTBp1sVRNrsunVqjoUMaROrXpgyK78UAbBEzGuM/mpHnhr5bEIQPBRhgukInXUfg1FX2sc4NwQLmK9/Djsrd2p4Oxxup4E/7JQQCwQLgt1OUwkSYZKseCAtNkiMg/cysZJ4O74dSDo8zCUoDu7FA1FhjjUSuxHTmCAgeOmNIQPfgYTAvUsODd8SG2XmDDmzVQbOAVGX4iynxcQL26aXh/I3Ho95L2AGAZDPXJQrA67/y2wmM0JnG2efPONoO67zXp7RVDPrmShufvKfS4xnY6x50DVp8kgRDei/HQHOfdMqNWdcEEgP5LRwYxg76OwTJd8Yeg+wAqOJogY1FAQcRBi1T/jBaoIs4xoFYEQBrqEBVdek1W1kBA4YMYVwTGEKPHgBUG2dkQf8owQEiIU3gLCFeDQiE+EIBzF2QWyWcIMbHUi2F7bQj0lMIgxhaES0Y1CFaquEG3DohSzcsI94xMPb3g4DtKcQhHKbGyTcIAU38mCHEWTBC/vYQhjg/W1o34ME9/4IKfQNBw5sYARoiIUbBE7wScRjHzEogr0TbpFr51sEzdiAA8bhgCy0e+Dw/w7DFoJQhDJw3CI1yPe1X2CCNhiBCeNAgz688O6Uu6EYtkjGyyni8RrUgBTlIIQvviALJtgCDVlwA7gtvo9Y4EECvxj6RLhxCo9zQwhnMIHDb05yf7vBDfoYwThcIIp6kELrDfH6tfPABQGEggO9+AIB6sAEBzgADUyogyjoYActwD3uVfD4KTogDT7k4gR3X8U77LCBDXyBDhuwgx2AIfTDK0Tf+QY9HDYAjFwgAAF35wAiEPGO1gPj9Sw4hecXwo0qGJ0UieBGMuhwAj70ng+hCMUe9iCN4ksjFCKYPe2vre+Fc6MeduADG6YvAC4If/gn4MIquBFl2e8E9x4nxf/RT1EPYIRCANT3PR/4IAABJL/KG6eJ+I8ufn3X4BRaAIY0EBEK6/Oh7lxwAh2gfAzBDUaXCLeXCAhYBpQADP+wB//ABRKYC7kgDgRIe+KHgMzHDYmgb19ADdJwBmfABgJAgXBwZtxXE0ZngEdHf0ZXBShABwJwBq8gACeQC/F3gQgRc6FndD5YAx2AAsBACGdgg7mQghqWg0QBeh24cLhHCvWAAjPIBicgDUqogzt4dMyHe4lQBaIwhFToBDVAYt6nFgjogxlYA+KAAmzwCnxgB2/HZifIE/WXbzGHe/+QDCHIBRuAhFjIEE3IhQr4D89HgjjwhxORgApYA4kgEGX/wAJsUA+IOBEdyIiWOBDJwAWGN4kSYYAdOIgCQQqu0HmcyBALh4CgKBCnYIGl2BAIiHtj2IoXcYqyiBGoyCNXMB9z2BOpSBB+CBx9oA4DkYtpsYuP0YuZggE7cYUFMQRDEYcZAgqgcDlH9w9jyIyuAQdzeILGeBAU8A/eh41q8YsY4Xxy93bQOBCxaBD6xhPK+A8YoI3yGI/yqI2yN4d9QAbT+A9wUIb+yBBl2BLkSBGnUJCnoI30GI8HCQc1MwcDgYcGMZAzYZAGCY7hWBAneJD/oI+w0I/8eJAFaZEhCQfxyI8WaQYDYYwBSYgCcW3/4JDOaIziaBFDgAE2SZIY/wALNpmT7uABHuAOBAGRaRGSqliUqliR3JeU/NgH3+h9XAeORYmS4AgHsNAHJQmU/+ABzngF/WgG9ih7LjkQIXkK72hv3JeOlFiNVKmTO7mTfeAOYwALsOAOfXAK64iW6ugT/9iShMh9AfmUKQgHdQmWXFeYKOl1AlEFUnkQJwiUzkiRXcd1XUeW7jAE2liY13YKfVAz+yiW1siSAjEEigePArGTJNkHMHAFVrmZHbmYeNmSEmkTKwmav/iLfdAHLOmXBelxfZmZBdkHsDAQWgmVDzmTRSmZ/wCUyukOPamN4MgNi8mPXLeL7wiPNsmWGHAFdPmWGNB1//CaxDmOFv9xCkvwD9GZm1BJjn1wmF4HenbIg2EpD5kTm55ZaaJZBXNYnQTRlmMwBqmpk/1ogASxjrOJIeVJjszokAPxlAsqEOvYl9uIAde2gmdZdPO3iN9JiKdgBkMwBAbJjQihk7AAA6AAoP2YeHEInplSoAnRjQ6KlreXl2cJm6FXiTZ6dGd4bSS5ENd5k10nfv/QiEGZe7+Cmz0Ri0jaiLF4hgrYpIuIbjUZnAZxgvQYoOsopOAInEY3dDz4iplJklKKEPY4huvoBxD6oBVDjMeogNc2B6fgpl6pjTUpj2I5oQKBpe14Y52pEjUwB2ZAkX9qBn/6ppGZpwVxBexgpO5TlRP/cYJqShKCuqFe+aZ/+oNzwIFYWgX5aJUu6j7C2KkFsZiPOhJwIKhwegpNyoMseQolCgdo+k70iRCjGhJe+ZyeOIgryGbuUJ4HcZ4NoagX4QdYWmfcF6Zq8aocF6b6mRG8eoGgOhHNOnuzOhDLyhDTioXVKhDPCqy12K0gehAwQBDhmpwC0azssJECUQLqEK1LoIzf+A/qcA37WZoatqMJQQa5CKzPShLX+g97+g/aSRBG6qurkq0CYawtgQHcirAuMY3n6YwYkoJ/yRMwwK0MAbFFgQE9UK0qyhM9gK5GWRR9sK8S8a5N4Q5k4Is1YbF70a8T4bIDwbA7QbIakQFL/wCzAOOHZEkUwxqtEsGiKIOx/jGNdbkQJ9gJTeGzzWGmBwEK6kABHmkT9qa0jxGrLMGyJCGzQcoTsocPIXGCzSqMDdGxv0IGY6i1GAEA1doDD1ACRisQJpuLGTCvXGKwIqGiFOB9JUoQjfiaY0gBw4oQ/6qtTiN7V0CwNBG4BPGxema33QqaYvq4CdGxiEuAVmu16ym5mru5nNu5nvu5FVO5oDu6pFu6pssTVnu6qru6M2EIWwe0rBu7iluLaFsQqRu7pQu7o4us3Vp79za7NYGOxMa7NkG8cUa2spkQjjtft0sTLIq1pbu8v2O8uHseRZtlyNuK2Vu9n9u83Eu62wf7uOErPgEBACH5BAUEAP8ALAAAAAC0APAAAAj/AP8JHEiwoMGDCBMqXMiwYQUQFRpKnEixosWLGDNqFHjuB6+NIEOKHEkS5Llb8kqqXMmypcZzYlqJcUmzpk2aFbB8vMmzp0+LFcD8+Em0JqqiBp0RdIaqVUSkUA/aMDhTYNV/U//NvCpRTNaCXA8eTVrwqUBnxnZGXbvR7L+nYtxilMuRIN2B59YcY8u3YoWqcbmaDVvx3D/DFQwbVPyW8eFbrfpKbjiT7l+7IRkrNux4cQV/XyeLTih4YMS7IzknrLAmyuifWOa+NT2QsMin504LxD27QrocSl8Lp4o5YlXUbesmrhARsY0coYerzCfy6larWuPutp3RLHPGEW2E/6AhvTxB7b3RV9YqEjxBxTZu5TBPH3vP5pj/3UoDor509MiFsBJ+jQlkgxhYkOfffwqtcRAELaUBQUoLmveMREeU5JYYYoDAXYWSxSYREhGKsYZaIPqnh0RpjCTGGHulqNJUHzKUDkMi3gSThzKWVONEDuYI1V85oNhjRl9VFR1G6bRY0TYXbtSiGGnAeCRJ112JXX9aYhSCDU4SFCZDY/4TJUUQktZdh7d0SZGDCnH4o0a3gDHRX7pNFNd4bko5U5hzkpQhcWDdKV+fF2V54EBlZsRdmwrBFVhDgLKJaEVpcFUmmBJtIyRCdv4TqkFHtOndU5dled55YoSQ5qVdFf/KXqZWTYnRoAPduJBc6LGYBhgpwKqRk38KFCaNA+VD3UFn/nPEoK8aBGdtl711VaoIXRaZsFLS2ihCn1qkBG3sgcXcbuVSZeKo3DIUlrfFUmksSXesJudxx5XLYUGZpkNhuxSF2WKj3DVLEAQranSZcXLd9VcaxgCsUGg/TlmmgC4hlx+/aRQp8bCMzrsWnh9ymM5QH7ur1ZhOfkuSy7vOdlAaNM+XskJjyhvoQuyGVG1tCWXq8c0avarrRbgqTKkYeoxBNENLMoRxQgYLNC5INdIMhs1PWzQ1SVevWt1MIEDabrgsmc2QFDWlcUsITndt0bQFoU1QvWwj9HVJbkP/wLXcFH2KBd0E7W0RzAh9S/M/ZQOOkNrLHrQGddsQBAaEdjcEhtoZLb6Ggo4LBKnBkd/0DOed3+Jv6A0dQV3SSSMU7UKZ09lixKxrlDdCRxtUeen/GD5smzn0zC3wPO3+zzJWC4T8SPuNgXLuBMXubEOoE6S8QPW2BIbbXFLvfEbGIxSHQOc3z3eLIJTfde0LKbG9RPMTetHiesSYMuIFVY5Q2Ay5UPcYUi//QW0hLTpUytJhtja5TyEGLAgANTLA7E3ke4ybnfgsIoV6DTAqt5gJ3IhmwZFEcCBhm+BB7qAEAAJKIvv5x282uEL1QUVJvvqHMfjnphiu7R/dU+Hd/wpSryBJ5IMva9ECNNi1EyaERAOpn00Ctbh0EO5mrwobEleyRYNIQYj2QWCbbiEMGhqkizWk10F2JroW5aB37SqhQZgHxCgqAY1bdCIRtaeyf/CwjTL8F8DkmBEVSlGCNFkcGNq3P0KW5ITPmwitJMm+B14KcWDMCB4b8kV+BaxNepieGemXkLz9kTIUieEtwjfI+Bkkk0K82ri6Z8kSCYSVKZsWFDsVEj2uZHPBE+Wlrtg/G3IPkRVB45vI58C/PW2CAARj3liYkEz+ECS3gBQjhfW8XSoEib68W9gOWcqBhHMikMJC3Ebpyo1Y83GStNMMuWU8ByHBm2lEiDInQv9ObIYKd9zKnvXUFwf5/U+fdRSIL++4EOEFzElrgCOsOKeshXzwnUM8IhgTRieBPGMB7PxHPwmSPot4EKOHc5IxHBnSgxaEo8gcCD6HFSoQMLFHAw1JJ6NozIRalCahCoEgHXe1mR4xoxapJToxuEqWAmwNSTMqQsspEQicEnvaVOoGz4m+Pf4EDEEV5pVyipGZohSEwFyksLQ6Eaki4Zxc9d4/2RrS2MU1ctkUmUjAKpAFiLWl8OsLBELlt5bqpyFQjGtB9uMkp0pkVACdKEnoKkmC+BAkfP1HRI/k0JpQVkyiO+y89nPZi0AgTXoYKqJG9dmKEBJSjRWY2gamEcL/GqO15amTY13SJrcdtrF+DK5e6RSqN8IqVK3FLaUOEkPflhYjdRKIHkC62ugOhLLKXQhsDeJcY+3WIJlNR2Q3mFeFgDW7NBmsQIxRNVgJaQ3E7GFYaUhWi1ivvpOFFBjGKzepXq9C513vTbvmXwCHCgt/9U+BkXalZ6RpnjSMZH3U+w8I2NSwIMqsZteJYf9kVg/O7LB5NGyMAZsRpsOh8D9ygGIRS0fDeohvnwZs4orU+GBAfXCJXVyfyw0EBBLl8Ws0jAXVCvk10eLvkUdz2oGwd8kvfhWCofzigTwDl1SejI8FYoEsC2fL/8hHgr0cFRWDmMyigUCzbovmyTQr/x8cbvNawBwCGcv5q02+ZZDvTBSYGqPFfCYKwgYSApBCYM8fQzGgLbLomoyBo6AQBglGMAIelOEK6/SATeJM5jvU6xo4CMIfBpCJUodjCrIoQKB9wo8H1CMWbqDFKMJA60aEIxz3YMSqefKAXqDhEVuIxySGPYkw2DocMVD1rl3CDw0oggBZcMMWthAGYhfb1lNgwgOWzZIHPAAfHDDCCGLhhX0I29ph2EI4guAKbqvkFKfgxgsQYQQHOADW8ai2tePhhmIwwd0k4Ua8q8AMDnzBAeMoQhb2Qe19T6EItqgCwEVCCm4IvBsmeIcsmMAEB0T73MXeRxDG4YIyTBwkpP+oQcWrYIJucGADRmDCOBwwAn1soRFbcEMsxiEBFIjj5BtRucVPwYEzcIEDvfhFzJmAhnHHAg1McAEd7PBzoGfE4kLvBR/4sIdQIKINdvgCAX5Rh1+I4gtTd8IprJ4RUlRc4MlwwgkQgIA9cIADq2DBO95hB74DAxiuIAXbMWJxi1fhFHQAxglykYtQeB0Re2CBNKTx9xN0YPAYiXfFa1CDZNAhFAIIvQC4EIo9mD4Xe+DDC7iB+YtgPeU14IYWnBAKNtheAHxY/An4EPqqt74ip0h5yhNR8dl3nQuj5wPyQ38C3/+eItxwe8qjXwNx4AAYAun6P0bP+LU/vyKx50b/FSy++er/fQ9seMUr+IB673+fIm4nP+ejz40OUIMaZyDEGQSQC2lIXMRw8A/wFhUr53Y1kAgHWANaQA2hgAv7dwLA8H/vVxEIiICkgICcVwVfQA2vcAZscAJOIIFCxnoE6HaJcIInWAZ0sAe48AonYAckOIEXkYAJeILiQA1scAZ8YAeCJ4MYQXzCB4RasAeEwAUbIGIxKBpAyHnElwj/UA+hd4Qd5n6jYYEVeIJVwAKvgANoloRFUX6b9w/iwAVcOIUJcQoiiBQoWHGCxw2UQAk+CBIoiIADwQ3OF4cYcYEXSBA92GFp+BqJwA1OiIck0YSEWBInCGVeeIiMyGex/4dmZsASgteHDVEDBmFxw4EBAnEFVOgTnUgTfSh8izgRKvcTAYgQn2gemhgSbQhvruiKhSeAo4gQlMgSp3iKA4GLBrEE/6CLCbGKVzJ0cDCMGAALGIABcICMGOCK0DeLIzGMtxiA0giN1BiAoKAOyLh20siM8NYHfUAQ3heJBCGOFkGFFbcSwqiMx1iMxQgLsJCM8DaKxGcQf1gScKCNr3gK95iPAuF+FHAQ+KiNcPCN3piN8EaMmkaNZgCLAyiArjgE/wCR/fgPPUh/BuF+pfgPlpgQFpeM/2CM7ViMfQADMGCM0HgKj0gQg1gQtfhuFwmOazeAaydwp7AEfXCPrP8Xb7FYeKxnBvcogP9Qj8EzEDL5DwLXj/ooEO4Yb7DIk6fwjf2Iiay3chKHiQOxkKkoEDDgDmMAA32wjtkolcOBhnVolGYpgLAAlGVJgjlJlMf4k5omEJroAUwZjwKxkQTBetxwijNplD05EO7wD5oocOMncEOnkzl5kAxxBWD5lcOok2a5kv8gmUXhjAaRlmeplwJBjkFplFRoBhL5D5GoaYPJk/OnlwGoiVXJeZY4BIEZZ0J5l5y3cr5oEF8JC+7gDrc5jFY5mU6Il/RBgldwBSUxlQYheMApEKwXe3PwD5r2nJo2BAupkTXQnJolgGv4dllJEJjWByAJB1XQksD/2ZvtUpsTwZkLYYnL+YidCAcqV4EZKI0LYZLxppJrOX498o8YAYw9EYNYd4AoKHC6aJ4/uZHJ2YtXcKBP843b6RKWOAcoiYDcUAM+CY3IKJi9GJUtKYCkwJ9rYZkWAZX+cQpmwA1zAAc+aQbhZ3g8uaGk0AfqQAZ7GIdzkKJmcKPBJ4gqd4DDVxAIiAHeCKLfd6M3Gn3weYEo+A9+kJcYsKGH2JcTqoeCSJGbKaIb5I2YKR2USZRXoA5ZGlJkIJhCCpiNWKZmeiSwAArmeaYV8aUJYaUg4Q4UAKdAlwHqQJwGcYwi4aaD94+ByaYjsQR8Cqgqsaa/16AGcQW8CAph/8qLA6EOnfAPYToQFBCakooQmOmk1HOKxagQFAAKawcKBYGnISoQEGmof3oQpCoQojoQ1LVB/ImeI+GmluoSq1oQtUof3oeLFICoJOGoFOGhg8oSVzAEGYCZpKqgRNGl/6CfndkTwPqRFuGhBAEDP0GnPnGrUZGr50kQA3kQ1FoUGKCtJVECoNCqRdEDcik+6GoRhsoT5FoTw3qca9GDFOCOFVECSPGP8coT3FoRMFCfNuGrm3gTMICn7QorGKCgS1oU74oRk/oP/So3FOCE4ZoRgjCvCDGxBKGuA6Gx9QGyQaeWB/GNjGkQCip40coQK2t1sfkP6lAQwDqmhLpkvoIqsmxKszV7ETj7e5q6s0ArHRMatER7dUV7tAsxB9iKtCOhoky7mE8btVJLi1NrE1uKEA8btQRbtVzbtQnhhA0btBdbtTrrtQXxsoD6s1FbtkjrjFUwtlLbsximrD2xpmrrYndrtkSRtVKbt1HLt3obuILrYnQ7uEDrt20ruIXLTgEBACH5BAUEAP8ALAAAAAC0APAAAAj/AP8JHEiwoMGDCBMqXMiw4TkwSRpKnEixosWLGDNqHCgGhJiNIEOKHEkS5DksvEqqXMmypcYKEF3KnElzZsePNXPq3GmxAkqeQC3aoDg06EJnHiIaXXowjUEbH8UMjfpP6r+iUxdaFfhxaFGDFQaGBfvPWdmzBMX4w8m0rcaoYzm6PBf23D+7BysYS+m2b8OwYuL+qxC4YOGNggXiFRi2wmKxP+T5ZeoU5MfGLhvbfSz4FojEk0MnjHuZqsrHjBPa+Cm6NdnUVRk3Nr3y3GbQNmK63j1aLubYKsfSvWvYI+/jaQeLlVuSM3HUabDQQE6da2C2mZ8TdAwYjOTqx8cC/64KemVdxQLTiEkjDDt40WzLyxRs91bVNXzf6xcYIh9PMWCksF9JY5R0Szp9nXPTgCS5B9IaEx1BUAjBhQABgyFBOJN/Ezn41i3fYTiShxmFgIVBJuqkYA4kimhRVyBx6JcYrLm4UWUindgXgDnYOBKObslH0XogfOXji0BWZSRFeoxEGGLRTXfkRepVhlOSC2m4UmkYpQHilF1eZZiYNcnIGE6CCQkcRx1hCeZCVXIFpJsW0QmGRIIdJpEYC1z4pkS3rDcQVOnhRKhI9imUz51jbtdhgH9OpF56TQl06D9OtTiQnxIpgURaT+qp3JoJEUlnpAY5pSpXlLLqqkRNCv/0aUXYPYlZBb+BJoYYIUiJakJgZMXcmup9dGpIOm4HV2G0KfRRj7/CiSmJxRp2bHCEPQmcmpimAcK1kXrAaqbJUaopQh8hSGFP6Mal7UG79hptQjgK6qycLW4lElvxXUeqQTzO29Cp9sq502/8crsrCIkKjNCSroLLU6hV5ctrFA4Hxei+dYIBbcYhcYpcGt42DHJBEBeE4EHPpKqyTJqq94PIJzf0TKwMpuHxvGZihEWKCjllcltEDl0zRcn+k7RCdyiR0LoskRxCgUdXpOVAOi4t0B0E9ayTzixWfdDGWFzdEM1ukcyw2AKLccvUbGe0zT9cNySFQlBTCefOcff/hfNEKRekttF9t3Q33f94rRLJP1BdeEKzRmhQ3f8cTpN6YIDwuEASVmR5a2pvvHlBn09ut0HLEES54EEztF7jGROe90CRg+T06Yn/CODab5oNAZZ/h3TH6nNXvhK4OvMOssS41+306gOljlDpJHmph+PzVkb4RnPfbvzWA3Ht/Z5PAXrLLR9vPj5N1JdakX3GiC7wsUq0b9D6AyleEvP/3JIG7KMTCPW2UTzEjcxL6YsWjlb2jwLiTyUPLAj0WsU/TNlHeQH8RwQLskGKTJB1aQgcQs73gx/MjyGra9oHF8K12mkkcudCiJcggMFIXeuB9WNa+CqywlJVUCD++wcI/+QXqSAmZII9JB34BtLBDsLrh0C8hR6OMb/tCW8i9pMgopJXtQJe8SBWrAgUuyVEIs7LhQdJIkNuF0aiCMSMrdODCTOmtch5kYMhcaJKzpe5vt3RInr8R/AUEsiGCCoHcIzWHymiBDVixJFivEUJQda5jDStIZBcSBsHBoY+ZpCFLkHjGy1yizvlAG1/SiQg75BFhkjBaQ+sZEjuJMdfGa12rTzI3dqXSYEU8ka3oOEmGWS0NRwBjePz3h8bqUOEPI+ZBRGlRrxUxk8esSDSA6QGZeK/EMwRTC1TFOcY6cyB5DKNDVwJGEppjCnp7yCRk6bqqGc5Zp5TJ538ByIft//IZjbEbGBc3J28Gbd8vHMhreylGYepSS+1U2wMXGM6E1K6X45wI6UUIiqtqZ+M1hJMDOUecviouSmxQ5UYkSXtLCLLMVIknyCI6IAOupFYza4h29CjfahpIPuEYAH7CSdPKFRHX0pEaARxqULsA4aHclQin1IpQc7XlJ2q0ylDfGpGjEbVEa5KJOsUZIhAOpCQXmShF61JJ9kJprCWdZRAsargGmYfszYkn6ckq1v3uhSe9u+vrcIUWGn5Ta0eL1GqMiJIwHChdDi1cMOsK2BdA4ELgWCjkdIaQQAqomD+4wecPRpNKeK10e6RUcJgm1TBBIE7xbRvq7VRPvUQWuT/xHZzGf3HYw1LkNv2ZZ2uxR5vwTPbBA6XOowVyG6Pi1zXypS5FBFqTpJLW+gSF7VVCycYpIsQzP4DpQYBb8haK0TuWnc35NWDcc/bmsoql73U8dMRhAtf0bhXvfXljXsdm1/0+ikf9O1vX8KJXwHb10/GeK6BmULexAV4wUsJa4Eh3Bfy8pfCA2ZUPgqL4QhfCAbfkAUPRkAMOIirwzyBwDOSwYQ/fCATMA7HFIhxYhTXJB1aiIUbWDGKMIQhHo0IRziCMQT4chghsTpySMaAAwc8YgvxmISUJxGGIIcjBleQiYIFfAdF1GMCbtjCFsIwZSoHeQpMeICNW8IPInCg/w4j0PE+olzmKocjCC9Y80r40eY3o8EBOo7HP8o8iXi4IQgu0ICeScJnDTCDA19wwDgckIV9bGHQUw6DPophCzUvWiQPeAA+umGCd8iCCZPOghvoTOV9xAAPLijAp0VyCm7AwQTd4MAGjIBqQOvj0ltwQxbGIQEUiGPWIOGGsrmBiDM0AxG9+AWvx4GGWFgbDUxwAQrscGxka2TZ3HBFKPiwh1Cw4B0b+AIBXFCHOhBAFHSwAzBO4W2N1IAUyk6GE06AAATsgQOIWMU73mGHgr/DCcBwRb2/zQ18n4IOwDhBLnJxglAgAhEsYIE0pAGMiCdj4RnBt7JrkAw6nEAAAv/gggD4EIo9uFwauQhFG+gNcowoG99V0IIdQsGGV7Bh5RLfAx9Q/vGa25wUSCfFKbTghD1wQeVc4MPQUR6Kbhv9IiLnRhW40QEcAEMaLPhHKEKRcolb/eoVIUUN1q52ZcNB3nsQwBnOIICJnx3tFFH7vdnOjTLQgQ5cwAUuBGB2vGdk7TVIBDcSUQNxUMMJZ8AFG/gNB8NnhPH3ToTik4GCUODiDHzIRRksr5Gki5wA1Ih86CuvVXrDgRuuYbzmRf4FRAw+F6wnPUYyf29SVIEOJjhDLmiue4yQQvOJULs49nCGE1Thqbmnzuy5kfhkNCMUxC/+RRjfcM1zAwdceL7/9kOubM3/I9ziHz9Gkm/+f1Qh+tBNf2jWnoiBKPu8r3fN8etvf/VrpP0CcW/+d3gEUQOwN4AImIBv0nCflH0ucoAIWAMbQQrqV2vLpnYU2BAAKBD8Nxnw5zAGyA2ncApwgAFwcIIjeH8SuBBIJxpZJhC594GoomwkeIIYYIIYAAuwYIKvR30LwXgEgW8rcYIHIYMEMYIMcQry93wOOBIQKBBzQBKwV4IlyIM3eIM6yIP3pxAd6BJEiINEeIJiKIYYQAYU8A+VV4OVBwcj2Ads6Ib/gIRICINxSG9mQBBbOBEZ+HxC6HZ1KBAHyIcEEX0Z+A9t9w83KBCwgIiIuIM5/5iFPWiICLGBKzGCcsiEdWiJcbiJfUAGm8gQsHAFGCAQZiCGlkiCHuABGHCKrDiCRPgPQ0CEKQh7SLhsp3h++NaHIvcPd3iHvGiIDedwRsiIiHiFWniAsLeCAtGCbvGEsLAEfSAQSgiIImiLJHgFO8iG1ggHRWYGcnh+sJeHT0iK/QeI0oiGsAiOWWeLVeCKRYaG9EaDo7gQxpiDJjiLhqiMXbgT43h+/igQoLCI5oiHBeGANDgQvogz98eHyahsvmiCDad1sKd3+PaOuEiBFFh/WyiBEBiRSjeMBlGPtcaMBSGBjIcB/dgWfbAEDRGOBWGRCnGAhXh+UUiQSLd2n//4DwVSeSH4D4rHfYvHfSGYdCI4jNE3imz4jwghgXAACk3YEil5EPJHEvO4ECsoLnc4kxDoDgUBex3oi5Lok5mXfEgHkorIiKeQeAaxj0rJG30QjSJRkxRRlQlRYw1hkvRngCSIjiFJEGxZEHAwldUBClOieQaYeMlHg3DAlf+givfIEGIYldTBkk8pEZKJEGDJEpg3ctR3CmPgAd44cpl3EBIICz1wmUbHDWYwB/dGfSMne8h3NKhZHb6ImMhnmJR4MoLJgruhdvXHf385kzXDmAIzmwJjloBJnKJBb56YQbDwlhQBl6FBl9BXmQp4nbwBky2BnHomnSyxBMJZcwL/uRHz+IJG1wMsQZgCoZ0LBwMroQ4JSJ3saRDmiZ0FQZ3kOH7jKRBLQAZkwJUsCZADQQYw0Jz/QAYl8A/uORAwMIoGig8HWhBwaZxi44vciRDeKRFnmGU9sIiZGRKdwA41g588EX37ORDWSRLoKSLjSXxLsJtuIYMZWhJ3mH09MI/qKRorGhQL+g85WhF0mWV3GKA8cQVneKI08aMicqEEQaRAoaQqkQH/UJ82kqIHYaXM9ZwzKhrhWaKgQKIKAQedABTjuaXUQZxniKUqSgEwahBtGhKgwJjK+SZmYAZDQKEzwXpgOpc+ahDqAKViAwvqYKA7IaUDgQFwiaT/sIjRuJig5+gjqzgT+OmkB7GPdNmlBqGoAjGKalo1fhASB0hvNEcBlUcG0Qeo0KWp9omiq2p8rVoQaveqQGFr6oenslqJt0oRypirDGGrvGp4pzCfv7oTczqs2rerxpqsE+GrCbGnySqByKqsHDgRpZirtSCt2Nqq0Yqtn5qtrrF1v8qs/dWpIoGpgPmrEmiuyRqr3oqilSmu/sekucp/yKqqtzqefymt5Nqu/Nqv/vqvAGtN24qt6vpJAQEAIfkEBQQA/wAsAAAAALAA8AAACP8A/wkcSLCgwYMIEypcyLDhPzEgzjmcSLGixYsYM2pcWGEBr40gQ4ocSTLjrSQlU6pcyfKimFYtY8qcufJciI80c+rcOfGWPJ5Agwp1BkKM0KMNbQhUytSoGKVLFyo1+g8q04vO/lXQ+k8iQWfGaCAdm3Er1YEVzrLcyvXgmEtkhapVOFegmLQG61Ks4LXg1r5d2xK0kUNvXJlQG7JFiNfwxcWL0QouaEOP2MOYFeI9iDcySL58CUoEPJBw5tN5JZt9+LCC65Cjt/5lGzpvYdS4D559zZo3yL6QEz6LklukY5JpxRh17dRz2dGBBYImmAZE8ZYQRm6+uzy4StnnFov/yZHmevG7rHmGd/5vzDHz5+0e9XwLBHv48NccTBdzPE78uJV3FGAVgPEDgCQJOJYeKolhzC0IGndYCClt9V+EZGU3EBYUFsThTAoW+BOGp+lH4XE02VAUiSBRJWBiGT2D4kFIDDSjQ2J4xGJGNih42H0YQQDXjhaxU55RPt4oEn+MhTSej0QqlE9CacCI1GvcYVTBD8RFaRGSR76o5BErbQYkQezdkoOXE2EhkIBqpUGVlSWBoZl06J2JUHUQstmQj2mESZVyUSmEhH4GaVhQnwllOdmXP4zhZ0VOhfkQkpQ5ZKdANRr6zzac2YjmowjVN+lEZyEphpyZLuRjOh0K/zTlP0wahMSsujFHaGq6gcDoqQpN9eaqLhoEZYNcpWqXngWJ8cx7wDK06kBywqmgkgv9+o8SjZq1m1boSVtdtAhteiRCcznGYEHlKfqlfOlJNqN/5Lo67EPV7loenexiq5hkBjErhh4H1nsQjI5hetCmLNXl77gG70nXRtoiF65CaeRQccQHCXisQbWWWqZ0f6YzIscTLxRyRZ0ix5AND6Js7JsVrUsQhAwTdIdBFLrboI4yO2TzjmmAcXLQM//zDEEUxjqQ0zRnVt/GSBM0NEL6pZMzQUrs/I/XHroZUxpYSFq1RbgKBLVA3A6E6Er8UgfGmmffTFDaBeE90NYXff+8UXUX1j1RyyJ1yDdIaYRgdr1UK0Sm3tsmFPIyR6VhquAXgX3R2xkpWZ3fmLdEJoh6QCtz4wWNPrhClOtkOd1Bo24SQ3G0rvlKGXtQ99oO3dH2QCsf1DpDrCYkO7UE1y02QaA2JAVGw8tUtK8oF63S72z/E73QcCKeQ+Dkyn57QrfvjP1IoBOfzgL1pg8St80ndP5B8FPHWvcTWR5z+w153fb4PHEfXW6xBp/5SYDP891ApDC/gTQQWRpJAwRSYLBbWK4hv3vgTl70pTQYg3H/sOBCADgSEkrrH8WrCNkM6CUIXfAfV0NI1+Jyrr5NEHPY69r/GOK151XEhKMToEL/blGfw7EJdCTU4EGkYEKdKTElt1AcuV6IEB9yrXcWMaH/7OcvuWksWuIzSBMLMj8rFmSMC0RfEWWmQTQaxIynuYUeFmew+AnEjgPZxvm4NT4lNM+NFhEilcBgHZk1L34axCNGFAmiNbJpeRthpM4awjuESNIkyasXJAtixyY+MY5TC50MGTLDNCoEjUa0CBFzwMJJEY4mUFICExGiupHI8WiTOh5F4JhF14HBGKmMEoVq+cmDgM2HDLziKXMCBjUFj0iHq+UdHWjFYgrEh23cVjJ9B8iMgCEdFBTl1wqSTIHszIdxwEg3QQKGX+oySoh6pUH+KEuGbI93pYycPG0J/4Y10NFg0jxlA70GtmJa05bpgF29GDalS16El2O5xS/FSZEmQhQhEKiYIIlHwILJbGkUUWI6CXLR/InkmwqNEOQyokg9OtQhBw2J5QoJzZm0DFR4jGlLiPgDj5Kokho5wkpH2ZB3giQ7HyTRUDUCVIq9yYUsaWdSKdoQJIzukD3xkVErQsQQ+JSqDSHTPolnNyj+g6ZgLQkV7RfClIABAiBoJYLstNXZ2etNFxRhW1ki0UyyCGc0FMivFETF8my0J7eYKona2VaG0TVbO01aWUmySrmaB0KY3WtBgvkPztrysBhp5zNwmdYdSZVFnCPIGjapWpS91Z+lFYlQhfKMZ/+kNLaL/aVlzTPWoBokoLl57T+R1tsooRS3xiXkbpFbHAikAwtfZe5c04FW6SIIAspFTQzHAtLrtBO61j0qT75ZXSJ1N1EXWe5CzstMuD4zvM2FABZYC1/v6kGx9TUPBNybX/zsVw+p7S9u9vsPYQgYPvvNAXsPfJr9huC2DM6MnSwQ4eK0Mx/RrXBc/ku392o4KM79hwU6gIYRjIAYGPDwh3NyBSYwYhCZ2EImMhGOe4hDxStmSTro4QA3cIMXYQhyPGgcDhLgOMcpoUAdsrCPeIRhElAOMo2nQAIk52QM7yCBPrywhXhA+ctDDkcMkuElnw43JNtNSJpBsot3mJj/yVsIwz++PIlG7OMeDjhzRvSc4wc0ww4OcEAx9NFkgXw5DI24RxF2YeWW8IMIJmCBEZgwjiA8otBzhvI+goAHITSaJY/uBgfq4QAmMCEIhJbznBuhjyJIYAMa+HRK+PFoQkS6HqYeBxpi4YYtbMEN/0DDP0TRC1mn5AEPKIAATBCKVWzgF5N2QIljMQIH1EEUdPC0sUnCjVNgYA9cyMUJEMGCd2zgCwRwAQFEgW07OEEE2yZJDUhRhQ1IIxcIyAUiOEDud/jbDu52wh7EEW9ucyMZdBB3LnIRilAgYg8skIbEgbEHIXCj4COpQQ1OUQ8ncEEAIOdCKPZA8j2ImwsE/8e4SGrADW7AYQPA4AIbZi4APpD8BDJHxMVVLhJukIIUcKgHxblAdC7w4eNs4IMdds5zkHCD5VU4uL2lwYI9hEIA/+BDLuxAiqb3vOU+54Y4gEHxMxDiFVpfutdHEvand4AaKGjGGc4Qbq6v3eA1qIIWUACMM+BCALnYANPvHhJSJKLl9UABF3DxihNsoOuEz3giDv8FJ8zd8TWI/EhIwXKXoyAUhODDBjKveZFwvgaJKIMdXiGADcT2FP+oAoImz3Jx7OEVrk8rBliUiHmTQgvNyH3pSZIIznMDB64Yfkp6L/tkDB65z8+N4VHfcuWXZPKJ+Ee3wwt7/BxeIE+Hb//0cTP5f5Bi/KXtvvetv5Lym5/9Iyk+/OdPfwSRfiOcpz/k531/yE/E/9bXcqcggKdQgFVwfgDYENmnfN0GB3CAARAIgQ7ogAMYdhPhB+DHE7InSg0YgbAQgRH4gA74dAnIEBiAfi1BBg4Be7C3gQMhe+pnBrH3ggOhfgbxfDuHgiFxCnDwD7snED84EBgwgXBwCiWIEL2nfX2wET34Dz34hE3ohFLYg0tIEBOIAX2AARQAC7DggAKhfgVIED/ogv8AhjbIg1HYgrGXg9qnfkMgEDIoEF2XeYNng+angwgRghhQgQB4fwcBB0d4EU9YhgXBgk64BEvwhzxoEE3YhDz/KIFOyINDUIQsWIkFyIMeoDsUeIkEWH2wZwZDKIPdVgVhGHXdZgZwMImUCHba13WLOBFw0IUjGH7/kHl+WIiBWBGVSIgEYYgCQQE9eHGyJ3vV13IS2AfdV4BmUIECOASTCHbQWIynIIO7t4zax3TVNxAXN3icB4CQBwdz8A8yOIDaV4ukYIcmOISb6HMmCAsggY4ZeIMCAQoUUYVxqBCieBAb6HLiSIgX538/d43UWIu0d3oaB42o+IXc0HsH+YoVMXgLiIRkCBRVuIMEMXg+l3kAOIi1WI7+d4sHAZACMQdmEIfzNnncQIpR2BADiH0HkX21cAoUcBTwGI8L0YPT/0gQb7gTuWgQJ8lyWOgOBRGEUkiOGmcQGPgP2QcKGUCULHKPSNGTA4F6h2cGHiCB7uiOVliEeNiLIBkXWqkSX8kTtNdyvTcEHpCK7jCJBciOC7GHEVKTQNGVFIF6GlcDmegBZtByP2d4CTGWAEKXjOh93JAOQzAHC0mVEXkQGKAO9VcQi7mYj6kSF9cD9SKXHAMLV8AxE6kTTkkTUjmZCcEOYNUHXEgkfaCCzFWREfKZokl/rpkSmBlvmxkTgIlxtUkSZJCbTeeYf/iaFMGbVmgRQqmawDkQUHmcCtGDQRiWwzl8RMmaAzGTM2kQ6uCb/wADAtEJ/2CcAvGG1PkP1/8gEJvpnNYFgQPBDtyJELk5mzU4ELXZB1W4eyu5ENL5hf+Qm8BFLuapE3EYm/DZEkvQfRmgnUCIIbEIFAbqEEEYjgNRnyTRgw5qEMIpFKBgmb14FH2QnBeRiDxxf+6gggB6Ks93nxPBoQ4hmSymEiUwFr7ZnxiBovgImUiRiKEZFxgAozOxkw1xfjo6E9l3Ch7aEC0aE444EH2AoTuyOENKE2Sggu7JEjBAj3EBoSIBexhQA1aqE+upETLanRU6FkIZFNWZEk7pmEUqEFv6D0vQAxWZARWmlYlgnrBgoow5ECoqhHZaEJ2pclegDiPaX2uqnOVIqBYhmIaaqAuRpxZ3EaVrd6OKGqlxgaiSWqmWqhITeqkIsaCaOn+MmhJf2ql3B6kMMaiaenGfKqor6Kiq2qoFl6qaCqshIauu6qqUWqsDQarWlam4ChSzaarAOW+9yhC6KpqseqkbGajIRas7EZ3D+qzQGq3SOq3UGlvFepzZF5DSFRAAIfkEBQQA/wAsAAABALAA7wAACP8A/wkcSLCgwYMIEypcyLChwB8OI0qcSLGixYsYHcrLyLGjx48gL1bIkSakyZMoU1b8QUOly5cwUaZJEbOmzYs2XrbKebOnQp4ExQAVI5Co0IJEGR7laRRh0oQVBEb958xgvig+s4YUMzVpBa4npwo8F/UcQg85tKq1+JWhWJEKy/6TexDo2rsLkxL9OvVtynNkzRKk+89sOqx4E1t8mjJqhalkE+5VTPlg26L/mqJ0LHhgWb8D5dmtTNoz0syoQWdUPXbuYAgQS38sKXDNSa5Pv3oN2blgbxutGMs+6eEj2L6YNWcU/FZw7zW8hkt3Tb3ry96BCULYOL27cIffKXb/rtCZdvfzCPPB7C1wAXqT5j0+U+v3Fvf3HsPjZwhiP0f1L9kWglYs+adYOgSFgIVBA8Jk1y1pGehRfBgtuCBeRI0moUS0lWSUfhNR2NA2ekj1UQiIbUhRSbQRJaJLEBgEYkVgRKiiRSx2hOBHl2EEwi034iQQbRomBOBtHY1xTJAroqZYeDNiZlAa/THZUINPpSGGlgLlFKVBYJj05UI5hGnlRE/l9KJC2yC0I1sDCcfaQencdyZDIrr4j5bx6RnREQOl8+ZA27S50JwLrXmnZEUpNxCFMa4BqEBAJjQpRseNORB0iyrk4pZTYsZUkR1tY1uc1RWFnEPbdYrnkIyB//poR4oeNBmqmg5kjKu1aYfri5rV6uY/JcLlWFBgMfRDjLwmuuezQ0a7p6wf3dHQd4hqZ2OzBMXHZWbfTgurTdaZNhGp3M6aVI4zFvvSsapSp1AIzKarlHRgOYrQLSkIa++wHF0Kl4nX/psQuvMdlLBCC0tBkBLExqTHGAaf5G9WEFa80KA3plGmxg5dWFCD9SZ0h8MHNeiSHrGBzJDIDlmr2C1V8qoyQmb+s8apB/E80MIZVRpSDsWBLCLPAqdUrNAg1cntxQMdkc+RBsnMEMoIXXhzREwnlMauLp9U8kFUuyTGAtGFfZHPVePltMFQO1Qr1ljXRKXaF1kt0TJx2P+0BsUgw5zR2A7V7ZANcdeId94UGf6PtUr4nKtCXatYtkG3QAA0RnoT1KYUyyTk+D/PVPoiughNrPGFSGQEMcQUhX7vRTRX7iqCl2MEe0G7NzT6s+uG+E/OndrOUO8gSdG5ZHEfxLKrtxjP+8MUsT3h5JjXLCHHKCE/EcRWe7/VxxWLr5i7GaXT8qK30LY5QneYr5ISv/NZ0S1guywzyob/7rD8FLFa68aFoxwQjknS+4f5lkc9gQCQVtgbCJDe9q/flcoiv6PWivK3uH9Y0GQDYWBGmmeQNRywYxJxmAgJYrXlPRBNg9uWq45kKO8pwXuQUwj4KoO/BN7Ieg554Un/0JeRBbxPQkBciBAtQsQV/mMbubsIBGR4p621TYELkcISE0PC4SRtIoYzVPI++A8fTiQE6+sgQrZIKYEMUCDKO8gbQQKGHzGJcIJj3EGcGEIl8NEkIDihgUpGxIvsTnYe9FxCXkfGkDzPSsSLyP4mIrMVwq6FsBOjSfCntjdizVBY2yF+yKci7g3vH6ZcpANXaLVGZkUP7pHQFztCP/nRD46y4WS6BBnAF0YRJiWhWSoNNsusgKGLqaOibCJ5F8P1LTFg4KAaebcN821Rk8D824YAZcZSzZGNPZniNCeCTdIw8zwCOydpcoRMiixgSQYqJkbOeaojzJFrQBJa+1QC/wHt7SePPExDPstIUGlt0hjqJA1AS7PPHBWkUvs8CRbSOBwrnrKbN4GoQM0j0DZiVCJ1vBEYmBamj6qkffokyEBPQkr/VCqSJg3JRrul0o620SSPDBIYzmnGhEoopHjzKZjQA6FhdueXIksit2A5zjuBwQK8BJk895MPwMmyIFN1CIAu9UuJZBUkelBmae4ZsGbVMarT7GpptNlUKz1DrG31TzTjaqWJxvWIEXNIIW+SDmnS1UBzNRiC0LojvJ7Hrn9V0TP8mlj8PAMEQm2sdBQkWQlBgLGVPQ8IDJvZ4ehBqZ2VzTMsEFr8QCAfFC2tZ6skKKOqdi0euEYpRnCPYP/wAA5Fe21i0gEKBzDiAPtoRCbCEY4piMO1uoVJOiiBBjdwAx1hiG48hhsOYuQ2uT6hQB30sY94hGES4J1EGDLxjymQAK3YPQkM3oEGfXhhC/EYCHjHG44YwCK9PSlHL0aAhiy8NwwEmUQ89nEPPCB3Oujba0WsGhEGh+QHMDCBHRzggGJkobsFCUMjYlAEUIAVvwqRgQnaYAQmjCMI3I0vQfYRBDy4AsQ16QYHvuAAE7d3HwD+h4azgAcJwLgmZzDBKr4gi3+MwwGxcMM+tuCGLDjAFqIQwo9fIgMBsCEUiNgAAUrsADSMgL9MkIAo7FCOKbsEH3vgQy72gAgWvMP/Dl8QBQEIIIov0MEOTiiAmVVyig0A4x8IQMAeONBmN7/5HU5wwh7gsOeUcCMZdPgHH05wglBgmQXSyDQwgLEHV9Sg0Sk5RT3swAcBmJoLk97DHtYcCi7AgRSgRgkp4PAFYHCBDbgWAB/+cYJSs6EN3Ii1o0XN6VZzAdVcMPUJ7CBslXCDGx3AATCkoepQCEDSuWi2S2rAbXEkWhpnIMQZBLKBT2s7JdzuAB1QwIUznOHaGzj3S0iRjH844RW4EMAJyi1vl3BDCygIxRlecYJ/wLrfKSFFFepBDTacYdfmRjhKanCKL+xB0jhIhMRVQopT0MHUGd+4ShIhDmmwIbGn/0i5fxLRAS7goK2MHkgV/FMDbojgxSJ3CSm4IY6cv4QbiTi4z1MS9KG7JOinUGOw71Rzoatt5gqB+nsSkYiIG/0kp3D61UGi8a3LeuleD4nWvT72WIP9JME297P/UQNSWF23Z7dJ2nfOjZSnnBtVKPtE4t7vU5jhFHDAABwGP3jBw+EU3OB2RWb9dm3v/BQYwAAs7vuP+0YeA/8QPOIrkohTLMEmSb/IKaRukJhLp+6BVwjmIw+Htev9IKRIRB9C/5GYm54g6hAI5v/h4YKE/vcEqQLfG7JziQyB9gIJ9vCXfnZYf7oGVQD87h1y+KwLxOljrwHV/3GF4Ttk96vX/f8/GE3+8f+jB4M3/0CuIJA+9EEg5Cf8+JMec80nXeV2F4jdaZ//6iN/6XAwBIw2BPoXfc+2dqjHaElXd5tXfMg3ELdXEJJHeIjXeGxHENqXCNFnEfn3D/enf/kndaDQeyD4DzOXdBiQdLCgch44cwl4f9xgBoeHgMyHdzFIgP9gBmbwDweYfAQRbIDngckXbAY4EPS3gzwIEpiXdAfXdQkBCpRXE1HIEPc1hRZxdgJoEFZHCk6XdtxWdQZ3gR6IhHPAg23ndlSHehNxd4nADbFXEI13BT3gfRNBegNBhwVBh3Y4EWNHh+bmdgcBdmD4D044EGRIEBq3dNOneq0Xe23/J4YJ4QevphZWmC50F4TuoBDVB3QNQYSJUYnUZyBINwRXgAE4qH73hXiJZ4EGwX5M8oDocXAziFuE5wEe0HqJt31hJxGJsINzgFtmkHhuWIixBosqoXgLEXn+QYIUsYiuAor78XnThIc3sof2QgqwkHuuQo0fwY034X67GI6JcQXaqEbQuBARuBbsd19ISFfeKBCuuBZ9kI4gdoriuBCgEI8TQY/36BDv148dwYwc8XkUIHHu0APscBBm4IwUIY1Xl4kHwZAMoY/hSAECCX8AORHOaI+GeHW3B4pk8A8hKRDu4JD/sATsgDUl0AMmWRBkUI4FQXmv11YjWRDrSBD8/2gQ7fh+NdmRDkGRGEkQnWAwmHeOfHYXoEABMdcDQTJ979gRS0COoWgQRmkSiwiFeMF+GdCSNuGQMAASVWkSQkeR1ngSQAkTM+kS/6gVoMCUIZEBvCeRMeGWKZGT+rcWFviUWSkQ32ATYUkQpLCWPcGKCoEPL4GE7fgPcHkXqVcRmXgFZFCQepkR6qAOXPkPfQCTKgGReCGXHCGD4qcWhpkRMeeQmtlUn2eXFQEABuGWp0kQu0cBr3kmiakSu8eKqjkQNfANBakQV3CRYSOYSEkGprd7xqh0qpeRygkThLmcHnGcy9mcPhiOk+mc1kka0nmd2rmd3PkenNmd4PkR0FYJasQYnuZ5ntNRnei5nuwJErXAnXCQne05nx6Yluhpn/SJgRggn/mJnp65nrmZWPw5cgkBC2XJnacwoNw5hbCgnhnJfP0ZoRI6oRSqW8hYoe2Jn2oTEAAh+QQFBAD/ACwBAAAAqwDsAAAI/wD/CRxIsKDBgwgTKlzIsGGaHA0jSpxIsaLFixgp5rCRsaPHjyBDZnxGQ6TJkyhTWkzzT4zKlzBjnqywUabNmzglpouSs6fPg6hg2shR4adRhhzFcEzKcaINly7/PX2K0ZlCRyyPap1YNGrRll87nkMYVmBZgmt4bsXZNKLLCmKKyi0YF+XYiB7+nV37MivDsGHjQoUr8u7ACnv/GTb7rybfxxIJC4wK8q7hCosLQhiTGfLWumYFl03sEbPZsUVRF3zY2fPar7D1wpUccrFh1QbX8HLNu+BsvWYRo0x9+Bxxgel+kO6dEUJGwAbFvJ0McrRi0wTTgKDMvDft5dUHGv8HPjDH7u7eGeMMOx75j9boK+bT6rxvK+7xM+L3mA6y7vwAJoRETGDI41eAzOkx0IAI6XHgR2Jsh+BEWPxUoUwHYnHehBelQZVJD0YEXkUFjsihQmKESBGDGbG4X4fGvHhiQy6pGFN/L62R14wWUWZjRPVBSJCMDBVIJI8HPfUjSrck9MxAoJFnUQ5LIkkXdS35dIRBvx1JUGJYjGFlRCyl4SFdZ36kIgRBDvnlV14eBMYlVY6JEFRXLnQhRU8OtKVeeFLWFUUgNGnnRSkm2hGLbLo1W5wK/SDmoQylkeI/ZbbU1IeYWjTfP20StM1hjMkV5US35ADpmJb6lWir0mX/qtKewL1VF22hKfSQoZQudKmlmMaK5YOjLhQCmQfZmqeUB0naa0E7dmqQrFld6tZAx3YkGKBSHplqnVa2FShdbVmEY0JKwGQMr88umxWweALrk3WnLiTpqmMmFSy80iLUJ0LgXisdRbdI2C5B5WZ3ELv//IsQGCbNpR5DIMh7sJsShZrTwFnGqccxAdsZ8kB6KGjRHR+ZiKnBF0fk8EIMP5ZDzC03RKtAFdZHM0LL4KTHDyM/m+0/awhU9EUo/1TwzjUfdLTRHJrXtEFN9vnpQfk8LZDJ/wy90kk/B03p1VdPxPVWtxgjdq9lE/RpuhIlndDZEoEr9dQ8JpxQcvji/32QFBP1/A/cN6ldM9MvCY7T3X5fBHhGhKuUjjyIN27S49pWPlDaa9vJYkOYZwR4sQN1XtAaEJieH90YRW7QMqErFHtCfU/e94lHb8ng7As9LvdHvCas90LrUsrwk1p7RDpBckvhukF3/A5lvxStMYbqnt0CLtzSn3QH7wepng6VM94sEeCYg/9P9ym1OtDwCqWqeX6TIvQ8ugOxbxDEB0n/+/1KoZ5EwoQ9C02LIEFa3kQUOLh/fC4ikQvdyy4CBlW17E/4k0m6fKcE6d2uIEs7lPYM5TXCoUxxA7lfRUinQoNg0FoWCdP8Lqa//N1EURaBAPnsRLMaTgRuLTzZkP9UN7MCNo196oNgdDASgjHMsDtpiBkDfRg3gTAwI6qroBGZE8R/XPEg24hcF6GXRKlkxBhg2CJzHmiRMQqkheyb4EVC8IMnusZ89hvcNqiYR5EoAQnJywgYKmY5Nw6Oj5AplBpx0jaKSM+QzCNIDxfCv4/Q0Y75wSBGEAlG5pURhBgZJCbRUzTdocSQNWTjR0AAgVFCpnLOE8jjpPDJgWDuDmOUGyQ98jNXPsaVHVxf/2JpkFquD4gEUSVIQFBJyylklwJpZgqFKZMcpO5ZchRiQbrHNQxyMiQhkIc0ndk7gqQLmjYZ5DhXZxNc/u6bBVlnSECQDnm2TJl/Uwg8beT/y4I8Yw32tNO5PhIH5ggjoJZDghK+aEWJ3K+fDLEmRHvSyItcjaEpHBVGj5KOBUzUJx+tyIAIt1GBLJJ4COXLfDQZH3aFVCE5cCI5o9kQlpLJTAIx1EsPkg6AzlQhA5VIGjE1QpN2aqf7QyNS04kTryWkSYiDKkryIVMELbVIDlmYTZ4xswmlNCcPYtdJE7Kuq74EDLdA6y+jWLrNdepdKLGeWVVSSbVa5BZz/cn48sojiH31MYX6a4DyUdGaWU+wPz2ITfNh05vowZqITSx6WBlZ1+BTPiYp7Emw8IPK3qSxkt0bMz07NdD2Bo2kDa1nOJta1T4mHcx07Zgoq1rW/wkkm66hY2tluxXYaqxXjYqIbUGVMeLmxBjp+C1vAYQFLOx2uUZJhzFaCd0TgeAZz61uT0KwgOxqFyfSDe53AYRc745XJiFYA27P6xkIGOMZ62UvYOHbH/gqV74cJcMf0BCDe0yAGLAAw33xmxMP1MEB35jHFhqRiXBMYQR9EC+BfeKOOmRhH6wIRBgEwuBw3AMWyZ2wT/SwgRF4YQvxmMQkBBKGRoTDw1fArojBu4tfZEEf+9hCGFY8EAZPwQH1nPFN2MEBI4wgFm7YR4p5/I8Wu6EYMY5v4872g4YM9yMF4MCB/xEEL8RjxwQJw5PrMIYrO0nIFWGGL77ggHE4IP8WJwazQOJxjyJIAB8oRDNKlkEIE7zDCExwM5KX3GQ3BGEconiABvScOBN0gwO9qEOgHRCELLhhC25wwwjG4QIUPIAf/GB0SpbBgVdwIRTvqMcvAO0ANIzgHw6whSjo4IRPi1olqwjFCXKxB0SwoBcb+AIBCCCKWdvBDiy4xgNunZJkUCMXCEBALkLBAV+/4x3HBoYTgIEDbnCD2Sg5xRecwIdd/yMUiECENKQhEGBIIxRwqAG4UyIOOuxBAGwQCB9CsYc9/CMXJ+ACJbw972Y74d75FkC5T3ACPrCBC+KQd8FT0gE7vDsUXBgIvrmQiw5wQ+ITP8kptGBxaewB4/n/3rU4uEGKkKuEG5Rwwj+4cAZcCGDXcEhEIlyukirUAwXAeAUuXoFzlvO8519AQSjOcIZdV6HlR1dJB1DghFecgQ/SqALIo46SqS9dALk4BdS53mxqsIENWd862U+ihT28Yg9iX3vP6yEAuI89tFX4x7cRBAcWIKIKO+ftKTgkjndwI/CJHbyVxPEPxMv98Vaqwd6hO/kAnYLgkH95ItSOt8ofxPMAcnzmTXJ40Y8eJEY/PUq+bXrVd4TlrZf7t++eEVKAXrW0Pwkpdr/32+NX8T65/CmGDweC+J4isZ/4KeCAgeYTBAMDUbzOLZKIw0edG8uHPkKK/w84XD73DZF3//JF0geFDB77Bjn+P8wgEOBbRP3GL4jaPY995mt/IXDw/u4rMnuYkOEK3PcPV9AQgwd8wJd//+B+CagQvld57FcQvad3/7B/CiF5zFcRl/dxAiFx8lYDdzd2p5ABAYgS6nAQsDARxXd/AjGCCaGCBlGACygQ0HeCxaeACkgQead3ywcHJ2gRl1cD4ycQgQcLLvgR7jeANigQt5d3mLd+BHEKRRh/BXGDCfGAElcFlfdtD2gG/TcQ2Od8E4EBw/dx0zcQyTeAL5GDS/CCBkGEJ3F/k0d7IAd/EWGBFxgR+kcKQXgUaNgQUcghpDB8M4h/3ld6jWcndJgf3FAFVXCBMP+QEHDgbRoYEWRAhTcBChXRgxwieQ/4DyqYf/oHhHsoEJg4I52IJA84fEOQgC03iq5HTn1ITq6IgPGxhhlhiVbiiq9IgL2Ci7tIETloEad4IrH4ixiRiD9VjBGhjCpBBpIFfcjIG31QgrJFAcZ4jehhi9jYET3IjG34EqAAfkL2hwThjR1RfkdXigfBghaBiY+Yed7IjgzhDteoiQYxjOu4jQZhjZ44EPKIjRRgjTBQildQis4IA874DyXYCf/wjgLBjw75kAgRjaHljOoYfRcRkfmYEOh4EOpYAi1jjwbxjzGBASQZE9yHj3zRkb4YEwmJECJ5EBigkiqhieQIE6X/yI9acZEe0Qc8CRNbp5MSCBJ5dwXmKBMUaRJoyHkIoo1HQY03ORE3eAU0OZJM+RK6qFpRCRlQZ40d+XwgKWS08pM28W1H6REteTAPeJIpwZAn8ZK81ZEYEJMYcQpqoJD/8A3PNxBf+Q9reIJX8JV3qGeluJW0R5ZOiRDAF4wTZ5ICsQQ3CAdGSWBsqY9+aJmYyX8fsZVyd5WZ+ZnokZSgOZSjWZqmeZoIQpaW2ZcKES2o6Xqe+ZomwZmnGZv3KJu4mZu6uZswkZW8OW+2GRKiOZriSBC+CZqJUJm/iZyeSZegyZjyJ2LFyRfDuZyWeX/BeZrOWV22Z53/kJ216Z3HBHkwAQEAIfkEBQQA/wAsAAAAAK0A6QAACP8A/wkcSLCgwYMIEypcyLDhPyzaHEqcSLGixYsYMyYE86OCxo8gQ4ocSbECCDEkU6pcyXLiAl4tY8qcSRLMsXM0c+rcyVAMCI88gwotaEOjs4FHDeawgXOo04Mo/0UlKKboQBtTFWItmvVghXYOnQEliOVY16doL1Y4a3Gs14Hn3Aq81Upu2plsEXrci7JvQbsUm/5rWiGuRH9M7+q02nNgX8CA1cIVKPhf4YPn1oyprPguUKBi+IJeGzlkU84EPeRA3Vnx1LxSR6J2C1TwyaStc68lSDpqaJJjDU8ePFZPlNK5MeZbg9d3bJBuhRe8lSNN8uvPC4YO7TEq8pBuQdz/+o79ooePfbcP3N2Sc+UfY8iXX5iuYD6R3S1HtT6TNXXY86Uln04g8BegSAaG9IxAYAT1Hg0DHighS7eskeCEGF24UggDHVEQEgOFAKBFJ0WI4UDMpQQBWQndFxNjIUB4IkhiaJhRCBCMKBMY8pg4Y0I6LuQhVRVtk1KBPv5YkIFBYtfVAjkqiZFf2Tn1m0bpyNOklEtal8ZrjKXUIEPsZXQSlyJt6WJGa1pGVZIoerCllOwIhBVKGoox5z+3ILQnVN/1SRAEWqIpkZc1VoVQmAmlqNCYY/6jB1QClWmRDQXaaKhBiQqUoHVU2inQnEMqpMQ/jv41Km8N5cDLn2j2//WlVKByxRhK9eXTJkHPTGpQfQeB6JifqiqUzg+wzmjgrHl96exKpxoU2Wul3XJSsjP6BuqwlBJ0KocyjQXaQjncgq2S21IFKqIILbjkQL4uBG6lw5L2Jr0IHXsuhqFy+s+X+yp0B5BubbfblQilkemmDl347LsHrRgwwW5WVK6mDB/EH57Y7bUqgHqYlbFWNjYJbEKCphmbegtZO+vIC2F80MkVCUvgLTLDnNEz83rKp0QrtlUlQnqMMfFTQR+YtJjVHT1yzwJBfdDABkmRkzE46zwRzRpFa/VBWMQUwhhp5Ky1QqkKlPZQMoNRndk/1vloQWs/urREWPh6N0jiwf99toIUSR0SFmSfnbJBe5v6D9UMLaOQ4CK5reffaNk8kzEvUx4S4wh9XRDnMUGZ+d9+N3TL4Yq5PbrmCDKokOMEgX7k6axLJLtBA4c9Uo0fiV67QHqsbWRDd0R70KS3S7RvOgtkrXmkMUkBO0PJY3QL1qX/3rlAVBsfU+k5gFG21n1mP5H3AxmP/kFWK7Frgowq9Iw8aaBu6LIOtV/95o1ZBIZ49stYABdXECVIIXlSWN9KeHeR8I2PYZNyHkX21zKHeM9zINGX+Vqzq7nU7x9cs8j6KJiRDQ4Ecya8zg9sZDmEkJCAH2Fc8SBGIvGlsDwyM+A/MDiQFxJweAWs2cf/LKIHeUhwUwPsIUIUmBAf6sRaR2SYzJyIO4FYrXsJYaJCbujAGyYnQS38hxbPxxAebk87F9HDCr3YmiSKxHNj5AkU2VieUgGxaxo5YMwuAkA3Skl3RVLIHQUZRCsapIMWCcExaPc7I21DCQqMIxXTlxAjIbIic9TeReKoGGPYUJMS0SFFNHQHM04HJISLooRKpZGBcfIiCTRlStKRg5/pLGyWG6RAToXAVybka6ZkJUjKdQvoSSlxBfmaL3c4ENgVj3FMNN4kL5JKOqYFDH48I/uUsD8tThNLIPgXKP+hSzFWUZat+R+fslked50yI95bpkDWtL5ygkQz2PzRJYNF/xEzcnM+tFQlhsbgEObIkyBSMKMp60YQPbCzhmAw5jiJF5J8qmQN2JRobpA5EXcSRJgCsadC0KkxlehhAbacqECEuQ2RIkSk5bQRRx2CvYcmR6MYCaNBhnfQmeQgHQKVEE6VA9KDuNQgQx1J8P6RVJVWRAkitSZDwGAMptpUMfvESNLmBUidOkSCDyQJCCDAyBMxNC1XFckzmpdWpzbsgTiLopfaqpCqQqCpbn0nUxFS1j1K9R8giChd0dqnSA0WJKfz0kD4U7/GbugHfPqrHJE6kbayE38DKd9hEQKBcPZ1RmP6bBtjYoy7bpZLxTTdgbAA2aBu6qwwS8dYyZpXNv8ZpKiX+8cz8FrbA4UAshFVUgtxmxbihkS2/7hrbw1VVcGO07j2WS1BLbpcJdEyubytLnaam13tJkczTO2udzujh1oGd7wnggB3QdtRi8y0IBr16EzyQVAIvBe9uRkDc+yL3xOFEwy77e+E6Jvc+wr4LiHYr3gPPJR02FW+DL7OEepr4Ag7JcHJhbCFW9PcCm9YKCCoDxhW5OEP5+Skz0hHOuw74meU2MQscYcwiDGCYIygDENIxzOK+WIYi8QDyQjCNwawhUxkIhxTGMEQRmzfHvs4I+kgQCz2QYt1hOHKjTjyPTBwVwho+Mkr2QAaHrGFeIRhEmgOQ5bDcY8+NPn/y2BW6y7qMQF97GMLZ0bzP9SciSmgwQMjjheaCGrShhCU0CGBAQfqMIJY2DkeaNazmt0QhA6kYwyCjnNKiMABAqABD7FwA54jPYk9U9oFD7jDHR6gaZVogBm+oIMDmOCAWHhh1HqOhz6KYYsH8OPXrU7JMrphgjYYgQnjqLUbGhHpMOwjCHhwgQx+zY9gk2QZJiCEL3pRBybQOghZuPM+3BCLcUgABTLQALCtLZJrcOAVXAhFG+pRh2M7AA0jGAEajOACOtihAA8IOLtHgoNQ8CEXe0AEC3pBhy8QgACiEAUd6PAPJ8DhFNwY+EhgQY1cIAABuQgFB1bBgne8ww4o/3cCMFzBDVKQQuMiqUI9nMCHE+TiBKFAxB6kwXNpAAMYoRBHIhIB85GIgw57EAAbBCCAeO98DwjnAstbXvSRJMMOSWfD0rlwgj2cgA8C+Ic4asCNjFddJOKwgzREzgUu8IELTBfACeBQA7KffSSn0ILapbGHUMBd7rmAAynqfneSVAEH1HACF85ACLnvoQo1IIXZCy8SOHwBBXtg/CtsfooaJKIGlCeJOESBgsWf4QTSqELLiR76kXQABdJ4xRn4II2Wu7z1IyFFMkp/Bi68gxtkfznuRcINAgDjDAKwQ8vtPnyRlOELXGCDHSKfiMkv9xQTEgcwXrEB4Esev9bHTv8HQuGKf1S/+SnhBiXK/4/Bo58k3BDH7d+fksELPxHCp79IQG9+1usfJJOXf/83gLnhfu1HgB/xff2HgBrBDVUgEEPHgBihgAaofy8HevxXEfkXecOXgf9Qdy/ncp/nfxJ4ENjHDdj3DxlXdpIHgp9XggZRdtwAB3CAAbBgEBhXdvjngRVBgtrzgDEBejNYgxhwEEX4D6dwCoM3dBwoERkXgZ2BcSbIEOG3EgJofgUhfKRwCkR4hApxcbbHhB/YEBiQhDkYEil4EH1AAX2QhgPhhWZndqqngio4hwJhBmbwD0A4EFVIEPnnhgLohgKhhQdIeAiBgjV4gwyBAWC4hPj/54OD6IHcAAuMCAr84IUXAQcXgQF98A9LAAuKOBBpiH1JqIkCsYcGAYRl9w+mmHFV4IYrSId5qIlD8A95uIoHuIJ5iIM0iAG+aBCYSBAXl4R1R30IAYn/EIyZWBBwgIoDYYo4yIrJKIoPmIbQeApmAAd5KIgCUYrPqImC6IwCYYrCdwrOmI3jeIJI2IUVYY6RRwrImBCd2BqM2BLcOBBXiBEOSIM1KBFgyA1QOBElsBOg4I/JCI0fsYszsYU0SIkNkYPANyFXMBRzkBOSN4S+qIzPiHHwyIMMQQF9qBMauYj3mBwZJ3mvCAewcAXuAAu1KIp4CJDxiBATySUlOR8z/+gOQ1CGGOAOBDEEFWkoGReKE0GUFiEPQWGIBpGPCNGMMBaSTjGSZwOV/1eQy0WVMKgQ8zgyQykT4kh5V7CVNIGQFslgRtkQPjkTfSA3TiWVCHGWaHEFZFCEZKlSsEAGSgKXy5WWWQkSVtmXgDkhdWkRS1CT9DeYFfGXuKcOI2GYDLgEwEiGgSkQePkPL2mL0kh/dCkQYjkQlUkQkOkOFEAGVkkGdTKQkUkBlNkJ/1CZR9iZ2qWX/8CWzDgQfNkQZKCIjGkQCnkQhtmZhsmaoqgzbumWGaOQBfmSiDkfN5kSMACbFUGDMnGDtWicOpEBrbGcEqGYTqGIX5kR2PeX0P8pE1comxMRlAvRBwU5kzEhlyFhlY7JEz0gE32gnUSZCM2pGPlJn+MZE5fpEOYZhA85lt1YEJCpJCglEBSwBFhJEmRAmgTRB5+ZfgTBnU6hnTOCmvupEdapSXepmv24EneQAZ8JjUapmpx5BfM5EAFqYXBZgQSRCNiZgahIDwSoiGbXn5NJeS26o5PJlD6aEJ4XEr1Jf0AapEjaGkqZpEzapDmxoQSInk46pVQ6EOypEg2KgBjapFn6jEjapf/gBxonpilBplRYpaHnkTwBpWjapmw6gFLYpnI6p3SKEUOKEBjwnf11pTKBi8HGp3UaqEPBf4BaXYUaFG+6XEeqPQEBAQAh+QQFBAD/ACwAAAAAqgDoAAAI/wD/CRxIsKDBgwgTKlzIsOEteZ4aSpxIsaLFixgzShQD4pzGjyBDihyZcY2NCiRTqlzJsuKYKChbypxJk2SaHB5r6tzJsyEIMTl7Ch1KENXHmAixoHNGtOlBGwnF/JM6VSDUhVQ3/kNaUU8ro07DUqTKdSvIoAbRIkzj6KrYtwilikGKMmvVjCiDBi2L0B8vtXADo6xbQe5gmTljnjtMcM0xwIGd2hUoZrLAwmZX8i0IBsTmyG83D5aKmSTgxRXU+kvDFDRoywQ/j8z7z2NqrsZoyHZ9cU2+lIxjX1Y5OLVBPSlK8xaJJaVhgqRhf8ypFuUtY5WXq4RAkvTOzzZygP9Jo10jd5bes2bVI5P2wHTHyJefb7B5TaS3fkqnLzadwPNE3XQSfwQmdIRMIehWIH329QSGPBXstmBD8o0UwkEX7sTRXBNqJBdc+1W0Bi8hdjhUhRMhEdJVY/xQookKiZGGjJG9aBBSN6WBIowX7dhUTEBalMMtNpq4BnSUQeeWSj4SxJ5yGf0wRoQ8ToQiefI1yZNlRQp0Sw7ZVdkQjVbdVeZHVGnpX1xVFYniT1qKqdCMB8VZUIMJ3WLQMwXpeZl3dCFU1ohdiuljlgnZ+d9BayL023BJBtdQOj/QKSdWFWL5j1tYZkUed2scyGhF2xiUHVVZSfhPGiBYemlUdVL/RieNrv4j6j8ZZrTNkX/eFdNzU8mWg5mvxljrQJoepGJDeIJEJZLHjRFmsQQBmGSFUimaEp6TGVbkl9NSG2sabslIZkLNwsanQkowtFmJ2BUqpnqrntvmQWCsit69XS4Ahr3iJioraEh5l5lBlAIcsLblcZhnq8cGPNBV8lp062wJDRmxxBrpwR5Bt6SRr0CNIrSuRQ4npMcYG3O8Uxw7gZGDjhXzxutHzQrU3MhNtkuUMToyHDAY1oLks1D5QKCjyxXlzN8Y8iwtbq4I+fmP0wQ9Wm1GVI9kzKpCF8iOdh+TlAMvIYuLdUMXY3T0nSytLDXTRJVqUNcgdaYv3UJJ/xGzMSGHDaPVNN0xkN//IN7SAhAoPPRKhBsE8z/LzJSOPGDzPdCRyxakuEFKGC7QhSUjVPnnkIOQueYNtk2Q3XYLpATqIGn9kXiOa86uTnoIfpDc4+k+UOwSif6P8StNtmTVw6YtceQzIU876AXRu/dCqjtfrNCiG458U0sun9QYRFZ5s0Daoi7F7Al9f9HbWCHbkAdHzk0tw8bDL9D0Bo3MkPsF0VSXANcycekvLMhjz4coIp7riSkE0GvIHQ5IPY2UCnEUlJcefvAP7clJW8ibYPEIIoU7dO51COGfrdDnO73dwn+viqDsDhK6EapQIAA0SA4tYozxyJBHVjvCCf8Tp0OJfI6CnqtIxbAwhg76rkDEw+Hx3neQHUowITBUSDqGZT/N+cyKJBzI98BIk+us6ofFQqJFoiiWBnrQZWxsCfyseD6LbNCJwhMjFVdSOop0ZkZZpNvbyEhGp4Chhx1E43yOUEeKHG2OapzIDQUSSIowMZF5LEi77gDASBpEPstSo+soSZFnDCt44jrSEbYRRz22RISe1Agiuyi8SBoPcZN0JRFbkgPuvDCTCInj9MioxlZe5I6/dJntKhJLkCWkmRZx4RMXlI9lMiSXGKoi/IYIEtVh0mW3MqYux+maSyaTb+K0CACt2T+SyMxLigSmQbCZkVvEMyFfW512Khn/Em4aMSX3REgO/IPKAo2SJ/CDpkr0gLkOyrMgKkrnP3xGPIm2BAL5tOdDD8LO3XG0TyzxJhj4yZuDkmRtIZmmQkLQxHM+VE/+K5tHKaJSLYo0oJksGkEO6r+0kUdPfqrpQfIpso12ZSAy7dMb1wKSIzTxHyQ1Kr4GElCcYoSh8DTRyKxaEz2hCKhp4OpCIHBTE/0ShlHVyU+/mSWrCVUgIMgXGMQKGpdKhK4YyRRek8LBf0AgrRLLVzx1Gpkt/gewBMLCkdag2KGgdCWIJBpipTqRjrIkH08lrDwtSzZejRRGbfNnU7WDUe58lrIwAsF5Jisuzg7EpHAJQV/niloT/xkWqnutrVPyCVXddigf6zqtb4/DmxAMy6+aHe5y8incAiV3JCdjyHNnAoI1NVe55cFChq6L3eWkw5u97e580mGMNf1VvPPB7H9yi16a6OG4522vdiyw2ujKNzLlFcgzpntfosh2IKzt706+C+AAC7gmxjjPLSDAYP4euCbqhSrRnqEHBhPtwUR5LxjSQTQGP2OkDcawUEBxDRKMYAQ8EIcHILBfCztYxCFJRzKC8IcBZOLG4ZgCMTwg2b++GMYZgUEdYrEPWjQhDGGIRyPCEY4JDMHDFi7QUxHSx4P0daH/SGpBprwQGGxgBF7YQjwmQeZJhGHJ4QgCKDzmsR8Dmf8iD1AEAbLghi1sIQxlnsQ/ljwFIzzgAXf4cyHfTBEicEAWI4iFG/Yx5jwreQrFKAA/Jj1pQpOEGaswggMcEAMvxAPPjnZDMepB6UpbOiTLMAEHCOCAcTggC/vYQp4nEY97FMEFy9AApU8dEnwQohm9kAUTxlEEOjfazG4IAh5EUYI//5nXIBHHGbrBgQ0YgQlM4HSdG7EFN8RiHC5AgTi4wY1TnALaH4EDF87ABQ70ggDXZgIaEj0CNBgh3P84RQ1qwA1SoPsjveDDCfYQilW8ww5fIMAv6kAAUXyBDnbYADf2XYN/f0QLTsgFAhBwAg4gwuDvOLgd7OAEYIig3xP/t7hG4EAHafAhF7kIRSgQsQcWSEMawMh5KOBAClJUXOUaSQYdQiGAonOBD6HYgzSUvod/UKIGPv850DFSBRE4IRRsyLoABL6HE/CBDRzQdw0SwY2pa6QKWgAGwbnAdj5wQQBs+Mc7Jg51f5tdI+KgBDBuvnYBcOEEEu95v+/+EW50wAlO4MIrznAGgeOgCv0mRdkJf3FROGHxZxDACSiB8slTXiPcIAAK1p35E2ghEYngt90/n5FTWH7xbDhBMlSfct2eezkdGP0ZXiH7qKOe9SBJxuXPcIJxo17qlL19eUIfisbD4R8+TwTwQ1IFO7yCD1WA/tinHxJxhIILkx97/+pRm33+1EAEYR9IIkghfe6fnRKnKL/63Q965Auk/fQHff5J4vn741+eyjchyPd7+ycS61eAF0FuBLFvCBgS/6dc/TcS7Rd90rd6GBaBMuF5qnd8qJd6D9iACHEK3GAGIshvHYh6PScRGLhRAZgS/kZu5iYQcPB8MggHp9Bz0Sd+DFFxEfiBTbGCHVJuM4gBGJAQGGCD/daB7NcQcNB//gYHGNCCKrEEMvgPfSAQUsgQ8mcQnqeBFmiB0PcPUgcHZlAQFQeGAmF3L1gFQ0iEA1GEBTGDJCh+J5gQ0lcFN3iE+UYGS3AFFKABFEGDNHhuz2du52aIsEABMXiI/wAHsP8AB6BAhIx4iCL4D543g+dWbgpIbps4eWVnBmXXiVWwej83B2T4D3A4eVHnbz9XhmV3CrAAC274hgeBieZGd6jHDQR4EKRgbhboBxUxgwMhiI0ojDNIg/8QiY1YjMxohQLxiM+HifkGhcsog0d4e4aYb8rnAQoRgwUxBAMBhPlGEGYAhUQICw1xhJg4cSg4fryYEFdQExRAEMrXgnCIEOVXhgKBh/+wheMoEEOAAUMwiJbYfwqojbdIbpJXkAoohzMoi0Q4iwxxjCV4gAOBhgmRAToRj/vYkQmBjhaBgYT4jpaIkQVhkv8Aju7QBxApkQhhg5C3hEyThSvhgxMxBEP/0AfnaI4fKYKS544W4Y87AQtUGDCnYI4RGZF94A5NBJJNyG9zgJIK0QNicY/FAnV4eIxQ2AcwcAU6CY4CIY4TYpWX4m+SZ4hHuY5gKRBzUBFRWB5kKSZmuW+Sl4IZgYzlAQp36TI/R5WaA5LUIpUEEosgSBQ0iRBi2RNSJ5gw4g66k5jUApkgwZGUd5j8MY+FmZmauZkgcYUKEZcj4ZmcSRGi+W+OiRD6qBFUCAOfV5QkoZEIqJejGYwCgZlkCZrQdppx+I8HQQYC4ZsGoQ7qMBAwAJzq4Jr/gJwEQQGOCZKAqVu4KRGyKRGYOZkJUQLkWCzoGJeU2RNrWRPdOYwF9wKYkikSfTicGoEBqUkTsOkUV+CXcIGO63kRyjkUvpmKKTGdQxGB36kSLXgF0ckS8leaH6GfQ4GOz6kS82kQ9veDaVgeHAlbKhGgDEqhMtF+ekmWM4gPNLGgtfkP4dkhvmmZKVGeKqGbEiN9JKoS3ICXH+GhA2GgUlWfPOGiAtEHJdCeB5agBAGaQIiG6Eij0/eW/1Cds3mkSLp/kNmgnMmkSfqkUBqlUjqllNWWVGoQKHqlWkp/TrqlGmGlXiqGXXoQMBqmYQqMZpqmagqljJmGNqqZg7emcjqnp2aTNWGnWAil3mgQbUqnIHhueBqlPKemodgSAQEAIfkEBQQA/wAsAAAAALAA6AAACP8A/wkcSLCgwYMIEypcyJChmBwVGkqcSLGixYsYM2YEIcaTxo8gQ4ocKRILL2ckU6pcyVLjOQjHzrWcSbMmTRsQbercyfNiBY4yewptiSqjjZY5tKEcyhRhmoNHDYoRGDXqwqlWJYopahGLvKVNw46cmjIiwgrnzqH9t3YgGAVmxYrNepUtW7L/psYVExdjUIFt1SoU46gdXbmIE0bky3fg4rwr/6L9K5CyPxqHE2uWWpBxxAp4ywJOS7DvGnk2KG+2GcJn6btTQ49c21dt0KAQ/NmQvbo34LygQXNO+VdthYi2Fzu6xdu384GxGwMXGJs47coC/fFq/lylB5B9Ywf//y095PXP/86tGcO9e/fx5VnKRPv5ZY407d2vFo6w9dmUYviDn34ELrSGQHoQlM5IMgVlAQT5FahRhBmBMRASO0W0Rkx9SehhT2PkEN+HIFEI0hoJIrSNSrcYMyCJI71YExY6raGNYDB2B8ZTFnV40TPsmZjjQQcSxCNVGGGI2C1p3CfkkHX5xp9FIOwG5UhHPdndGmlUcOSVJf4jI4u3MOQjRWOM4SWYGY0JXVNi6GWXlrdApCWb//gn0FN3ImThRH8eNCJkDKVhDKF4UkTWgF9GFSdDSBSp0J9l+lmQWY9KlMN2fSZKXV5W8ZhGqIAeBMFBGEYKmGx4kdWeHmO4/+npQjJWl+mnbwqUTz4DfZmnqQ7ZNR56DNUZZ6d4sloQn1YSxKtEz2olrGPoxTkldCDg5+usEvnK46J7WqQnRnGBJueZm97KLULfLcondQO6ulCK/ZE7rWPR+Qiruusm9KUY23b25bhizvQYX2f+A0YOBfcb7LdjvvtPs2Jdu6yL/DqMELh7RrigRkoiOpjFzeWwI7LrAoxyTQkTBKusGh8kasDd8bZwXjTH3JlIldIknI+GipnzkIGCRC9Iyxz08Ug5MDc0mNHS1LNYP4zxD3M6T3SqSHf8c4cS9aoExoFMZk3SGjQmJIWzM9EVdBpPJ5o2RZI2ZOHcBiVtkJ5gTP+NkTEWxm02RUeEVPdIIViNddY5L11Q4VEfseJEa+90M9yD7+R4Q0drZMOhmMdcuFx6g90SCH2HnnlBBF905OgI6d31SlhYrfrqfv8Du0AhF0tRHAKZPlI6DN++ukAh8Ap77wl9/Y/wCM0u0Np6CyS9ke3ZEHCLYq7sIc2H/8O8QtcfBD1DSoQvaELGlGn88SRVDpL7d1YtNPyoZgR2+Qid7+9F6ThQxtb1lAKyZHJeO4gUlCC/bk1MItxrWMzKlLv+/aNy/hMKzA6COjFVEH8E4V8IMxg1kWzwICFYkBg+mKNnOIWFFsngRM4nw1w1JB3y2JPgPKS+/PFEhvJroAv/CwiwhUTwfSC8iAglOJAlSuQomSEICNwHw3V1LngEgV7XRMi/BjbEiW864UBqd7+YGVAl0gNjQZzoRSMxBIcCuUUV8XQkJOwugQWp4RorssCKiNEth/KgzqoItjZmxJAhqeIUrzZHMG2rhmvT4xrlp0aMCGk9ZYQfAj+yjQwWbZMIQeREnlGksiUxUekIpClPqZFK/koiYFuDCyuSrTh6j02bFOX0JMmUNZzqFn3jVgkv9BEGcs2IFtFDDhVWtCsNEyNgdCVBKoVAUY4vjgwBQyDB0MxEddN8/UMkA6WZEGMaBAl4owgYQDAQOfbrmyHxX/lAORAGgg16upwIJq+2/0NPjQ96wpOnBfG4kDZekyLPWCY34XfHhNCzINVTIkm0GbhGkmhzAoEnSJTgRIye7k/9dNhBCdJGXgplDR8DJreuOE2PhmWWH1GmDrn1A8Tks1AVSQc7sclKlpi0nSDp4NU02tMsumef7pyVRRVSuIYWZHKdlIseasrMoi7EqXc03UNrolO3sIlXz0ScRbY6zauJJJCMTJRTCfSUpSIkH1YbqqfSOZKeuVQhEKgUj9xHkhDMjaj6aR02AYsRogrWrIh1IzbdqiC0gmFrDiOsTb5EM8YWxBhbW+g7NbPXPZnysyF1VlyDqVTEUkphC5EsRfY6tTRUSo6fxYgeJJVUT//1zUKq3cmR9MrEi6xzIBDIbdbKJFzNGONjmjUb2gRC14w0tyA9JEk+llZbq8JIDwtwS3FnNdKJrDUh39WINjO7XYYaJKwVQa9FMJvR5LKyu+6BK3DLe0rlbSYEknKvdT/U1Yxadr/GJQh9ASwXEMA0uAQmERYkBQHIJlhCaEWtxhzsJ5gyhMLGhexjH+yhIxwYwxx+zg+oWtUQE6i//3hGg01MoAgjmMXu8TBwQQzjzWCBxCkecI1r8owIP0PHO55JKgUM5CC3xBj02rCRexMCHL94yZp5xk4F8mQoJ+a4A/lxiq2cGAPPGAI/BnORuZyRJv8DAnrQQ4NV/Iww05j/zDPp8TPS8Qw160HFYg7umBPDUoLEVSF9FsmfcTyRMdDjGiT4xwiIAQt3pOPRY0jzGNIR6EI35M9GfkABjHCPPwygEZkIRziCQYkH3OHUqDY1nGlSDiboYwtmCEQYwhCPUE9BFg/gh67VoGt+rLolMiBAFrwQj3hM4tiTCIOtjbCMXvf61yshwipIMOwtbCEMyJ5ErcNxD1c4+9nQJokM3oGGEQx7H9jOdq3vgQd8PODd8A73SODQjHc4wAHFyMI+jJ3tMGzhHkUoAzdOMXBucEPeIulDN1ZhBCaMYwRu2He/txAEPMjC4AavASkQHhJ6EMIXX5CFw9Hw6nRrWx9F/7DFPzCeCG7UgOMg8bgJVlEPJox8Am5oxBb2oQ802MIF9TA4KWrwcph/JBkCeAUXELGBXzTcASOIxQRG4AAJiAIFQdc40Y3+ETjsgQsnCEUoVvGODXyBAASoAwFEQQc6OEELLifFwbmukVNsABi5QEAuQsEBH5D9HXYIvB2cIA0MEL0Gc6d7RpJBhxOcIBdhDwUi9iCNygMDGNLoBTeGXnTFZ6QK9XACHwRAei7w4QR72MM/IM+FDiCeG4nYuOczYndgcIENbCA9H3KxhxPcnh4Yd/nsu14PYHydCwIwPfLZwAVxaHzziRj+R7iRjA1UngV7CAXyTw+Hlidi69L/yP8pekGNPQjgDGdgw+mroPFExD78IBEHNZzABlyknw97OAUp9i93+INECygQCuj3CnzQCzXwfe4neyEGB5tRBV8ADAPIBxtweKTwff4Xf3TABejHBzjwDwnofhf4f9KAflygBQLhfiBoYomnGdzwBc1wBlyQDCdYgZ0XghkhDnsAg+IwEEPXf1BWBWKBdAIAhAORglxGhENBCkLABUhIEDVogxdRBm2weQahgFCIEXAwdAcRfQ+2gr3xhFdYEwcYhhohfOFmhUzhg2RYEC83d2i4EKewhlU4dC6Xce/HEG/ogQ/WhAdhBiCBeLGHgK+XcWBYEHx4gv+QhzDXeQRHcBj/x3mHV4eFKBADhxD7JxRxyBB9gBAH14kF4YVx6IUNkYkkMXCngAEY8A9wsIpwgAGnQHAH+IGvZxEadwqgcAWkwICgsIl194pxmIm/OBCkmIoEEYyueAWq+A+h2IRA6IUr+IwF4YcDUQVzF3eJ+A+INxAM+A9zMBAvF32y14oYAAuoOBDkKBAMCAewiILu93oVeBDPyA0YQAF9AAeiCBIMSIwG8YukeAUMyI/KGIdV4Iqq+Ior54gDBwdmQHAHqY5CF3zBZwZDMAT/sJAGl4hEJ3Qah43cYAZmMAfCJ3cXuXV+2Ace0AfjuBAYQI0IGHcXWRDRhwH2iJA1sYroaJPp/8iK6vgPfUAGMnkKOlmQ6ngKfdAHsFCPObmKvgiU36GMAUkQSLiNFUmJB3GJK4dxh2eB/EcKp1iURmmUBKGP2oiQNNhykzhwilgQPYCPCGGQBRGHYumUv0iEv0iMMikQr9iEOLmQBumLTymR/zAESvmKpuiIvsiAQ0Bw+weRAzeOR3kF7sAQ+ZgmcxCLWjiJiXGIAlEFoDARpBiNAyGNNfWZK7dxFymKG9eMIUmap5mICSmOsAALV4CMDeEO7qB/4JeWCkEGckGKnbkZB4eGkfmJAiF34oiK5GiUsKCNBOEOgukBQwB7A3GPCwEKGdAby+kcmJYQcNAH7oCK4ImKx/9JEEZ5CmbgASApEB5AnUNyjjlCIzJ5nOQonuCZnTUAmJ8nIWAJI4kJlPHZiuTIigyJEdGXncMXioW5lAupmwrBhepwJUuQI9KYjdwwB9vIngqBoUvGoAqRnh+xlv1ioHI4En1AmyuhoQdKEby4E6TJECBaVBiAoua4Gj0pENJoVRE6JByaRNs5oiS6GVL5ayaqECuajCGRnTnqoxdBAUNKdw9apCnxm/AHA6CppCtBkQsBpVZ6EEF6hXGJEKAAA0n6D8vJmwfRA1RqEGn6oEuQpjUGByJ6DVyqErzZohIhpQIhpZ3wD00JQl3KEkEqojaxBKQIA+yQIz3wpzpBAf//YKYIgaVvSRCKShJw+ZvZ2aRN0Zk9kKSauRN9cKMZ0ZmC2hOMuhOYyhNoqKUZMaoGgac8AZRXUKoyKiHq8KUqMamJ4QeqmAic+SGsOqs6sXmsKhQM2Kl4iQElUJNn6qhhgasKMTcUAArAGhKlehCnOhJ2OitzV3TOqhKkYKv/gA9sOafXyhPlyhPgGhK+ZhAPwBBiyYtX0AMviidw0I00QYyJIJbDqocJwYXFKBGHmK1W5oUReqquuqXDB6kIu7ATwaEo2q3+568ZEX0QO3zTyrAYm7HPAaoa27EdWhMX67EiO7IiK7EkexCYebKlqLIsqxO10LKzp6uIIbMwK4weJTurlVizOruzPGsQJtuzCmGsC3twQtuz6aqyAtuxRcuyS5sSAQEAIfkEBQQA/wAsAAAAALAA6AAACP8A/wkcSLCgwYMIEypcyHChDRAVzjWcSLGixYsYM2rMCEJMhY0gQ4ocSXLkGhsSS6pcybLlxjH/PrqcSbPmzFvyZNrcybOnxYcVdPoc2tKGRlQtjTVxRrSpQqMGxRS0IQaq1H9XHWIlCDVhu4YfKzAVaAHdWKdoRcoU6jMiwXzkUqadm3WhTKke8bLdujGowIg65f4TrKfVub1zEyf0uDVvWL4r/Q5WeMuRW8WYLX6sixVxRsGD1xYU40ib58w0sVysICavwLp+OYeUXPDyP380QKPeTfAq3ph5pZ4OeXig6HxJKnTlzRyhbL0xh4OUWKGw8ubYRxuP+Ve2y3PnKlf/zV7TA8m93lneLX0rPfndWWWmaegeI26q7/OnD1EzbD55t8yXX0sCzrTNTucUZkOBAzY4VGVp1OdgRgyWpAdB/PFHE2lYSTjhRR42lA5Dqq1Bkz+82PZhSRWKFGJUG+UzBmMrapTPQHgxuFxLYNiVkR45vVgjQ0ISJZ1BYAjT4ZAbafjPfFe1OCBpER7JJEa/8UgkcBZZwEtrV25kVItS8iTZVY/VJ6MYZYY5kW9p7NgmRQJ6BwFCOrG2nUJAsukmha9F6Od8cxp0IEYXEnRLd3nqqZAHxrRW5J8CRUhQhIK2himOIY1o6DY38vWcnmxVcIsxglKKEZlPviZQVwwe/4HQMy3p6V0O7VmpKkIFxtlbq4UqZKJCSqhWG5hZ0liQHmMENemunFaK1ZiuVkuRsatZyx1kMoGRAlbBQistjpsG6uc/OxJEK0hORvtXbdHaYExn4lYU5aBs5juQpSrdodBvNDpaEKr81ssQg2XWOddwOXxZsMEIQSWlpemtK1K4kCGkxw9PYmywbIUuajFCPc6k7D9g5AAuxBT5VuOpS7I8kccMLTrRnSSBUC60OPckoM1DrdEjmBAPGxK2zIVwTMcyX+TpQsY+fREW7YKUjsrnNj0R0AOtgW2oC/nbtb0ZwZx101VrPFA+YFeUqEFSzITqPwFq/Q8WXM+FdEg5jP9Yt9bsjJSPEv8Q3tAyNm3MtN2q1gUB1jQz2bZTcf8jdklggFBp5KoW+Pbk/yDBUMlozUt33oyjbJDoBB2akL9GI2T4P4jTDtKOOdx5C+qpJyQrQ5Vf3nNFlY/WJmeKp8E5k7wXxLrrAxk++0qXM7RjygL93Tvp/Yo0ckMwr9x7QtA3VLy/0xdUfPELNX/QqT2m4T608480O/sESZH+zOkStMCdyhuf+QonkOo5pVcGUdzp6rW3v2FMCvhryrnSc7XNQUtqBZHfRcTGuoo0D30XaZPpAigu0PGkfAUx4EGqdyEJnWpRJOzd24ilQg+qhFAHyQfOYiiz+sEtIzUsXPD/LAKlMimQhz183QpVIj2FBDFjBKngk541JA2esCdKotvyqjiQDg5EhU/kye9alRBj2AyJBvMhRmqohDsoYX8aWZBCcpc9NULMcCh0IkW4BkeRKBAMdqyXFxnSR4EUMkYTSYfmUBZIu8ExjwTZ3yEZAkmSmY5uVIRYGCO5SYbUMIINMQbOwLDFpknBX53UCChDJxDuKeQIniLl+AYpu8LBcZLAsxxCxjiRH3BsgQI0XxDdiBA3sm94LJGi9iDmSoPsLw4LUUIECTe7PhLTIKlEiBmz10xxdZOXGIFj5XCJkEoqxBgl2x3LukkSsUFzIewsIEiOABO6AXJ8UgOnE1fJ/yeahOCXjAxmQcyZnWeoLHulfE89SYYQWmKEn/3ECAQuKUuBiiSbGonnQEBQsnta9B8Y7N5GgiWjfTXyo4Ykn5YS8s+BqBOlG/EiQVnyjEVqEaYTMWHr/jHTMZ70IOm4JAR+atG9iYSoAyOdRoek05UMCwm/c2hCbEZVMlakpK1c6p+0WhKpomw+Z9yXS7M3kRBgCwxcfY9RFbUTJ83wUh0LkFwRWjePSfEfEEAmxJB6E0Itqq6NROdA0GqwtNrkZyYdiTGeRlhvoqxHJ+UrnehGVrCOtSFYfWwPd2fYG8KVawV6qduwJVqcZoarBiUIGPRqMKNhIXYmIdFKIGAB1f921rQa0WdIRDnY29ZLtwYBro0Et9BbsJZSXg2JcIdiVtviViDLRY0iVXvcj0b3LWm5JMqq+9zmGMNiEPBtd9OSWdWNd0DNHSx3z5uZ6Q7kGd9jL3OCOrz1DqmZ8T2IfQUCX5GId2BSC698yVPe1Q44O+ltpWQPXJPUDiSvDG5OUAvy3wjb5LvOtfBu8gHQfzxjvxr2SYLxCuIQ86SmBIGwiTEzYXWVeMU1WSx1YayY8qqYxmkJAWxvjOOm6EG72+0xWtJR2wwLuSkyfjCtPizADr81bR1WyRje9tZ/VPkf3wCoHra85SlvOS1XZu8DHmC5B9zhDkS4g5nVvIw0H9n/JssAxz/4oQY18OPOeM4zP95MEw2AAx8FkMEd9EzoPfN5JcvYRR3wwYMpTCEYWihAofF8aJWUgABBcEMCqtGIRmQiHFPQQgnGTOpSV3ok4iBALLywBWSYYhJhiMenwzGCU3CDG7a+9a1PHRI49IIEj9hHPOIxiWLD+tNTQMMpakAKXTeb1yBxxQYmkAUv7GMLYTD2JGQdjiCUQde6rgG0NQIHXxAADWioNra1HesGxMABVagBs7lBCmaPGyP0aMYXHDAONOhjC8RmdwOCgIcy1ADcpLg3RsphgncwgQnjGIE+9pFtY4dBH8WwhTgOPm9xK7wi3FAEIThQj4f3e+IV/w+DGwgugWQ0++Dx/jjIV0EIE6ziCyZHQyzcsA83uCEW45CAKFx+62fLvCKuEIAAuOCDDXzhF0ZgArrR4IA6iAIFdOjArauw66NTJBl74EMuTsABDrCgF//4gtq/QAc62AEYGydFvb1ekVPYAQG5wHsoyo4IFrzjHXZwguB7wQ15z53uFNECNU7AB8bzIRSI2IM0pPEPYAAjFC6Xt7wRT5FTfAEYXGCDAETf+D3kYg8n4IIrwp0Ij3O+IXDYAOjZIHoBND4UfGADB+BQ70TQmxuvp0gVKAGMPeydC7jngtJ7UQW516D1idDwKYbCDXE4wfLGVz4X+ECJ5zO79cG/SP8y6EANLpzhDK/gAx+SwWy5JyL64Qf5F0QRivO/Yvsbl3frXR//iZQBBcDwCuiHfPGmf3LXfyCnBSjAB+fHBYgAfKTwfgeIgMInCtJwfgKAdgIBffwnZMBHE+JADQJwBgKAAwPhfQlHgRTBDb9QfwKgBQQRgc+nghRhfa8gAB1QEO8HfxE2fXORDMoHBzpIgxbBDe/ABVVAhCDRAavwgQbxfkrIEKSQDAkBhVG4EAnnhAWRgleoETwYf+IWgQTxhQXRdQahhdgBCwSRhJQSfc1WePSmedFHhgsxgxjRgTvRB9Ayb4W3g773fGKoEqAwEEtwBSrhgwihhU7Ihv+ghwX/cQqMiIaJ8YFmYAa55mwyGIG9Z4UEgYgHwX+nAAdwsAQscQqmGIrTd4qn+A8+OH190Aem+A8f6INcJxBOKImsaIsGYW80kYTNFooYMATCCAem6GzvZ4C31oGxiBDvdwpXgAG5qBCOiBGiKIT/YI0DkYqsuIywsATEiGummIS3lmsYgAFwAAuxaIqWCG6nMAT/YAbgRhC7xg1m8A9DIIROWG9cuHkHwYO4JooYoIdqKBDm+I3e13ruV3jyeApcOBAJBwdXAAu4aBAZABLWKITVeI0YKYqhWI19AAqDaI7ZuI3Tx4hlGI0CYYnveImy2HXAR4/vaAZzEG5Fx4cwiQF9/wh+HYkBsDCQBVGQDKmPt5YIp2AG6ZAOHziUAwEHfSCEeOgS2GgQkJiLQtiKudgH0JiOqqiKZgAHBcmRoegOAmGNTmKVWjgHuxiDA4GGCQeMPNmT0IgQWRmH9cYNHiCM5vEPvqeLXjmRB0EBntgTtmZrBxGYnYiSokgQd9mIltiVxFiMWlmUxIgBqviSwFePArFQ3OCV5QgLnbkQcBCH7TgEM3mNW+iXCGGIuxGXE2GSAzGNcOCOBiGOCVeL/yCW39iSuOYBYjkGMHCb93iO5ViOfSCWClGVcOABxFgDaEkQsvlRrGkRKWgssjmRxgmQxOkOC5APC4CV0UkQYMkNnP9Yj5hJEaF5ZLjGk8UJAwuwBgvwjOVIkEuZa5qXEeL2nT0mb5vZmbBQnO7gmcNZjokZbg2ZOoOIEfjJEKj5iVXglgHan57plXBQiQ6JEQUaJgnKE7jIh6ZYjZzZn+ZYkBqhDuJyCliJGh5HClXAdaeYkVGZEQuqcEVZlKapEReqNTHaIIFjUbDwoh9yBRQwlrjlkxPylCjlo12oEaqJGYYJYwG5ED1JpCxhpON2oioxjQpHBkuapBVBilwaEoVoEBlKEFv6peWpgkhKEEFqnANxoP9ABgdBogTxm286ENcAA0EaYfG5EIGJiGw6EQKZkhmhmj54BQdaAo0oEKHIOCH/aRNPKhDPuRMUgI1uOiBEOqYu4Q6kKKcIIaX/gAHNuRPN6Q4Y0AO4RQF0upSddxBY6hRkkKYsE6ka4YoGcab/UKY8IYR9QAbA16QXoYeIegWwqnDRB40QmKNCKl81gKk2wYi+OpZwgA81YasDQQFeihbMuhBYmnB+UBNwmhCcuhLISildORREKoTXwDJ/ihYUUKk+gZ8+egV9gKiK+ifPOhNLSqTdWqAPGX24ahDuKqT3ymcm2Qd5+ppfmrAKq4JUOoYLu4INQa2vd6MPCxKwVbEYm7EaSxLjWhG1sLEgG7IiO7IkyxN0WLIom7IqCxLc8LEJq5IpS7ErO7M0K5UZHYuaHbuww8qlZkgQDVuzSfqUiQmyOfuw3JCtJREQACH5BAUEAP8ALAAAAACtAOYAAAj/AP8JHEiwoMGDCBMqXMhQoQ0Q5841nEixosWLGDNqrFgBRAWJG0OKHEmy5MYcYkCaXMmypcuLC3ipfEmzps2VYyBInHmzp8+fCsH84Am0qFGXzgzeSuEs6dGnBdMctCHmH1WCNmwMvNpQ68CqCMG2Y5jUWYV/aRw1hco2JNiCb1nu/PexrkAxjrQRbctXYQUxf+kerHB25Fm7hPf6Q7e3r2OCgAUGHni4alyRcymf+yjYmJyIj0MjLPwvMmnBJc+q5Mz5n8Q18kCLng337uSvp0uq3BzxrJ5WvWkLR01ccO6RmyUfBONP9vCV+Vaefjv5MssKads1fs69tPevJgtL/6yQl3B3lxBKAjZdnKZEfzQ2Sz2/Md3L498X4q8IMsexj7fQZ9IaPWExUAgEpVfSGpeYJ6BJz1gX0jMCKejTMwo4+OCGNt3iCGFecXieHv8YaBASBM2HEV7tVBCiiBaZuJKFCiH4kiO8uAijSRJqZKCKHGUEXwUB7riRVPNJ1eNCWBxRUZEFbUNhRvnIg52RGrFj0JIv0bhRCDnoiKVbSObHEJduWQSBPy6iOWZDbwFpVGSRNeShGDbs9+ZCaYDVp5w+OQmZcqUVhh9e6HC150Qy/lkVkG4qVdtBAYJxpp4EOUJDn4tqZMN8VHEq0IsbQZmQpeBZJpiExhxzS52dVv+UhpJ/WuVdpHBZiOJAXgqkxGjKwRoXg5/iGuutSFpWa5nzVWWfQs8aFO0/2yS0XmliXBusQHoogJaxiwboqJl3USSjerASWqcYYDjy7bEXWdesQIBW25CNClUrYW6mZYvWG6+C2+mLtQ4kKr00nTuov6oW5MirgMJr0ItLiqGixf8UqTBC0x70q362HWSBpQdLTBFYGIOH1spGndXwQMaM8a7JCqnoFcoIixSxoBaRVtVfWPyAlqk0H/RoRh375PM/z4CAVsRF15akhBb2ClUFYFjwdNQiPUuiRVMWdMfHGqGcVoD+HovqT0T7BPDWNEdHUZFT4osvQlAXFAdLFqT/d0veXCOU3tcZ3fGPEoYb/tIaMoMBeOAIybjxxgVJodHjBukhz8yBaxnUQGsQiFEId1cEAeYFjeE051wDnvQ/PBO0K0trT5Q1vbVH3TZDcm9kue0W3WKMuLtDvlDsB/0u+D+i35sRCCSj/ibyPiku0DK+loSFzK8aPxH1Iyk/kPgajSE0y94r1LtF6x9k7z97wz8SBDnQW3z6IZHNtvD0Sr+n/xS5A/k0IsCLGKN/+MvY7maHkPf1JGUIGd7QEqgiyl1ECvo7CPZYkgP7zOp+NINS+w63ErJlkCJUeYtXQiAzuLXuIoo7YUkMN8CopI0gmkOgxJpnv4VYbyAyFEgN/19iMVLRTyC3ACG8/qZEg3zMgT8s3ECiGJaCgGF1GTMZD5FokyBuhEJQO+DQAGgkOYVNIWNriBedmBAqTgxIIFBQGppYtF+5MXkes5z1hkiQNSokLtvTIeTk5ECN/MqPArEeIg8CJD2cL4kJhB2KlMdHhugvhmi8SMnSUT+B5E53AykkCSs3kTvWBAxizBgZy8gQU1oyincQ5eVI9Q9joAqSkSzIIkfZSk9axJUFSWUaPuk9ezEwIbKEShyRSEyTAc6Pa7wDMLlFkV+NkCCBzFgzI5lBPlLxkmrciB5kBIZtTi8kBTRIGmmSTIKAoZP/AAMd4QW+fKlTJF485kBqJ//BeM7TSL2S0a7a6UUp1PCExORjPQsyMmZy7RZW0+VFTki+ZNrxH9NMiDEs5Lhc9lIg7WyjSEWSjxb6E5QJGaE+eamR++2yICE43z8gYE6TBWhKTlopDF/aQIo8YwH7rKn3dCrRynXTJunAojw92tOKJA6cFzkjQ1K5VKa+ziKVzGiFItY2VBIEl1iKqEt4mj2WQG+f/9zQQkMjw915qaRBNdlagUJWRhokaHE1GTvS+r2DzE6fslzf3yyiB3hCgK8cQuxYWZKOVJ6UqSM5wjHbuTauMsSr+xRrp4S6OEkNhGhFwtxG8wpZlpSuIEmc41fnqNosIgQE0apqaUeiRBX/JSlAg50jJMFakHzIdIIh5CJbcLta0BYpicT8AQ8hCjl5/pOzl3Otio6LKmJy0p2aHdMtZHsR6NrpqwYTbqWyuN2DpENrn/Vu4IjGXYSU07UaKad85atRd6p3USZag4HyIbprsmSLBvHcQpbpyfvOlqQkNelMDfycuS4ECQ7270AkvBK8klauLBmhg1dSWOwe+ETCSap9P5yRDbNktPsk8XkgYIxpQSC7Ku4LElzM4BgDBa6ZtfFzQnCu9+pYOB3mFYzDapAhS/UgQ25IepJMEGEUhKY/Fg56eVXjKNvEGGeEspVFYwzCLXjLolnD3V4M5tCA6clMLrNNnuHYmaZZ/800OS+a4cyXxs6Zzm1pcYLejOeW5MPLX+7zU2L65CoLWiRBFvKhj6KHNj+Dz4seyXldfORIr1nPBHk0iRVMzcd04rf/0IMjKwJqS1/kAQ8oyDKIYOqfLMMKBeEHP1rtEyKAI9ayzjWtaaKBWwsk18DW9a5bAut/oPrYyEb2sFfyBzicghvPhvYpps0NaXNj2SZRByyq8OwqVNvb1YZ2uK+N7Y2UgQQvwMY97jECYlSbFNyAN7zHXe6MnKIDQdDHMBLQiEyEIxwfcPe7awDvGsSb3PWmiDgIMAI3bAEZ/ZhEGPodjikInODhnnfCKQKHDZDgEfuIRzwmQfJJUNzi4f/GeLg33pAq5GEDE9DHPrawhTCU3OT+DkIVSDFvcJOC5QzBgC8YPgJ9eKHmN594OILggHFXm+BAX0gehu6AcTR8CyNPegOCgAc4HLwGGI+6QhRhAjswwRbjiIUX9mHzkodBH8XAgzhIQXCw013sCDmFL7qxil+c3QGxcEPWJb6PGOBBAsmgO90TwXO8H6QKviBEM97hdyaMAw0yb8QW3BCLw4siGfHmucEdfxButOEMbOBCG77wCyMwwQEjiEUs0MAEF4gCBR0wODe8LWhnm4QSoeDDCULBgVX0YgOiIMAvfiEKUdDBDk4QB8E1TvqDiMMJuUBALk7Age6v4h3gtwP/9J3Qi2ozHuHVL8gp6gGME7g/FFwIBSIQIQ1pAOMfTvhH4kmRiBokIv0IIQ50sAcCUIACEH8nsAd7IA25EAptkHHcUAN9dgov0QFOgAgC8ApscIAJeAJ8IAAcIH11B3UAiBAdYAfSAH8HyAV8wAUFCHqhB3YSWIII0XHAAAzSoIDwxwVcIH3zxng/R4N5RwfUsAdcwAZIyAeh8A/+Z3foJ4QGkQyigABscAYayAdt4H+JsIVgB4UJUQWiQA18cAZnIAB84Ar/wH/xRoJeeBAdgAIn8AplyAdaIBDmx3iC9oQvAYbAIIdm2AED0X9d2IYIMQwowAWoFwoUKBD9t4WE/4gQVUAAJ1CGLIB+dDeDj2gQHQAMZYiGBIGHmXgQp0AABSgCBvF/mBiKAyEOe8AG4rBsi3gT3IADAhCLBXF3qkgQZdAGQdgT/+cTVxArveiGNwEKv9YWwfggw0huQZiKupcQesgQFAALRnFtp5CMWHJtYAdtZtCNZvB0jVcQ0SgQ8MYQfSAQcLAQ1GgR09aOFNiOBBGLVfAPGGCM6kduCJeOGGCHAmGLR/F/l2hwp2AGc0CQcxCBoveLC+F/pScQ59gT7zht/yCR7Shtp1AFGNAH1Ehtdnht4XaRcAALGJCOA+GRCzGM8ziOFxGQuldt3TgEQ3CQgqiQ/viJvWgGff+gDg95E3DQkz7pk/8AlEHZjwQBC+m4e//gkUpZbdPmbM8WbafgAUQZaklZlUl5d6nYkL2YlVZJbRV5cAUJB99IcFsYhDU5EFB3CqRwBVdwlgixBCtBknL5k015Cs7Wk32wBEBJkVMpEPPYj2YglQOxjx7wlNTmbWEXbnPwbF6XcZc4kQPhDv8wBD25junok89GdxGYmYrniAUxBPGIjlzJECTZEu34l6E5kRSIAUapmu14l07pjnaZEXcXbwIhlWaQhkwIdnMAmgMBAzBwBbCwjgJBnEH5dIzHhWWZm/tYEBhABjDgltyxiO/ImlPZjZAZkRKJlzvpDrjplEw5ELz/p5KQGYzuAArACQPu0AcaeRAb+W7cMJNciH4egAG+aREYgJrdEYvyCJkC0ZxDOZHclpRfaZH0WCJANRCLORB2iQEZKZIOapwG8Wxg138RyIWCtojD6J9DSW3WSKAh6aAiKqIKQaFcOIhJyQ1zYDzYWBJPeHAD8XMpOZEhOZwjOqIJ8Y1PV5AACG1w4KA/CqFAeqPN6aBmYJe5iRHkCSPcIKE+IW1EeqNCSqICkaQxtpMs4ZZDwJ5caqNA+qOsKZJWmonniZ5LAAqgoJER2gcjiZ0YQQZRZ4xoiqZX0AdDMJI9iRHaVlr1eBFYmhFAWZqO96eZmKDkmIsUAaAKoagu/wEKGypoj2oQ98moFwEDiDoRlgp0MCBgOUoRkimE9nipFqGXl4moMACn/wCdAvGpAqEO/wADqSYQndADBUEBoEkBBYGqA/GQkRplfRCqpRmqDZGp/4CrGmGPJCmsBjGmaiaWjmGMSZoBBcGstOGqRhGMfaCrB3GfQKGHVwCalHoUyaisPkEGcFkRgqoQhGoTIfkPfWCskLOuF7GiNfgTj/qhxcqPGgEL50quP0Gr2oo/pWmbCyGdPcGeE2oT3HqSfLGIcKCfBVECPpGkwpmq8AojS5CMS1oSuHquDhmwJnGW/uoT8pqlPVGaFIgPJTGyyEgR1LoSLVoSy5CuCxGuwXQorZ1Cr0CBrAfBlT/6D9ZqEPvosQQRrrt2kRwqiv+QjL0qqnhmtKQ3mgTRtISokAghtU6LEQabtUzotBbEtWAbtmI7trQRs2R7tmibtmqbETobili7tnCLtm/LtS8bt3Z7t3hLs3i7t5dKClvLt6r4tyEREAAh+QQFBAD/ACwAAAAArwDnAAAI/wD/CRxIsKDBgwgTKlzIMKGNHBUaSpxIsaLFixgzXrRhrMI5jSBDihxJUmQrjyVTqlzJMmMFY2IitpxJs2bLHDZk2tzJsyfFNbx0+hw6ExVRgUL/LaDh7KhTimL+RZVqg+BUi1FtZE1olGFTgmuSfH1KtuTVnUI/hriE8t/HsnAZTr1aIepZlijPvf0n85kCvXEDS6zL927MgUk1fjyX+C0Yf20FS1Z4GPFcwndBtmVc8JajyJNDJ0xMkPTFvaU5i3HUDrXo16WlYo5pt2RegYsZO9LmGrbKNSsjmhaYGeReR0E5+/ad1C7hiMVJMjZGw2Pv5a+h+4x4DomcCsOxY/+EcLBqyMpSd36ssEYeeOXiWUYvGYLmWtDxVaYzn9/gM8jh9ScZFkOB8VmAAmY0H0j1/ZPPPw0etI1VF3nWDngJvpYOQVhEWNNqFyKY4UVpyHfRggeJ8QY6GI5Ikl1ipIGiQsAVNONBehBHEXIY3uJiSjEStSFI1LX4I0klCpRkRkOGRFh6CiFxjJFHWvTgQUtuxZCHeC3UHngiVpkQgfzFKEZVN7Z0VlTDhQARlWKSKOM/5qU50ZIFgfEPBOQlVFt0/xUW53n/yDgnlCXOiERDelJUl3AIQeCIoIOKhGaSV5XIX0NpNPrPEQU9U9A2E9bI16mYHeQZbZViZOaSmtr/NacYtBLUZ0LP5FhQkwIpAVZp6GGmUxpvXGhnqwaVaOhAeBY61aYpmYqUbKyySdyKcCJ7Z1RpLMusrAMVpyuQ1EJ5FXK0QqutRHMdymxBzTJE3rgWJZXUNt+due6dBCU5K4XwCsQlQqIqdIdckKYnhjHH0OrjvhJtmmmW8B5r1qmn5iOPVA9DzG7FJflY3KIMtsKxx/wGXJynnirUsVmH/VfXyygz1Gy8u8YlqcM1W6SufwYNLNHB//BaERhvcIxzzxXlKrRCLbdEbIm3LM20Qs3m2CGBgiH3T9VXX2Q0Qg3eatAdvvoq0DIEPS3RGzTQaXHYUf8jrbQJET0TvnKH/00RzQypDRIW9EpkzA9fA+43rgddWRCoChWuksaJL/4uRZBXZDTbEpmtEBYmpwG25RU5nhHXDUkeuT9VjR626T1JoXlDkipptd+KH5R5QXoXRDJBvQsUPEVIK3s77iHJ7hOxvBR6POkYET18RdMnxLzz0Csu9O8LCZ48QurCrST0/dadUe/KT8T5jsfYTj5L1YO09DYbV27588KnFD9CwQdZ6Kc5EIjrkIc/tXmPJemjzP/sZgyBgAF/+0pS7kJywIYcbH/OS1cIJmU/v41BdMqCX0YqmCyBPOMG7usZ6vrVEBIO7R/ce+FCqtIpKwxkgjUb4KdGgsEX3SJpSjJf2P9K1KAJDaR36HPhQLxnxLPlryG/49YbGiU60lWNZoIjoRISSMEjViRRb/CAknCIspeRTG89TAgXWxg4CqXBEX0CgxCZBsG4rPEf2xiDAOeYwzZGb41KzMgRECdAMjINdvxrohcXcrBA9uogdxzIGkxlSNIpkidpo4geAjjG9yXkkhW5Yw/jB8p/PEMYN+SjJ53oxAr2zpEGSwgYLJDKVU7EhVsUSRoJ4hlmVdKW/9ilRiKZECA6sI6DqpupjAhLg/hqesKk0UHecCsw/BJZhiQmQu6ohGj+w4WqM4YeHajKfeUuhjx8pEK0WbDHjfNr5fRkKWsCy1usIUK3uKbH4qn/ESWsT2ASQSezQrCAgVgTmOdj5DdXoocGOlCfPfMcRmTXTYLcEW+aQ+UN/aa6hkxodwoVyUENoicwOLSDyOKnQtopkXnOBAInRSnEENkTJbjUIKVcmjGqCdEj0ZQlSFBkMy9yhCZBQKVxCgFSJfJThQyVIQswqkRRtlSJuO2TJNQVnnzEVQ69EwxTRahGkABShUw1n19LXD4fFgJCyvRqXU3JVLm3wofyUq1qRevDxiCtW1S1P1flSUeTVcW0+khPD4trOjhJTrGqhGUJ4WpXEQvPPBVNoyYMK8R6WiAB/kOI5ImpHC2XWMRS1mUpeVnH5NgoT9FspwblrJhKGhq0/zpwIbQcCJ8cS1KClJS1rDVIHDMy2o2uVSDG4JVmoYfRghCortFiKq/8ylvx5MOtn11unAQqprb69q/aKmtGHNdUzCVkk7YCb3V98gwQfHe9CSnvQOQrknTE9LPqha9NIJBbBx5Vv7C5738BLBoLKDe/BJ4JbHWL4ASz5Aj02m2CtVs0i5iPpQlZwzsFQmEHL2RsIQkBlzrs4Z6g11YkLrFN7BsqDKvYKSy2lYtfLCQBz5jGQ0murQaLY55YgKUQuHGPeaJj3Qp5yDaBcKhSjOSUXLcgEm6yT7CA3exKeSghwFuUr7wTPbiXIM84MpdVoof+cnjLY6bJJYPM5MXxGP9HO/mBmQUyBtXpYcMG2fCbU4Jn6IHjAQWRAhHSvBNwDJog/OAHoW0CjuAletE1WQagEa1oSM/kGtcwyKQtzZI+QMMgpzgFp1mCgYIWhBuk4MaoVXKKPxCEG7DmRg1iTYpVi6TVAom1rHVNa1trhBt/OAWvUw3rWRPb1xpxNaqLTWxiG1vVyK7IKcrwjWEQowpVkHUNts3rbdc62g05hSzQcA9GUCEc4ZjCCKqQ6lTPWtixBjdDxFGHEbhhH9HoRzwakYl0E+MU2Sa2rkUtb4SIYwMj8MIW4hGGSUwiDPz2t7BnnW1YZ7vgB4FDG2Shj33EY+EOd3gj0H2PgMOaFMT/JjjGCZKHd4xgBB33eMgfzu97oKHiVfB2IqC9coHAwRd2QIMDYC7zmYdhH/coRhl03e5vS/kUcMAIPbrxDibYYhyxUHjDQx6GLcSgCLJA+c5PXoOeDyQPhODAL6zugFi4YQtGd0Mx8FAHVHubFDVwes9fEAET9MIIRrCFAybghng8PB5uiAEeJECAWG87EWU3u0DycIYz+KIXdTACE8aBhiy4wQ36GME4JCCKelQc75CXvECSwQU2cIELq+jFFwigeQc4gAl1EAUK6FAPUkCe26r3OTD4kIsTcIEDHFjFO+ywgebTwQ52oIYWapAIvEc++FWoBzBygYBchOL4yWfB/zuA4YTy/wMO3EZ18AciDjrsgQ/wf30o9kB/aUgDGCegBORRnvf1D0QL1BAKbDCArscHe5ALe2B8q5BzOpcI/pdrWuAEoSAAAygAfBAK8CcAHAAHy0Z91/eA3JAMTiANexAKJvh9AiAAIsB/27ZtD1gQyUANwECC78cFfCAAcOB71HdsLzgQcPAFdtB6FcgHiMCAvld9PNeD/6AFKNB6r/AKFigE/9B03qaEA3EKorAHAvCEFkgPuVZsDihvSdgQWmAHWwiFXCAOuTZrsmaFBFEGTciFocBzeNeGi1YFKaEFe/CEXNAGdJgIqeeGA1EGwMCHlFAQj4csoDAQfQALVf8Shv9QD1vIBR1gEB9YExrAE0twECoXdSMiDqHwCnygcgNRfZeoERjwD32Qik/RB/sCB73ABn6IEJB4EXCwiHioEK7YE464Ln0gAHlQEt+2iDYRagihamMIa0cSiLV4fqvghQkxhpMRatT4D9TIDdUYatCmalVwBa+Wa+A4EEkobE6BcsuGhKpmfSLQB0OQEHpXEhSQixoBB/QIagJBjcaoa/+AjRhwBdeojNsIjtDmie0oEAXZEnrEgWzoe7I2dpCHjLZIikdBjxhAjxbpidbIEPRIcLzGDWZgBrqGh9hYEAdpBqx4av9wig3hDmMwBh7AgbAGiKlmBkMwBHZXAxL/WRBmYBDu0AkZsJMX8Y4ZgZEEV4+itpFIuZGiRnCiBgupuJT3uI9SqY+hhgG9+A8e0I5zAG94J4/q946seIoe4A5jOQRwEGrbNgdD8ANr8AOnQH2mKBFL0AfugJFwEXV4eX5ReYVVEHVFuZRQR4+g0Ac76ZcSAQtAGW8CZ33xtpPyIC3KWI/nZwZwYAbwJmynMARj8ANUZgaPV3bNKBDN2GcKIZQ9IY8KIY9QB3WbuJpniZRQKZU5eRCXmIQwWXaBiQG6qZcWqY26RpM2KWu1Foa1qGoYAJTrQnC5GHWLuJT0WAX4iJn4yA1wsIunJpRVmGunoJu6CQtXSRAb2YC7/7aVHgiOJmmXjsWR0XmWGFCTFfmRGWkQqbadTumd3IkQZ9mQgPiQUDcH0IYBfTCSFHEFPbAu6IkQIvkPeEiZ/3CfZ/mP2Ah13Dmh9Zlx+altxDYHBVGZFFFr37lK0uiJGImN3MCd3tkHfXAFKuoOKmoQ+Tl2oaahPpcR0qhfkmmN/QgKS7AEMNCjPUoBP8qJlHkKlklwyNkQBLpKB2oRqXgFMACkFEAGFDClVDqlT9qjS7CIFfkP8GkRZJCKRwo9sLCJDCGjCWGVOgqlVwqlQJql7tCIYPqCcGCVVwAKPyqlPqqiKFqRS+p/AJqidgoDb4qicBp1YfqCfGqVjeiUfP96qAkBdVwGdTWaEIZqkPT4kYUpiCHhDgJBjJqKEFdQAp86qmfqqKtGmgtBpnY6EN6YogLhDhQQPBRAEEtwkgQxqwTxoevVCQRBBkvgjbDgjXuZEdaJEcKqcpxqEKbqYcsqELZqE2TKDT2QrDMamnAhkQU6EJ5qEzDwD7hKqYKhDpIBChmQAWRKFN1KEM1qoQehq0dhmiWxrUMxqSLhrs9KFmQwmxhBrnABC9/KEs16rz7hBw1KsOGokWThrjYhsLCBh/paFijqraqYIIQEC6BAjCq5EpsICvDKEjVKrUiWAeBJElF3ruL6GsLqE8w5EAa7Ewd6oK4osiD7YgF6ENZqOhEWi58KimyLmLI0xrCkGrS0mbFCW7QNQbRG2xD0+oLNlbRO+7QUgbRQuxBmCrVDMLM92J5TexFLu7Ve+7Vf27VC27FgW7ZOS7Zja7Zqq6loa403u7akCrRFK7VKKLZFi5pbe31ySxIBAQAh+QQFBAD/ACwAAAAAtADoAAAI/wD/CRxIsKDBgwgTKlzIEGGaHBUaSpxIsaLFixgzahSYBsS5jSBDihxJEqQYjx9LqlzJsiXGCiAqpHRJs6ZNlmKMpZl5s6fPnxRB7ARKdKONikeLEqxgDJUzpVAxHk1qQ4zAqf+OWp2oNWnWrwbFbEV1MKJZR9qeRozKtqTZpVtVylz772MFR+g+innbti/ICmvjxgX5cSbgfzL/OeJ1rsJgv5AbWuX7eGRKwGvXNhZojMY5npFDSxboWGDlm8amfT4sujXCyQYBbw0cMvHAwgJzHPvsujfDvUtJAyfJd+2R3Xx94wQKm2XEfORkglZOPeHgzJYHrpF3mG716t5N1/9MieVS4nYRb32nuebf6Y3hW1bQAzEi+vX4FWJpqafV4ff5+ZaOQUi09Iw//wWYX3s9gYFgRAAqKJJXJekhUHsWhqASGI5gFqGEIaUREgQEhbBfTbc4gl4FIoJIHYP/aFhTGo4gxqKLLHn1oUUtukTjii32iCNIGoooIoXUifGGNoAJOeRyFKUBBoz/kJhRPmWdpiQ6TT4ZEpVpPOYkQ1SKVBpDb3ApxpheZsSOe3AOZBWbCR0BEpbBhVXQG7x0uWObDMm4ZhppVCXimmBRBEZBW9E5YEPxOUKDY3QCelGjazYqJ0nq/bPoaHI2Z8Gkmf4zhKUiWSUYQWHGOZGVBz3/qtBWYpE2kGPbyEEpqiq1+k+PYg70KJ7/dHrQEXbC+tuZpbFmzDGy8brRp2LGZeScCslIEq1nDnScjdKK1GKpv7rq3lGEGqRtRXcglJytAuUjD2LDhYvRteX+ZtG6Fr23hnn12muSe+kOVPCmAp24kRLFSmbVGjnQK3BG4zIap5GtVqasS3SF0IrEE1MsHrYZV9pQpXb2O58CIIdM0qEJGbvQxiId6FitLmeEVUM0/wRBjWKZnDN/B32qEMMY/eweokMP1LNFFk7Uoswq3fLG0k0jVOZCnabzTKAEUX3QMiBZbZrQWUv0NEVS/KNEuwTFQRAWCkuUxhuHop22RNrW/61dRUhvdPehYu890aJf/0NsQtsc5HdDMoJRuMF8Emx4RZPbtJ8eMmYuUOVrknW5QZmv/U/KAh3ReEKJ800Rn5g5g+ToFdm5eEFwE7T6P7K6juakzjgzy+y0U5RPgSO1/U+7twtk+qiAOSOJ3oZTX5LyFRW6TRQVBJ9K8bWHZPSEaaCCBLTnOKMK8eAzhPzyC90ReElW3SKiMT8Aln77C0Vd0O4GASD2EpI7htwBgL+6xS1scATuYOZU7etdwwyCOoTMbyDzKyBIjmK/I1ziH6hABfvAZywqIU+DDBkgQlQ4kQXeIh86IZTn9jZDDJbkgg3ZRsrsd4s1+ENyCuSfRf8KqAQWjgSHB7lFCCygwFuMT4j5Mgj22nUHKaBQICi8YkOMKJB0KDAEjrBBGoIIxTFOcCAIFAgS07iQJxJQIbfQQxjFWMOJwaiCA0lcGrXYEIaxcSFIHMgtnnG1rNRxaD9I4EAs9L62cLFKbwjiIWmYkPm9jSB3uKL8CLTCLXqrSlZYoA0m2TRSYhGQUuQj3Pj4DxVC4A1gsMEoocgRIeHxkRNhGNL+aMBT/uMZN1jUKE2ZM2IqRQpI04MVICBLJ9LSegNhpUI2ycuK3AACLjRm0/BokUCqMWxvbMgy1XMLD9AyJN7ESOOk+Y83RMGFbiThT3DIr3T+oz1vOIYhzXn/ToY0Tnn2NEgGQ7IfR+izie1rXuousjtkhuSR70NCIslJO25yUiLtCij82BZI1BljXsWK5+WehoT3VTOcAt0oRt7nwatIrp8JwSVKcWfDjeQjYiEVKS0tGs2jaYRhfITRGj5WLGfyT6enkwgC2SkSLPiDI2BAqjwvZBGHHgRpTHVboJ4qkKjCVCUoZJhMe6oQOQ4EDKbrp0InosmDrDUhZu1qWr86kEZ6ciWE/NUYpSqtuZKkcemUG0HGipBXduqldAXJNhrHxpNuQ5daFWRBwBDJchk1sSPZhl3nV818WKiJZKQsLxrmVcxihKe5VIJmkeDZRYEWtLAUpDbbhNq+/yz2CGvoHEV3awUayNa0iqqSQmo7kHzktkpRVeCnnvgGCLSotMC1iNEkyJDEeXWGy3wuX9O23YsgdCAhMNEiIWC0lzpTp3c7hnYN97jJ0gS6MSPIcg87QYOaEb7RbWNLZKaeFinhB3v1FBRd68blntVT48NvSRA6RiNtY16dIu9RjeXVqFpYwG4k40qMFDYjqQcJ8jDjL/MLTnCS87UFoahGXvthnDqvuyF760AUdqIytWdrJHncfrYBAvnCmMQ/6YQxCAIBvwLZrjVBggV8DGSLEPdKdV2y04xs2ie35AhSdh6Vm9yTfGS5Slvmsua+jFYxQ0YPXxaumf2S5iKvWf8irWNJm3/85pa0Ocwho7PzQBJPKg+ZyXWOigV6V+ZAQ8UYcQZDnA0NlD+fddGM9skR/OcpSEf6JjmgtJsvDZQ1JFK+eOa0Tfm1aVHfBAufPmuoTY0R8RLZ0qxeiR4WUJBnwDrWFXLxi3FdEz30mMir5vVEnuFogdha2C7RQ7F/eWtkh2TZIxZzqqmrEkqXKM16SPUix7AQbhfkB9Qmireb9gBwaJAIWXV2RfgBDoPwgx/qXgk4NFCQd8dbJfOuN7zvTRIrXKMgD3gAv0nyBzgU5BSnGPhIemBwgnCDGwoXyQIwUJCHRzwkZIBFxSF+8Y0sQeMEIYXFO56RJfTBIAj/J3lGrsAKhz+cGzUQOSlUTpE+gEIgMH+5zrkxc5o3BBYJ+MfLq8BzUtTg4TGvQRV8vhBYQOPhpyD6y0X+cKkvnekIgcUCTrFzpHe951gfyCnKgAYjMOIeE+CB1B9O9SrE/OVh/8cpOsCEGOjjEKxoRDjCMQW1U53tPK/B0dWd8IacQgtM0Mc+thCPSUwiDJnY+wSqQAqiC17wRgc7rq/eEG5QggDe2Ec8Ru/4x2ci8iMgOilWr3PBMx0WLCBBFrywhX00ovSmD8c9SBD4o6s+EZrv+CnK0Qs0oGH2i8f9JBqRiSkUg/I1SMTRYT54mmPABL1wwDgckIXFhwH3YdjC/z2KQQKqsx7pPqdHN1ZhBCPYYgSPED34txCDIjBh6oIfOc1fEIFm1MMIEvB++rAFuBcPzocHEhB1SCd4icB0/Ld+BNB+43B8ohcPW6APaDAOEiAKXFd5RteATEcJr3AGzeADX/ALdcAEDhALWZAFseAAtiAKokAHqgd4WJcMoSAAfMAFHLAK77ABJ1gHRvALovAFdEAH9SByR7d6YQcHdpALUMgHzeALPfgOVmgHWEgNTiACq5d0cfcPWuAEJxCFXMCDiIAI0iANwOAEwMAClueFcQcHdCANAsAFAnCHfBAKe7CH0pALfCACSAd8wcdrZkAR4mAHeyAAbLCIOriHJ//ABwLwAlzHDZP4hQPRARsgDXZ4h1zAB5AYiV3HcT5XeARxiMDQhnsYCqFgh+KQeTAnfZZIEFpAB6pYi564Cg+XCNIXfSAYi/8gDi6Qg6/giTuYB0KHeUvoizhHAHQ4jJ4oAB3wD6uXCDwnioZzcqQIFNYoER1gB4vYiTtYeK64jT8BCsvQcH2Bjr4BByjABWwAjkIwEFNHjirRcOrYFiDXeaHBDVqACGygg3xACQNhBmaAfipBitloEFcAFRiwkBNxj2xRBsDwjzuojmYwB3NAEhznkLwCkUrBDRuAh4igeQQJQTiSkAl5EPRoESn5Ex1gh3xgjAUxB2bgkTXRkhr/gXAIqRArGSBlkIh8kAwGUQP/QJQWgQEZeRE9QHEHeQpwoJMIB3FSaRDkyJQ9GRmngAM6iJO9KBEciRFG+RNROZZRCXcvZ5UWh5MlAVIz+Q/m5AHu8Jb/UIjJwAXvoJY2gZchAQd8iQFMKXcIQYkJx3FcJ3Ryh3B9gAEJV4hTKRCDORANZ5IiUZYwx3WXBweIQA8K0ZVUeZUJEZY+YXCiyZd86ZSAeZqBGXWnAAoGx3WuqZqNCZqByRCFOBDTV41IZ3S8WAOUIA6fyZlidwoU8JfVwXnB+Q+kmZwJl3IHkXALCXFVoJM7d5tsdwqKOZQxtxD5V3Q6N40fuHTAqRBw/0AGFOB2FmGTRVF4y0kQOvmUCMeXgPmUFHF1fwd13NCXcGAGp5CRKylzbpebDCh93KCLARqeBTmXpkIBp1CbE9EHZPAdDaeaAxGd8emeUNkH+cgQMwdxC4qc8FmQ0xdzPSedO0d1SVegRDmIDCoQ6JkQNocfxrmN6ricFgoHV3CjK6oQKsqeTsmXIOeXQDoEGDAEpEmJ1DegvZiUCYehLaqj4RJ1/2CccABBfSCk7mmk69kQGAALGAoLXGoQSwAKoOAON3qjfVCl+Sl4NAmYNQkLGHCRE/EmtPOXFAcLUImlNWmYDLqlZ3qmNwoKMEABBvGgS+AOhkqmZpqYBKmfPv+qnxShcU26N3+pngj6mvAJBw5aplfQB5t6BUsAAwYBqmNqpkOwqAOBAYl5ae4wEKBqmATRl7BABqCwqX1KqydHEIJaqGianwhXiKLJa7cqEBuKnEPAqbQKCpxaq8ZKEFfgpovaoX3ZcV7ap32wBBRAAbWKrH5Kq7Dgnq/KEMRpaIngkdTKqWRgcmeqrcZ6pvDZEEtwbz3ADupKrVegrbbarPm5EF95b+7wrqDgpbZqrOrqpfmqjP+QmFdABrJarleAAVNqsAZhcH7poN0qpOGqjKs6EP36D6v6oP8gcAJxDeqwEGTQCZ8qEExplcAlpwPBDhRwc8GKnBkBCx4Qq3v/uaQD8Q3siZrhkqFE4bORKhILiZM5+h3qQIqC2hPv6rEYcbEiQZRmELMYQAboGLQ/0QP/kLRE8a4CAQOQuhH7qhKyeaoq6TKD6BMxaxN+wKICQQGeCRJh+xMYsAROexOw8LYuUQsyK6wYkXA++xMOqbP9tJAUp7cMYZ02YZNcCyInF7c0IahX6bgrcXMC06E+sZQIkXDXYLUKQZwc+bLrwblHebByBwfh2RIlMBBh65cCsQRYSxA9ILn8s7YJQbgFcbaQWRENiRAUl5LG2SZ/exMQd49pm1hjC7ELgbfIK4/L27xEcbzOO5TRO73UWxPQa4nKW73Jq70G4QH8ZLCiOsu93Hu94lu+AkG+5qsQhZm+7Ku92Yu8etm+8ju/9Fu/URq/zgsH72uwuKu94Yt1DSij9su9/ysSAQEAIf5JMjAwNi8wOC8xMSBEb21pbmlxdWUgVG91c3NhaW50IGFrYSBEZW1vbkRlTHV4ZQ0KDQpkZWRpY2F0ZWQgdG8gbW9vbmNoaWxkAAA7"/>
          <p:cNvSpPr>
            <a:spLocks noChangeAspect="1" noChangeArrowheads="1"/>
          </p:cNvSpPr>
          <p:nvPr/>
        </p:nvSpPr>
        <p:spPr bwMode="auto">
          <a:xfrm>
            <a:off x="155575" y="-1516063"/>
            <a:ext cx="2381250" cy="3162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532" name="Picture 4" descr="E:\BTech\PH103\Foucault.gif"/>
          <p:cNvPicPr>
            <a:picLocks noChangeAspect="1" noChangeArrowheads="1" noCrop="1"/>
          </p:cNvPicPr>
          <p:nvPr/>
        </p:nvPicPr>
        <p:blipFill>
          <a:blip r:embed="rId10"/>
          <a:srcRect/>
          <a:stretch>
            <a:fillRect/>
          </a:stretch>
        </p:blipFill>
        <p:spPr bwMode="auto">
          <a:xfrm>
            <a:off x="5562600" y="3962400"/>
            <a:ext cx="20574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2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lstStyle/>
          <a:p>
            <a:r>
              <a:rPr lang="en-US" b="1" dirty="0" smtClean="0"/>
              <a:t>Oscillations and Waves</a:t>
            </a:r>
            <a:endParaRPr lang="en-US" b="1" dirty="0"/>
          </a:p>
        </p:txBody>
      </p:sp>
      <p:pic>
        <p:nvPicPr>
          <p:cNvPr id="23554" name="Picture 2" descr="Image result for Onam Swing babies"/>
          <p:cNvPicPr>
            <a:picLocks noChangeAspect="1" noChangeArrowheads="1"/>
          </p:cNvPicPr>
          <p:nvPr/>
        </p:nvPicPr>
        <p:blipFill>
          <a:blip r:embed="rId6" cstate="print"/>
          <a:srcRect b="11619"/>
          <a:stretch>
            <a:fillRect/>
          </a:stretch>
        </p:blipFill>
        <p:spPr bwMode="auto">
          <a:xfrm>
            <a:off x="304800" y="838200"/>
            <a:ext cx="2590800" cy="3026819"/>
          </a:xfrm>
          <a:prstGeom prst="rect">
            <a:avLst/>
          </a:prstGeom>
          <a:noFill/>
        </p:spPr>
      </p:pic>
      <p:pic>
        <p:nvPicPr>
          <p:cNvPr id="19" name="Tacoma_collapse_short.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3200400" y="838200"/>
            <a:ext cx="3962400" cy="2971800"/>
          </a:xfrm>
          <a:prstGeom prst="rect">
            <a:avLst/>
          </a:prstGeom>
        </p:spPr>
      </p:pic>
      <p:pic>
        <p:nvPicPr>
          <p:cNvPr id="20" name="Glass_breaking.mp4">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228600" y="3962400"/>
            <a:ext cx="3657600" cy="2743200"/>
          </a:xfrm>
          <a:prstGeom prst="rect">
            <a:avLst/>
          </a:prstGeom>
        </p:spPr>
      </p:pic>
      <p:pic>
        <p:nvPicPr>
          <p:cNvPr id="23557" name="Picture 5" descr="Image result for Coupled oscillator gif"/>
          <p:cNvPicPr>
            <a:picLocks noChangeAspect="1" noChangeArrowheads="1" noCrop="1"/>
          </p:cNvPicPr>
          <p:nvPr/>
        </p:nvPicPr>
        <p:blipFill>
          <a:blip r:embed="rId8"/>
          <a:srcRect/>
          <a:stretch>
            <a:fillRect/>
          </a:stretch>
        </p:blipFill>
        <p:spPr bwMode="auto">
          <a:xfrm>
            <a:off x="3962400" y="3886200"/>
            <a:ext cx="5010842" cy="2819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19"/>
                </p:tgtEl>
              </p:cMediaNode>
            </p:video>
            <p:video>
              <p:cMediaNode>
                <p:cTn id="16" fill="hold" display="0">
                  <p:stCondLst>
                    <p:cond delay="indefinite"/>
                  </p:stCondLst>
                  <p:endCondLst>
                    <p:cond evt="onNext" delay="0">
                      <p:tgtEl>
                        <p:sldTgt/>
                      </p:tgtEl>
                    </p:cond>
                    <p:cond evt="onPrev" delay="0">
                      <p:tgtEl>
                        <p:sldTgt/>
                      </p:tgtEl>
                    </p:cond>
                  </p:endCondLst>
                </p:cTn>
                <p:tgtEl>
                  <p:spTgt spid="2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ymatics-science-vs-music-nigel-stanford_AQQZVtbZ_1yB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600"/>
            <a:ext cx="9144000" cy="5105400"/>
          </a:xfrm>
          <a:prstGeom prst="rect">
            <a:avLst/>
          </a:prstGeom>
        </p:spPr>
      </p:pic>
      <p:sp>
        <p:nvSpPr>
          <p:cNvPr id="5" name="TextBox 4"/>
          <p:cNvSpPr txBox="1"/>
          <p:nvPr/>
        </p:nvSpPr>
        <p:spPr>
          <a:xfrm>
            <a:off x="2470955" y="152400"/>
            <a:ext cx="4359078" cy="523220"/>
          </a:xfrm>
          <a:prstGeom prst="rect">
            <a:avLst/>
          </a:prstGeom>
          <a:noFill/>
        </p:spPr>
        <p:txBody>
          <a:bodyPr wrap="none" rtlCol="0">
            <a:spAutoFit/>
          </a:bodyPr>
          <a:lstStyle/>
          <a:p>
            <a:r>
              <a:rPr lang="en-IN" sz="2800" b="1" dirty="0" smtClean="0"/>
              <a:t>Mechanical effects of sound</a:t>
            </a:r>
            <a:endParaRPr lang="en-IN" sz="2800" b="1" dirty="0"/>
          </a:p>
        </p:txBody>
      </p:sp>
    </p:spTree>
    <p:extLst>
      <p:ext uri="{BB962C8B-B14F-4D97-AF65-F5344CB8AC3E}">
        <p14:creationId xmlns:p14="http://schemas.microsoft.com/office/powerpoint/2010/main" val="3726882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lstStyle/>
          <a:p>
            <a:r>
              <a:rPr lang="en-US" b="1" dirty="0" smtClean="0"/>
              <a:t>Classical physics in modern era</a:t>
            </a:r>
            <a:endParaRPr lang="en-US" b="1" dirty="0"/>
          </a:p>
        </p:txBody>
      </p:sp>
      <p:pic>
        <p:nvPicPr>
          <p:cNvPr id="7" name="Feather_ball.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769260" y="791028"/>
            <a:ext cx="7772400" cy="58293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609"/>
            <a:ext cx="8229600" cy="1143000"/>
          </a:xfrm>
        </p:spPr>
        <p:txBody>
          <a:bodyPr/>
          <a:lstStyle/>
          <a:p>
            <a:r>
              <a:rPr lang="en-IN" b="1" u="sng" dirty="0" smtClean="0">
                <a:solidFill>
                  <a:srgbClr val="002060"/>
                </a:solidFill>
              </a:rPr>
              <a:t>Course Instructor </a:t>
            </a:r>
            <a:endParaRPr lang="en-IN" b="1" u="sng" dirty="0">
              <a:solidFill>
                <a:srgbClr val="002060"/>
              </a:solidFill>
            </a:endParaRPr>
          </a:p>
        </p:txBody>
      </p:sp>
      <p:sp>
        <p:nvSpPr>
          <p:cNvPr id="4" name="TextBox 3"/>
          <p:cNvSpPr txBox="1"/>
          <p:nvPr/>
        </p:nvSpPr>
        <p:spPr>
          <a:xfrm>
            <a:off x="2362200" y="1295400"/>
            <a:ext cx="6542176" cy="1754326"/>
          </a:xfrm>
          <a:prstGeom prst="rect">
            <a:avLst/>
          </a:prstGeom>
          <a:noFill/>
        </p:spPr>
        <p:txBody>
          <a:bodyPr wrap="none" rtlCol="0">
            <a:spAutoFit/>
          </a:bodyPr>
          <a:lstStyle/>
          <a:p>
            <a:r>
              <a:rPr lang="en-IN" dirty="0" err="1" smtClean="0">
                <a:latin typeface="Book Antiqua" panose="02040602050305030304" pitchFamily="18" charset="0"/>
              </a:rPr>
              <a:t>Dr.</a:t>
            </a:r>
            <a:r>
              <a:rPr lang="en-IN" dirty="0" smtClean="0">
                <a:latin typeface="Book Antiqua" panose="02040602050305030304" pitchFamily="18" charset="0"/>
              </a:rPr>
              <a:t> </a:t>
            </a:r>
            <a:r>
              <a:rPr lang="en-IN" dirty="0" err="1" smtClean="0">
                <a:latin typeface="Book Antiqua" panose="02040602050305030304" pitchFamily="18" charset="0"/>
              </a:rPr>
              <a:t>Raghavan</a:t>
            </a:r>
            <a:r>
              <a:rPr lang="en-IN" dirty="0" smtClean="0">
                <a:latin typeface="Book Antiqua" panose="02040602050305030304" pitchFamily="18" charset="0"/>
              </a:rPr>
              <a:t> K </a:t>
            </a:r>
            <a:r>
              <a:rPr lang="en-IN" dirty="0">
                <a:latin typeface="Book Antiqua" panose="02040602050305030304" pitchFamily="18" charset="0"/>
              </a:rPr>
              <a:t>E </a:t>
            </a:r>
            <a:r>
              <a:rPr lang="en-IN" dirty="0" smtClean="0">
                <a:latin typeface="Book Antiqua" panose="02040602050305030304" pitchFamily="18" charset="0"/>
              </a:rPr>
              <a:t>, PhD </a:t>
            </a:r>
            <a:r>
              <a:rPr lang="en-IN" dirty="0">
                <a:latin typeface="Book Antiqua" panose="02040602050305030304" pitchFamily="18" charset="0"/>
              </a:rPr>
              <a:t>(France, Paris) PDF(Nottingham, UK)</a:t>
            </a:r>
          </a:p>
          <a:p>
            <a:r>
              <a:rPr lang="en-IN" dirty="0" smtClean="0">
                <a:latin typeface="Book Antiqua" panose="02040602050305030304" pitchFamily="18" charset="0"/>
              </a:rPr>
              <a:t>Faculty </a:t>
            </a:r>
            <a:r>
              <a:rPr lang="en-IN" dirty="0" smtClean="0">
                <a:latin typeface="Book Antiqua" panose="02040602050305030304" pitchFamily="18" charset="0"/>
              </a:rPr>
              <a:t>in Physics</a:t>
            </a:r>
          </a:p>
          <a:p>
            <a:r>
              <a:rPr lang="en-IN" dirty="0" smtClean="0">
                <a:latin typeface="Book Antiqua" panose="02040602050305030304" pitchFamily="18" charset="0"/>
              </a:rPr>
              <a:t>Department of Physics</a:t>
            </a:r>
          </a:p>
          <a:p>
            <a:r>
              <a:rPr lang="en-IN" dirty="0" smtClean="0">
                <a:latin typeface="Book Antiqua" panose="02040602050305030304" pitchFamily="18" charset="0"/>
              </a:rPr>
              <a:t>Indian Institute of </a:t>
            </a:r>
            <a:r>
              <a:rPr lang="en-IN" dirty="0" smtClean="0">
                <a:latin typeface="Book Antiqua" panose="02040602050305030304" pitchFamily="18" charset="0"/>
              </a:rPr>
              <a:t>Technology Patna</a:t>
            </a:r>
            <a:endParaRPr lang="en-IN" dirty="0" smtClean="0">
              <a:latin typeface="Book Antiqua" panose="02040602050305030304" pitchFamily="18" charset="0"/>
            </a:endParaRPr>
          </a:p>
          <a:p>
            <a:r>
              <a:rPr lang="en-IN" dirty="0" smtClean="0">
                <a:latin typeface="Book Antiqua" panose="02040602050305030304" pitchFamily="18" charset="0"/>
              </a:rPr>
              <a:t>www.raghavanke.com</a:t>
            </a:r>
          </a:p>
          <a:p>
            <a:endParaRPr lang="en-IN"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2148" b="89844" l="9961" r="89844"/>
                    </a14:imgEffect>
                  </a14:imgLayer>
                </a14:imgProps>
              </a:ext>
            </a:extLst>
          </a:blip>
          <a:srcRect b="17994"/>
          <a:stretch/>
        </p:blipFill>
        <p:spPr>
          <a:xfrm>
            <a:off x="-265472" y="1116925"/>
            <a:ext cx="2819400" cy="2312075"/>
          </a:xfrm>
          <a:prstGeom prst="rect">
            <a:avLst/>
          </a:prstGeom>
        </p:spPr>
      </p:pic>
      <p:sp>
        <p:nvSpPr>
          <p:cNvPr id="5" name="Rectangle 4"/>
          <p:cNvSpPr/>
          <p:nvPr/>
        </p:nvSpPr>
        <p:spPr>
          <a:xfrm>
            <a:off x="46704" y="1116925"/>
            <a:ext cx="2209800" cy="2312075"/>
          </a:xfrm>
          <a:prstGeom prst="rect">
            <a:avLst/>
          </a:prstGeom>
          <a:no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IN"/>
          </a:p>
        </p:txBody>
      </p:sp>
      <p:sp>
        <p:nvSpPr>
          <p:cNvPr id="6" name="TextBox 5"/>
          <p:cNvSpPr txBox="1"/>
          <p:nvPr/>
        </p:nvSpPr>
        <p:spPr>
          <a:xfrm>
            <a:off x="4323214" y="3306491"/>
            <a:ext cx="1569660" cy="461665"/>
          </a:xfrm>
          <a:prstGeom prst="rect">
            <a:avLst/>
          </a:prstGeom>
          <a:noFill/>
        </p:spPr>
        <p:txBody>
          <a:bodyPr wrap="none" rtlCol="0">
            <a:spAutoFit/>
          </a:bodyPr>
          <a:lstStyle/>
          <a:p>
            <a:r>
              <a:rPr lang="en-US" sz="2400" b="1" dirty="0" smtClean="0">
                <a:latin typeface="Book Antiqua" panose="02040602050305030304" pitchFamily="18" charset="0"/>
              </a:rPr>
              <a:t>G4,G5,G6</a:t>
            </a:r>
            <a:endParaRPr lang="en-IN" sz="2400" b="1" dirty="0">
              <a:latin typeface="Book Antiqua" panose="02040602050305030304" pitchFamily="18" charset="0"/>
            </a:endParaRPr>
          </a:p>
        </p:txBody>
      </p:sp>
      <p:sp>
        <p:nvSpPr>
          <p:cNvPr id="7" name="Rectangle 6"/>
          <p:cNvSpPr/>
          <p:nvPr/>
        </p:nvSpPr>
        <p:spPr>
          <a:xfrm>
            <a:off x="1905000" y="3856816"/>
            <a:ext cx="6248400" cy="12954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IN" sz="2400" b="1" dirty="0" smtClean="0">
                <a:latin typeface="Book Antiqua" panose="02040602050305030304" pitchFamily="18" charset="0"/>
              </a:rPr>
              <a:t>Main Physics </a:t>
            </a:r>
            <a:r>
              <a:rPr lang="en-IN" sz="2400" b="1" dirty="0" smtClean="0">
                <a:latin typeface="Book Antiqua" panose="02040602050305030304" pitchFamily="18" charset="0"/>
              </a:rPr>
              <a:t>theory Instructor</a:t>
            </a:r>
          </a:p>
          <a:p>
            <a:pPr algn="ctr"/>
            <a:r>
              <a:rPr lang="en-IN" sz="2400" b="1" dirty="0" smtClean="0">
                <a:latin typeface="Book Antiqua" panose="02040602050305030304" pitchFamily="18" charset="0"/>
              </a:rPr>
              <a:t>Professor-in Charge: Physics Lab for all batches</a:t>
            </a:r>
            <a:endParaRPr lang="en-IN" sz="2400" b="1" dirty="0">
              <a:latin typeface="Book Antiqua" panose="02040602050305030304" pitchFamily="18" charset="0"/>
            </a:endParaRPr>
          </a:p>
        </p:txBody>
      </p:sp>
      <p:sp>
        <p:nvSpPr>
          <p:cNvPr id="8" name="TextBox 7"/>
          <p:cNvSpPr txBox="1"/>
          <p:nvPr/>
        </p:nvSpPr>
        <p:spPr>
          <a:xfrm>
            <a:off x="3184096" y="5844956"/>
            <a:ext cx="1127553" cy="369332"/>
          </a:xfrm>
          <a:prstGeom prst="rect">
            <a:avLst/>
          </a:prstGeom>
          <a:noFill/>
        </p:spPr>
        <p:txBody>
          <a:bodyPr wrap="none" rtlCol="0">
            <a:spAutoFit/>
          </a:bodyPr>
          <a:lstStyle/>
          <a:p>
            <a:r>
              <a:rPr lang="en-IN" b="1" dirty="0" smtClean="0"/>
              <a:t>Tutorials: </a:t>
            </a:r>
            <a:endParaRPr lang="en-IN" b="1" dirty="0"/>
          </a:p>
        </p:txBody>
      </p:sp>
      <p:graphicFrame>
        <p:nvGraphicFramePr>
          <p:cNvPr id="9" name="Table 8"/>
          <p:cNvGraphicFramePr>
            <a:graphicFrameLocks noGrp="1"/>
          </p:cNvGraphicFramePr>
          <p:nvPr>
            <p:extLst/>
          </p:nvPr>
        </p:nvGraphicFramePr>
        <p:xfrm>
          <a:off x="4311649" y="5329535"/>
          <a:ext cx="1435100" cy="1400175"/>
        </p:xfrm>
        <a:graphic>
          <a:graphicData uri="http://schemas.openxmlformats.org/drawingml/2006/table">
            <a:tbl>
              <a:tblPr>
                <a:tableStyleId>{5C22544A-7EE6-4342-B048-85BDC9FD1C3A}</a:tableStyleId>
              </a:tblPr>
              <a:tblGrid>
                <a:gridCol w="1435100">
                  <a:extLst>
                    <a:ext uri="{9D8B030D-6E8A-4147-A177-3AD203B41FA5}">
                      <a16:colId xmlns:a16="http://schemas.microsoft.com/office/drawing/2014/main" val="56908547"/>
                    </a:ext>
                  </a:extLst>
                </a:gridCol>
              </a:tblGrid>
              <a:tr h="200025">
                <a:tc>
                  <a:txBody>
                    <a:bodyPr/>
                    <a:lstStyle/>
                    <a:p>
                      <a:pPr algn="l" fontAlgn="b"/>
                      <a:r>
                        <a:rPr lang="en-IN" sz="1000" u="none" strike="noStrike">
                          <a:effectLst/>
                        </a:rPr>
                        <a:t>Dixith M</a:t>
                      </a:r>
                      <a:endParaRPr lang="en-IN"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13236708"/>
                  </a:ext>
                </a:extLst>
              </a:tr>
              <a:tr h="200025">
                <a:tc>
                  <a:txBody>
                    <a:bodyPr/>
                    <a:lstStyle/>
                    <a:p>
                      <a:pPr algn="l" fontAlgn="b"/>
                      <a:r>
                        <a:rPr lang="en-IN" sz="1000" u="none" strike="noStrike">
                          <a:effectLst/>
                        </a:rPr>
                        <a:t>Indranil Maity </a:t>
                      </a:r>
                      <a:endParaRPr lang="en-IN"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18678647"/>
                  </a:ext>
                </a:extLst>
              </a:tr>
              <a:tr h="200025">
                <a:tc>
                  <a:txBody>
                    <a:bodyPr/>
                    <a:lstStyle/>
                    <a:p>
                      <a:pPr algn="l" fontAlgn="b"/>
                      <a:r>
                        <a:rPr lang="en-IN" sz="1000" u="none" strike="noStrike">
                          <a:effectLst/>
                        </a:rPr>
                        <a:t>Rohit Kumar</a:t>
                      </a:r>
                      <a:endParaRPr lang="en-IN"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2601794"/>
                  </a:ext>
                </a:extLst>
              </a:tr>
              <a:tr h="200025">
                <a:tc>
                  <a:txBody>
                    <a:bodyPr/>
                    <a:lstStyle/>
                    <a:p>
                      <a:pPr algn="l" fontAlgn="b"/>
                      <a:r>
                        <a:rPr lang="en-IN" sz="1000" u="none" strike="noStrike">
                          <a:effectLst/>
                        </a:rPr>
                        <a:t>SAMAYUN SAIKH</a:t>
                      </a:r>
                      <a:endParaRPr lang="en-IN"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8526232"/>
                  </a:ext>
                </a:extLst>
              </a:tr>
              <a:tr h="200025">
                <a:tc>
                  <a:txBody>
                    <a:bodyPr/>
                    <a:lstStyle/>
                    <a:p>
                      <a:pPr algn="l" fontAlgn="b"/>
                      <a:r>
                        <a:rPr lang="en-IN" sz="1000" u="none" strike="noStrike">
                          <a:effectLst/>
                        </a:rPr>
                        <a:t>Saumyashree  Baral</a:t>
                      </a:r>
                      <a:endParaRPr lang="en-IN"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19067457"/>
                  </a:ext>
                </a:extLst>
              </a:tr>
              <a:tr h="200025">
                <a:tc>
                  <a:txBody>
                    <a:bodyPr/>
                    <a:lstStyle/>
                    <a:p>
                      <a:pPr algn="l" fontAlgn="b"/>
                      <a:r>
                        <a:rPr lang="en-IN" sz="1000" u="none" strike="noStrike">
                          <a:effectLst/>
                        </a:rPr>
                        <a:t>Subhadeep Sarkar</a:t>
                      </a:r>
                      <a:endParaRPr lang="en-IN"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88822189"/>
                  </a:ext>
                </a:extLst>
              </a:tr>
              <a:tr h="200025">
                <a:tc>
                  <a:txBody>
                    <a:bodyPr/>
                    <a:lstStyle/>
                    <a:p>
                      <a:pPr algn="l" fontAlgn="b"/>
                      <a:r>
                        <a:rPr lang="en-IN" sz="1000" u="none" strike="noStrike" dirty="0" err="1">
                          <a:effectLst/>
                        </a:rPr>
                        <a:t>Vivek</a:t>
                      </a:r>
                      <a:r>
                        <a:rPr lang="en-IN" sz="1000" u="none" strike="noStrike" dirty="0">
                          <a:effectLst/>
                        </a:rPr>
                        <a:t> Mehta</a:t>
                      </a:r>
                      <a:endParaRPr lang="en-IN" sz="1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66684684"/>
                  </a:ext>
                </a:extLst>
              </a:tr>
            </a:tbl>
          </a:graphicData>
        </a:graphic>
      </p:graphicFrame>
    </p:spTree>
    <p:extLst>
      <p:ext uri="{BB962C8B-B14F-4D97-AF65-F5344CB8AC3E}">
        <p14:creationId xmlns:p14="http://schemas.microsoft.com/office/powerpoint/2010/main" val="2853470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lstStyle/>
          <a:p>
            <a:r>
              <a:rPr lang="en-US" b="1" dirty="0" smtClean="0"/>
              <a:t>Limitations of Classical Physics</a:t>
            </a:r>
            <a:endParaRPr lang="en-US" b="1" dirty="0"/>
          </a:p>
        </p:txBody>
      </p:sp>
      <p:pic>
        <p:nvPicPr>
          <p:cNvPr id="25602" name="Picture 2" descr="Image result for Blackbody radiation"/>
          <p:cNvPicPr>
            <a:picLocks noChangeAspect="1" noChangeArrowheads="1"/>
          </p:cNvPicPr>
          <p:nvPr/>
        </p:nvPicPr>
        <p:blipFill>
          <a:blip r:embed="rId2"/>
          <a:srcRect/>
          <a:stretch>
            <a:fillRect/>
          </a:stretch>
        </p:blipFill>
        <p:spPr bwMode="auto">
          <a:xfrm>
            <a:off x="152401" y="1219201"/>
            <a:ext cx="2819399" cy="1814713"/>
          </a:xfrm>
          <a:prstGeom prst="rect">
            <a:avLst/>
          </a:prstGeom>
          <a:noFill/>
        </p:spPr>
      </p:pic>
      <p:pic>
        <p:nvPicPr>
          <p:cNvPr id="25604" name="Picture 4" descr="Image result for Photoelectric effect GIF"/>
          <p:cNvPicPr>
            <a:picLocks noChangeAspect="1" noChangeArrowheads="1" noCrop="1"/>
          </p:cNvPicPr>
          <p:nvPr/>
        </p:nvPicPr>
        <p:blipFill>
          <a:blip r:embed="rId3"/>
          <a:srcRect/>
          <a:stretch>
            <a:fillRect/>
          </a:stretch>
        </p:blipFill>
        <p:spPr bwMode="auto">
          <a:xfrm>
            <a:off x="2895600" y="914400"/>
            <a:ext cx="3429000" cy="2571750"/>
          </a:xfrm>
          <a:prstGeom prst="rect">
            <a:avLst/>
          </a:prstGeom>
          <a:noFill/>
        </p:spPr>
      </p:pic>
      <p:pic>
        <p:nvPicPr>
          <p:cNvPr id="25606" name="Picture 6" descr="https://chem.libretexts.org/@api/deki/files/106040/CNX_UPhysics_39_04_emit-H.jpg?revision=1&amp;size=bestfit&amp;width=975&amp;height=129"/>
          <p:cNvPicPr>
            <a:picLocks noChangeAspect="1" noChangeArrowheads="1"/>
          </p:cNvPicPr>
          <p:nvPr/>
        </p:nvPicPr>
        <p:blipFill>
          <a:blip r:embed="rId4"/>
          <a:srcRect/>
          <a:stretch>
            <a:fillRect/>
          </a:stretch>
        </p:blipFill>
        <p:spPr bwMode="auto">
          <a:xfrm>
            <a:off x="86298" y="4495800"/>
            <a:ext cx="8991600" cy="1189659"/>
          </a:xfrm>
          <a:prstGeom prst="rect">
            <a:avLst/>
          </a:prstGeom>
          <a:noFill/>
        </p:spPr>
      </p:pic>
      <p:pic>
        <p:nvPicPr>
          <p:cNvPr id="25608" name="Picture 8" descr="\includegraphics[scale=1.0]{electron_double_slit.eps}"/>
          <p:cNvPicPr>
            <a:picLocks noChangeAspect="1" noChangeArrowheads="1"/>
          </p:cNvPicPr>
          <p:nvPr/>
        </p:nvPicPr>
        <p:blipFill>
          <a:blip r:embed="rId5"/>
          <a:srcRect/>
          <a:stretch>
            <a:fillRect/>
          </a:stretch>
        </p:blipFill>
        <p:spPr bwMode="auto">
          <a:xfrm>
            <a:off x="6477000" y="990600"/>
            <a:ext cx="2486025" cy="2491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98"/>
            <a:ext cx="8229600" cy="914400"/>
          </a:xfrm>
        </p:spPr>
        <p:txBody>
          <a:bodyPr/>
          <a:lstStyle/>
          <a:p>
            <a:r>
              <a:rPr lang="en-US" b="1" dirty="0" smtClean="0"/>
              <a:t>Quantum Physics</a:t>
            </a:r>
            <a:endParaRPr lang="en-US" b="1" dirty="0"/>
          </a:p>
        </p:txBody>
      </p:sp>
      <p:pic>
        <p:nvPicPr>
          <p:cNvPr id="24578" name="Picture 2" descr="Image result for Quantum Physics"/>
          <p:cNvPicPr>
            <a:picLocks noChangeAspect="1" noChangeArrowheads="1"/>
          </p:cNvPicPr>
          <p:nvPr/>
        </p:nvPicPr>
        <p:blipFill>
          <a:blip r:embed="rId2"/>
          <a:srcRect/>
          <a:stretch>
            <a:fillRect/>
          </a:stretch>
        </p:blipFill>
        <p:spPr bwMode="auto">
          <a:xfrm>
            <a:off x="5029200" y="2971800"/>
            <a:ext cx="3850409" cy="3505200"/>
          </a:xfrm>
          <a:prstGeom prst="rect">
            <a:avLst/>
          </a:prstGeom>
          <a:noFill/>
        </p:spPr>
      </p:pic>
      <p:pic>
        <p:nvPicPr>
          <p:cNvPr id="24580" name="Picture 4" descr="Image result for Quantum Physics"/>
          <p:cNvPicPr>
            <a:picLocks noChangeAspect="1" noChangeArrowheads="1"/>
          </p:cNvPicPr>
          <p:nvPr/>
        </p:nvPicPr>
        <p:blipFill>
          <a:blip r:embed="rId3"/>
          <a:srcRect/>
          <a:stretch>
            <a:fillRect/>
          </a:stretch>
        </p:blipFill>
        <p:spPr bwMode="auto">
          <a:xfrm>
            <a:off x="228600" y="1066800"/>
            <a:ext cx="4736592" cy="2819400"/>
          </a:xfrm>
          <a:prstGeom prst="rect">
            <a:avLst/>
          </a:prstGeom>
          <a:noFill/>
        </p:spPr>
      </p:pic>
      <p:cxnSp>
        <p:nvCxnSpPr>
          <p:cNvPr id="6" name="Straight Connector 5"/>
          <p:cNvCxnSpPr/>
          <p:nvPr/>
        </p:nvCxnSpPr>
        <p:spPr>
          <a:xfrm>
            <a:off x="3124200" y="2895600"/>
            <a:ext cx="1447800" cy="762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314700" y="2933700"/>
            <a:ext cx="1219200" cy="685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46082" name="Picture 2" descr="Image result for Barrier tunneling"/>
          <p:cNvPicPr>
            <a:picLocks noChangeAspect="1" noChangeArrowheads="1"/>
          </p:cNvPicPr>
          <p:nvPr/>
        </p:nvPicPr>
        <p:blipFill>
          <a:blip r:embed="rId4"/>
          <a:srcRect l="22710"/>
          <a:stretch>
            <a:fillRect/>
          </a:stretch>
        </p:blipFill>
        <p:spPr bwMode="auto">
          <a:xfrm>
            <a:off x="1310595" y="4267200"/>
            <a:ext cx="3423330" cy="2247901"/>
          </a:xfrm>
          <a:prstGeom prst="rect">
            <a:avLst/>
          </a:prstGeom>
          <a:noFill/>
        </p:spPr>
      </p:pic>
      <p:sp>
        <p:nvSpPr>
          <p:cNvPr id="8" name="Oval 7"/>
          <p:cNvSpPr/>
          <p:nvPr/>
        </p:nvSpPr>
        <p:spPr>
          <a:xfrm>
            <a:off x="1066800" y="5410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76600" y="5334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6"/>
          </p:cNvCxnSpPr>
          <p:nvPr/>
        </p:nvCxnSpPr>
        <p:spPr>
          <a:xfrm>
            <a:off x="3429000" y="5410200"/>
            <a:ext cx="457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2"/>
            <a:ext cx="8229600" cy="619698"/>
          </a:xfrm>
        </p:spPr>
        <p:txBody>
          <a:bodyPr>
            <a:normAutofit fontScale="90000"/>
          </a:bodyPr>
          <a:lstStyle/>
          <a:p>
            <a:r>
              <a:rPr lang="en-US" b="1" dirty="0" smtClean="0"/>
              <a:t>A boy and his atom (Quantum)</a:t>
            </a:r>
            <a:endParaRPr lang="en-US" b="1" dirty="0"/>
          </a:p>
        </p:txBody>
      </p:sp>
      <p:pic>
        <p:nvPicPr>
          <p:cNvPr id="3" name="A Boy And His Atom- The World's Smallest Movie (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801912" y="857250"/>
            <a:ext cx="7848600" cy="58864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09800"/>
            <a:ext cx="8229600" cy="1143000"/>
          </a:xfrm>
        </p:spPr>
        <p:txBody>
          <a:bodyPr/>
          <a:lstStyle/>
          <a:p>
            <a:r>
              <a:rPr lang="en-IN" b="1" dirty="0" smtClean="0"/>
              <a:t>Thank you</a:t>
            </a:r>
            <a:endParaRPr lang="en-IN" b="1" dirty="0"/>
          </a:p>
        </p:txBody>
      </p:sp>
    </p:spTree>
    <p:extLst>
      <p:ext uri="{BB962C8B-B14F-4D97-AF65-F5344CB8AC3E}">
        <p14:creationId xmlns:p14="http://schemas.microsoft.com/office/powerpoint/2010/main" val="403781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Table</a:t>
            </a:r>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031882" cy="3014663"/>
          </a:xfrm>
          <a:prstGeom prst="rect">
            <a:avLst/>
          </a:prstGeom>
        </p:spPr>
      </p:pic>
    </p:spTree>
    <p:extLst>
      <p:ext uri="{BB962C8B-B14F-4D97-AF65-F5344CB8AC3E}">
        <p14:creationId xmlns:p14="http://schemas.microsoft.com/office/powerpoint/2010/main" val="348460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b="1" dirty="0" smtClean="0">
                <a:solidFill>
                  <a:schemeClr val="accent1"/>
                </a:solidFill>
              </a:rPr>
              <a:t>Course Syllabus</a:t>
            </a:r>
            <a:endParaRPr lang="en-US" b="1" dirty="0">
              <a:solidFill>
                <a:schemeClr val="accent1"/>
              </a:solidFill>
            </a:endParaRPr>
          </a:p>
        </p:txBody>
      </p:sp>
      <p:sp>
        <p:nvSpPr>
          <p:cNvPr id="3" name="Content Placeholder 2"/>
          <p:cNvSpPr>
            <a:spLocks noGrp="1"/>
          </p:cNvSpPr>
          <p:nvPr>
            <p:ph idx="1"/>
          </p:nvPr>
        </p:nvSpPr>
        <p:spPr>
          <a:xfrm>
            <a:off x="228600" y="1295400"/>
            <a:ext cx="8458200" cy="5029200"/>
          </a:xfrm>
        </p:spPr>
        <p:txBody>
          <a:bodyPr>
            <a:normAutofit fontScale="55000" lnSpcReduction="20000"/>
          </a:bodyPr>
          <a:lstStyle/>
          <a:p>
            <a:pPr algn="just"/>
            <a:r>
              <a:rPr lang="en-US" dirty="0">
                <a:latin typeface="Book Antiqua" panose="02040602050305030304" pitchFamily="18" charset="0"/>
              </a:rPr>
              <a:t>Orthogonal coordinate systems and frames of reference, conservative and non-conservative </a:t>
            </a:r>
            <a:r>
              <a:rPr lang="en-US" dirty="0" smtClean="0">
                <a:latin typeface="Book Antiqua" panose="02040602050305030304" pitchFamily="18" charset="0"/>
              </a:rPr>
              <a:t>forces, </a:t>
            </a:r>
            <a:r>
              <a:rPr lang="en-US" dirty="0">
                <a:latin typeface="Book Antiqua" panose="02040602050305030304" pitchFamily="18" charset="0"/>
              </a:rPr>
              <a:t>work-energy theorem, potential energy and concept of equilibrium; Rotation about fixed axis, translational-rotational motion, vector nature of angular velocity, rigid body rotation and its applications, Euler's equations; Gyroscopic motion and its application; Accelerated frame of reference, centrifugal and Coriolis forces</a:t>
            </a:r>
            <a:r>
              <a:rPr lang="en-US" dirty="0" smtClean="0">
                <a:latin typeface="Book Antiqua" panose="02040602050305030304" pitchFamily="18" charset="0"/>
              </a:rPr>
              <a:t>.</a:t>
            </a:r>
          </a:p>
          <a:p>
            <a:pPr algn="just"/>
            <a:endParaRPr lang="en-US" dirty="0">
              <a:latin typeface="Book Antiqua" panose="02040602050305030304" pitchFamily="18" charset="0"/>
            </a:endParaRPr>
          </a:p>
          <a:p>
            <a:pPr algn="just"/>
            <a:r>
              <a:rPr lang="en-US" dirty="0">
                <a:latin typeface="Book Antiqua" panose="02040602050305030304" pitchFamily="18" charset="0"/>
              </a:rPr>
              <a:t>Harmonic oscillator, damped and forced oscillations, resonance, coupled oscillations, small oscillation, normal modes, longitudinal and transverse waves, wave equation, plane waves, phase velocity, superposition wave packets and group velocity, two and three dimensional waves</a:t>
            </a:r>
            <a:r>
              <a:rPr lang="en-US" dirty="0" smtClean="0">
                <a:latin typeface="Book Antiqua" panose="02040602050305030304" pitchFamily="18" charset="0"/>
              </a:rPr>
              <a:t>.</a:t>
            </a:r>
          </a:p>
          <a:p>
            <a:pPr algn="just"/>
            <a:endParaRPr lang="en-US" dirty="0">
              <a:latin typeface="Book Antiqua" panose="02040602050305030304" pitchFamily="18" charset="0"/>
            </a:endParaRPr>
          </a:p>
          <a:p>
            <a:pPr algn="just"/>
            <a:r>
              <a:rPr lang="en-US" dirty="0">
                <a:latin typeface="Book Antiqua" panose="02040602050305030304" pitchFamily="18" charset="0"/>
              </a:rPr>
              <a:t>Failure of classical concepts, Black body radiation, photo-electric effect, Compton effect, Davison and </a:t>
            </a:r>
            <a:r>
              <a:rPr lang="en-US" dirty="0" err="1">
                <a:latin typeface="Book Antiqua" panose="02040602050305030304" pitchFamily="18" charset="0"/>
              </a:rPr>
              <a:t>Germer's</a:t>
            </a:r>
            <a:r>
              <a:rPr lang="en-US" dirty="0">
                <a:latin typeface="Book Antiqua" panose="02040602050305030304" pitchFamily="18" charset="0"/>
              </a:rPr>
              <a:t> experiment, Frank-Hertz experiment, Bohr's theory, </a:t>
            </a:r>
            <a:r>
              <a:rPr lang="en-US" dirty="0" err="1">
                <a:latin typeface="Book Antiqua" panose="02040602050305030304" pitchFamily="18" charset="0"/>
              </a:rPr>
              <a:t>Sommerfeld's</a:t>
            </a:r>
            <a:r>
              <a:rPr lang="en-US" dirty="0">
                <a:latin typeface="Book Antiqua" panose="02040602050305030304" pitchFamily="18" charset="0"/>
              </a:rPr>
              <a:t> model, correspondence principle, Planck hypothesis, De Broglie's hypothesis, Hilbert space, observables, Dirac notation, principle of superposition, wave packets, phase and group velocities, probability &amp; continuity equation, eigenvalues and </a:t>
            </a:r>
            <a:r>
              <a:rPr lang="en-US" dirty="0" err="1" smtClean="0">
                <a:latin typeface="Book Antiqua" panose="02040602050305030304" pitchFamily="18" charset="0"/>
              </a:rPr>
              <a:t>eigen</a:t>
            </a:r>
            <a:r>
              <a:rPr lang="en-US" dirty="0" smtClean="0">
                <a:latin typeface="Book Antiqua" panose="02040602050305030304" pitchFamily="18" charset="0"/>
              </a:rPr>
              <a:t>-functions</a:t>
            </a:r>
            <a:r>
              <a:rPr lang="en-US" dirty="0">
                <a:latin typeface="Book Antiqua" panose="02040602050305030304" pitchFamily="18" charset="0"/>
              </a:rPr>
              <a:t>, </a:t>
            </a:r>
            <a:r>
              <a:rPr lang="en-US" dirty="0" err="1">
                <a:latin typeface="Book Antiqua" panose="02040602050305030304" pitchFamily="18" charset="0"/>
              </a:rPr>
              <a:t>orthonormality</a:t>
            </a:r>
            <a:r>
              <a:rPr lang="en-US" dirty="0">
                <a:latin typeface="Book Antiqua" panose="02040602050305030304" pitchFamily="18" charset="0"/>
              </a:rPr>
              <a:t>, expectation values, uncertainty principle, postulates of QM, Schrodinger equation &amp; its applications to 1D potentials, field quantization, periodic potential wells: </a:t>
            </a:r>
            <a:r>
              <a:rPr lang="en-US" dirty="0" err="1">
                <a:latin typeface="Book Antiqua" panose="02040602050305030304" pitchFamily="18" charset="0"/>
              </a:rPr>
              <a:t>Kronig</a:t>
            </a:r>
            <a:r>
              <a:rPr lang="en-US" dirty="0">
                <a:latin typeface="Book Antiqua" panose="02040602050305030304" pitchFamily="18" charset="0"/>
              </a:rPr>
              <a:t> Penny model and origin of band gap.</a:t>
            </a:r>
          </a:p>
          <a:p>
            <a:endParaRPr lang="en-US" dirty="0"/>
          </a:p>
        </p:txBody>
      </p:sp>
    </p:spTree>
    <p:extLst>
      <p:ext uri="{BB962C8B-B14F-4D97-AF65-F5344CB8AC3E}">
        <p14:creationId xmlns:p14="http://schemas.microsoft.com/office/powerpoint/2010/main" val="3343102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Books and References</a:t>
            </a:r>
            <a:endParaRPr lang="en-US" dirty="0"/>
          </a:p>
        </p:txBody>
      </p:sp>
      <p:sp>
        <p:nvSpPr>
          <p:cNvPr id="3" name="Content Placeholder 2"/>
          <p:cNvSpPr>
            <a:spLocks noGrp="1"/>
          </p:cNvSpPr>
          <p:nvPr>
            <p:ph idx="1"/>
          </p:nvPr>
        </p:nvSpPr>
        <p:spPr>
          <a:xfrm>
            <a:off x="457200" y="1600200"/>
            <a:ext cx="8458200" cy="4953000"/>
          </a:xfrm>
        </p:spPr>
        <p:txBody>
          <a:bodyPr>
            <a:normAutofit fontScale="47500" lnSpcReduction="20000"/>
          </a:bodyPr>
          <a:lstStyle/>
          <a:p>
            <a:r>
              <a:rPr lang="en-US" sz="3400" b="1" dirty="0"/>
              <a:t>Textbooks:</a:t>
            </a:r>
            <a:endParaRPr lang="en-US" sz="3400" dirty="0"/>
          </a:p>
          <a:p>
            <a:r>
              <a:rPr lang="en-US" sz="3400" dirty="0"/>
              <a:t>D. </a:t>
            </a:r>
            <a:r>
              <a:rPr lang="en-US" sz="3400" dirty="0" err="1"/>
              <a:t>Kleppner</a:t>
            </a:r>
            <a:r>
              <a:rPr lang="en-US" sz="3400" dirty="0"/>
              <a:t> and R. J. </a:t>
            </a:r>
            <a:r>
              <a:rPr lang="en-US" sz="3400" dirty="0" err="1"/>
              <a:t>Kolenkow</a:t>
            </a:r>
            <a:r>
              <a:rPr lang="en-US" sz="3400" dirty="0"/>
              <a:t>, An introduction to Mechanics, Tata McGraw-Hill, New Delhi, 2000.</a:t>
            </a:r>
          </a:p>
          <a:p>
            <a:r>
              <a:rPr lang="en-US" sz="3400" dirty="0"/>
              <a:t>David Morin, Introduction to Classical Mechanics, Cambridge University Press, NY, 2007</a:t>
            </a:r>
          </a:p>
          <a:p>
            <a:r>
              <a:rPr lang="en-US" sz="3400" dirty="0"/>
              <a:t>Frank S. Crawford, Berkeley Physics Course Vol 3: Waves and Oscillations, McGraw Hill, 1966</a:t>
            </a:r>
            <a:r>
              <a:rPr lang="en-US" sz="3400" dirty="0" smtClean="0"/>
              <a:t>.</a:t>
            </a:r>
          </a:p>
          <a:p>
            <a:r>
              <a:rPr lang="en-US" sz="3400" dirty="0" smtClean="0"/>
              <a:t>Arthur </a:t>
            </a:r>
            <a:r>
              <a:rPr lang="en-US" sz="3400" dirty="0" err="1" smtClean="0"/>
              <a:t>Beiser</a:t>
            </a:r>
            <a:r>
              <a:rPr lang="en-US" sz="3400" dirty="0" smtClean="0"/>
              <a:t>, Concepts of Modern Physics, McGraw Hill, 2003</a:t>
            </a:r>
          </a:p>
          <a:p>
            <a:r>
              <a:rPr lang="en-US" sz="3400" dirty="0" err="1" smtClean="0"/>
              <a:t>Eyvind</a:t>
            </a:r>
            <a:r>
              <a:rPr lang="en-US" sz="3400" dirty="0" smtClean="0"/>
              <a:t> </a:t>
            </a:r>
            <a:r>
              <a:rPr lang="en-US" sz="3400" dirty="0"/>
              <a:t>H. Wichmann, Berkeley Physics Course Vol 4: Quantum physics, McGraw Hill, 1971</a:t>
            </a:r>
            <a:r>
              <a:rPr lang="en-US" sz="3400" dirty="0" smtClean="0"/>
              <a:t>.</a:t>
            </a:r>
          </a:p>
          <a:p>
            <a:r>
              <a:rPr lang="en-US" dirty="0"/>
              <a:t>P. C. </a:t>
            </a:r>
            <a:r>
              <a:rPr lang="en-US" dirty="0" err="1" smtClean="0"/>
              <a:t>Deshmukh</a:t>
            </a:r>
            <a:r>
              <a:rPr lang="en-US" sz="3400" dirty="0" smtClean="0"/>
              <a:t>, </a:t>
            </a:r>
            <a:r>
              <a:rPr lang="en-US" dirty="0" smtClean="0"/>
              <a:t>Foundations </a:t>
            </a:r>
            <a:r>
              <a:rPr lang="en-US" dirty="0"/>
              <a:t>of Classical </a:t>
            </a:r>
            <a:r>
              <a:rPr lang="en-US" dirty="0" smtClean="0"/>
              <a:t>Mechanics</a:t>
            </a:r>
            <a:r>
              <a:rPr lang="en-US" sz="3600" dirty="0" smtClean="0"/>
              <a:t>, </a:t>
            </a:r>
            <a:r>
              <a:rPr lang="en-US" sz="3600" dirty="0"/>
              <a:t>Cambridge University Press, </a:t>
            </a:r>
            <a:r>
              <a:rPr lang="en-US" sz="3600" dirty="0" smtClean="0"/>
              <a:t> 2019</a:t>
            </a:r>
          </a:p>
          <a:p>
            <a:r>
              <a:rPr lang="en-US" sz="3400" b="1" dirty="0" smtClean="0"/>
              <a:t>References</a:t>
            </a:r>
            <a:r>
              <a:rPr lang="en-US" sz="3400" b="1" dirty="0"/>
              <a:t>:</a:t>
            </a:r>
            <a:endParaRPr lang="en-US" sz="3400" dirty="0"/>
          </a:p>
          <a:p>
            <a:r>
              <a:rPr lang="en-US" sz="3400" dirty="0"/>
              <a:t>R. P. Feynman, R. B. Leighton and M. Sands, The Feynman Lecture in Physics, Vol I, </a:t>
            </a:r>
            <a:r>
              <a:rPr lang="en-US" sz="3400" dirty="0" err="1"/>
              <a:t>Narosa</a:t>
            </a:r>
            <a:r>
              <a:rPr lang="en-US" sz="3400" dirty="0"/>
              <a:t> Publishing House, New Delhi, 2009.</a:t>
            </a:r>
          </a:p>
          <a:p>
            <a:r>
              <a:rPr lang="en-US" sz="3400" dirty="0"/>
              <a:t>R. P. Feynman, R. B. Leighton and M. Sands, The Feynman Lecture in Physics, Vol III, </a:t>
            </a:r>
            <a:r>
              <a:rPr lang="en-US" sz="3400" dirty="0" err="1"/>
              <a:t>Narosa</a:t>
            </a:r>
            <a:r>
              <a:rPr lang="en-US" sz="3400" dirty="0"/>
              <a:t> Publishing House, New Delhi, 2009.</a:t>
            </a:r>
          </a:p>
          <a:p>
            <a:r>
              <a:rPr lang="en-US" sz="3400" dirty="0"/>
              <a:t>R. </a:t>
            </a:r>
            <a:r>
              <a:rPr lang="en-US" sz="3400" dirty="0" err="1"/>
              <a:t>Eisberg</a:t>
            </a:r>
            <a:r>
              <a:rPr lang="en-US" sz="3400" dirty="0"/>
              <a:t> and R. Resnick, Quantum Physics of atoms, molecules, solids, nuclei and particles, John </a:t>
            </a:r>
            <a:r>
              <a:rPr lang="en-US" sz="3400" dirty="0" err="1"/>
              <a:t>Wiuley</a:t>
            </a:r>
            <a:r>
              <a:rPr lang="en-US" sz="3400" dirty="0"/>
              <a:t> and Sons (Asia) Pvt. Ltd., Singapore, 2002.</a:t>
            </a:r>
          </a:p>
          <a:p>
            <a:r>
              <a:rPr lang="en-US" sz="3400" dirty="0"/>
              <a:t>A. J. Dekker, Solid State Physics, Macmillan Pub. India Ltd., New Delhi, 2009</a:t>
            </a:r>
          </a:p>
          <a:p>
            <a:r>
              <a:rPr lang="en-US" sz="3400" dirty="0"/>
              <a:t>David J. Griffith, Introduction to Quantum Mechanics, Pearson Education Ltd, New Delhi, 2009.</a:t>
            </a:r>
          </a:p>
          <a:p>
            <a:r>
              <a:rPr lang="en-US" sz="3400" dirty="0"/>
              <a:t>B.H. </a:t>
            </a:r>
            <a:r>
              <a:rPr lang="en-US" sz="3400" dirty="0" err="1"/>
              <a:t>Bransden</a:t>
            </a:r>
            <a:r>
              <a:rPr lang="en-US" sz="3400" dirty="0"/>
              <a:t> &amp; C.J. </a:t>
            </a:r>
            <a:r>
              <a:rPr lang="en-US" sz="3400" dirty="0" err="1"/>
              <a:t>Joachain</a:t>
            </a:r>
            <a:r>
              <a:rPr lang="en-US" sz="3400" dirty="0"/>
              <a:t>, Quantum Mechanics, Pearson Education Ltd, New Delhi, 2008.</a:t>
            </a:r>
          </a:p>
          <a:p>
            <a:pPr marL="0" indent="0">
              <a:buNone/>
            </a:pPr>
            <a:endParaRPr lang="en-US" dirty="0"/>
          </a:p>
        </p:txBody>
      </p:sp>
    </p:spTree>
    <p:extLst>
      <p:ext uri="{BB962C8B-B14F-4D97-AF65-F5344CB8AC3E}">
        <p14:creationId xmlns:p14="http://schemas.microsoft.com/office/powerpoint/2010/main" val="3412442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How to find the course materials?</a:t>
            </a:r>
            <a:endParaRPr lang="en-IN" dirty="0"/>
          </a:p>
        </p:txBody>
      </p:sp>
      <p:sp>
        <p:nvSpPr>
          <p:cNvPr id="3" name="Content Placeholder 2"/>
          <p:cNvSpPr>
            <a:spLocks noGrp="1"/>
          </p:cNvSpPr>
          <p:nvPr>
            <p:ph idx="1"/>
          </p:nvPr>
        </p:nvSpPr>
        <p:spPr>
          <a:xfrm>
            <a:off x="1524000" y="1219200"/>
            <a:ext cx="8229600" cy="4525963"/>
          </a:xfrm>
        </p:spPr>
        <p:txBody>
          <a:bodyPr/>
          <a:lstStyle/>
          <a:p>
            <a:pPr marL="0" indent="0">
              <a:buNone/>
            </a:pPr>
            <a:r>
              <a:rPr lang="en-IN" dirty="0" smtClean="0"/>
              <a:t>Go to </a:t>
            </a:r>
            <a:r>
              <a:rPr lang="en-IN" u="sng" dirty="0" smtClean="0"/>
              <a:t>www.raghavanke.com</a:t>
            </a:r>
            <a:endParaRPr lang="en-IN" u="sng" dirty="0"/>
          </a:p>
        </p:txBody>
      </p:sp>
      <p:pic>
        <p:nvPicPr>
          <p:cNvPr id="5" name="Picture 4"/>
          <p:cNvPicPr>
            <a:picLocks noChangeAspect="1"/>
          </p:cNvPicPr>
          <p:nvPr/>
        </p:nvPicPr>
        <p:blipFill rotWithShape="1">
          <a:blip r:embed="rId2"/>
          <a:srcRect t="5207" b="12500"/>
          <a:stretch/>
        </p:blipFill>
        <p:spPr>
          <a:xfrm>
            <a:off x="57896" y="1828800"/>
            <a:ext cx="9058395" cy="4191000"/>
          </a:xfrm>
          <a:prstGeom prst="rect">
            <a:avLst/>
          </a:prstGeom>
        </p:spPr>
      </p:pic>
    </p:spTree>
    <p:extLst>
      <p:ext uri="{BB962C8B-B14F-4D97-AF65-F5344CB8AC3E}">
        <p14:creationId xmlns:p14="http://schemas.microsoft.com/office/powerpoint/2010/main" val="28043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478" b="13433"/>
          <a:stretch/>
        </p:blipFill>
        <p:spPr>
          <a:xfrm>
            <a:off x="63302" y="1219200"/>
            <a:ext cx="9080698" cy="4191000"/>
          </a:xfrm>
          <a:prstGeom prst="rect">
            <a:avLst/>
          </a:prstGeom>
        </p:spPr>
      </p:pic>
      <p:sp>
        <p:nvSpPr>
          <p:cNvPr id="5" name="Oval 4"/>
          <p:cNvSpPr/>
          <p:nvPr/>
        </p:nvSpPr>
        <p:spPr>
          <a:xfrm>
            <a:off x="1981200" y="1981200"/>
            <a:ext cx="15240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34269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546" b="40909"/>
          <a:stretch/>
        </p:blipFill>
        <p:spPr>
          <a:xfrm>
            <a:off x="169613" y="-20782"/>
            <a:ext cx="8945165" cy="2743200"/>
          </a:xfrm>
          <a:prstGeom prst="rect">
            <a:avLst/>
          </a:prstGeom>
        </p:spPr>
      </p:pic>
      <p:pic>
        <p:nvPicPr>
          <p:cNvPr id="5" name="Picture 4"/>
          <p:cNvPicPr>
            <a:picLocks noChangeAspect="1"/>
          </p:cNvPicPr>
          <p:nvPr/>
        </p:nvPicPr>
        <p:blipFill rotWithShape="1">
          <a:blip r:embed="rId3"/>
          <a:srcRect t="15044" r="3202" b="13079"/>
          <a:stretch/>
        </p:blipFill>
        <p:spPr>
          <a:xfrm>
            <a:off x="814192" y="2722418"/>
            <a:ext cx="7848600" cy="3276600"/>
          </a:xfrm>
          <a:prstGeom prst="rect">
            <a:avLst/>
          </a:prstGeom>
        </p:spPr>
      </p:pic>
      <p:sp>
        <p:nvSpPr>
          <p:cNvPr id="6" name="TextBox 5"/>
          <p:cNvSpPr txBox="1"/>
          <p:nvPr/>
        </p:nvSpPr>
        <p:spPr>
          <a:xfrm>
            <a:off x="169613" y="6096000"/>
            <a:ext cx="9137758" cy="369332"/>
          </a:xfrm>
          <a:prstGeom prst="rect">
            <a:avLst/>
          </a:prstGeom>
          <a:noFill/>
        </p:spPr>
        <p:txBody>
          <a:bodyPr wrap="none" rtlCol="0">
            <a:spAutoFit/>
          </a:bodyPr>
          <a:lstStyle/>
          <a:p>
            <a:r>
              <a:rPr lang="en-US" b="1" dirty="0" smtClean="0">
                <a:solidFill>
                  <a:srgbClr val="002060"/>
                </a:solidFill>
              </a:rPr>
              <a:t>Day to Day Lecture videos, </a:t>
            </a:r>
            <a:r>
              <a:rPr lang="en-US" b="1" dirty="0" err="1" smtClean="0">
                <a:solidFill>
                  <a:srgbClr val="002060"/>
                </a:solidFill>
              </a:rPr>
              <a:t>pptx</a:t>
            </a:r>
            <a:r>
              <a:rPr lang="en-US" b="1" dirty="0" smtClean="0">
                <a:solidFill>
                  <a:srgbClr val="002060"/>
                </a:solidFill>
              </a:rPr>
              <a:t> slides, course materials, Assignments, will be available online </a:t>
            </a:r>
            <a:endParaRPr lang="en-IN" b="1" dirty="0">
              <a:solidFill>
                <a:srgbClr val="002060"/>
              </a:solidFill>
            </a:endParaRPr>
          </a:p>
        </p:txBody>
      </p:sp>
    </p:spTree>
    <p:extLst>
      <p:ext uri="{BB962C8B-B14F-4D97-AF65-F5344CB8AC3E}">
        <p14:creationId xmlns:p14="http://schemas.microsoft.com/office/powerpoint/2010/main" val="25461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71" t="17708" r="-1171" b="12501"/>
          <a:stretch/>
        </p:blipFill>
        <p:spPr>
          <a:xfrm>
            <a:off x="457200" y="304800"/>
            <a:ext cx="7829550" cy="3072210"/>
          </a:xfrm>
          <a:prstGeom prst="rect">
            <a:avLst/>
          </a:prstGeom>
        </p:spPr>
      </p:pic>
      <p:pic>
        <p:nvPicPr>
          <p:cNvPr id="5" name="Picture 4"/>
          <p:cNvPicPr>
            <a:picLocks noChangeAspect="1"/>
          </p:cNvPicPr>
          <p:nvPr/>
        </p:nvPicPr>
        <p:blipFill rotWithShape="1">
          <a:blip r:embed="rId3"/>
          <a:srcRect l="71669" t="20833" b="16667"/>
          <a:stretch/>
        </p:blipFill>
        <p:spPr>
          <a:xfrm>
            <a:off x="3429000" y="3377009"/>
            <a:ext cx="2667000" cy="3307907"/>
          </a:xfrm>
          <a:prstGeom prst="rect">
            <a:avLst/>
          </a:prstGeom>
        </p:spPr>
      </p:pic>
    </p:spTree>
    <p:extLst>
      <p:ext uri="{BB962C8B-B14F-4D97-AF65-F5344CB8AC3E}">
        <p14:creationId xmlns:p14="http://schemas.microsoft.com/office/powerpoint/2010/main" val="300688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20591</TotalTime>
  <Words>692</Words>
  <Application>Microsoft Office PowerPoint</Application>
  <PresentationFormat>On-screen Show (4:3)</PresentationFormat>
  <Paragraphs>71</Paragraphs>
  <Slides>23</Slides>
  <Notes>0</Notes>
  <HiddenSlides>0</HiddenSlides>
  <MMClips>6</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8" baseType="lpstr">
      <vt:lpstr>Arial</vt:lpstr>
      <vt:lpstr>Book Antiqua</vt:lpstr>
      <vt:lpstr>Calibri</vt:lpstr>
      <vt:lpstr>Office Theme</vt:lpstr>
      <vt:lpstr>Equation</vt:lpstr>
      <vt:lpstr>PH 103: PHYSICS</vt:lpstr>
      <vt:lpstr>Course Instructor </vt:lpstr>
      <vt:lpstr>Time Table</vt:lpstr>
      <vt:lpstr>Course Syllabus</vt:lpstr>
      <vt:lpstr>Text Books and References</vt:lpstr>
      <vt:lpstr>How to find the course materials?</vt:lpstr>
      <vt:lpstr>PowerPoint Presentation</vt:lpstr>
      <vt:lpstr>PowerPoint Presentation</vt:lpstr>
      <vt:lpstr>PowerPoint Presentation</vt:lpstr>
      <vt:lpstr>Evaluation Scheme</vt:lpstr>
      <vt:lpstr>What have you learned so far?</vt:lpstr>
      <vt:lpstr>Highlights of the course</vt:lpstr>
      <vt:lpstr>Co-ordinate Systems</vt:lpstr>
      <vt:lpstr>Introduction to Vector Operators</vt:lpstr>
      <vt:lpstr>Work , Energy and Conservation laws</vt:lpstr>
      <vt:lpstr>Rigid body in motion</vt:lpstr>
      <vt:lpstr>Oscillations and Waves</vt:lpstr>
      <vt:lpstr>PowerPoint Presentation</vt:lpstr>
      <vt:lpstr>Classical physics in modern era</vt:lpstr>
      <vt:lpstr>Limitations of Classical Physics</vt:lpstr>
      <vt:lpstr>Quantum Physics</vt:lpstr>
      <vt:lpstr>A boy and his atom (Quantum)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iitp</dc:creator>
  <cp:lastModifiedBy>HP</cp:lastModifiedBy>
  <cp:revision>77</cp:revision>
  <dcterms:created xsi:type="dcterms:W3CDTF">2019-07-28T15:14:33Z</dcterms:created>
  <dcterms:modified xsi:type="dcterms:W3CDTF">2021-11-30T03:10:41Z</dcterms:modified>
</cp:coreProperties>
</file>