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77" r:id="rId5"/>
    <p:sldId id="424" r:id="rId6"/>
    <p:sldId id="425" r:id="rId7"/>
    <p:sldId id="426" r:id="rId8"/>
    <p:sldId id="428" r:id="rId9"/>
    <p:sldId id="429" r:id="rId10"/>
    <p:sldId id="430" r:id="rId11"/>
    <p:sldId id="427" r:id="rId12"/>
    <p:sldId id="431" r:id="rId13"/>
    <p:sldId id="423" r:id="rId14"/>
    <p:sldId id="403" r:id="rId15"/>
    <p:sldId id="405" r:id="rId16"/>
    <p:sldId id="350" r:id="rId17"/>
    <p:sldId id="406" r:id="rId18"/>
    <p:sldId id="408" r:id="rId19"/>
    <p:sldId id="410" r:id="rId20"/>
    <p:sldId id="411" r:id="rId21"/>
    <p:sldId id="433" r:id="rId22"/>
    <p:sldId id="412" r:id="rId23"/>
    <p:sldId id="413" r:id="rId24"/>
    <p:sldId id="414" r:id="rId25"/>
    <p:sldId id="415" r:id="rId26"/>
    <p:sldId id="416" r:id="rId27"/>
    <p:sldId id="432" r:id="rId28"/>
    <p:sldId id="422" r:id="rId29"/>
    <p:sldId id="40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2060"/>
    <a:srgbClr val="FFC000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68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7-28T11:03:18.474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9013 2187 0,'-17'0'16,"-1"0"15,18-17-15,0 34 62,-17 1-63,17-1-15,0 19 16,0-19 0,0 1-16,0 0 0,17-18 15,-17 17-15,18-17 0,-1 18 16,19 0-16,-19-18 15,19 0-15,-1-18 16,-17 0-16,-1 1 0,1-1 16,0 0-16,-1 1 0,-17-1 15,35-35-15,-35 36 0,0-1 0,0-17 16,0 17-16,0 0 0,0-17 16,0 17-16,0 1 0,0-1 0,-17-17 15,17 17-15,-18 1 0,18-1 16,-17 0-16,17 36 31,0 0-31,0 17 16,0 0-16,0-17 15,0 17-15,0 0 0,17-17 16,-17 17-16,18 1 0,-18-1 0,17 0 16,-17 36-16,18-36 0,-18 0 15,0 1-15,18 34 16,-18-35-16,0 1 0,17-19 0,-17 19 15,0-19-15,0 18 0,0-17 0,0 0 0,0-1 16,0 1-16,0 0 16,0-36 15,0 0-31,0 1 0,0-1 16,-17-17-16,17-18 15,-18 18-15,18-36 0,0 18 16,0 18-16,0 0 0,-18-18 15,18-36-15,0 54 0,0 0 0,0 0 16,0-1-16,18 1 16,0 17-16,-1 1 0,1-1 15,0 18-15,-1 0 0,1 0 16,0 0-16,-1 0 0,1 0 0,-1 18 16,1-18-16,0 17 0,-18 1 0,17-18 0,-17 18 15,0-1-15,0 19 0,0-19 16,0 1-16,-35 35 0,17-18 15,-17-17-15,18-1 0,-19 1 0,-17 17 16,36-17-16,-19-18 0,19 0 16,-1 0-16,-17 0 0,17 0 15,1 0-15,-1-18 16,18 1 0</inkml:trace>
  <inkml:trace contextRef="#ctx0" brushRef="#br0" timeOffset="3313.42">9013 3369 0,'0'0'0,"18"0"63,-18 18-63,35-18 15,-17 0-15,0 0 0,17 0 16,18-18-16,-35 18 16,-1-18-16,1 18 0,-1-17 0,1 17 15,53-53 1,-54 18-16,1 17 0,-18-17 16,0-36-1,0 53-15,0 1 0,0-1 16,0 1-16,0-1 0,-18 0 0,18 1 15,-17 17-15,17-18 0,0 36 47,0 70-31,17-35 0,36 141-1,-35-106 1,-18-35-16,0-18 0,35 124 15,-35-106 1,18-18-16,-18-17 0,0 70 31,0-106-15,0 1 0,0-1-16,-36-229 31,19 212-31,17-18 0,0 18 15,17-142 1,1 142-16,0 17 16,-18 1-16,17-1 0,1 18 0,17-18 0,-17 18 15,0 0-15,17 0 0,-18 18 16,1 0-16,-18 52 16,-18-52-1,-193 141 1,140-124-1,54-18-15,-1 1 16,-17-18-16</inkml:trace>
  <inkml:trace contextRef="#ctx0" brushRef="#br0" timeOffset="5860.68">9084 4357 0,'0'0'0,"-18"0"31,18 17 16,-17-17-47,17 18 16,0 53 15,0-54-31,17 1 0,1-18 16,17 18-16,-17-18 15,35 0-15,35-71 32,-53 36-32,18-106 31,-53 123-31,0 0 0,0 1 16,0-19-1,0 19-15,-17 17 16,17 17-1,0 125 17,17-72-17,1 159 1,-18-140 0,0-37-16,0-16 0,0 105 31,0-123-31,0-1 0,0 1 15,0-36 1,0 1-16,0-1 0,-18-70 31,18 17-31,-17 36 0,17-18 0,0 18 16,-18-142 0,18 89-16,0 53 15,0-36-15,53 1 16,-53 52-16,18 0 0,-1 1 15,18 17-15,-17-18 0,17 18 16,36 0-16,-53 18 0,17-18 16,-18 17-16,72 54 15,-89-53 1,0 17-16,0-17 0,-89 70 16,72-71-1,-18-17-15,-1 18 0,1 0 0,0-1 16,-1-17-16,19 18 0,-18-18 0,-1 18 15,19-18-15,-1 0 0,0 0 0,1 0 16,17-18 0,17 18-1</inkml:trace>
  <inkml:trace contextRef="#ctx0" brushRef="#br0" timeOffset="9547.9">9313 5327 0,'0'0'0,"-17"18"78,-1-18-78,0 0 16,1 17-16,-1-17 15,1 18-15,-1-18 16,-123 159 0,123-142-1,0 19-15,-17 16 0,18 90 32,17-125-32,0 1 15,17-18-15,36 17 16,-35-34-16,35-1 0,-36 18 15,107-88 1,-107 53-16,1 17 0,-18 0 16,18-87-1,-18 69-15,0 19 16,0-19-16,0 19 16,0-1-16,0 53 31,0-17-16,35 106 1,-17-72 0,-1-34-16,1 17 15,35 1-15,-36-19 16,1-17-16,17 18 0,-17-18 16,0 0-16,-1 0 0,1-18 15,17 1-15,-17 17 0,17-18 0,-17 0 16,-1 1-16,1 17 0,-18-18 0,18 0 15,-1 18-15</inkml:trace>
  <inkml:trace contextRef="#ctx0" brushRef="#br0" timeOffset="12297.4">9208 6456 0,'0'-18'0,"-18"18"47,18 18-32,0 17-15,0 0 16,0 1-16,0-1 0,0 0 0,0 1 16,0-1-16,0 35 0,0-34 15,0-1-15,0 0 0,0 18 16,0-18-16,0 1 0,0-19 16,18 1-16,-18 0 0,17-36 31,-17-17-16,0 17-15,0-17 0,0 17 0,0-17 16,0 17-16,0-17 0,-17 0 0,17-1 16,0 1-16,-18 0 0,18 0 0,0-36 15,0 36-15,0-18 0,0 35 16,18-17-16,-1-18 0,1 18 16,-1 17-16,19 0 0,-19 1 15,1 17-15,17 17 0,-17-17 16,17 18-16,-17 0 0,-18-1 15,17 1-15,-17 0 0,0-1 16,0 1-16,0-1 0,0 1 0,-17 0 16,-1-1-16,-17 19 0,17-19 0,-17 1 15,-18 0-15,18-1 16,0-17-16,17 18 0,-17-18 0,17 0 16,-17 0-16,17 0 0,18-18 31</inkml:trace>
  <inkml:trace contextRef="#ctx0" brushRef="#br0" timeOffset="15625.73">9507 7691 0,'-17'0'47,"-1"0"-47,0 0 15,1 0 1,-1 0-16,1 0 0,-1 17 16,0-17-16,1 0 0,-1 0 0,0 0 15,1 18-15,-19-1 0,19 1 16,-18-18-16,17 18 0,0-1 0,1 1 15,-19 35-15,36-35 16,-17-1-16,17 1 0,0 17 0,0-17 0,0-1 16,0 19-16,17-19 0,1 1 15,0 0-15,-1-18 0,19 0 16,-1 0-16,-18 0 0,1-18 0,53 0 16,-54-17-16,19 17 0,-19 1 15,1-18-15,-1 17 0,1-17 16,17-18-16,-35 35 0,18 0 15,-18-17-15,0 17 0,0 1 0,0-36 16,0 35-16,0 1 16,-18 34-1,18 36 1,0 0-16,0 0 16,0 0-16,0-35 15,18 17-15,0 0 0,-1-17 16,19-1-16,-19-17 15,18 0-15,1 0 0,-1 0 16,0 0-16,-17-17 0,17-1 0,18 1 16,-35-1-16,-1 0 0,19 1 15,-19-1-15,1 0 0,-18 1 16,0-1-16,0 0 0</inkml:trace>
  <inkml:trace contextRef="#ctx0" brushRef="#br0" timeOffset="18158.21">9296 8978 0,'-18'0'16,"18"-17"0</inkml:trace>
  <inkml:trace contextRef="#ctx0" brushRef="#br0" timeOffset="19299.22">8996 8961 0,'-18'0'16,"18"17"-16,0 1 31,-17-1-31,17 1 0,-18 70 32,18-70-32,18-18 15,-1 18-15,-17-1 0,18-17 0,35 18 16,-36-36-1,1 18-15,0-17 0,17 17 0,-17-18 16,52-53-16,-35 18 16,-17 36-16,0-18 0,17-89 15,-17 89 1,-18 17-16,0-17 0,0 0 0,0 17 16,0-17-16,0 17 0,0 0 15,-18 18 1,18 71-1,0-53-15,0 17 0,0 0 16,0 0-16,0 1 0,0-1 0,0 18 16,0-18-16,0 18 0,0-18 0,18 1 0,-18 17 15,17 17-15,-17-17 16,0-18-16,0 1 0,0-1 0,0 0 16,0 0-16,0 18 0,0-35 15,0 0-15,0-1 16,0-34-1,0-1-15,0 0 16,-17-246 0,17 211-1,0 18-15,0-54 16,53-52 0,-36 106-16,107-53 31,-89 88-31,-35 17 0,18-17 15,-18 89 1,-18-89-16,0 17 0,1 1 16,-124 52-1,105-70-15,19 18 16,-19-18-16,-34 0 16,35 0-16,35-18 15</inkml:trace>
  <inkml:trace contextRef="#ctx0" brushRef="#br0" timeOffset="22455.75">8802 10195 0,'0'-17'15,"-18"17"1,18-18-16,0 36 47,18 52-16,-1-35-31,54 18 31,-53-35-31,-1-18 0,1 0 16,0 0-16,52-35 15,-52 17-15,-1 0 16,54-87 0,-53 87-16,-18 0 15,17-35-15,-17 1 16,0 34-16,0 0 16,0 1-16,0-1 0,0 0 0,0 1 15,0 34 16,18 1-15,-18 0-16,53 158 31,-36-88-31,1-53 0,-18 54 16,0 52 0,0-106-16,0 36 15,18-36-15,-18 18 16,0-36-16,0-52 31,0-141 0,0 105-15,35-193 0,0 193-1,-35 36-15,18 17 0,52-35 16,-52 36-1,0 17-15,-1 0 0,19 53 32,-36-18-32,0-18 0,0 1 15,0 0-15,-18-1 0,0 1 0,1 0 16,-1-1-16,0 1 0,-34 17 16,34-35-16,0 18 0,-17-18 15,17 0-15,1 0 0,-1 0 16,0 0-16,18-18 15,0 1 17</inkml:trace>
  <inkml:trace contextRef="#ctx0" brushRef="#br0" timeOffset="30454.27">9084 11448 0,'0'0'0,"0"-18"15,0 36 1,0-1 0,0 1-1,18 17-15,-1-17 16,19-1-16,-19-17 16,1 0-1,0-17-15,-1-1 0,1 1 0,-1-1 16,1 0-16,17-35 0,-17-17 15,0 52-15,-18-17 16,17-36-16,-17 54 0,0-19 0,0 19 16,0-36-16,0 35 15,0 1-15,0 34 32,0 1-32,0 35 0,18-36 0,-18 19 15,18-1 1,-1 53-16,1-53 0,-1 1 0,1-1 15,0 18-15,-1-18 0,1 0 0,-18 1 0,18-1 16,17 18-16,-17-18 16,-18-17-16,17 0 0,-17-1 0,18 1 0,-18-1 15,0-34 1,-18-18 0,1-18-1,-1-18-15,0 0 0,18 19 16,0-19-16,0 18 0,0 18 0,0 0 15,0-36-15,18 53 16,-18 1-16,18-1 0,-1 0 0,1 1 16,-1 17-16,1 0 0,0 17 15,-1 1-15,-17 17 16,18-17 0,-18 17-16,0-17 0,-35 17 0,17-17 15,0-1-15,-17 19 0,0-19 0,17-17 16,-17 36-1,0-36-15,17 17 0,0-17 0,1 0 0,-1 0 16,18-17 0</inkml:trace>
  <inkml:trace contextRef="#ctx0" brushRef="#br0" timeOffset="35808.14">9313 12418 0,'0'-18'16,"-17"18"-16,17-18 0,17 18 31,19 53-15,-36-35 0,70 88-1,-52-88 1,-1-18-1,36-36 1,-35 19-16,70-177 31,-88 158-15,0 19-16,0-72 16,0 54-1,0 70 1,18 1-1,35 175 1,-18-140 0,-35-18-16,18 17 15,17 36-15,-17-35 16,-18-54-16,0 36 0,0-17 31,0-54-15,0-17-1,-18-1-15,-17-193 32,35 159-32,0 17 0,0 17 15,35-122 1,-17 140-16,-1 0 16,1 18-16,-1-17 0,19 17 0,-19 0 15,1 0-15,0 17 16,-1-17-16,1 18 0,-18 53 31,-18-54-31,1-17 0,-1 18 0,-105 52 31,87-52-31,1 0 0,-18-18 16,18 0-16,52 0 47,-17-18-47</inkml:trace>
  <inkml:trace contextRef="#ctx0" brushRef="#br0" timeOffset="39667.53">9278 13705 0,'-18'18'0,"1"0"16,17-1-1,35 1 1,71-71 31,-71 18-47,18-71 31,-53 71-31,18-1 0,-18 1 16,0-71-1,0 89-15,0-1 0,0 0 16,0-17-16,0 53 31,0 52-15,17-17-16,54 194 31,-71-212-15,18 36-16,-18-36 0,17-17 0,-17 0 15,0 17-15,0-18 16,18 1-16,-18 0 0,0-36 31,0-35-31,0 36 16,0-54-1,0 36-15,0 17 0,0-53 16,0 19-16,0 16 0,35-34 16,-17-1-16,-1 54 15,19-36-15,-19 35 0,1 18 16,0 0-16,-1 0 0,-34 88 31,-19-53-31,-122 89 31,140-124-31,0 18 16,-35-1-16,36-17 16,-1 0-16,0 0 0,18-17 31</inkml:trace>
  <inkml:trace contextRef="#ctx0" brushRef="#br0" timeOffset="42120.21">9102 14552 0,'0'-18'406,"0"36"-312,17-18-79,-17 18-15,18-1 0,0 1 16,-1 0 0,1-18-16,0 17 15,-1-17-15,1 0 0,-1 0 16,1 0-16,-18-17 0,18 17 16,-1-18-16,1 0 0,0 18 15,-1-35-15,1 17 0,-18 1 16,18-1-16,-18 1 0,0-1 0,0 0 15,17 1-15,-17-1 0,0-17 16,0-1-16,0 19 0,0-1 0,0 1 16,-17-1-16,17 0 0,0 1 15,-18 17 1,18 17 0,0 1-16,0 0 0,0-1 15,0 1-15,0 70 0,18-53 16,-18 1-16,17-1 0,-17 0 15,18 36-15,-18-36 0,17 0 16,-17 0-16,18 36 0,-18-36 16,0-17-16,0 17 0,0-17 0,18-1 15,-18 1-15,0 0 0,0-1 16,0 1-16,0-36 16,0 1-1,-18-19-15,18-16 0,0 16 16,0 1-16,-18-18 15,18 18-15,0 0 0,0-18 0,0-18 16,0 36-16,18 0 0,0-36 16,-1 53-16,1-17 15,0 17-15,-18 1 0,17 17 0,1 0 16,0 0-16,-1 17 0,-17 1 16,0 53-1,-53-1 1,18-52-16,-36 35 15,54-53-15,-18 17 0,-18 1 16,35-18-16,0 0 16,-17 0-16,17 0 0,36 0 47</inkml:trace>
  <inkml:trace contextRef="#ctx0" brushRef="#br0" timeOffset="45260.88">9155 15487 0,'0'18'0,"-18"-18"16,18 17-16,0 1 16,0 0-16,0-1 15,0 1-15,0-1 0,0 1 16,0 0-16,18-1 16,-1 1-16,1-18 15,0 18-15,-1-18 0,18 17 16,1-17-16,-19 0 0,19-17 15,-1 17-15,-17-18 16,-1 0-16,1 18 0,-1-17 16,1-19-16,-18 19 0,0-1 15,18-17-15,-18 17 16,0-17-16,0 17 0,0 1 0,0-1 16,0 0-1,0 36 1,0 0-16,0 17 0,0 18 15,0-18-15,0 0 0,0 18 16,17-17-16,1 69 0,-18 1 16,18-53-16,-18 0 0,17-18 15,-17 18-15,18-17 0,-18 34 16,18-52-16,-18 17 0,0-17 0,0-1 16,0 1-1,-18-71 1,18 35-16,-18-70 15,18 53 1,0 0-16,0-18 0,0 17 0,0-16 16,0-1-16,0 17 0,18-17 0,-18 18 15,18-18-15,-1 18 0,-17 17 0,18 1 16,-1-1-16,19 0 0,-1 18 16,-17 0-16,-1 0 0,1 0 0,0 18 15,-1-18-15,-17 18 0,18-1 0,-18 19 16,0-19-16,0 1 0,0 17 0,-18-17 15,1-1-15,-19 36 0,1-35 16,17 0-16,-105 35 16,105-53-16,-17 17 0,0-17 15,17 0-15,0 0 16,18-17-16,0-1 16,36 0-1</inkml:trace>
  <inkml:trace contextRef="#ctx0" brushRef="#br0" timeOffset="47261.44">9049 16969 0,'0'17'31,"0"1"-31,0 0 16,35 34 15,-17-52-31,52-35 31,-52 18-31,17-19 0,-17 19 16,35-107 0,-36 71-16,1 36 15,-18-19-15,18-70 16,-18 89-16,-18 34 31,18 54-31,-18-36 16,1 389-1,17-371 1,0-18-16,0 0 0,17 89 31,-17-142-15,18-17 0,0-1-16,123-211 31,-106 230-31,-17-18 0,17 17 15,53-17 1,-88 52-16,-123 71 31,34-52-31,-157-1 32,228-35-32,0-18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1T08:42:36.0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11201 2117 0,'0'0'16,"0"17"15,35 19-16,-17-1 1,-1-18-16,-17 1 0,36-18 16,-19 18-16,1-18 15,-1 0-15,1 0 16,0-18-16,-1 18 0,1-18 0,17-17 16,-17 18-16,-18-1 31,0 0-31,18 1 0,-18-1 0,0 0 15,0 1-15,0-1 0,0 0 16,0 36 0,0 0-1,0 17-15,17 0 16,-17 1-16,18-1 0,-18 35 0,17-34 0,1 52 16,-18-53-16,18 53 31,-1-17-31,-17-18 0,0-18 0,0 18 15,0-18-15,0-17 0,0 17 16,0-17-16,0-53 31,0 17-31,0-17 16,0-1-16,0 19 0,0-54 16,0 18-16,0 18 15,18 0-15,0-36 0,-1 54 16,19-19-16,-1 1 15,-17 17-15,-1 1 0,36-1 16,-18 18 0,-35 18-16,18-18 0,-18 17 0,0 1 15,-18 0 1,1-1-16,-1 1 0,-35 17 16,0-17-16,0 17 15,18-35-15,0 18 0,-1-18 16,19 0-1,-1 0 1,18-18-16,18 18 47,-1 0-47</inkml:trace>
  <inkml:trace contextRef="#ctx0" brushRef="#br0" timeOffset="1918.35">11254 4198 0,'0'-18'515,"17"18"-343,19-17-156,-19-1 0,1-17-16,-1 0 15,1 17-15,0-35 0,-1 35 0,1-17 16,0 0-16,-18-18 15,17 35-15,-17-35 16,0 36-16,0-19 16,18 1-16,-18 0 0,0 0 15,0 17-15,0 0 32,0 36-17,0 0 1,0-1-16,18 36 15,-18-35-15,17 52 0,-17-17 16,18 0-16,-18-18 0,0 1 16,0-1-16,17 36 0,-17-36 15,0 0-15,18 36 0,0-54 16,-18 19-16,0-1 16,0-17-16,0-1 0,0 1 15,0-36-15,0 1 16,0-1-1,0-17-15,-18-18 16,18 0-16,0-18 16,0 1-16,18-1 15,-1 36-15,1 17 0,0-17 16,-1 17 0,19-35-16,-1 36 15,-17 17-15,-1-18 0,18 18 16,-17 18-16,-18-1 0,18 1 15,-18 0-15,-18 17 0,0-17 16,1 17-16,-36 0 0,-18 0 16,18 1-16,18-36 15,0 17-15,-18 1 0,35-18 16,1 0-16,-1 0 0,0 0 16,18-18-1,0 1-15,18 17 16,17 0-16</inkml:trace>
  <inkml:trace contextRef="#ctx0" brushRef="#br0" timeOffset="4236.84">11236 5221 0,'18'-18'94,"-18"54"125,0 17-204,0-36 1,0 1-16,17-18 15,-17 18-15,18-18 0,0 0 32,-18-18-32,0 0 15,17 18-15,-17-17 16,18-19-16,-18 19 16,17-1-16,-17 0 0,0-17 15,0 0-15,0 17 16,0 1-16,0-1 15,0 36-15,0-1 16,0 54 0,0-18-1,18-18-15,-18 0 0,0 36 16,18-1-16,-18-34 0,0-1 16,17 36-16,-17-1 15,0-52-15,18 17 0,-18 0 0,0-17 16,0 0-1,0-36-15,0 0 16,0 1-16,0-1 16,0-17-16,0-1 15,0 19-15,0-36 0,0 18 0,0 17 16,0-17 0,-18-1-16,18 1 0,0 0 0,0 0 15,0-18-15,0 35 0,0-17 16,0-1-16,18 1 15,0 35-15,17 0 16,-17 0-16,17 0 16,-18 18-16,1-18 0,-18 17 0,18-17 15,-18 18-15,0 0 16,-36-1 0,19-17-16,-1 18 15,1-18-15,-1 0 0,-17 0 16,17 0-16,0 0 0,-17 0 15,17 0-15,18-18 16,0 1 0,18 17-1,0-18-15,-1 18 16,1-18-16,0 18 16</inkml:trace>
  <inkml:trace contextRef="#ctx0" brushRef="#br0" timeOffset="6323.75">11289 5944 0,'18'0'1391</inkml:trace>
  <inkml:trace contextRef="#ctx0" brushRef="#br0" timeOffset="9675.93">11289 5944 0,'0'-17'203,"0"34"547,18-17-735,-1 0 1,1 0 0,-18-17-1,17 17 1,-17-18-16,0 0 31,0 1 0,-17 17 594,34 35-515,36 0-95,-35-35 1,0-17 0,-1-1-1,1 0-15,-18 1 16,0-1-16,0 0 15,0 1-15,0-1 0,0 1 16,0-1-16,0 0 16,0 54 15,0 16-15,0 1-1,0-35-15,0 35 0,18 0 16,-1-18-16,1 18 15,-1 0-15,-17-35 0,0-1 0,18 19 32,0-1-32,-18-18 15,0 1-15,0-36 47,-18-34-31,18 34-16,0-17 0,-18-1 15,18-17-15,0 18 16,0-18-16,0 18 16,0 0-16,0 17 0,0 0 15,0-17-15,0 17 0,18 18 16,0-17-16,-18-1 0,17 1 16,1-1-16,17 18 0,-17 0 15,0 0-15,-1 0 0,1 18 31,0-18-31,-18 17 0,0 1 16,0-1-16,0 1 0,0 0 0,-18-1 16,0 1-16,1 0 0,-1-1 15,-35 1-15,35 0 0,-17-1 16,17 1-16,1-18 16,-18 0-16,17 0 15,0 0-15,18-18 16,0 1-1,0-1 1</inkml:trace>
  <inkml:trace contextRef="#ctx0" brushRef="#br0" timeOffset="12835.56">11165 7108 0,'0'18'16,"0"0"31,-17-18 156,-1-18-188,18 0 1,0 1-16,-18 17 16,36 17 265,-18 1 625,0 0-890,0 17-1,0-17-15,18-1 0,-18 1 16,17 0-16,-17-1 0,18 1 16,0-1-16,-1-17 15,1 0 1,0-17-1,-1 17-15,-17-18 0,0 1 16,18 17-16,-18-36 0,0 19 16,0-19-16,0 19 0,0-1 15,0 0-15,0 1 16,-18 17 0,18 17-1,0 1 1,-17 17-16,17 1 0,0-19 15,0 36 1,0 18-16,0-1 16,0-17-1,0 18-15,0-18 16,-18 0-16,18-18 0,0 0 16,0-17-16,0-1 15,0-34 1,0-1-1,-18-17-15,18 17 0,0-17 32,-17 0-32,17-18 0,-18 18 0,18 17 15,0-17-15,0-1 0,0 19 16,0-1-16,0-35 0,0 35 31,0 1-31,18-1 0,-18-17 0,17 0 16,19-1-16,-19 19 15,1-1-15,0 0 0,17 1 16,-18-1-16,1 18 0,0 0 16,-1 0-16,1 0 15,-18 18 1,0-1-16,-18 1 16,1 0-1,-1-1-15,0 1 0,-17 0 16,0-1-16,17 1 15,1-18-15,-19 18 0,19-18 16,-1 0-16,18-18 31</inkml:trace>
  <inkml:trace contextRef="#ctx0" brushRef="#br0" timeOffset="16058.5">11095 8361 0,'0'-18'219,"17"18"968,1 18-1171,0-18 0,-18-18-1,35 18 1,-35-17-16,18 17 16,-18-18-16,17 0 15,1 18-15,-18-17 0,0-1 0,0 0 16,0-17-1,0 0-15,0 17 16,0-17 0,0 17-1,18 18 1,-18 36 0,0-19-1,0 1-15,0-1 0,17 19 0,-17-19 0,0 19 16,0-1-16,0 0 0,0 0 0,0 1 15,18 17-15,-18-18 0,0 0 16,0-17-16,0 17 0,0-17 0,18 17 16,-18-17-16,0-1 0,0 1 15,0 0-15,17-160 63,18-16-48,-35 105-15,18-18 16,0 54-16,-18-19 0,17 19 0,1-1 0,-18 0 0,35-17 16,-17 18-16,0 17 15,-1-18 1,1 36 0,-18 52-1,0-52 1,-18-18-16,1 17 0,-19 19 15,19-36-15,-19 35 0,1-35 16,17 18-16,1-18 0,-1 0 0,1 0 16,-1 0-16,18-18 62,0 0-46,18 18-1</inkml:trace>
  <inkml:trace contextRef="#ctx0" brushRef="#br0" timeOffset="18478.7">11254 9507 0,'0'-17'406,"17"-1"-390,1 18 328,0 0-313,-1 0 0,1 0-15,-18-18 0,0 1-1,0-1 1,0-17 46,0 17-46,0 1 0,0-1-16,0 0 15,0 1 1,0 34 46,0 54-46,17-18-16,1-18 0,0 36 16,-18-1-16,0-35 15,17 1-15,1 34 0,-18-17 0,0 0 16,0-35-16,0-1 15,0 1-15,0 0 0,0-1 16,0-34 0,0-1-16,0 0 15,-18 1-15,18-19 16,0-16 0,0 16-16,0 1 0,0 0 15,0-1-15,0-52 0,0 18 16,18 17-16,-18 18 0,18-1 15,17-17-15,-17 0 0,-1 53 16,1-17-16,-1-1 0,1 18 16,0 0-16,-1 18 15,-17-1-15,0 1 0,0 0 16,0 17-16,0 0 16,-17-17-16,17 0 0,-18 17 15,0-18-15,-17 1 0,18 0 16,-1-1-16,0-17 0,1 18 15,-1-18-15,0 0 0,1 0 32,17-18-17,0 1 1,0-1-16,0 0 16,0 36 77</inkml:trace>
  <inkml:trace contextRef="#ctx0" brushRef="#br0" timeOffset="18563.06">11412 9472 0</inkml:trace>
  <inkml:trace contextRef="#ctx0" brushRef="#br0" timeOffset="22063.66">11307 10195 0,'0'0'31,"0"-17"1094,-18 17-516,18 17-515,-18-17-78,18 18 531,0 0-532,0 34 1,0-34-16,0 0 16,0-1-16,0 1 0,18 17 15,17 1-15,-17-36 16,-1 0-16,1 0 15,17-18-15,-17 0 16,0 1-16,-18-1 0,17-35 16,1 35-16,-18 1 15,18-36-15,-18 18 0,0 17 16,0-35-16,0 18 16,0 17-16,0 1 15,0-1-15,0 36 16,0 17-1,0 0-15,0 36 16,0-36-16,0 0 0,17 0 0,-17 1 16,0-1-16,18 0 0,-18 1 15,17-1-15,-17 0 0,18 0 0,0 18 0,-18 0 0,0-17 16,0-19-16,0 1 0,0-1 16,0-34 15,0-1-31,-18 18 15,18-17-15,0-36 0,-18 35 16,18 0-16,0-52 0,0 17 16,0 18-16,0-1 0,18-34 0,0 17 15,-1 0-15,1 35 16,-18 1-16,35-19 0,-17 19 16,0-1-16,17 18 15,0 0-15,-17 0 16,-18 18-16,0-1 15,0 1-15,-35 0 16,17-1-16,0 1 16,1-18-16,-19 18 0,1-1 15,0-17-15,17 0 32,18-17-32,0 34 78</inkml:trace>
  <inkml:trace contextRef="#ctx0" brushRef="#br0" timeOffset="24599.58">11254 11642 0,'0'17'984,"17"1"-968,1-18 0,0 18-16,17-18 15,0-18 16,-17 0-31,-1 1 16,1-36 0,-18 0-1,0 35-15,0 1 0,0-19 16,0 1 0,0 53 15,18 70-16,-18-53-15,0 89 16,17 140 0,-17-193-16,36 70 31,-36-106-31,17 53 16,1-70-16,-1 17 15,-17-17 1,0-53-1,0 17-15,-17 0 0,-1-70 16,18 53-16,-17-71 16,-1 71-16,18-230 31,0 230-31,18-53 16,70-18-1,-53 88-15,0 1 0,-17-1 0,17 0 16,124-35-1,-124 53-15,1 53 32,-36-35-32,-18 35 15,-70 0 1,70-36-16,-17-17 0,0 18 0,17-18 16,-17 0-16,17 18 0,-17-18 0,17 0 15,-17 0 1,17 0-16,0 0 0,1-18 0,-1 18 15,1-18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3T10:13:29.3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16475 7144 0,'0'0'0,"0"-18"15,17 0 16,1 18-15,0 0-16,-1 0 16,1 0-16,0 0 15,-36 142 48,-17-19-48,35-70 1,0-18-16,0-17 0,0 0 16,0-1-16,0 1 15,0-1-15,0 1 0,0 0 0,17-18 16</inkml:trace>
  <inkml:trace contextRef="#ctx0" brushRef="#br0" timeOffset="3231.32">13370 2258 0,'0'0'0,"0"-18"31,0 0-15,0 1-16,-17-1 125,-19 18-109,1 0 62,-53 35-63,35-17 1,35 0-16,-17-1 0,17-17 16,-17 18-16,18 0 0,-19-1 15,19 1-15,-19 0 16,19 17-16,-1 0 15,18-17-15,0-1 16,0 1-16,0 0 0,0-1 16,0 1-16,0 0 0,0-1 0,0 19 15,0-19-15,0 1 0,0-1 16,0 1-16,0 0 0,18-1 0,-1 19 16,1-36-1,0 17-15,-18 1 0,17-18 16,1 0-16,0 18 0,-1-18 15,1 0-15,-1 0 0,1 0 16,-18-18-16,18 18 16,-1-18-16,1 18 0,0-17 15,-1-1-15,-17 0 0,18 1 16,0-1-16,-18 0 0,17-17 16,-17 0-16,18 0 15,-18 17-15,17-17 0,-17 17 16,0 0-16,18-34 0,-18 34 15,0 0-15,0 1 0,0-1 16,0 0 0,0 36 15,0 0-31,0 17 16,0-17-16,0 17 15,0 0-15,18 0 0,-18 1 16,17-19-16,-17 1 0,18 0 15,-18-1-15,18 18 0,-1-17 0,19 0 16,-19-1-16,36 1 16,-35 0-16,-1-18 0,19 0 0,-1 17 15,0-17-15,-17 0 0,35-17 16,-36 17-16,1-18 0,17 18 16,1-18-16,-19 18 0,19-17 15,-19-1-15,18 18 16,-35-18-16,18 18 0,-18-17 15,18 17-15,-18-18 0,17 18 32</inkml:trace>
  <inkml:trace contextRef="#ctx0" brushRef="#br0" timeOffset="6776.06">13264 3651 0,'-17'0'593,"-1"0"-561,18 18 249,0 17-265,18-17-16,-18-1 15,17-17-15,1 18 16,0 0-1,-1-18 1,1 0 0,0-18-16,-1 18 15,19-18-15,-1-17 16,0-18 0,-35 36-16,18 17 0,-18-36 15,17 19-15,-17-19 16,0 19-1,0-1-15,36 53 63,-1 89-47,-17-89-1,-1 18-15,-17-18 0,0 1 16,18-19-16,-18 19 0,0-1 0,0 18 15,0-18-15,17 18 16,-17-35-16,0 17 0,0-17 16,0-1-16,0 1 15,0-71 48,0-88-48,0 70 1,18 54-16,-18-19 0,0 1 16,0 17-16,18-17 0,-18 17 0,0-17 15,0 18-15,17-1 0,-17 0 0,18-17 16,0 35-16,-18-18 0,17 1 16,1 17-16,0-18 0,-1 18 15,1 18-15,0-1 16,-1 1-1,-17 0-15,0-1 0,0 19 16,0-19-16,0 18 16,0-17-16,0 0 0,-17-1 15,-1 1-15,0 0 0,-17 17 16,-18-17-16,35-1 0,-17 1 16,17-18-16,-17 0 15,18 0-15,-1 0 16,18-18-1,0 1 1,0-1 0,0 0-1,0 1 1,-18 17 15</inkml:trace>
  <inkml:trace contextRef="#ctx0" brushRef="#br0" timeOffset="10242.04">13353 4604 0,'0'0'0,"17"0"141,-17-18 1156,0 36-1203,18-18 46,-18 17 48,35 1-173,-17-18 1,17 18 0,-17-18-1,-1-18-15,36 0 16,-17 1 0,-19-1-1,1 0-15,-18 1 16,17-1-16,-17-17 15,0 0 1,0 17-16,0 0 16,0 1-16,0 52 62,0 71-46,18-36-1,0-52-15,-18 0 0,0 17 16,0 0-16,0-17 0,17 35 16,-17-18-16,18 0 0,-18 1 0,0-19 15,18 19-15,-18-1 0,0 18 16,0-36-16,17 19 0,-17-19 16,0 1-16,0 0 0,0 17 0,0-18 15,0 1-15,18-18 0,-18 35 16,0-17-16,18-18 15,-18 18-15,0-36 32,0 0-17,0 1 1,0-36-16,0 35 0,0 1 0,0-1 16,0 0-16,0-35 15,0 0-15,0 36 0,0-18 16,0-18-16,0 35 15,17-17-15,-17-1 0,0 19 16,0-1-16,18 0 0,-18 1 0,18-18 16,-1-1-1,1 36-15,-1-17 0,1 17 16,-18-18-16,18 18 0,-1 0 16,-17 18-16,18-18 0,-18 17 15,0 1-15,18 0 0,-18-1 16,0 1-16,0 17 15,0-17-15,0-1 0,0 1 16,-18 0-16,18-1 0,-35 19 16,35-19-16,-36 1 0,19 0 15,-1-18-15,1 17 0,-1 1 16,-17-18-16,17 0 16,0 0-16,1 0 15,17-18 1,0 1 15,0-1-15</inkml:trace>
  <inkml:trace contextRef="#ctx0" brushRef="#br0" timeOffset="14548.42">12929 6103 0,'0'18'78,"36"17"-62,-36-17-16,17 17 15,1 0 1,0-17-16,-1 17 0,1-17 16,-1-1-16,1-17 15,-18 18-15,18-18 0,-1 0 0,1 0 16,0-18 0,-1 18-16,-17-17 0,18-1 0,-18 0 15,35-17-15,-35 18 16,0-1-16,0 0 0,18 1 0,-18-19 15,0 19-15,0-1 0,0-35 16,0 35-16,0-17 0,0 18 16,0-1-16,0 36 31,0-1-31,17 18 16,1-17-16,0 35 15,-1 18-15,1-36 0,0 0 16,-1 0-16,1 1 0,0-1 15,-1-17-15,-17 17 0,35 18 16,-35-18-16,18-17 0,-18-1 0,0 19 0,0-1 16,0-17-16,0-1 15,0 1-15,-18-18 16,18-18 0,-17 1-16,17-1 0,-18 0 0,18 1 15,-17-19-15,17 19 0,0-19 16,-18 1-16,0 0 0,18 0 0,0-1 15,0-17-15,0 18 0,0-35 16,0 34-16,0 1 0,0-36 16,0 54-16,18-1 0,-18-17 0,18 17 15,-1 1-15,1 17 0,17-36 0,-17 36 16,17-17-16,0 17 16,-17 17-16,0 1 15,-18 0-15,0-1 0,0 19 31,0-19-31,-18 18 16,0-17-16,-35 17 0,0-17 16,18 0-16,18-1 0,-19 1 15,1-18-15,0 18 0,17-18 16,0 0-16,-17 17 0,0-17 0,17 0 0,1 0 0,17-17 31</inkml:trace>
  <inkml:trace contextRef="#ctx0" brushRef="#br0" timeOffset="17645.62">12771 6879 0,'0'18'0,"0"-1"47,0 1-16,0 35-15,17 0-1,-17-35-15,0-1 16,0 1-16,18-1 0,-18 1 0,17 17 15,-17-17-15,0 0 0,18-18 16,-18 17-16,18 1 0,-1 0 16,1-18-16,0 0 15,-1 0-15,1 0 16,0-36-16,-1 36 16,1-17-16,-18-1 0,18-17 15,-1 17-15,1-35 0,-1 36 16,1-1-16,-18 0 0,0-17 0,18 17 15,-18 1-15,0-19 0,17 19 16,-17-1 0,0 36-1,0-1-15,0 1 0,0 0 16,0 17-16,18 36 16,-18-36-16,18 0 0,-1 36 15,1-36-15,-18 0 0,18 0 0,-18 1 16,17-1-16,-17 0 0,0 1 0,18-19 15,-18 19-15,0-19 0,17 1 0,-17-1 16,0 19-16,18-19 0,-18 1 16,0-36 15,0-17-15,0-18-1,0 0-15,0 36 0,-18-54 31,18 53-31,0-17 0,0 17 16,-17-52-16,17 52 0,0 1 16,0-36-16,0 17 15,0 19-15,35-18 0,-35 17 16,18-17-16,17 17 16,-17 0-16,-1 1 15,19 17-15,-19 0 0,1 0 16,-1 17-16,1 1 0,0-18 15,-18 18-15,17 17 0,-17-17 16,0-1-16,0 1 16,-17-1-16,-1 19 0,0-36 15,1 17-15,-18 1 0,-1 0 16,19-1-16,-19-17 0,19 0 16,-1 18-16,-17-18 0,0 0 0,17 0 15,0 0-15,1 0 0,-1 0 16,18-18-1,0 1 1</inkml:trace>
  <inkml:trace contextRef="#ctx0" brushRef="#br0" timeOffset="21732.62">12771 8343 0,'0'-17'16,"0"-1"0,0-17-1,0 17 1,17 36 78,18 17-79,1-17-15,-19-18 16,19 17-16,-1-17 15,0 0-15,1 0 0,-19 0 16,1-17-16,-1 17 0,1-18 0,0 18 16,-1-18-16,1 1 0,0-1 15,-18 0-15,17 1 0,-17-1 0,0-17 16,0 17-16,0-17 16,0 17-16,0 1 15,0-1-15,0 0 0,0 1 16,0 34-1,0 1 1,0 17-16,0-17 0,0 0 16,18 52-16,0-35 0,-1 18 15,1-17-15,-1-1 0,1 0 16,0 53-16,-1-52 0,1 34 16,-18-52-16,18 35 0,-18-18 15,17-17-15,-17-1 0,0 1 16,18-18-16,-18-18 31,0-123-15,0 106-16,0 0 15,0-1-15,18-34 0,-18 17 16,17 18-16,-17-1 0,18-34 16,-18 34-16,17 19 0,1-36 15,0 18-15,-18 17 0,17 18 0,1-18 16,17 1-16,1-1 15,-1 36 1,-35-1 0,0 1-16,0 0 0,0-1 0,0 1 0,-18 17 15,1-17-15,-36 35 16,0-36-16,35 1 16,-52 17-16,52-35 0,-35 18 15,0 0-15,35-18 16,-17 17-16,35-34 31</inkml:trace>
  <inkml:trace contextRef="#ctx0" brushRef="#br0" timeOffset="23785.76">13053 9648 0,'0'-17'266,"17"17"-16,1-18-234,0 18-1,-18-17 1,17-1-16,1 0 16,0 1-1,-1-1 1,-17 0-16,0 1 0,18 17 15,-18-18-15,0 0 0,0 1 16,0-1-16,0 1 16,0-1-16,0 0 0,0 1 15,0-1 1,0 0-16,0 1 0,-18-1 16,18 0-1,-17 1 1,17-1-16,0 106 62,70 106-46,-35-123 0,-17-36-16,17 36 15,-17-36-15,-18-17 0,18 17 0,17 35 16,-17-52-16,-18 17 0,17-17 15,1 35-15,-18-35 0,0 17 16,0-17-16,17-1 16,-17-34 15,0-19-15,18-17-16,-18 36 15,0-1-15,18-35 0,-18 18 16,0 0-16,17 17 0,-17-17 0,18-1 15,0-34-15,-18 35 16,17 17-16,-17-17 16,18 17-16,-18 0 0,18 1 0,-18-1 15,17 18-15,-17-18 0,18 18 16,-1-17-16,1 17 16,0 17-16,-1 1 15,-17 0-15,0-1 16,0 1-16,0 0 0,-17 17 15,-1-35-15,0 18 0,1-1 16,-1-17-16,-35 18 0,36-1 16,-1-17-16,0 0 0,-17 0 0,17 18 15,1-18-15,-1 0 0,-17 0 16,17 0-16,1 0 16,-1 0-1</inkml:trace>
  <inkml:trace contextRef="#ctx0" brushRef="#br0" timeOffset="26934.17">12947 10795 0,'0'18'62,"0"-36"797,-18 18-796,18-18-47,0 1 15,-17 17 0,34 0 32,19 0-48,-19 0 1,1-18-16,0 0 15,-1 18-15,18-52 16,1 34-16,-19-17 16,-17 17-16,0-17 15,0-1-15,0 1 16,0 0-16,0 17 16,0 1-16,0-1 0,0 0 15,-17 18 1,17 36 15,35 52-15,18 0-1,-18 35 1,-35-87-16,18 70 16,-18-71-16,0 0 0,17-17 0,-17 52 15,18 18 1,-18-35-1,0-35-15,18 0 16,-18-36 31,0-88-31,-18-17-1,0-1 1,1 107-16,17-72 15,0 72-15,0-54 16,0 54 0,0-1-16,0 0 0,53-52 15,17 35 17,-52 35-32,35-18 15,-36 18-15,36 35 16,-17 0-1,-19-17-15,-17 0 0,0 35 16,0 17 0,-53-17-1,36-53-15,-36 18 16,35-1-16,-35-17 16,36 0-16,-36 0 15,35-17 1,0-1-1</inkml:trace>
  <inkml:trace contextRef="#ctx0" brushRef="#br0" timeOffset="28036.86">13264 9437 0,'-17'0'0,"-1"-18"32,36 1 77,52-1-93,-34 0-1,-19 18-15,1 0 0,0 0 16,34-17-1,-34 17-15,0 0 0,-1 0 16,1 0-16,17 0 0,-17-18 0,0 18 16,-1 0-16,1 0 0,-1 0 0,1 0 15,0 0-15,-1 18 0,1-18 16,0 17-16,-1-17 0,19 53 31,-19-35-15,1-18-1,-18 17-15,0 1 16,0 0-16,0-1 16,0 1-1,0 0-15,-18-18 16,18 17-16,-35 1 16,17-18-16,1 18 15,-1-18-15,-17 17 0,17-17 16,-35 18-1,36-18-15,-1 0 16,0 0 0</inkml:trace>
  <inkml:trace contextRef="#ctx0" brushRef="#br0" timeOffset="28558.76">13335 9772 0,'0'0'15,"18"0"1,-18-18-16,0 36 78,17 52-62,1-52-1,-18 0-15,0-1 0,0 1 0,18-18 16,-18 18-16,0-1 0,0 19 16,0-1-1,0-17 1,0 17-16</inkml:trace>
  <inkml:trace contextRef="#ctx0" brushRef="#br0" timeOffset="33046.37">12982 11677 0,'-35'18'31,"35"-36"-15,-18 18-1,18 18 17,-17 52-17,17 1 1,0-36 0,17 18-16,1-35 15,-18-1-15,18 1 0,-18-1 0,17 1 16,1 0-16,0-1 0,-1 1 15,1-18-15,-1 0 16,1 0-16,0-18 16,-1-17-1,-17 17-15,0 1 16,0-18-16,18-1 0,-18-17 16,0 18-16,0 0 15,0 17-15,-18-17 0,1 0 16,17 17-16,0 0 0,-18 18 15,18 18 1,0 0 0,0-1-16,0 1 0,18 0 0,-1 34 15,-17-16-15,18-1 0,0 0 16,-18 1-16,17 16 0,1-16 16,-18-1-16,18 18 0,-1 17 0,1-34 15,-1 34-15,1-17 31,-18-35-31,18 35 0,-18-18 16,0-17-16,0-1 0,0-34 31,0-1-15,0-70 0,0 35-1,-18 18-15,18-1 0,0 1 0,-18-53 16,1 17-16,17 18 15,-18-17-15,1 35 16,17-36-16,0 36 0,0 0 16,0-1-16,35 19 0,-35-1 15,17 0-15,1 1 0,17 17 0,-17-18 16,17 18-16,-17 0 0,17-18 0,-17 18 16,17 0-16,-17 0 0,17 0 15,-17 18-15,-1 0 16,-17-1-16,0 1 15,0 0-15,-17-1 0,-19 1 16,19 17-16,-54 0 0,36-17 0,-36 0 16,36-1-16,0-17 0,0 18 15,-1-18-15,1 0 0,17 18 0,-17-18 0,17 0 0,1 0 16,-1 0-16,18-18 16,0 0-1,18 18-15,-1 0 0,1-17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4T10:49:20.2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14817 2328 0,'0'-17'0,"0"-1"62,0 0-46,-18 1 15,0 17-31,1 0 16,-19 0-16,36 17 15,-35-17-15,18 18 0,-1-18 16,0 35-16,-17-17 0,0 17 15,17 1-15,-35 16 16,36-34-16,-1 17 0,0-17 16,1 17-16,17 1 0,0-19 0,0 36 15,0-35-15,17 17 16,19-17 0,-19-18-16,-17 17 0,18-17 0,-1 0 15,36-17-15,-35-1 0,53-17 16,-36-1-1,0-16-15,-17 34 16,-1 0-16,1-35 0,0 36 16,-18-1-16,0-17 0,0 17 15,0 1-15,0-1 16,0 36 0,0 17-16,0 0 15,17 0-15,1 1 16,0-1-16,17-17 15,18 17-15,-18-35 16,18 17-16,0-34 16,-18 17-16,0 0 0,-17-18 15,53 1-15,-36-1 16,18-17-16,-36 17 0,19 0 16,-19 1-16,1-1 0,-18 0 15</inkml:trace>
  <inkml:trace contextRef="#ctx0" brushRef="#br0" timeOffset="1283.79">15081 4022 0,'18'0'47,"0"0"-16,-18-18 125</inkml:trace>
  <inkml:trace contextRef="#ctx0" brushRef="#br0" timeOffset="2816.82">15011 3969 0,'-18'0'0,"0"0"32,1-18-17,-1 18 1,18-18 0,0 71 77,18 89-77,-18-72 0,17-17-16,-17 0 15,0 0-15,0-36 0,18 36 16,-18-35-16,0 0 15,0-1-15,0-34 32,0-72-17,0 37 1,-18-19-16,1 0 16,-1 1-16,18 17 15,0 18-15,-18-36 0,18-17 16,0 53-16,0 17 0,0-35 15,0 35-15,0 1 16,0-1-16,18 18 0,0 0 16,17 0-16,-17 18 15,-1-1-15,1 1 0,0 0 32,-18-1-32,0 19 0,0-1 0,0-17 0,-18 17 0,0-18 15,1 1-15,-1 17 0,0-17 0,-17 17 16,17-17-16,1-18 0,-1 18 15,-17-1-15,17-17 16,18-17 0,0-1-1</inkml:trace>
  <inkml:trace contextRef="#ctx0" brushRef="#br0" timeOffset="5570.64">14764 4851 0,'-18'-18'0,"18"0"16,-35-17-1,35 17 1,-18 18-16,18 36 31,71 140-15,-54-105-1,1-36-15,17 36 0,-35-36 16,18 0-16,0 0 0,-1 18 16,1-17-16,-1-19 15,-17 1 1,0-36 0,-17-35-16,17 36 15,-18-1-15,1-53 0,-1 1 16,18 35-16,-18-1 0,18-34 31,0-18-31,0 52 0,0-17 16,0 18-16,0 17 0,0-17 15,0 0-15,0 17 0,18 1 0,0 17 16,-1-18-16,1 18 0,-1 0 16,19 18-16,-19-18 0,-17 17 0,18 1 15,-18 0-15,0 17 0,0-18 16,0 1-16,-18 35 0,-17-18 15,17-17-15,-34 17 16,34-17-16,-17 0 0,-1-1 16,19 1-16,-1-18 15,0 0-15,18-18 16,0 1-16</inkml:trace>
  <inkml:trace contextRef="#ctx0" brushRef="#br0" timeOffset="8515.15">14711 6015 0,'0'0'0,"0"-18"0,-18 1 16,18-1-1,-17 0 1,17 36 0,0 17-1,17 18-15,1-18 16,-1 36-16,-17-36 0,36 36 31,-36-36-31,17 0 0,1 1 0,0 17 16,-1-1-16,1-16 15,-18-19 1,0-34-16,0-19 16,-35-16-1,17-19-15,18 36 0,-18-36 16,1 36-16,17-18 0,0 18 16,0-1-16,0 1 0,0 0 0,17 0 15,-17 17-15,18-17 0,17-1 16,1 19-16,-19-1 0,36 0 15,-35 1-15,17 17 0,0 17 16,-17-17-16,-18 18 0,0 17 16,0-17-16,-35 17 15,17-17-15,-35 17 0,18-17 16,17-1-16,-52 19 0,34-36 16,19 17-16,-36 1 15,35-18-15,1 0 0,17-18 16,17 1-1</inkml:trace>
  <inkml:trace contextRef="#ctx0" brushRef="#br0" timeOffset="10218.84">14834 7091 0,'0'-18'47,"0"1"31,0 34 110,36 54-173,-36-36-15,17-17 0,1 17 0,-1 18 16,1-18-16,0 0 0,-1 1 16,19 34-1,-36-52-15,17 17 16,-17-52 15,-17-54-15,-1 53-16,18-17 0,-18-18 15,1 18-15,-1 0 0,0-36 16,18 36-16,0-1 0,0 1 0,0-35 16,0-54-1,18 107-15,17-19 16,-17 36-16,17 0 16,-17 0-16,0 0 15,17 0-15,-35 18 0,18-18 16,-18 18-16,-36 70 15,19-71 1,-36 36-16,17-35 16,-17 17-16,36-35 15,-36 18-15,35-18 16,18-18 0</inkml:trace>
  <inkml:trace contextRef="#ctx0" brushRef="#br0" timeOffset="12714.01">14817 8167 0,'0'-18'78,"-18"18"-62,18 35-1,0-17-15,18 35 16,-18-18-16,0-17 0,17 17 16,-17 0-16,18 18 0,-18-17 15,18 17-15,-1-36 0,-17 18 16,0-17-16,18 17 0,-18-17 16,17 0-16,-17-36 46,0 0-46,0-17 0,-17 17 16,17-17-16,-18 18 0,18-19 0,0 1 16,-17 0-16,17-1 0,0-52 15,-18 53-15,18 0 0,0-1 16,0 1-16,0-35 0,18 17 16,-1 17-16,1 19 0,-1-1 15,1 18-15,0 0 0,-1 0 0,1 18 16,-18-1-16,0 36 15,0-35-15,0 17 0,-18-17 16,1 17-16,-19 0 0,19-17 0,-18 17 16,-1-17-16,1 17 0,0-17 0,-18 17 15,35-35-15,-35 18 16,36-1-16,-1-17 0</inkml:trace>
  <inkml:trace contextRef="#ctx0" brushRef="#br0" timeOffset="14899.58">15152 9013 0,'0'-17'62,"0"34"282,17-17-219,-17-17 47,18 34 172,17 72-329,1-19 1,-36-52-16,35 17 16,-17 18-16,-18-35 0,17 17 15,-17-17-15,18 17 16,-18-17-16,0-1 0,0 1 15,0-53 17,-18-36-17,18 18 1,-17 35-16,17-52 0,-18-1 16,18 36-16,0 0 0,0-36 15,-18 18-15,18 0 16,0 18-16,0 17 0,18-17 15,-18 18-15,18 17 0,-18-18 16,17 18-16,1 0 16,-1 0-16,1 18 15,0-1-15,-18 1 0,0-1 0,0 19 16,-18-1-16,0 0 16,-17 1-16,-18-1 15,36-18-15,-19 19 0,-17-36 16,53 17-16,-35-17 15,18 0-15,-1 0 16,18-17-16</inkml:trace>
  <inkml:trace contextRef="#ctx0" brushRef="#br0" timeOffset="18206.59">15028 10566 0,'0'-36'15,"0"19"1,0-1-16,-17 1 16,-1-1-1,0 18-15,-17 0 16,17 18-16,1-18 0,-36 35 16,-18 0-16,18 18 15,18-35-15,-18 35 16,36-18-16,-19 0 15,19 18-15,-1-35 0,18 17 16,0-17-16,18-1 0,-1 1 16,1-18-16,17 17 15,1-17-15,52-35 16,-53 18-16,-17-1 0,52-35 16,1-18-1,-71 36 1,17-18-16,-17 36 15,0-1-15,0 0 16,0-17 0,0 70-1,36 36 1,-1-36 0,-17-35-16,-1 18 0,54-18 15,-36 17-15,0-17 0,1 0 16,-1-17-16,0 17 0,0 0 0,18-18 0,-17 1 15,-1 17-15,18-36 16,-35 36-16,34-35 16,-52 17-16,0 1 0,0-1 15,0 0 1,-17 18-16</inkml:trace>
  <inkml:trace contextRef="#ctx0" brushRef="#br0" timeOffset="22368.57">14464 11800 0,'-18'0'31,"18"18"-15,0 0-16,0-1 0,0 1 16,18 0-16,-18-1 0,18 19 15,-1-36-15,18 35 16,-17-35-16,0 0 16,-1 0-16,19-18 15,-19-17-15,1 0 16,0-1-16,-1-17 15,-17 1-15,0 16 16,0 1-16,0 0 0,0 17 16,0 0-16,0 1 0,0-1 15,-17 0-15,17 36 32,0 0-32,0 17 15,17 0-15,1 1 0,-1 34 16,1-35-16,0 36 0,-1-36 15,19 53-15,-19-52 16,19 34-16,-1-17 0,-35-18 16,17-17-16,-17 35 0,0-35 15,18-1-15,-18 1 16,0 0-16,-18-36 16,-17-17-1,18-1 1,-19-17-16,36 18 15,-17 18-15,-1-19 0,0 1 0,18 0 16,-17-18-16,-1-18 0,18 18 16,0 18-16,0-35 0,0 34 0,0-34 15,18 34-15,-1 1 16,1 17-16,17-17 0,18 18 16,-35 17-16,17 0 15,-17 17-15,-1 1 16,1-1-16,-18 19 0,0-1 15,0-17-15,-18 17 0,-35 18 16,36-18-16,-18-17 0,-1 17 0,1-17 16,0 17-16,-36 0 0,54-17 15,-19 0-15,1-18 0,17 17 16,-17-17-16,17 0 0,1 0 16,17-17-1,0-1-15,0 0 16,17 18-16,1-17 0,0 17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8-08T13:25:46.0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8706 11757,'25'25,"-25"0,0 0,25-25,-25-25,0 0,-25 25,0-25,1 25,24-24,-25-1,0 25,25-25</inkml:trace>
  <inkml:trace contextRef="#ctx0" brushRef="#br0" timeOffset="3002.41">8706 11708,'50'74,"49"75,0 0,1 0,-26-50,-24-25,-1-24,1 0,-25-26,0 1,24 25,1-25,-25 24,-1-49,1 25,0-25,-25 25,50 0,-26-1,1-24,25 25,-25-25,-1 0,-24 25,50 0,-25 0,74 24,-49-24,-1 25,125 24,-149-74,0 25,-1-25,1 25,0-1,0-24,0 0,24 25,1 25,24 0,25-1,-24 1,24-1,-49 26,-26-50,51-1,24 51,0-26,-24 1,-26-25,51 24,-1 26,-50-50,26 24,24 1,-25-1,50 51,-49-51,24 26,-49-26,-1 1,1-25,24 24,-24-24,-25 25,24-50,1 25,-25 24,24-49,1 25,-25 0,24-25,-49 25,25-25</inkml:trace>
  <inkml:trace contextRef="#ctx0" brushRef="#br0" timeOffset="4402.28">12675 14660,'75'24,"24"51,50-1,-75-24,25-1,50 1,-74 0,-1-26,0 1,1 25,-50-50,24 25,-24-1,25 1,-26-25,1 0,0 25,0-25,0 25,-25 0,49-25,-49 24,25-24,0 0,0 25,-1-25,-24 25,50-25,-25 25,0 0,49-25,-74 25,25-25,0 24,-1-24,1 0,25 25,-25-25,124 50,-100-25,1-25,-25 24,24 1,1-25,-25 25,49 25,-49-50,0 24,49 1,-24 0,-1 0,26 0,-26-1,-24 1,74 25,-49-50,24 49,1-24,-26-25,1 25,0 25,-1-50,-24 0,25 24,-26 1,26-25,-25 25</inkml:trace>
  <inkml:trace contextRef="#ctx0" brushRef="#br0" timeOffset="6344.23">15900 16123,'74'25,"25"24,50 26,-74-26,-1-24,50 50,0-1,-49-24,49-1,-50-24,-24 25,-1-50,-24 25,0-1,0-24,-1 25,26 0,-25 0,24-25,-24 0,25 25,-25-1,24-24,-24 25,0-25,0 0,-1 25,1-25,99 50,-74-50,0 0,-26 24,1-24,25 25,-25-25,-1 25,51-25,-50 0,-1 25,26-25,0 25,-26-25,26 0,0 24,-26-24,26 25,-25-25,24 0,1 25,-25-25,24 25,1-25,25 25,-26-25,26 0,-51 24,26 1,-25-25,24 0,-24 0,25 0,-1 25,-24-25,25 0,-1 0,-24 0,0 0,0 25,24-25,-24 25,0-25,0 24,24-24,-24 0,25 25,-25 0,-1-25,1 0,0 0,0 25,0-25,0 0,-1 0,1 0,0 0,0 25,0-25</inkml:trace>
  <inkml:trace contextRef="#ctx0" brushRef="#br0" timeOffset="10512.09">19571 17413,'50'25,"-1"24,26 1,-26-25,-24 0,25-1,-1-24,-24 25,0-25,-25 25,25-25,-1 0,1 0,0 25,0-25,0 25,-1-25,1 0,25 0,-25 0,24 0,-24 0,0 0,0 0,-1 0,1 0,-25 24,25-24,0 0,0 0,-1 0,1 25,0-25,0 0,0 25,-1-25,1 0,0 0,0 0,-25 25,25-25,0 0,-25 25,24-25,1 0,-25 24,25 1,0-25,0 0,-1 0,-24 25,25-25,0 0,0 0,0 0,-1 0,1 0,-25 25,25-25,0 0,0 0,-1 0,1 0,0 25,0-25,0 0,-1 0,1 0,0 0,-25 24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8-08T13:25:46.0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8706 11757,'25'25,"-25"0,0 0,25-25,-25-25,0 0,-25 25,0-25,1 25,24-24,-25-1,0 25,25-25</inkml:trace>
  <inkml:trace contextRef="#ctx0" brushRef="#br0" timeOffset="3002.41">8706 11708,'50'74,"49"75,0 0,1 0,-26-50,-24-25,-1-24,1 0,-25-26,0 1,24 25,1-25,-25 24,-1-49,1 25,0-25,-25 25,50 0,-26-1,1-24,25 25,-25-25,-1 0,-24 25,50 0,-25 0,74 24,-49-24,-1 25,125 24,-149-74,0 25,-1-25,1 25,0-1,0-24,0 0,24 25,1 25,24 0,25-1,-24 1,24-1,-49 26,-26-50,51-1,24 51,0-26,-24 1,-26-25,51 24,-1 26,-50-50,26 24,24 1,-25-1,50 51,-49-51,24 26,-49-26,-1 1,1-25,24 24,-24-24,-25 25,24-50,1 25,-25 24,24-49,1 25,-25 0,24-25,-49 25,25-25</inkml:trace>
  <inkml:trace contextRef="#ctx0" brushRef="#br0" timeOffset="4402.28">12675 14660,'75'24,"24"51,50-1,-75-24,25-1,50 1,-74 0,-1-26,0 1,1 25,-50-50,24 25,-24-1,25 1,-26-25,1 0,0 25,0-25,0 25,-25 0,49-25,-49 24,25-24,0 0,0 25,-1-25,-24 25,50-25,-25 25,0 0,49-25,-74 25,25-25,0 24,-1-24,1 0,25 25,-25-25,124 50,-100-25,1-25,-25 24,24 1,1-25,-25 25,49 25,-49-50,0 24,49 1,-24 0,-1 0,26 0,-26-1,-24 1,74 25,-49-50,24 49,1-24,-26-25,1 25,0 25,-1-50,-24 0,25 24,-26 1,26-25,-25 25</inkml:trace>
  <inkml:trace contextRef="#ctx0" brushRef="#br0" timeOffset="6344.23">15900 16123,'74'25,"25"24,50 26,-74-26,-1-24,50 50,0-1,-49-24,49-1,-50-24,-24 25,-1-50,-24 25,0-1,0-24,-1 25,26 0,-25 0,24-25,-24 0,25 25,-25-1,24-24,-24 25,0-25,0 0,-1 25,1-25,99 50,-74-50,0 0,-26 24,1-24,25 25,-25-25,-1 25,51-25,-50 0,-1 25,26-25,0 25,-26-25,26 0,0 24,-26-24,26 25,-25-25,24 0,1 25,-25-25,24 25,1-25,25 25,-26-25,26 0,-51 24,26 1,-25-25,24 0,-24 0,25 0,-1 25,-24-25,25 0,-1 0,-24 0,0 0,0 25,24-25,-24 25,0-25,0 24,24-24,-24 0,25 25,-25 0,-1-25,1 0,0 0,0 25,0-25,0 0,-1 0,1 0,0 0,0 25,0-25</inkml:trace>
  <inkml:trace contextRef="#ctx0" brushRef="#br0" timeOffset="10512.09">19571 17413,'50'25,"-1"24,26 1,-26-25,-24 0,25-1,-1-24,-24 25,0-25,-25 25,25-25,-1 0,1 0,0 25,0-25,0 25,-1-25,1 0,25 0,-25 0,24 0,-24 0,0 0,0 0,-1 0,1 0,-25 24,25-24,0 0,0 0,-1 0,1 25,0-25,0 0,0 25,-1-25,1 0,0 0,0 0,-25 25,25-25,0 0,-25 25,24-25,1 0,-25 24,25 1,0-25,0 0,-1 0,-24 25,25-25,0 0,0 0,0 0,-1 0,1 0,-25 25,25-25,0 0,0 0,-1 0,1 0,0 25,0-25,0 0,-1 0,1 0,0 0,-25 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1T08:41:05.8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15046 3810 0,'0'0'0,"0"-18"0,-18 18 15,18-17-15,0-19 0,0 19 16,0-1-16,0 1 0</inkml:trace>
  <inkml:trace contextRef="#ctx0" brushRef="#br0" timeOffset="115.86">15046 3457 0,'0'0'0,"0"-35"16,-18 35-16</inkml:trace>
  <inkml:trace contextRef="#ctx0" brushRef="#br0" timeOffset="373.12">14605 3334 0,'0'0'0,"0"-18"15,0 0-15,35 1 32,-17 17-17,0-18 1,-18 36 0,17-1-1,-17 1 1,0 0-16,18-18 0,-18 17 0,17 1 15,1-18 1,-18 18-16,0-1 0</inkml:trace>
  <inkml:trace contextRef="#ctx0" brushRef="#br0" timeOffset="2697.34">11077 2222 0,'18'0'140,"-18"18"345,0 17-470,0-17 1,0 0-16,17-1 0,1 1 15,0 0-15,17-1 0,0-17 16,18 0-16,-35 0 16,17-17-16,18-1 0,-18-17 15,18-1-15,-17 1 16,-36-18-16,0 36 16,0-1-16,0-35 0,-18 18 31,0-1-31,1 1 15,-1 18-15,18-1 16,-18 18-16,18 18 31,0 34-15,0-16-16,18 17 16,0 0-16,-1-1 0,-17-16 15,18-1-15,0 36 0,-1-1 16,-17-17-16,18-18 15,-18 1-15,0 17 0,0-1 16,0-16-16,0-1 16,0-17-16,0-1 31,0-34-15,-18-1-1,1 0-15,17 1 16,-18-36-16,-17 0 0,35 35 15,-18-52-15,0 52 16,18-17-16,-17-18 0,17-18 16,0 18-16,0 36 0,0-1 15,17-35-15,1 36 16,0-1-16,35-17 0,-1-1 16,19 19-16,-36 17 15,1-18-15,52 36 0,-53-18 16,0 35-16,-35-17 15,0 17-15,-17-17 16,-1-1-16,-17 1 0,-18 17 16,-18 0-16,36-35 15,0 18-15,-36 0 0,54-1 16,-1-17-16,-17 0 0,17 0 16,36 0 15</inkml:trace>
  <inkml:trace contextRef="#ctx0" brushRef="#br0" timeOffset="5233.07">10989 3246 0,'0'17'0,"0"-34"47,0-1 0,-18 36 0,18-1-32,0 1 1,0-1-16,0 19 31,0-19-31,0 1 0,18 0 16,0 17-16,-1-17 15,1-1-15,0 1 16,-1-1-16,18-17 16,-17 0-16,0 0 15,17 0-15,-17 0 0,17 0 16,0-17-16,-17-1 0,0 18 0,-1-17 15,1-19-15,17 1 16,-35 0-16,18-1 16,-18 1-16,0 0 0,0 0 15,0 17-15,-18-17 16,18 17 0,-18 18-16,18-18 0,0 1 15,0 34 32,0 1-31,0 0-16,0 35 0,0-36 15,0 19-15,0 16 0,0 19 16,0-18-16,18 17 16,0-17-16,-1 0 15,-17-17-15,0-19 0,0 36 16,18 0-16,-18-35 0,0-1 15,18 19-15,-1-19 16,-17-34 0,0-1-16,0 0 15,0 1-15,0-19 0,0 1 16,0 18-16,-17-36 0,-1-18 16,18 18-1,0-17-15,0 34 16,0 19-16,0-36 0,0 17 15,18 1-15,17 18 16,-17 17-16,-18-18 16,35 18-16,-35 18 0,17-18 15,-17 17-15,0 1 0,18-18 16,-18 35-16,0-17 16,-35-1-16,0 19 15,-18-19-15,35 1 0,0-18 16,-17 18-16,0-18 0</inkml:trace>
  <inkml:trace contextRef="#ctx0" brushRef="#br0" timeOffset="7768.92">11183 4445 0,'-18'0'15,"36"0"626,0-18-563,-1 18-62,-17 18 624,0 0-608,0 35-17,18-53-15,-18 17 16,18 1-16,-1-1 15,1-17-15,0 0 32,-1 0-32,1-17 0,-1-1 15,-17 1-15,18-1 0,0 0 16,-1-17-16,-17 17 0,18 1 0,-18-19 16,0 1-1,0 0 1,0 17-16,0 1 15,0 52 17,0 18-17,0-18-15,18 18 0,-18 18 16,17-1-16,-17 18 16,0-17-16,0 17 15,0-17-15,0-36 16,0 0-16,0-17 0,0-1 15,0-34 1,0-1 0,0 1-1,0-19-15,-35-175 32,17 175-32,18-140 31,18 105-16,0 71-15,52-35 16,-52 35-16,35 0 16,-36 18-1,-17-1-15,0 1 0,-17 17 16,-54 1 0,54-19-16,-36 1 15,17-18 1,19-18-1,17 1 17</inkml:trace>
  <inkml:trace contextRef="#ctx0" brushRef="#br0" timeOffset="10407.04">11183 5362 0,'0'18'1344,"18"0"-1188,-18-1-140,0 1-1,17-18-15,-17 17 16,18 1 0,0-18 15,-1-18-15,1 1-1,0-18-15,-18 17 16,17 18-1,-17-18-15,0 1 16,0-1 0,0 0-16,0 1 15,0-1 1,0 0-16,0 36 78,18 158-47,-18-140-31,17 52 16,1 0-16,-18-17 16,0 17-16,0-71 15,0 19-15,0 17 0,0-18 16,0 0-16,0-17 15,0-36 1,0-35 0,0-17-16,0-1 15,0 36-15,0 0 16,0-1-16,0 1 0,0-35 16,18 52-16,-18-17 0,17 17 0,1-35 15,35 0 1,-35 36-1,52 34 1,-70 1 0,0 17-16,-53 0 31,36-17-31,-1 0 0,-53-1 16,1-17-1,52 0-15,-17-17 16,53-1 31</inkml:trace>
  <inkml:trace contextRef="#ctx0" brushRef="#br0" timeOffset="14797.52">11007 6562 0,'-18'0'63,"18"17"46,18-17 2360,-1-17-2454,1 17 1,-36 17 125,-35-17-110,36 18-16,-1-18-15,0 18 16,1-18-16,-1 17 0,1 1 0,-1 0 0,0 17 16,1-18-16,17 1 15,-18 0-15,0-1 0,18 1 16,0 17 0,0-17-1,0 0-15,18-18 16,0 17-16,17-17 15,-17 0-15,17 0 16,-18-17-16,1-1 16,17 0-1,-17 18-15,-18-17 0,18-1 0,-1 0 0,1 1 16,-18-1-16,0 0 16,0 1-1,0-1-15,0 1 16,0-1-1,0 0 17,0 1 46</inkml:trace>
  <inkml:trace contextRef="#ctx0" brushRef="#br0" timeOffset="15393.5">11130 6526 0,'-18'0'32,"18"18"108,36 35-124,-36-35-1,17-1-15,1 1 0,0 17 0,-1-17 16,19 17-16,-1-17 16,-17-1-16,-1 1 0,18-18 15,-17 0 1,0 18-16,-1-18 0,19 0 0,-1-18 16,18 0-16,-18 18 15,0-17 1,-17-1-16,-18 0 15,0 1-15,0-1 16,0 1 0</inkml:trace>
  <inkml:trace contextRef="#ctx0" brushRef="#br0" timeOffset="18703.02">11042 7849 0,'0'18'609,"18"-18"-140,-1 0-438,1 0 0,-18-18 0,-18 18 126,-17 18-142,0 0-15,17-18 0,0 0 16,-17 17-16,17 19 16,-17-19-16,0 18 15,35 1 1,-18-19-16,18 19 0,-17-19 15,17 1-15,0 0 0,0-1 0,0 1 0,0-1 16,88 19 15,53-124 1,-123 70-32,17-35 15,-35 35-15,17 1 0,1-71 16,-18 70-1,0 0-15,0 1 0,-18 17 32,18 35-1,0 18-15,36 17-1,-36-52-15,70 53 31,1-54-15,-53-17 0,-1-17-16,54-19 0,17 1 15,-70 17-15,34 1 16,-52-1-16,0 0 31</inkml:trace>
  <inkml:trace contextRef="#ctx0" brushRef="#br0" timeOffset="21862.16">10954 8925 0,'0'-17'15,"-18"17"-15,18-18 250,0 36-94,18-18 157,-18-18-282,0 0 32,-36 1-32,19 17 16,17 17 15,0 1 688,0 0-468,17-18-220,-17 17 126,0 54-173,0-54-15,0 36 0,0-17 16,0-1-16,0-17 0,0 17 0,0 0 0,0 18 15,0-35-15,0 35 0,0-18 16,18-17-16,-18-1 0,0 1 0,18-1 16,-18 1-16,0 0 15,0-36 17,0 0-17,0-17 1,0 18-16,0-36 0,0-18 15,0 18-15,0 0 16,0 18-16,0-18 0,0 35 16,0-17-16,0 0 0,17-18 15,1 18-15,0 17 16,-1 0-16,1 1 0,0-1 0,-1 18 16,1 0-16,-1 0 15,-17 18-15,0-1 0,0 1 16,0 0-16,0 17 0,-17 0 15,-1 0 1,-17 1-16,-18-19 16,18 1-1,-1 0-15,19-18 16,-1 0-16,1 0 0,-1 0 0,18-18 16,0 0-1,0 1 1,0-1-1,18 18 1</inkml:trace>
  <inkml:trace contextRef="#ctx0" brushRef="#br0" timeOffset="25497.4">11148 9895 0,'-18'0'15,"18"-17"1,-18 17 0,18 17 46,18-17 219,-18 18 1532,35 17-1782,1-35-15,-19 0-1,1 0-15,17-17 16,1-19-16,-36 19 0,35-19 16,-35 19-1,17-1-15,-17-35 0,0 36 16,0-19-16,-17 19 0,-1 17 0,18 17 31,0 19-31,0-19 0,0 54 16,18-36-16,-18 0 0,17 71 31,-17-70-31,18 16 0,0 54 16,-18-18-16,0-17 15,0 0-15,0-36 0,0-17 0,0 17 16,0-18-16,0-34 16,-18-18-1,18 17-15,0-53 16,0 36-16,0 0 0,0-18 15,0 0-15,0-35 0,18-18 16,17 35 0,-17 1-16,17 34 0,-17 19 0,-1-1 15,18 18-15,-17 0 16,-18 18 0,18-18-16,-18 35 0,0-17 15,0 17-15,-18-17 16,0-1-16,1 1 15,-1 0 1,1-18-16,-1 0 16,0 0-16,1-18 15,17 0 1,-18 18 62</inkml:trace>
  <inkml:trace contextRef="#ctx0" brushRef="#br0" timeOffset="27102.34">11165 10654 0,'0'18'32,"-17"-18"-17</inkml:trace>
  <inkml:trace contextRef="#ctx0" brushRef="#br0" timeOffset="28702.9">11201 11060 0,'0'0'0,"0"-18"594,-18 18-516,18 18-47,35 17 0,-17-35-31,0 17 16,-1-17-16,1-17 0,0-1 16,34-52-1,-52 34 1,18 1-16,-18 0 15,0 17-15,0 1 0,0-19 16,0 19 0,0-1-16,0 0 15,0 1-15,0 34 16,0 54 15,18-1-31,-18-34 0,0 34 16,17 18-16,-17 1 15,0-19-15,0 1 0,0-36 16,0-17-16,0 17 0,0-17 0,0-1 16,0 19-16,0-125 47,0-34-32,0 88-15,0-54 16,0 19-16,18-1 15,-18 18-15,18 0 16,-1 36-16,-17-1 0,36 1 16,-19-1-16,1 18 31,-1 0-31,1 18 16,-18-1-1,0 18-15,-70 18 31,34-17-31,1-19 16,17 1-16,1-18 0,-1 0 16,18-35 15,18 17-15,-1 0-16,1 1 15,0 17-15,-1 0 0</inkml:trace>
  <inkml:trace contextRef="#ctx0" brushRef="#br0" timeOffset="29720.82">11148 12330 0,'0'0'15,"-18"-18"-15,0 0 31,18 36 157</inkml:trace>
  <inkml:trace contextRef="#ctx0" brushRef="#br0" timeOffset="31145.17">11112 12471 0,'0'-18'32</inkml:trace>
  <inkml:trace contextRef="#ctx0" brushRef="#br0" timeOffset="31677.06">11307 12330 0,'0'-18'63,"-36"18"-48,19 0-15,-1 0 16,0 0-16,-35 35 15,53-17-15,-17-1 0,-1 1 16,0 0-16,1-1 0,-1 1 0,18 0 0,-17 17 16,-1 18-16,18-35 0,0-1 15,0 1-15,0-1 0,0 1 0,0 0 16,18-1 0,-1 1-16,36-36 15,-18 1 1,-17-1-16,0 0 0,-1-17 15,1 18-15,0-1 0,-1-17 0,1 17 0,0 0 16,-1-17-16,-17 17 0,0 1 0,0-1 16,0 0-16,0 1 0,0-1 15,0 1 1,0 52 0,0-18-16,-17 72 15,17-72 1,17 19-16,1-19 0,-1 1 15,-17 0-15,18-18 0,0 17 0,-1-17 0,1 0 16,0 0-16,-1 0 0,1 0 16,0 0-16,-1-17 0,18 17 0,-17-18 15,0 18-15,-1-18 0,1-17 16</inkml:trace>
  <inkml:trace contextRef="#ctx0" brushRef="#br0" timeOffset="34887.21">11430 13370 0,'-18'0'79,"18"18"280,0-36 657,18 18-1016,-18 18 343</inkml:trace>
  <inkml:trace contextRef="#ctx0" brushRef="#br0" timeOffset="35686.78">11201 13511 0,'-18'0'15,"0"36"1,18-19 0,71-34 15,0-54-16,-54 53-15,1 1 0,-18-1 16,17 1-16,1-1 0,-18 0 0,0-35 16,0 36-1,0-1-15,0-17 0,0 17 16,0 1 0,0 34-1,0 1-15,0-1 0,0 19 0,0-19 0,0 36 16,0-17-16,0-1 0,0 18 15,0 0-15,0-18 0,18 18 16,-18-18-16,0 18 0,17-18 0,-17 1 0,0-1 16,18 0-16,-18 0 0,0-17 0,0 17 15,0-17-15,0 0 0,0-1 0,0-34 47,-18-89-31,18 71-16,0-1 0,0 1 0,0-18 0,0 18 15,0-18-15,18 18 0,-18-1 0,18 1 0,-18 0 16,17-1-16,1 19 0,-18-18 0,18 17 16,-1 0-16,1 1 0,17 17 0,-17-18 15,-1 0-15,1 18 0,17 0 16,-17 0-16,0 0 0,-18 18 0,17-18 16,-17 18-16,0-1 15,0 1-15,0 0 16,-17-1-16,-19 18 0,19-17 0,-19 0 0,19-1 15,-19 1-15,1-18 0,0 18 0,17-1 16,-17-17-16,17 0 0,1 18 0,-1-18 0,18-18 31,53 1-15,-35 17 0,-1-18-16,1 18 0</inkml:trace>
  <inkml:trace contextRef="#ctx0" brushRef="#br0" timeOffset="39190.78">11377 14623 0,'0'-18'531,"0"36"235,0-1-766,18 36 15,-1-18 1,1-17 0,0 0-16,-1-18 0,36-18 31,-18-17-31,1 17 15,-36 1-15,17-1 0,-17 0 16,0 1-16,18-19 0,-18 1 16,0 17-16,0-17 0,0 0 15,0 17-15,0 1 0,0-1 16,0 36 0,0 17-1,35 124 1,-17-89-1,-18 1-15,0-36 16,0 0-16,0 1 0,18 16 16,-18-16-1,0-19-15,0 19 0,0-19 16,0 1-16,0-36 31,17-105-15,-17 88-1,0-1-15,18 1 0,17-36 16,-35 36-16,35-35 0,-17 34 0,0 1 0,-1 17 16,1 1-1,17-18-15,1 17 16,-1 18-16,-35 18 0,0-1 0,0 1 16,0-1-16,0 19 0,-18-19 15,1 1-15,-19 17 0,1 1 31,17-19-31,1-17 0,-36 18 0,18-1 16,17-17-16,0 0 31,18-17-15,0-1-16,18 1 16,0 17-16,-1-18 15,-17 0-15,0 36 94,-17-18-94</inkml:trace>
  <inkml:trace contextRef="#ctx0" brushRef="#br0" timeOffset="42096.02">11501 15875 0,'0'-18'515,"0"36"391,17-18-890,71-35 15,-70 35-31,0-18 16,-1 0 0,-17-34-1,0 34 1,0 0-1,0-17-15,0 17 16,-17-17 0,-1 35-1,18 35 17,0-17-32,0 35 0,0 17 15,0 1-15,0-36 0,0 18 16,0 18-16,18-1 15,-18 1-15,0-18 16,0 0-16,0-18 0,0-17 16,0-1-16,0 1 15,0-36 17,0 1-32,0-1 15,0-17-15,0 17 0,0-17 16,0-18-16,0-35 15,0 52-15,0 1 0,0-35 16,17-1-16,1 53 0,-18-17 16,18-18-16,17 36 15,-17-19-15,-1 36 0,1 0 16,-1 36 15,-17-19-31,0 18 0,0-17 16,-17 0-16,-18 17 0,-1 0 15,19-35-15,-1 18 0,0 0 16,-17-1-16,35-34 63,0-19-48,0 19 1,18 17-16,-18-18 0,17 18 15,-17-18-15</inkml:trace>
  <inkml:trace contextRef="#ctx0" brushRef="#br0" timeOffset="45020.47">11818 17057 0,'-18'0'0,"18"17"1765,18-17-1734,35-17-15,-35-1 0,-1 1-16,-17-1 15,18 18-15,-18-18 16,0 1-16,0-1 16,0 0-16,-18 1 15,18-1 1,-17 18 15,17 18-15,-18 88-1,18-36-15,0-17 16,-18 18-16,18 70 16,0-53-16,0-53 15,0 0-15,-17 18 0,17 0 16,0-35-16,0 0 15,0-36 1,0-141 31,17 89-47,1-19 16,-18 54-16,18 0 0,-1-36 15,1 54-15,-18-19 0,18 1 0,17 0 0,-18 17 16,19 18-16,-19-17 15,1 34-15,0 1 16,-18-1 0,0 1-16,0 0 15,-18-1-15,18 1 0,-18 0 0,-17-1 16,17-17-16,1 18 0,-18-18 16,-1 0-16,19 0 15,-1 0-15,0-18 16,18 1-1,18-1 17,0 0-17,-1 18-15,-17-17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3T10:11:37.6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12524 2399 0,'17'0'0,"1"0"16,0 0 15,-18-18-16,17 18 1,-17-17-16,0-1 16,0 0-1,0 1 1,0-1-16,0 0 16,0 1-1,0 34 95,18 19-79,17-19-16,-35 1-15,18-18 0,-1 0 16,1 0-16,0 0 16,-1 0-16,1 0 0,0 0 0,-1-18 15,1 1-15,-1-1 16,1 0-16,17-17 0,-17-18 16,0 36-16,-18-1 0,0-35 15,17 35-15,-17-35 16,0 18-16,0 0 15,0 17 1,-17 18-16,17 18 16,0 0-1,-18 17-15,18-18 16,0 1-16,0 35 0,0-35 16,0-1-16,18 54 0,-18-36 15,0 0-15,35 36 0,-35-36 16,18 36-16,-1-36 0,-17 18 0,18-18 15,0-17-15,-18 17 0,17 0 0,-17-17 16,18 17-16,-18 1 0,0-19 16,17 1-16,-17 0 15,0-36 17,18 0-17,-18 1-15,0-36 0,0 0 16,0 18-16,0-36 15,0 0-15,0-17 16,0 53-16,0 0 0,0-36 16,0 53-16,0-17 0,0 0 15,0 17-15,18-17 0,-1 17 16,-17 1-16,18-1 0,0 18 0,-1-18 16,-17 1-16,18 17 15,0 0 1,-18 17-16,0 1 15,0 0-15,-18-1 16,0 1-16,18 0 0,-17-18 16,-1 17-16,-17 1 0,-1 0 15,1-1-15,0 18 0,0-17 16,17 0-16,-17 17 0,17-17 16,0-18-16,18 17 0</inkml:trace>
  <inkml:trace contextRef="#ctx0" brushRef="#br0" timeOffset="1803.66">12647 3175 0,'0'-18'47,"0"36"0,0 0-32,0-1 1,18 1-16,-1 0 0,1-1 15,0-17-15,-1 18 16,1-18-16,0 0 0,-1 0 16,18 0-16,1-18 15,-19 18-15,-17-17 0,36-1 16,-19-17-16,1 17 16,0 0-16,-18 1 15,0-19-15,0 19 0,0-1 0,0-35 16,0 36-16,0-1 0,0-17 0,0 17 15,0 0-15,0 1 16,0-1-16,-18 18 16,18 18-16,0 17 15,0-17-15,0-1 16,0 19-16,0-1 16,0 0-16,0-17 0,0 17 0,18 36 15,-18-36-15,17 53 0,1-17 16,-18-36-16,0 18 15,0-18-15,0-17 0,0 17 16,0-17-16,0 17 0,0-17 16,18-18-1,-18-18 17,0 0-32,0-17 0,0 17 15,17-35-15,-17 1 16,18 16-16,-18 1 0,0 0 15,0-1-15,0-34 0,0 35 0,0-54 16,0 37-16,0-1 16,0 0-16,35 17 15,-17 19-15,-1-1 16,1 18 0,0 18-16,17-18 15,-35 17-15,18-17 0,-18 36 16,17-36-16,-17 17 0,0 1 0,0 0 15,0-1-15,0 1 0,-17 0 16,-1-18-16,0 17 0,-17 18 16,0-17-16,17 0 0,0-18 15,-17 17-15,18-17 0,17 18 0,-18-18 0,-17 18 0,35-36 78,-18 0-62</inkml:trace>
  <inkml:trace contextRef="#ctx0" brushRef="#br0" timeOffset="6502.5">12524 4445 0,'17'0'0,"-17"18"125,18 35-109,0-18-1,-1-18-15,-17 1 0,18 0 16,-1-1-16,1 1 15,0-18-15,-1 18 16,1-18 0,17-36-16,1 19 15,-19-1-15,18 0 16,-17-17-16,0 0 16,-1 0-16,1 17 0,-18-17 31,0 17-31,0 0 0,0 1 15,0-1 1,0 36 0,0-1-1,18 19 1,-18-1-16,17-17 16,-17-1-16,0 36 15,18-35-15,-18 35 0,0-18 0,18 0 0,-18 18 16,0 18-16,0-54 15,0 1-15,0 17 0,0 1 16,0-19-16,0-52 47,0-18-31,0 0-16,0 0 15,0-17-15,0 17 16,0 17-16,0-34 0,0 35 15,0 17-15,0-35 0,0 18 16,17 17 0,-17 1-16,18-1 0,0 0 0,-1 18 15,18 0-15,-17 0 16,0 18-16,-18 0 16,0-1-16,0 18 15,0 1-15,-36-19 16,1 19-16,-18-1 15,18-17 1,-18 17-16,35-18 0,-17 1 16,0 0-16,17-18 15</inkml:trace>
  <inkml:trace contextRef="#ctx0" brushRef="#br0" timeOffset="9287.01">12577 5521 0,'0'18'141,"35"70"-125,-35-71-16,17 19 15,1-1-15,0-17 16,-1-1-16,1 1 15,0-18-15,-1 0 0,1 0 16,0-18-16,-1 18 16,18-17-16,-17-19 15,0 19-15,-18-1 0,35-17 16,-35 17-16,18-17 0,-18-18 16,0 35-16,0-17 15,0 0-15,0 17 0,0-17 16,0 17-1,0 36 1,0 17 0,0-17-16,17 17 15,1 18-15,0 0 16,-18 17-16,17-17 16,-17-17-16,18-19 0,-18 54 15,0-54-15,0 19 0,18-19 16,-18 1-16,0 17 0,0-17 0,0 0 0,0-1 15,0 1-15,0-1 16,0-34 0,0-18-1,0-1 1,0 19-16,0-19 0,0 1 16,0 0-16,0-18 15,0 18-15,0-1 0,0 19 0,0-19 16,0 1-16,17 18 0,1-36 15,-18 35-15,17-17 0,-17 17 16,18 0-16,0 1 0,-1 17 0,1-18 0,17 1 16,1 17-1,-19 0-15,1 17 16,-18 1-16,0-1 16,0 1-16,-18 0 0,1-1 15,-19 19-15,19-19 16,-1 1-16,-17 0 0,17-18 15,0 17-15,-17 1 0,18-18 16,-1 17-16,0-17 16,18-17 15,-17 17-15,-1-18 15</inkml:trace>
  <inkml:trace contextRef="#ctx0" brushRef="#br0" timeOffset="12245.74">12912 6668 0,'-18'-18'31,"18"36"31,18 34-46,-1-34 0,1-18-1,0 0-15,17-18 16,-17-17 0,52-53-1,-52 70 1,-18 1-16,0-1 0,17-17 15,-17 17-15,0 0 16,0 36 15,0 123-15,0-88 0,0 0-16,0-18 0,18 36 15,-18-53-15,0 17 0,0 0 16,18 0-16,-18-17 0,0 17 0,0-17 15,0 0-15,0 34 0,0-34 16,0 0-16,0-36 31,0 0-31,0 1 16,0-1-16,0-35 0,0 36 16,0-54-16,0 18 15,0 18-15,0 0 0,0-18 16,0 17-16,0 19 0,17-36 15,1 35-15,-18 1 0,35-19 16,0 19-16,-17-1 16,0 18-16,-1-18 0,1 18 15,0 0-15,-18 18 16,0 0-16,-18-1 16,0 1-16,-17 17 15,0-17-15,-18 0 16,18-1-16,17 1 0,-35-1 15,18 1-15,17-18 0,1 18 16,-1-18-16,0 0 16</inkml:trace>
  <inkml:trace contextRef="#ctx0" brushRef="#br0" timeOffset="16431.45">12894 7814 0,'18'-18'16,"-18"1"78,17-1-63,-17 0 32,-17 18 280,17-17-280,-18 17-48,0 0 189,1 0-189,-1 0 16,0 0-15,1 0 15,-1 0-15,18 17 15,-17-17-15,-1 0 46,0 18-46,1-18 0,-1 18 15,0-18 0,1 17-15,17 1 15,-36 35-15,19-18-1,-1 1 1,18-19-16,0 1 15,0-1-15,0 1 16,0 0-16,0-1 16,35 19-1,1-36 1,17 0 0,0 0-1,-18 0 1,0-18-1,-17-17 17,-1 17-32,-17 0 0,0 1 15,0-18 1,0-1 0,18-34-1,-18 52-15,0 0 16,0 1-1,0-1 1,0 53 93,18 18-93,-18-35-16,17 0 16,-17-1-16,18 1 0,0 0 15,35 34 1,-53-34-16,17-18 0,1 0 0,-1 18 16,1-18-16,0 0 15,52 0-15,-52 0 16,17 0-16,-17-18 0,-1 18 15,1 0-15,17-18 0,-17 18 0,0-17 16,-1 17-16,1 0 0,0-18 0,-1 18 16,1 0-16,-1-17 0,19 17 15,-36-18 1,0 0 62</inkml:trace>
  <inkml:trace contextRef="#ctx0" brushRef="#br0" timeOffset="29115.82">1376 7532 0,'0'-18'16,"0"1"46,17 17 1,19 0-48,-19 0 1,1 0-16,17 17 16,-17-17-16,17 0 0,-17 0 15,35 18-15,-36-18 16,19 0-16,-19 17 0,36 1 0,-17-18 15,-19 18-15,18-1 0,-17-17 16,53 36-16,-54-36 0,54 17 16,-36 1-16,18-18 0,18 18 15,-19-1-15,37-17 16,-36 18-16,0-18 0,-18 17 0,71 1 16,-71 0-16,18-1 0,-18-17 15,18 18-15,0 0 0,-18-1 0,18 1 16,0 0-16,0-1 0,0-17 0,0 18 15,0 0-15,17-18 0,-17 17 0,0 1 16,0-18-16,70 35 0,-70-35 16,0 18-16,36-1 0,-54 1 15,53 17-15,-53-17 0,53 0 16,-52-1-16,34 1 16,-34-18-16,52 17 0,-53-17 15,36 18-15,-36-18 0,35 0 16,-34 0-16,17 0 15,-18 0-15,35-18 0,-52 18 16,35 0-16,-35 0 0,35 0 16,-36 0-16,18 0 15</inkml:trace>
  <inkml:trace contextRef="#ctx0" brushRef="#br0" timeOffset="35269.87">12788 9137 0,'-17'-18'63,"17"1"-32,0-1-31,-18 18 16,18 18 62,18 70-47,-1-70-31,-17-1 0,18 18 16,-1-17-16,-17 0 0,18-1 15,0 1-15,-18 0 16,17-18-16,-17 17 15,0-34 1,18-1 0,0-17-16,-1 17 15,-17-17 1,18 0-16,-18-1 0,0 19 16,0-19-16,0 1 0,0 17 15,0-17-15,0 0 0,0 17 0,0 1 16,0 34 31,0 54-32,18-18-15,-18-36 16,17 36-16,1 0 16,-18-18-16,18 1 0,-1-1 15,-17-17-15,18 35 0,-1-18 16,-17 0-16,18-17 0,-18 17 0,0-17 15,0-1-15,18 19 0,-18-19 16,0 18-16,0-17 31,0-36 1,0 1-17,0-1-15,0-17 0,0 0 16,0-18-16,0 0 15,0 18-15,0-36 0,0 53 16,0-17-16,0-18 16,0 0-16,0 18 0,0 17 15,0-35-15,17 18 16,-17 17-16,18-17 0,0 35 16,-18-17-16,17-1 0,19 0 15,-19 18-15,18 0 16,-17 0-1,-18 18-15,0 0 0,18-18 0,-18 17 0,0 1 16,0-1-16,0 1 0,0 0 16,0 17-16,-18-35 0,18 18 15,-18-18-15,18 17 0,-17-17 0,17 18 32,-18-18-32,1 0 15,-1 0 1,0 0-16,1 0 15,17-18 1,-18 18-16,18-17 16,-18 17-16,1-18 15,-1 18 1,0 0 0,1 0-1,-1 0 16,1 0 1,-1-18 30,0 18-62</inkml:trace>
  <inkml:trace contextRef="#ctx0" brushRef="#br0" timeOffset="39121.53">12735 10248 0,'0'-17'31,"0"-1"-15,0 0-1,-17 18 1,17-17-1,0 52 48,35 0-47,-35-17-16,18-18 0,-1 0 15,1-18 1,17 1 15,-35-1-31,18 18 0,35-53 16,-53 35-16,35-17 15,-17-53 1,-1 70-16,-17-17 16,0 17-1,0 36 1,36 141 15,-36-124-31,17 0 0,-17-17 0,18 17 0,-1 36 16,1-36-16,0 0 0,-18 1 0,17-1 15,1 0-15,-18 0 0,18-17 0,-18 17 16,17-17-16,-17 0 0,0-1 0,0 1 16,0 0-16,0-1 0,0-34 62,0-72-46,0 19-1,0 52-15,18-17 0,-18 0 0,0-1 16,0 1-16,0 0 0,18-1 16,-18-34-16,0 35 0,17-1 0,-17 1 15,0 17-15,18 1 0,-18-1 0,17-17 0,-17 17 16,18 18-16,-18-17 0,18 17 0,-1 0 15,1 0-15,0 0 16,-18 17 0,17 19-1,-17-19-15,0 1 0,0-1 16,0 1-16,0 0 0,-17-18 0,17 17 16,-18 1-16,0-18 0,18 18 15,-17-1-15,-1-17 0,0 18 0,1-18 16,-1 18-16,1-18 0,-1 0 15,0 0-15,1 17 0,-1-17 0,0 0 16,18-17 47</inkml:trace>
  <inkml:trace contextRef="#ctx0" brushRef="#br0" timeOffset="41000.25">12806 11359 0,'0'-17'94,"17"17"484,19 0-546,17-18-17,-18 1-15,0-1 16,1-17-1,-36-1 1,0 19 0,0-1-16,0 0 0,0 1 0,0-1 15,0 0-15,0 1 16,0-1-16,0 36 47,0 35-32,17 0-15,-17 0 16,18 0-16,-1-18 16,-17-18-16,18 36 0,0 18 15,17-18-15,-17 0 16,-18 0-16,17-18 16,-17 0-16,18 1 15,-18-19 1,0-52 15,0-36-15,0 1-1,-18 52-15,1-35 16,17 18-16,-18 17 0,18-35 16,-18 18-16,18 17 0,0-34 15,0 34-15,0 0 0,0-17 16,0 0-16,0 17 0,0 0 15,18-17-15,0 17 16,-1 1-16,1-1 16,0 18-16,-1 0 0,18-17 15,1 17-15,-19 17 16,1-17 0,0 18-16,-18-1 0,0 1 15,17 0-15,-17-1 16,0 1-16,0 0 15,-17-1 1,-36-17 0,17 0-16,1 0 15,18 0-15,-1 0 0,0 0 16,1 0-16,-1 0 16,0 0-1,1 0-15,-1 0 31</inkml:trace>
  <inkml:trace contextRef="#ctx0" brushRef="#br0" timeOffset="44137.47">13035 12435 0,'0'18'94,"0"0"609,0-1-672,18-17 375,-18-17-234,0-1-156,0 0-1,0 1 17,0-1-1,0 53 16,35 1-32,0 17-15,-17-36 16,35 1 0,-35-18-1,-1 0-15,1-18 0,-1 1 16,1-1-16,0 0 16,-1 1-16,1-19 0,-18 19 0,35-19 15,-35 19-15,18-1 0,-18-17 16,0 17-16,0 1 0,0-19 15,0 19-15,0-1 0,0 0 0,0 1 16,0 34 0,0 19-1,0-19-15,18 36 16,-18-35-16,17 52 16,18 1-16,-35-36 0,18 1 15,17 34-15,-17-35 0,35 89 16,-53-89-1,18 0-15,-1 18 0,1-35 0,-18 0 16,0-1-16,0 1 0,0 0 16,0-36 15,0 0-31,-18-17 0,18 17 16,0-17-16,-17-18 15,17-17-15,-18 17 0,18 17 0,0 1 16,0 0-16,0 0 0,0-1 15,0 1-15,0 0 0,0 17 0,0 0 16,0-17-16,0 18 0,0-1 0,18 0 16,-1 1-16,18-1 15,-17 18-15,0 0 0,17 0 16,0 0 0,-17 18-16,-18-1 15,0 1 1,0 17-16,-18-35 15,-17 18-15,17-1 16,1-17-16,-1 18 0,0-18 0,1 18 16,-1-18-16,1 0 0,-1 0 0,0 17 15,1-17-15,-1 0 0,0 0 16,1 0-16,17-17 125</inkml:trace>
  <inkml:trace contextRef="#ctx0" brushRef="#br0" timeOffset="48036.82">12947 13476 0,'0'0'0,"0"-18"16,-18 1 15,18-1-15,-17 18-1,17 18 32,17 17-31,1 0 0,-18-17-16,18 17 0,-1-17 15,1-18-15,0 18 16,-1-18-16,18 0 15,-35-18-15,18 18 0,0-18 0,-1 18 16,19-35-16,-19 17 0,19-17 16,-19 0-16,1 0 15,-18 17-15,0 0 0,17-17 16,-17 0-16,0 17 16,0 0-16,0 1 0,0-1 0,0 1 15,-17 17-15,17 17 31,0 1-15,0-1-16,0 19 0,0-19 0,0 54 16,17-36-16,1 0 0,0 54 15,-18-54-15,17 0 0,1 53 16,0-52-16,-1-1 16,1 36-16,-18-36 0,18 0 15,-18 18-15,17-18 0,-17-17 16,0 0-16,0-1 15,0-34 1,0-1-16,0-17 0,0-1 16,0 1-16,18 17 15,-18-52-15,0 35 0,0-36 16,0 18-16,-18 18 0,18-18 0,-17-18 16,17 1-16,0 35 15,0-1-15,0 19 0,0-36 16,0 35-16,0 0 0,17 1 15,1-1-15,-1 1 0,1 17 0,17-18 16,1 0-16,-1 18 16,-17 0-16,17 0 0,-18 0 0,1 0 15,0 18-15,-18 0 16,0-1-16,0 18 16,-18-17-16,0 0 0,1-18 15,-18 35-15,17-17 0,0-1 16,-17 1-16,0 0 0,17-1 15,0-17-15,-17 0 0,18 18 16,-19-18-16,19 0 47,-1 0 0,0 0-32</inkml:trace>
  <inkml:trace contextRef="#ctx0" brushRef="#br0" timeOffset="50959.65">12947 14640 0,'0'-17'62,"0"34"32,18-17-78,-1 0-1,19 0 1,-19-17 0,18-19-1,-17 1 1,0 17-1,-18 1 1,0-1 15,0 1 1,0-1-17,0 0 220,17 1-204,-17-1-16,0-17 1,18 17 0,-18-17-1,0 17 1,0-35 0,0 18-1,0 17 1,0 36 15,35 70-15,-35-53-1,18 1-15,-18-1 0,18 0 16,-1 1-16,-17-1 0,18 0 0,17 89 16,0-36-1,-17-53-15,0 36 16,-1-54-16,-17 18 31,18-17-31,-18 0 16,0-54 15,-18-52-15,18 71-16,-17-54 15,17 36-15,0-36 16,0-17-1,17 70-15,-17 1 16,18-1-16,70-52 16,-35 34-1,-35 36 1,-1 0-16,1 0 0,0 0 16,34 53 15,-52 0-16,-52-18 1,34-35-16,-35 36 16,18-36-16,-18 17 15,0 1 1,35-18 0,18-18-1,-17 18 48,-1-17 62,18-1-94</inkml:trace>
  <inkml:trace contextRef="#ctx0" brushRef="#br0" timeOffset="54313.04">12876 15593 0,'18'0'31,"0"88"47,17-17-62,0-54-16,-35 1 15,18-18-15,17 17 0,0-17 16,1 0-16,-19 0 15,19-17-15,-19-1 16,1 1-16,0-19 0,17 1 16,-35 17-16,17-35 0,1 36 15,-18-1-15,0-17 0,0 17 16,0 1-16,0-1 0,0 0 0,0-17 16,-18 17-1,18 1-15,0 34 16,0 1-1,0 0-15,18 17 16,0 36-16,-18-36 0,35 53 16,-17-35-16,-1 0 0,19 35 15,-19-35-15,18 17 16,-35-34-16,36 34 16,-36-52-16,17 0 0,-17-1 0,18 1 15,-18-1-15,18-17 16,-18 18-16,0-36 15,0 1 1,0-18-16,0-1 16,-18-17-16,18 18 0,-18-35 15,18 34-15,0-17 16,0 18-16,0 0 0,0-36 0,0 36 16,0 0-16,18-18 0,0 18 15,-1 17-15,19-35 16,-1 35-16,-18 1 0,1 17 15,0-18-15,-1 18 0,1 0 0,0 0 16,-18 35 0,0 1-16,-18-19 15,-17 19-15,35-19 0,-18 1 0,-35-1 16,36 1-16,-19 17 16,19-35-16,-1 18 0,-17 0 15,17-18-15,0 17 16</inkml:trace>
  <inkml:trace contextRef="#ctx0" brushRef="#br0" timeOffset="56887.18">13088 16722 0,'0'0'0,"0"-18"0,-18 18 32,18 18-32,0-1 15,36 72 1,-19-54 0,1-18-16,17 1 15,-17 0-15,0-18 16,-1 0-16,1 0 0,17-36 15,-17 19-15,35-71 32,-36 52-32,-17 19 0,0-1 15,0 0-15,0 1 0,0-1 16,0 0-16,0 54 16,0 105 15,18-53-31,0 18 15,17 0-15,-18-18 16,1 0-16,17-17 16,-35-1-16,18-52 0,-18 17 15,0-17-15,-18-36 32,-35-105-1,18 52-31,18 18 0,-19-17 15,19-19-15,-1 54 16,18 0-16,-18 0 0,18 17 16,0-53-16,18 19 15,17-1-15,1 17 16,-19 19-16,18-1 0,18-17 16,0 17-16,-35 0 0,35 18 15,-18-17-15,-17 17 16,-1 17-16,-17 1 15,-17 0-15,-19-1 16,19 1-16,-1 0 16,-17-1-16,17-17 0,-35 36 15,18-36-15,17 17 0,-34 1 16,16-18-16,19 18 16,-1-18-16,0 0 0,18-18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4T10:47:38.8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9437 3052 0,'53'-53'0</inkml:trace>
  <inkml:trace contextRef="#ctx0" brushRef="#br0">7444 2364 0</inkml:trace>
  <inkml:trace contextRef="#ctx0" brushRef="#br0" timeOffset="2135.19">7444 2364 0,'105'35'0,"-34"-35"47,0-35-16,-1-1 0,-88 54 1,-105 88-17,70-36 16,212-140 16,17-18-47,-88 52 16,-35 36 15,-282 159 0,158-106 1</inkml:trace>
  <inkml:trace contextRef="#ctx0" brushRef="#br0" timeOffset="4067.08">15011 2081 0,'0'0'0,"0"-17"16,0-1-1,-53 18 95,-159 88-79,177-52-15,17-36-16,1 35 0,-1-35 15,0 35 1,1 0-16,17 18 0,0-35 15,-18 0-15,18 17 16,71 124 31,-36-159-47,-18 0 0,1 0 16,0 0-16,17-36 15,-17 36-15,-1-17 0,19-19 16,-19 1-16,1 0 15,-1 0-15,-17-1 16,18 19-16,-18-1 0,0 0 0,0 1 0,0-1 16,0 0-16,0 36 47,0 53-16,0-54-31,0 19 0,18-1 15,17 0 1,0-17-16,1-18 0,-19 0 16,19 0-16,-19 0 0,18 0 0,18-18 15,-17-17 1,17 17-16,-36 1 16,1 17-16,-1-18 0,1 0 15,-18 1-15,0-1 16</inkml:trace>
  <inkml:trace contextRef="#ctx0" brushRef="#br0">14975 3369 0,'0'-18'47</inkml:trace>
  <inkml:trace contextRef="#ctx0" brushRef="#br0" timeOffset="8908.06">15222 3651 0,'-53'36'0,"-229"-54"47,247-35-31,88 0 15,-53 53-15,0-35-1,0 52 32,0-34 141,0-1-141,0 0-32,0 1 16,0-1 16,0 1-15,0-1-1,0 36 16,70 123-16,-70-124-31,36 89 16,-19 35-1,1-123 1,0 35-1,-18-36-15,17 19 16,1-36-16,-18 17 0,0 1 16,0-36 15,0-35-15,0 36-16,-18-1 0,18 1 15,-17-1-15,17-17 0,-18 17 0,18-17 0,-35-89 31,35 18-15,0 71-16,0-35 16,17 17-1,1 35 1,35-35 0,-35 35-16,17 18 15,53 71 32,-70 0-31,-18-1-1,-53 1 1,35-54-16,0 1 0,1-18 0,-1 18 16,-70 17-1,35-35 1,18 0-1,17 0 17,18-18-17</inkml:trace>
  <inkml:trace contextRef="#ctx0" brushRef="#br0">16387 3810 0</inkml:trace>
  <inkml:trace contextRef="#ctx0" brushRef="#br0">16387 3810 0,'52'123'0,"19"-140"16,-53-107 31,52 19-32</inkml:trace>
  <inkml:trace contextRef="#ctx0" brushRef="#br0">16510 4216 0,'-71'53'0,"1"-18"16,140-70-16,-246 123 16,-1112 141 624,1288-229-640</inkml:trace>
  <inkml:trace contextRef="#ctx0" brushRef="#br0" timeOffset="17979.77">14993 4586 0,'53'18'47,"18"-36"-31,34-35 0,19-53 15,-89 1 16,-70 87 0,-36 53-16,71 0-16,0-17 17,-35 0 46,17-1-47,1-34-15,-1-1 15,18 0 16,0 1-16,0 34 110,35 160-94,36 34-16,-36-69-16,-17-19 1,-1-88 15,-17-70 32,-17-53-32,-54-124 0,18 36 1,18 52-1,35 36 0,71 35 0,70 36 1,-18 122 14,-246 125-14,-142-89 15,212-176-1</inkml:trace>
  <inkml:trace contextRef="#ctx0" brushRef="#br0" timeOffset="28592.9">15117 5362 0,'-371'177'140,"318"-89"-124,36-71-16,17 19 0,-18-19 16,18 1-16,0 17 0,0 1 0,0-1 15,0-18-15,53 54 32,-18-71-17,0-18 1,-17 18-16,123-88 31,-123 88-31,17-53 16,18 0-1,-53 36-15,18-19 16,-54-52 15,36 71-15,0-1-1,0 71 17,18 17-17,-18-52-15,35 35 16,53-18 0,-70-17-16,53-18 31,176-106 0</inkml:trace>
  <inkml:trace contextRef="#ctx0" brushRef="#br0" timeOffset="31545.43">15117 6579 0,'-18'18'0,"0"-18"15,1 0 1,-1 0-1</inkml:trace>
  <inkml:trace contextRef="#ctx0" brushRef="#br0" timeOffset="32309.86">14870 6703 0,'0'17'78,"52"36"-62,-34-53 0,0 0-16,-1 0 0,1 0 15,0 0-15,17-17 16,-17-1-16,-1 0 15,1 1-15,0-36 16,-18 0 0,0 35-16,0 1 0,0-1 15,0 0-15,0 1 0,0-19 16,0 54 15,0 17-15,0-17-16,0 0 0,17 17 15,1-17-15,-18 17 0,17 0 0,1-17 16,-18 17-16,18 0 0,-1 1 16,1-1-16,-18 0 0,18 18 0,-1-18 15,1-17-15,-18 17 0,18 1 0,-18-19 16,17 1-16,-17-1 0,0 1 0,0 0 16,0-1-16,0-34 15,0-1 1,-17 0-16,-1 1 15,18-18-15,-18 17 0,18-17 0,-17 17 16,-1-17-16,18-1 0,-18 1 0,18 0 16,-17 0-16,17-1 0,0 1 0,0 0 15,0 17-15,0-17 0,0 0 0,0 17 0,0 0 0,17-17 16,-17 17-16,18 1 0,0-1 0,70-17 31,-71 88-15,-17-36-1,-52 54-15,34-53 16,-17-1-16,17 19 0,-17-19 0,-1 1 16,19-1-16,-18 1 0,17-18 15,0 18-15,1-18 0,-1 17 0,0-17 16,36 0 15</inkml:trace>
  <inkml:trace contextRef="#ctx0" brushRef="#br0" timeOffset="33887.55">15046 7743 0,'0'18'109,"0"-36"501,0 36-314</inkml:trace>
  <inkml:trace contextRef="#ctx0" brushRef="#br0" timeOffset="35286.51">14993 7849 0,'-18'0'31,"1"-17"-31,52-1 78,0-17-62,-35 52 93,-35 1-93,17-18 0,1 0-16,17 18 0,-18-18 0,0 17 15,1-17-15,-1 18 16,1-18-16,-1 18 15,36-18 95,-18 17 187,-18 1-282,0-18 126,54-18-79,16 1-46,-34-1-16,0 18 0,-106 53 63,-1 0-48,54-36 1,0 1-16,17 0 15,1-18-15,17 17 0,35-17 32,88-53-17,-52 18 1,-18 18-16,17-1 16,19-17-16,-54 17 15,18 0-15,17-17 0,-17 17 16,0-17-16,-18 17 15,-17 18-15,-71 18 47,18 0-31</inkml:trace>
  <inkml:trace contextRef="#ctx0" brushRef="#br0" timeOffset="38310.35">14411 9419 0,'18'0'1640,"-18"-17"-1640,35-1 16,-17 0 0,-18-17-16,17 17 15,-17 1-15,0-1 0,18 0 16,-18-17-16,0 18 15,0-1-15,0-17 0,0-1 16,-18 19 0,18-1-16,-17 18 15,17-18-15,0 54 32,141 546 108,-141-600-140,-18-35 16,18 18-16,-18-18 15,18 35-15,0-17 0,0 17 0,-17-34 16,17-1-16,0-18 16,0 53-16,0-17 0,17 0 15,1-18-15,-18 35 16,18 1-16,-1-1 16,1 18-16,0 0 15,-1 0-15,1 0 16,-18 18-16,17-1 0,-17 1 31,0 0-31,0-1 16,-35 19-16,18-19 0,-19 36 15,-17-18-15,36-17 16,-19 17-16,19-35 0,-18 18 0,17-18 0,0 0 16,71-88 62</inkml:trace>
  <inkml:trace contextRef="#ctx0" brushRef="#br0" timeOffset="41622.65">14658 10072 0,'0'17'172,"18"-17"-109,52 0-32,-35-17-15,1-36-1,-36 35-15,17-17 16,-17 0-1,0 17-15,-17 0 32,17 54-17,0-19 1,0 1-16,0 35 16,35 88-1,-17-106-15,-18 1 0,17-1 0,-17 0 0,35 36 16,-35-54-16,18 19 0,-18-1 15,0-17-15,0-1 16,18-34 0,-18-1-16,0-17 15,0 17-15,0-17 0,0-1 16,0-140 0,0 141-16,0-1 0,17-34 15,36-1 1,-35 71-1,35 18 1,-53 0 0,0 17-16,-35 0 0,-89 106 15,89-123 1,-89 52 0,107-122 46,34 52-62,-17-18 0,18 18 0</inkml:trace>
  <inkml:trace contextRef="#ctx0" brushRef="#br0" timeOffset="43858.86">14958 11254 0,'-18'0'0,"0"0"140,36 0 892,17-36-1001,1-34-15,-36 34-1,0 1-15,0 0 16,0 0-16,0-1 15,0 19-15,0-1 16,0 36 0,0 105 15,17-52-31,1 17 16,0-17-16,-18-36 0,17-18 15,1 54-15,0-36 16,-18-17-16,17 0 0,-17-1 15,0-34 1,-53-54 0,53 53-16,0-52 15,0 17-15,0 18 16,0-1-16,0-17 0,36 0 16,-36 36-16,17-1 0,18 1 15,-17 17-15,0-18 16,-1 18-16,-17 18 15,0-1-15,0 18 16,-17-17-16,-1 17 0,-17 18 16,-18-17-16,18-19 15,17 1-15,-17 17 0,17-35 16,0 18-16,1-18 0,52-53 62,-17 53-46,-18-18 0</inkml:trace>
  <inkml:trace contextRef="#ctx0" brushRef="#br0" timeOffset="45834.2">14817 12418 0,'17'-18'485,"54"-52"-454,-54 52-31,-17 0 0,0 1 15,0-1-15,0-35 16,0 35 0,18 107 31,17 52-32,-17-106-15,0 71 16,17 35-1,-17-106-15,-1 71 32,-17-229-17,-35-54 17,35 18-17,18 36 1,-1 105-16,54-35 15,-54 36-15,19-1 16,-19 18-16,1 35 16,-36 36-1,-70 17 1,-35-35 0,105-35-16,-35-1 15,35-17-15,36-17 31</inkml:trace>
  <inkml:trace contextRef="#ctx0" brushRef="#br0" timeOffset="49218.68">15293 13564 0,'0'-17'2281,"-18"17"-2187,1 0-63,-19 17 0,19-17-31,-1 18 16,-17 0-1,17-18-15,1 17 16,17 1-16,-18-18 0,18 17 16,-18 1-16,1 35 15,17-18-15,0-17 16,0 0-16,70 17 15,-35-35 17,54-35-17,-54 17 1,0-17-16,-35 17 16,35-17-16,-35 17 0,0 0 0,0 1 15,0-1-15,0 1 0,0-1 16,0 0-16,-17 1 0,-1 17 15,18-18-15,-17 18 0,17 35 32,35 18-1,0-35-31,0-18 0,-17 17 16,0-17-16,35 0 0,-36-17 15,1 17-15,35-18 0,-36 18 16,1-17-16,0-1 0,-1 0 15,1 1-15,0-1 0</inkml:trace>
  <inkml:trace contextRef="#ctx0" brushRef="#br0" timeOffset="51970.97">15293 14693 0,'-18'-17'46,"18"-1"1673,0 36-1563,0-1-140,0 1-16,0 52 16,18-34-16,-18 17 15,18-36 1,-18 54-16,17-54 16,1 54-1,-18-53 1,0-54 31,106-475 62,-106 528-93,0 1-16,0 0 0,0-1 0,-18 1 15,0 0-15,-17 35 0,0-36 16,17 18-16,1-17 0,-1-18 16,0 18-16,1-1 0,-1-17 0,18 18 15,-18-18-15,1 0 16,17-35-1,17 17 1</inkml:trace>
  <inkml:trace contextRef="#ctx0" brushRef="#br0" timeOffset="53748.21">15293 14640 0,'-35'0'31,"-1"18"1,19-36-1,-1 1-15,0 17-16,18-18 15,0 71 48,0 53-48,0-89-15,0 19 0,18 34 16,-18-35-16,18 1 0,-1 17 16,-17-36-16,18 19 0,-18-19 0,18 36 15,-18-35 1,17 17-16,-17-17 0,0-1 15,0-52 32,0-35-31,0 52-16,-17-53 16,-1 1-1,18 34-15,-18-52 16,18 71-16,0-1 0,-17-35 15,17 35-15,0 1 0,0-18 16,0 17-16,0 0 0,0 1 0,0-1 16,0 0-16,0 1 0,17-1 15,1 18-15,0-18 16,-1 1-16,1 17 0,0 0 16,-1-18-16,18 18 15,36-17 1,-53 17-1,17 17-15,0 18 16,-35 1 0,0-19-1,0 19-15,0-19 16,-17 1-16,-107 70 31,54-70-15,52-18-16,0 0 0,1 0 15</inkml:trace>
  <inkml:trace contextRef="#ctx0" brushRef="#br0" timeOffset="56520.82">15328 16087 0,'-17'0'31,"17"-18"110,0 0-95,17 18 533,1-17-439,-18-1 470,0 0-579,0 1-16,0-1 1,-18 1 15,-88 52-15,36 0 0,17-17-16,35-1 15,1 1-15,-1 0 0,0-1 16,1 1-16,-1 17 0,18 0 0,0-17 15,0 0-15,0-1 16,0 1-16,18-18 0,17 0 16,0 0-16,-17-18 15,35 1-15,0-1 16,-36 0-16,19 1 0,-19-1 0,1 1 16,0-19-16,-1 1 15,1 0-15,-18-1 16,0 19-1,0 34 17,0 1-17,0 0-15,0-1 0,0 1 16,17 0-16,1-18 0,0 17 16,17 1-16,-17-18 15,-1 0-15,1 0 0,0 0 0,-1-18 16,1 18-16,0 0 0,-1-17 0,1 17 15,-1-18-15,1 0 0,0 1 16,-1 17-16,1-18 0,-18 0 31,18 18-31,-18-17 0</inkml:trace>
  <inkml:trace contextRef="#ctx0" brushRef="#br0" timeOffset="59720.44">15399 17004 0,'-18'0'94,"18"-18"-16,-18 18-47,18 18 141,0-36 78,0 1 16,0-1 31,0 0-250,-17 18 46,-1-17 1,1 17-78,-1-18 15,53 142 63,18 34-79,-53-122-15,35 52 16,1 35 15,-36-123-15,0-17-1,-18-1-15,0-35 16,18 18-16,-17-53 16,-1 70-16,0-88 15,18-53 1,0 71 0,36 18-1,-19 52-15,19 0 16,-1 36-1,0 17 1,-35-17 0,0 0-16,0 52 15,-35 1 1,-18-18 0,-18-18-1,54-35-15,-36 17 16,35-17-16,-17-17 15,17-1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7-28T11:04:10.328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9507 2170 0,'-17'0'62,"17"17"-46,-18-17-16,0 18 0,18-1 16,-35 72 15,35-72-31,0 54 31,18-71-15,17-18-1,0-17-15,18-71 32,-53 88-32,0 1 15,0-1-15,0 1 0,0-36 16,0 70 15,18 89 0,0-71-15,52 54 15,-52-72-31,-1-17 0,1 18 0,17-18 16,-17 0-16,0 0 0,17-18 15,-18 1-15,19 17 0,-19-18 16,72-35 0,-89 35-16,17 18 15</inkml:trace>
  <inkml:trace contextRef="#ctx0" brushRef="#br0" timeOffset="2890.5">9631 3122 0,'-18'0'234,"18"18"-218,-17-18-16,17 17 31,0 1-15,0 0-16,0 35 15,0-36-15,0 1 16,0-1-16,0 36 15,17-53 1,1 18-16,-1-18 16,36-18-1,-35 1 1,0-19 0,-18 19-16,0-1 0,17-17 15,-17-53 1,0 70-16,0 0 0,0-17 15,-17 18-15,17-1 16,-18 0-16,18 36 31,0 0-31,0-1 0,53 124 32,-35-88-17,-1-35-15,-17 17 0,18-17 0,-1 35 16,-17-18-16,18-17 0,-18 17 15,0-18-15,0 1 0,0 0 0,18 17 16,-18-17-16,0-1 0,0 1 16,0 0-16,0-36 31,0 0-15,0 1-16,-18-36 15,0 0-15,18 35 0,0-35 16,0 18-16,0 17 0,0-35 15,0 18-15,18 18 0,0-1 16,-1-17-16,1 17 0,0 0 16,-1 18-16,1-17 0,0 17 0,17 0 15,-17 0 1,-18 17-16,0 1 0,0 0 0,0-1 16,-36 19-16,19-19 15,-1 1-15,0-1 0,-17 1 0,17 0 16,1-18-16,-19 17 0,19-17 0,-1 0 15,1 18-15,-19-18 0,19 0 0,-1 0 16,18-18 0,0 1-1,18-1 1</inkml:trace>
  <inkml:trace contextRef="#ctx0" brushRef="#br0" timeOffset="5781.88">9613 4339 0,'-17'0'765,"-1"18"-749,0-18-16,1 0 0,-1 0 16,18 17-16,-18-17 0,1 18 15,-1-18-15,0 18 16,1-1-16,-1 1 0,1 0 15,-1-1-15,18 1 0,0 0 16,0-1-16,0 1 0,0-1 0,0 1 16,0 0-16,0-1 0,0 1 15,18 0-15,-1-1 16,1-17-16,-1 0 0,1 0 16,0-17-16,-1 17 0,1 0 15,0-18-15,-1 0 0,1 1 0,0-1 16,-1 0-16,1 1 0,-1-1 15,1 1-15,-18-1 0,18 0 0,-18 1 16,0-1-16,0 0 0,0 1 0,0-1 16,0 0-16,-18 36 31,18 0-15,0-1-16,0 1 0,0 0 15,0-1-15,0 1 0,18 0 0,-1-1 16,1 1-16,0-1 0,-18 1 0,17-18 15,19 18-15,-19-18 0,1 0 0,-1 0 16,1 0-16,0 0 0,-1 0 0,1 0 16,0-18-16,-1 18 0,1-18 15,0 18-15,-1-17 0,1-1 0,0 18 16,-18-17-16,17 17 0,-17-18 0,0 0 16,18 18-16,-18-17 0</inkml:trace>
  <inkml:trace contextRef="#ctx0" brushRef="#br0" timeOffset="8219.6">9437 5715 0,'0'0'0,"-18"0"16,18-18-1,-17 18 1,-1 0 0,18 18 15,0 0-16,0-1 1,18 1-16,-1 0 0,-17-1 16,18-17-16,-1 18 15,1-18-15,0 0 0,-1 0 16,19-18-16,-19 18 0,1-17 16,0-1-16,-1 0 0,1 1 15,-18-1-15,17 0 0,-17 1 0,0-1 16,0 0-16,0 1 0,0-18 15,0 17-15,0 0 0,0-17 16,0 17-16,0 1 0,0 34 31,0 1-15,0 35-16,0 0 16,18 0-16,-18-18 15,18 0-15,-18 1 0,17 34 16,1-35-16,-18-17 0,18 17 0,-18-17 15,17 0-15,-17-1 0,0 18 0,18-17 16,0 0-16,-18-1 0,0 1 16,0-36 15,0-17-31,-18 0 16,0 0-16,1-18 15,17 35-15,-18-17 0,18 17 16,0-17-16,0-18 0,0 18 15,0-18-15,0 17 0,18 19 16,-18-1-16,35-17 0,-17 17 16,17 1-16,0 17 0,-17 0 15,-1 0-15,1 17 0,17 1 16,-35 0-16,0-1 0,0 1 16,0-1-16,0 1 0,-17 0 15,-36 17-15,35-17 0,-17-1 16,0-17-16,-36 18 15,36-18-15,17 18 0,-52-18 16,52 0-16,-17 0 0,35-18 16</inkml:trace>
  <inkml:trace contextRef="#ctx0" brushRef="#br0" timeOffset="11158.01">9560 6685 0,'0'-17'15,"-17"17"17,-1 0-1,-53 17 0,54 1-31,-71 88 31,70-53-31,18-36 0,0 1 16,0 35 0,18-36-1,35-17 1,-36 0-16,54-88 31,-54 53-15,-17 17-16,18 1 0,-18-54 31,0 53-31,0 36 31,18-18-31,17 88 31,0-70-31,-17 0 0,70-1 32,-70-17-32,123-53 31,-124 53-31,1-17 0,0-1 16,-1 18-16,1-18 15,0 1-15</inkml:trace>
  <inkml:trace contextRef="#ctx0" brushRef="#br0" timeOffset="14690.15">9243 7938 0,'0'17'94,"0"1"-94,0-1 16,17 19-1,-17-19-15,89 1 31,-72-18-15,1 0-16,52-53 31,-52 18-31,0-53 32,-18 35-32,0 35 0,0 0 15,-36-70 1,36 71-16,-17-1 15,17 0 1,0 36-16,35 88 31,-35-71-31,18 0 0,-1-17 16,-17 17-16,18 1 0,0-1 16,-1 53-16,1-53 0,-18-17 15,18 0-15,-1 52 16,-17-52-1,0-36 1,-53-141 31,53 124-47,-17-159 31,34 141-31,1 53 0,17-35 16,0 17-1,-17 18-15,0 0 0,-1 18 16,1-18-16,-18 17 0,0 19 16,0-19-16,-159 89 31,142-88-15,-19-18-16,19 0 0,-71 18 15,70-18-15,18-18 31</inkml:trace>
  <inkml:trace contextRef="#ctx0" brushRef="#br0" timeOffset="17315.57">9419 9084 0,'0'18'78,"0"-1"-62,0 1-16,18 17 31,-18-17-31,70 0 31,-52-18-15,35-53-1,-35 53 1,-18-89 0,0 72-1,0-1-15,0 0 0,0 1 16,-18 17-16,18-18 0,0 36 15,0-1 1,0 1-16,0 35 16,0-35-16,0 17 0,18 0 0,-18 1 15,17-1-15,1 0 0,-18 0 0,17 1 16,1 17-16,-18-18 0,18 0 16,-1 18-16,-17-18 0,18 1 0,-18-19 15,0 1-15,0 17 0,0-17 16,0-71 15,0 18-31,-18-18 16,18 0-16,-17 17 15,17-34-15,0-71 16,0 123 0,0 1-16,0-1 0,17 0 0,1 1 15,0 17-15,-1 0 0,-17 17 16,18-17-16,17 18 0,-17 0 15,-1-1-15,1 1 0,-18-1 0,18 19 16,-18-19-16,0 1 16,-18 0-16,0-1 0,1-17 15,-1 18-15,1-18 0,-1 0 0,0 0 16,-17 0-16,0-18 0,17 18 0,0-17 16,1 17-16,-1-18 0,1 0 15,17 1-15,0-1 0,0 0 16,17 1-16,1 17 0,-18-18 15</inkml:trace>
  <inkml:trace contextRef="#ctx0" brushRef="#br0" timeOffset="19753.75">9243 10513 0,'-18'0'62,"1"0"-46,-1 0-1,0 17-15,1-17 0,-19 18 16,19 0-16,-1-1 0,-17 1 16,17 17-16,-17 1 15,17-1-15,18-18 0,-17 19 16,17-19-16,0 1 16,17 0-16,1-18 15,-1 0-15,19 0 16,-36-18-16,17 18 0,1-18 15,17 1-15,-17-1 0,0 0 0,-1 1 16,1-1-16,0 1 0,-18-1 0,17 0 16,-17-17-16,18 0 0,-18 17 15,0 0-15,0 1 0,0-1 0,0 1 16,0 34 0,0 1-1,0-1-15,-18 36 16,18-35-16,0 0 0,0-1 0,18 19 15,-1-19-15,1 1 0,0-1 0,-1 1 16,1-18-16,17 18 0,-17-18 16,35 17-16,-36-17 0,19 0 0,17 0 15,-18 0-15,-17-17 0</inkml:trace>
  <inkml:trace contextRef="#ctx0" brushRef="#br0" timeOffset="23972.6">8872 11712 0,'0'18'0,"18"-18"0,0 18 31,-1-18-31,1 17 16,0-17-16,-1 0 0,1 18 15,-1-18-15,1 0 0,17 0 16,1 0-16,-19 0 0,36-18 16,-35 1-16,0 17 0,34-36 15,-34 19-15,35-19 16,-35 36-16,-1-17 0,-17-1 15,18-17-15,-18 17 0,0 0 0,0 1 16,0-1-16,0 1 0,0-1 16,-18 0-16,18 1 0,-17 17 15,17-18-15,0 36 32,0-1-32,0 36 15,35 0-15,-35-18 0,18 1 0,-1-1 16,1 36-16,-1-36 15,1 0-15,-18 18 0,35 0 16,-35-18-16,18 0 0,-18-17 0,18 0 16,-18 17-16,0-17 0,17-18 15,-17 17-15,0-34 16,0-1 0,-35 0-16,35-17 0,-18 17 15,18-17-15,-17 0 0,17-36 16,0 36-16,0 0 0,0-18 15,0-18-15,17 36 0,-17 0 0,18-1 16,0 1-16,17 0 16,0 17-16,-17 1 0,-1 17 0,1 0 15,0 0-15,-1 0 0,1 0 0,0 17 16,-18 1-16,0 0 0,0 17 16,0-18-16,-18 1 0,0 0 15,1-1-15,-36 1 0,18 0 16,-1-1-16,19-17 0,-19 18 0,1-18 15,-18 18-15,36-18 0,-1 0 16,0 0-16,1 0 0</inkml:trace>
  <inkml:trace contextRef="#ctx0" brushRef="#br0" timeOffset="28191">9648 12647 0,'-17'-18'31,"-1"18"-15,-52-17 15,52 34-31,-105 125 32,105-107-32,0 0 15,1 18-15,-1-18 0,18 36 16,0-36-16,0-17 15,0-1-15,18 1 0,35 0 16,-36-18 0,89-71-1,-88 54 1,17-107 0,-35 106-1,0-17-15,0 17 0,0 1 31,0 34-31,0 89 32,0-70-32,53 87 31,-36-105-31,1-18 0,0 0 16,-1 0-16,1 0 0,17 0 0,-17 0 15,17 0-15,-17-18 0,17 18 0,0-18 16,18 1-16,-35 17 0,0-18 15</inkml:trace>
  <inkml:trace contextRef="#ctx0" brushRef="#br0" timeOffset="31113.19">9225 13935 0,'0'-18'31,"-17"18"-15,-36 0 15,17 0-31,-87 88 31,105-70-31,1 0 0,-1-1 0,0 1 16,1-1-16,17 54 16,0-53-1,0-1-15,70-17 16,-52 0-16,-1 0 0,19-17 16,-19-1-16,1 18 0,17-18 0,-17 1 15,0-1-15,-1 0 0,1 1 16,0-1-16,17-17 0,-18 17 15,-17-17-15,0 17 16,0-17 0,0 53-1,0-1-15,-17 72 32,17-54-32,53 71 31,-36-89-31,1 1 0,0-18 15,70 0 1,-35 0-16,-36-18 0,19 18 16,34-35-16</inkml:trace>
  <inkml:trace contextRef="#ctx0" brushRef="#br0" timeOffset="34254.5">8978 15099 0,'-17'0'16,"17"-18"-1,0 36 16,0 0-15,0-1 0,0 18-1,0-17-15,17-18 0,1 18 0,-1-1 16,1 1 0,0-18-16,17 0 15,0-18-15,-17 18 16,0-17-16,35-36 15,-36 35-15,1-17 16,17 0-16,-35 17 0,18 0 16,-18-17-16,17 17 0,-17 1 0,0-19 15,0 1-15,0 18 0,0-1 16,0 0-16,0 54 31,0-1-15,0 0-16,0 36 0,0-36 15,0 0-15,0 1 0,0 52 16,0-53-16,0 0 0,0 18 0,0-18 16,0 18-16,0 0 15,0-35-15,0 0 0,18 17 16,-18-17-16,0-36 31,0 0-31,0 1 16,0-1-16,-18-53 15,18 36-15,0-18 16,0 18-16,0 0 0,0-1 16,36-34-16,-36 52 0,17-17 0,1 17 15,0-17-15,-1 17 0,1 18 0,-18-17 16,17 17-16,1 0 0,0 0 16,-18 17-1,0 1-15,-18 0 16,-17 17-16,17-35 0,-17 18 15,17-18-15,1 17 0,-19-17 0,19 0 0,-19 18 16,19-18-16,-36 0 16,35 0-16,1 0 0,-1 0 0,0 0 15,18-18-15,18 18 16</inkml:trace>
  <inkml:trace contextRef="#ctx0" brushRef="#br0" timeOffset="38396.68">9119 16175 0,'-17'0'16,"17"17"15,0 1-15,0 0-16,0-1 15,0 19 1,0-1-16,17-17 16,1-1-16,0 1 0,-1-18 15,1 18-15,17-18 16,-17 0-16,-1 0 0,1-18 16,0 0-16,-1 1 0,1-1 15,0-17-15,-1 17 0,-17 0 16,18 1-16,-18-1 0,0 0 0,0 1 0,0-1 15,0 1-15,0-19 16,-18 19-16,18-1 16,0 36-1,0 17-15,0 0 16,18 53 0,-18-17-16,18-36 0,-18 1 0,17 52 15,1-18-15,-1-17 16,-17-18-16,18-17 15,-18 35-15,0-35 16,0-1-16,0-34 16,-18-36-1,1 0-15,17 0 16,0-18-16,0 36 0,0 0 16,0 0-16,35-36 15,-35 36-15,18 17 0,-1 0 0,1 1 16,0-1-16,-1 18 0,1-18 0,0 18 15,-1 0-15,-17 36 16,0-19-16,-35 19 16,17-19-16,1 1 0,-19 0 15,19-1-15,-19 1 0,1 0 0,0-1 0,0-17 16,-1 18-16,1-18 0,0 17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1T08:41:55.5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11007 2434 0,'-36'0'16,"19"0"-16,-1 0 0,0-17 15,1 17 1,17 17 0,0 1-1,0 17-15,0 0 16,0-17-16,17 0 0,1-1 0,0-17 15,-1 0-15,1 18 0,0-18 16,-1 0-16,1-18 0,0 18 16,-1 0-16,1-17 15,17-19-15,0 1 16,-17 17-16,-18 1 0,35-36 16,-35 35-16,0-17 0,18-18 15,-18 35-15,0 1 0,0-1 16,0-17-16,0 17 0,-18 1 15,18 34 17,0 18-32,0-17 0,0 17 15,0 1-15,0-19 0,18 36 16,-18-35-16,18 17 16,-18 18-16,0-18 0,17-17 15,1 35 1,-18-18-16,18-17 0,-18-1 0,0 1 15,0 0-15,17-18 0,-17 17 0,0-34 32,0-19-17,0 19-15,0-1 16,0 1-16,0-36 16,0 35-16,0-17 0,0-36 0,0 54 0,0-19 0,0 1 15,0 0-15,0 17 0,0-17 0,0-1 16,0 19-16,0-1 15,18 18-15,-1-17 16,19-1-16,-19 18 16,1 0-16,0 0 15,-18 18-15,0-1 16,0 1-16,0-1 16,0 1-16,-18 0 15,0-18-15,-35 35 16,1 0-16,34-35 0,0 18 0,1-18 15,-1 0-15,0 0 0,1 0 16,17-18 15</inkml:trace>
  <inkml:trace contextRef="#ctx0" brushRef="#br0" timeOffset="1498.29">11571 3369 0,'0'0'0,"0"18"359,0-1-46</inkml:trace>
  <inkml:trace contextRef="#ctx0" brushRef="#br0" timeOffset="3299.28">11130 3457 0,'18'0'46,"35"0"-30,-18 0 0,-17 0-16,-1-17 0,36-1 15,-35 0-15,-1 1 0,19-1 16,-36 0-16,17 1 0,1-19 16,-18 1-16,0 18 15,0-1-15,0 0 0,0 1 16,0 34 15,0 1-31,0 35 16,0 0-16,0-18 15,0 36-15,0-36 16,0 53-16,18-53 0,-18 36 16,17-36-16,-17 0 0,0 36 15,0-18-15,0-35 0,0-1 0,0 1 16,0-1-16,0-52 31,0-88-15,0 87-16,36-69 15,-36 69-15,52-87 16,19 17 0,-53 71-1,17 17-15,-17 18 0,17-18 0,0 18 16,-52 53-1,-1-35 1,-53 35-16,-35 17 31,71-70-31,-106 36 16,141-54 31,18 0-32</inkml:trace>
  <inkml:trace contextRef="#ctx0" brushRef="#br0" timeOffset="5186.95">11342 4692 0,'17'0'125,"-17"18"422,0-1-531,18 1-1,0-18 1,52-53 15,-52 35-31,0-35 16,-1 36 0,-17-19-16,0 19 15,0-71 1,0 70-1,-17 53 17,-1 71-17,0 159 1,18-230 0,0 53-16,18 18 15,-18-88 1,0-1-16,0 36 15,0-35 1,0-71 15,0-18-15,0 36 0,0-53-16,0-71 31,0 124-31,0-53 15,0 70-15,70-105 16,-52 123 0,70-36 15,-70 54-15,-18 0-1,-53 34 1,-18-34-1,54 0 1,-1-18-16,-17 0 16,0 0-1,35-18 1,0 36 62</inkml:trace>
  <inkml:trace contextRef="#ctx0" brushRef="#br0" timeOffset="7859.45">11201 5750 0,'0'0'0,"-18"0"16,18-17-1,18-1 48,-18 36 374,0-1-390,-18-17-31,18 18 1234,35 35-1219,-17-36-15,17-17-1,-17-17 1,0-1-1,-1 1-15,-17-1 32,0 0-32,18 1 0,-18-1 15,0 0-15,0 1 16,0-1-16,0 0 0,0 1 16,0 34 15,-18 36-16,18 0-15,0-17 0,0 16 16,0-16-16,0-1 0,0 36 16,0-19-1,0-16-15,0 34 0,0-17 0,0-35 16,0 17-16,0-17 0,0-1 16,0 1-16,0-36 31,0 1-16,0-18-15,0 17 0,0-35 16,0-18-16,0 54 16,0-19-16,0-34 0,0 35 15,0-1-15,0-17 0,18 1 16,-1 34-16,-17 0 0,18-17 16,17 0-16,-17 17 0,17 0 15,1 1 1,-19 17-16,1-18 0,-1 18 15,1 0-15,0 18 0,-18-1 16,0 1 0,-36 17-16,19-35 15,-18 36-15,-1-19 0,-17 19 0,36-36 16,-1 0-16,-35 17 0,36-17 16,-1 0-16</inkml:trace>
  <inkml:trace contextRef="#ctx0" brushRef="#br0" timeOffset="10749.18">11307 7056 0,'-18'0'1141,"0"0"-1110,-17 0-16,17 0 1,18 17-16,-17-17 16,-1 18-16,0-18 0,1 17 15,-1 1 1,0 0-16,18 17 16,0 0-1,0 1 1,0-19-16,0 1 0,18-18 15,35-18 1,-35 1-16,-1 17 31,19-36-31,-19 19 16,1-1-16,0 0 0,-1 1 16,-17-1-16,0 0 0,0 1 15,0-1-15,0 1 16,0-1-16,0 36 15,0-1 1,0 1-16,0-1 16,18 19-1,-1-36-15,-17 17 0,18-17 16,-18 18-16,35-18 16,-17 0-16,0 0 0,17-18 15,-17 1 1,17-1-16,0 18 15,-17-18-15,-1 18 16,-17-17 47</inkml:trace>
  <inkml:trace contextRef="#ctx0" brushRef="#br0" timeOffset="14485.06">11483 7779 0,'0'0'0,"0"-18"0,0 0 62,18 18 1329,-18 18-360,-18-18-1031,0 0 63,18-18-48,0 36 63,0 0-62,53-36 15,-18 0-15,-17-17 0,-18 18-16,0-19 15,0 19-15,0-1 16,0 0-16,0 1 31,0 70-15,0 17-16,0-17 15,0-18-15,0 36 16,0-36-16,0 1 0,0 16 16,0 19-1,18-18-15,-18-35 16,0-1-16,0 18 0,0-17 15,0-53 17,17-53-17,-17 17-15,0 1 16,18-1 0,0 18-16,-18 18 0,0-1 0,17 19 15,1-1-15,0-17 16,-1 17-16,-17 1 0,18 17 0,0 0 15,-1-18-15,1 18 0,-1 0 16,1 18-16,-18-1 16,0 1-16,-18 0 0,1-1 15,-36 18-15,18-17 0,17 0 0,-17-1 16,17-17-16,-35 18 16,0 0-16,36-18 0,-1 0 15,0 0 1,1 0-16,17-18 0,0 0 31,0 1-15,17-1 15</inkml:trace>
  <inkml:trace contextRef="#ctx0" brushRef="#br0" timeOffset="16788.39">11289 8978 0,'0'-17'672,"-18"17"-641,18 52 47,0 19-62,18-53-16,0-1 15,-1-17-15,1 18 0,17-18 16,-17-18-16,-1 18 0,1-17 16,17-19-16,-17 19 15,0-19-15,-18 1 16,0 0-16,0 0 15,0-1 1,0 19-16,-18-1 0,18 36 31,-18 70-15,18-18 0,0-17-1,0 18-15,0-53 16,0 52-16,0-35 0,0 18 15,0-17-15,-17 17 0,17-36 16,0 18-16,0-17 0,0 0 16,0-89 15,35-52-15,-17 35-1,-18 52-15,35-34 16,-18-1-16,-17 53 0,18-17 0,0-18 15,-18 36-15,0-1 0,17 0 16,-17 1-16,0-1 16,18 18-16,0 0 15,-1 18 1,1-1-16,0 1 16,-1-18-1,-17 35-15,0-17 16,-70 35-1,52-36-15,-53 19 16,-52-19 0,88 1-1,35-36 17,35 1-17,-17 17 1,-18 17-1</inkml:trace>
  <inkml:trace contextRef="#ctx0" brushRef="#br0" timeOffset="19777.93">11095 10442 0,'0'18'1703,"35"0"-1672,0-36 0,-17 18-31,17-35 16,1-18-1,-36 35-15,0 0 16,0-17 15,0 53 1,0 35-17,0-18-15,0 36 16,0-36-16,-18 71 15,18 70 1,0-158-16,0 70 16,0-71-16,0 36 15,0-35-15,0 0 16,0-36 0,0-53-1,0 54-15,0-1 16,0-17-16,0 0 15,18-142 1,-18 124-16,17-52 16,-17 69-16,18-34 15,-18 52-15,35-17 16,-35 17-16,35 18 16,18 18-1,-53-1-15,0 19 16,0-19-16,0 36 31,-17-35-31,-36 17 16,35-17-16,-35-1 15,0-17 1,36 0-16,-1-17 16,18-1 15</inkml:trace>
  <inkml:trace contextRef="#ctx0" brushRef="#br0" timeOffset="21764.93">11395 11642 0,'0'-18'31,"0"0"0,17 1 47,-34 17-47,17-18-31,-18 18 16,18-18 0,-35 18-1,35-17-15,-18-1 16,1 18 0,17 18 171,17-18 94,-17 17 266,0 1-531,0 53-1,-17-18-15,17 0 32,0-18-32,0-18 0,0 36 15,0-17-15,0-19 16,0 1-16,0 0 0,0-1 0,0 1 16,17-53 15,1-54-16,-1 36 1,-17 18-16,18-35 0,-18 17 16,18 0-16,17-18 15,-17 54 1,-1-1-16,19 0 0,-1 1 16,-18 17-16,1 0 15,0 0-15,-18 17 0,17-17 0,-17 18 16,0 0-16,-35-1 15,17-17-15,-34 18 16,-1-1-16,0 1 31,17-18-31,19 0 0,-18 0 0,17 0 0,0 0 16,18-18 15,18 18-15,0 0-16,-1-17 0</inkml:trace>
  <inkml:trace contextRef="#ctx0" brushRef="#br0" timeOffset="24397.6">11060 12965 0,'-18'0'16,"18"-18"281,0 36 172,18-18-454,-1 0-15,1 0 16,-1 0 0,1-18-16,0 18 15,-1-18-15,1 1 0,0-1 16,-1-35-1,-17 35 1,18 1 0,-18-1-16,0 1 15,0-1-15,0 0 0,0 1 16,0 52 15,18 71-15,-18-18-1,17-35-15,1 17 16,-18-17-16,0-17 0,18-19 16,-18 19-16,0-19 0,0 36 15,0-35-15,0-1 0,0 1 16,0-36 0,0 1-16,-18-1 15,18 0 1,0 1-16,0-1 0,-18-35 15,18 36-15,0-19 0,0-34 16,0-1-16,18 18 16,0-17-16,17 34 15,0 1-15,0 18 16,-17 17-16,0-18 0,17 18 16,-17 18-16,-1-1 0,-17 1 15,0-1-15,-17 1 0,-19 0 16,1 17-16,-18-17 15,18-18-15,17 17 0,-17-17 16,0 0-16,17 0 16,0 0-16,1 0 0,17-17 47,17 17-47,1 0 15,0 0 1</inkml:trace>
  <inkml:trace contextRef="#ctx0" brushRef="#br0" timeOffset="27723.89">11165 14076 0,'-17'0'0,"-1"0"47,18 17-32,0 1 1,18-18-16,-1 0 16,19 0-1,-19-18-15,19-17 16,-1-18-1,-35 36-15,18-36 16,-18-18 0,0 54-1,0 34 17,0 1-32,17 52 15,-17-52-15,35 105 16,-17 36-1,0-123-15,-18-1 0,35 53 16,-17 0 0,-18-53-1,-18-35 1,-17-35 0,35 0-16,-36-36 15,36-123 1,0 141-16,18-35 15,0 71-15,17-36 32,-35 35-32,53 18 15,0 0 1,-36 0-16,-17 18 16,-35 52-1,18-52-15,-72 17 16,54-17-16,-35-1 15,52-17-15,-17 18 16,17-18-16,36-18 31,-1 18-31</inkml:trace>
  <inkml:trace contextRef="#ctx0" brushRef="#br0" timeOffset="30164.09">11130 15222 0,'0'18'93,"-18"-18"79,-17-35-156,35 17-1,-17 18 1,17-18-16,0 36 1297,0 35-1281,35-18 15,-18-35-31,19 0 15,-19-17-15,19-1 0,-19 0 16,-17 1-16,36-19 16,-19-16-16,1 16 15,-18-17-15,18 36 0,-18-1 16,0-17-16,0-1 16,0 19-16,-18 34 31,18 36-31,-18 0 15,18 18 1,-17-1-16,17-34 0,0-1 16,0 36-16,0-36 0,0 18 15,0 0-15,-18-18 16,18 0-16,0-17 16,-18-18-16,18-18 0,-17 1 15,17-19-15,0 1 16,0 0-16,0-53 15,17 17 1,1 0-16,0 19 16,17-1-16,-17 35 15,-1-17-15,1 35 16,-1 17-16,-17 1 16,0 0-1,-17 17-15,-18-17 16,-1-1-1,19-17-15,-54 18 16,36-18 0,17 0-16,0-18 15,18 1 1,0-1 0,0 0-1,18 18-15,0 0 16,-1 0-1,-17 18-15</inkml:trace>
  <inkml:trace contextRef="#ctx0" brushRef="#br0" timeOffset="33517.01">11271 16245 0,'0'18'93,"0"0"2017,18-1-2079,17 1 0,-35 0-15,18-18-16,-1 0 31,-17-18 0,0 0-31,18 18 0,-18-17 16,0-1-16,0 0 0,18 1 16,-18-1-16,0 0 15,0 1-15,0 34 32,0 72-17,0-54 1,0 0-16,-18 18 15,18-35 1,0 17-16,0 0 0,0 18 16,0 0-16,0-18 15,0 1-15,0-19 16,0 1-16,0-36 16,0 1-1,0-1-15,18-17 16,-18 17-16,0 1 0,0-19 0,17-17 15,1 0-15,17 1 16,-17-1-16,-18 35 16,18 18-16,-1-35 0,1 17 15,-1 18-15,1 0 16,0 0-16,-1 0 16,-17 18 15,-17-1-16,-71 1 1,70-18-16,-17-18 16,-1 18-16,19-17 15,-1 17-15,0-18 16,18 0 0,18 1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3T10:12:42.0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12929 2381 0,'0'-17'110,"0"-1"-32,0 0 0,-17 18-15,17-17-17,0-1-30,-18 0 47,18 1-17,0 34-14,0 1-17,-18 35 1,18-35 0,0-1-16,0 1 15,0 0-15,18-18 16,0 17-16,-1-17 15,1 0-15,0 0 16,-1-17-16,1 17 0,0-18 16,-1 0-16,1 18 0,-1-17 15,1-19-15,0 36 0,-1-17 16,-17-1-16,18 0 0,-18 1 0,0-1 16,18-17-16,-18 17 15,0 1-15,0 87 78,0 54-62,0-71 0,0-36-16,0 18 0,17 1 0,1 17 15,-18-18-15,18 0 16,-18-17-16,17 17 0,-17 0 0,0-17 0,18 17 15,-18-17-15,0 0 0,0 17 0,17-17 16,-17 17-16,0 0 31,0-17-31,0-1 16,0-34 15,0-1-15,0-17-16,0 17 15,0-17-15,0 17 0,0-35 16,-17 36-16,17-36 16,0 17-16,-18-16 0,18 16 15,0-17-15,0 36 0,0-36 16,0 35-16,0 1 0,0-19 16,0 19-16,0-1 0,0 0 15,18-17-15,-1 35 16,1-18-16,0 18 15,-1 0-15,1 0 0,0 18 16,-18 0-16,17-18 16,-17 35-16,0 0 15,-53 36 1,-17-36 0,52-17-16,-52-1 15,52-17-15,-35 18 0,35-18 16,1 0-16,-1 18 0,1-18 0,-1 0 15,18-18 17,18 18-17</inkml:trace>
  <inkml:trace contextRef="#ctx0" brushRef="#br0" timeOffset="1274.8">12788 3704 0,'0'0'0,"0"-17"15,0-1 1,0 0 15,18 18-15,-18-17-16,0 34 94,0 1-79,0 0-15,0-1 16,0 1-16,17-18 0,-17 17 15,36 19 1,-19-19 0,1-17-16,-18 18 0,18-18 0,35-18 15,-36 1 1,1-1-16,0 18 16,-1-18-16,18 1 0,-17-1 0,-18 1 15,18-1-15,-1-35 16,-17 18-1,0 17-15,0-17 0,0 17 16,0-17-16,-17 17 16,17 1-16,-18 17 15,18 35 17,0 18-17,0-18-15,0-17 0,0-1 16,18 1-16,-18 17 0,17-17 0,-17 17 0,0-17 15,18 17-15,-18 0 0,18-17 0,-18 17 16,0 1-16,17-1 0,-17-18 16,18 19-16,-18-1 0,0-17 0,18-1 15,-18 1-15,0 0 0,0-1 0,17 1 16,-17 0 0,0-36-1,0 0-15,0 1 16,-35-89-1,35 88-15,0-17 16,0 0-16,-18 17 0,18-17 0,0-1 0,0 1 16,0 17-16,0-17 0,0 18 0,0-19 15,0 19-15,0-1 0,0 0 0,0 1 16,18-1-16,0 0 16,-1 1-16,36 17 31,-35 35-16,-18-17 1,0-1 0,0 1-16,0 0 0,-18-1 0,0-17 15,1 18-15,-1-18 0,18 18 0,-17-18 16,-1 0-16,-17 17 16,17-17-16,0 0 15,1 0 48,-1 0-48</inkml:trace>
  <inkml:trace contextRef="#ctx0" brushRef="#br0" timeOffset="4910.22">12876 4586 0,'0'-18'16,"0"1"-1,0 34 79,0 19-78,0-19-16,0 1 15,0 0-15,0-1 16,18-17-16,0 0 15,-1 18 1,1-36-16,0 18 16,-1-17-16,1-19 15,0 19-15,-18-1 16,0 0-16,17 1 0,-17-1 16,0-17-16,0 17 15,0-17-15,0 17 16,0 1-16,0-1 15,0 36 17,0 17-17,0-17-15,0 17 0,0-17 16,0 17-16,0 18 0,0 0 16,18-18-16,-18-17 0,17 17 15,-17-18-15,18 19 0,-18-19 0,18 19 16,-18-19-16,0 19 0,17-19 0,-17 19 15,18-19-15,-18 1 16,0-1-16,0-34 47,0-18-47,0 17 16,0 0-16,0-35 0,0-17 31,0 17-31,0 18 0,0-36 0,0 0 15,0 36-15,0-18 16,0 18-16,18 0 0,-18 17 16,17 0-16,1 1 0,0-1 15,-1 18-15,1 0 0,-18-17 16,17 17-16,1 0 16,0 0-16,-18 17 0,0 18 15,-18 1 1,-52 17-1,52-18-15,-17-17 0,-1-1 16,-17 18-16,18-17 0,0 0 16,17-18-16,-17 17 0,0 1 0,17-18 15,0 0-15,18 18 0,-17-18 16,34 0 0</inkml:trace>
  <inkml:trace contextRef="#ctx0" brushRef="#br0" timeOffset="7281.4">12929 5539 0,'18'0'484,"-18"-18"-468,18 18 0,-18 18 140,-18-18-141,0 0 32,1-18-31,-1 18 15,18 18 32,18 17-48,-18-17-15,17-18 16,-17 17-16,18 1 16,0-18-16,-1 17 15,1-17-15,0 0 16,-1 0-16,1-17 0,-1 17 15,1-18-15,-18 1 16,18-1-16,-1 0 0,1-17 16,-18 17-1,0-17-15,0 17 16,0 1-16,0-1 31,0 36-15,0 35-1,0 0 1,0-18-16,0 35 0,18-34 16,-18 17-16,0-18 0,17 0 0,1 53 15,0-52-15,-1 17 0,-17-18 16,18 35-16,-1-52 16,1 35-16,-18-35 0,0 17 15,18-35-15,-18 18 0,0-36 47,0-53-31,0 36-16,-18-18 15,18 18-15,0 0 0,0-1 16,0-17-16,0 18 0,0-18 16,0 18-16,0 17 0,0 1 15,18-36-15,-1 35 0,19 0 16,-19 1-16,19-18 15,-19 35-15,1-18 0,17 18 0,-17-18 16,-1 18-16,1 0 0,0-17 16,-1 17-16,1 17 0,-18 1 15,0 0-15,0-1 16,-18-17-16,1 35 16,-1-35-16,0 18 0,-17 0 15,0-1-15,17-17 0,1 18 16,-1-18-16,0 18 0,1-18 0,-1 0 15,0 0-15,1 0 0,17 17 16,-18-17-16,18-17 31</inkml:trace>
  <inkml:trace contextRef="#ctx0" brushRef="#br0" timeOffset="14644.27">2170 6650 0,'-18'-18'0,"0"18"16,1-17-1,17-1 1,-18 18 15,0 0 1,1 0-17,-1 18 1,0-18-1,18 17 17,18-17-17,0 0 1,-18 18-16,35-18 0,-17 18 0,35-18 16,-36 0-16,18 0 15,1 0-15,-1 0 0,0 17 0,1-17 0,17 0 16,-18 0-16,71 0 0,-53 0 15,35 18-15,-35-18 0,53 17 16,-54-17-16,-16 0 0,17 18 16,0-18-16,-1 18 0,1-18 0,0 17 15,0-17-15,0 18 0,71 0 16,-72-1-16,72 1 0,-71-18 16,0 18-16,17-18 0,-17 17 15,18-17-15,-1 18 0,-17-18 0,18 0 0,-18 17 0,17-17 16,54 18-16,-71-18 15,53 18-15,-54-1 0,-16-17 16,70 18-16,-71-18 0,71 18 16,-71-18-16,18 17 0,35 1 15,-53-18-15,18 0 0,18 18 16,-18-1-16,-18-17 0,0 18 16,1-18-16,-1 0 0,35 17 15,-17-17-15,-17 0 0,-1 0 0,71 0 16,-71 0-16,18 18 0,-18-18 15,0 0-15,54 0 0,-54 0 16,0 0-16,0 0 0,1 18 0,17-18 16,-18 0-16,36 17 15,-54-17-15,54 0 0,-36 0 16,36 18-16,-54-18 16,54 0-16,-36 0 0,36 18 15,-36-18-15,0 0 0,0 0 16,-17 0-16,17 0 0,1 17 0,17-17 15,-36 0-15,36 18 16,-18-18-16,-17 0 0,35 18 16,-18-18-16,-17 0 0,17 0 15,-17 17-15,17-17 0,-17 0 0,-1 0 16,19 0-16,-19 0 0,1 0 0,-1 0 16,1 0-16,0 0 0,-1 0 0,1 0 15,0 0-15,-1 0 0,1 0 16,-36 0 46,18-17-62,-17 17 0</inkml:trace>
  <inkml:trace contextRef="#ctx0" brushRef="#br0" timeOffset="16589.56">4463 6473 0,'53'0'15,"70"0"-15,-299 0 0,475 0 16,-228 0-16,0 0 0,-1 0 0,-17 0 16,18 0-16,-1 0 0,-17 0 15,0 18-15,18-18 0,-18 0 0,-1 0 16,1 18-16,0-18 0,0 0 0,0 17 16,0-17-16,0 0 0,0 18 0,0-18 15,0 18-15,0-18 0,-1 0 0,1 17 16,0-17-16,0 18 0,0-18 0,-18 0 15,18 0-15,0 18 0,-17-18 0,-1 0 16,0 0-16,0 17 0,1-17 0,-1 0 16,-17 0-16,17 0 0,-17 0 0,17 18 15,-18-18-15,1 0 0,17 0 0,1 0 16,-19 0-16,19 0 0,-1 0 0,0 0 16,0 0-16,1 0 0,-1-18 0,18 18 15,-18 0-15,0 0 0,1 0 16,-1 0-16,0 0 0,0 18 0,1-18 15,-19 0-15,19 0 0,-19 18 0,19-18 16,-19 0-16,1 0 0,17 17 0,0-17 16,-17 0-16,17 0 0,1 18 0,-1-18 15,0 17-15,0-17 0,1 0 0,-1 18 16,18-18-16,-18 0 0,1 18 0,-1-18 16,0 0-16,0 17 0,1-17 15,-1 0-15,0 0 0,0 18 0,-17-18 0,17 0 16,-17 0-16,17 18 0,1-18 0,-19 0 15,18 0-15,1 17 0,-19-17 16,19 0-16,-19 18 0,19-18 0,-1 0 16,0 0-16,-17 18 0,17-18 0,0 0 15,1 0-15,-1 17 0,0-17 0,-17 0 16,17 0-16,-17 0 0,17 0 0,-17 18 16,-1-18-16,19 0 0,-19 0 0,1 0 15,-1 0-15,1 0 0,0 0 16,17 0-16,-17 0 15,-1 0-15,1 0 16,0 0-16,-18-18 0,17 18 31,19 0-31,34-17 32,1 17-17,-36 0-15,-17 0 0,52 0 16,-52 0-16,17 0 15,-17 0-15,70-18 16,-53 18-16,0 0 0,1 0 0,52 0 16,-53 0-1,0 0-15,-17 0 0,17-18 0,54 18 16,-72 0-16,1 0 16,-1-17-16,1 17 0,0 0 0,-1 0 0,1 0 31,35-18-16,-35 18 1,52 0 0,-35 0-16,-17 0 15,0 0-15,-1 0 0,19 0 0,-19 0 16,1 0-16,17 18 0,-17-18 0,17 0 16,0 0-16,1 0 0,-1 0 15,71 17-15,-71-17 16,0 18-16,1-18 0,16 0 0,-16 0 0,17 18 15,-18-18-15,18 0 0,-18 17 16,0-17-16,124 18 16,-106-18-16,-18 0 0,71 17 15,-71-17-15,1 0 16,-1 0-16,0 0 0,1 0 0,-1 0 16,-17 0-16,17 0 0,0 0 0,53 18 15,-52-18-15,-19 0 16,18 0-16,-17 18 0,17-18 0,-17 0 15,17 0-15,-17 0 0,0 0 0,-1 0 16,18 0-16,-17 0 0,0 0 0,-1 17 16,1-17-16,17 0 0,-17 0 0,0 0 15,17 0-15,-18 0 0,19 18 16,-19-18-16,1 0 0,17 0 0,-17 0 16,0 18-16,17-18 0,-17 0 0,34 0 15,-16 0-15,-19 0 0,19 0 16,-1 17-16,-17-17 0,17 0 0,0 0 15,-17 0-15,17 0 0,0 0 0,-17 0 16,0 0-16,17 0 0,-17 0 0,-1 0 16,18 0-16,-17 0 0,0 0 0,-1 0 15,1-17-15,0 17 0,17 0 0,-17 0 16,-1 0-16,1 0 0,-1-18 0,1 18 16,0 0-16,-1 0 0,1 0 0,0 0 15,-1 0-15,1-18 0,0 18 0,-1 0 16,1 0-16,-1 0 0,1 0 15,53 18 1,-36-18-16,-17 0 0,70 0 16,-53 0-16,-17 0 0,17 0 15,-17 0-15,-1 0 0,1 0 16,0 0-16,-18-18 0,17 18 16,-52-35 30,17 35-30</inkml:trace>
  <inkml:trace contextRef="#ctx0" brushRef="#br0" timeOffset="20615.75">12700 7832 0,'-35'0'31,"17"0"-31,0 0 16,1-18 15,17 0-15,-18 18-1,18 18 48,0 35-48,0-35-15,18 52 16,35-17 0,-53-35-16,53 17 15,0-17 1,-36-1-16,18-34 15,1-19 1,-19 19-16,1-54 16,0-35-1,-18 89-15,0-54 16,0 36 0,0 17 15,0 36-16,35 158 17,-35-140-32,35 52 15,1 18 1,-36-89-16,17 1 0,-17 35 16,18 0-1,-18-71 32,-18-88-31,18 89-16,0-1 15,0-176 1,18 106 15,-1 70-31,-17 0 0,18 1 0,0 17 16,-1 0-1,19-18-15,-36 36 16,0 17 0,-18 0-1,0-35 1,1 18-16,-1 0 0,0-18 0,-34 17 16,34 1-16,0-18 0,-17 18 15,17-18-15,1 0 0,-1 0 16,18 17-16</inkml:trace>
  <inkml:trace contextRef="#ctx0" brushRef="#br0" timeOffset="24442.17">12682 9066 0,'0'0'0,"0"-17"0,0-1 16,0 0 15,18 18-15,-18-17 15,-18 17 63,1 0-78,-1 0-16,0 0 15,1 17-15,-1-17 0,1 18 16,-1-18-16,0 18 0,1-18 15,-1 17-15,0-17 0,1 36 16,-1-36-16,0 35 16,1-17-16,-1-1 0,18 1 15,-18 0-15,18 17 0,0-18 16,0 1-16,0 17 16,0-17-16,18 0 15,0-18-15,-1 17 0,-17 1 16,18-18-16,0 0 0,-1 0 15,1 0-15,17-18 16,1 18-16,-19-17 0,1-1 16,-1 0-16,1-17 15,0 35-15,-1-35 0,-17 17 16,18-17-16,-18 0 16,0 17-1,0-17-15,0 17 16,18 71 46,52 53-46,-35-71 0,-17-17-16,0-1 15,35 1-15,-36-18 0,36 0 16,-35 0-16,35 0 15,-18 0-15,-17 0 0,-1-18 16,1 18-16,0 0 0,-18-17 0,17 17 16,-17-18-16,18 18 15,-18-18-15,0 1 16</inkml:trace>
  <inkml:trace contextRef="#ctx0" brushRef="#br0" timeOffset="27376.17">12647 10601 0,'0'0'0,"0"-18"0,0 1 16,0-1-1,0 36 79,18 52-63,-1-52-31,-17 0 0,18-18 16,0 17-16,-1-17 0,1 0 16,0 18-16,-1-18 15,18-18-15,1 1 16,-19-1 0,1-17-16,0-1 15,-18-17 1,0 36-16,17-36 0,-17 18 15,0 17-15,0 0 16,0 1-16,0-1 0,0 0 16,0 36 15,36 53-15,-36-18-1,17-1-15,1-16 16,0 17-16,-18-36 0,17 36 15,-17-18-15,18 18 16,-18-35-16,17 35 0,-17-18 16,0 0-16,0-17 0,18 17 15,-18-17-15,0 17 0,0-17 16,0-71 46,0-18-46,0 19-16,0 34 0,0-35 0,0 18 0,0 17 16,0-17-16,0 17 0,-18-35 15,18 0-15,0 36 32,0-1-32,0 0 0,0-17 0,0 18 15,0-1-15,0 0 0,0-17 16,18 35-16,-18-18 0,18 18 15,-1-17-15,1-1 0,0 18 16,17-18-16,-17 18 16,-1 0-16,18 0 0,-17 0 15,-18 18-15,18 0 16,-18-1-16,17 1 0,-17 0 16,0-1-16,0 1 0,0 0 15,0-1-15,0 1 16,0-1-16,-17-17 0,-1 0 15,0 18-15,1-18 0,-1 0 0,-17 18 16,17-18-16,-17 0 16,17 17-16,-17-17 0,17 0 15,1 0-15,-1 0 0,1 0 16,17-17-16,-18 17 16,18 17 62</inkml:trace>
  <inkml:trace contextRef="#ctx0" brushRef="#br0" timeOffset="29561.68">13070 11748 0</inkml:trace>
  <inkml:trace contextRef="#ctx0" brushRef="#br0" timeOffset="30391.5">13053 11695 0,'0'-18'15,"0"36"-15,0-54 16,0-17 0,0 36 15,0 34 31,53 54-46,-53-53-16,17-18 16,1 17-16,0-17 0,-1 18 0,1-18 15,0 0-15,-1 0 0,1 0 16,70-35-1,-70 17-15,-1 0 16,1 1-16,0-1 0,-1 0 0,-17 1 0,18-1 16,-1 0-16,-17 1 0,0-1 15,0 1-15,0-1 0,0 0 0,0 1 16,0-1-16,0 0 0,0 1 16,0 52 15,36 18-16,-19-18-15,1-17 16,-18 17-16,18 0 0,-1 1 0,1-1 16,-18 0-16,18 1 0,-1-1 0,1 0 15,-18 0-15,17-17 0,-17 17 0,36 36 16,-36-36-16,0-17 16,0-1-16,17-17 0,-17 18 0,0 0 15,0-54 16,-17-17-15,17 36-16,0-18 0,-18 17 16,18-17-16,0-18 0,0 17 0,0 1 15,0 0-15,0-18 0,0 18 0,0-1 0,0 1 16,0 17-16,0-17 0,0 18 16,18-19-16,-18 19 0,17-1 15,1 0-15,-18 1 0,18 17 0,-1-18 0,1 0 0,0 18 16,17 0-16,-17 0 0,-1 0 15,1 0-15,-1 0 0,1 0 0,0 0 16,-18 18-16,17-18 0,-17 18 0,0-1 16,0 1-16,0 0 0,0-1 15,-17-17-15,-1 18 0,0 0 0,-52 17 16,52-18 0,1 1-16,-19-18 0,19 0 0,-1 18 0,-17-18 15,17 0-15,0 0 0,1 0 16,-1 0-16,1 0 15,17-18 1</inkml:trace>
  <inkml:trace contextRef="#ctx0" brushRef="#br0" timeOffset="33113.15">12982 12629 0,'0'-17'16,"0"-1"15,0 36 16,0 70-16,18-70-31,-18-1 0,18 36 16,-18-35-16,52 17 31,-34-35-31,17-18 16,-17 1-16,35-36 16,-35 35-16,-1-17 0,18 0 15,-17-1-15,0-52 16,-18 71-16,17-19 0,-17-17 15,0-17 1,0 52-16,0 1 0,0 17 31,0 52-15,0-16-16,0 70 16,0-71-16,0 0 0,18 53 15,35 124 1,-35-177-16,17 71 15,0 0 1,-35-88-16,0 17 16,18-35-1,-18-18 1,0-17 0,-18 17-16,-17-176 15,35 159 1,0-88-16,0 70 15,0-71 1,17 89-16,-17 0 0,36-18 16,-36 35-16,17 0 0,19-17 15,69 0 1,-87 35-16,17 0 16,-17 17-16,-18 19 15,-18 17 1,-52 17-1,52-52-15,-17 0 0,-18-1 16,-106 36 0,142-53-16,-1 0 0,-17 18 15,17-18-15,36 17 78</inkml:trace>
  <inkml:trace contextRef="#ctx0" brushRef="#br0" timeOffset="35934.31">13000 13935 0,'0'0'0,"0"-18"687,18 18-656,-18 18 610,17-1-610,36 1-15,-35 0-1,-1-18-15,1 0 0,0 0 16,-1-18-16,19 0 31,-19-17-31,-17 17 0,18 1 16,-18-1-16,17-17 16,-17 0-1,0-1-15,0 1 0,0 17 0,0-35 16,0 36-16,0-1 0,0 1 15,-17-1-15,17 36 32,17 52-17,1-52-15,0 52 16,17 1-16,0 17 16,18 0-16,-35-52 15,-1-1-15,1 18 0,0 17 0,-1-34 16,1 17-16,0-18 15,-18-18-15,0 1 0,17 17 16,-17-17-16,0-36 16,0 1 15,-17-19-31,-36-87 16,35 52-1,0 1-15,1-18 16,-1 52-16,18-17 15,0 18-15,0 0 0,0 0 16,18-1 0,17 19-16,-17 17 0,17-18 15,0 18-15,-17 0 0,17-18 16,0 18-16,-17 18 16,0-18-16,-18 18 15,0-1 1,-18 1-16,0-18 15,-17 18-15,18-18 16,-1 17-16,0-17 0,1 18 0,-19-18 16,19 0-16,-1 18 0,-17-18 15,17 0-15,1 0 0</inkml:trace>
  <inkml:trace contextRef="#ctx0" brushRef="#br0" timeOffset="39267.67">13123 14905 0,'-17'-18'47,"17"1"-15,-18 17-17,-17-18 63,17 18-62,-17 0 15,0 0-15,17 0-1,0 18 1,1-18-16,17 17 16,-18-17-16,18 18 15,-18-18-15,1 17 0,17 1 16,-18 0-16,0-1 16,18 1-16,-17 17 0,17 1 15,0-19-15,0 1 0,-18 35 16,18-18-16,0 18 15,0-18-15,0-17 16,0 0-16,0 17 0,18 0 16,-1-17-16,-17-1 15,18-17-15,0 18 16,-1-18-16,1 0 0,0 0 0,17-18 16,-17 1-16,17-1 15,-17 0-15,17-17 0,-18 0 16,-17 0-1,18 17-15,-18 0 0,0-17 0,0 17 0,0-17 16,0 18-16,0-54 0,-18 53 16,18-35-16,0 36 0,-17-19 15,17 19 1,0 52 15,17 0-15,19 54-1,-1-54-15,-35-17 16,18 17-16,17 0 0,-17-35 16,17 35-16,-18-35 0,19 18 15,-19-18-15,19 0 16,-19 0-16,19 0 0,16-18 0,-16 1 16,34-1-16,-52 0 0,52 1 15,-52 17-15,17-18 0,-17 1 16,0 17-16</inkml:trace>
  <inkml:trace contextRef="#ctx0" brushRef="#br0" timeOffset="42422">12841 16281 0,'0'-18'15,"0"0"1,0 1-1,-18 17 1,18 17 0,0 1-1,18 35 1,17-18 0,-17-35-16,35 18 15,-35-36-15,35-17 16,-36 17-16,18 1 0,18-36 15,0-35 1,-53 35 0,0 35-16,-17-17 15,17 17-15,-18 0 16,18 36 0,18 70 15,-18-70-31,53 105 15,-1 71 1,19-17 0,-53-124-16,17 35 15,-35-70-15,18 35 16,-18-18 0,-18-70-1,-17-54 16,35 54-31,-36-71 16,36-70 0,0 141-16,0-1 0,36-34 15,34-19 1,18 54 0,-70 35-1,35 0-15,-35 0 16,-1 35-1,-105 1 17,-18-1-17,-17-35 1,105 0-16,-52 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4T10:48:40.9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11624 6615 0,'0'0'0,"71"-71"16,-18 36-16,-1-1 0</inkml:trace>
  <inkml:trace contextRef="#ctx0" brushRef="#br0" timeOffset="1751.34">14958 2522 0,'0'0'0,"0"-17"16,17 17-16,1 0 31,-18-18 32</inkml:trace>
  <inkml:trace contextRef="#ctx0" brushRef="#br0" timeOffset="2810.42">14922 2469 0</inkml:trace>
  <inkml:trace contextRef="#ctx0" brushRef="#br0" timeOffset="3583.32">14711 2487 0,'-18'0'31,"36"0"-31,-36 18 63,53-18-48,-17-18 1,0-17 0,-18 17-16,0 1 0,17-1 15,-17-35 1,0-35-1,0 70-15,0 0 16,0 1-16,0-1 0,0 1 0,0-1 31,0 53-15,0-17-16,36 17 0,-36-17 16,17 17-16,1-17 0,0 17 0,-1 0 15,1 1-15,-1-1 0,1-18 0,0 19 16,17 17-16,-17-18 0,-1 0 15,-17-17-15,18-1 0,0 1 0,-18 17 16,17-35-16,-17 18 0,0 0 0,0-1 16,0 1-1,0-36 1,-17 18-16,17-17 16,-18-1-16,0 0 0,18 1 0,-17-1 15,-1 0-15,0-17 0,-17-53 16,35 53-16,-18-18 0,18 18 15,-17-1-15,17 1 0,0-18 0,0 18 16,0-1-16,0 1 0,0 18 0,17-19 16,1 19-16,-18-19 0,18 19 0,-1-1 15,1 18-15,0-18 0,-1 18 0,1-17 16,0 17 0,-1 0-16,1 0 0,0 17 15,-18 1-15,0 0 0,0-1 16,-71 54-1,36-36-15,17-17 0,-17-1 16,17 19-16,-17-19 0,17 1 0,-17 0 16,17-1-16,1-17 0,-1 18 0,0 0 15,1-18-15,17 17 16,35-17 0</inkml:trace>
  <inkml:trace contextRef="#ctx0" brushRef="#br0" timeOffset="5996.88">14940 3457 0,'-18'0'765,"1"0"-718,17-17 266,17 34-204,1-17-93,0-17 77,-18-36-77,0 35 0,0 0-16,0 1 15,0-1-15,0 0 16,0-17-16,0 18 0,-18-1 16,18 0-16,-18 1 31,18 52 0,18 18-15,0 0-16,17 0 15,-35-18-15,18-17 0,-1 52 16,1-52-16,17 52 16,-17-17-16,0-17 15,17 34-15,-18 1 0,1-1 16,-18-52-16,18 35 15,-18-18-15,17-17 16,-17-1-16,0-34 31,-53-124-15,36 70 0,17 36-16,-18-1 0,18 1 15,0 0-15,-17 17 0,17-52 16,0 34-16,0 1 0,0 0 0,0-18 15,17 35-15,1-17 16,-1 17-16,1 1 0,-18-1 16,18 18-16,-1 0 0,1 0 15,0 18-15,-1-1 16,-17 1-16,0 0 16,0-1-16,0 1 0,-17 17 15,-1 0-15,-17-17 16,17 0-16,0-1 0,-34 19 15,34-36-15,-17 17 0,17 1 16,0-18-16,18-18 31,0 1 1,0-1-17,18 18 1</inkml:trace>
  <inkml:trace contextRef="#ctx0" brushRef="#br0" timeOffset="8129.96">14834 4674 0,'18'0'16,"-18"-17"-1,18 17 267,-1 17-64,1 19-202,-1-19 0,19-17-1,-19-17 1,1-19-1,-18 1 1,0-18 0,0-17-1,0 52-15,0 0 16,0 1-16,-18-1 16,36 71 30,70 53-30,-70-71 0,0-17-16,-1 17 0,1-17 0,-1-1 15,1 18-15,0-17 0,-1 0 0,-17-1 16,18 1-16,-18 0 16,-35-89 30,-1-70-30,36 106-16,-17-1 16,17 19-16,0-36 0,0 18 15,17 17-15,-17-17 0,18 17 0,0 0 16,-18 1-16,17 17 0,1-18 0,0 1 16,-1 17-16,19 0 15,-19 17 1,-17 1-16,0 17 15,0-17-15,-35-1 16,35 1-16,-18 0 0,1-1 16,-1-17-16,0 18 0,1-18 0,17 18 15,-18-18-15,-17 0 16,35-18 0,0 0 15,0 1-16</inkml:trace>
  <inkml:trace contextRef="#ctx0" brushRef="#br0" timeOffset="10436.6">14993 5733 0,'-35'0'63,"-18"35"-48,35-35-15,1 18 16,-1-1-16,0 18 15,1-17-15,17 0 16,0 17-16,0-17 0,0-1 16,0 1-16,17-18 15,19 0-15,-19 0 0,1 0 16,-1 0-16,36-35 0,-17 35 16,-19-18-16,36-35 0,-17 18 15,-1 0-15,-18-1 16,-17 1-16,0 0 15,-17 17-15,-1 0 16,1 18 0,17 18-1,0 0 1,17 35 0,1-53-16,-1 17 0,19 1 15,-19-18-15,1 18 0,17-18 16,-17 0-16,35 0 15,-36-18-15,19 18 0,-1-18 16,-17 1-16,-1 17 0,19-36 16,-1 19-16,-17 17 0,-18-18 15,17 0-15,-17 1 0</inkml:trace>
  <inkml:trace contextRef="#ctx0" brushRef="#br0" timeOffset="12297.06">14640 6932 0,'0'0'0,"-17"0"0,-36-18 16,35 18-16,-17 0 16,-36 0-1,36 0 1,35-17 15,53 17-15,141-53-1,-124 35-15,513-140 32,-425 105-17,-122 53-15,17-18 16,-71 36 15,-53-1-15,54 1-16,-19 0 0,19-18 15</inkml:trace>
  <inkml:trace contextRef="#ctx0" brushRef="#br0" timeOffset="13128.54">14852 7779 0</inkml:trace>
  <inkml:trace contextRef="#ctx0" brushRef="#br0" timeOffset="15546.64">14905 7532 0,'-35'0'62,"-18"35"-46,35-17-16,0-18 16,1 17-16,-1 1 0,0 0 0,1 35 15,-1-36-15,-17 36 0,17-35 16,1 35-16,-1-36 16,18 19-16,0-1 15,0 0-15,0 0 16,18-17-16,17 0 15,-17-18-15,17 0 16,18-18-16,-18 0 16,-17 1-16,-1-1 0,1 1 15,0-1-15,-1-17 0,18-1 16,-17 1-16,0 17 0,-18-17 16,0 17-16,0 1 0,0-1 15,-18-35 16,0 53-15,36 53 0,17-18-1,18 18 1,-35-53-16,53 18 16,-54-18-16,36 0 15,-18 0-15,18-35 16,-35 17-16,0 0 15,17 1-15,-18-1 0,-17 1 16,18-1-16,-36 0 16,-34 18-1</inkml:trace>
  <inkml:trace contextRef="#ctx0" brushRef="#br0" timeOffset="18878.23">15099 8943 0,'0'-18'32,"-53"18"-17,35 18 1,-35 0-16,36-18 15,-1 17-15,0 1 0,-34 17 16,16-17-16,19 17 0,-1-17 16,0-1-16,1 19 0,-1 17 15,0-36-15,18 1 0,0-1 0,0 19 0,0-19 16,0 19-16,18-36 16,0 17-16,-1 1 0,1-18 0,0 0 15,35-18-15,-18 1 16,18-19-16,-36 19 0,1-36 15,0 35-15,-1-17 16,-17 0-16,0-1 0,0 19 16,0-1-16,0 0 0,0 1 0,0-1 15,0 36 32,89 88-16,-54-89-31,-18-17 0,54 18 16,52-36 0,-105 1-16,35-1 15,18-35 17,-71 35-32,17 1 15,-17-1 1</inkml:trace>
  <inkml:trace contextRef="#ctx0" brushRef="#br0" timeOffset="21441.53">15064 10442 0,'0'-17'204,"-18"17"-189,0-18 1,1 18-1,17 35 32,17 53-31,1-17 0,0-18-1,-1-18-15,19 18 0,-19-18 16,-17-17-16,18 17 0,-1-17 0,1 0 15,0 34-15,-18-34 0,17 17 16,1-17-16,-18 0 16,0-1-16,-18-70 31,-17-52-15,0 52-1,17-36-15,1 54 16,-1-35-16,-17-19 15,35 19-15,0 35 16,0-18-16,17 35 16,1 0-16,0 1 15,17-1-15,-18 18 0,19 0 16,-19 0-16,19 0 16,-36 18-16,17-1 0,-17 1 15,0 0-15,0-1 0,0 1 0,-17 17 16,-1-17-16,0 0 0,1 17 15,-1-18-15,-17-17 0,0 36 16,-1-19-16,1-17 0,17 18 16,1-18-16,-1 0 0,0 0 15,18-18 1</inkml:trace>
  <inkml:trace contextRef="#ctx0" brushRef="#br0" timeOffset="23893.85">14870 11836 0,'17'0'110,"-17"-18"405,0 36-421,71-54-63,-54 1-31,19 0 16,-36 0-16,17-1 0,-17 19 16,0-19-16,0 19 0,0-1 0,0 0 0,0 1 15,0-1-15,0-17 0,0 17 16,-17 1-1,17 34 1,0 19 0,0-19-16,0 18 0,0-17 15,0 17-15,17 36 0,1-36 0,0 1 16,17 34-16,-17-35 0,-1 1 16,1-19-16,-1 19 0,1 16 15,0-34-15,-1 0 0,-17 17 16,0-17-16,0-36 31,0 0-31,0 1 16,0-1-16,0 0 0,-17-17 0,17 0 15,-18 0-15,18-1 0,0-52 16,0 53-16,-18-53 0,18 52 0,0 1 0,0 0 16,18 0-16,-18 17 0,18-17 0,-1-1 15,1 36-15,-18-17 0,18 17 16,-1 0-16,1 0 15,0 17-15,-18 1 16,0 0-16,0-1 0,0 1 0,-18 0 16,0-1-16,1 1 0,-1-1 0,-17 1 15,17 0 1,-35 35-16,18-53 0,17 17 0,1 1 0,-1-18 0,0 18 16,1-18-16,-1 0 15,18-18 16,18 0-15</inkml:trace>
  <inkml:trace contextRef="#ctx0" brushRef="#br0" timeOffset="27292.74">14817 12982 0,'0'-17'15,"0"-1"1,-18 18 0,18 18-1,0-1-15,0 1 16,18 0-16,-1-1 16,1 1-16,0-18 0,17 0 15,-18 0-15,19-18 16,-19 18-16,19-17 0,-1-19 15,-17 1-15,-1-18 0,1 35 16,-18-17-16,0 0 0,0 0 0,0 17 16,0-17-16,0-1 0,0 19 0,0-1 15,0 0-15,-18 1 0,18-1 0,-17 1 16,17 34 0,0 1-16,0 35 15,0-18-15,0 36 16,17-36-16,1 53 0,0-53 15,-1 1-15,1-1 0,-1 0 0,1 0 16,0 18 0,-1-35-16,1 35 0,-18-35 0,0-1 15,0 1-15,-18-18 16,1-18 0,-1-17-16,-17-18 15,0 0-15,17-17 16,0 34-16,18-52 15,0 53-15,0-1 0,0 1 0,18 0 16,17-18-16,-17 35 0,17-17 16,-17 35-16,-1-18 0,1 18 15,17 0-15,-17 0 16,-18 18-16,0 17 16,0-17-16,-18 17 0,-17 1 15,-18-1-15,0 0 16,0-17-16,18-1 15,17-17 1,1 0-16,17-17 16,17 17-16</inkml:trace>
  <inkml:trace contextRef="#ctx0" brushRef="#br0" timeOffset="29353.26">14711 14199 0,'0'-17'31,"0"-1"32,0 36-32,0 35-15,0-18-1,17-17-15,1-1 16,0 1-16,-1-1 16,36-17-1,-35 0-15,0-17 0,-18-1 16,17 18-16,1-35 0,-18 17 16,17-35-16,-17 36 15,0-1-15,0-17 0,0 17 0,0 0 16,0 1-16,0-1 0,-17-17 0,17 17 15,0 1 1,0 34-16,0 1 16,0 0-16,0 17 15,0-18-15,0 19 0,17 17 16,1 17-16,0-34 16,-1 34-16,1-52 15,0 17-15,-1 0 0,1-17 0,0 35 16,-1-36-16,-17 19 0,18-36 0,-18 35 15,0-17 1,0-36-16,0 0 16,-18 1-16,18-1 0,-17 0 15,17 1-15,-18-18 0,18-36 16,-18 0-16,18 19 16,0-19-16,18 0 15,17 1-15,-17 35 16,17 17-16,0 0 15,-17 18-15,-18 18 0,0 0 16,0-1-16,0 1 16,-18 17-16,1-17 0,-1-1 0,1 1 15,-19 17-15,19-17 0,-36 17 16,17-17-16,19 0 0,-1-1 0,0-17 16,1 18-16,-1-18 0,1 0 15,17-18 1,17 1-16</inkml:trace>
  <inkml:trace contextRef="#ctx0" brushRef="#br0" timeOffset="33023.51">14834 15011 0,'0'-18'391,"-53"18"-329,36 18-46,-1-18-16,0 0 15,1 0 17,-1 17 30,1 1-31,17 0-15,-18 35 0,0-1 15,1 54-15,17-88-16,0 52 15,0-17 1,35-17-1,0-54 1,53-53 0,-70 54-16,17-54 15,-17 54-15,-18-54 16,0 53-16,0-34 16,0 34-16,0 0 15,0 36 1,0 52-1,0 19 1,70-19 15,-34-70-31,52 35 16,-53-35 0,36 0-1,-36-17-15,36-1 16,-18-35-1</inkml:trace>
  <inkml:trace contextRef="#ctx0" brushRef="#br0" timeOffset="34948.74">14658 16140 0,'0'0'0,"-18"17"16,1 18-16,17-17 0,-18 0 15,18-1-15,18 1 32,-1-18-32,1-18 15,35-52 1,-36 35 0,-17-18-16,0 35 0,0-17 15,0 17-15,0 0 16,-17 1-16,-1 123 31,18 88-15,18-159-16,-1 71 15,36 105 1,-35-175-16,17 87 31,-17-87-31,17 34 16,-35-52-1,0-71 1,0 35-16,-17-88 16,17 53-16,0-105 15,0 105-15,17-88 16,36 17 0,-35 106-16,-18 1 0,17 17 15,-17-18-15,18 18 0,17 18 16,-35 52-1,0-52 1,-35 53-16,0-54 0,-36 36 16,36-35-16,17-18 15,-35 17-15,36 1 16,-1-18-16,0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7-28T11:04:55.099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9437 2452 0,'0'-18'16,"0"1"124,-18 17 173,1 0-298,-1 0 32,18-18 16,0 0-32,-18 1-15,18-1 15,-17 18-16,17 18 64,0-1-64,35 36 16,-17-53-31,52-35 32,-35 17-17,-35 1-15,53-72 16,-53 54-16,18 17 16,-18-17-16,0 18 0,0-54 15,0 53-15,0-35 0,0 36 16,-18-1-16,18 1 0,-17-36 31,17 70-31,-18 54 31,18-18-31,35 176 32,-35-194-32,18 1 0,-18-1 15,18 0-15,-18 0 0,17 1 0,-17-1 16,18-17-16,-1 17 0,-17-17 0,18 17 15,-18-18-15,0 1 0,18-18 0,-18 18 16,0-1-16,17-17 16,-17-17-1,0-54 1,0 18 0,0-141-1,0 159 1,0-18-16,0 18 0,18-36 15,-18 36-15,18 0 0,-18 17 0,17-17 16,1-1-16,0 19 0,-1 17 16,54-35-1,-36 35-15,-17 0 0,17 17 16,-17 18 0,-18-17-16,0 0 0,0-1 15,0 1-15,-18 35 0,-17-35 16,-1 17-16,1-18 0,17 1 0,-17 0 15,-88 35 1,70-53-16,35 0 16,1 17-16,-1-17 31</inkml:trace>
  <inkml:trace contextRef="#ctx0" brushRef="#br0" timeOffset="3656.69">9490 3845 0,'-18'0'94,"18"-17"-79,-18 17-15,1 0 16,-1 0 0,1 0-1,-1 0-15,-17 17 16,17-17-16,0 18 0,-17 0 15,35-1-15,-18-17 0,1 18 16,-1-1-16,1 19 0,-1-19 16,18 1-16,0 0 0,0-1 0,0 1 15,0 0-15,0 17 0,0-17 16,0-1-16,0 1 16,18-1-16,-1-17 0,1 18 15,-1-18-15,36-18 16,-35 1-16,0-1 15,-1 1-15,1-1 0,0 0 16,17-17-16,-35 17 0,17 1 16,-17-1-16,18 0 0,-18 1 15,0-1-15,0 0 0,0 1 16,0-1-16,0 36 31,0-1-31,18 19 16,-18-19-16,17 1 0,-17 0 0,18-1 15,0-17-15,-18 18 0,17 0 0,1-18 16,0 17-16,-1-17 0,18 0 16,1 0-16,-19 0 0,36-17 15,-35-1-15,0 0 0,17 18 16,-18-17-16,1-1 0,17 0 0,-17 18 0,0-17 16,-1-1-16,1 18 0,-18-18 15,18 18-15,-18-17 0,17 17 0</inkml:trace>
  <inkml:trace contextRef="#ctx0" brushRef="#br0" timeOffset="7079.18">9543 4992 0,'0'0'0,"0"17"109,0 1-62,0-36 203,-18 18-234,0-17-1,1 17 17,-1 0-32,18-18 15,0 36 32,0-1-31,0 1-16,0 17 15,18-35-15,-1 36 16,1-19-16,-18 1 16,18-18-16,-1 18 0,1-18 15,0 0-15,-1 0 0,1 0 16,-1-18-16,1 0 0,0 18 16,-1-17-16,-17-1 0,36-17 15,-36 17-15,17 0 0,-17-17 0,0 18 16,0-1-16,0-35 15,0 35-15,0-17 0,0 17 0,0-17 16,0 17-16,0 1 0,0-1 16,0 36-1,0-1-15,0 1 0,0 0 16,0 17-16,0 0 0,0 1 0,18 34 16,-18-35-16,18 18 0,-18-17 15,35 52-15,-35-53 0,0 0 16,17 18-16,-17-17 0,0-1 0,0 18 15,18 17-15,-18-34 0,0-19 16,0 19-16,0-19 16,0 1-16,0-36 15,0 1-15,0-19 16,0 19-16,-18-36 0,18 17 16,0-34-16,0 35 0,0-1 15,0 1-15,0 0 0,0-1 0,0 1 16,18 18-16,-18-19 0,35-17 15,-17 36-15,17-1 0,-17 0 16,17-17-16,-17 35 0,0 0 0,-1 0 16,18 18-16,-35-1 15,0 1-15,0 0 0,-17-1 16,-1 1-16,-35 17 0,36-17 16,-19 17-16,-34-17 0,34-1 15,1 1-15,18-18 0,-19 18 0,19-18 16,-19 0-16,1 0 15,35-18 1</inkml:trace>
  <inkml:trace contextRef="#ctx0" brushRef="#br0" timeOffset="10017.56">9560 6138 0,'0'18'109,"0"0"-93,-17 17-1,17-17-15,0 17 16,0-18-16,0 1 0,0 0 0,0-1 16,0 1-16,17 17 15,1-17-15,0 0 16,-1-36-1,1 0-15,17-70 32,-35 70-32,0 1 15,0-1-15,0-17 0,0 17 0,0 1 16,0-1-16,0 0 0,0 1 16,-18-1-16,18 0 0,0 36 31,0 141 0,0-124-31,36 141 31,-36-123-31,17-17 0,-17-19 16,18 54 0,-18-53-16,0-36 15,0 0 1,0 1-16,0-160 31,18 142-31,-18-18 16,0 18-16,0-1 0,17 1 0,-17 0 0,0 17 15,18-35-15,-18 36 0,18-1 16,-18 0-16,35 18 16,-35 18-1,0 17-15,0-17 16,0 35-16,-18-18 15,1-17-15,-1-1 0,-53 1 32,54 0-32,-1-18 0,0 0 0,-34-18 31,52 0-31,0 1 16,0-1-16</inkml:trace>
  <inkml:trace contextRef="#ctx0" brushRef="#br0" timeOffset="12502.58">9296 7179 0,'-18'0'31,"18"18"47,18-18-78,-1 0 0,-17 17 16,18-17-16,0 0 15,-1 0-15,54-17 32,-54 17-32,36-53 31,-53 35-31,0 0 16,0 1-16,0-36 15,0 18 1,-35-1-1,35 19-15,0 52 32,18 0-17,35 124 1,-36-124 0,71 195 15,-88-213-31,18 1 0,-18 17 15,18 53 1,-18-70-16,0 0 0,0-1 16,0 1-1,0-36 1,0-17 0,0 17-16,-53-158 31,35 123-31,18 18 15,0-1-15,-17-105 16,17 124-16,0-1 16,0 0-16,0 1 0,0-1 0,17 1 15,1 17-15,-1 0 16,142 0 0,-141 17-1,-1-17-15,1 0 0,0 53 31,-54-18-31,19-17 0,-1-18 16,-105 71 0,52-54-16,36-17 0,0 18 15,-71-18 1</inkml:trace>
  <inkml:trace contextRef="#ctx0" brushRef="#br0" timeOffset="16518.98">9225 8308 0,'0'-18'31,"-17"18"-15,17 53 15,17-35-31,71 52 31,-70-52-31,0-18 0,-1 0 0,36-35 16,-35 17 0,-1-17-16,1 17 0,17-88 31,-35 89-31,18-19 0,-18 19 0,0-107 31,0 89-31,0 17 16,0 1 15,0 34-31,18 177 31,-18-141-31,17-17 0,-17-1 16,71 212 0,-54-212-16,1 0 15,-18 18-15,18 0 16,-1-35-16,-17 0 15,0-71 1,0 17 0,-35-211 15,35 212-31,0-35 0,0 17 0,0 17 16,0 1-16,18-18 15,-1 36-15,-17-1 0,18 18 0,0-18 16,-1 18-16,-17 18 15,18 0-15,-18 17 16,0-18-16,0 1 0,-18 0 16,1-1-16,-1 1 0,0 0 0,1-1 15,-1 1-15,0-18 0,-34 35 16,34-35-16,0 0 0,-17 0 0,17 0 16,1 0-16,-1 0 15,18-17 1</inkml:trace>
  <inkml:trace contextRef="#ctx0" brushRef="#br0" timeOffset="17332.14">9331 9596 0</inkml:trace>
  <inkml:trace contextRef="#ctx0" brushRef="#br0" timeOffset="18488.38">9331 9596 0,'0'-18'203,"0"0"-156,0 36 234,0 0-265,18-1-1,-1 1-15,-17-1 16,18-17-16,-18 18 0,18-18 16,-18 18-16,17-18 15,18 17-15,-17-17 16,0-17-16,-1 17 15,1-18-15,0 0 0,-1 1 16,1-18-16,0 17 0,-18-17 16,17 17-16,1-17 0,-18-1 15,0 19-15,0-36 0,0 35 16,0-17-16,0 17 0,0 1 0,0-1 16,0 0-16,0 1 15,-18 34-15,18 1 16,0 0-16,0 35 15,0-18-15,0 0 0,0 53 16,18-52-16,-18 17 0,0-18 16,17 18-16,-17-18 0,18 18 0,-18-18 15,18 18-15,-1 0 0,-17-18 16,18 1-16,-18-19 0,0 1 0,18 0 16,-18-1-16,0-34 15,0-1 1,0 0-16,0 1 0,0-19 0,0 1 15,0 17-15,0-17 0,0 0 0,0 0 16,-18-1-16,18-17 0,0 18 0,0-18 16,0 18-16,0 0 0,0-1 15,0-34-15,18 35 0,-18 17 0,17 0 16,1 1-16,0 17 16,-18 17-16,35 1 15,-35 17-15,17-17 0,-17-1 16,0 19-16,0-19 0,0 1 15,-17 17-15,-1-17 0,1 0 0,-1-1 16,0-17-16,-17 35 0,17-35 16,-17 18-16,17-18 0,-17 0 15,18 0-15,-1 18 0,0-18 16,18-18 0</inkml:trace>
  <inkml:trace contextRef="#ctx0" brushRef="#br0" timeOffset="21817.22">9155 10583 0,'0'0'0,"17"0"47,-17 18-32,18-18-15,0 18 16,-1-18-16,18 0 16,1 0-16,-19 0 0,1 0 15,0-18-15,-1 18 0,36-18 16,-35 1-16,-1-1 0,19-17 15,-19 17-15,1 1 0,0-19 16,-1 19-16,-17-19 0,18 19 0,-18-19 16,0 1-16,0 17 0,0-17 0,0 18 15,0-1-15,0 0 0,0-17 16,-18 17-16,18 1 0,-17 17 16,17 17-16,0 1 15,-18 17-15,18-17 0,0 17 0,0 0 16,0 36-16,0-18 0,0-18 15,0 53-15,0-52 16,18-1-16,-18 0 0,17 1 0,-17-1 16,0 35-16,0-52 0,18 0 15,-18-1-15,0 1 0,0 0 0,0-36 32,0 0-32,0-17 0,0-18 15,0 18-15,0-53 16,0 52-16,18-69 0,-1 69 15,1-17-15,-1 0 0,1 0 0,17-17 16,-17 35-16,0 17 0,-1 0 16,1-17-16,0 35 0,-18 18 15,0-1 1,0 1-16,0 17 0,0-17 16,-18 0-16,-17 17 0,17-18 0,-17 1 15,17 0-15,-17 17 0,0-17 0,-18-1 0,17 1 16,-34 0-16,35-1 15,17 1-15,-17-18 0,17 0 16,0 18-16</inkml:trace>
  <inkml:trace contextRef="#ctx0" brushRef="#br0" timeOffset="24989.27">9437 11359 0,'-18'0'157,"18"-17"15,-17 17-157,17-18 813,-18 18-828,18-17 657,0-1-517,-18 18-62,1 18-62,-1-1-16,0 1 0,1-1 16,-1 1-16,0 0 0,1-1 0,-1 1 15,18 0-15,-17-1 0,-1 19 0,18-19 16,0 1-16,0-1 0,0 1 0,0 0 15,0-1-15,0 1 16,18-18-16,-1 0 0,1 0 0,-1 0 16,1-18-16,17 18 0,-17-17 0,0-1 15,17 0-15,-17-17 0,-1 18 0,18-1 16,-17-17-16,0 17 0,-1-17 0,1 17 16,-18-17-16,18 17 0,-18-17 0,17 17 15,-17 1-15,0-1 0,0 0 16,0 36-1,0 0-15,0-1 16,0 1-16,0 17 0,0-17 0,18-1 16,0 1-16,-1 17 0,18-17 0,-17 0 15,17-18-15,1 17 0,-1 1 16,0-18-16,0 0 0,18 0 0,-17 0 16,-1 0-16,18 0 0,-18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2C48-8241-C033-41C0-F392DE5B0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5012A-3B10-C7A3-14A9-EFCF946BE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5D9D6-EACA-BAA1-5526-716D8EC6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D4062-0DF4-5236-CC5A-08E91B06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939E2-55CB-C2F2-3084-034E2D24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130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2329-4ABD-E1AE-B1BE-35D715EE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9EB09-E262-E6A3-78F7-4FBA569B2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46476-0AD6-6DD3-E31D-DF8E2142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CB31F-0897-B6F3-4B80-CCB5A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4D097-ED75-898D-BF6A-E6F55FC3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286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024E1B-5499-0FAE-CDF6-4743BC84A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07BAC-B7C2-52C0-D32E-C582D1385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A946-0677-2CD8-556E-DE85347E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318A0-775D-32D6-A387-04A0B8F4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A9BEA-A239-DDF4-D1EE-79CF0F37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63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5A72-3204-0CDA-14E6-B0A99F33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FF7F2-7A93-1766-E76E-D61318B8E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C2A1-6E31-2E1E-3894-288A624B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6AB36-6C3B-6087-7EEF-99D4FB97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9473A-C4D3-7FEF-2DB2-7CD38CF1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56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4931-033E-7FE7-7666-B18FC30E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96B37-5EF0-AAC9-EB67-410B7DDE0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D1BFE-944E-9175-A26E-68AEF9FC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8929-1A75-BAA8-3F2B-DAE084AC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6366-6B73-083F-368E-BF28D44A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96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1921-750B-C6D3-2D94-5AAB40C41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AE2D2-8C6E-B766-F95A-7922DAB74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FA28E-C0C7-0CD6-D4C5-A0B91988C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641BC-9AC6-85E0-28F2-57C62F2F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950A0-9287-366A-05C8-7C0421CE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DA8DD-3B7C-65F1-4071-8EB45A2F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490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A4AA-56D0-1C95-0170-A2BB9B23E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2840F-AA52-4B20-3B19-B42B83534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92467-E112-887B-CD99-E30640E4E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545E16-5421-45B8-2627-492A76B81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75E8A-EF31-500B-6A35-5548CF16A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4523C-A892-3C5D-ECCF-5C71AD67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68014-9227-BD2B-9386-24043D1BC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6636D-2261-A1FF-162B-5EF8D797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557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CC5A-435C-646B-6A95-DFA97409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2E0E0-7473-3837-A110-F7E1AD71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F67DF-5889-512D-BCC4-665ED888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80CCD-0A6C-7DC9-F8B5-18F839B3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3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BB817-CA49-CD6C-98AB-4BB993FA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42BA4-F433-BF92-12A9-C8708E1A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24DD1-560B-0EC4-B3AC-A96ED845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59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AF0E-E573-03F0-92DC-7D3673D9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8860D-52F7-E6E7-08B4-C86DF91AF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E7CD-A016-8ABB-ABF4-0CF584210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75B29-30DD-A005-7131-5EADD26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69DC-632A-A254-4361-464651F8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132D6-C4E9-9D58-F2B8-DE11EBE3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398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5B3C-0567-F403-14B2-A32256BF1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B3F61-F750-9D01-A56D-271828A67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C31AC-1170-44FC-0D1A-645EDBC34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81BF4-A231-8690-C286-44323A4B5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527BC-9F05-E0F5-ED82-86B02B88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3F65F-BE2D-7361-8297-BC73A2FF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35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2B3DE3-E19D-4E8D-F5F9-D3BFA8361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AFAD8-9A83-49F3-A70C-8C99B3BB5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89FFE-EFEF-7DAC-A631-A594C58C0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57A4-3C9A-4AD5-9B87-320DA9CC1F69}" type="datetimeFigureOut">
              <a:rPr lang="en-IN" smtClean="0"/>
              <a:t>15-08-2023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9B0D7-3A21-C92E-35A8-BB0A7ED66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B3A71-BABA-3FA4-646A-C4D856A35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40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16.png"/><Relationship Id="rId4" Type="http://schemas.openxmlformats.org/officeDocument/2006/relationships/customXml" Target="../ink/ink2.xml"/><Relationship Id="rId9" Type="http://schemas.openxmlformats.org/officeDocument/2006/relationships/image" Target="../media/image1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1.bin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0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7" Type="http://schemas.openxmlformats.org/officeDocument/2006/relationships/oleObject" Target="../embeddings/oleObject46.bin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3.wmf"/><Relationship Id="rId4" Type="http://schemas.openxmlformats.org/officeDocument/2006/relationships/image" Target="../media/image54.emf"/><Relationship Id="rId9" Type="http://schemas.openxmlformats.org/officeDocument/2006/relationships/oleObject" Target="../embeddings/oleObject4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5.w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4.wmf"/><Relationship Id="rId4" Type="http://schemas.openxmlformats.org/officeDocument/2006/relationships/image" Target="../media/image54.emf"/><Relationship Id="rId9" Type="http://schemas.openxmlformats.org/officeDocument/2006/relationships/oleObject" Target="../embeddings/oleObject50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image" Target="../media/image60.wmf"/><Relationship Id="rId7" Type="http://schemas.openxmlformats.org/officeDocument/2006/relationships/image" Target="../media/image62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65.wmf"/><Relationship Id="rId7" Type="http://schemas.openxmlformats.org/officeDocument/2006/relationships/image" Target="../media/image67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oleObject" Target="../embeddings/oleObject6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wmf"/><Relationship Id="rId4" Type="http://schemas.openxmlformats.org/officeDocument/2006/relationships/oleObject" Target="../embeddings/oleObject66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20.png"/><Relationship Id="rId4" Type="http://schemas.openxmlformats.org/officeDocument/2006/relationships/customXml" Target="../ink/ink6.xml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5" Type="http://schemas.openxmlformats.org/officeDocument/2006/relationships/image" Target="../media/image24.png"/><Relationship Id="rId4" Type="http://schemas.openxmlformats.org/officeDocument/2006/relationships/customXml" Target="../ink/ink10.xml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4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9673" y="1"/>
            <a:ext cx="595400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r>
              <a:rPr lang="en-IN" sz="3600" b="1" dirty="0"/>
              <a:t>Season 2, Lecture 8 (S2,L8): </a:t>
            </a:r>
          </a:p>
          <a:p>
            <a:pPr algn="ctr"/>
            <a:r>
              <a:rPr lang="en-US" sz="3600" b="1" dirty="0"/>
              <a:t>Tutorial 2 /Thermal Diffusion</a:t>
            </a:r>
            <a:endParaRPr lang="en-IN" sz="3600" b="1" dirty="0"/>
          </a:p>
          <a:p>
            <a:pPr algn="ctr"/>
            <a:endParaRPr lang="en-IN" sz="3600" b="1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2EB362A-5841-5245-C4EC-22712F307F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0" b="67590"/>
          <a:stretch/>
        </p:blipFill>
        <p:spPr>
          <a:xfrm>
            <a:off x="3269673" y="0"/>
            <a:ext cx="5954002" cy="33234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69673" y="1590675"/>
            <a:ext cx="5954002" cy="228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537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2946400" y="986971"/>
            <a:ext cx="0" cy="378822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46400" y="4775200"/>
            <a:ext cx="5007429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13943" y="522514"/>
            <a:ext cx="17347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c </a:t>
            </a:r>
            <a:r>
              <a:rPr lang="en-US" dirty="0"/>
              <a:t> </a:t>
            </a:r>
            <a:r>
              <a:rPr lang="en-US" sz="4400" dirty="0"/>
              <a:t>Plots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41205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 8</a:t>
            </a:r>
            <a:endParaRPr lang="en-IN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8523" y="2047875"/>
          <a:ext cx="11777663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54400" imgH="660240" progId="Equation.DSMT4">
                  <p:embed/>
                </p:oleObj>
              </mc:Choice>
              <mc:Fallback>
                <p:oleObj name="Equation" r:id="rId2" imgW="5054400" imgH="6602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523" y="2047875"/>
                        <a:ext cx="11777663" cy="153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986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7443" y="720499"/>
          <a:ext cx="2835275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342720" progId="Equation.DSMT4">
                  <p:embed/>
                </p:oleObj>
              </mc:Choice>
              <mc:Fallback>
                <p:oleObj name="Equation" r:id="rId2" imgW="685800" imgH="34272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443" y="720499"/>
                        <a:ext cx="2835275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59163" y="2814638"/>
          <a:ext cx="5461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20480" imgH="203040" progId="Equation.DSMT4">
                  <p:embed/>
                </p:oleObj>
              </mc:Choice>
              <mc:Fallback>
                <p:oleObj name="Equation" r:id="rId4" imgW="132048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163" y="2814638"/>
                        <a:ext cx="5461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83013" y="4519613"/>
          <a:ext cx="51466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520" imgH="203040" progId="Equation.DSMT4">
                  <p:embed/>
                </p:oleObj>
              </mc:Choice>
              <mc:Fallback>
                <p:oleObj name="Equation" r:id="rId6" imgW="124452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4519613"/>
                        <a:ext cx="51466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731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40229"/>
            <a:ext cx="12192000" cy="53122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Concept of Diffusion and Effusion: Kinetic theory of gases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541996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https://wps.prenhall.com/wps/media/objects/946/968731/images/aabjvhz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249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642" y="0"/>
            <a:ext cx="9780815" cy="652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175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Maxwell-Boltzmann speed distribution of N2 molecules of air with the... |  Download Scientific Di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259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6253"/>
            <a:ext cx="6972944" cy="512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7939314" y="2583543"/>
            <a:ext cx="255451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868544" y="1870241"/>
            <a:ext cx="2364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Temperature</a:t>
            </a:r>
            <a:endParaRPr lang="en-IN" sz="3200" b="1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528457" y="246743"/>
            <a:ext cx="14514" cy="20465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087257" y="1446272"/>
            <a:ext cx="14514" cy="20465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653314" y="2017485"/>
            <a:ext cx="14514" cy="20465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698343" y="2554515"/>
            <a:ext cx="14514" cy="20465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45690"/>
              </p:ext>
            </p:extLst>
          </p:nvPr>
        </p:nvGraphicFramePr>
        <p:xfrm>
          <a:off x="6559550" y="1631951"/>
          <a:ext cx="922564" cy="922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241200" progId="Equation.DSMT4">
                  <p:embed/>
                </p:oleObj>
              </mc:Choice>
              <mc:Fallback>
                <p:oleObj name="Equation" r:id="rId3" imgW="241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9550" y="1631951"/>
                        <a:ext cx="922564" cy="922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407757"/>
              </p:ext>
            </p:extLst>
          </p:nvPr>
        </p:nvGraphicFramePr>
        <p:xfrm>
          <a:off x="4963788" y="269044"/>
          <a:ext cx="3738812" cy="959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1840" imgH="520560" progId="Equation.DSMT4">
                  <p:embed/>
                </p:oleObj>
              </mc:Choice>
              <mc:Fallback>
                <p:oleObj name="Equation" r:id="rId5" imgW="2031840" imgH="520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3788" y="269044"/>
                        <a:ext cx="3738812" cy="959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4920246" y="159659"/>
            <a:ext cx="3889829" cy="119952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889354"/>
              </p:ext>
            </p:extLst>
          </p:nvPr>
        </p:nvGraphicFramePr>
        <p:xfrm>
          <a:off x="9868941" y="4833257"/>
          <a:ext cx="2306297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63280" imgH="444240" progId="Equation.DSMT4">
                  <p:embed/>
                </p:oleObj>
              </mc:Choice>
              <mc:Fallback>
                <p:oleObj name="Equation" r:id="rId7" imgW="863280" imgH="444240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8941" y="4833257"/>
                        <a:ext cx="2306297" cy="11684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09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4" t="8289"/>
          <a:stretch/>
        </p:blipFill>
        <p:spPr bwMode="auto">
          <a:xfrm>
            <a:off x="2984531" y="1856173"/>
            <a:ext cx="6468666" cy="426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839485"/>
              </p:ext>
            </p:extLst>
          </p:nvPr>
        </p:nvGraphicFramePr>
        <p:xfrm>
          <a:off x="2291443" y="2941183"/>
          <a:ext cx="621704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1443" y="2941183"/>
                        <a:ext cx="621704" cy="38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511147"/>
              </p:ext>
            </p:extLst>
          </p:nvPr>
        </p:nvGraphicFramePr>
        <p:xfrm>
          <a:off x="4281630" y="269044"/>
          <a:ext cx="3738812" cy="959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1840" imgH="520560" progId="Equation.DSMT4">
                  <p:embed/>
                </p:oleObj>
              </mc:Choice>
              <mc:Fallback>
                <p:oleObj name="Equation" r:id="rId5" imgW="20318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630" y="269044"/>
                        <a:ext cx="3738812" cy="959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4238088" y="159659"/>
            <a:ext cx="3889829" cy="119952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8403770" y="1148287"/>
            <a:ext cx="1965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 = 300K</a:t>
            </a:r>
            <a:endParaRPr lang="en-IN" sz="4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648945" y="3331027"/>
            <a:ext cx="255451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027403" y="2617725"/>
            <a:ext cx="2683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Mass decrease</a:t>
            </a:r>
            <a:endParaRPr lang="en-IN" sz="3200" b="1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252602" y="159659"/>
            <a:ext cx="14514" cy="20465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37231" y="1594467"/>
            <a:ext cx="14514" cy="20465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87173" y="2179242"/>
            <a:ext cx="14514" cy="20465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712774" y="2779485"/>
            <a:ext cx="14514" cy="20465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426160"/>
              </p:ext>
            </p:extLst>
          </p:nvPr>
        </p:nvGraphicFramePr>
        <p:xfrm>
          <a:off x="9753376" y="4833938"/>
          <a:ext cx="230505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63280" imgH="444240" progId="Equation.DSMT4">
                  <p:embed/>
                </p:oleObj>
              </mc:Choice>
              <mc:Fallback>
                <p:oleObj name="Equation" r:id="rId7" imgW="863280" imgH="4442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3376" y="4833938"/>
                        <a:ext cx="2305050" cy="11684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739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diffu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76" y="2907618"/>
            <a:ext cx="7174139" cy="330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883213"/>
              </p:ext>
            </p:extLst>
          </p:nvPr>
        </p:nvGraphicFramePr>
        <p:xfrm>
          <a:off x="2949121" y="680584"/>
          <a:ext cx="5972838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17360" imgH="457200" progId="Equation.DSMT4">
                  <p:embed/>
                </p:oleObj>
              </mc:Choice>
              <mc:Fallback>
                <p:oleObj name="Equation" r:id="rId3" imgW="1917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9121" y="680584"/>
                        <a:ext cx="5972838" cy="1423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989943" y="4633606"/>
            <a:ext cx="2801257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965371" y="4648120"/>
            <a:ext cx="1422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343223"/>
              </p:ext>
            </p:extLst>
          </p:nvPr>
        </p:nvGraphicFramePr>
        <p:xfrm>
          <a:off x="8512175" y="2505075"/>
          <a:ext cx="2741613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79280" imgH="507960" progId="Equation.DSMT4">
                  <p:embed/>
                </p:oleObj>
              </mc:Choice>
              <mc:Fallback>
                <p:oleObj name="Equation" r:id="rId5" imgW="10792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12175" y="2505075"/>
                        <a:ext cx="2741613" cy="129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756344"/>
              </p:ext>
            </p:extLst>
          </p:nvPr>
        </p:nvGraphicFramePr>
        <p:xfrm>
          <a:off x="8227106" y="4988900"/>
          <a:ext cx="3678237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47560" imgH="482400" progId="Equation.DSMT4">
                  <p:embed/>
                </p:oleObj>
              </mc:Choice>
              <mc:Fallback>
                <p:oleObj name="Equation" r:id="rId7" imgW="144756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7106" y="4988900"/>
                        <a:ext cx="3678237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7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Graham’s Law of Diffusion</a:t>
            </a:r>
            <a:endParaRPr lang="en-IN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483945"/>
              </p:ext>
            </p:extLst>
          </p:nvPr>
        </p:nvGraphicFramePr>
        <p:xfrm>
          <a:off x="1816100" y="2373765"/>
          <a:ext cx="8311053" cy="2198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17360" imgH="507960" progId="Equation.DSMT4">
                  <p:embed/>
                </p:oleObj>
              </mc:Choice>
              <mc:Fallback>
                <p:oleObj name="Equation" r:id="rId2" imgW="191736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373765"/>
                        <a:ext cx="8311053" cy="2198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077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69143"/>
            <a:ext cx="12192000" cy="29754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Thermal Diffusion equation: Fick’s Law</a:t>
            </a:r>
          </a:p>
          <a:p>
            <a:pPr algn="ctr"/>
            <a:r>
              <a:rPr lang="en-US" sz="4800" dirty="0"/>
              <a:t>Kinetic theory 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47974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175730"/>
              </p:ext>
            </p:extLst>
          </p:nvPr>
        </p:nvGraphicFramePr>
        <p:xfrm>
          <a:off x="138541" y="156255"/>
          <a:ext cx="9827495" cy="613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"2201ph34_dolly" &lt;2201ph34_dolly@iitp.ac.in&gt;;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51535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"Adhila Aslam" &lt;2201ph01_adhila@iitp.ac.in&gt;;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"Aditi Baghel" &lt;2201ph31_aditi@iitp.ac.in&gt;;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"Aditya Kumar" &lt;2201ph02_aditya@iitp.ac.in&gt;;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>
                          <a:highlight>
                            <a:srgbClr val="FF00FF"/>
                          </a:highlight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"Aditya Singh" &lt;2201ph03_aditya@iitp.ac.in&gt;;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"Anil Ram" &lt;2201ph04_anil@iitp.ac.in&gt;;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"Animesh Sharma" &lt;2201ph05_animesh@iitp.ac.in&gt;;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"Arun Mishra" &lt;2201ph06_arun@iitp.ac.in&gt;;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"Aryan Raj" &lt;2201ph32_aryan@iitp.ac.in&gt;;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"Ayush Gautam" &lt;2201ph07_ayush@iitp.ac.in&gt;;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"Boda Vishnuwardhan" &lt;2201ph08_boda@iitp.ac.in&gt;;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"Chanchal Tolani" &lt;2201ph09_chanchal@iitp.ac.in&gt;;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"Devansh Srivastava" &lt;2201ph33_devansh@iitp.ac.in&gt;;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"Gaurav Verma" &lt;2201ph10_gaurav@iitp.ac.in&gt;;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62240" y="679320"/>
              <a:ext cx="425880" cy="5588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2880" y="669960"/>
                <a:ext cx="444600" cy="56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D37912D-AB8A-FCA9-C6F8-B4A1208B61A6}"/>
                  </a:ext>
                </a:extLst>
              </p14:cNvPr>
              <p14:cNvContentPartPr/>
              <p14:nvPr/>
            </p14:nvContentPartPr>
            <p14:xfrm>
              <a:off x="3879720" y="704880"/>
              <a:ext cx="1537200" cy="5652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D37912D-AB8A-FCA9-C6F8-B4A1208B61A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70360" y="695520"/>
                <a:ext cx="1555920" cy="567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F3CAAA6-3897-E803-D54E-FF7AAD37123B}"/>
                  </a:ext>
                </a:extLst>
              </p14:cNvPr>
              <p14:cNvContentPartPr/>
              <p14:nvPr/>
            </p14:nvContentPartPr>
            <p14:xfrm>
              <a:off x="495360" y="698400"/>
              <a:ext cx="4464360" cy="5601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F3CAAA6-3897-E803-D54E-FF7AAD37123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000" y="689040"/>
                <a:ext cx="4483080" cy="56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F564D1A-E2F0-0BE7-5D3B-75CF310A44F2}"/>
                  </a:ext>
                </a:extLst>
              </p14:cNvPr>
              <p14:cNvContentPartPr/>
              <p14:nvPr/>
            </p14:nvContentPartPr>
            <p14:xfrm>
              <a:off x="2679840" y="736560"/>
              <a:ext cx="3295800" cy="5537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F564D1A-E2F0-0BE7-5D3B-75CF310A44F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70480" y="727200"/>
                <a:ext cx="3314520" cy="555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2798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3091543" y="1465943"/>
            <a:ext cx="4528457" cy="319314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091543" y="2772228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3461657" y="243114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3461657" y="319314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3178629" y="371565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3563257" y="415108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3526972" y="3686628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3113315" y="3280228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222172" y="429622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Oval 12"/>
          <p:cNvSpPr/>
          <p:nvPr/>
        </p:nvSpPr>
        <p:spPr>
          <a:xfrm>
            <a:off x="3715657" y="285931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3664857" y="194491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Oval 14"/>
          <p:cNvSpPr/>
          <p:nvPr/>
        </p:nvSpPr>
        <p:spPr>
          <a:xfrm>
            <a:off x="4020457" y="179977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3817257" y="150948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325257" y="2235200"/>
            <a:ext cx="0" cy="2423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325257" y="1465943"/>
            <a:ext cx="595086" cy="7692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920343" y="1480457"/>
            <a:ext cx="0" cy="2467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325257" y="3947886"/>
            <a:ext cx="595086" cy="71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868057" y="336004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3897085" y="249645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3142342" y="235131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3969657" y="415834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3926113" y="380274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3331029" y="193765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4325257" y="150948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3447142" y="278674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5" name="Oval 34"/>
          <p:cNvSpPr/>
          <p:nvPr/>
        </p:nvSpPr>
        <p:spPr>
          <a:xfrm>
            <a:off x="3868057" y="301171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Oval 35"/>
          <p:cNvSpPr/>
          <p:nvPr/>
        </p:nvSpPr>
        <p:spPr>
          <a:xfrm>
            <a:off x="3439897" y="339633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329310"/>
              </p:ext>
            </p:extLst>
          </p:nvPr>
        </p:nvGraphicFramePr>
        <p:xfrm>
          <a:off x="482600" y="5157788"/>
          <a:ext cx="461962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393480" progId="Equation.DSMT4">
                  <p:embed/>
                </p:oleObj>
              </mc:Choice>
              <mc:Fallback>
                <p:oleObj name="Equation" r:id="rId2" imgW="1536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2600" y="5157788"/>
                        <a:ext cx="4619625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81066"/>
              </p:ext>
            </p:extLst>
          </p:nvPr>
        </p:nvGraphicFramePr>
        <p:xfrm>
          <a:off x="7402285" y="3875314"/>
          <a:ext cx="4901974" cy="2588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825480" progId="Equation.DSMT4">
                  <p:embed/>
                </p:oleObj>
              </mc:Choice>
              <mc:Fallback>
                <p:oleObj name="Equation" r:id="rId4" imgW="1562040" imgH="8254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285" y="3875314"/>
                        <a:ext cx="4901974" cy="2588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4811484" y="493486"/>
            <a:ext cx="17080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Area A</a:t>
            </a:r>
            <a:endParaRPr lang="en-IN" sz="4400" dirty="0"/>
          </a:p>
        </p:txBody>
      </p:sp>
      <p:sp>
        <p:nvSpPr>
          <p:cNvPr id="53" name="Oval 52"/>
          <p:cNvSpPr/>
          <p:nvPr/>
        </p:nvSpPr>
        <p:spPr>
          <a:xfrm>
            <a:off x="5072725" y="195217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4" name="Oval 53"/>
          <p:cNvSpPr/>
          <p:nvPr/>
        </p:nvSpPr>
        <p:spPr>
          <a:xfrm>
            <a:off x="5798451" y="325119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5" name="Oval 54"/>
          <p:cNvSpPr/>
          <p:nvPr/>
        </p:nvSpPr>
        <p:spPr>
          <a:xfrm>
            <a:off x="6519580" y="306976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6" name="Oval 55"/>
          <p:cNvSpPr/>
          <p:nvPr/>
        </p:nvSpPr>
        <p:spPr>
          <a:xfrm>
            <a:off x="5087233" y="256176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7" name="Oval 56"/>
          <p:cNvSpPr/>
          <p:nvPr/>
        </p:nvSpPr>
        <p:spPr>
          <a:xfrm>
            <a:off x="5079979" y="317861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8" name="Oval 57"/>
          <p:cNvSpPr/>
          <p:nvPr/>
        </p:nvSpPr>
        <p:spPr>
          <a:xfrm>
            <a:off x="5544433" y="368662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9" name="Oval 58"/>
          <p:cNvSpPr/>
          <p:nvPr/>
        </p:nvSpPr>
        <p:spPr>
          <a:xfrm>
            <a:off x="5979855" y="256176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1" name="Oval 60"/>
          <p:cNvSpPr/>
          <p:nvPr/>
        </p:nvSpPr>
        <p:spPr>
          <a:xfrm>
            <a:off x="4767925" y="339633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2" name="Oval 61"/>
          <p:cNvSpPr/>
          <p:nvPr/>
        </p:nvSpPr>
        <p:spPr>
          <a:xfrm>
            <a:off x="4659084" y="240211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3" name="Oval 62"/>
          <p:cNvSpPr/>
          <p:nvPr/>
        </p:nvSpPr>
        <p:spPr>
          <a:xfrm>
            <a:off x="4630057" y="303347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4" name="Oval 63"/>
          <p:cNvSpPr/>
          <p:nvPr/>
        </p:nvSpPr>
        <p:spPr>
          <a:xfrm>
            <a:off x="5203371" y="402771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929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371" y="1153886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Flux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77371" y="2373085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Gradient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77371" y="4013199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Law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77371" y="5711370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Material Property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3294743" y="326572"/>
            <a:ext cx="2540000" cy="42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Heat Flow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6117772" y="326572"/>
            <a:ext cx="2540000" cy="42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Charge Flow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9202057" y="326572"/>
            <a:ext cx="2540000" cy="42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Gas/mass Flow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3236685" y="1153886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Heat Flux q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6117772" y="1153886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Charge Flux J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9223829" y="1226458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Molecular/mass Flux J</a:t>
            </a:r>
            <a:endParaRPr lang="en-IN" dirty="0"/>
          </a:p>
        </p:txBody>
      </p:sp>
      <p:grpSp>
        <p:nvGrpSpPr>
          <p:cNvPr id="26" name="Group 25"/>
          <p:cNvGrpSpPr/>
          <p:nvPr/>
        </p:nvGrpSpPr>
        <p:grpSpPr>
          <a:xfrm>
            <a:off x="3294743" y="2467428"/>
            <a:ext cx="2598058" cy="1030514"/>
            <a:chOff x="3294743" y="2467428"/>
            <a:chExt cx="2598058" cy="1030514"/>
          </a:xfrm>
        </p:grpSpPr>
        <p:sp>
          <p:nvSpPr>
            <p:cNvPr id="14" name="Rectangle 13"/>
            <p:cNvSpPr/>
            <p:nvPr/>
          </p:nvSpPr>
          <p:spPr>
            <a:xfrm>
              <a:off x="3294743" y="2467428"/>
              <a:ext cx="2598058" cy="1030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9819746"/>
                </p:ext>
              </p:extLst>
            </p:nvPr>
          </p:nvGraphicFramePr>
          <p:xfrm>
            <a:off x="4535714" y="2624024"/>
            <a:ext cx="462788" cy="717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53800" imgH="393480" progId="Equation.DSMT4">
                    <p:embed/>
                  </p:oleObj>
                </mc:Choice>
                <mc:Fallback>
                  <p:oleObj name="Equation" r:id="rId2" imgW="2538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4535714" y="2624024"/>
                          <a:ext cx="462788" cy="71732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6117772" y="2489202"/>
            <a:ext cx="2598058" cy="1030514"/>
            <a:chOff x="6117772" y="2489202"/>
            <a:chExt cx="2598058" cy="1030514"/>
          </a:xfrm>
        </p:grpSpPr>
        <p:sp>
          <p:nvSpPr>
            <p:cNvPr id="16" name="Rectangle 15"/>
            <p:cNvSpPr/>
            <p:nvPr/>
          </p:nvSpPr>
          <p:spPr>
            <a:xfrm>
              <a:off x="6117772" y="2489202"/>
              <a:ext cx="2598058" cy="1030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4829013"/>
                </p:ext>
              </p:extLst>
            </p:nvPr>
          </p:nvGraphicFramePr>
          <p:xfrm>
            <a:off x="7289800" y="2686050"/>
            <a:ext cx="487363" cy="71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66400" imgH="393480" progId="Equation.DSMT4">
                    <p:embed/>
                  </p:oleObj>
                </mc:Choice>
                <mc:Fallback>
                  <p:oleObj name="Equation" r:id="rId4" imgW="266400" imgH="3934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9800" y="2686050"/>
                          <a:ext cx="487363" cy="717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oup 27"/>
          <p:cNvGrpSpPr/>
          <p:nvPr/>
        </p:nvGrpSpPr>
        <p:grpSpPr>
          <a:xfrm>
            <a:off x="9223829" y="2525490"/>
            <a:ext cx="2598058" cy="1030514"/>
            <a:chOff x="9223829" y="2525490"/>
            <a:chExt cx="2598058" cy="1030514"/>
          </a:xfrm>
        </p:grpSpPr>
        <p:sp>
          <p:nvSpPr>
            <p:cNvPr id="18" name="Rectangle 17"/>
            <p:cNvSpPr/>
            <p:nvPr/>
          </p:nvSpPr>
          <p:spPr>
            <a:xfrm>
              <a:off x="9223829" y="2525490"/>
              <a:ext cx="2598058" cy="1030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3465995"/>
                </p:ext>
              </p:extLst>
            </p:nvPr>
          </p:nvGraphicFramePr>
          <p:xfrm>
            <a:off x="10483850" y="2685826"/>
            <a:ext cx="463550" cy="71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53800" imgH="393480" progId="Equation.DSMT4">
                    <p:embed/>
                  </p:oleObj>
                </mc:Choice>
                <mc:Fallback>
                  <p:oleObj name="Equation" r:id="rId6" imgW="253800" imgH="3934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83850" y="2685826"/>
                          <a:ext cx="463550" cy="717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57711"/>
              </p:ext>
            </p:extLst>
          </p:nvPr>
        </p:nvGraphicFramePr>
        <p:xfrm>
          <a:off x="9634312" y="3874406"/>
          <a:ext cx="218757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583920" progId="Equation.DSMT4">
                  <p:embed/>
                </p:oleObj>
              </mc:Choice>
              <mc:Fallback>
                <p:oleObj name="Equation" r:id="rId8" imgW="977760" imgH="58392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4312" y="3874406"/>
                        <a:ext cx="2187575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272224"/>
              </p:ext>
            </p:extLst>
          </p:nvPr>
        </p:nvGraphicFramePr>
        <p:xfrm>
          <a:off x="3730161" y="3874406"/>
          <a:ext cx="1960562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76240" imgH="583920" progId="Equation.DSMT4">
                  <p:embed/>
                </p:oleObj>
              </mc:Choice>
              <mc:Fallback>
                <p:oleObj name="Equation" r:id="rId10" imgW="876240" imgH="58392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161" y="3874406"/>
                        <a:ext cx="1960562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412597"/>
              </p:ext>
            </p:extLst>
          </p:nvPr>
        </p:nvGraphicFramePr>
        <p:xfrm>
          <a:off x="6809241" y="3874406"/>
          <a:ext cx="17335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74360" imgH="583920" progId="Equation.DSMT4">
                  <p:embed/>
                </p:oleObj>
              </mc:Choice>
              <mc:Fallback>
                <p:oleObj name="Equation" r:id="rId12" imgW="774360" imgH="58392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9241" y="3874406"/>
                        <a:ext cx="173355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3389085" y="5711370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Thermal conductivity K</a:t>
            </a:r>
            <a:endParaRPr lang="en-IN" dirty="0"/>
          </a:p>
        </p:txBody>
      </p:sp>
      <p:sp>
        <p:nvSpPr>
          <p:cNvPr id="24" name="Rectangle 23"/>
          <p:cNvSpPr/>
          <p:nvPr/>
        </p:nvSpPr>
        <p:spPr>
          <a:xfrm>
            <a:off x="6603999" y="5711370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Electrical conductivity </a:t>
            </a:r>
            <a:endParaRPr lang="en-IN" dirty="0"/>
          </a:p>
        </p:txBody>
      </p:sp>
      <p:sp>
        <p:nvSpPr>
          <p:cNvPr id="25" name="Rectangle 24"/>
          <p:cNvSpPr/>
          <p:nvPr/>
        </p:nvSpPr>
        <p:spPr>
          <a:xfrm>
            <a:off x="9528629" y="5711370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Diffusion Coefficient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096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523224"/>
              </p:ext>
            </p:extLst>
          </p:nvPr>
        </p:nvGraphicFramePr>
        <p:xfrm>
          <a:off x="847500" y="753943"/>
          <a:ext cx="11184843" cy="1060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9800" imgH="241200" progId="Equation.DSMT4">
                  <p:embed/>
                </p:oleObj>
              </mc:Choice>
              <mc:Fallback>
                <p:oleObj name="Equation" r:id="rId2" imgW="2539800" imgH="2412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500" y="753943"/>
                        <a:ext cx="11184843" cy="1060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8000" y="2148114"/>
            <a:ext cx="11448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Flux</a:t>
            </a:r>
            <a:endParaRPr lang="en-IN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2057" y="2100996"/>
            <a:ext cx="29038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Concentration</a:t>
            </a:r>
          </a:p>
          <a:p>
            <a:r>
              <a:rPr lang="en-US" sz="3600" b="1" dirty="0"/>
              <a:t>gradient</a:t>
            </a:r>
            <a:endParaRPr lang="en-IN" sz="3600" b="1" dirty="0"/>
          </a:p>
        </p:txBody>
      </p:sp>
      <p:sp>
        <p:nvSpPr>
          <p:cNvPr id="7" name="Oval 6"/>
          <p:cNvSpPr/>
          <p:nvPr/>
        </p:nvSpPr>
        <p:spPr>
          <a:xfrm>
            <a:off x="2692399" y="275771"/>
            <a:ext cx="921658" cy="1973943"/>
          </a:xfrm>
          <a:prstGeom prst="ellipse">
            <a:avLst/>
          </a:prstGeom>
          <a:solidFill>
            <a:srgbClr val="4472C4">
              <a:alpha val="5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706629" y="362856"/>
            <a:ext cx="907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cause</a:t>
            </a:r>
            <a:endParaRPr lang="en-IN" sz="2400" b="1" dirty="0"/>
          </a:p>
        </p:txBody>
      </p:sp>
      <p:sp>
        <p:nvSpPr>
          <p:cNvPr id="9" name="Oval 8"/>
          <p:cNvSpPr/>
          <p:nvPr/>
        </p:nvSpPr>
        <p:spPr>
          <a:xfrm>
            <a:off x="731207" y="410865"/>
            <a:ext cx="921658" cy="1973943"/>
          </a:xfrm>
          <a:prstGeom prst="ellipse">
            <a:avLst/>
          </a:prstGeom>
          <a:solidFill>
            <a:srgbClr val="4472C4">
              <a:alpha val="5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730923" y="444358"/>
            <a:ext cx="919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effect</a:t>
            </a:r>
            <a:endParaRPr lang="en-IN" sz="2400" b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352124"/>
              </p:ext>
            </p:extLst>
          </p:nvPr>
        </p:nvGraphicFramePr>
        <p:xfrm>
          <a:off x="4102781" y="3459843"/>
          <a:ext cx="5672750" cy="90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177480" progId="Equation.DSMT4">
                  <p:embed/>
                </p:oleObj>
              </mc:Choice>
              <mc:Fallback>
                <p:oleObj name="Equation" r:id="rId4" imgW="1091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02781" y="3459843"/>
                        <a:ext cx="5672750" cy="908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867706"/>
              </p:ext>
            </p:extLst>
          </p:nvPr>
        </p:nvGraphicFramePr>
        <p:xfrm>
          <a:off x="3831772" y="4704588"/>
          <a:ext cx="6686096" cy="1543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15840" imgH="419040" progId="Equation.DSMT4">
                  <p:embed/>
                </p:oleObj>
              </mc:Choice>
              <mc:Fallback>
                <p:oleObj name="Equation" r:id="rId6" imgW="181584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772" y="4704588"/>
                        <a:ext cx="6686096" cy="15438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94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886" y="-333822"/>
            <a:ext cx="10515600" cy="1325563"/>
          </a:xfrm>
        </p:spPr>
        <p:txBody>
          <a:bodyPr/>
          <a:lstStyle/>
          <a:p>
            <a:r>
              <a:rPr lang="en-US" b="1" dirty="0"/>
              <a:t>Time dependency of concentration</a:t>
            </a:r>
            <a:endParaRPr lang="en-IN" b="1" dirty="0"/>
          </a:p>
        </p:txBody>
      </p:sp>
      <p:sp>
        <p:nvSpPr>
          <p:cNvPr id="4" name="Cube 3"/>
          <p:cNvSpPr/>
          <p:nvPr/>
        </p:nvSpPr>
        <p:spPr>
          <a:xfrm>
            <a:off x="3091543" y="624131"/>
            <a:ext cx="4528457" cy="319314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091543" y="19304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3461657" y="15893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3461657" y="23513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3178629" y="287384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3563257" y="330927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3526972" y="28448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3113315" y="24384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222172" y="345441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Oval 12"/>
          <p:cNvSpPr/>
          <p:nvPr/>
        </p:nvSpPr>
        <p:spPr>
          <a:xfrm>
            <a:off x="3715657" y="20175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3664857" y="110310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Oval 14"/>
          <p:cNvSpPr/>
          <p:nvPr/>
        </p:nvSpPr>
        <p:spPr>
          <a:xfrm>
            <a:off x="4020457" y="95795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3817257" y="66767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325257" y="1393388"/>
            <a:ext cx="0" cy="2423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325257" y="624131"/>
            <a:ext cx="595086" cy="7692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20343" y="638645"/>
            <a:ext cx="0" cy="2467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325257" y="3106074"/>
            <a:ext cx="595086" cy="71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868057" y="251823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3897085" y="165464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3142342" y="15095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3969657" y="331653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3926113" y="296093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/>
          <p:cNvSpPr/>
          <p:nvPr/>
        </p:nvSpPr>
        <p:spPr>
          <a:xfrm>
            <a:off x="3331029" y="109584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4325257" y="66767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3447142" y="19449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3868057" y="21699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3439897" y="255452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5072725" y="111035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5798451" y="240938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6519580" y="222795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5087233" y="171995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5" name="Oval 34"/>
          <p:cNvSpPr/>
          <p:nvPr/>
        </p:nvSpPr>
        <p:spPr>
          <a:xfrm>
            <a:off x="5079979" y="2336798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Oval 35"/>
          <p:cNvSpPr/>
          <p:nvPr/>
        </p:nvSpPr>
        <p:spPr>
          <a:xfrm>
            <a:off x="5544433" y="284481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7" name="Oval 36"/>
          <p:cNvSpPr/>
          <p:nvPr/>
        </p:nvSpPr>
        <p:spPr>
          <a:xfrm>
            <a:off x="5979855" y="171994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8" name="Oval 37"/>
          <p:cNvSpPr/>
          <p:nvPr/>
        </p:nvSpPr>
        <p:spPr>
          <a:xfrm>
            <a:off x="4767925" y="255452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9" name="Oval 38"/>
          <p:cNvSpPr/>
          <p:nvPr/>
        </p:nvSpPr>
        <p:spPr>
          <a:xfrm>
            <a:off x="4659084" y="15603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0" name="Oval 39"/>
          <p:cNvSpPr/>
          <p:nvPr/>
        </p:nvSpPr>
        <p:spPr>
          <a:xfrm>
            <a:off x="4630057" y="219166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1" name="Oval 40"/>
          <p:cNvSpPr/>
          <p:nvPr/>
        </p:nvSpPr>
        <p:spPr>
          <a:xfrm>
            <a:off x="5203371" y="318590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3091543" y="3846288"/>
            <a:ext cx="0" cy="26561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525478" y="4775200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C</a:t>
            </a:r>
            <a:endParaRPr lang="en-IN" sz="4000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077029" y="6473390"/>
            <a:ext cx="556622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846391" y="6284695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x</a:t>
            </a:r>
            <a:endParaRPr lang="en-IN" sz="4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9" name="Ink 48"/>
              <p14:cNvContentPartPr/>
              <p14:nvPr/>
            </p14:nvContentPartPr>
            <p14:xfrm>
              <a:off x="3107520" y="4205880"/>
              <a:ext cx="4572360" cy="226836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98160" y="4196520"/>
                <a:ext cx="4591080" cy="2287080"/>
              </a:xfrm>
              <a:prstGeom prst="rect">
                <a:avLst/>
              </a:prstGeom>
            </p:spPr>
          </p:pic>
        </mc:Fallback>
      </mc:AlternateContent>
      <p:cxnSp>
        <p:nvCxnSpPr>
          <p:cNvPr id="51" name="Straight Connector 50"/>
          <p:cNvCxnSpPr/>
          <p:nvPr/>
        </p:nvCxnSpPr>
        <p:spPr>
          <a:xfrm>
            <a:off x="4325257" y="3817274"/>
            <a:ext cx="152400" cy="2656966"/>
          </a:xfrm>
          <a:prstGeom prst="line">
            <a:avLst/>
          </a:prstGeom>
          <a:ln w="5715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465099"/>
              </p:ext>
            </p:extLst>
          </p:nvPr>
        </p:nvGraphicFramePr>
        <p:xfrm>
          <a:off x="4020457" y="6370032"/>
          <a:ext cx="1329880" cy="622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0457" y="6370032"/>
                        <a:ext cx="1329880" cy="622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Connector 52"/>
          <p:cNvCxnSpPr/>
          <p:nvPr/>
        </p:nvCxnSpPr>
        <p:spPr>
          <a:xfrm>
            <a:off x="5638777" y="1415162"/>
            <a:ext cx="0" cy="2423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638777" y="645905"/>
            <a:ext cx="595086" cy="7692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33863" y="660419"/>
            <a:ext cx="0" cy="2467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638777" y="3127848"/>
            <a:ext cx="595086" cy="71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646051" y="3846288"/>
            <a:ext cx="152400" cy="2656966"/>
          </a:xfrm>
          <a:prstGeom prst="line">
            <a:avLst/>
          </a:prstGeom>
          <a:ln w="5715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199625"/>
              </p:ext>
            </p:extLst>
          </p:nvPr>
        </p:nvGraphicFramePr>
        <p:xfrm>
          <a:off x="5377525" y="6359024"/>
          <a:ext cx="1142055" cy="559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525" y="6359024"/>
                        <a:ext cx="1142055" cy="559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8846391" y="1240987"/>
            <a:ext cx="20329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Area =A</a:t>
            </a:r>
            <a:endParaRPr lang="en-IN" sz="4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247581"/>
              </p:ext>
            </p:extLst>
          </p:nvPr>
        </p:nvGraphicFramePr>
        <p:xfrm>
          <a:off x="8226425" y="2336800"/>
          <a:ext cx="391953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30040" imgH="177480" progId="Equation.DSMT4">
                  <p:embed/>
                </p:oleObj>
              </mc:Choice>
              <mc:Fallback>
                <p:oleObj name="Equation" r:id="rId9" imgW="1130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26425" y="2336800"/>
                        <a:ext cx="3919538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5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3091543" y="624131"/>
            <a:ext cx="4528457" cy="319314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091543" y="19304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3461657" y="15893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3461657" y="23513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3178629" y="287384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3563257" y="330927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3526972" y="28448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3113315" y="24384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222172" y="345441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Oval 12"/>
          <p:cNvSpPr/>
          <p:nvPr/>
        </p:nvSpPr>
        <p:spPr>
          <a:xfrm>
            <a:off x="3715657" y="20175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3664857" y="110310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Oval 14"/>
          <p:cNvSpPr/>
          <p:nvPr/>
        </p:nvSpPr>
        <p:spPr>
          <a:xfrm>
            <a:off x="4020457" y="95795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3817257" y="66767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325257" y="1393388"/>
            <a:ext cx="0" cy="2423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325257" y="624131"/>
            <a:ext cx="595086" cy="7692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20343" y="638645"/>
            <a:ext cx="0" cy="2467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325257" y="3106074"/>
            <a:ext cx="595086" cy="71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868057" y="251823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3897085" y="165464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3142342" y="15095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3969657" y="331653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3926113" y="296093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/>
          <p:cNvSpPr/>
          <p:nvPr/>
        </p:nvSpPr>
        <p:spPr>
          <a:xfrm>
            <a:off x="3331029" y="109584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4325257" y="66767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3447142" y="19449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3868057" y="21699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3439897" y="255452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5072725" y="111035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5798451" y="240938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6519580" y="222795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5087233" y="171995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5" name="Oval 34"/>
          <p:cNvSpPr/>
          <p:nvPr/>
        </p:nvSpPr>
        <p:spPr>
          <a:xfrm>
            <a:off x="5079979" y="2336798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Oval 35"/>
          <p:cNvSpPr/>
          <p:nvPr/>
        </p:nvSpPr>
        <p:spPr>
          <a:xfrm>
            <a:off x="5544433" y="284481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7" name="Oval 36"/>
          <p:cNvSpPr/>
          <p:nvPr/>
        </p:nvSpPr>
        <p:spPr>
          <a:xfrm>
            <a:off x="5979855" y="171994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8" name="Oval 37"/>
          <p:cNvSpPr/>
          <p:nvPr/>
        </p:nvSpPr>
        <p:spPr>
          <a:xfrm>
            <a:off x="4767925" y="255452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9" name="Oval 38"/>
          <p:cNvSpPr/>
          <p:nvPr/>
        </p:nvSpPr>
        <p:spPr>
          <a:xfrm>
            <a:off x="4659084" y="15603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0" name="Oval 39"/>
          <p:cNvSpPr/>
          <p:nvPr/>
        </p:nvSpPr>
        <p:spPr>
          <a:xfrm>
            <a:off x="4630057" y="219166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1" name="Oval 40"/>
          <p:cNvSpPr/>
          <p:nvPr/>
        </p:nvSpPr>
        <p:spPr>
          <a:xfrm>
            <a:off x="5203371" y="318590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3091543" y="3846288"/>
            <a:ext cx="0" cy="26561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525478" y="4775200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C</a:t>
            </a:r>
            <a:endParaRPr lang="en-IN" sz="4000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077029" y="6473390"/>
            <a:ext cx="556622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846391" y="6284695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x</a:t>
            </a:r>
            <a:endParaRPr lang="en-IN" sz="4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9" name="Ink 48"/>
              <p14:cNvContentPartPr/>
              <p14:nvPr/>
            </p14:nvContentPartPr>
            <p14:xfrm>
              <a:off x="3107520" y="4205880"/>
              <a:ext cx="4572360" cy="226836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98160" y="4196520"/>
                <a:ext cx="4591080" cy="2287080"/>
              </a:xfrm>
              <a:prstGeom prst="rect">
                <a:avLst/>
              </a:prstGeom>
            </p:spPr>
          </p:pic>
        </mc:Fallback>
      </mc:AlternateContent>
      <p:cxnSp>
        <p:nvCxnSpPr>
          <p:cNvPr id="51" name="Straight Connector 50"/>
          <p:cNvCxnSpPr/>
          <p:nvPr/>
        </p:nvCxnSpPr>
        <p:spPr>
          <a:xfrm>
            <a:off x="4325257" y="3817274"/>
            <a:ext cx="152400" cy="2656966"/>
          </a:xfrm>
          <a:prstGeom prst="line">
            <a:avLst/>
          </a:prstGeom>
          <a:ln w="5715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89368"/>
              </p:ext>
            </p:extLst>
          </p:nvPr>
        </p:nvGraphicFramePr>
        <p:xfrm>
          <a:off x="4020457" y="6370032"/>
          <a:ext cx="1329880" cy="622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0457" y="6370032"/>
                        <a:ext cx="1329880" cy="622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Connector 52"/>
          <p:cNvCxnSpPr/>
          <p:nvPr/>
        </p:nvCxnSpPr>
        <p:spPr>
          <a:xfrm>
            <a:off x="5638777" y="1415162"/>
            <a:ext cx="0" cy="2423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638777" y="645905"/>
            <a:ext cx="595086" cy="7692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33863" y="660419"/>
            <a:ext cx="0" cy="2467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638777" y="3127848"/>
            <a:ext cx="595086" cy="71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646051" y="3846288"/>
            <a:ext cx="152400" cy="2656966"/>
          </a:xfrm>
          <a:prstGeom prst="line">
            <a:avLst/>
          </a:prstGeom>
          <a:ln w="5715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020685"/>
              </p:ext>
            </p:extLst>
          </p:nvPr>
        </p:nvGraphicFramePr>
        <p:xfrm>
          <a:off x="5377525" y="6359024"/>
          <a:ext cx="1142055" cy="559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525" y="6359024"/>
                        <a:ext cx="1142055" cy="559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319314" y="4093029"/>
            <a:ext cx="2206164" cy="1770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Apply</a:t>
            </a:r>
          </a:p>
          <a:p>
            <a:pPr algn="ctr"/>
            <a:r>
              <a:rPr lang="en-US" sz="2800" b="1" dirty="0"/>
              <a:t>Fick’s </a:t>
            </a:r>
          </a:p>
          <a:p>
            <a:pPr algn="ctr"/>
            <a:r>
              <a:rPr lang="en-US" sz="2800" b="1" dirty="0"/>
              <a:t>Law</a:t>
            </a:r>
            <a:endParaRPr lang="en-IN" sz="2800" b="1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4078513" y="4978400"/>
            <a:ext cx="732971" cy="50468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377525" y="5672285"/>
            <a:ext cx="885375" cy="38297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ight Arrow 61"/>
          <p:cNvSpPr/>
          <p:nvPr/>
        </p:nvSpPr>
        <p:spPr>
          <a:xfrm>
            <a:off x="3969656" y="2307787"/>
            <a:ext cx="994227" cy="82731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196917"/>
              </p:ext>
            </p:extLst>
          </p:nvPr>
        </p:nvGraphicFramePr>
        <p:xfrm>
          <a:off x="4013200" y="2493072"/>
          <a:ext cx="593271" cy="496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480" imgH="228600" progId="Equation.DSMT4">
                  <p:embed/>
                </p:oleObj>
              </mc:Choice>
              <mc:Fallback>
                <p:oleObj name="Equation" r:id="rId9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13200" y="2493072"/>
                        <a:ext cx="593271" cy="496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ight Arrow 63"/>
          <p:cNvSpPr/>
          <p:nvPr/>
        </p:nvSpPr>
        <p:spPr>
          <a:xfrm>
            <a:off x="5580720" y="2249725"/>
            <a:ext cx="1091260" cy="8853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775062"/>
              </p:ext>
            </p:extLst>
          </p:nvPr>
        </p:nvGraphicFramePr>
        <p:xfrm>
          <a:off x="5595255" y="2467454"/>
          <a:ext cx="11033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30120" imgH="228600" progId="Equation.DSMT4">
                  <p:embed/>
                </p:oleObj>
              </mc:Choice>
              <mc:Fallback>
                <p:oleObj name="Equation" r:id="rId11" imgW="330120" imgH="22860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255" y="2467454"/>
                        <a:ext cx="110331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7210508" y="3839048"/>
            <a:ext cx="49814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How much concentration inside </a:t>
            </a:r>
          </a:p>
          <a:p>
            <a:r>
              <a:rPr lang="en-US" sz="2800" b="1" dirty="0"/>
              <a:t>this volume change with time?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06664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62" grpId="0" animBg="1"/>
      <p:bldP spid="64" grpId="0" animBg="1"/>
      <p:bldP spid="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687068"/>
              </p:ext>
            </p:extLst>
          </p:nvPr>
        </p:nvGraphicFramePr>
        <p:xfrm>
          <a:off x="147638" y="407988"/>
          <a:ext cx="115443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62160" imgH="228600" progId="Equation.DSMT4">
                  <p:embed/>
                </p:oleObj>
              </mc:Choice>
              <mc:Fallback>
                <p:oleObj name="Equation" r:id="rId2" imgW="3962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638" y="407988"/>
                        <a:ext cx="1154430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967811"/>
              </p:ext>
            </p:extLst>
          </p:nvPr>
        </p:nvGraphicFramePr>
        <p:xfrm>
          <a:off x="296863" y="1557338"/>
          <a:ext cx="1176178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95680" imgH="228600" progId="Equation.DSMT4">
                  <p:embed/>
                </p:oleObj>
              </mc:Choice>
              <mc:Fallback>
                <p:oleObj name="Equation" r:id="rId4" imgW="44956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557338"/>
                        <a:ext cx="1176178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592941"/>
              </p:ext>
            </p:extLst>
          </p:nvPr>
        </p:nvGraphicFramePr>
        <p:xfrm>
          <a:off x="1076325" y="2946400"/>
          <a:ext cx="1046797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00320" imgH="482400" progId="Equation.DSMT4">
                  <p:embed/>
                </p:oleObj>
              </mc:Choice>
              <mc:Fallback>
                <p:oleObj name="Equation" r:id="rId6" imgW="400032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2946400"/>
                        <a:ext cx="10467975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37501"/>
              </p:ext>
            </p:extLst>
          </p:nvPr>
        </p:nvGraphicFramePr>
        <p:xfrm>
          <a:off x="2865665" y="4686526"/>
          <a:ext cx="7955792" cy="930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71520" imgH="253800" progId="Equation.DSMT4">
                  <p:embed/>
                </p:oleObj>
              </mc:Choice>
              <mc:Fallback>
                <p:oleObj name="Equation" r:id="rId8" imgW="2171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65665" y="4686526"/>
                        <a:ext cx="7955792" cy="930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931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134092"/>
              </p:ext>
            </p:extLst>
          </p:nvPr>
        </p:nvGraphicFramePr>
        <p:xfrm>
          <a:off x="217488" y="814388"/>
          <a:ext cx="11515725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134040" imgH="393480" progId="Equation.DSMT4">
                  <p:embed/>
                </p:oleObj>
              </mc:Choice>
              <mc:Fallback>
                <p:oleObj name="Equation" r:id="rId2" imgW="6134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7488" y="814388"/>
                        <a:ext cx="11515725" cy="738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108457"/>
              </p:ext>
            </p:extLst>
          </p:nvPr>
        </p:nvGraphicFramePr>
        <p:xfrm>
          <a:off x="4142922" y="1742853"/>
          <a:ext cx="4354582" cy="1261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393480" progId="Equation.DSMT4">
                  <p:embed/>
                </p:oleObj>
              </mc:Choice>
              <mc:Fallback>
                <p:oleObj name="Equation" r:id="rId4" imgW="1358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2922" y="1742853"/>
                        <a:ext cx="4354582" cy="1261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697172"/>
              </p:ext>
            </p:extLst>
          </p:nvPr>
        </p:nvGraphicFramePr>
        <p:xfrm>
          <a:off x="5125357" y="3172059"/>
          <a:ext cx="2319338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600" imgH="393480" progId="Equation.DSMT4">
                  <p:embed/>
                </p:oleObj>
              </mc:Choice>
              <mc:Fallback>
                <p:oleObj name="Equation" r:id="rId6" imgW="7236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357" y="3172059"/>
                        <a:ext cx="2319338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094844"/>
              </p:ext>
            </p:extLst>
          </p:nvPr>
        </p:nvGraphicFramePr>
        <p:xfrm>
          <a:off x="5297717" y="4593528"/>
          <a:ext cx="1901372" cy="442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760" imgH="177480" progId="Equation.DSMT4">
                  <p:embed/>
                </p:oleObj>
              </mc:Choice>
              <mc:Fallback>
                <p:oleObj name="Equation" r:id="rId8" imgW="761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97717" y="4593528"/>
                        <a:ext cx="1901372" cy="442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655761"/>
              </p:ext>
            </p:extLst>
          </p:nvPr>
        </p:nvGraphicFramePr>
        <p:xfrm>
          <a:off x="5222875" y="5299075"/>
          <a:ext cx="219710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85800" imgH="393480" progId="Equation.DSMT4">
                  <p:embed/>
                </p:oleObj>
              </mc:Choice>
              <mc:Fallback>
                <p:oleObj name="Equation" r:id="rId10" imgW="6858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5299075"/>
                        <a:ext cx="219710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7649029" y="5225143"/>
            <a:ext cx="3831771" cy="1161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Fick’s second law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09436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099569"/>
              </p:ext>
            </p:extLst>
          </p:nvPr>
        </p:nvGraphicFramePr>
        <p:xfrm>
          <a:off x="4119789" y="378733"/>
          <a:ext cx="219710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393480" progId="Equation.DSMT4">
                  <p:embed/>
                </p:oleObj>
              </mc:Choice>
              <mc:Fallback>
                <p:oleObj name="Equation" r:id="rId2" imgW="6858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89" y="378733"/>
                        <a:ext cx="219710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579778"/>
              </p:ext>
            </p:extLst>
          </p:nvPr>
        </p:nvGraphicFramePr>
        <p:xfrm>
          <a:off x="8107363" y="241074"/>
          <a:ext cx="239077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760" imgH="393480" progId="Equation.DSMT4">
                  <p:embed/>
                </p:oleObj>
              </mc:Choice>
              <mc:Fallback>
                <p:oleObj name="Equation" r:id="rId4" imgW="761760" imgH="3934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7363" y="241074"/>
                        <a:ext cx="239077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557814"/>
              </p:ext>
            </p:extLst>
          </p:nvPr>
        </p:nvGraphicFramePr>
        <p:xfrm>
          <a:off x="4443413" y="1900238"/>
          <a:ext cx="25241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419040" progId="Equation.DSMT4">
                  <p:embed/>
                </p:oleObj>
              </mc:Choice>
              <mc:Fallback>
                <p:oleObj name="Equation" r:id="rId6" imgW="78732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1900238"/>
                        <a:ext cx="252412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64951"/>
              </p:ext>
            </p:extLst>
          </p:nvPr>
        </p:nvGraphicFramePr>
        <p:xfrm>
          <a:off x="4640263" y="3922713"/>
          <a:ext cx="252253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393480" progId="Equation.DSMT4">
                  <p:embed/>
                </p:oleObj>
              </mc:Choice>
              <mc:Fallback>
                <p:oleObj name="Equation" r:id="rId8" imgW="7873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3922713"/>
                        <a:ext cx="2522537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122056" y="5413829"/>
            <a:ext cx="3831771" cy="11611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Fick’s second law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49109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629"/>
            <a:ext cx="12192000" cy="29754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Thermal Diffusion equation: Fick’s Law </a:t>
            </a:r>
            <a:endParaRPr lang="en-IN" sz="4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85355"/>
              </p:ext>
            </p:extLst>
          </p:nvPr>
        </p:nvGraphicFramePr>
        <p:xfrm>
          <a:off x="174625" y="4054475"/>
          <a:ext cx="49022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672840" progId="Equation.DSMT4">
                  <p:embed/>
                </p:oleObj>
              </mc:Choice>
              <mc:Fallback>
                <p:oleObj name="Equation" r:id="rId2" imgW="1562040" imgH="67284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4054475"/>
                        <a:ext cx="4902200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649028" y="5558971"/>
            <a:ext cx="3831771" cy="11611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Fick’s second law</a:t>
            </a:r>
            <a:endParaRPr lang="en-IN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20223" y="3614057"/>
            <a:ext cx="58057" cy="324394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65884"/>
              </p:ext>
            </p:extLst>
          </p:nvPr>
        </p:nvGraphicFramePr>
        <p:xfrm>
          <a:off x="8542338" y="3975100"/>
          <a:ext cx="25241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2338" y="3975100"/>
                        <a:ext cx="2524125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855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2114" y="4435262"/>
            <a:ext cx="1558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Effusion</a:t>
            </a:r>
            <a:endParaRPr lang="en-IN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669304" y="4416545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Diffusion</a:t>
            </a:r>
            <a:endParaRPr lang="en-IN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0" y="5326521"/>
            <a:ext cx="120323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Effusion occurs through an orifice smaller than the mean free path of the particles in motion</a:t>
            </a:r>
            <a:endParaRPr lang="en-IN" sz="3200" b="1" dirty="0"/>
          </a:p>
        </p:txBody>
      </p:sp>
      <p:sp>
        <p:nvSpPr>
          <p:cNvPr id="7" name="AutoShape 4" descr="Image result for effusion and mean free pa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30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743" y="775746"/>
            <a:ext cx="6252027" cy="363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7937"/>
            <a:ext cx="12192000" cy="7678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Effusion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244739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119643"/>
              </p:ext>
            </p:extLst>
          </p:nvPr>
        </p:nvGraphicFramePr>
        <p:xfrm>
          <a:off x="138541" y="156255"/>
          <a:ext cx="9827495" cy="587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"Gourav Jha" &lt;2201ph11_gourav@iitp.ac.in&gt;;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"Gurinder Dhillon" &lt;2201ph12_gurinder@iitp.ac.in&gt;;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"Harsh Joshi" &lt;2201ph13_harsh@iitp.ac.in&gt;;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"Himanshu Patel" &lt;2201ph35_himanshu@iitp.ac.in&gt;;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"Jigyasa Agrawal" &lt;2201ph36_jigyasa@iitp.ac.in&gt;;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"Khushal Yadav" &lt;2201ph14_khushal@iitp.ac.in&gt;;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"Krishnakant Chourey" &lt;2201ph15_krishnakant@iitp.ac.in&gt;;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"Manas Gupta" &lt;2201ph16_manas@iitp.ac.in&gt;;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"Mohit Saini" &lt;2201ph17_mohit@iitp.ac.in&gt;;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"Mude Naik" &lt;2201ph18_mude@iitp.ac.in&gt;;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"Murari Kumar" &lt;2201ph19_murari@iitp.ac.in&gt;;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"Nishant Yadav" &lt;2201ph20_nishant@iitp.ac.in&gt;;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"Pranitha Moluguri" &lt;2201ph21_pranitha@iitp.ac.in&gt;;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93920" y="762120"/>
              <a:ext cx="432360" cy="5264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84560" y="752760"/>
                <a:ext cx="451080" cy="528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F99C24D-31EB-8302-611A-0A812D6D9148}"/>
                  </a:ext>
                </a:extLst>
              </p14:cNvPr>
              <p14:cNvContentPartPr/>
              <p14:nvPr/>
            </p14:nvContentPartPr>
            <p14:xfrm>
              <a:off x="3924360" y="774720"/>
              <a:ext cx="330480" cy="5239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F99C24D-31EB-8302-611A-0A812D6D914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15000" y="765360"/>
                <a:ext cx="349200" cy="525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1D95A55-75BE-8EE2-0426-E30E15E2629C}"/>
                  </a:ext>
                </a:extLst>
              </p14:cNvPr>
              <p14:cNvContentPartPr/>
              <p14:nvPr/>
            </p14:nvContentPartPr>
            <p14:xfrm>
              <a:off x="730080" y="781200"/>
              <a:ext cx="4293000" cy="5289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1D95A55-75BE-8EE2-0426-E30E15E2629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0720" y="771840"/>
                <a:ext cx="4311720" cy="530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8F2C06F-BBEF-5E09-7855-6D78663610C7}"/>
                  </a:ext>
                </a:extLst>
              </p14:cNvPr>
              <p14:cNvContentPartPr/>
              <p14:nvPr/>
            </p14:nvContentPartPr>
            <p14:xfrm>
              <a:off x="4184640" y="723960"/>
              <a:ext cx="1422720" cy="53661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8F2C06F-BBEF-5E09-7855-6D78663610C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75280" y="714600"/>
                <a:ext cx="1441440" cy="538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251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605816"/>
              </p:ext>
            </p:extLst>
          </p:nvPr>
        </p:nvGraphicFramePr>
        <p:xfrm>
          <a:off x="138541" y="156255"/>
          <a:ext cx="9827495" cy="587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"Premanandh Sigamala" &lt;2201ph22_premanandh@iitp.ac.in&gt;;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>
                          <a:highlight>
                            <a:srgbClr val="FF00FF"/>
                          </a:highlight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Medi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Medi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"Ruchi Thakur" &lt;2201ph23_ruchi@iitp.ac.in&gt;;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Sahoo" &lt;2201ph25_satyam@iitp.ac.in&gt;;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Shandilya" &lt;2201ph24_satyam@iitp.ac.in&gt;;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"Shyam Hembram" &lt;2201ph26_shyam@iitp.ac.in&gt;; “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Sougata Saha" &lt;2201ph27_sougata@iitp.ac.in&gt;;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"Sumit Rajpoot" &lt;2201ph28_sumit@iitp.ac.in&gt;;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"Suprajit Dewanji" &lt;2201ph29_suprajit@iitp.ac.in&gt;;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"Yepuri Subhash" &lt;2201ph30_yepuri@iitp.ac.in&gt;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63272" y="6031131"/>
            <a:ext cx="4821382" cy="7527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IN"/>
              <a:t>Attendance: 75% mandatory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295800" y="692280"/>
              <a:ext cx="336600" cy="34927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86440" y="682920"/>
                <a:ext cx="355320" cy="351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BD212C-EF51-A7D5-5AC4-B84E9292C41A}"/>
                  </a:ext>
                </a:extLst>
              </p14:cNvPr>
              <p14:cNvContentPartPr/>
              <p14:nvPr/>
            </p14:nvContentPartPr>
            <p14:xfrm>
              <a:off x="3994200" y="730080"/>
              <a:ext cx="305280" cy="3721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BD212C-EF51-A7D5-5AC4-B84E9292C4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84840" y="720720"/>
                <a:ext cx="324000" cy="374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8108D53-37E7-4B05-4000-BC76645D7AF8}"/>
                  </a:ext>
                </a:extLst>
              </p14:cNvPr>
              <p14:cNvContentPartPr/>
              <p14:nvPr/>
            </p14:nvContentPartPr>
            <p14:xfrm>
              <a:off x="4597560" y="787320"/>
              <a:ext cx="1371960" cy="3708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8108D53-37E7-4B05-4000-BC76645D7AF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88200" y="777960"/>
                <a:ext cx="1390680" cy="37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3C8292B-0C06-09D0-2F8B-E7B4B4F62887}"/>
                  </a:ext>
                </a:extLst>
              </p14:cNvPr>
              <p14:cNvContentPartPr/>
              <p14:nvPr/>
            </p14:nvContentPartPr>
            <p14:xfrm>
              <a:off x="5194440" y="812880"/>
              <a:ext cx="425520" cy="3626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3C8292B-0C06-09D0-2F8B-E7B4B4F6288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85080" y="803520"/>
                <a:ext cx="444240" cy="364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323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1543" y="155974"/>
            <a:ext cx="2747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Problem 7</a:t>
            </a:r>
            <a:endParaRPr lang="en-IN" sz="4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87400" y="1055688"/>
          <a:ext cx="7633031" cy="3863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40200" imgH="2908080" progId="Equation.DSMT4">
                  <p:embed/>
                </p:oleObj>
              </mc:Choice>
              <mc:Fallback>
                <p:oleObj name="Equation" r:id="rId2" imgW="5740200" imgH="29080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7400" y="1055688"/>
                        <a:ext cx="7633031" cy="3863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3E0297C-D5D4-8851-688D-7D93894CBE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79547" y="4307108"/>
          <a:ext cx="1396905" cy="454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5760" imgH="177480" progId="Equation.DSMT4">
                  <p:embed/>
                </p:oleObj>
              </mc:Choice>
              <mc:Fallback>
                <p:oleObj name="Equation" r:id="rId4" imgW="545760" imgH="1774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3E0297C-D5D4-8851-688D-7D93894CBE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79547" y="4307108"/>
                        <a:ext cx="1396905" cy="454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CD22864-6617-8B2A-449E-A650E8119E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79547" y="5270376"/>
          <a:ext cx="1430080" cy="454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177480" progId="Equation.DSMT4">
                  <p:embed/>
                </p:oleObj>
              </mc:Choice>
              <mc:Fallback>
                <p:oleObj name="Equation" r:id="rId6" imgW="558720" imgH="1774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CD22864-6617-8B2A-449E-A650E8119E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9547" y="5270376"/>
                        <a:ext cx="1430080" cy="454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A63D500-D56E-DC05-9AC7-939F2DEEA3D7}"/>
              </a:ext>
            </a:extLst>
          </p:cNvPr>
          <p:cNvSpPr/>
          <p:nvPr/>
        </p:nvSpPr>
        <p:spPr>
          <a:xfrm>
            <a:off x="2662271" y="5271474"/>
            <a:ext cx="4654739" cy="1103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F7DFE8-9312-1537-2D7D-CD5C73973413}"/>
              </a:ext>
            </a:extLst>
          </p:cNvPr>
          <p:cNvCxnSpPr>
            <a:cxnSpLocks/>
          </p:cNvCxnSpPr>
          <p:nvPr/>
        </p:nvCxnSpPr>
        <p:spPr>
          <a:xfrm>
            <a:off x="4914789" y="5226958"/>
            <a:ext cx="0" cy="1147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7549C7-FDFB-FAD3-F3C8-957E44832FBD}"/>
              </a:ext>
            </a:extLst>
          </p:cNvPr>
          <p:cNvCxnSpPr>
            <a:cxnSpLocks/>
          </p:cNvCxnSpPr>
          <p:nvPr/>
        </p:nvCxnSpPr>
        <p:spPr>
          <a:xfrm>
            <a:off x="4071447" y="5226958"/>
            <a:ext cx="0" cy="114772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C2569E5-C2C1-21E3-10DD-E0AC6C954C80}"/>
              </a:ext>
            </a:extLst>
          </p:cNvPr>
          <p:cNvCxnSpPr>
            <a:cxnSpLocks/>
          </p:cNvCxnSpPr>
          <p:nvPr/>
        </p:nvCxnSpPr>
        <p:spPr>
          <a:xfrm>
            <a:off x="4177423" y="5127201"/>
            <a:ext cx="61708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D45BEC6-2B34-E89E-2FC5-18CAE69CEA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60154" y="6306189"/>
          <a:ext cx="632386" cy="590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40" imgH="177480" progId="Equation.DSMT4">
                  <p:embed/>
                </p:oleObj>
              </mc:Choice>
              <mc:Fallback>
                <p:oleObj name="Equation" r:id="rId8" imgW="19044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D45BEC6-2B34-E89E-2FC5-18CAE69CEA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60154" y="6306189"/>
                        <a:ext cx="632386" cy="590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F779AB5-55B7-539C-B59D-A4840DA4F8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2497" y="5724890"/>
          <a:ext cx="503826" cy="5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5640" imgH="228600" progId="Equation.DSMT4">
                  <p:embed/>
                </p:oleObj>
              </mc:Choice>
              <mc:Fallback>
                <p:oleObj name="Equation" r:id="rId10" imgW="215640" imgH="2286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FF779AB5-55B7-539C-B59D-A4840DA4F8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2497" y="5724890"/>
                        <a:ext cx="503826" cy="5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DEB5B0F9-D821-C339-56C4-C42CABF5255A}"/>
              </a:ext>
            </a:extLst>
          </p:cNvPr>
          <p:cNvSpPr txBox="1"/>
          <p:nvPr/>
        </p:nvSpPr>
        <p:spPr>
          <a:xfrm>
            <a:off x="9263270" y="3713259"/>
            <a:ext cx="722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445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2629" y="1364343"/>
            <a:ext cx="5791200" cy="2148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07199" y="1364343"/>
            <a:ext cx="0" cy="2833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84914" y="1364343"/>
            <a:ext cx="0" cy="29464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84914" y="4198125"/>
            <a:ext cx="232228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365751" y="4264182"/>
          <a:ext cx="786784" cy="734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40" imgH="177480" progId="Equation.DSMT4">
                  <p:embed/>
                </p:oleObj>
              </mc:Choice>
              <mc:Fallback>
                <p:oleObj name="Equation" r:id="rId2" imgW="1904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65751" y="4264182"/>
                        <a:ext cx="786784" cy="734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535793" y="5071085"/>
          <a:ext cx="626836" cy="663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640" imgH="228600" progId="Equation.DSMT4">
                  <p:embed/>
                </p:oleObj>
              </mc:Choice>
              <mc:Fallback>
                <p:oleObj name="Equation" r:id="rId4" imgW="21564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5793" y="5071085"/>
                        <a:ext cx="626836" cy="663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206853" y="2053679"/>
          <a:ext cx="878405" cy="647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1200" imgH="177480" progId="Equation.DSMT4">
                  <p:embed/>
                </p:oleObj>
              </mc:Choice>
              <mc:Fallback>
                <p:oleObj name="Equation" r:id="rId6" imgW="24120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06853" y="2053679"/>
                        <a:ext cx="878405" cy="647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090046" y="2053679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N</a:t>
            </a:r>
            <a:endParaRPr lang="en-IN" sz="44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953829" y="4891497"/>
          <a:ext cx="2166291" cy="705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45760" imgH="177480" progId="Equation.DSMT4">
                  <p:embed/>
                </p:oleObj>
              </mc:Choice>
              <mc:Fallback>
                <p:oleObj name="Equation" r:id="rId8" imgW="54576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53829" y="4891497"/>
                        <a:ext cx="2166291" cy="705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953829" y="5854927"/>
          <a:ext cx="22177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8720" imgH="177480" progId="Equation.DSMT4">
                  <p:embed/>
                </p:oleObj>
              </mc:Choice>
              <mc:Fallback>
                <p:oleObj name="Equation" r:id="rId10" imgW="55872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829" y="5854927"/>
                        <a:ext cx="221773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490857" y="3657600"/>
            <a:ext cx="2856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From intuition</a:t>
            </a:r>
            <a:endParaRPr lang="en-IN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319314" y="537029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(a)</a:t>
            </a:r>
            <a:endParaRPr lang="en-IN" sz="36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86743" y="2837544"/>
            <a:ext cx="149497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9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55885" y="0"/>
          <a:ext cx="3646162" cy="785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177480" progId="Equation.DSMT4">
                  <p:embed/>
                </p:oleObj>
              </mc:Choice>
              <mc:Fallback>
                <p:oleObj name="Equation" r:id="rId2" imgW="82548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55885" y="0"/>
                        <a:ext cx="3646162" cy="785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88114" y="782746"/>
          <a:ext cx="3096760" cy="1625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393480" progId="Equation.DSMT4">
                  <p:embed/>
                </p:oleObj>
              </mc:Choice>
              <mc:Fallback>
                <p:oleObj name="Equation" r:id="rId4" imgW="74916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8114" y="782746"/>
                        <a:ext cx="3096760" cy="1625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0453" y="2552247"/>
          <a:ext cx="4041775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760" imgH="482400" progId="Equation.DSMT4">
                  <p:embed/>
                </p:oleObj>
              </mc:Choice>
              <mc:Fallback>
                <p:oleObj name="Equation" r:id="rId6" imgW="977760" imgH="482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453" y="2552247"/>
                        <a:ext cx="4041775" cy="199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124450" y="5110163"/>
          <a:ext cx="2992438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23600" imgH="241200" progId="Equation.DSMT4">
                  <p:embed/>
                </p:oleObj>
              </mc:Choice>
              <mc:Fallback>
                <p:oleObj name="Equation" r:id="rId8" imgW="723600" imgH="2412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5110163"/>
                        <a:ext cx="2992438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51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36625" y="371475"/>
          <a:ext cx="76009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00400" imgH="393480" progId="Equation.DSMT4">
                  <p:embed/>
                </p:oleObj>
              </mc:Choice>
              <mc:Fallback>
                <p:oleObj name="Equation" r:id="rId2" imgW="320040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36625" y="371475"/>
                        <a:ext cx="7600950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81022" y="1496105"/>
          <a:ext cx="2992438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241200" progId="Equation.DSMT4">
                  <p:embed/>
                </p:oleObj>
              </mc:Choice>
              <mc:Fallback>
                <p:oleObj name="Equation" r:id="rId4" imgW="723600" imgH="241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022" y="1496105"/>
                        <a:ext cx="2992438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64845" y="2533877"/>
          <a:ext cx="461962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17440" imgH="241200" progId="Equation.DSMT4">
                  <p:embed/>
                </p:oleObj>
              </mc:Choice>
              <mc:Fallback>
                <p:oleObj name="Equation" r:id="rId6" imgW="1117440" imgH="241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4845" y="2533877"/>
                        <a:ext cx="4619625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8388" y="3579813"/>
          <a:ext cx="100647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56000" imgH="203040" progId="Equation.DSMT4">
                  <p:embed/>
                </p:oleObj>
              </mc:Choice>
              <mc:Fallback>
                <p:oleObj name="Equation" r:id="rId8" imgW="43560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8388" y="3579813"/>
                        <a:ext cx="1006475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89465" y="4374470"/>
          <a:ext cx="6423814" cy="169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20760" imgH="558720" progId="Equation.DSMT4">
                  <p:embed/>
                </p:oleObj>
              </mc:Choice>
              <mc:Fallback>
                <p:oleObj name="Equation" r:id="rId10" imgW="2120760" imgH="5587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89465" y="4374470"/>
                        <a:ext cx="6423814" cy="1692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258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00538" y="757238"/>
          <a:ext cx="3344862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840" imgH="685800" progId="Equation.DSMT4">
                  <p:embed/>
                </p:oleObj>
              </mc:Choice>
              <mc:Fallback>
                <p:oleObj name="Equation" r:id="rId2" imgW="1104840" imgH="685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757238"/>
                        <a:ext cx="3344862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72317" y="2904218"/>
          <a:ext cx="4879975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09400" imgH="393480" progId="Equation.DSMT4">
                  <p:embed/>
                </p:oleObj>
              </mc:Choice>
              <mc:Fallback>
                <p:oleObj name="Equation" r:id="rId4" imgW="140940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72317" y="2904218"/>
                        <a:ext cx="4879975" cy="136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73100" y="4799013"/>
          <a:ext cx="2835275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85800" imgH="342720" progId="Equation.DSMT4">
                  <p:embed/>
                </p:oleObj>
              </mc:Choice>
              <mc:Fallback>
                <p:oleObj name="Equation" r:id="rId6" imgW="685800" imgH="3427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4799013"/>
                        <a:ext cx="2835275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48338" y="4837113"/>
          <a:ext cx="4198937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920" imgH="419040" progId="Equation.DSMT4">
                  <p:embed/>
                </p:oleObj>
              </mc:Choice>
              <mc:Fallback>
                <p:oleObj name="Equation" r:id="rId8" imgW="1015920" imgH="419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8338" y="4837113"/>
                        <a:ext cx="4198937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3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29134</TotalTime>
  <Words>912</Words>
  <Application>Microsoft Office PowerPoint</Application>
  <PresentationFormat>Widescreen</PresentationFormat>
  <Paragraphs>299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Graham’s Law of Diffusion</vt:lpstr>
      <vt:lpstr>PowerPoint Presentation</vt:lpstr>
      <vt:lpstr>PowerPoint Presentation</vt:lpstr>
      <vt:lpstr>PowerPoint Presentation</vt:lpstr>
      <vt:lpstr>PowerPoint Presentation</vt:lpstr>
      <vt:lpstr>Time dependency of concentration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RAGHAVAN EASWARAN</dc:creator>
  <cp:lastModifiedBy>RAGHAVAN EASWARAN</cp:lastModifiedBy>
  <cp:revision>368</cp:revision>
  <dcterms:created xsi:type="dcterms:W3CDTF">2022-07-09T03:48:01Z</dcterms:created>
  <dcterms:modified xsi:type="dcterms:W3CDTF">2023-08-16T09:36:27Z</dcterms:modified>
</cp:coreProperties>
</file>