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68" r:id="rId3"/>
    <p:sldId id="261" r:id="rId4"/>
    <p:sldId id="264" r:id="rId5"/>
    <p:sldId id="267" r:id="rId6"/>
    <p:sldId id="256" r:id="rId7"/>
    <p:sldId id="257" r:id="rId8"/>
    <p:sldId id="258" r:id="rId9"/>
    <p:sldId id="259" r:id="rId10"/>
    <p:sldId id="260" r:id="rId11"/>
    <p:sldId id="263" r:id="rId12"/>
    <p:sldId id="262" r:id="rId13"/>
    <p:sldId id="26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200" d="100"/>
          <a:sy n="200" d="100"/>
        </p:scale>
        <p:origin x="-5844" y="-13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6301.34619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6-02-05T09:49:35.40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21863 5736 181 0,'-6'0'245'16,"-1"-4"-88"-16,0 4-63 0,7-3-37 0,-6 0-18 0,6-1-11 15,-6 0 1-15,6 1 3 0,0-1 2 0,-7 0 1 0,7 1 0 16,-7-1 3-16,7 1-1 0,-6 3 1 0,6-4-4 16,-7 0-6-16,1 0-2 0,0 4-3 0,-1-3 1 0,7 3-1 15,-7-4-2-15,1 4-1 0,0 0-3 0,-1-4 0 0,0 4-2 16,-6 0 0-16,7-3 1 0,-1 3 4 0,-6 0 2 0,7-4 6 16,-8 0 14-1,2 1 12-15,-1 3 10 0,-7-4 10 0,8 0 14 0,-8 1 8 0,0 3 10 0,-6-4 9 0,7 1 0 16,-8-1-3-16,1 0 6 0,0-3 3 0,0 3-3 0,-7 1 4 15,7-5 3-15,-6 5 1 0,-1-1 3 0,1-3 1 16,-1 3-11-16,1 0-7 0,-7-4-7 16,6 5-11-16,-6-1-7 0,-7 1-12 0,8-1-9 0,-1 1-10 0,-7-1-7 15,1 0-5-15,-2-3-7 0,2 4-5 0,-1-2-9 0,1-2-6 16,-1 4-6-16,1-1 0 0,-1 0-3 16,1 1-2-16,-1-1 2 0,0 0-1 0,8 1 1 0,-8-2 2 0,0 2-1 15,0 3-1-15,1-3-1 0,-1 3-1 0,1 0-1 16,-1-4-1-16,1 4-1 0,-1 0-2 0,1 0 4 0,-2 0-2 0,-4 0 4 15,5 0 0-15,-7 0-4 0,2-4-1 0,-1 4 1 16,-1 0 2-16,2 0-5 0,-2 0 2 0,1 0-5 0,1 0 2 16,-2-3 1-1,1-1 0-15,-1 4 1 0,2-4 0 0,5 1 0 0,-6 3 1 0,0-4 1 0,6 4 0 0,-5-3 0 0,4 3 0 16,2-4-2-16,-1 4 0 0,1-4-1 0,-1 4-1 16,1-3 0-16,6 3-1 0,-7-5 0 0,7 5-1 0,0-4 3 31,0 4 0-31,-7-2 0 0,8 2 0 0,-2-5 0 0,1 5 2 15,0-3 1-15,-1-1 0 0,8 0 2 0,-7 1-1 16,0-1 0-16,7 0 0 0,-7 1 0 0,-1 0 2 0,8-1-2 16,-1 0-3-16,1 0-1 0,-7 1 2 0,6-1 1 0,1 4 0 15,-1-4 0-15,1 1 0 0,-1-1-1 0,-7 0 5 16,8 4 0-16,-1-3-3 0,1-1 1 0,-1 0 0 0,-5 4-4 16,5-3 2-16,1-1-1 0,-1 4-1 0,1-4-1 15,5 4 0-15,-5-4 0 0,-1 4 0 0,7-3 1 0,-6 3 0 16,5 0 0-16,-5-4 1 0,6 4 0 0,-7 0-1 0,7 0 3 15,-6 0-1-15,-1 0-1 0,1 0-1 0,-1 0 1 0,0 4-1 16,1-4-1-16,-8 0 0 0,8 0-2 0,-1 0 0 16,1 0-1-16,-1-4 1 0,1 4-1 0,-1-3-1 0,1-1 1 15,-7 4 1-15,6-4 2 0,-6 4-1 0,0-3 1 0,0-1-1 16,0 1 0-16,7-1 0 0,-8 1 0 0,1-1 1 16,0 4 0-16,-1-5 1 0,8 2 2 0,-7 3-1 0,7 0-1 15,-1-4 3-15,1 4-2 0,-1 0-2 0,0 0 0 0,1 0-1 16,6 4 1-16,-7-4 0 0,7 0 0 0,0 0 0 0,0 3 1 15,0-3 1-15,0 0-1 0,0 0-1 0,0-3-1 16,0 3 0-16,-1 0 1 0,1-4 0 0,1 4 1 16,5-2 0-16,0 2 1 0,1-5-2 0,-1 5 0 0,0-4 0 15,2 1 0-15,-2 3 0 0,1 0-1 0,-7-4-1 0,6 0 0 16,0 4 2-16,-5-3-1 0,-2-1 1 0,7 0 0 0,-12 4 2 16,6-3 0-16,0 0 0 0,-1-2-2 0,-5-2-1 15,7 7 0-15,-8-7-3 0,1 3 1 0,5 0 0 0,-5 1 3 16,6-1-1-16,-1 1 3 0,1 3 2 0,0-4-1 0,-6 4 2 15,13-4 0-15,-8 4-2 0,1 0-1 0,0 0 1 16,0 0-2-16,0 0 2 0,-1 4 0 0,2 0-2 0,-7-1-1 16,6 1 1-16,-1 3-1 0,1-3 1 0,0 3-2 0,0 0 0 15,-1 1 1-15,2 3 1 0,5-4-1 0,-6 0 1 0,0 4-1 16,0 1 0-16,1-1 0 0,-2-1 1 0,1-2-1 16,0 2-2-16,0-2 2 0,0-1-1 0,0 4 1 0,-7-3 0 15,8-1 0-15,-8 4 0 0,1-3 0 0,-2 2 0 0,2-3 0 16,-1 4 0-16,1-4-4 0,-1 5 1 0,1-4 1 15,5 2 1-15,-5-2-2 0,6 3 2 0,-7-5-1 0,8 6 1 16,-9-5 2-16,9 4 0 0,-7 1-1 0,-2-2-1 0,9 1 1 16,-8 3 0-16,1-2 1 0,-2 3 0 0,2-1 1 0,-1 1-2 15,1-1 1-15,-1 1 0 0,1 3-1 0,-1 1 0 16,1-1-3-16,-1 4 0 0,1 0 0 0,-7 0 1 16,7 4 0-16,-1-4 1 0,-7-1 1 0,8 1 0 0,-1 1 0 15,1-2 1-15,-1 2-1 0,1-5-3 0,6 4 1 0,-7-8 1 16,7 6-1-16,-7-2 2 0,1-4-1 0,6 1-1 0,-1-1 1 15,-5 1 1-15,7-4 0 0,-2 3 0 0,8-2 0 16,-8 2 0-16,8-3 0 0,0-3 0 0,-1 3 2 0,1-4-1 16,-1 4 1-16,0-4-2 0,1 0 2 0,-1 4-2 0,1-3 0 15,-1-1-2-15,0 4-1 0,2-4 3 0,-2 5 0 16,0-6 3-16,-5 9-1 0,5-4 1 0,-7 4-2 0,8 0 2 16,0-1 0-16,-1-3-1 0,0 4-2 0,1-4-1 0,-1 0 0 15,7 0 1-15,-7 0 2 0,8 0 0 0,-2 0-2 0,-5 0-1 16,6-1 0-16,0 6 1 0,-7-5 1 0,8 3-1 15,-2-3 1-15,1 4-1 16,1-1 1-16,-2-3 2 0,8 4 0 0,-8-4-2 0,2 3 0 0,5 2 0 0,-6-6-1 0,7 5-1 16,-1-4 0-16,1 4 2 0,0-1 0 0,-8 1-1 15,8-1-2-15,-1 1 1 0,0 3-1 16,7-3 0-16,-6 0 0 0,0 3 0 0,6-4-1 0,-7 1 1 0,7 0 1 16,0 0 1-16,0 0-2 0,7-1 0 0,-7 0 0 0,0 2 0 15,6-2-2-15,0 0-1 0,-6 1 1 0,7 0 1 16,0 0-1-16,-1 3 2 0,0-3-1 0,2 2 1 0,-2-1-1 15,0 2 2-15,1 0 1 0,6 1 0 0,-7-1 2 0,7 4-1 16,-7-8-1-16,8 5 0 0,-8-1 1 0,8-3-1 0,-2 3 0 16,1-3 0-16,1-1 0 0,-2 1-1 0,2 0 1 0,-2-1 0 15,1 1 0-15,7 4 0 0,-6-5-1 0,4 1 0 16,2-1-1-16,-1 1 0 0,1 0-1 0,6-1-2 0,-6 1 0 31,6-1 2-31,0-3 0 0,0 4 1 0,0-3 1 0,7-2 2 16,-7 5 1-16,6-5 3 0,1 2-1 0,6-1-1 15,-7 0-1-15,8 0 0 0,-1-4 0 0,6 4-1 0,-5-4-1 16,5 0-2-16,1 1 1 0,-1 0 0 0,0-4 0 0,1-2-1 16,-1-2 2-16,1 5-1 0,0-2 0 0,0 1 1 0,-1-4 1 15,-5 4-1-15,5-1 0 0,-6 1 0 0,7 3-1 16,-8-4-1-16,1 1-1 0,1 4 0 0,5-1 1 0,-6 0 1 16,1-3 1-16,5 3 0 0,1 1 2 0,-7-5 0 0,6 1 2 15,7 0 1-15,-6-4-1 0,0 0-2 0,6 0-1 16,-1 0-1-16,2-4 1 0,-7 4-1 0,5-4-1 0,2 4 0 15,-8-3-2-15,7 3 1 0,-6-4 1 0,-1 4 0 16,-6 0-1-16,1 0 1 0,5 0-2 0,-12 0 2 0,5 4-1 16,9-4 0-16,-15 0 0 0,7 3 0 0,1-3-2 0,-1 0 0 15,-1 4 1-15,1-4 2 0,1 0 0 0,-1 0 1 16,0 4-1-16,7-4 1 0,-8 0 2 0,1 4-1 0,0-4 2 16,1 3-3-16,5 1 0 0,-6-4 1 0,1 7-1 0,-8-7 0 15,7 4-1-15,0 3 1 0,1-4 1 0,-2 1-1 16,1 3 0-16,0 1 0 0,1-4 0 0,5 3 0 0,-6 0 0 15,1 4-1-15,-2-3-2 0,1-1 1 0,0 4 0 16,1 0 0-16,-1-4 0 0,-1 0 2 0,8 4-1 0,-7-3 0 16,0-1 0-16,1 0 0 0,-1 1 0 0,0-1 2 0,7 0 1 15,-8-4 0-15,1 6-2 0,7-2 3 0,-7 0 1 0,0-3 0 16,7 3-2-16,-7 0-1 0,0-3-5 0,7 4 1 16,-7-5 1-16,6 4 1 0,-5-3 0 0,5 0 1 0,1-1 0 15,-1 1-2-15,7 0 6 0,-7-1-2 0,8 1-2 0,-8-4-1 16,7 4-1-16,1-8-1 0,-8 4 2 0,7-4 0 15,1 1 0-15,-2-5-1 0,-5 5-1 0,7-5 3 16,-2-2 0-16,1-2 0 0,-6 5 1 0,6-4-1 0,0-3 1 16,1 2 1-16,-2 1 0 0,2 0-1 0,-1 1-1 0,-1-2 0 15,2 5-1-15,6-4-1 0,-7 4 1 0,13-4 0 0,-6 4-1 16,-2-1-2-16,2-3 2 0,6 4 1 0,-6 0 1 16,0-4-1-16,-1 4 0 0,1-5-1 0,0 1 1 0,-1 0 1 15,1 1 1-15,6 2 1 0,-6-3 0 0,0 0 1 0,-1 0 1 16,1 0 1-16,6 0 0 0,-6 4-1 0,-8-4-2 15,8 4-1-15,-1 0-1 0,1-2-1 0,0 2 0 16,0 0 0-16,-1 3 0 0,1-3 0 0,-1 0-1 0,-6 3-1 0,7-3-1 16,0-1 1-16,-1 1 0 0,1 0-7 0,0-1 2 0,-1-2 3 15,0-1 0-15,1 3 2 0,-7-3 2 0,7-3 1 16,-7 2 0-16,0 1-4 0,0-3 3 0,1-1 1 16,-2 1-9-16,1-5 6 0,7 1 0 0,-6 0 2 0,-2-1-2 15,8-3 9-15,-1 0-3 0,-5 0-3 0,-1 0 8 0,0 0-5 16,0-3-2-16,0 4-2 0,-6-2 2 0,0-3-1 0,-1 4 1 15,1-3-1-15,-7 3-1 0,6 0-3 0,-5-4 2 16,-2 1 3-16,1-1 0 0,0 0 1 0,1-3 2 0,-1-1 1 16,-7-3 2-16,7 0-1 0,-6-3 2 0,6-1-4 0,-6-3 1 15,-1-4-1-15,7 4 0 0,-6-12 0 0,-1 1-1 16,-6 4 3-16,7-5-3 0,-7 1 2 0,0-5 1 0,-7 6-1 16,1-5-1-16,-7 3 5 0,-6-3 3 0,6 5 4 0,-13-5 3 15,0 7 4-15,-7-5 3 0,1 7 2 0,-1 2 3 0,-6-1-2 16,0 5-2-16,-6 0 0 0,-1 4-2 0,-7-1-1 15,2 4-3-15,-7 4-2 0,6-1-2 0,-7 5-2 16,1 2-5-16,-8 5-4 0,7 3-7 0,-6 1-13 0,7 3-21 16,-7 4-38-16,7 3-114 0,5 0-127 0,1 4-186 0,0 0-148 15,6 0-106-15,-5 0-53 0,5 4-20 0</inkml:trace>
  <inkml:trace contextRef="#ctx0" brushRef="#br0" timeOffset="920.0745">18424 8821 208 0,'-13'0'289'0,"7"4"-115"0,-1-4-69 16,1 0-32-16,-1 0-10 0,1 0-4 0,6 0-3 0,0-4 1 15,-6 4 1-15,6 0-2 0,0 0-7 0,0 0-8 16,0 0-7-16,0 0-7 0,0 0-4 0,6 0-4 0,-6 0 1 16,0 0 1-16,0 0 5 0,6 0 8 0,-6 4 8 15,7-4 7-15,-1 0 8 0,1 4 9 0,-1-4 10 0,7 0 10 16,1 0 11-16,5-4 6 0,0 0 8 0,1 1 7 0,6-5 10 16,0 1 2-16,0-1-3 0,0-2-4 0,7-1-11 15,-1 0-11-15,1-4-14 0,5 4-14 0,-5-4-15 0,-1 4-11 16,8-3-10-16,-7 3-6 0,-1-4-5 0,7 4 2 0,-6-4 10 15,-1 1 12-15,-6 3 8 0,7-5 7 0,-7 6 7 16,0-5 2-16,-6 5 3 0,-1 2-3 0,-5-3-7 0,-2 4-15 16,1 3-4-16,-6-3-9 0,-1 3-6 0,1 1-3 0,-7-1-5 15,6 4-2-15,-6-4-4 0,0 4-3 0,0 0-4 16,0-3-3-16,0 3-7 0,0 0-17 0,0 3-52 0,-6-3-85 16,6 0-86-16,0 4-79 0,-7-8-102 0,7 1-185 0,0 3-79 15,-6-8-40-15,-1 8 9 0</inkml:trace>
  <inkml:trace contextRef="#ctx0" brushRef="#br0" timeOffset="1156.8214">18801 8466 382 0,'-12'-3'412'0,"-8"3"-145"0,7 0-87 16,1 0-39-16,4 0-20 0,-4 0-12 0,6 0-7 0,-1 0-9 15,0 3-7-15,7 5-8 0,-6-1-5 0,6 0-6 16,0 8-7-16,0-1-5 0,6 5 1 0,1 2 12 0,0 5 7 15,-1 1 3-15,6-2-4 0,-4 4-1 0,4 4-3 16,1-4-5-16,7 5-8 0,-8-2-12 0,8 1-9 0,0 3-5 16,-1-3-5-16,-5 0-5 0,5-3-3 0,1 3 0 0,0-4-5 15,-8 1-4-15,8-5-2 0,-7 4-7 0,0-3-5 16,6 0-23-16,-5 0-63 0,-8-1-70 0,7-3-109 0,0-4-164 16,0 1-108-16,-7-5-57 0,8 1-30 0</inkml:trace>
  <inkml:trace contextRef="#ctx0" brushRef="#br0" timeOffset="3282.4176">20951 9250 380 0,'-6'0'303'0,"-7"0"-123"0,6-4-73 0,0 4-34 16,1-3-17-16,0 3-6 0,0-4-2 0,-2 4 1 15,-4-4 0-15,5 1-6 0,1-1-3 0,-1 4-2 0,-6-4-5 16,7 1-2-16,-8 3-3 0,8-4 2 0,-7 0-6 0,0 1 0 15,0 3 0-15,-7-4-2 0,8 4 0 0,-8-4 3 16,0 4 4-16,1 0-1 0,-7-3 4 0,-1 3 5 0,9 0 4 16,-16 0 3-16,9-4 3 0,-8 4 6 0,1-3 9 0,-2 3 10 15,-4-4 14-15,5 4 3 0,-6-4 5 0,-7 4 5 16,7-3 9-16,-6 3 2 0,5-5-7 0,-5 5-11 0,-1-4-10 16,-5 4-10-16,5 0-6 0,-6 0 0 0,0 4-9 0,-1-4-2 15,1 0 2-15,-6 5 6 0,6-5 7 0,-1 0 3 16,1 0-1-16,1 0-8 0,5 0-9 0,-6 0-8 0,6 0-10 15,1 0-13-15,-1-5-9 0,1 5-5 0,-1 0-5 0,-6 0 0 16,6 0 1-16,1 0-3 0,5 0 1 0,-5 0 0 16,-1 0 0-16,1 0 1 0,-1 0-1 0,1 0-2 0,-2 5-3 15,-4-5-1-15,5 0 1 0,1 3 0 0,-1-3 1 16,-6 4 2-16,6 0-1 0,1-4-2 0,-1 3 0 0,1-3 1 16,-1 4 0-16,1-4-1 0,-1 3 0 0,7-3-5 0,0 4 4 15,6-4 2-15,-6 4 1 0,6-4 0 0,1 0 2 16,-7 0 0-16,13 0-2 0,-7 3 1 0,1-3-2 0,-1 0 1 15,1 0-2-15,5 0 1 0,-5 4 0 0,-1-4-1 0,-5 0 1 16,5 4 0-16,1-4 1 0,-8 0 1 0,1 0 1 16,6 3-1-16,-5-3 1 0,-2 4-1 0,7-4-2 0,-6 4 0 15,1-4 0-15,-1 3-2 0,-1-3 0 0,1 4 0 0,0-4 6 16,0 4-2-16,0-4-1 0,0 0 6 0,0-4 7 0,-1 4 6 16,8-4 1-16,-7 4 3 0,0-3-4 0,7-1 4 15,-1 4 0-15,1-4-4 0,-1 1-6 0,-7 3-6 0,8 0-1 16,-1-4-2-16,1 4-3 0,-1 0-1 0,1-4 1 0,-7 4-1 15,7 0 1-15,-1 0 1 0,1-3 0 0,-8 3-2 16,7-4 2-16,1 0 0 0,-7 4-5 0,6-3 0 16,1-1 0-16,-1 1 0 0,1 3-2 0,-1-4 3 0,1 4-5 15,-1-4 3-15,7 4 2 0,-6 0-1 0,-1 0 0 0,1 0 2 16,-2 0-2-16,2 0 1 0,-1 4 2 0,1-4-1 16,-7 4 1-16,0-1 0 0,-1 1-1 0,1-4-2 0,1 3 2 15,-1 1 0-15,6 0 0 0,-7-4 0 0,2 3-1 0,-1-3 1 16,0 0-1-16,6 0 1 0,0 0-1 0,-6-3-1 0,7 3 2 15,-1 0 0-15,7-4 0 0,-6 0 0 0,5 1 0 16,-5-1 10-16,6 4-3 0,0-3-3 0,0-1-2 0,0 4 0 16,0 0 0-16,0-4 1 0,-7 4-2 0,7 0-10 0,0 4 3 15,0-4 4-15,-7 0 2 0,8 4 0 0,-8-4 0 16,7 3-2-16,-6-3 3 0,-1 4 0 0,1-1 0 0,-1 1 0 16,-1 0 0-16,-4-4-1 0,5 3 0 0,-6 1 1 0,1 0-1 15,-9-4 0-15,9 3 0 0,-8 1-2 0,7 0 0 0,-6-1 1 16,5-3-1-16,1 4-1 0,0 0 1 0,0-4-1 15,0 3 0-15,0 1 1 0,0-4 0 0,-1 4 1 0,1-4-1 16,1 3 2-16,5-3 0 16,-6 0 0-16,7 0 2 0,-2 0 2 0,2 0-2 0,-1 0 0 0,1 0 1 0,-1-3-1 15,1 3-2-15,5-4 0 0,-5 0 3 0,6 1-1 16,-7 3-1-16,8-4-1 0,-1 0 2 0,-7 4-1 0,7 4 0 16,0-4 1-16,-7 4-3 0,1-1-1 0,6 5 1 0,-7-1 1 15,-6 4-3-15,7 4 0 0,-8-1 1 0,1 1 1 0,7 3-2 16,-7 1 0-16,-1-1 0 0,8 0-1 0,-1 4 2 15,1-4-2-15,-1 4 1 0,1-4 1 0,-1 5 1 0,7-2 1 16,-7-2 0-16,7-1 2 0,1 1 0 0,-1-1 0 16,0 1 0-16,-1-5-1 0,7 4 0 0,-5-3 0 0,-1 0-1 15,6-1 0-15,0 1 0 0,-5-4 1 0,5 3 1 16,0 1 0-16,-6 0 0 0,7 3 1 0,-7-3 4 0,6 0-3 16,-6 3 0-16,1 0-1 0,-8 1 1 0,7-1-1 0,-7 3 0 15,7 2 1-15,-6-5-4 0,5 4 0 0,-5 0 2 0,6 0 1 16,-7 3-1-16,1-2 1 0,6 2-1 0,-7 1 0 15,7-1-1-15,0 1-1 0,-7 1-1 0,7-2 0 0,1 3-1 32,-2 2 0-32,8-1 0 0,-8 0-1 0,8 1 0 0,6-4 0 15,-6 3 0-15,5 0-1 0,8 0-2 0,-8 5-1 16,8-9 1-16,0 8 0 0,6-4 1 0,0 0 3 0,0 1 2 16,6 3 2-16,0 0 1 0,2 0 1 0,4 0 0 0,2 4 2 15,-1-5-1-15,-1 9-1 0,8-4-2 0,0 3-2 0,-1 0 1 16,1 5 0-16,6 2 0 0,-7 1-2 0,7-1 1 15,0 1-4-15,1 3 3 0,5-3-2 0,-6-1 0 0,7 1-2 16,-1 0 1-16,1-5-1 0,6 5 2 0,0-3 1 0,0-2-1 16,0-3 3-16,7 4 2 0,5-3 5 0,-4-5 1 15,11 1 0-15,-6-5 0 0,6 2-1 0,1-6-2 16,0-1 0-16,6-2-3 0,6-3-5 0,-5-1 1 0,6-1-3 16,-1-9 1-16,1 3 1 0,6-3 2 0,-7 0-1 0,8 0 0 15,-1-4 2-15,0 4 2 0,7-3 2 0,-8-1 1 0,8 4-2 16,-6 0 1-16,5 0 0 0,1 4 1 0,-7-1-1 15,6 5-2-15,1 3-1 0,-6 0-1 0,-1 3 6 0,0 2-4 16,0-2-3-16,-6 0-2 0,-1 4-1 0,1-3 0 0,-7-1 0 16,7 2 3-16,-1-2-5 0,1-3 2 0,0 1 3 15,-1-5 3-15,1-1 1 0,-6-2 0 0,5 0-1 0,7-4-2 16,0 0 0-16,-7-4 1 0,14 1 0 0,-6-5-1 0,5 1 0 16,-5-4-1-16,5 4 2 0,-6-4 1 0,7 0 3 0,6 3 1 15,-6-3 1-15,-1 4-1 0,1 3-1 0,6-3 0 16,-6 7-1-16,-1-4-2 0,1 4-1 0,0 0-2 15,-7 0 0-15,6-4-1 0,-5 4 3 0,-8-3 0 0,8-1-1 16,-8-3-1-16,1 0 0 0,0-1 1 0,-1-3 0 0,-6 0 1 16,7-3-1-16,-6 3 2 0,-1-4 1 0,0-3 2 0,0-2 1 15,0 3 0-15,0-6-2 0,0 2 1 0,7-5 0 16,-7 1-1-16,6-5-1 0,1-3-1 0,-7 4 0 0,7-7-2 16,-7 2 0-16,0-2 0 0,6-1-3 0,-6-4 0 0,1 5 3 15,-8-5 0-15,8 5 0 0,-1-1 1 0,-6-3 2 16,-2 4 0-16,2 0 1 0,0-2 1 0,-7 2-3 0,7-1 0 15,-7 4 0-15,0-3-6 0,7-2 1 0,-7 6 4 0,7-9-1 16,-8 5 0-16,1-4-4 0,7-2 3 0,-6 3 0 0,-2-5 1 16,1-1 1-16,1 2-3 0,-1-5 0 0,0 4 3 15,0 0 2-15,-7-3-1 0,1 2 2 0,-1-1 1 16,1-2 0-16,-7 4 1 0,7-1-1 0,-7 1 0 0,-6 1-2 16,6 2 2-16,-7-2-2 0,1 2 1 0,-7 1-2 0,6-1 0 15,-6 1 1-15,1 0 0 0,-1-4 1 0,0 3-3 0,-7-2-1 16,7-1 0-16,-6-1 1 0,-1-2-1 0,1-1 0 15,0-3 2-15,-1 0-1 0,1-1 0 0,0-3 1 0,-8 0 2 16,8-3 2-16,-7-1 1 0,7 0 1 0,-2 1-2 0,-4 0 5 16,-1 2 6-16,7-2 3 0,-8 7-1 0,2-4-2 15,-2 3 0-15,-5 1-2 0,6 0-1 0,-6-1-4 0,-1 1-6 16,6-1-3-16,-4 2-1 0,-8-2-1 0,6 1 0 0,-6 3 1 16,0-3 1-16,0 0-1 0,0 3 4 0,-6-3-2 0,-2-1-1 15,-4 5 5-15,-1-1-2 0,0 1 0 0,-6-1 0 16,-1 0-1-16,0 4 1 0,-6 1 1 0,1-2 2 0,5 1-1 15,-13 4 2-15,7 0-1 0,0 4 0 0,-7-2-1 0,7 2 1 16,0-1-1-16,-7 4-3 0,8 0 0 0,-7 4-3 16,-2-4 1-16,9 3-1 0,-8 1 0 0,1 4 0 0,-2-5 1 15,2 5 1-15,-1-1 1 0,-5 0-2 0,5 5-3 0,0-1-6 16,7 2-13-16,-6 2-37 0,-1 4-110 0,7-1-114 16,-6 4-143-16,12 0-189 0,-6 0-115 0,7 4-56 0,-1-1-21 15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04T15:43:32.06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11 0 24575,'-2'3'0,"0"0"0,1 0 0,0 0 0,0 0 0,0 0 0,-1 4 0,1-3 0,1 0 0,0 1 0,1-1 0,-1 0 0,1 0 0,0 0 0,1 5 0,2 14 0,8 404 0,0-13 0,-9-370 0,31 387 0,-29-385-455,2-1 0,20 70 0,-23-106-6371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04T15:43:32.83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0 151 24575,'3'1'0,"-1"-1"0,1 1 0,-1-1 0,1 0 0,-1 0 0,1 0 0,-1 0 0,4-1 0,7 0 0,222 27 0,-92-7 0,-81-12 0,70-3 0,-110-4 0,-1-2 0,1-1 0,0 0 0,0-2 0,-1 0 0,38-16 0,-38 11-151,1-1-1,-2-1 0,0-1 0,0-1 1,-2-2-1,0 1 0,0-1 1,24-31-1,-30 34-6674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04T15:43:33.47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39 1 24575,'-10'13'0,"5"-1"0,0 0 0,1 0 0,0 1 0,1-1 0,0 1 0,1 0 0,-1 24 0,4-3 0,1 1 0,13 63 0,-11-74 0,115 526 0,-81-390 0,-16-66-119,48 220 372,-22 2-1752,-46-293-5327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04T15:43:34.56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7 24575,'2'-1'0,"0"0"0,0 0 0,0 0 0,0 1 0,0-1 0,0 1 0,1-1 0,-1 1 0,0 0 0,0 0 0,0 0 0,0 0 0,0 0 0,3 1 0,0 0 0,0 0 0,-1 1 0,1-1 0,-1 1 0,0 0 0,5 3 0,4 3 0,-1 1 0,-1 0 0,13 13 0,-11-9 20,0 2 0,-1-1 0,-1 1 0,0 1 0,14 27 0,-13-16-515,0 0 0,14 54 0,-22-65-6331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04T15:43:36.13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144 1 24575,'-2'1'0,"-1"1"0,0 0 0,0 0 0,1 1 0,0-1 0,-1 0 0,1 1 0,0 0 0,-2 3 0,-15 27 0,9-9 0,0 0 0,2 1 0,-10 44 0,-4 82 0,14-88 0,-4 26-341,5 1 0,3 0-1,10 104 1,-4-175-6485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04T15:43:37.10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425 0 24575,'-1'4'0,"-1"3"0,-10 1 0,0-2 0,-26 10 0,4-1 0,9-2 0,-1 1 0,2 1 0,0 1 0,2 2 0,0 0 0,0 1 0,1 1 0,2 1 0,0 1 0,1 1 0,1 0 0,1 0 0,-17 38 0,30-55 0,0 0 0,1 0 0,0 0 0,0 0 0,0 0 0,1 1 0,0-1 0,0 0 0,1 1 0,-1-1 0,2 1 0,-1-1 0,1 0 0,0 1 0,0-1 0,0 0 0,1 1 0,0-1 0,0 0 0,1 0 0,0-1 0,0 1 0,0 0 0,1-1 0,-1 0 0,1 0 0,1 0 0,-1 0 0,9 6 0,-5-5 0,0 1 0,0-2 0,1 0 0,0 0 0,0 0 0,1-1 0,-1 0 0,1-1 0,0 0 0,0-1 0,0 0 0,0 0 0,0-1 0,0 0 0,0-1 0,0 0 0,0-1 0,0 0 0,0-1 0,0 0 0,20-6 0,-25 5 10,0 1 0,-1-1 0,1 0 0,0 0 0,-1 0 0,0-1 0,1 1 0,-1-1 0,-1 0 0,1 0 0,5-9 0,-1 1-381,-1-1-1,0-1 1,6-15 0,-9 19-6455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04T15:43:38.28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34 0 24575,'0'15'0,"-2"43"0,-12 65 0,-2 9 0,15-105 0,1-1 0,1 1 0,4 27 0,-3-43-227,1 1-1,0-1 1,1 1-1,0-1 1,11 20-1,-11-23-6598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04T15:43:39.31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21 17 24575,'-11'-10'0,"3"3"0,8 8 0,0-1 0,0 0 0,0 1 0,0-1 0,-1 0 0,1 0 0,0 1 0,0-1 0,0 0 0,0 1 0,0-1 0,0 0 0,0 1 0,0-1 0,0 0 0,0 1 0,0-1 0,0 0 0,0 1 0,0-1 0,0 0 0,0 1 0,0-1 0,0 0 0,0 0 0,1 1 0,-1-1 0,0 0 0,0 1 0,1-1 0,92 373 0,-76-311-1365,-15-57-5461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04T15:43:39.62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11 0 24575,'0'0'0,"0"1"0,-2 4 0,0 0 0,0 0 0,0-2 0,1 0 0,0-1 0,1-4 0,0 0 0,0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04T15:43:40.42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32 2 24575,'-1'0'0,"1"-1"0,-1 1 0,1 0 0,-1 0 0,1 0 0,0 0 0,-1-1 0,0 1 0,1 0 0,-1 0 0,1 0 0,-1 0 0,1 0 0,-1 0 0,1 0 0,-1 0 0,1 0 0,-1 1 0,1-1 0,-1 0 0,1 0 0,-1 0 0,1 1 0,0-1 0,-1 0 0,1 0 0,-1 1 0,0 0 0,0 1 0,0-1 0,0 0 0,0 0 0,0 1 0,1-1 0,-1 0 0,0 1 0,0 1 0,-1 4 0,1 0 0,-2 14 0,0 69 0,14 143 0,44 121-1365,-50-331-5461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04T15:43:24.08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10 1 24575,'-10'18'0,"12"224"0,-2-219 0,18 247 0,62 321 0,-33-281-1365,-45-296-5461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04T15:43:41.30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69 24575,'1'-1'0,"-1"-1"0,1 0 0,0 1 0,-1-1 0,1 0 0,0 1 0,0-1 0,0 1 0,1 0 0,-1-1 0,0 1 0,2-2 0,17-15 0,-15 14 0,1 1 0,-1 0 0,0 0 0,1 0 0,-1 0 0,1 1 0,0 0 0,0 0 0,0 1 0,8-2 0,-5 2 0,0 1 0,-1 0 0,1 1 0,0 0 0,0 0 0,14 4 0,-5 0 0,0 0 0,0 2 0,0 0 0,-1 1 0,22 14 0,-28-15 0,0 1 0,-1 1 0,0-1 0,0 1 0,-1 1 0,-1 0 0,1 0 0,10 19 0,-6-7 0,-2 0 0,0 1 0,-2 1 0,-1-1 0,0 1 0,-2 1 0,-1-1 0,-1 1 0,-1 0 0,0 47 0,-4-58 0,0 0 0,-2 0 0,1-1 0,-2 1 0,0-1 0,0 0 0,-2 0 0,1 0 0,-1-1 0,-1 0 0,-1 0 0,1 0 0,-12 12 0,18-23-72,0 0 1,0 0-1,0 0 0,0 0 0,0 0 0,0 0 0,0 0 0,-1 0 1,1-1-1,0 1 0,0 0 0,-1-1 0,1 1 0,0-1 0,-1 1 1,1-1-1,0 0 0,-3 1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04T15:43:42.57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24575,'5'28'0,"-1"-8"0,2 56 0,-1 89 0,-15 76 0,-1 53 0,12-276-455,0 1 0,5 27 0,-4-40-6371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04T15:43:43.29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171 0 24575,'-2'0'0,"0"0"0,1 0 0,-1 0 0,0 1 0,1-1 0,-1 0 0,0 1 0,-2 0 0,3 0 0,-27 5-455,0-1 0,-55 3 0,71-7-6371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04T15:43:44.27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24575,'0'31'0,"35"-13"0,12 4 0,0-1 0,99 28 0,107 8 0,-177-42 0,57 10-455,1-6 0,222 2 0,-347-21-6371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04T15:43:44.93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24575,'8'26'0,"-1"-4"0,2 48 0,-3 2 0,-5 102 0,0 8 0,15 120-1,8 272-1363,-23-515-5462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04T15:43:45.89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24575,'0'15'0,"1"20"0,10 58 0,14 35 0,-11-61 0,75 354 0,-35-172 0,-46-209-1365,-3-13-5461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04T15:43:46.50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14 24575,'12'2'0,"16"3"0,1-2 0,-1-1 0,1-2 0,46-4 0,216-12 42,-161 11-1449,-114 4-5419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04T15:43:47.01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9 24575,'0'-2'0,"1"-4"0,-1 6 0,0 0 0,0 0 0,0 0 0,1 0 0,-1-1 0,0 1 0,0 0 0,0 0 0,0 0 0,0 0 0,0 0 0,1 0 0,-1 0 0,0 0 0,0 0 0,0 0 0,0 0 0,0 0 0,0 0 0,1 0 0,-1 0 0,0 0 0,0 0 0,0 0 0,0 0 0,0 0 0,1 0 0,-1 0 0,0 0 0,0 0 0,0 1 0,0-1 0,0 0 0,0 0 0,0 0 0,1 0 0,-1 0 0,0 0 0,0 0 0,0 0 0,0 1 0,0-1 0,0 0 0,0 0 0,0 0 0,0 0 0,0 0 0,0 0 0,0 1 0,0-1 0,0 0 0,5 6 0,0 1 0,-1 0 0,0 0 0,0 0 0,-1 0 0,3 11 0,12 48 0,-13-44 0,73 344 20,-13 4-82,-20-105-1261,-38-225-5503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04T15:43:47.73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31 24575,'1'-2'0,"-1"1"0,0 0 0,1 0 0,-1 0 0,0-1 0,1 1 0,-1 0 0,1 0 0,0 0 0,-1 0 0,1 0 0,0 0 0,0 0 0,0 0 0,0 1 0,-1-1 0,1 0 0,0 0 0,0 1 0,0-1 0,1 0 0,1 0 0,-1 0 0,1 0 0,0 0 0,-1 0 0,1 0 0,0 0 0,0 1 0,-1-1 0,6 1 0,-5 0 0,0 0 0,0 1 0,-1 0 0,1 0 0,0 0 0,-2 0 0,2 0 0,-1 0 0,1 1 0,-1-1 0,1 1 0,-1 0 0,0-1 0,0 1 0,0 0 0,0 1 0,0-1 0,3 5 0,-1-1 0,0 1 0,-1-1 0,0 1 0,0 0 0,0 0 0,1 8 0,0 7-104,-1-1-1,-1 1 0,-1 0 1,-4 33-1,3-35-737,-1 3-5984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04T15:43:49.11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299 30 24575,'0'-1'0,"0"0"0,-1 0 0,1 0 0,0 0 0,-1 0 0,1 0 0,-1 0 0,1 1 0,-1-1 0,0 0 0,1 0 0,-1 0 0,0 0 0,1 1 0,-1-1 0,0 0 0,0 1 0,0-1 0,0 1 0,0-1 0,0 1 0,0-1 0,0 1 0,-1-1 0,-27-8 0,26 9 0,-1-1 0,-1 1 0,0-1 0,1 1 0,-1 0 0,0 1 0,1-1 0,-1 1 0,0 0 0,1 0 0,-1 0 0,1 1 0,0-1 0,-1 1 0,1 0 0,0 1 0,-6 3 0,-2 3 0,-1 0 0,2 1 0,-19 20 0,19-17 0,0 1 0,1 0 0,1 0 0,0 1 0,1 0 0,1 1 0,0 0 0,1 0 0,1 0 0,-6 30 0,8-32 0,1 0 0,1 0 0,0 0 0,1 0 0,1 1 0,0-1 0,0 0 0,2 0 0,0 0 0,0 0 0,2-1 0,-1 1 0,10 16 0,-11-23 0,1-1 0,1 0 0,-1 0 0,1 0 0,0-1 0,0 1 0,0-1 0,1-1 0,0 1 0,0-1 0,0 0 0,1 0 0,-1 0 0,8 2 0,-4-2 0,0-1 0,1 0 0,-1-1 0,1 0 0,-1-1 0,1 0 0,-1 0 0,1-1 0,14-2 0,-8-1 20,0 0 0,0-1 0,-1-1 0,0 0 0,28-14 0,70-47-1505,-96 54-5341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04T15:43:25.06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24575,'0'16'0,"0"-12"0,1 0 0,-1 0 0,1 0 0,1 0 0,-1 0 0,0-1 0,1 1 0,0-1 0,0 1 0,0-1 0,0 1 0,0-1 0,1 0 0,0 0 0,-1 0 0,7 4 0,4 3 0,-1 0 0,27 14 0,-21-15 0,0 0 0,0-2 0,39 11 0,62 6 0,-13-4 0,-100-18 0,64 12 0,-61-13 0,0 0 0,0-1 0,0 0 0,-1-1 0,1 0 0,9-2 0,-2-1-682,19-7-1,-26 7-6143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04T15:43:50.15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66 5 24575,'-11'-3'0,"11"3"0,0 0 0,-1-1 0,1 1 0,-1 0 0,1 0 0,-1 0 0,1 0 0,-1-1 0,0 1 0,1 0 0,-1 0 0,1 0 0,-1 0 0,1 0 0,-1 0 0,1 0 0,-1 0 0,1 1 0,-1-1 0,1 0 0,-1 0 0,1 0 0,-1 1 0,1-1 0,-1 0 0,1 0 0,-1 1 0,1-1 0,-1 0 0,1 1 0,0-1 0,-1 1 0,-3 3 0,0-1 0,1 1 0,0 0 0,0 0 0,0 0 0,0 0 0,1 0 0,0 1 0,0-1 0,0 1 0,0-1 0,1 1 0,-1 0 0,1 0 0,0 0 0,1-1 0,-1 1 0,1 0 0,0 0 0,1 6 0,1 6 0,0-1 0,1 0 0,1 0 0,9 24 0,-9-31 0,0 0 0,0 0 0,1-1 0,0 0 0,1 0 0,-1 0 0,1-1 0,1 1 0,8 6 0,-12-12 0,0 0 0,-1 0 0,2 0 0,-1 0 0,0 0 0,0-1 0,0 0 0,1 0 0,-1 0 0,0 0 0,1 0 0,-1 0 0,1-1 0,-1 0 0,1 0 0,0 0 0,-1 0 0,7-1 0,-8 0 0,1 0 0,0 0 0,0 0 0,-1 0 0,1 0 0,-1 0 0,1-1 0,-1 1 0,1-1 0,-1 0 0,0 0 0,0 0 0,0 0 0,0 0 0,0 0 0,0 0 0,-1-1 0,1 1 0,-1-1 0,1 1 0,-1-1 0,0 1 0,1-6 0,-1 5 6,0-1 0,-1 0 0,1 1 0,-1-1 0,0 0 0,0 1 0,0-1 0,-1 0 0,1 1 0,-1-1 0,0 0 0,0 1 0,0-1 0,-1 1 0,1 0 0,-1-1 0,1 1 0,-1 0 0,-3-4 0,-2-1-254,1 1 1,-1 0-1,0 0 1,-1 0-1,-16-10 1,19 14-6579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04T15:43:51.48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28 24575,'0'0'0,"0"1"0,1-1 0,-1 0 0,0 1 0,0-1 0,1 0 0,-1 1 0,0-1 0,1 0 0,-1 1 0,0-1 0,1 0 0,-1 0 0,1 0 0,-1 1 0,0-1 0,1 0 0,-1 0 0,1 0 0,-1 0 0,0 0 0,1 1 0,-1-1 0,1 0 0,-1 0 0,1-1 0,20 3 0,-9-2 0,-1 2 0,-1-1 0,1 2 0,-1-1 0,1 2 0,-1-1 0,19 11 0,-23-11 0,-1 0 0,1 1 0,-1 0 0,0 1 0,0-1 0,-1 1 0,1 0 0,-1 0 0,0 0 0,0 1 0,-1-1 0,6 11 0,-5-5 0,1 0 0,-1 1 0,-1 0 0,0 0 0,-1 0 0,0 0 0,0 19 0,0-54 0,0 1 0,2 0 0,0 1 0,2-1 0,0 1 0,2 0 0,12-25 0,-18 42 0,0 0 0,0 0 0,0 0 0,1 0 0,0 0 0,0 1 0,0-1 0,4-2 0,-5 4 0,0 1 0,0 0 0,0 0 0,0 0 0,0 0 0,0 0 0,0 0 0,0 0 0,1 1 0,-1-1 0,0 1 0,0 0 0,1-1 0,-1 1 0,0 0 0,1 0 0,-1 1 0,3-1 0,3 2 0,0 1 0,0-1 0,0 1 0,-1 0 0,1 1 0,-1 0 0,0 0 0,0 1 0,0 0 0,9 8 0,1 3 0,-1 0 0,22 30 0,-6 1-455,-2 1 0,35 77 0,-55-104-6371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04T15:43:52.27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24575,'0'16'0,"22"108"0,-6-46 0,-14-62 0,42 201 0,-35-185 0,1-1 0,1 0 0,2-1 0,27 49 0,-33-68 0,1 0 0,0 0 0,0-1 0,1 0 0,0 0 0,1-1 0,11 9 0,-16-15 0,-1 0 0,1 0 0,0 0 0,0-1 0,0 0 0,0 0 0,0 0 0,0 0 0,1-1 0,-1 0 0,0 0 0,1-1 0,-1 1 0,1-1 0,-1 0 0,0-1 0,1 1 0,-1-1 0,1 0 0,4-2 0,-1 0-136,0-1-1,-1 1 1,0-1-1,1-1 1,-2 0-1,1 0 1,-1 0-1,1-1 0,11-13 1,-13 12-6690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04T15:43:52.61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0 145 24575,'0'0'0,"1"0"0,4 1 0,2 2 0,1-1 0,2-1 0,6-2 0,3-3 0,8-3 0,7-3 0,11-3 0,6-3 0,6-3 0,1 0 0,2-2 0,-8 2 0,-14 5 0,-14 5-8191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04T15:43:53.72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282 1 24575,'-1'1'0,"-1"0"0,1 1 0,0 0 0,0-1 0,-1 1 0,1 0 0,0 0 0,0-1 0,1 1 0,-1 0 0,0 0 0,1 0 0,-1 3 0,-3 5 0,-1 0 0,0 1 0,-1-1 0,-1 0 0,1 0 0,-2-1 0,-9 11 0,-54 43 0,50-46 0,0 1 0,-24 29 0,38-39 0,0 1 0,1 0 0,1 0 0,-1 0 0,1 1 0,1 0 0,-6 19 0,9-28 0,1 0 0,0 0 0,0 0 0,-1 0 0,1 0 0,0 0 0,0-1 0,0 1 0,0 0 0,0 0 0,0 0 0,0 0 0,1 0 0,-1 0 0,0 0 0,1 0 0,-1 0 0,0 0 0,1 1 0,0-2 0,0 1 0,-1 0 0,1-1 0,0 1 0,-1-1 0,1 1 0,0-1 0,-1 0 0,1 1 0,0-1 0,0 0 0,0 0 0,-1 1 0,1-1 0,0 0 0,0 0 0,1 0 0,2 0 0,1 0 0,-1-1 0,0 1 0,0-1 0,0 0 0,0 0 0,5-3 0,5-2 0,17-10 0,-27 13 0,1 1 0,-1-1 0,0 0 0,-1 0 0,1-1 0,-1 1 0,1-1 0,2-4 0,-5 6 0,8-8 0,-9 10 0,1 0 0,-1 0 0,1-1 0,-1 1 0,1 0 0,-1 0 0,1 0 0,-1 0 0,1 0 0,0 0 0,-1 0 0,1 0 0,-1 1 0,1-1 0,-1 0 0,1 0 0,-1 0 0,1 0 0,-1 1 0,1-1 0,0 1 0,37 23 0,-26-15 0,23 11 0,-4-7-1365,-22-9-5461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04T15:43:54.41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115 0 24575,'0'2'0,"-1"0"0,1-1 0,-1 1 0,0 0 0,1-1 0,-1 1 0,-2 1 0,0 2 0,-26 68 0,0-3 0,15-43 0,7-14 0,1 0 0,-9 22 0,14-31 0,0 1 0,0-1 0,0 1 0,1-1 0,-1 1 0,1 0 0,0-1 0,0 1 0,1-1 0,-1 1 0,1 0 0,3 7 0,-2-5 0,1 0 0,1 1 0,-1-1 0,1-1 0,1 1 0,-1-1 0,1 1 0,0-1 0,0-1 0,1 1 0,0-1 0,11 8 0,-12-9 0,0-1 0,1 0 0,-1-1 0,1 1 0,0-1 0,0 0 0,0 0 0,0-1 0,0 0 0,0 0 0,0 0 0,0-1 0,1 0 0,-1 0 0,0-1 0,10-1 0,-3-2-455,-1 1 0,20-9 0,-22 7-6371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04T15:43:54.81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24575,'1'10'0,"1"0"0,0 0 0,0-1 0,1 1 0,8 16 0,-5-7 0,34 92 0,33 91 0,15-7 0,17-14-1365,-92-162-5461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04T15:43:55.21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0 256 24575,'0'0'0,"6"-3"0,14-10 0,8-6 0,4-1 0,6-2 0,13-7 0,9-2 0,1-2 0,-5 5 0,-10 5 0,-11 8 0,-9 4 0,-9 5 0,-8 3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6301.34619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6-02-05T09:49:21.59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14647 1374 292 0,'0'0'394'0,"-7"0"-105"0,7 0-95 0,0 3-60 16,0-3-30-16,0 0-13 0,0 0-5 0,-6 4 2 0,6-4-1 31,0 0-1-31,0 3-8 0,0-3-10 0,0 0-11 0,0 0-12 0,0 0-14 0,0 0-11 0,0 0-10 0,0 0-7 15,0 0-3-15,0 0-1 0,0 4-3 0,0-4 0 0,0 0-1 32,6 4 1-32,-6-1 0 0,7 1 2 0,-7 4 1 0,7-1 0 0,-1 0 2 0,0 4 1 0,-6-4-1 0,6 5 3 15,2-1 0-15,-2 0 3 0,0 0 4 0,1 3 3 0,-1-3 3 16,8 4 4-16,-8-1 6 0,0 1 3 0,8-1 9 31,-8 2 11-31,7-2 11 0,-6 4 7 0,6 1 4 0,-7-1 0 16,7 4 3-16,-6-4 0 0,5 4 2 0,2 0-6 0,-8 0-8 15,7 3-5-15,0-2-1 0,-6-1 6 0,5 3 1 16,2-2 1-16,-1 2-5 0,0-3-2 0,0 4-1 0,0-4 0 16,0-1-2-16,0 6-6 0,7-2-4 0,-8-4-6 15,2 6-2-15,-2-2-4 0,8 0-5 0,-7 2-4 0,0-2-4 16,6 1-3-16,-5 3 0 0,-1 0-1 0,0 0-1 0,0 5-3 16,-1-5 1-16,2 0 0 0,6 0 1 0,-14 1 4 15,7-1 3-15,0-3 4 0,-6-4 0 0,5 3 2 0,-5-3 2 16,6 1-1-16,-7-5-2 0,1 0-6 0,0-3-6 0,-1-1-5 15,1-3-2-15,-7 4-3 0,6-4-1 0,0 0-1 0,-6-4 3 16,8 0-3-16,-8 1 1 0,0 0-1 0,6-5 0 16,-6 4 1-16,0-3 1 0,0-4 5 0,0 4 5 0,0-4 9 15,0 3 10-15,0-3 13 0,0 4 8 0,-6-4 7 0,6 0 0 16,-8-4-1-16,2 4-8 0,-7-3-7 0,7-1-12 16,-8 0-10-16,2 1-9 0,-2-1-8 0,-5 1-4 0,6-1-2 15,-6 0 1-15,5-4-2 0,2 4 1 0,-8 1 0 16,7-1 1-16,-7 1-1 0,8-5 4 0,-2 5 0 0,-5-1 2 15,6-3 1-15,0 4 2 0,-1-1 2 0,8 0-2 0,-7 0 1 16,6 1-1-16,1-1-1 0,0 0 0 0,-1 4-9 16,1-3 0-16,6 3 1 0,0-4 0 0,-7 4 0 0,7 0-3 15,0 0-2-15,0 0-1 0,0 0 7 0,0 4-3 0,7-1-3 16,-7 1 2-16,6 3 0 0,7 1 2 0,-7-1 1 0,1 4 2 16,6 0 0-16,1-1 0 0,-2 2 2 0,1-1-1 15,0 4-1-15,0-4 0 0,1 3-2 0,5-3 2 16,0 4 0-16,-6-4-2 0,7 4 0 0,-7-5-1 15,0 1 1-15,6 0 0 0,-5 1 0 0,-2-5 0 0,2 0 0 16,-2 1 1-16,2-1-1 0,-1-3 1 0,-7-4 1 0,8 3 2 0,-8-6 3 16,0-1-2-16,0-3 0 0,1-1-1 0,0-6 4 0,6-1-2 15,-13-4 0-15,6 1-2 0,0 0 0 0,2-4 0 0,-2 0 1 16,0 0 3-16,0 3-1 0,-6-3 0 0,8 5 1 16,-8-2 1-16,0 4-2 0,0-3-1 0,0 7-1 15,0-3-5-15,0 3-14 0,0-4-19 0,0 3-28 0,6-2-57 0,-6 3-120 16,13-7-117-16,-7 3-123 0,14-7-199 0,0 0-86 15,-1-3-47-15,1-1-14 0</inkml:trace>
  <inkml:trace contextRef="#ctx0" brushRef="#br0" timeOffset="1109.1352">16556 1417 449 0,'-8'0'386'0,"8"0"-112"0,0 0-93 16,0 0-52-16,-6 0-29 0,6 0-13 0,-6 4-10 0,6-4-7 16,0 0-8-16,0 0-10 0,0 0-9 0,0 0-12 15,0 4-11-15,0-1-10 0,0-3-7 0,6 4-3 0,0 3-1 16,-6-4 1-16,8 9 0 0,-2-4-4 0,0 3 2 0,0 0 2 15,8-1 2-15,-8 1 1 0,7 4 1 0,1 0 2 16,-2 3 3-16,2-4 7 0,-2 5 5 0,1-1 4 0,1 1 7 31,-2 3 5-31,2-4 4 0,5 4 1 0,1 0 0 0,-1 1-3 16,0-2-1-16,1 1 3 0,6 3 8 0,1-3 9 0,-2 0 15 16,1 0 11-16,0 1 18 0,1-1 15 0,5-1 4 15,-6 5 1-15,0-4-3 0,7 3-2 0,-7 2-16 0,7-2-4 16,-8 1-13-16,7 3-12 0,-5 0-7 0,5 1-5 0,1-5-14 15,0 4-14-15,0 1-2 0,5-1-7 0,-5 1-5 16,6-1-5-16,-7-4-4 0,7 1 1 0,-5-1-2 16,-2 1 1-16,1-3-2 0,-7-2-3 0,6 5-1 0,-13-4-1 15,7 0 2-15,-6-4-3 0,-1 5 3 0,-5-5-1 0,-2-1 1 16,2-2-2-16,-1 4 1 0,-7-5 2 0,0 1-2 0,-6-1 0 16,7-3 0-16,-7 0 0 0,0 1 1 0,0-5 3 15,0 0 4-15,0-3 6 0,0 3-3 0,-7-3 10 0,1 3 5 16,6-3 3-16,-6 0 1 0,-1-4 1 0,-6 3-2 0,6 1-5 15,-5-4 5-15,-2 4-9 0,-5-4-4 0,6 3-5 16,-14-3-1-16,9 0-1 0,-9 4-1 0,7-4-1 0,-6 0-2 16,1 0 2-16,-1 0 1 0,0 0 0 0,6 0 2 0,1-4 1 15,-1 4 0-15,7-3-1 0,-7 3 1 0,8-4-4 16,5 4 1-16,-6-4-2 0,7 4 1 0,-2 0-3 0,2-3-1 16,6 3-2-16,-6 0-2 0,6 0 0 0,0 0-1 15,0 0-3-15,0 0-2 0,0 0-2 0,0 0 0 0,6 3 1 16,0 1 1-16,2 0 2 0,4 3 0 0,-5-3 0 0,12 3-7 15,-6 0 3-15,1 0 3 0,5 1 3 0,0-4 0 16,1-1 0-16,7 4-2 0,-9-3 1 0,9-4 8 0,-7 3-3 16,6-3-3-16,-1 0-1 0,1-3-1 0,0 3-3 0,1-7 3 15,-1 3-3-15,0-3 2 0,-1-4-1 16,-5 0 0-16,6 0-2 0,-6 0 1 0,-7-4 4 0,7-3 0 16,-8 0 3-16,-5-1 1 0,6 1 3 0,-13-4 3 0,7 0 8 0,-7-4 8 15,0 5 7-15,-7-5 13 0,7 0 10 0,-13 5 11 0,6-5 10 16,-5 4 6-16,4 0 4 0,-4 0-1 0,-1-1 0 15,0 5-5-15,0 0-6 0,-1 0-4 0,2 3-4 0,5 0-4 16,-6 1-6-16,7 3-6 0,-1-1-6 0,-6 6-7 16,13-2-7-16,-7 1-8 0,1 3-12 0,6 0-6 0,-6 1-10 15,6-1-17-15,0 4-26 0,0 0-29 0,0 4-30 0,0-1-31 16,0 5-34-16,0-1-83 0,6 4-109 0,-6 0-86 16,6 0-95-16,-6 0-182 0,7 4-68 0,-7-4-32 0,7 0 0 15</inkml:trace>
  <inkml:trace contextRef="#ctx0" brushRef="#br0" timeOffset="5555.1006">17734 4517 26 0,'0'0'244'0,"0"0"-42"0,0 0-47 0,0 0-40 0,0 0-30 16,0 0-22-16,0 0-13 0,6-4-10 0,-6 4-6 0,0 0-5 15,0 0-5-15,0-4-4 0,0 1-1 0,0 3-3 16,0 0-1-16,0 0 0 0,0-4-1 0,-6 4 3 0,6-3 2 16,0 3 3-16,0-4 4 0,0 4 4 0,-6 0 4 0,6 0 3 15,0-4 3-15,0 4 0 0,0 0 2 0,0-4-3 16,-8 4-3-16,8 0-2 0,0 0-2 0,0-3-2 0,0 3-1 16,0 0-3-16,0 0-3 0,0 0-1 0,0 0-1 0,0 0-1 15,0 0-4 1,0 0-3-16,0 0-3 0,0 0-4 0,0 3-2 0,0-3-3 0,0 0-1 0,0 4-1 0,0-4-1 15,0 4 0-15,0 0 1 0,0-1 1 0,0 4 0 16,0 1 1-16,0-1 1 0,0 4 2 0,0 0 2 0,0 4 1 16,0-1 3-16,0 1 0 0,0 4 3 0,8-1 4 0,-8 4 9 15,6 0 10-15,0 4 10 0,-6-1 5 0,7 5 2 16,-1 2 4-16,1-3 0 0,0 5-4 0,-1 1-4 0,0-1-9 16,1 3-6-16,0-1-1 0,-1 1-3 0,0 0 2 0,1-1 1 15,0 4 1-15,-1 1 1 0,1-1-1 0,-1 0-3 0,0-3-5 16,1 0-2-16,0-4-3 0,-1 0-4 0,0-4-4 15,1 1-3-15,0-5-1 0,-1-4-1 0,1 2 0 0,-1-4 0 16,-6-9-1-16,7 5 3 0,-7-8 15 0,7 0 37 0,-7 1 43 16,0-4 41-16,0-2 24 0,0-2 17 0,0 0 8 15,-7 0 2-15,7-2-13 0,-7-2-32 0,1-4-45 16,-1 1-38-16,1-4-26 0,-8 0-17 0,2 1-10 0,5-5-4 16,-6 0-5-16,0 3-5 0,0-2-2 0,0 0 0 15,0-1 0-15,0 3 0 0,7 5 0 0,-1-4-1 0,0 4 0 0,1 3 1 16,6 1-1-16,-7 0-2 0,1 3 1 0,6 0-3 15,0 0 2-15,-6 3-2 0,6 4 1 0,0 4 1 16,0-4 1-16,6 4-1 0,0 5 1 0,1-6-2 0,-7 5 1 16,13-5-1-16,-6 6 1 0,5-5 1 0,-5-1 1 0,6 1 0 15,0 1 0-15,0-5 2 0,0 0 0 0,0-4 1 0,0 1-1 32,0-4 0-32,-6 4 2 0,6-4 1 0,-7-4 2 0,1 0-1 0,0 1 1 0,-1-1 0 0,0-3 0 0,0-4 1 15,2 1 2-15,-2-2 1 0,-6-2 1 0,0 3 2 0,6-4 4 16,-6 0 2-16,0 1 3 15,0 2 1-15,-6 1-1 0,6-3-1 0,-6 3-3 16,6 4-3-16,-8-1-7 0,2 1-14 16,6 3-29-16,-6 1-81 0,0 3-131 0,6-4-146 0,0 4-237 15,0 0-129-15,0 4-65 0,0-1-27 0,0-3 2 0</inkml:trace>
  <inkml:trace contextRef="#ctx0" brushRef="#br0" timeOffset="27304.7396">1634 6484 24 0,'0'0'46'0,"0"4"-13"0,0-4-8 0,0 0-3 0,0 0-2 16,6 0 0-16,-6 0 0 0,0 0 1 0,0 3-1 0,0-3-1 16,0 0-3-16,0 0-3 0,0 0-2 0,0 0-1 0,0 0-3 15,0 0-2-15,0 0 0 0,0 0 0 0,0 0 3 16,0 0 4-16,0 0 7 0,0 0 6 0,0 0 7 0,7 0 9 16,-7 0 5-16,0 0 6 0,0 0 1 0,0 0-1 0,0 0-6 15,0 0-2-15,0-3-8 0,0 3-7 0,0-4-5 0,0 4-4 16,0-3-1-16,0 3-1 0,0-4 2 0,-7 4 1 0,7-4 2 15,0 4 3-15,0 0 2 0,0 0 0 0,0 0 0 0,0-3-2 16,0-1-3-16,0 4-1 0,0-4-2 0,0-4-2 0,0 4-3 16,0-2 1-16,7-2-2 0,-7-3-1 0,7 4-3 0,-7-8-1 15,6 4 0-15,1 0-1 0,-1-3-1 0,1-1-2 16,0 1-3-16,5-1 1 0,-6-4 1 0,8 1 0 0,-1 0-2 16,0 0-1-16,0-4-1 0,7-1 0 0,-8 2 0 0,8-5 0 15,6 1-2-15,-7-1 1 0,8-4 1 0,-1 5 2 0,6-5 0 16,-5 5 2-16,-1-5 0 0,0 5 0 0,-1 3 0 0,1-4-1 15,-6 4 0-15,6 4 0 0,1-4-1 0,-8 4 0 0,7-1-2 16,-6 1 0-16,6 0 1 0,-1 3 1 0,-5-3-2 0,6-1-1 16,0 5 0-16,1-1 0 0,-2 0 1 0,1 1 0 15,0-1 0-15,0 1 0 0,1-1-1 0,5 0 1 0,1 4-1 16,-1-3 2-16,1-1 0 0,5 0 3 0,2-3-1 0,-1 3 2 16,0 1 0-16,0-1-1 0,0 1 1 0,7-2-1 0,-8-2-1 15,-5 4 0-15,7 3-2 0,-1 0 0 0,-7 0 0 16,7 0 0-1,-7-1-1-15,1 5 1 0,7 0-2 0,-8 0 1 0,7 3 0 16,-7 1 0-16,7-1-1 0,-6 1 1 0,-1 3-1 0,1 3 0 0,7-3 2 0,-8 0-2 0,-6 4 1 16,7-1 0-16,-1 1 0 0,1-1-2 0,-1-3 0 0,1-3 1 15,-1 3-2-15,1 0 1 0,-1-4 1 0,1 4-2 16,-1-3 0-16,1 3 3 0,7-4 1 0,-8 4 0 0,7-3 0 16,-6 3-1-16,-1 0 1 0,7 0 1 0,-7 3-3 0,1-3-1 31,-1 4 0-31,2 3 1 0,-2-4 1 0,1 5 0 15,-1-1-1-15,1 0 1 0,-1 1 2 0,1-1-1 0,6-3 0 16,-7 3 0-16,1 0 1 0,7-3 1 0,-8 3-1 0,7-3-2 16,-7 0 0-16,7 0 1 0,-6-1-1 0,5 4 0 15,-4-7-2-15,-1 4 2 0,5 3 0 0,-5-7-1 0,6 7 1 16,-7-2-1-16,8 1 0 0,-8-1 0 0,7 2-1 0,0 0 0 16,0 0-1-16,1 4 3 0,-2-3 0 0,8-2 3 0,0 2 0 15,-1 3-2-15,1-3 2 0,-1-1 0 0,1 1 2 16,-1-5-2-16,1 4-3 0,6-3 0 0,-6-4 0 0,-1 4 0 15,7-4 2-15,-5 0-1 0,4 0 0 0,1-4 1 16,-7 4-2-16,8-4 0 0,-7 0 1 0,-1 1 0 0,1 0-1 16,6-2-1-16,-6 2 1 0,-1-1-1 0,1-3 1 15,-1 3 0-15,-6-3-1 0,7 3 1 0,-1-4 2 0,1 2 1 16,-7-2-2-16,0 1 1 0,7-4 0 0,-7 4 1 0,0-5 0 16,-6 1-3-16,6 0 0 0,-7-3 0 0,7-1 0 0,-6 1 0 15,-1-1-1-15,1-4 1 0,-7 5 1 0,6 0 0 16,1-2 1-16,-7-2 1 0,0 4 1 0,1 0 0 0,-1-2-1 15,-1 2 1-15,-5-1 1 0,6 0-3 0,-6 5 1 0,-7-1 0 16,6 0-1-16,-6-1 4 0,0 1 1 0,-6 0 0 16,6 4 1-16,-7 0 9 0,1-1 5 0,-1 1 7 0,-6 0 4 15,7 0 4-15,-7 3 6 0,0-3 12 0,0 3 8 0,0 0 1 16,-7 1-1-16,7-1-5 0,0 0-4 0,-6 1-5 16,-1-1-9-16,1 4-12 0,-1-4-11 0,1 4-8 0,6-3-6 15,-7 3-3-15,0 0-1 0,1 0-1 0,0 0-1 16,-1 0 0-16,7 3-1 0,-7-3 1 0,7 0 0 0,0 4 1 15,-6-4-1-15,6 4 0 0,0-1-1 0,0 1 1 0,-6 0-2 16,6-1 0-16,0 1 0 0,0 3 0 0,0 1 1 16,0-1 0-16,0 4 2 0,0 0-1 0,6 0 1 0,-6 0 0 15,6 0-2-15,1 1 0 0,0 2 0 0,-1-3 0 0,0 3 1 16,1 1 1-16,0-1 0 0,6 1 0 0,0 0 1 16,0-1 1-16,-1 1 0 0,8 4 1 0,0-5-1 0,-1 1 0 15,1 3-1-15,0-3 1 0,5-1 1 0,1 1-1 0,0 3 1 16,1-3-1-16,-1-1 0 0,0 2 1 0,7-2 0 0,-1 1 0 15,1-1 0-15,-1 5 0 0,1-4-1 0,-1-1 1 16,7 0 2-16,-7 1-1 0,8-5 0 0,-1 6 1 16,0-1 0-16,0-4-1 0,0-1 1 0,0 1-1 0,0-3-1 15,0 3 0-15,1-4 0 0,-1-3-1 0,-1 3 1 0,2-3 0 16,-1-1 1-16,0-3 2 0,-7 4 0 0,7-4 1 16,-6-4 0-16,6 4 2 0,-6-3 2 0,-1-1 1 0,1-3 3 15,-1 3 2-15,1-3 3 0,-7-4 2 0,7 3 2 0,-7-3 0 16,6 1 1-16,-5-1-1 15,5-4-3-15,1-1 1 0,-1 2-3 0,1 0 0 0,-1-5-1 0,1 1 2 0,5 0-1 16,-5 0 3-16,7-1 2 0,-1-2-1 0,-1-2-1 0,1 2 1 16,1-2-2-16,-1 1-2 0,0 4 0 0,-7-4-3 0,8 3-3 15,-8 1-1-15,1 0 0 0,-1 3-2 0,-5 1 1 16,5-1-2-16,-7 1 0 0,2 2-2 0,-1 2 1 0,6-1-1 16,-6 0 0-16,1-1-1 0,5 1 0 0,-6 0-1 0,7 0 1 15,-7 0-1-15,7 4 0 0,-7-4 0 0,6 4 0 16,1-4 2-16,-7 4-1 0,7-4 0 0,-1 3 1 0,-6 1-3 15,7-4 2-15,-1 3-2 0,1 2 1 0,-1-6-1 16,1 5-1-16,-1 0 0 0,7-1 1 0,-6-2 0 0,5 2 1 16,2 1-1-16,-1-1 3 0,0 1-1 0,1 0 0 0,-2 3-6 15,1 0 0-15,7 1 0 0,-7-1 1 0,0 4-1 16,-7 0-3-16,7 0 1 0,-6 4 0 0,0-1 6 0,0 1-1 16,-1 3-1-16,1 1-1 0,-1-1 1 0,1-3 0 0,-1 3 0 15,-5 4 0-15,11-4 0 0,-5 1 2 0,-1 2 0 16,1-3 0-16,6 5 1 0,0-1-2 0,-6-4 1 0,-1 8-2 15,7-4 2-15,-6 0-1 0,-1 4-2 0,1 3 0 0,-1-4-1 16,8 5 1-16,-7 4 1 0,-1-2 1 0,7 5-1 16,-7-1 1-16,7 1 0 0,-6 3 4 0,7 1 3 0,-2 2 2 15,1-2-1-15,0 2 0 0,1-3 1 0,-8 5-2 16,7-1 0-16,-6 0-1 0,5-1-3 16,-5 6-4-16,-1-6 2 0,2 1 1 0,-2 0-1 0,-6 4 2 0,6-4 0 0,2 4 0 15,-9-5 2-15,7 2-1 0,-5-2-1 0,5 1 1 16,-6 0-1-16,7-2 0 0,-7-3 0 0,0 1-1 0,0 1-3 15,1-1 1-15,-2-4-1 0,-5 2 0 0,0-2 1 0,-8 1-1 16,8-4-2-16,-7 0 2 0,0-1 0 0,-6-2 0 16,5-1 1-16,-4 1 4 0,-2-1 2 0,-6 0 6 0,6-3 5 15,-6-1 7-15,6-3 10 0,-6 0 18 0,0 1 18 16,0-5 13-16,0 0 12 0,0 1 14 0,0-5 11 0,7 1 6 16,-7-1-2-16,0-3-10 0,0 4-14 0,0-4-10 0,0 0-11 15,0 0-17-15,0 0-12 0,0-4-8 0,0 4-7 16,0 0-3-16,0 0-4 0,0-3-3 0,0 3-4 0,0-4-4 15,-7 4-4-15,7-3-7 0,0-1-14 0,-6 0-19 0,6-3-63 16,-6 0-107-16,6 2-108 0,0-5-129 0,0-1-197 0,6-4-106 16,-6 0-54-16,6 1-19 0</inkml:trace>
  <inkml:trace contextRef="#ctx0" brushRef="#br0" timeOffset="29666.6886">19271 6484 186 0,'0'0'225'0,"0"4"-60"16,0-4-48-16,0 0-31 0,0 0-21 0,0 0-16 15,0 0-12-15,0 0-9 0,0 0-7 0,0 0-4 0,0 0-2 16,0 0 1-16,0 0-3 0,0 0-2 0,0 0-1 0,0 0 0 16,0 0-2-16,0 0 0 0,0 0-1 0,0 0-1 0,0 3 4 15,0-3 6-15,0 0 5 0,0 0 5 0,-6 0 7 16,6-3 6-16,0 3 2 0,0 0 3 0,0-4 0 0,0 4-2 15,0-3-2-15,-7-1-4 0,7 0-2 0,0-3-1 0,0 3-1 16,0 1-2-16,0-2-2 0,0-2-3 0,0 4-2 16,0-5-3-16,0 1-4 0,0-4-5 0,7 4-4 15,-7-1-1-15,6-3-3 0,0 0 1 0,7-3-2 0,-6-1 3 0,6 1 0 16,0-6 0-16,0 2 1 0,6 1 0 0,7-5 1 16,-6 0 1-16,6 0 2 0,7-4 0 0,-1 1 1 0,1-1-1 15,-1 0 3-15,7-3 0 0,-6 3 2 0,-1 1 0 16,8-1 2-16,-7 1 0 0,5-2-1 0,-5 2 3 0,6 3 0 15,-7-5-1-15,8 2 1 0,-1 4 3 0,0-5-2 0,7 0 7 16,-7 1 4-16,6-2 8 0,1 2 4 0,-1 0 5 16,1-1 0-16,6 1-2 0,-6-6 4 0,0 10-4 0,5-5-4 15,-5 1-6-15,6-1-6 0,0 1-4 0,0 2-2 0,0-2-1 16,6-1-3-16,-5 4-4 0,6-4-3 0,-1 5-3 16,1-5-2-16,0 8-2 0,-1-4-1 0,-6 0-3 0,7 4 1 15,-1-1 0-15,-5 1 1 0,5 0 0 0,-6 3 1 0,0 0-1 16,1 4 0-16,-2 0 1 0,1 4-4 0,-5-4-1 0,4 4 0 15,-5 3-2-15,-1-3 0 0,8 3 0 0,-8 0-1 16,1 4-1-16,6-3 2 0,-7 3-1 0,8-4 2 0,-2 4-1 16,2 0 2-16,-1 0 0 0,0 0 0 0,6 0 0 0,-5 0 2 15,-1 0-1-15,0 0-1 0,6 0 1 0,-12 0 0 16,7 0-1-16,-2 0 1 0,1 4 2 0,-6-4 1 16,0 0 0-16,-1 3-1 0,1-3 0 0,-7 4 1 0,7-4-3 15,-7 4 1-15,6-4-2 0,-6 3-2 0,0-3 0 0,6 0 2 16,-5 4-1-16,5-4 1 0,-6 0-2 0,7 0 2 0,-1-4 0 15,-5 4 0-15,5-3-1 0,1-1 1 0,-1 0 0 16,-6-3 1-16,1 3 0 0,5-3 1 0,-6 0 0 0,1-1 0 16,-1-2 1-16,-1 2-1 0,1-4 1 0,1 2-1 0,-1-1 0 15,0 0 0-15,0-4 1 0,-6 4-1 0,6-3 0 16,0 3 0-16,-1-4 1 0,-5 4-1 0,7-3 0 16,-8 3 0-16,1-5-1 0,-1 6 0 0,1-1 2 0,-7 0 0 15,6-4-1-15,-5 4 2 0,-1 0 2 0,-1-3 0 0,-5-1 2 16,6 1 4-16,0 2 6 0,-7-6 5 0,1 3 7 0,0 1 10 15,-1-1 21-15,-5 0 30 0,-2 1 19 0,2-1 15 16,-8 4 7-16,7-3 4 0,-7 3 0 0,-6-5-5 0,7 6-20 16,-7 2-26-16,0-3-22 0,0 0-16 0,0 4-13 0,0-4-8 15,-7 4-6-15,7-1-6 0,-6 1-3 0,6 0-3 16,-7-1-3-16,1 1-2 0,0 0 1 0,-1 3-2 0,0-3-1 16,1 3 0-16,0 1 3 0,-2 0-2 0,2-2-1 0,6 5 1 15,-6-4-3-15,-1 4 1 0,7 0-1 0,-6-3-1 0,6 3-4 16,-7 0 2-16,7 3-1 0,0-3 1 0,-6 4 3 15,6 1-1-15,-7-2 1 0,1 4-1 0,6 0 0 16,0 1-1-16,-6-1 2 0,6 4-1 0,-8 0-1 0,8 0-1 16,0 3 1-16,0-3 0 0,8 4 1 0,-8 0 1 0,6 3 0 15,0-3 0-15,1 3 0 0,6 0 4 0,-7 1-2 16,7-1 1-16,7 1 1 0,-7-2 0 0,6 1-1 0,1 2 2 16,6-2 0-1,0-1-2-15,0-1 1 0,0-2 1 0,0 1-2 0,7-4-1 0,6 0 2 0,-7-1-2 0,7 2 0 0,1-8 3 16,-1 2-1-16,7-6-1 0,-1 5 0 0,0-10 2 15,7 5-2-15,1-6-2 16,-1 2 2-16,-7-8-6 0,8 5 3 0,-2 0 1 0,-5-4 0 0,-1 1-2 0,1-2 2 0,0 1 2 16,-7 0-1-16,0 0 3 0,0-3 0 0,-7 3 2 15,7 0 1-15,-5-7 3 0,5 2 0 0,-7 2 1 0,7-4 1 16,0 3-2-16,1-3-1 0,-2-1-2 0,1 1 0 0,0-1 0 16,1 1 0-16,5 0-3 0,-6 0 0 0,7-1 1 0,-7 1-3 15,7 0 2-15,-7 0-3 0,6-1-1 0,1 1 0 16,-7 3 1-16,7 0-1 0,-1 1 0 0,7-1 4 0,-7 4-1 15,8-3 3-15,-1 3 0 0,0 0 0 0,0-1 2 16,7 6-2-16,-1-3 1 0,1 6-2 0,6-1 0 0,0 1-3 16,6 3 0-16,2 0-1 0,4 3-2 0,2 1 1 0,-1 3-1 31,0 4-2-31,7 1-2 0,-1 2 4 0,1 5 1 16,0-1-1-16,0 4 1 0,-8 3 0 0,8 1 0 0,0 4 0 15,-1 2 1-15,1 5-2 0,0 3 1 0,-7 4 0 0,7 0 3 16,-1 4 1-16,-6 3 0 0,1 0 4 0,-1 5 1 15,-6-2 1-15,-1 1 1 0,0 0 2 0,-5 0 0 0,-1 4 0 16,-6-4 0-16,-8 0-2 0,-5 0-1 0,0-4 0 0,-7 0-3 16,0 1-3-16,-6-1-1 0,-7 0-2 0,-7-3 0 0,1 3-1 15,0-3 0-15,-8-4 0 0,-5 0 1 0,-1-1 1 16,1-6 1-16,-7 0-1 0,0-1 2 0,0-6 2 0,0-5 1 16,-7-2 3-16,1-1 4 0,-1-4 1 0,1-4 2 0,-8-3 0 15,8 0 0-15,0-3 0 0,-1-1-3 0,1-3-2 16,-1-1-4-16,1 1-7 0,6-1-8 0,-7-3-9 0,7 4-9 15,0-4-10-15,0 0-11 0,0 0-13 0,0 0-21 16,0 0-46-16,0-4-71 0,0 1-71 0,0-1-66 0,0-6-74 16,0-2-105-16,0-2-120 0,-6-1-66 0,0-4-6 0</inkml:trace>
  <inkml:trace contextRef="#ctx0" brushRef="#br0" timeOffset="39864.934">9586 11023 203 0,'0'0'267'16,"0"0"-81"-16,0-4-68 0,0 4-45 0,0 0-30 16,0 0-16-16,0-3-9 0,0 3-5 0,0 0-2 0,6 0 0 15,-6-4 2-15,0 0 4 0,0 1 3 0,8-1 5 0,-8 0 4 16,6-2 3-16,-6-2 2 0,0 0 3 0,6 5 3 0,-6-5 3 16,0 1 1-16,7-1 0 0,-7 5 2 0,0-4 7 15,0-1 6-15,0 5 7 0,0-1 7 0,0 1 4 0,-7 3 1 16,7-4 5-16,0 4 5 0,0-3 6 0,0-1 6 0,0 4 10 15,-6-4 9-15,6 4 14 0,0 0 13 0,0-4 11 16,0 4 6-16,-6-3 0 0,6 3-4 0,0 0-9 16,-8-3-16-16,2-2-15 0,6 5-17 0,-6 0-16 0,6 0-12 15,-7 0-12-15,1 0-13 0,-1 0-7 0,7 5-7 0,-6-5-6 16,-1 3-3-16,1 0-7 0,-8 1-2 0,8 0-5 0,0 0 0 16,-7-1-3-16,6 1 4 0,1-1-3 0,-1 1-1 15,-6-1 0-15,6 5-2 0,1-1 0 0,0 1-1 0,-8 2-3 16,8 1-2-16,-7 5 1 0,0-2 0 0,6-3-2 0,-5 7 0 15,4-4 2-15,-4 2 0 0,6 1 1 0,-8-2-2 16,8 0 0-16,-1 0 0 0,1 0 2 0,0-1-1 0,6 0-1 16,0-3 0-16,-8 5-1 0,8-6 0 0,8 5 0 15,-8 0-1-15,0-1-1 0,0 1 2 0,6-1 0 16,-6 5 0-16,6-5 0 0,-6 5 0 0,7-1 0 0,-7 1 0 0,6-1-1 16,-6 0-1-16,0 4 2 0,7-4 0 0,-7 0-2 15,7 5 1-15,-7-5 0 0,6 0 1 0,-6 1-1 0,6-1 1 16,0-4-2-16,2 5-2 0,-8-1 3 0,6-3 1 0,0 3 0 15,1-3 1-15,0 0 1 16,-1 3-2-16,1-4 0 0,-7 1 0 0,6 0 0 0,0 3-1 0,1-3 1 0,0 0-1 16,-1-1 0-16,0 1-2 0,1-1 0 0,0 1 3 0,-1 0 0 15,1-1 0-15,-1 1 0 0,7-1 1 0,-6-2-1 0,5 2 2 16,-4-3 1-16,4 0-2 0,1-3 3 0,7 3-1 16,-8-4-2-16,2 0 0 0,6 1 2 0,-8-5-1 0,8 4 0 15,-1-3-1-15,-5 0-1 0,5 0 1 0,1-1 1 16,0 1 0-16,-8-4 1 0,8 0 0 0,-7 0-3 0,7 0 2 15,-8 0 0-15,2 0-1 0,5 0 1 0,-6-4-2 0,6 1 0 16,1-1 0 0,-7 0 1-16,7-3 2 0,0 0-3 0,-2-1-1 0,2-6-2 15,-1 3 3-15,1-4 0 0,0-3-1 0,-1 0 1 0,1-1 0 0,0-3 1 0,-8 0 0 0,8 0 3 16,-13-3-1-16,5-1 0 0,-4 0 0 0,-2-3 0 0,0-1 1 16,0 1 3-16,-6 0 1 0,0-4 2 0,0 0 1 15,-6-4 0-15,0 1 1 0,0-5-1 0,-8-3 2 0,-6 1-3 16,1 2 0-16,-1-7-1 0,-6 5 2 0,1-2 4 0,-1 6 1 15,-7-2 4-15,1 5 2 0,-8-2 4 0,1 6 4 16,6 2 3-16,-5 5 1 0,-2 0 0 0,7 7-1 0,-5 2-4 16,5 1-4-16,0 8-3 0,1 0-5 0,-1-1-5 15,7 8-4-15,0-3-3 0,7 6-5 0,-1-3-7 0,0 8-12 16,8-1-13-16,-2 4-18 16,8 0-29-16,0 5-71 0,6-2-105 0,6 0-92 0,0 1-93 0,14 0-163 0,-7-5-92 15,13 1-64-15,-6-3-20 0</inkml:trace>
  <inkml:trace contextRef="#ctx0" brushRef="#br0" timeOffset="41245.0597">14680 10715 126 0,'-8'0'439'16,"-4"0"-94"-16,6 0-140 0,-8 0-89 0,8-3-47 0,-7 3-23 0,7 0-11 15,-2 0-2-15,-4 0 2 0,6 0 0 0,-8 0 1 16,8 0-2-16,-7 0-5 0,-1 3-7 0,8-3-3 0,-6 8-6 15,-2-5-4-15,1 1-2 0,0 3 1 0,0 0 4 0,-7 1 2 16,8-5 5-16,-2 9 2 0,-5-5 1 0,5 4 1 16,-4 0 1-16,-2 0-4 0,7 4-2 0,-7 3-4 0,0 0-4 15,1 4-1 1,-1-3-2-16,-6 6-3 0,7 0 0 0,-1-2-2 0,1 2 1 0,0 4 0 0,-1 1 0 0,0-5 3 0,7 5 2 31,1 0 3-31,-2-5 3 0,1 1 0 0,7 3 2 0,-1-3 0 0,7 3 0 0,-6-4-3 0,6 0-1 0,0 6-3 16,6-2-1-16,1 0-1 0,-1-3-2 0,1 3-1 0,5 0 1 15,2-3-1-15,-8 0-2 0,14-1 0 0,-7 1 1 16,7 0 1-16,-1-1 0 0,0-3-2 0,1 0-1 16,-1 0 2-1,7-4 1-15,1 1 0 0,-1-4-1 0,0-1 0 0,-1-3 1 0,1-4 3 0,7 1 0 0,-1-5 0 0,-5-3 0 16,5 0 1-16,1-3 0 0,7-5 1 0,-8 1-2 0,7-7 0 16,0-1-3-16,-7 0 2 0,8-7 1 0,-8 1 0 31,7-9 0-31,-6 4 10 0,6-3 15 0,-13-4 18 0,6 0 23 15,-5 0 24-15,-1-3 32 0,-6-1 31 0,-1 0 32 0,-6 0 20 16,0-3 2-16,-1-4-7 0,-12 4-15 0,8 0-24 16,-16-1-28-16,2 1-31 0,-7 3-34 0,0-3-25 0,-6 3-18 15,-1 1-12-15,-6 2-6 0,0-1-3 0,-7 5-3 0,7-3-1 16,-7 7 0-16,1 4-2 0,-1 0 1 0,1 4-3 16,-1 7-12-16,1 3-17 0,-1 1-43 0,7 7-70 0,0 4-85 15,1 4-71-15,11-5-65 0,2 8-82 0,4-4-161 0,8-3-79 16,8 3-25-16,4-7 36 0</inkml:trace>
  <inkml:trace contextRef="#ctx0" brushRef="#br0" timeOffset="42194.6268">20365 11580 336 0,'0'0'394'16,"0"0"-109"-16,-6 0-101 0,6 0-61 0,0 0-33 0,0 0-15 16,-7 0-1-16,7 0 3 0,0 0 4 0,-6 0 1 0,6 3 1 15,0-3-1-15,-7 4-3 0,7 0-3 0,-7-1-3 16,1 5-1-16,6-1-2 0,-6 1 1 0,-1-1 1 16,7 4 5-16,-7 0 8 15,7 4 7-15,-6 3 4 0,6 0 8 0,-7 4 3 16,7 3 8-16,0 2 2 0,0-2-3 0,0 8-9 0,7-3-12 15,-7 2-11-15,6-2-17 0,1 3-12 0,6 0-13 0,0-1-14 0,-6-2-5 0,6-1-5 0,-1-3 0 16,8 3 1 0,-6-3 2-16,-2 0 1 0,8-4-8 0,-1-1 6 0,1-2-4 0,0-5-2 15,-1 1-4-15,1-4-4 0,6 0-2 0,-7-4-1 0,7-3 5 0,-6-4-4 0,-1-4 1 16,1-3 2-16,0-4-1 0,-2-4 5 0,2-3 8 0,0-4 9 16,-7 0 8-16,-1-3 8 0,2-5 10 0,-1 1 6 0,-13-4 5 15,6 4 1-15,-12-5-5 0,-1 1-4 0,1 4-6 16,-8-4-7-16,-4 4-9 0,-2-4-6 0,0 4-3 0,-5-1-6 15,5 5-5-15,-13 0-4 0,7 2-3 0,0 1-1 16,0 4-3-16,0 3-3 0,-6 4-6 0,6 4-9 0,-1 0-12 16,8 3-14-16,-8 4-24 0,1 0-61 0,7 0-94 0,-1 7-86 15,1-3-76-15,-1 3-96 0,1 0-169 0,0 4-80 16,-1 0-28-16,-6 0 29 0</inkml:trace>
  <inkml:trace contextRef="#ctx0" brushRef="#br0" timeOffset="43033.6296">7027 11704 340 0,'-13'-3'300'0,"-1"-1"-137"0,2 4-77 0,6 0-44 15,-2-4-22-15,2 4-18 0,6 0-11 0,0 0-13 0,0 0-24 16,6 0-39-16,2 0-70 0,-2 0-121 0,6-3-57 0</inkml:trace>
  <inkml:trace contextRef="#ctx0" brushRef="#br0" timeOffset="43982.9102">7633 12115 389 0,'-14'3'459'0,"-5"1"-163"0,6 0-140 0,0 3-75 0,-7 4-39 16,1 4-21-16,-1-4-8 0,0 4-7 0,1 3-2 16,0-4-1-16,-1 5-2 0,7-5 1 0,-7 5 1 0,8-5-2 15,-1 1 0-15,6-1 0 0,-6-3 0 0,13 1 1 0,-6-1-1 16,-1-4-1-16,7 4 0 0,0-4 0 0,7 4 0 16,-1 0 1-16,0 0 1 0,1 0 3 0,6 4 2 0,0-1 1 15,7 1 1-15,-1 0 2 0,1 3 2 0,6 4-1 0,0 0 2 16,0 1 2-16,-1-2 0 0,9 8 1 0,-2 1 1 0,1-1 2 15,-1 4-1-15,7 3 0 0,-6 1-1 0,-1 0-5 16,1-1-2-16,-7 8 0 0,6-3-2 0,-5 3 0 16,-7-1 1-16,5-2 4 0,-5 3 7 0,-8 0 12 15,2-4 8-15,-8 1 11 0,0-1 14 0,2-4 15 0,-8 1 20 0,-8 0 18 16,8-4 17-16,-6-4 16 0,-6 1 18 0,4-9 11 16,-4 1 10-16,-1-3 6 0,-1-5-7 0,-4-3-15 0,4-4-19 15,1-3-26-15,0-4-25 0,0-7-23 0,0-1-26 0,0-2-23 16,0-5-16-16,0-3-6 0,0-4-7 0,7-1-1 0,-8 2-3 15,14-5-1-15,-6 0 1 0,0 1-1 0,6-4-1 16,0-1 1-16,6 1-1 0,0-4-2 0,1 4 2 16,6-5 1-16,-7 1 1 0,7 4 0 0,1-4 0 0,5 4 0 15,-6 3 0-15,-7 1 3 0,8 6-11 0,-1 1-26 0,-7 3-35 16,0 4-51-16,-6 4-63 0,8 0-54 0,-8 3-48 0,6 4-40 16,0 0-33-16,0 4-36 0,-6-1-62 0,7 1-87 15,0 0-14-15,-7-1 15 0</inkml:trace>
  <inkml:trace contextRef="#ctx0" brushRef="#br0" timeOffset="50113.827">6454 12782 376 0,'0'-8'351'0,"-7"1"-177"0,7-1-107 16,0 1-57-16,7-4-36 0,-7 4-19 0,6-4-11 0,1 0-2 15,5 0 5-15,-4 0 8 0,-2 4 13 0,7-8 9 16,0 4 10-16,0 0 9 0,-7 0 4 0,8 0 1 0,-2-1 3 16,2-2 1-16,5 3 0 0,-6 1-1 0,0-2-1 0,0 6-1 15,0-6 1-15,0 5-2 0,0-4 1 0,6 4-2 16,-5 2 0-16,-2-1 0 0,2-2 0 0,-1 1 0 0,-1 3-1 15,2-6 0-15,-1 2 1 0,0 0 0 0,0-3 0 0,-7 4 5 16,8-4-3-16,-2 1 1 0,2-2 2 0,-8 1 6 16,7 0 2-16,-6 0 4 0,-1 4 4 0,-6-4 3 0,7 7 6 15,-7-3 4-15,0 0 4 0,0 3-2 0,0 0 1 0,0 1 1 16,-7 3-3-16,7-3-5 0,0 3-3 0,-6-4-4 0,-1 4-3 16,7-5 0-16,0 5-5 0,0 0-1 0,-7 0 1 15,7-3 3-15,0 3 0 0,0 0 2 0,-6 0-1 16,6-4 2-16,0 4-1 0,0 0 1 0,0-4-1 0,0 1-4 15,6-1 2-15,-6 4-3 0,0-7 2 0,0 7-1 16,7-7-1-16,-7 3 0 0,0 0 0 0,7-3 0 0,-1 3-3 16,1 1-1-16,-1-1-2 0,0-3-1 0,2 3 0 0,-2 0-1 15,0 1-1-15,0-1 0 0,1 0 2 0,6 1-2 16,-6 3 1-16,5-4 1 0,2 0 1 0,-8 4 1 0,8-3 1 16,5 3 3-16,-6 0 0 0,0 0 4 0,7 0 0 0,-8 3 4 15,1 1 7-15,7 0 4 0,0-1 4 0,-8 5 2 0,8 3 3 16,-1-4 2-16,7 0 2 0,-6 4 2 0,7 0 3 0,-1 0 3 15,-1 4-2-15,8-3 0 0,-7 2-2 0,6-3-3 16,1 3 0-16,0 5-6 0,-8-5-9 0,8 4-5 0,-1 4 1 16,8-4-3-16,-7 5 1 0,-1-1 0 0,1 0 1 0,5 3 2 15,-5-2 4-15,7 2 5 0,-8 1 4 0,7-1 6 16,0 1 4-16,0 0 1 0,1-1 2 0,-2 4 0 0,1-3 0 16,0 4-6-16,-6-1-6 0,6 4-5 0,-6-4-6 15,-1 0-5-15,1 4-4 0,-7-3-2 0,7 2-5 0,-7 2-3 16,0-5-1-16,-7 0 0 0,7 4-3 0,-6-4-1 0,-1 5-1 15,1-5-2-15,0 1 1 0,-8-2-2 0,1 1-2 16,7-2 0-16,-8-2-1 0,-4 1 3 0,4-4-2 0,-5-1 1 16,0-2-1-16,-1-1-1 0,0-3 2 0,1-4 3 0,-7-4 9 15,0 1 18-15,6-1 21 0,-6-3 19 0,0-1 17 16,0 1 12-16,0-4 5 0,0 3 1 0,-6-3-7 0,6-3-17 16,-7 3-19-16,1-4-19 0,0 1-16 15,-1-5-13-15,-6 1-5 0,7 0-5 0,-2-4 0 0,2 0-1 0,-7 0-5 0,7-4-5 16,-1 0 2-16,-6 4 1 0,7-3 4 0,0-5-2 15,-8 5-1-15,8-1-3 0,-7 0 1 0,0-3 6 0,0-1-1 16,-1 5-1-16,8-4-3 0,-14 3-1 0,8 0 0 0,-1-3 0 16,-1 4 1-16,-5-1 0 0,6 0-1 0,-7 1-1 15,7-2 0-15,1 6-4 0,-8-1 3 0,7-3 3 0,-7 2 0 16,8 1 1-16,-2 4 0 0,-6 0 0 0,8-1 1 16,-1 5 5-16,-1-1-3 0,-5 4-1 0,6 0-2 0,0 0-1 15,-7 7 0-15,8 1 1 0,-8-1 0 0,7 8 0 0,-7 3 0 16,0 4 1-16,2 0 0 0,-2 7 2 0,0 0-1 15,1 8 1-15,-1-1-1 0,1 2-1 0,-1 2 2 0,-6 0 1 16,6 4 0-16,1-4-2 0,-1 0-2 0,0 1 0 0,8-4 0 16,-1-5 0-16,-1-2-4 0,2-1 1 0,6-4-1 0,-2-2 3 15,2-5-1-15,6 0 1 0,0 1 1 0,0-5 1 16,0 1 2-16,0-4-2 0,0 0-2 0,6-3-6 16,-6-2-14-16,8 2-34 0,-2-4-69 0,-6 0-84 0,6-4-68 15,0 0-62-15,8-4-70 0,-1-8-118 0,-1 1-109 0,-4-7-46 16,4 3 22-16</inkml:trace>
  <inkml:trace contextRef="#ctx0" brushRef="#br0" timeOffset="51555.3648">12322 11921 110 0,'0'-4'371'0,"0"1"-105"0,-7-1-111 15,7 0-63-15,0 1-34 0,0-2-17 0,0-2-9 0,7 3-2 16,-7-3 0-16,0 3-1 0,6-3 0 0,-6 4-5 16,7-1-4-16,6 1-3 0,-7-1-1 0,8 0 0 0,-2 0 0 15,1 4 3-15,1 4-1 0,4 0 3 0,2 3 3 0,0 4 1 16,-1 3 5 0,7 2 2-16,-6 2 1 0,6 4 2 0,1 0 2 0,-8 7 3 0,7 0 2 0,0 4 0 0,-6 0-3 15,5 4-2 1,1-1-1-16,1 9-2 0,-8-5-1 0,0 7-2 0,1 1-3 0,0 3-1 0,-1-3-4 0,1 3-1 15,-7-3 0-15,0-1-2 0,0 1-1 0,0-4-3 16,0 0 0-16,-7-5 0 0,8-1-2 0,-8-2 1 0,0-3-4 0,7 1 0 16,-6-5-1-16,0-4 0 0,-1-3-3 0,0 0 0 15,2-4 1-15,-2 1-1 0,-6-7 1 0,6-2 5 0,-6-2 14 16,0-1 21-16,6 0 30 0,-6-7 34 0,0 3 23 16,0-3 13-16,0-3 10 0,-6-1-2 0,6-3-12 0,-6-4-21 15,0-3-30-15,-2-2-31 0,2 2-23 0,-7-8-15 0,6 4-10 16,1-1-4-16,-7-3-2 0,0-4-1 0,6 5-1 15,-5-1-2-15,-2 0-2 0,1 4-1 16,-6-1-1-16,6 1 1 0,-7 3-1 0,7 0 0 0,-6 4 0 16,0 0 0-16,-1 4 1 0,0 0 1 0,7 3 0 0,-7 0-1 15,1 4 1-15,0 4-2 0,6 4-1 0,-7-1 0 16,0 3-3-16,1 5 1 0,6 4 1 0,-6 3-2 0,-1 0 2 0,0 7 0 0,-6 0-1 16,7 5 2-16,-1-2 1 0,1 9 1 0,-7-1 1 15,6 1 1-15,0-1-2 0,1 3 2 0,-1-2 1 0,8-1 0 16,-8 0-3-16,7-3-5 0,-1 0-13 0,8-4-36 31,0 0-56-31,0-8-62 0,6 0-54 0,0-7-51 0,6-2-57 16,0-5-89-16,7-7-129 0,0-4-45 0,0-8 9 0</inkml:trace>
  <inkml:trace contextRef="#ctx0" brushRef="#br0" timeOffset="54471.724">12504 11151 259 0,'-6'-4'219'0,"-1"4"-62"0,7 0-56 0,-7-3-35 0,7 3-19 15,-6 0-8-15,6 0-7 0,-6-3-5 0,6 3-3 0,0-4-3 16,-7 4-5-16,7 0-2 0,0-4-5 0,0 4-2 15,0 0-2-15,0 0 2 0,0-4-2 0,0 4 1 0,0 0 1 16,0-3-4-16,0 3 2 0,0 0 0 0,0-4-1 16,0 4 1-16,7 0 0 0,-7 0-1 0,0-4 3 0,0 4 2 15,0 0 3-15,6-3 0 0,-6 3 4 0,0 0 2 0,0 0 1 16,0-4 2-16,0 4 2 0,0 0 1 0,0 0-3 16,0 0 1-16,0 0-2 0,6-4-3 0,-6 4-2 0,0 0-2 15,0 0-3-15,0-3-3 0,7 3 0 0,-7 0-1 0,0 0-2 16,0-4 0-16,0 4-2 0,0 0 0 0,7 0-1 15,-7 0-1-15,0 0 0 0,0 0 0 0,0 0 0 0,0 0-1 16,0 0 1-16,6 0 0 0,-6 0 1 0,0 0 0 0,0 0 1 16,0 0-2-16,6 0-1 0,-6 0 1 0,0 0 0 0,0 0 0 15,0 0 0-15,0 0 0 0,7 0 1 0,-7 0-1 16,0 0 2-16,0 0 0 0,0 0-1 0,0 0 1 16,0 0 2-16,0 0 3 0,0 0 0 0,0 0 4 0,0 0 3 15,0 0 4-15,0 0 2 0,0 0 0 0,0 0 0 0,0 0-1 16,0 0-3-16,0 0-1 0,0 0-3 0,0-4-2 15,0 4-2-15,0 0-1 0,0 0-2 0,0 0 0 0,0 0-1 16,0 0-2-16,0 0 0 0,0 0 1 0,0 0-1 0,0 0-1 16,0 0 0-16,0 0-1 0,0 0 1 0,0 0 0 0,0 0 0 15,0 0-1-15,0-3 0 0,0 3-1 0,0 0 0 16,0 0 2-16,0 0-1 0,0 0 0 0,0 0 0 0,0 0 0 16,0 0 1-16,0 0 1 0,0 0 1 0,0 0 1 0,0 0 2 15,0 0 2-15,0 0 2 0,0 0 1 0,0 0 3 16,0-4 0-16,0 4 0 0,0 0 0 0,0-4 0 0,0 4-3 15,0 0-3-15,7 0-2 0,-7 0-2 0,0-4-1 0,0 4-1 16,0 0-1-16,0 0-1 0,0 0 0 0,0 0 0 16,0 0-1-16,0 0 1 0,0 0-1 0,0 0-1 0,0 0 1 15,0 0-1-15,6 4 2 0,-6-4-1 0,7 8 2 0,-1-5-1 16,0 5 0-16,1-1 1 0,0 0 2 0,5 4 0 0,-4 4-3 16,4-4 0-16,-5 3 0 0,6 5 1 0,0-4-2 15,-1 3 1-15,-4 0-3 0,11 1 0 0,-12-1 2 0,6 0 1 16,-1-3 0-16,2 2-1 0,-8-1 1 0,7-1 0 0,-6 3 0 15,-1-7 1-15,1 0-1 0,-1 0 1 0,-6-4-1 16,6 0 0-16,-6 1 0 0,7-5 2 0,-7 1 2 16,0 0 3-16,0-4 5 0,0 3 5 0,0-3 7 0,0 0 7 15,0 0 1-15,0 0-1 0,0 0 1 0,0 0-5 0,0 0-7 16,-7 0-22-16,7 0-35 0,-6 0-42 0,0-3-58 0,-7 3-127 16,6-4-103-16,-6 4-79 0,0-4-47 0</inkml:trace>
  <inkml:trace contextRef="#ctx0" brushRef="#br0" timeOffset="55864.8601">18594 11976 308 0,'-6'-8'344'0,"6"5"-121"16,-8-5-96-16,8 5-51 0,-6-2-27 0,6-1-14 15,-6 2-5-15,6-3-1 0,0 3 1 0,-7-3 0 0,7 0 1 16,0-1 0-16,0 0-2 0,0-3-1 0,7 4-1 16,-7-4-2-16,6 4-1 0,0-4-2 0,2 4 0 0,-2-4 1 15,0 7-1-15,0-3 0 0,8-1-2 0,-8 5 0 0,7-1-2 16,-7 4 3-16,8 0 1 0,-2 4 3 0,2 3 4 16,-1 4 5-16,7 0 5 0,-8 4 9 0,8-1 8 0,-1 8 5 15,-5 1 3-15,4-2 1 0,2 9 1 0,0-1 2 0,-1 0 4 16,1 4-2-16,0 4-4 0,-1-1 0 0,-5 5-2 15,4-1-5-15,2 0-3 0,-7 4-8 0,1 0-8 0,4 0-10 16,-4 1-5-16,-1-2-7 0,0 1-5 0,0 1-2 0,0-6-2 16,0 2-2-16,-7-5-2 0,8 1-2 0,-1-5 1 15,0 6-2-15,-7-9-1 0,7 0-1 0,-7 0 0 0,8-3-2 16,-8 0 1-16,1-1 0 0,-1-3 3 0,-6-3-1 16,0-1 0-16,7 0 0 0,-7-3 5 0,0 3 3 0,0-6 10 15,0-2 11-15,-7 1 15 0,7-3 20 0,0-5 23 0,0 5 17 16,0-5 13-16,-6-3 5 0,6 0-4 0,0 0-10 15,-7-3-15-15,7-1-18 0,-6-7-24 0,6 0-19 0,-6-3-12 16,6-1-9-16,-8 0-7 0,8-4-1 0,-6-2-3 16,0-1 0-16,-1 0 1 0,1 0 1 0,-7-4-4 0,0 0 1 0,6 1 1 15,-12-4 0-15,5 3-1 0,-5-3-1 0,6 2 1 16,-6-2-1-16,-1 4 1 0,0-1 0 0,1 4 0 16,5 1 0-16,-4 2 0 0,4 4 2 0,1 1 1 0,0 0 0 15,0 6-1-15,7-3-1 0,-8 7-2 0,8 0 0 0,0 4 0 16,-7 4-1-16,6 3-2 0,-6 4-1 0,7 8 2 15,-8 2 0-15,2 1 2 0,5 8 0 0,-6-1 0 0,6 4 1 16,1 0 0-16,0 0 0 0,-8 4-1 0,8-4 1 0,6 3-2 16,-6-2-1-16,-1-2 1 0,0 5 1 0,1-4 1 0,-1 1 1 15,1-2-1-15,6-6 0 0,-6 3 2 0,6-4 2 16,0-3-4-16,-8 1-6 0,8-5-23 0,8 0-55 0,-8-3-74 16,0-4-64-16,6-3-55 0,0-5-52 0,7-6-64 0,1-5-107 15,-2-7-91-15,8 1-26 0,-7-8 32 0</inkml:trace>
  <inkml:trace contextRef="#ctx0" brushRef="#br0" timeOffset="56214.0084">18430 11320 226 0,'0'-8'437'0,"8"1"-139"16,-2 3-135-16,-6 1-75 0,6 3-41 0,1 0-21 0,0 3-10 16,-7 5-2-16,6 3 1 0,-6 7 1 0,0 4 2 15,0 4 2-15,0-1 1 0,0 8 2 0,-6-4-1 0,6 5-2 16,-7-1-2-16,7-4 0 0,0 0 4 0,-7 1 2 0,7-5 2 15,0 1 2-15,0-4 2 0,7-4 1 0,-7 0-1 16,0-3-1-16,7 0-3 0,-7-4 0 0,6-4-5 0,0 1 6 16,1-2 9-16,-1-2 7 0,1 0 6 0,6-4 3 0,0-4 0 15,0-3-2-15,6-4 0 0,7-3-10 0,0-5-13 16,7-3-31-16,-1-4-31 0,1 1-37 0,7-5-40 0,-8-2-70 16,7 2-152-16,-13 1-93 0,0 3-66 0,-7 1-21 15</inkml:trace>
  <inkml:trace contextRef="#ctx0" brushRef="#br0" timeOffset="73667.8502">26416 15327 60 0,'-8'5'338'16,"2"-5"-90"-16,0 0-92 0,0 2-64 0,6-2-34 0,-7 0-19 15,0 0-5-15,7 0-2 0,-6 0 3 0,6 0-2 0,0 0 3 16,0 0 1-16,0 0-1 0,0 0-3 0,0 0-6 16,0 0-2-16,0 0-4 0,0 0-2 0,0 0-2 15,0 0-2-15,0 0-2 0,0 4 0 0,-7-4 1 0,7 0 0 16,0 5 1-16,-6-5 1 0,6 0-1 0,-6 3 3 0,-2 1 2 16,2-4 4-16,-6 4 5 15,5-1 5-15,0 1 8 0,-6-1 8 0,1-3 11 0,-2 4 10 0,2 0 10 0,4-1 15 16,-4-3 12-16,-1 4 6 0,-1-4 2 0,-4 4 0 0,4-4-3 15,1 3-2-15,0-3-6 0,-6 3-17 0,5 2-16 0,-5-2-11 16,-1-3-9-16,8 4-6 0,-8 0-7 0,0-1-3 16,1 1-3-16,-1 0 4 0,0-1 7 0,1 1 2 0,-1-1 7 15,-6-3 3-15,7 5 4 0,-1-5 3 0,1 3 16 0,-8-3-8 16,8 3-4-16,0-3-3 0,0 0-6 0,5 4-6 16,-5-4-8-1,-1 0-10-15,7 0-16 0,-6 4-2 0,5-4-3 0,2 0-6 0,-8 0 0 0,7 0-1 0,-1 4 1 16,2-4 4-16,-1 0 1 0,6 0 1 0,-6 0 2 0,7 0 3 15,-8 0-1-15,2 0 1 0,-1 0-1 0,6 3-4 0,-6-3-2 16,0 0-1-16,0 0-1 0,7 0-4 0,-8 0-3 0,2 4-1 16,-1-4-1-16,-1 3 0 0,2-3 0 0,-2 4-2 15,-5-1 0-15,6-3 1 0,0 4 1 0,-7 0 0 0,8-4-1 16,-2 4-1 0,-5-4 0-16,-1 4 1 0,0-4 0 0,1 0-1 0,-1 0 2 0,2 0-1 0,-2 0 1 0,-7 2 1 15,7-2 0 1,-5 0 1-16,5 0-1 0,-6 0 0 0,0 0-1 0,0 0 0 0,1 0 0 0,-8 0 1 0,7 0 1 0,0 0-1 15,-1 0 1 1,-5-2 0-16,6 2 2 0,0 0-1 0,-7 0 0 0,7 0 0 0,0-4 1 0,-7 4-2 0,8 0 2 16,-8 0-2-16,0-4 0 15,0 4 4-15,8 0 0 0,-7-4-3 0,5 4 1 0,-5-4 1 0,-1 4 1 0,7-3-1 16,0 3-1-16,-6 0-2 0,5 0-2 16,-5-4 2-16,6 4-1 0,-1-3-1 0,-5 3 0 0,6-4-2 15,-1 4 2-15,-5-3 0 16,7 3 0-16,-9-4 0 0,2 4 1 0,7 0-1 0,-8 0-1 15,7-4 2-15,-7 4-2 0,1 0 0 0,-2 0 1 16,2 0-1-16,-1 0-1 0,8 0 0 0,-8 0 1 16,0 0 0-16,1 0 1 0,6 0 0 0,-7 0-1 0,8 0 0 15,-8-4 1-15,1 4 0 0,5 0-1 0,-5 0 1 0,-1-3 0 16,7 3 0-16,-6 0 0 0,-1 0 1 0,7 0-1 0,-7 0 1 16,1 0-1-16,-1 3 0 0,1-3 1 0,-2 0-1 15,9 4 1-15,-15-4 1 0,14 4 2 0,-6-4 0 0,-1 4 0 16,-6-4-3-16,13 3-1 0,-13-3 0 0,7 4 0 0,-1-4-1 15,1 3-1-15,-1-3 1 0,1 0 1 0,-1 4 1 16,1-4 0-16,-1 0 0 0,0 0 0 0,-6 0-1 0,7 0-2 16,-7 0 1-16,6 0-1 0,-6 3 0 0,0-3 0 0,0 0-2 15,0 4 2-15,6-4 1 0,-6 4 1 0,0 0 0 0,0 0 0 16,0-4-1-16,-1 0 0 0,2 2 0 0,-1 3-1 16,0-5 0-16,-1 0 1 0,1 4-1 0,1-4-1 0,5 0 2 15,-7 0 1-15,1 3 0 0,1-3 2 0,-1 4 1 16,6-4-1-16,-6 0-1 0,0 4 1 0,0-4-2 0,-1 3-12 15,1-3 5-15,7 0 1 0,-7 0 1 0,0 0 2 0,-1 0 1 16,-5 4 2-16,6-4 0 0,0 0 11 0,0 0-4 16,-6 0-3-16,5 0-3 0,-5 0 1 0,6 0-2 0,-1 0-1 15,1 4 1-15,1-4 1 0,-9 0 1 0,9 0-2 0,-1 0 0 16,-1 0-2-16,1 0 0 0,0 0 1 0,7 0 1 16,-7 0-1-16,-1 0 0 0,2 0 3 0,-1-4 1 15,0 4-2-15,-1 0 3 0,1-4-2 0,7 4 0 0,-7-3-2 16,6 3-1-16,-6-4 1 0,6 0 0 0,-6 4 3 0,7-3-3 0,-7-1-2 15,-1-1 1-15,1 3 1 0,1-2 0 0,-1 4 2 16,-1-4-1-16,-5 0-1 0,6 4 0 0,-7-4 1 0,7 4 0 16,-7 0 0-16,1 0-1 0,6 0 0 0,-7 0 0 15,7 4-1-15,-7-4-1 0,1 4 1 0,6-4-1 0,-7 0 0 16,1 4 0-16,5-4 1 0,-5 4 0 0,6-4 0 16,-7 0-2-16,7 0 2 0,0 0 2 0,-7 0 1 0,8 0-1 15,-1 0-1-15,-7 0 1 0,7-4 1 0,-7 4 3 0,1 0-2 16,-1 0-4-16,0 0-2 0,0 0 1 0,-5 4-1 0,-2-4 1 15,1 7 0-15,1-3 0 0,-2-1-1 0,1 5 3 16,7-1 2-16,-8 0-2 0,1 1 0 0,1-5-1 0,-2 5 0 16,1-1 1-16,7-4 2 0,-8 1 0 0,2 3 0 0,5-3 1 15,-7 0 1-15,8-1 0 0,-1-3-1 0,-5 4-3 16,4 0 0-16,2-4 0 0,-1 4 0 0,1-4 0 0,-1 3 0 16,-5-3 1-16,5 0 0 0,0 0 1 0,0 4 1 0,1-4-3 15,-1 0 0-15,1 0 0 0,-1 3 0 0,7-3-2 0,-7 0-1 16,1 0-1-16,6 4-1 0,-7-4 5 0,1 0-2 15,5 4 1-15,-5-4-1 0,0 3 2 0,-1-3 0 16,7 4 1-16,-7-4-1 0,1 4-1 0,6-1 1 0,-7 0 0 16,1 1 0-16,5 1-1 0,-5-2 2 0,-1 1 2 0,0 0 0 15,0-4-2-15,1 3 0 0,-1 1 1 0,1-4 0 0,-1 4 2 16,1-4-3-16,-8 0-1 0,8 0-1 0,-1 0 0 16,-5 0-1-16,5 0 0 0,1 0-1 0,-2-4 0 0,-4 4 0 15,5 0-1-15,1 0 1 0,-1 4 1 0,1-4 1 0,-8 0 2 16,7 3 0-16,1 1 1 0,-7-4 1 0,6 3 1 15,0 1 1-15,1 0 1 0,-1-4-3 0,1 3-1 0,-7 1 1 16,7-4-1-16,-2 4 0 0,2-4-1 0,-1 0 0 0,-5 3-2 16,5-3 1-16,-7 0-1 0,8 0 0 0,-7 0-1 0,0 4 1 15,6-4-1-15,1 0 0 0,-1 0 0 0,1 4 0 16,-1-4 1-16,1 3 0 0,-1-3-1 0,0 4-2 16,0-4 4-16,1 0 0 0,-1 0 0 0,1 0 0 0,-1 0 0 15,1 0 1-15,6 0 1 0,-7 0 0 0,7 0-3 0,-7 0 0 16,7 4 0-16,-6-4 3 0,-1 0-1 0,7 3 0 0,-7-3-1 15,1 4 1-15,-1 0 0 0,1-1 1 0,-1 1-1 16,0 0-4-16,0-1 1 0,-5 1 2 0,5 3-3 0,1-3-1 16,-8-1 2-16,8 1 0 0,-7 3 1 0,6-3-1 0,1 0-1 15,-8-1 0-15,8 0 3 0,-7 3 2 0,7-3 2 16,-8-3-2-16,7 3-2 0,-5 1 3 0,-2 0 5 0,1 3-1 16,7-3-3-16,-8 3 0 0,2 0-4 0,-2-3 0 15,-5 3 5-15,5 1-3 0,2-1-3 0,-8 4-1 0,0-4-1 16,7 0 1-16,0 1 0 0,-7-1 1 0,8 0 0 0,-8 1-1 15,6-5 0-15,1 6-1 0,-6-3 1 0,6-2 2 16,-1 0 1-16,8 0-1 0,-7-1 0 0,0 1 2 0,0-1 0 16,6 1 1-16,1-4-2 0,-1 3 1 0,1 1 0 0,-1-4-1 15,0 4 0-15,0-4-2 0,1 0 1 0,5 4 0 0,-5-4 2 16,0 3-1-16,-1-3-1 0,1 0-1 0,-1 0 1 16,7 0 1-1,-7 0-1-15,7 0-1 0,-6 0-1 0,5 0 0 0,-5 0 0 0,6 0 1 0,0 3-1 0,0-3-3 0,0 0 3 16,-1 0-2-16,1 4 2 0,7-4 0 0,-7 0 1 15,0 0 1-15,7 4 1 0,-8-4 2 0,7 0 1 0,1 4 1 16,-7-4-2-16,7 0 1 0,-1 3-1 0,1-3-2 16,-8 0 0-16,15 0-1 0,-8 4 0 0,0-4 0 0,-6 4 0 15,12-1 1-15,-11 1-1 0,11 0 1 16,-5-1 0-16,-1 1 1 16,1 0-2-16,-1-1 0 0,1 1 0 0,-1 0 0 15,7 0 0-15,-6-1 0 0,6 1-1 0,-1-1 1 0,2 1 1 16,-1-4-1-16,0 0 0 0,-1 3-2 0,1-3 4 0,0 0-2 15,7 0 0-15,-7 0-6 0,6 0 2 0,-6 0 2 0,7 0 0 16,-1 0 2-16,-6-3-2 0,7 3 2 0,-1 0-2 16,0 0 6-16,-6 0-4 0,7 0 1 0,-1 0-1 15,1 0-1-15,-1 0-2 0,0 0-1 0,-6 0 4 0,7 0-2 16,-1 0 1-16,-6 0 0 0,7 3 0 0,-7-3 3 0,0 0 0 16,6 0 0-16,-5 4-1 0,-1 0 1 0,6-4-1 0,-7 3 0 15,1 2 1-15,7-3-2 0,-7 2 0 0,0 1 0 16,6-2 1-16,-5 1 0 0,5 0 1 0,-6-1 0 0,6 4-2 15,-5-7 1-15,5 7-2 0,-7-3 0 0,8 0-1 0,0 0 1 16,-1-1-1-16,-6 1 1 0,7 0 1 0,-1-4-3 16,0 3 3-16,1 1 0 0,-1 0 0 0,1-1-1 0,-1 1 1 15,7 0-3-15,-6-1 3 0,-1 1-1 0,1 0 0 0,-1 0 1 16,7-1 1-16,-6 0-1 0,5 1 0 0,-5 0 1 16,5 0 0-16,2-1 1 0,-1 1-2 0,0-1 2 0,0 1-2 15,-1-1 0-15,2 1 0 0,-2 0 0 0,2 0-1 0,-1 0 1 16,-1-2 2-16,2 7-4 0,-2-6 2 0,8 5-1 15,-7-1-3-15,0 0 1 0,0 1 1 0,-1-1 0 0,2 4-2 16,-1 0 2-16,0 0 2 0,0 0-1 0,-1 0 3 16,2-4-1-16,6 4-1 0,-8-1 1 0,1 2-1 0,0-1 1 15,6-3-2-15,-5 2-2 0,-2 1 2 0,8 0 0 0,-7 0 0 16,0-3 0-16,6 3 1 0,-5 0 0 0,5 0 0 0,0-4 3 16,1 4-3-16,0 0-1 0,-1 1 0 0,0-2-1 15,1 1-3-15,6 0 1 0,-7 0 0 0,7 4 0 0,0-4 2 16,0 3 0-16,0-3 0 0,0 4 2 0,0-1 2 0,0-3 1 15,0 5 0-15,7-2 2 0,-7 1-2 0,6 3 0 0,1-4-1 16,0 5 2-16,-1-1-1 0,0-4-3 0,1 4 1 16,0 5-1-16,-1-5 0 0,7 1 2 0,0 3-2 0,-6 0 0 15,5-1 1-15,2 2 2 0,-8-1-2 0,7 3 2 0,0-3-1 16,0 4-2-16,7-4 1 0,-8 1 0 0,2 2 0 0,5-4 0 16,1 1-2-16,0-3 1 0,-8 3 1 0,15-4 2 0,-8 1-2 15,0-1 0-15,8 0 2 0,-1 0 0 0,-6-3-2 0,5 3-1 16,1-3-1-16,7-1 1 0,-7 1 0 0,0 0 0 0,7 0-1 15,-7-5 1-15,0 5-1 0,6-4 1 0,-5 0 0 0,-2 0-1 16,1 1-2-16,0-2 2 0,0 1-1 0,1 0-1 0,-1 0 2 16,0 1-1-16,-7-5 1 0,7 4 0 0,-6 0 0 15,5-1-1-15,2-2 1 0,-8 6-2 0,8-3 1 0,-8 0 2 16,7 1-1-16,0-2 0 0,0 1 1 0,-6 0 0 0,5-4-1 16,1 5 1-16,1-5 1 0,-1 4 0 0,0-4 2 0,0-3-1 15,-7 0 0-15,7-1 0 0,1 5 2 0,-1-8 1 0,0 3-4 16,0 1-1-16,-1-4 0 0,2 0 1 0,5 4-1 15,-6-4 1-15,1 3-1 0,-1-3 0 0,0 0 0 0,0 4 0 16,-1-4-1-16,2 0 0 0,-1 0-1 0,6 4 3 0,-6-4-1 16,7 0-1-16,-7 0 1 0,7 3 1 0,-1-3 0 0,-6 0-1 15,7 0 1-15,-1 4-1 0,-5-4 0 0,5 0-1 0,-6 4-2 16,7-4 1-16,-7 3 1 0,7 1-1 0,-7-1-1 0,-1 1 0 16,1 0-1-16,7 0 3 0,-7-1 0 0,6 4 1 0,-5-3 1 15,5 3-1-15,1-3-1 0,-7 3 1 0,6-4 0 16,1 6-1-16,-1-6-2 0,1 5 1 0,-1-5 1 0,1 5 1 15,-1-5 0-15,1 4 2 0,-7-3-2 0,7 0 1 0,-1 3 2 16,1 0-3-16,-1 1 0 0,2-1-2 0,-2 0 1 16,1 4 0-16,5 0 1 0,-5 0 3 0,6 4-1 0,1-8-1 15,5 5 1-15,-7-5 0 0,9 0 0 0,-9 0-2 16,9 1 0-16,-2-1 0 0,0 0-2 0,-5-3 0 16,5 3 0-16,1-3 0 0,-1 0 0 0,1 3 1 0,-1-3-2 15,7-1 1-15,-6 1 1 0,6-4 3 0,0 4-1 16,0-1 1-16,0-3 1 0,1 4-1 0,-2-4 2 15,1 4 0-15,1-4 1 0,-8 3-4 0,7 4 0 0,1-3 0 16,-2 3 0-16,-5 1-1 0,7 0 0 0,-2-2-2 16,-5 2 0-16,6 3 1 0,-6-4-1 0,6 4 1 15,-7-3 0-15,1-2 1 0,6 2 0 0,-6 0-1 0,-1-5 0 16,7 4 0-16,-6 1 1 0,0-5-2 16,-1 2 2-16,1-2-1 0,6 0-1 0,-7 1 0 0,2 0 2 15,-2 0 1-15,0-1-1 0,1 1 1 0,6-4-2 16,-7 3-1-16,8-3 2 0,-2 0 0 0,2 0 0 15,-1-3-2-15,7 3 0 0,-8-4 0 0,8 1-1 0,-7-1 1 16,7 0-1-16,-7 0-1 0,7 1-1 0,-7 3 0 16,0-3 0-16,0-2 1 0,7 5 2 0,-8 0 1 15,2 0 0-15,-1 0 1 0,0 0 2 0,0 5 1 0,7-5 1 16,-7 3-1-16,0 0 3 0,6 1-1 0,-5 0-3 16,5 0 2-1,1-1-3-15,0-3-1 0,-8 4 0 0,14-4 0 0,-12 0-3 0,5 3-1 0,1-3 2 0,0 0-1 16,0 0 1-16,-1 0 2 0,1 4 0 0,-1-4 0 15,0 0-2-15,-5 3 2 0,6-3 1 0,-1 4-1 16,-5-4 1-16,4 4-1 0,-4 0-1 0,6 0 1 16,-1-4 0-16,-5 4 0 0,4-2-1 0,2 3 0 0,0-5-1 15,-1 3 1-15,7-3 0 0,-6 4 1 0,6-4 0 32,0 0-2-32,1 0 1 0,-1-4 0 0,0 4-1 15,0 0-1-15,7-3 1 0,-7 3 0 0,0-5 2 0,1 5 0 16,5-2 1-16,-6 2 0 0,0 0 4 0,0 0 1 15,0-4-3-15,7 4 1 0,-7 0-2 0,7-4 2 16,-1 4-3-16,1-4 0 0,0 0-2 0,-1 0-1 16,1-3 0-16,6 4 3 0,-6-1-1 0,-1-3-3 15,1 3 1-15,0 0 1 0,-1 1 1 0,-6 0 0 0,0-2 1 16,0 2-2-16,0-1 1 0,1 0 1 0,-1 4 0 16,1-3-1-16,-8-1 0 0,7 1 0 0,-6-1 0 0,6 4-1 15,-6-4 0-15,-1 1 0 0,0 3-1 0,1-5-2 16,0 5-1-16,-7-3 3 0,7 0 1 0,-7-1-2 15,7 4 0-15,-2-4 2 0,-4 0 1 0,6 1 3 16,-1-1 0-16,1-3-1 0,0 4-1 0,-1-5 2 0,1 4 0 16,6-2-2-16,-6 2-1 0,-1-4 0 0,0 4-3 15,1 0 0-15,6 1 2 0,-6-1 0 0,-1 0-1 16,1 4 2-16,-6-3 0 0,5 3 0 0,-6 0 1 0,6 0-1 16,-5 0-1-16,-1 0-1 0,0 0 2 0,0 0 1 15,7-4-1-15,-7 4-1 0,0 0 0 0,0 0-1 16,0 0 2-16,0 0 1 0,0 0-2 0,-6 0-1 0,6 0 0 15,0 0 2-15,-7 0-1 0,8 0 4 0,-1 0-2 16,1 0-1-16,-2 0 1 0,1 0-1 0,1 4-1 16,-2-4 0-16,2 0 1 0,-8 0 1 0,7 0-1 15,0 0 0-15,1 0 0 0,-2 0 0 0,2-4-1 16,-1 4 0-16,0 0 1 0,0 0 1 0,0-3 3 0,0 3-1 16,0 0 1-16,1 0 0 0,-2 0 0 0,1 3 1 15,1-3-4-15,-2 0 0 0,2 0-2 0,-1 0 0 16,0 0 0-16,0 0-1 0,7 0-1 0,-7 0 0 0,7-3 1 15,-8 3 1-15,8-4 0 0,-7-3 1 0,7 3-2 16,-7-3 0-16,7 3 2 0,-1-3 1 0,-6-1-1 16,7 1 1-16,0 3 0 0,-1-3 0 0,-5 3-1 0,4 1 1 15,-4-1 0-15,6 0 1 0,-7 4 0 0,-1 0-2 16,8-3-1-16,-6 3 0 0,-1 3 1 0,7-3 1 16,-8 0-1-16,8 0-1 0,-7 4 0 0,1-4 1 15,4 0 0-15,-4 0-1 0,-1 4-1 0,7-4 0 16,-8 0 2-16,2 0 1 0,5-4-3 0,-5 4 0 0,6 0 5 15,-1-4 2-15,0 4 2 0,1-3-2 0,-1 3-1 16,1-4-2-16,6 4 3 0,-6-3-2 0,6 3-1 16,0-4-3-16,1 4-1 0,-8-3 2 0,8 3 1 0,-1-4 0 15,-7 4-1-15,0-5 0 0,8 5 2 0,-7-3 1 16,-2 3 0-16,2-4 0 0,0 4-1 0,0 0 3 16,-1-4 0-16,1 4 0 0,0-3 0 0,-1 3 0 0,1-4-2 15,0 1 2-15,-1-1-1 0,0 4-1 0,7-4-1 16,-6 1-1-16,0-1-1 0,6 4 0 0,-7-4 0 15,7 1 0-15,-6-1-1 0,-6 4 1 0,5-4 1 0,1 1-1 16,-8-1 0-16,8 4-1 0,-6-4 2 0,-1 4-1 16,-7-3-1-16,7-1-1 0,-6 0 2 0,0 1 2 0,-1-5 3 15,-5 1 1-15,5 0-2 0,-6-1 1 0,0 1-1 0,0-4 2 16,-6 4-3-16,5-3-2 0,-5-2 1 0,7 1-2 0,-8 0 0 16,1 0 4-16,-1-4-1 0,1 4 1 0,-7-3 0 0,6 3 0 15,1-4-1-15,-7 0 1 0,-1 1 0 0,9-5-3 0,-9 5 1 16,1-4-2-16,1-1 0 0,-8 1 0 0,0-1 2 15,1 1 1 1,0-3-1-16,-1-2 0 0,1 1 2 0,-7-4 2 0,0 5 2 0,6-9-1 0,-5 4 0 0,-2 1-1 0,2-4 1 16,-8-1 0-16,7 5 0 0,0 0-1 0,-6-2 1 0,-1 2 2 15,-6 3 0-15,6 0 4 0,2 0-1 16,-8 4 1-16,0-5-1 0,0 5 0 0,0 0-2 0,0-4-4 0,-8 4-2 0,2-4-3 16,6 3-1-16,-6 1-2 0,-1-4 1 0,7 4-1 0,-7-4 3 15,1 3 0-15,-7-3 2 0,7 1-2 0,-1-1 1 0,0-4-1 16,1 4-1-16,-7-4 0 0,6 1-2 0,-6-1 0 15,1 0-1-15,-2-3 3 0,2 3 0 0,-2-3 2 0,-5 0-1 16,6 3-1-16,-6-3 2 0,-1-1 1 0,6 5-1 0,-5-4-2 16,-1-2 0-16,1 3 0 15,0-2-1-15,6 1 1 0,-7 0 0 0,0-1-3 0,8 1 3 0,-2 0 0 0,-5 0-1 16,5 0 0-16,2 2 0 0,-8 2 1 16,7-1 0-16,-7 4 1 0,8 1-2 0,-8-1 1 0,1-1-1 0,5 1 1 15,-6 0-1-15,8 1-2 0,-8-1 1 0,1 3-3 16,-1-3 2-16,8 4 1 0,-8-1 2 0,0 1 0 0,1 0 0 0,-1 3 1 15,1-3 1-15,-1 3 1 0,8 1 0 0,-8-1-2 32,0 0-3-32,1 4-1 0,-1 0 1 0,7 4 1 0,-7-4-1 15,0 4 2-15,8-1 1 0,-8 5 1 0,1-5 1 0,-1 5 1 16,0-1-1-16,1 1 1 0,-7-1 0 0,0 0-1 16,0 4-1-16,0-3 0 0,-1 3 0 0,-5-4-1 0,-1 4 0 15,1-4-1-15,-1 4 0 0,1 0-1 0,-7-3-1 0,6 3-2 16,-5 3 1-16,-8-3-1 0,7 4 0 0,-7 0 0 0,-6 3-4 15,0 0-10-15,-7 8-12 0,0-4-40 0,1 7-126 16,-7-3-157-16,-7 2-226 0,7 3-129 0,0-2-74 0,-1-4-37 16,9 5-14-16</inkml:trace>
  <inkml:trace contextRef="#ctx0" brushRef="#br0" timeOffset="104561.9537">20685 1030 141 0,'0'0'152'0,"0"0"-29"0,0 0-25 15,0 0-22-15,0 3-15 0,0-3-9 0,0 0-7 0,0 0-2 16,0 0-1-16,0 0 3 0,-8 0 2 0,8-3 5 0,0 3 1 16,0 0 2-16,0 0 1 0,0-4 2 0,-6 4 1 0,6 0 0 15,0-4 2-15,0 4-1 0,0-4 0 0,0 4 3 0,-6 0 2 16,6-3 4-16,0 3 7 0,0-3 10 0,0 3 13 0,0 0 13 15,0 0 15-15,-7-5 14 0,7 5 14 0,0 0 9 0,0-4 5 16,0 4-1-16,0 0-8 0,-6 0-8 0,6 0-14 16,0 0-15-16,0 0-17 0,0 0-15 0,0 0-15 0,0 0-14 15,0 0-12-15,0 0-10 0,0 0-8 0,0 0-9 0,0 0-8 16,0 0-7-16,0 0-6 0,0 4-2 0,0 1-3 0,6 1 0 16,-6 2-1-16,0-1 2 0,7 7 2 0,-7 1 2 0,6 3 5 15,-6 1 0-15,6 6 6 0,-6 1 0 0,8 0 0 16,-8 3 3-16,0 4-1 0,0-4-1 0,6 4 0 0,-6 0-4 15,0 4-2-15,0-4-1 0,0 3 0 0,0-2 0 0,0-2 0 16,0 1 3-16,0-4-1 0,6 1 1 0,-6-4-1 16,0-1 1-16,0-3 0 0,0-4-2 0,0 4 2 0,6-7-2 15,-6 0 2-15,0 0 0 0,0-5 0 0,7-2-1 16,-7-1 4-16,7 1 1 0,-7-5 0 0,6 1 1 0,1-1 0 16,6 1-1-16,0-4 0 0,-1 4 1 0,8-4-4 0,0 0-1 15,7 0-2-15,-2-4-1 0,7 0-4 0,1 4 2 16,7-3-2-16,5-1-1 0,-7 1 0 0,2-5-1 0,5 5-1 15,-6-1-2-15,1 0-3 0,-1 4-5 0,0 0-7 0,-7 0-14 16,-6 0-29-16,1 0-59 0,-8 4-77 0,0 0-69 0,-5-4-57 16,-1 3-53-16,0-3-65 0,-7 3-121 0,1-3-76 15,-7-3-13-15,0 3 32 0</inkml:trace>
  <inkml:trace contextRef="#ctx0" brushRef="#br0" timeOffset="104963.0336">20521 1110 284 0,'-6'-3'423'15,"6"3"-137"-15,0-5-114 0,0 5-62 0,0 0-39 0,6-3-24 16,-6 3-13-16,0 0-8 0,7 0-4 0,0 0-2 0,-1 0 3 16,7 0 3-16,0 0 2 0,0 0 3 0,7-4 2 0,0 4 1 15,-2-4-1-15,9 4-1 0,-1-3-3 0,0-1-3 0,0 0-1 16,-1-3-2-16,8 3-3 0,1 0 0 0,4-2-2 15,-5 2-4-15,-1-4-4 0,1 5-1 0,-1-1-2 0,1-3-2 16,-7 4-1-16,0 3-2 0,0-4 1 0,-7 0 0 0,1 4-1 16,-7 0 1-16,7-4-2 0,-14 4-3 0,8 0-9 0,-8 0-10 15,0 0-13-15,1 0-9 0,-7 4-13 0,6-4-16 0,-6 0-25 16,0 0-28-16,-6 0-34 16,-1 0-63-16,1 0-126 0,-8 0-72 0</inkml:trace>
  <inkml:trace contextRef="#ctx0" brushRef="#br0" timeOffset="105148.3328">20736 1319 231 0,'0'7'375'0,"0"-3"-134"0,0-1-91 15,0 5-48-15,7-5-25 0,0-3-9 0,-1 3-3 0,6-3-2 16,2 0-3-16,-1 0-8 0,7-3-8 0,0 3-8 16,5-3-9-16,1-5-7 0,-6 5-7 0,6-1-4 15,0 0-2-15,-1 1-2 0,-5-1-1 0,7 4-2 0,-9-3-2 16,2-1-8-16,0 0-16 0,-1 0-21 0,7 0-30 0,-6-3-43 15,-7 0-79-15,7-1-147 0,-8-3-71 0</inkml:trace>
  <inkml:trace contextRef="#ctx0" brushRef="#br0" timeOffset="105718.0792">19779 1377 448 0,'0'0'525'0,"0"0"-149"0,0 0-149 0,0 0-85 16,0 0-57-16,0 4-36 0,0-1-18 0,0 1-1 16,0 3 5-16,0 1 6 0,0 3 9 0,-7 3 10 0,7 0 2 15,-12 9 4-15,4-1 3 0,-4 4-3 0,-8 3-3 0,1 4-3 16,-1-4 2-16,-6 8 0 0,0-8 4 0,1 4 7 16,-2 0 6-16,1-4 6 0,0 1 5 0,6-5 2 0,1 1-5 15,-1-4-3-15,0 0-5 0,8-3-9 0,-1-1-10 16,0-4-9-16,0 1-9 0,7 0-9 0,-2-8-4 0,8 4-5 15,0-4-4-15,0 0-4 0,0-3-3 0,0 3 0 0,8 1 3 16,4-4 5-16,1 0 5 0,0-1 4 0,6 1 3 16,8-4 0-16,-1 0-1 0,6 0-1 0,7 0-5 0,-5 0 3 15,4-4-9-15,1 4-10 0,0-3-4 0,1 3-2 0,-8-4-4 16,7 4 3-16,-13-4 1 0,7 4-11 0,-7 0 5 16,-7 0 4-16,1 0 1 0,0 0 2 0,-8 0 14 0,1 0 13 15,-6 0 15-15,0-3 15 0,-1-2 10 0,0-2 11 0,-6-4 10 16,0-3 9-16,-6-1-4 0,0-3-7 0,-1-4-10 0,0-4-11 15,-6 1-7-15,1-5-6 0,-8 1-7 0,0-5-9 16,1 2-9-16,-7-5-6 0,0 4-9 0,-7-3-3 16,7 3-3-16,-7-1-6 0,1 5-5 0,-1 0-3 0,-5 3-1 15,11 5-4-15,-5 2-8 0,12 1-14 0,-6 3-19 0,7 4-23 16,5 0-32-16,8 4-87 0,0-1-106 0,6 1-85 0,6 0-85 16,7 0-138-16,13-4-98 0,0 3-60 0,6-6-25 15</inkml:trace>
  <inkml:trace contextRef="#ctx0" brushRef="#br0" timeOffset="106164.0651">21030 597 418 0,'-7'0'416'0,"0"-3"-141"15,1 3-92-15,6 0-43 0,-7-4-24 0,7 4-8 0,-6 0-3 16,0 0-5-16,6 0-8 0,0 0-12 0,0 4-14 0,-8-4-16 16,8 3-15-16,0 1-12 0,0-1-9 0,0 5-4 15,0-1 1-15,0 0 9 0,8 4 11 0,-8 0 9 0,0 4 13 16,0-1 10-16,0 1 11 0,0 0 7 0,0-1 2 0,6 5-7 16,-6-1-5-16,6-3-7 0,-6 3-12 0,7 0-9 0,-1-3-13 15,1 0-8-15,0-1-4 0,-1 1-4 0,0-4-4 0,0 0-1 16,8 4-2-16,-8-8 0 0,1 0-1 0,6 1-5 0,0-1-14 15,0-3-25 1,0-4-35-16,0 0-41 0,7 0-43 0,-1-8-45 0,0 1-53 0,1-8-65 0,0 1-127 0,-1-4-71 0,1-1-30 16</inkml:trace>
  <inkml:trace contextRef="#ctx0" brushRef="#br0" timeOffset="106320.6277">21283 594 160 0,'-12'0'465'0,"12"3"-124"0,-8 1-132 0,2-1-76 0,0 1-43 0,6 0-21 15,-7 3-10-15,7 0-3 0,-6 1 0 0,6 3-5 0,0-4-4 16,0 4-8-16,0 0-9 0,0-4-7 0,6 4-8 16,-6 0-5-16,7 4-3 0,-1-5-4 0,0 2-4 0,2-1-15 15,4-4-20-15,-5 4-29 0,6 0-35 0,0-4-57 0,0-3-106 16,0 0-115-16,0-4-65 0</inkml:trace>
  <inkml:trace contextRef="#ctx0" brushRef="#br0" timeOffset="106541.5938">21342 556 312 0,'0'-7'479'0,"0"3"-130"0,6-2-141 16,-6 1-77-16,7 5-42 0,0-3-23 0,6 3-11 16,-7 3-4-16,7-3-2 0,-6 8 0 0,5-5 1 0,2 8-5 15,-1-3-4-15,0 6-6 0,0 2-2 0,-7-2-3 0,0 7-4 16,2-2-3-16,-2 3-2 0,-6 0-4 0,6 4-3 0,-6-4-3 15,0 3-11-15,0 1-22 0,7-4-27 0,-7 0-34 0,0 0-36 16,6-3-49-16,1-5-87 0,-1-3-148 0,1 0-73 16,-1-4-24-16</inkml:trace>
  <inkml:trace contextRef="#ctx0" brushRef="#br0" timeOffset="106763.0039">21889 1117 306 0,'-13'11'481'0,"6"-4"-133"15,1 0-135-15,0 1-74 0,-1-5-39 0,0 6-24 0,7-7-9 16,-6 3 1-16,6 2 3 0,0-3 7 0,0-1 4 16,6 1-1-16,-6-1-5 0,7 1-1 0,0-1-2 0,-1 1-5 15,7-4-7-15,7 4-11 0,0-4-8 0,-2-4-11 0,2 4-27 16,7-4-41-16,-1 1-45 0,6-4-47 0,-7 3-50 0,2-3-76 15,-1 0-130-15,0 0-102 0,-6-2-45 0</inkml:trace>
  <inkml:trace contextRef="#ctx0" brushRef="#br0" timeOffset="106904.9169">21934 1381 68 0,'-12'3'529'0,"6"5"-3"0,-2-5-139 0,2-3-79 15,6 4-25-15,0 0-7 0,0-4-1 0,0 0-5 0,0-4-5 16,6 0-16-16,8 1-36 0,5-5-53 0,1 1-53 15,0-4-48-15,12-3-49 0,1 3-64 0,-1-4-83 0,7 1-75 16,0-2-68-16,7-2-61 0,6 0-79 0,-7 3-138 0,8-3-86 16,-8 0-15-16,7 3 35 0</inkml:trace>
  <inkml:trace contextRef="#ctx0" brushRef="#br0" timeOffset="107602.1998">23628 894 293 0,'6'-8'362'0,"1"5"-116"15,0-4-78-15,-1 2-38 0,0-1-17 0,1 1-2 0,0 2 4 16,-7-5 6-16,6 5 8 0,0 3 8 0,1-4 3 0,-7 1 0 16,7 3 0-16,-7 0-3 0,6 0-4 0,-6 0-4 0,7 0-6 15,-7 3-8-15,0 1-3 0,0 3-2 0,0 0-3 0,0 4 6 16,0 1 5-16,-13 2 5 0,6 5-7 0,-12 3-8 16,-1 3-10-16,0 4-8 0,-12 1-11 0,-1 7-20 0,-6-1-17 15,0 4-16-15,-7 1-5 0,1-1 0 0,-1 1-1 0,-5-2-1 16,5-2 2-16,0 4 3 0,0-8 2 0,1 2 0 15,5-4 3-15,8-2 0 0,-1-4 3 0,1 1 2 0,6-4-2 16,7-3-1 0,-1-5-3-16,7 1-3 0,-7-4-3 0,14-4-2 0,0 4-6 15,-1-4-4-15,0 1-2 0,7-1-2 0,0 0-2 0,0 0 0 16,7 1 3-16,0 3-1 0,5-4 1 0,2 4-1 0,-1 0 1 0,7 4 0 0,5-1 1 0,7 1 1 16,-6 0 1-16,14 3 0 15,5-3 3-15,-6 7-1 0,14-4 0 0,-7 1 1 0,11 3-2 0,-4-4-3 0,6 4-3 16,-7 0-3-16,7 3-1 0,-8-7-1 15,1 5-1-15,1-1-4 0,-8 0 3 0,1-1-2 0,-7 2 1 0,-7-6-1 0,1 6 0 16,-7-5 1-16,0-3 0 0,-13 0 0 0,7-1 0 16,-14-3 4-16,7 0 2 0,-6-4 1 0,-7 1 1 0,6-5 1 15,-6 1 0-15,7 0 1 0,-7-4-8 0,-7 0-17 16,7 0-19-16,-6-4-22 0,6-3-46 0,-7-1-102 0,0-3-106 16,1 0-88-16,6-7-105 0,0-4-160 0,0-3-78 0,0-2-46 31,0-2 12-31</inkml:trace>
  <inkml:trace contextRef="#ctx0" brushRef="#br0" timeOffset="107982.671">23986 1162 275 0,'-6'-9'591'0,"6"6"-9"0,-7-1-169 15,0 0-122-15,7 1-70 0,-6 3-45 0,6 0-29 0,-6 3-19 16,6 5-10-16,-6 0-7 0,6 3-3 0,-8 7-3 16,8 0 3-16,-6 4-1 0,6 4-4 0,0-1-4 0,0 1-2 15,6 3-7-15,2 1-9 0,-2-1-10 0,0 0-14 0,7 1-11 16,0-1-5-16,0-4-6 0,7 5-7 0,0-8-7 16,-1 4-5-16,7-5-3 0,0 1 0 0,7-3 0 0,-1-5 1 15,7-3 0-15,-7-3 1 0,15-5 1 0,-9 1 3 0,1-8 2 16,7-3 1-16,-7 0 2 0,0-4 1 0,1-4 6 0,-8 0 5 15,1-7 9-15,-7 4 7 0,6-4 6 0,-13 0 8 16,1 0 9-16,0 0 9 0,-7 0 8 0,-1-3 3 0,-4 2-3 16,-2 2-6-16,0-5-6 0,-6 4-6 0,0 0-13 15,0 4-15-15,-6-1-15 0,6 1-14 0,-6 3-17 0,-2 1-23 16,2 3-27-16,0 0-34 0,-7 3-30 0,6-3-34 0,1 4-93 16,-1-1-120-16,1 1-116 0,6 0-162 0,-7 0-105 15,0 3-60-15,1 1-22 0,0-2 1 0</inkml:trace>
  <inkml:trace contextRef="#ctx0" brushRef="#br0" timeOffset="108235.6295">24390 1234 326 0,'-6'0'656'0,"-1"0"15"16,7 0-154-16,-7 4-135 0,1-4-82 0,6 4-70 15,0-1-42-15,0 1-21 0,-6 4-13 0,6 6-14 0,0 0-14 16,6 5-14-16,-6-1-14 0,6 7-12 0,1-2-14 0,0 6-19 15,-1 0-11-15,0 5-5 0,1-2-5 0,0 1 0 16,6 7-1-16,-7-3-2 0,7 4-3 16,0-5-5-16,1 4-1 0,-8 1-4 0,7-5-2 0,0 1-3 0,0-1-2 15,-7 2-5-15,14-6-2 0,-14-2 0 0,7-1-2 0,0 1 0 16,0-5-7-16,1-3-6 0,-2-4-17 0,2-3-31 0,-2 0-69 16,-5-5-94-16,6-3-90 0,0-7-92 0,7 0-124 15,-1-7-129-15,-6-7-70 0,6-1-28 0,-5-3 43 16</inkml:trace>
  <inkml:trace contextRef="#ctx0" brushRef="#br0" timeOffset="108504.7346">25106 1047 204 0,'-6'-10'685'0,"0"3"43"0,6-5-111 0,-7 9-136 0,7-5-93 16,-7 4-76-16,7 4-67 0,0 0-60 0,0 0-50 15,0 9-39-15,0-3-32 0,7 9-24 0,-7-1-13 0,7 8-3 16,5 4-2-16,-6 3 3 0,2 5 5 0,4 2 2 0,1 1 2 16,1 3-1-16,-2 4 0 15,2 4-3-15,-2-1 0 0,2 5-1 0,-1 2-4 0,-1-3-5 16,2 5-5-16,6 2-3 0,-8-3-3 0,1 0-2 0,7 4-3 0,0-4-4 0,-8 0-1 16,8-1-4-16,-7 2-8 0,7-1-16 15,-8-4-43-15,2-4-115 0,-1-3-120 0,-1-4-167 0,2-3-157 0,-2-7-108 0,-5-5-55 16,0-10-23-16</inkml:trace>
  <inkml:trace contextRef="#ctx0" brushRef="#br0" timeOffset="109076.5544">25830 1421 192 0,'-8'-4'438'16,"8"1"-115"-16,-6-1-104 0,0 1-42 0,6-1-11 0,-7 4 11 15,7-4 21-15,-6 4 21 0,6 0 13 0,0 0 1 16,0 0-14-16,-7 0-28 0,7 0-26 0,0 0-36 0,0 4-36 16,0 0-33-16,0-1-19 0,7 4-6 0,-7 4 9 15,0 0 20-15,0 8 9 0,0-1 9 0,6 8 5 0,-6-1 4 16,7 5-6-16,-7 2-7 0,6 5-11 0,0 0-17 0,2 7-12 15,-2-3-11-15,0 2-5 0,1 1-4 0,6 4-4 16,-7-1 0-16,7-2-6 0,1 2 0 0,-2 1-3 0,2-8-3 16,5 4-2-16,1-4 0 0,0 0-6 0,-2-3-19 0,9-4-58 15,-7-7-92-15,6-1-87 0,-1-6-77 0,1-8-87 0,0-4-150 16,-6-7-99-16,-1 0-54 0,1-7 16 0</inkml:trace>
  <inkml:trace contextRef="#ctx0" brushRef="#br0" timeOffset="109474.2099">26005 1876 8 0,'-13'-12'540'0,"1"8"-3"16,4-3-155-16,2 7-135 0,0-3-83 0,-1 3-51 0,7 0-22 15,-7 3-5-15,14 1 2 0,-7 3 6 0,7-3 4 16,-1 4 3-16,14 3 6 0,-8-8-3 0,8 5-9 16,7-1-15-16,-1-3-11 0,-1-4-9 0,8 3-9 0,-1-6-4 0,2 3-8 15,4-8-6-15,-5 1-5 0,-1 0 0 0,7-4 0 0,-6-5 7 16,-1 2 17-16,-6-4 17 0,1-1 16 0,-8-2 13 15,0-2 7-15,1 2 5 0,-13-5 1 0,6 0-9 0,-13-3-15 16,6 3-17-16,-12-3-12 0,6-1-9 0,-7-2-2 16,1 6-4-16,6-3 2 0,-13 3 3 0,6 0 2 0,0 4 2 15,1 0 6-15,0 8 1 0,-1-1-1 0,7 4-5 0,-7 3-4 16,7 2-7-16,-6 2-7 0,6 0-6 0,0 4-9 16,-6 8-7-16,6 3-2 0,0 7-4 0,0 4-3 0,0 3 1 15,0 0 1-15,0 9 0 0,0-1 1 0,6 4 0 0,-6 0-4 16,13 6 2-16,-6 1 1 0,5 0-1 0,2 0-2 15,-1 4 1-15,0-1-2 0,0 1-1 0,7 0-2 0,-1-1-1 16,0 1-3-16,0 0 1 0,1-5 1 0,0 2-1 0,-1-5 1 16,1 0 1-16,0-4 2 0,-7-2 1 0,6-5-2 0,-6-3-9 15,1-5-15-15,-2-2-17 0,-5-5-17 0,-1-2-14 16,7-9-24-16,-6 1-76 0,-1-8-113 0,8-7-100 0,-8-4-106 16,7-7-170-16,-6-7-86 0,-1 4-47 0,0-8-8 0</inkml:trace>
  <inkml:trace contextRef="#ctx0" brushRef="#br0" timeOffset="109759.1854">26631 916 105 0,'0'-8'586'0,"-8"-3"18"0,8 8-146 0,0-5-122 16,0 5-64-16,0-1-44 0,8 1-34 0,-8 3-30 0,6 0-24 15,0 0-21-15,1 3-21 0,6 4-14 0,-6 1-8 16,5 6-7-16,2 1-4 0,-8 0-6 0,7 3-6 0,-6 0-3 31,-1 4-6-31,1 0-7 0,-7 0-10 0,0 3-7 0,0 1-4 16,-7 0-3-16,1 3-34 0,-1 1-73 0,0-5-87 0,7 1-88 15,-6-4-108-15,12-4-195 0,-6 0-109 0,7-3-56 0,-7 0 3 16</inkml:trace>
  <inkml:trace contextRef="#ctx0" brushRef="#br0" timeOffset="110217.5688">27002 2527 302 0,'-6'-7'424'0,"-2"4"-101"0,2-5-70 0,0 1-15 15,6 3 21-15,0 1 23 0,-7-1 18 0,7 0 10 0,-7 4 3 16,7-4-10-16,0 4-27 0,0-3-44 0,-6 3-57 15,6 0-52-15,0 0-43 0,0 3-34 0,0 1-20 0,6 7-12 16,-6 0-6-16,0 4-2 0,7-1-2 0,-7 5-2 0,7 2-2 16,-7 2 3-16,6-1-2 0,0 0 0 0,2 0 0 15,-2 4-1-15,-6-1-2 0,6-3 1 0,0 4 1 0,1-4-4 16,0 3-4-16,6-3-28 0,-7 0-57 0,8-1-85 0,-8-1-74 16,6-6-62-16,2 1-60 0,-1-8-90 0,7-3-158 0,-8-4-65 15,2 0 11-15</inkml:trace>
  <inkml:trace contextRef="#ctx0" brushRef="#br0" timeOffset="110598.3467">27087 2721 125 0,'-8'4'472'0,"2"-4"-83"0,0 0-156 0,6 3-94 0,0-3-55 15,-6 0-37-15,6 0-19 0,6 0-7 0,-6 0-4 0,6 0-3 16,0 0 1-16,2 0 0 0,4-3-1 0,1-1-1 15,7-3-2-15,-7 0-4 0,6 0-1 0,1 0 0 0,-7-5-3 16,1 1 5-16,-2 0 7 0,1 0 11 0,-6-4 12 0,-1 5 15 16,1-1 10-16,-1-3 15 0,0-2 27 0,-6 2 19 0,8-1 19 15,-8 0 22-15,-8 1 13 16,8-1 15-16,0 1 16 0,-6-1 5 0,0 4-11 0,-1 0-14 0,-6 1-21 0,6 1-28 16,1 2-25-16,0 0-28 0,0 3-26 15,-8 0-23-15,8 4-14 0,-1 0-9 0,7 4-6 0,-7 0-3 0,1 3-2 16,-1 4-1-16,7 0 2 0,0 1 0 0,-6 2-1 0,6 1 0 15,0 3 0-15,0-4 1 0,6 5 0 0,1-1-2 0,-7 0 1 16,6 1-1-16,1-1 7 0,6 4-3 0,-7-4-3 0,2 1 0 16,-2 3-2-16,6-4-1 0,-5 1 0 0,0 2-1 15,6-2-14-15,-7-1-15 0,8 4-47 0,-8-4-79 16,0-3-79-16,7-1-68 0,0 0-65 0,0-5-88 0,1-6-150 16,-2 1-85-16,2-4-11 0,-2-4 45 0</inkml:trace>
  <inkml:trace contextRef="#ctx0" brushRef="#br0" timeOffset="110931.8591">27639 2531 392 0,'-6'-11'494'31,"0"0"-131"-31,0 0-109 0,-8 0-48 0,8 4-20 0,-7 3-7 0,-1-3 11 0,2 4 10 0,-1-1 7 0,6 4-1 16,-6 0-12-16,0 0-23 0,6 4-32 0,-5-1-32 0,5 1-32 16,0 3-25-16,7 4-17 0,-6-4-13 0,6 8-6 31,-6-4-3-31,6 8 1 0,0-5 0 0,6 0 2 0,-6 5 4 16,6-1 4-16,-6 4 3 0,7-4-1 0,0 4 1 0,-1 1-3 15,0-6 0-15,1 5-1 0,0 1-2 0,-1-1-4 0,1-4-1 16,-1 4 0-16,1-4 2 0,-1 4 0 0,-6-4-1 15,7 1-1-15,-7-4 0 0,0 3-1 0,0-7-2 16,0 3-4-16,0-3-2 0,0 0-4 0,0-3-20 0,0-1-47 16,0-3-80-16,0-1-84 0,0-3-76 0,0-3-81 0,-7-5-102 15,7 1-141-15,0-8-56 0,-6 4-2 0</inkml:trace>
  <inkml:trace contextRef="#ctx0" brushRef="#br0" timeOffset="111073.723">27432 2780 192 0,'0'-7'539'15,"-8"3"-70"-15,8-3-138 0,0 0-91 0,0 3-42 0,0-3-38 16,8 3-35-16,-2-4-23 0,0 1-15 0,8 0-14 16,5-4-17-16,1 0-35 0,6-4-52 0,0 4-50 0,13-3-48 15,-6-1-44-15,-1-3-60 0,7 3-95 0,-7 1-128 0,7-2-56 16,-13 2-10-16</inkml:trace>
  <inkml:trace contextRef="#ctx0" brushRef="#br0" timeOffset="111581.0577">27992 2480 162 0,'0'-4'433'0,"-7"1"-76"0,7 3-94 0,-7-4-68 0,1 4-38 16,-1 0-16-16,1 0-3 0,-7 4 6 0,0 3 8 0,0 0 6 16,0 4-1-16,0-3-8 0,0 3-11 0,0-1-16 0,7-2-20 15,-2 3-21-15,2 0-21 0,6 0-16 0,0-1-12 16,0 2-7-16,0-1-4 0,6 0-2 0,2 0-2 0,-2-1-4 16,7 2-5-16,0-1-1 0,-7 3-1 15,7-3-3-15,1 1 0 0,-2 2 0 0,-5-3 0 0,6 3 4 16,-7-2 5-16,1 2 10 0,-1-3 16 0,1 4 21 0,-7 0 23 15,0-4 17-15,0 3 9 0,0-3 4 0,-7 0 0 0,1 0-7 16,-7-4-14-16,0 1-20 0,0-2-22 0,0 3-16 0,0-6-11 16,-6-3-8-16,5 0-4 0,2 0-9 0,-2-3-19 0,1-6-47 15,7-1-83-15,-7-5-84 0,6-3-71 0,7 0-59 16,0-8-56-16,0 1-68 0,0-4-65 0,7-5-71 0,-1 5 11 16</inkml:trace>
  <inkml:trace contextRef="#ctx0" brushRef="#br0" timeOffset="111977.9558">27978 908 441 0,'0'0'492'0,"-6"4"-158"0,6-4-130 0,0 7-72 15,0 1-41-15,0-1-12 0,6 4 7 0,-6 7 12 16,0 0 18-16,7 4 28 0,0 8 26 0,-1-1 25 0,0 8 19 16,8 3 6-16,-2 4-2 0,8 4-7 0,-1 3-16 0,1 4-21 15,0 3-29-15,-1 5-27 0,7 3-29 0,-6 4-22 16,-1-1-20-16,7 1-11 0,-6-5-10 0,0 5-6 0,5-4-7 15,-5 0-6-15,0-4-3 0,-1-3 0 0,7-4 0 0,-12-4-1 16,5 0 0-16,1-6 0 0,-8-9 2 0,8 1-1 16,-7-8 1-16,0 0-2 0,-6-7-5 0,-1-3-6 0,7-5-8 31,-6-3-22-31,-1-4-54 0,-6-3-75 0,6-8-82 0,1 1-80 16,6-12-85-16,0-3-144 0,1-4-110 0,-2-8-55 0,2 5 9 15</inkml:trace>
  <inkml:trace contextRef="#ctx0" brushRef="#br0" timeOffset="112295.3957">28864 1282 392 0,'-6'0'561'0,"6"3"-49"0,-7 1-184 0,7 3-133 16,-6 5-85-16,6 2-45 0,0 5-10 0,6 3 5 0,-6 3 12 15,13 4 9-15,-7 1 13 0,14-1 10 0,0 4 6 0,-1 0 0 16,7 0-12-16,0-4-11 0,7 4-12 0,0-3 1 16,5-5 4-16,2 1 7 0,-1-4 11 0,0-4 13 0,1-7 8 15,5 0 3-15,-7-3 0 0,9-8-7 0,-9-5-10 16,1-1-13-16,1-6-10 0,-1-2-11 0,0-7-1 0,-7 1 7 16,1-2 6-16,-7-3 11 0,0-1 6 0,-6 1 5 0,-1-4 2 15,-6-1-4-15,0 1-9 0,-7-4-14 0,-6 0-13 16,0 0-18-16,-6 0-16 0,0 4-13 0,-1-4-13 0,-6 3-21 15,0 4-26-15,0 5-26 0,0-1-26 0,-1 3-28 0,2 4-45 16,-1 1-105-16,0 3-106 0,0 1-90 0,7-2-92 0,-8 4-159 16,2 1-72-16,-2 4-26 0,8-1 18 0</inkml:trace>
  <inkml:trace contextRef="#ctx0" brushRef="#br0" timeOffset="112517.2826">29308 1274 278 0,'-8'8'607'0,"8"-1"11"15,-6-4-198-15,6 1-115 0,0 4-45 0,0-4-32 0,0 3-18 16,6 4-2-16,-6 0 4 0,8 4 6 0,-2 3 10 16,0 0-12-16,0 8-32 0,8-1-37 0,-1 5-34 0,0-1-22 15,6 8-12-15,-5-1-11 0,5 1-9 0,7 3-7 16,-6 0-9-16,6 2-8 0,-1 1-7 0,-5-3-6 16,6 4-9-16,-7 0-6 0,7-4-1 0,-6 4-5 0,-7-3-6 15,7-2-14-15,0-2-14 0,-8 0-15 0,8-4-17 0,-7 0-31 0,0-7-68 16,0-4-81-16,0-4-75 0,0-3-59 0,0-12-62 15,0-3-119-15,6-3-107 0,-5-8-47 0,5-8 18 0</inkml:trace>
  <inkml:trace contextRef="#ctx0" brushRef="#br0" timeOffset="112818.2227">29945 912 513 0,'-13'0'611'0,"1"0"-64"0,5 0-191 0,0 0-109 0,1 0-70 16,0 4-50-16,6-4-10 0,0 3 8 0,0 1 22 0,6 0 22 16,7 3 20-16,0 0 8 0,6 1-4 0,7-1-17 15,7 0-32-15,7-3-29 0,5 3-34 0,0-3-28 0,1-1-23 16,6 1-12-16,0 0-10 0,0-1-1 0,7 1-1 0,-7 3-1 16,0-3 0-16,0 4 2 0,1 3 2 0,-2-4 1 0,-5 7-1 15,-7 1 3-15,0 0 0 0,-7 3 1 0,2 4 4 0,-9 3 3 16,-5 5 3-16,-14 3 7 0,0 4 11 0,-12 3 12 0,-13 8 10 15,-13 3 6-15,-8 4 5 0,-12 7 0 0,-14 0-4 16,-5 1-6-16,0 2-12 0,-14-2-14 0,7 3-16 0,-7-7-11 16,7 3-21-16,-7-4-28 0,14-3-32 0,-7-4-47 15,13-3-125-15,6-4-132 0,0 0-192 0,7-7-148 0,7 0-91 16,5-5-28-16,1-2-8 0</inkml:trace>
  <inkml:trace contextRef="#ctx0" brushRef="#br0" timeOffset="121017.0779">24305 2641 92 0,'0'0'113'0,"0"0"-29"0,0 0-22 0,0 0-14 16,0 0-10-16,-6 0-3 0,6 0 2 0,0 0 2 0,0-4 7 16,0 4 1-16,0 0 2 0,0-4-3 0,0 4 0 15,-6 0-7-15,6-3-6 0,0 3-3 0,-7-3-3 0,7-1 3 16,0 4 2-16,0-4 3 0,-7 1-1 0,7 3 3 0,0-4 3 15,0 4-1-15,0-4 0 0,0 1-4 0,-6 3 0 16,6-4-2-16,0 1 1 0,-7-1 0 0,7 0 3 0,0 0 3 16,0 0 3-16,0 0-2 0,-6 1-2 0,6-1 2 0,0 1-4 15,0-1 1-15,0 0-4 0,-6 1-3 0,6-1-3 16,0 0-1-16,0 1 2 0,0 3-1 0,0 0-2 0,0 0-2 16,-8-3-6-16,8 3-4 0,0 0-3 0,0 0-4 15,0-5-2-15,0 5-4 0,0 0 0 0,0 0-1 0,0 0-1 16,0 5 1-16,0-5-1 0,0 0 1 0,0 0 0 0,0 0 0 15,0 0-1-15,0 0 0 0,0 0 2 0,0 0 0 16,0 0-1-16,0 0 0 0,0 0 1 0,0 0-1 16,0 0 3-16,-6 0-1 0,6 0-2 0,0 0 0 0,0 0 1 15,0 0-1-15,0 0-2 0,0 0-2 0,0 0-9 0,-6 0-6 16,6 0-11-16,0 0-11 0,0 0-11 0,0 0-10 0,0 0-11 16,0 0-8-16,6 0-1 0,-6 0 1 0,0 0 2 15,0 3 7-15,0-3 5 0,0 0 7 0,0 0 6 0,6 0 7 16,-6 0 2-16,0 0 2 0,0 0 1 0,0-3-3 0,8 3-1 15,-8 0-3-15,6 0-4 0,-6-5-4 0,6 5-1 16,1-3-3-16,-7 3 2 0,6 0 4 0,-6-4 6 0,0 4 14 16,0-4 21-16,0 4 26 0,0 0 21 0,0-3 19 0,0 3 16 15,0-4 11-15,-6 4 8 0,6-3 3 0,-7 3-4 16,7-4-11-16,-6 4-2 0,6-4-3 0,-6 4-4 0,6-3-1 16,-8 3-4-16,8 0-3 0,0 0-5 0,-6-4-6 0,6 4-6 15,0 0-8-15,0 0-6 0,0 0-7 0,0 4-6 0,0-4-5 16,0 7-2-16,0-3-1 0,0 3-6 0,0 4 1 15,6 3 4-15,-6 1 3 0,0 3 4 0,8 1 5 16,-8-1 5-16,6 4 4 0,0 0 7 0,-6 4 7 0,7-5 0 16,-7 6 1-16,6-6-2 0,-6 5-5 0,7-4-5 0,-7 0-3 15,7 0-6-15,-7 0-8 0,6-4-4 0,-6 1-2 16,6-1-3-16,-6-4 1 0,6 1-3 0,2-4-1 0,-8 0 0 16,6 0 1-16,0-4-1 0,-6-3-4 0,7 3-7 0,-7-3-9 15,0-4-8-15,6 0-12 0,-6 0-16 0,0 0-21 0,7-7-20 16,0-1-14-16,-7-3-9 0,6 0-9 0,-6-3-8 15,0-1-10-15,0-3-14 0,0 3-17 0,-6-7-30 0,-1 4-47 16</inkml:trace>
  <inkml:trace contextRef="#ctx0" brushRef="#br0" timeOffset="121238.7424">24149 2571 48 0,'0'0'351'0,"-6"-3"-81"0,6 3-88 0,0 0-69 16,0-4-41-16,0 4-26 0,0 0-15 0,6 0-10 0,-6 0-7 15,6 0-2-15,1 0 0 0,0 0-1 0,5 0 0 16,2 0-1-16,-1-4-1 0,-7 4 0 0,14-3 1 0,-8 3-2 16,2-4 0-16,5 0 1 0,-5 1 0 0,4 3-1 0,-4-3 3 15,-1-5 0-15,7 8 2 0,-8-8-3 0,2 5 1 16,5-1-3-16,-12 4 1 0,6-3 0 0,-1-1-4 0,-5 4-2 16,6 0-5-16,-7-4-2 0,2 4-8 0,-8 0-11 0,6 0-19 15,0 0-24-15,1 4-33 0,-1-4-48 0,-6 0-83 16,7 0-105-16,-7 0-48 0</inkml:trace>
  <inkml:trace contextRef="#ctx0" brushRef="#br0" timeOffset="121460.8987">24246 2831 311 0,'0'0'347'0,"0"0"-114"0,8 0-88 0,-2-3-56 16,0-4-34-16,7 3-21 0,1-7-9 0,-2 4-9 0,8-4-3 16,6 0-7-16,0-4 0 0,7 4-5 0,-1-3-3 0,1-2-11 15,-1 2-20-15,1 0-30 0,6 2-50 0,-7-2-95 0,1 3-109 16,-7 0-68-16</inkml:trace>
  <inkml:trace contextRef="#ctx0" brushRef="#br0" timeOffset="122270.1951">24716 2564 268 0,'0'0'268'0,"-7"-4"-75"0,7 1-64 0,0-1-37 16,-6 4-18-16,6-4-7 0,0 4-5 0,0-3-4 16,-7 3-2-16,7 0-4 0,0 0-5 0,0 0-7 0,0-3-8 15,0 3-7-15,0 0-7 0,0 0-5 0,0 0-3 0,0 3-4 16,0-3-3-16,0 3 1 0,7 1-1 0,-7 3 2 16,6 1 1-16,-6-1 1 0,7 0 2 0,-1 9 2 0,-6-6 2 15,7 1 1-15,-1 3 3 0,0 5 1 0,-6-4 2 0,14-1 2 16,-14 5-1-16,6-1-1 0,1 4-1 0,-1-7-2 0,1 3-4 15,-7 0-1-15,6 1 1 0,1-5 0 0,-1 1 0 16,0-1 2-16,-6-3 6 0,8 3 9 0,-8-2 7 16,0-4 10-16,6 3 9 0,-6-4 9 0,0-3 12 0,0 3 16 15,0-7 21-15,0 4 27 0,0-1 29 0,0-3 25 16,0 0 17-16,0 0 8 0,0 0-6 0,0-3-11 0,0-1-24 16,-6-3-30-16,6-1-35 0,-8 1-34 0,2-4-25 0,6 0-19 15,-6 0-9-15,-1-4-6 0,7 1-5 0,-6-1-5 16,6 0-4-16,0-3-1 0,-7 3-4 0,7-3-1 0,0 4 1 0,0-6 0 15,0 10 0-15,0-5 3 0,0 5-2 0,0-2 0 16,0 5 1-16,0 3-3 0,0-3-1 0,0 3-1 0,0 4 1 16,0-3-4-16,0 3 0 0,0 0-3 0,0 3 0 0,0-3 0 15,7 8 1-15,-7-5 0 0,6 1-1 0,-6 3-1 16,7 1 0-16,-1-4 0 0,-6-1 1 0,6 1-2 0,2-1-1 16,-2 1 1-16,-6-4 0 0,6 3 0 0,1-3 3 0,0 0 2 15,-1-3-1-15,7-1-2 0,-7 1 3 0,1-1 1 0,6-3 1 16,-7-1 2-16,1 1-1 0,0-4 0 0,-1 4 1 15,0-1 3-15,1 5-1 0,-7-5 0 0,7 1 1 16,-7 4-2-16,0-1 2 0,6 0-2 0,-6 1 0 0,0 3 0 16,0-4-2-16,0 4 0 0,0 0 3 0,0 4-4 0,7-1-3 15,-7 1 0-15,0 3 2 0,6 0-1 0,0 4 3 0,-6 0-1 16,8 4-3-16,4 0 3 0,-12-1 1 0,13 1-1 16,-6-1 0-16,-1 5-1 0,1-1 1 0,-1-3-1 0,8 0-3 15,-8 3-1-15,0-4-9 0,0-2-20 0,8 2-27 0,-14-3-43 16,6-1-53-16,1 2-55 0,-1-4-48 0,1-1-43 15,-7 0-31-15,7-3-27 0,5 0-45 0,-6-4-89 0,2 0-43 16,-2-4 0-16</inkml:trace>
  <inkml:trace contextRef="#ctx0" brushRef="#br0" timeOffset="122476.6045">25145 2755 238 0,'-6'0'466'16,"6"-4"-108"-16,-7 4-139 0,7 0-86 0,0 4-50 15,0-4-25-15,-6 7-10 0,6 0-3 0,0 1-1 0,6 3 0 16,-6 0-2-16,0 0-2 0,0 7-3 0,7-3-9 0,-7-1-7 16,6 4-7-16,1 1-5 0,0 3-2 0,-1-4-1 0,0 0 0 15,-6 4-2-15,14-3 0 0,-8-1 0 0,0 1-1 16,1-1-6-16,0-4-18 0,-1-3-21 0,7 4-25 16,-7-8-28-16,8 1-34 0,-8-1-54 0,8-7-92 0,-8 0-108 15,7-4-50-15</inkml:trace>
  <inkml:trace contextRef="#ctx0" brushRef="#br0" timeOffset="122634.4364">25152 2740 140 0,'-7'-8'459'0,"1"1"-113"16,-1 0-131-16,1 3-77 0,6-3-41 0,-6 3-24 15,6 4-16-15,0-3-14 0,0 3-12 0,0-4-10 0,0 4-9 16,6 0-7-16,0 0-11 0,7 0-9 0,1 0-16 15,-2 0-18-15,2 0-24 0,5 0-43 0,-6-3-64 0,6 3-126 16,-5-4-84-16,-2 4-39 0</inkml:trace>
  <inkml:trace contextRef="#ctx0" brushRef="#br0" timeOffset="122776.5096">25204 2864 269 0,'-7'8'403'0,"1"-5"-128"0,6-3-102 16,-6 3-55-16,6-3-33 0,0 0-19 0,-6 5-9 0,12-5-8 15,-6 0-6-15,6-5-9 0,0 5-9 0,8-3-15 0,5 0-22 16,7-5-35-16,0-3-58 0,13 1-124 0,0-5-103 16,7-3-74-16,-1-1-45 0</inkml:trace>
  <inkml:trace contextRef="#ctx0" brushRef="#br0" timeOffset="123523.1675">29326 2498 381 0,'0'0'364'0,"0"0"-81"0,0-3-65 0,-6 3-39 16,6 0-18-16,0 0-4 0,0 0-3 0,0 0-6 0,0 0-10 15,0 0-12-15,0 0-13 0,0 3-15 0,0-3-19 16,0 4-21-16,0 3-16 0,0 1-10 0,0 2-3 0,0 6 1 16,0-2 6-16,0 4 3 0,6 1 6 0,-6 3 6 0,7-1 3 15,0 1 2-15,-1 0 0 0,1 4-2 0,-7-1-6 16,6-2-3-16,1 2-3 0,0 1-6 0,-1-4-5 0,0 3-6 16,0-3-10-16,2 1-2 0,-2-1-4 0,-6-4-2 0,6-4-1 15,1 5-2-15,-7-5-1 0,6-3-14 0,-6 0-22 0,7-2-35 16,-7-3-37-16,0-3-35 0,7 2-42 0,-7-5-45 15,0 0-46-15,6-8-48 0,0 2-61 0,0-6-116 0,2-3-38 16,-2 0-6-16</inkml:trace>
  <inkml:trace contextRef="#ctx0" brushRef="#br0" timeOffset="123776.5242">29275 2535 299 0,'0'-4'384'0,"-7"4"-116"0,7-4-93 15,-7 4-49-15,7-3-29 0,0 3-25 0,0-4-15 0,0 4-9 16,7-3-6-16,-7 3-2 0,7-4-8 0,-1 0-6 0,1 4-8 16,5-3-3-16,-4-1-2 0,4 0-3 0,1 4 1 15,0-3-2-15,0-1 0 0,7 0-1 0,-8 0 2 0,8 1-1 16,0-1-2-16,-7 1-3 0,7 3-4 0,-1-4-10 15,1 1-15-15,-8 3-21 0,8-4-26 0,-7 4-30 0,7-4-42 16,-8 4-75-16,-4 0-147 0,-2-4-61 0</inkml:trace>
  <inkml:trace contextRef="#ctx0" brushRef="#br0" timeOffset="123935.4768">29300 2674 396 0,'-6'4'403'0,"0"-1"-144"0,6-3-91 0,-7 4-43 0,7-4-20 15,0 0-4-15,0 0-7 0,7 0-8 0,-1 0-3 0,0-4-4 16,8 1-8-16,-2-1-13 0,8 0-15 0,0-3-17 16,5 0-21-16,2-1-29 0,-1 1-32 0,6-1-35 0,1 2-48 15,-1-5-78-15,-5 3-153 0,5 1-88 0,-12 0-41 0</inkml:trace>
  <inkml:trace contextRef="#ctx0" brushRef="#br0" timeOffset="124586.3522">29750 2543 25 0,'-6'0'443'0,"6"-5"-99"16,0 5-125-16,0 0-81 0,0 0-49 0,0 0-28 0,6 5-20 16,-6-5-10-16,6 3-5 0,1 0-1 0,-7 1 3 0,7 3 3 15,6 1 1-15,-7-1 1 0,0 4-1 0,1 1-2 16,0-2-2-16,-1 1-2 0,0 3 0 0,2 1-2 16,-2 0 0-16,0 0-2 0,1 0-2 0,-7 2-3 0,6 1-4 15,-6-2-1-15,7 2-4 0,-7 0-3 0,6-3-2 0,-6 3 1 16,7-3-1-16,-7 0 2 0,0-5 0 0,0 1 3 0,0 0 6 15,0-3 11-15,6-1 19 0,-6 1 29 0,0-5 43 16,0-3 55-16,6 4 48 0,-6-4 34 0,0 0 16 0,0 0 0 16,0-4-11-16,0-3-22 0,0 0-43 0,0-2-48 0,0-1-46 15,0-1-33-15,0-3-20 0,0 2-10 0,0-2-6 16,0-4-6-16,8 3 3 0,-8 0-5 0,0 1 0 0,0-1-2 16,6 0 0-16,-6 0-2 0,6 1-1 0,-6 3-2 0,7 0-2 15,-7 0-5-15,0 4-2 16,7 3-2-16,-7 0-2 0,0 1-1 0,0-1-2 0,0 0-1 0,6 4-2 0,-6-4 3 15,0 8-4-15,6-4 1 0,-6 4 0 0,7 0-1 0,-1-1 2 16,-6 1-3-16,7 0-1 0,0-1-3 0,-1 1-1 0,0 0 0 16,1-1 0-16,0-3 2 0,-1 0 1 0,1 4 1 15,-1-4 3-15,0-4 0 0,1 4 3 0,6-3 0 0,-7-1 0 16,2 0 0-16,4 1-1 0,-5-5 2 0,-1 5-2 0,1-5 2 16,6 4 0-16,-7 1 0 0,0-4 1 0,2 3-1 0,-2 1 0 15,-6 3-1-15,6-4 1 0,-6 4-2 0,0 0 0 16,7 4-1-16,-7-1 1 0,6 1-1 0,-6 3 1 0,0 0 1 15,0 1 1-15,7 3 1 0,-7 0-1 0,0 3 0 0,0 1 0 16,0-4 2-16,0 3-1 0,0 2-5 0,0-2 2 16,0 1 0-16,0-1-1 0,6-3-4 0,-6 4-10 0,7-4-23 15,-7 3-64-15,6-2-83 0,-6-2-80 0,7 1-66 16,6-7-70-16,-7 3-93 0,8-4-159 0,-8 2-61 0,7-5 12 16</inkml:trace>
  <inkml:trace contextRef="#ctx0" brushRef="#br0" timeOffset="124823.9093">30421 2740 103 0,'0'0'523'0,"0"0"-22"0,0 0-162 0,0 0-111 15,0 4-50-15,6 0-14 0,1 3-11 0,-7-4-5 0,6 8 7 16,1-3 15-16,0 3 17 0,-1 3 9 0,0 1-3 0,8-1-17 15,-8 5-21-15,0-1-25 0,1 4-27 0,6-3-30 0,-6 3-22 16,-1-4-20-16,8 4-12 0,-8-4-11 0,6 0-1 16,-5 0-5-16,6-2-18 0,-6 2-27 0,-1-7-43 0,0 0-56 15,8 0-57-15,-8-4-48 0,0 0-44 0,2-3-42 0,-2-4-34 16,0-4-40-16,7-3-81 0,-6 0-43 0,-7-1 0 16</inkml:trace>
  <inkml:trace contextRef="#ctx0" brushRef="#br0" timeOffset="125346.6196">30395 2777 252 0,'0'-4'315'0,"0"4"-68"16,6-4-63-16,-6 4-49 0,0-3-35 0,6-1-20 15,-6 0-16-15,8 1-14 0,-2-1-11 0,0 1-8 0,7-1-6 0,-6 0-1 0,6 1-4 16,-1-2 0-16,2-2 1 0,-1 3-1 0,7 1 0 0,-8-5 0 16,2 5-1-16,-2-1-3 0,8-3 0 0,-7 4-3 15,1-1-1-15,4-4-4 0,-4 5 0 0,-1-1-2 0,0 0-7 16,0 1-15-16,-1-1-20 0,-4 0-25 0,4 4-34 16,-5-3-45-16,0 3-76 0,-1-4-141 0,1 4-66 0</inkml:trace>
  <inkml:trace contextRef="#ctx0" brushRef="#br0" timeOffset="125520.991">30512 2883 369 0,'0'4'357'0,"-6"-1"-113"0,6 1-72 0,0-4-33 16,0 0-4-16,0 0 7 0,0 0 3 0,0 0-1 16,6-4-9-16,1 1-10 0,5-1-8 0,8-1-14 0,-7-1-24 15,13-6-25-15,-6 5-18 0,6-3-19 0,0 2-22 0,-7-3-29 16,7 0-37-16,1 0-37 0,-1 0-42 0,-7 0-48 15,7 0-97-15,-13 0-134 0,6 1-66 0,-5 2-28 0</inkml:trace>
  <inkml:trace contextRef="#ctx0" brushRef="#br0" timeOffset="125711.0682">31085 2703 505 0,'0'-7'568'16,"7"4"-82"-16,-7-5-178 0,6 4-110 0,1-3-83 0,-1 3-77 15,0-3-64-15,2 3-49 0,-2 1-47 0,0-1-56 0,1 0-83 16,-1 4-151-16,1-3-70 0,-1 3-33 0</inkml:trace>
  <inkml:trace contextRef="#ctx0" brushRef="#br0" timeOffset="160514.8628">2969 16701 82 0,'0'-3'420'16,"0"-1"-135"-16,0 4-119 0,0-4-67 0,-6 4-33 0,6-3-16 16,0 3-9-16,0 0-2 0,0 0-1 0,0 0-1 0,0 0-2 15,-7 0 0-15,7 3-5 0,0-3-6 0,0 0-6 0,0 4-5 16,-6 0 0-16,6-1 0 0,0 5 0 0,0 0 4 0,0-2 4 16,0 9 6-16,-6-1 3 0,-2 2 3 0,8 6-1 0,-12-1-2 15,6 1-1-15,-8 8-1 0,1-1-1 0,0 4-1 0,-6 0 1 16,-1 3 2-16,1 1 5 0,-1 4 5 0,0-5 3 15,1 1 3-15,-1-1 3 0,0 1 0 0,2-4 0 0,-2-4-2 16,7-3-3-16,-1-1-5 0,8-2-4 0,-6-5-6 0,12 0-7 0,-8-7-5 16,2 0-5-16,6-4-3 0,0 1-2 0,0 0-3 0,6-5 1 15,2 0-2-15,-2 1 1 0,6 0 0 0,2-4 1 0,5 0-2 16,7 0-1-16,0 0 2 0,1-4-1 0,-1 0 0 0,6 4 2 16,1-3-1-16,6-5-2 0,-7 5 1 0,7-1 0 15,1 0-1-15,-1 1 0 0,-1 3-1 0,1-4-2 16,1 0-5-16,-1 1-5 0,7-1-6 0,-7 1-6 0,-1-2-4 0,-5 2-3 15,0 0-1-15,-1-1 1 0,-6 0 4 0,-6 0 6 0,-1 1 5 16,-5-1 8-16,5-3 5 0,-12 4 4 0,5-5 6 0,-12 0 8 16,7-3 11-16,-7 0 10 0,0-3 14 0,-7-1 30 0,1 1 42 15,0-5 39-15,-8-3 34 0,2 4 15 0,-2-4 2 0,-5 0-5 16,-1-4-10-16,0 4-27 0,-5-3-40 0,-1-1-41 0,0 3-34 16,-1 2-22-16,1-5-13 0,0 8-7 0,-6 0-4 0,13 0-2 15,-8 3-2-15,8 4-4 0,0 0-1 0,-1-1-5 0,6 5-6 16,2 4-21-16,5-4-50 0,1 7-79 0,-1-4-76 15,7 0-60-15,0 4-54 0,7 0-74 0,-1 0-132 0,7 0-85 16,-7 0-25-16,8-3 40 0</inkml:trace>
  <inkml:trace contextRef="#ctx0" brushRef="#br0" timeOffset="160815.6323">3595 16749 147 0,'-6'3'505'0,"-2"1"-3"0,-4 3-180 16,12-2-138-16,-7 1-82 0,0 2-48 0,1 0-24 0,6-1-14 0,0 3-5 0,-7 5-4 16,7 0-1-16,7 3 0 0,-7 1-1 0,6-1-1 0,1 4 0 15,0 0 0-15,-1 0-1 0,8 4 1 0,-2-1 0 0,-6 4 1 16,8-3-2-16,-1 3 1 0,7-3-1 0,-8 3 1 0,8-3 0 16,-7-1 0-16,7-2 0 0,-2 2-1 0,2-3 1 15,-7-3 0-15,7-1 1 0,0-4-1 0,-1 1 0 0,1-4 2 16,-1 1 1-16,7-5-1 0,-6 0 1 0,0 0-1 0,-2-3-1 15,9-4 0-15,-7 0 1 0,-2 0-2 0,2-4-1 0,7-3 2 16,-8 0-2-16,0-4 0 0,1-1 0 0,-7-2-1 0,7-1-1 16,-8 0-4-16,2-3-11 0,-8 4-17 0,1-5-21 0,-1-3-27 15,-6 5-45-15,0-6-71 0,0 1-150 16,-6-4-90-16,-7 4-46 0</inkml:trace>
  <inkml:trace contextRef="#ctx0" brushRef="#br0" timeOffset="161021.9216">3477 16976 410 0,'0'4'489'0,"0"0"-146"0,7-4-143 16,-1-4-91-16,1 0-50 0,0 1-31 0,5-8-12 0,2 3-8 16,5-3-2-16,-6 0-2 0,14-1-3 0,-9-2-1 0,2 3 0 15,7-7 1-15,-2 4 0 0,1-1 1 0,0-3-1 0,7-1 0 16,-7 1-6-16,6-1-14 0,1 1-24 0,-7 0-43 0,0 0-74 15,1-1-156-15,-9 5-87 0,-4 2-48 0</inkml:trace>
  <inkml:trace contextRef="#ctx0" brushRef="#br0" timeOffset="161164.5932">3705 17123 261 0,'-13'18'477'0,"0"0"-98"0,6-3-159 0,-5-1-100 15,6-3-50-15,-2-2-29 0,8-2-15 0,0-4-8 0,0 1-3 16,0-1-2-16,8-3-1 0,-2-3-2 0,0-1-4 15,7-3-2-15,0-5-2 0,0-2-3 0,7-4-14 0,6-4-19 16,-7 0-25-16,7-8-43 0,0 5-77 0,1-5-144 0,-8 1-81 16,7 0-41-16</inkml:trace>
  <inkml:trace contextRef="#ctx0" brushRef="#br0" timeOffset="161403.2434">3810 16394 203 0,'-14'-4'521'15,"8"4"-21"-15,0 0-178 0,-8 4-132 0,8-1-78 16,6 5-49-16,-7-1-28 0,7 8-16 0,-6-1-9 0,6 1-3 16,0 3-1-16,6 1-4 0,1 3 2 0,-1-4-2 0,1 4 3 15,6-4 3-15,-1 4-1 0,8 0-3 0,0-3-3 0,-1-5-1 16,1 1-10-16,6-5-18 0,1 2-24 0,-1-9-34 15,-1-3-37-15,7-3-49 0,-5-4-84 0,-1-4-126 0,0-8-61 16,0 1-25-16</inkml:trace>
  <inkml:trace contextRef="#ctx0" brushRef="#br0" timeOffset="161644.0027">4129 16397 14 0,'-13'4'457'0,"6"-4"-88"0,-6 4-119 0,0-1-91 15,6 1-56-15,1 3-35 0,-7-3-21 0,7 3-12 16,6-3-10-16,-7 3-10 0,7 1-16 0,-7-5-21 0,7 4-20 15,0-3-24-15,7 0-22 0,-7-1-21 0,0-3-17 0,7 0-10 16,-7-3 2-16,6-1 11 0,1 0 25 0,-1-3 33 16,0 0 36-16,-6 0 35 0,7-1 28 0,0 1 19 0,-1 0 13 15,0 3 7-15,1-3-3 0,0 3-7 0,-7 4-11 16,13-4-7-16,-7 4-5 0,0 4 0 0,8-4 0 0,-8 4-1 16,8-1-1-16,-8 1-2 0,13 0-2 0,-12 3-3 0,12 0-3 15,-5-3-3-15,-2 3-5 0,2 1-1 0,-2-1-4 16,1 4-2-16,1 0-2 0,-2 1-3 0,2 2-3 0,-2 0-1 15,-5 1-10-15,-1 7-26 0,1-4-37 0,0 0-85 0,-1 4-137 16,-6-3-87-16,6 3-43 0</inkml:trace>
  <inkml:trace contextRef="#ctx0" brushRef="#br0" timeOffset="163540.2652">15070 15588 117 0,'0'0'300'0,"-6"0"-82"16,6 0-78-16,-7 0-53 0,7 0-32 0,-6-4-17 0,6 4-12 16,0-3-5-16,-6 3 0 0,6-4 1 0,0 4 2 0,0-4-1 15,0 4 1-15,-8 0 1 0,8-4-4 0,0 4-3 0,0 0-5 16,0 0-4-16,0 0-5 0,0 0-1 0,0 0-1 16,0 0-1-16,0 0-1 0,0 0 0 0,0 0 2 15,0 0 2-15,0 0 4 0,8 0 5 0,-8 0 8 0,0-3 6 0,0 3 9 16,0 0 8-16,0 0 3 0,0-4 1 0,0 0-1 15,0 1-1-15,0-1 0 0,0 0-4 0,0-3-4 16,0 4-2-16,0-5 4 0,0 5 4 0,-8-1 7 0,8 0 8 16,0 1 5-16,0-1 9 0,0 4 11 0,0-4 15 0,0 4 11 15,0-3 12-15,0 3 11 0,0-4 11 0,0 4 13 0,0-4 8 16,0 4 5-16,0 0-2 0,-6-3-7 0,6 3-12 16,0 0-16-16,0 3-18 0,0-3-19 0,0 0-20 0,0 0-17 15,0 0-13-15,0 0-11 0,0 0-7 0,0 4 0 0,0-4-4 16,0 0-3-16,0 0-2 0,0 4-2 0,0-4-4 15,0 0-2-15,-6 0-4 0,6 0 0 0,0 0-5 0,0 3 10 16,0 1-3-16,0 3-2 0,-7 1 0 0,0-1 0 0,1 4-2 16,0 0 2-16,-1 3 4 0,1 1-9 0,-1 0 5 0,-6 2 5 15,7-1 1-15,-8 6 1 0,1 0 5 16,0 0-3-16,-6 3-2 0,5 1 2 0,-5 0-2 0,6 3-2 16,-6 0 0-16,5-3 0 0,-5 7-3 0,0-3 1 0,-1 2-1 15,1 1-1-15,-1 0-1 0,7-1 0 0,-13-2 0 0,12 3 0 16,-4 1 0-16,-2-6 0 0,1 6-3 0,-1-5 0 0,0 4 1 15,7 0-3-15,-7-5 0 0,2 6-2 0,4-1 0 16,-5 0 0-16,5 0-1 0,-6-4 0 0,8 4 0 0,-1-3 1 16,-7-1-1-16,8-4 2 0,4-2 3 0,-4-2-2 0,-2-3 0 15,8 1 0-15,0-4 2 0,-1-4-2 0,1 0 4 0,-1-4-3 16,7-3-2-16,-7 3 1 0,7-4 2 0,-6 1 1 0,6 0-1 16,0-1-3-16,-6 2 1 0,6-3 0 0,-6 7 1 0,-2-6-1 15,8 1 1-15,-6 3-1 0,0-3 0 0,-1-1 2 0,7 4-1 16,-6-3 2-16,6 0 0 15,-7 0 1-15,7-4 0 0,0 3-1 0,0 1 2 0,-7-4 0 0,7 0 0 0,0 4 0 0,0-4-2 16,0 0-1-16,0 0 7 0,0 0-5 0,0 0-4 0,0 0-2 16,0 0-1-1,0 0 0-15,0 0-2 0,0 3 1 0,7-3-6 0,-7 4 2 0,0 0 4 0,7-1 2 0,-1 5 1 16,1-1 0-16,-1 1 5 0,0-1-1 0,2 4-3 0,4-4 1 16,1 3 1-16,0 2 0 0,6-1-1 0,-5 4 1 0,6-4-1 15,-1 3 2-15,7 1 0 0,0 3-1 0,7-3-2 0,-1 7 0 16,1 1-1-16,5 2 0 0,2 0 0 15,5 4-2-15,1 1 1 0,0-1 2 0,0 4 0 0,-1 0 0 0,0 0 0 16,1 0-2-16,-1 0 0 0,8-4 0 0,-7 4 0 0,-1 0-2 16,7 1 0-16,-7-5 0 0,8 0 1 0,-1 0-1 0,-7 0 0 15,8-3-1-15,-8 3 0 0,1-3-1 0,-7 0 2 0,7-4 0 16,-7-1 0-16,-7-1 0 0,1-3 0 0,-1-2 0 0,-6-4 2 16,0 3 0-16,-7-6-2 0,1-1 1 15,-7 0 1-15,-6-3 2 0,6 3 0 0,-7-3 2 0,-6 0-3 16,6-4-1-16,-6 3-8 0,-6 1-18 0,6-4-24 15,-13 4-44-15,0-4-114 0,7 3-121 0,-13 1-148 16,5-4-172-16,-6 4-101 0,8-8-55 0,-8-3-16 0</inkml:trace>
  <inkml:trace contextRef="#ctx0" brushRef="#br0" timeOffset="164474.7818">19760 15207 341 0,'-14'4'300'0,"14"-1"-80"0,-6-3-64 16,0 4-37-16,-1-4-16 0,7 0-7 0,-7 0-3 15,7 0-4-15,-6 0-5 0,6 0-2 0,0 0 1 0,0 0-1 16,0 0-3-16,-7 0-6 0,7 0-10 0,0 0-10 0,0 0-9 15,0 0-11-15,0 0-11 0,0 0-9 0,7 0-6 16,-7 0-5-16,0 3 1 0,6 1 4 0,1 0 16 0,0-1 20 16,5 1 27-16,2 7 34 0,5-4 31 0,-6 4 21 15,12 0 25-15,-5 0 14 0,7 4-3 0,5-1-8 0,-6 4-18 16,13 2-30-16,0-2-26 0,1 4-15 0,5 0-26 0,1 3-17 16,5-3-14-16,-5 4-8 0,7-4-8 0,5 4-4 15,-6-1-5-15,7 1-3 0,-1-1-3 0,-5 1-3 0,6 0 1 16,-8-1-1-16,1 1-2 0,-7-1-1 0,2 6-1 0,-9-3 1 15,1-2 1-15,-6-1 0 0,-7 1-2 0,0 3 0 0,0-3 0 16,-6-1 0-16,-1 1 0 0,1-4-1 0,-7 4 1 16,0-1-1-16,0 1 0 0,0-4 0 0,0 4 0 15,-7-1 1-15,1-3-2 0,6 3 1 0,-6 2-1 0,-1 2 1 16,0-3 1-16,-6 3-1 0,7 4 1 0,-7 0-1 0,0 4 0 16,0 3 0-16,-7 4 3 0,1 4 1 0,0-1 1 0,-1 1 2 15,-6 3-1-15,0 0-1 0,0 4 3 0,-6 4 1 0,-1 0-2 16,1 3 0-16,-7 0 1 0,-1 4 1 0,1-4 3 0,0 1 3 15,0-1 1-15,-7 1 1 0,8-5 0 0,-7 0-1 0,5 1-1 16,-5-4 1-16,-1 0-2 0,0 0-3 16,0-4-3-16,1 4-1 0,-1-4 1 0,1 0-4 0,6-3-8 15,0-7-14-15,0-1-36 0,6-3-102 0,8-8-105 16,-2-3-114-16,8-8-211 0,-1-4-100 0,1-2-71 16,-1-5-33-16,7-7 13 0</inkml:trace>
  <inkml:trace contextRef="#ctx0" brushRef="#br0" timeOffset="165187.2">21973 15482 302 0,'0'0'459'16,"0"0"-136"-16,0 0-128 0,8 0-79 0,-8-4-46 0,6 4-23 15,-6 4-8-15,6-4-2 0,-6 0 0 0,6 0 3 0,-6 0 2 16,0 0 1-16,8 2 2 0,-8-2 1 0,0 5-1 15,6-1 8-15,-6 3 9 0,0 0 17 0,0 4 21 0,0 8 17 16,-6-1 10-16,-2 4 11 0,2 7 7 0,-6 1-1 16,-2 6-2-16,-5 1-13 0,5 3-12 0,-4 4-11 0,-9 0-10 15,7 3-8-15,-6 1-5 0,0 3-2 0,-6-3 3 0,6 0 2 16,-7-4-3-16,8 3-4 0,-8-6-3 0,7-1-6 16,0-4-7-16,6 1-9 0,1-4-13 0,-1-4-10 0,0 1-9 15,7-5-8-15,0 1-6 0,0-3-3 0,7-2-4 0,-8-7-1 16,8 5 0-16,0-4-1 0,6-5 1 0,0 5 6 0,-7-4-2 15,7 0-3-15,0 0 0 0,7 0 2 0,-7 4-1 16,6-1 3-16,0 1-1 0,2 0-2 0,-2 3 2 0,0 0 3 16,7 1 3-16,-6 2-2 0,6 6 3 0,-7-2-1 0,8 1-1 15,-2 3 1-15,8 3 0 0,-7 6 0 0,7-2-1 0,0 1 1 16,-2 2-1-16,9 2 0 0,-1 3-1 0,0 0-1 16,0-3-1-16,7 3 1 0,-1-1-3 0,1-2 0 0,6 2-1 15,-1-1-2-15,-5-7-1 0,13 6 0 0,-7-1-2 0,0-3 0 16,0 4-1-16,0-5 0 0,0 1 2 0,7-4 0 0,-7-1 1 15,-6 2 1-15,5-5 0 0,-5-4 0 0,-1 1-2 16,-5-1-10-16,-1-2-15 0,0-5-43 0,-7 0-89 0,-6-7-94 16,7-7-99-16,-7 3-153 0,7-7-139 0,-8 0-88 15,-5-7-44-15,6-8 10 0</inkml:trace>
  <inkml:trace contextRef="#ctx0" brushRef="#br0" timeOffset="166072.4956">25484 15343 205 0,'-13'7'306'0,"0"4"-117"0,6 0-82 0,-5-4-43 0,-1 3-21 16,6-2-3-16,0 0 7 0,-5-1 8 0,5 0 10 16,0-3 13-16,1 4 11 0,0-5 2 0,-1 0 0 0,0 1-4 15,7 0-7-15,-6 0-5 0,-1-1-3 0,1 4-1 16,0 0 6-16,6-3 11 0,-8 8 13 0,2-5 7 0,0 0 5 15,6 1 3-15,-6 3 8 0,6 0 1 0,0 3 7 0,0 1 6 16,0-1 1-16,6 5 6 0,0-1 1 0,0 4 5 16,8 4-4-16,-1-1-5 0,7 5-20 0,-1 2-22 0,7 2-19 15,0 6-16-15,6 0-10 0,8 4-16 0,5 0-10 0,-6 4-7 16,14-1-2-16,-8 1-2 0,13 3 1 0,-5-4-3 0,5 2 1 16,7-6-1-16,-6 5-2 0,6 0-1 0,0-4-3 15,0-1-1-15,-6 2 1 0,0-1-2 0,-1-8 0 0,1 4 0 16,-7-7-1-16,-6 0-1 0,0 0 0 0,-1-4 0 15,-6-2-4-15,-7-2 1 0,-6 1-1 0,7-8-3 0,-13 1 1 16,0-9 0-16,-1 5 0 0,-6-8 0 0,0 5-1 0,-1-9 0 16,-4 3-1-16,-2-1 2 0,0-5 1 0,-6 4-1 0,7-1 1 15,-7-3 2-15,0 4 1 0,0-4 0 0,0 4 2 0,0-4-2 16,-7 3-1-16,-5 1 1 0,4 3-8 0,-4 4 5 0,-8 4 2 16,1 3 2-16,-7 4 4 0,0 0 1 0,-7 8 3 15,1 6 1-15,-7 4 6 0,-1 8-4 0,-5-1 0 0,-1 5-2 16,-6 3-2-16,0 3 2 0,-1 1 0 0,-4 3-1 0,4 1 3 31,1-5 0-31,7 1 0 0,-1-1-1 0,1 1-2 0,5-8-4 16,7-2-13-16,1-2-21 0,6-3-31 0,0-3-97 15,6-6-125-15,-6 2-146 0,0-4-204 0,-6 0-128 16,-1-3-58-16,-6 2-23 0,0-2 8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04T15:37:10.04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961 2121 24575,'0'-1'0,"0"0"0,0-1 0,-1 1 0,1 0 0,-1 0 0,1 0 0,-1 0 0,1 0 0,-1-1 0,0 1 0,0 0 0,1 0 0,-1 1 0,0-1 0,0 0 0,0 0 0,-2-1 0,-3-4 0,-19-27 0,-1 3 0,-2 0 0,-56-46 0,16 14 0,-100-86 0,-240-163 0,311 244 0,95 66 0,-1-1 0,0 0 0,0 0 0,1 0 0,-1 0 0,1-1 0,0 1 0,0-1 0,0 1 0,0-1 0,0 0 0,0 0 0,1 1 0,0-1 0,-2-4 0,2 3 0,0 0 0,1-1 0,0 1 0,0 0 0,0-1 0,0 1 0,0 0 0,1-1 0,0 1 0,0 0 0,1-5 0,11-28 0,1 1 0,1 0 0,25-40 0,69-95 0,270-316 0,-140 259 0,-175 171 0,-56 50-151,-1-1-1,0-1 0,-1 1 0,0-1 1,0 0-1,0-1 0,-2 1 1,7-16-1,-4 7-6674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04T15:43:25.90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24575,'10'15'0,"-5"-5"0,1-1 0,-1 1 0,-1 0 0,0 1 0,6 21 0,5 56 0,-12-66 0,21 382 0,-15-153 0,29 100-141,-25-249-1083,-11-90-5602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04T15:37:14.29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38 1635 24575,'0'0'0,"0"1"0,0-1 0,1 0 0,-1 0 0,0 1 0,0-1 0,0 0 0,0 1 0,0-1 0,1 0 0,-1 1 0,0-1 0,0 0 0,0 1 0,0-1 0,0 0 0,0 1 0,0-1 0,0 0 0,0 0 0,0 1 0,0-1 0,-1 0 0,1 1 0,0-1 0,0 0 0,0 1 0,0-1 0,-1 1 0,1-1 0,0 1 0,0-1 0,0 0 0,0 1 0,0-1 0,0 1 0,0-1 0,0 0 0,0 1 0,0-1 0,0 1 0,0-1 0,0 1 0,0-1 0,0 0 0,0 1 0,0-1 0,0 1 0,0-1 0,1 0 0,-1 1 0,0-1 0,0 0 0,1 1 0,-1-1 0,0 0 0,0 1 0,1-1 0,-1 0 0,0 1 0,1-1 0,-1 0 0,0 0 0,1 1 0,0-1 0,-1 0 0,1-1 0,0 1 0,-1-1 0,1 1 0,0 0 0,-1-1 0,1 1 0,0-1 0,-1 0 0,1 1 0,-1-1 0,1 1 0,-1-1 0,1 0 0,-1 1 0,0-1 0,1 0 0,-1 0 0,0 1 0,0-1 0,1-1 0,10-30 0,-4 13 0,157-419 0,-104 226 0,-21 109 0,2-7 0,-34 88 0,15-30 0,-13 31 0,11-33 0,-6 25 0,-15 26 0,0 0 0,0 1 0,0-1 0,0 0 0,-1 0 0,1 0 0,-1 1 0,1-1 0,-1 1 0,0 0 0,-3-3 0,-1-3 0,-23-35 0,-102-144 0,92 138 0,-73-73 0,18 37 0,77 62-1365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04T15:37:20.00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1870 3689 24575,'-11'-9'0,"11"8"0,0 0 0,-1 1 0,1-1 0,-1 1 0,1-1 0,-1 1 0,1-1 0,-1 1 0,1 0 0,-1-1 0,1 1 0,-1 0 0,1-1 0,-1 1 0,0 0 0,1-1 0,-1 1 0,1 0 0,-1 0 0,0 0 0,1 0 0,-1 0 0,0 0 0,1 0 0,-1 0 0,0 0 0,1 0 0,-1 0 0,0 0 0,0 0 0,-4 0 0,1-1 0,-1 0 0,1-1 0,-1 1 0,1-1 0,0 0 0,-1 0 0,1 0 0,0 0 0,0-1 0,0 0 0,1 0 0,-4-3 0,-10-6 0,-71-50 0,-104-98 0,123 101 0,-19-20 0,4-4 0,3-4 0,4-3 0,-89-135 0,49 53 0,-278-310 0,341 422 0,-44-44 0,87 93 0,0 0 0,1-1 0,-9-15 0,-12-13 0,6 9 0,1-1 0,-22-38 0,21 32 0,16 25 0,0-1 0,-11-22 0,12 26 0,8 10 0,0 0 0,-1 0 0,1-1 0,-1 1 0,1 0 0,0-1 0,-1 1 0,1 0 0,0-1 0,0 1 0,-1-1 0,1 1 0,0 0 0,0-1 0,0 1 0,0-1 0,-1 1 0,1-1 0,0 1 0,0-1 0,0 1 0,0 0 0,0-1 0,0 1 0,0-1 0,0 1 0,0-1 0,0 1 0,0-1 0,1 1 0,-1-1 0,0 1 0,0 0 0,0-1 0,1 1 0,-1-1 0,0 1 0,0 0 0,1-1 0,-1 1 0,1-1 0,51-106 0,6 3 0,3 2 0,117-147 0,-137 203 0,2 2 0,1 1 0,2 3 0,80-54 0,221-112 0,-26 4 0,-86 50 0,-159 105 0,78-45 0,-121 74 0,1 3 0,64-22 0,-70 30-1365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04T15:37:22.42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24575,'18'2'0,"0"1"0,0 1 0,-1 0 0,1 1 0,27 13 0,83 46 0,-108-53 0,409 268 0,-302-189 0,396 304 0,-226-178 0,16-24 0,-298-183 0,19 14 0,-2 2 0,0 1 0,54 58 0,18 39 0,-102-119 0,1 0 0,0-1 0,-1 1 0,0 0 0,0 0 0,3 7 0,-2-2 0,4 0 0,-6-9 0,-1 0 0,0 0 0,0 1 0,1-1 0,-1 0 0,0 0 0,0 1 0,1-1 0,-1 0 0,0 1 0,0-1 0,0 0 0,1 1 0,-1-1 0,0 0 0,0 1 0,0-1 0,0 0 0,0 1 0,0-1 0,0 0 0,0 1 0,0-1 0,0 1 0,0-1 0,0 0 0,0 1 0,0-1 0,0 0 0,0 1 0,0-1 0,0 0 0,-1 1 0,1-1 0,0 0 0,0 1 0,0-1 0,-1 0 0,1 1 0,0-1 0,0 0 0,-1 0 0,1 1 0,0-1 0,0 0 0,-1 0 0,1 0 0,-1 1 0,-107 157 0,59-82 0,-202 290 0,-26-19 0,236-304 0,-3-1 0,-58 43 0,-104 59 0,27-19 0,-45 65 0,54-42 0,-225 178 0,352-292 0,20-17 0,-22 23 0,40-33-1365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04T17:02:13.45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73 1 24575,'-6'21'0,"-8"40"0,4 1 0,-4 72 0,12-102 0,-9 259 0,3-158 133,1-33-1631,7-90-5328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04T17:02:22.78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0 694 24575,'11'-3'0,"-8"2"0,4 7 0,34 26 0,2-3 0,58 32 0,98 38 0,-151-76 0,-8-4 0,-5-3 0,33 20 0,-31-13 0,1-2 0,0-1 0,2-3 0,42 14 0,-3-2 0,20 5 0,-96-33 0,0 0 0,1-1 0,-1 0 0,1 1 0,-1-1 0,1-1 0,-1 1 0,1 0 0,-1-1 0,0 0 0,1 0 0,-1 0 0,0 0 0,1 0 0,-1 0 0,0-1 0,0 0 0,4-2 0,4-5 0,0 0 0,-1 0 0,13-15 0,-7 6 0,260-277 0,-26 26 0,129-141 0,-338 354 67,-31 42-425,0-1 0,1 2 0,17-18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04T17:02:25.63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24575,'0'0'-8191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6301.34619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6-02-05T09:52:15.87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17011 2033 96 0,'-7'0'205'15,"7"0"-46"-15,-6-3-40 0,6 3-33 0,-6-4-24 0,6 0-16 16,-8 4-9-16,8-3-7 0,0-2-2 0,-6 1 0 15,6 1 0-15,-6-1 6 0,6 1 4 0,-6-1 2 0,6 0 2 16,0 1-2-16,-7-1 0 0,7 1 8 0,0-4 1 0,0 7-2 16,-7-4-1-1,7 0 0-15,0 4 1 0,0-4-2 0,0 4-4 0,-6 0-8 0,6-3-7 0,0 3-6 0,0 0-6 16,0 0-7 0,0 0-5-16,0 0-4 0,0 0-2 0,6 3-2 0,-6 1 0 0,0 0 2 0,7 3 0 0,0 0 5 15,-1 0 2-15,0 4 3 0,0 0 3 0,8 5 4 0,-8-6 1 16,8 5 3-16,-1-5 1 0,-7 2-1 0,7-1 4 0,0 0 5 31,0-4 3-31,0 4 3 0,0-7 10 0,0 0 10 0,6-1 19 16,1-3 20-16,6-7 28 0,1-1 19 0,5-6 16 0,7-8 10 0,7-4 0 0,5-3-6 0,8-11-6 15,0-4-14-15,6-4-23 0,6-7-18 0,8-3-20 0,-1-1-11 16,0-3-7-16,1-5-6 0,5 2-12 0,1-1-5 0,-7 0-6 16,0 0-6-16,-7 3-4 0,1 5-5 0,-13 3-3 0,0 4-2 15,-14 7-2-15,1 7-5 0,-13 4-4 0,-7 7-8 0,-7 5-20 16,-6 6-36-16,0 8-54 0,-13 3-63 0,0 8-60 0,-13 3-52 31,0 8-49-31,-6 3-78 0,-1 7-152 0,-13 6-39 0,1 1 1 0</inkml:trace>
  <inkml:trace contextRef="#ctx0" brushRef="#br0" timeOffset="10587.5149">22632 6418 252 0,'0'0'217'0,"0"0"-56"0,0 4-49 0,0-4-40 0,0 0-24 16,0 3-16-16,0-3-11 0,6 0-8 0,-6 4-6 15,0-4-4-15,0 0-1 0,0 4 1 0,6-4-1 0,-6 0-1 16,0 3 1-16,0-3 1 0,0 0-1 0,8 4 2 0,-8-4 0 16,0 0 3-16,6 4 6 0,-6-4 7 0,0 0 7 0,6 0 8 15,-6 0 9-15,0 0 9 0,6 0 10 0,-6 0 10 16,7 0 11-16,0-4 7 0,-1 0 8 0,1-3 15 0,-1-4 12 15,8 0 10-15,-2 0 22 0,1-4 15 0,0-6 18 0,0 2 20 16,1-4 12-16,-2-2-4 0,8 0-8 0,-7-1-8 16,0 1-23-16,0-4-24 0,0 2-24 0,-6 2-29 0,-1-1-22 15,0 1-14-15,-6 3-14 0,0-3-6 0,0 2-6 0,-6-3-6 16,0 8-7-16,-8 0-5 0,2 0-6 0,-2 3-4 16,1 4-2-16,-6 0-7 0,0 4-4 0,-1-2-4 0,7 6-4 15,-1 3-9-15,8 0-7 0,0 0-8 0,0 0-4 0,6 3-1 16,6 3-3-16,0-3 0 0,7 0 2 0,0 5 5 0,6-5 7 15,1 1 5-15,13 0 4 0,-7-1 2 0,6 1 4 16,1 3 3-16,-1-3 1 0,-5 3 3 0,-1 1-1 16,6-1 3-16,-12 4-1 0,5 0 3 0,-5 3 0 0,0 1 0 15,-1 3 2-15,-5 5-3 0,5-1 1 0,-6-1 0 0,-6 5-1 16,5 0-1-16,2 0 1 0,-8-1 0 0,0-3-2 0,2 4 1 16,-2 0 0-16,7-5-8 0,-7 1-18 0,1-3-42 15,0-1-61-15,-1-3-66 0,0-1-58 0,8-3-57 0,-2-7-74 16,1-4-133-16,7 0-85 0,0-8-35 0,6 1 17 0</inkml:trace>
  <inkml:trace contextRef="#ctx0" brushRef="#br0" timeOffset="11173.9315">23537 6125 161 0,'-7'0'451'16,"-5"0"-123"-16,12 0-120 0,-8 0-75 0,2 4-37 15,6-4-21-15,0 0-14 0,-6 0-12 0,6 4-12 0,0-4-8 16,0 0-6-16,6 3-2 0,-6-3-4 0,6 0-5 0,2 4-3 16,-8-1-3-16,6 1 0 0,7-1 0 0,-7 1 1 15,1 0-3-15,6-1 2 0,0 2 1 0,-6 1 8 0,12-1 6 16,-6 2 7-16,6 0 8 0,1-3 7 0,6 3 7 15,0 0 2-15,1-3 3 0,5 3-2 0,1-4-3 0,-1 2 1 16,1-2 4-16,-1-3 10 0,1 4 10 0,5-8 8 0,-5 4 9 16,-1-3 9-16,1-2 11 0,-1 2 11 0,-5-4 11 15,-7 3 9-15,-1-3 5 0,0 3 3 0,-12 1 1 0,6-1-3 16,-6-3-9-16,-7 3-15 0,0 1-19 0,0-6-21 0,-7 2-21 16,1 0-16-16,-1 0-12 0,-6-4-11 0,0 4-5 15,-6-1-4-15,-1 1-4 0,1 0-4 0,-1-1 0 0,-6 1-2 16,7 3-1-16,-1 1 0 0,0-5-3 0,1 4-2 0,5 4 0 15,8-3-2-15,-6 3-1 0,4-3 0 0,8 3 0 0,-6-4-1 16,6 4-1-16,6 0 4 0,-6 0-1 0,14 0 5 16,-8 4-3-16,14-4 0 0,-7 3-2 0,13-3 1 15,0 3 0-15,0 1-2 0,7 0 0 0,-1 0-4 0,1-1 3 16,-1-3-1-16,1 8 4 0,6-5 2 0,-7 5 0 0,1-5 0 16,-7 5 1-16,0-1-1 0,0 4-1 0,-7-4 0 0,-5 4-1 15,-2 1-1-15,2-1 0 0,-14 0 0 0,6 3 2 16,-12 1 0-16,0 3-5 0,-8 0 4 0,1 0 1 0,-6 1 0 15,-8-1 1-15,1 4 1 0,-6-3 1 0,5-1-1 0,-5 0 6 16,-1 0-3-16,1-3 0 0,6 0-2 0,0-1 0 16,7-2-3-16,5-5-7 0,1 0-8 0,7 1-17 0,0-5-40 15,-2 1-74-15,16-1-88 0,-8-3-81 0,12-3-83 0,8-4-123 16,-1-8-124-16,7-1-77 0,1-1-4 0</inkml:trace>
  <inkml:trace contextRef="#ctx0" brushRef="#br0" timeOffset="11444.3062">24729 6026 113 0,'-7'-4'518'15,"1"4"-6"-15,-7 0-167 0,6 4-127 0,1 0-63 0,-8 4-23 16,8-5-1-16,-7 8 4 0,6 0-5 0,1 3-2 16,-1 1-1-16,1 0-2 0,6 3-3 0,0 4-14 0,6-1-13 15,1 2-17-15,-1-1-4 0,8 0-3 0,5 0-2 0,-6-4 4 16,13 0 8-16,-7 1 5 0,14-4 4 0,-7-4 6 0,0-4-6 15,7-3-3-15,-1-1-2 0,1-6-5 0,-1-1-5 16,1-3 0-16,-1-4-3 0,-6 0 6 0,1-5 10 0,-1 2 9 16,-14-4 8-16,8 0 7 0,-13-4 5 0,-1 3-1 15,-6-2-3-15,0-1-9 0,-13-1-17 0,1 1-16 0,-8 0-17 16,-6 0-17-16,-13 0-21 0,0 5-27 0,-7-1-37 0,-6 6-35 16,0-3-35-16,-7 5-40 0,7 2-79 0,-7 4-103 0,8 0-87 15,-2-3-95-15,7 3-152 0,8 1-64 0,-1-1-42 16,13 1-10-16</inkml:trace>
  <inkml:trace contextRef="#ctx0" brushRef="#br0" timeOffset="12250.1763">24931 5440 364 0,'0'-8'384'0,"-14"1"-131"0,8 0-92 16,0 0-49-16,-1-1-24 0,0 1-12 0,-5 0-2 0,5-1 1 16,-6 1 4-16,0-4 7 0,0 3 10 0,0 1 3 0,-7-4 3 15,1 1 5-15,6 3 1 0,-14-2-4 0,8 0 0 16,-7 0 1-16,0 6 1 0,-7-5 4 0,1 1 9 0,-1 3 5 15,1 1 1-15,-7 0 0 0,-1-2-3 0,-5 2-7 16,6 3-7-16,-7-4-10 0,1 4-14 0,-7 0-16 0,-1 0-13 16,1 0-10-16,-6 4-10 0,-8-1-11 0,1 2-7 15,-6-2-7-15,0 4-6 0,-8 4-1 0,-6 0-3 0,1 0-3 16,-1 4-2-16,-6-1 4 0,0 4 1 0,0 1 2 0,6-1 0 16,-7 5 1-16,9-2 0 0,-2 5 3 0,6-4 0 0,8 4-4 15,-8-1 0-15,14 1-1 0,0 3 1 0,0 1-1 16,6-1-1-16,7 0-1 0,1 4-1 0,4 0 0 0,2 4-1 15,6-1 2-15,0 1 0 0,6 7 1 0,7 0 1 0,1 0 1 16,-1 4 2-16,6-1 0 0,7 5 2 0,-1-1-2 16,8 0-1-16,0 4 1 0,6 4-1 0,6-5 0 15,0 5-1-15,1 0-1 0,13-1 0 0,6-3 0 0,0 4 0 16,13-4 2-16,0 3-3 0,13-3-1 0,7 0 1 0,6-3 2 16,6-2 0-16,8-1 3 0,6-2-4 0,6-7-1 0,6 1 1 15,1-8 5-15,13-4 0 0,5-7-3 0,2-4 0 16,12-3-6-16,1-7 3 0,-1-8 0 0,6-5-4 0,-6-6-1 15,8-3-1-15,-8-8 2 0,7-4 2 0,-7 1 2 0,6-8 1 16,-12-4 3-16,7 0 3 0,-14-3-2 0,0 0-1 16,-6-7 3-16,-7 2 2 0,-7-7 3 0,-5-1 3 0,-7-3 4 15,-7-6 6 1,-7 0 4-16,-5-8 4 0,-8 0 3 0,-5-3 2 0,-8 0 7 0,-13-8 2 0,1 4-1 0,-13-3 0 16,-8-1 7-16,-12 4 6 0,0 0 4 0,-19 8 6 0,-7 3 3 15,-14 4-4-15,-5 3 0 0,-20 7-3 0,-6 8-10 16,-8 7-11-16,-18 5-13 0,-14 13-26 0,-7 8-37 0,-12 8-40 15,-6 11-54-15,-8 6-138 0,-6 4-162 0,8 7-226 0,-8 5-145 16,0 7-69-16,6 3-17 0,2 0 7 0</inkml:trace>
  <inkml:trace contextRef="#ctx0" brushRef="#br0" timeOffset="22769.6795">14347 1956 45 0,'45'-26'194'0,"2"1"-62"15,-2-4-37-15,-5 6-33 0,-2-2-37 0,-5-1-45 16,-1 4-58-16,1 0-109 0</inkml:trace>
  <inkml:trace contextRef="#ctx0" brushRef="#br0" timeOffset="24306.7369">14445 2301 164 0,'0'-12'265'0,"0"9"-94"16,0-5-64-16,0 1-37 0,0 3-20 0,0 1-16 0,0-5-7 15,0 5-5-15,0-1-5 0,0 0-2 0,6-3 0 0,-6 3-2 16,6 1-1-16,2-5 2 0,-2 1 0 0,0 0 1 0,1 0 1 16,6-1 0-16,-6-3-1 0,13 4 0 0,-8-4 2 15,1 0-3-15,7-1-1 0,0 2-3 16,-2-1 0-16,9 0 1 0,-1 0 2 0,0 0 0 16,0 0 0-16,7-1 0 0,-1 6 1 15,1-5 0-15,-1 3-1 0,7-2-1 0,-6 2 0 16,6 0-3-16,0 1 0 0,0 3 1 0,0 1-4 0,-7-1-2 15,8 0 1-15,-1 1-2 0,-7 3 0 0,7 0-1 0,1 3-2 16,-1 1 0-16,-7 0 0 0,7-1 0 0,0 1-1 16,1 3 1-16,-1 1 0 0,6 3 1 0,-5-4-1 0,-2 1 2 15,1 3 1-15,0-5-1 0,1 2 1 0,-1 0-1 16,-1-1 0-16,2-3 1 0,-1-1 2 0,0-3 2 0,0 4 2 16,7-8 2-16,-7 4 2 0,-1-7 2 0,2 0 4 0,5 3-2 15,-6-8 0-15,1 6-2 0,-1-5-1 0,6-4-1 16,-5 4-3-16,-2-4-3 0,1 4 0 0,0-3 0 0,7-5 0 15,-7 5 0-15,1-1-1 0,-8-4 1 0,7 5 1 0,0-4 0 16,-7-1 4-16,7 5 1 0,-13-1 1 0,7-3 2 16,-7 3 4-16,0 1 1 0,-6 3 4 0,-1-1 9 0,1 2 5 15,0-1 2-15,-7 0 6 0,-1 3 8 0,-5-3 14 0,0 7 16 16,-1-3 16-16,0 3 14 0,-6 1 17 0,0-1 12 0,0 4 8 16,0-4 1-16,0 4-10 0,0 0-17 0,0-3-19 15,0 3-25-15,0 0-21 0,0 0-21 0,-6 0-18 0,6 0-13 16,0 0-8-16,0 0-5 0,0 3-6 0,0-3-1 0,0 4-3 15,0 0 1-15,6-1 0 0,-6 5 4 0,0-1 1 16,7 0 2-16,0 5 2 0,-1-1 2 0,-6 0 2 16,13 3 0-16,-6 0 1 0,6 1-1 0,-1 0 1 0,2 0 0 15,-1-1 0-15,0 1-1 0,6-1 0 0,1 2 2 16,0-2 0-16,5 0 2 0,-5 1-1 0,12-4 2 16,-5 0-1-16,5 0 1 0,1-3 2 0,6-1 2 0,7-3-1 0,-8-1 1 15,9-3-1-15,-2-3-2 0,7-1 0 0,-1-3-3 0,2-1-2 16,6-3-3-16,-1-3 1 0,1-1-1 0,6 1-1 0,-6-5 2 15,6 0 1-15,0 1 1 0,0 0-2 0,-7 0 1 16,8-1 0-16,-8 1-1 0,-5 0 2 0,5 4 0 16,1-1-1-16,-8 0 2 0,8 4 5 0,-6 0-2 0,5 3 0 15,1-2-1-15,-8 2-2 0,8 5-1 0,0-5-1 0,0 5-1 16,-1-1-5-16,1 4 3 0,-7 0-1 0,6 0 1 0,-5 7-1 16,-1 1 2-16,0-1-2 0,-7 7 3 0,2 1-1 15,-9 3-2-15,1 1-4 0,-6 6 3 0,-1-2 3 0,-6 6 2 16,1 0-1-16,-1 5 3 0,-7-2 3 0,1 5 0 0,0-4 7 15,-2 4 0-15,-4-1 0 0,-1 1 1 0,-7-1 4 16,8-4 4-16,-8 2 4 0,6-1 1 0,-4 0 1 0,-2-4 0 16,0 1-2-16,-6-1-2 0,0-3-3 0,7-4-5 0,-7-1-6 15,0-6-17-15,0 1-45 0,0-6-61 0,6 1-63 16,-6-4-62-16,0-3-72 0,0-4-99 0,0-4-155 0,7-3-85 16,-7-4-10-16</inkml:trace>
  <inkml:trace contextRef="#ctx0" brushRef="#br0" timeOffset="26064.0388">14992 901 74 0,'0'-4'256'0,"0"1"-86"16,0-1-70-16,0 0-42 0,0 1-20 0,0-1-5 0,0 1-2 15,0-2-4-15,0 2 4 0,0-5 4 0,0 5 9 0,0-5 7 16,0 5 0-16,0-4-5 0,0 3-5 0,-6-3 6 0,6 3 2 16,0-3 1-16,0-1-4 0,0 5-2 0,0-5-3 0,6 1-2 15,-6 0-1-15,7 3-5 0,-7-3-4 0,6 3-5 0,0-3-5 16,1 3-3-16,0 1-2 0,5-1 0 0,2 0-1 0,-1 1-3 16,0 3-3-16,6 0-1 0,-5 0-2 0,-2 3-3 0,1 1-1 15,0 3 0-15,-6 0 0 0,-1 4 0 0,-6-3-1 16,0 6 1-1,0-3 2-15,-6 8-2 0,6-5 1 0,-13 1 0 0,6 4 2 0,1-5-1 0,-7 1 2 0,7-4-3 0,-2 0-1 16,2 0 1 0,0-4 0-16,-1 0 0 0,7 0-1 0,0 1 0 0,0-5 0 0,7 1 2 0,-1 0-1 0,0-1 1 0,8 1-1 15,-1 0 0-15,6-1 0 0,-6-3 0 0,13 4 0 0,-6 0 0 16,6-1 0-16,-7-3 0 0,7 9-1 0,-6-6 0 0,-1 0 0 16,-5 1 0-1,-2 4 0-15,2-1-1 0,-8 3-1 0,-6-2 0 0,7-1 1 0,-7 4 1 0,-7 0 1 0,1 4 2 16,-8-4-1-16,2 3 4 0,-2 1-1 0,2-1 2 0,-8 2-1 15,1-5 1-15,-1 3 0 0,0-3 1 0,7 0 0 0,-6-4-1 16,6 1 0-16,-1-1-1 0,8-3 0 0,0-1-2 16,-1 1 0-1,1-4-1-15,6 0-3 0,0 0-4 0,0-4-9 0,6-3-13 0,1 0-20 0,5-4-22 0,2-4-27 16,-1 0-30-16,6-3-43 0,1-1-85 0,-1-2-121 0,7 2-59 16</inkml:trace>
  <inkml:trace contextRef="#ctx0" brushRef="#br0" timeOffset="26631.992">15930 710 18 0,'-7'-7'371'0,"1"3"-123"16,-8-3-93-16,8 4-52 0,0-1-31 0,-7 0-17 0,6 0-16 15,-6 4-13-15,1 0-6 0,-2 0-2 0,8 4-3 16,-8 0-5-16,2 0-3 0,-1 3-2 0,-1 0-2 0,2 4-2 16,-2-4 1-16,2 5-2 0,5-1 1 0,-6 0 1 0,6-1-1 15,1 1 0-15,0 0 2 0,-2 0-2 0,2 0 1 0,0 4 0 16,6-4-1-16,-6 0 0 0,6 3-1 0,0 2 3 0,-7-6-1 16,7 5 0-16,7-4-2 0,-7 4 2 0,0-4 1 15,6 3-1-15,0 1 1 0,0-4-1 0,2 3 0 0,-2-3 1 16,0 1-1-16,7-1-1 0,-6-4-1 0,6 0 1 0,0 0 1 15,0 1 0-15,0-4 1 0,0-1-1 0,0 0 2 0,0-3-1 16,6 0 1-16,-5 0-1 0,5 0 1 0,-6-3 0 0,0 0 1 16,7-1-2-16,-7 0 0 0,0-3 0 0,6 0 1 0,-5 0-1 15,5-1-1-15,-6-2-1 0,6 1-2 0,-5-2 2 0,5-3 0 16,-6 3 1-16,0 0 0 0,0-4 2 0,0 4 2 0,1 0 4 16,-8 0 3-16,0 4 6 0,1-4 4 0,-7 4 5 0,0 3 1 15,0-4 0-15,-7 5-1 0,7 0-2 0,-6 3-3 0,0 0-6 16,-8 0-5-16,1 3-6 0,0 0-3 0,0 2-1 0,0 2-2 15,0-4-1-15,7 5 0 0,-1-5-1 0,0 5 1 0,1-5 0 16,6 1 0-16,0 0 0 0,0-1 1 0,0 1 0 16,6 0 0-16,-6-4 2 0,7 0-1 0,0 3-1 0,5-3 0 15,2-3-1-15,-8 3-1 0,14 0 1 0,-7 0 0 0,7-4-1 16,-8 4 0-16,8 0 2 0,-1 0 3 16,1 0-1-16,0 0 0 0,-1 0 0 0,1 4 1 0,-8-4-2 15,2 3 1-15,-2 1-1 0,2 0-1 0,-8 3 2 0,7 0-2 16,-7-3 0-16,-6 3-2 0,8-3 0 0,-8 3 0 0,0 0-4 0,6 1-7 15,-6-5-11-15,0 5-10 0,0-5-13 0,0 1-12 0,0 1-14 16,0-2-18-16,0-6-24 0,0 3-30 0,0-9-47 0,6 6-53 16,-6-5-60-16</inkml:trace>
  <inkml:trace contextRef="#ctx0" brushRef="#br0" timeOffset="26837.7439">16341 802 43 0,'0'-18'216'0,"0"3"-73"0,0-3-47 0,0 0-29 15,0-1-16-15,6 4-12 0,-6 1-12 0,6-1-7 16,0 0-3-16,1 5-4 0,6-1-3 0,-6 3-1 0,-1-3-4 15,8 8 0-15,-2-5-3 0,-6 5 2 0,8 3-2 0,-8 0-1 16,7 3-1-16,-6 1 1 0,0 3 0 0,5 4 1 0,-12 0 0 16,7 0-1-16,0 4 0 0,-1-4 2 0,-6 0 0 0,6 3-1 15,-6-3 1-15,7 0-1 0,-7 1 1 0,0-1-1 16,6 0 0-16,-6-4 1 0,0 4-1 0,0-4-2 16,0 0 2-16,7-3-1 0,-7 0 2 0,7-1 0 15,-1-3-2-15,0 0-1 0,8 0 1 0,-2-3 1 0,2-5-9 0,5 1-19 16,7-4-43-16,0 0-89 0,1-3-126 0</inkml:trace>
  <inkml:trace contextRef="#ctx0" brushRef="#br0" timeOffset="27184.9526">16933 629 45 0,'-14'5'310'0,"8"-2"-111"0,-7 1-77 0,7 3-48 0,-1 0-25 0,1 1-14 16,-1-1-8-16,1 0-7 0,0 5-5 0,-2-2-1 15,2 1-2-15,6 0-1 0,0 4-1 0,0-4-1 0,0 4-3 16,6-1 0-16,-6 1 1 0,8 3-3 0,-2-3-1 0,7 0 0 16,-7-1 0-16,7-2-1 0,0 2 2 0,1-3 0 0,-2-4-1 15,8 1 1-15,-7-1 2 0,7-3-1 0,-8-4 0 0,8 0 1 16,-1 0 0-16,1-4 1 0,0-3-2 0,-1-1 0 0,1 1 0 16,-8 0 0-16,8-5-2 15,-7 1 0-15,-6-3-1 0,-1 3 2 0,1 0 7 0,-1-4 5 0,-6 4 4 0,-6 0 3 0,6 0 1 16,-13 4 3-16,6-4-1 0,-6 4-4 0,-7 0-5 15,1-1-4-15,-7 0-6 0,0 4-1 16,0 1-2-16,0 3-1 0,-7 0-1 0,7 0 2 0,-7 0 0 16,8 0 2-16,5 0 1 0,0 3-1 0,1-3 1 0,6 4 1 0,0 1-1 15,7-2 0-15,6 1-3 0,0 3-2 0,0-3-2 0,6 0 0 0,13-1 0 16,1 1-3-16,6-1-7 0,7-6-15 0,6 3-25 0,7-7-37 16,-1-1-56-16,7-3-106 0,-7-1-108 0,8-2-61 15</inkml:trace>
  <inkml:trace contextRef="#ctx0" brushRef="#br0" timeOffset="27342.432">17552 762 72 0,'-7'7'319'0,"-6"-3"-118"16,6-1-73-16,7 1-41 0,-6-4-21 0,6 4-14 0,0-4-10 16,6 0-8-16,-6 0-9 0,7-4-6 0,6 4-3 0,6-4-5 15,1-3-3-15,6 0-2 0,1-4-3 0,11 0-3 16,1-1-7-16,0-2-13 0,7-1-19 0,-7 1-25 0,7-1-35 15,-1-3-75-15,1 3-130 0,-7 1-76 0</inkml:trace>
  <inkml:trace contextRef="#ctx0" brushRef="#br0" timeOffset="27532.1779">18190 527 308 0,'0'0'318'0,"0"0"-118"0,0 4-86 0,0-1-48 15,0 2-29-15,6-2-11 0,-6 4-9 0,7 4-2 0,-7 0 1 16,6 0 1-16,8 4 3 0,-2 0 0 0,2-1 0 15,-2 5 0-15,8-1-2 0,-1 0-3 0,1 0-2 0,-1 4-4 16,7-3-2-16,-6 3-2 0,6 3-3 0,-7 1-2 0,8 0-5 16,-8 3-16-16,1-3-25 0,-1-1-33 0,1-3-50 0,-7 0-113 15,0-4-92-15,0 1-64 0</inkml:trace>
  <inkml:trace contextRef="#ctx0" brushRef="#br0" timeOffset="27993.4083">14875 435 70 0,'-13'0'154'15,"-7"-3"-67"-15,0 3-34 0,1 0-17 0,-7 3-7 0,0 2-4 16,-6 1-3-16,5 2-1 0,1 3 5 0,-6 0 1 15,-1 4 1-15,1-1 0 0,5 1-2 0,-5 7-3 0,-1 0-3 16,1 8 0-16,-1-1-2 0,-5 3-2 0,11 5-1 0,-5 4-1 16,-1 2-2-16,1 1 2 0,6 7-1 0,-1 1 0 0,1 3-1 15,7 4-1-15,-1 3 0 0,14-3-1 0,-7 6 0 16,6-3-3-16,7 0 0 0,0 1-1 0,13 0-1 0,0-1-1 16,0-3-3-16,13-5 0 0,0 1 0 0,7-7 1 0,13-1 0 15,-1-3 0-15,8-6-1 0,5-6 0 0,7-3 1 16,13-7 0-16,7-3 1 0,6-9-3 0,7-6-11 0,13-8-13 15,6-10-15-15,7-4-20 0,12-8-22 0,0-10-35 0,2-5-58 16,12-10-114-16</inkml:trace>
  <inkml:trace contextRef="#ctx0" brushRef="#br0" timeOffset="28404.2572">18594 0 235 0,'0'0'227'0,"0"0"-95"0,6 0-58 0,7 0-33 16,0 0-18-16,0 0-13 0,-7 0-3 0,8 0-3 0,-2 6 2 16,8 3 0-16,0 2 0 0,5 3 0 0,8 1 0 0,-1 7 1 15,8 0 3-15,-1 3 2 0,0 4 1 0,1 5 2 0,-1-1 0 16,-1 3 4-16,1 8 0 0,-6 0 1 0,-7 4-2 0,0 0-4 15,-6 6-3-15,-7 5-1 0,-7-4-2 0,-6 7-2 16,0-4 0-16,-13 1-3 0,1 0 1 0,-8 0-2 0,-6-1 3 16,-1 1-1-16,-5-8 1 0,-1 4-1 0,-5-7-10 0,-1-1-27 15,-1-3-63-15,1-3-159 0,7-8-90 0</inkml:trace>
  <inkml:trace contextRef="#ctx0" brushRef="#br0" timeOffset="29229.1535">14439 663 47 0,'6'-11'68'0,"6"0"-1"0,2-1 1 0,-8-2-1 16,1 7-3-16,6-4-1 0,-6 0-10 0,-1-1-5 0,0 2-2 16,2 2-3-16,-8-3 1 0,6 0-3 0,-6 4-2 0,6 0 3 15,-6 0 5-15,0-1-1 0,0 5 0 0,-6-2-2 0,6 2-5 16,-6 3-6-16,-2 0-3 0,-4 0-5 0,-1 8-9 0,-7-1-6 15,-6 4-4-15,-7 8-2 0,-5 2-2 0,-9 5-1 0,-4 3 0 16,-8 8-1-16,-6 3 1 0,-1 4 0 0,-5 4 0 0,0-1 0 16,-2 5 1-16,2-1 2 0,6 0-1 0,0 1 2 0,6-5 1 15,7 1 0-15,7-4 1 0,6 0-1 0,-1-4-1 16,14-4 0-16,1 1-2 0,5 0 1 0,6 0-3 0,2-2 0 16,5 3 0-16,7-5-1 0,7 3 1 0,5 1 0 0,8 0 0 15,13 3 0-15,-1-4 1 0,21-2 3 0,-1 2-3 16,13-7 0-16,13 4-5 0,7-4-13 0,6-2-24 0,13-2-35 15,7-3-68-15,6-4-160 0,1-3-81 0</inkml:trace>
  <inkml:trace contextRef="#ctx0" brushRef="#br0" timeOffset="29848.2728">19707 373 101 0,'-6'-7'97'0,"-8"3"-31"15,2 1-19-15,-2-5-15 0,2 4-12 0,-1 1-7 16,-1 0-6-16,2-1-2 0,-8 0-3 0,0 4 0 0,1 0-2 16,-1 0 0-16,-6 0 0 0,7 4 1 0,-7 0 0 0,0-1 0 15,6-3 0-15,1 3 2 0,-1 1 4 0,0 0 4 0,1 0 4 16,6-4 1-16,0 3 2 0,7-3 2 0,-8 4 2 0,8-4-1 16,-1 4-1-16,1-4-3 0,0 3-2 0,-1 1 1 0,7-4 3 15,-7 4 2-15,7-4-1 0,0 0 0 0,0 0-1 0,0 0-1 31,0 3-2-31,7-3-1 0,0 0-4 0,-1 0-1 0,7 0-2 16,0 0 0-16,6-3 1 0,1 3-2 0,13-4 1 0,-7 0-1 16,6 1-1-16,7 3-1 0,-6-4-2 0,6 4-1 15,0 0-1-15,0 0 1 0,0 4-1 0,-7-1 0 0,1 5 1 16,-7-1-1-16,7 4 0 0,-13 4 1 0,-2-1 1 0,-4 4-1 16,-8 1 1-16,-6 3 3 0,-6 4-2 0,-8 3 1 0,-4 0 0 15,-9 4 0-15,1 0-1 0,-13 0 1 0,-7 0 0 0,7 4-2 16,-6-4 1-16,-1 0-3 0,1-4-7 0,-7 1-18 0,13-5-40 15,-7 1-121-15,1-4-93 0</inkml:trace>
  <inkml:trace contextRef="#ctx0" brushRef="#br0" timeOffset="32001.9396">18164 531 156 0,'0'0'125'16,"0"0"-31"-16,0-4-21 0,0 4-14 0,0 0-11 0,0 0-5 0,0-3-4 16,0 3-6-16,0-4-4 0,0 4-2 0,0-4-2 0,0 1-1 15,0-1-1-15,0 4-2 0,0-4 0 0,6 1 0 0,-6-2-2 16,0 2 0-16,7 0-1 0,-7-1-1 0,6 0 1 15,-6 0-1-15,0 1 0 0,7-1 1 0,-7 1 0 0,6-1 0 16,1 1-3-16,-7-1-2 0,6 0-2 0,8 1 0 0,-8-2-1 16,0 3 1-16,1-2-2 0,0-1-2 0,5 2 0 0,-5-1 0 15,-1 4-1-15,1-4-2 0,0 4-2 0,-1 0 0 0,-6 4 2 16,6 0-1 0,1-1 2-16,0 6 0 0,-7-2 0 0,6 4 1 0,-6-1 1 0,6 1 0 0,-6 3-1 0,7 2-1 0,-7-2 0 15,6 4 0-15,-6-3-1 0,7 3-1 0,-7 1-1 16,0-4 1-16,0 2-1 0,0-1 1 0,0 2 0 0,0-4-1 15,0 1 1-15,0 0 1 0,0-1 1 0,-7-2-2 0,7-1 1 16,0-4-1-16,-6 4 0 0,6-4 2 0,0-3 2 0,0-1 5 16,0 1 8-16,-7 0 8 0,7-4 8 0,0 3 7 0,0-3 6 15,-6 0 4-15,6 0-1 0,0-3-5 0,-6 3-5 16,6-4-9-16,0 4-7 0,-7-4-6 0,7 1-5 0,0-1-4 16,0 0 0-16,0 1-1 0,0-1-1 0,0-3 0 0,7 3-1 15,-1-3-1-15,0 0-1 0,1 2-1 0,6-2-3 0,0 0-2 16,1 0 1-16,-2-1 1 15,1 5-1-15,0-4 1 0,-6 3-1 0,5 0-1 0,2 0 1 0,-1 1 1 0,-6 3-2 0,5 0 0 16,-5 0 0 0,6 0 0-16,-6 3 0 0,-1-3 1 0,7 4-1 0,-6 0 0 0,-1 0 0 0,0-1-1 0,1 4-1 0,-1-3 1 15,1 3-1-15,0 1 1 0,-1-5 0 0,0 4 1 0,2 1-1 16,-8 0 0-16,6-1-2 0,-6 0 1 0,0 4 1 0,0-4-1 16,0 1-3-16,0 3 0 0,-6 0 1 0,-2-4 0 15,-4 4 2-15,5-4-1 0,-6 4 1 0,6-4 1 0,-5 4 2 16,-2-3-1-16,2 0 0 0,5-1-2 0,0-4-7 0,1 1-8 15,-1 0-13-15,7-4-19 0,0 0-23 0,0 0-29 16,7-4-40-16,-1 0-66 0,8-3-150 0,-8-1-77 0</inkml:trace>
  <inkml:trace contextRef="#ctx0" brushRef="#br0" timeOffset="49013.2421">18183 5752 160 0,'-13'-11'389'16,"1"2"-134"-16,4-1-88 0,-4-1-47 0,5 4-23 0,1 0-13 0,-7-1-4 15,6-3 3-15,1 4-2 0,-1-4 0 0,7 3 2 16,-7 1 1-16,1 0 0 0,6 0 1 0,-6-1 4 0,6 5 5 15,0-5 7-15,0 5-1 0,0-1-3 0,0-1-8 0,0 5-9 16,0 0-10-16,0 0-11 0,0 5-12 0,0-1-6 16,0-1-2-16,6 8 8 0,-6-3 15 0,6 6 15 0,1-3 14 15,0 4 10-15,-7 3 7 0,6 0 8 0,1 1-1 0,-1-1-10 16,1 4-13-16,-1 0-13 0,1 0-12 0,-1 0-11 0,0 0-10 16,2 0-13-16,-8 0-10 0,6 0-5 0,0 0-5 15,1 0-4-15,-1-3-2 0,-6-2-2 0,7 3-4 0,-1-2 0 16,1-4 2-16,-7 1-1 0,6-5 1 0,-6 1-3 0,6 0-12 15,2-3-21-15,-8-5-44 0,6 1-83 0,0-4-87 16,1-4-89-16,0-7-117 0,-1-3-159 0,7-4-85 16,-7-8-29-16,8 0 17 0</inkml:trace>
  <inkml:trace contextRef="#ctx0" brushRef="#br0" timeOffset="49218.6002">18326 5505 459 0,'0'-3'514'0,"-6"0"-164"16,6 3-133-16,-6-4-72 0,6 4-47 0,0 4-29 16,0-4-13-16,0 3-1 0,0 5 3 0,0-1 3 0,0 8 2 15,6-5 4-15,0 5 5 0,-6 3 3 0,7 5-3 0,-1-5-5 16,1 4-8-16,0 0-9 0,-1 3-8 0,8-3-10 16,-8 3-6-16,0-2-9 0,7 3-4 0,0-1-3 0,-6 1-4 15,5-4-19-15,2 3-39 0,6-2-43 0,-8-2-50 16,8-2-57-16,-7-1-88 0,0-3-175 0,6-1-86 0,-6 1-31 15</inkml:trace>
  <inkml:trace contextRef="#ctx0" brushRef="#br0" timeOffset="49788.8196">18744 6510 454 0,'-8'-8'383'0,"2"1"-131"0,0 0-86 16,0 0-41-16,6-1-13 0,-7 1 7 0,0-5 13 16,1 5 21-16,-1 0 16 0,7 0 10 0,-6-1 14 0,0 1 16 15,6 0 8-15,-8-1-7 0,2 5-11 0,6-1-23 0,-6 0-17 16,0 1-15-16,-2-1-22 0,2 4-26 0,-7-4-26 16,7 8-21-16,-8 0-11 0,2-1-11 0,6 8-7 0,-14 1-4 15,6-2-3-15,1 5 0 0,-6 7 0 0,6 0 0 0,-7 0-4 16,7 7-1-16,1-3 1 0,-2 3 0 0,8 4-1 15,-8-3-1-15,8 2-1 0,0 5-1 0,-1-3 0 0,7 1 0 16,0-1-3-16,7 2 1 0,-7-2-1 0,12-2 6 16,-4-2-4-16,4 2-2 0,8-6-1 0,-1 0 3 0,1 0-1 15,6-8 2-15,-7 0-3 0,15-7-4 0,-9 0 3 0,7-7 2 16,8-4 0-16,-1-4-2 0,0-7 2 0,7-7 2 16,-7-8 3-16,6-3 4 0,1-4 6 0,-7-4 12 0,-1 1 16 15,2-4 19-15,-7-1 21 0,-7 1 26 0,0-1 24 0,-13 6 24 16,-1-7 19-16,-4 6 7 0,-8 3-1 0,-8-4-9 0,-4 8-11 15,-8 0-22-15,1 3-23 0,-7 4-24 0,-13 4-25 16,-1-1-18-16,-5 12-15 0,-7 3-9 0,-1 4-16 0,-6 8-20 16,2 2-32-16,-2 9-51 0,7 3-64 0,-1 0-66 0,14 4-129 15,1-1-164-15,11-3-222 0,8 0-139 0,6 0-78 16,-1-3-13-16,8-1 28 0</inkml:trace>
  <inkml:trace contextRef="#ctx0" brushRef="#br0" timeOffset="54231.5362">20983 2513 182 0,'0'-4'137'0,"0"1"-46"16,0-1-27-16,-6 0-22 0,6 4-14 0,0-3-7 16,0-1-6-16,6 0-5 0,-6 0-3 0,0 1-3 0,8-1-2 15,-2 1 0-15,0-1-1 0,-6 1-2 0,7-1 1 0,-1 0 0 16,-6 0 0-16,7 1 0 0,0 3 1 0,-7-3-1 16,0 3 0-16,6-5 0 0,-6 1 0 0,0 4 1 0,0 0 0 15,0 0-1-15,0-3 0 0,6 3 1 0,-6-4-1 0,6 4 0 16,-6-4 0-16,8 1-1 0,-2-1-2 0,7 0-7 15,-6-3-17-15,6 0-35 0,-1 0-66 0,2-1-106 0</inkml:trace>
  <inkml:trace contextRef="#ctx0" brushRef="#br0" timeOffset="55152.3809">22267 2696 84 0,'0'0'171'16,"0"0"-40"-16,0 0-27 0,0 0-20 0,0 0-13 0,0 0-10 15,0 0-7-15,0 0-4 0,0 0-4 0,0 0-4 16,0 0-2-16,0 0-5 0,0 0-5 0,0 0-4 0,0 0-5 16,0 0-2-16,0 0-4 0,0 0-3 0,0 0-2 0,0 0-2 15,0 4 0-15,0-4-1 0,0 3 0 0,0-3-1 0,0 4 3 16,0-1 3-16,-6 5 4 0,6-5 6 0,-7 4 8 16,7 2 6-16,-7-2 5 0,1 4 2 0,-1-4 0 0,1 4 0 15,-8 0-3-15,8 0-3 0,-7 0-4 0,6 0-5 16,-5 3 0-16,-1 1-1 0,-1-1 0 0,2 1 0 0,-2 4-1 15,2-1-1-15,-8 4-3 0,7 0-2 0,-7 0-4 16,1 0-3-16,-7 8-1 0,0-5-3 0,0 4 0 0,-1 4-1 16,-5-4 0-16,-1 5-1 0,7-1 0 0,-6-1 1 0,6 1 0 15,0-3 0-15,6-1 1 0,0-3-1 0,2-1 0 0,-2 1 1 16,7-4-1-16,-1 0-2 0,2-4 0 0,6 1 0 16,-8-1-1-16,8-3 0 0,-1 0 1 0,0-1 0 0,1 0 2 15,-1-3 1-15,1 0 4 0,0-3 7 0,-1 3 6 0,0-7 8 16,7 3 8-16,0-3 5 0,-6-1 8 0,6 1 3 15,0 0 1-15,0-4-5 0,0 3-5 0,0-3-6 0,0 0-9 16,0 0-8-16,0 4-6 0,0-4-6 0,6 4-4 0,1-1 0 16,0 1-2-16,-1 3 2 0,0 0 1 0,7 1 1 15,1 3 1-15,-2 0 0 0,8 0 0 0,-7 3 0 0,7 4 0 16,0 1-4-16,5-1 1 0,1 4-2 0,-6 0-1 0,12 4-1 16,-5-1-2-16,5 1-1 0,1 0-1 0,5 3 1 0,1 4-1 15,1-4 0-15,-1 5 0 0,0-1 5 0,7-4-3 16,-7 3-2-16,-1-2 2 0,2-1-2 0,-1 1 1 0,0-4 0 15,-7-1 0-15,1 0-3 0,-1 1 1 16,-5-4 2-16,-1-3 0 0,-6 2 1 0,5-2-1 0,-5-5-1 0,-7 1-22 16,6-4-41-16,-5 0-50 0,-2 0-53 0,1-4-76 0,1 1-172 15,-8-8-102-15,8 0-69 0,-8-4-21 0</inkml:trace>
  <inkml:trace contextRef="#ctx0" brushRef="#br0" timeOffset="56009.1062">24625 2762 65 0,'-7'-4'264'0,"0"4"-68"15,1 0-55-15,-7-3-32 0,6 3-18 0,-6 0-9 0,0 3-9 16,0-3-6-16,7 0-7 0,-14 4-8 0,7-4-5 16,0 4-1-16,0-1-2 0,1-3-1 0,-2 4 4 0,1 0-1 15,0-4 0-15,7 3 1 0,-1-3-2 0,1 4 0 0,-1-4-1 16,0 4-4-16,7-4-3 0,-6 3-6 0,6-3-5 0,0 4-2 16,0-4-4-16,0 4-2 0,0-4-2 0,0 7 4 15,6-3 7-15,-6-1 6 0,7 5 5 0,0-1 4 0,-1 0 7 16,7 1 9-16,0 2 11 0,0 1 18 0,1 0 18 0,5 1 11 15,0-1 11-15,0 3 11 0,8-3 3 0,-1 4 0 16,0-1-5-16,6-3-15 0,7 8-21 0,-6-5-14 0,13 1-13 16,-7 4-17-16,7-5-10 0,5 4-10 0,-5 1-7 0,13-1-9 15,-8 0-7-15,2 0-4 0,-1 4-2 0,0-3 0 16,0 3 0-16,1-4-1 0,-2 1 1 0,1 2 0 0,-6-2 0 16,0-1 0-16,0 1-1 0,-1-1-1 0,1-3 0 0,-7 3 2 15,0-4-4-15,-7-3 1 0,1 4-2 0,-1-4 1 0,-6 0-2 16,0 0-1-16,-6-1-2 15,-1 2-2-15,-5-4 2 0,-2 2-2 0,-5-2 3 0,-1-1 0 0,1 0-2 0,0 4 3 16,-7-3 2-16,0 3 0 0,0-4 3 0,0 4 4 16,0 0 4-16,-7 3-2 0,0-3 6 0,-6 8 1 0,1-1 2 15,-2 1 5-15,-5 6 2 0,-1 1-2 0,-6 7 1 16,0 0 1-16,-13 3-1 0,0 5-2 0,0 7-1 0,-6 3-4 16,-2 0-6-16,-4 8-2 0,-8-1-2 0,1 1 0 0,-1-1-4 15,-6 1-1-15,0 0 0 0,0-4 0 0,0 3 2 0,0-6-1 16,6-1 1-16,7-3-2 0,6-5 3 0,7 1 0 15,0-7-3-15,13-4-13 0,0-1-53 0,13-6-101 0,-7 0-95 16,14-4-93-16,-1-3-134 0,7-5-153 0,7-6-97 0,-1 3-43 16,0-11 23-16</inkml:trace>
  <inkml:trace contextRef="#ctx0" brushRef="#br0" timeOffset="58908.0013">23080 4111 178 0,'-6'0'243'0,"6"0"-75"0,-6 3-62 0,0-3-39 15,-1 3-25-15,-6-3-13 0,6 8-8 0,-5-4-1 16,-2 3-5-16,2 0 0 0,-2 0-2 0,-5 7-3 0,-1-2 1 15,-6 3-3-15,7-1 0 0,-7 5-1 0,6-5 3 16,-6 1 1-16,7 3 1 0,-1-3 4 0,0-1 1 0,1 0 1 16,-1 2 3-16,0-5 1 0,1 7-2 0,-7-3-1 0,6 3-2 15,-6 0-3-15,1 1 0 0,-8 7-1 0,0-4-2 16,-6 3-2-16,0 4 1 16,-7 4-1-16,-5 1 4 0,-2 2 1 0,-5 8-1 0,-7-4 1 0,0 8 0 0,0-1 0 0,-8 1 1 15,-4 4-1-15,-2-1-4 0,1 3 0 0,0 2 0 0,0-2-3 16,-7 2 1-16,8-2 1 0,-8 1-2 0,-7 4 0 15,8 0-1-15,-8 0-1 0,1-1-3 0,0 0 3 16,0 5 0-16,-1-1 3 0,1 0 4 0,0-3 4 0,0 3 3 16,0 0 5-16,-1 2 4 0,-5-3 1 0,6 1 3 0,-7 4-5 15,1-4-2-15,-7 5-1 0,5-2-1 0,-5 2 2 16,1-2-1-16,-2 2 1 0,7-5-1 16,1 3 1-16,-1-3 1 0,1 1 1 0,5-1-1 0,8 1-6 0,-8-1-2 0,7-3 0 15,1 3-2-15,6-4 1 0,-7-3-3 0,14 0 0 0,-8 0 0 16,8-4 2-16,-1 1 2 0,6-1 2 0,1 0 2 15,0-3 1-15,0 0 1 0,0-5-2 0,0 5-2 0,7-4-1 16,-7-4-5-16,6 5-4 0,-6-2-1 0,6 1-3 0,-6 1 0 16,6-2 0-16,-6 1-2 0,7 1 1 0,-7-2 2 15,6-3 0-15,7 1 2 0,0-4 9 0,0-1 7 16,6-3 7-16,7-4 6 0,0 0 0 0,0 1 2 0,-1-4-2 16,8-1-3-16,-1 1-8 0,1-4-7 0,-1 4-8 0,7-4-4 15,0 3-4-15,1-3-1 0,-1 0-2 0,-1-4 2 0,1 5-1 16,6-5 1-16,1 0-1 0,-1 0-1 0,1 1 1 15,6-5-2-15,-7 5 1 0,7-5-1 0,1-3-1 0,-2 5-1 16,2-6 0-16,-2 5 0 0,8-5 2 0,-7 2 0 0,0 2 0 16,0-3 0-16,7 4-1 0,-8-1 0 0,1 1 1 15,0-4 1-15,0 4-1 0,7 0 0 0,-14-1-1 16,14 0 1-16,-8 1-1 0,2 0-1 0,-1 0 1 0,-1 3 0 16,2-3 0-16,-2 2 0 0,1 3 1 0,0-6 0 0,0 4 0 15,1-3 0-15,4 0 1 0,-4-4-1 0,5 3 0 16,1-3 1-16,-1-4-1 0,1 4 0 0,-1-3 0 0,7-5 0 15,-6 6 0-15,6-6 0 0,0-3 0 0,0 3-7 0,0-3-3 16,0 0-3-16,6-3-8 0,1 0-19 0,6-3-27 0,0 0-34 16,-1-9-36-16,8 1-38 0,0-8-60 0,-1-4-117 15,1-3-103-15,0-5-51 0</inkml:trace>
  <inkml:trace contextRef="#ctx0" brushRef="#br0" timeOffset="59129.9406">16171 8642 123 0,'0'-7'458'0,"6"-1"-121"16,-6 5-145-16,0-1-82 0,0 8-50 0,0-1-27 0,-6 5-15 15,6-1-5-15,-7 11-6 0,1 0 0 0,-7 4 0 0,6 4-2 16,-5 8 0-16,4-2-1 0,-4 5 0 0,5 3 0 16,-6-3 2-16,7 2 0 0,-1-5 2 0,1-1 1 0,6-3 3 15,-7-5 2-15,7 0 3 0,7-3 1 0,-1-3 3 0,1-5 0 16,-1-3 0-16,14 0 5 0,-8-8 4 0,8 6 2 15,6-9 4-15,7-9 2 0,-1 2 3 0,7-3 2 0,7-5 0 16,6-7-3-16,0-7-6 0,7-4-5 0,12-8-8 0,2-3-8 16,-2-3-23-16,7-5-35 0,0-2-48 0,1 3-99 15,-8-1-143-15,-6 1-103 0,-6 7-56 0</inkml:trace>
  <inkml:trace contextRef="#ctx0" brushRef="#br0" timeOffset="59607.4293">29763 9821 243 0,'66'290'674'0,"-1"-8"-38"15,6 0-59-15,14 4-216 0,6 3-331 0,19 4-164 0,8 4-64 16,5-4-40-16,7-4-8 0,8-3 18 0,4-7 32 16,2-1 30-16,12-7 33 0,14 4 22 0,-7-4 26 0,5-3 20 15,2-2 29-15,-1-5 24 0,-12-5 17 0,0 0 3 0,-8-6-4 16,-6-8-1-16,-6-4-7 0,-6-11-4 0,-14 0-12 0,-7-7-13 15,1-4-12-15,137 294-20 0,-92-152-42 0,-52-87-129 0</inkml:trace>
  <inkml:trace contextRef="#ctx0" brushRef="#br0" timeOffset="72987.4774">7965 9192 111 0,'0'0'387'0,"0"-4"-77"0,0 0-85 0,0 1-74 15,-7-2-46-15,7 1-28 0,0 4-15 0,7-3-12 0,-7-1-6 16,0 1-5-16,0 3-3 0,0-4-4 0,6 1-6 0,-6-1-5 16,0 0-3-16,7 4-2 0,-1-3 3 15,-6-1 2-15,6 4 2 0,2-3 2 0,-8 3 0 16,6 0 1-16,0 0 0 0,-6 0 0 0,6 3 4 0,-6 1 6 0,8-1 10 15,-8 5 20-15,0 2 28 0,-8 1 37 0,8 5 36 16,-6 2 25-16,-6 0 14 0,-2 4 7 0,-5 4 0 0,-1-1-13 16,-6 5-20-16,0 3-32 0,0-1-30 0,-7 5-24 0,1-4-20 15,-7 4-15-15,6-1-9 0,-6-3-8 0,0-4-6 0,6 5-5 16,1-9-5-16,-1 5-6 0,1-9-1 0,5 5-4 0,2-7-2 16,5-1-2-16,7-3-4 0,-6-1-3 0,5-3-1 15,8 0-3-15,0-4 1 0,-1-3 1 0,1 0-3 0,6-1-1 16,0 1-2-16,-7-4 2 0,14 4 1 0,-7 0 0 0,0-1-2 15,6 4 1-15,7 1-1 0,-7-1 1 0,8 0 3 16,-2 5-2-16,2-1 1 0,5 0 1 0,1-1 0 0,0 1 0 16,-1 4 1-16,7 0-1 0,0-1-3 0,6 1 2 0,1 3 0 15,-1 0-2 1,1 1-3-16,-1-4-1 0,7 3 1 0,-5-3 2 0,-2-1-3 16,7 4-1-16,-6-3-5 0,-1 0 0 0,1 0-2 0,-1-4-4 15,1 0-7-15,-7 3-12 0,6-3-18 0,-5 0-33 0,-8-4-44 0,0 4-55 0,1-3-53 0,-7-5-41 16,0 5-36-16,0-5-37 15,1-3-45-15,-2 0-82 0,-5 0-65 0,-7-3-12 0,0-5 19 16</inkml:trace>
  <inkml:trace contextRef="#ctx0" brushRef="#br0" timeOffset="73380.4621">8140 9610 372 0,'-6'-4'481'0,"6"-1"-130"15,-6 5-136-15,6-3-90 0,-7 3-52 0,7 0-32 0,0 0-17 16,0 0-10-16,0 3-6 0,0-3-1 0,0 9-3 0,0-2 0 15,7 4-1-15,-7-1 0 0,6 1 1 0,0 3 1 16,1 5 2-16,0-4-1 0,-1 3-2 0,0-3 2 0,1 3 1 16,6-3 0-16,-6-4-1 0,5 4 0 0,2-4-2 0,-8-4 1 15,8 4 3-15,-2-8 3 0,1 5 4 0,7-8 6 16,-8 0 8-16,8-4 12 0,-7 0 16 0,7-6 18 0,-7 2 19 16,6-3 26-16,-5 0 26 0,-1-3 25 0,-1-1 24 15,2 0 20-15,-2 0 8 0,-5 1-5 0,0-1-11 0,-7 1-23 16,6-2-29-16,-6 2-30 0,0 3-32 0,0-3-32 0,0 2-23 15,0 1-17-15,0 4-12 0,0 0-15 0,-6 0-30 16,6-1-55-16,-7 5-83 0,7-5-74 0,-7 5-63 0,1-1-56 16,6 0-69-16,-6 4-131 0,-1-3-61 0,7 3-13 15,-13 0 39-15</inkml:trace>
  <inkml:trace contextRef="#ctx0" brushRef="#br0" timeOffset="73681.9365">8258 9561 468 0,'-7'0'441'0,"1"-3"-115"0,0 3-115 0,6-4-78 16,-8 4-46-16,8 0-26 0,0 0-17 0,0 4-9 0,0-1-11 15,0 1-7-15,0 0-6 0,8 3-4 0,-8 4-3 16,6 0 3-16,0 3-1 0,1 2 0 0,-1-2 2 0,1 4-1 15,0 4 1-15,5 1 2 0,-6-2 0 0,2 1 1 0,4 4 2 16,-5 0 0-16,-1 3-1 16,1-3-2-16,0 3 1 0,-1-3-3 0,-6-1-1 0,6-3-4 15,1 0-1-15,0 0-2 0,-7 0 0 0,6-8 0 0,0 5-5 0,-6-4-11 0,7-4-17 16,0 0-21-16,-7-4-24 0,6-3-38 16,1-4-60-16,-7 0-104 0,6-4-103 0,0-3-61 0</inkml:trace>
  <inkml:trace contextRef="#ctx0" brushRef="#br0" timeOffset="73982.2122">8551 9228 486 0,'-7'-7'494'0,"7"-1"-153"0,0 5-134 16,-6-1-77-16,6 0-49 0,0 1-26 0,0 3-15 0,0 3-12 16,6 1-5-16,-6 3 0 0,7 1-1 0,-1 6 2 15,1 5 9-15,5-1 9 0,-4 7 8 0,4 0 3 0,2 6 3 16,-8 2 3-16,7 3 0 0,0 5 7 16,0 2 8-16,-7 5 12 0,8 4 12 0,-2 2 6 15,-5 1 1-15,6 4-5 0,-6-1-3 0,5 4-9 0,-4 1-17 0,4-1-23 0,-5-3-21 16,-1 3-21-16,7-3-51 0,-6-1-57 0,5-3-55 15,-4-4-57-15,4-3-80 0,8-8-140 0,-7-3-104 0,7-7-63 16,-1-5 0-16</inkml:trace>
  <inkml:trace contextRef="#ctx0" brushRef="#br0" timeOffset="74586.6513">10328 9268 358 0,'-6'0'328'0,"6"-3"-92"0,-6-1-75 0,6 4-47 0,0 0-30 15,-6 0-21-15,6 0-11 0,0 0-9 0,0 0-9 0,0 4-8 16,0-1-7-16,0 1-5 0,6 7-4 0,-6-4 2 0,6 8 1 15,-6-1 4-15,6 5 9 0,2 7 9 0,-2-4 7 16,0 7 4-16,7 0 4 0,-6 8 2 0,0-1 1 0,5 1-2 16,-6 3-5-16,2 4-8 0,-2 4-7 0,0-4-6 15,1 7-4-15,-7-3-7 0,7-1-1 0,-7 5-5 0,6-5-3 16,-6 1-2-16,7-4-1 0,-7-4-1 0,6 0 3 16,0-3-2-16,1-4-3 0,0-4-3 0,-1-3-15 0,7-8-20 15,-6 0-26-15,-1-7-37 0,7 0-60 0,0-6-88 0,-6-10-133 16,5-1-80-16,-4-6-26 0</inkml:trace>
  <inkml:trace contextRef="#ctx0" brushRef="#br0" timeOffset="74856.8843">10498 9612 68 0,'0'8'426'0,"0"7"-108"0,7-1-133 0,-7 0-82 0,0 5-45 16,0-4-26-16,6-1-11 0,1-3-10 0,-7 4-4 0,6-8 1 16,7 5 1-16,-7-8 3 0,8-1 6 0,-1-3 8 0,0-3 8 15,0-1 9-15,-1-8 12 0,8 1 8 0,-6-3 11 16,-1 0 17-16,-1-5 18 0,2 1 19 0,-2-1 17 0,-5-2 23 16,6-1 19-16,-6-1 20 0,5 5 14 0,-12 0-2 15,7-1-10-15,-7 1-18 0,0 3-22 0,-7 1-31 0,7-1-32 16,-6 4-46-16,0-4-67 0,-1 4-78 0,-6 0-76 0,6 0-62 15,1 4-53-15,0-4-49 0,-1 4-51 0,0 3-54 16,7-3-62-16,-6 3-51 0,0 1-2 0</inkml:trace>
  <inkml:trace contextRef="#ctx0" brushRef="#br0" timeOffset="75030.777">10583 9440 171 0,'0'8'375'0,"0"-1"-107"15,0 4-88-15,0 1-48 0,0 2-24 0,0-3-11 0,0 7-7 16,6-3-4-16,-6 3-4 0,7-3-6 0,-1 3-10 0,-6 1-9 15,6 3-10-15,2-5-10 0,-2 6-11 0,7-5-6 16,-6 4-6-16,-1 3-4 0,1-2-2 0,5-1-3 16,-5 0-11-16,0-1-21 0,5-2-29 0,-5-1-44 0,6-3-64 15,0-8-102-15,0 0-103 0,-6-4-68 0,5-3-35 0</inkml:trace>
  <inkml:trace contextRef="#ctx0" brushRef="#br0" timeOffset="75317.87">10433 9276 490 0,'-6'-4'500'0,"6"0"-146"0,0 4-147 0,0 0-90 16,0 0-55-16,6 0-30 0,1 0-16 0,5 4-9 0,-5-4-3 16,12 4-2-16,-5-1-1 0,12 1-1 0,-7 0 0 31,7-1 1-31,7 1-1 0,-7-1 0 0,7 5-1 0,5 0 1 15,-5-2 0-15,-1 3 1 0,8 1-1 0,-7 1 0 0,-1 4 2 16,1-1 2-16,-7 4 8 0,-1 4 7 0,-5 0 24 0,0 7 34 16,-8 1 47-16,2 3 41 0,-14 7 33 0,0 5 26 15,-7 1 8-15,-6 6 0 0,1 7-18 0,-15 3-32 0,1 1-46 16,0 6-39-16,-13 0-38 0,7-2-49 0,-8 2-70 0,1 1-83 16,7-8-71-16,-1 0-81 0,1-6-114 0,5-5-159 15,7-4-88-15,-5-3-32 0,12-4 24 0</inkml:trace>
  <inkml:trace contextRef="#ctx0" brushRef="#br0" timeOffset="76300.5727">12153 10375 209 0,'0'0'235'0,"0"0"-41"0,-7 0-36 15,7 0-33-15,0 0-24 0,0 0-19 0,0 0-10 16,-7 0-6-16,7 0-3 0,0-4-3 0,-6 4-1 0,6 0-2 16,-6-4-2-16,6 4 1 0,0 0-4 0,0 0-4 0,0 0-6 15,0 0-5-15,0 0-6 0,0 0-6 0,0 0-6 16,6 0-6-16,-6 0-5 0,6 4-5 0,1 0-1 0,0-1 0 16,-1 1 1-16,7 3 4 0,0 4 3 0,0 4 14 0,7-1 13 15,-8 5 10 1,8 3 16-16,-1 4 17 0,7-1 17 0,-6 8 17 0,7-4 20 15,-9 8 5-15,9 0 2 0,-1-1 3 0,-6 4-4 16,6 1-9-16,-1 3-12 0,1-4-14 0,-6 1-22 0,6 3-18 16,1-4-13-16,-8 0-12 0,1 1-8 0,-2-1-10 0,2-3-5 0,0-2-4 0,-7-1-2 0,7-5-2 15,-8 0-1-15,2-3-2 0,-8-4 2 0,7 0-1 16,-13-7-1-16,6 3 0 0,1-7 7 0,-7 0 13 0,0 0 14 16,0-4 11-16,0-3 3 0,-7 3 5 0,1-3 1 0,-7-4 1 15,0 0-3-15,-6 0-16 0,-1-4-10 0,7-3-7 16,-13 3-4-16,6-3-3 0,1 0 1 0,-1-1 1 0,0 1 3 15,1-4 3-15,0 4 0 0,-1-4 0 0,7 4-1 0,0-1 0 32,0 1-2-32,7 2-2 0,-7-1-2 0,6 2-4 0,7 4-3 0,-7-4-5 0,1 4-1 0,6 0-6 0,0 4 0 15,0 3-2-15,6 1-2 0,-6 3-1 0,7 4-2 0,6-4 3 16,-6 7-1 0,5-4 5-16,2 1-2 0,5 3-1 0,1-3 1 0,-8-1 2 0,8 2 0 0,0-5 1 0,-1-1 0 15,1-6 0-15,0 3 1 16,6-3 0-16,-7-4-2 0,1 0 2 15,-1-4 2-15,-6-3-1 0,6 0 0 0,-5-4 0 0,-2-1 1 0,2-2 1 0,-1-1 1 0,-7 1-1 0,1-5 1 16,-1 5 0-16,-6-5 0 0,7 5-1 0,-7-4 0 0,0-2-4 31,-7 6-5-31,7 0-9 0,-6-1-19 0,6 0-34 16,-7 5-88-16,7-5-99 0,0 3-87 0,0 2-99 0,0-1-151 16,0 0-103-16,7 4-62 0,-7 3-5 0</inkml:trace>
  <inkml:trace contextRef="#ctx0" brushRef="#br0" timeOffset="81215.0066">29411 11118 334 0,'0'-3'296'0,"0"-1"-95"0,0 0-61 15,0 1-32-15,0-5-14 0,-6 5-8 0,6-1-2 16,-6-4-4-16,6 5-1 0,-8-4-1 0,2 0 0 0,0-1 0 15,0 0 1 1,-1 2 10-16,0-2 10 0,1-3 12 0,-7 4 8 0,6-4 7 0,-6 3 13 0,7-3 9 0,-8 4 10 16,8-4 6-16,-7 4-3 0,-7-5-7 0,8 2-2 0,-2 2 2 15,-5-2-16-15,-1-1-16 0,1 0-17 0,-7 3-21 16,6-3-16-16,-12 4-10 0,6-4-12 0,0 0-20 0,-7 3-3 16,7-2-1-16,-7-1-5 0,1 0-1 0,-1 0-3 15,1 0 1-15,-1-4 1 0,1 4 1 0,-7 0-1 0,6-4-1 16,1 4 0-16,-2 0-1 0,2 0 0 0,-1-3 1 0,-5 3 0 15,5 0-3-15,-6-4 0 0,7 4-3 0,-8 0-1 16,1 0 0-16,0-4 0 0,7 4-3 0,-7 0-1 0,-1 4-3 16,1-4-1-16,-6 0 1 0,6 4 0 0,0-4 1 0,-6 4 0 15,5-1 0-15,-5-3 0 0,6 4 4 0,-1 0-3 0,-5-1 1 16,5 1-1 0,1 0 0-16,1-1 0 0,-9 0-1 0,9 1 0 15,-1 0 0-15,0 0 0 0,-7 3-1 0,7-3-1 0,0 0 0 0,-7-1 0 16,7 1 0-16,-7 0-1 0,7 3 1 0,-6-3 0 15,6-1 1-15,0 1 1 0,0-1 1 0,6 5 1 0,-5-4 0 16,4 3 2-16,-5 1-3 0,7-1 1 0,-7 0 0 0,6 4-1 16,1 0-1-16,-7-3-1 0,6 3 0 0,-6 0-2 0,-6 3 1 15,5-3 1-15,1 0-1 0,-6 0 0 0,5 4 0 0,-5 0 2 16,6-4-2-16,-7 3 0 0,7 1 0 0,1-1-1 0,-2 1 1 0,1-1-2 16,0 5 0-16,0-1 2 0,7 1-3 0,-8-1 2 15,1 0 0-15,7 4 1 0,-7 1 0 0,-1-2 3 0,8 1 0 0,-1 0-1 16,1 4 3-16,-1-4-1 0,7 4 2 0,-7-4-3 0,7 3 1 15,1-3-3-15,-1 4-1 0,6-1 1 0,-6 1 1 16,-1-4-2-16,2 4 0 0,5 0 1 0,0-1 0 31,1 1 0-31,0 3-1 0,-1-3 1 0,1-1 0 0,5 1-1 16,2 0-1-16,-8 3-1 0,7 1 1 0,-1-1-1 0,-4 0 1 16,4 0 0-16,1 1-1 0,1-1 3 0,-2 4 0 15,2 1 1-15,4-5-1 0,-4 3 0 0,-1 1-9 0,6-4 4 16,-6 4 3-16,7 0 0 0,-8 1 1 0,8-1 1 0,0-1 1 15,-1 5 0-15,-6 0 8 0,6-1-4 0,1 5-1 0,0-1-3 16,-8 0 0-16,8 0-2 0,-7 4 1 0,6-3-1 16,-6 3 0-16,1-4 1 0,-2 4-2 0,2 0 1 0,-2 0 1 15,8 0 0-15,-7 0-2 0,6 0 2 0,-6 0 3 0,7 0 0 16,0 0-1-16,-2 3-1 0,8-2 4 0,-6 2 2 0,6 1 3 16,0-1-1-16,6 1-2 0,-6 3 0 0,8-3 2 15,-2-1 3-15,0 5-3 0,7-5-1 0,-6 1-1 0,6 4 1 16,-1-5 0-16,2 4 2 0,-2-3-3 0,8 3-1 0,0 1-2 15,5-5 0-15,-5 4 1 0,13 1-1 0,-7 3-1 16,0-4-1-16,13 1-1 0,-6-1 3 0,5 0-1 0,2 0-1 16,-1 1-3-16,6-1 0 0,1-4 1 0,7 6 0 0,-2-3 0 15,-5-2 0-15,6-1 0 0,0 2 5 16,7-3 1-16,-7-1 3 0,7-2 0 0,0 1 2 0,6-3 2 0,0-1 4 16,0 0 3-16,6-3 3 0,8-1 4 0,-8 2 2 0,7-6 5 15,-6 1-1-15,5-3-2 0,2-1-1 0,6-3-2 0,-7-1-1 16,0-2-2-16,7-3-4 0,-7 0-5 0,7-2-1 15,0-3-4-15,6-4-3 0,-7 0-3 0,7 0-3 0,-6-4-1 16,6-3-1-16,-6-2-2 0,0 3-2 0,-1-6 5 16,-6-2-1-16,0 0 3 0,7-5-1 0,-14 1-1 0,2-4 0 0,-2 0 3 15,-6-3-1-15,0-1 1 0,-6 1-1 0,-1-5-3 16,-5-3 2-16,-2-1 0 0,2-6 1 0,-7 4-2 16,-1-4 0-16,1-5 1 0,-1-2 0 0,1 0 1 0,-1-5-3 15,1-3 1-15,-1-4 1 0,2-6 5 0,-9-1 6 0,7-3 7 16,-5-5 9-16,-1 0 12 0,-6-2 10 0,-1-1 4 0,1-1 6 15,-7 2 2-15,0-5-1 0,-7 4 2 0,1 0-1 16,-14 7 2-16,0 1 2 0,-6 3 6 0,-6 0-1 0,-6 8 6 16,-8 3 2-16,0 0-5 0,-5 7-8 0,-2 4-12 0,-5 0-10 15,-1 8-12-15,-7 3-9 0,2 4-11 0,-1 2-13 16,-7 2-20-16,1 7-27 0,-1-1-38 0,0 8-40 0,-6 4-44 16,7-1-36-16,-8 8-31 0,8-3-42 0,-1 6-74 0,1-3-70 15,13 4-47-15,-8 0-53 0,7 0-85 0,7-1-86 16,7-3-63-16,-1 0-3 0,0 0 56 0</inkml:trace>
  <inkml:trace contextRef="#ctx0" brushRef="#br0" timeOffset="84433.4065">12986 2710 253 0,'0'-3'212'0,"0"3"-70"0,7-4-53 0,-7 1-34 0,6-1-19 0,-6-3-11 0,6-1-4 16,2 1 0-16,-2 3 2 0,6-7 0 0,-5 4 1 15,0 0 4-15,6-5 3 0,-7 6 6 0,0-2 7 0,2 1 8 16,-8 0 4-16,0 3 9 0,6 1 5 0,-6-5 1 0,-6 0-1 31,6 4 0-31,0-3-3 0,-8 0-3 0,2 0-5 0,-7-1-10 0,0-3 4 0,0 0 9 0,1 1 10 0,-8-5 8 16,0 0 3-16,-6 1 1 0,-7-1 8 0,7-4 14 15,-7 1 18 1,1-4 23-16,-1 4 5 0,1 0-6 0,-1-4-1 0,1 4 0 0,-7-1-5 0,13 1-10 0,-13-4-25 0,13 7-32 16,-7-3-17-16,1 0-11 0,-1-1-9 0,1 5-7 15,6-6-11 1,-13 6-7-16,6 0-3 0,0-1-3 0,-6 0-6 0,0 5 1 0,0-1 2 0,0 3-2 0,-7 5 1 0,0-2 3 15,-5 2-4-15,-2 3 1 0,1 3 0 0,1 2-1 32,-8-2-1-32,7 5 1 0,-7-5 0 0,6 5 0 0,-4 2 0 0,-2-2-1 0,7-1-1 0,-7 4 1 0,6-4 0 15,-5 0-2-15,0 1-1 0,6 2-1 0,-1-1-1 0,-6-2 3 32,8 4-2-32,-1-4 3 0,-1 4 1 0,8-3 1 0,-1 2 1 15,1 5 1-15,-1-4 2 0,1 4-2 0,-1-1 1 16,7 1-2-16,-6 4 0 0,5-1 1 0,1 4 0 0,-6 0 0 15,5 0 0-15,-5-1 2 0,-1 5 0 0,7 0 2 0,-6 0 0 16,-1-1-4-16,1 1 0 0,5-1-1 0,-5 5 0 16,6-4 0-16,-1-1-1 0,8 1-1 0,-7 3-1 0,6-4 0 15,1 5 1-15,-1-1 1 0,1-3-2 0,-1 7-1 0,7-5 1 16,-6 6 0-16,-1-5-1 0,1 4 1 0,5-3 0 0,-5-1 2 16,6 0 1-16,0 1-1 0,6-1-1 0,1 0 2 15,-7 1-1-15,13-5 3 0,-7 1-3 0,6-1-4 0,2 1-1 16,6 4-2-16,-1-1 0 0,-6 0-1 0,13 0 1 15,-7 8-2-15,1-4 2 0,0 7 4 0,6 1 5 0,-8-1 3 16,8 8 1-16,-6-1 2 0,6 2 0 0,-6-3-1 16,6 6 1-16,0 0-2 0,0-2-3 0,6 1-2 0,0-2-2 15,2 2 0-15,4-7-4 0,1 3-1 0,7 1 0 16,0-1 1-16,6-4 1 0,-1 2 1 0,8 3 2 0,0 0 0 16,0-4 4-16,12 3 1 0,-6 0 2 0,13 1 0 0,0 0 1 15,0-1 1-15,14 1 1 0,-1-3 3 0,0 2-3 16,6-3 1-16,0-4-1 0,8 0 1 0,-1-3-2 0,7 0 0 0,0-4-2 15,6-4 2-15,0-4 1 0,13 1-1 0,-7 0 1 16,8-8-1-16,-1 0 1 0,7 1-3 0,-1-8-1 0,-5 0-1 16,5-8-3-16,1-3 0 0,-7 0-1 0,7-3 3 0,-7-8-1 15,1-3 2-15,5-2 3 0,-5-2-1 0,-8-8 0 16,7 1 1-16,-6-5 4 0,0-3-1 0,0-7 5 0,-7-3 3 16,-7-5 4-16,-6 0 4 0,1-8 5 0,-14-2 6 0,0 0 3 15,-6-5 3-15,-14-3-1 0,-6-3 0 0,-7-4-3 0,-12-4-1 16,-6-4-4-16,-8 1-3 0,-6-1-5 0,-14-3-4 15,-12 3-3-15,1 1-3 0,-7 3-1 0,-8 0-1 0,1 7-1 16,-13 4-2-16,6 7-1 0,-6 5-3 0,1 6 0 0,4 4-3 16,2 4-3-16,-1 7-3 0,14 4-5 15,-1 3-10-15,1 4-15 0,12 3-15 0,-6 8-35 16,7 0-86-16,5 1-95 0,8 2-77 0,0 5-52 16,-1 6-62-16,1 5-124 0,6 2-78 0,-7 6-47 0,0 5 33 15</inkml:trace>
  <inkml:trace contextRef="#ctx0" brushRef="#br0" timeOffset="85973.0894">12009 4876 21 0,'-12'-8'445'16,"-2"1"-107"-16,8 0-127 0,-8 3-69 0,1-3-31 0,1-1-14 15,5 5-9-15,-6-5-1 0,7 5 7 0,-1-5 8 0,0 5 5 16,1 3 1-16,-1-4-6 0,7 4-6 0,-6-3-12 16,6 3-12-16,-6 0-17 0,6-4-15 0,0 4-14 15,0 0-11-15,0 0-6 0,0 0-7 0,0 0-4 0,0 4 0 0,0-4-1 16,0 3 1-16,0 1-1 0,0 3 0 0,0 0 1 15,6 1 2-15,-6-1 1 0,6 1 1 0,-6 2 1 0,7-3-1 16,-1 5 3-16,1 3 0 0,0-4 3 0,-1 0 0 0,7 3 1 16,-6 1-1-16,5-1 3 0,1 1 0 0,1 3 2 15,-2 0 6-15,2 1 2 0,-2-1 3 0,2 1 5 0,-1 3 4 16,-1 0 1 0,2-4 1-16,-2 4 0 0,2 1 0 0,-1 2-2 15,0-3 0-15,6 3-1 0,-5 1 0 0,-2-4 0 16,8 4 0-16,-1-1 3 0,-5-3 2 0,5 4-4 0,1-4-2 15,0 3 0-15,-2-2-2 0,2-2 0 0,7 1 0 0,-9 0-4 16,9-4-1-16,-1 5 1 0,-6-2 1 0,6 2 2 16,6-1 1-16,-6-4-1 0,0 4 4 0,0 0 0 0,0 0 1 15,7-1 0-15,-7 2-2 0,7-1-1 0,-1 3 0 0,1-3 0 16,-1 0 3-16,1 4 1 0,-1-4 2 0,7 0-1 0,-6-4 0 16,0 4 0-16,6-4-1 0,-1 4-4 0,-5-2-5 15,6-2-7-15,-6-1-5 0,6 1-2 0,-6 1-3 0,5-1-5 16,-5-3-1-16,-1 3 0 0,7 0-1 0,-5 1-1 0,-2-1 0 15,1 1 0-15,-1-1 2 0,1-3 3 0,-1 3-2 16,1 0 1-16,-1-4-2 0,1 4 1 0,-1-2-3 0,1-1 1 16,-1 3-5-16,7-7 2 0,-5 3 2 0,-2 1 0 0,1-4 0 15,5 4 0-15,-5-1 3 0,6-2-1 16,1 2 3-16,-2-3-1 0,8 0-1 0,0 0 1 0,-1 0-1 16,1 0 0-16,-1-4-1 0,7 4 3 0,1-3 0 0,-2-1 1 0,2 0 0 15,-1-3-2-15,-1 3 0 0,8-3 1 0,-6-4 1 16,5 3-1-16,1-3 0 0,-8 0-2 0,8 0-1 0,-6-3 3 15,-1 3-1-15,-1-4-1 0,2 4-2 0,-7 0 0 16,5-4-3-16,-5 4 0 0,-1 0 1 0,2 0 1 0,-2 0-2 16,-7 0 1-16,9 4 1 0,-9-4 0 0,9 0 3 0,-9 0 0 15,7 0 0-15,2 0 0 0,-9 0-1 0,8-4 2 16,0 1-4-16,0-4 2 0,5-1-1 0,-5 1 0 0,6-4 2 16,0-4 2-16,0 1 1 0,1-1 2 0,-2 1 4 0,8-5-1 15,0 4 1-15,-1-3 0 0,1 0-5 0,6-1 0 0,0-2-1 16,0 2-4-16,0-3-3 0,0 0 0 0,7 0-3 15,-6-3 1-15,5 3-2 0,-6-4 0 0,0 4-1 0,7-3 0 16,-7-5 0-16,0 4 3 0,0 4 1 0,0-7 1 0,0 8 7 16,0-9-3-16,1 5 2 0,-1 2 0 0,0-2 2 15,-6-1-3-15,6-1 0 16,0 6-1-16,-6-1-3 0,6 0 2 0,-7-3-1 0,1 3 0 0,0-1-1 16,0 2 0-16,-8-5-1 0,8 4 0 0,-7-4-2 15,1 5 1-15,4-5-1 0,-4 0 1 0,-1 0 2 0,7-3 1 16,-8 4 1-16,2-1 0 0,-1 1 0 0,-1-2 2 0,2 2-3 15,-1-4 0-15,1 3-1 0,-2 5-4 0,-5-6-1 0,6 2 0 0,0 3-2 0,0 0 2 16,-6 0-1-16,6 0-1 0,-7 3 3 16,1 1 1-16,-1 0 1 0,1 0 1 0,-7 3 0 0,0-3-3 0,-7 3 2 15,8 0 1-15,-7-3 0 0,-1 3-2 0,7 1-1 0,-6-4-1 16,-1 3 1-16,1 0 2 0,-1-3 0 0,1 3-2 0,6 1 0 16,-6-6 0-16,-1 2 4 0,7 4 0 0,-6-4 0 15,6-1 0-15,-7 1 0 0,2 0 2 0,4 0 0 16,-5-1-2-16,-1 1 0 0,7-1 1 0,-6-2 0 0,7 2 2 15,-8 5 1-15,1-5 2 0,5 1-3 0,-5-1 2 0,6 5-2 16,-7-1-3-16,1-3 0 0,7 3-1 0,-8 1 1 0,1 3-4 16,-1-4 3-16,-6 1 1 0,7-1 2 0,-7 0 1 15,-1 4 1 1,1-4-3-16,-6 4 1 0,6-3 1 0,-7 3-1 0,1 0-2 0,6-4 0 0,-7 4 0 0,1 0 1 0,0-3 0 16,-1 2 0-16,7-3 0 0,-6 5 1 0,-1-1-1 15,1-3 0-15,0 2 2 0,-1 1-2 0,-6-3 1 0,0 3-1 16,1 0 0-16,-2 0 2 0,1 0 1 0,-6-1 1 0,-1 2 3 15,1 2 2-15,-7 4 2 0,6-3 1 0,-6 4 0 0,-6-4 3 16,6 7-4-16,-7-4-2 0,1 0-3 0,-1 0-1 16,-6 4-4-16,1 0-2 0,-8 4 1 0,0 0-5 0,1 0 3 15,-1 3-1-15,-6-4-2 0,7 4 4 0,-1 5-1 0,0-6-2 32,8 3-2-32,-1-2-1 0,-1 0-1 0,8 1 0 0,0-1-2 0,-2-4-5 0,2 5 2 0,0-8 2 0,6 3 0 15,0 1 1-15,0 0-1 0,0-4 1 0,0 0 3 16,6 3 2-16,0-3 1 0,2 0 1 0,-2 0 1 0,7-3 2 31,0 3 1-31,0 0 3 0,0-4-2 0,0 0 0 0,0 4-2 16,0-3-1-16,0 3 0 0,-7 0 0 0,1 0-2 15,0 0 0-15,-7 3 1 0,6 1-1 0,-6 3 2 0,0 4 0 16,-6 0 0-16,-1 4 3 0,0 3 4 0,-5 0 3 0,-1 5 1 16,-7-1 3-16,0 3 0 0,-5 1-1 0,-1 3 2 0,-1 1-4 15,-11-1-3-15,4 4-8 0,-5 0-42 0,-6-1-109 16,-7 5-110-16,7 0-117 0,-8 0-216 0,1 0-82 15,1 3-65-15,11-7-39 0</inkml:trace>
  <inkml:trace contextRef="#ctx0" brushRef="#br0" timeOffset="90449.1182">11221 3531 49 0,'-7'0'236'0,"7"0"-26"0,0 0-36 15,0 0-38-15,0 0-38 0,0 0-29 0,0 0-21 0,0 0-15 16,0 4-12-16,0-4-8 0,0 8-5 0,-6 2-3 0,0 1-1 15,0 3-1-15,-2 9 2 0,2 3 1 0,-7 3 2 16,-7 4 0-16,8 7 2 0,-8 0 0 0,0 4 1 0,1 0 0 16,-7 8-1-16,0-5-2 0,-7 8-2 0,7-3-1 0,-13 2 1 15,13-3-2-15,-13 1-1 0,13-1-1 0,-7-3-1 16,7 3 1-16,0-3 0 0,0-4-1 0,7 0-1 0,5 0-1 16,2-4-5-16,5-3-7 15,7-4-18-15,7-4-24 0,-1-4-44 0,7-3-110 0,0-3-99 16,6-4-64-16</inkml:trace>
  <inkml:trace contextRef="#ctx0" brushRef="#br0" timeOffset="91576.2989">21387 2920 169 0,'0'-8'216'0,"0"-3"-71"16,0 4-45-16,-6 0-25 0,6-2-17 0,0 3-11 15,0-2-2-15,-6 1 3 0,6 0-5 0,0 0-1 0,-7-1 0 16,7 1 0-16,0 0-2 0,-6-1-4 0,6 1-6 0,0 0-4 16,0-1 0-16,0 5-2 0,0-1-1 0,0 0-5 15,0 1-3-15,0-1-1 0,0 0-1 0,0 4-3 0,0 0-3 16,0 0-3-16,0 4-3 0,0 0-2 0,0 3 0 15,6 0-1-15,-6 8-1 0,0 0 2 0,7 3 1 0,-7 0 0 16,0 3 2-16,0 2 0 0,-7 3 1 0,7-1-1 0,-6 5 1 16,-1-5 0-16,0 1 1 0,-5 0-1 0,5-1 2 15,0 1-1-15,1-4 0 0,-7 0 0 0,7 0-1 0,-1-4-1 16,0 1 1-16,-5-1-2 0,12-4 0 0,-8 2-1 0,2-6-2 16,6-3-10-16,-6 1-16 0,6-1-29 0,0-7-55 0,6-4-155 15,-6 1-78-15,6-8-59 0</inkml:trace>
  <inkml:trace contextRef="#ctx0" brushRef="#br0" timeOffset="91876.2417">21277 2341 277 0,'0'-11'416'0,"0"4"-167"0,0-1-108 0,6 0-62 0,1 2-31 15,0-2-18-15,-1 4-12 0,1-3-9 0,5 3-3 16,-5 1-4-16,6-1-1 0,7 4-1 16,-7 0 1-16,-1 0 0 0,2 4 0 0,6 3 1 0,-14 4-2 15,7 0 2-15,0 8 1 0,-7-1 1 0,-6 4 0 0,7 3 0 0,-7-3 0 16,-7 0-1-16,7-3 1 0,0 3 0 0,-6-8-1 16,6 5 0-16,0-5-1 0,-7-3 0 0,7 1 0 0,0-2 2 15,0-3-1-15,0 1 2 0,0-5 1 0,0 1 2 0,7-1 5 16,-7-3 4-16,0 4 5 15,6-4 4-15,1-4 3 0,5 1 2 0,2-4-2 0,12-1-2 0,0-6-3 0,7-1-6 16,6-3-18-16,-1-4-33 0,9 0-47 0,4-4-78 0,-5 0-167 16,-1 1-78-16,-5 3-47 0</inkml:trace>
  <inkml:trace contextRef="#ctx0" brushRef="#br0" timeOffset="96583.0148">11579 3769 165 0,'-6'0'346'0,"0"0"-117"16,6 0-102-16,-8 4-53 0,2 3-32 0,0 1-17 0,-1 3-7 15,0 7-1-15,-5 0 4 0,-1 8 0 0,-1 0 4 16,2 6-3-16,-2 5 2 0,-5 0 2 0,-1 7-4 16,0 0-4-16,2 4-3 0,-9-4-6 0,7 3 0 0,2 1-3 15,-2-2 0-15,0 3-3 0,1-5-2 0,5 4-6 0,-5-4-15 16,13-1-19-16,-8 1-47 0,14 0-86 0,-6-7-118 15,6-1-71-15</inkml:trace>
  <inkml:trace contextRef="#ctx0" brushRef="#br0" timeOffset="97536.1651">22026 2703 227 0,'-13'-7'347'0,"-1"4"-126"0,2 3-92 0,-8 0-50 15,7 3-26-15,-7 4-17 0,2 4-10 0,-2 3-10 16,0 6-2-16,1 1-3 0,-1 1-2 0,0 8-3 0,1 2-2 16,6 2 1-16,0 2-4 15,0 4 1-15,6 1-8 0,1 3-22 16,-1-4-52-16,7 4-138 0,7 0-89 0,-7 0-69 16</inkml:trace>
  <inkml:trace contextRef="#ctx0" brushRef="#br0" timeOffset="98925.4771">25654 11155 60 0,'6'-8'157'0,"-6"2"-52"0,0-2-35 0,0 1-21 16,0-1-9-16,0 1-3 0,0 3 1 0,0-3 1 0,0 0-6 15,-6-1-2-15,6 4 2 0,0-3 0 0,0 0-1 16,0 4-3-16,-7-5-3 0,7 5-5 0,0-2 0 0,0 3-1 16,0-7 0-16,-6 6 1 0,6-1 1 0,0 0 2 15,-7 1 7-15,7 3 2 0,-7-4 3 0,7 4 0 0,-6-3-4 16,0 3 0-16,6-4-1 0,-8 4-2 0,8 0-4 16,-6 0-3-16,6 0-2 15,-6 0-3-15,-1 0-3 0,1 4-3 0,-1-1-3 16,1 1-2-16,-1-1-2 0,-5 1-2 0,-2 3-1 0,1 2 2 0,0-7 1 0,0 10 2 0,-7-5-1 0,8 4-1 15,-8 0 0 1,1 4 0-16,-1-4 1 0,0 7 1 0,-6-4 1 0,7 1-1 0,-1 3-1 0,1 5 1 0,-1-1-1 16,0 0 2-16,2 3-1 15,-2 1-4-15,0 2 1 0,1 3-1 0,-1 1-1 0,0-2-1 0,1 3 0 0,-1 0 0 16,1 0 0-16,6 3 0 0,0-3 0 0,-1 4 0 16,2 3 0-16,6-3 1 0,-8 3 4 0,8 4 0 0,-1 0 0 31,7 0 2-31,-6 0 0 0,6 4 0 0,0-1-1 0,6 5 1 15,-6-1-1-15,0 4-3 0,0 0 1 0,0 0 3 0,0 3 0 16,0 1-4-16,7-1-1 0,-7-2-2 0,6-2 1 16,0-3 0-16,8-3-1 0,-2-4-4 0,2 0 0 0,5-7 1 15,1 0 2-15,0-5 1 0,5-2 0 0,1-9 0 0,0 2-1 16,1-5-3-16,5-3-6 0,1-4-10 0,-7-8-15 16,6-3-23-16,7-3-29 0,-6-5-48 0,-1-6-86 15,1-5-101-15,-7 1-60 0</inkml:trace>
  <inkml:trace contextRef="#ctx0" brushRef="#br0" timeOffset="99954.7741">25550 11291 311 0,'-8'0'235'0,"8"0"-94"0,-6 0-63 0,0 3-35 15,-1-3-18-15,1 4-7 0,6-1-4 0,-7-3 1 0,7 4 1 16,-6-4-2-16,6 4 0 0,0-4-1 0,0 3 0 0,0 1 0 15,0-4-1-15,0 7 0 0,0-4 2 0,6 6 0 16,-6 2 0-16,7 0 4 0,-1 0 0 0,1 3 0 0,-1 4-2 16,0-3 0-16,2 7-3 0,-2-4 0 0,0 5-2 0,1-2-1 15,-1-2-1-15,1 3-1 0,-1 0-1 0,7-1 1 16,-7 1 2-16,2 1 2 0,4-5-2 0,2 4 3 0,-8 0 1 16,7 0 0-16,0 0 0 0,0 0 0 0,0 4-3 0,0-5-1 15,7 5 1-15,-7-4-3 0,-1 3-1 0,8 2-1 16,0-2 0-16,-7-4 0 0,7 6-1 0,-1-2-4 0,0-3 1 15,-6-1 0-15,7 2-1 0,0-1 0 0,-1-4-1 16,1 1 0-16,0-1 0 0,-2 0 0 0,2-3 0 0,-1-1 0 16,1-2 1-16,0-1 0 0,-1-4 1 0,1 0 1 0,0 1 0 15,5-1 1-15,-5-3-1 0,6-4 1 0,-6 3 1 16,-1 1 1-16,7-4 0 0,-6 0-1 0,6 0-2 0,-7 0 0 16,1 0 2-16,6-4-2 0,-7 4 0 0,1-3-1 15,0 3-2-15,-1-4 0 0,1 0 1 0,-1 4-1 0,-6-3 0 16,0 3-1-16,7-4 2 0,-8 4-1 0,2-4 2 0,-1 1 1 15,0 3-1-15,0-4 3 0,-1 0-2 0,2 1 2 16,-1-1-6-16,0 4 2 0,0-3 0 0,7-1 2 0,-8 0 1 16,2 4 1-16,-1-8 0 0,6 5-1 0,-6 0 5 0,7-2 0 15,-7 2-2-15,6-1-1 0,-6 1 1 0,1-1-1 16,-2 0-1-16,8 4 1 0,-7 0-2 0,0 0 0 0,0 0-3 16,-7 0 2-16,8 4 2 0,-2 0-1 0,1-1-2 0,-6 4-1 15,6 1 1-15,-7-5 0 0,8 5-1 0,-8 3 0 0,7-4-2 16,-6 1 0-16,6 3-1 0,-7-4 2 0,8 0 0 15,-2 1 1-15,-6-1 1 0,8 0-1 0,-1 1-1 0,-7-1 1 16,8-3 1-16,-2 3-2 0,2 0 0 0,-2-3 0 0,1 3 0 16,1 0-1-16,-2 2 2 0,8-3-1 0,-7 6 0 15,-6-2 1-15,6 1 0 0,-1 0 0 0,2 0-1 0,-8 0 1 16,0 4 1-16,1-4 2 0,6 3-2 0,-6 1 2 0,-1-4-2 16,1 4 2-16,0 0-1 0,-1-1 2 0,0 1-3 15,0-1 3-15,2 2 2 0,-8 2 1 0,6-1 6 0,-6 1-1 16,-6 9 2-16,-2-2-1 0,2 1 3 0,-6 7-3 15,-2 0-2-15,1 0-1 0,-7 4-3 0,2-1-2 0,-2 2-2 16,-7-3 1-16,9 2-2 0,-9 0 1 0,1 0 3 0,0-5 2 16,0 1 3-1,-1 1 2-15,1-2 2 0,1-2 2 0,-7 3-1 0,5-4 2 0,-5 0-2 0,-1 1 0 0,1-1-2 16,-2 0 0-16,-4 0-1 0,5-7-1 0,-6 3 3 0,7-2 1 16,-14-1-1-16,7-4 0 0,-6 1 0 0,-1-1 2 15,-7 0 1-15,8-7 0 0,-7 4 0 0,0-3 2 0,-6-6 2 16,5 2 6-16,-6-5 3 0,1 1 1 0,-1-4-3 15,-6 0 2-15,6 0-1 0,-6-4 0 0,0 1-1 0,0-1 0 16,7 0 3-16,-1 1 2 0,0 0 5 0,7-2 3 0,7 1 0 16,6 1-2-16,6-5-4 0,1 5-5 0,12-1-12 15,0 0-13-15,1 1-23 0,13-1-26 0,-2 0-23 0,2 1-26 16,12-5-23-16,2 1-26 0,4-4-18 0,8 4-13 0,-7-4-11 16,13-4-14-16,-7 4-27 0,7-3-56 0,7 2-101 15,-7-3-39-15</inkml:trace>
  <inkml:trace contextRef="#ctx0" brushRef="#br0" timeOffset="313209.1652">21446 14587 224 0,'0'-14'372'0,"7"-1"-107"0,-7 1-90 0,6-5-48 0,-6 1-22 16,7 0-1-16,-7-1 17 0,0 1 25 0,0 0 46 0,0-1 49 16,0 5 37-16,0-1 19 0,0 0 11 0,0 5-6 15,0 2-19-15,0-3-29 0,0 8-51 0,-7 0-56 0,1 3-48 16,-1 6-33-16,1 5-20 0,-7 11-9 0,-7 7-5 0,0 8-3 15,1 8 1-15,-7 5 2 0,6 12 3 0,-5 1 1 0,-1 10-1 16,-1-3 0-16,1 7-2 16,0 0-3-16,0-1-1 0,7 2-3 0,-1-4 0 0,0-6-1 0,8 2 0 0,-1-8-4 15,6-3-3-15,7-8 0 0,-7 0-1 16,7-7-2-16,0-3-2 0,0-8-3 0,7-4-2 0,-7-3-2 0,7-8 0 16,-1-4 0-16,7-6 5 0,-7-5 3 0,8-3 2 15,-2-11 2-15,2-7-1 0,5-7 3 0,1-8 0 0,0-7 0 16,-1-8-1-16,7-3-2 0,-6-4-1 0,-1-8-2 0,1 1 0 0,-1-8-1 15,-6 1-1-15,0-8-4 0,0-4-3 0,-6-3-2 16,-1-1-1-16,0 2 0 0,1-2-1 0,0 5 0 16,-1 6 2-16,-6 8 0 0,0 11 2 0,6 8-1 0,-6 3 1 15,0 11 1-15,0 7 0 0,0 4-1 0,0 4-1 0,0 7-1 16,0 0-2-16,8 7-2 0,-2 4-1 0,0 4 1 0,7 7 1 16,0 4 0-16,0 6 4 0,7 5 3 0,-1 4 2 15,7 2 4 1,0 9 3-16,0-1 1 0,7 8 1 0,-1-1 1 0,1 4-1 0,-1 5-1 0,8 3-1 0,-1-1-3 0,-6 0-3 15,5 1-2-15,1 0-1 0,-6-1-3 0,-1 1-1 16,2-1 0-16,-9-3-2 0,1 4 3 0,-6-8-1 0,6 0 1 16,-7-3-1-16,-5-3 0 15,-2-2 0-15,2-6-2 0,-8-1-1 0,1-2 0 0,-1-9 0 16,-6 1-3-16,0-4-7 0,0-4-9 16,-6 0-16-16,6-7-20 0,-7 0-28 0,1-3-27 15,-1-8-36-15,-6 0-88 0,7-4-103 0,-8-7-87 0,8-4-100 16,-7-3-172-16,0-4-59 0,0-3-40 0,-1-1 2 0</inkml:trace>
  <inkml:trace contextRef="#ctx0" brushRef="#br0" timeOffset="313383.6031">21401 15361 168 0,'-20'3'656'0,"7"1"26"15,7 0-51-15,-1-4-165 0,0 0-101 0,7-4-76 0,7 0-67 16,0 1-41-16,12-4-30 0,1-4-20 15,0-5-19-15,5 2-19 0,7 0-26 0,8-5-23 0,-1-3-13 16,6 0-11-16,1-3-8 0,-1 2-5 0,8-6-2 0,-1 3-9 0,0 1-42 16,0-1-112-16,0 1-122 0,1-1-198 0,-8 0-131 0,1 4-98 15,-7 4-62-15,-7 0-27 0</inkml:trace>
  <inkml:trace contextRef="#ctx0" brushRef="#br0" timeOffset="314573.3587">22774 15965 82 0,'0'0'294'0,"0"0"-72"0,0 4-64 0,0-4-45 0,0 0-29 15,0 0-15-15,0 0-6 0,0 0-4 0,0 0-4 16,0 0-4-16,0 0-8 0,0 0-7 0,0 0-7 0,0 0-5 16,0 3-5-16,0-3-4 0,0 0-2 0,0 0 2 15,0 0 2-15,0 0 3 0,8 0 6 0,-8 0 7 0,0-3 10 16,0 3 14-16,0 0 18 0,6-4 19 0,-6 0 22 0,6-3 25 16,-6 0 28-16,7-1 25 0,-7-2 24 0,7-5 12 15,-1 0 1-15,0-3-8 0,1-4-17 0,-1 4-22 0,1-8-29 16,6 4-27-16,-7-5-32 0,1 2-24 0,0-4-21 0,-1 0-13 15,-6 0-9-15,6 0-5 0,-6-5-1 0,0 1-7 0,0 1-1 16,0-1-2-16,-6-4 0 0,0 4-1 0,-1-1 0 16,0 2 1-16,-5-1 0 0,-2 8 0 0,1-1 2 15,1 4 4-15,-2 3 2 0,2 5 5 0,-2 0 0 0,1 5-1 16,7 0-1-16,-8 4-2 0,2 1-3 0,6 4-7 0,-8 4-2 16,8 1-4-16,-7 4-2 0,6 3-2 0,-6 2-2 0,7 4-2 15,0 5 2-15,6 2 0 0,0 1 0 0,0 4-1 16,0-1 0-16,0 0 0 0,6 4 1 0,0-1 1 0,0 6 1 15,1-2 2-15,6 1-2 0,-6 2 3 0,5-1-3 0,2-2 3 16,-8 1-2-16,7-1 1 0,0 1 0 0,6-4-1 16,-5 1 3-16,6-6-3 0,-1 2 1 0,1-1 0 0,-1-7-1 15,0 4-2-15,8-8-1 0,-7 0 1 0,5-4-1 0,1 2 1 16,0-5-1-16,0-8-6 0,-6 4-9 0,5-7-12 0,2-3-20 16,5-1-44-16,-6-6-90 0,1-6-98 0,-1 2-90 15,0-11-103-15,-7 2-178 0,7-6-74 0,-6 0-43 0,-1 3 13 16</inkml:trace>
  <inkml:trace contextRef="#ctx0" brushRef="#br0" timeOffset="314779.6876">23387 15544 259 0,'-13'3'662'15,"7"-3"14"-15,6 4-70 0,-7-4-181 0,7 4-119 16,0-4-91-16,0 0-69 0,0 0-33 0,7 0-14 0,-1 0-8 15,7-4-6-15,0 4-6 0,6-4-13 0,7-3-19 0,-6 4-16 16,6-5-14-16,1 1-20 0,-2 0-48 0,1-1-74 0,7-3-77 16,-7-1-78-16,0 2-111 0,0-5-173 0,-6 1-95 15,-1 3-40-15,1 0 5 0</inkml:trace>
  <inkml:trace contextRef="#ctx0" brushRef="#br0" timeOffset="314922.3726">23478 15760 327 0,'-6'12'563'16,"-7"-2"3"-16,13-3-185 0,-6 1-132 0,6-5-88 0,0 1-67 16,6-4-31-16,7 0-22 0,6-4-21 0,0 1-34 0,8-8-42 15,5 0-49-15,8-8-54 0,-1-3-82 0,-1-3-141 16,1-1-93-16,1-3-50 0</inkml:trace>
  <inkml:trace contextRef="#ctx0" brushRef="#br0" timeOffset="315176.443">24071 15431 238 0,'-13'18'628'0,"-6"-1"47"16,5 1-92-16,2 5-117 0,-8 3-82 0,13-4-69 0,-6 4-55 16,6-5-37-16,7 2-38 0,0-1-45 0,0 3-45 15,7-3-37-15,0 0-24 0,6-4-13 0,7 4-8 0,-8-3-8 16,8-5-3-16,-1-3-2 0,7 0-1 0,0-7-7 16,1-4 3-16,-1-4 1 0,0 0 6 0,-1-6 6 0,1-5 8 15,1-4 12-15,-1 1 19 0,-6-4 26 0,-1-3 24 0,1-1 29 16,-14 4 18-16,7-3 13 0,-13-1 4 0,-7 4-6 0,1 0-9 15,-7-4-17-15,-7 8-22 0,0 0-29 0,-12-1-25 16,7 4-17-16,-15 5-15 0,7-2-14 0,-5 6-23 0,-1 6-30 16,6-5-40-16,1 10-37 0,6-5-38 0,-1 3-59 0,7 0-113 15,8-3-104-15,6 0-100 0,-2 0-173 0,8-3-65 16,8 0-36-16,-2 3-11 0,0-8 30 0</inkml:trace>
  <inkml:trace contextRef="#ctx0" brushRef="#br0" timeOffset="315382.0317">24605 15005 144 0,'0'-11'802'0,"-6"4"17"0,-1 0 13 0,0-1-51 16,7 1-249-16,0 0-212 0,7-1-114 0,-7 1-60 0,13-4-30 15,-7 0-16-15,8-3-11 0,5 2-10 0,1-2-14 16,6-1-17-16,0 0-17 0,-1 1-13 0,2-1-11 0,5 1-13 15,-6-1-18-15,7 0-26 0,-7 1-28 0,0 2-49 0,0 1-99 16,-7 1-99-16,1-2-89 0,0 6-92 0,-14-2-129 16,1 1-84-16,-7 3-46 0,-7 4 7 0</inkml:trace>
  <inkml:trace contextRef="#ctx0" brushRef="#br0" timeOffset="315525.9738">24664 15038 301 0,'-14'19'595'0,"1"-5"42"0,1 1-112 0,-2 0-89 16,8-1-59-16,0-3-49 0,-1 0-34 0,0-4-27 0,1 1-27 15,6-1-43-15,0 0-65 0,6-3-44 0,1 0-34 0,0-1-19 16,5 1-12-16,8-4-5 0,13-4-8 0,-1-3-17 16,7-4-19-16,7-4-63 0,-1-3-100 0,14-4-98 0,0-3-106 15,-1 0-160-15,7-9-110 0,7 1-76 0,-7 4-30 0,7-4 25 16</inkml:trace>
  <inkml:trace contextRef="#ctx0" brushRef="#br0" timeOffset="316144.6249">27542 13987 112 0,'-6'-4'343'16,"-1"-3"-82"-16,1 3-72 0,-8-3-50 0,8 3-26 15,0 1-12-15,-8-2-9 0,8 2-3 0,-7 0 3 0,0-1 7 16,-6 4 8-16,-1 0 11 0,7 0 19 0,-13 0 31 0,6 4 41 15,-6 2 33-15,0 2 15 0,-7 0 3 0,1 6-6 0,-7 1-10 16,-6 3-20-16,5 4-35 0,-5 4-41 0,-1 7-47 16,1 3-18-16,6 8-4 0,-7 4 0 0,7 3 2 0,6 4 3 15,1 4 2-15,-1 3 3 0,7 7 16 0,6 5-2 0,1-1-4 16,6 4-5-16,7 0-7 0,-1-4-5 0,14 4-3 16,-1-7-6-16,14 0-8 0,-1-1-5 0,7-3-8 0,6-4-6 15,8 1-8-15,5-9-4 0,1 2-8 0,12-9-5 16,1 1-5-16,-1-12-7 0,8 1-9 0,0-8-20 0,-1-7-30 15,6-7-37-15,0-8-39 0,8-7-39 0,-2-11-46 0,2-3-97 16,-1-12-102-16,0-7-85 0,1-4-98 0,-2-7-120 16,-5-7-63-16,0 3-25 0,-7-6 13 0</inkml:trace>
  <inkml:trace contextRef="#ctx0" brushRef="#br0" timeOffset="316397.4693">28343 14052 740 0,'-6'-18'797'0,"12"7"12"0,1 1 8 15,6-2-244-15,7 6-248 0,5-2-129 0,1 0-60 0,14 5-28 16,5-4-9-16,1 7 0 0,12 0 0 0,14 0-2 16,0 3-9-16,-1 4-11 0,14 4-13 0,-7 4-8 0,0 3-4 15,1 5-2-15,-8 2-1 0,0 8 2 0,-12 8 4 0,0-2 0 16,-13 9 1-16,-7 7 1 0,-7 0-4 0,-12 7-5 15,-14 4-6-15,-12 8-8 0,-20 2-7 0,-7 5-5 0,-25 7-15 16,-14 7-31-16,-6 1-50 0,-20 3-52 0,-7 3-104 0,1 1-176 16,-7-4-277-16,-5-4-151 0,-8-7-87 0,7 0-30 0,-1-4 14 15</inkml:trace>
  <inkml:trace contextRef="#ctx0" brushRef="#br0" timeOffset="329682.846">7242 15082 225 0,'-7'-18'421'0,"1"-1"-131"0,6 5-102 0,-6-5-46 16,-2 1-22-16,2 4 4 0,0-5 18 0,-1 5 29 0,-6-1 47 16,7 1 44-16,-1 3 21 0,-6-5 3 0,6 9-1 15,-5-4-11-15,-2 4-25 0,8 0-34 0,0-1-57 0,-8 5-56 16,8-1-36-16,6 4-20 0,-7 0-13 0,1 0-11 0,6 7-6 15,0 8-5-15,0 3-4 0,6 8-1 0,1 3 0 16,-7 4 1-16,6 7 0 0,8 2 0 0,-8 5 0 0,0 1-2 16,8-2-2-16,-8 10 1 0,7-1 0 0,-6 3 1 0,-1 1-1 15,7 2-6-15,-7 2-9 0,1 3-22 0,-7 0-59 0,7 0-85 16,-7 0-80-16,6-4-77 0,-6-3-95 0,0 0-186 16,6-8-90-16,-6-7-43 0,0-7 28 0</inkml:trace>
  <inkml:trace contextRef="#ctx0" brushRef="#br0" timeOffset="330871.6449">6923 15555 196 0,'0'-4'441'0,"0"0"-160"0,6 1-128 0,0-1-69 16,1 1-40-16,6-5-20 0,6-3-10 0,1 0-5 0,6 0-2 15,1-3-3-15,5-5-1 0,1 5 0 0,-1-4 1 16,1 3-1-16,5-4 1 0,2 5-2 0,-1-5 1 0,6 5 1 15,-5-4 0-15,-1 2-2 0,0 2 1 0,7-1 0 0,-14 1-1 16,7-1 1-16,0 0-3 0,0 1 1 0,0 3 0 16,-6-3-1-16,-1-2 1 0,1 2-1 0,-1-1 0 0,-5 0 0 15,-1 1 0-15,0-1-1 0,-7 1 1 0,1-1 0 0,-8 0 0 16,8-2 0-16,-13-3 0 0,5 2 0 0,-4 0 0 16,4 0 0-16,-12-4-1 0,6 0 1 0,-6 4 1 0,0-5-1 15,-6 1 0-15,6 0 0 0,-6 4 1 0,-8 0 2 16,8 0 0-16,-7-1 3 0,7 1 7 0,-8-1 9 0,2 1 8 15,-2 3 10-15,2 1 12 0,5 3 15 0,-6-4 17 0,0 8 15 16,7 0 6-16,6-1 0 0,-7 5-3 0,0-1-8 16,7 1-13-16,0 3-15 0,0 0-16 0,0 7-18 0,0 0-15 15,0 4-7-15,0 7-4 0,0 4 1 0,7 4 2 0,-7 3 2 16,0 8 3-16,7-1 6 0,-7 5 2 0,6-1 4 0,0 8 3 16,1-1-2-16,0 5 4 0,-1 3 1 0,1 3-1 15,-1 4 0-15,0 5-5 0,2-2-3 0,4 5-5 0,-6 0 0 16,8-1-9-16,-1 1-18 0,-1-4-25 0,8 0-31 0,0-4-30 15,6-4-26-15,-7-6-27 0,14-8-26 0,-7-4-26 16,6-7-16-16,1-8-20 0,7-2-45 0,-8-9-86 0,-7-6-51 16</inkml:trace>
  <inkml:trace contextRef="#ctx0" brushRef="#br0" timeOffset="331155.817">8499 15694 126 0,'0'-11'428'0,"-7"0"-118"0,1 4-105 16,6-4-57-16,-7 7-28 0,7-3-15 0,-6 3-9 15,6 4-10-15,0-3-9 0,-7 6-4 0,7 1 2 0,0 3 1 16,7 8 5-16,-7-1 18 0,0 8 24 0,6 0 29 16,-6 7 25-16,7 1 20 0,-7 3 2 0,6 0-3 0,-6 7-7 15,7 1-19-15,-1-1-24 0,0 4-25 0,2-5-26 16,-2 6-29-16,0-5-19 0,1 0-12 0,6-3-10 0,-7 4-7 15,1-5-7-15,5 1-15 0,-4 0 2 0,-2-5 0 0,7 1-1 16,0-4-8-16,-7 2-21 0,7-6-38 0,1-3-54 0,-8-4-48 16,7 0-58-16,-6-7-48 0,5-4-48 0,2-3-62 15,-8 0-91-15,7-8-87 0,-7-3-19 0,2-4 15 0</inkml:trace>
  <inkml:trace contextRef="#ctx0" brushRef="#br0" timeOffset="331599.4623">8649 16207 87 0,'0'-7'454'16,"-7"-1"-100"-16,7 4-141 0,-7 0-89 0,7-3-52 16,0 4-30-16,7-4-16 0,-7 3-8 0,7-4-5 0,-1 5-2 15,7-4-1-15,-6-1-2 0,5 1-1 0,8 0 0 0,-7-4 0 16,7 3 0-16,-1-7-2 0,7 5 0 0,-6-5 0 15,0 1 0-15,-1-5 0 0,7 5 1 0,-6-1-3 0,-8-4-1 16,8 1 0-16,-7 4 0 0,1-1-1 0,-2 1 3 0,-6-2 6 16,8 5 10-16,-14-3 17 0,6 3 15 0,-6 0 11 15,0 3 12-15,0 1 8 0,-6-4 5 0,-1 4 11 0,0 0 13 16,1 3 10-16,0-4 6 0,0 1 9 0,-2 4 13 16,2-5 15-16,-7 5 11 0,6-1-5 0,1 0-11 0,-1 1-14 15,1 0-13-15,0 3-16 0,-1-6-19 0,7 6-19 0,0 0-20 16,-7-3-12-16,7 3-13 0,0 3-11 0,0-3-9 15,0 6-5-15,0 4-4 0,0 1-1 0,7 3-2 0,-7 9 1 16,7-2 1-16,-1 5-1 0,0 3 0 0,1 4 0 0,6 4 2 31,-6 0-4-31,5 2 2 0,-4 2 0 0,4 3-2 16,1-4 0-16,0 8 0 0,-6-4-2 0,13 4-1 0,-14 0-3 16,6-1 2-16,2 0 1 0,-1 1 0 0,0-4-2 0,-6 0-7 15,5-7-13-15,2 0-23 0,-8-5-31 0,7-6-41 0,-7-1-48 16,8-7-43-16,-8-2-43 0,7-5-40 0,-6-4-43 0,5-7-63 15,2-4-126-15,-1 1-41 0,-7-12-13 0</inkml:trace>
  <inkml:trace contextRef="#ctx0" brushRef="#br0" timeOffset="332078.2978">9294 16119 217 0,'-7'0'377'0,"0"0"-120"0,7-4-100 15,0 4-60-15,-6 0-33 0,6-3-16 0,0 3-6 0,0 0-3 16,0 0 0-16,0 0-2 0,0 0-4 0,0-4-5 0,0 4-7 16,0 0-4-16,0 0-4 0,6 0-3 0,-6 0-1 0,0 0-1 15,7 0 2-15,-7 4 2 0,7-1 5 0,-1 1 3 16,-6 3 5-16,12 4 8 0,-4 1 4 0,-8 2 8 0,6 7 3 15,0 2 1-15,1 3-1 0,-1-1-2 0,1 8-6 0,0-4-5 16,-1 5-7-16,0-2-7 0,8 1-6 0,-8 0-6 16,0 1-5-16,1-5-2 0,6 0 0 0,-6 0-1 0,-1-3 0 15,0-3-1-15,8-2 0 0,-14-3 1 0,6-4-1 0,0-2-4 16,1-1-8-16,-7-4-14 0,7-3-20 0,-1-1-29 0,-6-6-38 16,7-1-57-16,-7-3-77 0,0-8-128 0,0 1-71 0,6-5-29 15</inkml:trace>
  <inkml:trace contextRef="#ctx0" brushRef="#br0" timeOffset="332250.4817">9261 16170 488 0,'-7'-7'485'0,"-6"-1"-165"15,7 2-123-15,6 2-77 0,-6 0-48 0,6 0-27 16,0 1-18-16,0-1-6 0,6 0-4 0,0 1-1 0,0-1-3 16,8 4 1-16,-1-7-1 0,7 3 1 0,-2 0-1 0,2-3 0 15,0 3-4-15,5-3 0 0,-5 0 1 0,7 0-3 16,-1-1-4-16,0 0-1 0,6-3-3 0,-5 4-10 0,-2 0-14 15,1 0-25-15,0 0-34 0,-6-1-47 0,6 1-74 16,-7-1-127-16,-5 1-83 0,-1 7-44 0</inkml:trace>
  <inkml:trace contextRef="#ctx0" brushRef="#br0" timeOffset="332377.8014">9495 16233 165 0,'-19'14'538'0,"-1"4"-11"0,0-3-175 0,8 0-129 15,-1-1-84-15,-1 1-59 0,2-5-32 0,4-1-18 0,2 2-7 16,6-4-4-1,0-3-1-15,6 3-3 0,2-4-2 0,-2 1-4 0,7-4-11 0,7 0-25 0,-1-4-29 0,7-6-36 16,0-1-44-16,0-3-63 0,7-2-82 0,-7-2-136 0,6-4-62 16,1 3-18-16</inkml:trace>
  <inkml:trace contextRef="#ctx0" brushRef="#br0" timeOffset="332599.3226">9945 16061 520 0,'-20'11'544'0,"1"-1"-141"0,-1 5-132 15,0 0-79-15,7-4-56 0,7 3-33 0,0-2-24 16,-1-2-13-16,14 1-13 0,-7 0-13 0,12 0-11 0,1-1-10 16,7-1-7-16,0-2-5 0,5 0-3 0,1-3-1 0,0 3-2 31,1-3 0-31,-1 0 0 0,0 3 0 0,0-3-1 0,-7 3 0 16,-5 0-1-16,-2 4 1 0,-5 0 1 0,-7 4-1 15,0 3 0-15,-13 4 0 0,-1 0 0 0,-4 4-13 0,-9-1-23 16,1 5-30-16,0-5-36 0,-7 1-43 0,1-4-65 0,-7 4-111 15,7-8-119-15,-7-4-61 0,-1 1-18 0</inkml:trace>
  <inkml:trace contextRef="#ctx0" brushRef="#br0" timeOffset="334690.535">6441 14972 289 0,'6'-18'440'0,"1"7"-177"16,-1-4-121-16,1 5-65 0,-1-1-34 0,8-5-18 0,-8 6-10 16,7-5-4-16,0 4 0 0,6 0 1 0,-5 0 3 0,-2 0 2 15,2 4 2-15,-8 0 2 0,7-1 0 0,-7 5 0 16,1-1-1-16,-7 4-1 0,7-4 2 0,-7 8 8 0,0 3 11 15,0 4 16-15,0 4 12 0,-7 10 9 0,-6 5 6 16,0 2 7-16,-7 9 2 0,1 3 6 0,-14 3 10 0,0 5 8 16,1 3 13-16,-13 7 15 0,6 0 15 0,-7 5 13 0,1-5 9 15,-1 3 0-15,0-2-13 0,0-1-19 0,1-3-20 16,5-4-22-16,2-4-21 0,5 0-19 0,1-3-16 0,5-3-14 16,9-2-12-16,-2-7-8 0,0 5-5 0,7-9-3 0,0 1-2 15,6 1-1-15,7-5-1 0,0 0 1 0,7-3 0 16,6 3 0-16,0-7-1 0,13 4 1 0,0-1-1 0,13 0-1 15,1-2-1-15,5 3-1 0,1-1 1 0,12 1-1 0,-6-1-1 16,13 6-2-16,0-3 0 0,0 2 1 0,7-1 1 0,0 0 0 16,6-3-1-16,-6 3-2 0,5-3-4 0,2-1-4 0,6 1-21 15,-8-4-30-15,2 0-38 0,-1-4-38 0,0 1-40 0,0-1-40 16,-6-7-37-16,6 0-35 0,-6-7-20 0,-7 0-19 16,0-8-33-16,0 0-80 0,0-7-61 0,-6 0-26 0</inkml:trace>
  <inkml:trace contextRef="#ctx0" brushRef="#br0" timeOffset="335151.2011">8063 14719 49 0,'-7'-3'500'0,"0"3"5"0,1-3-167 16,6 3-148-16,0 3-80 0,0-3-49 0,0 3-26 15,6 1-12-15,1 0-4 0,0 0 2 0,5 3 7 0,2-4 12 16,11 4 13-16,1 1 17 0,0 0 19 0,13-1 17 0,7-3 19 15,-1 3 19-15,8 0 21 0,12-3 14 0,0 3 9 16,7 1-3-16,-1-5-9 0,8 4-13 0,-1 1-20 0,0 3-22 16,6-4-27-16,-5 4-28 0,6 0-21 0,-1 4-15 0,1-1-11 15,0 1-6-15,-8 0-5 0,2 3-2 0,-2 0-2 16,2 4 1-16,-14-3 2 0,0 6 3 0,-6 2 3 0,-7 1 3 16,-13 2 4-16,0 7 3 0,-19 0 3 0,0 2 5 0,-20 5 0 15,0 3 5-15,-14 5 0 0,-5-1-1 0,-13 4 0 0,-2 0 2 16,-5 0-2-16,0 4-2 0,-13-4-1 0,7 3-9 15,-14-3 0-15,7 4-1 0,-7-4-4 0,0-4-5 0,8 0-3 16,-1-3-2-16,13-4-6 0,-7 0-7 0,19-7-18 0,-5-4-27 16,13-8-68-16,5 1-88 0,14-11-93 0,0-1-94 15,7-14-145-15,13 0-128 0,6-14-77 0,0-1-31 0,13-11 36 16</inkml:trace>
  <inkml:trace contextRef="#ctx0" brushRef="#br0" timeOffset="335388.165">10348 15023 406 0,'-26'0'753'0,"7"0"13"0,6 0 4 0,0 0-248 0,-1 0-182 15,8 0-141-15,6 0-94 0,0-3-53 0,6 3-25 16,8 0-14-16,5-4-6 0,1 0-5 0,6-3-1 0,0 0-2 15,13 0-2-15,0-4-2 0,7 0-7 0,-1 0-19 0,7-4-32 16,1 4-47-16,-8-3-61 0,7-2-62 0,-6 2-65 16,6-1-92-16,-13 1-165 0,0 3-66 0,-7-4-32 0,-6 8 15 15</inkml:trace>
  <inkml:trace contextRef="#ctx0" brushRef="#br0" timeOffset="335546.2544">10583 15200 241 0,'-26'14'550'0,"0"1"2"0,6-5-188 15,7 5-133-15,0-4-81 0,0-3-54 0,7-1-23 0,-1-3-6 16,7-1-3-16,0-3 1 0,0 0-1 0,13 0-3 0,-7-3-10 16,14-1-26-16,6-3-52 0,1-4-61 0,5-4-69 15,7-7-111-15,6-3-157 0,8-1-102 0,-1-4-45 0,7-2-17 16</inkml:trace>
  <inkml:trace contextRef="#ctx0" brushRef="#br0" timeOffset="336053.8203">12498 14276 195 0,'-20'-3'665'0,"1"-5"10"0,5 5-33 16,2 3-222-16,-2 0-147 0,2 3-106 0,5 5-80 15,-6-1-39-15,0 4-19 16,7 0-7-16,-8 3 1 0,2 9 11 0,-2-1 18 16,1 3 17-16,-7 4 11 0,2 8 13 0,-2 0 9 15,0-1 5-15,-5 5 0 0,-2 2-9 0,-5 5-12 0,6 0-14 0,-7-1-10 0,1 5-13 0,-1-1-11 0,1 1-7 16,-2-5-4-16,9 1-5 0,-8-2-6 0,7-1-3 0,6-5-1 16,0 1-4-16,1-4-1 0,6-5-2 0,0-2 1 15,7-1 1-15,6-4 1 0,0 2-4 0,6-6 2 0,1-2 1 16,6-1 2-16,6 1 0 0,1-5-1 0,6-3-2 0,7-1-3 15,-1-2 4-15,7 0-2 0,7-1-2 0,-1-7 0 16,1 0-2-16,6-5 0 0,6 3 0 0,1-10 1 0,0 1-2 16,0 1 0-16,6-5-1 0,0-3-1 0,0-1 1 0,0 1-2 15,-7-4 0-15,1-1 1 0,-7 2 1 0,0-1-2 16,-6 0 2-16,-14 0 0 0,1-4 2 0,-7 5 0 0,-6-5 2 31,-7 4 4-31,-1-4 1 0,-12-3 7 0,0 0 4 0,-6-1 3 16,-7-3 1-16,-7 0 5 0,-6-3-1 0,0-2-3 0,-13-1 0 15,0-5-5-15,1 0-2 0,-8 0 0 0,-7 0 2 16,2 0 1-16,5 0 2 0,-6 4 1 0,6 3 0 0,1 1 0 16,5 2-1-16,8 9-8 0,-1-1-4 0,7 4-6 0,7 4-28 15,-1 3-32-15,14 0-60 0,0 1-106 0,12 3-102 16,0-4-90-16,8 4-114 0,5 0-168 0,7 0-67 0,6 0-28 16,1 4 28-16</inkml:trace>
  <inkml:trace contextRef="#ctx0" brushRef="#br0" timeOffset="336338.3909">13350 14247 67 0,'-19'4'490'0,"-1"-4"-18"0,2 7-175 0,-2 0-115 0,7 1-65 16,-7 2-38-16,0 1-15 0,8 4-5 0,-2 0 3 15,-5 3 6-15,13 1 5 0,-8 3 3 0,8-1-1 0,0 6 10 16,-1 1 13-16,0 2 18 0,7-1 23 0,0 4 23 0,0 3 18 15,7 1 8-15,-7-4 4 0,7 8-6 0,-1-5-16 16,7 1-21-16,0-4-29 0,0 3-30 0,0 1-25 0,6-4-17 16,1 0-10-16,6-4-10 0,1 1-6 0,-2-5-6 15,1 2-6-15,6-6-3 0,8-3-2 0,-7 1 0 0,-1-5 2 16,7-7-2-16,0 1-2 0,1 0 0 0,-1-8-2 0,-1-5-3 16,1 2-4-16,1-8-10 0,-8 0-26 0,1-7-37 15,-1-1-49-15,-5-3-53 0,-2-4-55 0,1 4-51 0,-6-7-47 16,-7 0-56-16,6 0-65 0,-6-8-112 0,-6 4-33 0,-7-4 3 15</inkml:trace>
  <inkml:trace contextRef="#ctx0" brushRef="#br0" timeOffset="336544.534">13344 14265 483 0,'-19'0'488'0,"12"0"-171"0,-6 0-128 0,7 0-68 16,6 0-36-16,-6 0-12 0,6 0-2 0,-8-3 1 0,16 3 4 15,-8 0-1-15,6-4-6 0,0 0-8 0,14 1-9 16,-7-1-14-16,13-3-12 0,0-4-8 0,0 0-8 0,7 0-3 16,6-1-4-16,-7 1-5 0,7-3-4 0,1-1-9 15,-1 1-28-15,-1-1-35 0,-5 4-47 0,-1-4-75 0,-5 4-135 16,-1 1-95-16,-6 2-67 0,-8 1-27 0</inkml:trace>
  <inkml:trace contextRef="#ctx0" brushRef="#br0" timeOffset="336702.7044">13409 14426 58 0,'-39'26'493'0,"7"-1"-7"0,-1 1-169 0,7 0-117 16,0-4-69-16,1 0-39 0,11-4-19 0,-6-3-7 16,14-1-2-16,-7-2 4 0,7-5 2 0,6-3 1 0,0-1 0 15,6 1-8-15,0 0-8 0,7-8-9 0,7 0-8 16,0-6-9-16,6-2-11 0,13 2-10 0,0-9-12 0,-1-3-13 16,9 0-29-16,-2-4-30 0,7-3-34 0,1 1-42 0,5-9-68 15,-6 3-122-15,0-2-95 0,0-1-59 0,-6 0-16 16</inkml:trace>
  <inkml:trace contextRef="#ctx0" brushRef="#br0" timeOffset="336940.5887">13729 13511 274 0,'-20'-8'488'0,"1"1"-90"0,-1 3-163 0,0 4-97 0,1 4-52 16,6 0-26-16,-6 3-10 0,-1 4 2 0,6 4 1 0,2 3 3 15,-1 4 5-15,6 0 4 0,-6 4 2 0,13-4-1 16,-6 3-1-16,12 1-4 0,-6-1 0 0,6 1 2 0,8 0 1 16,-8-1-1-16,13-3-4 0,-5 0-7 0,6 1-7 0,5-6-5 15,-5 5-7-15,6-6-9 0,7-2-9 0,-1 1-10 16,1-4-22-16,-1-4-45 0,7 0-50 0,1-7-62 0,-2 0-99 16,1-7-173-1,0 0-81-15,-5-4-54 0,-2-4-11 0</inkml:trace>
  <inkml:trace contextRef="#ctx0" brushRef="#br0" timeOffset="337082.5078">14035 13613 112 0,'-20'5'496'15,"0"1"-22"-15,1 5-168 0,-1 0-108 0,8 4-64 0,-2-1-38 16,1 5-17-16,0-5-11 0,7 5-7 0,-1-1-8 16,7 1-10-16,0-1-11 0,7 0-12 0,-1-3-13 0,7 3-30 15,7-3-41-15,-1-5-61 0,1 1-114 0,6-7-135 0,1-4-87 16,-2 0-45-16</inkml:trace>
  <inkml:trace contextRef="#ctx0" brushRef="#br0" timeOffset="337256.6454">14224 13547 439 0,'0'0'401'0,"6"0"-164"0,0 0-103 0,1 4-53 0,6-1-33 16,-7 1-16-16,8 3-5 0,-1 1-3 0,-1-1 0 15,8 4 0-15,-7 0-2 0,0 0-2 0,0 8-3 0,7-5-3 16,-8 5-4-16,2-1-3 0,-8 0-5 0,7 0-8 0,1 4-26 16,-8-4-60-16,0 1-131 0,0-1-107 0,-6 1-75 15,8-1-41-15</inkml:trace>
  <inkml:trace contextRef="#ctx0" brushRef="#br0" timeOffset="337590.0187">15102 14595 229 0,'0'0'456'0,"-6"0"-140"0,0 0-121 0,6 0-75 15,0 0-43-15,0 0-27 0,0 0-8 0,0 0-1 0,0 0 2 16,6 0 6-16,0 0 4 0,2 0 8 0,-2-4 5 16,7 0 1-16,0 1-2 0,6 0-5 0,1-5-7 0,0 1-10 15,5-1-10-15,-5-3-14 0,12 0-16 0,-5 4-30 0,-1-4-37 16,6 0-55-16,-5-3-93 0,-1 3-165 0,-7-1-86 0,7 1-43 15</inkml:trace>
  <inkml:trace contextRef="#ctx0" brushRef="#br0" timeOffset="337748.4226">15148 14690 209 0,'-13'11'431'0,"7"1"-155"0,-1-2-112 0,1 1-64 15,6-7-41-15,0 3-13 0,0-4-5 0,6-3-2 0,1 0 1 16,-1 0 0-16,7-3-2 0,0-4-2 0,7 0-4 0,6-1-8 15,0-2-10-15,0-5-5 0,7 0-9 0,0 0-21 0,-1 1-33 16,7-4-66-16,0-2-149 0,-1-1-88 0,2-1-63 16</inkml:trace>
  <inkml:trace contextRef="#ctx0" brushRef="#br0" timeOffset="338461.0457">15976 13925 107 0,'0'-7'446'0,"0"-1"-118"0,0 4-138 15,0 0-78-15,0 0-44 0,0 2-27 0,0 2-7 0,0 2 0 16,0 6 3-16,-7 0 6 0,0 3 9 0,1 7 11 16,-1 0 8-16,1 4 5 0,-7 4-1 0,0-1-2 0,-1 5 4 15,2 3 9-15,-8 0 8 0,1 3 7 0,-1 5 8 0,0-1 6 16,-5 4 8-16,-8 1 8 0,0-2 5 0,0 4 6 16,-5-3 2-16,-1 4 2 0,6-8 2 0,-5 4-2 0,-9-3-8 15,9-5-12-15,-1 1-14 0,-1-5-18 0,7-2-21 0,-5-4-18 16,5-1-15-16,1-3-9 0,-1-3-6 0,1-5-7 15,-1 0-2-15,1-2-3 0,-1-4-2 0,1-1 1 0,5-7 2 32,-5-4-4-32,6 1 3 0,-1-8 1 0,1-1-1 15,6 1 2-15,-5-7 1 0,5 3 1 0,0-3-3 0,1 0 2 16,6 0-1-16,0-1 1 0,0 1 0 0,6-1-3 0,7 1 0 16,0 0-2-16,7 0-4 0,0-1 5 0,6 5-5 0,6-4 0 15,8 2-3-15,-2 2-2 0,7-1-1 0,8 1-1 16,-1-1 2-16,13 4-5 0,0 0-8 0,0 4 2 0,13-1 3 15,-6 4 3-15,6 1 1 0,6 3 0 0,-5 0 1 0,6 0 0 16,-1 3 9-16,-6 1-4 0,7 0-2 0,-7 0-2 16,0-1-1-16,0 1-3 0,-6 3 1 0,-7-3-2 0,0 0 5 15,-12-1-1-15,-2 5-1 0,-5-5 1 0,-7 1-2 16,0 0 3-16,-13 0 0 0,7-1-1 0,-14 0-3 0,7-3 0 16,-6 8-3-16,-1-5 0 0,1 1-5 0,-1 0-12 0,-6 4-33 15,0-6-76-15,6 6-91 0,-6-4-85 0,0-4-99 16,8 4-174-16,-8-4-95 0,6-4-62 0,0 0-17 0</inkml:trace>
  <inkml:trace contextRef="#ctx0" brushRef="#br0" timeOffset="338967.277">17819 13309 137 0,'-14'-7'482'0,"8"3"-29"15,-7 1-194-15,6 3-113 0,1-4-62 0,0 4-26 0,6 4-7 16,-7-4 15-16,0 3 36 0,1 4 46 0,-1 0 51 0,-5 9 42 15,-2 2 28-15,-5 4 11 0,-1 3-2 0,-6 5-26 16,-6 2-21-16,-1 9-47 0,-6-1-51 0,0 8-37 0,-13 0-29 16,6 3-17-16,-5 0-9 0,-8 4 1 0,0-4-16 0,0 5-2 15,1-5 1-15,-1 0-2 0,0-1-1 0,7-5 3 16,0-1 1-16,0-4 4 0,7 1 2 0,5-8 1 0,1-1 0 16,7-2-1-16,6-4-1 0,-1-4-6 0,1 0-3 0,14-1-6 15,-8-2-1-15,7-5 0 0,7 5-2 0,6-5 0 0,0 5 1 16,6-1 2-16,0 0-3 0,8 1 1 0,5 3-1 15,7-1-1-15,0 1-2 0,7 1-2 0,12-1 0 16,1 3-3-16,6 1-1 0,0 0-2 0,13-1-1 0,1 1-1 16,5-4-1-16,7 3-1 0,0-6 1 0,7 3 2 0,-1-8 1 15,8 0-2-15,-8 1 1 0,8 0 4 0,-1-7-2 0,0 3 2 16,-6-4-4-16,0-3-2 0,-7 3-1 0,-7-3-5 16,1 3-5-16,-7-3-9 0,-12-1-7 0,-2 1-12 0,-5 0-15 15,-7-1-20-15,-7-3-66 0,1 4-102 0,-7-4-100 0,0-4-132 16,1 1-166-16,-1-5-95 0,-1-3-51 0,-5-3-17 15</inkml:trace>
  <inkml:trace contextRef="#ctx0" brushRef="#br0" timeOffset="339490.613">17975 13877 137 0,'-7'-4'170'15,"-6"0"-55"-15,1 1-28 0,4 0-8 0,2-2 2 0,-6 2 7 16,12-1 11-16,-14 1 4 0,14-1-1 0,-6 0 0 31,6 1-1-31,-7 3-6 0,7-4-6 0,0 4-11 0,0 0-8 16,0-4-12-16,7 4-10 0,-7 0-7 0,13-3 0 15,-6-1 1-15,5 0 4 0,8 1 7 0,-1-5 7 0,7 1 10 16,0-4 10-16,7 0 6 0,-1 1 9 0,8-2 2 0,-1-3 2 16,0 4 0-16,7-3 0 0,-7-1-5 0,6-3-7 15,1 3-10-15,-1 0-14 0,1-3-10 0,-1 4-14 0,8-1-11 16,-8-4-10-16,1 8-11 0,-1-3-12 0,-5 3-37 0,-8 4-61 15,1-1-58-15,-7 1-58 0,-1 3-70 0,-5-3-91 16,0 3-120-16,-14 1-71 0,1 3-13 0</inkml:trace>
  <inkml:trace contextRef="#ctx0" brushRef="#br0" timeOffset="339760.8817">18606 13646 412 0,'-12'11'341'0,"6"-3"-122"0,-8 2-79 0,8-2-43 15,-1 3-21-15,7 0-5 0,0 0 1 0,0 0 4 0,0 3 2 16,7 1 0-16,5 0-1 0,-4 3-4 0,4-4-7 0,8 5-8 15,-1 3-9-15,1-3-7 0,6 2-1 0,-7 1 3 16,7 0 4-16,0 3 8 0,-6-2 3 0,5 2 0 0,2 1 10 16,-7-1 16-16,-1 5 11 0,-6-4 7 0,0 3 13 0,-6 0 16 15,-1 0 19-15,-6 5 20 0,-6-5 2 0,-1 4-8 16,-12-4-13-16,-1 4-12 0,1 0-18 0,-7-4-22 0,-7 1-27 16,1-1-22-16,-1-3-14 0,1-1-12 0,-8 1-4 15,1-4-6-15,7 0-4 0,-7-8-3 0,-1 1-2 0,8-3-3 16,-7-2-3-16,6-10-5 0,7 0-13 0,0-3-38 0,7-4-60 15,-1-9-70-15,7-2-63 0,0-7-50 0,6-5-49 16,7 1-55-16,0-7-69 0,0-5-79 0,7-7-25 0,-7 1 8 16</inkml:trace>
  <inkml:trace contextRef="#ctx0" brushRef="#br0" timeOffset="339984.06">18099 13613 188 0,'-7'-4'495'0,"0"1"-16"0,1-1-196 16,6 0-125-16,6 1-61 0,1-1-31 0,6-3-4 0,7-1 8 15,5-3 12-15,2 4 13 0,5-7 15 0,8 3 21 16,5-4 21-16,0 0 22 0,8-3 19 0,-7 4 5 0,5-2-2 16,1-2-7-16,1 4-14 0,-8-1-20 0,1 0-28 0,-1 4-32 15,-6 0-35-15,1 4-26 0,-1 0-14 0,-1 0-12 0,-5-1-7 16,-1 5-17-16,-5 3-60 0,-1 0-75 0,-6 0-67 15,-1 0-66-15,1 3-65 0,-1-3-83 0,-6 4-137 0,7 0-80 16,-7-1-4-16,0 8 42 0</inkml:trace>
  <inkml:trace contextRef="#ctx0" brushRef="#br0" timeOffset="340173.2063">19421 13953 320 0,'-7'8'583'0,"-6"-4"7"0,7 0-170 16,0-4-143-16,-2 3-94 0,8 1-73 0,0-4-44 16,-6 0-22-16,6 0-15 0,0 0-14 0,0 0-42 0,0 0-63 15,0-4-78-15,6-3-158 0,2 0-101 0,4-4-87 16,1 0-53-16</inkml:trace>
  <inkml:trace contextRef="#ctx0" brushRef="#br0" timeOffset="340521.863">19864 13459 254 0,'6'-4'309'0,"0"1"-138"16,8-1-76-16,5-3-35 0,-6 0-16 0,7 0 1 0,-1-1 1 15,7-3 6-15,-6 0 3 0,5 0 9 0,2 0-1 0,5-3-1 31,-6-1-4-31,7-1-8 0,-1 2-4 0,8 0-7 16,-1-1-5-16,-7 0-6 0,7 1-6 0,0-4-6 0,1 7-6 16,-1-4-6-16,-7 1-14 0,1 2-33 0,-7-3-56 0,0 4-109 15,-7-3-111-15,1 3-74 0,-6 4-47 0</inkml:trace>
  <inkml:trace contextRef="#ctx0" brushRef="#br0" timeOffset="340774.7002">20320 13258 285 0,'-14'11'317'0,"8"3"-116"0,-1-2-73 0,1 2-30 16,0 0-12-16,-1 5-1 0,7-4 4 0,-7 3 1 15,7 4-5-15,0 0-3 0,7 0-7 0,-7-1-9 0,7 6-10 16,-1-5-9-16,7 3-12 0,-7 1-9 0,8-1-5 16,-2 1-5-16,2 0-3 0,-1-4-3 0,-1 3-3 0,8-6 0 15,-6 3-3-15,-2-4-1 0,1 5-2 0,0-9 1 16,-6 4-1-16,5-3 0 0,2 3 0 0,-8-3-1 0,8 0 1 0,-8-1-1 15,0-3 0-15,1 3-1 0,6 2 0 0,-6-2-3 16,-7 1-1-16,6-4-5 0,0 0-21 0,-6 3-32 0,7-2-46 16,-7-6-75-16,7 2-149 0,-7-4-80 0,0 3-52 15</inkml:trace>
  <inkml:trace contextRef="#ctx0" brushRef="#br0" timeOffset="340981.7147">20182 14236 333 0,'-6'0'560'0,"0"0"-25"0,-1 0-122 0,0-4-65 16,1 4-44-16,0 0-28 0,6-3-21 0,0-5-21 15,6 5-27-15,0-5-39 0,8-2-50 0,6 2-46 0,-1-7-26 16,7 4-18-16,6-3-8 0,1-5-4 0,-1 5-5 0,7-5-1 16,7 5-3-16,-7-4 0 0,7-2 0 0,-1 6-2 15,1-4-3-15,-1 0-3 0,2-1-1 0,-2 1-5 0,1 0-10 16,-1 0-31-16,-6 3-48 0,1-4-54 0,-8 1-58 15,1 0-49-15,-7 0-48 0,-1-1-58 0,-11-3-65 0,4 4-79 16,-10-4-57-16,-2 4-4 0</inkml:trace>
  <inkml:trace contextRef="#ctx0" brushRef="#br0" timeOffset="341234.9226">19505 13214 381 0,'-13'7'450'0,"7"4"-180"0,0-3-112 0,6-1-59 16,6 0-32-16,0 0-15 0,7-3-3 0,1 0 3 0,5-4 5 16,7 0 1-16,0 0-2 0,0-4-5 0,13 0-6 0,-7-3-7 15,15 0-10-15,-9 0-8 16,7-4-10-16,8-4-4 0,-7 4-6 0,5-4-3 0,8 0-13 0,-6 1-22 0,5 0-36 15,1-5-60-15,-8-3-135 0,2 0-94 0,6 0-68 16,-13 3-50-16</inkml:trace>
  <inkml:trace contextRef="#ctx0" brushRef="#br0" timeOffset="341584.771">20665 12851 281 0,'-7'4'532'0,"7"-4"1"0,0 0-205 0,0 3-136 0,13-3-79 16,1 0-49-16,-2 4-25 0,8-4-10 0,13-4-5 0,-7 4-1 16,13-3 1-16,-1-1 1 0,9 0 1 0,4 1 8 15,1-1 9-15,7-3 17 0,0 0 20 0,-1-1 27 0,1 1 28 16,6-4 23-16,-6 4 17 0,6-1 9 0,0 1 2 0,0 0-8 15,0 3-19-15,0-1-23 16,0 10-27-16,0-1-23 0,1 3-19 16,-8 0-16-16,0 8-15 0,-5 3-8 0,-7 8 0 15,-7 3-2-15,-13 7 8 0,-7 5 3 0,-13 10 6 0,-12 8 3 16,-13 7 3-16,-21 8-2 0,-11 6-6 0,-14 8 0 0,-14 6-12 16,-12 6-7-16,-13 3-9 0,-7 3-6 0,-6 3-10 15,-13 6-19-15,-7-2-36 0,0 4-131 0,-13 0-136 0,0-3-234 16,1-1-130-16,-7-6-91 0,6-1-47 0,-6-7-12 0</inkml:trace>
  <inkml:trace contextRef="#ctx0" brushRef="#br0" timeOffset="346212.4058">11234 10876 4 0,'0'0'73'0,"0"-3"6"0,0 3 8 0,0 0 1 15,7-4 0-15,-7 4-8 0,0 0-7 0,0-4-10 0,0 4-7 16,0-3-5-16,-7 3-2 0,7 0-2 0,0 0-3 16,0-4-3-16,0 4-5 0,-6 0-3 0,6 0-7 0,-7 0-6 15,0 0-3-15,7 0-4 0,-6 0 2 0,0 0 1 16,6 0 5-16,-6 0 3 0,-2 0 2 0,8 0 2 0,-6 0 2 16,0 0-2-1,6 0-2-15,-7 0 0 0,7 0-4 0,-7 0-3 0,7 0-2 0,-6 0 0 0,6 0-2 0,-7 0-1 16,7 0-2-16,-6 0-1 0,6 0-3 0,-6 0 2 0,6 0-2 15,-7 0 0-15,7 0 0 0,-7 0 0 0,1 0 1 0,0 0 2 16,-1 0 1-16,7 0 3 0,-7 0 3 0,1 0 5 0,-1 0 2 31,7 0 1-31,-6 0 3 0,6 0-1 0,-7 0-1 0,7 0-3 0,-7 0-4 0,7 0-1 0,-6 0-6 0,6 0-5 16,-6 0-2-16,6 4-2 0,-6-4 0 0,-2 0-1 0,2 0 0 31,0 0-5-31,-1 3 2 0,1-3 2 0,-1 0-1 16,-6 4 2-16,7-4 1 0,0 4 0 0,-8-1 0 0,8-3 2 15,-8 4 2-15,1 0 1 0,7-4 3 0,-7 3 1 0,0 1 1 16,0 1 1-16,0-2 2 0,0-3 0 0,0 3 0 16,0 1 1-16,7 0-4 0,-8 0 1 0,1-1-1 0,7 1 1 15,-7-1-2-15,6 1-1 0,1-1-2 0,0-3-2 16,-2 4 0-16,8 0-1 0,-6 0-3 0,0-1-1 0,-1 0 0 16,0-3-1-16,1 8-1 0,0-4 1 0,-1-1-2 0,1 1 0 15,-1 0 1-15,0-1-1 0,7 1 0 0,-6 0 0 16,0-1 1-16,-1 2-1 0,0-2 1 0,1 0 0 0,6 1-1 15,-6 0-1-15,-1-1 1 0,7 1 0 0,0-4 0 0,-6 4 1 16,-1-1 0-16,7 1 0 0,-7-1 1 0,1 1 0 16,6 0 1-16,-6-1-1 0,-2 6 0 0,2-7 1 0,6 3 0 15,-6 2 1-15,6-3-1 0,-7-1 2 0,1 4-1 16,6 0 1-16,-7-3-1 0,7 4 0 0,-6-1 1 0,6 0-3 16,-7-3 2-16,7 3-2 0,-6-3-1 0,6 3 0 0,0 1 0 15,-6-1 0-15,6 0 0 0,-8 0 1 0,8 1 1 16,-6-1 0-16,6 8-2 0,-6-4 1 0,6-4 0 15,0 4 0-15,-7-3-1 0,7-2 1 0,0 2 0 0,0 0 0 0,0-1-1 16,-6 0 1-16,6 0 0 0,0 4 0 0,0-3 0 16,0-1-1-16,0 0 2 0,0 1-1 0,0-1 2 0,0 0 0 15,0-4 0-15,0 6 0 0,0-6 2 0,0 5 0 16,0-5-1-16,0 1 0 0,6 3 0 0,-6-3 1 0,0 0 0 16,0 3-2-16,7-4 0 0,-7 1 0 0,6 3-1 0,-6-3-2 15,6 3 1-15,2-3 0 0,-8 3 0 0,6-3-1 16,-6 3 2-16,6-3 0 0,1 3 0 0,-7-3-1 0,6 0 0 15,-6 3-1-15,7-3-1 0,-7-1 0 0,6 4 0 0,-6-2-1 16,7-2 1-16,-7 5 0 0,6-5 0 16,-6 5 0-16,6-1 2 0,-6 0 0 0,8 0 0 0,-8 4 0 0,6-3 0 15,-6-1 0-15,6 0 0 0,-6 1-2 0,7-1 1 0,-7 0 1 16,0 0 0-16,7-3-1 0,-7 3 0 0,0 1 1 0,0-1 1 16,6 0-1-16,-6-3 0 0,0 7 0 0,0-3-2 15,7-1 0-15,-7 0 0 0,0 0 1 0,6 5 0 0,-6-5 0 16,0 0 0-16,6 4 1 0,-6 0 1 0,0-4-1 15,0 4 1-15,0-3-1 0,0 3-1 0,0-4 1 0,0 4-1 16,7-3 2-16,-7 3-1 0,0-4 0 0,0 0-1 16,-7 1 1-16,7-2-1 0,0 2 2 0,0-4-1 0,0 3-1 15,0-3 0-15,0-1 1 0,-6 5 3 0,6-5 1 0,0 1-1 16,-6 3 1-16,-1 1 1 0,1-1-3 0,-1 0 2 16,0 4-1-16,-5 0-1 0,4-4-1 0,2 5 0 0,0-1-2 15,-1-4 0-15,1 4 3 0,-1-4-3 0,1 4-1 0,-1 0 0 16,1-3-1-16,6 3 0 0,-6-4 1 0,6 0-1 0,-8 4 1 15,8-4-1-15,-6 0 1 0,6 1 0 0,0-1 0 16,-6 1 0-16,6-1 0 0,0 1 0 0,-7-5 0 0,7 5-1 16,0-5-1-16,0 5 2 0,0-5-1 0,0 5 0 0,0-1 0 15,0-4 1-15,0 5-1 0,0-5-1 0,0 1 1 16,0 3 0-16,0-3 1 0,0 0 0 0,-6-1 0 0,6 1 0 16,0 0 0-16,0-1 1 0,0-3 0 0,0 4 0 0,0 0-1 15,0-1 1-15,0-3 1 0,0 8-1 0,0-5 0 16,-7 1-1-16,7-1 0 0,0 5 0 0,-6 0-1 0,6-1 0 15,-7 0 0-15,1 4 0 0,6-4-1 0,-7 4 1 0,0 0 1 16,7 0 0-16,-6 0 0 0,6-3 0 0,-6 3-2 16,6-4 0-16,-7 0 2 0,7 0-1 0,-7 1 0 0,7 0 0 15,-6-1 1-15,6-4-2 0,-6 5 2 0,6-1-2 16,-7 0 0-16,7-3 1 0,-6 3-1 0,6 4 1 0,-7-3 0 16,7 3 0-16,-7-4 1 0,7 4 2 0,0 0-1 0,-6 3 0 15,6-3 0-15,0 0-1 0,0-3 0 0,0 3 0 16,0 0 1-16,0 0-1 0,0-1 1 0,0-2-1 0,0 3 0 15,6-4 0-15,-6 1 0 0,0 3 1 0,0-4 0 0,0 1-1 16,0-1 1-16,0 0 0 0,0 0 0 0,0 0-1 0,0 4 2 16,0-3-1-16,0 3 0 0,0 0 0 0,0-4 0 15,0 4 1-15,0 0 2 0,0 0-2 0,0-3 1 16,0 3-1-16,0-1 0 0,0-2 0 0,0 3 0 0,0-4-2 16,0 4 0-16,0-4 1 0,7 5 1 0,-7-5-1 0,0 4 1 15,0-4 0-15,0 4 0 0,0 0 3 0,7 0-2 16,-7 0 0-16,0 0 0 0,6 0 0 0,-6 4 0 0,7-4-1 15,-7 4 1-15,6-4 0 0,-6 3 0 0,6-3 1 0,1 0-2 16,0 4 2-16,-1-4 0 0,-6 0 0 0,6 3 1 0,8-3-2 16,-8 0 2-16,1 4-1 0,-1-3 1 0,1-2 0 15,-1 1-2-15,7 0 2 0,-7 0 0 0,2 0 0 0,4-4-3 16,-5 4 1-16,6 0 0 0,-7-4 0 0,7 4 0 0,-7-3 0 16,8-1-2-16,-8 4-1 0,8-4 2 0,-8 1 1 15,7 0-1-15,-7-1 0 0,8 0 0 0,-2 0 1 0,2-3 0 16,-8 3 1-16,7-4 2 0,0 2-1 0,0 2 1 15,1-4 0-15,-2-3 1 0,1 4 0 0,7 0 0 0,-8-4 0 16,2 0 0-16,-1 0 0 0,0 0 0 0,6 0 0 16,-5-4 1-16,5 0 0 0,-6 1 0 0,6-1 0 0,-5-4-1 15,6 2-3-15,-2-2 0 0,2-3-1 0,-1 1-1 0,1-2 0 32,0-3-1-32,-1 1 4 0,1-5-2 0,0 1 2 0,-1 4 0 15,1-5 0-15,0 1 2 0,-8 0 5 0,8-1 10 16,-7 1 9-16,-1 0 8 0,-4 3 9 0,4-3 6 0,-6-1 4 15,8 1 4-15,-8-1 0 0,1 5-1 0,6-4 6 0,-13-4 9 16,7 3 2-16,-1-2 5 0,0-1-7 0,0-4 6 16,-6 3 2-16,8-6-6 0,-8 4-15 0,6-8-15 0,-6 0-11 15,0-4-10-15,0 1 1 0,6-4-10 0,-6-1-6 0,0-2-5 16,0-2 0-16,0 1-6 0,-6 0 2 0,6 0-1 16,-6-3 5-16,6 3-3 0,-8 0-2 0,2 0 1 0,0-4 2 15,0 4 2-15,-1 4 0 0,-6-5 0 0,6 6-3 0,1-2 3 16,-8 5 1-16,8-1-1 0,0 0-1 0,0 5-2 15,-2-1 1-15,2 3 1 0,-7-3 0 0,7 8 3 0,-1-5 0 16,-6 1 2-16,7 4 1 0,-8-1 2 0,2 4 1 16,-8-4-3-16,1 4 0 0,-1 0-4 0,0-1-1 0,-6 2-2 15,1 3-1-15,-2-1-2 0,-5 5-1 0,6 3 0 0,-7-1 0 16,1 2 2-16,-1 3 1 0,-7 3 0 0,8 0-1 0,-7 8-8 16,7 0-18-16,-7 3-59 0,6 0-88 0,-7 4-83 15,15 0-80-15,-1 0-110 0,0 0-159 0,6-4-101 0,1 1-45 16,12-8 25-16</inkml:trace>
  <inkml:trace contextRef="#ctx0" brushRef="#br0" timeOffset="346831.5436">10245 11771 274 0,'0'-4'219'16,"-8"1"-53"-16,8 3-47 0,0-4-28 0,0 0-17 0,-6 0-9 15,6 4-5-15,-6-4-5 0,6 0-6 0,-7 4-4 0,7 0-2 16,-6 0-2-16,-1 0-4 0,0 0-3 0,1 8-4 16,0 0-1-16,-8 3-2 0,2 3 1 0,-2 4-1 0,1 8 3 15,1 4 1-15,-2-2 1 0,-5 9 0 0,6 0-1 0,-6 7-1 16,-1 0-1-16,6 4 0 0,-11 6 1 0,5 2 3 15,0 2 5-15,-6 5 5 0,7 2 7 0,-7 1 4 0,6 4 4 16,1-5 1-16,-1 2-1 0,0-1-5 0,8-4-4 0,-1 0-8 16,0 1-5-16,6-9-5 0,-5 1-6 0,4-3-4 0,2-8-6 15,6-1-2-15,-6-5-3 0,6-6-1 0,0-3-4 16,0-3-2-16,6-8-1 0,-6 0-6 0,6-2-14 0,2-5-28 16,-2-4-34-16,0-7-51 0,1-4-80 0,-1-3-170 0,7-9-86 15,-6-5-55-15,-1-1-24 0</inkml:trace>
  <inkml:trace contextRef="#ctx0" brushRef="#br0" timeOffset="347053.371">9651 12888 85 0,'-6'26'452'16,"6"-1"-71"-16,-7 8-165 0,1 0-96 0,6 0-51 0,0 0-29 15,0 0-10-15,0-4-6 0,6-3 1 0,1-5 1 0,-1 2 3 16,8-5 3-16,-2 1 2 0,2-5 5 0,5-3 0 16,1-4 4-16,0 1 2 0,-1-5-2 0,7-3-3 0,0-6-4 15,6-2-2-15,1 0-6 0,-1-6-6 0,7-4-5 0,1-4-7 16,-1-1-8-16,0-2-17 0,7-1-28 0,-7-3-43 16,-7-4-70-16,1 0-159 0,-1 4-93 0,-6-1-61 15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6301.34619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6-02-05T09:57:18.12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19564 9107 43 0,'-7'-4'427'0,"1"4"-93"0,6-3-102 0,-13-1-56 0,6 0-26 0,7 4-6 0,-6-3 9 16,0-1 16-16,-1 1 10 0,0-2-2 0,1 2-7 0,-1-4-11 16,1 3-4-16,0-3-7 0,-1 3-11 0,0-3-17 15,1 0-12-15,0 3 3 0,-2-4 3 0,2 4 2 16,-7 1-7-16,7-1-11 0,-1-3-12 0,-6 4-5 0,7-1-9 15,-8 0-15-15,8 0-9 0,-7 1-9 0,0 0-4 0,0-2-6 16,7 2-3 0,-8-1-4-16,2 0-1 0,5 1 1 0,-6-1 1 0,6 1 2 0,-5-1 0 0,5 0 0 0,-6 1-1 15,7-2 1-15,-8 2-2 0,8 0-2 0,-7-1-4 0,6-4 0 16,-6 5 0-16,7-1 1 0,-8 1-2 0,8-1-1 0,-7 1-1 31,7-1 1-31,-7 0 3 0,0 0-4 0,-1-2-3 0,2 6 1 0,-2-4-1 0,-5-1-2 0,6 2 0 0,-6 3-2 16,5-4 1-1,-5 0-1-15,6 4 0 0,-6-3-3 0,-1 3-1 0,0 0-1 0,1 0-2 0,-7 0 0 0,6 0-1 0,-6 0 2 32,-1 0 0-32,2 0 1 0,-1 3 4 0,0-3-1 15,0 4 1-15,-7 0 0 0,7-1-1 0,-7-3 0 0,1 5 0 16,-7-1-3-16,7-2-1 0,-1 2 2 0,-7 0-1 0,8 0 0 16,-7 0 0-16,0-4 2 0,7 3-2 0,-7-3 3 15,-1 0 0-15,1 4 0 0,7-4 3 0,-1-4-1 0,-6 4 0 16,7 0 3-16,-2 0-1 0,2-3 1 0,-1 3 1 0,-5-4 2 15,11 4 0-15,-11-4-1 0,5 0-1 0,1 4 2 0,-1-4-2 16,-6 2-1-16,7 2-2 0,-8-4-2 0,1 4-1 16,0-5-3-16,0 5 1 0,6 0-3 0,-6 0 0 0,0-3-1 15,1 3 1-15,-2 0 0 0,-5 0 1 0,6 0 1 0,-1-4 0 16,-5 4-1-16,6-4 0 0,-7 4 1 0,1-3 0 16,-1 3-2-16,1-4 1 0,-1 0-2 0,7 4 0 0,-7-3-1 15,7-1-1-15,-6 1 1 0,5-1 0 0,-5 0 1 16,6-3 0-16,-1 3 1 0,-5 1 2 0,6-1 0 0,-1 0 2 15,-5 1 1-15,7-1-1 0,-9 0-1 0,2 1-3 0,6-1 0 16,-7 0 0-16,8 0 0 0,-8 1 0 0,7-1-1 16,-7 1-2-16,0-1 1 0,8-3 2 0,-8 3 0 0,0-3-1 15,7 4-1-15,-6-6 1 0,-2 6 1 0,9-3 0 0,-7 1 1 16,5-2 0-16,-5 3-1 0,6 0 1 0,-7-3-1 0,7 3 0 16,-7 1 0-16,7-1-3 0,0 0 1 15,-7 1 1-15,7-1 0 0,0 0-1 0,-7-3 2 0,8 3 2 0,-8 1 0 16,7-5 3-16,-7 5-2 0,8-1 0 0,-8-3 1 0,0 3-2 15,0-3 0-15,1 3-2 0,-1-3 0 0,1 3 0 16,-7 1-1-16,7-5 1 0,-8 5 0 0,1 0 0 0,-1-6 0 16,2 6-2-16,-2-1 0 0,1 0 0 0,1 1 9 15,-2-5-4-15,1 5-3 0,0-1 0 0,0 1 1 0,-7-1 1 16,7 0-1-16,0 0 3 0,-6 1-9 0,5-1 4 0,1-3 3 16,-7 3-1-16,8-3 1 0,-2 3 0 0,1 1 0 15,-7-5 0-15,8 5-2 0,-8-1-1 0,0 0-1 0,1 4-1 16,-1 0 0-16,-6-3 1 0,0 3-2 0,6 3-2 0,-6-3 4 15,7 0 2-15,-7 0 0 0,6 4 1 0,-6-4 0 0,6 4-2 16,0-4 2-16,1 0 4 0,-1 0-2 0,0 0 0 16,2 3-2-16,-9-3 3 0,7 0-1 0,1 4 0 0,-1-4-3 15,7 0 0-15,-7 4-2 0,1-4 1 0,-1 3-2 0,7-3-2 16,-6 4 0-16,5-4 1 0,1 0 0 0,0 0 1 16,-6 4 2-16,12-4 2 0,-6 0-2 0,6 0 1 0,1 0 2 15,-1 0-1-15,1 0 0 0,5-4 2 0,-5 4-2 0,6 0 1 16,-1 0 2-16,1-4 0 0,7 4 0 0,-7 0-1 0,7 0 0 15,-1 0 0-15,7 0-2 0,-7 0-1 0,1 0 0 16,6-3 0-16,0 3-1 0,-7 0-1 0,7 0-1 0,0 0 1 16,-1 0 0-16,2 0-1 0,-1 0 2 0,6 0-2 0,-6 0 2 15,0 3 1-15,-1-3 2 0,9 0-1 0,-9 0-1 16,1 4 0-16,0-4 1 0,-7 4-1 0,7-4 0 0,1 3 0 16,-7 1-1-16,5 0 1 0,-5-1 1 0,6-3-1 15,-1 4 1-15,1-1 1 0,0 1-1 0,7-4 1 0,-7 4-2 16,6-4 0-16,0 4 0 0,1-4-1 0,-1 0-1 0,1 3-1 15,-1-3 1-15,1 0-3 0,0 0 5 0,-1 0-2 16,0 0 0-16,-5 4 1 0,5-4 0 0,0 0 2 0,-6 3 0 16,0-3 1-16,0 4-3 0,0-4 1 0,0 4 2 0,0-1 0 15,-1 1 1-15,2 0-1 0,-8-1-2 0,7 6 1 0,-6-3-1 16,6-2 1-16,-7 3-1 0,7 1-1 0,-6-5-1 16,5 4 2-16,-5-3 0 0,6 4 0 0,-1-5 1 0,1 4 0 15,-6-3-1-15,5 0 1 0,2-1 1 0,-1 1-2 0,6 0 0 16,-6-1 1-16,0 5 6 0,7-8-4 0,-1 3-2 15,0 1 0-15,7 0 2 0,-6-4-1 0,6 3 0 0,0 1 0 16,0 0-6-16,0-1 3 0,0 1 1 0,-6 0 0 0,5-1-2 16,1 1 1-16,0 1 1 0,7-2-1 0,-7 0-1 0,-1 0 1 15,2 2 0-15,-1-5 0 0,6 4 0 0,-6-1 0 16,0 1 0-16,0-4 0 0,0 3 2 0,0 1 0 0,6-1 0 16,-5 1 0-16,-2 0 1 0,2 3-2 0,-2-7 0 0,1 3 0 15,0 5-1-15,0-4-1 0,1-1 0 0,-2 1 1 16,1 0 1-16,0-4 0 0,0 3-1 0,7 1-1 0,-8-4 0 15,8 4 0-15,-7-4 2 0,6 3 2 0,-5-3-1 32,5 4-1-32,1-4 0 0,-1 4 10 0,-6-4-5 0,7 3-2 15,-1-3-3-15,-6 4-2 0,7 0 0 0,-8-4 1 0,1 3-1 16,1 1-7-16,4-1 4 0,-4 1 3 0,-1 3-2 16,0-3 3-16,0 0 0 0,-1-1-1 0,-5 6 1 0,6-7-1 15,0 2 1-15,0 4 1 0,-6-4 1 0,5-1-1 0,2 1 2 16,-2-1 1-16,1 1-1 0,-7-1 1 0,8 1 0 15,-1 0 0-15,6-4 0 0,-6 4-2 0,1-4-1 0,-2 3 2 16,8-3-1-16,-8 0-1 0,8 0 0 0,-7 0-1 16,7 0 1-16,-1 0 2 0,-6 0 1 0,1 0-3 0,4 0 1 15,-4 0 1-15,5 0 0 0,-6 0 0 0,0 0 0 0,0 3-1 16,6-3 0-16,-12 5 0 0,12-2-1 0,-6-3 1 0,1 4 0 16,-2 0-1-16,2 3 0 0,-2-4 0 0,1 1 0 15,0 0 0-15,0 4 0 0,-7-5 0 0,8 4 1 0,-1-3-1 16,-1 0 3-16,2 3-3 0,-2-4 1 0,2 1-1 0,-2 3 1 15,1-3-2-15,7 4 0 0,-14-4 0 0,14 3 0 16,-14-4 1-16,7 5 0 0,0-1 0 0,0 0-1 0,1 1 1 16,-8-1-1-16,7 0 0 0,-7 4 0 0,7-4 0 0,-6 4 0 15,5 1 0-15,-5-5 0 0,6 4 1 0,-6-4 0 0,5 3-1 16,2-1 1-16,-2-2 0 0,1 0 0 0,1 0 0 16,-2 1 0-16,8-1 0 0,0-3-1 0,-8 3 1 15,8 0 0-15,-1 1 1 0,1-1-1 0,0 0 0 0,-2 1 0 0,2-1 0 16,0 0 0-16,-1 1 0 0,0-5-2 15,1 4-1-15,0 1 0 0,-1 0-1 0,1-2 2 0,-1-3 2 0,0 6-1 16,1-2-1-16,0 0 0 0,-1 1 0 0,0-1 2 16,1 0 1-16,0 4-2 0,-1-3 1 0,0 2 0 0,-6 1-2 15,7 0 2-15,0-3 0 0,-8 3 0 0,8 3 0 0,0-2 1 16,-1-1 0-16,0 0 2 0,1-1 1 0,-1 1-3 16,1 0 0-16,0 0-2 0,-2 0 2 0,2 4-1 0,6-4-1 15,-6 0-1-15,6 0 1 0,-6 0-1 0,-2 1 1 0,8-2 1 16,-6 1-2-16,6 0 0 0,-6 0 1 0,6-1 2 0,0 2-1 15,-7-1 0-15,7 0 2 0,0 0-1 0,-6 0 0 16,6 3 0-16,0-3-1 0,-7 5-1 0,7-6 1 0,0 1-1 16,0 3 0-16,0-2 1 0,0-1-2 0,0 3-1 0,0-3 2 15,0-3 0-15,0 3 1 0,0 0 0 0,7 0 0 16,-7-1-1-16,0-2-5 0,6 3 6 0,-6 0-1 0,0 0 0 16,7 0 1-16,-7 0 2 0,0-4-2 0,6 4 2 15,-6 0 5-15,6 0-2 0,-6 0 0 0,8 4-2 0,-8-4-1 16,6 1 0-16,-6 2-1 0,6 0-1 0,-6 1 0 0,6 0 0 15,-6-1 1-15,8 1-1 0,-8 3 0 0,6-3 0 16,0 3 0-16,-6 1 1 0,7-1-1 0,-1 0 0 16,-6 0-1-16,7 1 1 0,0 3 0 0,-1-4 0 0,0 1 0 0,8 2 0 15,-8-2 0-15,0-1 1 0,7 4 1 0,1-4-1 0,-8 0 0 16,7 1 1-16,0 3-2 0,0-4 3 0,0 1 1 16,0-1-3-16,7 0 0 0,-8 0-1 0,2 1 1 15,-1-1-1-15,7 1 2 0,-8-1 0 0,8 0-1 0,-7 0 3 16,7-3 0-16,-1 3 1 0,0 0 1 0,1-2 2 0,6 2-2 15,-7-4 1-15,8 5-1 0,-8-5-2 0,8 1 0 16,-2 3 1-16,-5-3-1 0,6-1-3 0,0 5 1 0,-7-4 0 16,7-1 0-16,0 5 1 0,7-5 0 0,-7 1 0 0,0-1 1 15,7 1 0-15,-1-1-1 0,1 2 0 0,-7-2 2 0,13 1 1 16,-7-1-1-16,1 1 1 0,-1 0-1 0,1-4 1 16,7 4 2-16,-8-1-3 0,1 0-2 0,6 2 0 0,-7-2-2 15,7-3 0-15,1 4 1 0,-8-4-1 0,7 3 1 0,0-3 1 16,-7 0 3-16,14 0 0 0,-7 0 2 0,0 0 1 0,7 0-2 15,-1-4 0-15,1 5 0 0,0-5-2 0,0 4-2 16,-8-4-1-16,8 4-1 0,0 0-1 0,-1-4 1 0,7 4 1 16,-6 0-1-16,-1-3 1 0,1-1 1 15,6 4 0-15,-6-4 1 0,5 1 1 0,-4-1 1 0,-2 1-4 0,7-2 2 16,-6-1-1-16,-1-2 0 0,0 1 0 0,1 0-1 16,0-1 0-16,0 1 0 0,-1-1 0 0,1-3 1 0,-7 4-2 15,7-4 0-15,-1 4 0 0,1-1-1 0,-7 1 0 0,6 0 0 16,-5-1-1-16,-1 1 0 0,6 0 2 0,-5-1 0 0,-2 5 0 15,-5-5 2-15,6 5 0 0,-1-5-2 0,-4 5 2 16,5-5 0-16,0 1-2 0,-7 3 1 0,7-3 0 0,1-4-1 16,-1 3 0-16,-1 1 1 0,1-4 1 0,7 0-1 0,-7 0 1 15,1 0-1-15,5 0 0 0,-6 0 0 0,1 4 0 0,-2-4-1 16,1 0 0-16,0 3-1 0,-6-3 0 0,6 4 1 16,0-4-1-16,0 0 1 0,0 0 0 0,1 0 1 0,-2 4 0 15,7-4 0-15,-5 0 0 0,5-4-2 0,-6 4 0 16,1 0 3-16,-1-4-1 15,0 1 2-15,0-1-1 0,0 4 1 0,0-7 2 0,-6 3 1 0,5 0 0 0,-4 1-3 16,5-1 2-16,-13 4-1 16,6-3 0-16,1-1 0 0,-1 4 1 0,1-4-1 0,-1 4 0 0,-5-3-1 15,5 3 1-15,1 0-2 0,-1 0 0 0,1 0 0 0,-7 0-2 0,6 0-1 0,1 0 0 16,-7 0 1-16,7 0-1 0,-7 0 1 0,6 0 0 16,-6 0 0-16,0 0-1 0,6-4 1 0,-6 4 0 0,7-4 0 31,-7 1 1-31,7 3 0 0,-7-4 0 0,6 0-1 0,-5 1 2 15,5 3 0-15,-6-4-1 0,0 0 2 0,7 1-2 0,-7 3 1 16,0-4-1-16,0 0 0 0,0 4-1 0,0-3 0 16,0-1 1-16,0 4-1 0,7-4 0 0,-7 4-1 0,7 0 1 15,-7-3 0-15,6-1-1 0,1 1 0 0,-1-1 1 0,1 0 2 16,-1 1-1-16,7-2 4 0,-6-1 3 0,5 1 6 16,2-2 5-16,-1 4 4 0,0-1 4 0,1 0 2 0,-1 1 4 15,-1-1 0-15,1 0-4 0,-6 4-1 0,6-3-2 16,0 3-6-16,0 0 0 0,-6-4-1 0,6 4-1 0,0 0 0 15,0 0 0-15,0-4-3 0,7 4 2 0,-7-3-3 0,0 3 1 16,7-4-3-16,-8 0 0 0,9 1 1 0,-2-1-1 16,1-3 0-16,5-1-2 0,-5 5 1 0,6-5-2 0,-6-2-2 15,13 2 0-15,-8-3-1 0,1 4-1 0,7-4-2 0,0 0 2 16,-7 3-1-16,7-3 0 0,0 4 1 0,-2 0 1 0,2-1-2 16,0 1-1-16,6 3 0 0,-7-3 0 0,1 4-2 15,-6 3 1-15,5 0 0 0,-6 0-2 0,0 0 2 0,1 0 0 16,-2 0-2-16,-5 3 1 0,6-3 0 0,-6 4 0 15,6-4-2-15,-7 0 0 0,8 3 0 0,-1-3 1 0,-7-3 2 16,7 3 1-16,-6-4-1 0,6 1 1 0,0 3 1 16,-7-4-2-16,8 0 0 0,-8 1-2 0,1-1-1 0,-1 0 1 15,1 4 0-15,-7-3-1 0,7-2 0 0,-7 2 1 0,0 3 1 16,-7-3 0-16,7 3-1 0,1 0-1 16,-8-4 0-16,1 4 0 0,0-4 0 0,-7 4 0 0,6 0 0 0,-6 0 0 15,0-3 1-15,0 3 0 0,0 0 0 0,0 0-1 0,0-4-1 16,-7 4 1-16,8 0 0 0,-1-4 2 0,-6 4-1 15,6-3-1-15,-7 3 0 0,7-4 0 0,-6 1 0 0,-1-1 0 16,1 0 0-16,6-4 0 0,-6 4 0 0,-1-3 0 0,7 0 2 16,-6 0 0-16,-1 3 1 0,7-3-1 0,-6-4 0 15,6 7 1-15,-1-3 0 0,1 0 0 0,-6-1-1 0,7 5-1 16,-1-5 0-16,-1 5 1 0,1-1 0 0,0 0 0 0,1-3 3 16,-1 3-2-16,0 1-1 0,0-4 0 0,-1 3-1 15,2 0-1-15,-1 1 0 0,0-4 0 0,0 3-5 0,0-4 3 16,0 4 1-16,0-3 1 0,0 3-1 0,0-3 1 0,0 3 1 15,1-3-1-15,-8 3 0 0,7 1 2 0,0-5-1 0,0 5-1 16,0-1 0-16,-7 0 1 0,8 1-1 0,-8-1 2 16,8 0-2-16,-8 1 0 0,7-1 0 0,-6 1-1 0,-1-2-1 15,0 5 2-15,1-3-1 0,-1 0-1 0,1-1 1 0,6 4-1 16,-7-4 1-16,1 0 1 16,0 1 2-16,6 3-1 0,-7-4-1 0,7 4 0 0,1-3-1 0,-1 3 0 0,0-4 1 15,-7 4-1-15,7-3 1 0,0 3 0 16,1-4 2-16,-1 4 3 0,-1 0 2 0,1 0 6 0,0 0 0 0,7 4 5 0,-7-4 6 15,0 3 4-15,0-3 3 0,1 4 2 0,-2-1 0 16,1-3 2-16,0 4 2 0,0-1 1 0,1 1 0 0,-1 0-1 16,-1 3-1-16,9-4 0 0,-2 2-1 0,-7-2-1 15,9 4-4-15,-2-3-1 0,7 0-1 0,-6-1-2 16,5 1 0-16,1 3-3 0,1-7-3 0,5 5-3 0,-6-2 0 0,7-3-5 16,-1 3-3-16,-5-3-3 0,5 0-2 0,1 0-2 15,-1 0-1-15,1 0 0 0,0 0-1 0,-8 0 2 0,8 0-2 16,0-3 2-16,-7 3 1 0,7 0-1 0,-8 0 1 0,2 0-1 15,-1 0 2-15,0 0-2 0,0 0 0 0,-7 3 0 0,2-3-2 16,-2 0 0-16,1 4 1 0,-1 0-1 0,-6-4 1 16,-1 3 0-16,2-3 0 0,-7 4-1 0,6-4 0 0,-14 4 2 15,8-4-2 1,-7 0-2-16,1 3 2 0,-2-3-1 0,-6 0 0 0,1 0 1 16,0 4 0-16,-1-4 0 0,1 0 0 0,-7 0 2 0,0 0 0 0,6 0 2 0,-6 0 0 0,0 0 1 15,0 0 4-15,0 0 2 0,0 0 3 0,-6-4 2 0,6 4 2 16,-7 0-3-16,7-3-1 15,-6 3 0-15,-1-4-5 0,0 0-1 0,1 1-2 0,0 3-3 0,0-8-3 0,-8 8 1 16,8-3 0-16,-1-5-1 0,1 8 1 0,-1-7-1 16,0 3-1-16,-5-3 1 0,6 3-1 15,-2-3 2-15,-4 4-1 0,5-5 0 0,-6 1 0 0,6-1 0 0,-5 1 0 0,-2-3 0 16,2 2 0-16,-2-2 0 0,1 1-1 0,0-2 0 0,0 0 0 16,-7 0 0-16,8 0 1 0,-1 4 1 15,-7-4-1-15,8 0 0 0,-8 0 0 0,0 0 0 0,7 4-3 0,-7-4 2 16,8 4-1-16,-8-5-1 0,1 6 1 0,-1-6-4 15,0 5 4-15,7 0-1 0,-6-1 3 0,0-3 0 0,-1 8 0 16,0-5 0-16,1 5 0 0,-1-5 2 0,7 5-1 0,-7-1-1 16,1 0 1-16,6 1-1 0,-7-1 0 0,1 0 2 15,-1 1 0-15,8 3 0 0,-8-4-1 0,0 1 0 0,1-1 0 16,-1 4 0-16,0-4-1 0,1 4 0 0,-1-3 0 0,0 3 0 16,2 0-1-16,4-4 0 0,-5 4 0 0,5 0 1 31,-4 0-1-31,4-4-1 0,1 4 2 0,0 0 0 0,6 0 0 15,-5 4 0-15,-2-4 0 0,2 0 0 0,5 0 0 0,-6 4 0 16,6-4 0-16,-5 3 1 0,4-3-2 0,2 0 1 0,-6 4-1 16,5-4 0-16,0 0 0 0,-6 4 0 0,7-4 1 15,-8 3-2-15,2 1 2 0,-1-4-1 0,0 3 1 0,0-3-1 16,-7 4 1-16,8-4 0 0,-2 4 3 0,-5-4-2 0,5 3 1 16,2-3-3-16,-2 4 1 0,2-4 0 0,-2 0 0 15,1 4-1-15,7-4-2 0,-7 0-1 0,0 0 3 0,7-4 1 16,-8 4 0-16,8 0 0 0,-7-4 0 0,7 4 0 0,-8-3 1 15,8 3-1-15,0-4 0 0,-8 0 0 0,8 1 1 0,-7-4 0 16,6 3-1-16,1-3 0 0,-1 3-1 0,1-3 0 16,-8 3-1-16,8-3 1 0,0-2-1 0,-1 3 0 15,0 2 2-15,1-3 0 0,-1-1 0 0,1 5 0 0,0-4 0 16,-1 3-3-16,0-4 0 0,1 5 1 0,0-1-3 0,6 0 0 16,-7 1 0-16,0-1 0 0,7 0 1 0,0-3 1 0,-6 7-3 15,6-3 3-15,-7-1-1 0,7 0 2 0,0-4 0 16,-6 5 0-16,6 0 0 0,0-5-3 0,0 5 4 0,-6-5-2 15,6 5 0-15,0-4 1 0,0-1-3 0,0 0 1 16,-7 4 0-16,7-3 1 0,0 4 0 0,0-5 1 0,0 5 1 16,0-1-1-16,0-3 2 0,0 4 0 0,-7-5-2 0,7 4 1 15,0-3 1-15,0 3 1 0,0-3-1 0,0-4 1 16,0 4-1-16,-6-5 0 0,6 5 0 0,0-3 2 0,0-1-1 16,0 0-1-16,6-5-2 0,-6 2-1 0,0-1 2 0,0-3-3 15,0 0 1-15,7-4 0 0,-7 0 0 0,0 1 0 16,7-6 1-16,-7 1-1 0,0-3 2 0,0 4 0 0,0-6-3 15,6 6 2-15,-6-4-1 0,0 0 0 0,6 3-2 0,1-3 0 16,-7 7-1-16,6-3-1 0,1 2-1 0,-7 2-2 0,7-1 1 16,-1 3-1-16,0-3 0 0,8 4 1 0,-8-1 0 15,0 5 2-15,7-4 1 0,-6 2 1 0,0 2-1 0,5 0 2 16,-4-1 1-16,-2 5 1 0,0-6-2 0,-6 2 3 0,7-1-3 16,-1 0 1-16,-6 4 3 0,7-3-1 0,-7-1-1 15,0 0-1-15,6 1 2 0,-6-1 1 0,0 4-1 0,0-4-4 16,0 1 0-16,0-1 1 0,7-3-1 0,-7 3 0 0,0 1-2 15,0-5-1-15,6 5 1 0,-6-1 1 0,0 0-2 0,6 1-2 16,-6-1-3-16,0-3-1 0,8 3 0 0,-8 0 0 16,0 1 0-16,6-4 0 0,-6 2 0 0,0 2 1 15,0-1 3-15,-6 1 3 0,6 3-1 0,-8-4-1 0,8 0 0 16,-6 0-2-16,0 5 2 0,-1-1 0 0,1 0-1 0,-7 0-1 16,6 3-2-16,-5-3-1 0,-2 4-3 0,1 0-6 0,0-1-16 15,0 2-27-15,-7 1-36 0,8 2-47 0,-2-1-46 16,-5 0-41-16,6 4-79 0,0-3-122 0,7 3-109 0,-2-4-170 15,8 1-86-15,-6 3-44 0,6-4-12 0,-6 4 11 0</inkml:trace>
  <inkml:trace contextRef="#ctx0" brushRef="#br0" timeOffset="1000.6736">18496 9261 82 0,'-7'-7'463'0,"-6"3"-51"16,1-3-158-16,5 3-98 0,-6-3-37 0,-7 3-1 0,7-3 19 16,0-1 36-16,-6 5 46 0,5-5 37 0,2 1 27 0,-2 0 6 15,1 0-12-15,7-2-23 0,-7-1-31 0,6 3-41 0,1-4-50 16,0-4-39-16,6 0-30 0,0 1-17 0,6-4-8 16,0-1-9-16,1-6-8 0,12 2-5 0,-6-2-3 0,13-4-2 15,1-1-3-15,-1 1-1 0,6-4-1 0,7 0-3 16,1-4 3-16,-1 5 0 0,13-5 0 0,-7-4 3 0,14 1 6 15,0 1 5-15,6-2 1 0,0-7 6 0,13 4 0 0,0-4 1 16,0 1 0-16,6 3-2 0,1-4-5 0,7 1-6 16,-8-1-1-16,1 4-1 0,-1-4-2 0,1 4 3 0,-14 0 2 15,-4 4 3-15,-2 0 2 0,-14 7 5 0,-5 0 4 0,-13 7 6 16,-1 1 7-16,-12 6 4 0,-1 1 0 0,-13 3-2 16,-6 3-3-16,0 3-2 0,-12-3-4 0,-8 5-9 0,1 3-10 15,-14 4-7-15,1 4-5 0,-1-1-2 0,-7 4-2 0,-5 5-1 16,7-1-2-16,-2 0 0 0,7 0 1 0,1 0-1 0,5 0-2 15,9-4-4-15,4-3-3 0,1 3-5 0,13-3-2 16,0-1-2-16,7 1 0 0,6 0 0 0,6-1 1 16,7 1 5-16,1-4 4 0,5 0 3 0,1 0 3 0,5-4-1 15,-5 4 0-15,7 0 3 0,-8-3 0 0,1 3 0 0,-1 0 0 16,-6 0-1-16,0 3 0 0,-6 1 0 0,-8 0 0 0,2 3 0 16,-8 0-1-16,-6 4 2 0,0 3 1 0,-6 2-1 15,-1 2 2-15,-12 4 0 0,6 0-4 0,-7 0-11 0,0 4-19 16,-5-5-19-16,5 5-34 0,6-8-83 0,-4 1-112 0,11-1-104 15,-6-7-136-15,6 0-145 0,7-7-92 0,0-1-39 16,0-3 1-16</inkml:trace>
  <inkml:trace contextRef="#ctx0" brushRef="#br0" timeOffset="1601.2333">21140 6623 457 0,'0'-7'558'0,"0"0"-100"0,0 0-145 0,0 2-85 15,-7 2-48-15,7-1-23 0,0 4-19 0,0 0-20 16,0 7-12-16,0 2 7 0,-6 5 16 0,6 4 17 15,-6 4 13-15,-1 7 5 0,-6 4 6 0,7 1-1 0,-7 5-16 16,-1 5-32-16,-6 1-30 0,8 6-21 0,-8 0-14 0,1 4-7 16,-1 0-8-16,1-4-3 0,-1 4-3 0,7-4-2 0,-6-3 0 15,13 0-2-15,-8-8 0 0,8 0 1 0,-7-3 1 16,6-8 3-16,7-3 5 0,-7-1 4 0,7-6 7 0,-6-5 14 16,6 1 19-16,0-7 28 0,0-2 27 0,0-1 25 0,0-2 16 15,0-3 8 1,0-8-2-16,0 2-13 0,6-13-22 0,-6-3-29 0,0-7-31 15,7-4-29-15,0-8-24 0,-1-3-17 0,-6-7-9 0,7-4-3 0,-7-3-3 0,6-8-2 16,-6-4-1-16,0 1-1 0,0-8 2 0,0-1-4 0,-6-2-2 16,6 3 0-16,0 0-2 0,-7 4 0 0,7 7 2 0,0 8-2 15,-6 6 1-15,6 8 1 0,0 4 1 0,0 10-1 16,0 2 0-16,0 5 2 0,0 9-2 0,6-1-4 0,-6 7 2 16,7 5-1-16,5 6 3 0,2 1-1 0,5 10 2 0,7 2-3 15,0 6 2-15,7 3 3 0,-1 5-2 0,1 3 0 0,6 3 4 16,7 1-4-16,-8 3-1 0,2 4 0 0,5 0 0 15,1 0 0-15,0 0 0 0,0 3 0 0,-8-3-6 16,8 4 5-16,-7-4-1 0,0 3-1 0,-6-2-1 0,-1-1 2 16,1-4-1-16,-7-1-3 0,0 3 1 0,-7-6-1 0,1-3-1 15,-7-3 0-15,6-1-2 0,-12-7-1 0,6 0 0 0,-6-4-1 16,-1-3-1-16,-6-1-5 0,6-7-7 0,-6 1-14 16,7 0-18-16,-7-4-35 0,-7-4-48 0,7 0-48 0,-6-4-45 31,0-4-96-31,-8 0-115 0,8-3-105 0,-1-3-134 0,1-4-102 15,-7-1-48-15,0-3-11 0,0 1 18 0</inkml:trace>
  <inkml:trace contextRef="#ctx0" brushRef="#br0" timeOffset="1807.6035">20997 6993 72 0,'-6'0'502'15,"-2"4"-14"-15,2-4-140 0,0 0-93 0,6 0-44 0,-6 4-17 0,6-4-3 16,0 0 2-16,0 0 4 0,6 0-1 0,0 0-6 16,8 0-10-16,5 0-13 0,-6 0-15 0,12-4-18 15,2 4-21-15,-1-4-21 0,6-3-23 0,7 0-19 0,-5-1-16 16,11 1-17-16,-6-4-37 0,7 0-85 0,-1 0-100 0,7-7-111 16,-7 0-203-16,8-1-105 0,-1-3-78 15,-13 4-46-15,7-1 5 0</inkml:trace>
  <inkml:trace contextRef="#ctx0" brushRef="#br0" timeOffset="2457.8058">22130 6906 434 0,'-7'-4'352'0,"1"0"-107"0,6-4-75 0,-6 4-42 0,-1 2-18 16,7-3-5-16,-6 2 6 0,6 3 5 0,-7-4 10 0,7 4 9 15,0-4 10-15,0 4 10 0,0-3 5 0,0 3-1 16,0 0-8-16,0 0-8 0,0 0-18 0,0 0-17 0,0 0-22 15,0 0-19-15,0 3-16 0,0 1-3 0,0 8 1 0,7-6 12 16,-7 10 11-16,0-2 9 0,6 4 6 0,-6 1 4 0,7 3 1 16,-7 0-10-16,6 3-13 0,0 5-15 0,-6-5-13 15,7 4-10-15,0 1-8 0,-1-2-4 0,-6 3-6 0,6-6 0 16,1 1-3-16,0 3-4 0,-1-7-4 0,1 4 1 16,-1-4-4-16,0 3-13 0,1-6-40 0,0-1-81 0,-1 0-85 15,-6-3-80-15,6-3-82 0,2-6-120 16,-2-2-133-16,0 0-78 0,1-4-7 0</inkml:trace>
  <inkml:trace contextRef="#ctx0" brushRef="#br0" timeOffset="2853.8762">22072 7297 138 0,'-8'-4'467'0,"8"1"-86"0,-6 3-135 16,6-4-88-16,0 4-51 0,0 0-32 0,6-3-17 0,-6 3-12 15,8 0-9-15,4 0-9 0,-5-4-6 0,6 4-7 16,0 0-1-16,7 0-5 0,-8-4-2 0,2 4 1 0,5-3 2 15,-6-1 4-15,0 0 7 0,1 1 13 0,-2-1 13 16,1-3 20-16,-6 3 29 16,6-3 35-16,-7-1 43 0,8 5 37 0,-8-5 23 0,-6-3 5 0,6 4-1 0,-6-4-11 0,7-3-24 15,-7 2-33-15,0-2-40 0,0-1-37 0,-7 0-23 16,7 4-13-16,-6-3-8 0,6 3-5 16,-6 0-3-16,-2 0 0 0,2 0-4 0,0 4-4 15,0-2-2-15,-1 3-3 0,0-2-5 0,7 4-3 0,-6 1-3 0,6-1-2 0,-7 1-2 16,7-1-4-16,0 4-3 0,0 0-5 0,0 0-3 0,0 0 1 15,0 0-1-15,0 0 0 0,0 4-3 0,7 3 1 32,-7 0-1-32,6 5 1 0,1-1 4 0,0 0-1 0,-1 3 2 15,0 1-1-15,0 3 0 0,2 0 2 0,4 1 1 0,-5-1 1 16,-1 1 0-16,8 3 0 0,-8-4-3 0,0 0 2 0,8 0 0 16,-8 1-2-16,0-1-1 0,8 0-2 0,-8-2-3 15,1-2-4-15,-1 0-9 0,0 1-9 0,1-4-12 0,0-4-22 16,-7 4-46-16,6-3-78 0,-6-1-83 0,6-4-74 0,-6 1-91 15,8-4-153-15,-2-4-92 0,0 1-50 0,1-4 7 16</inkml:trace>
  <inkml:trace contextRef="#ctx0" brushRef="#br0" timeOffset="3313.7345">22527 6953 56 0,'0'0'329'0,"0"-4"-77"16,0 4-72-16,0 0-54 0,0-3-32 0,0 3-15 0,7 0-10 16,-7 0-7-16,0 0-7 0,0 0-4 0,0 0-4 0,6 3-3 15,-6 1 5-15,0 3 5 0,7 1 1 0,-7 3 3 0,6-1 8 16,-6 5 11-16,7 3 8 0,-7 1 2 0,7 3-4 15,-7 0-3-15,6-4-2 0,-6 8-4 0,6-4-7 0,-6 1-14 16,7-2-13-16,0 1-10 0,-7 0-4 0,6 0 2 0,0-4 1 16,1 4 1-16,-7-3 0 0,6-1-1 0,1-4-1 15,-7 1 0-15,7 0-2 0,-1-4-9 0,-6-4-7 16,6 4-5-16,-6-8-3 0,0 5-5 0,8-5-4 0,-8-3-27 16,0 0-41-16,6-3-46 0,-6-1-48 0,6-3-59 0,-6-8-92 15,6 1-143-15,1-1-75 0,-7-3-18 0</inkml:trace>
  <inkml:trace contextRef="#ctx0" brushRef="#br0" timeOffset="3566.0875">22429 6986 178 0,'8'0'347'0,"-2"0"-119"15,0 0-89-15,1-3-49 0,6 3-19 0,0 0-7 0,-1-4-3 16,8 4 0-16,-7-4-5 0,0 0-5 0,7 1-4 0,-7 3 0 15,7-4-5-15,-8 0-3 0,8 1 1 0,-7 3 3 16,1-4 6-16,-2 0 6 0,1 4 4 0,0-3-1 0,0 3-1 16,-7-4-5-16,8 4-5 0,-8-4-9 0,0 4-8 0,-6-3-10 15,7-1-10-15,0 4-7 0,-7 0-17 0,6-4-24 16,-6 4-35-16,7-4-46 0,-7 4-74 0,0-3-129 0,0 3-90 16,0 0-58-16</inkml:trace>
  <inkml:trace contextRef="#ctx0" brushRef="#br0" timeOffset="3740.8795">22586 7151 226 0,'0'3'355'0,"0"1"-103"0,7-4-70 0,-7 0-45 0,6 0-23 16,-6-4-16-16,6 1-8 0,7-1-8 0,-6 0-8 0,0 1-5 16,5-1-5-16,-4-3-5 0,4 3-6 0,1-3-8 15,0 3-8-15,0-3-8 0,1 0-7 0,-2-1-7 0,1 1-5 16,0 0-5-16,6 3-5 0,-5-3-11 0,6-4-24 0,-8 7-40 15,8-3-57-15,-7-2-104 0,0 3-123 0,0-2-79 16,0 4-45-16</inkml:trace>
  <inkml:trace contextRef="#ctx0" brushRef="#br0" timeOffset="4391.1959">23211 6898 207 0,'0'0'283'0,"0"0"-75"0,0 0-60 16,0 0-42-16,0 0-26 0,0-3-14 0,0 3-9 0,0 0-4 16,0 0-2-16,0-5-4 0,0 5 0 0,0 0 1 15,0 0 0-15,0-4 1 0,0 4 2 0,-7 0 2 0,7-2 3 16,-6 2 4-16,6 0 6 0,-6 0 6 0,6 0 10 0,-7 0 10 16,1 0 14-16,6 0 16 0,-7 0 14 0,0 0 11 15,1 0 10-15,-7 2 8 0,6-2 5 0,1 4-1 0,-7-4-11 16,0 5-12-16,6-2-16 0,-5 1-14 0,-2 0-17 0,2-1-16 15,-2 4-18-15,-5-3-13 0,5 3-9 0,2 1-8 16,-2-1-6-16,2 0-2 0,5 1-8 0,-6-1-2 0,0 4 0 16,7-3-6-16,0 2 1 0,-2-2-1 0,2 2-1 0,6-3-1 15,0 1 2-15,0 0-2 0,0-1-1 0,0 0 3 16,0 1-1-16,6 3 2 0,2-4-1 0,-8-3 3 0,12 7-3 16,-6-4-1-16,1-3-1 0,6 3-1 0,0 0-2 15,1 0 0-15,-2 1 0 0,2-4-6 0,-2 3 3 0,8-4 1 16,-7 5 0-16,7-5-2 0,-1 5-1 0,1-5-1 0,-1 6 0 15,0-6 0-15,1 4 2 0,-1 0 1 0,1 1-1 0,0-5 1 16,-1 4 1-16,-5 1 0 0,4-1-2 0,-10 0 1 16,4 1-3-16,-5 3-2 0,-7-4 0 0,6 0 0 0,-6 1 1 15,-6 3 3-15,6-4 3 0,-13 4 3 0,7-4 7 0,-14 5 5 16,7-2 7-16,-7-2 7 0,0 3 6 0,1-4 7 16,-7 0 4-16,0 1 6 0,6-1 5 0,-5-3 8 0,-1-1 5 15,6 1 1-15,0 0 2 0,1-4-1 16,5 0 1-16,-4-4-5 0,4 4-7 0,1-4-10 0,7 1-10 0,-1-1-7 0,0 0-11 15,1 1-14-15,0-1-21 0,0-4-28 0,6 1-34 16,0-4-32-16,0 0-31 0,6 1-44 0,0-6-94 0,0 2-102 16,1-1-95-16,6 1-120 0,-6-1-120 0,-1 4-63 15,0 0-29-15,2 7 10 0</inkml:trace>
  <inkml:trace contextRef="#ctx0" brushRef="#br0" timeOffset="5323.2552">24820 5491 3 0,'-26'0'480'0,"6"0"-25"16,-5 0-155-16,-2 0-96 0,-5 4-31 0,6 0-7 0,-1 2-1 16,-5 2 0-16,6 3 2 0,-7 4 7 0,1-1 4 0,6 8-2 15,-1 3-8-15,1 2-4 0,1 6-5 0,5 4-5 0,0 7-8 16,1 3-7-16,-1 4-12 0,8 1-12 0,-2 6-17 15,8 1-23-15,0 3-15 0,6 1-13 0,0-1-8 0,6 4-10 16,0-4-5-16,8 0-3 0,-2 0-1 0,1-7 0 0,13 4-2 16,0-8-1-16,1-3 1 0,5-1-2 0,7-6 0 15,1-1-2-15,-2-7-2 0,8 0-2 0,0-3-3 0,6-5-3 16,0-3-7-16,0-4-9 0,13-7-19 0,-6 0-64 16,-1-7-114-16,7-4-117 0,0-7-180 0,-6-4-125 0,0-4-95 15,-7-4-51-15,0 2-15 0</inkml:trace>
  <inkml:trace contextRef="#ctx0" brushRef="#br0" timeOffset="5704.802">25497 6561 154 0,'0'4'506'0,"0"-1"-21"0,0-3-165 0,7-3-114 0,-1-1-58 16,1-3-21-16,6-1 1 0,-1-6 0 0,8-1 5 0,-7 0 14 15,7-6 20-15,0-1 24 0,-8-1 14 0,8-6-2 0,-1 0-9 16,1 0-8-16,-7-4-17 0,0 0-21 0,0-4-27 16,-6 0-26-16,-1 0-19 0,-6-6-15 0,0 2-11 0,-6-2-9 15,-7-5-6-15,0 4-6 0,-7-4-6 0,-6 0 0 0,0 5-1 16,-1 2-1-16,-5 4 1 0,7 1 1 0,-8 7 4 16,0 3 8-16,7 4 10 0,0 4-1 0,0 3-2 0,0 7-1 15,6 1-7-15,1 4-3 0,-1 3-8 0,8 7-10 0,-8 0-6 16,7 5-1-16,-1 6-2 0,2 4-1 0,6 7-1 0,-2-3 3 15,2 7 0-15,6 0 2 0,0 3 2 16,6 5-2-16,2-1 0 0,4 0 2 0,2 0 3 0,-2 1-5 0,8 0 0 16,-1 2-2-16,1-3-3 0,6 0 1 0,0 1-3 0,0-1 0 15,0-3 0-15,6-4 0 0,1 4-1 16,-1-5-1-16,1-2-3 0,7-5-4 0,-8 1-6 0,7-7-14 0,-6-1-17 16,5-4-15-16,-5-6-19 0,-1-1-42 0,2-7-97 0,-2-4-100 15,1-7-97-15,-1-7-118 0,1 0-127 0,-1-9-86 16,-5 2-29-16,5-8 11 0</inkml:trace>
  <inkml:trace contextRef="#ctx0" brushRef="#br0" timeOffset="6069.1804">26116 5711 313 0,'-6'7'541'0,"-1"-3"-41"16,7 0-168-16,-7-1-107 0,7 0-42 0,7-3 9 0,-7 4 24 15,13-4 9-15,0-4-7 0,0 4-9 0,6-3-9 16,7 0-10-16,0-1-23 0,1 0-42 0,5-3-47 0,1 3-27 16,-1-3-16-16,1 4-9 0,-1-5-4 0,1 4 2 0,-1 1-1 15,-6-1 0-15,1 0 3 0,-1 1-3 0,0 3-1 0,-7-4-1 16,-6 4 1-16,0 0-2 0,1 0 2 0,-8 4-2 16,0-1 2-16,-6 5 2 0,0-1 6 0,0 4 3 0,-6 0 3 15,0 7 4-15,-2 0 1 0,-11 5 5 16,6-1 1-16,-6 3 2 0,-1 1-2 0,-6-1 0 0,0 1 0 15,7 3-2-15,-7-3-6 0,-1 3-5 0,7-7-7 0,2 4-7 0,-2-4-4 16,7-3-5-16,7 2-5 0,-2-2-2 0,-4-5 0 16,6 1-3-16,6-4-5 0,0 0-5 0,0-1-9 0,0-6-7 15,6 4-14-15,0-4-16 0,8-8-19 0,-2 1-33 0,8-6-77 16,-1-1-91-16,7-5-86 0,1-3-89 0,-1 0-117 16,0-8-112-16,0 4-68 0,-1-3-12 0</inkml:trace>
  <inkml:trace contextRef="#ctx0" brushRef="#br0" timeOffset="6400.9789">27008 5557 277 0,'-20'8'552'15,"8"-1"-6"-15,-2 3-188 0,1 6-112 0,1-5-54 0,5 3-24 16,0 5-20-16,1-5-15 0,6 1-7 0,0 3-4 0,6-3-9 16,1 3-26-16,0-4-19 0,12 5-14 0,-6-8-11 0,6 4-9 15,7-8-6-15,-6 0 3 0,13-3 16 0,-7-4 26 16,7 0 19-16,-7-4 15 0,6 1 11 0,-5-8 11 16,-9 3 11-16,9-6 5 0,-7-1-3 0,-2 0-10 0,-4 1-5 15,-1-4 6-15,-7-1 3 0,1-3 0 0,-7 0-3 0,-7 0-7 16,1 0-13-16,-14-3-18 0,1-1-20 0,-7-3-19 15,-7 3-19-15,1 1-20 0,-14-5-28 0,0 8-41 0,-6-4-43 16,7 4-41-16,-8 4-79 0,1-3-130 0,1 3-128 0,11-2-182 16,-5 3-114-16,12 1-57 0,7-2-19 0,0 4 10 0</inkml:trace>
  <inkml:trace contextRef="#ctx0" brushRef="#br0" timeOffset="6591.6195">27152 5170 17 0,'39'0'622'0,"-1"0"63"16,9 3-56-16,-2 0-132 0,1 1-71 0,5 0-34 0,2 3-44 16,-1 4-54-16,7 0-49 0,-8 0-59 0,2 7-49 15,-8 5-39-15,1 2-24 0,-14 1-14 0,1 6-9 0,-7 5-3 16,-13 3-4-16,-6 5-2 0,-7 2-3 0,-14 4-3 16,-12 4-4-16,-6 0-4 0,-14 3-8 0,-6 1-10 0,-7 3-24 15,1-3-28-15,-14 0-29 0,1-4-60 0,-1-8-114 0,0 1-116 16,1-7-141-16,-8-5-171 0,8-7-91 0,-8 1-41 0,8-8-10 15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6301.34619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6-02-05T10:08:10.92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12113 2751 104 0,'-19'0'440'0,"5"0"-137"0,-4 4-99 0,-2-4-47 0,0 3-21 0,1-3-1 0,-1 0 3 16,0 0 9-16,1 0 4 0,-7 0-1 0,6 0 4 15,1 0 5 1,-1 0 7-16,0 0 2 0,1 4 3 0,0-4-5 0,0 0-9 0,5 0-4 15,-6 4-12-15,1-4-17 0,6 3-23 0,-6-3-22 16,-1 8-25-16,1-5-13 0,-7 5-9 0,-1 3-6 0,1 0-2 0,0 3-4 0,-6 1-2 0,-1-1 2 16,1 8 1-16,-1-3 0 0,-6 3 0 0,-1 3 0 0,2 1-3 15,-1 0 1-15,-7 0 0 0,7-1-4 0,0 1-1 16,0-1-1-16,-1 1 0 0,2-1-1 0,-1 5 1 0,-1-1-2 16,1 1 0-1,0-1-1-15,1 0 1 0,5 4-3 0,-7-3-1 0,8 2-1 0,-7 1 0 0,7 4-1 0,-1-4-4 0,0 4 2 16,7-4 0-16,-6 2 3 0,6-1 1 0,-1-1-2 15,1 0-2 1,7 0 3-16,-7-3 2 0,6 6 0 0,1-3-2 0,-1 0 1 0,-6 4 0 0,7-1-1 0,-1 4 0 16,0-3-4-16,2 0 1 0,-2 0-2 0,0-1-1 0,1 1 0 15,-1 0-2-15,7-5 1 0,-7 5 0 0,8-1 0 0,-2-2-2 32,2 2 0-32,-2 1 1 0,1-1-3 0,7 1 2 0,-8 0 0 0,2 3 0 0,6-4 2 0,-8 5 2 0,8-4 0 31,-1 3 5-31,1-3-2 0,-1-1 0 0,7 1 3 0,-7-1-2 15,7-2-2-15,0 2 0 0,7-3 0 0,-7 0-3 16,7 0 3-16,-7 0-1 0,6-4-1 0,7 0 0 0,-7 4 1 16,8-3-1-16,-2-1 1 0,2 0 0 0,-1-2-1 15,7 1 2-15,-2-1 0 0,-4 1 1 0,12-6-1 0,-7 4 2 16,1-4-1-16,6-4 1 0,1 5-2 0,-2-5 1 0,1-4-1 16,6 5 1-16,-5-5-1 0,5-3 0 0,8 4-1 15,-8-8 2-15,7 4 0 0,0-4 0 0,0 0 2 0,7-3 0 16,-1 4 3-16,1-4 1 0,-1-4 2 0,8 2 0 0,-1-2-1 15,0 0 1-15,6-2-3 0,-5 2 0 0,5-4-3 0,-5 4-2 16,-2-4-2-16,8 4-1 0,-7-4 0 0,7 0 0 16,-8 1 1-16,2-1-2 0,6-3 2 0,-7 0-2 0,-1-1 2 15,2-3-2-15,6 1 0 0,-7-1 0 0,-1-5-2 0,2-1 2 16,5-1-3-16,-5-4 3 0,-2-1 1 0,2 1 0 16,-1-3 0-16,-7-5 0 0,8 5-1 0,-8-5 1 0,1 2 2 15,-1-2-3-15,-5 0 0 0,5 5 0 0,-6-5 1 0,-7-3 0 16,8 4 1-16,-7 0 0 0,-1-1-1 0,1-2 1 15,-1 2 0-15,1-3-1 0,-7 1 1 0,0-2 0 0,-7 1 3 16,7-3 0-16,-6 3 0 0,-1-3 0 0,1-5 2 16,-7 4 2-16,0-3 0 0,0 0-1 0,-6-1 0 0,-1 1 3 15,0-4 1-15,1 4 3 0,-7-4 4 0,-7 0 2 0,7 4 3 16,-6-4 1-16,-7 0 1 0,6-1-3 0,-5 5 0 0,-2-3-4 16,1 2-3-16,-6 4-3 0,0-3-3 0,-1 4-2 15,0-5-1-15,-5 5-1 0,-2-1-2 0,8 1 1 0,-14-1 1 16,7-4 1-16,0 5-1 0,-1 3 1 0,-5-4 1 0,7 1-1 15,-9-1 1-15,2 4-1 0,-1 0 0 0,8-4 0 16,-9 8-1-16,9-4 1 0,-7 4 0 0,6 3 2 0,-1 0 3 16,1 1 1-16,-6-1 1 0,5 5-1 0,-5-1 0 15,6-5 0-15,0 6-1 0,-7-1-2 0,0 3-2 0,7-3-3 16,-6 1-1-16,7 2-3 0,-2 1 1 0,-5-1-1 0,6 1-1 16,-1 0 0-16,8 3 0 0,0 1 1 0,-8-1-1 15,8 4 0-15,-8 0 0 0,8 3 0 0,-7-3 1 0,6 4-1 16,-6 4-1-16,1-5-1 0,-1 4 0 0,-1 4-2 0,1 0 1 15,0 0 1-15,0 4-3 0,-7 0 1 0,7 0 1 0,-6 3 0 16,5 3 0-16,-5 2 2 0,-1-1 2 0,-5 4-1 16,5 3 0-16,1-3-1 0,-1 3-8 0,7 0-18 0,-7 0-24 15,7 1-25-15,0-1-55 0,7-3-115 0,-1 3-117 0,8 0-127 16,-8 1-209-16,7-1-100 16,6-3-35-16,-6-1-7 0</inkml:trace>
  <inkml:trace contextRef="#ctx0" brushRef="#br0" timeOffset="774.5513">13266 2656 363 0,'-20'11'352'0,"2"0"-136"0,-2 4-80 0,0-5-41 16,7 5-21-16,-7-1-8 0,8-2-5 0,-8 2-2 0,7 5-4 15,6-5-7-15,-6 1-5 0,7 0-7 0,0 3-3 16,6-4-5 0,0 5 5-16,0-1 5 0,6-3 6 0,-6 3 9 0,13-3 4 0,0 3 6 0,0-3 8 0,7-1 11 0,-1 1 2 31,7 1 6-31,0-2 10 0,6-3 7 0,1-1 6 16,6 1 5-16,1 0 1 0,-2 0-2 0,7 0 0 0,-5 0-8 0,5 0-15 15,-6 4-13-15,1-1-10 0,-1 2-13 0,-7 2-10 0,1 3-7 0,-1-2-6 0,-12 3 1 0,6 3 5 16,-13-3 7-16,1 5 6 0,-2 2 6 0,-12-4 2 0,0 4 2 31,-6 0 0-31,0 5-4 0,-14-5-7 0,6 4-8 16,-11-4-6-16,5-4-7 0,-6 2-2 0,-7-5-4 0,7 0-1 15,-6-4-4-15,-1-4 3 0,7-3 1 0,-7-3 3 0,7-1 4 16,1-7 2-16,5 0 1 0,0-7-2 0,1-1-2 16,6-3-4-16,0-7-4 0,-1 0-3 0,8-8-4 0,6-3-4 15,0 0-6-15,0-4-1 0,0-8 1 0,6 0-2 0,-6 2 1 16,8-5-3-16,-8 0-2 0,6-4 0 0,-6 4 3 0,6 1-3 15,-6-2-1-15,0 5 2 0,0-4-2 0,7 5 1 16,-7 1 0-16,-7 5 1 0,7 4-1 0,0 0 0 16,-6 2 1-16,0 6 0 0,-2 3 0 0,2-1-1 0,-6 5 0 15,-2 3-4-15,1 3 0 0,0 1 2 0,-6 3-1 0,-1 4-1 16,1 4-3-16,-7 3-2 0,6 4-6 0,-6 4-9 0,0 0-14 16,7 6-23-16,-1-2-49 0,-6 3-81 0,13 0-80 15,-1-4-64-15,8 1-56 0,6-5-63 0,0 1-117 16,6-4-91-16,8-8-23 0,5 1 31 0</inkml:trace>
  <inkml:trace contextRef="#ctx0" brushRef="#br0" timeOffset="1094.0103">14126 2806 78 0,'-20'4'503'0,"0"-1"-32"0,1 5-168 0,6-5-111 0,0 4-64 0,1-3-37 16,4 4-20-16,2-1-11 0,6 0-3 0,0 0-5 15,0 4 6-15,6 1 1 0,8 2 2 0,5 1 2 0,-6 3 3 16,6-3 4-16,8-1 3 0,-1 5 6 0,0-1 0 0,0-2 2 16,0 1 8-16,-7-2 7 0,7 3 8 15,-6 0 6-15,7-3 4 0,-15 0 10 0,8 3 4 0,-7-4-4 0,-7 2-10 16,0 2-8-16,2-4-11 0,-8 1-7 0,0 3-8 15,0-3-19-15,-14-1-17 0,8 1-9 0,-7-4-7 0,-1 0-5 16,2 0-5-16,-2-3-7 0,-5-1-18 0,6-7-55 0,-6 0-95 16,-1-3-86-16,0-1-79 0,1-8-75 0,6-2-98 15,-6-5-156-15,-1-3-80 0,0 1 6 0</inkml:trace>
  <inkml:trace contextRef="#ctx0" brushRef="#br0" timeOffset="1281.3477">13950 2788 111 0,'0'-19'515'0,"0"1"-64"0,6-1-142 0,-6 1-81 15,7 0-31-15,6 3-7 0,-7-3 4 0,7 3 6 16,1-3 10-16,6 0 4 0,-1 4-4 0,0-6-10 0,14 2-18 16,-7 1-30-16,7-2-23 0,-1 1-22 0,1-1-20 0,-1 5-16 15,-6-1-17-15,7-4-16 0,-1 5-14 0,-5 3-9 16,-1-4-11-16,-1 4-24 0,1 0-49 0,0 0-80 0,-6 4-82 16,7 0-81-16,-15-1-110 15,1 5-182-15,7-1-97 0,-14 0-39 0,0 4 13 0</inkml:trace>
  <inkml:trace contextRef="#ctx0" brushRef="#br0" timeOffset="2310.3301">23928 3476 77 0,'0'-10'390'0,"6"-1"-101"16,-6-1-90-16,0 1-48 0,6 0-21 0,-6 1-2 15,0-2 3-15,0 6 11 0,0-6 13 0,0 5 13 0,-6-1 15 16,6 1 7-16,-6-1-1 0,6 5-7 0,-7-4-11 16,1 3-11-16,-1 4-14 0,-6-3-18 0,7 3-24 0,-8 0-21 15,2 0-17-15,-2 3-16 0,1 1-8 0,-6 3-7 16,6 1-6-16,-7 2-2 0,1 5 0 0,-1-3 4 0,-6 6 8 15,13-4 4-15,-7 4 4 0,8 1-3 0,-2-1-2 0,2 0-2 16,5 1-4-16,7-5-7 0,0 5-6 0,7-5-5 0,-1 4-4 16,14 1 1-16,-1-4 0 0,1 3-1 0,12-3-1 15,1-1 0-15,-1-3-2 0,7 0-1 0,7 4 0 0,-1-4-2 16,1 0-1-16,-1 1-3 0,2-3 0 0,-2 3-3 0,1-1 0 16,-7 0-1-16,-1 0 0 0,2 0 0 0,-7 0 0 15,-8 0 0-15,1 0 1 0,-12 3 0 0,5-3 2 0,-12 0 2 16,-1 1 0-16,-6-1 2 0,-6-1 2 0,-1 1 5 0,-6 0 5 15,-7 0 5-15,1 0 6 0,-13-3 7 0,6 3 5 16,-13-4 6-16,-1-4 0 0,7 5 2 0,-12-8 2 0,5 0 2 16,2-3 5-16,-7-5 4 0,5 1 2 0,7-4 2 15,1-4 2-15,-1-4 0 0,7 1-5 0,1 1-5 0,-1-10-12 16,6 2-14-16,7-1-8 0,0-7-11 0,0 3-6 0,7-2-6 16,-2 2-6-16,2-2 1 0,12 2-1 0,-6 1 1 0,8 3-3 15,-2 1-9-15,7-1-13 0,-7 4-21 0,7 4-16 16,0 0-27-16,7-1-30 0,-7 1-67 0,13-1-100 0,-6 1-90 15,6 0-80-15,6 0-105 0,-5-1-140 0,-2 1-70 16,1-1-24-16,6 5 39 0</inkml:trace>
  <inkml:trace contextRef="#ctx0" brushRef="#br0" timeOffset="2628.132">24266 3242 269 0,'0'0'557'0,"0"-4"-54"16,0 1-152-16,7 3-99 0,-7-4-61 0,6-3-39 15,1-1-26-15,6 1-16 0,-1-1-16 0,2-2-12 0,12-5-18 16,-7 5-18-16,7-6-15 0,1 1-11 0,5 1-8 0,-6-1-5 16,0-3-3-16,1 3-3 0,-2 4 2 0,-5-3 2 15,0 3 6-15,-8 4 11 0,8-1 19 0,-7 2 18 0,-7 1 15 16,8 1 10-16,-8 4 4 0,-6 0 4 0,6 0-3 0,-6 4-2 16,7 4-1-16,-7 3 2 0,0 0-2 0,7 3-2 15,-7 4 1-15,0 1 2 0,0 3 2 0,0-1-2 0,6 6-12 16,-6-2-18-16,0 1-9 0,7 3-9 0,-7 0-8 15,6 0-7-15,-6 1-8 0,7-1-5 0,-7 0-6 0,6 1-2 16,-6-2-1-16,7 2 1 16,-7 3 0-16,6-3 1 0,0-5-1 0,2 1 2 0,-2 0 0 0,0-4-1 0,7-4-13 15,-6 0-15-15,12-3-34 0,-5-4-81 0,-2-4-94 0,8-3-83 16,-1-8-88-16,7-3-130 0,-6-4-133 0,6-4-73 0,-7-3-20 16</inkml:trace>
  <inkml:trace contextRef="#ctx0" brushRef="#br0" timeOffset="3139.6067">24911 2582 217 0,'-20'-14'519'0,"-6"6"-72"15,1-3-142-15,-9 5-81 0,2-2-33 0,-1 0-11 0,1 5 4 16,-7-1 10-16,0 4 6 0,0 0 1 0,-7 4-11 15,7 3-18-15,-7 0-13 0,1 1-16 0,-7 6-20 0,7 1-18 16,-8 4-16 0,1 3-14-16,0 3-5 0,-6 4-11 0,5 4-12 15,-5 4-9-15,-7 3-7 0,6 1-5 0,0 6-2 0,1 1-4 0,-8 3-11 0,1 4 0 0,7 0-1 0,-7 7 0 16,6 0-2 0,0 4 0-16,1 4 0 0,6 0 1 0,0 3 1 0,13 0 2 0,-1 1 0 15,8-5-1-15,5 4 3 0,9-3-1 16,-2 0-2-16,13-5-2 0,1 2-5 0,12-9 0 0,-6 5-2 0,13-9 0 0,1 1-3 0,4-3 2 0,9-1 0 15,-1-4 2-15,6-2 2 0,14-5 0 0,0-4 1 32,0 1 1-32,12-7 0 0,7-2 0 0,0-5-2 0,13-5 0 15,1-3 0-15,-2-8-1 0,8-7-2 0,0-3 1 0,6-5 4 16,1-7-1-16,5-7 3 0,7 0 0 0,-6-6 0 0,13-10 1 16,-7 2-1-16,0-1 1 0,-6-7-4 0,-1 0 1 0,-6-7 1 15,-6 4 7-15,-7-9 6 0,-6 2 12 0,-7-2 15 16,-12-2 13-16,-2-1 11 0,-11-3 15 0,-8 3 16 0,-6-7 6 15,-6 4 4-15,-7 0-4 0,0 0-2 0,-7 3 1 0,-12 0-1 16,-1 1-8-16,1 6-16 0,-7 1-9 0,-7 7-10 0,-6 0-8 16,0 7-12-16,0 1-16 0,-6 3-20 0,-1 3-35 15,1 5-39-15,-7 3-45 0,13 0-46 0,-7 0-83 16,13 4-140-16,0-3-144 0,14-2-232 0,6-3-113 0,6 0-34 16,8 5 1-16,5-5 23 0</inkml:trace>
  <inkml:trace contextRef="#ctx0" brushRef="#br0" timeOffset="3280.019">25933 2762 6 0,'0'-4'785'0,"7"-3"17"0,-7 0 15 0,0 0-17 15,0-2-300-15,-7-1-217 0,7 2-121 0,-6-2-69 16,0-1-37-16,-8 0-20 0,8 3-10 0,-7-3-12 0,6 0-20 16,1 4-51-16,-1-1-99 0,-5 5-99 0,5-4-104 0,-6 3-178 15,7 4-143-15,-8 0-79 0,1 0-32 0,-6 4 18 16</inkml:trace>
  <inkml:trace contextRef="#ctx0" brushRef="#br0" timeOffset="6351.6556">1530 9847 110 0,'-7'0'423'16,"7"-4"-145"-16,-6 4-120 0,6 0-61 0,-7 0-32 0,7-3-13 15,-6 3-5 1,6-4-1-16,0 4 1 0,0-4 2 0,0 4-3 0,6-3-2 0,7-5-1 0,1 1-1 0,6 0-3 0,-2 0-1 31,9-8 2-31,5 4 1 0,1-3 2 0,5-2 0 0,2-2-3 0,5 0-2 0,8 0-2 0,-8-1-2 0,7-3-3 0,1 1-4 32,5 3-2-32,-6-5-3 0,0 5-1 0,1-4 2 0,-2 3-2 15,1-3-1-15,1 4 0 0,-8-1-3 0,1 1-1 0,-1 0-1 16,-6 3 0-16,-5 1-1 0,-2 3-1 0,1 0 2 15,-15 0 0-15,2 4-4 0,-7-1 2 0,1 5 3 16,-8-1-1-16,0 4-1 0,-6 0 0 0,0 0-2 0,-6 0-2 16,0 4 3-16,-8-1-20 0,1 5-31 0,-7 3-34 0,-6 0-35 15,7 3-40-15,-7 1-51 0,0-4-94 0,0 0-149 0,0 0-58 16,0 1-20-16</inkml:trace>
  <inkml:trace contextRef="#ctx0" brushRef="#br0" timeOffset="6621.9893">2129 9638 413 0,'-6'0'348'0,"-1"4"-131"0,0-4-82 0,7 3-44 16,0-3-27-16,-6 4-11 0,6-4-5 0,0 4 3 0,0 0 6 16,6-1 8-16,-6 5 3 0,0 3 7 0,7 0 5 0,0-1 7 15,-1 9 7-15,0-1 14 0,2 5 21 0,-2-2 13 0,0 9 9 16,7-1 9-16,-6 4 11 0,-1 4 11 0,7-1 7 0,-7 4-8 16,2-3-24-16,4 3-17 0,-5 1-13 0,6-1-15 15,-7 0-22-15,7 1-21 0,1-1-17 0,-8 0-14 0,7-3-10 16,0-4-6-16,0 3-3 0,0-3-8 0,0 1-1 0,-7-2-2 15,8-3-3-15,-2 1 0 0,-5-1-1 0,6 1 1 0,-6-5-2 16,-1 1 1-16,0-1-2 0,8-3 0 0,-8 1 0 0,-6-2-1 16,7-2-10-16,0-5-36 0,-1 1-69 0,-6 0-82 0,6-8-69 15,-6 0-63-15,7-3-76 0,-7-8-132 0,6 0-120 16,-12 1-45-16,6-4 27 0</inkml:trace>
  <inkml:trace contextRef="#ctx0" brushRef="#br0" timeOffset="6882.0398">1920 11060 47 0,'-19'14'476'0,"-7"1"-91"0,13 0-157 0,0-4-90 0,0-4-50 16,6 4-27-16,1-7-12 0,0 0 0 0,6-1 13 0,6 0 18 15,0-3 21-15,8 0 18 0,5-3 14 0,7-4 14 0,0-1 11 16,7-3 6-16,5 0-3 0,2-3-10 0,5-5-11 16,-6 5-13-16,7-4-12 0,7-1-11 0,-8 1-8 0,7-1-10 15,1-3-10-15,-2 4-10 0,8-4-9 0,-1 4-4 0,1-4-7 16,6 0-8-16,-6 0-6 0,6 0-10 0,-6 0-6 0,-1 4-3 15,1-5-4-15,-8 5-3 0,2 0-5 16,-14 3-1-16,0 1 0 0,-6 3 1 0,-7 0-1 0,-7 3-2 16,1 5 0-16,-7-4 0 0,0 7 0 0,-7-4 0 0,1 0-2 15,-7 4-2-15,0 0-11 0,0 4-38 0,-7 0-63 0,-5-1-66 16,-2 1-61-16,2 3-64 0,-2-7-99 0,1-4-179 0,-6 1-81 16,6-8-11-16</inkml:trace>
  <inkml:trace contextRef="#ctx0" brushRef="#br0" timeOffset="7130.0435">3054 10178 10 0,'-6'-5'508'0,"6"5"3"0,0-4-186 0,0 1-121 0,6-1-57 0,0 0-24 0,1-3-6 16,0 0-2-16,-1 3 2 0,7-3 2 0,0-4 2 15,6 4-3-15,7-8-6 16,1 4-6-16,-1-4-8 0,6 1-4 0,1 0-8 0,-1-1-5 0,1-1-8 0,-1 2-10 0,-5-1-11 16,5 4-14-16,1-3-11 0,-7-1-9 15,0 0-5-15,0 5-14 0,0-1-42 0,-7 0-55 0,1-1-54 16,0-2-48-16,-7 3-55 0,-1 0-68 0,2 3-118 0,-8-3-112 0,-6 4-40 16,0 3 9-16</inkml:trace>
  <inkml:trace contextRef="#ctx0" brushRef="#br0" timeOffset="7304.8875">3289 10140 66 0,'-20'22'464'0,"1"-3"-130"0,5-1-127 0,2 0-70 0,4-7-37 16,2 0-17-16,0 0-10 0,-1-4 0 0,7-3 2 15,0 0 7-15,7-1 6 0,-1-3 6 0,8 0 3 0,-2-3-4 16,8-1-4 0,6-7-9-16,-7 0-8 0,14 0-15 0,-1-4-17 0,-5 1-15 0,11-4-11 0,-5-1-14 0,7-3-31 15,-2-3-34-15,1-1-41 0,1-3-54 0,-1 0-106 0,0-5-151 16,-1 1-89-16,2-3-43 0</inkml:trace>
  <inkml:trace contextRef="#ctx0" brushRef="#br0" timeOffset="8105.148">3952 9478 315 0,'0'-4'356'0,"0"4"-109"0,-6 0-77 0,6-5-40 16,0 2-26-16,-6 3-12 0,6-3-6 0,0-5-6 16,0 4-8-16,-6-3-8 0,6 0-8 0,0-1-8 0,0 1 1 15,0-4 7-15,0 4 3 0,0-4 7 0,0 4 6 0,0-4 10 16,6 0 18-16,-6 3 11 0,0-3 8 0,0 0 5 16,6-1 3-16,0 3 6 0,-6-3 3 0,8 5-1 0,-2-4-14 15,7-4-8-15,0 4-9 0,0-3-17 0,-1 3-11 0,8-4-13 16,-6 4-11-16,5-3-9 0,1 3-7 0,6-1-8 0,-7 1-6 15,1 0-6-15,0 4-5 0,5 0-4 0,-5 3-4 16,0 0-3-16,-1 4-2 0,0 4-1 0,1 0-1 16,-1 3 1-16,-5 0-1 0,-2 4 1 0,1 3-1 0,-6 2 2 15,0 2 0-15,-1 0 2 0,-6 4 2 0,0 4-2 0,0-1 1 16,-6 0 0-16,-8 6 2 0,8-2 0 0,-7 4-2 16,0-4 1-16,-6 1 0 0,5-1 1 0,1-4-2 0,1-3 2 15,-2 0-1-15,2-4 2 0,4-2 2 0,2-5 6 16,-7 0 8-16,13-4 7 0,-6-4 8 0,-1 1 8 15,7-4 4-15,-6 0 0 0,6-4 2 0,0 4-5 0,0-3-7 0,0-4-8 16,0 3-8-16,0-3-8 0,6-4-5 0,1-1-3 16,6 1-2-16,-1 0 0 0,2-3-1 0,-1 3-1 0,6-4-1 15,1 4 0-15,-1 0 1 0,7 0 1 0,1 0-2 0,-1 1 0 16,0 1-1-16,-1 6 1 0,2-3-1 0,5 1 1 0,-12 5 0 16,12 5-1-16,-5-2-1 0,-7 0 0 0,5 5 0 15,1 3 0-15,-6-1 2 0,-1 1-2 0,1 4 2 0,-7 0 0 16,0 3 0-16,-1 0 0 0,-4 0 0 0,-8 4 1 0,6 1-3 15,-12-1 2-15,-2 3-1 0,2-2 0 0,-13 2 1 16,6 1 0-16,-7-1 2 0,1 1 0 0,-7-1-1 0,-1-2 0 16,1 2 0-16,0-6 0 0,7 3 1 0,-7-8 1 0,6 1-1 15,1-1 0-15,-1-3 1 0,8-3 1 0,-2-1 3 0,1 0 3 16,7-3 3-16,-1-4 0 0,-6 4 1 0,7-4 2 16,6 0-1-16,-6 0 1 15,-2-4-3-15,8 4-2 0,-6-4-3 0,6 4-1 0,0-3 0 0,0-1-3 0,0 4-3 0,0-4 0 16,0 4-1-16,0-3 0 0,0 3-1 0,0-4-1 15,0 4-4-15,6-4-3 0,-6 4-7 0,8 0-11 0,-8 0-21 16,6 0-51-16,0 0-84 0,1 0-83 16,6 0-72-16,-7 0-79 0,7-3-144 0,1-1-116 0,-2-3-60 0,1 3 5 15</inkml:trace>
  <inkml:trace contextRef="#ctx0" brushRef="#br0" timeOffset="9900.0108">4161 9192 124 0,'0'0'262'0,"0"0"-76"0,0 0-66 16,0 0-48-16,0 0-30 0,0 0-17 0,0-4-12 0,0 4-6 15,6-4-4-15,-6 1-1 0,0 3-1 0,8-5-1 0,-8 1 1 16,6 1 1-16,-6-1 3 0,0 1 3 15,0 3 4-15,6-4 5 0,-6 1 4 0,0 3 3 0,0-4 2 0,-6 4 2 16,6-4 1-16,0 4-2 0,0 0-3 0,-6-3-1 0,6 3-4 16,-8 0-3-16,8 0-1 0,-6 3-2 0,6 1 0 15,-6 3 1-15,-1 0 2 0,0 9 4 0,1-2 3 0,0 1 4 16,-1 7 2-16,1 0 2 0,-1 0 0 0,7 3-1 0,-7 2-1 16,1-2-3-16,6 0-2 0,0-3-2 0,0 4 1 0,6-4-1 15,1-1 0-15,0-2 0 0,6-1 2 0,-7-3-1 16,7 0 1-16,6-8 1 15,-5 0 1-15,5-3 1 0,1 0 0 0,0-8 3 0,6-3 1 0,-7-1 3 0,7-6 2 16,0-1 12-16,-7-3 14 0,7-5 14 0,-6 2 13 0,0-5 20 16,-7 4 27-16,-1-3 25 0,2-1 26 0,-1 5 15 15,-7-2-4-15,-6 1-3 0,0 0-3 0,0 4-15 0,0-1-29 16,-6 5-25-16,-1-1-31 0,-5 4-27 0,-2-1-22 0,-5 9-11 16,-1-1-14-16,-6 11-7 0,0 2-4 0,-7 2-6 0,1 7-1 15,-1 4-2-15,1 3 4 0,-7 5-2 0,13 2 2 16,-7 2-2-16,7 2 1 0,6-3 1 0,1 0 1 0,6-3 1 15,6-2-1-15,7-2 1 0,0-4-2 0,7 0 3 0,6-7 0 16,0-1 0-16,7-6 0 0,-1 0-2 0,7-8 1 16,0-8-1-16,7 0 1 0,-1-6-3 0,1-1 0 0,6-7 2 15,-6 0-3-15,-1 0 1 0,7-3 1 0,-6-1 0 0,-7 0-2 16,0 1 0 0,0 3-1-16,-7 0 1 0,-5 4 2 0,-2-1 2 0,1 4 2 0,-6 4 2 0,0 4 0 0,-7 3 3 15,0 1 0-15,0 3-2 0,-7 3 0 0,-6 5-3 0,0 6-3 16,0 1-2-16,-6 7 2 0,-1 4-3 0,0-1 1 0,7 5 2 15,-7-1 1-15,14-3-2 0,-7 3 2 0,7 0-2 16,6-3 1 0,0-1 1-16,0-2-1 0,13-2-2 0,-7 2 0 15,8-5 1-15,5-4 0 0,0 1-1 0,1-4-2 0,6 0-1 0,0-4 2 0,0 1-3 0,0-4 0 0,0 0-4 16,1-1 2 0,-2 1 0-16,1-4 1 0,0 3 2 0,0 1-2 0,-6-4 2 0,5 4 0 0,-5-1 2 0,0 1-1 15,-1-4 0-15,-5 4 0 0,-2-1-1 0,-5 0 2 0,6 2 0 16,-6-5 1-16,-7 3 0 0,6-3 0 0,-6 4 3 0,6-4 0 31,-6 0 1-31,0 0 0 0,0 0-2 0,-6 0-1 0,6-4 1 16,-6 4-1-16,-1-3-3 0,1-2 1 0,-8 2 0 15,8-4 0-15,-6 3 0 0,-2-3-1 0,1 3 0 0,0 1-6 16,0-4-21-16,-1 3-67 0,8-4-97 0,6 0-92 0,0-6-88 16,0-4-134-16,14 0-149 0,-2-9-87 0,8 2-31 15,-1-7 39-15</inkml:trace>
  <inkml:trace contextRef="#ctx0" brushRef="#br0" timeOffset="10583.357">5555 8616 175 0,'0'-3'434'0,"0"0"-120"0,0-3-118 0,7 3-65 0,-7 0-27 16,0-1-13-16,0 0-3 0,0 1 8 0,0-1 9 15,0 4 11-15,0-4 12 0,0 4 7 0,0 0 6 0,0 0 6 16,0 0 11-16,0 0 8 0,0 0 5 0,0 0-4 0,-7 0-10 15,0 4-13-15,1-4-11 0,0 4-18 0,-8-1-17 16,-5 1-21-16,-1 3-4 0,0 2-13 0,-5-3-7 0,-1 5-2 16,0 0-3-16,0 0-1 0,-1 0-1 0,-5 0-5 0,6 0-14 15,7 0 0-15,-1 0-1 0,0-7-2 0,1 3-3 16,5 0 0-16,8-3-2 0,-7 0-1 0,6-1-3 0,1 1-2 16,0-4 0-16,6 5-5 0,-7-5-2 0,7 3-4 15,-6-3-1-15,6 3-1 0,0 0 1 0,0 2-2 16,0 6-1-16,0-4 2 0,6 4 0 0,-6 3-1 0,7 1 1 15,-1 3-1-15,0 1 0 0,1-1 1 0,0 5 1 0,5-5 1 16,-4-1-2-16,4 1 1 0,1 1 1 0,-6-1 2 0,6 1-2 16,-1-8 2-16,2 3-3 0,-8-2 0 0,7-1 2 15,-6-4 1-15,6 0 1 0,0-3-2 0,0 0 3 0,0-1 1 0,0-3 5 16,0-3 3-16,7-1 0 0,-8 0 1 0,8-3 3 16,-7 0 2-16,7-4 0 0,6 3 0 0,-7 0-3 0,1-2-5 15,6 3-2-15,0-1-1 0,0-2-3 0,1 2-2 0,5 0-3 16,-7 5-1-16,1-1 0 0,7 1 0 0,-7 3-1 15,0 3 0-15,-6 1 0 0,6-1 0 0,-13 5-2 0,7 3 1 16,-7 0-2-16,-1 3 2 0,-4 5-3 0,-2-1 1 16,-6 4 1-16,-6 4 0 0,-2-1 1 0,-4 5-1 0,-8 3 2 15,-6-4 2-15,0 4 0 0,-6 4 1 0,-2-5 0 0,-5 5 0 16,1-4 2-16,-1 4 5 0,-7-3-1 0,7-2 3 16,-7 1 2-16,7-4 0 0,7 0 3 0,-1-2 1 0,7-6-3 15,0-3-3-15,7 1-4 0,-1-5-2 0,7-3-3 0,6-4-2 16,1 1-8-16,-1-1-11 0,7-3-13 0,7-4-13 0,-1 0-21 15,1-4-67-15,6-3-99 0,13-8-88 0,0-3-84 16,7-4-121-16,-1-7-143 0,7-1-83 0,-6-3-31 0,6 0 41 16</inkml:trace>
  <inkml:trace contextRef="#ctx0" brushRef="#br0" timeOffset="10898.0645">6304 8774 413 0,'-7'0'566'0,"1"-4"-39"15,6 4-198-15,-7 4-132 0,1-4-62 0,0 7-26 0,-2 0-1 0,2 4 14 0,-7 4 18 16,7 3 18-16,-1 4 14 0,1 0 9 0,-7 8-3 0,7-1-13 16,-8 4-12-1,1 4-21-15,6 3-17 0,-5 0-13 0,-1 4-12 0,6-1-11 0,0 6-12 0,-5 2-13 0,-2-1-7 16,8 6-8-16,-7-1-8 0,13 0-4 0,-6 0-2 0,6 0-3 31,-7 0-2-31,7 0-1 0,-7 0-5 0,7-4 0 0,0 0-2 0,-6 1-4 0,6-5-3 0,0-3-2 0,6-3 1 16,-6-1-1-16,0-4-1 0,7-3 0 0,-7-3 1 15,7-5-2 1,-7 1-1-16,6-4-9 0,1-7-18 0,-1-1-41 0,7 1-85 16,-6-8-95-16,5-7-91 0,2 0-125 0,-1-7-192 0,6-4-91 0,0-7-39 0,1-1 12 15</inkml:trace>
  <inkml:trace contextRef="#ctx0" brushRef="#br0" timeOffset="11387.6743">6512 9572 431 0,'0'-14'573'0,"0"-1"-51"0,0 0-175 0,0 0-101 15,0-3-41-15,0 4-13 0,7-1-5 0,-1 0-6 0,1-3-5 16,6 3-4-16,0 1-19 0,0-1-27 0,0 4-32 0,6 0-30 16,1 0-23-16,0 4-18 0,-1 3-11 0,1 4-5 15,0 0-2-15,-2 4-2 0,2 3 3 0,-1 8-3 16,-5 3 4-16,-1 4 6 0,6 4 7 0,-12 6 6 0,6 2 3 16,0 2 7-16,-7 1 7 0,1 4 7 0,-7 2 3 0,0 2-3 15,0-2-2-15,-7 1-3 0,1 4-4 0,0-4-7 0,-1 0-4 16,-6-4-5-16,0 0-4 0,0 1 0 0,0-8 0 15,-1-4 1-15,2-4 3 0,-1-3 6 0,-1 1 9 0,2-8 8 16,6-5 10-16,-8 1 5 0,8-7 4 0,-1 0 0 0,-6-8-1 16,6 0-7-16,-5-3-8 0,5 0-11 0,0-8-9 15,7 0-9-15,-6 0-9 0,6-7-2 0,0 4-4 0,0-4 0 16,6 4-3-16,-6-4-4 0,7 3 0 0,0 1-3 16,-1 4 2-16,0 3-3 0,1 0-2 0,6 0-1 15,-6 3 2-15,13 5-1 0,-8-1-1 0,8 4 2 0,-1 4 2 0,1 3 0 16,0 0 2-16,5 1 1 0,1 3 2 0,7 3 1 15,-7-3-1-15,6 4 2 0,1 0 0 0,7-1 1 0,-8-3-1 16,7 0-1-16,0 0-1 0,-7-3 0 0,1 3 0 0,7-4-1 16,-15-4-1-16,7 1-5 0,-5 0-5 0,-1-4-6 0,-6 0-10 15,-8 3-12-15,8-3-15 0,-13 0-17 0,5 0-35 16,-5-3-91-16,0-1-102 0,-7-3-101 0,6 0-166 0,-6-4-122 16,0 0-76-16,-6 0-42 0,6 0 3 0</inkml:trace>
  <inkml:trace contextRef="#ctx0" brushRef="#br0" timeOffset="12825.5722">27367 8004 322 0,'-8'4'479'16,"-4"-4"-123"-16,6 4-111 0,-1-4-55 0,0 0-25 15,1 3-4-15,-1-3 5 0,1 0 12 0,-1 0 7 0,7 0-4 16,-7 0-15-16,7 0-21 0,0 0-25 0,0 0-22 0,0 4-20 16,0-4-15-16,7 0-8 0,0 3 3 0,6-3 10 15,0 4 8-15,0-4 9 0,13 4 10 0,0-4 1 0,7 0-3 16,-1 0-9-16,7-4-11 0,0 0-19 0,7-3-11 0,-1 0-13 16,8-4-10-16,-8 0-2 0,7 0-8 0,-6-4-4 15,6 4-5-15,-6-3 2 0,-8 3-3 0,1-4 0 0,1 4-3 16,-7-4-7-16,-1 4-16 0,-6 0-47 0,-7 1-70 15,1 2-75-15,-1 1-61 0,-5-4-57 0,-8 4-69 0,0-1-99 16,-6 1-129-16,0 0-37 0,-12 3 28 0</inkml:trace>
  <inkml:trace contextRef="#ctx0" brushRef="#br0" timeOffset="13052.0766">27862 7886 507 0,'-8'6'466'15,"-4"-3"-130"-15,5-3-98 0,1 3-51 0,-1 1-27 0,1 0-14 16,-1-1-8-16,1 1-4 0,6 0 2 0,0-1 7 0,0 8 10 15,0-3 5-15,0 6 1 0,6 1 6 0,1 3 5 16,-1 4 1-16,1 3-7 0,-1 5-19 0,1-1-27 0,-1 4-20 16,0 4-18-16,2 3-16 0,-2 1-15 0,7 3-8 0,-6 0-8 15,-1-1-5-15,0 2-4 0,1 2-4 0,-1-3-5 16,1 0-2-16,0 3-5 0,-1-3-2 0,0 0-3 0,1-3-1 16,-7-1-2-16,7 0-3 0,-1-7-9 0,-6 0-18 0,0-3-47 15,0-1-80-15,6-7-82 0,-6 0-70 0,0-8-63 0,0-2-84 16,0-2-136-16,-6-3-97 0,6-3-18 0,-6 4 46 15</inkml:trace>
  <inkml:trace contextRef="#ctx0" brushRef="#br0" timeOffset="13237.3271">27536 9228 6 0,'-13'7'576'0,"6"-3"13"0,0 0-103 0,1-1-157 0,0 1-103 15,6-4-51-15,6 4-12 0,0-4 8 0,8-4 13 0,5 0 7 16,1 1 1-16,6-1-8 0,7-3-10 15,5-4-26-15,1 3-41 0,1-3-35 0,5-3-28 0,1 2-18 0,-1-2-12 16,8-4-6-16,-2-1-3 0,1 1-1 0,1 0-4 0,6-4 0 16,-8 0-3-16,8-4-6 0,-7 4-24 0,1-4-56 0,-2 5-83 15,-5-5-79-15,-7 4-88 0,-7 0-146 0,1-4-138 16,-1 1-80-16,-12 3-24 0</inkml:trace>
  <inkml:trace contextRef="#ctx0" brushRef="#br0" timeOffset="13507.2923">28558 8426 48 0,'-13'0'723'0,"7"0"19"0,-1-4 11 31,0 1-141-31,1 3-186 0,6-4-146 0,0 4-92 0,6-4-57 0,1-3-24 0,6 3-15 0,0-3-9 0,1-4-12 16,4 3-17-1,9-3-16-15,-1 1-11 0,0-1-7 0,0 0-8 0,7 0-4 0,-1-5-1 0,-6 6 0 0,13-5-2 16,-6 0-5-16,-1 4 1 0,1-3 0 0,-1-1-1 0,1 4-3 16,-7-3-6-1,0 3-12-15,0-1-30 0,-7 6-51 0,-5-6-75 16,-1 8-75-16,0-3-62 0,-7 3-62 0,1 1-78 0,-1-5-117 0,-6 8-92 16,-6 0-12-16,-1 0 36 0</inkml:trace>
  <inkml:trace contextRef="#ctx0" brushRef="#br0" timeOffset="13667.2186">28689 8598 259 0,'-7'12'588'0,"0"-6"-6"0,7-2-155 0,-6 0-92 0,6-1-52 0,0-3-29 16,0 4-17-16,0-8-13 0,6 4-12 0,8-7-17 16,-1 0-27-16,-1-5-37 0,14-2-37 0,1-1-35 0,5-3-28 15,1-4-32-15,5 0-41 0,2 0-61 0,-1-3-71 16,6-5-66-16,-5 1-66 0,5-1-85 0,1-2-144 0,-7-2-109 15,0 1-41-15,1 1 18 0</inkml:trace>
  <inkml:trace contextRef="#ctx0" brushRef="#br0" timeOffset="14950.3574">29333 7616 170 0,'0'-3'311'0,"0"3"-95"0,0 0-85 0,0 0-57 0,0-5-31 0,0 5-16 16,0 0-10-16,0 0-3 0,0-2-2 0,0 2-1 0,0 0 2 15,0 0 3 1,0-4 4-16,0 4 5 0,-7 0 7 0,7 0 4 0,0-5 5 0,0 5 3 0,0 0-1 0,0-3 2 0,0 3-1 16,0-4-1-16,-6 4-1 0,6-4 0 0,0 1-1 15,0 3 1 1,0-4 3-16,0 4 1 0,0-3 0 0,0-1 1 0,0 1 4 0,0-1 10 0,0-4 14 0,0 5 14 0,6 0 15 31,-6-5 11-31,0 0 15 0,7-3 25 0,0 4 23 0,-1-1 10 0,-6-2 2 16,7 2-4-16,-1-2-6 0,1-5-7 15,0 5-16-15,-1-6-28 0,6 1-30 0,2 1-22 0,-1-1-17 16,0 1-17-16,0-1-13 0,7-3-8 0,-8 7-3 16,2-3-4-16,5-2-2 0,-5 5-2 0,4 0-2 0,2 0-2 15,-7 4-2-15,1 0-2 0,-2-1-3 0,2 5-2 0,-2 3 1 16,1 0-2-16,1 7-1 0,-2 4 2 0,-6 0 1 0,2 7 1 15,-8 5 2-15,6-2 1 0,-6 9-1 0,-6 3 1 16,-2-1 1-16,2 2 2 0,-6 2-2 0,-2 1-1 16,1 3-2-16,1-3 0 0,-8-4 1 0,6 0 0 0,2 0-1 15,-8-7-1-15,13-1-1 0,-5-7 2 0,6 1 6 0,-2-5 2 16,2-3 7-16,0-4 9 0,6 1 10 0,-7-4 10 0,7-4 8 16,0 0 4-16,0-4-2 0,7 0-2 0,-1-3-5 15,8-4-9-15,-2 0-11 0,8-4-9 0,-1 1-9 0,1-5-4 16,6 5-6-16,0-2 0 0,-1 6-3 0,2-5 2 0,-1 5 0 15,6 2-1-15,-5 4 2 0,-1 1 0 0,6 3 0 16,-6 0 0-16,1 7 0 0,-1 1-1 0,-1 2-3 0,-5 5 1 16,0-1-3-16,-7 9 1 0,-1-1 2 0,-5 0-3 0,-7 3 3 15,0 4-2-15,-7 2 2 0,-5 1 0 0,-8 1 1 0,-6 0-2 16,0-1 1-16,0-2 1 0,-7 3-1 0,1-4 3 16,-8 0 0-16,8 2 0 0,-7-3 0 0,0-3 2 0,7 1 0 15,-1-7 0-15,1 3-1 0,5-8-8 0,1 4-12 16,6-6-17-16,8-5-34 0,-1 1-86 0,6-2-109 0,7-6-104 15,7-3-156-15,-1-4-155 0,13 0-84 0,-5-9-41 0,12 6 4 16</inkml:trace>
  <inkml:trace contextRef="#ctx0" brushRef="#br0" timeOffset="15220.1285">29580 8803 382 0,'0'7'582'0,"-6"-3"8"0,6 3-208 0,6-7-144 0,2 4-92 0,4-8-46 16,8 4-18-16,-7-7-5 0,13 0-2 0,0-5 2 16,7 2 3-16,-1-1-1 0,1-3-4 0,5-1-1 0,8-4 2 15,-7 1 7-15,7-4 13 0,0 3 12 0,0-3 5 16,-1 1 4-16,7-2-4 0,-7 1-9 0,-6-3-12 0,7 7-17 15,-7-4-19-15,0 3-19 16,-6 1-15-16,0 4-21 0,-8-2-45 0,-5 9-75 0,0 0-83 0,-8 0-85 0,-5 3-110 16,0 1-199-16,-7 3-103 0,-14 0-47 0,2 7 9 0</inkml:trace>
  <inkml:trace contextRef="#ctx0" brushRef="#br0" timeOffset="15617.6519">30069 8880 336 0,'0'-11'760'0,"0"3"13"16,0-2 8-16,13 2-231 0,-6-3-201 0,13 4-140 0,-8-4-80 15,8 4-40-15,-7-1-21 0,7 4-10 0,-1 1-6 0,0 3-3 16,1 3-9 0,-1 1-6-16,1 7-8 0,0 0-6 0,-1 4-3 0,-5 3-2 0,4 4 1 0,-4 4-3 0,-1 3-1 15,0 4 0-15,-6 0-2 0,-1 4-2 0,-6 3-1 16,0 0-1-16,-6 1-2 15,-1-1-2-15,-6 0 1 0,0 1-3 0,-7-1 1 0,0 0 1 0,1-3-1 0,-7-1-1 0,6-2 3 16,-6-5-1 0,1-4-1-16,-1-3 1 0,-1-7 1 0,8 0-1 15,-8-4-1-15,15-4 1 0,-8-4-2 0,1-3 2 0,5-7 0 0,2 4 0 0,-2-8 0 0,8 3 4 0,-7-3 3 16,7 0 1 0,6 0 3-16,-7 0 2 0,7 0 3 0,7 0 1 0,-7 1 1 0,6-1-1 0,1 0-4 0,-1 3 2 15,7-3 1-15,0 4-3 0,1-1 4 0,5 1-8 0,-6 3 4 16,6 1 4-16,7-1 1 0,-6 0 0 0,6 1-2 15,0 3-1 1,0 0-4-16,6 0 5 0,-6 0-6 0,7 0-5 0,-1 0-2 0,1 0-5 0,7-4-18 0,-1 4-20 0,-1-4-42 16,1-3-105-16,1 0-115 0,-1 0-134 0,0-4-225 15,-1-4-112-15,-4 0-49 0,-2 0-16 0</inkml:trace>
  <inkml:trace contextRef="#ctx0" brushRef="#br0" timeOffset="15759.1772">31046 8990 753 0,'0'-8'863'0,"-6"1"20"0,-1 0 18 0,7 0-218 0,0-1-267 0,-7 5-159 15,7-5-92-15,0 5-58 0,0-1-38 0,0-4-45 16,0 5-50-16,0-1-74 0,0 1-145 0,0-4-147 16,7 3-241-16,-7 0-152 0,7 0-76 0,-7 4-21 0,0 0 11 15</inkml:trace>
  <inkml:trace contextRef="#ctx0" brushRef="#br0" timeOffset="19201.3703">15780 15712 196 0,'7'-14'327'15,"-7"3"-126"-15,0 0-88 0,6-4-47 0,1 4-24 16,-7 0-13-16,6 0-2 0,0-1 0 0,-6 2 0 0,7-1 3 16,-7 0-1-16,7 4 2 0,-7-1 2 0,0 5 3 0,0-5 2 15,0 5 2-15,6-1 2 0,-6 0 1 0,0 4 0 16,0-3 0-16,0 3-3 0,0 0-2 0,0 0 2 0,0-4 1 16,0 4 5-16,-6 0 8 0,6 0 8 0,0 0 6 15,0 0-2-15,0-3 7 0,-7-1 6 0,7 0 7 0,-7 1 7 16,1-1 3-16,0-3 3 0,-1 3 12 0,1-3 26 0,-1-1 12 15,0 1-1-15,-5 0-6 0,-2-1-3 0,2 0 0 16,-2 1-11-16,-5 0-11 0,-1 0-18 0,1-1-9 0,-7 2-4 16,0-2-6-16,6 1-10 0,-13-1-10 0,7 1-5 0,-6 0-8 15,-1-1-12-15,1 1-10 0,-7 0-7 0,0-1-4 16,-1 1-3-16,1 0-1 0,1 0 2 0,-8-2 1 0,7 2-1 16,-6 0 0-16,-1 0 3 0,0 0 3 0,0 3-2 0,1-3-2 15,-1-1 0-15,1 5-2 0,5-1 0 0,-5 0-1 0,-1 1-4 16,7 3-2-16,-6-4-4 0,5 4 0 0,1-4 0 15,1 4 0-15,-1 0 0 0,-1 0 0 0,1 4 0 0,0 0-1 16,7-1 4-16,-7 1-1 0,-1 0-2 0,1 3 0 0,1 1-1 16,5-1 0-16,-7 3 0 0,2-2 1 0,-1 2-1 15,6 2 1-15,-6-1 0 0,6 0-2 0,0 0 1 0,-5-1 0 16,5 6 0-16,1-5 0 0,-1-1 0 0,-6 5 1 0,7-4 1 16,-1 0 0-16,1 4-1 0,-2-4 2 0,2 0-1 0,-7 0 0 15,6-4 0-15,1 4 0 0,-1 0 0 0,-5 0-1 16,5 0 1-16,1-4 1 0,-8 5-1 15,7-2 1-15,-6 1-1 0,1 3-1 0,5-2 0 0,-7-1 1 0,1 0-1 16,1 0 1-16,-1 0 0 0,-7 0 1 0,7 0 0 16,0-4 0-16,7 4 0 0,-8 0-1 0,7-3 3 0,1-1-4 15,6 0-1-15,-1 0-2 0,-5 1-1 0,7-2 1 0,-2 6 1 16,8-4-2-16,-8-1 0 0,1 4 3 0,1 0 0 0,5-4 0 16,-6 4 0-16,0 0 1 0,7 0 2 0,-7 1-1 0,-1-6-3 15,7 5 0-15,2 0 1 0,-9-2 1 0,7-3 1 16,2 2-1-16,-2-1 1 0,0 0 0 0,1 0 2 0,5 1-1 15,-5-1-1-15,6-4 2 0,-7 5 0 0,7-4-1 0,-7 3-1 16,8 0 1-16,-1 1-1 0,-1-5 2 0,-4 5-2 0,4-1-1 16,8-3 0-16,-8 0 1 0,1 3-2 0,1-4-1 15,5 1-1-15,-6 3 0 0,7-3 0 0,-8-1 1 0,1 4-1 16,7-3 1-16,-7 4 2 0,6-4 0 0,-5 3 0 0,4-3-1 16,-4-1 1-16,5 4-1 0,1-7-1 0,-1 4 1 15,1 0 0-15,-1 0 1 0,1-4-1 0,-8 3 2 0,8 1 1 16,0 0-1-16,-1-4 0 0,0 3-2 0,1 1-1 15,0 0 0-15,-7-4 1 0,6 3 0 0,0 1-1 0,1-4 1 16,0 0 0-16,-1 4 0 0,0-4 2 0,1 0 0 0,0 3 2 16,6-3-3-1,-7 0 1-15,1 0-1 0,6 0 0 0,-7 0 0 0,7 0-1 0,0 0-1 0,-7 4-1 0,1-4 2 16,0 0 0-16,6 0-1 0,-8 4 0 0,2-4 0 0,0 0 1 16,6 0 0-16,-7 4 0 0,7-4-1 0,-6 0 0 0,-1 3 0 15,1-3 1-15,-1 3 0 0,1-3 0 0,0 4 0 16,-2-4 0-16,2 4 0 0,-7 0-1 0,6-1 1 0,-5 1 0 15,5-1 1-15,-6 1-1 0,6 3 1 0,-5-3-1 0,-2 0 0 16,2 0 1-16,5-2-1 0,-6 3 0 0,6 2-1 16,-5-3 2-1,4 0-1-15,2-1 0 0,-6 1 0 0,5 0 0 0,0-1 0 0,1 1 0 0,-1 0 0 0,1-4 0 16,0 3-1 0,-2 1-1-16,8-4 1 0,-6 4 1 0,0-4 0 0,6 3 0 0,-6-3-2 0,-1 4 1 0,7-1 1 0,-7-3 1 15,1 4-1 1,6 0 0-16,-7-4 0 0,1 3-1 0,-1 1 2 0,0 0-1 0,7-4 0 0,-6 3 0 0,0 1 0 15,0 0 1-15,-2 3 0 0,2-3-1 0,0-1-1 0,-7 1 1 32,6 3-1-32,-6-3 1 0,7 3 0 0,-8 2 0 0,2-3 1 0,-2 2 1 15,1 3 1-15,1-4-2 0,-2 4-1 0,2 0-1 0,-8 0-1 0,7 0-2 0,-1 0 1 0,2 3 0 16,-2-3 1 0,2 0-1-16,-1 4 0 0,-1-3 1 0,2-2 0 0,6 1 1 0,-8-4 0 0,8 4 0 0,-1-7 1 31,0 3 0-31,1-3-1 0,6 0 1 0,-7-1-2 0,7 1 4 15,-6 0-1-15,6-1-1 0,-6-3 0 0,6 4 0 0,-7-1 0 16,7 1 0-16,-7 3 0 0,7-3-3 0,-6 3 0 0,0 1 2 16,-1-1 1-16,0 4-1 0,1-4-1 0,-1 5 2 15,1-1 0-15,0-1 0 0,-1 2 0 0,0-1 1 0,1-4 1 16,0 4 0-16,-2-4 2 0,8 0-3 0,-6 1 0 0,0 3 1 16,-1-4 1-16,1 0-2 0,-1 4-1 0,1-4 1 0,-1 4 0 15,1-3 1-15,6 0-2 0,-6-1 1 0,-2 0 0 16,2 0-1-16,0 1 0 0,6-1 0 0,-7-3 0 0,7 3 1 15,-7-3-1-15,7 3 1 0,-6-3 1 0,6 3 1 0,-6 1 0 16,-1-1 1-16,7 4-1 0,-6-4 0 0,-1 3-1 0,7-1 0 16,-7 0 1-16,7 0-2 0,-6 2-1 0,6 0 0 0,-6 3-1 15,-1-3-1-15,0 4 0 0,7-4 1 0,-6 0-1 0,0 3 0 16,6-3 2-16,-7 0-1 0,7 1 1 0,0 2 2 16,-6-3 0-16,6 0-1 0,0 4-1 0,0-4 0 0,0 3 0 15,0-3 0-15,0 4 0 0,0 0 0 0,0-1 1 0,0 2-1 16,0 1 4-16,0 1-2 0,0-3-1 0,0 4 0 0,0-5 0 15,6 4-1-15,-6 1 0 0,0-5 1 0,7 5-2 0,-7-1 0 16,6-4 1-16,-6 1 1 0,6-4-2 0,-6 5-1 0,0-2 2 16,7-3 0-16,0 3 0 0,-7 2 0 0,6-2 0 0,0-3 1 15,1 3 2-15,0-3 0 0,-1 4-1 0,1-4-2 0,-1 0 1 16,0 4-1-16,1-4-1 0,6-1-1 0,-7 1-1 0,2 1-1 16,4-1 2-16,-5-4 0 0,6 4-1 0,0 0 3 15,-1 0 0-15,-4-4 1 0,4 4 1 0,2-3 1 0,-2 2-2 16,1 2 0-16,1-5 2 0,-2 4-1 0,8 0-1 15,-7-5 4-15,0 6-3 0,6-4 0 0,1-1 0 0,-7 0 0 0,7 0-1 16,0 1 2-16,-2-4 0 0,9 3-2 0,-7-4 0 16,-1 5 3-16,7-5 0 0,0 1 1 0,0 3 0 0,-6-3-3 15,5 0-2-15,8-1 5 0,-7 1-3 16,6 0 1-16,1-4-1 0,-1 3-1 0,-5-3 0 0,12 4 3 0,-13-4-2 16,13 0-1-16,-6 0 3 0,6 0 0 0,-7 0 0 15,7 0 0-15,1 0-1 0,-8 0-1 0,7-4 2 16,0 4-2-16,1 0-2 0,-1 0 0 0,-7 0-1 0,7 4 0 15,0-4 1-15,1 0-1 0,-8 0 2 0,7 0 0 16,0 0-2-16,-7 0 0 0,8 0 2 0,-1 0 2 16,0 0 0-16,-1 0 1 0,2 0-3 0,-1 0 5 0,0 0 1 15,0 0 0-15,0 0-2 0,0 0-2 0,0 0-1 16,1 0-1-16,-1 0 0 0,-7 0-4 0,1 4 1 16,6-4 2-16,-7 0-1 0,1 0 0 0,-1 0 0 0,1 0 1 15,-1 0 0-15,-6 3 1 0,7-3 0 0,-7 0-2 16,7 0 1-16,-7 4 0 0,0-4 0 0,6 0 0 15,-5 4 0-15,-1-4-1 16,0 3 0-16,-1 1 2 0,1-4-2 0,7 3 1 0,-7-3-1 0,0 4-1 16,7 0 2-16,-7-1 0 0,7 2 1 0,-7-5 0 0,6 4 2 15,1-1-1-15,-7 1 1 0,7-1 1 0,-1 1-1 16,-6-1 0-16,7 1-1 0,-1-4-2 0,1 7 1 16,-7-7-1-16,6 4 0 0,-5-1 0 0,5 1-1 15,-6 0 0-15,7-4 1 0,-8 4 1 0,1-1 0 0,7 5 1 16,-7-5-1-16,0 1 1 0,0 0-2 0,1 3 3 15,-1-3-2-15,6 3 0 16,-13-3 0-16,14 3-1 0,-7-4 0 0,0 1 1 0,0 3-1 0,1-3 0 0,-1 0-1 16,-7 4 1-16,7-4-1 0,0-2 1 0,0 2 0 15,-7 0-3 1,7-4 1-16,-6 4 2 0,7 0 0 0,-9-4 0 0,2 3 0 0,7-3-2 0,-9 4 1 0,2-4 1 16,0 3-1-16,-1-3 0 0,1 4 1 0,0-4-1 15,-1 3 0 1,1 1 0-16,0 0-1 0,-1-4 2 0,0 4-1 0,0-1 1 0,1 0 0 0,0 2 1 0,-1-2 1 15,1-3 0-15,6 4 1 0,-7 0-2 0,7-4 0 16,1 0 7-16,-8 0-2 0,8 0-4 0,-2 0-1 0,1-4-1 31,0 0 0-31,7 1 0 0,-7-2 1 0,0 2-9 0,0 0 5 0,1-1 0 0,-2 0 1 0,1 0 1 16,0 1-1-16,0-1-1 0,1 1 1 0,-1-1-1 16,-7 4-1-1,7-3-1-15,-6-1 1 0,6 0-1 0,-7 0-2 0,1 0 0 0,6 2 0 0,-7-2 0 0,7-1-1 31,-6-2-2-31,-1 0 0 0,7-1 1 0,-6-2 0 0,0 2-1 16,5 1 2-16,-5-4 1 0,0 0 1 0,-1 4 0 16,7-5 2-16,-6 5-1 0,-1-4 0 0,7 1 1 0,-6-1 0 0,0-1-2 0,-1 5 0 0,7-4 0 31,-6 0-4-31,-1 0 0 0,7 4-2 0,-6-4 0 0,6 0-1 16,-7 0 0-16,1-4 2 0,0 4 0 0,-1-3 5 0,1-6 2 15,-1 6 3-15,0 0-1 0,1-5 1 0,-1 5 0 0,1-1 0 16,-7-3 0-16,7 3 0 0,-8 1-1 0,2-4 1 15,6 2 2-15,-8-2 0 0,1 0-1 0,7 0 2 0,-7-1-2 16,0 1 1-16,0 0 0 0,0 0-2 0,0-5 0 0,1 5 0 16,-2-4 1-16,-6 4-1 0,1-4 1 0,6 0 0 0,-6 1-2 15,-1-2 2-15,0-3 0 0,8 1-1 0,-8-1 0 0,0 1 1 16,2-2 0-16,-2 2 1 0,0-1 0 0,-6-3 0 0,7 4 0 16,-7 0-1-16,6-2 2 0,-6 1-1 0,0 1-1 0,-6-1 0 15,6 1 0-15,-7-2 2 0,7 2 1 0,-6 3-1 0,0-3 2 16,-8-5-1-16,8 4 0 0,-8 1 1 0,8-1 3 15,-7 4 1-15,0-4 3 0,0 1 2 0,-7 3 0 0,8-4 2 16,-2 1-1-16,-5 3 1 0,-1-4-2 0,8 4-2 0,-8-4-2 16,7 1-1-16,-7-1 2 0,0 1-2 0,8-1 0 0,-8 1-2 15,7 2 0-15,-7-2 0 0,1-1 0 0,6 1-1 16,0-1-1-16,-7-1-1 0,8 2 1 0,-2 0 2 0,-5 3 0 16,6-4-2-16,0 1-1 0,-1-2-1 0,2 2 0 0,-1 0 0 15,0-1-2-15,0 4-1 0,-1-3 0 0,2 2 1 16,-1 1-1-16,0 0 0 0,0 1 1 0,6 2 0 0,-6-3 1 15,-7 4 0-15,8 2 0 0,-1-1 2 0,-1-1 4 16,-5 3 0-16,-1 0 1 0,7 1 2 0,-6-1 2 16,-1 0 1-16,1 1 2 0,-1-1-1 0,8 3 3 0,-15-2 4 15,8 3 1-15,-1 1-1 0,1-2-1 0,-7 1-2 0,6 4 0 16,-7-4-1-16,2 4-4 0,-1 0-6 0,0-1-2 0,0 1-2 16,-1 3 2-16,1 1-2 0,1-5 2 0,-1 5 0 0,6-1-2 15,-6 4 0-15,-1-5-1 0,1 5-1 0,7 0-1 0,-7 5-2 16,6-1-2-16,1-1-1 0,-7 5-10 0,6 3-21 15,1 3-22-15,6-3-40 0,0 4-113 0,7-1-117 0,-1-2-137 16,14-2-204-16,-1-2-111 0,0-5-43 0,7-3-18 16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04T15:43:26.71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6 24575,'1'1'0,"-1"-1"0,0 0 0,0 0 0,0 1 0,0-1 0,0 0 0,0 0 0,0 0 0,0 1 0,0-1 0,0 0 0,1 0 0,-1 0 0,0 1 0,0-1 0,0 0 0,0 0 0,1 0 0,-1 0 0,0 1 0,0-1 0,0 0 0,0 0 0,1 0 0,-1 0 0,0 0 0,0 0 0,1 0 0,-1 0 0,0 0 0,0 1 0,1-1 0,-1 0 0,0 0 0,0 0 0,0 0 0,1-1 0,-1 1 0,0 0 0,1 0 0,9-3 0,0 1 0,0 0 0,1 0 0,-1 1 0,1 1 0,-1 0 0,1 0 0,-1 1 0,0 0 0,1 1 0,-1 0 0,0 0 0,0 1 0,0 1 0,0-1 0,-1 2 0,1-1 0,-1 2 0,13 8 0,-15-9 0,1 1 0,-1 0 0,0 0 0,0 1 0,-1 0 0,0 0 0,0 0 0,-1 1 0,0 0 0,0 0 0,0 0 0,-1 0 0,-1 1 0,0 0 0,5 17 0,2 31-1365,-10-52-5461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04T15:43:28.28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9 1 24575,'0'1'0,"0"0"0,0 1 0,0-1 0,-1 0 0,1 0 0,-1 1 0,1-1 0,-1 0 0,1 0 0,-2 2 0,2-3 0,-1 1 0,1 0 0,-1 0 0,1-1 0,0 1 0,-1 0 0,1 0 0,0 0 0,0 0 0,-1 0 0,1-1 0,0 1 0,0 0 0,0 0 0,0 0 0,0 0 0,0 0 0,0 0 0,1-1 0,-1 1 0,0 0 0,0 0 0,1 0 0,-1 0 0,1 0 0,1 3 0,1 0 0,0 0 0,0-1 0,0 1 0,0-1 0,1 0 0,-1 0 0,1 0 0,0 0 0,0 0 0,0-1 0,0 0 0,7 3 0,7 1 0,-1 0 0,21 3 0,-24-5 0,93 20 0,113 31 0,-119-23 0,102 35 0,-132-46 0,-54-18 0,0 2 0,-1 0 0,1 1 0,17 9 0,-13-5-273,1 0 0,-1-1 0,2-1 0,23 5 0,-36-11-6553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04T15:43:29.44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1 238 24575,'13'-9'0,"3"-4"0,-1-1 0,27-30 0,10-8 0,-44 45 0,-1 1 0,1 1 0,0-1 0,0 2 0,18-9 0,-3 3 0,1 2 0,50-12 0,-20 17 0,-36 2 0,22-2 0,43-15-1365,-78 16-5461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04T15:43:30.45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11 48 24575,'-10'26'0,"10"-25"0,1-1 0,0 0 0,0 1 0,0-1 0,0 0 0,0 1 0,0-1 0,0 0 0,0 0 0,0 0 0,1 0 0,-1 0 0,0 0 0,0 0 0,0 0 0,0 0 0,0-1 0,0 1 0,1-1 0,41-6 0,-31 5 0,95-10 0,145 2 0,45-3 0,-114-14-1365,-165 24-5461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04T15:43:31.12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24575,'3'1'0,"1"1"0,-1 0 0,0-1 0,1 1 0,-1-1 0,1 0 0,0-1 0,-1 1 0,1 0 0,4-1 0,4 2 0,366 50 0,-287-47 0,1-4 0,106-13 0,44-20-1365,-196 25-5461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3328C-0C87-6AE5-B5AC-1164C8A1D0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08BCC-3EE7-BA2C-EB5C-412B9D0D18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0474BE-97C4-5397-575D-05D86F906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71E71-0575-4073-BC4D-CD84EACC6146}" type="datetimeFigureOut">
              <a:rPr lang="en-IN" smtClean="0"/>
              <a:t>05-02-2026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347BE1-CE97-BB5F-852B-DEB2EB82C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A9A2FD-7D9C-3863-1D8D-DC3304894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245B4-11FE-4AA2-B0DB-3385480C6EC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53063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EBF6C-7626-E7ED-CBDE-3CA68089B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CE7E31-7B96-7F87-9D0C-4F4C4AB9F9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C3D139-1704-CD32-7578-2AD74D589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71E71-0575-4073-BC4D-CD84EACC6146}" type="datetimeFigureOut">
              <a:rPr lang="en-IN" smtClean="0"/>
              <a:t>05-02-2026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652782-D15D-CFDF-5213-ED4B35033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7DEDA5-36FB-1D4F-14C9-E242B2063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245B4-11FE-4AA2-B0DB-3385480C6EC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53109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5507FB-1EFA-4142-6913-19AA9C800E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3BEC6A-70AE-3ED5-090D-F93A1A19A9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D81DAF-49A8-7D94-3FD2-B995A9938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71E71-0575-4073-BC4D-CD84EACC6146}" type="datetimeFigureOut">
              <a:rPr lang="en-IN" smtClean="0"/>
              <a:t>05-02-2026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FD91EF-D035-CFF6-27D6-7D5F99DBE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F241DE-5423-456B-7A78-E046C8A89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245B4-11FE-4AA2-B0DB-3385480C6EC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43972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F1216-54EE-CDF9-C536-12D16688D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3FE37C-2780-96E8-648D-A7BD24ADE9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54C879-5453-B41E-B915-94317DEDA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71E71-0575-4073-BC4D-CD84EACC6146}" type="datetimeFigureOut">
              <a:rPr lang="en-IN" smtClean="0"/>
              <a:t>05-02-2026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CFC0EA-92EA-55DA-4220-8B5BADDC6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A437E4-0679-3726-B123-DAE6900F5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245B4-11FE-4AA2-B0DB-3385480C6EC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80838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36FC9-EC51-2907-6BB3-A7A5C02B6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8D181E-1EF3-B76B-997A-94704631B1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5598DE-BD00-B707-82D5-C2F6D0CD3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71E71-0575-4073-BC4D-CD84EACC6146}" type="datetimeFigureOut">
              <a:rPr lang="en-IN" smtClean="0"/>
              <a:t>05-02-2026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E05608-F782-FD54-51C9-23F62FC00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9CD5D1-AE17-E0BD-021E-FDEA7EDA8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245B4-11FE-4AA2-B0DB-3385480C6EC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84898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E8EFE-3116-650D-BD91-DD2574ECC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65064B-9CDC-78A0-6770-A4A4522B57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E5180D-671C-62ED-04A1-02C5A92627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C7C710-3556-0F6B-AFB8-31FAD9944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71E71-0575-4073-BC4D-CD84EACC6146}" type="datetimeFigureOut">
              <a:rPr lang="en-IN" smtClean="0"/>
              <a:t>05-02-2026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BD68DF-E530-DEDB-5FF2-027A001E6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3A53DC-A76F-CBE1-FED9-E5E923F0C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245B4-11FE-4AA2-B0DB-3385480C6EC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61776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031F2-97B5-2E8C-2762-E5579E988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8C2069-FDA7-7B0A-B280-97F67B839D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1FA248-2FE1-0D6D-BF88-4816A240DB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97AC3E-CE70-7A69-FF38-1FE9AD6B19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4518C0-F064-2DB4-62B9-ABD0897E17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BB4F92-F8EE-47F5-16E6-BCD6E02B8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71E71-0575-4073-BC4D-CD84EACC6146}" type="datetimeFigureOut">
              <a:rPr lang="en-IN" smtClean="0"/>
              <a:t>05-02-2026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3E1481-CC7C-E5A8-FFBA-CE0BC58B2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E6D8A0-AB56-0F91-BB86-95749DCF9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245B4-11FE-4AA2-B0DB-3385480C6EC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69981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60AB0-2CDD-41B7-831C-338BAD76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31DD31-FD64-038A-9CE1-252D32A0B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71E71-0575-4073-BC4D-CD84EACC6146}" type="datetimeFigureOut">
              <a:rPr lang="en-IN" smtClean="0"/>
              <a:t>05-02-2026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E4510A-A127-9521-0BC4-ACD1AD37B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4C5D9-AE29-F3EA-5627-A34DEEB6E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245B4-11FE-4AA2-B0DB-3385480C6EC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89289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AE5757-4E7F-C8EA-FF8A-DCAE01A24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71E71-0575-4073-BC4D-CD84EACC6146}" type="datetimeFigureOut">
              <a:rPr lang="en-IN" smtClean="0"/>
              <a:t>05-02-2026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3CBF62-9485-C950-A3F1-DEC6CF987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C59B6B-4066-379F-7EAE-2A2CCFC09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245B4-11FE-4AA2-B0DB-3385480C6EC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73085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001A8-A1D6-A959-0450-3234ADEEC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C79207-A280-BF62-F468-3EC1CE1AAD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57BC72-1DAC-72E7-53C2-180FAEDA78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4B58F2-DAD2-4A6F-926A-D6AE2011E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71E71-0575-4073-BC4D-CD84EACC6146}" type="datetimeFigureOut">
              <a:rPr lang="en-IN" smtClean="0"/>
              <a:t>05-02-2026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FA14EE-B92B-468A-FA41-B7675BB04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9062CA-8322-9B12-EE85-9041EBFD4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245B4-11FE-4AA2-B0DB-3385480C6EC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04283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B945B-0447-9141-E8AB-B9F0DBAFD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20D074-E8EE-62A3-930F-C35105AFFD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62D73E-8EB8-D09D-BBEE-71D5A9457F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396048-2B6B-1483-966C-3356980FE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71E71-0575-4073-BC4D-CD84EACC6146}" type="datetimeFigureOut">
              <a:rPr lang="en-IN" smtClean="0"/>
              <a:t>05-02-2026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EA0257-2967-90C5-75F0-413E34A47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A1142-A169-AF70-78BC-70A81DAEE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245B4-11FE-4AA2-B0DB-3385480C6EC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06189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33A483-D35C-D806-0FDC-70B336BCA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FA6DF2-F8F1-C8AA-0256-47A4141B82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D706AF-C8DD-8B6E-C2DF-80FB2D9B5D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8271E71-0575-4073-BC4D-CD84EACC6146}" type="datetimeFigureOut">
              <a:rPr lang="en-IN" smtClean="0"/>
              <a:t>05-02-2026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F3271E-63B3-55EB-492D-43292EA226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1B2758-4CFE-022B-3C8B-67F58A7C55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6D245B4-11FE-4AA2-B0DB-3385480C6EC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1710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6.png"/><Relationship Id="rId18" Type="http://schemas.openxmlformats.org/officeDocument/2006/relationships/customXml" Target="../ink/ink45.xml"/><Relationship Id="rId3" Type="http://schemas.openxmlformats.org/officeDocument/2006/relationships/image" Target="../media/image51.png"/><Relationship Id="rId21" Type="http://schemas.openxmlformats.org/officeDocument/2006/relationships/image" Target="../media/image57.emf"/><Relationship Id="rId7" Type="http://schemas.openxmlformats.org/officeDocument/2006/relationships/customXml" Target="../ink/ink40.xml"/><Relationship Id="rId12" Type="http://schemas.openxmlformats.org/officeDocument/2006/relationships/image" Target="../media/image55.png"/><Relationship Id="rId17" Type="http://schemas.openxmlformats.org/officeDocument/2006/relationships/image" Target="../media/image58.png"/><Relationship Id="rId2" Type="http://schemas.openxmlformats.org/officeDocument/2006/relationships/image" Target="../media/image50.png"/><Relationship Id="rId16" Type="http://schemas.openxmlformats.org/officeDocument/2006/relationships/customXml" Target="../ink/ink44.xml"/><Relationship Id="rId20" Type="http://schemas.openxmlformats.org/officeDocument/2006/relationships/customXml" Target="../ink/ink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customXml" Target="../ink/ink42.xml"/><Relationship Id="rId5" Type="http://schemas.openxmlformats.org/officeDocument/2006/relationships/customXml" Target="../ink/ink39.xml"/><Relationship Id="rId15" Type="http://schemas.openxmlformats.org/officeDocument/2006/relationships/image" Target="../media/image57.png"/><Relationship Id="rId10" Type="http://schemas.openxmlformats.org/officeDocument/2006/relationships/image" Target="../media/image54.png"/><Relationship Id="rId19" Type="http://schemas.openxmlformats.org/officeDocument/2006/relationships/image" Target="../media/image59.png"/><Relationship Id="rId4" Type="http://schemas.openxmlformats.org/officeDocument/2006/relationships/image" Target="../media/image15.png"/><Relationship Id="rId9" Type="http://schemas.openxmlformats.org/officeDocument/2006/relationships/customXml" Target="../ink/ink41.xml"/><Relationship Id="rId14" Type="http://schemas.openxmlformats.org/officeDocument/2006/relationships/customXml" Target="../ink/ink4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emf"/><Relationship Id="rId4" Type="http://schemas.openxmlformats.org/officeDocument/2006/relationships/customXml" Target="../ink/ink4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emf"/><Relationship Id="rId5" Type="http://schemas.openxmlformats.org/officeDocument/2006/relationships/customXml" Target="../ink/ink48.xml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customXml" Target="../ink/ink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2.xml"/><Relationship Id="rId21" Type="http://schemas.openxmlformats.org/officeDocument/2006/relationships/image" Target="../media/image21.png"/><Relationship Id="rId42" Type="http://schemas.openxmlformats.org/officeDocument/2006/relationships/customXml" Target="../ink/ink20.xml"/><Relationship Id="rId47" Type="http://schemas.openxmlformats.org/officeDocument/2006/relationships/image" Target="../media/image34.png"/><Relationship Id="rId63" Type="http://schemas.openxmlformats.org/officeDocument/2006/relationships/image" Target="../media/image42.png"/><Relationship Id="rId68" Type="http://schemas.openxmlformats.org/officeDocument/2006/relationships/customXml" Target="../ink/ink33.xml"/><Relationship Id="rId16" Type="http://schemas.openxmlformats.org/officeDocument/2006/relationships/customXml" Target="../ink/ink7.xml"/><Relationship Id="rId11" Type="http://schemas.openxmlformats.org/officeDocument/2006/relationships/image" Target="../media/image16.png"/><Relationship Id="rId24" Type="http://schemas.openxmlformats.org/officeDocument/2006/relationships/customXml" Target="../ink/ink11.xml"/><Relationship Id="rId32" Type="http://schemas.openxmlformats.org/officeDocument/2006/relationships/customXml" Target="../ink/ink15.xml"/><Relationship Id="rId37" Type="http://schemas.openxmlformats.org/officeDocument/2006/relationships/image" Target="../media/image29.png"/><Relationship Id="rId40" Type="http://schemas.openxmlformats.org/officeDocument/2006/relationships/customXml" Target="../ink/ink19.xml"/><Relationship Id="rId45" Type="http://schemas.openxmlformats.org/officeDocument/2006/relationships/image" Target="../media/image33.png"/><Relationship Id="rId53" Type="http://schemas.openxmlformats.org/officeDocument/2006/relationships/image" Target="../media/image37.png"/><Relationship Id="rId58" Type="http://schemas.openxmlformats.org/officeDocument/2006/relationships/customXml" Target="../ink/ink28.xml"/><Relationship Id="rId66" Type="http://schemas.openxmlformats.org/officeDocument/2006/relationships/customXml" Target="../ink/ink32.xml"/><Relationship Id="rId74" Type="http://schemas.openxmlformats.org/officeDocument/2006/relationships/customXml" Target="../ink/ink36.xml"/><Relationship Id="rId79" Type="http://schemas.openxmlformats.org/officeDocument/2006/relationships/image" Target="../media/image16.emf"/><Relationship Id="rId5" Type="http://schemas.openxmlformats.org/officeDocument/2006/relationships/image" Target="../media/image15.png"/><Relationship Id="rId61" Type="http://schemas.openxmlformats.org/officeDocument/2006/relationships/image" Target="../media/image41.png"/><Relationship Id="rId19" Type="http://schemas.openxmlformats.org/officeDocument/2006/relationships/image" Target="../media/image20.png"/><Relationship Id="rId14" Type="http://schemas.openxmlformats.org/officeDocument/2006/relationships/customXml" Target="../ink/ink6.xml"/><Relationship Id="rId22" Type="http://schemas.openxmlformats.org/officeDocument/2006/relationships/customXml" Target="../ink/ink10.xml"/><Relationship Id="rId27" Type="http://schemas.openxmlformats.org/officeDocument/2006/relationships/image" Target="../media/image24.png"/><Relationship Id="rId30" Type="http://schemas.openxmlformats.org/officeDocument/2006/relationships/customXml" Target="../ink/ink14.xml"/><Relationship Id="rId35" Type="http://schemas.openxmlformats.org/officeDocument/2006/relationships/image" Target="../media/image28.png"/><Relationship Id="rId43" Type="http://schemas.openxmlformats.org/officeDocument/2006/relationships/image" Target="../media/image32.png"/><Relationship Id="rId48" Type="http://schemas.openxmlformats.org/officeDocument/2006/relationships/customXml" Target="../ink/ink23.xml"/><Relationship Id="rId56" Type="http://schemas.openxmlformats.org/officeDocument/2006/relationships/customXml" Target="../ink/ink27.xml"/><Relationship Id="rId64" Type="http://schemas.openxmlformats.org/officeDocument/2006/relationships/customXml" Target="../ink/ink31.xml"/><Relationship Id="rId69" Type="http://schemas.openxmlformats.org/officeDocument/2006/relationships/image" Target="../media/image45.png"/><Relationship Id="rId77" Type="http://schemas.openxmlformats.org/officeDocument/2006/relationships/image" Target="../media/image49.png"/><Relationship Id="rId8" Type="http://schemas.openxmlformats.org/officeDocument/2006/relationships/customXml" Target="../ink/ink3.xml"/><Relationship Id="rId51" Type="http://schemas.openxmlformats.org/officeDocument/2006/relationships/image" Target="../media/image36.png"/><Relationship Id="rId72" Type="http://schemas.openxmlformats.org/officeDocument/2006/relationships/customXml" Target="../ink/ink35.xml"/><Relationship Id="rId3" Type="http://schemas.openxmlformats.org/officeDocument/2006/relationships/image" Target="../media/image13.png"/><Relationship Id="rId12" Type="http://schemas.openxmlformats.org/officeDocument/2006/relationships/customXml" Target="../ink/ink5.xml"/><Relationship Id="rId17" Type="http://schemas.openxmlformats.org/officeDocument/2006/relationships/image" Target="../media/image19.png"/><Relationship Id="rId25" Type="http://schemas.openxmlformats.org/officeDocument/2006/relationships/image" Target="../media/image23.png"/><Relationship Id="rId33" Type="http://schemas.openxmlformats.org/officeDocument/2006/relationships/image" Target="../media/image27.png"/><Relationship Id="rId38" Type="http://schemas.openxmlformats.org/officeDocument/2006/relationships/customXml" Target="../ink/ink18.xml"/><Relationship Id="rId46" Type="http://schemas.openxmlformats.org/officeDocument/2006/relationships/customXml" Target="../ink/ink22.xml"/><Relationship Id="rId59" Type="http://schemas.openxmlformats.org/officeDocument/2006/relationships/image" Target="../media/image40.png"/><Relationship Id="rId67" Type="http://schemas.openxmlformats.org/officeDocument/2006/relationships/image" Target="../media/image44.png"/><Relationship Id="rId20" Type="http://schemas.openxmlformats.org/officeDocument/2006/relationships/customXml" Target="../ink/ink9.xml"/><Relationship Id="rId41" Type="http://schemas.openxmlformats.org/officeDocument/2006/relationships/image" Target="../media/image31.png"/><Relationship Id="rId54" Type="http://schemas.openxmlformats.org/officeDocument/2006/relationships/customXml" Target="../ink/ink26.xml"/><Relationship Id="rId62" Type="http://schemas.openxmlformats.org/officeDocument/2006/relationships/customXml" Target="../ink/ink30.xml"/><Relationship Id="rId70" Type="http://schemas.openxmlformats.org/officeDocument/2006/relationships/customXml" Target="../ink/ink34.xml"/><Relationship Id="rId75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15" Type="http://schemas.openxmlformats.org/officeDocument/2006/relationships/image" Target="../media/image18.png"/><Relationship Id="rId23" Type="http://schemas.openxmlformats.org/officeDocument/2006/relationships/image" Target="../media/image22.png"/><Relationship Id="rId28" Type="http://schemas.openxmlformats.org/officeDocument/2006/relationships/customXml" Target="../ink/ink13.xml"/><Relationship Id="rId36" Type="http://schemas.openxmlformats.org/officeDocument/2006/relationships/customXml" Target="../ink/ink17.xml"/><Relationship Id="rId49" Type="http://schemas.openxmlformats.org/officeDocument/2006/relationships/image" Target="../media/image35.png"/><Relationship Id="rId57" Type="http://schemas.openxmlformats.org/officeDocument/2006/relationships/image" Target="../media/image39.png"/><Relationship Id="rId10" Type="http://schemas.openxmlformats.org/officeDocument/2006/relationships/customXml" Target="../ink/ink4.xml"/><Relationship Id="rId31" Type="http://schemas.openxmlformats.org/officeDocument/2006/relationships/image" Target="../media/image26.png"/><Relationship Id="rId44" Type="http://schemas.openxmlformats.org/officeDocument/2006/relationships/customXml" Target="../ink/ink21.xml"/><Relationship Id="rId52" Type="http://schemas.openxmlformats.org/officeDocument/2006/relationships/customXml" Target="../ink/ink25.xml"/><Relationship Id="rId60" Type="http://schemas.openxmlformats.org/officeDocument/2006/relationships/customXml" Target="../ink/ink29.xml"/><Relationship Id="rId65" Type="http://schemas.openxmlformats.org/officeDocument/2006/relationships/image" Target="../media/image43.png"/><Relationship Id="rId73" Type="http://schemas.openxmlformats.org/officeDocument/2006/relationships/image" Target="../media/image47.png"/><Relationship Id="rId78" Type="http://schemas.openxmlformats.org/officeDocument/2006/relationships/customXml" Target="../ink/ink38.xml"/><Relationship Id="rId4" Type="http://schemas.openxmlformats.org/officeDocument/2006/relationships/image" Target="../media/image14.png"/><Relationship Id="rId9" Type="http://schemas.openxmlformats.org/officeDocument/2006/relationships/image" Target="../media/image150.png"/><Relationship Id="rId13" Type="http://schemas.openxmlformats.org/officeDocument/2006/relationships/image" Target="../media/image17.png"/><Relationship Id="rId18" Type="http://schemas.openxmlformats.org/officeDocument/2006/relationships/customXml" Target="../ink/ink8.xml"/><Relationship Id="rId39" Type="http://schemas.openxmlformats.org/officeDocument/2006/relationships/image" Target="../media/image30.png"/><Relationship Id="rId34" Type="http://schemas.openxmlformats.org/officeDocument/2006/relationships/customXml" Target="../ink/ink16.xml"/><Relationship Id="rId50" Type="http://schemas.openxmlformats.org/officeDocument/2006/relationships/customXml" Target="../ink/ink24.xml"/><Relationship Id="rId55" Type="http://schemas.openxmlformats.org/officeDocument/2006/relationships/image" Target="../media/image38.png"/><Relationship Id="rId76" Type="http://schemas.openxmlformats.org/officeDocument/2006/relationships/customXml" Target="../ink/ink37.xml"/><Relationship Id="rId7" Type="http://schemas.openxmlformats.org/officeDocument/2006/relationships/image" Target="../media/image140.png"/><Relationship Id="rId71" Type="http://schemas.openxmlformats.org/officeDocument/2006/relationships/image" Target="../media/image46.png"/><Relationship Id="rId2" Type="http://schemas.openxmlformats.org/officeDocument/2006/relationships/image" Target="../media/image12.png"/><Relationship Id="rId2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8318FF-46D5-F2DE-AA9F-18E8BC78C4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392" b="11355"/>
          <a:stretch>
            <a:fillRect/>
          </a:stretch>
        </p:blipFill>
        <p:spPr>
          <a:xfrm>
            <a:off x="0" y="1271"/>
            <a:ext cx="12192000" cy="6856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396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1B44D0E-083F-79DE-225F-1B04DF8A922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6107" b="48689"/>
          <a:stretch>
            <a:fillRect/>
          </a:stretch>
        </p:blipFill>
        <p:spPr>
          <a:xfrm>
            <a:off x="1188017" y="2368099"/>
            <a:ext cx="8935697" cy="6735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6F803D-9ED9-64A1-EC3B-08879D7C54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091" r="3991"/>
          <a:stretch>
            <a:fillRect/>
          </a:stretch>
        </p:blipFill>
        <p:spPr>
          <a:xfrm>
            <a:off x="2835162" y="3145804"/>
            <a:ext cx="5170716" cy="17467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F7F12C-E95C-9431-063F-EC49692AEE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5714"/>
          <a:stretch>
            <a:fillRect/>
          </a:stretch>
        </p:blipFill>
        <p:spPr>
          <a:xfrm>
            <a:off x="1188017" y="763334"/>
            <a:ext cx="9469171" cy="10839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131339-6B64-C885-9AC3-8E5D9B2068D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800" t="37995" r="67327"/>
          <a:stretch>
            <a:fillRect/>
          </a:stretch>
        </p:blipFill>
        <p:spPr>
          <a:xfrm>
            <a:off x="1273627" y="764248"/>
            <a:ext cx="1110344" cy="108306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1D986717-6440-F987-4990-954B468DB979}"/>
                  </a:ext>
                </a:extLst>
              </p14:cNvPr>
              <p14:cNvContentPartPr/>
              <p14:nvPr/>
            </p14:nvContentPartPr>
            <p14:xfrm>
              <a:off x="2370960" y="861000"/>
              <a:ext cx="346320" cy="7639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1D986717-6440-F987-4990-954B468DB97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64840" y="854880"/>
                <a:ext cx="358560" cy="77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5E8AB3CA-338B-AABD-C57E-D7DDB60A54A9}"/>
                  </a:ext>
                </a:extLst>
              </p14:cNvPr>
              <p14:cNvContentPartPr/>
              <p14:nvPr/>
            </p14:nvContentPartPr>
            <p14:xfrm>
              <a:off x="3081240" y="921120"/>
              <a:ext cx="161640" cy="5968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5E8AB3CA-338B-AABD-C57E-D7DDB60A54A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075120" y="915000"/>
                <a:ext cx="173880" cy="60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E4AC8769-34CE-AFBE-D4D3-5F4F92468F27}"/>
                  </a:ext>
                </a:extLst>
              </p14:cNvPr>
              <p14:cNvContentPartPr/>
              <p14:nvPr/>
            </p14:nvContentPartPr>
            <p14:xfrm>
              <a:off x="4707720" y="647160"/>
              <a:ext cx="712800" cy="132840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E4AC8769-34CE-AFBE-D4D3-5F4F92468F2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701600" y="641040"/>
                <a:ext cx="725040" cy="134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D35C4007-4606-E0A9-4C3E-E1DD9EFDBCAD}"/>
                  </a:ext>
                </a:extLst>
              </p14:cNvPr>
              <p14:cNvContentPartPr/>
              <p14:nvPr/>
            </p14:nvContentPartPr>
            <p14:xfrm>
              <a:off x="8901720" y="556800"/>
              <a:ext cx="831240" cy="13636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D35C4007-4606-E0A9-4C3E-E1DD9EFDBCAD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95600" y="550680"/>
                <a:ext cx="843480" cy="1375920"/>
              </a:xfrm>
              <a:prstGeom prst="rect">
                <a:avLst/>
              </a:prstGeom>
            </p:spPr>
          </p:pic>
        </mc:Fallback>
      </mc:AlternateContent>
      <p:pic>
        <p:nvPicPr>
          <p:cNvPr id="27" name="Picture 26">
            <a:extLst>
              <a:ext uri="{FF2B5EF4-FFF2-40B4-BE49-F238E27FC236}">
                <a16:creationId xmlns:a16="http://schemas.microsoft.com/office/drawing/2014/main" id="{71155B67-20DB-3624-860C-8A90226B84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168" t="48618" r="39456" b="30912"/>
          <a:stretch>
            <a:fillRect/>
          </a:stretch>
        </p:blipFill>
        <p:spPr>
          <a:xfrm>
            <a:off x="7744621" y="3920857"/>
            <a:ext cx="2803636" cy="90675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4D33413-459B-F598-C358-34106848EE5B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46558"/>
          <a:stretch>
            <a:fillRect/>
          </a:stretch>
        </p:blipFill>
        <p:spPr>
          <a:xfrm>
            <a:off x="1861456" y="3920857"/>
            <a:ext cx="860383" cy="971686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8846333C-C28A-380D-D460-552843BD33A7}"/>
              </a:ext>
            </a:extLst>
          </p:cNvPr>
          <p:cNvSpPr/>
          <p:nvPr/>
        </p:nvSpPr>
        <p:spPr>
          <a:xfrm>
            <a:off x="5843880" y="2050540"/>
            <a:ext cx="483120" cy="42469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EE8A0B97-5643-B1A3-80EC-6A290A242367}"/>
                  </a:ext>
                </a:extLst>
              </p14:cNvPr>
              <p14:cNvContentPartPr/>
              <p14:nvPr/>
            </p14:nvContentPartPr>
            <p14:xfrm>
              <a:off x="6177823" y="1633200"/>
              <a:ext cx="26280" cy="30420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EE8A0B97-5643-B1A3-80EC-6A290A242367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171703" y="1627080"/>
                <a:ext cx="38520" cy="31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DD9BB5DA-B4C1-735C-D077-91F479241B4E}"/>
                  </a:ext>
                </a:extLst>
              </p14:cNvPr>
              <p14:cNvContentPartPr/>
              <p14:nvPr/>
            </p14:nvContentPartPr>
            <p14:xfrm>
              <a:off x="5902423" y="1647600"/>
              <a:ext cx="774720" cy="42804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DD9BB5DA-B4C1-735C-D077-91F479241B4E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896303" y="1641480"/>
                <a:ext cx="786960" cy="44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2FAE4028-5509-59C2-9FBD-0F7C76295F47}"/>
                  </a:ext>
                </a:extLst>
              </p14:cNvPr>
              <p14:cNvContentPartPr/>
              <p14:nvPr/>
            </p14:nvContentPartPr>
            <p14:xfrm>
              <a:off x="13247503" y="2721480"/>
              <a:ext cx="360" cy="36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2FAE4028-5509-59C2-9FBD-0F7C76295F47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3241383" y="2715360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2" name="Ink 1"/>
              <p14:cNvContentPartPr/>
              <p14:nvPr/>
            </p14:nvContentPartPr>
            <p14:xfrm>
              <a:off x="2098080" y="0"/>
              <a:ext cx="10056600" cy="653364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081160" y="-5040"/>
                <a:ext cx="10076400" cy="6541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369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46CDB7E-1978-2899-9839-4C8301F8F2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072"/>
          <a:stretch>
            <a:fillRect/>
          </a:stretch>
        </p:blipFill>
        <p:spPr>
          <a:xfrm>
            <a:off x="560863" y="1774371"/>
            <a:ext cx="11070273" cy="33808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2C600D-F33C-D8C8-B119-579184E6DE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5363" y="5283574"/>
            <a:ext cx="9345329" cy="1124107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2499120" y="1861200"/>
              <a:ext cx="7540920" cy="231588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79320" y="1852560"/>
                <a:ext cx="7580160" cy="2345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7115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8D5B49-C4ED-F288-5AC0-0218A29C02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1576" r="12872" b="-1"/>
          <a:stretch>
            <a:fillRect/>
          </a:stretch>
        </p:blipFill>
        <p:spPr>
          <a:xfrm>
            <a:off x="934666" y="3076426"/>
            <a:ext cx="10647733" cy="34985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D0F477-3D66-0F5A-1F4A-14E0634029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291" y="600841"/>
            <a:ext cx="7944959" cy="2133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136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20E60A-F57F-4999-292A-A481E2E1B3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637" y="450332"/>
            <a:ext cx="8580735" cy="64076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A9229E-FEC6-4413-C87B-E44DDA119C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5257" y="178419"/>
            <a:ext cx="3886743" cy="8716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69598E-4B78-90D4-9EB6-8493981680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57" y="1050078"/>
            <a:ext cx="3265719" cy="102273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Ink 1"/>
              <p14:cNvContentPartPr/>
              <p14:nvPr/>
            </p14:nvContentPartPr>
            <p14:xfrm>
              <a:off x="541440" y="839880"/>
              <a:ext cx="10635480" cy="568620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34240" y="831240"/>
                <a:ext cx="10656000" cy="5713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9755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A92D4-E321-0EA8-903A-140D1DF1D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0EB67E6-D539-238F-C6CD-132A0DA660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-7314"/>
            <a:ext cx="10294622" cy="6865314"/>
          </a:xfrm>
        </p:spPr>
      </p:pic>
    </p:spTree>
    <p:extLst>
      <p:ext uri="{BB962C8B-B14F-4D97-AF65-F5344CB8AC3E}">
        <p14:creationId xmlns:p14="http://schemas.microsoft.com/office/powerpoint/2010/main" val="3016956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2077DA-6F90-DF61-966A-21930C4865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999" y="119742"/>
            <a:ext cx="9388929" cy="625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26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08ED84C-4E5C-8355-49D2-2497860D0B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90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yperfine_animation_looped">
            <a:hlinkClick r:id="" action="ppaction://media"/>
            <a:extLst>
              <a:ext uri="{FF2B5EF4-FFF2-40B4-BE49-F238E27FC236}">
                <a16:creationId xmlns:a16="http://schemas.microsoft.com/office/drawing/2014/main" id="{60F6AC98-E892-D397-D8E8-BDD84813811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13028"/>
          <a:stretch>
            <a:fillRect/>
          </a:stretch>
        </p:blipFill>
        <p:spPr>
          <a:xfrm>
            <a:off x="870858" y="309240"/>
            <a:ext cx="9035142" cy="6548760"/>
          </a:xfrm>
        </p:spPr>
      </p:pic>
    </p:spTree>
    <p:extLst>
      <p:ext uri="{BB962C8B-B14F-4D97-AF65-F5344CB8AC3E}">
        <p14:creationId xmlns:p14="http://schemas.microsoft.com/office/powerpoint/2010/main" val="362170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9C4F1E7-850F-628C-E1D8-800769F292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454" y="1371313"/>
            <a:ext cx="10174120" cy="41153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BB0E57-11F9-7141-0FE5-5D1FA47F7FC7}"/>
              </a:ext>
            </a:extLst>
          </p:cNvPr>
          <p:cNvSpPr txBox="1"/>
          <p:nvPr/>
        </p:nvSpPr>
        <p:spPr>
          <a:xfrm>
            <a:off x="990600" y="783772"/>
            <a:ext cx="10568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b="1" dirty="0"/>
              <a:t>Step 1</a:t>
            </a:r>
          </a:p>
        </p:txBody>
      </p:sp>
    </p:spTree>
    <p:extLst>
      <p:ext uri="{BB962C8B-B14F-4D97-AF65-F5344CB8AC3E}">
        <p14:creationId xmlns:p14="http://schemas.microsoft.com/office/powerpoint/2010/main" val="351043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D4259F-7FF5-29FC-10EE-14F82B3148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084"/>
          <a:stretch>
            <a:fillRect/>
          </a:stretch>
        </p:blipFill>
        <p:spPr>
          <a:xfrm>
            <a:off x="1211068" y="250370"/>
            <a:ext cx="9269119" cy="38650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D0E22A-567D-FC0A-2588-E05B19D9BB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422" y="4488885"/>
            <a:ext cx="6744641" cy="158137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4102920" y="1879200"/>
              <a:ext cx="3880800" cy="272376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86000" y="1861200"/>
                <a:ext cx="3915720" cy="2759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95975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12FE0E3-8C84-DD3E-01F4-0FB273DE0F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4134" y="269296"/>
            <a:ext cx="7630590" cy="17909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A2ED97-26F0-B233-A4E8-BA57FF8DF4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0200" y="2092277"/>
            <a:ext cx="8068801" cy="270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020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279DEC2-77ED-4015-0E61-744B7BCA0F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757" y="322376"/>
            <a:ext cx="8021169" cy="16194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CDEB3E-38CD-D958-2F1A-E6DFD20B38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913" y="2314940"/>
            <a:ext cx="5039428" cy="15623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BB95E6-A6EB-0631-A84F-FBF29DCE10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4944" y="2124413"/>
            <a:ext cx="5172797" cy="17528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C99E10E-624E-2E1A-8EA9-D41D121534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1414" y="5011411"/>
            <a:ext cx="9469171" cy="168616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BAD4D877-2AAE-9B10-3B4A-CBE1EF430781}"/>
              </a:ext>
            </a:extLst>
          </p:cNvPr>
          <p:cNvGrpSpPr/>
          <p:nvPr/>
        </p:nvGrpSpPr>
        <p:grpSpPr>
          <a:xfrm>
            <a:off x="2856702" y="4109718"/>
            <a:ext cx="654002" cy="568362"/>
            <a:chOff x="2356063" y="3911640"/>
            <a:chExt cx="1006200" cy="874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00C5CCBE-2902-313C-8C38-62A8DFE79AE6}"/>
                    </a:ext>
                  </a:extLst>
                </p14:cNvPr>
                <p14:cNvContentPartPr/>
                <p14:nvPr/>
              </p14:nvContentPartPr>
              <p14:xfrm>
                <a:off x="2356063" y="3972120"/>
                <a:ext cx="82800" cy="8139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00C5CCBE-2902-313C-8C38-62A8DFE79AE6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346679" y="3962707"/>
                  <a:ext cx="101568" cy="83278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9E98C370-3E1B-9B76-908F-D169CA56288C}"/>
                    </a:ext>
                  </a:extLst>
                </p14:cNvPr>
                <p14:cNvContentPartPr/>
                <p14:nvPr/>
              </p14:nvContentPartPr>
              <p14:xfrm>
                <a:off x="2412223" y="4339680"/>
                <a:ext cx="356040" cy="1274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9E98C370-3E1B-9B76-908F-D169CA56288C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402810" y="4330261"/>
                  <a:ext cx="374866" cy="14627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C7452231-3342-ACB7-26DF-CD629AA25029}"/>
                    </a:ext>
                  </a:extLst>
                </p14:cNvPr>
                <p14:cNvContentPartPr/>
                <p14:nvPr/>
              </p14:nvContentPartPr>
              <p14:xfrm>
                <a:off x="3029983" y="4006680"/>
                <a:ext cx="82080" cy="73548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C7452231-3342-ACB7-26DF-CD629AA25029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020618" y="3997265"/>
                  <a:ext cx="100810" cy="75431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79E4F518-CA7B-3C11-E3D8-D427D26C500C}"/>
                    </a:ext>
                  </a:extLst>
                </p14:cNvPr>
                <p14:cNvContentPartPr/>
                <p14:nvPr/>
              </p14:nvContentPartPr>
              <p14:xfrm>
                <a:off x="3182623" y="3911640"/>
                <a:ext cx="179640" cy="1353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79E4F518-CA7B-3C11-E3D8-D427D26C500C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173226" y="3902248"/>
                  <a:ext cx="198433" cy="15414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93E866E4-D8F4-BDC8-0D5A-C383449D947B}"/>
                    </a:ext>
                  </a:extLst>
                </p14:cNvPr>
                <p14:cNvContentPartPr/>
                <p14:nvPr/>
              </p14:nvContentPartPr>
              <p14:xfrm>
                <a:off x="2366863" y="4328160"/>
                <a:ext cx="604440" cy="21852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93E866E4-D8F4-BDC8-0D5A-C383449D947B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357453" y="4318755"/>
                  <a:ext cx="623260" cy="23732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DD75A817-1F50-DE9F-8996-601B675F9625}"/>
                    </a:ext>
                  </a:extLst>
                </p14:cNvPr>
                <p14:cNvContentPartPr/>
                <p14:nvPr/>
              </p14:nvContentPartPr>
              <p14:xfrm>
                <a:off x="2774383" y="4457760"/>
                <a:ext cx="290520" cy="13212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DD75A817-1F50-DE9F-8996-601B675F9625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764976" y="4448362"/>
                  <a:ext cx="309335" cy="150915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6735635F-E314-15AC-2F37-F96F4A27F42F}"/>
                  </a:ext>
                </a:extLst>
              </p14:cNvPr>
              <p14:cNvContentPartPr/>
              <p14:nvPr/>
            </p14:nvContentPartPr>
            <p14:xfrm>
              <a:off x="3622903" y="4319880"/>
              <a:ext cx="336600" cy="2772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6735635F-E314-15AC-2F37-F96F4A27F42F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616783" y="4313760"/>
                <a:ext cx="34884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A7222A83-B19F-598D-8F13-8E6A8A0BD096}"/>
                  </a:ext>
                </a:extLst>
              </p14:cNvPr>
              <p14:cNvContentPartPr/>
              <p14:nvPr/>
            </p14:nvContentPartPr>
            <p14:xfrm>
              <a:off x="3866623" y="4620840"/>
              <a:ext cx="397080" cy="2664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A7222A83-B19F-598D-8F13-8E6A8A0BD096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860503" y="4614720"/>
                <a:ext cx="409320" cy="38880"/>
              </a:xfrm>
              <a:prstGeom prst="rect">
                <a:avLst/>
              </a:prstGeom>
            </p:spPr>
          </p:pic>
        </mc:Fallback>
      </mc:AlternateContent>
      <p:grpSp>
        <p:nvGrpSpPr>
          <p:cNvPr id="48" name="Group 47">
            <a:extLst>
              <a:ext uri="{FF2B5EF4-FFF2-40B4-BE49-F238E27FC236}">
                <a16:creationId xmlns:a16="http://schemas.microsoft.com/office/drawing/2014/main" id="{0C5BF3C4-A066-88F3-2FAF-F14CAFE7D369}"/>
              </a:ext>
            </a:extLst>
          </p:cNvPr>
          <p:cNvGrpSpPr/>
          <p:nvPr/>
        </p:nvGrpSpPr>
        <p:grpSpPr>
          <a:xfrm>
            <a:off x="4688503" y="3977520"/>
            <a:ext cx="1282166" cy="1189080"/>
            <a:chOff x="4688503" y="3538680"/>
            <a:chExt cx="1755360" cy="1627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94ADE952-91C2-B1B3-6AFD-B55560EDDDB5}"/>
                    </a:ext>
                  </a:extLst>
                </p14:cNvPr>
                <p14:cNvContentPartPr/>
                <p14:nvPr/>
              </p14:nvContentPartPr>
              <p14:xfrm>
                <a:off x="4688503" y="3757560"/>
                <a:ext cx="55800" cy="79704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94ADE952-91C2-B1B3-6AFD-B55560EDDDB5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4680108" y="3749180"/>
                  <a:ext cx="72589" cy="81379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12A4014C-D777-5747-9D9B-D8138E4E3E04}"/>
                    </a:ext>
                  </a:extLst>
                </p14:cNvPr>
                <p14:cNvContentPartPr/>
                <p14:nvPr/>
              </p14:nvContentPartPr>
              <p14:xfrm>
                <a:off x="4698223" y="4157160"/>
                <a:ext cx="498600" cy="10188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12A4014C-D777-5747-9D9B-D8138E4E3E04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4689847" y="4148793"/>
                  <a:ext cx="515351" cy="11861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67AA80BE-AF2E-BEDC-583D-F5C4EBD4FEA2}"/>
                    </a:ext>
                  </a:extLst>
                </p14:cNvPr>
                <p14:cNvContentPartPr/>
                <p14:nvPr/>
              </p14:nvContentPartPr>
              <p14:xfrm>
                <a:off x="5235343" y="3791760"/>
                <a:ext cx="158400" cy="8805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67AA80BE-AF2E-BEDC-583D-F5C4EBD4FEA2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5226980" y="3783383"/>
                  <a:ext cx="175125" cy="89731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ED2E8235-795F-924C-B5EF-215A6F4E83A1}"/>
                    </a:ext>
                  </a:extLst>
                </p14:cNvPr>
                <p14:cNvContentPartPr/>
                <p14:nvPr/>
              </p14:nvContentPartPr>
              <p14:xfrm>
                <a:off x="5315983" y="3538680"/>
                <a:ext cx="132840" cy="16308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ED2E8235-795F-924C-B5EF-215A6F4E83A1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5307619" y="3530304"/>
                  <a:ext cx="149568" cy="17983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14889EFE-E91A-EECF-7FCD-58467BEAD996}"/>
                    </a:ext>
                  </a:extLst>
                </p14:cNvPr>
                <p14:cNvContentPartPr/>
                <p14:nvPr/>
              </p14:nvContentPartPr>
              <p14:xfrm>
                <a:off x="5703703" y="4334280"/>
                <a:ext cx="71640" cy="44280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14889EFE-E91A-EECF-7FCD-58467BEAD996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5695304" y="4325907"/>
                  <a:ext cx="88438" cy="45954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2A27169B-F49B-57AD-2B43-77B5909E76E9}"/>
                    </a:ext>
                  </a:extLst>
                </p14:cNvPr>
                <p14:cNvContentPartPr/>
                <p14:nvPr/>
              </p14:nvContentPartPr>
              <p14:xfrm>
                <a:off x="5427943" y="4643880"/>
                <a:ext cx="209880" cy="29664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2A27169B-F49B-57AD-2B43-77B5909E76E9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5419568" y="4635503"/>
                  <a:ext cx="226631" cy="31339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30C96312-2118-251E-4680-7BE847EDE4D1}"/>
                    </a:ext>
                  </a:extLst>
                </p14:cNvPr>
                <p14:cNvContentPartPr/>
                <p14:nvPr/>
              </p14:nvContentPartPr>
              <p14:xfrm>
                <a:off x="5773543" y="4724160"/>
                <a:ext cx="20880" cy="27540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30C96312-2118-251E-4680-7BE847EDE4D1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5765288" y="4715785"/>
                  <a:ext cx="37390" cy="29215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5D84D76D-C846-65D9-8DDF-90ED73E13C37}"/>
                    </a:ext>
                  </a:extLst>
                </p14:cNvPr>
                <p14:cNvContentPartPr/>
                <p14:nvPr/>
              </p14:nvContentPartPr>
              <p14:xfrm>
                <a:off x="6025183" y="4598520"/>
                <a:ext cx="56520" cy="22212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5D84D76D-C846-65D9-8DDF-90ED73E13C37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6016828" y="4590147"/>
                  <a:ext cx="73230" cy="23886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BBD434D4-B212-5125-E443-3A2488C7356B}"/>
                    </a:ext>
                  </a:extLst>
                </p14:cNvPr>
                <p14:cNvContentPartPr/>
                <p14:nvPr/>
              </p14:nvContentPartPr>
              <p14:xfrm>
                <a:off x="5979103" y="4385760"/>
                <a:ext cx="5400" cy="1188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BBD434D4-B212-5125-E443-3A2488C7356B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5970758" y="4377345"/>
                  <a:ext cx="22091" cy="2871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4F33980A-2BF9-EC30-6202-68071C12C2A8}"/>
                    </a:ext>
                  </a:extLst>
                </p14:cNvPr>
                <p14:cNvContentPartPr/>
                <p14:nvPr/>
              </p14:nvContentPartPr>
              <p14:xfrm>
                <a:off x="6249103" y="4591680"/>
                <a:ext cx="35640" cy="37152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4F33980A-2BF9-EC30-6202-68071C12C2A8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6240803" y="4583304"/>
                  <a:ext cx="52239" cy="38827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03A7C05C-BF47-1BB2-C42F-9208911CCEBD}"/>
                    </a:ext>
                  </a:extLst>
                </p14:cNvPr>
                <p14:cNvContentPartPr/>
                <p14:nvPr/>
              </p14:nvContentPartPr>
              <p14:xfrm>
                <a:off x="6178183" y="4529400"/>
                <a:ext cx="239760" cy="33444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03A7C05C-BF47-1BB2-C42F-9208911CCEBD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6169814" y="4521027"/>
                  <a:ext cx="256499" cy="35118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D53232CC-46FD-08C3-5111-BC11E9ACB5AA}"/>
                    </a:ext>
                  </a:extLst>
                </p14:cNvPr>
                <p14:cNvContentPartPr/>
                <p14:nvPr/>
              </p14:nvContentPartPr>
              <p14:xfrm>
                <a:off x="6249463" y="4716240"/>
                <a:ext cx="10800" cy="4503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D53232CC-46FD-08C3-5111-BC11E9ACB5AA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6241118" y="4707864"/>
                  <a:ext cx="27491" cy="46711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A7F2DC54-4734-3946-2817-3AFC77D94E29}"/>
                    </a:ext>
                  </a:extLst>
                </p14:cNvPr>
                <p14:cNvContentPartPr/>
                <p14:nvPr/>
              </p14:nvContentPartPr>
              <p14:xfrm>
                <a:off x="6359623" y="4819560"/>
                <a:ext cx="84240" cy="1224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A7F2DC54-4734-3946-2817-3AFC77D94E29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6351248" y="4811237"/>
                  <a:ext cx="100989" cy="28886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D7B56B1-6878-AFE6-3EC7-9F881C2DBBE1}"/>
              </a:ext>
            </a:extLst>
          </p:cNvPr>
          <p:cNvGrpSpPr/>
          <p:nvPr/>
        </p:nvGrpSpPr>
        <p:grpSpPr>
          <a:xfrm>
            <a:off x="6099193" y="4143572"/>
            <a:ext cx="445320" cy="533880"/>
            <a:chOff x="6958663" y="4044480"/>
            <a:chExt cx="445320" cy="533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A9A31B0E-BEBC-4414-3CE7-626902C26FCF}"/>
                    </a:ext>
                  </a:extLst>
                </p14:cNvPr>
                <p14:cNvContentPartPr/>
                <p14:nvPr/>
              </p14:nvContentPartPr>
              <p14:xfrm>
                <a:off x="6958663" y="4334280"/>
                <a:ext cx="445320" cy="10044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A9A31B0E-BEBC-4414-3CE7-626902C26FCF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6952543" y="4328160"/>
                  <a:ext cx="457560" cy="11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4C31610B-2E02-B525-5F6B-A6357B5013B6}"/>
                    </a:ext>
                  </a:extLst>
                </p14:cNvPr>
                <p14:cNvContentPartPr/>
                <p14:nvPr/>
              </p14:nvContentPartPr>
              <p14:xfrm>
                <a:off x="7178263" y="4044480"/>
                <a:ext cx="26640" cy="53388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4C31610B-2E02-B525-5F6B-A6357B5013B6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7172143" y="4038360"/>
                  <a:ext cx="38880" cy="546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974778F0-531C-F075-FE5E-64BA56597933}"/>
              </a:ext>
            </a:extLst>
          </p:cNvPr>
          <p:cNvGrpSpPr/>
          <p:nvPr/>
        </p:nvGrpSpPr>
        <p:grpSpPr>
          <a:xfrm>
            <a:off x="6925153" y="4196283"/>
            <a:ext cx="1889661" cy="595748"/>
            <a:chOff x="7902583" y="3847560"/>
            <a:chExt cx="3228120" cy="1017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D4672D12-C747-C370-3D7B-B149079367F1}"/>
                    </a:ext>
                  </a:extLst>
                </p14:cNvPr>
                <p14:cNvContentPartPr/>
                <p14:nvPr/>
              </p14:nvContentPartPr>
              <p14:xfrm>
                <a:off x="7902583" y="3952680"/>
                <a:ext cx="127800" cy="66168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D4672D12-C747-C370-3D7B-B149079367F1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7892138" y="3942226"/>
                  <a:ext cx="148690" cy="68258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311FE8AF-CDE0-DF4A-CB1A-2E9A607540AA}"/>
                    </a:ext>
                  </a:extLst>
                </p14:cNvPr>
                <p14:cNvContentPartPr/>
                <p14:nvPr/>
              </p14:nvContentPartPr>
              <p14:xfrm>
                <a:off x="7994383" y="4305840"/>
                <a:ext cx="392400" cy="1656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311FE8AF-CDE0-DF4A-CB1A-2E9A607540AA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7983927" y="4295413"/>
                  <a:ext cx="413312" cy="3741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B3BFEC6C-316D-4752-2C9F-CB5B5212A1C3}"/>
                    </a:ext>
                  </a:extLst>
                </p14:cNvPr>
                <p14:cNvContentPartPr/>
                <p14:nvPr/>
              </p14:nvContentPartPr>
              <p14:xfrm>
                <a:off x="8403343" y="3924240"/>
                <a:ext cx="156960" cy="73260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B3BFEC6C-316D-4752-2C9F-CB5B5212A1C3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8392920" y="3913792"/>
                  <a:ext cx="177806" cy="75349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606461BF-FC14-388F-A398-85D6885DBEC4}"/>
                    </a:ext>
                  </a:extLst>
                </p14:cNvPr>
                <p14:cNvContentPartPr/>
                <p14:nvPr/>
              </p14:nvContentPartPr>
              <p14:xfrm>
                <a:off x="8515303" y="3847560"/>
                <a:ext cx="80280" cy="16740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606461BF-FC14-388F-A398-85D6885DBEC4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8504885" y="3837097"/>
                  <a:ext cx="101116" cy="18832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E8C6012B-5C21-FE5B-5525-26FC67931997}"/>
                    </a:ext>
                  </a:extLst>
                </p14:cNvPr>
                <p14:cNvContentPartPr/>
                <p14:nvPr/>
              </p14:nvContentPartPr>
              <p14:xfrm>
                <a:off x="8754703" y="4507800"/>
                <a:ext cx="308160" cy="35748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E8C6012B-5C21-FE5B-5525-26FC67931997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8744246" y="4497340"/>
                  <a:ext cx="329073" cy="37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F0A4681A-329F-2CFB-490B-D5888E374EF4}"/>
                    </a:ext>
                  </a:extLst>
                </p14:cNvPr>
                <p14:cNvContentPartPr/>
                <p14:nvPr/>
              </p14:nvContentPartPr>
              <p14:xfrm>
                <a:off x="9163303" y="4563960"/>
                <a:ext cx="128160" cy="19476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F0A4681A-329F-2CFB-490B-D5888E374EF4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9152879" y="4553515"/>
                  <a:ext cx="149009" cy="21564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C81397F2-CE10-0992-0C7E-6B3FC9BEC893}"/>
                    </a:ext>
                  </a:extLst>
                </p14:cNvPr>
                <p14:cNvContentPartPr/>
                <p14:nvPr/>
              </p14:nvContentPartPr>
              <p14:xfrm>
                <a:off x="9316303" y="4592400"/>
                <a:ext cx="398160" cy="22644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C81397F2-CE10-0992-0C7E-6B3FC9BEC893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9305857" y="4581968"/>
                  <a:ext cx="419051" cy="24730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D55C9784-07B6-55CD-F0DE-76A7DED81414}"/>
                    </a:ext>
                  </a:extLst>
                </p14:cNvPr>
                <p14:cNvContentPartPr/>
                <p14:nvPr/>
              </p14:nvContentPartPr>
              <p14:xfrm>
                <a:off x="9841903" y="4311240"/>
                <a:ext cx="282600" cy="47412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D55C9784-07B6-55CD-F0DE-76A7DED81414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9831459" y="4300786"/>
                  <a:ext cx="303488" cy="49502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4BCD357C-B557-B792-CC5D-BAC0850A05C9}"/>
                    </a:ext>
                  </a:extLst>
                </p14:cNvPr>
                <p14:cNvContentPartPr/>
                <p14:nvPr/>
              </p14:nvContentPartPr>
              <p14:xfrm>
                <a:off x="9699343" y="4623360"/>
                <a:ext cx="315360" cy="9396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4BCD357C-B557-B792-CC5D-BAC0850A05C9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9688892" y="4612920"/>
                  <a:ext cx="336261" cy="11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3B93D4F7-9C4C-DAE7-C663-F5DBA39943AD}"/>
                    </a:ext>
                  </a:extLst>
                </p14:cNvPr>
                <p14:cNvContentPartPr/>
                <p14:nvPr/>
              </p14:nvContentPartPr>
              <p14:xfrm>
                <a:off x="10240063" y="4437600"/>
                <a:ext cx="176040" cy="23508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3B93D4F7-9C4C-DAE7-C663-F5DBA39943AD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10229599" y="4427166"/>
                  <a:ext cx="196968" cy="25594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B31D06D3-D10C-72E6-DF53-3EFF9108C793}"/>
                    </a:ext>
                  </a:extLst>
                </p14:cNvPr>
                <p14:cNvContentPartPr/>
                <p14:nvPr/>
              </p14:nvContentPartPr>
              <p14:xfrm>
                <a:off x="10618423" y="4411320"/>
                <a:ext cx="155520" cy="26676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B31D06D3-D10C-72E6-DF53-3EFF9108C793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10607973" y="4400871"/>
                  <a:ext cx="176420" cy="28765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6D4A01E8-ED9E-05A6-82C6-02F99BF57B10}"/>
                    </a:ext>
                  </a:extLst>
                </p14:cNvPr>
                <p14:cNvContentPartPr/>
                <p14:nvPr/>
              </p14:nvContentPartPr>
              <p14:xfrm>
                <a:off x="10801303" y="4110000"/>
                <a:ext cx="213120" cy="49392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6D4A01E8-ED9E-05A6-82C6-02F99BF57B10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10790862" y="4099556"/>
                  <a:ext cx="234002" cy="51480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5FC99882-A7F1-9EAE-214D-600E445BB69C}"/>
                    </a:ext>
                  </a:extLst>
                </p14:cNvPr>
                <p14:cNvContentPartPr/>
                <p14:nvPr/>
              </p14:nvContentPartPr>
              <p14:xfrm>
                <a:off x="10831903" y="4363080"/>
                <a:ext cx="298800" cy="15804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5FC99882-A7F1-9EAE-214D-600E445BB69C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10821473" y="4352626"/>
                  <a:ext cx="319661" cy="178948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78">
            <p14:nvContentPartPr>
              <p14:cNvPr id="2" name="Ink 1"/>
              <p14:cNvContentPartPr/>
              <p14:nvPr/>
            </p14:nvContentPartPr>
            <p14:xfrm>
              <a:off x="588240" y="191160"/>
              <a:ext cx="10630800" cy="639288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583560" y="182880"/>
                <a:ext cx="10638360" cy="6403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1777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1359</TotalTime>
  <Words>2</Words>
  <Application>Microsoft Office PowerPoint</Application>
  <PresentationFormat>Widescreen</PresentationFormat>
  <Paragraphs>1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Raghavan K Easwaran</dc:creator>
  <cp:lastModifiedBy>HP</cp:lastModifiedBy>
  <cp:revision>23</cp:revision>
  <dcterms:created xsi:type="dcterms:W3CDTF">2026-02-04T08:19:46Z</dcterms:created>
  <dcterms:modified xsi:type="dcterms:W3CDTF">2026-02-05T10:19:29Z</dcterms:modified>
</cp:coreProperties>
</file>