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96" r:id="rId3"/>
    <p:sldId id="397" r:id="rId4"/>
    <p:sldId id="398" r:id="rId5"/>
    <p:sldId id="288" r:id="rId6"/>
    <p:sldId id="282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E188F5-BC0F-47CA-AE28-F92CD55F607B}">
          <p14:sldIdLst>
            <p14:sldId id="396"/>
            <p14:sldId id="397"/>
            <p14:sldId id="398"/>
          </p14:sldIdLst>
        </p14:section>
        <p14:section name="Untitled Section" id="{84C95F83-9A9B-4F04-8A37-493107AD0987}">
          <p14:sldIdLst>
            <p14:sldId id="288"/>
            <p14:sldId id="282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1" d="100"/>
          <a:sy n="71" d="100"/>
        </p:scale>
        <p:origin x="-13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43:51.64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8632 6672,'-25'0,"25"25,0 0,25-25,-25 25,0 0,25-1,-25 1,25 0,-25 0,0 0,24 0,-24-1,25 26,-25-25,0 0,25 24,-25-24,25 25,-25-26,0 1,25 25,-25-25,24-1,-24 26,25-25,-25 0,0-1,25 1,-25 0,25 0,-25 0,0-1,25 1</inkml:trace>
  <inkml:trace contextRef="#ctx0" brushRef="#br0" timeOffset="1298.0093">8582 6772,'0'24,"25"-24,0-24,0 24,0 0,-1 0,1-25,0 25,0 0,0-25,-1 25,26-25,-25 25,24-25,-24 25,0-24,25-1,-25 25,24-25,-24 0,0 25,0-25,-1 25,1-24,0 24,0 0,0-25,-1 25</inkml:trace>
  <inkml:trace contextRef="#ctx0" brushRef="#br0" timeOffset="1599.2198">8905 7193,'0'0,"25"0</inkml:trace>
  <inkml:trace contextRef="#ctx0" brushRef="#br0" timeOffset="1726.9994">9004 7119,'50'-25,"-100"50,125-50,-51 0,1 1,0 24,0-25,0 0,-1 25,1-25,0 25,-25-25,25 25,-25-24</inkml:trace>
  <inkml:trace contextRef="#ctx0" brushRef="#br0" timeOffset="4545.156">9550 7243,'0'-25,"-25"25,0 0,0 25,1 0,-1 0,25-1,-25-24,25 25,0 0,0 0,0 0,0-1,0 1,0 0,25 0,0-25,-25 25,24-25,1 0,-25-25,25 25,0 0,0-25,-1 25,-24-25,25 25,-25-25,0 1,0-1,0 0,-25 0,25 0,-24 25,-1-24,0 24,0 0,25 24,0 1,0 0,0 0,0 0,25-25,-25-25,25 25,0-25,-1 0,1 0,-25 1,25 24,-25-25,0 0,0 0,0 0,0 50,25-25,0 0,-1 0,-24 25,25-25,0 0,0 25,0 0,-1-1,-24 1,25-25,0 25,0-25,-25 25,25-25,-1 0,-24-25,25 25</inkml:trace>
  <inkml:trace contextRef="#ctx0" brushRef="#br0" timeOffset="5141.1769">10220 7119,'0'-25,"-25"25,0 0,25 25,-25-25,25 25,-25-25,25 25,-24-25,24 24,0 1,0 0,0 0,0 0,0-1,0 1,24-25,1 25,0-25,0 0,0 0,-1 0,1 0,0 0,0 0,0 0,-1-25,26 25,-25 0,0 0,-1-25,26 25,-25-24,0 24,-1-25,1 25,-25-25,25 25,-25-25,25 25,-25-25,0 1,0-1,0 0,-25 25,0-25,0 25,1 25,-1-25,0 25,25 0,-25-25,25 24,0 1,0 0,0 0,0 0,25-1,0-24,-25 25,25-25,-1 0,1 0,25 0,-25 0,-1-25,1 25,25 0,-25-24,-1 24,26-25,0 25,-26-25,26 25</inkml:trace>
  <inkml:trace contextRef="#ctx0" brushRef="#br0" timeOffset="5307.9914">11361 6995,'0'25,"0"-50</inkml:trace>
  <inkml:trace contextRef="#ctx0" brushRef="#br0" timeOffset="8345.1384">10195 8806,'0'-25,"-25"25,0 0,0 0,1 0,-1 0,0 0,0 0,0 0,0 0,1 0,-1 25,0-25,0 0,0 0,25 24,-24-24,-1 0,25 25,-25-25,0 0,25 25,-25-25,1 0,24 25,-25-25,25 25,-25-25,25 24,-25-24,25 25,-25-25,25 25,-24-25,-1 25,0 0,0 0,25-1,-25-24,25 25,-24-25,24 25,-25 0,25 0,0-1,-25-24,25 25,0 0,-25 0,25 0,0-1,0 1,-25-25,25 25,0 0,0 0,0-1,0 1,0 0,-24-25,24 25,0 0,0-1,0 1,0 0,0 0,0 0,0-1,0 1,0 0,0 0,0 0,0-1,0 1,24 0,-24 0,0 0,0-1,25-24,-25 25,0 0,25 0,-25 0,0 0,25-1,-25 1,0 0,25-25,-25 25,0 0,24-25,-24 24,25-24,-25 25,25 0,0 0,-25 0,25-25,-25 24,24 1,1 0,-25 0,25 0,0-25,-25 24,25 1,-1-25,-24 25,25 0,0 0,0-25,-25 24,25-24,-1 25,1-25,-25 25,25-25,0 0,-25 25,25-25,-1 0,-24 25,25-25,0 0,0 24,0-24,0 0,-1 0,1 0,0 0,0 0,0 0,-1 0,1 25,0-25,0 0,0 0,-1 0,1 0,0-25,0 25,0 0,-1 0,1 0,0 0,0 0,0-24,-1 24,1 0,0 0,0 0,0 0,-1 0,1-25,0 25,0 0,0 0,-1 0,1-25,0 25,0 0,0-25,-1 25,1 0,-25-25,25 25,0 0,0-24,-1 24,1-25,0 0,0 25,0-25,0 0,-1 1,1-1,-25 0,25 25,-25-25,25 25,-25-25,25 1,-25-1,24 25,-24-25,25 0,-25 0,25 25,-25-24,0-1,25 0,-25 0,25 25,-25-25,0 1,0-1,24 0,-24 0,0 0,0 0,0 1,0-1,0 0,0 0,0 0,0 1,0-1,0 0,0 0,0 0,0 1,0-1,0 0,0 0,0 0,-24 25,24-24,0-1,-25 0,25 0,0 0,-25 1,25-1,0 0,-25 0,25 0,0 1,-25 24,25-25,0 0,-24 0,24 0,0 1,-25 24,25-25,-25 0,0 0,0 0,1 1,-1-1,0 0,0 0,0 0,0 0,1 25,24-24,-25 24,0-25,0 25,0-25,1 25,-1 0,25-25,-25 25,0 0,0-25,1 25,-1 0,0 0,0 0,0 0,25-24,-24 24,-1 0,0 0,0 0,0 0,1 0,-1 0,0 0,0 0,0 0,1 0,-1 0,0 0,0 0,25 24,-25-24,1 0,24 25,-25-25,0 0,0 25,0-25,1 0,-1 25,0-25,0 0,25 25,-25-25,1 0,-1 24</inkml:trace>
  <inkml:trace contextRef="#ctx0" brushRef="#br0" timeOffset="9288.4964">9773 9426,'-25'0,"25"25,0-50,25 25,0 0,0-25,-1 25,1 0,-25-25,25 25,0-25,0 25,-1 0,1-24,25 24,-25 0,0-25,-1 25,1 0,0 0,0-25,0 25,-1 0,1-25,0 25,0 0,0 0,-1-25,1 25,0 0,0 0,0-24,-1 24,1 0,0 0,0 0,-25-25,25 25,-1 0,1 0,0 0,-25-25,25 25,0 0,-1 0,1 0,0 0,-25-25,25 25,0 0</inkml:trace>
  <inkml:trace contextRef="#ctx0" brushRef="#br0" timeOffset="10156.9244">9897 10344,'25'0,"0"0,-1 0,1 0,0-25,0 25,0 0,0 0,-25-25,24 25,1 0,0 0,0 0,0 0,-1-25,1 25,0 0,25 0,-26-25,1 25,25 0,-25-24,24 24,-24 0,0-25,24 25,-24 0,0 0,0 0,0 0,24 0,-24-25,0 25,0 0,-1 0,1 0,0 0,0 0,0 0,-1 0,1-25,0 25</inkml:trace>
  <inkml:trace contextRef="#ctx0" brushRef="#br0" timeOffset="11164.1044">10492 10170,'-24'0,"24"-25,-25 25,25 25,0 0,-25-25,25 25,0-1,0 1,0 0,0 0,0 0,25-25,-25 24,25-48,-1-1,1 0,-25 0,0 0,0 1,0-1,0 0,-25 25,25-25,-24 25,-1 0,0 25,0-25,25 25,0 0,0-1,0 1,25-25,-25-25,25 25,0-24,-25-1,0 0,-25 25,0 0,25 25,-25-25,25 25,-25-1,25 1,0 0,25-25,-25-25,25 25,-25-25,0 1,0-1,0 0,-25 25</inkml:trace>
  <inkml:trace contextRef="#ctx0" brushRef="#br0" timeOffset="12383.9144">10269 11584,'0'-25,"0"0,25 25,0 0,-25 25,25-25,-25 25,24-25,1 25,-25-1,25 1,-25 0,0 0,0 0,0-1,25-24,-25 25,0 0,0 0,0 0,25-1,-25 1,0 0,24-25,-24 25,25-25,0 0,-25 25,25-25,0-25,-1 25,-24-25,25 25,-25-25,25 25,-25-25,0 1,25 24,-25-25,0 0,25 0,-25 0,0 1,0-1,0 0,0 0,0 0,0 1,-25-1,25 0,-25 0,25 0,-25 25,25-24,-25 24,25-25</inkml:trace>
  <inkml:trace contextRef="#ctx0" brushRef="#br0" timeOffset="13528.0581">11088 11683,'-25'0,"50"0,-1 0,1 0,0 0,0 0,0 0,0 0,-1-25,1 25,0 0,0 0,24 0,-24 0,0-25,0 25,24 0,-24 0,0 0,25 0,-26-24,1 24,25 0,-25 0,-1 0,1 0,25-25,-25 25,-1 0,26 0,-25-25,0 25,24 0,-24-25,0 25,0 0,-1 0,1 0,-25-25,25 25,0 0,0 0,-25-24,25 24,-25-25,0 0,-25 25,0 0,0 0,0 0,0 0,1 0,-1 0,0 0,0 25,0-25,50 0,0 0,0 0,0 0,-1 0,1 0,0 0,0-25,0 25,0 0,-1 0,1 0,-25 25,0 0,0-1,-25 1,1 0,-1 0,25 0,-25-25,0 24,0 1,0 0,1 0,-1 0,0-25,25 24,-25-24,25 25,-25-25,1 25,24-50</inkml:trace>
  <inkml:trace contextRef="#ctx0" brushRef="#br0" timeOffset="16572.0418">16197 9302,'0'-25,"-24"25,-1 0,25-25,-25 25,0 0,25-25,-25 25,1 0,-1-24,0 24,0 0,0 0,1 0,-1 0,0 0,0 0,0 0,1 0,-1 0,0 0,25 24,-25-24,0 0,1 0,-1 0,25 25,-25-25,0 0,25 25,-25-25,25 25,-24-25,24 25,-25-25,25 24,-25-24,25 25,-25-25,25 25,-25-25,25 25,-24-25,24 25,-25-25,25 24,-25-24,0 25,0 0,0-25,1 25,-1-25,0 0,0 0,0 0,1 0,-1 0,0 0,0 0,0 0,1 0,-1 0,0 0,0-25,0 25,1 0,24-25,-25 25,0 0,0 0,0 0,1 0,-1 0,0 0,0 0,0 0,1 25,-1-25,0 0,0 0,0 25,1-25,-1 0,25 25,-25-25,0 0,25 24,-25-24,1 25,-1-25,25 25,-25-25,0 0,25 25,-25-25,0 0,25 25,-24-25,-1 0,0 24,0-24,0 0,1 25,-1-25,0 0,0 0,0 0,1 0,-1 0,0 0,0 0,0 0,1 0,-1 0,25-25,-25 25,0 0,0 0,25-24,0-1,-24 25,24-25,0 0,0 0,0 1,0-1,0 0,0 0,0 0,-25 25,25-24,-25 24,25-25,-25 25,0 0,1 0,-1 0,0 0,25 25,-25-25,0 0,1 0,24 24,-25-24,0 0,25 25,-25-25,0 25,1-25,24 25,-25-25,25 25,-25-25,25 24,-25-24,0 25,1-25,24 25,-25-25,0 25,0-25,0 25,0-25,1 0,24 24,-25-24,0 0,0 0,25-24,0-1,0 0,0 0,25 0,-25 1,25 24,-25-25,25 0,-25 0,24 0,-24 1,25-1,0 0,-25 0,25 25,-25-25,0 1,25 24,-25-25,0 50,-25-25,25 24,-25-24,25 25,-25 0,25 0,-25 0,1-25,-1 24,25 26,-25-25,0 0,0-1,25 1,-24 0,-1 0,25 0,-25-1,25 1,-25-25,25 25,0 0,-25 0,25-1,0 1,0 0,0 0,25 0,0-25,0 0,0 24,-1-24,1 0,0 0,0 0,0 0,-1 0,1 0,0 25,0-25,0 0,0 0,-1 0,1 25,0-25,-25 25</inkml:trace>
  <inkml:trace contextRef="#ctx0" brushRef="#br0" timeOffset="31074.2097">16073 8086,'0'25,"0"0,0 0,0 0,0-1,0 1,0 0,0 0,0 0,0-1,0 1,0 0,0 0,0 0,0-1,25 1,-25 0,0 0,0 0,0-1,0 1,0 0,0 0,0 0,0-50,0 0,0 0,0 0,0 1,0-1,0 0,0 0,25 0,-25 1,25-1,0 0,-1 25,1-25,0 25,0 0,0 0,-25 25,24-25,-24 25,0 0,0-1,0 1,25 0,-25 0,25 0,-25-1,25 1,-25 0,25-25,-25 25,25-25,-1-25</inkml:trace>
  <inkml:trace contextRef="#ctx0" brushRef="#br0" timeOffset="31653.8677">15900 8334,'0'-24,"25"24,-1 0,-24-25,25 25,0 0,0-25,0 25,-1 0,1 0,0-25,0 25,0 0,-1 0,1-25,0 25</inkml:trace>
  <inkml:trace contextRef="#ctx0" brushRef="#br0" timeOffset="32897.6408">16545 8136,'0'25,"0"0,0-1,25 1,-25 0,0 0,24-25,-24 25,0-1,25-24,-25 25,0 0,25-25,-25 25,0 0,0-1,0 1,0 0,25 0,-25 0,0-1,0 1,0-50,0 1,0-1,0 0,0 0,0 0,0 1,-25 24,25-25,0 0,0 0,0 0,-25 25,25-24,0-1,0 0,0 0,0 0,0 1,25 24,-25-25,25 0,0 25,-25-25,24 25,1 0,0 0,0 0,-25 25,0 0,0 0,0-1,0 1,-25 0,0 0,0-25,25 25,-24-25,-1 24,0-24,0 0,25 25,25-25,0 0,0 0,-1 0,-24 25,25-25,0 0,0 0,0 25,-1-25,1 25,0-25,0 24,0-24,-1 25,1 0,0-25,-25 25</inkml:trace>
  <inkml:trace contextRef="#ctx0" brushRef="#br0" timeOffset="36171.1743">17363 7913,'-25'-25,"1"25,-1 0,25-25,-25 25,25-25,-25 25,0-25,1 25,-1 0,25-24,-25 24,0 0,0 0,1 0,-1 0,0 0,0-25,0 25,1 0,-1 0,0 0,0 0,0 0,1 0,-1 0,0 0,0-25,0 25,1 0,-1 0,0 0,0 0,0 0,1 0,-1 0,0 0,0 0,0 25,1-25,-1 0,0 25,0-25,0 0,0 24,1-24,-1 25,-25-25,25 25,1-25,-1 25,0-25,0 25,0-25,-24 0,24 24,0 1,0-25,1 25,-26-25,25 25,0-25,1 0,-1 25,0-25,0 25,0-25,1 24,-1-24,25 25,-25-25,0 25,0-25,25 25,-24-25,24 25,-25-25,25 24,-25-24,25 25,-25-25,25 25,0 0,-25-25,25 25,-24-1,24 1,-25-25,25 25,0 0,0 0,0-1,0 1,0 0,0 0,0 0,0-1,0 1,0 0,25 0,-25 0,0-1,0 1,24-25,-24 25,0 0,25-25,-25 25,25-25,-25 24,25 1,0 0,-1 0,1-25,-25 25,25-25,0 24,0-24,-1 25,1-25,0 25,0-25,0 0,-1 25,1-25,0 0,0 25,0-25,-1 0,1 0,0 25,0-25,0 0,-1 0,1 0,0 0,25 0,-26 0,1 0,0 0,25 0,-26 0,1 0,0 0,25 0,-25 0,-1 0,26 0,-25 0,0 0,-1 0,26 0,-25-25,0 25,-1 0,1 0,25 0,-25-25,-1 25,1 0,0 0,25-25,-26 25,1 0,0 0,0-25,24 25,-24-25,0 25,0-24,0 24,-1-25,26 25,-25-25,0 0,-1 0,1 25,0-24,0-1,0 0,24 0,-24 0,0 1,0-1,0 25,-25-25,24 0,-24 0,25 1,0-1,0 0,-25 0,0 0,25 1,-25-1,0 0,0 0,0 0,0 1,0-1,-25 0,0 0,25 0,-25 1,25-1,-25 0,25 0,-24 25,24-25,-25 1,25-1,-25 25,25-25,-25 0</inkml:trace>
  <inkml:trace contextRef="#ctx0" brushRef="#br0" timeOffset="44474.7121">3770 10567,'0'-25,"-24"25,24-25,0 0,0 1,0-1,0 0,0 0,24 0,-24 1,0-1,25 0,-25 0,25 25,-25-25,0 1,25 24,-25-25,25 25,-25-25,24 25,-24-25,25 25,0-25,0 25,0-24,-1 24,-24-25,25 25,0 0,0 0,0 0,-1 0,1 0,0 0,0 0,0 25,-1-25,1 0,0 24,0-24,0 0,-25 25,24-25,1 0,0 25,0-25,-25 25,25-25,-1 0,1 25,0-25,-25 24,25-24,0 0,-1 0,-24-24,0-1,0 0,25 0,-25 0,25 25,-25-24,25 24,0-25,-1 0,1 25,-25-25,25 25,0-25,0 25,0-25,-1 25,1-24,0 24,0 0,-25-25,25 25,-1 0,1 0,0-25,0 25,0 0,-1 0,1 0,0 0,0 0,0 0,-1 0,1 0,0 0,0 0,0 0,-1 0,1 0,0 0,0 0,0 25,-1-25,1 0,0 0,-25 25,25-25,0 0,-1 0,-24 24,0-48,0-1,0 0,25 25,-25-25,25 25,-25-25,25 1,0-1,-1 25,1-25,0 25,0 0,0 0,0 0,-1 0,1 25,0-25,0 0,0 25,-1-25,1 24,0 1,0-25,-25 25,25-25,-1 25,1-25,0 25,0-25,0 0,-1 0,1 0,0 0,0 0,0-25,-1 25,1 0,0 0,-25-25,25 25,0 0,-1-25,1 25,0 0,0-25,0 25,-1 0,-24-24,25 24,0-25,0 25,-25-25,25 25,-25-25,0 0,0 1,0-1,-25 25,25-25,-25 25,0-25,0 25,1 0,-1 0,0 0,0 0,0 0,1 0,-1 0,0 0,25 25,25-25,0 0,-1 0,1 0,0 0,0 0,0 0,-1 0,1 0,0 0,0 0,0 0,-1 0,1 0,0 25,0-25,-25 25,0-1,0 1,0 0,0 0,0 0,-25-1,25 1,0 0,-25 0,25 0,-25-1,1 1,24 0,-25 25,0-25,0-1,25 1,-25 0,1 0,-1 0,25-1,-25 1,0-25,25 25,-25-25,25 25,-24 0,-1-25,25 24,0-48</inkml:trace>
  <inkml:trace contextRef="#ctx0" brushRef="#br0" timeOffset="46106.69">4465 8880,'0'-25,"0"50,0 0,0 0,0-1,25-24,-25 25,0 0,0 0,24 0,-24 0,0-1,25 1,-25 0,0 0,0 0,0-1,0 1,0 0,0 0,0 0,0-1,25-24,-25 25,0 0,0 0,0 0,0-1,0-48,0-1,0 0,0 0,0 0,0 1,0-1,25 0,-25 0,0 0,25 25,-1 0,1 0,0 0,0 0,-25 25,0 0,25-25,-25 25,0 0,24-1,-24 1,0 0,25-25,0 0,0 0,0 0,0-25</inkml:trace>
  <inkml:trace contextRef="#ctx0" brushRef="#br0" timeOffset="46601.6867">4242 9227,'0'-24,"24"24,1 0,0-25,0 25,0-25,-1 25,1-25,0 25,0-25,24 1,-24 24,0-25,0 25,0-25,-1 0,1 25,0-25,0 25,0-25</inkml:trace>
  <inkml:trace contextRef="#ctx0" brushRef="#br0" timeOffset="46869.4972">4911 8855</inkml:trace>
  <inkml:trace contextRef="#ctx0" brushRef="#br0" timeOffset="47445.4765">4911 8880,'0'0,"50"50,-50-26,25 1,0 0,-25 0,0 0,24 0,-24-1,0 1,0 0,25-25,-25 25,0 0,0-1,0 1,25 0,-25 0,0 0,0-50,0 0,-25 25,25-25,0 0,0 1,0-1,0 0,0 0,0 0,0 1,0-1,0 0,0 0,0 0,0 0,25 1,0 24,0 0,-1 0,1 0,0 0,-25 24,0 1,0 0,0 0,-25-25,25 25,-25-25,25 25,-24-1,-1-24,25 25,-25-25,0 25,50-25,0 25,0-25,-1 0,1-25,0 25,0 0,0 0,-1 0,1 0,0 0,0 0,0-25,-1 25,1 0,0 0,-25 25</inkml:trace>
  <inkml:trace contextRef="#ctx0" brushRef="#br0" timeOffset="56887.3831">9302 13196,'-25'0,"0"0,25 25,-25-25,25 25,-24-25,24 25,0-1,-25-24,25 25,0 0,-25 0,25 0,0-1,0 1,0 0,0 0,0 0,25-1,-25 1,25-25,-1 0,-24 25,25-25,0 0,0 0,0-25,-1 25,1 0,-25-25,25 25,0-24,0-1,-1 0,-24 0,25 25,-25-25,0 1,0-1,0 0,0 0,0 50,0 0,0 0,0-1,0 1,25-25,-25 25,0 0,25-25,-25 25,25-1,-1 1,1-25,0 0,-25-25,25 25,0-24,-1-1,-24 0,0 0,25 0,-25 1,0-1,0 0,0 0,0 0,-25 1,25-1,-24 0,24 0,-25 25,0 0,25-25,-25 25,0 0</inkml:trace>
  <inkml:trace contextRef="#ctx0" brushRef="#br0" timeOffset="57523.7335">9971 13419,'0'25,"0"0,25-25,-25 25,0 0,0-1,0 1,0 0,0 0,0 0,0-1,0 1,0 0,0 0,25-25,0 0,0 0,0 0,-1 0,1 0,0 0,0 0,0 0,-1 0,1 0,0 0,0 0,0 0,-1 0,-24 25</inkml:trace>
  <inkml:trace contextRef="#ctx0" brushRef="#br0" timeOffset="59137.353">14387 10120,'0'25,"0"0,0 0,0 0,0-1,0 1,0 0,0 0,25 0,-25-1,0 1,0 0,0 0,0 0,0-1,0 1,0 0,0 0,24 0,-24-1,0 1,0 0,0 0,25 0,-25-1,0 1,0 0,0 0,0 0,0-1,0 1,0 0,0 0,0-50,-25 25,25-25,-24 25,24-25,-25 1,0-1,25 0,-25 25,25-25,0 0,-25 25,25-24,0 48,0 1,25-25,-25 25,0 0,25-25,-25 25,25-1,-25 1,25-25,-25 25,0 0,24-25,-24 25,25-25,0 0,-25 24,25-24,-25-24,25 24,-1-25,-24 0,25 0,-25 0,0 1,0-1,0 0,0 0,0 0</inkml:trace>
  <inkml:trace contextRef="#ctx0" brushRef="#br0" timeOffset="60236.9329">15528 10815,'0'-25,"-25"25,25 25,-25-25,0 0,1 25,-1-25,0 24,0-24,0 25,0-25,25 25,-24-25,24 25,-25-25,25 25,-25-25,0 24,25 1,0 0,0 0,0 0,0-1,25-24,-25 25,25-25,-25 25,25-25,-1 25,1-25,0 0,0 25,0-25,0 0,-25-25,24 25,1 0,0 0,0 0,-25-25,25 25,-1 0,1-25,0 25</inkml:trace>
  <inkml:trace contextRef="#ctx0" brushRef="#br0" timeOffset="61112.7949">15801 10964,'0'-25,"-25"25,25-25,-25 25,25 25,0 0,0-1,0 1,0 0,0 0,25-25,-25 25,25-25,-25 24,24-24,1 0,0 0,0 0,0 0,-1 0,1-24,0 24,-25-25,0 0,-25 25,0-25,1 25,-1-25,0 25,0 0,0 0,1 0,-1-24,0 24,0 0,25-25,25 25,0 0,-25-25,25 25,-1 0,1-25,0 25,0 0,-25-25,25 25,-1-24,1 24,0 0,-25-25,25 25,-25 25,25-25,-25 24,0 1,0 0,24-25,-24 25,0 0,25-25,-25 24,0 1,25-25,-25 25,0 0,25-25,0 0,-1 0,1 0,-25-25,25 25,-25-25,25 0,0 1,-25-1,0 0,0 0,0 0,0 1,0-1,0 0,0 50,0 0,0-1,0 1,0 0,24 0,-24 0,25-25,-25 24,25-24,-25 25,25-25,0 0,0 0,-1 0,1-25,0 25,0 0,-25-24,25 24,-25-25</inkml:trace>
  <inkml:trace contextRef="#ctx0" brushRef="#br0" timeOffset="61628.5091">16545 10864,'0'-24,"0"-1,25 25,-1 0,1 25,-25-1,25-24,-25 25,0 0,0 0,0 0,0-50,0 0,0 0,0 0,0 1,25-1,-25 0,25 0,-1 0,1 25,-25-24,25 24,0 0,0 0,-25 24,0 1,0 0,24-25,-24 25,0 0,0-1,25 1,-25 0,25 0,-25 0,25-25,-25 24,0 1,25-25,-25 25,24-25,1 25,0-25,0 0,0-25,-1 25,-24-25,25 25</inkml:trace>
  <inkml:trace contextRef="#ctx0" brushRef="#br0" timeOffset="61944.5016">17090 10492,'0'0,"-24"0,24-24,0-1,0 50,0-1,24-24,-24 25,0 0,0 0,25-25,-25 25,0-1,0 1,25 0,-25 0,0 0,0-1,0 1,25 0,-25 0,0 0,0-1,25-24,-25 25,0 0,24-25,-24 25,25 0,0-25,0 0</inkml:trace>
  <inkml:trace contextRef="#ctx0" brushRef="#br0" timeOffset="62168.5005">17041 10716,'25'0,"-1"-25,1 25,0 0,0-25,0 25,-1 0</inkml:trace>
  <inkml:trace contextRef="#ctx0" brushRef="#br0" timeOffset="62828.2995">17413 10815,'25'-25,"-25"0,24 25,-24-25,25 25,-25-24,-25 24,1 24,-1-24,25 25,-25-25,25 25,0 0,0 0,0-1,0 1,0 0,0 0,0 0,25-25,0 24,-1-24,1-24,0 24,0 0,-25-25,25 25,-25-25,25 25,-1-25,1 0,0 1,0-1,-25 0,25 25,-25-25,0 0,0 1,-25 24,25-25,-25 25,0 0,25 49,0-24,25-25,-25 25,25-25,0 25,-25 0,24-25,-24 24,0 1,0 0,25-25,-25 25,25-25,-25 25,25-25,0 0,-1 0,1 0</inkml:trace>
  <inkml:trace contextRef="#ctx0" brushRef="#br0" timeOffset="63827.318">18355 10740,'0'25,"0"0,0 0,0 0,0-1,0 1,25 0,-25 0,25 0,-25-1,0 1,0 0,25 0,-25 0,0-1,25 1,-25 0,0 0,0 0,0-50,0 0,0 0,0 0,0 1,0-1,0 0,0 0,0 0,0-24,0 24,0 0,-25 0,25-24,0 24,0 0,0 0,0 1,0-1,0 0,0 0,25 25,-25-25,24 25,1 0,0 0,0 0,0 25,-25 0,25-25,-25 25,0 0,0-1,0 1,-25-25,25 25,-25 0,0 0,0-25,25 24,-25-24,1 0,-1 25,0-25,0 0,0 0,50 0</inkml:trace>
  <inkml:trace contextRef="#ctx0" brushRef="#br0" timeOffset="68389.0835">18653 11038,'0'25,"25"-25,-25-25,25 25,-25-25,25 0,-1 1,1-1,-25 0,25 0,0 0,0 1,-1-1,-24 0,25 0,-25 0,0 1,0-1,0 0,0 0,-25 25,25-25,-24 25,24 25,0 0,24 0,1-25,0 25,0-25,0 24,-1-24,1 25,0 0,0 0,-25 0,0-1,0 1,0 0,0 0,25-25,-1 0</inkml:trace>
  <inkml:trace contextRef="#ctx0" brushRef="#br0" timeOffset="69212.306">19298 10765,'-25'0,"25"25,0 0,0 0,25-1,0-24,0 0,-1 0,1 0,0 0,-25-24,25 24,-25-25,0 0,-25 25,0-25,0 0,1 25,-1 0,0-24,0 24,0 0,1 0,24-25,24 25,1 0,0-25,0 25,0 0,-1 0,-24-25,25 25,0-25,-25 1,25 24,-25-25,0 50,25-1,-1 1,-24 0,25 0,-25 0,25-1,-25 1,0 0,25-25,-25 25,25 0,-25-1,25 1,-25 0,0 0,0 0,0-1,0 1,0 0,0 0,0-50,0 0,0 0,-25 25,25-24,0-1,0 0,-25 0,25 0,0 1,-25-1,25 0,0 0,0 0,0 1,-25-1,25 0,0 0,0 0,0 1,25 24,-25-25,25 25,0 0,0-25,-1 25,-24 25,25-25,-25 25,0-1,-25 1,1-25,24 25,-25-25,0 0,25 25,-25-25,0 25</inkml:trace>
  <inkml:trace contextRef="#ctx0" brushRef="#br0" timeOffset="70011.4098">19918 10567,'-25'0,"1"0,-1 0,25 25,-25-25,25 24,-25 1,25 0,-25-25,25 25,0 0,0-1,0 1,0 0,25-25,0 0,0-25,0 25,-25-25,24 25,-24-24,25 24,-25-25,0 0,0 0,-25 25,25-25,0 50,0 0,0 0,0 0,25-25,0 0,0 0</inkml:trace>
  <inkml:trace contextRef="#ctx0" brushRef="#br0" timeOffset="70612.2625">20141 10517,'0'0,"-24"0,-1 0,0 0,25 25,-25-25,25 25,0 0,-25-25,25 24,0 1,0 0,25-25,0 0,0 0,-25-25,25 25,-1-25,-24 1,0-1,0 0,0 0,0 50,25-25,-25 25,0 0,25-1,-25 1,25 0,-25 0,25 0,-25-1,24 1,-24 0,0 0,25 0,-25-1,0 1,0 0,0 0,0 0,0-1,-25 1,25 0,-24-25,-1 0,0 0,25-25,-25 25,25-25,-25 1,25-1,0 0,0 0,0 0,25 1,-25-1,25 25,0-25</inkml:trace>
  <inkml:trace contextRef="#ctx0" brushRef="#br0" timeOffset="72076.0757">20489 10542,'-25'0,"25"25,-25-25,25 25,-25-25,25 24,-25-24,25 25,0 0,0 0,25-25,-25-25,0 0,25 25</inkml:trace>
  <inkml:trace contextRef="#ctx0" brushRef="#br0" timeOffset="72607.3788">20439 10592,'0'0,"-25"24,25 1,-25-25,25 25,0 0,0 0,0-1,25-24,-25-24,25 24,0 0,-25-25,25 0,-25 0,0 0,0 1,0-1,0 50,0-1,0 1,0 0,0 0,24-25,1 0,-25 25,25-25,0 0,-25-25</inkml:trace>
  <inkml:trace contextRef="#ctx0" brushRef="#br0" timeOffset="72932.8851">20637 10269,'0'-25,"0"50,-24-25,24 25,0 0,0 0,0-1,0 1,0 0,24 0,-24 0,0-1,0 1,0 0,0 25,25-26,-25 1,0 0,0 0,0 0,25-25,-25 24,0 1,25-25,0 0</inkml:trace>
  <inkml:trace contextRef="#ctx0" brushRef="#br0" timeOffset="73312.3674">20464 10567,'25'0,"-25"-25,24 25,1 0,0 0,0 0,0 0,-1 0,1 0,0-25,0 25,0 0,0 0,-1-25,1 25,0 0,-25-24,25 24,-25 24,0 1,0 0,0 0,0 0,0-1,25 1,-1-25,-24 25,25-25,0 0</inkml:trace>
  <inkml:trace contextRef="#ctx0" brushRef="#br0" timeOffset="73455.1873">20935 10443,'-25'0</inkml:trace>
  <inkml:trace contextRef="#ctx0" brushRef="#br0" timeOffset="74107.3625">21059 10468,'-25'0,"25"24,0 1,0 0,0 0,0 0,25-25,-25 24,25-24,-25 25,25-25,-25 25,25-25,-25-25,-25 25,25-25,0 1,-25 24,25-25,0 0,0 0,25 25,0-25,-1 25,1 0,0 0,0 25,0 0,-25 0,24-25,-24 25,0-1,0-48,-24 24,24-25,0 0,0 0,0 0,0 1,24 24,-24-25,25 25,-25-25,25 25,0 0,0 0,-1 0,-24 25,25-25,0 25,-25-1,25-24,0 25,-1 0,1 0,0-25,0 0,0 0,-1 0</inkml:trace>
  <inkml:trace contextRef="#ctx0" brushRef="#br0" timeOffset="75293.1869">16073 11782,'-24'0,"-1"0,25 25,-25-25,0 0,25 25,0-50,25 25,0 0,0 0,-1-25,1 25,25-25,-25 25,24 0,26-24,-26 24,26-25,-1 0,1 25,-1-25,25 25,0-25,1 1,-1 24,0-25,0 25,0-25,1 25,-1-25,0 25,0 0,-24-25,-1 25,1 0,-26 0,26-24,-26 24,1 0,-1 0,1-25,-25 25,0 0,-1 0,1-25</inkml:trace>
  <inkml:trace contextRef="#ctx0" brushRef="#br0" timeOffset="78754.0858">10740 13295,'0'-24,"-24"24,24 24,-25-24,50 0,-1 0,1 0,0-24,0 24,0-25,-1 25,1-25,0 25,0 0,0-25,-1 25,1 0,-25-25,25 25,-50 0</inkml:trace>
  <inkml:trace contextRef="#ctx0" brushRef="#br0" timeOffset="79193.1338">10765 13444,'0'25,"-25"-25,50 0,0 0,0-25,0 25,-1 0,1-25,0 25,0 0,0 0,-1-24,1 24,-25-25,25 25,0 0,0-25,-1 25,-24-25,25 25,-50 0,1 0</inkml:trace>
  <inkml:trace contextRef="#ctx0" brushRef="#br0" timeOffset="81101.2762">12154 12923,'-25'0,"1"0,24 25,-25-25,25 25,-25-25,0 25,0-1,25 1,-24-25,24 25,0 0,-25-25,25 25,0-1,0 1,0 0,0 0,25 0,-25 0,24-25,1 0,0 0,0 0,0 0,-1-25,1 25,-25-25,25 25,-25-25,25 0,-25 0,0 1,0-1,0 0,0 0,-25 25,25 25,0 0,0 0,0-1,0 1,0 0,0 0,0 0,25 0,0-1,0-24,-1 0,1 0,0-24,0 24,0-25,-25 0,24 25,-24-25,0 0,25 0,-25 1,0-1,0 0,0 0,0 0,0 1,-25 24,25-25,-24 0,-1 25,25-25,-25 25,0 0</inkml:trace>
  <inkml:trace contextRef="#ctx0" brushRef="#br0" timeOffset="82025.0904">12824 13146,'0'25,"-25"-25,0 0,1 0,24 25,-25-25,25 25,0 0,0 0,-25-1,25 1,0 0,0 0,0 0,0-1,25 1,-25 0,25-25,-25 25,24-25,1 0,0 0,0-25,0 25,-25-25,24 25,-24-25,25 1,-25-1,0 0,0 0,0 0,0 1,0-1,0 0,-25 25,25-25,-24 25,24-25,-25 25,0 0,0-25,0 25,1 25,-1-25</inkml:trace>
  <inkml:trace contextRef="#ctx0" brushRef="#br0" timeOffset="82765.2547">13469 12973,'0'25,"25"-25,0-25,-1 25,1 0,0-25,0 25,0 0,-1 0,26-25,-25 25,0 0,24-25,-24 25,0 0,24-24,-24 24,0 0,25 0,-26-25,1 25,0 0,0 0,-25-25,-25 25,0 0</inkml:trace>
  <inkml:trace contextRef="#ctx0" brushRef="#br0" timeOffset="83489.1274">14461 12601,'0'-25,"-25"25,25 25,0 0,0-1,0 1,25-25,-25 25,0 0,0 0,0-1,0 1,25-25,-25 25,0 0,25 0,-25-1,0 1,0 0,0 0,0 0,0-1,25-24</inkml:trace>
  <inkml:trace contextRef="#ctx0" brushRef="#br0" timeOffset="83965.1411">14734 12576,'0'-25,"0"50,0 0,-25-25,25 25,0-1,-25-24,1 25,-1 0,0 0,0 0,0-25,1 24,-1-24,50 0,-1 0,1 0,0 0,0 0,0 25,-1-25,-24 25,25-25,0 25,0-25,-25 25,25-25,-1 24,1-24,0 0,-25 25,25-25,0 0</inkml:trace>
  <inkml:trace contextRef="#ctx0" brushRef="#br0" timeOffset="84817.2334">14957 12650,'0'-24,"25"24,0 0,0 0,-1 24,-24 1,0 0,0 0,0 0,0-1,0 1,25 0,-25 0,0 0,0-1,0 1,0 0,25 0,-25 0,25-25,-25 24,25-24,-1 0,1-24,0-1,0 0,-25 0,25 25,-25-25,24 1,-24-1,0 0,0 0,0 0,0 1,0-1,0 0,0 0,0 0,0 1,-24-1</inkml:trace>
  <inkml:trace contextRef="#ctx0" brushRef="#br0" timeOffset="93887.1195">9773 14759,'0'0,"0"-25,-25 50,25 0,-25-25,25 24,0 1,-24-25,24 25,-25 0,25 0,-25-1,25 1,-25 0,25 0,-25 0,25-1,-24 26,-1-25,0 0,25 24,-25-24,0 0,25 0,-24-1,-1 1,0 0,25 0,0 0,-25-25,50 0,0 0,-25 25,25-25,-1 0,1 0,0 0,-25 24,25-24,0 0,-1 0,1 0,0 0,0 0,0 0,-1 0,1 0,0 0,0 0,0 0,-1 0,1 0,0 0,0 0,0 0,-25-24,24 24,-24-25,25 25,-25-25,0 0,0 0,0 0,0 1,-25-1,25 0,0 0,-24 0,24-24,0 24,-25 0,25 0,-25-24,25 24,0 0,-25 0,25 1,-25-1,25 0,0 0,-24 25,24-25,0 1</inkml:trace>
  <inkml:trace contextRef="#ctx0" brushRef="#br0" timeOffset="94448.1204">10021 14610,'-25'0,"25"-25,0 0,25 25,0 0,0 0,0 0,-1 0,1 0,0 0,0 0,-25 25,25-25,-25 25,0 0,-25 0,0-1,0 1,0-25,25 25,-24-25,-1 25,0 0,0-25</inkml:trace>
  <inkml:trace contextRef="#ctx0" brushRef="#br0" timeOffset="95094.9238">11559 14759,'-25'0,"25"25,-25-25,50 0,0 0,0 0,0 0,-1-25,1 25,0 0,0-25,0 25,-1 0,1-25,0 25,0-25,0 25</inkml:trace>
  <inkml:trace contextRef="#ctx0" brushRef="#br0" timeOffset="95387.1072">11534 14908,'-25'24,"1"1,-1 0,50-25,-1-25,1 25,0-25,0 25,0 0,-1-24,26 24,-25-25,0 25,-1-25,1 25,25-25,-25 25,-1 0,-24-25,25 25,0 0,0 0,-25-24</inkml:trace>
  <inkml:trace contextRef="#ctx0" brushRef="#br0" timeOffset="96787.4907">13171 14610,'25'0,"-25"-25,0 50,0 0,-25 0,25-1,0 1,-25-25,25 25,0 0,-24 0,24-1,0 1,-25 0,25 0,-25 0,0-1,25 1,-25 0,25 0,-24 0,24-1,-25 1,0 0,25 0,0 0,0-1,25-24,0 0,-1 0,1 0,0 0,0 0,0 0,-1 0,1 0,0 0,0 0,0 0,0 0,-1 0,1 0,0 0,0 0,0 0,-25-24,24 24,1 0,-25-25,0 0,0 0,0 0,0 1,-25-1,25 0,-24 0,24 0,-25 1,0-26,25 25,-25-24,0 24,1 0,24 0,-25 0,0 1,25-1,-25 0,25 0,-25 25,25-25</inkml:trace>
  <inkml:trace contextRef="#ctx0" brushRef="#br0" timeOffset="97339.0251">13866 14734,'0'0,"25"0,-1 0,1 0,0 0,0 0,0-25,-1 25,26 0,-25 0,0-25,24 25,-24 0,0 0,24-24,-24 24,0 0,0 0,0-25,0 25,-1 0</inkml:trace>
  <inkml:trace contextRef="#ctx0" brushRef="#br0" timeOffset="97624.0823">14163 14536,'0'24,"0"1,0 0,25-25,-25 25,0 0,0-1,25 1,-25 0,0 0,25 0,-25-1,0 1,0 0,25 0,-25 0,0-1,24 1,-24 0</inkml:trace>
  <inkml:trace contextRef="#ctx0" brushRef="#br0" timeOffset="98123.8462">15007 14337,'0'0,"0"-25,0 50,0 0,0 0,25 0,-25-1,0 1,0 0,24-25,-24 25,0 0,0-1,0 1,25 0,-25 0,0 0,25-25,-25 24,0 1,0 0,0 0,0 0</inkml:trace>
  <inkml:trace contextRef="#ctx0" brushRef="#br0" timeOffset="98615.0718">15304 14362,'0'25,"-24"-25,24 25,-25-25,0 24,0 1,0-25,1 25,-1-25,0 0,25 25,-25-25,50 0,-25 25,25-25,0 24,-1-24,1 25,0-25,0 25,0-25,-1 0,1 25,0-25,0 0,0 0,0 25,-1-25,1 0,0 0,0 0,-25 24,0-48</inkml:trace>
  <inkml:trace contextRef="#ctx0" brushRef="#br0" timeOffset="99027.511">15577 14387,'0'-25,"0"50,25 0,0-1,0 1,-25 0,25-25,-25 25,24 0,-24-1,25-24,0 25,0 0,0-25,-25 25,24-25,1 0,0-25,-25 0,0 0,25 1,-25-1,0-25,0 25,0 1,0-26,0 25,0 0,0-24,0 24,0 0,0 0,25 0,-25 1,0-1</inkml:trace>
  <inkml:trace contextRef="#ctx0" brushRef="#br0" timeOffset="100307.0507">13320 15553,'0'-25,"0"50,0-1,0 1,0 0,0 0,25 0,-25-1,0 1,25 0,-25 0,0 0,25-1,-25 1,24 0,-24 0,0 0,0-1,-24-24,-1-24,0 24,25-25,-25 25,25-25,-25 25,25-25,0 0,-24 25,48 25,1-25,-25 25,25-25,-25 25,25-25,-25 25,25-25,-25 24,24-24,1 25,0-25,-25 25,25-25,0 0,-1 0,1 0,0-25,-25 0,0 1,25-1,-25 0,0 0,0 0,0 1,0-1</inkml:trace>
  <inkml:trace contextRef="#ctx0" brushRef="#br0" timeOffset="101223.0373">13022 16371,'0'-25,"-24"25,24-25,-25 25,25 25,-25-25,0 0,25 25,-25 0,1 0,24 0,0-1,-25-24,25 25,0 0,0 0,0 0,0-1,0 1,25 0,-1-25,1 0,-25-25,25 25,0-25,0 1,-1-1,-24 0,0 0,0 50,0 0,25-25,-25 25,0-1,25-24,-25 25,25-25,-25 25,25-25,-1 0,-24 25,25-25,0 0,0 0,0-25,0 25,-1-25,-24 0,0 1,0-1,0 0,0 0,-24 0,24 1,-25 24,25-25,-25 0,0 0,0 0</inkml:trace>
  <inkml:trace contextRef="#ctx0" brushRef="#br0" timeOffset="101779.0297">13469 16545,'0'25,"0"-1,0 1,0 0,25-25,-25 25,0 0,25-1,-25 1,0 0,0 0,0 0,0-1,24-24,1 0,-25-24,25 24,0 0,0 0,-1 0,1 0,0 0,0 0,0 0,-1 0,1 0</inkml:trace>
  <inkml:trace contextRef="#ctx0" brushRef="#br0" timeOffset="102227.0257">13767 16545,'24'0,"1"0,0 0,0 0,0 0,-1 0,1 0,0 0,0 0,0 0,-1 0,1 0,-25-25,25 25,0 0</inkml:trace>
  <inkml:trace contextRef="#ctx0" brushRef="#br0" timeOffset="102910.9605">14436 16222,'0'25,"-24"-25,-1 25,0-25,25 25,-25-25,25 24,-25-24,25 25,0 0,0 0,-25-25,25 25,0 0,25-1,0 1,0-25,0 0,0 0,-1-25,1 25,-25-24,0-1,0 50,0-1,0 1,25-25,-25 25,25 0,0 0,-1-25,1 0,0 0,0 0,0 0,-1-25,1 0,-25 0,25 25,-25-25,0 1,0-1,0 0,-25 0,25 0,-25 0,25 1,-24 24</inkml:trace>
  <inkml:trace contextRef="#ctx0" brushRef="#br0" timeOffset="103223.8829">14982 16371,'0'25,"-25"-25,0 0,25 25,0 0,0-1,0 1,25 0,0 0,0 0,0-1,-1-24,1 0,-25-24,25-1,-25 0,0 0,0 0,-25 1,0-1,1 0,-1 25,25-25,-25 25</inkml:trace>
  <inkml:trace contextRef="#ctx0" brushRef="#br0" timeOffset="144748.4638">1761 13494,'0'-25,"-25"25,25-25,0 0,25 1,0 24,-25-25,25 25,0 0,-1-25,1 25,0-25,0 25,24 0,-24 0,0-25,25 25,-26 0,1-24,25 24,-25 0,24 0,-24-25,25 25,-1 0,1 0,-1-25,1 25,0 0,-1-25,1 25,0 0,-1-25,1 25,-25 0,24 0,1-25,-25 25,-1 0,1 0,0 0,0 0,0 0</inkml:trace>
  <inkml:trace contextRef="#ctx0" brushRef="#br0" timeOffset="145541.2715">2257 16049,'-25'0,"50"0,0 0,0 0,0 0,-1 0,1 0,0 0,0 0,24 0,-24-25,25 25,-25 0,24 0,1-25,0 25,-1 0,1-25,24 25,-24-25,24 1,-24 24,24-25,-24 25,24-25,-24 25,24-25,-24 25,-1-25,1 25,-25 0,24-24,-24 24,0 0,0 0,0 0</inkml:trace>
  <inkml:trace contextRef="#ctx0" brushRef="#br0" timeOffset="146481.0074">2356 13618,'0'0,"0"25,-24-1,24 1,-25-25,25 25,0 0,-25 0,25-1,0 1,0 0,0 0,0-50,0 0,0 0,0 1,25-1,-25 0,0 0,0 0,0 1,0-1,25 25,-25-25,0 0,0 0,0 1,0-1,0 0,24 25,1 0,0 0,0 25,-25 0,25-25,-25 24,24-24,-24 25,25-25,-25 25,25-25,-25 25,25-25,-25 25,25-25,-1 24,1 1,0 0</inkml:trace>
  <inkml:trace contextRef="#ctx0" brushRef="#br0" timeOffset="147532.2361">2431 13593,'0'0,"-25"0,25 25,0 0,0-1,25-24,-25 25,25 0,-25 0,24-25,-24 25,0-1,25 1,-25 0,0 0,25 0,-25-1,25 1,-25 0,0 0,25 0,-25-1,0 1,0 0,24 0,-24 0,0-1,25 1,-25 0,0 0,25 0,-25-1,25 1,-25 0,25 0,-25 0,25 0,-25 24,24-24,-24 0,0 0,25-1,-25 26,0-25,0 0,0-1,25 1,-25 0,0 0,0 0,0-1,0 1,25 0,-25 0,0 0,0-1,25-24,-25 25,0 0,24 0,-24 0,0-1,25 1,-25 0,0 0,25 0,-25-1,0 1,25 0,-25 0,0 0,0-1,25 1,-25 0,0 0,24 0,-24 0,25-1,-25 1,0 0,25 0,-25 0,0-1,0 1,25 0,-25 0,0 0,0-1,0 1,25 0,-25 0,0 0,24-25,-24 24,0 1,25 0,-25 0,0 0,25-1,-25 1,25-25,-25 25,0 0,25 0,-25-1,0 1,24-25,-24-25,-24 25,24-24,-25 24,25-25,-25 25,0 0,0 0,25-25,-24 25,-1 0,0 0,25-25,25 25,0 0,-1 0,1 0,0 0,0 0,0 0,-25-25,24 25,1 0,-25-24,0-1,25 25,-25-25</inkml:trace>
  <inkml:trace contextRef="#ctx0" brushRef="#br0" timeOffset="148388.3026">3324 14312,'-25'0,"0"0,25 25,-25-25,25 25,-24-25,24 25,0 0,-25-25,25 24,0 1,0 0,0 0,0 0,0-1,0 1,0 0,0 0,25 0,-1-1,1-24,0 0,-25-24,25 24,0-25,-25 0,24 0,-24 0,25 1,-25 48,25-24,-25 25,25 0,0 0,-1 0,1-1,0-24,0 0,0 0,-1 0,-24-24,25 24,-25-25,0 0,0 0,0 0,0 1,0-1,-25 0,1 0,-1 0,25 1,-25 24,25-25</inkml:trace>
  <inkml:trace contextRef="#ctx0" brushRef="#br0" timeOffset="148749.4743">3870 14412,'0'24,"0"1,-25 0,25 0,0 0,0-1,0 1,0 0,0 0,0 0,25-1,-1 1,1-25,0 0,0 0,0-25,-1 1,1 24,-25-25,0 0,0 0,0 0,0 1,-25-1,1 25,-1 0,25-25,-25 25,0 0,0 0</inkml:trace>
  <inkml:trace contextRef="#ctx0" brushRef="#br0" timeOffset="155144.3991">6077 14908</inkml:trace>
  <inkml:trace contextRef="#ctx0" brushRef="#br0" timeOffset="155616.3934">6077 14908,'-25'0,"1"24,-1-24,25 25,-25-25,25 25,0 0,0 0,-25-25,25 24,0 1,0 0,0 0,0 0,0-1,0 1,0 0,25-25,0 0,0 0,-25-25,24 25,1-25,0 25,-25-24,25-1,0 0,-25 0,24 25,-24 25,0 0,0 0,0-1,25-24,-25 25,25-25,0 0,0 0,-25-25,24 25,-24-24,25-1,-25 0,25 0,-25 0,0 1,0-1,0 0,0 0,-25 0,25 1,-25 24,25-25</inkml:trace>
  <inkml:trace contextRef="#ctx0" brushRef="#br0" timeOffset="155921.389">6474 14908,'0'24,"0"1,0 0,0 0,0 0,0-1,0 1,0 0,0 0,0 0,0-1,0 1,0 0,0 0,0 0,0-1,25-24,0 0,-1 0,1 0,-25-24,25 24,0-25,0 25,-1-25</inkml:trace>
  <inkml:trace contextRef="#ctx0" brushRef="#br0" timeOffset="157084.9929">4986 16867,'0'-25,"0"1,-25 24,0 0,25 24,-25-24,25 25,0 0,0 0,0 0,0-1,-24 1,24 0,0 0,0 0,0-1,0 1,0 0,0 0,0 0,24-25,-24 24,25-24,-25 25,25-25,0 0,-25-25,25 25,-1-24,-24-1,25 25,-25-25,25 25,-25-25,0 0,25 25,-25-24,0-1,0 0,-25 25,25 25,0 0,0-1,0 1,25-25,-25 25,25-25,-1 25,1-25,0 0,0-25,0 25,-1 0,-24-25,25 25,-25-25,25 1,-25-1,25 0,-25 0,0 0,0 1,0-1,0 0,-25 0,25 0,-25 1,0 24,25-25</inkml:trace>
  <inkml:trace contextRef="#ctx0" brushRef="#br0" timeOffset="157589.3156">5531 16991,'0'25,"0"0,25 0,-25-1,0 1,0 0,0 0,0 0,0-1,0 1,0 0,0 0,0 0,0-1,0 1,0 0,0 0,25-25,0 0,0 0,-1 0,1 0,25-25,-25 25,-1-25,1 25,25-25,-25 25</inkml:trace>
  <inkml:trace contextRef="#ctx0" brushRef="#br0" timeOffset="158016.354">5928 16917,'-24'0,"-1"0,25 25,25-25,-1 0,1 0,0 0,0 0,0 0,-1 0,1 0,25-25,-25 25,-1 0,1 0,0 0,0-25,0 25,-1 0,1 0,0 0,-50 0</inkml:trace>
  <inkml:trace contextRef="#ctx0" brushRef="#br0" timeOffset="158917.3572">6697 16669,'-25'0,"1"0,-1 0,25 25,-25-25,25 24,0 1,0 0,0 0,-25-25,25 25,0-1,0 1,0 0,0 0,0 0,0-1,0 1,25 0,-25 0,25-25,0 0,-1 0,1 0,0 0,-25-25,25 25,-25-25,25 25,-25-25,0 1,0-1,0 0,0 50,0 0,0-1,24-24,-24 25,25 0,0 0,0-25,0 0,0 0,-1 0,1 0,0 0,0-25,0 25,-1-25,1 0,-25 1,0-1,0 0,0 0,0 0,0 1,0-1,-25 0,1 0,24 0,-25 25,0-24,0 24,25 24,25-24</inkml:trace>
  <inkml:trace contextRef="#ctx0" brushRef="#br0" timeOffset="159294.1374">7317 16818,'-24'0,"-1"0,25 24,0 1,-25 0,25 0,0 0,0-1,0 1,0 0,25-25,-25 25,0 0,25-25,-25 24,24-24,-24 25,25-25,0 0,0 0,-25-25,25 25,-25-24,24-1,-24 0,0 0,0 0,0 1,0-1,-24 0,-1 0,0 0,0 25,0 0</inkml:trace>
  <inkml:trace contextRef="#ctx0" brushRef="#br0" timeOffset="184249.8082">13072 14436,'0'-24,"0"-1,0 0,0 0,0 0,0 0,-25 25,25-24,0-1,-25 25,25-25,0 50,-24 0,24-1,-25-24,25 25,0-50,0 1,0-1,0 0,0 0,25 50,-1-25,-24 25,0 0,0-1,0 1,0 0,0-50,0 0,-24 25,24-24,0-1,-25 25,25-25,0 0,0 0,0 1,25 24,-1 0,-24 24,25-24,-25 25,25-25</inkml:trace>
  <inkml:trace contextRef="#ctx0" brushRef="#br0" timeOffset="185473.8535">12626 13891,'-25'0,"0"0,25 24,-25-24,25 25,-25-25,25 25,0 0,0 0,0-1,-24 1,24 0,0 0,0 0,24-25,1-25,0 25,0 0,-25-25,25 25,-1-25,1 25,-25-25,0 1,0 48,0 1,0 0,25-25,0 0,0 0,-1 0,1-25,0 0,-25 1,0-1,0 0,0 0,0 0,-25 25,25-24,-25 24</inkml:trace>
  <inkml:trace contextRef="#ctx0" brushRef="#br0" timeOffset="187338.0183">13072 14039,'0'0,"0"25,0 0,0 0,0 0,0-1,0 1,0 0,0 0,0 0,0-1,25-24,-25-24,25 24,-1 0,1 0,-25-25,25 25,0 0</inkml:trace>
  <inkml:trace contextRef="#ctx0" brushRef="#br0" timeOffset="187793.8372">13395 13990,'0'0,"24"0,1 0,0 0,-25-25,25 25,0 0,-1 0,1 0,0 0,0 0,0 0</inkml:trace>
  <inkml:trace contextRef="#ctx0" brushRef="#br0" timeOffset="188830.8477">13841 13767,'-25'0,"0"0,25 24,0 1,0 0,-24-25,24 25,0 0,0-1,0 1,24 0,1-25,0 0,-25-25,25 25,0 0,-25-25,24 25,-24-24,25-1,-25 0,0 0,0 50,0 0,25-25,-25 25,25-25,0 0,-1 24,1-24,0 0,0 0,-25-24,25 24,-1 0,-24-25,25 25,0-25,-25 0,0 0,0 1,0-1,-25 0,25 0,-25 25,25-25,-24 25</inkml:trace>
  <inkml:trace contextRef="#ctx0" brushRef="#br0" timeOffset="189491.2329">14436 13717,'-24'25,"24"0,-25-25,25 24,-25-24,25 25,0 0,0 0,0 0,0-1,0 1,25-25,0 0,-1 25,1-25,0 0,-25-25,25 25,0 0,-1-25,1 1,-25-1,0 0,0 0,0 0,-25 25,1 0,-1 0</inkml:trace>
  <inkml:trace contextRef="#ctx0" brushRef="#br0" timeOffset="191386.7884">13097 14114,'0'0,"0"-25,0 0,0 0,-25 25,25 25,0 0,0 0,0 0,0-1,0 1,0 0,25-25,0 0,-1 0,1 0,0 0</inkml:trace>
  <inkml:trace contextRef="#ctx0" brushRef="#br0" timeOffset="244609.0828">9674 11757</inkml:trace>
  <inkml:trace contextRef="#ctx0" brushRef="#br0" timeOffset="244693.3344">9674 11757</inkml:trace>
  <inkml:trace contextRef="#ctx0" brushRef="#br0" timeOffset="245265.9606">9723 11733,'-24'0,"-1"0,0 24,0-24,0 0,25 25,-24-25,-1 0,0 25,0-25,0 25,1-25,-1 0,0 0,25 25,-25-25,0 0,1 24,-1-24,0 0,0 25,0-25,1 25,-1-25,0 0,25 25,-25-25,0 0,1 0,-1 0,0 25,0-25</inkml:trace>
  <inkml:trace contextRef="#ctx0" brushRef="#br0" timeOffset="245702.2512">9252 11609,'0'0,"25"0,-25-25,0 0,25 25,-50 0,25 25,-25-25,0 25,1-1,-1 1,0-25,0 25,0 0,25 0,-24-25,-1 24,25 1,-25-25,0 25,0 0,25 0,-25-1,1 1,24 0,-25-25,25 25,0 0,0-1,0 1,25 0,-1-25,1 0,-25 25,25-25,0 0,0 0,0 0,24 0,-24 0,0 0,24 0,-24 0,0 0,0 0,24 25</inkml:trace>
  <inkml:trace contextRef="#ctx0" brushRef="#br0" timeOffset="248117.7204">6846 9872,'0'-25,"0"1</inkml:trace>
  <inkml:trace contextRef="#ctx0" brushRef="#br0" timeOffset="265107.4325">17735 13717,'0'-25,"0"0,0 1,0-1,0 0,0 0,-24 25,24-25,0 1,-25 24,25-25,-25 0,25 0,-25 25,25-25,-25 1,1-1,-1 0,25 0,-25 25,25-25,-25 25,25-24,-25 24,25-25,-25 25,25-25,-24 25,24-25,-25 25,0-25,0 0,0 25,1-24,-1-1,0 25,0-25,0 25,25-25,-24 25,-1-25,0 25,25-24,-25 24,0-25,1 25,24-25,-25 25,0-25,0 25,25-25,-25 25,1-24,-1-1,0 25,0-25,0 0,1 25,-1-25,0 25,0-24,0 24,1-25,-1 25,0 0,0-25,0 25,1-25,-1 25,0-25,-25 25,26-24,-1-1,0 25,0-25,0 25,0-25,1 0,-26 25,25-24,0 24,1-25,-26 25,25-25,-24 25,24-25,-25 25,25-25,-24 25,24-24,-25 24,26-25,-26 25,0-25,26 25,-26 0,0-25,26 25,-26 0,0-25,1 25,24 0,-25-24,1 24,-1 0,0-25,26 25,-26 0,0-25,1 25,-1 0,1 0,-1-25,0 25,1 0,-1-25,1 25,-1 0,0-25,1 25,-1 0,1-24,-1 24,0 0,1-25,-26 25,26 0,-1 0,0-25,-24 25,24 0,-24 0,24 0,-24 0,24 0,1 0,-26 0,26 0,-26 0,26 0,-26 25,26-25,-26 0,26 0,-26 0,26 0,-26 0,1 25,24-25,-24 0,-1 0,26 0,-26 0,1 24,0-24,24 0,-24 0,-1 0,1 25,-1-25,26 0,-26 0,1 25,-1-25,1 0,0 0,24 25,-24-25,-1 25,1-25,24 25,-24-25,-1 24,1 1,24-25,-24 25,-1 0,26-25,-26 25,26-1,-26-24,1 25,24 0,-24 0,24 0,-24-1,24 1,-24 0,24 0,-24 0,24-1,-24-24,24 25,1 0,-1 0,-24 0,24-1,0 1,1 0,-1 0,1 0,-1-1,0 1,26 0,-26 0,0-25,1 25,24-1,-25 1,26 0,-26 0,25 0,-25-1,26 1,-26 0,25 0,-24 25,24-26,-25 1,25 0,1 25,-1-26,0 1,0 0,0 0,1 0,-1-1,25 1,-25 0,25 0,-25 0,0-1,25 1,0 0,-24 0,24 24,0-24,-25 0,25 0,0 0,0-1,-25 26,25-25,0 24,0-24,0 25,-25-1,25-24,0 25,0-1,0 1,0 0,-25-25,25 24,0 1,0-25,0 24,0-24,0 0,0 24,25-24,-25 0,0 0,25 0,-25-1,25 26,-25-25,25 0,-25 24,24-24,-24 0,25 0,0 24,-25-24,25 0,0 0,-1-1,1 1,0 0,0 0,0 0,-1-1,1 1,0 0,0 0,0 0,-1 0,26-25,-25 24,0 1,-1 0,1 0,25 0,-25-25,0 24,-1 1,26 0,-25 0,0-25,24 25,-24-1,0 1,24-25,-24 25,25-25,-25 25,24-25,1 25,-25-25,24 24,-24-24,25 25,-1 0,-24-25,25 25,-1-25,-24 25,25-1,-1-24,-24 25,25 0,-1-25,-24 25,25-25,-1 25,1-25,0 24,-26-24,26 25,0-25,-1 25,1-25,-1 0,1 0,0 25,-1-25,1 0,24 0,-24 0,-1 25,1-25,24 0,-24 0,0 0,24 0,-24 0,-1 0,26 0,-26 0,1 0,24 0,-24 0,0 0,24 0,-24 0,-1 0,26 0,-26-25,26 25,-26 0,1 0,24 0,-24 0,0 0,24 0,-24-25,-1 25,26 0,-26 0,1 0,-1 0,26 0,-26 0,1 0,24-25,-24 25,0 0,24 0,-24 0,-1 0,26 0,-26-25,1 25,0 0,-1 0,1 0,24 0,-24 0,-1 0,1 0,0-24,-1 24,1 0,-1 0,1 0,0-25,-1 25,1 0,-1 0,1-25,0 25,24 0,-24-25,-1 25,1 0,0-25,-26 25,26 0,0-24,-1 24,1 0,-25-25,24 25,1-25,-1 25,-24 0,25-25,-1 25,1-25,0 25,-1 0,1-24,-25 24,24-25,1 25,0-25,-1 0,1 25,-1-25,-24 25,25-24,-1-1,1 25,0-25,-26 0,26 25,0-25,-1 1,-24 24,25-25,-1 0,1 25,-1-25,-24 0,25 25,0-24,-26-1,26 25,0-25,-26 0,26 0,-25 0,0 25,24-24,-24-1,0 0,24 0,-24 0,0 1,0-1,24 0,-24-25,0 26,25-1,-26 0,1-25,0 26,25-1,-26-25,1 25,0-24,0 24,0 0,-25 0,24-24,1 24,0 0,-25 0,25-24,-25 24,0-25,25 26,-25-1,0-25,0 0,24 26,-24-26,0 25,0-24,0-1,0 25,0-24,0 24,0-25,0 25,0 1,0-26,-24 25,24-24,0 24,-25 0,25-25,0 26,-25-26,25 25,-25-24,25 24,-25-25,1 25,24-24,-25 24,0-25,25 26,-25-26,0 25,1 0,-1 0,0-24,0 24,0 0,1 0,-1 1,0-1,0 0,0 0,-24 0,24 1,0-1,0 0,1 25,-26-25,25 0,0 25,1-24,-1 24,0 0,0 0,0 0,1 0,-1 0,0 0,0 0,0 24,1 1</inkml:trace>
  <inkml:trace contextRef="#ctx0" brushRef="#br0" timeOffset="265431.5026">18132 12650,'0'-24,"0"-1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48:33.09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5407 3597,'0'-25,"-24"25,24-25,0 50,24-25,-24 25,0-1,25 1,-25 0,0 0,25 0,-25 24,25 1,-25-25,0 24,25 1,-25 24,0-24,0 0,0-1,0 1,24-1,-24 1,0-25,0 24,0-24,0 25,0-25,0-1,0 1,0 0,0 0,25-25</inkml:trace>
  <inkml:trace contextRef="#ctx0" brushRef="#br0" timeOffset="335.5106">5407 3621,'25'-24,"0"24,0 0,0-25,-1 25,1 0,0-25,0 25,24-25,-24 0,0 25,25-24,-26-1,1 25,25-25,-25 0,0 25,-1-25,1 25,0 0,-25-24,25 24,0 0</inkml:trace>
  <inkml:trace contextRef="#ctx0" brushRef="#br0" timeOffset="568.5079">5705 3994,'-25'24,"50"-24,0-24,0 24,-1 0,1-25,0 25,0 0,0-25,0 25,-1 0,1-25,0 25,0-25,0 25,-1 0,26-24,-25 24,0-25</inkml:trace>
  <inkml:trace contextRef="#ctx0" brushRef="#br0" timeOffset="871.5063">6499 3795,'25'0,"-1"0,1 0,0-25,0 25,0 0,-1-24,1 24,25 0,-25-25,-1 25,26 0,-25-25,0 25,24-25,-24 25,0 0,0-25,0 25,-1 0</inkml:trace>
  <inkml:trace contextRef="#ctx0" brushRef="#br0" timeOffset="1092.7543">6722 3994,'-25'24,"0"1,25 0,0 0,0 0,25-25,0 0,0 0,0 0,-1-25,1 25,25 0,-25-25,0 0,24 25,-24-25,25 1,-26 24,26-25,-25 0,24 25,-24-25,0 25</inkml:trace>
  <inkml:trace contextRef="#ctx0" brushRef="#br0" timeOffset="1947.4128">5184 3175,'0'0,"50"-25,-25 0,24 25,1-24,-25-1,24 0,1 0,-1 25,1-25,0 1,-26-1,26 25,-25-25,0 25,-1-25,1 25,0-25,-50 25,0 0,1 0,24-24,-25 24,0 0,0 0,0 24,1-24,-1 0,0 0,25-24,25 24,0 0,-1-25,1 25,0 0,0 0,0 0,-1-25,1 25,-25 25,25-25,-25 25,0-1,-25-24,25 25,-25-25,1 25,-1 0</inkml:trace>
  <inkml:trace contextRef="#ctx0" brushRef="#br0" timeOffset="4562.0315">9054 3349,'0'-25,"-25"25,25-25,0 50,0 0,0-1,0 1,0 0,-25 0,25 0,-25-1,25 1,-25 25,1-25,-1 24,0 1,-25 0,26-1,-26 1,0-1,26 26,-26-26,0 1,1 0,-1 24,25-49,-24 24,24 1,0-25,0 0,1-1,-1 1,0-25,25 25,25-25,0 0,-1-25,1 25,0 0,0 0,0-25,-1 25,26 0,0-24,-1 24,-24-25,25 25,-1-25,1 25,-1 0,1-25,0 25,-1 0,1-25,0 25,-26 0,26-24,-25 24,0 0,24 0,-24-25,0 25,0 0,-25-25,0 0,0 0,0 1,0-1,-25 0,25-25,-25 26,25-26,-25 25,25-24,-25-1,25 25,0-24,-24 24,24-25,-25 25,25-24,0 24,-25 0,25 0,-25 0,25 1,-25 24,25-25</inkml:trace>
  <inkml:trace contextRef="#ctx0" brushRef="#br0" timeOffset="4937.2919">9649 3349,'-25'0,"25"24,0 1,25-25,-25 25,0 0,25 0,-25 24,0-24,25 0,-25 0,0 24,0-24,24 25,-24-1,0 1,0-25,25 49,-25-24,0-1,0 1,0 0,0-1,0 1,0-25,0 24,0-24,0 0,0 0,0-1,25-24,-25 25</inkml:trace>
  <inkml:trace contextRef="#ctx0" brushRef="#br0" timeOffset="5250.6169">9624 3572,'0'0,"-25"0,25-25,0 0,0 0,0 1,0-1,0 0,25 0,0 0,-25 1,25 24,-25-25,25 25,-1-25,1 25,0-25,0 25,0 0,-1 0,1 0,0 0,0 25,0-25,-1 25,1-25,0 25,-25-1,25-24,-25 25,0 0,0 0,0 0,-25-1,25 1,-25-25,25 25,-25 0,1-25,-1 25,0-1,0-24,0 25,1-25,-1 0,25 25,-25-25</inkml:trace>
  <inkml:trace contextRef="#ctx0" brushRef="#br0" timeOffset="5906.1092">9277 3001,'0'0,"25"25,0-25,-1 0,1-25,0 25,0 0,0 0,24-24,-24 24,25 0,-26-25,26 25,0-25,-26 25,26-25,0 25,-26-25,1 25,25-24,-25 24,-1-25,1 25,0 0,-25-25,-25 25,0 0,1 0,-1 0,0 25,0-25,0 0,1 0,-1 25,0-25,0 0,50-25,0 25,0 0,-1-25,1 25,25 0,-25 0,-1-25,26 25,-25 0,0 0,0 0,24 0,-24 25,0-25,-25 25,0 0,-25-1,0-24,25 25,-25-25,1 25,-1 0,0-25</inkml:trace>
  <inkml:trace contextRef="#ctx0" brushRef="#br0" timeOffset="6521.2618">9079 5184,'-25'0,"25"-25,-25 25,50 0,0 0,-1 0,1-24,0 24,0 0,0-25,24 25,-24 0,25-25,-1 25,1-25,-1 0,26 1,-26-1,26 25,-26-25,1 0,24 0,-24 1,0-1,-26 25,26-25,-25 25,25-25,-26 25,1 0</inkml:trace>
  <inkml:trace contextRef="#ctx0" brushRef="#br0" timeOffset="7529.843">9624 5482,'0'-25,"0"0,0 50,0 0,-25-25,25 25,0-1,-24-24,24 25,0 0,0-50,0 0,0 1,0 48,0 1,0 0,0 0,0 0,-25-1,25 1,-25 0,25 0,-25 0,25-1,-25 26,1-25,-1 25,0-1,0 1,0-1,1-24,-1 25,0-1,0 1,25-25,-25 0,1-1,24 1,0 0,24-50,1 25,0 0,0-25,0 25,-1 0,1-24,0 24,0 0,0-25,-1 25,1 0,0-25,0 25,0 0,-1 0,1-25,0 25,0 0,0-25,-1 25,1 0,0 0,0-24,0 24,-25-25,0 0,0 0,-25 25,25-25,-25 1,25-1,-25 0,25 0,-25 0,1 1,24-26,-25 25,0-25,25 26,-25-26,25 25,-25-24,25 24,0 0,0 0,0 0,0 1</inkml:trace>
  <inkml:trace contextRef="#ctx0" brushRef="#br0" timeOffset="8186.4163">10021 5333,'0'-25,"0"50,0 0,0 0,0-1,0 1,0 0,0 0,0 0,0-1,25 1,-25 0,0 0,0 24,0-24,0 0,0 0,0 0,0-1,0 1,0 0,25 0,-25 0,0 0,25-1,-25 1,0 0,24 0,-24 0,25 24,-25-24,25 0,-25 0,25-1,-25 1,25-25,-25 25,24 0,1-25,0 0,0 0,0 0,-1-25,-24 0</inkml:trace>
  <inkml:trace contextRef="#ctx0" brushRef="#br0" timeOffset="8506.4162">9823 5904,'24'0,"1"0,-25-25,25 25,0 0,0-25,-1 25,1-25,25 25,-25-25,0 25,24-25,-24 1,25 24,-26-25,1 0</inkml:trace>
  <inkml:trace contextRef="#ctx0" brushRef="#br0" timeOffset="43342.0001">10765 8260,'-25'0,"1"0,24-25,-25 25,0 0,0 0,0 0,1 0,-1 0,0 0,0 0,0 0,1 0,-1 0,0 0,0 0,0 0,1 0,-1 0,0 0,0 0,0 25,1-25,-1 0,0 0,0 0,0 0,1 25,-1-25,0 0,0 0,0 25,0-25,1 0,-1 24,0-24,0 0,25 25,-25-25,1 0,24 25,-25-25,25 25,-25-25,0 0,25 25,-25-25,25 24,-24-24,-1 25,0-25,25 25,-25-25,0 25,1 0,-1-25,25 24,-25-24,0 25,0 0,1 0,24 0,-25-25,25 24,-25-24,25 25,-25 0,0 0,1 0,24-1,-25 1,0 0,25 25,-25-26,0 1,1 0,24 0,-25 0,0 24,0-24,25 0,-25 0,1 0,24-1,-25-24,25 25,-25 0,25 0,-25 0,25-1,0 1,-25-25,25 25,0 0,0 0,-25-1,25 1,0 0,0 0,-24 0,24-1,0 1,-25 25,25-25,0 24,-25-24,25 0,-25 24,25-24,0 0,0 0,-25 0,25-1,0 1,0 0,0 0,0 0,0 0,0-1,0 1,0 0,0 0,0 0,0-1,0 1,0 0,0 0,0 0,0-1,25 1,-25 0,0 0,25 0,-25-1,0 1,25 0,-25 0,0 0,25-1,-25 1,0 0,24 0,-24 0,0-1,25 1,-25 0,25 0,-25 0,25-1,-25 1,25 0,-25 0,25 0,-25-1,24 1,1 0,-25 0,25 0,0-1,0 1,-25 0,24 0,1 0,0 0,0-1,0 1,-1 0,1 0,0 0,0-1,0-24,-1 25,1 0,0-25,0 0,0 25,-1-25,1 0,0 25,0-25,0 0,-1 24,1-24,0 25,0-25,0 25,-1-25,1 25,0-25,0 25,0-25,-1 24,1-24,0 0,0 25,0-25,0 0,-1 25,1-25,0 0,0 0,0 0,-1 0,1 0,0 0,25 0,-26 0,1-25,25 25,-25 0,24 0,-24 0,0-25,24 25,-24 0,0 0,0 0,24-24,-24 24,0 0,0 0,0 0,-1-25,1 25,25 0,-25 0,-1-25,1 25,25 0,-25 0,-1-25,1 25,25 0,-25-25,0 25,-1-24,1 24,25-25,-25 25,-1-25,1 25,0-25,0 25,0-25,-1 25,1-24,0 24,-25-25,25 25,0-25,-1 0,-24 0,25 25,0-24,-25-1,25 25,0-25,-25 0,24 0,1 0,0 1,-25-1,25 0,0 0,-25 0,24 1,-24-1,0 0,25 0,-25 0,0 1,25-1,-25 0,0 0,25 0,-25 1,0-1,25 0,-25 0,0 0,0 1,0-1,0 0,0 0,24 0,-24 1,0-1,0 0,0 0,0-24,0 24,0 0,0 0,0-24,0 24,0 0,0 0,0 0,0 1,0-1,0 0,0 0,0 0,0 0,0 1,-24-1,24 0,0 0,0 0,0 1,-25-1,25 0,0 0,0 0,-25 1,25-1,0 0,0 0,-25 0,25 1,0-1,-25 0,25-25,-24 50,24-24,0-1,-25 0,25 0,-25 0,25 1,-25-1,25 0,0 0,-25 0,25 1,-24-1,24 0,0 0,-25 0,0 1,25-1,-25 25,25-25,-25 0,1 0,-1 25,25-25,-25 1,0 24,25-25,-25 25,1-25,-1 0,0 0,0 1,0-1,25 0,-24 25,24-25,-25 25,25-25,-25 25,0-24,0 24,25-25,-24 25,24-25,-25 25,25-25,-25 25,0 0,25-25,-25 25,0-24,1 24,24-25,-25 25,0 0,25-25,-25 25,0 0,25-25,-24 25,-1 0,0 0,0 0,0-25,1 25,-1 0,0 0,0 0,-24 0,24 0,-25 0,25 25,-24-25,24 0,0 0,-24 0,24 25,0-25</inkml:trace>
  <inkml:trace contextRef="#ctx0" brushRef="#br0" timeOffset="44120.8808">9525 9699,'0'-25,"-25"25,50 0,0 0,0 0,-25-25,24 25,1 0,0-25,0 25,24 0,-24-25,0 25,25-24,-1 24,-24-25,25 0,-1 25,1-25,24 0,-24 25,0-24,-1 24,1-25,-1 25,1-25,-25 25,24-25,-24 25,25 0,-25-25,-1 25,1 0,-25-24,25 24,0 0,0 0</inkml:trace>
  <inkml:trace contextRef="#ctx0" brushRef="#br0" timeOffset="44736.983">9847 10815,'25'0,"-25"25,25-25,0 0,0 0,-1 0,1 0,0 0,25 0,-25 0,-1 0,26-25,0 25,-1 0,1 0,-1-25,1 25,0 0,-1 0,1-25,-1 25,1 0,0 0,-26-25,26 25,0 0,-26 0,26-24,-25 24,0 0,-1 0,1 0,0-25,0 25,-25-25</inkml:trace>
  <inkml:trace contextRef="#ctx0" brushRef="#br0" timeOffset="45502.2444">10368 10740,'0'-24,"0"48,0 1,0 0,0 0,-24-25,24 25,0-1,0 1,0 0,24 0,1-25,0 0,0-25,0 0,-1 25,-24-25,25 1,0-1,-25 0,0 0,0 0,-25 1,0 24,25-25,-24 25,-1 0,0 0,25 25,-25-25,0 24,1 1,24 0,0 0,24 0,1-25,0-25,0 25,0-25,-1 0,1 25,-25-25,0 1,-25 24,1 0,-1 0,25 24,-25-24,25 25,0 0,25-25,0 0,-1 0,1-25,-25 0,-25 25,1 0,-1 0,0 25,0-25,0 0,25 25,-24-25</inkml:trace>
  <inkml:trace contextRef="#ctx0" brushRef="#br0" timeOffset="47500.2385">15726 9550,'0'0,"0"-25,-25 25,25-25,-24 25,24-25,-25 25,0-24,0 24,25-25,-25 25,1 0,24-25,-25 25,0-25,0 25,0 0,1-25,-1 25,0 0,0-24,0 24,0 0,1 0,24-25,-25 25,0 0,0 0,0 0,1 0,-1 0,0 0,0 0,0 0,1 25,-1-25,0 0,25 24,-25-24,0 0,25 25,-24-25,-1 25,25 0,-25-25,25 25,-25-25,25 24,-25 1,1 0,24 0,0 0,-25-25,25 24,-25 1,25 0,-25 0,25 0,-25-25,25 24,0 1,-24-25,24 25,-25 0,0-25,0 25,0-25,1 0,-1 0,0 24,0-24,0 0,1 0,-1 0,0 0,0 0,0-24,0 24,1 0,-1 0,0-25,0 25,0 0,25-25,-24 25,-1-25,0 0,0 25,25-24,-25 24,25-25,-24 0,24 0,0 0,-25 25,0 0,0 0,0 0,1 0,-1 0,0 25,0-25,0 0,1 0,24 25,-25-25,0 0,0 0,0 25,1-25,-1 0,25 25,-25-25,0 24,0-24,1 25,-1-25,25 25,-25-25,25 25,-25-25,0 25,1-1,-1-24,25 25,-25 0,0-25,25 25,-25-25,25 25,-24-1,24-48,0-1,0 0,0 0,0 0,0 1,0-1,0 0,0 0,0 0,0 1,24 24,-24-25,0 0,25 0,-25 0,0 1,25-1,-25 0,25 0,-25 0,0 50,-25 0,0 0,25 0,-25-1,1 1,-1 0,0 0,0 0,0-1,0 1,-24 0,24 0,0 0,0-1,1 1,-1 0,0 0,0 0,25-1,-25-24,25 25,0 0,25-25,0 0,-25 25,25-25,0 0,-1 0,26 0,-25 25,24-25,-24 0,25 0,0 0,-26 0,26 0,0 25,-26-25,1 0,0 0,0 24,0-24</inkml:trace>
  <inkml:trace contextRef="#ctx0" brushRef="#br0" timeOffset="48407.7684">15429 7913,'-25'-25,"25"0,0 0,-25 25,25-25,0 50,0 0,0 0,0 0,0-1,0 1,0 0,0 25,0-25,0-1,0 26,0-25,0 24,0-24,0 25,0-25,0 24,0-24,0 25,0-26,0 26,0-25,0 24,0-24,0 0,0 0,0 0,0-1,-25-24,25-24,0-1,0 0,0 0,0 0,0 1,0-1,0 0,0 0,25 0,-25 1,25-1,-25 0,25 25,-25-25,24 25,1-25,0 25,0 25,0-25,-1 25,1-25,0 25,0 0,0-1,-1 1,-24 0,25-25,-25 25,25 0,-25-1,25-24,-25 25,25-25,-1 0,-24-25</inkml:trace>
  <inkml:trace contextRef="#ctx0" brushRef="#br0" timeOffset="48735.9357">15131 8235,'0'-25,"25"25,-1 0,1-24,0 24,0 0,0 0,24-25,-24 25,0 0,0 0,0 0,-1 0,1-25,0 25,0 0,0 0,-1 0,1 0</inkml:trace>
  <inkml:trace contextRef="#ctx0" brushRef="#br0" timeOffset="49603.9246">15900 7913,'0'-25,"-25"25,25 25,25-1,-25 1,25 0,-25 0,0 0,24 0,-24-1,25 1,-25 25,0-25,25-1,-25 26,0-25,0 0,0 24,0-24,0 25,0-26,0 26,25-25,-25 0,0 24,0-24,0 0,0 0,0-1,0 1,0 0,0 0,0-50,25 25,-25-25,0 0,0 1,0-1,0 0,0 0,0-24,0 24,0 0,0-25,0 26,0-26,0 25,0 0,0-24,0 24,0-25,0 26,0-1,0 0,0 0,0 0,0 1,0-1,24 25,-24-25,25 25,0-25,0 25,0 0,-1 25,1-25,0 25,0-25,0 0,-25 25,24-1,-24 1,0 0,0 0,0 0,0-1,-24 1,-1-25,25 25,-25 0,0-25,0 25,1-25,-1 24,0-24,0 25,0-25,1 0,24 25,0 0,24-25,1 0,0 25,0-25,0 0,24 24,-24-24,0 0,24 25,-24-25,25 0,-25 25,24-25,-24 0,0 25,25-25,-26 0,1 0</inkml:trace>
  <inkml:trace contextRef="#ctx0" brushRef="#br0" timeOffset="52465.8732">10220 12551,'0'-25,"-25"1,25-1,25 25,-1 0,1 0,0 0,0 0,0 0,-1 0,1 0,0 0,0 0,0 0,24 0,-24-25,25 25,-26 0,26 0,-25 0,24 0,1-25,0 25,-26 0,26-25,0 25,-1-24,1 24,-1-25,1 25,0-25,-1 25,1-25,0 25,-1-25,1 25,-1-24,-24 24,25-25,-25 25,-1 0,1-25,0 25,0-25,-25 0,0 0,0 1,-25 24,0-25,0 25,1 0,-1-25,0 25,0 0,0 0,1 0,48 0,1 0,0 0,0 0,0 25,-1-25,1 0,0 0,25 0,-26 25,1-25,0 24,0-24,-25 25,25 0,-1 0,-24 0,0 0,0-1,-24 1,24 0,-25 0,0-25,0 25,0-1</inkml:trace>
  <inkml:trace contextRef="#ctx0" brushRef="#br0" timeOffset="58596.6675">1712 11212,'24'-25,"1"0,0 0,0 0,0 1,-25-1,24-25,1 25,0 1,0-1,0-25,-25 25,24 1,-24-1,0 0,0 0,0 0,-24 25,-1 0,0 0,0 0,0 0,1 0,-1 25,0 0,0-25,0 25,1 0,-1-1,50-24,-1 0,1 0,0 0,0 0,24 0,-24 0,25 0,-1 0,-24 0,0 0,25 0,-26 0,1 0,0 25,0-25,-25 25,0 0,0 0,-25-1,25 1,-25-25,0 25,1-25,24 25,-25-25,0 25,0-25,0 0,25 24,-24-24</inkml:trace>
  <inkml:trace contextRef="#ctx0" brushRef="#br0" timeOffset="58929.8169">2307 10616,'0'0,"0"-24,-25 24,25-25,-25 25,25 25,0-1,0 1,0 0,0 0,0 0,25-1,-25 26,0-25,0 24,25-24,-25 25,0-1,25 1,-25-25,0 24,24-24,-24 25,25-25,-25 0,25-1,-25 1,25 0,-25 0,25-25,-1 25,1-25</inkml:trace>
  <inkml:trace contextRef="#ctx0" brushRef="#br0" timeOffset="59093.5612">2307 11038,'0'0,"-25"0,0-25,50 0,0 25,0-24,-1 24,26-25</inkml:trace>
  <inkml:trace contextRef="#ctx0" brushRef="#br0" timeOffset="59912.8041">2679 10864,'0'0,"0"25,-25-25,25 25,25-25,0 0,0-25,-1 0,1 1,0 24,0-25,0 0,-1 25,-24-25,25 25,-25-25,0 1,-25 24,1 0,-1 24,0-24,0 25,0-25,25 25,-24-25,24 25,-25 0,25-1,0 1,0 0,0 0,0 0,0-1,25 1,-1 0,1 0,0 0,0-25,0 0,-1 0,1-25,0 25,0-25,0 25,-25-25,24 0,-24 1,25-1,-25 0,25 0,-25 0,0 1,0-1,0 0,0 0,0 0,0 1,0-1,0 0,-25 0,25 50,25 0,-25 0,25-1,-25 1,25 0,-25 0,24 0,1 24,0-24,-25 25,25-26,-25 26,25 0,-25-1,24 1,-24-25,25 24,-25 1,25-25,-25 0,0-1,25 26,-25-25,0 0,25-1,-25-48,-25 24,25-25,-25 25,25-25,-25 0,25 0,-25 1,25-26,-24 25,-1-24,25-1,0 25,-25-25,25 1,0 24,0-25,0 1,0 24,0 0,25 0,-25 1,25-1,-1 0,1 25,-25-25,25 25,0 0,0 0,-25 25,0 0,0 0,0-1,0 1,-25 0,0 0,25 0,-25-1,0 1,1 0,-1 0,0 0,0-1</inkml:trace>
  <inkml:trace contextRef="#ctx0" brushRef="#br0" timeOffset="60541.7963">3621 10815,'-24'0,"24"-25,0 0,0 0,0 1,0-1,24 0,-24 0,0 0,0 1,0-1,25 0,-25 0,0 0,0 1,0 48,25-24,-25 25,0 0,25 0,0 0,-25-1,25 26,-25-25,24 0,-24-1,25 26,0-25,-25 24,25-24,-25 25,25-25,-25 24,0-24,24 0,-24 0,0-1,0 1,0 0,0 0,0 0,0 0,-24-25,-1 24,0 1,0-25,0 0,1 25,-1-25,0 0,0 0,0 0,0 0,25 25,25-50,0 25,0 0,0-25,0 25,24 0,-24 0,0-25,0 25,-1 0,1-24,0 24,0 0,0-25,-1 25,1-25,0 25</inkml:trace>
  <inkml:trace contextRef="#ctx0" brushRef="#br0" timeOffset="64958.7447">8979 12477</inkml:trace>
  <inkml:trace contextRef="#ctx0" brushRef="#br0" timeOffset="66010.7323">8756 12526,'-25'0,"0"0,1 25,-1-25,0 0,0 0,0 0,25 25,-24-25,-1 0,0 0,0 25,0-25,1 0,-1 0,25 25,-25-25,0 0,0 0,1 24,-1-24,0 0,0 0,0 25,1-25,-1 0,0 0,0 0,0 25,1-25,-1 0,0 0,0 25,0-25,0 0,1 0,-1 0,-25 25,25-25,1 0,-26 24,25-24,-24 0,24 0,-25 25,25-25,-24 0,-1 0,25 25,-24-25,24 0,0 0,0 25,-24-25,24 0,0 0,0 0,1 25,-1-25,25-25</inkml:trace>
  <inkml:trace contextRef="#ctx0" brushRef="#br0" timeOffset="66515.483">7367 12427,'0'25,"0"0,-25 0,25-1,-25-24,1 25,-1 0,0 0,0-25,0 25,1-1,-1-24,0 25,0 0,0 0,1-25,24 25,-25-25,0 24,0-24,25 25,-25-25,25 25,0 0,0 0,25-1,0 1,0 0,0-25,-1 25,1-25,25 25,-25-25,-1 24,1-24,25 25,-25 0,-1-25,26 25,-25 0,0-25,-1 24,1 1,0-25,0 25,0-25,-1 25,-24 0</inkml:trace>
  <inkml:trace contextRef="#ctx0" brushRef="#br0" timeOffset="67494.6162">7962 13196,'0'-25,"0"0,25 25,-25-24,25 24,0 0,0 0,-25 24,24 1,1 0,-25 0,25 0,0 0,-25-1,0 1,0 0,25 0,-25 0,0-1,0 1,0 0,0 0,0 0,0-1,0 1,0-50,0 1,-25 24,25-25,0 0,0 0,0 0,0 1,0-1,0 0,25 0,-25 0,24 25,-24-24,0-1,25 25,-25-25,25 25,-25-25,25 25,0 0,-25-25,24 25,1 0,0 25,0 0,-25 0,0 0,25-25,-25 24,0 1,0 0,24 0,-24 0,0-1,0 1,25-25,-25 25,0 0,25 0,-25-1,0 1,25 0,-25 0</inkml:trace>
  <inkml:trace contextRef="#ctx0" brushRef="#br0" timeOffset="68275.0787">8136 12998,'0'-25,"25"0,-25 0,25 25,-25-25,24 1,1-1,-25 0,25 0,0 0,-25 1,0-1,0 50,25-25,-25 24,0 1,0 0,24-25,-24 25,0 0,25-1,-25 1,25 0,-25 0,25 0,-25-1,25 1,-25 0,24 0,-24 0,0-1,25-24</inkml:trace>
  <inkml:trace contextRef="#ctx0" brushRef="#br0" timeOffset="69154.6964">8855 13494,'0'-25,"0"0,0 50,0 0,0 0,0-1,0 1,25 0,-25 0,0 0,0-1,25 1,-25 0,0 0,0 0,25-1,-25 1,0 0,24-25,-24 25,0 0</inkml:trace>
  <inkml:trace contextRef="#ctx0" brushRef="#br0" timeOffset="75896.3901">1240 14213,'25'0,"-25"-25,25 25,-25-25,25 1,-25-1,24 0,-24 0,25 0,-25 1,25-1,-25 0,0 0,25 0,-25 1,0-1,0 0,0 0,0 0,-25 25,25-24,0-1,-25 25,0-25,1 50,-1-25,0 25,0-25,0 24,1 1,-1 0,0-25,25 25,-25 0,25-1,25-24,0 0,0 0,-1 0,1 0,25-24,-25 24,24 0,-24-25,25 25,-26 0,1 0,25 0,-25 0,-1 0,-24 25,25-25,-25 24,0 1,-25 0,25 0,-24 0,24-1,-25-24,0 25,0 0,25 0,-25-25,1 25,-1-1,0 1,0 0</inkml:trace>
  <inkml:trace contextRef="#ctx0" brushRef="#br0" timeOffset="76209.6103">1612 13717,'0'25,"25"-25,-25 25,0-1,25-24,-25 25,0 25,25-25,-25-1,0 1,0 25,25-25,-25 24,0-24,0 0,24 0,-24 24,0-24,25 0,-25 0,25-25,-25 24,0 1,25-25</inkml:trace>
  <inkml:trace contextRef="#ctx0" brushRef="#br0" timeOffset="76637.0417">1563 14089,'0'0,"-25"0,50-25,-1 25,1 0,0-25,0 25,-25-24,25 24,0-25,-1 25,1-25,0 25,0-25,0 25,-25-25,24 25,-24-24,25 24,-25-25,25 25,-25 25,25-25,-25 24,25 1,-25 0,24-25,-24 25,25 0,-25-1,0 1,25 0,-25 0,25 0,-25-1,25-24,-25 25,24-25</inkml:trace>
  <inkml:trace contextRef="#ctx0" brushRef="#br0" timeOffset="76797.0967">1960 13816,'0'0,"-25"0,25-25,-25 25</inkml:trace>
  <inkml:trace contextRef="#ctx0" brushRef="#br0" timeOffset="78336.5877">2282 14015,'0'-25,"-25"25,25-25,25 0,0 25,-25 25,25-25,-25 25,24-25,-24 25,25-25,-25 24,25-24,-25 25,25 0,-25 0,25 0,-25-1,0 1,0 0,0 0,-25-50,25 0,-25 0,25 1,0-1,0 0,0 0,0 0,0 1,0-1,25 25,-25-25,25 25,-1 0,1 0,0 0,0 25,0-25,-25 25,24-1,-24 1,0 0,0 0,0 0,-24-25,-1-25,25 0,0 0,0 0,0 1,0-1,0 0,25 25,-25-25,24 0,1 1,0-1,0 25,0 0,-25 25,25-25,-25 24,24 1,-24 0,0 0,25 0,-25-1,25-24,-25 25,0 0,25-25,-25 25,25 0,-25-1,24-24,1 0,0 0,-25-24,25 24,-25-25,25 0,-25 0,0 0,0 1,0-1,0 0,0 0,0 0,0 1,0-1,0 50,0-1,0 1,0 0,24 0,-24 0,25-25,-25 24,25-24,-25 25,25-25,0 25,-1-25,-24 25,25-25,0 0,-25-25,25 25,-25-25,0 0,0 1,0-1,0 0,0 0,0 0,-25 25,25-24,0-1,-25 0,25 50,0 0,25-25,-25 24,0 1,25-25,-25 25,0 0,25-25,-25 25,0-1,24-24,-24 25,25 0,0 0,0 0,0-1,-1-24,1 0,0 0,0-24,-25-1,0 0,0 0,0 0,0 1,0-1,0 0,0-25,0 26,0-1,0 0,0 0,0 0,-25-24,25 24,-25 0,25 0,0 1,-25-1,25 0,-24 25,24-25,-25 25,25-25,0 1,0 48,0 1,0 0,0 0,0 0,0-1,0 1,0 0,25 0,-25 0,0-1,24 1,-24 0,0 0,25 0,-25-1,0 1,25-25,-25 25,25 0,0 0,-1-1,1-24,0 25,0-25</inkml:trace>
  <inkml:trace contextRef="#ctx0" brushRef="#br0" timeOffset="78760.7342">3870 13841,'0'0,"-25"0,0 0,0 0,25 25,-25-25,1 25,24-1,-25 1,25 0,-25 0,25 0,0-1,0 1,0 0,0 0,25-25,0 0,-25-25,24 25,-24-25,0 0,25 25,-25-24,0-1,25 25,-25-25,0 0,0 0,0 1,0-1,0 50,0-1,0 1,0 0,0 0,25 0,-25-1,0 1,25-25,-25 25,24 0,1 0,0-25,-25 24,25-24,0 0,-1 0,1 0</inkml:trace>
  <inkml:trace contextRef="#ctx0" brushRef="#br0" timeOffset="79285.5416">4018 13593,'0'0,"0"-25,-24 0,24 1,0 48,0 1,0 0,0 0,0 0,0-1,0 1,0 25,24-25,-24-1,0 1,0 25,25-25,-25-1,0 1,0 0,25 0,-25 0,0-1,25 1,-25 0,25 0,-25 0,24-25,-24 24,25-24,0 0,0 0,0 0,-1-24,1 24,-25-25,25 0,0 25,-25-25,25 0,-25 1,24-1,-24 0,0 0,0 0,0 1,0-1,0 0,0 0,0 0,-24 25,24-24,-25 24,0 24,25 1,0 0,0 0,0 0,0-1,25 1,-25 0,25 0,-25 0,24-25,-24 24,25-24,-25 25,25-25,0 0,0 0,-1 0,1 0,0 0,0-25,0 1,-1 24</inkml:trace>
  <inkml:trace contextRef="#ctx0" brushRef="#br0" timeOffset="79513.3767">4018 13816,'0'0,"0"25,-24-25,-1 0,50 0,-25-25,24 25,1 0,0-25,0 25,0-24,-1 24,1-25,25 25,-25-25</inkml:trace>
  <inkml:trace contextRef="#ctx0" brushRef="#br0" timeOffset="80009.5693">4638 13469,'0'25,"0"0,0-1,0 1,0 0,0 0,25-25,-25 25,0-1,0 1,0 0,0 0,0 0,0-1,-25 1,25 0,0 0,-24-25,24 25,-25-1,25 1,-25 0,25 0,0 0,0-1,25-24,0 0,-25-24,24 24,1-25,0 0,0 0,0 0,-25 1,0-1,0 0,0 0,0 50,0 0,0 0,24-25,1 24,0-24,0 0,0 0,0 0,-1 0,1-24,25 24</inkml:trace>
  <inkml:trace contextRef="#ctx0" brushRef="#br0" timeOffset="81124.5056">1786 15056,'-25'-24,"25"-1,-25 25,1 0,-1 0,0 0,0 25,0-25,25 24,-25 1,1 0,-1 0,25 0,-25-25,25 24,0 1,-25 0,25 0,0 0,25-25,-25 24,25 1,0-25,-1 0,1 0,0 0,0 0,-25-25,25 25,0-24,-1-1,-24 0,25 25,-25-25,0 0,0 1,0-1,0 0,0 0,-25 25,25-25,-24 25,24 25,0 0,0 0,0 0,24-1,-24 1,25 0,0-25,-25 25,25-25,0 25,-1-25,1 0,-25 24,25-24,0 0,0 0,-1 25,1-25</inkml:trace>
  <inkml:trace contextRef="#ctx0" brushRef="#br0" timeOffset="81556.5468">2034 14883,'0'0,"0"-25,-25 25,25-25,0 50,0 0,0 0,25-1,-25 1,0 0,25 0,-25 0,0-1,25 26,-25-25,0 0,24-1,-24 1,0 0,0 0,0 0,0-1,0-48,0-1,0 0,25 0,-25 0,25 25,-25-24,25-1,0 25,-25-25,24 25,1 0,0 0,0 0,0 0,-25 25,0 0,0-1,0 1,0 0,-25 0,0-25,0 25,0-1,1 1,24 0,-25 0,0 0,0-25,0 25,1-25,24 24,-25-24,25-24</inkml:trace>
  <inkml:trace contextRef="#ctx0" brushRef="#br0" timeOffset="82008.5438">2480 15304,'0'-24,"25"-1,-25 0,25 0,-25 0,25 1,-25-1,25 0,-1 0,-24 0,25 1,-25-1,0 0,0 0,0 0,-25 25,1 0,-1 0,0 25,0-25,0 25,1-25,-1 25,0-25,25 25,0-1,25 1,0-25,-1 0,1 0,0 0,25 0,-26 0,1 0,25 0,-25-25,0 25,-1 0,1 0,0 0,0 25,-25 0,0 0,-25 0,0-25,0 24,1 1,-1 0,0-25,0 25,0-25,0 25,1-25</inkml:trace>
  <inkml:trace contextRef="#ctx0" brushRef="#br0" timeOffset="83200.5317">2927 15032,'-25'0,"25"24,0 1,0 0,0 0,25 0,-25-1,0 1,25 0,0 0,-1 0,1-25,0 0,0 0,-25-25,25 25,-25-25,24 25,-24-25,0 0,0 1,0-1,0 0,-24 0,-1 0,0 1,0-1,0 25,1 0,-1-25,0 25,0 0,0 0,25 25,0 0,25-25,0 0,-25 24,25-24,0 0,-1 0,1 0,0-24,0 24,0 0,-1-25,1 0,0 25,-25-25,25 25,-25-25,0 1,0-1,0 0,0 0,0 0,25 25,-1 0,1 0,0 0,0 0,-25 25,25-25,-25 25,24-25,-24 25,25 0,-25-1,25 1,-25 0,25 0,-25 0,0-1,25 1,-25 0,24 0,-24 0,25-1,-25 1,25 0,0 0,0-25,-25-25,24 0,-24 0,0 1,0-1,25 0,-25 0,0 0,0 1,0-1,0 0,0-25,0 26,0-1,0 0,0 0,-25 0,25 1,0-1,0 50,0-1,0 1,25 0,-25 0,25 0,-25-1,25 1,-25 0,25 0,0 0,-25-1,24 1,1 0,-25 0,25 0,0-1,-25 1,25 0,-25 0,24-25,-24 25,0-1,-24-24,24-24,-25 24,25-25,-25 0,0 0,25 0,-25 1,1-1,24 0,-25 0,25-24,0 24,0 0,0 0,0 0,0-24,0 24,0 0,25 0,-1 1,1 24,0 0,0 0,0 0,-1 0,1 24,0 1,-25 0,0 0,0 0,0-1,0 1,0 0,-25 0,0 0,1-1,-1 1,0 0,0 0,0-25,1 25,-1-25</inkml:trace>
  <inkml:trace contextRef="#ctx0" brushRef="#br0" timeOffset="83489.525">3969 14635,'0'0,"0"25,0-1,0 1,0 0,25 0,-25 0,0-1,0 1,0 0,24 0,-24 0,0 24,25-24,-25 0,0 0,25-1,-25 1,25 0,-25 0,25 0,-25-1,24 1,-24 0,25-25</inkml:trace>
  <inkml:trace contextRef="#ctx0" brushRef="#br0" timeOffset="83889.5196">3919 14957,'-25'0,"25"-25,25 25,0 0,-25-24,25 24,0 0,-1 0,1-25,0 25,0 0,0-25,-1 25,1-25,0 25,-25-25,25 25,0-24,-25-1,0 0,0 50,0 0,0-1,0 1,24 0,-24 0,0 0,25-25,-25 24,25 1,-25 0,25-25,-25 25,25 0,-1-1,1-24,0 0</inkml:trace>
  <inkml:trace contextRef="#ctx0" brushRef="#br0" timeOffset="84032.5195">4440 14709,'0'0,"-25"0</inkml:trace>
  <inkml:trace contextRef="#ctx0" brushRef="#br0" timeOffset="84669.2678">4614 14734,'0'0,"-25"0,25 25,0 0,0-1,0 1,0 0,0 0,0 0,0-1,0 1,25-25,-25 25,0 0,0 0,24-1,-24 1,0 0,25-25,-25-25,0 0,0 1,25-1,-25 0,0 0,0 0,0 1,0-1,0 0,0 0,25 0,-25 1,25 24,-25 24,24 1,-24 0,25-25,-25 25,0 0,25-25,-25 24,0 1,0 0,0-50,0 0,-25 1,25-1,0 0,0 0,0 0,0 1,0-1,25 0,0 0,0 0,0 25,-1 0,1 0,-25 25,25 0,0 0,0 0,-25-1,24 1,-24 0,25 0,-25 0,25-25,-25 24</inkml:trace>
  <inkml:trace contextRef="#ctx0" brushRef="#br0" timeOffset="84836.4871">5234 14734,'0'-25</inkml:trace>
  <inkml:trace contextRef="#ctx0" brushRef="#br0" timeOffset="87441.4775">10790 12874,'0'-25,"25"25,0 0,-25-25,24 25,1 0,-25 25,25-25,0 25,0-25,-25 24,24 1,-24 0,25-25,-25 25,0 0,0-1,0 1,0 0,0 0,0 0,0-1,0 1,0 0,0 0,0 0,0 0,0-1,0 1,0 0,0 0,0 0,0-1,0 1,0 0,25 0,0-25,0 0,-1-25,1 0,0 0,0 1,0-1,-25 0,0 0,0 0,25 1,-25-1,0 0,0 0,0 0,0-24,0 24,0 0,0 0,0 0,0 1,0-1,0 0,0 0,0 0,-25 1,25-1,0 0,0 0,-25 25</inkml:trace>
  <inkml:trace contextRef="#ctx0" brushRef="#br0" timeOffset="89693.4509">11485 12551,'0'0,"-25"-25,25 1,-25-1,0 25,25-25,-25 25,1 0,-1 0,0 0,0 0,0 0,1 0,24 25,-25-25,0 0,0 0,0 0,0 0,1 25,-1-25,0 0,0 0,0 24,1-24,-1 25,0-25,0 25,0-25,1 25,-26-25,25 25,0-1,1-24,-1 25,0 0,0 0,0 0,1-1,-1 1,0 25,25-25,-25 24,0-24,25 25,-24-26,24 26,-25 0,25-26,-25 26,25 0,-25-25,25 24,0-24,0 25,-25-26,25 26,0 0,0-26,0 1,0 25,0-25,0-1,25 26,-25-25,25 0,-25-1,25 1,0 0,-1 0,1-25,0 25,0-25,24 24,-24-24,25 0,-25 0,24 0,1 0,-25 0,24-24,1 24,-1-25,1 25,0-25,-1 25,1-25,0 0,-26 25,26-24,0-1,-1 0,1 0,-1-24,-24 24,25-25,-1 1,-24-1,25 0,-25 1,-1-1,1 1,0-26,0 25,0 1,-1-26,-24 26,0-1,0-24,0 24,0 1,-24-26,24 26,-25-1,0 0,-25 1,26-1,-26 1,0 24,1 0,-1 0,1 0</inkml:trace>
  <inkml:trace contextRef="#ctx0" brushRef="#br0" timeOffset="98542.3469">8508 10691,'0'-25,"-25"25,25-25,-25 0,25 1,-24 24,-1 0,25-25,-25 25,0 0,0 0,1 0,-1 0,0 0,25 25,-25-25,0 0,25 24,-24-24,24 25,-25-25,25 25,-25-25,25 25,-25-25,25 25,-25-25,25 24,-24-24,-1 25,0 0,0 0,0-25,25 25,-25-25,1 24,-1-24,0 0,0 0,25 25,-25-25,1 0,24-25,-25 25,0 0,0 0,0 0,25-24,-24 24,-1 0,0 0,0 0,0 0,1 0,-1 0,0 24,0-24,0 0,1 25,-1 0,0-25,0 25,0-25,25 25,-24-25,-1 0,25 24,-25-24,0 25,0-25,1 25,-1-25,0 25,0-25,0 0,1 25,-1-25,0 0,0 0</inkml:trace>
  <inkml:trace contextRef="#ctx0" brushRef="#br0" timeOffset="98907.5622">7144 10790,'0'0,"0"-25,25 25,-25-25,0 50,-25-25,25 25,-25-25,25 25,-25-25,25 25,-25-1,1 1,-1-25,0 25,0 0,0 0,1-1,-1 1,0 0,0 0,25 0,0-1,0 1,25 0,0-25,0 25,-1-25,1 0,0 25,25-25,-26 0,26 0,-25 0,24 25,-24-25,25 0,-25 0</inkml:trace>
  <inkml:trace contextRef="#ctx0" brushRef="#br0" timeOffset="102616.2993">9227 14932,'0'0,"0"-24,0-1,0 0,0 50,0 0,0-1,0 1,0 0,0 0,25 0,-25-1,0 26,0-25,25 0,-25-1,0 1,25 0,-25 0,0 0,0-1,0 1,25 0,-25 0,0 0,0 0,0-1,0 1,0 0,0 0,0 0,0-50,0 0,0 0,0 0,0 1,0-1,0 0,0 0,24 0,-24 0,25 25,-25-24,25 24,0 0,0 0,-1 0,-24 24,25-24,-25 25,25 0,-25 0,25-25,0 25,-25 0,24-25,-24 24,25-24,0 0,0 0</inkml:trace>
  <inkml:trace contextRef="#ctx0" brushRef="#br0" timeOffset="103145.2264">8979 15280,'0'24,"0"-48,25 24,0 0,-25-25,25 25,0 0,-1-25,1 25,0-25,0 0,24 25,-24-24,25-1,-25 0,24 25,-24-25,25 0,-26 25,1-24,0 24,-25-25,25 25,-25 25</inkml:trace>
  <inkml:trace contextRef="#ctx0" brushRef="#br0" timeOffset="104376.723">9723 14784,'0'24,"0"1,25-25,-25 25,0 0,25 0,-25-1,25 1,-25 0,0 0,25 0,-25-1,24 1,-24 0,25 0,-25 0,25-1,-25 1,25-25,-25 25,25 0,-25 0,24-1,-24 1,0 0,25 0,-25 0,0-50</inkml:trace>
  <inkml:trace contextRef="#ctx0" brushRef="#br0" timeOffset="104964.2728">10046 14808,'25'0,"-25"25,0 0,-25-25,0 25,25 0,-25-25,0 24,1 1,-1-25,25 25,-25-25,25 25,0 0,25-25,0 0,-25 24,24-24,1 25,-25 0,25-25,0 25,0-25,0 25,-1-1,1-24,0 25,0-25,24 25,-24-25,0 25,0-25,0 0,-1 0,1 25,0-25,0 0,0 0,-25 24</inkml:trace>
  <inkml:trace contextRef="#ctx0" brushRef="#br0" timeOffset="105896.0596">10765 14833,'0'-25,"25"1,0 24,-25 24,25-24,-1 25,-24 0,25 0,-25 0,25-1,-25 1,0 0,25 0,-25 0,0-1,0 1,0 0,0 0,0 0,25-1,-25 1,0 0,0 0,0-50,-25 0,25 0,0 1,0-1,0 0,0 0,0 0,0 1,25-1,-25 0,24 0,1 0,0 1,0 24,-25-25,25 25,-1 0,1 0,0 0,-25 25,25-1,0 1,0 0,-25 0,0 0,24-25,-24 24,0 1,25 0,-25 0,0 0,25-25,-25 24</inkml:trace>
  <inkml:trace contextRef="#ctx0" brushRef="#br0" timeOffset="106453.467">10765 14486,'0'-25,"0"0,25 1,-25-1,25 25,-25-25,0 0,25 25,-25-25,0 0,24 25,1 0,0 25,0-25,-25 25,25-25,-25 25,0 0,24-25,-24 25,25-1,-25 1,0 0,25 0,-25 0,25-1,-25 1</inkml:trace>
  <inkml:trace contextRef="#ctx0" brushRef="#br0" timeOffset="106996.5915">11658 15131,'-25'0,"25"-25,0 50,0 0,25-25,-25 24,0 1,0 0,25 0,-25 0,0-1,25 1,-25 0,0 0,25 0,-25 24,0-24,24 0,-24 0,0 0,25-1,-25 1,0 0,25 0,-25 0</inkml:trace>
  <inkml:trace contextRef="#ctx0" brushRef="#br0" timeOffset="115244.9856">7045 14932,'0'-24,"0"48,0 1,0 0,24 0,-24 0,0-1,0 1,0 25,25-25,-25-1,0 26,25-25,-25 24,0-24,25 25,-25-25,0 24,25-24,-25 0,0 0,24 0,-24-1,0 1,0 0,0 0,0 0,0-1,0 1,0 0,-24-50,24 0,-25 25,25-24,-25-1,25 0,-25 0,25 0,-25 1,25-1,-24-25,24 25,-25 1,25-26,0 0,-25 25,25-24,0-1,0 25,0-24,0-1,0 25,0-24,0 24,0-25,0 26,25-1,-25 0,0 0,25 0,-25 1,24-1,-24 0,25 25,0-25,0 25,0-25,-1 25,1 0,0 25,-25 0,0 0,0 0,0-1,0 1,0 0,-25 25,25-26,-25 1,25 0,-24 0,24 0,-25-1,0-24,25 25,-25 0,25 0,-25-25</inkml:trace>
  <inkml:trace contextRef="#ctx0" brushRef="#br0" timeOffset="116145.137">6573 14709,'0'0,"-25"0,25-25,-24 25,-1 0,25-24,25 24,-1 0,1-25,0 25,0 0,0-25,-1 25,1 0,0-25,0 0,0 25,24-24,-24-1,0 25,0-25,24 0,-24 0,0 25,0-24,0-1,-1 0,-24 0,-24 25,24-25,-25 25,0 0,0 25,0-25,1 0,-1 25,0-25,0 0,0 25,50-25,0 0,0 0,0 0,-1 0,1 0,0 0,0 0,0 0,-1 0,1 0,0 25,-25-1,-25-24,0 25,1-25,-1 25,25 0,-25-25,0 25,0-25</inkml:trace>
  <inkml:trace contextRef="#ctx0" brushRef="#br0" timeOffset="117269.129">7243 16446,'25'0,"-25"-25,25 0,-25 0,24 0,-24 0,0 1,25 24,-25-25,0 0,0 0,0 0,0 1,-25-1,1 25,-1 0,50 0,-1 0,1 0,0 0,0 0,0 0,-1 0,1 25,0-1,-25 1,25-25,-25 25,0 0,25-25,-1 0,1 0,-25-25,25 25,0 0,-25-25,25 25,-25-25,0 1,24 24,-24-25,-24 0,-1 25,0 0,0 25,0-25,25 25,-24-25,24 24,-25 1,25 0,0 0,25-25,-25 25,24-25,-24 24,25-24,0 0,0 0,0 0</inkml:trace>
  <inkml:trace contextRef="#ctx0" brushRef="#br0" timeOffset="117620.4812">7888 16148,'-25'0,"25"-25,-25 25,25 25,-25-25,25 25,-24-1,24 1,0 0,0 0,0 0,0-1,0 1,0 0,24-25,1 0,0 0,0 0,0-25,-1 25</inkml:trace>
  <inkml:trace contextRef="#ctx0" brushRef="#br0" timeOffset="118485.1145">8086 16173,'-24'0,"24"24,0 1,0 0,0 0,0 0,0-1,0 1,24-25,1 0,0 0,-25-25,25 25,-25-24,0-1,0 0,-25 25,25-25,-25 25,25-25,-25 25,25-24,25 24,-25-25,25 25,0-25,0 25,-1 0,-24 25,-24-25,24 25,0-1,0 1,0 0,24-25,-24 25,25-25,0 0,0 0,0 0,-1-25,1 25,-25-25,25 25,-25-25,25 1,-25-1,25 25,-25-25,0 0,24 0,-24 1,0-1,0 0,0 0,0 0,-24 1,24-1,-25 25,25-25,-25 25,0 25,0 0,25-1,-24 1,24 0,0 0,0 0,0-1,0 1,0 0,24 0,-24 0,25-1,-25 1,25-25,-25 25,25 0,0-25,-25 25,24-25,1 24,0-24,-25 25,25-25,0 0,-25-25,24 25</inkml:trace>
  <inkml:trace contextRef="#ctx0" brushRef="#br0" timeOffset="118768.1089">8012 16024,'-25'0,"50"0</inkml:trace>
  <inkml:trace contextRef="#ctx0" brushRef="#br0" timeOffset="119188.1036">7962 15255,'-25'25,"1"-25,48 0,1 0,0 0,0 0,0-25,0 25,-1 0,1 0,0 0,0-25,0 25,-1 0,26 0,-50-25,25 25,0 0,-1 0,1 0</inkml:trace>
  <inkml:trace contextRef="#ctx0" brushRef="#br0" timeOffset="119400.6746">7962 15453,'0'0,"0"25,-25-25,50 0,0 0,-25-25,25 25,0 0,0-24,-1 24,26-25,-25 25,0-25,24 25,-24-25,0 25,24 0,-24-25</inkml:trace>
  <inkml:trace contextRef="#ctx0" brushRef="#br0" timeOffset="143212.8189">16197 13469,'25'0,"0"-25,-25 0,25 25,0-24,-25-1,24 25,-24-25,0 0,25 0,-25 1,0-1,0 0,0 0,0 0,0 0,-25 25,1-24,-1 24,0 0,0 0,25-25,-25 25,25 25,25-25,0 0,0 0,24 0,-24 0,25 0,0 0,-1 0,1 0,-1 0,1 0,-25 0,24 24,-24-24,-25 25,25-25,-25 25,0 0,0 0,0 0,-25-25,0 24,1 1,-1-25,0 25,0 0,0-25,1 25,-26-25,25 24,0-24,1 0,-1 0</inkml:trace>
  <inkml:trace contextRef="#ctx0" brushRef="#br0" timeOffset="143487.8146">16892 12973,'0'-25,"-25"25,25-25,0 0,0 50,0 0,25 0,-25 0,25-1,-25 26,25-25,-25 0,0-1,24 1,-24 25,0-25,0 0,0 24,0-24,25 0,-25 0,0-1,0 1,0 0,0 0</inkml:trace>
  <inkml:trace contextRef="#ctx0" brushRef="#br0" timeOffset="143664.8118">16768 13295,'0'-24,"25"24,0 0,-1 0,1-25,0 25,25 0,-26-25</inkml:trace>
  <inkml:trace contextRef="#ctx0" brushRef="#br0" timeOffset="144004.6029">17165 13221,'0'0,"-25"0,25 25,0-50,25 25,0 0,-1-25,1 25,0 0,0-25,0 25,-1 0,1-25,-25 1,25 24,-25-25,-25 25,0 0,1 0,-1 0,0 0,0 0,0 0,1 0,-1 0,0 25,0-1,25 1,0 0,0 0,0 0,25-25,0 25,0-25,-1 0,1 24,0-24,0 0,24 0,-24 0,0-24,0 24,0 0,-1 0</inkml:trace>
  <inkml:trace contextRef="#ctx0" brushRef="#br0" timeOffset="144476.1545">17562 13022,'0'25,"0"0,25 0,-25 0,0-1,24 26,1-25,-25 0,25 24,-25 1,25-25,0 24,-25-24,24 0,1 25,-25-26,0 1,25 0,-25 0,0 0,0-1,0 1,0 0,-25-25,0 0,25-25,-24 25,-1-25,25 1,-25-1,25 0,-25 0,25 0,-25-24,25 24,0 0,0-24,0 24,0-25,0 25,0 1,0-1,0-25,25 25,-25 0,25 1,0 24,0 0,-1-25,1 25,0 0,0 25,0-25,-1 0,-24 24,25-24,-25 25,0 0,-25-25,25 25,-24-25,-1 25,0-25,0 25,0-25,1 0,-1 24,0-24,-25 0,50 25,-24-25,-1 0</inkml:trace>
  <inkml:trace contextRef="#ctx0" brushRef="#br0" timeOffset="144980.7944">18008 13146,'0'-24,"0"-1,-25 25,25-25,0 0,25 25,0 0,0 0,0 25,-1 0,-24 0,0-1,0 1,0 0,0 0,-24 0,24 0,-25-1,25 26,-25-25,0 0,0-1,25 1,0 0,25-25,0 0,0 0,0 0,-1-25,1 25,0 0,0-25,0 25</inkml:trace>
  <inkml:trace contextRef="#ctx0" brushRef="#br0" timeOffset="145972.7845">19496 12055,'0'0,"-24"0,48 0,1 0,0 0,0 0,0 0,0 0,24 0,-24 0,25-25,-1 25,26 0,-26 0,1-25,24 25,1-24,-1 24,0-25,1 25,-1-25,1 25,-26-25,26 25,-1-25,1 25,-26-24,26 24,-26-25,1 25,-1 0,-24-25,0 25,0 0,0-25,-1 25,-24-25,-24 25,-1 0</inkml:trace>
  <inkml:trace contextRef="#ctx0" brushRef="#br0" timeOffset="146512.7768">19819 14387,'25'0,"0"0,-1 0,1-25,0 25,25 0,-1 0,1 0,-1-25,26 25,-26 0,26 0,-1 0,1 0,-1-25,25 25,-24 0,-1 0,1 0,-1 0,0-25,1 25,-1 0,1 0,-26-24,1 24,-1 0</inkml:trace>
  <inkml:trace contextRef="#ctx0" brushRef="#br0" timeOffset="147786.7643">20315 11782,'0'25,"-25"-25,25 25,-25 0,25-1,-24-24,24 25,0 0,0 0,-25 0,25-1,0 1,0 0,0 0,0 0,25-25,-25 24,24-24,1-24,0 24,-25-25,0 0,0 0,0 0,0 1,0-1,-25 0,0 25,25-25,-24 25,-1 0,0 0,0 0,0 25,25 0,0 0,0-1,0 1,0 0,0 0,25-25,0 0,0 0,0 0,-1-25,1 25,-25-25,25 0,-25 1,0-1,0 0,0 0,-25 25,0 0,1 0,-1 0,0 0,25 25,-25-25,25 25,-25 0,25-1,0 1,0 0,0 0,0 0,25-25,0 0,0 0,0 0,-1-25,1 0,0 0,-25 0,0 1,0-1,0 0,-25 25,0-25,1 25,-1 0,0 0,0 25,0-25,25 25,-24-25,24 25,-25-25,25 24,0 1,0 0,25-25,-1 25,1-25,0 0,0 0,0-25,-1 25,1 0,-25-25,0 0,0 1,-25 24,25-25,-24 25,-1 0</inkml:trace>
  <inkml:trace contextRef="#ctx0" brushRef="#br0" timeOffset="157694.6454">21729 11683,'0'-25,"-25"25,0 0,25-25,-25 25,25-24,-24 24,-1-25,0 25,25-25,-25 25,0 0,1-25,-1 25,0-25,0 25,0 0,1-24,-1 24,0 0,0 0,25-25,-25 25,1 0,-1 0,0-25,0 25,0 0,1 0,-1 0,0 0,0-25,0 25,-24 0,24 0,0 0,0 0,1 0,-1 0,0 0,0-25,0 25,1 0,-1 0,0 0,0 0,0 0,0 0,1 0,-1-24,0 24,0 0,0 0,1 0,-1 0,0 0,0 24,0-24,1 0,-1 0,0 0,0 25,0-25,1 0,-1 0,-25 0,25 25,1-25,-1 0,0 0,0 0,-24 0,24 0,0 0,0 0,0 0,1 0,-1 0,0 0,0 0,0 25,1-25,-1 0,0 0,0 0,0 25,1-25,-1 0,0 0,0 24,0-24,0 0,1 25,-1-25,0 25,0-25,0 0,1 25,-1 0,0-25,25 24,-25-24,25 25,-25 0,1 0,24 0,-25-1,0 1,25 0,-25 0,25 0,-25-25,25 24,0 1,-24-25,24 25,-25 0,25 0,-25-1,0 1,25 0,-25 0,1 0,24-1,-25-24,25 25,0 0,-25 0,25 0,-25 0,25-1,0 1,0 0,0 0,0 0,-25-25,25 24,0 1,0 0,0 0,0 0,0-1,-24 26,24-25,0 0,0-1,-25 26,25-25,0 0,-25 24,25-24,0 25,-25-26,25 26,0-25,-25 0,25 24,0-24,0 0,0 0,-24-1,24 1,0 0,0 0,0 0,0 0,0-1,0 1,0 0,0 0,0 0,0-1,0 1,0 0,0 0,0 24,0-24,0 0,0 0,0 0,0-1,0 26,0-25,0 0,0-1,0 1,24 0,-24 0,0 0,0-1,0 1,25 0,-25 0,0 0,0-1,0 1,25 0,-25 0,0 0,25-1,-25 1,0 0,0 0,25 24,-25-24,0 0,0 0,0 25,0-26,24 26,-24-25,0 0,0-1,25 26,-25-25,0 0,25-1,-25 1,0 0,25 0,-25 0,0-1,25 1,-25 0,24 0,-24 0,25-1,-25 1,25-25,0 25,-25 0,25 0,-1-1,1 1,-25 0,25 0,0 0,0-1,-1 1,1 0,0 0,0 0,0-1,-1 1,1-25,0 25,0-25,0 25,-1-25,1 25,25-25,-25 0,0 25,24-25,-24 0,0 24,24-24,-24 0,0 0,25 25,-26-25,1 0,25 0,-25 0,24 0,-24 0,25 0,-26 0,26 0,-25 0,24-25,1 25,0 0,-26 0,26-24,0 24,-26 0,26 0,-25-25,0 25,24 0,-24-25,0 25,0 0,0-25,24 25,-24 0,0-25,0 25,-1-25,26 25,-25-24,0 24,-1-25,26 0,-25 0,24 0,-24 1,25-1,-25 0,24 0,-24 0,25 1,-26-1,26 0,-25 0,0 0,-1 1,26 24,-25-25,-25 0,25 0,-1 0,1 1,0 24,0-25,0 0,0 0,-1 0,1 1,0-26,0 25,0 0,-1 1,26-26,-25 25,0 0,-1-24,1 24,0-25,0 25,0 1,-1-26,1 25,-25-24,25 24,-25-25,25 25,-25-24,25-1,-25 25,24-24,-24 24,0-25,0 1,25 24,-25-25,0 26,25-26,-25 0,0 26,0-26,25 0,-25 26,0-26,0 0,25 26,-25-26,0 0,0 1,24-1,-24 0,0 1,0-1,0 1,0-1,0 0,0 1,0-1,0 1,0-1,0 0,0 1,0-1,0 1,0-1,0 0,0 26,0-26,0 25,-24-25,24 26,0-26,-25 25,25-24,-25 24,25-25,-25 25,0 1,25-26,-24 25,-1-24,-25 24,25-25,1 25,-26 1,25-1,-24 0,-1 0,0 0,1 1,-1-1</inkml:trace>
  <inkml:trace contextRef="#ctx0" brushRef="#br0" timeOffset="176038.4269">19745 11435,'0'25,"-25"-25,25 25,0-1,0 1,-25-25,0 0,0 0,25-25,-24 25,-1-24,0 24,25-25,-25 25,0-25,0 0,1 25,24-25,-25 1,25-1,-25 0,0 0,25 0,-25 1,25-1,0 0,-24 0,24-25,0 26,0-26,0 25,0-24,0 24,0-25,0 1,0 24,0 0,0-25,24 26,-24-1,0 0,25-25,-25 26,0-1,25 0,-25 0,25 0,-25 1,0-1,25 0,-25-25,24 26,-24-1,25 0,-25-25,25 26,-25-1,25-25,-25 25,25 1,-25-1,25 0,-25-25,0 25,0 1,0-1,0 0,0 0,0 0,0 1,0-1,0 0,0 0,-25 0,25 1,-25 24,25-25,-25 0,0 0,0 0,1 1,-1-1,0 25,0-25,0 0,1 0,-1 1,0-1,0-25,0 25,25 1,-24-1,-1-25,0 25,25 1,-25-1,25-25,0 25,-25-24,25 24,0-25,0 25,0-24,0-1,0 1,0-1,25-24,-25 24,25 0,-25 1,25-1,0 1,-25-1,24 0,1 26,-25-26,25 25,-25-24,25 24,-25 0,25 0,-25-24,24 24,-24 0,25 0,-25 0,0-24,25 24,-25 0,0 0,0 0,0 1,0-1,0 0,0 0,0 0,-25 25,0-24,1 24,-1-25,0 25,-25 0,26 0,-1 0,-25 0,25 25,1-25,-26 24,25-24,-24 25,24-25,0 25,0-25,0 25,1-25,-1 25,0-25,25 24,25-48,0 24,-1-25,1 25,0-25,0 0,0 25,24-25,-24 1,0-1,0 25,-1-25,1 25,0-25,0 25,0 0,-1 0,1 0,0 25,-25 0,25 0,-25-1,25-24,-25 25,24 0,1 0,-25 0,25-1,-25 1,0 0,25 0,-25 0,0-1</inkml:trace>
  <inkml:trace contextRef="#ctx0" brushRef="#br0" timeOffset="178016.0906">20141 15032,'-24'0,"48"0,-24 24,25-24,-25 25,25 0,-25 0,25-25,0 49,-1-24,-24 0,25 0,0 24,0-24,0 25,-1 0,1-1,-25 1,25-1,0 1,-25 0,0-1,25 26,-25-26,0 1,0-1,0 1,0-25,0 24,0 1,0-25,-25 24,25 1,0-25,0 24,0-24,-25 25,25 0,0-26,0 26,0 0,0-1,0 1,0-25,0 24,0 1,0-1,0-24,25 25,-25-1,0-24,25 0,-25 0,24 24,-24-24,25 0,-25 0,25 0,-25-1,0 1,25 0,-25 0,0 0,0-1,0 1,-25-25,25 25,0 0,-25 0,0-1,1 1,-1-25,0 25,0 0,0-25,-24 0,24 25,0-25,0 25,1-25,-1 0,0 24,0-24,25 25,-25-25,25 25,0 0,0 0,0-1,25 1,-25 0,25 0,-25 0,25-25,-25 24,25 1,-25 0,24 0,1 0,-25-1,0 1,25 0,-25 0,0 0,25-1,-25 1,0 0,0 0,0 0,0-1,-25-24,25 25,0 0,-25-25,0 0,25 25,-24-25,-1-25,0 25,0-25,0 25,1 0,24-25,-25 25,0 0,25-24,25 24,0 0,-25 24,24-24,1 0,0 0,0 25,0-25,-1 0,1 25,0-25,0 0,0 0</inkml:trace>
  <inkml:trace contextRef="#ctx0" brushRef="#br0" timeOffset="178759.1865">19472 15429,'-25'0,"0"0,25-25,-25 25,0 0,1 0,-1 0,0 0,0-25,0 25,1 0,-1 25,0-25,0 0,0 0,1 25,-1-25,0 24,0 1,-24 0,24 0,0 0,0-1,0 26,-24-25,24 24,0 1,0-25,1 24,-1 1,0 0,0-1,0 1,1-1,24 1,-25 0,0-1,0 1,0 24,0-24,1 0,-1 24,-25-24,25 24,1-24,-1 24,-25-24,25-1,1-24,-26 25,25-26,0 26,-24-25,24 0,-25-1,26-24,-26 25,25 0,-24-25,24 25,-25 0,25-25,1 0,-26 24,25-24,0 25,1-25,-1 0,25 25,-25-25,0 0,25 25,-25-25</inkml:trace>
  <inkml:trace contextRef="#ctx0" brushRef="#br0" timeOffset="179035.8161">17611 17041,'0'-25,"0"50,0-75,-24 50,-1 0,25 25,-25-25,0 25,0 0,0-1,1 1,24 0,-25 0,0 0,0-1,0 1,25 25,-24-25,24-1,-25 1,25 0,0 0,0 0,0-1,0 1,25-25,-25 25,24 0,1 0,0 0,0-25,24 24,1-24,0 0,-1 0,1 0,0 0,24 0,-24 0</inkml:trace>
  <inkml:trace contextRef="#ctx0" brushRef="#br0" timeOffset="179896.2174">20861 15875,'0'-25,"-25"25,25-25,0 1,0-1,25 25,0 0,-25-25,24 25,1 0,0 0,0 0,0 25,-1-25,1 25,25-25,-25 24,24 1,-24 0,25 0,-26 0,26 24,-25-24,24 0,-24 24,25-24,-25 25,-1-25,1 24,25-24,-25 25,24-26,-24 26,25-25,-25 0,24 24,1-24,-25 0,24 0,1 0,-25-25,24 24,1-24,-25 0,24 0,-24 0,0 0,24 0,-24 0,0 0,0-24,0 24,-1-25,1 0,0 0,0 0,0 25,-25-24,24-1,1 25,-25-25,25 25,0 0,0 25,-1 0,1-1,-25 1,25 0,-25 25,25-26,-25 1,0 25,25-25,-25-1,0 1,0 0,0 0,-25 0,0-25,0 0,0 0,1 0</inkml:trace>
  <inkml:trace contextRef="#ctx0" brushRef="#br0" timeOffset="181014.23">20439 11336,'0'0,"0"25,-25-25,25-25,0 0,0 0,25 0,-25 1,25-1,-25 0,25 0,-1 0,1-24,-25 24,25-25,0 25,0-24,-1 24,1-25,0 1,0-1,0 1,0-1,24 0,-24 1,0-1,24-24,1 24,0-24,-1 24,1-24,-1-1,26 1,-1-1,1 26,-1-26,0 26,1-26,-26 26,26-26,-1 26,1-1,-26 1,26-1,-26 0,-24 1,25 24,-25-25,-1 26,1-1,-25 0,25-25,-25 26,0-1,0 0,0 0,-25 0,0 0,25 1,-24-1,-1 0,-25 25,25-25,-24 0,24 25,-25 0,26-24,-26 24,25 0,0 0,1 0,-1 0,25 24,-25-24,25 25,25-25,0 25,-1 0,1-25,25 25,-25-1,-1-24,1 25,25 0,-25 0,-1-25,1 25,-25 0,25-1,0 1,-25 0,0 0,0 0,0-1,0 1,0 0,-25 0,25 24</inkml:trace>
  <inkml:trace contextRef="#ctx0" brushRef="#br0" timeOffset="181882.3607">19025 12254,'-25'0,"1"0,-1-25,0 25,0-25,0 25,1-25,-1 25,0 0,0 0,0-25,1 25,-26 0,25 0,-24 0,-1 0,0 0,1 0,-1 0,0 25,1-25,-26 25,26-25,-1 25,1-25,-1 25,0-1,1 1,-1-25,25 25,-24 0,-1 0,25-25,-24 24,-1 1,25 0,-24-25,-1 25,25-25,-24 25,24-25,-25 0,25 0,1-25,-26 25,25-25,0 25,1-25,-1 0,0 1,0-1,0 0,1 0,-1-24,25 24,-25-25,25 25,0-24,0 24,0-25,-25 25,25-24,0 24,0 0,0-24,-25 24,25 0,-24 25,24-25,-25 25,0 0,0 0,0 0,1 0,-1 0,0 25,0-25,0 0,1 25,-1-25,0 0,0 0,25 25,-25-25,25 24,0 1,0 0,25-25,-25 25,25-25,-25 25,25-25</inkml:trace>
  <inkml:trace contextRef="#ctx0" brushRef="#br0" timeOffset="182558.0122">18355 13866,'0'-25,"0"0,-24 25,24-25,-25 25,25-24,-25 24,0-25,0 25,25-25,-24 25,-1 0,0 0,0 0,25 25,-25-25,1 25,-1-25,0 24,-25 1,26 0,-26 0,0 0,26-1,-26 1,0 25,1-25,-1 24,25-24,-24 25,-1-26,25 26,-24-25,24 24,0-24,0 25,0-25,1 24,-26-24,25 0,0 25,1-26,-1 1,-25 0,25 25,-24-26,24 1,-25 0,26 0,-26 0,0-1,1-24,24 25,-25 0,1 0,-1-25,1 0,-1 25,0-25,1 0,-1 0,0 0,26 0,-26 0,25-25,0 25,1 0,-1-25,0 25</inkml:trace>
  <inkml:trace contextRef="#ctx0" brushRef="#br0" timeOffset="182786.3491">16396 14536,'0'0,"0"-25,-25 25,0-25,0 25,1 0,-1 0,0 25,0-25,0 25,1-1,-1 1,0 0,25 0,-25 0,0 24,25-24,0 25,-24-26,24 26,0-25,0 24,24-24,-24 0,25 0,0 0,0-1,24 1,-24-25</inkml:trace>
  <inkml:trace contextRef="#ctx0" brushRef="#br0" timeOffset="183714.3405">22622 14883,'0'0,"49"25,-24-1,0 26,0-25,25 0,-26-1,26 26,0-25,-26 0,26-1,0 1,-1 0,1 0,-1 0,1-25,-25 24,24-24,1 25,-25-25,0 0,24 0,-24 0,0 0,0 0,-1 0,-24-25,0 1,0-1,0 0,0 0,-24 0,24 1,0-1,-25 25,25-25,0 50,0 0,25-25,-1 24,1 1,0 0,0 0,0 0,24-25,-24 24,0 1,0 0,-1-25,-24 25,25 0,-25 0,-25-25,1 0,-1 0,0 0,0 0</inkml:trace>
  <inkml:trace contextRef="#ctx0" brushRef="#br0" timeOffset="191823.0213">7491 17735,'-25'0,"25"-24,0-1,0 0,0 0,-25 25,25-25</inkml:trace>
  <inkml:trace contextRef="#ctx0" brushRef="#br0" timeOffset="193048.2213">7665 17338,'0'25,"0"0,0 0,0 0,0-1,24 26,-24-25,0 25,0-26,25 26,-25 0,0-1,25 1,-25-1,0-24,25 25,-25-1,0-24,0 25,25-25,-25-1,0 1,0 0,24 0,-24 0,0-1,0 1,-24-25,24-25,-25 1,25-1,-25 0,0 0,25-24,-25 24,25-25,-24 1,-1 24,25-25,-25 1,25 24,0-25,-25 25,25-24,0 24,-25 0,25-24,0 24,0 0,0-25,25 25,-25 1,0-1,25-25,-25 25,0 1,25-1,0 0,-25 0,24 25,1-25,0 25,0-24,0 24,-1-25,1 25,0 0,0 0,0 0,-1 25,1-1,-25 1,0 0,0 0,0 0,-25-1,25 26,-24-25,24 24,-25-24,0 25,0-25,25 0,-25 24,1-24,-1 0,25 0,-25-25</inkml:trace>
  <inkml:trace contextRef="#ctx0" brushRef="#br0" timeOffset="193315.0543">7317 17190</inkml:trace>
  <inkml:trace contextRef="#ctx0" brushRef="#br0" timeOffset="193608.2206">7342 17190,'75'0,"-150"0,150-25,-51 25,1-25,0 0,0 25,0-25,-1 1,1-1,0 0,0 0,0 25,-1-25,-24 1,25 24,-25-25,-25 25,1 0,24 25,24-25,1 0,0 0,0 0,0 0,-1-25,1 25,-25 25,0-1,-25 1,25 0,-24 0,-1 0</inkml:trace>
  <inkml:trace contextRef="#ctx0" brushRef="#br0" timeOffset="194348.2143">8334 18058,'0'0,"0"-25,-24 25,24-25,-25 25,0 0,0 25,0-25,1 0,-1 25,0 0,25-1,25-24,-25 25,25-25,-1 25,1-25,0 25,0-25,0 0,-1 25,1-25,-25 24,25-24,-25 25,0 0,-25-25,25 25,0 0,-25-25,25 24,-24 1,-1-25,25 25,-25-25,0 0,25 25</inkml:trace>
  <inkml:trace contextRef="#ctx0" brushRef="#br0" timeOffset="194831.2065">8458 18132,'-24'25,"24"0,0 0,24-25,-24 24,0 1,25 0,-25 0,0 0,25-1,-25 1,0 0,25 0,-25 0,0-1,25-24,-25 25,0 0,24-25,-48 0,24-25,-25 0,0 1,0-1,25 0,-25 0,25 0,-24 25,24-24,0-1,0 0,0 0,0 0,0 1,24-1,1 0,0 25,0 0,0 0,-25 25,0 0,-25-1,25 1,-25 0,0 0,0 0,25-1,-24-24,24 25,-25-25</inkml:trace>
  <inkml:trace contextRef="#ctx0" brushRef="#br0" timeOffset="195435.1999">8657 18231,'0'-24,"-25"24,25-25,0 50,0-1,0 1,0 0,0 0,0 0,0-1,25-24,0 0,-25-24,0-1,24 25,-24-25,0 0,25 25,-25-25,25 25,0 0,0 25,-25 0,24-25,-24 25,25-50,-25 0,0 0,25 1,-25-1,25 0,-25 0,25 25,-25 25,24-25,-24 25,25-25,0 25,0-1</inkml:trace>
  <inkml:trace contextRef="#ctx0" brushRef="#br0" timeOffset="195835.1946">8905 17537,'25'0,"-1"0,1 0,0 0,-25-25,25 25,0 0,0 0,-1 0,1-25,0 25,0-25,0 25,-1 0,1 0</inkml:trace>
  <inkml:trace contextRef="#ctx0" brushRef="#br0" timeOffset="196008.1231">8979 17735,'0'25,"-25"-25,50 0,0 0,-25-25,25 25,0-24,0 24,24-25,-24 0</inkml:trace>
  <inkml:trace contextRef="#ctx0" brushRef="#br0" timeOffset="196960.1799">10344 16917,'0'25,"0"-1,0 1,0 0,0 0,24 0,-24-1,0 1,0 0,25 0,-25 24,0-24,25 0,-25 25,0-26,25 1,-25 25,0-25,25-1,-25 1,0 0,24 0,-24 0,0 0,0-1,25 1,-50-50,25 1,-24-1,24 0,0 0,0 0,0 0,0 1,0-1,0 0,24 0,-24 0,25 25,0 0,-25-24,25 24,0 0,-1 24,1-24,-25 25,25-25,0 25,0 0,-1-25,-24 25,25-1,0-24,-25 25,25-25,-25 25,25-25,-1 0,-24-25,25 25,-25-25</inkml:trace>
  <inkml:trace contextRef="#ctx0" brushRef="#br0" timeOffset="197292.1761">10071 17289,'-25'0,"25"-25,0 0,25 25,0 0,-1 0,-24-25,25 25,0 0,25 0,-26-24,1 24,0 0,25-25,-26 25,1 0,0-25,25 25,-26-25,1 25,0-25,25 25</inkml:trace>
  <inkml:trace contextRef="#ctx0" brushRef="#br0" timeOffset="198028.1694">10765 16942,'0'-25,"0"0,0 50,25-25,-25 25,25-25,0 24,-25 1,24-25,-24 25,25 0,0 0,0-1,-25 26,25-25,-1 24,-24-24,25 0,0 25,-25-26,25 1,-25 25,25-25,-1-1,-24 1,0 0,25-25,-25 25,0-50,-25 25,25-25,-24 25,24-25,-25 1,25-1,-25 0,25 0,-25 0,25-24,-25 24,25 0,0-24,0 24,0 0,0 0,0-24,0 24,0 0,0 0,25 0,-25 1,0-1,25 25,-25-25,25 25,-25-25,25 25,-25-25,24 25,1 0,0 0,0 0,-25 25,0 0,0 0,-25-25,25 25,-25-25,25 24,-25 1,1 0,-1-25,0 25,0-25,25 25,0-1,25 1,0-25,0 25,-1-25,1 25,0-25,0 25,0-25,0 24,-1 1,1-25,0 25,25 0,-26 0,1-1,0-24,0 25,0-25,-1 25,1 0,0-25,0 0,0 25,-1-25</inkml:trace>
  <inkml:trace contextRef="#ctx0" brushRef="#br0" timeOffset="198831.0599">11708 16867,'0'-25,"25"1,-1 24,-24-25,25 25,0 0,0 0,0 25,-25-1,24 1,-24 0,0 0,25 0,-25-1,0 1,0 0,25 0,-25 0,0-1,25 1,-25 0,0 0,0 0,0-1,25 1,-50-50,25 1,0-1,-25 0,25 0,0-24,0 24,0 0,0 0,0 0,0 1,0-1,0 0,25 0,-25 0,0 1,25 24,-25-25,24 25,1 0,0 25,0-25,0 24,-1-24,-24 25,25-25,0 25,0 0,-25 0,25-1,-25 1,25-25,-25 25,0 0,24 0,-24-1,0 1,0 0,0 0,0 0,25-25,-25 24,0 1</inkml:trace>
  <inkml:trace contextRef="#ctx0" brushRef="#br0" timeOffset="199228.0511">11708 16545,'0'-25,"0"0,0 0,25 1,-1-1,-24 0,25 0,-25 0,25 25,0 25,0 0,-1 0,1 0,0-1,0 1,0 0,-1-25</inkml:trace>
  <inkml:trace contextRef="#ctx0" brushRef="#br0" timeOffset="199927.9351">12650 17239,'0'-25,"-24"25,24 25,-25-25,25 25,0 0,0 0,0-1,25 1,-1 0,-24 0,25-25,-25 25,25-1,0 1,-25 0,25 0,-25 0,0 0,0-1,-25-24,0 25,0-25,0 0,1 0,-26 0,25 0,0 0,1 0,-1 0,0 0,0-25</inkml:trace>
  <inkml:trace contextRef="#ctx0" brushRef="#br0" timeOffset="200763.137">12973 17388,'-25'0,"25"25,25-25,-25 25,0-1,0 1,25 0,-25 0,0 0,24 0,-24-1,0 1,0 0,25 0,-25 0,0-1,25-24,-25 25,0 0,0-50,0 0,0 1,-25 24,25-25,0 0,0 0,-25 0,25 1,0-26,0 25,-24 0,24 0,0 1,0-1,0 0,0 0,0 0,24 25,-24-24,25 24,0 0,0 0,0 0,-1 24,-24 1,0 0,0 0,-24-25,-1 25,0-25,0 24,0-24,1 0,-1 25</inkml:trace>
  <inkml:trace contextRef="#ctx0" brushRef="#br0" timeOffset="201419.67">13320 17338,'0'-24,"-25"24,1 0,24 24,0 1,0 0,0 0,0 0,24-1,-24 1,0 0,25-25,-25 25,25-25,-50-25,25 0,-25 25,25-25,0 1,-24 24,24-25,0 0,0 0,0 0,0 1,24 24,-24-25,25 25,0 0,-25-25,25 25,0 25,-1 0,1-1,-25 1,0 0,25-25,-25-25,25 25,-25-25,0 1,0-1,25 0,-25 0,24 0,-24 1,25 24,-25-25,25 25,-25-25,25 25,-25-25,25 25,-1 0,-24 25,0 0,0 0,25-25,-25 24,0 1,0 0,0 0,0 0,25-1,-25 1,25 0</inkml:trace>
  <inkml:trace contextRef="#ctx0" brushRef="#br0" timeOffset="209199.5974">11137 3969,'-25'0,"1"0,-1 0,25 25,25-25,-25-25,24 25,1 0,0 0,0-25,0 25,24-25,-24 25,0 0,25-25,-26 25,26-24,-25 24,24-25,-24 25,25-25,-25 25,-1-25,1 25,0 0,0 0,0 0,-25-25</inkml:trace>
  <inkml:trace contextRef="#ctx0" brushRef="#br0" timeOffset="209524.0317">11212 4167,'25'0,"-1"0,1 0,0 0,25 0,-26-25,1 25,0 0,25-24,-26 24,26-25,0 25,-26-25,26 0,0 25,-26-25,26 25,-25-24,0 24,-1 0,1 0,0 0,-50 0</inkml:trace>
  <inkml:trace contextRef="#ctx0" brushRef="#br0" timeOffset="211627.0068">13519 2902,'0'0,"0"-25,0 1,0 48,24-24,-24 25,25-25,-25 25,25-25,-25 25,25 0,-25-1,0 1,25 0,-25 0,0 0,24-1,-24 1,0 0,25 25,-25-26,0 26,25-25,-25 0,25 24,-25-24,0 25,25-26,-25 1,0 25,0-25,0-1,0 26,0-25,0 0,0 0,0-1,0 1,0 0,0 0,0 0,0-1,0-48,0-1,-25 0,25 0,0 0,0 1,0-1,0-25,0 25,0 0,0 1,0-1,0 0,25 0,-25 0,24 1,1-1,0 25,0-25,0 25,-1 0,1 0,0 0,0 0,0 25,-1 0,1-25,-25 24,25-24,-25 25,25 0,0 0,-25 0,24-1,-24 1,25-25,-25 25,25-25,0 0,0 0,-25-25,24 25</inkml:trace>
  <inkml:trace contextRef="#ctx0" brushRef="#br0" timeOffset="212007.9961">13370 3299,'25'0,"-1"0,1 0,0-25,0 25,0 0,-1 0,1 0,25-25,-25 25,-1-24,26 24,-25 0,0-25,24 25,-24 0,0-25,24 25,-24-25,0 25</inkml:trace>
  <inkml:trace contextRef="#ctx0" brushRef="#br0" timeOffset="213278.7846">14412 2753,'0'25,"0"0,24-25,-24 25,25-25,-25 25,25-25,-25 24,0 1,25 0,-25 0,0 0,25-1,-25 1,0 0,24 0,-24 0,25 24,-25-24,0 0,25 24,-25-24,0 25,25-25,-25 24,0-24,25 0,-25 0,0 24,24-24,-24 0,0 0,0-1,25 1,-25 0,0 0,0 0,0 0,0-1,0 1,0-50,0 1,-25 24,25-25,0 0,-24 25,24-25,0 0,-25 0,25 1,0-26,-25 25,25 0,0 1,-25-26,25 25,0 0,0-24,0 24,0 0,0-24,0 24,0 0,0 0,0 0,0 1,25-1,0 0,0 25,-1-25,1 25,0-25,0 25,0 0,-1 25,1-25,0 25,-25 0,0 0,0-1,-25 1,0 0,1 0,-1-25,0 25,0-25,25 24,0 1,25 0,0 0,0 0,-1-25,1 24,0 1,0-25,0 25,-1 0,26-25,-25 25,0-1,24-24,-24 25,0-25,0 25,-1-25,1 25,0-25,0 25,0-25,-1 0,-24 24,25-24</inkml:trace>
  <inkml:trace contextRef="#ctx0" brushRef="#br0" timeOffset="214094.9453">15528 2927,'0'-25,"25"25,-1-25,1 25,0-24,0 24,0 24,-1-24,-24 25,25-25,0 25,-25 0,25 0,-25-1,25 1,-25 25,0-25,24-1,-24 26,25-25,-25 0,0 24,25-24,-25 0,0 0,25-1,-25 1,0 0,0 0,25 0,-25-50,0 0,0 0,0 0,0 1,-25-1,25-25,0 25,0 1,0-1,0-25,0 25,0 1,0-1,25 0,-25 0,0 0,24 1,-24-1,25 0,0 25,0 0,0 0,-1 25,1-25,-25 25,25-25,0 24,-25 1,25 0,-1 0,-24 0,25 24,-25-24,25 0,-25 0,0-1,25 26,-25-25,0 0,0-1,25-24,-25 25,0 0,0 0</inkml:trace>
  <inkml:trace contextRef="#ctx0" brushRef="#br0" timeOffset="214535.9747">15677 2431,'0'-25,"24"25,-24-25,25 0,0 1,0-1,-25 0,25 25,-25-25,0 0,24 25,-24-24,0-1,25 0,-25 0,25 25,-25 25,25-25,0 25,-1 0,1-1,0 1,0 0,-25 0,25-25,-1 25,-24-1,25 26,0-25,-25 0,25-1,0 1,-25 0,24 0,-24 0,25-1</inkml:trace>
  <inkml:trace contextRef="#ctx0" brushRef="#br0" timeOffset="215414.9619">16718 3299,'0'-25,"-24"25,24 25,0 0,0 0,0-1,0 1,0 0,24 0,-24 0,0-1,0 1,25 0,-25 0,0 0,0-1,25 1,-25 25,0-25,0 0,0-1,0 1,25 0,-25 0,0 0,0-1,0-48</inkml:trace>
  <inkml:trace contextRef="#ctx0" brushRef="#br0" timeOffset="262364.4038">17239 2877,'-25'0,"25"25,-24-25,24 25,24-25,1 0,0 0,0 0,0 0,-1-25,1 25,25 0,-25 0,-1 0,26 0,-25 0,25-25,-26 25,26 0,-25 0,0 0,24-24,-24 24,0 0,0 0,-1 0,1 0</inkml:trace>
  <inkml:trace contextRef="#ctx0" brushRef="#br0" timeOffset="263480.2699">18628 2332,'0'0,"0"24,0 1,0 0,0 0,0 0,0-1,25-24,-25 25,0 0,0 0,25 0,-25-1,0 1,0 0,0 0,25 0,-25 0,0-1,0 1,0 0,25 0,-25 0,0-1,0 1,0 0,0 0,0 0,0-1,0 1,0 0,0 0,0 0,0-1,0 1,0 0,0-50,-25 0,25 1,0-1,0 0,0 0,0 0,0 1,0-1,0 0,0 0,25 25,-25-25,0 1,24 24,-24-25,25 0,0 25,0 0,0 0,-1 25,1 0,0-1,-25 1,25-25,-25 25,0 0,25-25,-25 25,24-1,-24 1,25-25,-25 25,25 0,0 0,0-25,-1 0,1 0</inkml:trace>
  <inkml:trace contextRef="#ctx0" brushRef="#br0" timeOffset="263805.3873">18405 2654,'25'0,"-25"25,25-25,-1 0,1 0,25 0,-25 0,0 0,24 0,-24 0,25 0,-26 0,26-25,-25 25,0 0,24 0,-24 0,0 0,0 0,-1 0,-24-25</inkml:trace>
  <inkml:trace contextRef="#ctx0" brushRef="#br0" timeOffset="264732.3779">19372 2431,'0'-25,"-24"25,24 25,0 0,24-1,-24 1,0 0,0 0,0 0,0-1,0 1,0 0,0 0,0 0,0 0,0-1,0 1,0 0,0 0,0 0,0 24,0-24,0 0,0 0,0-1,0 1,0 0,0 0,0 0,0-1,0 1,0 0,0 0,0 0,25-25,-25-25,-25 0,1 0,24 0,0 1,-25-1,25 0,-25 0,25 0,0 1,0-1,0 0,0 0,0 0,0 1,0-1,0 0,0 0,0 0,25 25,-25-24,0-1,25 25,-25-25,24 0,-24 0,25 25,-25-25,25 25,-25-24,25 24,0-25,-1 25,1 0,0 25,-25-1,0 1,0 0,0 0,-25-25,25 25,-25 0,1-1,-1-24,0 25,25 0,-25-25,25 25,25 0,0-25,-25 24,25-24,-1 0,1 25,0-25,0 25,0-25,0 25,-1-25,1 25,0-25,25 24,-26-24,1 25,0-25,25 25,-26-25,1 25,0-25,0 25,0-25,-1 24</inkml:trace>
  <inkml:trace contextRef="#ctx0" brushRef="#br0" timeOffset="265468.1944">20216 2431,'0'0,"0"-25,25 0,-1 25,1 0,0 0,0 0,-25 25,25-25,-25 25,24-25,-24 25,25-1,-25 1,25 0,-25 0,0 0,0-1,0 26,0-25,0 0,0 0,-25-1,25 26,0-25,-25 0,25-1,0 1,0 0,-24-25,24 25,0-50,0 0,0 0,0 1,0-1,0 0,0 0,24 0,-24 1,0-1,25 0,-25 0,25-25,-25 26,25-1,-25 0,25 0,-25 0,24 1,-24-1,25 0,0 0,0 25,0 0,-1 0,-24 25,25-25,0 25,-25 0,25-1,0 1,-25 0,25 0,-25 0,24 24,-24-24,0 0,0 25,0-26,0 26,0-25,0 0,0-1,0 26,0-25,0 0,0-1,0 1,0 0,0 0</inkml:trace>
  <inkml:trace contextRef="#ctx0" brushRef="#br0" timeOffset="265865.3645">20365 1885,'0'0,"0"-25,0 1,0-1,0 0,0 0,24 0,-24-24,0 24,25-25,-25 1,25-1,0 25,-25-24,25 24,-25 0,24 0,-24 0,25 1,-25-1,0 50,25-25,-25 24,25 1,-25 0,0 0,25 24,-25-24,24 0,1 0,-25 24,25-24,0 25,-25-25,25 0,0 24,-25-24,24 0,1 0</inkml:trace>
  <inkml:trace contextRef="#ctx0" brushRef="#br0" timeOffset="266368.6798">21208 2828,'25'-25,"-25"0,-25 25,0 0,0 0,1 25,-1-25,25 25,0 0,0-1,0 1,0 0,25 0,-25 0,0-1,24 1,-24 0,25 0,-25 0,0-1,0 1,0 0,-25 0,1-25,-1 0,0-25,0 25,0 0,1 0,-1-25</inkml:trace>
  <inkml:trace contextRef="#ctx0" brushRef="#br0" timeOffset="266876.3509">21456 2853,'0'24,"0"1,0 0,0 0,0 0,0-1,0 26,0-25,0 0,0 24,0-24,0 0,0 24,25-24,-25 0,0 25,0-26,0 1,25-25,-25 25,0 0,24 0,-24-50,0 0,0 0,0 0,0-24,0 24,0 0,0-24,0 24,0-25,-24 25,24-24,0 24,0-25,0 26,0-1,0 0,0 0,0 0,24 25,-24-24,25 24,-25-25,25 25,0 0,0 0,-1 25,1-25,0 24,-25 1,0 0,0 0,-25-25,25 25,-25-25,1 24,-1-24,0 25,0-25,0 25,1-25</inkml:trace>
  <inkml:trace contextRef="#ctx0" brushRef="#br0" timeOffset="267649.3426">21952 2877,'0'0,"-25"0,1 0,-1 0,0 0,25 25,-25-25,25 25,-25-25,25 25,0 0,0-1,0 1,0 0,0 0,0 0,0-50,25 0,-25 0,0 0,25 1,-25-1,25 25,-25-25,25 0,-1 0,1 25,0 0,0 0,0 0,-25 25,24-25,-24 25,25-25,-25 25,25-25,-25 25,0-1,0 1,0-50,-25 25,25-24,0-1,0 0,0 0,25 25,-25-25,25 25,-25-24,25 24,-1-25,1 25,0 0,0 0,0 0,-25 25,0-1,0 1,0 0,0 0,0 0,0-1,0 1,24-25,-24 25,0 0,25-25,-25 25,25-25</inkml:trace>
  <inkml:trace contextRef="#ctx0" brushRef="#br0" timeOffset="269700.1389">13841 4192,'25'0,"0"0,-1 0,1 0,0 0,0-25,0 25,-1 0,26 0,-25 0,24-25,1 25,0 0,-1-24,1 24,0-25,24 25,-24 0,24-25,-24 25,24 0,0-25,-24 25,24 0,1-25,-1 25,1-24,-1 24,0 0,26-25,-26 25,25-25,-24 25,24-25,0 25,-24-25,24 25,0-24,0-1,0 0,26 25,-26-25,0 0,0 1,25 24,-25-25,1 0,-1 25,0-25,0 25,0-25,1 25,-1-25,0 25,0-24,1 24,-1-25,0 25,0-25,25 25,-25 0,26-25,-26 25,0-25,25 25,-25-24,0-1,-24 25,-1-25,1 25,-1-25,0 25,-24-25,-25 25,25-24,-26 24,26 0,-25 0,-25-25,25 25,-1 0,1 0,-25-25,25 25,0 0,0 0</inkml:trace>
  <inkml:trace contextRef="#ctx0" brushRef="#br0" timeOffset="279051.2068">16123 4341,'0'-25,"0"0,0 0,25 25,-25-24,0 48,0 1,-25 0,25 0,0 0,0-1,0 1,0 0,-25 0,25 0,0-1,0 1,0 0,0 0,0 0,0 24,0-24,0 0,0 0,0-1,0 1,0 25,0-25,0 0,0-1,0 26,0-25,0 0,0-1,0 1,25 0,-25 0,25 0,0-1,-1-24,1 25,0-25,0 25,0-25,-1 0,1 0,-25-25,25 25,0 0</inkml:trace>
  <inkml:trace contextRef="#ctx0" brushRef="#br0" timeOffset="279802.992">15429 4539,'0'0,"24"0,1 0,0 0,0 0,0 0,-1 0,1 0,0 0,25-25,-26 25,26 0,0 0,-1-24,1 24,-1-25,1 25,0 0,-1-25,1 25,-25-25,24 25,1 0,-1-25,-24 25,25 0,-25-24,0 24,-1 0,1-25,0 25,0 0,0 0,-25-25,24 25,1-25</inkml:trace>
  <inkml:trace contextRef="#ctx0" brushRef="#br0" timeOffset="280494.1919">16917 5308,'0'-25,"-25"25,25-24,-25 24,0 0,1 0,-1 0,0 0,25 24,-25-24,25 25,0 0,0 0,0 0,25-25,-25 24,25-24,0 25,-1 0,1 0,0-25,0 25,0-25,-25 24,24-24,1 0,-25 25,0 0,-25 0,1-25,-1 0,0 0,0 0,0 0,1 0,-1 0,0 0</inkml:trace>
  <inkml:trace contextRef="#ctx0" brushRef="#br0" timeOffset="280803.3168">17264 5308,'0'-25,"0"50,0 0,0 0,0 0,0-1,25 1,-25 0,0 0,0 0,0-1,0 1,25 25,-25-25,0-1,0 1,24-25,-24 25,0 0,0 0,25-1,-25 1</inkml:trace>
  <inkml:trace contextRef="#ctx0" brushRef="#br0" timeOffset="281070.1701">17289 5358,'0'0,"0"-25,25 0,-1 0,1 25,0 0,0 0,0 0,-1 0,1 0,-25 25,25-25,-25 25,0 0,-25-25,25 25,-25-25,1 24,-1-24,0 25,0-25,0 25,1-25,24 25,-25-25,0 0</inkml:trace>
  <inkml:trace contextRef="#ctx0" brushRef="#br0" timeOffset="281763.0474">17611 5259,'0'-25,"0"50,-24-1,24 1,0 0,0 0,0 0,0-1,0 1,0 0,0 0,0 0,24-25,-24-25,0 0,0 0,25 25,-25-25,0 1,0-1,25 25,-25-25,25 0,0 0,-1 25,-24 25,25-25,0 25,-25 0,25-25,-25 25,25-25,-25 24,0 1,0 0,0-50,0 0,0 1,0-1,0 0,0 0,24 0,-24 1,25 24,0-25,0 0,0 25,-1 0,1 0,0 0,0 0,0 0,-25 25,24-25,-24 25,0-1,0 1,0 0,25-25,-25 25,0 0,25-1,0 1,0-25,-1 25</inkml:trace>
  <inkml:trace contextRef="#ctx0" brushRef="#br0" timeOffset="281907.229">18579 5283,'0'0,"0"-24,0-1,0 0,25 25,-25-25,24 25</inkml:trace>
  <inkml:trace contextRef="#ctx0" brushRef="#br0" timeOffset="283704.1512">10988 9327,'-24'0,"24"24,-25-24,25 25,0 0,0 0,0 0,25-1,-1 1,-24 0,25-25,-25 25,25 0,0-1,-25 1,25 0,-25 0,24 0,-24-1,0 1,0 0,0 0,0 0,0-1,0 1,0 0,0 0,25-25,0 25,0-25,0 24,0-24,-25 25,0 0,24-25,-24 25,25 0,-25 0,0-1,0 1,0 0,0 0,0 0,0-1,25 1,-25 0,0 0,0 0,25-1,-25 1,0 0,25 0,-25 0,0-1,24 1,-24 0,25 0,-25 0,25-1,-25 1,25 0,-25 0,25 0,-25-1,0 1,0 0,0 0,0 0,0-1,0 1,24-25,-24 25,0 0,0 0,-24-25,24 24,-25-24,0-24,0-1,0 25,25-25,25 25,-25 25,25-25,0 0,0 0,-1 0,1 0,0 0,0 0,0 0,-1-25,1 0</inkml:trace>
  <inkml:trace contextRef="#ctx0" brushRef="#br0" timeOffset="284452.223">11261 8905,'25'0,"0"-25,0 25,0 0,-1 0,1 0,0 0,0-25,0 25,-1 0,26 0,-25-25,0 25,-1 0,1 0,0 0,0-24,0 24</inkml:trace>
  <inkml:trace contextRef="#ctx0" brushRef="#br0" timeOffset="284765.312">11534 8855,'0'25,"-25"-25,1 25,-1-25,25 25,0-1,-25-24,25 25,0 0,0 0,0 0,0 0,0-1,0 1,0 0,0 0,25-25,-25 25,25-25,-25 24,24-24,1 25,0-25,0 0,0 0,-1 0</inkml:trace>
  <inkml:trace contextRef="#ctx0" brushRef="#br0" timeOffset="285673.1617">12080 9079,'-25'0,"0"0,0 0,1 24,-1-24,25 25,-25-25,25 25,0 0,25-25,-25 25,25-25,-25 24,24-24,1 0,-25 25,25-25,0 25,0 0,-1-25,1 25,0-1,-25 1,-25-25,25 25,-25-25,1 0,-1 0,0 0,0 0,0 0,1 0,24-25,-25 25</inkml:trace>
  <inkml:trace contextRef="#ctx0" brushRef="#br0" timeOffset="286244.1237">12278 9103,'0'-24,"0"48,0 1,0 0,0 0,0 0,0-1,25 1,-25 0,0 0,25 0,-25-1,0 1,25 0,-25 0,0 0,0-1,25-24,-25 25,0-50,-25 25,25-24,0-1,-25 0,25 0,0 0,-25 1,25-1,-25 0,25 0,0 0,0 1,0-1,0 0,0 0,0 0,25 25,0 0,0-24,0 24,-1 0,1 0,0 0,-25 24,25-24,0 0,-25 25,-25 0,0-25,0 25,0 0,1-25,-1 0,0 0,0 24,0-24</inkml:trace>
  <inkml:trace contextRef="#ctx0" brushRef="#br0" timeOffset="286885.115">12601 9054,'0'0,"0"25,-25-25,25 24,0 1,0 0,0 0,0 0,25-25,0-25,-25 0,0 0,0 0,24 25,-24-24,25 48,0 1,-25 0,0 0,25-25,-25 25,0-50,0 0,0 0,0 0,0 1,25-1,-25 0,24 25,1 0,0 0,0 25,-25 0,25-1,-25 1,24-25,-24 25,25-25</inkml:trace>
  <inkml:trace contextRef="#ctx0" brushRef="#br0" timeOffset="287035.9259">13072 9079,'0'-25</inkml:trace>
  <inkml:trace contextRef="#ctx0" brushRef="#br0" timeOffset="289274.9238">620 6970,'0'-25,"0"50,25 0,-25 0,25-25,-25 25,0-1,25 1,-25 0,24 0,-24 0,25-1,-25 1,25 0,-25 0,0 24,25-24,-25 0,0 0,0 0,25-1,-25 1,0 0,0 0,0 0,24-25,-24 24,0-48,-24-1,24 0,-25 0,25 0,0 1,-25-1,25 0,-25-25,25 26,-25-1,25-25,-24 25,24 1,-25-26,25 25,-25 0,25 1,0-1,-25 0,25 0,0 0,0 1,0-1,0 0,0 0,25 25,-25-25,25 25,0-25,-1 25,-24-24,25 24,0 0,-25-25,25 25,0-25,-1 25,-24-25,25 25,0 0,-25 25,25-25,-25 25,25 0,-1-1,-24 1,25 0,-25 0,0 0,25 0,-25-1,25 1,-25 0,0 0,25 0,-25-1,0 1,0 0,0 0</inkml:trace>
  <inkml:trace contextRef="#ctx0" brushRef="#br0" timeOffset="289918.7231">1687 7020,'-25'0,"0"0,25 25,-25-25,50 0,0 0,0 0,-25-25,25 25,-1 0,1 0,0-25,0 25,24 0,-24-25,0 25,0 0,0-25,-1 25,26 0,-25-24,0 24,-1 0,1 0,0-25,0 25</inkml:trace>
  <inkml:trace contextRef="#ctx0" brushRef="#br0" timeOffset="290234.0732">1736 7218,'25'0,"0"0,0 0,0 0,-1 0,1-25,0 25,0 0,0 0,-1-24,1 24,0 0,0-25,0 25,-1 0,1 0,0-25,0 25,0 0,-1-25</inkml:trace>
  <inkml:trace contextRef="#ctx0" brushRef="#br0" timeOffset="291634.0501">2927 6276,'0'-25,"0"50,0-1,0 1,25 0,-25 0,0 0,25-1,-25 1,24 0,-24 0,25 0,-25-1,25 1,-25 0,25 0,-25 0,25-1,-1 1,-24 0,25 0,-25 0,25-25,-25 24</inkml:trace>
  <inkml:trace contextRef="#ctx0" brushRef="#br0" timeOffset="292146.5312">2803 7193,'25'0,"0"0,-1 0,1-24,0 24,25-25,-26 25,26-25,0 0,-1 0,1 25,24-24,-24-1,24 0,1 0,-26 0,26 1,-1-1,-24 0,24 0,-24 25,-1-25,1 25,0-25,-1 25,-24 0,0-24,0 24,-1 0</inkml:trace>
  <inkml:trace contextRef="#ctx0" brushRef="#br0" timeOffset="293071.0219">3175 7565,'0'0,"25"0,0 0,-25-24,24 24,1 0,0-25,0 25,0 0,-1-25,1 25,0 0,0-25,0 25,-1 0,1-25,25 25,-25-24,-1 24,1-25,25 25,-25 0,0-25,-1 25,1 0,0 0,-25-25,25 25,0 0</inkml:trace>
  <inkml:trace contextRef="#ctx0" brushRef="#br0" timeOffset="293843.0292">3671 7441,'-25'25,"0"-25,25 25,-24 0,-1 0,25-1,-25-24,25 25,0 0,0 0,0 0,0-1,0 1,0 0,0 0,0 0,0-1,0 1,0 0,0 0,25 0,-25-1,0 1,25 0,-25 0,24-25,-24 25,25-25,0 25,0-25,0 0,0 0,-1 0,1 0,0 0,0 0,0-25,-1 25,1 0,0-25,0 25,0-25,-1 25</inkml:trace>
  <inkml:trace contextRef="#ctx0" brushRef="#br0" timeOffset="294463.0249">4142 7789,'-24'0,"-1"0,0 0,25 24,0 1,0 0,0 0,25-25,-25 25,25-25,-25 24,24-24,1 0,-25 25,25-25,0 25,0-25,-1 25,1-25,-25 25,0 0,0-1,0 1,-25-25,25 25,-24-25,-1 0,0 25,0-25,0 0,1 0,-1 25,0-25,0 0,0 0,1 0</inkml:trace>
  <inkml:trace contextRef="#ctx0" brushRef="#br0" timeOffset="295462.0128">4490 7838,'0'25,"0"0,24-25,-24 25,0-1,0 1,25 0,-25 0,0 0,0 0,25-25,-25 24,0 1,25-25,-25 25,0 0,25-25,-25 25,0-1,24 1,-24 0,0 0,25 0,-25-50,-25 0,25 0,0 0,-24 25,24-24,0-1,-25 0,25 0,0 0,-25 1,25-1,0 0,0 0,0 0,0 0,0 1,0-1,0 0,0 0,0 0,0 1,25 24,-25-25,25 25,-1 0,1 0,0 0,-25 25,0-1,0 1,-25 0,25 0,-25-25,25 25,-24-25,-1 24,0-24,25 25,-25-25,0 25</inkml:trace>
  <inkml:trace contextRef="#ctx0" brushRef="#br0" timeOffset="296215.0051">4812 7789,'0'-25,"0"50,0-1,0 1,0 0,0 0,0 0,25-1,-25 1,25-25,-25-25,0 1,0-1,0 0,0 0,0 0,0 1,25 24,-25-25,24 25,1 0,0 0,0 0,-25 25,25-25,-1 24,1 1,-25 0,0 0,0-50,0 0,-25 25,25-25,0 1,-24 24,24-25,0 0,24 0,1 0,0 25,0 0,0 0,-1 0,-24 25,25-25,0 0,-25 25,25-25,0 25,-25 0,24-25,1 24,0-24,-25 25,25-25,0 0,-1 25,1-25,0 0,0 0,0 0,-1 0</inkml:trace>
  <inkml:trace contextRef="#ctx0" brushRef="#br0" timeOffset="359249.2551">11857 6375,'-25'0,"0"0,25 25,25-1,0-24,-1 0,1 0,0-24,0 24,24 0,-24-25,0 25,0 0,0-25,-1 25,1 0,0 0,0 0,0 0,0 0</inkml:trace>
  <inkml:trace contextRef="#ctx0" brushRef="#br0" timeOffset="359437.9572">11981 6548,'0'0,"-25"50,50-50,-1 0,1 0,0 0,0-25,0 25,-1 0,1-25,0 25,0 0,0-24,0 24,-1 0</inkml:trace>
  <inkml:trace contextRef="#ctx0" brushRef="#br0" timeOffset="360418.2455">13097 6003,'0'25,"25"-1,-25 1,0 0,0 0,0 0,0-1,0 26,24-25,-24 0,0 24,0-24,0 25,0-26,0 26,25-25,-25 0,0 24,0-24,0 0,0 0,0-1,25 1,-25 0,0-50,0 0,0 1,-25-1,25 0,-25-25,1 26,24-1,-25-25,0 1,25 24,-25-25,0 25,1-24,24-1,-25 25,25 1,-25-26,25 25,-25 25,25-25,0 1,0-1,0 0,0 0,25 0,0 25,-25-24,25 24,-1 0,-24-25,25 25,0-25,0 0,0 25,-25-25,24 0,-24 1,25 24,-25-25,0 0,25 50,0 0,0-25,-25 24,0 1,25-25,-25 25,24 0,-24 0,25 0,-25-1,0 1,25 0,-25 0,0 0,25 24,-25-24,0 0,0 0,25-1</inkml:trace>
  <inkml:trace contextRef="#ctx0" brushRef="#br0" timeOffset="361065.2224">13717 6772,'0'-25,"0"0,-25 25,25-25,-25 25,1 0,-1 25,0-25,25 25,-25-25,0 25,1-1,24 1,-25-25,25 25,0 0,25 0,-1 0,1-1,0-24,0 25,0-25,-1 0,-24 25,25-25,0 0,-25 25,25 0,-25-1,-25-24,0 0,0 25,1-25,-1 0,0 0,0 25,0-25,1 0,-1 0,0 0,0 0</inkml:trace>
  <inkml:trace contextRef="#ctx0" brushRef="#br0" timeOffset="361358.4067">13940 6821,'0'25,"25"-25,-25 25,0 0,0 0,25-25,-25 24,0 1,0 0,25 25,-25-26,0 1,0 0,0 0,0 0,0-1,24 1,-24 0,0 0,25 0</inkml:trace>
  <inkml:trace contextRef="#ctx0" brushRef="#br0" timeOffset="361646.2291">13965 6945,'0'0,"0"-24,0-1,0 0,0 0,0 0,25 25,0-25,-1 25,1 0,-25-24,25 24,0 0,-25 24,25-24,-25 25,0 0,-25 0,0 0,0 0,25-1,-25-24,1 25,24 0,-25-25</inkml:trace>
  <inkml:trace contextRef="#ctx0" brushRef="#br0" timeOffset="362362.2186">14287 6821,'0'-25,"0"50,0 0,0 0,0 0,-24-25,24 25,0-1,0 1,0 0,0 0,0 0,0-1,0 1,24-25,-24-25,0 1,0-1,0 0,0 0,0 0,0 1,25-1,0 25,0 25,0-25,-25 24,25-24,-25 25,0 0,24-25,-24 25,-24-50,24 0,0 0,0 1,0-1,0 0,24 0,1 0,0 0,0 1,0 24,-1 0,1 0,0 24,-25 1,25-25,-25 25,0 0,25-25,-25 25,0 0,0-1,24 1,-24 0,0 0,0 0,25-25,-25 24,25-24</inkml:trace>
  <inkml:trace contextRef="#ctx0" brushRef="#br0" timeOffset="363633.2066">15205 5953,'0'-25,"0"50,-25-25,1 0,-1 0,0 0,0 25,0-25,1 0,-1 0,0 0,0 0,0 25,1-25,24 25,24-25,-24 24,25 1,-25 0,0 0,0 0,0-1,25 1,-25 0,0 25,0-26,0 1,0 25,0-1,0-24,25 25,-25-25,0 24,0 1,25-25,-25-1,0 26,0-25,0 0,24 24,-24-24,0 0,0 0,0 0,0-1,0 1,25 0,-25 0,0 0,0-1,0 1,25-25,-25-25,25 25,0 0,-1 0,1 0,0 0,0-24,0 24,-1 0,1-25,25 25,-25 0,24 0,-24-25,0 25,25 0,-26-25,1 25,25 0,-25-25,-1 25,1 0,0 0,-25-24,25 24,0 0</inkml:trace>
  <inkml:trace contextRef="#ctx0" brushRef="#br0" timeOffset="364894.682">15478 6028,'0'-25,"0"50,25-25,-25 24,25 1,-25 0,0 0,0 0,25-1,-25 1,0 0,0 0,0 24,0-24,24 0,-24 25,0-26,0 26,0-25,0 0,0-1,0 1,0 0,0 0,0 0,0-1,0-48,0-1,0 0,0 0,0 0,0 1,0-1,0 0,0 0,0 0,25 25,-25-24,25 24,0 0,0 0,-25 24,24-24,-24 25,25 0,-25 0,25 0,0-1,0 1,-1 0,1-25,-25 25,25-25,0-25</inkml:trace>
  <inkml:trace contextRef="#ctx0" brushRef="#br0" timeOffset="365366.1862">15329 6325,'25'0,"0"-25,0 25,0 0,-25-24,24 24,1-25,0 25,0 0,0-25,-1 25,1-25,0 25,0-25,0 25,-1-24,1 24,0 0</inkml:trace>
  <inkml:trace contextRef="#ctx0" brushRef="#br0" timeOffset="366158.1761">16098 6077,'0'25,"25"-25,-25 25,25 0,-25-1,0 1,25 0,-25 0,0 0,0-1,24 1,-24 25,0-25,0-1,25 26,-25-25,0 0,0 24,25-24,-25 0,0 0,25-25,-25 24,0 1,25-25,-25 25,0-50,0 0,-25 1,25-1,-25 0,25 0,0 0,0 1,0-1,0 0,0 0,-25 0,25 1,0-1,0 0,0 0,0 0,0 1,0-1,0 0,0 0,25 25,-25-25,0 1,25 24,0 0,-1 0,1 0,0 0,0 0,-25 24,25-24,-25 25,0 0,0 0,-25 0,0-25,25 24,-25-24,25 25,0 0,0 0,0 0,25-25,-25 24,25-24,0 0,-25 25,25-25,-1 25,26-25,-25 0,0 25,-1-25,1 25,25-25,-25 0,-1 24,1-24,0 0,0 25,-50-25</inkml:trace>
  <inkml:trace contextRef="#ctx0" brushRef="#br0" timeOffset="367024.9851">17239 6226,'0'-25,"0"0,0 1,25 24,0 0,0 0,-1 24,1 1,-25 0,0 0,25 0,-25-1,0 1,0 0,25 0,-25 0,0-1,0 1,0 0,0 0,0 0,0-50,0 0,-25 0,25 0,0 1,0-1,0 0,0 0,0 0,0 1,0-1,0 0,0 0,0 0,25 1,-25-1,25 0,-1 25,-24-25,25 25,0 25,0-25,-25 25,25-25,-25 25,25-1,-1 1,-24 0,25 0,-25 0,25-1,-25 1,25 0,-25 0,25 0,-25-1,0 1,0 0,0 0,24-25,-24 25</inkml:trace>
  <inkml:trace contextRef="#ctx0" brushRef="#br0" timeOffset="367490.16">17338 5904,'0'0,"0"-25,0 0,25 25,-25-25,25 0,-25 0,25 1,-25-1,25 25,-25-25,24 25,-24 25,25-25,-25 25,25-1,-25 1,25-25,-25 25,25 0,-25 0,25-25,-25 25,24-1</inkml:trace>
  <inkml:trace contextRef="#ctx0" brushRef="#br0" timeOffset="367892.9734">18083 6350,'0'-25,"0"50,0 0,0 0,0-1,0 1,0 0,0 0,0 0,0-1,0 1,24-25,-24 25,0 0,25 0,-25-1,25 1</inkml:trace>
  <inkml:trace contextRef="#ctx0" brushRef="#br0" timeOffset="368878.9565">18678 6300,'0'-24,"25"24,0 0,-1-25,1 25,0 0,0-25,0 25,24 0,-24-25,0 25,24 0,-24-25,25 25,-25 0,24 0,-24 0,0-24,0 24,-1 0,1 0,0 0</inkml:trace>
  <inkml:trace contextRef="#ctx0" brushRef="#br0" timeOffset="369448.0624">19695 5606,'0'0,"0"25,0-1,25 1,-25 0,25 0,-25 24,24-24,-24 0,0 0,25 0,-25 0,0 24,0-24,25 0,-25 0,0 24,0-24,25 0,-25 0,0-1,0 1,0 0,0-50,0 0,0 1,0-1,25 0,-25 0,0 0,0 1,0-1,0 0,24 25,-24-25,25 25,0 0,-25 25,25-25,-25 25,25-25,-25 25,24-25,-24 24,25-24,-25 25,25-25,-25 25,25-25,0 25,-1-25,1 0,0 0,0 0,-25-25,25 25</inkml:trace>
  <inkml:trace contextRef="#ctx0" brushRef="#br0" timeOffset="369716.1313">19596 5879,'25'0,"-1"0,1 0,0-25,0 25,0 0,-1 0,26-25,-25 25</inkml:trace>
  <inkml:trace contextRef="#ctx0" brushRef="#br0" timeOffset="370395.9281">20241 5457,'0'0,"0"25,0 0,24-1,-24 1,0 0,25 0,-25 0,0-1,25 1,-25 0,0 0,25 24,-25-24,0 0,0 0,0 0,0 24,25-24,-25 0,0 0,0 0,0-1,0 1,0 0,0-50,0 0,-25 1,25-1,0 0,0 0,0 0,-25 1,25-1,0 0,0 0,0 0,0 0,0 1,0-1,0 0,0 0,0 0,25 25,0 0,-1 0,1 25,-25 0,0 0,0 0,0-1,-25-24,25 25,-24-25,24 25,0 0,0 0,24-25,-24 25,25-25,0 24,0-24,0 0,-25 25,24-25,1 0,0 0,25 25,-26-25,1 0</inkml:trace>
  <inkml:trace contextRef="#ctx0" brushRef="#br0" timeOffset="371047.1164">20910 5432,'25'0,"-25"25,25-25,-25 25,25-25,-25 25,25-1,-1 1,-24 0,0 25,25-26,-25 1,0 0,0 0,0 0,0-1,0 1,0 0,0 0,0-50,-25 25,25-25,0 0,0 1,0-1,0 0,0 0,0 0,0 1,0-1,0 0,0 0,25 0,-25 1,25-1,-25 0,0 0,25 25,-25-25,25 25,-1 0,1 0,0 0,-25 25,25-25,-25 25,0 0,25-25,-25 25,24-1,-24 1,0 25,25-25,-25-1,0 1,0 0,25 0,-25 24,0-24,0 0,0 0,0 0,0 0,0-1,0 1,0 0</inkml:trace>
  <inkml:trace contextRef="#ctx0" brushRef="#br0" timeOffset="371463.357">20935 5110,'0'-25,"0"0,0 0,0 1,25 24,-25-25,25 0,-25 0,25 0,-25 1,0-1,24 0,-24 0,25 0,-25 0,0 1,25-1,-25 0,0 0,25 25,-25 25,25-25,-25 25,24-25,-24 25,25-25,0 24,0 1,-25 0,25 0,-1 0</inkml:trace>
  <inkml:trace contextRef="#ctx0" brushRef="#br0" timeOffset="372051.172">21431 6300,'0'-24,"25"24,-25-25,25 25,-25-25,0 0,25 0,-1 1,-24-1,0 0,25 0,-25 0,0 1,0-1,-25 25,25-25,-24 25,-1 0,0 0,0 0,25 25,25-25,-25 25,25-25,0 24,-1-24,1 25,0-25,0 25,0-25,-25 25,24-25,1 25,0-1,-25 1,-25-25,0 0,1 0,-1 0,0 0</inkml:trace>
  <inkml:trace contextRef="#ctx0" brushRef="#br0" timeOffset="372335.1018">21828 6003,'0'0,"-25"0,25 25,0-1,0 1,25 0,-25 0,0 0,0-1,0 1,25 0,-25 0,0 0,25-1,-25 1,0 0,0 0,0 0,25-25,-25 24,0 1</inkml:trace>
  <inkml:trace contextRef="#ctx0" brushRef="#br0" timeOffset="372595.9155">21853 5978,'0'-25,"25"25,-25-25,25 25,-1 0,1 25,0-25,-25 25,25 0,-25 0,0-1,-25 1,25 0,-25-25,25 25,-25-25,25 25,-24-25,-1 0</inkml:trace>
  <inkml:trace contextRef="#ctx0" brushRef="#br0" timeOffset="373207.0912">22275 6003,'0'-25,"-25"25,0 0,25-25,-25 25,0 0,1 25,-1-25,25 25,0 0,-25-25,25 24,0 1,-25-25,25 25,0 0,25-25,0 0,-25-25,25 25,-1 0,-24-25,25 25,-25-25,25 1,0 24,-25-25,25 25,-25 25,0-1,0 1,0 0,0 0,0-50,24 25,-24-25,25 0,0 25,-25-24,25-1,0 25,-25-25,24 25,1 0,-25 25,0 0,25-25,-25 24,0 1,25-25,0 0</inkml:trace>
  <inkml:trace contextRef="#ctx0" brushRef="#br0" timeOffset="373916.0846">22126 5035,'25'0,"-1"0,1 0,-25-24,25 24,0 0,0 0,-1 0,1 0,0 0,0 0,0-25,-1 25,1 0,0 0,0 0,0 0,-1-25,1 25,0 0,0 0,0 0,-1 0,-24 25,25-25,-25 25,25-1,-25 1,0 0,25 0,0 0,-25-1,25 26,-25-25,24 24,1 1,-25 0,25 24,-25-24,25 24,-25-24,25 24,-25 0,24 1,1-1,-25-24,25 24,0 1,0-1,-1-24,1-1,0 1,0 0,-25-1,25 1,-1-25,-24 24,25-24,-25 0,0 0,0-1,0 1,-25-25,25 25,-24-25,-1 0,0 25,-25-25,26 0,-26 25,0-25,1 0,-26 0,26 0,-1 0</inkml:trace>
  <inkml:trace contextRef="#ctx0" brushRef="#br0" timeOffset="383618.7622">695 8062,'0'24,"24"-24,-24-24,0-1,0 0,0 0,0 0,0 0,0 1,0-1,0 0,0 0,0 0,0 1,0-1,-24 0,24 0,-25 25,0 25,0-25,25 25,25-25,0 0,0 0,-1 0,1-25,0 25,0 0,0 0,-1 0,1 0,0 0,-25 25,0 0,0-1,0 1,0 0,-25-25,25 25,-25-25,25 25,-24-25,24 24,-25-24,25 25,-25-25,25 25,-25-25,0 0</inkml:trace>
  <inkml:trace contextRef="#ctx0" brushRef="#br0" timeOffset="384346.9592">1017 7789,'0'24,"25"1,-25 0,25-25,-25 25,24 0,-24-1,25 1,-25 0,25 0,-25 0,25 0,-25-1,0 1,25-25,-25 25,0 0,24-25,-24 25,0-1,0 1,25-25,-50-25,1 25,24-24,-25-1,0 25,25-25,-25 25,25-25,-25 0,1 1,-1-1,25 0,-25 0,25 0,-25 0,25 1,0-1,25 0,-25 0,25 0,0 1,-1-1,1 25,0-25,0 25,0 0,-1 25,-24 0,25-25,-25 24,-25 1,25 0,-24-25,24 25,-25 0,0-25,25 24,-25-24,25 25,-25-25</inkml:trace>
  <inkml:trace contextRef="#ctx0" brushRef="#br0" timeOffset="385018.9521">1414 7987,'25'0,"-1"0,1-25,-25 0,-25 1,1 24,-1 0,0 0,0-25,25 0,0 0,0 0,25 25,-25-24,25 24,0-25,-1 25,1 0,0 25,-25-1,25-24,-25 25,0 0,-25 0,0-25,25-25,0 0,0 0,25 25,-25-24</inkml:trace>
  <inkml:trace contextRef="#ctx0" brushRef="#br0" timeOffset="385755.7241">1488 7764,'0'-25,"-25"25,1 0,24 25,-25-25,25 25,-25-25,25 24,0 1,0 0,0 0,0 0,25-25,0 0,-25-25,24 25,-24-25,25 0,-25 0,25 25,-25-24,0-1,25 0,0 25,-1 0,-24 25,25-25,-25 25,25-25,-25 24,25 1,-25 0,0 0,-25-25,25-25,-25 25,25-25,0 0,0 1,0-1,0 0,25 0,-25 0,25 25,-25-24,25 24,0 0,-1 0,1 0,-25 24,25-24,-25 25,25-25,-25 25,0 0,25-25,-25 25,24-1,-24 1,25 0,-25 0,25 0,0-25,-25 24,25-24,-25-24</inkml:trace>
  <inkml:trace contextRef="#ctx0" brushRef="#br0" timeOffset="386823.9295">645 8905,'-25'0,"25"25,-25-25,1 24,-1 1,0 0,0 0,0 0,25 24,-25-24,1 0,24 0,-25 0,25 24,-25-24,25 0,0 0,0 24,0-24,0 0,0 0,0-1,25 1,-25 25,0-25,25-1,-1 1,-24 0,25 0,0-25,0 25,0-1,0-24,-1 0,1 0,0 0,0 0,0 0,24-24,-24 24,0-25,24 0,-24 0</inkml:trace>
  <inkml:trace contextRef="#ctx0" brushRef="#br0" timeOffset="388211.7228">1141 9029,'0'-25,"0"0,0 0,-25 25,25-24,-25 24,1 0,-1 0,0 0,0 24,0 1,1-25,24 25,-25-25,25 25,-25-25,25 25,0 0,0-1,0 1,0 0,0 0,0 0,25-25,-25 24,25-24,-25 25,24-25,1 0,0 0,0 0,0 0,-1 0,1 0,0 0,0-25,0 25,-1 0,1-24,0 24,-25-25,25 25,0-25,-25 0,24 25,1-25,-25 1,25-1,0 0,-25 0,25 25,-25-25,0 0,0 1,0-1,-25 0,25 0,-25 25,0 0,0 0,1 0,24 25</inkml:trace>
  <inkml:trace contextRef="#ctx0" brushRef="#br0" timeOffset="388619.913">1587 8806,'-24'0,"24"24,-25 1,25 0,-25-25,25 25,-25 0,25-1,0 1,-25 0,25 0,0 0,0 0,0-1,0 1,0 0,25-25,-25 25,0 0,25-25,0 0,0 0,-1 0,1 0,-25-25,25 25,0 0,0-25,0 25,-25-25</inkml:trace>
  <inkml:trace contextRef="#ctx0" brushRef="#br0" timeOffset="389223.2663">1935 8880,'0'0,"-25"0,0 25,0 0,25-1,-24 1,24 0,-25 0,25 0,0 0,0-1,0 1,0 0,25-25,-25 25,0 0,24-25,1 24,0-24,0 25,0-25,-1 0,1-25,0 25,-25-24,25 24,0-25,-1 0,1 25,-25-25,25 25,-25-25,0 1,25 24,-25-25,0 0,-25 0,25 50,0 0,0 0,25-1,-25 1,25-25,-25 25,24 0,1 0,0-25,-25 24,25-24,0 0,-1 0,1 0,-25-24,25 24</inkml:trace>
  <inkml:trace contextRef="#ctx0" brushRef="#br0" timeOffset="389396.0543">2232 8830,'-24'0,"24"-24</inkml:trace>
  <inkml:trace contextRef="#ctx0" brushRef="#br0" timeOffset="389682.8949">2307 8706,'0'0,"0"-24,0 48,25 1,-25 0,24 0,1 0,-25-1,25 1,-25 0,25 0,-25 0,25-1,-25 1,24 0,-24 0,25 0,-25 0,25-1,-25 1,25-25,-25 25,25-25,-25 25,24-25,-24 25</inkml:trace>
  <inkml:trace contextRef="#ctx0" brushRef="#br0" timeOffset="389879.8919">2381 8979,'0'25,"0"-50,0 25,25 0,-25-25,25 25,0-24</inkml:trace>
  <inkml:trace contextRef="#ctx0" brushRef="#br0" timeOffset="390271.8897">2778 8830,'0'0,"0"-24,25-1,-25 0,0 0,-25 25,25 25,-25-25,1 25,-1-25,25 25,-25-25,0 24,25 1,-25-25,25 25,-25 0,25 0,0-1,25 1,-25 0,25-25,-25 25,25-25,-25 25,25-25,0 0,-25 25,24-25,1 0,0 0,0 0,0 0,-1-25</inkml:trace>
  <inkml:trace contextRef="#ctx0" brushRef="#br0" timeOffset="390803.8878">3051 8582,'0'25,"0"0,0 0,0 0,0-1,25 1,0 0,-25 0,24 0,-24-1,0 1,0 0,0 0,0 0,-24-1,24 1,-25-25,25 25,0 0,0 0,25-25,-25-25,24 25,-24-25,25 25,-25-25,25 25,-25-25,25 1,-25-1,0 0,0 0,0 50,0 0,0 0,0-1,0 1,0 0,25-25,-1 0,1 0,0 0,0 0,-25-25,25 25,-1 0,-24-25,25 1</inkml:trace>
  <inkml:trace contextRef="#ctx0" brushRef="#br0" timeOffset="392346.6516">4018 8905,'0'-25,"0"0,25 25,-25-25,0 1,0-1,0 0,0 0,-25 0,25 1,0-1,0 0,0 0,-24 0,24 1,0-1,-25 0,25 0,-25 0,0 1,0 24,25 24,0 1,0 0,0 0,25 0,-25-1,0 1,25 0,-25 0,0 0,25-1,-25 1,0 0,0 0,25 0,-25-1,24 1,-24 0,25-25,-25 25,25-25,0 0,0 0,-1 0,1-25,0 25,-25-25,25 25,0-25,-25 1,24-1,-24 0,0 0,0 0,-24 1,-1-1,0 25,0 0,0 0,25 25,0-1,0 1,0 0,0 0,25-25,-25 25,25-25,-25 24,25-24,0 25,-1-25,1 25,0-25,0 0,0 0,-1 0,1-25,0 25,0 0,0-25</inkml:trace>
  <inkml:trace contextRef="#ctx0" brushRef="#br0" timeOffset="393335.8514">4539 8682,'0'-25,"25"0,-25 0,25 25,0 0,-25 25,0 0,0 0,24-25,-24 24,0 1,0 0,25 0,-25 0,0-1,25 1,-25 0,25-25,-25 25,25-25,-1 0,-24-25,25 0,-25 0,0 1,25-1,-25 0,0 0,0 0,0 1,0-1,0 0,0 50,25 0,-25-1,25-24,-25 25,25-25,-1 25,1-25,0 0,0 0,0 0,-25-25,24 25,1 0,-25-25,25 1,0-1,-25 0,25 0,-25 0,0 1,0-1,0 0,0 0,-25 25,25-25,-25 25,0 0,25 25,0 0,0 0,0 0,0-1,0 1,0 0,25 0,0 0,0-1,-1-24,1 0,0 0,0 0,0 0,-1 0,-24-24,25 24,0-25,0 0,-25 0,25 0,-1 1,-24-1,25 0,-25-25,25 26,-25-1,25 0,-25-25,0 26,0-1,0-25,0 25,0 1,0-1,0 0,-25 0,25 0,-25 1,25-1,-25 25,1 0,24 25,0-1,0 1,0 0,0 0,0 0,0 24,0-24,0 0,0 0,24 24,-24-24,0 0,25 0,-25-1,25 1,-25 0,25 0,-25 0,25-1,-1-24,-24 25,25-25,0 0,0 0,0 0,24-25,-24 25,0-24,0-1,24 0</inkml:trace>
  <inkml:trace contextRef="#ctx0" brushRef="#br0" timeOffset="394951.8313">3026 9401,'0'-25,"0"50,0 0,0 0,25-1,-25 1,0 0,25-25,-25 25,0 0,25-1,-25 1,0 0,24 0,-24 0,25-1,-25 1,25 0,-25 0,25-25,-25 25,-25-25,25-25,-25 25,0 0,1 0,-1 0,0 25,0-1,0-24,25 25,-24-25,24 25,-25-25,25 25,0 0,-25-25,25 24,0 1,0 0,25-25,-25 25,25-25,-1 0,1 0,-25-25,25 25,-25-25,25 25,0-25,-1 1,-24-1,25 25,-25-25,25 0,-25 0,0 1,0-1,-25 25,25 25,0-1,0 1,25-25,0 25,0-25,-1 25,1-25,0 0,0 0,0 0,-25-25,24 25,1 0,-25-25,25 0,0 1,-25-1,0 0,25 25,-25-25,0 0,0 1,0-1,-25 25,0 0,0 0,0 25,1-25,24 24,0 1,0 0,0 0,0 0,24-1,-24 1,25-25,0 25,0-25,0 25,-1-25,1 0,0-25,0 25,0-25,-1 25,1-25,0 25</inkml:trace>
  <inkml:trace contextRef="#ctx0" brushRef="#br0" timeOffset="395326.7904">3944 9550,'-25'0,"0"25,1-25,24 24,-25-24,0 25,25 0,-25-25,25 25,-25-25,25 25,-24-1,24 1,0 0,0 0,24-25,-24 25,25-25,-25 24,25-24,0 0,0 0,-1 0,1 0,0 0,0 0,0-24,-1 24,1-25,0 25,0 0,0-25,-1 25,-24-25</inkml:trace>
  <inkml:trace contextRef="#ctx0" brushRef="#br0" timeOffset="396351.8188">4291 9525,'-25'0,"1"25,-1-25,25 25,-25-25,25 24,0 1,-25-25,25 25,0 0,0 0,0-1,0 1,0 0,0 0,25-25,0 0,0 0,-1 0,-24-25,25 0,0 0,-25 1,0-1,0 0,0 0,0 0,0 1,-25 24,25 24,0 1,0 0,0 0,0 0,25-1,0-24,0 0,-1 0,1-24,0-1,-25 0,0 0,0 0,0 1,0-1,0 0,-25 25,25 25,0 0,0-1,0 1,0 0,0 0,25 0,0-25,0 0,-1 0,1-25,0 0,0 0,-25 0,0 1,0-1,0 0,0 0,0 0,0 1,0-1,0 0,-25 25,25-25,0 50,0 0,25-25,-25 25,0-1,25-24,-25 25,24 0,-24 0,25 0,0-1,-25 1,25 0,0 0,-25 0,24-1,1 1,0 0,-25 0,25 0,0-1,-25 1,25 25,-25-25,24-1,-24 1,0 0,0 0,0 0,-24-25,-1 0,0 0,0 0,0 0,0-25,1 25,-1-25,25 0,-25 0,25 1,0-1,0 0,0 0,0 0,25 1,0-1,-25 0</inkml:trace>
  <inkml:trace contextRef="#ctx0" brushRef="#br0" timeOffset="396919.6607">5135 9773,'24'0,"-24"-25,0 0,0 1,0-1,25 0,-25 0,0 0,0 1,0-1,0 0,0 0,0 0,0 1,-25-1,25 0,-24 0,-1 25,25-25,-25 25,25 25,25-25,-25 25,25-25,-1 0,-24 25,25-25,0 0,-25 25,25-25,-25 24,25-24,-25 25,24 0,-24 0,25 0,-25-1,0 1,0 0,25-25,-25 25,25-25,0 0,-1 0</inkml:trace>
  <inkml:trace contextRef="#ctx0" brushRef="#br0" timeOffset="397319.6396">5556 9401,'-49'25,"24"-25,99-25,-173 75,74-26,25 1,-25 0,25 0,0 0,0-1,0 1,0 0,25-25,0-25,0 25,-25-25,25 25,-25-24,0-1,24 25,-24-25,0 0,0 0,0 1,0 48,0 1,0 0,25 0,0 0,0-1,0 1,-1-25,1 0,0 0,0 0</inkml:trace>
  <inkml:trace contextRef="#ctx0" brushRef="#br0" timeOffset="397803.8009">5779 9128,'0'-25,"0"50,0-25,0 25,0 0,0 0,25-1,-25 1,0 0,25 0,-25 24,0-24,25 0,-25 0,25 0,-25-1,0 1,25-25,-25 25,24-25,1 25,0 0,0-25,0 0,-1 0,1-25,0 25,-25-25,0 0,25 25,-25-25,0 1,0-1,0 0,0 0,0 0,0 1,0-1,-25 0,25 0,-25 25,0 0,25 25,-24-25,24 25,0 0,0-1,0 1,0 0,0 0,0 0,0-1,24 1,1 0,0-25,0 0,0-25,-1 25,1-25,0 25</inkml:trace>
  <inkml:trace contextRef="#ctx0" brushRef="#br0" timeOffset="398178.7953">5482 9376,'0'-25,"25"25,-1 0,-24-24,25 24,0 0,0 0,0-25,-1 25,1-25,0 25,0 0,0-25,24 25,-24-25,0 25,25-24,-26 24,26-25,-25 25,0-25,24 25,-24-25,0 25,0 0</inkml:trace>
  <inkml:trace contextRef="#ctx0" brushRef="#br0" timeOffset="398554.7895">6052 8905,'-24'0,"24"-25,0 0,24 25,1 0,0-25,0 25,0 0,-1 0,26 0,-25 25,0-25,24 0,-24 25,25-25,-26 25,26 0,-25-25,24 24,1 1,-25 0,24 25,-24-25,0-1,0 26,0 0,-25-1,0 1,0-1,-25 26,25-1,-50 1,25-1,1 0,-26 1,0-26,1 26,24-26,-25 1,1 0,24-1,-25 1,26-25,-26 24,25-24</inkml:trace>
  <inkml:trace contextRef="#ctx0" brushRef="#br0" timeOffset="400049.8156">4738 5829,'0'25,"-25"0,0 0,0-1,25 1,-25-25,25 25,-24 0,24 0,0-1,-25 1,25 0,-25 0,25 0,0-1,-25 1,25 0,0 0,0 0,0-1,0 1,0 0,0 25,0-26,0 1,0 0,0 0,0 24,0-24,0 25,25-25,-25 24,0 1,0-25,25 24,-25 1,25-25,-25 24,24 1,-24-25,25 0,0 24,-25-24,25 0,0 0,-1-25,1 24,0-24,0 25,0-25,0 0,24 0,-24 0,0-25,0 25,24-24</inkml:trace>
  <inkml:trace contextRef="#ctx0" brushRef="#br0" timeOffset="401030.604">4887 6400,'0'24,"0"1,24 0,-24 0,0 0,25-1,-25 1,25 0,-25 0,25 24,-25-24,0 0,25 0,-25 24,0-24,0 0,24 0,-24 25,0-26,0 1,0 0,0 0,0 0,0-1,0 1</inkml:trace>
  <inkml:trace contextRef="#ctx0" brushRef="#br0" timeOffset="401330.7578">4837 6474,'0'-25,"25"0,0 25,-1-24,1 24,0-25,0 25,0-25,-1 25,1-25,0 25,0-25,0 1,-1 24,1 0,-25-25,25 25,-25-25,25 25</inkml:trace>
  <inkml:trace contextRef="#ctx0" brushRef="#br0" timeOffset="401547.6546">4986 6648,'25'0,"-25"-25,24 25,1 0,-25-25,25 25,0-25,0 0,-1 25,1-24,0 24</inkml:trace>
  <inkml:trace contextRef="#ctx0" brushRef="#br0" timeOffset="402175.7475">5358 6921,'0'0,"0"24,25-48,-1 24,-24-25,25 0,-25 0,25 25,-25-25,25 0,-25 1,0-1,0 0,0 0,0 0,0 1,0-1,-25 0,25 0,0 0,-25 1,25-1,-25 0,25-25,0 26,-24 24,24-25,-25 0,25 0,-25 25,25-25,0 50,0 0,0 0,0 0,0-1,0 1,0 0,0 0,0 0,0-1,0 1,0 0,0 25,0-26,0 1,0 0,25 0,-25 0,0-1,0 1,25 0,-25 0,24-25,-24 25,25 0,0-1,0 1,0 0,-1-25,-24 25,25-25,0 0,0 0,0 0,-25-25,24 25,1-25</inkml:trace>
  <inkml:trace contextRef="#ctx0" brushRef="#br0" timeOffset="404059.7184">5755 6747,'-25'0,"25"25,-25-25,25 24,0 1,0 0,0 0,0 0,0 0,0-1,25-24,-25 25,25-25,-25 25,24-25,1 0,-25-25,25 25,0 0,-25-25,0 1,0-1,-25 25,0-25,0 25,1-25,-1 25,25-25,0 0,25 25,-1-24,1 24,-25-25,25 25,-25-25,25 25,-25-25,0 50,0 0,25 0,-25-1,0 1,0 0,25-25,-25 25,24-25,-24 25,25-25,0 0,0 0,-25-25,25 25,-25-25,0 0,24 0,-24 1,0-1,0 0,-24 0,24 50,0 0,0 0,24-1,-24 1,25-25,-25 25,25-25,-25 25,25-25,0 0,-1 0,-24-25,25 25,-25-25,25 25,-25-25,0 1,0-1,0 0,0 0,25 25,0 0,-1 0,-24 25,0 0,0 0,0-1,0 1,25-25,-25 25,25-25,0 0,0 0,-25-25,24 25,-24-25,25 25,-25-24,0-1,25 0,-25 0,0 0,-25 25,25-24,-25 24,25 24,-24-24,24 25,0 0,0 0,0 0,24-25,-24 24,25-24,-25 25,25-25,0 0,0 25,-1-25,1 0,-25-25,25 25,0 0,0-25,-1 25,1-24,0-1,0 0,-25 0,0 0,0 1,0-1,-25 0,0 25,25 25,0 0,25-25,0 0,-25 24,25-24,-1 0,-24 25,25-25,0 25,0 0,-25 0,0-1,0 1,-25 0,0-25,0 25,1-25,-1 0</inkml:trace>
  <inkml:trace contextRef="#ctx0" brushRef="#br0" timeOffset="404895.5221">7094 6573,'-25'0,"1"0,24 25,-25 0,25 0,0-1,0 1,0 0,0 0,0 0,25-1,-1 1,1-25,0 0,0-25,0 25,-1-24,1 24,-25-25,25 25,0-25,-25 0,25 25,-25-25,24 1,-24-1,0 0,0 0,-24 25,-1 0,0 0,0 25,0 0,25 0,0-1,0 1,0 0,25-25,-25 25,25-25,0 0,0 0,-25-25,24 25,1-25,0 0,0 25,-25-24,25 24,-1 0,-24 24,25-24,-25 25,25-25,-25-25,25 1,-25-1,25 0,-25 0,24 25,1 0,0 25,-25 0,25-25,-25 25,25-1,-1-24</inkml:trace>
  <inkml:trace contextRef="#ctx0" brushRef="#br0" timeOffset="405307.6763">7813 6499,'-74'49,"74"-24,74-99,-148 173,74-74,25 0,0-25,-1 0,1 0,0 0,0 0,0-25,-1 25,1-25,0 25,0-25,0 25,-25-25,25 1,-1-1,-24 0,0 0,0 0,0 1,-24-1,-1 25,0 25,0-25,0 24,25 1,0 0,-25-25,25 25,0 0,0-1,0 1,25 0,0-25,0 0,0 0,0 0,-1 0,1 0,0 0,0-25</inkml:trace>
  <inkml:trace contextRef="#ctx0" brushRef="#br0" timeOffset="406193.5658">6573 7789,'0'-25,"0"0,0 0,0 0,0 1,25-1,-25 0,0 0,0 0,0 1,0-1,0 0,0 0,-25 25,0 0,1 25,24 0,24-25,1 0,0 0,0 0,0 0,-1 0,1 0,0 0,0 25,0-25,-1 0,1 24,0-24,-25 25,25 0,-25 0,0 0,25-25,0 0</inkml:trace>
  <inkml:trace contextRef="#ctx0" brushRef="#br0" timeOffset="406540.6961">7045 7417,'-149'99,"298"-198,-298 223,124-124,25 24,0 1,25-25,-25 25,25-25,-1 0,1-25,0 25,-25-25,25 25,-25-24,25 24,-25-25,0 0,0 0,0 50,0 0,0 0,0-1,24-24,-24 25,25 0,0-25</inkml:trace>
  <inkml:trace contextRef="#ctx0" brushRef="#br0" timeOffset="407005.2535">7243 7193,'-25'75,"50"-150,-25 175,0-76,0 1,25 0,-25 0,25 0,-25-1,24 1,1 0,-25 0,25-25,0 0,0 25,-1-25,1 0,0 0,0-25,0 25,-1 0,1-25,0 0,-25 0,25 1,-25-1,0 0,0 0,-25 0,25 1,-25 24,0-25,1 25,24 25,-25-25,0 24,25 1,0 0,0 0,0 0,0-1,25 1,0-25,-25 25,24-25,1 0,0 0,0 0,0 0,-1 0,1 0,-25-25,25 25,0 0</inkml:trace>
  <inkml:trace contextRef="#ctx0" brushRef="#br0" timeOffset="407293.6903">6995 7466,'0'-25,"25"25,0 0,-25-24,24 24,1-25,0 25,0-25,0 25,-1-25,1 25,0-25,0 25,24-24,-24 24,0-25,0 25,0-25</inkml:trace>
  <inkml:trace contextRef="#ctx0" brushRef="#br0" timeOffset="407833.68">7541 5680,'0'-25,"-25"25,25-24,25 24,-1 24,1-24,25 0,-25 25,24-25,1 25,-1 0,1 0,24-1,-24 26,25 0,-26-1,26 1,-26 24,1 1,-1-1,-24 25,25 1,-25-1,-25 0,24 0,-24 0,0 1,0-1,0 0,0 0,-24-24,-1-1,25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0:55:43.4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9996 943,'-25'0,"25"-25,-24 25,-1 0,0 0,0 0,0 0,1 0,-1 0,0 0,0 25,0-25,1 0,-1 0,0 24,0-24,0 0,1 0,-1 25,0-25,0 0,0 0,-24 25,24-25,0 25,-24-25,24 25,0-25,-25 24,26 1,-26-25,25 25,0 0,-24-25,24 25,0-25,0 24,0 1,1-25,-1 25,0-25,0 25,0-25,1 25,-1-1,0 1,0 0,0 0,1 0,-1-1,0 1,0 0,0 0,1 0,-1-1,0 1,25 0,-25 0,0 0,1 0,24-1,-25 1,0 0,0 0,0 0,25 24,-24-24,-1 0,0 0,25-1,-25 1,0 25,1-25,24 24,-25-24,0 25,0-26,25 26,-25-25,25 24,-24-24,24 25,0-25,-25-1,25 26,0-25,0 0,0 24,-25-24,25 0,0 25,0-26,0 26,0-25,0 0,0 24,0-24,0 25,0-1,0-24,0 25,-25-1,25-24,0 25,0-1,0 1,0-25,0 24,0-24,25 25,-25-26,25 1,-25 25,0-25,25 24,-25-24,24 25,1-25,-25-1,25 26,0-25,-25 24,25-24,-1 0,1 0,0 24,0-24,0 0,-1 25,1-26,0 1,0 0,0 25,-1-26,1 1,0 0,0 25,0-26,24 1,-24 0,0 0,0 0,-1 24,26-24,-25 0,0 0,-1-1,26 1,-25 0,0 0,24 0,-24-1,0 1,25 0,-26 0,26 0,-25 0,24-1,-24-24,25 25,-25 0,24 0,1-25,-25 25,24-1,1-24,-25 25,24-25,1 25,-25-25,24 0,1 25,-1-25,-24 0,25 25,-1-25,1 0,0 0,-1 24,1-24,0 0,24 0,-24 0,-1 0,1 25,-1-25,1 0,0 0,-1 0,1 0,-1-25,1 25,0 0,-1 0,26 0,-26 0,1-24,-25 24,24 0,1-25,0 25,-1 0,1-25,-25 0,24 25,1-25,-1 1,1 24,0-25,-26 0,26 0,0 0,-1 1,-24-1,25 0,-1 0,-24 0,25 0,-26 1,26-26,-25 25,0 0,24 1,-24-26,25 25,-25 0,-1 1,26-26,-25 25,24-24,-24 24,0 0,0-25,0 26,-1-26,26 25,-25-24,0-1,-1 25,-24-24,25 24,0-25,0 1,0 24,-25-25,24 1,1 24,-25-25,25 0,-25 26,25-26,-25 0,0 26,25-26,-25 0,0 1,0-1,24 1,-24-1,0-24,0 24,0 0,0 1,0-1,0 1,0-1,0 25,0-24,-24-1,24 0,0 1,-25-1,25 0,-25 1,25-1,0 1,-25-1,25 0,-25 1,25-1,-24 1,-1-1,25 25,-25-24,0-1,0 0,1 1,-1-1,0 1,0 24,0-25,1 0,-1 26,0-26,0 25,0-24,1 24,-1 0,-25 0,25 0,1 1,-1-1,0 25,0-25,0 0,0 25,-24-25,24 25,0-24,0 24,1-25,-1 25,0 0,0-25,0 25,1 0,-1-25,0 25,0 0,0 0,-24 0,24 0,0-25,0 25,1 0,-1 0,0 0,0 0,0 0,1 0,-1 0,0 0,0 0,0 0,1 0,-1 0,0 0,0 25,0-25,1 0,-1 0,0 0,0 25,0-25,-24 0,24 0,0 0,0 25,0-25,1 0,-26 0,25 0,0 0,1 0,-1 25,-25-25,25 0,1 0,-1 0,0 0,0 0,-24 0,24 0,0 0,0 0,0 0,1 0,-1 0,0 0,0 0,0 24,1-24,-1 0,0 0,0 0,-24 0,24 0,0 25,-25-25,26 0,-26 25,25-25,-25 0,26 25,-26-25,0 25,1-25,24 24</inkml:trace>
  <inkml:trace contextRef="#ctx0" brushRef="#br0" timeOffset="931.9822">9376 2505,'-25'0,"1"0,24-25,-25 25,50 0,-1 0,1 0,0-24,0 24,0 0,-1-25,1 25,25-25,-25 25,24-25,1 25,-1-25,-24 25,50-24,-26-1,1 0,-1 0,1 25,25-25,-26 1,26-1,-26 0,1 25,24-25,-24 0,24 1,-24-1,-1 25,26-25,-26 0,1 25,0-25,-26 25,26-24,-25 24,0-25,-1 25,1 0,0-25,-50 25,25-25,-25 25</inkml:trace>
  <inkml:trace contextRef="#ctx0" brushRef="#br0" timeOffset="2277.4306">9823 4366,'24'0,"1"24,0-24,0 0,-25-24,25 24,24 0,-24 0,0-25,25 25,-1 0,1-25,-1 25,1-25,0 25,24-25,-24 1,-1 24,26-25,-1 25,-24-25,24 25,-24-25,24 0,-24 25,-1 0,26-24,-26 24,1 0,0-25,-26 25,26 0,0 0,-26-25,26 25,-25 0,0 0,-1 0,1 0,0 0,0-25,0 25,-1 0,1 0,-25-25</inkml:trace>
  <inkml:trace contextRef="#ctx0" brushRef="#br0" timeOffset="4169.5385">16619 2133,'-25'-25,"1"25,24-24,-25 24,0 0,0 0,25-25,-25 25,1 0,-1 0,0 0,0-25,0 25,0 0,1 0,-1 0,0 0,25-25,-25 25,0 0,1 0,-1 0,0 0,0 0,0 25,1-25,-1 0,0 0,25 25,-25-25,0 25,1-25,24 24,-25-24,0 25,0 0,25 0,-25 0,1-1,24 1,0 0,-25 0,0 0,0-1,25 1,-25 0,1 0,-1 0,0-1,25 1,-25-25,0 25,1 0,-1-25,0 25,0-1,0-24,1 25,-1-25,0 0,0 25,0-25,0 0,1 25,-1-25,0 0,0 0,0 0,1 0,-1 0,-25 0,25 0,1 0,-1 0,-25 0,25 0,1-25,-1 25,0 0,0 0,0-25,1 25,-1 0,25-25,-25 25,0-24,0 24,25-25,-24 25,-1 0,25-25,-25 25,0 0,0 0,1 0,-1 0,0 0,0 0,0 25,1-25,-1 0,0 25,0-25,0 0,0 24,1-24,-1 0,0 25,0-25,0 25,1-25,-1 25,0-25,0 25,0-25,1 25,-1-25,0 0,0 24,0-24,1 25,-1-25,0 0,0 25,0-25,1 0,-1 0,25 25,-25-25,0 0,0 0,1 0,24-25,-25 25,25-25,-25 25,25-25,-25 25,25-24,0-1,0 0,0 0,0 0,0 0,0 1,25-1,-25 0,25 25,-25-25,25 0,-25 1,24-1,1 0,-25 0,25 25,0-25,0 1,-1 24,-24-25,25 25,0-25,-25 50,-25-25,25 25,-25-1,1-24,24 25,-25 0,0-25,0 25,0 0,1-1,-1 1,0 0,0 0,0 24,1-24,-1 0,0 0,0 0,0 0,1-1,-1 1,0 0,0 0,0 0,25-1,0 1,0 0,25 0,0-25,0 0,0 0,-1 25,1-25,25 0,-25 0,-1 0,26 24,-25-24,24 0,-24 0,25 0,-25 0,24 0,-24 25,0-25,24 0,-24 0,0 0,0 0,0 0,-25 25</inkml:trace>
  <inkml:trace contextRef="#ctx0" brushRef="#br0" timeOffset="5447.5248">10641 4068,'0'-25,"-25"25,25 25,0 0,-24 0,24-1,0 1,0 0,0 0,24-25,1 0,-25-25,25 25,0-25,-25 0,25 25,-25-24,0-1,0 0,-25 25,0 0,0 0,0 25,1 0,-1-25,25 24,-25-24,25 25,0 0,0 0,0 0,25-25,0 0,-1-25,1 25,0-25,0 25,-25-25,25 25,-1-25,-24 1,0-1,-24 25,-1 25,0-25,0 24,50-24,0-24,-50 24,25 24,-25-24,0 0</inkml:trace>
  <inkml:trace contextRef="#ctx0" brushRef="#br0" timeOffset="7420.3335">14684 3373,'25'-24</inkml:trace>
  <inkml:trace contextRef="#ctx0" brushRef="#br0" timeOffset="9045.5177">3423 7069,'0'-24,"0"48,0 1,0 0,25 0,-25 0,0-1,25 1,-25 0,0 25,24-26,-24 1,0 25,0-25,25 24,-25-24,0 25,0-26,0 26,0-25,0 0,0-1,25 1,-25 0,0 0,0 0,0-1,25-24,-25 25,0 0,0-50,0 0,-25 1,25-1,0 0,-25 0,25 0,0 1,-25-26,25 25,-24 0,24-24,0 24,-25 0,25-24,-25 24,25 0,0 0,-25 0,25 1,0-1,-25 0,25 0,0 0,0 1,0-1,0 0,25 25,-25-25,25 25,0-25,0 25,-1-24,1-1,0 25,0-25,0 0,-1 25,26-25,-25 25,0-24,0 24,-1-25,1 25,0-25,0 25,0 0,-1-25</inkml:trace>
  <inkml:trace contextRef="#ctx0" brushRef="#br0" timeOffset="9302.5173">3597 7367,'24'0,"1"-25,0 25,0-25,0 25,0 0,-1 0,1 0,0-24,0 24,0 0,-1 0,1 0,0 0,0 0,0 0,-1 0,1 0</inkml:trace>
  <inkml:trace contextRef="#ctx0" brushRef="#br0" timeOffset="9609.5117">4514 7293,'0'0,"25"0,0 0,0 0,0 0,-1 0,1-25,0 25,0 0,0 0,-1 0,1 0,0-25,0 25,0 0,0 0,-1-25,1 25,0 0,0 0,0-25,-1 25</inkml:trace>
  <inkml:trace contextRef="#ctx0" brushRef="#br0" timeOffset="9830.5019">4713 7541,'0'0,"25"0,-1-25,1 25,0 0,25-25,-25 25,24-25,-24 25,25-25,-1 25,1-24,-1-1,1 25,-25-25</inkml:trace>
  <inkml:trace contextRef="#ctx0" brushRef="#br0" timeOffset="10646.5027">2902 7119,'0'-25,"25"25,0-25,0 1,-1 24,1-25,25 0,-25 0,24 25,1-25,-25 1,24-1,1 0,-25 0,24 0,1 25,-25-25,24 1,-24-1,25 0,-26 0,1 25,0-25,0 1,0 24,-25-25,25 25,-25-25,0 0,-25 25,0 0,0 0,0 0,0 25,1-25,-1 0,-25 25,25-25,1 25,-1-25,0 24,0-24,0 25,50-25,0 0,0 0,0 0,-1-25,26 25,-25 0,24 0,-24-24,25 24,-25 0,0 0,-1 0,1-25,0 25,0 25,-25-1,-25-24,25 25,-25-25,0 25,1-25,-1 25,0-25,0 25,0-1,0-24,1 25</inkml:trace>
  <inkml:trace contextRef="#ctx0" brushRef="#br0" timeOffset="11739.4804">6499 6598,'-25'0,"25"25,0 0,25-1,-25 1,25 0,-25 0,24 0,-24 24,0-24,25 0,-25 25,25-1,-25-24,0 25,25-1,-25-24,25 25,-25-1,0-24,24 0,-24 0,0-1,0 1,25 0,-25 0,0-50,0 0,-25 0,25 1,0-1,-24-25,24 25,0-24,-25-1,25 1,-25 24,0-25,25 1,-25-1,1 0,-1 1,25 24,-25-25,0 1,0 24,25 0,-24 0,24-24,-25 24,0 0,25 0,0 0,0 1,25 24,-25-25,25 0,-1 25,1-25,25 0,-25 25,-1-24,1-1,0 25,0-25,0 25,-1-25,26 0,-25 25,-25-24,25 24,-1-25,1 25,0 0,-25-25,0 50,25 0,-25-1,0 1,0 0,0 0,25 0,-25-1,0 1,25 0,-25 0,0 0,24-1,-24 1,0 0,25 0,-25 0,0-1,0 1,25-25,-25 25,0 0,0 0</inkml:trace>
  <inkml:trace contextRef="#ctx0" brushRef="#br0" timeOffset="12340.3103">7293 7342,'0'-25,"-25"25,25-24,-25 24,25-25,-25 25,0 0,25 25,-24-25,24 24,-25-24,25 25,-25 0,25 0,0 0,0-1,0 1,25-25,0 25,-1-25,1 0,0 25,0-25,0 0,-1 25,1-25,0 0,0 0,0 24,-50 1,0-25,0 0,0 25,1-25,-1 0,0 25,0-25,0 0,1 0,-1 0,0 0,0 0</inkml:trace>
  <inkml:trace contextRef="#ctx0" brushRef="#br0" timeOffset="12676.4752">7516 7417,'0'24,"0"1,0 0,25-25,-25 25,0 0,0-1,24 1,-24 0,25 0,-25 0,0-1,25 1,-25 0,0 0,25 24,-25-24,0 0,25 0,-25 0,24-25,-24 24</inkml:trace>
  <inkml:trace contextRef="#ctx0" brushRef="#br0" timeOffset="12955.473">7590 7615,'0'-25,"-25"25,25-25,0 1,25-1,-25 0,25 25,-25-25,25 25,0-25,-1 25,1 0,0 0,0 0,0 0,-1 0,-24 25,0 0,0 0,0 0,-24-1,-1 1,25 0,-25-25,0 25,0-25,25 25,-24-25,-1 0</inkml:trace>
  <inkml:trace contextRef="#ctx0" brushRef="#br0" timeOffset="13544.1532">8062 7417,'-25'0,"25"24,-25-24,0 0,0 0,25 25,0 0,0 0,0 0,25-25,-25 24,25-24,0 0,-25-24,25 24,-25-25,0 0,0 0,24 25,1 0,0 0,-25 25,25-25,-25 25,25-25,-25 25,0-1,0-48,-25-1,25 0,0 0,25 0,-25 1,24 24,-24-25,25 25,0-25,0 25,-25 25,25-25,-1 25,1-25,-25 24,25-24,0 25,0-25,-1 25,1-25,0 25,0-25,0 0</inkml:trace>
  <inkml:trace contextRef="#ctx0" brushRef="#br0" timeOffset="14238.2736">9351 6102,'-24'0,"-1"0,0 0,0 25,25 0,-25-25,1 24,-1 1,0 0,25 0,-25 0,0-1,25 26,-24-25,-1 0,25 24,-25-24,25 25,0-1,0-24,0 25,0-1,0 1,0-1,0 1,0 0,0 24,25-24,-25 24,25-24,-1 24,1-24,0-1,0 1,0 0,24-1,1-24,-25 0,24 24,1-24,-1-25,26 25,-26 0,1-25,24 0,-24 0</inkml:trace>
  <inkml:trace contextRef="#ctx0" brushRef="#br0" timeOffset="14831.4501">9699 6152,'0'-25,"0"0,0 0,0 50,0 0,24 0,-24 24,25-24,-25 25,25-1,-25 1,0-1,25 1,-25 0,25 24,-25-24,0-1,24 26,-24-51,0 26,25 0,-25-25,0-1,0 1,25 0,-25 0,0-50,0 0,-25 0,25 1,0-1,0 0,0 0,0-25,0 26,25-1,-25 0,25 0,0 25,-25-25,24 25,1 0,0 0,0 25,0 0,0-25,-1 25,-24 0,25-1,0 1,-25 0,25 0,0 25,-25-26,24 1,1 0,-25 0,25 0,-25-1,25-24,0 0</inkml:trace>
  <inkml:trace contextRef="#ctx0" brushRef="#br0" timeOffset="15056.447">9624 6697,'-25'25,"1"-25,24-25,0 0,24 25,1 0,-25-24,25 24,0 0,0-25,-1 25,1-25,0 25,25-25,-26 25,26-25</inkml:trace>
  <inkml:trace contextRef="#ctx0" brushRef="#br0" timeOffset="15803.3782">10393 6300,'0'25,"25"-25,-25 25,25 0,-25 0,25 24,-25-24,24 25,-24-26,25 26,0 0,0-1,-25 1,25-1,-25-24,24 25,1 0,-25-1,25-24,-25 0,25 0,-25-1,25 1,-25 0,0 0,0-50,-25 0,0 0,25 1,-25-1,25 0,-25 0,25 0,-24 1,24-1,0 0,-25 0,25 0,0 0,0 1,0-1,0 0,0 0,0 0,0 1,0-1,25 0,-25 0,24 25,-24-25,25 25,-25-24,25 24,0 0,0 0,-1 0,1 24,-25 1,0 0,0 0,-25 0,1-1,24 1,-25 0,25 0,0 0,0-1,25-24,-1 0,1 0,0 0,0 0,24 0,-24 0,0 0,25 0,-26 0,26 0,-25 0,0 0,24 0,-24 0,0 0,25 0,-26 0,1 0,0 0,0 25,-50 0,0-25</inkml:trace>
  <inkml:trace contextRef="#ctx0" brushRef="#br0" timeOffset="17031.4259">11485 6499,'-25'0,"25"-25,0 0,25 25,-1 0,-24 25,25-25,-25 25,25-25,-25 25,25-1,-25 1,25 0,-25 25,24-26,-24 1,0 0,0 0,25 0,-25-1,0 1,0 0,0 0,0-50,-25 0,25 0,0 1,0-1,0 0,0 0,0 0,0 1,0-1,25 0,0 25,0 0,0 0,-1 25,1-25,0 25,-25-1,25 1,0 0,-1-25,-24 25,25 0,-25-1,25 1,-25 0,25 0,-25 0,0 0,25-25,-25 24</inkml:trace>
  <inkml:trace contextRef="#ctx0" brushRef="#br0" timeOffset="17348.0811">11534 6226,'0'-25,"0"0,0 1,25 24,-25-25,0 0,0 0,0 0,0 1,25 24,-25-25,0 0,0 0,0 50,25-25,-25 25,0 0,24-25,-24 24,25-24,-25 25,25 0,0-25,-25 25</inkml:trace>
  <inkml:trace contextRef="#ctx0" brushRef="#br0" timeOffset="17667.2519">12452 6796,'0'25,"0"0,25 0,-25 0,0 0,25-1,-25 1,0 0,24 0,-24 0,25-1,-25 1,25 0,-25 0,25 0,-25-1,0 1,25 0,-25 0,0 0</inkml:trace>
  <inkml:trace contextRef="#ctx0" brushRef="#br0" timeOffset="17987.2355">12923 6548,'0'-24,"25"-1,0 0,0 25,-1 0,26-25,-25 25,24-25,-24 25,25 0,0-24,-1 24,1-25,-1 25,1 0,0-25,-26 25,26 0,0-25,-26 25,1 0,0 0,0 0,0-25,-1 25</inkml:trace>
  <inkml:trace contextRef="#ctx0" brushRef="#br0" timeOffset="18829.4058">14213 5705,'0'0,"0"-25,-25 25,25-25,0 1,0 48,0 1,25 0,-25 0,0 0,25-1,-25 1,25 0,-1 0,-24 25,25-26,0 26,-25-25,25 24,-25 1,25 0,0-1,-25 1,24-1,-24 1,25-25,-25 24,25-24,-25 25,0-25,0-1,0 1,0 0,0-50,0 0,-25 25,25-24,0-1,0 0,0 0,0 0,0-24,0 24,0 0,0 0,25 1,-25-1,25 0,-25 0,25 25,-25-25,24 25,1 0,0 0,0 25,0 0,-25 0,24 0,1-25,-25 24,25 1,0 0,0 0,-25 0,24-25,-24 24,25-24,-25 25,25-25</inkml:trace>
  <inkml:trace contextRef="#ctx0" brushRef="#br0" timeOffset="19034.6422">14139 6077,'-25'0,"50"0,-25-25,24 25,1 0,0 0,0 0,0-24,24 24,-24 0,25 0</inkml:trace>
  <inkml:trace contextRef="#ctx0" brushRef="#br0" timeOffset="19618.2203">14957 5755,'-25'0,"25"24,0 1,0 0,0 0,25 0,-25 0,0-1,25 26,-25 0,25-26,-25 26,25 0,-25-1,24 1,-24-1,25 1,-25 0,25-26,-25 26,25-25,-25 24,0-24,25 0,-25 0,0-50,-25 0,0 0,25 1,0-26,-25 25,25 0,-25-24,25 24,0-25,0 26,-24-26,24 25,0 0,0-24,0 24,0 0,0 0,24 1,1-1,0 0,0 25,0 0,-25 25,24-25,1 25,-25-1,0 1,0 0,0 0,-25 0,25-1,-24 1,24 0,0 0,-25-25,25 25,0-1,0 1,0 0,25-25,-25 25,24-25,-24 25,25-1,0-24,0 25,0-25,-1 25,1-25,0 0,0 0,25 25,-26-25,1 0,0-25,0 25,0 0</inkml:trace>
  <inkml:trace contextRef="#ctx0" brushRef="#br0" timeOffset="21109.2488">15999 5978,'0'-25,"0"0,0 1,0-1,25 0,0 25,-25 25,24-25,1 25,0-25,-25 24,25 1,-25 0,25 0,-1 0,-24-1,0 26,25-25,-25 0,0-1,0 26,25-25,-25 0,0-1,0 1,0-50,-25 1,25-1,0 0,0 0,-25 0,25 1,0-1,0 0,0 0,0 0,0 1,0-1,0 0,0 0,25 0,0 1,0 24,0 0,-1 0,1 24,0-24,0 25,0 0,-25 0,25 0,-1-1,1 1,-25 0,25 0,-25 0,25-1,-25 1,25 0,-25 0,0 0,0-1,24-24,-24 25</inkml:trace>
  <inkml:trace contextRef="#ctx0" brushRef="#br0" timeOffset="21490.0735">16098 5631,'0'0,"-25"0,1 0,24-25,0 0,0 0,24 0,1 1,-25-1,0 0,25 0,0 0,-25 1,0-1,25 0,-25 0,0 0,0 1,24 24,-24 24,25 1,-25 0,25 0,-25 0,25-1,0 1,-25 25,24-25,1-1,-25 26,25-25,0 0,0-1,-25 1,25 0</inkml:trace>
  <inkml:trace contextRef="#ctx0" brushRef="#br0" timeOffset="22137.3631">16867 6251,'0'-25,"-25"50,1-25,24 25,-25-25,0 24,25 1,0 0,0 0,0 0,0-1,25-24,0 25,-25 0,24 0,1-25,0 25,-25-1,25-24,-25 25,25-25,-25 25,0 0,-25-25,0 0,0 25,0-25,1 0,-1 0,0-25,0 25</inkml:trace>
  <inkml:trace contextRef="#ctx0" brushRef="#br0" timeOffset="22613.7653">17140 6474,'0'0,"0"25,0 0,25-1,-25 1,0 0,25 0,-25 0,24-1,-24 1,25 0,-25 0,0 0,25-25,-25 24,0 1,0 0,0-50,-25 25,25-25,-25 1,25-1,-24 25,24-25,-25 0,25 0,-25 1,25-1,0 0,0 0,0 0,0 1,0-1,25 0,-25 0,25 25,-1-25,1 25,0 0,0 0,0 25,-25 0,0 0,-25-25,25 25,-25-25,0 24,0-24,1 25,-1-25,25 25</inkml:trace>
  <inkml:trace contextRef="#ctx0" brushRef="#br0" timeOffset="23134.3529">17487 6449,'0'-25,"-25"25,1 0,24 25,-25-25,25 25,-25-25,25 25,0 0,0-1,25-24,0-24,-1-1,-24 0,25 25,0 0,-25-25,25 25,0 0,0 25,-25 0,0 0,0-1,0 1,0-50,0 1,0-1,0 0,24 0,-24 0,25 1,0 24,0-25,0 25,-25 25,24-25,1 24,0-24,-25 25,25-25,0 25,-1 0,1-25,0 0,-25 25,25-25,0 0</inkml:trace>
  <inkml:trace contextRef="#ctx0" brushRef="#br0" timeOffset="24081.4041">17289 5135,'25'0,"-1"0,1 0,0 0,0 0,0 0,-1 0,1 0,-25 24,25-24,0 0,0 0,0 25,-1-25,1 0,0 25,0-25,0 0,-1 25,1-25,0 0,25 25,-26-1,1-24,0 25,25 0,-26-25,1 25,0 24,0-24,24 0,-24 25,0-26,0 26,0 0,-1-1,1 1,0-1,-25 26,25-25,0 24,-1-24,-24 24,25 0,-25 1,0-1,0 1,0-26,0 26,0-1,-25-24,1 24,-1-24,0-1,-25 1,1 0,24-26,-49 26,24 0,-24-26,24 1,-24 25,-1-25,1-1,-1 1,26 0,-26-25,1 25,24 0,1-25,-1 0,25 0,0 0,1 0</inkml:trace>
  <inkml:trace contextRef="#ctx0" brushRef="#br0" timeOffset="24325.6379">18802 6325</inkml:trace>
  <inkml:trace contextRef="#ctx0" brushRef="#br0" timeOffset="36293.9901">10790 10244,'-25'0,"0"0</inkml:trace>
  <inkml:trace contextRef="#ctx0" brushRef="#br0" timeOffset="53665.9887">11361 10195,'0'-25,"0"0,-25 25,0 0,0 25,0-25,25 25,-24-25,-1 0,0 25,0-25,25 24,-25-24,0 0,1 25,-1-25,0 25,0-25,25 25,-25 0,1-25,-1 24,0 1,0 0,0-25,1 25,-1 0,0-1,25 1,-25 0,0-25,1 25,-1 0,0 24,0-24,0 0,25 0,-24-1,-1 26,0-25,25 24,-25-24,0 25,25-25,-24 24,24-24,0 25,-25-1,25-24,0 25,0-1,0-24,0 25,0-1,0 1,0-25,25 24,-25 1,24-25,1 24,-25 1,25 0,0-1,0-24,-1 25,1-1,0-24,0 25,24-26,-24 1,0 0,25 0,-1 0,-24-25,25 24,-1-24,1 25,-1-25,1 0,0 0,-1 0,26 0,-26 0,1 0,0 0,-1 0,1 0,-25 0,24 0,1-25,-25 25,24 0,-24-24,0 24,0-25,24 0,-24 25,0-25,0 0,-1 1,1-26,25 25,-25 0,-1-24,1-1,0 25,0-24,0-1,0 1,-1-1,1 0,0-24,-25 24,25 1,-25-1,25-24,-25 24,0 0,0 1,-25-26,25 26,-25-1,0 1,0-1,1 0,-1 1,0-1,0 1,0-1,-24 25,24-24,0-1,-25 25,1-24,24 24,-25 0,1 0,-1 25,1-25,-1 1</inkml:trace>
  <inkml:trace contextRef="#ctx0" brushRef="#br0" timeOffset="54445.7462">13047 10220,'25'-25,"-25"0,-25 25,0 0,1 0,-1 0,0 0,0 25,0-25,1 0,-1 25,0-1,0 1,25 0,0 0,0 0,0-1,0 1,0 0,0 25,0-26,0 1,0 25,0-25,0 24,0 1,0-25,0 24,0 26,0-26,-25 1,25-1,0 26,0-26,0 26,0-25,0-1,0 1,0-1,25 1,-25-25,25 24,0-24,-25 25,25-25,-1-1,1 26,0-25,25 0,-26-1,1 1,0 0,25 0,-26 0,26-25,-25 24,25-24,-26 0,26 0,0 0,-26 0,26 0,-25-24,24 24,1-25,-25 0,24 0,-24 0,25 1,-25-1,24 0,-24-25,25 26,-26-26,1 25,0-24,25-1,-26 0,-24 1,25-26,0 26,-25-26,0 26,0-26,0 1,0-1,0 26,0-26,-25 1,25 24,-25 1,1-26,-1 26,-25-1,25 1,1-1,-26 25,0 0</inkml:trace>
  <inkml:trace contextRef="#ctx0" brushRef="#br0" timeOffset="55471.7345">10641 9699,'-25'0,"25"-25,-24 25,-1 0,0 0,0 0,0 0,1 25,-1-25,25 24,-25-24,-25 25,26-25,-1 25,0 0,0-25,0 25,1-1,-1 1,0 0,0 0,0 0,1-1,-1 1,0 25,0-25,0 24,0 1,1 0,24-1,-25 1,25 24,-25-24,25-1,0 26,0-26,0 26,0-1,0-24,0 24,0 1,25-1,-25-24,25 24,-1 1,1-26,0 26,0-26,0 1,0-1,-1 1,26 0,-25-26,24 26,-24-25,25 24,-25-24,24 0,1 0,-1 0,-24-1,25 1,-1 0,26-25,-26 0,1 0,0 0,-1-25,1 25,-1-49,1 24,0-25,-1 25,1-24,0-1,-1-24,-24 24,25 1,-26-1,1-24,0 24,-25 0,0-24,0-1,0 26,0-26,-25 26,0-26,-24 1,24 24,-25-24,1 24,-1 1,0-1</inkml:trace>
  <inkml:trace contextRef="#ctx0" brushRef="#br0" timeOffset="56095.9623">12229 10145,'0'0,"-25"0,0 0,0 0,0 25,1-25,24 25,-25 0,25-1,0 1,-25 0,25 25,0-1,-25 1,25-1,0 26,-25-26,25 26,-24-1,24 1,0-1,0 0,0 1,0-1,0-24,24 24,1-24,0-25,0 24,0-24,24 0,-24 0,25 0,-1-25,1 0,0 0,-1 0,1-25,-1 0,1 0,0 0,-1 1,1-26,-1 0,-24 1,25-1,-25 0,-1 1,-24-1,0 1</inkml:trace>
  <inkml:trace contextRef="#ctx0" brushRef="#br0" timeOffset="56567.9538">13171 10220,'0'0,"-25"49,1 1,-1-1,0 1,0 24,0-24,25 0,-24 24,24-24,-25-1,25 26,0-26,0 1,0-1,25-24,-1 25,1-25,0-1,0 1,24-25,-24 0,25 0,0-25,-26 1,26-1,-25 0,24 0,-24-24,0 24,0-25,0 25,-1-24,1 24,-25-25</inkml:trace>
  <inkml:trace contextRef="#ctx0" brushRef="#br0" timeOffset="57918.7987">18777 9674,'0'-25,"-25"25,1 0,24-25,-25 25,0 0,0 0,0 0,1 0,-1 0,0 0,0 0,0 0,0 0,1 0,-1 0,0 0,0 0,0 0,1 0,-1 25,0-25,0 0,0 0,-24 25,24-25,0 0,0 25,1-1,-26-24,25 25,0-25,1 25,24 0,-25 0,0-25,25 24,-25 1,25 0,-25 0,1 0,24-1,-25 1,25 0,-25 0,25 0,-25 0,0-1,1 1,-1-25,0 25,0 0,0-25,1 25,-1-1,-25-24,25 0,0 25,1-25,-26 0,25 0,0 0,-24 0,24 0,-25 0,26 0,-26 0,25-25,-24 25,24-24,0 24,-25-25,26 25,24-25,-25 25,0-25,0 0,0 1,1-1,-1 25,25-25,-25 25,0 0,0 0,1 0,-1 25,0-25,-25 0,26 0,-26 25,0-25,26 0,-26 24,25-24,-25 25,26-25,-26 25,25-25,-24 25,24-25,-25 25,1-1,24-24,-25 25,1 0,24-25,-25 25,1 0,-1-25,25 24,-24-24,24 0,-25 25,25-25,1 0,-1 25,-25-25,25 0,1 25,-1-25,0 25,0-25,0 24,0-24,25 25,-24-25,-1 0,25 25,-25-25,0 25,0-25,1 25,-1-25,0 0,25 24</inkml:trace>
  <inkml:trace contextRef="#ctx0" brushRef="#br0" timeOffset="58339.6638">15503 10046,'0'0,"25"-25,-25 0,25 25,-25-25,24 25,-24-24,0-1,-24 50,-1-25,25 24,-25 1,0-25,0 25,1 0,-1 0,0 0,0-1,-25 26,26-25,-26 0,25 24,-24-24,24 25,-25-26,25 1,1 0,-1 0,0 0,0-1,0-24,25 25,-24 0,24 0,0 0,0-1,0 1,0 0,24-25,-24 25,25-25,0 0,0 25,24-25,-24 24,25-24,-1 25,26-25,-26 0,26 25,-1-25,1 25,-1-25,-24 0,24 25,1-25,-1 0,-24 24,-1-24</inkml:trace>
  <inkml:trace contextRef="#ctx0" brushRef="#br0" timeOffset="71597.7763">15230 5655,'0'-24,"-25"24,25-25,-25 25,25-25,-24 0,24 0,-25 25,25-24,0-1,0 0,0 0,0 0,0 1,0-26,25 25,-25-24,24 24,1-25,0 25,0-24,-25-1,49 25,-24-24,0-1,0 25,0-24,24 24,1 0,-25-25,24 26,1-1,0 0,-1-25,1 26,24-1,-24 0,24 0,-24 0,24 25,-24-24,24-1,1 0,-26 25,26-25,-26 0,1 25,24-24,-24-1,0 25,-1-25,1 0,-1 25,1-25,-25 25,24-24,-24-1,0 0,0 25,0-25,-25 0,0 1,0-1,0 0,0 0,0 0,0 1,0-1,-25 0,25 0,0 0,0 1,0-1,25 25,-1 0,1-25,0 25,25 0,-26 25,1-25,25 0,-25 25,-1-25,-24 24,25-24,-25 25,0 0,0 0,-25 0,1-1,-1 1,0 0,0 0,0 0,1-1,-26-24,25 25,0 0,1-25,24 25,-25-25,0 0</inkml:trace>
  <inkml:trace contextRef="#ctx0" brushRef="#br0" timeOffset="72057.7715">18455 3621,'0'-24,"0"-1,-25 0,0 25,0 0,0 0,1 0,-1 25,0 0,0-1,25 1,-25 0,1 0,-1 25,25-1,-25-24,25 25,0-1,0 1,0-1,0-24,0 25,25-25,0-1,-1 26,1-50,0 25,0 0,24-25,1 24,-25-24,24 0,1-24,0 24,-25-25,24 25,-24-25,25 0,-26 0,1 1,0-1,0-25,-25 25,25-24,-25 24,0-25,-25 26,25-26,-25 25,0-24,0 24,-24 0,24 0,-25 0,26 0,-26 25,25 0,0 0,0 0,1 0,24 25</inkml:trace>
  <inkml:trace contextRef="#ctx0" brushRef="#br0" timeOffset="72220.524">19571 3894,'0'-24</inkml:trace>
  <inkml:trace contextRef="#ctx0" brushRef="#br0" timeOffset="120280.0434">15652 7020,'0'-25,"-25"25,25 25,-25-25,25 25,-25-1,25 1,-24 25,-1-25,0-1,0 26,0 0,1-26,-1 26,-25 0,0-1,26 1,-26-25,25 24,-24 1,-1-1,25 1,0-25,1 0,-1 24,0-24,25 0,0 0</inkml:trace>
  <inkml:trace contextRef="#ctx0" brushRef="#br0" timeOffset="120624.8306">15032 7243,'-25'-25,"0"25,0 0,25 25,25 0,0 0,-25-1,25 1,-1 0,26 25,-25-26,24 1,1 25,0-25,-26 24,26-24,0 25,-1-26,1 1,0 25,-1-25,-24-1,25 1,-1 0,-24 0,25 0,-26-25,1 24,0 1,0-25</inkml:trace>
  <inkml:trace contextRef="#ctx0" brushRef="#br0" timeOffset="120820.1424">16446 7863,'0'-25,"0"0</inkml:trace>
  <inkml:trace contextRef="#ctx0" brushRef="#br0" timeOffset="126933.1212">5631 9996,'0'-25,"0"1,-25 24,0 0,0 0,0 0,1 0,-1 0,0 24,0-24,0 0,1 0,24 25,-25-25,0 0,0 0,25 25,-25-25,1 0,24 25,-25-25,0 0,25 25,-25-25,0 0,25 25,-24-25,-1 24,0 1,0-25,0 25,1 0,-1-25,0 25,0-25,0 24,1 1,-1-25,0 25,0 0,0-25,0 25,1-1,-1 1,0-25,0 25,0 0,1 0,-26-1,25 1,0 0,1 0,-1 0,0-1,0 1,-24 0,24 0,0 0,0 24,0-24,1 0,-1 0,0 24,0-24,0 0,1 0,-1-1,25 26,-25-25,0 0,25-1,-25 1,25 0,-24-25,24 25,0 0,0 0,0-1,-25 1,25 0,0 0,0 0,0 24,0-24,0 0,25 0,-25 24,0-24,0 0,24 24,-24-24,25 25,0-1,-25-24,25 25,0-1,-25-24,24 25,1-25,0 24,0-24,0 0,-1 24,1-24,0 0,0 0,0 0,-1 0,26-1,-25-24,0 25,24 0,-24 0,0-25,24 25,-24-1,0 1,25 0,-26-25,26 25,-25 0,25-1,-26 1,26-25,-25 25,24 0,1-25,0 25,-26-25,26 0,0 0,-1 0,1 0,-25 0,24-25,1 25,-1-25,1 0,0 25,-1-25,26 25,-26-24,1 24,0-25,-1 0,1 25,-25-25,24 25,1-25,-1 25,1-24,-25 24,24-25,-24 25,25-25,-25 25,24-25,-24 25,0-25,24 1,-24-1,0 25,25-25,-26 0,1 0,0-24,25 24,-26 0,1 0,0-24,25 24,-25 0,-1 0,1 0,0-24,0 24,-25 0,25 0,-1 1,-24-26,25 25,-25 0,25 1,-25-26,0 25,25-24,-25 24,0-25,0 1,0 24,0-25,0-24,0 24,0 0,0 1,-25-1,25 25,-25-24,25-1,0 25,-25-24,25 24,-24 0,24-24,-25 24,25 0,-25 0,0 0,25 1,-25-26,1 25,24 0,-25 1,0-1,0-25,0 25,0 1,1-1,-1 0,0 0,-25 0,1 1,24-1,-25 0,1 0,-26 25,26-25,-1 1,-24 24,24-25,-24 25,24-25,1 25,-1 0,-24-25,49 25,-25 0,0 0,1 0,24 25,0-25</inkml:trace>
  <inkml:trace contextRef="#ctx0" brushRef="#br0" timeOffset="127504.1161">4738 10889,'-25'0,"0"0,25-25,-25 25,50 0,0 25,0-25,-1 0,1 0,25 0,-25-25,24 25,1 0,0 0,-1-24,26 24,-1-25,-24 25,24-25,0 25,1-25,-1 0,1 25,-1-24,0-1,-24 25,25-25,-26 25,1-25,-1 25,1-25,-25 25,24-24</inkml:trace>
  <inkml:trace contextRef="#ctx0" brushRef="#br0" timeOffset="127980.8948">5011 12129,'0'-24,"24"24,1 0,0 0,0-25,0 25,24 0,-24-25,25 25,24 0,-24-25,24 25,0-25,1 25,-1-24,1-1,24 25,-25-25,1 0,-1 25,1-25,-1 25,-24-24,24 24,-24-25,-1 25,1 0</inkml:trace>
  <inkml:trace contextRef="#ctx0" brushRef="#br0" timeOffset="128892.0202">5432 10716,'-25'0,"1"0,24 24,-25 1,25 0,-25-25,25 25,0 0,-25-25,25 24,0 1,0 0,25-25,0 0,0 0,-1-25,1 0,0 1,-25-1,0 0,0 0,0 0,0 1,-25 24,0 0,1 0,-1 24,0 1,0 0,0 0,25 0,0-1,0 1,25-25,0 0,0 0,0 0,-25-25,24 25,1 0,-25-24,25 24,-25-25,0 0,0 0,0 0,-25 25,0 0,1 0,-1 0,0 0,25 25,25-25,0 0,-25-25,24 25,1 0,0 0</inkml:trace>
  <inkml:trace contextRef="#ctx0" brushRef="#br0" timeOffset="152001.8037">5904 13791,'0'25,"-25"-25,25-25,0 1,-25 24,25-25,-25 0,25 0,-25 0,25 1,0-1,-25 0,25 0,0 0,-24 1,24-26,0 25,0 0,0 1,0-1,0 0,0 0,0 0,0 1,0-1,0 0,0 0,0 0,0 0,0 1,0-1,0 0,0 0,0 0,0 1,24-1,-24 0,25 25,-25-25,25 25,-25-25,25 25,0 0,0 0,-1 0,-24 25,25-25,0 0,-25 25,25-25,-25 25,0 0,0-1,0 1,0 0,0 0,0 0,0-1,-25 1,25 0,-25 0,25 0,-25 0,1-1,24 1,-25-25,0 25,0 0,0-25,25 25,-25-25,1 0</inkml:trace>
  <inkml:trace contextRef="#ctx0" brushRef="#br0" timeOffset="153878.6608">6796 11807,'0'0,"0"-25,-24 25,24 25,24 0,-24 0,0-1,0 1,25-25,-25 25,0 0,25 0,-25-1,0 1,0 0,25-25,-25 25,0 0,25-1,-25 1,0 0,25-25,-25 25,0 0,0-50,0 0,0 0,0 0,-25 25,25-24,0-1,-25 0,25 0,-25 0,25 1,-25 24</inkml:trace>
  <inkml:trace contextRef="#ctx0" brushRef="#br0" timeOffset="155070.7085">6350 10492,'0'-24,"0"-1,25 25,-25-25,25 0,-25 0,24 25,1-24,0 24,0 0,0 0,-25 24,24-24,-24 25,0 0,0 0,0 0,-24-25,24 24,0 1,-25 0,25 0,-25 0,25-1,-25-24,25 25,0 0,0 0,25-50,0 25,0 0,-1-25,1 25,25 0,-25-25,-1 25,1 0,0-24,0 24,0 0,-1 0,1-25,0 25,-25 25,-25-25</inkml:trace>
  <inkml:trace contextRef="#ctx0" brushRef="#br0" timeOffset="156439.7694">6400 13791,'0'-24,"-25"24,25-25,25 0,-25 0,24 25,1-25,0 25,-25-24,25 24,0 0,-1 0,-24 24,0 1,0 0,0 0,0 0,0-1,0 1,-24-25,24 25,-25 0,25 0,-25-1,25 1,-25-25,25 25,-25 0,1 0,-1-1,25 1,25-50,-1 25,-24-24,25 24,0 0,0-25,0 25,-1-25,1 25,25-25,-25 25,-1-25,1 25,0-24,0 24,0 0,-1-25,1 25</inkml:trace>
  <inkml:trace contextRef="#ctx0" brushRef="#br0" timeOffset="157196.1003">7069 13568,'0'-25,"0"1,0-1,25 25,-25-25,25 25,-25-25,25 25,-25-25,25 25,-1 0,1-24,0 24,0 0,0 0,-1 0,1 0,0 0,0 24,0-24,-1 0,1 0,0 25,0-25,0 0,-1 0,1 0,0 0,0-25,0 25,-1 0,-24-24,25 24,0-25,0 0,-25 0</inkml:trace>
  <inkml:trace contextRef="#ctx0" brushRef="#br0" timeOffset="157531.7573">7392 13345,'0'0,"0"-25,0 0,25 25,-25-24,24 24,1 0,0 0,0 0,0-25,-1 25,1 0,0 0,0 0,0 0,-1 0,-24 25,25-25,0 0,-25 24,25-24,-25 25,0 0,0 0,0 0,0-1,0 1,-25 0,25 0,-25 0,0-1,25 1,-24 0</inkml:trace>
  <inkml:trace contextRef="#ctx0" brushRef="#br0" timeOffset="158471.7464">8830 13345,'-24'0,"24"25,0 0,0-1,24-24,1 0,0 0,0 0,-25-24,25 24,-25-25,0 0,-25 25,0 0,0 0,0 0,1 0,-1 25,0 0,0-25,25 24,-25-24,25 25,-24-25,24 25,0 0,0 0,0-1,24-24,-24 25,25-25,-25 25,25-25,0 25,0 0,-1-25,1 24,0-24,25 25,-26-25,1 0,0 0,0 0,0 0,24-25,-24 25,0-24,0 24,24-25,-24 0,0 0,0 0,0 1,-1-1,1 0,-25 0,0 0,0 1,0-1,0 0,-25 0,1 25,-1 0,0 0,0 0,0 0,1 0,-1 0,0 0</inkml:trace>
  <inkml:trace contextRef="#ctx0" brushRef="#br0" timeOffset="158796.7015">9550 13196,'0'-25,"-25"25,25 25,-25-25,25 25,-25-25,25 25,-24-25,24 25,0-1,0 1,0 0,-25 0,25 0,0-1,0 1,0 0,0 0,25 0,-25-1,24 1,1 0,0-25,0 25,0-25,-1 0,1-25,0 25,0 0</inkml:trace>
  <inkml:trace contextRef="#ctx0" brushRef="#br0" timeOffset="159292.1955">9996 13221,'0'0,"-25"0,1 0,-1 0,0 0,25 25,-25-25,25 25,-25-25,25 24,0 1,0 0,0 0,0 0,-24-1,24 1,0 0,0 0,0 0,24-1,-24 1,25-25,-25 25,25-25,-25 25,25-25,0 0,-1 0,1 0,0 0,0 0,0-25,0 25,-1 0,1-25,0 0,0 25,0-24,-1-1,-24 0,25 25,-25-25,0 0,0 1,0-1,0 0,0 0,-25 0,25 50,0 0,0 0,0 0,0-1,0 1,25 0,0 0,-25 0,25-25,-25 24,25-24,-1 25,1-25,0 0,0 0,0-25</inkml:trace>
  <inkml:trace contextRef="#ctx0" brushRef="#br0" timeOffset="159448.5139">10368 13022,'-24'0,"-1"0,0 0,50 0</inkml:trace>
  <inkml:trace contextRef="#ctx0" brushRef="#br0" timeOffset="159688.6962">10492 12849,'-24'-25,"-1"25,25-25,0 50,0 0,0 0,25-1,-25 1,0 0,24 25,-24-26,25 26,-25-25,0 24,25 1,-25-25,25 25,-25-1,25-24,-25 25,24-26,1 26,-25-25,25 0,0-1,0 1</inkml:trace>
  <inkml:trace contextRef="#ctx0" brushRef="#br0" timeOffset="159856.7325">10468 13370,'-25'0,"0"0,25-25,25 0,0 25,-1 0,1-25,0 25</inkml:trace>
  <inkml:trace contextRef="#ctx0" brushRef="#br0" timeOffset="160712.7196">10988 13097,'0'25,"0"-50,0 50,0-1,0 1,25-25,0 0,0 0,0 0,-25-25,0 1,0-1,-25 25,0 0,0 0,0 0,1 0,24 25,-25-25,0 24,25 1,-25 0,0 0,25 0,0 0,0-1,0 1,0 0,0 0,0 0,25-1,0-24,0 25,0-25,-1 0,1 0,0-25,0 25,24-24</inkml:trace>
  <inkml:trace contextRef="#ctx0" brushRef="#br0" timeOffset="161180.7258">11460 12824,'0'-25,"-25"25,25-25,-25 25,25 25,0 0,0 0,25-25,-25 25,0-1,0 1,25-25,-25 25,0 0,0 0,0-1,0 1,0 0,0 0,0 0,-25-1,25 1,-25 0,0 0,25 0,-24 0,24-1,-25 1,25 0,0 0,0 0,0-50,25 25,-1-25,1 0,0 25,-25-25,25 1,0-1,-25 0,0 50,0 0,0-1,0 1,0 0,24-25,1 0,0 0,0 0,0 0,-1 0,1-25,0 25,25-25</inkml:trace>
  <inkml:trace contextRef="#ctx0" brushRef="#br0" timeOffset="161876.7081">12725 13171,'0'0,"0"25,-25-25,50-25,-25 0,25 1,-1-1,1 0,-25 0,25 0,-25 1,0-1,0 0,0 0,0 0,-25 1,0-1,1 25,-1 0,0 0,25 25,0-1,25-24,0 25,-1-25,1 25,0-25,25 25,-26-25,26 25,-25-25,0 24,-1-24,1 25,0-25,0 0,-25 25,0 0,-25 0,0-25,0 24,1-24,-1 0,0 25,-25-25,26 0,-1 0,0 0,25-25</inkml:trace>
  <inkml:trace contextRef="#ctx0" brushRef="#br0" timeOffset="162123.5434">13221 12601,'0'0,"0"-25,0 0,0 50,0 0,25 0,-25-1,25 1,-1 0,1 0,-25 0,25 24,0-24,0 0,-1 0,1-1,0 1,-25 0,25 0,0 0,-1-1,1 1</inkml:trace>
  <inkml:trace contextRef="#ctx0" brushRef="#br0" timeOffset="162304.7916">13246 12898,'0'0,"-25"0,0 0,0 0,50 0,-25-24,25 24,0 0,0 0,-1-25,1 25,0 0,0-25,24 25,-24-25</inkml:trace>
  <inkml:trace contextRef="#ctx0" brushRef="#br0" timeOffset="163080.7901">13891 12626,'-25'0,"0"0,0 0,0 24,1-24,-1 25,0 0,25 0,-25 0,25-1,0 1,0 0,0 0,0 0,0-1,0 1,25-25,0 0,0 0,-1 0,1 0,-25-25,25 25,-25-24,25 24,-25-25,0 0,0 0,-25 25,25 25,0 0,0 0,0-1,0 1,0 0,25-25,-25 25,25-25,-1 0,1 0,0 0,0 0,-25-25,25 25,-1-25,1 0,0 1,-25-26,25 25,-25 0,25 1,-25-1,0-25,0 25,0 1,0-26,0 25,0 0,0-24,-25 24,25 0,0 0,-25 1,25 48,0 1,0 0,0 0,0 0,0-1,0 26,0-25,0 24,0-24,0 0,25 25,-25-26,25 1,-1 0,1 25,0-26,0 1,0 0,-1-25,1 25,0-25,25 0,-25 0,-1 0,1-25,0 25,0-25,0 25,-1-25,1 1,-25-1,25 0,-25 0,25 0,-25 1,0-1,0 0,0 0,0 0,-25 25,25-24,-25 24,0-25,1 50,24-1,-25 1,25 0,0 0,0 0,0-1,0 1,0 0,0 0,0 0,25-25,-25 24,24-24,-24 25,25-25,0 0,0 0,0-25,-1 1,1 24,-25-25,25 25</inkml:trace>
  <inkml:trace contextRef="#ctx0" brushRef="#br0" timeOffset="163300.9035">14039 12650,'-24'25,"48"-25,-24-25,25 25,0 0,0 0,0 0,-1-24,1 24,0 0,0 0,0-25</inkml:trace>
  <inkml:trace contextRef="#ctx0" brushRef="#br0" timeOffset="164040.4924">15329 12601,'0'-25,"0"0,0 50,25 0,-25 0,25-25,-25 49,0-24,25 0,-25 0,25 24,-1-24,-24 25,25-26,-25 26,25-25,-25 0,25-1,-25 1,0 0,25 0,-25 0,0-1,0 1,-25-25,25-25,-25 1,25-1,-25 0,25 0,-25 0,25-24,-24 24,-1 0,25-24,-25 24,25-25,0 25,0-24,-25 24,25 0,0 0,0 1,0-1,25 0,-25 0,25 25,0-25,-1 25,1-24,0 24,0 0,0 0,-25 24,24-24,1 25,-25 0,-25 0,25 0,-24-25,-1 24,0 1,0 0,0 0,1-25,24 25,-25-1,0-24,25 25</inkml:trace>
  <inkml:trace contextRef="#ctx0" brushRef="#br0" timeOffset="164736.6679">15801 12601,'0'0,"0"25,-25-25,0 24,0 1,25 0,0 0,0 0,0-1,0 1,25 0,0 0,0-25,-1 0,1 0,-25-25,-25 25,25-25,-24 25,-1-25,0 25,0-24,0 24,25-25,-24 25,24-25,0 0,0 0,24 1,-24-1,25 25,0-25,0 0,0 0,-1 25,1 0,-25-24,25 24,0-25,-25 50,25-1,-25 1,24 0,-24 0,25 0,-25-1,25 26,0-25,-25 0,25 24,-25-24,24 0,-24 0,25 24,-25-24,25 0,-25 0,25-1,0 1,-25 0,24-25,-24-25,-24 0,24 1,-25-1,25 0,-25 0,0 0,25-24,-25-1,25 25,-24-24,-1-1,25 25,0-24,0-1,0 25,0-24,0 24,0 0,25 0,-25 1,24-1,1 25,-25-25,25 25,0 0,-25 25,25-25,-1 25,1-1,-25 1,0 0,0 0,0 0,0-1,0 1,0 0,-25 0,25 0,-24-1,-1-24,25 25,-25 0,0-25,25 25,-25-25</inkml:trace>
  <inkml:trace contextRef="#ctx0" brushRef="#br0" timeOffset="166304.6557">16470 12477,'-24'-25,"24"50,0 0,0-1,0 1,0 0,-25 0,25 0,0-1,0 1,0 0,25 0,-1-25,1 0,-25-25,25 0,-25 0,0 1,25-1,-25 0,0 0,0 0,0 1,0-1,0 0,0 50,0 0,0-1,0 1,25 0,-25 0,24-25,-24 25,25-1,0-24,0 0,0 0,-1 0,-24-24,25 24,-25-25,25 0,0 25,-25-25,25 0,-25 1,0-1,24 0,-24-25,0 26,0-1,0 0,0-25,0 26,0-1,0-25,0 25,-24-24,24 24,0-25,-25 25,25 1,-25-1,25 0,-25 0,0 25,25 25,0 0,0 0,0-1,0 1,0 0,0 0,0 0,0-1,0 1,0 0,0 0,0 0,0 0,0-1,25 1,-25 0,0 0,0 0,25-1,-25 1,0 0,25-25,-25 25,0 0,0-1,25-24,-25 25,0 0,24-25,-24 25,25 0,0-25,0 0,-25 24,25-24,-1 0,1-24,0 24,0 0,-25-25,25 25,-25-25,24 25,-24-25,0 0,25 25,-25-24,0-1,25 25,-25-25,0 0,25 25,-25-25,-25 25,25 25,-25-25,25 25,-25 0,25 0,0-1,0 1,25-25,0 0,0-25,0 1,-25-1,0 0,0 0,0 50,0 0,0 0,0-1,0 1,24 0,1 0,0-25,0-25,0 0,-1 0,-24 1,0-1,25 25,-25-25,0 0,0 0,25 1,-25-26,0 25,0 0,0 1,0-1,0-25,0 25,0 0,-25 1,25-1,-25 25,25-25,0 50,0 0,0-1,0 1,0 0,0 0,0 0,0 0,0-1,0 1,25 0,-25 0,25 0,-25-1,0 1,25 0,-25 0,25-25,-1 25,1-1,0-24,0 0,0 0</inkml:trace>
  <inkml:trace contextRef="#ctx0" brushRef="#br0" timeOffset="166696.1568">17264 12328,'0'0,"-25"0,25 25,25-25,0 0,0 0,-1 0,1 0,0 0,0 0,0-25,-1 25,1 0,0 0,0 0,0-25,0 25,-1-25,-24 50,0 0,0 0,0 0,0-1,0 1,0 0,25 0,0-25,0 0,0 0</inkml:trace>
  <inkml:trace contextRef="#ctx0" brushRef="#br0" timeOffset="166839.5156">17735 12229,'-24'0,"48"0,-48-25</inkml:trace>
  <inkml:trace contextRef="#ctx0" brushRef="#br0" timeOffset="167296.6423">18008 12254,'0'0,"-25"0,1 0,-1 0,25 24,0 1,-25-25,25 25,0 0,0 0,0-1,0 1,0 0,0-50,25 0,-25 1,25 24,-25-25,24 25,1-25,0 25,0 0,-25 25,0 0,25-50,-25 0,24 25,1-25,0 25,0 0,0 0,-1 0,1 0,-25 25,25-25</inkml:trace>
  <inkml:trace contextRef="#ctx0" brushRef="#br0" timeOffset="167447.4146">18604 12303,'0'-25,"0"1</inkml:trace>
  <inkml:trace contextRef="#ctx0" brushRef="#br0" timeOffset="170189.4189">4192 15354,'-25'0</inkml:trace>
  <inkml:trace contextRef="#ctx0" brushRef="#br0" timeOffset="172205.5832">4266 15528,'0'-25,"-24"25,48 0,1 0,-25-25,25 25,0 0,0 0,-25-25,24 25,1 0,0-24,0 24,0 0,-1 0</inkml:trace>
  <inkml:trace contextRef="#ctx0" brushRef="#br0" timeOffset="172566.5795">4415 15726,'0'0,"-25"0,1 0,24-25,24 25,1 0,0-24,0 24,0 0,-1-25,1 25,0 0,0 0,0-25,-1 25,1 0,0-25,0 25,0 0,-1-25,-24 50,-24-25,-1 0</inkml:trace>
  <inkml:trace contextRef="#ctx0" brushRef="#br0" timeOffset="173017.9573">5432 15156,'0'24,"0"1,0 0,0 0,25 0,-25 24,0-24,25 25,-25-25,25 24,-25 1,0-1,24 1,-24 0,0-1,25-24,-25 25,25-1,-25 1,25-25,0 24,-25-24,24 0,-24 24,25-24,-25 0,25 0</inkml:trace>
  <inkml:trace contextRef="#ctx0" brushRef="#br0" timeOffset="173497.5687">5407 15081,'-24'0,"24"-25,0 1,24 24,1-25,0 0,0 0,0 25,-1-25,1 1,0-1,0 25,0-25,-1 0,1 25,0-25,0 25,0-24,-25 48,0 1,24-25,-24 25,0 0,25 0,-25-1,25 1,-25 0,25 0,-25 0,25 24,-25-24,25 0,-25 24,24-24,-24 0,25 25,-25-26,25 1,-25 0,25 0,-25 0,0 0,25-25,-25 24,0 1</inkml:trace>
  <inkml:trace contextRef="#ctx0" brushRef="#br0" timeOffset="173973.3975">6375 16148,'0'0,"-25"0</inkml:trace>
  <inkml:trace contextRef="#ctx0" brushRef="#br0" timeOffset="174353.5607">6300 16148,'0'0,"0"-25,0 0,-24 25,-1 0,25 25,-25-25,0 25,0 0,1-1,-1-24,25 25,-25-25,25 25,0 0,0 0,25-25,0 0,-1 0,1 0,0 24,0-24,0 0,-1 0,26 0,-25 0,0 0,-1 0,1 0,0 0,0 25,-25 0,0 0,0 0,-25 0,0-1,0 1,1 0,-26 0,25 0,0-25,1 24,-1-24,0 25,0-25,0 0</inkml:trace>
  <inkml:trace contextRef="#ctx0" brushRef="#br0" timeOffset="174906.436">6648 16247,'0'-25,"24"50,-24 0,25 0,-25-1,25 1,0 0,-25 0,25 25,-25-26,24 1,-24 0,25 0,-25 24,25-24,-25 0,25 0,-25 0,0-1,25-24,-25 25,0 0,0 0,-25-50,0 0,0 25,25-25,-25 1,25-1,-24 25,-1-25,25 0,-25 0,0 1,25-26,0 25,-25 0,25 1,0-1,0 0,0-25,0 25,0 1,25-1,-25 0,25 25,-25-25,25 25,-25-25,25 25,-1 0,-24-24,25 24,0 0,0 0,-25 24,0 1,0 0,-25-25,0 25,25 0,-25-1,1-24,-1 25,0 0,25 0,-25-25,0 25,25 0,0-1,25-48</inkml:trace>
  <inkml:trace contextRef="#ctx0" brushRef="#br0" timeOffset="175546.4648">7069 16247,'-24'-25,"-1"25,25 25,0 0,-25-25,25 25,0-1,0 1,0 0,0 0,0 0,25-25,-25 25,0-1,25-24,-25-24,0-1,0 0,24 0,-24 0,0 0,25 1,-25-1,25 25,-25-25,25 25,0 25,-1 0,-24-1,0 1,0 0,0 0,0-50,0 0,-24 25,24-25,0 1,24 24,-24-25,25 0,0 0,0 0,0 1,-1 24,1 0,0 0,-25 24,25-24,-25 25,25-25,-25 25,24 0,1 0,0-1,0 1,0 0,-1 0,1-25,0 0,0 0</inkml:trace>
  <inkml:trace contextRef="#ctx0" brushRef="#br0" timeOffset="176153.5376">8012 15230,'-25'0,"25"25,-25 0,25-1,-25-24,25 25,0 0,-24 0,24 0,-25 0,25-1,-25 26,25-25,-25 24,0-24,1 25,24-1,-25-24,0 25,25-25,-25 24,0-24,25 0,0 0,-24-1,24 1,0 0</inkml:trace>
  <inkml:trace contextRef="#ctx0" brushRef="#br0" timeOffset="176494.1282">7640 15404,'0'0,"0"-25,-25 25,25-25,0 50,25-25,0 25,-1-25,26 25,-25-25,0 24,24 1,1-25,-25 25,24 0,-24-25,25 25,-25-25,24 24,-24-24,0 25,0-25,-1 25,1-25,0 25,0-25,-25 25</inkml:trace>
  <inkml:trace contextRef="#ctx0" brushRef="#br0" timeOffset="178637.5085">8954 15280,'0'-25,"0"0,25 25,-25-25,25 25,-25-25,25 25,-25-24,25 24,-25 24,0 1,0 0,0 0,25-25,-25 25,0-1,0 1,0 0,0 0,24 0,-24 0,0-1,25 1,-25 0,0 0,25 0,-25-1,25-24,-25-24,25 24,-25-25,24 0,1 0,-25 0,0 1,0-1,0 0,0 0,0 0,0 0,0 1,0 48,0 1,0 0,25-25,-25 25,25-25,-25 25,25-25,-25 25,24-25,1 0,0 0,0 0,0 0,-1 0,-24-25,25 25,-25-25,25 0,-25 0,0 0,25 1,-25-1,0 0,0 0,0 0,-25 1,25-1,0 50,0-1,25 1,-25 0,25 0,-25 0,24-1,-24 1,25 0,-25 0,25 0,-25 0,25-1,-25 1,25 0,-25 25,24-26,-24 1,25 0,-25 0,0 0,25-1,-25 1,0 0,0 0,0 0,0-50,0 0,0 0,-25 25,25-25,0 1,-25-1,25 0,0 0,0 0,-24-24,24 24,0 0,0 0,0 1,0-1,0-25,0 25,0 0,24 1,-24-1,25 0,0 0,0 0,0 25,-25-24,24 24,1 0,0 0,-25 24,0 1,0 0,0 0,-25 0,0-1,1 1,-1 0,25 0,-25 0,0 0,0-25,1 24,-1 1,25 0</inkml:trace>
  <inkml:trace contextRef="#ctx0" brushRef="#br0" timeOffset="179137.5045">9872 15156,'0'-25,"25"25,-25 25,25-25,-25 24,0 1,25-25,-25 25,24 0,-24 24,0-24,25 0,-25 0,25 0,0 0,-25-1,25 26,0-25,-25 0,24-1,1 1,-25 0,25 0,-25 0,25-1,-25 1,-25-50,0 1,25-1,0 0,-25 0,25 0,-24 1,24-1,-25 0,25-25,0 26,0-1,-25 0,25 0,0 0,0 0,0 1,25-1,0 25,-25-25,24 25,1 0,0-25,0 25,0 0,-1 0,1 25,-25 0,0 0,0-1,-25 1,25 0,-24 0,-1 0,0-25,0 25,0-1,25 1,-24-25,-1 25</inkml:trace>
  <inkml:trace contextRef="#ctx0" brushRef="#br0" timeOffset="179957.315">10368 15354,'0'0,"0"-25,0 0,25 25,-25-24,25 24,-25-25,25 25,-25-25,25 0,-25 0,-25 25,0 25,0-25,25 25,-25-25,25 25,0 0,0-1,0 1,0 0,0 0,25-25,-25 25,25-25,0 0,-25 25,25-25,-1 0,-24-25,25 25,-25-25,25 25,-25-25,0 0,25 25,-25-25,0 1,25-1,-25 0,24 25,1 0,-25 25,25 0,-25-1,25-24,-25 25,25 0,-1 0,-24 0,25-25,0 0,-25 25,25-25,0 0,-25-25,24 25,-24-25,25 25,-25-25,0 0,0 0,0 1,0-1,0 0,0 0,0 0,0 1,0-1,-25 25,25-25,0 50,0 0</inkml:trace>
  <inkml:trace contextRef="#ctx0" brushRef="#br0" timeOffset="180658.6339">11956 15131,'0'25,"-25"-25,25-25,25 25,-25-25,25 25,-1-25,1 0,-25 1,-25 24,1 0,-1 0,0 24,0 1,0-25,25 25,-24-25,-1 25,25 0,0-1,0 1,0 0,0 0,0 0,25-25,-25 24,24-24,-24 25,25-25,0 0,0 25,0-25,-1 0,1 0,0 0,0 0,0 0,-1-25,1 25,0-25,0 25,25-24,-26 24,1-25,0 0</inkml:trace>
  <inkml:trace contextRef="#ctx0" brushRef="#br0" timeOffset="181602.4757">12328 15081,'0'0,"0"-25,0 1,0-1,25 25,0 0,-1 0,1 0,0 25,0-1,0 1,-25 0,0 0,0 0,0-1,0 1,24-25,-24 25,0-50,-24 25,24-25,0 1,0-1,0 0,0 0,24 0,1 1,0 24,-25 24,25-24,-25 25,0 0,0 0,25-25,-25 25,0-1,24-24,-24 25,25-25,-25 25,25-25,0 0,0 0,-1 0,1-25,0 25,-25-25,25 1,-25-1,0 0,0 0,0 0,0 1,0-1,-25 25,25-25,-25 25,0 0,25 25,-24-25,24 25,0-1,0 1,0 0,0 0,0 0,0-1,24 1,-24 0,25 0,0 0,0-1,0-24,-1 0,1 0,0 0,-25-24,25 24,-25-25,25 25,-25-25,0 0,0 0,0 1,0-1,0 0,0 0,0 0,0 1,-25-1,25 0,0 0,0 0,25 25,-1 0,1 25,-25 0,25 0,-25 0,0-1,0 1,0 0,25-25,-25 25,25 0,-1-1,1-24,0 0,0-24</inkml:trace>
  <inkml:trace contextRef="#ctx0" brushRef="#br0" timeOffset="182506.4646">13320 14957,'-49'-49,"98"98,-98-74,24 25,25 25,-25 0,25 0,0 0,0-1,0 1,0 0,0 0,0 0,25-25,0 0,-25-25,24 25,-24-25,0 0,0 0,0 1,0-1,0 0,0 50,25 0,-25-1,25 1,-25 0,25 0,0 0,-25-1,24 1,-24 0,25 0,-25 0,25-1,-25 1,0 0,0 0,0 0,0 0,0-1,-25-24,25 25,-25-25,1 0,24-25,-25 25,25-24,0-1,0 0,0 0,0 0,25 0,-25 1,24 24,-24-25,25 0,-25 0,25 25,-25-25,25 1,-25-1,25 0,-25 0,0 0,0 1,0-1,0 0,0 0,0 0,0 1,0 48,0 1,0 0,0 0,0 0,24-25,-24 24,25-24,-25 25,25-25,-25-25,25 25,-25-24,25-1,-25 0,0 0,24 25,-24-25,0 1,0-1,0 0,0 0,0 0,0 1,0-1,0 50,0-1,25 1,-25 0,0 0,25 0,-25-1,25 1,-25 0,25 25,-25-26,24 1,-24 25,25-25,-25-1,0 26,25-25,-25 0,0 24,0-24,0 0,0 0,0 0,-25-25,25 24,-25 1,1-25,-1 0,0 0,25-25,-25 25,25-24,-25 24,25-25,0 0,0 0,0 0,0 0,25 25,0-24,0-1</inkml:trace>
  <inkml:trace contextRef="#ctx0" brushRef="#br0" timeOffset="183574.4501">10096 16570,'0'0,"0"24,-25-24,50 0,-1-24,-24-1,25 0,0 0,-25 0,25-24,-25 24,0 0,25 0,-25 0,0 1,0-1,0-25,0 25,0 1,0-1,-25 0,25 0,-25 25,25-25,-25 1,25-1,-25 25,25-25,-24 25,-1 0,0 0,25 25,0 0,0-1,25 1,-25 0,25 0,-25 0,24-1,-24 1,25 0,-25 25,25-26,-25 1,25 0,-25 0,0 0,25 0,-25-1,24 1,-24 0,25 0,0 0,0-25,-25 24,25-24,-1 0,1 0,0 0,0 0,-25-24,25 24,-25-25,24 25,-24-25,0 0,25 25,-25-25,0 1,0-1,0 0,-25 25,25-25,-24 25,24-25,-25 25,25 25,0 0,0 0,0 0,0-1,0 1,25 0,-25 0,24 0,-24-1,25 1,0-25,-25 25,25-25,0 0,-1 0,1 0,0 0,-25-25</inkml:trace>
  <inkml:trace contextRef="#ctx0" brushRef="#br0" timeOffset="184438.4393">10691 16495,'0'-25,"-25"25,25-24,25 24,-25-25,25 25,-1-25,1 25,0 0,0 25,0-25,-25 25,0-1,24-24,-24 25,25 0,-25 0,25 0,-25-1,25 1,-25 0,25-25,-25 25,24-25,-24-25,0 0,25 0,-25 1,0-1,0 0,0 0,0 0,0 1,0-1,0 0,0 0,0 50,0 0,25 0,-25-1,25 1,-25 0,25 0,-1 0,1-25,0 24,0-24,0 0,0 0,-1 0,1 0,0 0,0-24,0-1,-1 25,-24-25,0 0,25 0,-25 1,0-1,0 0,-25 0,25 0,-24 25,24-25,-25 25,0 25,25 0,0 0,25 0,-25 0,25-1,-1 1,-24 0,25-25,0 25,0-25,0 0,-1 0,1 0,0-25,0 25,-25-25,25 0,-1 1,-24-1,25 0,0 0,-25 0,25 0,-25-24,0 24,0 0,0 0,0 1,0-26,0 25,-25 0,25 1,0-1,-25 0,25 0,-25 0,1 25,24 25,0 0,0 0,0 0,0-1,0 1,0 0,0 0,24 0,-24-1,0 1,25 0,-25 0,0 0,25-1,0 1,0 0,-1 0,1-25,-25 25,25-25,0 0,0 0,-1 0</inkml:trace>
  <inkml:trace contextRef="#ctx0" brushRef="#br0" timeOffset="185129.9684">12353 16049,'0'-25,"0"50,0-1,25-24,-25 25,0 0,24 0,-24 0,0-1,25-24,-25 25,25 0,-25 0,0 0,25-1,-25 1,25 0,-25 0,0 0,24 0,-24-1,0 1,25-25,-25 25,0 0,0-50,0 0,-25 0,25 1,-24-1,24 0,-25 0,25 0,-25 0,25 1,-25-26,25 25,-25 0,25-24,0 24,-24 0,24 0,0 1,0-1,0 0,0 0,0 0,24 25,-24-24,25 24,0-25,0 25,0 0,-1 0,1 25,0-25,-25 24,25-24,-25 25,0 0,0 0,-25 0,0-1,0 1,1-25,24 25,-25-25,0 25,0-25,0 0,25 25,-24-25,-1 0,25 24</inkml:trace>
  <inkml:trace contextRef="#ctx0" brushRef="#br0" timeOffset="186034.4184">12824 15974,'0'0,"-25"0,0 0,25 25,-24-25,24 25,0 0,0-1,0 1,0 0,0 0,0 0,24-25,-24 24,25-24,0 0,0 0,0-24,-25-1,0 0,-25 25,25-25,-25 25,25-25,-25 25,25-24,-25 24,25-25,-24 25,24-25,0 0,0 0,24 25,-24-24,25 24,0-25,0 25,0 0,-25-25,24 25,1 0,-25 25,0 0,25-25,-25 24,0 1,0 0,25 0,-25 0,0-1,25-24,-25 25,0 0,24 0,-24 0,25-1,-25 1,0 0,25-25,-25 25,0 0,0-50,-25 25,25-25,0 0,-25 0,25 1,-24-1,24-25,0 25,0 1,0-1,0-25,0 25,0 1,0-1,0 0,0 0,24 0,-24 1,0-1,25 25,-25-25,25 25,0 0,0 0,-1 25,1 0,-25-1,0 1,0 0,0 0,0 0,0-1,-25 1,1 0,-1 0,0-25,0 25,0-25,1 0</inkml:trace>
  <inkml:trace contextRef="#ctx0" brushRef="#br0" timeOffset="186749.1785">13395 15825,'0'0,"0"25,-25-25,25 25,0 0,0 0,0-1,0 1,0 0,0 0,0 0,0-1,25-24,-1-24,-24-1,0 0,0 0,0 0,0 50,0 0,0 0,0 0,25-1,0 1,0 0,0-25,-1 0,1 0,-25-25,25 25,-25-25,25 25,0-24,-25-1,24 0,-24 0,0 0,0 1,0-1,0 0,0 0,0-24,0 24,-24 0,24 0,0 0,-25 1,25-1,0 0,0 0,-25 0,25 50,0 0,0 0,0 0,0-1,0 1,0 0,0 0,25 0,-25-1,0 1,25 0,-25 0,24 0,1-1,-25 1,25-25,0 25,0-25</inkml:trace>
  <inkml:trace contextRef="#ctx0" brushRef="#br0" timeOffset="187262.4082">14064 15825,'-25'0,"1"0,-1 0,0 0,0 25,0-25,25 25,0 0,0 0,0-1,25-24,0 0,0 0,0-24,-1 24,1 0,-25 24,25-24,0 0,0 0,-1-24,1 24,-25-25,25 25,0-25,0 0,-1 0,-24 1,25-1,-25 0,25 0,-25 0,0 1,0-1,0 0,0 0,0 0,-25 1,25-1,-25 0,25 0,0 0,-24 25,24 25,0 0,0 0,0 0,0 24,0-24,0 0,0 0,0-1,0 26,0-25,24 0,-24-1,0 1,25 0,0 0,-25 0,25-25,-25 24,25-24</inkml:trace>
  <inkml:trace contextRef="#ctx0" brushRef="#br0" timeOffset="187606.4018">14163 15726,'0'0,"-24"0,24 25,24-25,1 0,0 0,0-25,0 25,-1 0,1 0,0-25,0 25,-25-24,25 24,0-25,-25 0,0 50,0 0,0-1,0 1,0 0,0 0,0 0,0-1,0 1,24-25,-24 25,0 0,25-25,0 25</inkml:trace>
  <inkml:trace contextRef="#ctx0" brushRef="#br0" timeOffset="187750.1978">14585 15701,'-25'0,"25"-24,-24 24</inkml:trace>
  <inkml:trace contextRef="#ctx0" brushRef="#br0" timeOffset="188329.803">14759 15701,'0'0,"0"-24,-25 24,0 0,0 24,25 1,-24 0,24 0,0 0,0-1,0 1,0 0,0 0,0-50,24 25,-24-25,25 25,-25-25,0 1,25 24,-25-25,25 25,-25-25,25 25,-25-25,24 25,-24-25,25 25,0 0,0 0,-25 25,0 0,0 0,0 0,0-1,-25-24,25-24,0-1,0 0,25 0,-25 0,25 25,-25-24,24 24,-24-25,25 25,0 0,0 0,0 25,-25-1,24-24,-24 25,25 0,0-25,-25 25,25-25,0 25,-1-25,1 0,0 0,0 0</inkml:trace>
  <inkml:trace contextRef="#ctx0" brushRef="#br0" timeOffset="191557.7855">2059 14982,'0'-25,"-25"25,25-25,0 1,0-1,-25 25,25-25,0 50,0 0,25-1,-25 1,0 0,0 0,25 0,-25-1,0 1,25 0,-25 25,24-26,-24 26,25 0,-25-26,25 26,0 0,-25-1,25 1,-1 0,1-1,-25 1,25-1,0-24,-25 25,25-1,-25-24,24 25,-24-1,25-24,-25 0,0 25,0-26,0 1,25 0,-25 0,0-50</inkml:trace>
  <inkml:trace contextRef="#ctx0" brushRef="#br0" timeOffset="191997.3517">2059 14883,'-25'0,"50"0,0 0,-1-25,1 25,0 0,-25-25,25 25,24-25,-24 25,0-24,0 24,24-25,-24 25,25-25,-1 25,-24-25,25 25,-1-25,1 1,-25 24,25 0,-26-25,26 25,-25-25,0 25,-1 0,1 0,0 0</inkml:trace>
  <inkml:trace contextRef="#ctx0" brushRef="#br0" timeOffset="192361.4567">2232 15255,'0'0,"-24"0,48 0,1 0,0 0,0-25,0 25,-1 0,1-25,0 25,0 0,24-25,-24 25,0-24,25 24,-26-25,26 0,-25 25,25-25,-26 25,1-25,0 25,0 0,0 0,-1 0</inkml:trace>
  <inkml:trace contextRef="#ctx0" brushRef="#br0" timeOffset="193361.8369">1563 14337,'24'0,"1"-25,0 25,0-25,0 25,0-24,24 24,-24-25,25 0,-26 25,26-25,-25 25,24-25,-24 25,25 0,-25-24,-1 24,1-25,0 25,25 0,-26-25,1 25,0 0,0-25,0 25,-1-25,1 25,0-24,0 24,0-25,-1 25,-24-25,25 25,-25-25,-25 25,1 0,-1 0,0 0,0 0,0 0,1 0,-1 25,-25-25,25 25,1-25,-1 25,0-25,0 24,0-24,1 0,48 0,1 0,-25-24,25 24,0 0,0-25,-1 25,1-25,25 25,-25 0,-1-25,1 25,25 0,-25 0,-1-25,1 25,0 0,0 0,0 0,-1 0,1 0,-25 25,0 0,0 0,-25 0,25-1,-24 1,-1 0,0-25,0 25,-24 0,24-1,0-24,0 25,0-25,25 25,-24-25,-1 25</inkml:trace>
  <inkml:trace contextRef="#ctx0" brushRef="#br0" timeOffset="195669.3139">15701 14560,'-24'0,"24"25,-25-25,25 25,-25 0,0 0,0-1,1 26,-1-25,0 0,0-1,0 1,25 0,-24 0,-1 0,0-1,25 1,-25 0,25 0,-25-25,25 25,-25-1,25 1,0 0</inkml:trace>
  <inkml:trace contextRef="#ctx0" brushRef="#br0" timeOffset="195973.3042">15329 14610,'0'0,"0"-25,0 0,25 25,0 0,0 0,0 25,-1-25,1 25,0-25,0 25,24 0,-24-1,25 1,-1 0,-24 0,25 0,-25-1,24 1,1 0,-25-25,-1 25,1 0,0-1,0 1,0-25,-25 25,24-25,-24 25</inkml:trace>
  <inkml:trace contextRef="#ctx0" brushRef="#br0" timeOffset="196882.5278">17090 14015,'-24'0,"24"-25,0 50,0-1,24-24,-24 25,25 0,-25 0,25 0,-25-1,25 26,-25-25,25 24,-25 1,0 0,24-25,-24 24,0 1,0-1,0 1,0-25,25 24,-25-24,0 25,0-25,0-1,25 1,-25 0,0 0,0 0,0-50,0 0,0 0,0 0,0 1,0-1,0 0,0 0,0 0,0 1,0-1,0 0,0 0,0 0,0 1,25 24,0 0,-1 0,1 24,0 1,-25 0,25 0,0 0,-25-1,24 1,1 0,-25 0,25-25,-25 25,25-1,0 1,0-25,-1 25,1-25,-25-25,25 25</inkml:trace>
  <inkml:trace contextRef="#ctx0" brushRef="#br0" timeOffset="197241.6501">16718 14436,'-24'0,"-1"0,25-24,25 24,-25-25,24 25,1 0,0 0,0-25,0 25,-1 0,26 0,-25-25,24 25,1 0,-25-25,24 25,1-25,-25 25,24 0,-24-24,25 24,-25 0,-1 0,1-25,0 25,0 0</inkml:trace>
  <inkml:trace contextRef="#ctx0" brushRef="#br0" timeOffset="198293.6774">17934 13940,'0'25,"0"0,0 0,25-1,-25 1,0 0,24 0,-24 24,25-24,-25 25,25-1,-25 1,25-25,-25 25,25-1,-25 1,0-25,24 24,-24-24,0 25,0-26,0 1,25 0,-25 0,0 0,0-1,0 1,0 0,0-50,0 0,0 1,-25 24,25-25,0 0,-24 25,24-25,0 0,-25 1,25-1,0 0,0 0,0 0,0 1,0-1,0 0,0 0,0 0,0 1,0-1,0 0,0 0,0 0,0 0,0 1,0-1,25 25,-25-25,0 0,24 25,-24-25,25 25,-25-24,25 24,0-25,-25 50,0-1,0 1,0 0,0 0,0 0,0-1,0 1,0 0,-25 0,25 0,0 0,-25-25,25 24,-25-24,25 25,-24-25,24 25,24-25,1 0,0 25,0-25,0 25,-1-25,1 24,0-24,0 25,0 0,-1-25,26 25,-25 0,0-25,24 24,-24 1,0-25,0 25,0-25,-1 0,-24 25,25-25,-50 0,25-25</inkml:trace>
  <inkml:trace contextRef="#ctx0" brushRef="#br0" timeOffset="199470.2621">18752 14114,'0'-25,"0"0,25 25,-25 25,25-25,-25 25,0 0,0-1,0 1,0 0,25 0,-25 0,0-1,0 26,0-25,0 0,0 0,0-1,25 1,-25 0,0 0,0 0,0-1,0 1,0 0,0-50,0 0,0 1,-25-1,25 0,0 0,0 0,0 1,0-1,0 0,0 0,0 0,0 0,0 1,25-1,-25 0,0 0,0 0,24 1,-24-1,25 0,0 0,0 0,0 25,-1 0,-24 25,25-25,0 25,-25 0,25-25,-25 25,25-1,-1 1,-24 0,25 0,-25 0,25-1,-25 1,0 0,25 0,-25 0,0 0,25-1,-25 1,0 0,0 0,0 0,24-1,-24 1</inkml:trace>
  <inkml:trace contextRef="#ctx0" brushRef="#br0" timeOffset="200042.2534">19447 14511,'0'25,"0"-1,0 1,0 0,0 0,0 0,0-1,25 1,-25 0,0 0,0 0,0-1,0 1,24 0,-24 0,0 0,0-1,0 1,25-25,-25 25,0 0</inkml:trace>
  <inkml:trace contextRef="#ctx0" brushRef="#br0" timeOffset="200674.2347">18728 13667,'0'-24,"0"-1,0 0,0 0,0 0,24 1,-24-1,0 0,0 0,0 0,0-24,0 24,25 0,-25 0,0 1,0-1,0 0,0 0,0 0,25 25,-25 25,25-25,-25 25,25 0,-25 0,24-1,-24 26,25-25,0 0,-25 24,25-24,-25 0,25 24,-25-24,24 0,-24 0,25 0,-25-1,25 1</inkml:trace>
  <inkml:trace contextRef="#ctx0" brushRef="#br0" timeOffset="201950.2311">18231 15354,'0'-25,"0"50,0 0,25-25,-25 25,25 0,-25-1,25-24,-25 25,25-25,-1 0,-24 25,25-25,0 0,0 0,0 0,-1-25,1 25,0-25,0 25,0-24,0 24,-1-25,1 0,0 25,0-25,-25 0,25 25,-1-25,1 25,0 0,0 0,0 0,-25 25,24-25,1 25,0-25,0 0,0 25,-1-25,1 0,0 0,0 0</inkml:trace>
  <inkml:trace contextRef="#ctx0" brushRef="#br0" timeOffset="202093.4911">19348 15429,'74'-25,"-148"50,173-50,-99 0,25 25,-25-25,24 25,1 0,-25-25,25 25,-25-25</inkml:trace>
  <inkml:trace contextRef="#ctx0" brushRef="#br0" timeOffset="203474.2288">18653 15949,'0'25,"0"0,25 0,-25 0,0-1,0 1,0 0,0 0,25 0,-25-1,0 1,0 0,0 25,0-26,0 1,25 0,-25 0,0 25,0-26,0 1,0 0,0 0,24 0,-24-1,0 1,0 0,0 0,0 0,0-1,0 1,0 0,0 0,0 0,0-50,0 0,0 0,0 0,0 1,0-1,0 0,0 0,0 0,0 1,0-1,0 0,0 0,0 0,0 1,25-1,-25 0,0 0,0 0,0 0,0 1,25 24,-25-25,0 0,0 0,0 0,25 25,-25-24,0-1,25 0,-1 25,1 0,0 0,0 0,-25 25,25-25,-25 25,0-1,0 1,0 0,0 0,0 0,-25-25,25 24,-25-24,25 25,-25-25,0 0,1 25,-1-25,25 25,25 0,-25 0,24-25,1 24,0 1,0 0,0-25,-1 25,1 0,25-25,-25 24,-1-24,1 25,0-25,0 0,0 0,-1 0</inkml:trace>
  <inkml:trace contextRef="#ctx0" brushRef="#br0" timeOffset="204394.2061">18231 15751,'0'25,"25"-25,-25 25,25-25,0 0,0 0,-1 0,1 0,0 0,0 0,24 0,-24 0,0 0,25 0,-25 0,-1 0,26 0,0-25,-26 25,26 0,-25-25,24 25,-24 0,0-25,0 25,0 0,-1-25,1 25,0 0,-25-24,0-1,-25 25,0 0,25-25,-24 25,-1 0,0 0,0 0,0 0,1 0,-1 0,25 25,25-25,-25 25,24-25,1 0,0 24,0-24,0 25,-1-25,1 0,0 0,0 0,0 25,-1-25,1 25,-25 0,-25-25,25 24,-24-24,24 25,-25-25,0 25,0-25,-24 25,24-25,25 25,-25-25,0 0,0 24,1-24,24 25</inkml:trace>
  <inkml:trace contextRef="#ctx0" brushRef="#br0" timeOffset="206225.6149">2580 17835,'-25'-25,"25"50,25-1,-25 1,24-25,-24 25,25 0,-25 0,25 24,-25-24,25 0,-25 24,25 1,-25-25,25 24,-25 1,24-25,-24 24,25-24,-25 25,25-25,-25-1,0 1,25 0,-25 0,25-25,-25 25</inkml:trace>
  <inkml:trace contextRef="#ctx0" brushRef="#br0" timeOffset="206597.1772">2530 17859,'-25'0,"50"0,0-24,0 24,-1 0,1-25,0 25,0 0,0-25,0 25,-1 0,1-25,0 25,0 0,0-25,-1 25,1-24,0 24,0-25,0 25,-1-25,1 25,0 0,-25-25,25 25</inkml:trace>
  <inkml:trace contextRef="#ctx0" brushRef="#br0" timeOffset="206913.1729">2853 18033,'0'0,"24"0,1-25,25 25,-25-25,24 25,-24-24,25 24,-26-25,26 25,-25-25,24 25,-24-25,0 25,0-25,0 25,-1 0</inkml:trace>
  <inkml:trace contextRef="#ctx0" brushRef="#br0" timeOffset="207634.1639">2108 17611,'0'-24,"-24"24,24-25,24 25,1 0,-25-25,25 25,0 0,0-25,-1 25,1 0,0-25,0 0,24 25,-24-24,25-1,-1 25,1-25,-25 0,24 0,1 1,0-1,-1 0,-24 0,25 0,-25 1,24 24,-24-25,0 0,0 0,-25 0,-25 25,0 0,0 0,0 0,1 0,-1 0,0 0,0 0,0 0,1 0,-1 25,0-25,0 0,50 0,0 0,0 0,-1 0,1 0,0-25,0 25,24 0,-24 0,0-24,25 24,-26 0,1 0,25 0,-25 0,-1 0,-24 24,-24-24,-1 25,0-25,25 25,-25-25,0 25,1 0,-1-25,0 24,0 1</inkml:trace>
  <inkml:trace contextRef="#ctx0" brushRef="#br0" timeOffset="208101.9459">4390 17686,'-24'25,"48"-25,-24-25,25 25,0 0,0 0,-25-25,25 25,-1 0,26 0,-25-25,0 25,24-25,-24 25,25-24,-26 24,1 0,0-25,0 25,0-25,0 25,-1 0,1 0,0 0</inkml:trace>
  <inkml:trace contextRef="#ctx0" brushRef="#br0" timeOffset="208364.9784">4589 17785,'0'0,"0"25,25-25,-1 0,1 0,0-25,0 25,0-25,-1 25,1 0,0-25,0 25,0-24,24 24,-24 0,-25-25,25 25,0 0,0 0,-1-25</inkml:trace>
  <inkml:trace contextRef="#ctx0" brushRef="#br0" timeOffset="210160.9213">6921 18107,'-25'0,"25"25,25-25,-25 25,0 0,0 0,24-25,-24 24,0 1,0 0,0 0,25 0,-25-1,0 1,0-50,0 1,-25 24,25-25,0 0,0 0,-24 25,24-25,0 1,0-1,0 0,-25 0,25 0,0 1,0-1,0 0,0 0,0-24,-25 24,25 0,0 0,0 0,0 1,0-1,0 0,-25 25,25-25,0 0,0 1,-25 24,25-25,0 0,0 0,0 0,0 1,0-1,25 0,0 0,0 25,0 0,-25-25,24 25,1 0,0 0,0 0,0 0,-1 0,-24 25,25-25,0 25,-25 0,25-25,-25 25,0-1,0 1,0 0,0 0,0 0,-25-1,25 1,-25 0,0 0,1 0,-1-25,0 24,0-24,0 0,25 25,-24-25,-1 0,0 0,0 0,0 25,0-25,1 0,-1 0</inkml:trace>
  <inkml:trace contextRef="#ctx0" brushRef="#br0" timeOffset="211129.0648">7417 18182,'0'0,"0"-25,0 0,0 0,0 1,24 24,-24-25,25 25,-25-25,25 25,0-25,0 25,-1 0,1 0,0 0,-25 25,0 0,0 0,0-1,0 1,0 0,-25 0,25 0,-25-1,25 1,-24 0,-1 0,0 0,0-1,0 1,25 0,-24-25,24 25,0 0,24-25,1 0,0 0,0 0,0 0,-1 0,1 0,0-25,25 25,-26 0,1-25,25 25,-25 0,24-25,-24 25,25-25,-26 25,1 0,0-24,0 24,-50 0,0 0,25 24,-25-24</inkml:trace>
  <inkml:trace contextRef="#ctx0" brushRef="#br0" timeOffset="211636.952">8409 17636,'-25'0,"25"25,0 0,0 0,-25-1,25 1,-25 0,25 0,-24 0,-1-1,25 1,-25 0,25 0,-25 0,0-1,25 1,-24 0,24 0,-25 0,25-1,-25 1</inkml:trace>
  <inkml:trace contextRef="#ctx0" brushRef="#br0" timeOffset="211957.7943">8062 17785,'0'-25,"0"0,24 25,1 0,-25 25,25-25,0 0,0 25,-1 0,1-25,0 25,0-25,0 24,-1-24,1 25,0-25,0 0,0 25,-1-25,26 0,-25 0,0 25,-1-25,1 0,0 0,0 0,0 0,-25 25,24-25</inkml:trace>
  <inkml:trace contextRef="#ctx0" brushRef="#br0" timeOffset="212874.1007">9203 17264,'0'25,"0"0,0-1,24 1,-24 0,25 0,-25 0,25-1,-25 1,25 25,-25-25,25 0,-25 24,24-24,-24 25,25-26,-25 26,0-25,25 0,-25-1,25 1,-25 0,25 0,-25 0,24-1,-24 1,0-50</inkml:trace>
  <inkml:trace contextRef="#ctx0" brushRef="#br0" timeOffset="213329.9038">9203 17239,'0'-25,"0"1,24-1,1 0,0 25,0-25,0 0,-1 25,1-24,0 24,0-25,0 0,-1 25,1-25,0 25,-25 25,0 0,0 0,0-1,25-24,-25 25,0 0,0 0,25 0,-25-1,24 1,-24 0,25 0,-25 0,0-1,0 1,25-25,-25 25</inkml:trace>
  <inkml:trace contextRef="#ctx0" brushRef="#br0" timeOffset="213881.9145">9996 17636,'0'-25,"-25"25,1 0,-1 0,0 0,0 25,25 0,-25-25,25 25,25 0,-25-1,25-24,0 25,0 0,-1-25,1 25,0-25,0 25,0-1,-25 1,0 0,0 0,-25-25,0 25,0-25,0 0,1 0,-1 0,0 0,0 0,0 0,1 0,24-25</inkml:trace>
  <inkml:trace contextRef="#ctx0" brushRef="#br0" timeOffset="214197.0873">10220 17735,'0'-24,"24"48,-24 1,25 0,-25 0,25 0,-25-1,25 1,-25 0,0 0,25 0,-25-1,0 1,0 0,24 0,-24 0,0-1,0 1,25 0,-25 0,0 0,25-1,-25 1,0 0</inkml:trace>
  <inkml:trace contextRef="#ctx0" brushRef="#br0" timeOffset="214525.8763">10269 17810,'-25'0,"25"-25,0 0,25 0,0 1,0 24,0 0,-1 0,1 0,0 0,0 0,-25 24,25-24,-1 25,-24 0,0 0,-24-25,24 25,-25-1,0 1,0 0,0-25,1 25,-1-25</inkml:trace>
  <inkml:trace contextRef="#ctx0" brushRef="#br0" timeOffset="215349.0725">10691 17735,'-25'0,"0"0,25-24,-25 24,25 24,-24-24,24 25,-25-25,25 25,0 0,0 0,0-1,0 1,0 0,0 0,25 0,-1-25,-24 24,25-24,0-24,0 24,-25-25,25 25,-25-25,24 25,-24-25,0 0,0 1,0-1,-24 25,24-25,0 0,24 25,1-25,0 25,0 25,0-25,-1 0,-24 25,25-25,-25 25,25-25,-25 25,25-1,-25 1,0 0,0-50,0 0,0 1,0-1,0 0,0 0,0 0,25 1,-1-1,-24 0,25 25,-25-25,25 25,0 0,0 0,-25 25,24-25,-24 25,25 0,-25-1,25 1,-25 0,25 0,0 0,-25-1,25-24,-25 25,24-25,1 0,-25 25,25-25,0 0</inkml:trace>
  <inkml:trace contextRef="#ctx0" brushRef="#br0" timeOffset="216701.6324">12179 17264,'-25'0,"25"25,-25 0,25-1,-24 1,24 0,0 0,-25 0,25 24,-25-24,25 0,-25 0,25 0,-25-1,1 1,24 0,-25 0,25 0,0-1,-25 1,0 0,25 0,0 0</inkml:trace>
  <inkml:trace contextRef="#ctx0" brushRef="#br0" timeOffset="217008.836">11807 17363,'0'-25,"0"1,25 24,0 0,-25 24,24-24,1 25,0-25,25 25,-26-25,1 25,25 0,-25-25,24 24,-24 1,0 0,0-25,0 25,-1 0,1-25,0 25,0-1,0 1,-1 0</inkml:trace>
  <inkml:trace contextRef="#ctx0" brushRef="#br0" timeOffset="218469.036">13022 16917,'0'0,"0"-25,-24 25,48 25,-24 0,0-1,25-24,-25 25,0 0,25 0,-25 0,25-1,-25 26,25-25,-25 24,24-24,-24 25,25-1,-25-24,25 25,-25-1,25 1,-25-25,25 25,-25-26,0 1,0 0,25 0,-25 0,0-1,0 1,0 0,0-50,-25 0,25 1,0-1,0 0,-25 25,25-25,0 0,0 1,0-1,0 0,0 0,25 0,-25 0,25 1,-1-1,1 25,0 0,0 0,0 25,-1-1,1 1,0 0,-25 0,25 0,-25 0,25-25,-25 24,24 1,1-25,-25 25,25-25,0 0,0 0,-25-25</inkml:trace>
  <inkml:trace contextRef="#ctx0" brushRef="#br0" timeOffset="218949.361">12774 17239,'25'0,"0"-25,0 25,0 0,-1 0,1-24,0 24,25 0,-26-25,26 25,-25-25,24 25,1 0,-25-25,25 25,-26 0,1-25,0 25,0 0,0 0,-1 0</inkml:trace>
  <inkml:trace contextRef="#ctx0" brushRef="#br0" timeOffset="220186.0134">13767 16892,'0'-25,"0"50,0 0,24 0,-24-1,25 1,-25 0,0 0,25 0,-25 24,25-24,0 25,-25-26,0 26,24 0,-24-26,25 26,-25 0,0-26,25 26,-25-25,25 0,-25 0,25 24,-25-24,24 0,-24 0,25-1,-25-48,-25-1,25 0,0 0,0 0,-24 25,24-24,0-1,0 0,-25 0,25 0,0 0,0-24,0 24,0 0,0 0,0 1,0-1,0-25,0 25,0 1,-25-1,25 0,0 0,0 0,0 1,0-1,25 0,-25 0,0 0,25 25,-25-24,24 24,1 0,0 0,0 0,0 24,-1-24,-24 25,25-25,-25 25,0 0,0 0,0-1,-25 1,25 0,-24-25,24 25,-25 0,0-25,0 24,0 1,1-25,-1 0,0 25,50-25,0 0,-1 25,1-25,0 25,0-25,0 0,-1 24,1 1,0-25,25 25,-26-25,1 25,0-25,0 25,0-25,0 0,-1 24,1-24,0 0</inkml:trace>
  <inkml:trace contextRef="#ctx0" brushRef="#br0" timeOffset="221237.3763">13444 16694,'0'0,"25"0,0-25,0 25,-1 0,1 0,0 0,0-25,0 25,-1 0,26 0,-25-25,0 25,-1 0,26 0,-25-25,24 25,-24 0,25-24,-25 24,24-25,-24 25,0-25,24 25,-24-25,0 0,0 25,-25-24,25 24,-25-25,0 0,-25 0,0 0,0 0,0 25,1 0,-1 0,0 0,0 0,0 0,1 0,-1 0,25 25,25-25,-1 0,1 25,0-25,0 0,0 0,-1 25,1-25,0 0,25 0,-26 25,1-25,0 0,0 0,0 25,0-25,-1 24,1 1,-25 0,0 0,-25-25,25 25,-24-1,-1 1,0-25,0 25,0 0,-24 0,24-25,0 24,0 1,0-25,1 25,-1-25,0 25</inkml:trace>
  <inkml:trace contextRef="#ctx0" brushRef="#br0" timeOffset="222678.3662">1488 16793,'0'25,"25"-1,-25 1,0 0,25 0,-25 0,25-1,-25 1,24 0,-24 0,25 24,0 1,-25-25,25 24,0 26,-25-26,25 1,-1 24,-24 1,25-25,0 24,0 0,0-24,-25 24,24-24,1 0,0 24,0-24,0-1,-1 1,1 24,0-24,0-1,0-24,-1 25,-24-1,25-24,0 25,0-25,-25 0,25-1,-25 1,24-25,-24 25,25 0,0 0,-25-1</inkml:trace>
  <inkml:trace contextRef="#ctx0" brushRef="#br0" timeOffset="224765.9422">1662 16644,'0'0,"25"0,0-25,-1 25,1-25,0 25,0 0,0-24,-1 24,1-25,0 25,0 0,0 0,-1 0,26 0,-25-25,0 25,-1 0,26 0,-25 0,0 0,24 0,-24 0,25 0,-26 0,1 0,25 0,-25 0,24 0,-24-25,25 25,-26 0,1 0,0 0,25 0,-25 0,-1-25,1 25,0 0,0 0,0 0,-1 0,1 0,0 0,0 0,0 0,-1 0,1 0,0 0,0 0,0 0,-1 0,1 0,0 0,0 0,0 0,-1 0,1 0,0 0,0 0,24 0,-24 0,0 0,0 0,0 0,-1 0,1 0,0-24,0 24,0 0,-1 0,26 0,-25 0,0 0,0 0,-1-25,1 25,0 0,0 0,24 0,-24 0,0 0,0 0,0 0,24 0,-24 0,0 0,0 0,-1 0,1 0,0 0,0 25,0-25,-1 0,1 0,0 24,0-24,0 0,-1 0,1 0,25 0,-25 0,-1 0,1 0,0 0,0 0,0 0,-1 0,1 0,0 0,0 0,0 0,-1 0,1 0,0 0,0-24,0 24,0 0,-1 0,1 0,0-25,0 25,0 0,-1 0,1 0,0 0,0 0,0 0,-1 0,1 0,0 0,0 0,0 0,-1 0,1 0,0 0,0 0,0 0,-1 0,1 0,0 0,0 0,0 0,-1-25,1 25,25 0,-25 0,-1-25,1 25,0 0,0 0,0 0,-1 0,1-25,0 25,0 0,0 0,0 0,-1 0,1 0,0 25,0-25,0 0,-1 0,1 0,0 0,0 0,0 0,-1 0,1 0,0 0,0 0,0 0,-1 0,1 0,0 0,0 0,0-25,-1 25,1 0,0 0,0 0,0 0,-1 0,1-25,0 25,25 0,-26 0,1 0,0 0,0 0,0 0,-1 0,26 0,-25 0,0-24,24 24,-24 0,0 0,25 0,-26 0,26-25,-25 25,24 0,-24 0,25 0,-1-25,-24 25,25 0,-25 0,-1 0,26 0,-25 0,0 0,24 0,-24-25,0 25,24 0,-24 0,0 0,25 0,-26 0,26 0,-25 0,24 0,-24 0,25 0,0-25,-1 25,1 0,-1 0,1 0,-25 0,24 0,1 0,0 0,-26 0,26 0,-25 0,24 0,1-24,-25 24,24 0,-24 0,25 0,-25 0,-1 0,26 0,-25 0,0 0,-1 0,1 0</inkml:trace>
  <inkml:trace contextRef="#ctx0" brushRef="#br0" timeOffset="227826.9268">9203 16098,'0'25,"0"0,24 0,-24-1,0 1,0 0,25 0,-25 0,25-1,-25 1,0 0,25 0,-25 0,0 0,25-1,-1 1,1 0,-25 0,25 0,-25-1,25-24,0 25,-1 0,1 0,-25 0,25-25,0 24,0 1,-1-25,1 25,0-25,0 0,0 0,-1 0,1 0,0 0,0 0,0 0,-1 0,1 25,0-25,0 0,0 0,-1 0,1 0,0 0,0 0,0 0,24-25,-24 25,0 0,0 0,0 0,-1-25,1 25,0 0,0 0,0 0,-1 0,1 0,0-25,0 25,0 0,24 0,-24 0,0-24,0 24,-1 0,26-25,-25 25,24 0,-24-25,25 25,-25 0,24-25,1 25,-25-25,24 25,1 0,-1-24,-24 24,25 0,0-25,-26 25,26 0,0-25,-26 25,26 0,0-25,-26 25,26 0,0-25,-26 25,26 0,-25-24,24 24,1-25,-25 25,24 0,-24-25,25 25,-1 0,-24-25,25 25,-25-25,-1 25,26 0,-25-25,0 25,0 0,24-24,-24 24,0 0,0 0,24-25,-24 25,0 0,0 0,24 0,-24 0,0-25,0 25,24 0,-24 0,0-25,0 25,24 0,-24 0,0-25,0 25,-1 0,26-24,-25 24,0 0,-1-25,26 25,-25 0,0-25,-1 25,26 0,-25-25,0 25,0 0,-1-25,26 25,-25 0,0 0,-1-24,26 24,-25 0,0 0,-1 0,26 0,-25-25,0 25,24 0,-24 0,0 0,24 0,-24 0,25 0,-1-25,-24 25,25 0,-1 0,-24 0,25 0,-1 0,-24 0,25 0,-25 0,24 0,1 0,-25 0,24 0,-24-25,25 25,-25 0,24 0,1 0,-25 0,24 0,-24 0,25 0,-26-25,26 25,-25 0,0 0,-1 0,1 0,0 0,0 0,0 0,-25 25,24-25,1 0,0 0,0 0,0 25,-1-25,1 25,0-25,-25 25,25-25,-25 24,25 1,-25 0,24 0,-24 0,0-1,0 1,0 0,0 0,25 0,-25 24,0-24,0 0,0 25,0-26,0 26,0-25,25 24,-25 1,0-25,0 24,0 1,0-25,25 24,-25 1,0-25,25 24,-25 1,0 0,25-1,-25 1,0-1,24 26,-24-26,25 1,-25 0,0 24,25-24,-25-1,0 1,25 0,-25-26,25 26,-25 0,0-26,0 26,24-25,-24 0,0 24,0-24,0 0,0 0,0-1,0 1,0 0,0 0,-24-25,24 25,-25-25,25 24,-25-24,25 25,-25-25,0 0,1 25,-1-25,0 0,0 0,0 0,0 0,1 0,-1 0,0 0,0 0,0 0,1 0,-1 0,0 25,0-25,0 0,1 0,-1 0,0 0,0 25,0-25,1 0,-1 0,0 0,25 24,-25-24,0 0,1 0,-1 25,0-25,0 0,0 0,1 0,-26 0,25 0,0 25,1-25,-1 0,0 0,0 0,0 0,1 0,-1 25,0-25,0 0,-25 0,26 0,-1 0,0 25,-25-25,26 0,-26 0,25 0,-24 0,-1 0,25 0,-24 0,-1 0,25 0,-24 0,24 0,-25 24,25-24,1 0,-1 0,-25 0,25 0,1 0,-1 0,0 0,-25 0,26 0,-1 25,0-25,-25 0,26 0,-1 0,-25 0,0 0,26 0,-26 0,0 0,26 0,-26 0,0 0,1 0,-1 0,1 0,-1 0,0 0,26 0,-26 0,25 0,-24 0,24 0,0-25,-25 25,26 0,-1 0,0 0,0 0,0 0,1 0,-1 0,-25 0,25 0,0 25,1-25,-26 0,25 0,0 25,-24-25,24 0,0 0,0 25,-24-25,24 0,0 0,0 25,1-25,-1 0,-25 0,25 0,1 0,-1 0,0 0,0 0,0 0,1 0,-1 0,0 0,0 0,0 0,1 0,-1 0,0 25,0-25,0 0,-24 0,24 0,0 0,0 0,0 0,-24 0,24 0,0 0,0 0,-24 0,24 0,0 0,0 0,1 0,-1 0,0 0,0 0,0 24,1-24,-1 0,0 0,0 0,0 0,-24 0,24 0,0 0,0 0,1 0,-1 0,-25 25,25-25,1 0,-26 0,25 0,-24 0,24 0,-25 0,25 0,1 0,-26 0,25 0,0 0,0 0,-24 0,24 0,0 0,0 0,1 0,-26-25,25 25,0 0,1 0,-1 0,-25 0,25 0,1 0,-1-24,-25 24,25 0,1 0,-26 0,25 0,0 0,-24 0,24 0,0 0,-24 0,24 0,0 0,0 0,-24 0,24 0,0 0,0 0,-25 24,26-24,-1 0,0 0,0 0,-24 0,24 0,0 25,0-25,0 0,1 0,-1 0,-25 25,25-25,1 0,-1 0,0 0,-25 25,26-25,-1 0,0 0,-25 25,26-25,-1 0,-25 24,25-24,1 0,-1 0,-25 25,25-25,1 0,-1 0,-25 25,25-25,-24 0,24 0,0 25,-25-25,1 0,24 25,-25-25,1 24,24-24,-25 25,1-25,-1 25,25-25,-24 0,-1 25,25-25,-24 25,-1-25,25 24,-24-24,24 0,-25 0,26 25,-26-25,25 0,0 0,-24 0</inkml:trace>
  <inkml:trace contextRef="#ctx0" brushRef="#br0" timeOffset="228310.7345">3795 19025,'0'0,"-49"-25,24 1,0 24,0-25,0 0,0 25,1-25,24 0,-25 25,25-24,-25-1,25 0,0 0</inkml:trace>
  <inkml:trace contextRef="#ctx0" brushRef="#br0" timeOffset="303393.8751">1538 3522,'-25'0,"25"-25,-25 25,25-24,-25 24,25-25,0 0,-24 25,24-25,0 0,0 1,0-1,0 0,0 0,0-24,0 24,0-25,0 1,0-1,0 0,0 1,0-1,0 1,0-1,0 0,0 1,0-1,0 25,0-24,0-1,0 0,0 26,0-26,0 25,0-24,0 24,0-25,0 25,0 1,0-1,24 0,-24 0,25 0,0 25,-25-24,25 24,0 0,-1 0,1-25,0 25,0 0,0 25,0-25,-1 24,1-24,-25 25,25 0,0-25,-25 50,0-26,0 1,0 0,0 25,0-26,-25 1,25 25,-25-25,0-1,1 26,-1-25,0 0,0-1,0-24,0 25,1 0,-1-25,0 25,0-25,0 0,1 25,-1-25</inkml:trace>
  <inkml:trace contextRef="#ctx0" brushRef="#br0" timeOffset="303911.2221">1885 3621,'0'-24,"25"-1,-25 0,25 25,-25-25,25 25,-1-25,1 25,-25-24,25 24,0 0,0 0,-1 0,1 24,-25 1,0 0,0 0,-25 0,25-1,-24 26,24-25,-25 0,0 24,25-24,-25 0,25 0,-25 0,1-1,24 1,0 0,-25-25,25 25,0 0,0-1,0 1,25-25,-1 0,1 0,0 0,0 0,24 0,-24-25,0 25,25-24</inkml:trace>
  <inkml:trace contextRef="#ctx0" brushRef="#br0" timeOffset="304441.9106">2555 2778,'25'0,"-1"0,1 0,0-25,0 25,0 0,0-24,-1 24,1 0,0-25,0 25,0 0,-1-25,1 25,0 0,0-25,0 25,-1 0,1-25</inkml:trace>
  <inkml:trace contextRef="#ctx0" brushRef="#br0" timeOffset="304722.9758">2679 2977,'-25'49,"50"-49,-25-49,25 98,0-49,-25-25,24 25,1 0,25-24,-25 24,-1-25,26 25,0-25,-26 25,26-25,-25 25,24-25,-24 25,25 0,-25-24,-1 24,1 0,0 0,-25-25,0 50</inkml:trace>
  <inkml:trace contextRef="#ctx0" brushRef="#br0" timeOffset="308065.7937">4564 1860,'25'0,"0"0,-25-24,24 24,1 0,0-25,0 25,0 0,-1-25,1 25,0-25,0 25,0 0,0-25,-1 25,1-24,0 24,0-25,0 25,-1 0</inkml:trace>
  <inkml:trace contextRef="#ctx0" brushRef="#br0" timeOffset="308401.9668">4762 1786,'0'25,"25"-25,-25 25,0-1,25 1,-25 0,0 0,25 0,-25-1,0 1,25 0,-25 0,0 0,0-1,0 26,0-25,0 0,25-1,-25 1,0 0,0 0,0 0,0-1,0 1,0 0,0 0</inkml:trace>
  <inkml:trace contextRef="#ctx0" brushRef="#br0" timeOffset="308673.8664">4614 2555,'0'0,"0"25,24-25,1 0,0-25,0 25,0 0,-1 0,1-25,0 25,25 0,-25 0,24-25,-24 25,25-25,-26 25,26 0,-25 0,0-24,-1 24,1 0,0 0,-25-25,25 25,0 0</inkml:trace>
  <inkml:trace contextRef="#ctx0" brushRef="#br0" timeOffset="309273.9605">4514 2877,'0'0,"25"0,0 0,0 0,0-24,-1 24,1 0,25-25,-25 25,24-25,1 25,0-25,-1 25,1-25,-1 1,26 24,-26-25,1 25,0-25,-1 25,1-25,-1 25,-24-25,25 25,-25 0,-1-25,1 25,0 0</inkml:trace>
  <inkml:trace contextRef="#ctx0" brushRef="#br0" timeOffset="310374.0198">5135 3473,'0'-25,"0"50</inkml:trace>
  <inkml:trace contextRef="#ctx0" brushRef="#br0" timeOffset="315686.8851">5655 893,'0'-25,"0"0,0 1,-24-1,-1 25,25-25,-25 25,0 0,0 0,1 0,-1 0,0 0,0 0,0 0,-24 0,24 0,0-25,0 25,-24 0,24 0,-25 0,1 0,24 0,-25 0,-24 0,24 0,1 0,-1 0,0 0,-24 0,24 0,1 0,-26 0,26 0,-26 0,26 25,-26-25,26 0,-26 0,26 0,-26 25,26-25,-26 25,1-25,24 24,-24-24,24 25,-24 0,-1 0,26 0,-26-1,1 1,0 0,24 0,-24 24,-1-24,26 0,-26 25,26-26,-1 1,-24 25,24-25,0-1,1 26,-1-25,25 24,-24 1,-1-25,0 24,26 1,-26 0,25-1,-24 1,24 0,-25-1,25 1,-24 24,-1-24,25 24,-24-24,-1 24,25-24,-24 24,24-24,-25 24,26-24,-1-1,0 26,0-25,0-1,0 1,25-1,-24 26,24-26,-25 26,25-26,0 26,0-1,0 1,0-26,0 26,25-1,-25-24,24 24,-24-24,25 24,-25 1,25-26,0 26,0-26,0 26,-1-26,1 1,0 24,0-24,24-1,-24-24,25 25,-25-25,24 24,1-24,-1 0,1 0,24-25,-24 24,24 1,1-25,-26 25,26-25,-1 0,1 25,-1-25,1 0,-26 0,26 0,-1 0,25 0,-24-25,-1 25,0-25,1 0,24 1,-25-26,26 25,-26-24,25-1,1 25,-1-24,-25-1,25 0,1 1,-1-1,0 1,0-1,-24 0,24 1,0-1,-24 1,24-26,-25 26,1-1,-1 0,0-24,1 24,-1-24,-24-1,24 1,-24 0,-1-1,1-24,0 25,-25-26,24 26,-24-25,0-1,0 1,-25 0,0 0,0 0,0-1,0 1,-25 0,0 0,-25 24,26 1,-26-1,0 1,-24 24,-1 1,26-1,-26 25,1 1,0-1,-1 25</inkml:trace>
  <inkml:trace contextRef="#ctx0" brushRef="#br0" timeOffset="317290.8663">5482 2555,'0'0,"25"0,-1 0,1 0,0 0,0 0,0 0,-1 0,1 25,0-1,0 1,0 0,-25 0,0 0,0 24,0-24,0 25,0-1,-25 1,0 0,0-1,0 1,1-25,-1 24,0-24,0 0</inkml:trace>
  <inkml:trace contextRef="#ctx0" brushRef="#br0" timeOffset="318109.6773">6276 1563,'0'24,"-25"1,25 0,-25 0,25 25,-25-1,0-24,1 25,-1-1,0 1,0-1,0 1,1 0,-1-1,0 1,0-25,25-1,-25 26,25-25,-24 0,24-1,0 1,0 0,24 0,1-25,0 25,0-25,0 0,-1 0,26 0,-25 0,0 0,24 0,-24 0,0 0,0 0,24-25,-24 25,0 0,0-25,-1 25,1-25,0 0,-25 1,0-1,0 0,0 0,0-24,0 24,0-25,-25 1,25-1,0 0,-25 1,1-1,24 1,-25-1,0 0,25 1,-25 24,0-25,25 25,-24 1,24-1,-25 0,25 0</inkml:trace>
  <inkml:trace contextRef="#ctx0" brushRef="#br0" timeOffset="318758.8354">5383 1166,'0'0,"24"-25,26 25,-25-25,24 25,1 0,0-25,-1 25,1-24,-1 24,26 0,-25 0,24-25,-24 25,-1 0,26 0,-26 0,1 25,-1-25,1 24,0-24,-1 25,-24 0,25 0,-1 0,1-1,-1 1,-24 25,25-1,-25 1,24 0,-24-1,0 26,0-1,0 1,-1-1,-24 0,0 26,0-1,0-25,0 25,-24 1,-1-26,0 0,0 26,-25-26,1-24</inkml:trace>
  <inkml:trace contextRef="#ctx0" brushRef="#br0" timeOffset="414551.7121">9054 15999,'-25'0,"0"25,0 0,25-1,-25 1,25 0,-24-25</inkml:trace>
  <inkml:trace contextRef="#ctx0" brushRef="#br0" timeOffset="415575.701">7392 17338,'0'-24,"-25"24,50-25,-25 0,0 0,25 25,-25-25,0 1,0-1,24 25,-24-25,0 0,25-24,-25 24,25 0,0-25,-25 26,25-26,-1 0,-24 1,25-1,0 1,0-1,0 0,-25 1,24-1,1 1,-25-1,25 25,0-25,-25 26,0-1,25 0,-25 0,0 0,-25 25,25 25,-25-25,25 25,-25-25,50 0,-25-25,25 0,0 1,-1-1,-24 0,25 0,0 0,-25 1,25 24,0 0,-25 24,0 1,0 0,0 25,0-26,0 26,0-25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1:51.0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5680 11212,'0'-25,"-25"25,1 0,24 25,0 0,0-1,24 1,-24 0,0 0,25 0,-25 24,0-24,25 25,-25-26,25 26,-25 0,0-1,25 1,-25-1,24 1,-24 24,0-24,25 0,-25-1,0-24,25 25,-25-1,0-24,0 0,25 25,-25-26,0 1,0 0,0 0,0 0,0-1</inkml:trace>
  <inkml:trace contextRef="#ctx0" brushRef="#br0" timeOffset="391.6397">5705 11237,'0'0,"0"-25,-25 25,50 0,0 0,0 0,-1 0,1 0,25 0,-25 0,0 0,24 0,-24 0,0 0,24 0,-24 0,25 0,-1 0,-24 0,25 0,-25 0,-1 0,1 0,0 0,0 0,0 0,-1 0,1 0</inkml:trace>
  <inkml:trace contextRef="#ctx0" brushRef="#br0" timeOffset="692.6356">5730 11683,'0'0,"0"25,25-25,-25-25,24 25,1 0,0 0,0 0,0 0,0-25,24 25,-24 0,25 0,-26 0,26 0,0 0,-1 0,-24-25,25 25,-1 0,-24 0,25 0,-26 0,26 0,-25 0,0-24,-1 24,1 0,0 0,0 0</inkml:trace>
  <inkml:trace contextRef="#ctx0" brushRef="#br0" timeOffset="1308.6305">5432 10964,'-25'-25,"25"0,25 25,0 0,0 0,0 0,-1 0,1 0,0 0,0 0,24 0,-24 0,25 0,-1-25,-24 25,25-25,0 25,-1-24,-24 24,25-25,-26 25,26 0,-25-25,0 25,-1 0,-24-25,25 25,-50 0,1 0,-1 0,0 0,0 0,0 25,1-25,-1 0,0 25,0-25,0 0,1 0,48 0,1 0,0 0,25-25,-26 25,1 0,25 0,-25 0,24 0,-24 0,25 0,-26 0,1 0,0 0,0 0,0 0,-25 25,-25 0,0-1,0 1,0 0,1-25,-1 25,0 0,0-25,0 24</inkml:trace>
  <inkml:trace contextRef="#ctx0" brushRef="#br0" timeOffset="1819.6221">7293 11609,'0'0,"-25"0,50 0,-25 24,24-24,1 0,0 0,0 0,0 0,-1 0,1-24,0 24,25 0,-26 0,1 0,25-25,-25 25,24 0,-24-25,25 25,-26 0,1-25,25 25,-25 0,-1-25,1 25,0 0,0 0</inkml:trace>
  <inkml:trace contextRef="#ctx0" brushRef="#br0" timeOffset="2056.6131">7491 11857,'0'24,"0"1,25-25,0-25,-1 25,1 0,25 0,-25-24,24 24,-24-25,25 25,-1-25,1 0,-1 25,1-25,0 1,-1 24,-24-25,25 25,-1-25,-24 25,25-25,-25 25,-1-25</inkml:trace>
  <inkml:trace contextRef="#ctx0" brushRef="#br0" timeOffset="3424.4446">6276 12874,'-25'-25,"25"0,0 0,25 25,-1 0,1 0,0 0,0 25,0-25,-25 25,24-25,-24 25,0-1,25 1,-25 0,0 0,0 0,0-1,0 1,0-50,0 1,0-1,0 0,0 0,0 0,25 25,-25-24,25 24,-25-25,25 25,-1 0,-24 25,25-1,-25 1,0 0,25 0,-25 0,25-1,-25 1,25-25,-1 0,1-25,-25 1,25 24,-25-25,0 0,0 0,0 0,0 1,0-1,0 0,0 50,0 0,0-1,25 1,-25 0,25-25,-25 25,24-25,-24 25,25-25,-25 24,25-24,0 25,0-25,0 0,-1 0,-24-25,25 25,-25-24,25 24,-25-25,0 0,0 0,0 0,0 1,0-1,0 0,0 0,0 0,0 1,-25 24,25-25,0 50,0-1,0 1,0 0,25 0,-25 0,0-1,0 1,25 0,-25 0,0 0,25-25,-25 24,24 1,-24 0,25 0,0-25,0 0</inkml:trace>
  <inkml:trace contextRef="#ctx0" brushRef="#br0" timeOffset="3596.6031">6945 12948,'-24'0,"-1"0,50 0,-1 0,-24-25,25 25,0 0,0 0,0-25,-1 25,26 0</inkml:trace>
  <inkml:trace contextRef="#ctx0" brushRef="#br0" timeOffset="4268.5929">9599 11212,'0'25,"0"-1,0 1,0 0,0 0,25 0,-25-1,0 1,25 25,-25-25,0 24,25 1,-25 24,0-24,0-1,25 1,-25 0,0-1,0 1,24-1,-24 1,0-25,25 24,-25-24,0 0,0 0,25 0,-25 0,0-1,0 1</inkml:trace>
  <inkml:trace contextRef="#ctx0" brushRef="#br0" timeOffset="4567.9196">9550 11286,'25'-25,"-1"25,1 0,0-24,0 24,0 0,-1 0,1-25,25 25,-25 0,-1-25,1 25,25 0,-25-25,-1 25,26 0,-25 0,0-25,0 25,-1 0,1 0,0 0,0 0</inkml:trace>
  <inkml:trace contextRef="#ctx0" brushRef="#br0" timeOffset="4843.5873">9624 11708,'0'25,"25"-25,-25-25,25 25,0 0,-1-25,1 25,0 0,0-25,24 25,-24 0,25-25,-1 25,-24 0,25-24,0 24,-1 0,1-25,-1 25,1-25,0 25,-1 0,-24-25,25 25,-26 0,1-25,0 25,0-24</inkml:trace>
  <inkml:trace contextRef="#ctx0" brushRef="#br0" timeOffset="5344.6839">9054 10964,'25'0,"-25"-25,24 25,1 0,0-25,25 25,-26-25,1 25,25-25,-25 25,24-24,1-1,-25 0,24 25,1-25,-25 0,-1 25,1-24,0 24,0-25,-50 25,0 0,0 0,1 0,-1 25,0-25,0 0,50 0,0 0,24 0,-24 0,0 0,25 0,-1-25,-24 25,25 0,-1 0,-24 0,0 0,0 0,-1 0,1 0,-25 25,-25-25,1 0,24 24,-25-24,-25 25,25-25,1 25,-1-25</inkml:trace>
  <inkml:trace contextRef="#ctx0" brushRef="#br0" timeOffset="6012.5726">10443 12402,'0'-24,"0"-1,-25 25,25-25,-25 25,0 0,1 0,-1 0,25 25,-25-25,0 25,0-1,25 1,-24-25,24 25,0 0,-25-25,25 25,0-1,0 1,0 0,0 0,0 0,0-1,0 1,0 0,0 0,0 0,0-1,25-24,-25 25,24-25,1 25,0-25,0 0,0 0,-1 0,1 0,25-25,-25 25,-1-25,1 25</inkml:trace>
  <inkml:trace contextRef="#ctx0" brushRef="#br0" timeOffset="7223.5569">10765 12502,'0'0,"-25"0,1 0,-1 0,25 24,0 1,0 0,0 0,0 0,0-1,0 1,25 0,-1 0,1 0,0-25,0 24,0-24,-1 0,1 0,-25-24,0-1,-25 0,1 25,24-25,-25 25,0-25,0 25,0-24,25-1,0 0,0 0,25 25,-25-25,25 25,0 0,0-24,-1 24,1-25,0 25,0 0,-25 25,0-1,25-24,-25 25,0 0,0 0,24-25,-24 25,25-1,-25 1,25-25,0 25,0-25,-1 0,1-25,0 25,0-25,0 25,-25-24,25-1,-25 0,0 0,0 0,0 1,0-1,-25 25,25-25,0 50,0 0,25-25,-25 24,0 1,24-25,-24 25,25 0,-25 0,25-25,-25 24,25-24,-25 25,25-25,-25 25,24-25,-24 25,25-25,-25-25,25 25,-25-25,0 0,25 25,-25-24,0-1,25 0,-1 25,1 0,-25 25,0 0,25-25,-25 24,0 1,0-50,0 1,0-1,25 0,0 0,-25 0,24 25,1 0,-25 25,25-25,-25 25,25 0,0 0,-25-1,24-24,-24 25,25-25,0 25,0-25,0 0,-1-25,-24 0,0 1,0-1,0 0,0 0,0 0,0-24,0 24,0 0,0-24,0 24,0 0,0 0,0 0,0-24,0 24,-24 25,24-25,0 0,0 50,0 0,0 0,24 0,-24-1,0 1,25 25,-25-25,0-1,25 26,-25-25,25 0,-25 24,0-24,25 0,-25 0,24-1,-24 1,25 0,-25 0,25-25,-25 25,25-1</inkml:trace>
  <inkml:trace contextRef="#ctx0" brushRef="#br0" timeOffset="7388.8906">11832 12452,'0'0,"-25"0,50 0,0 0,-25-25,24 25</inkml:trace>
  <inkml:trace contextRef="#ctx0" brushRef="#br0" timeOffset="7876.5527">12154 12601,'0'0,"-25"25,25-50,25 25,0-25,0 0,0 0,0 25,-25-24,24 24,-24-25,-24 25,24 25,-25-25,25 24,-25-24,25 25,-25-25,25 25,0 0,0 0,0-1,0 1,25 0,0-25,0 0,-1 0,1-25,0 0,0 25,-25-24,25 24,-1-25,1 0,-25 0,25 25,-25-25,0 50,0 0,0 0,0 0,25-1,-25 1,25-25,-25 25,0 0,24 0,1-1,-25 1,25-25,0 25,0-25,-1 0,1 0,0 0</inkml:trace>
  <inkml:trace contextRef="#ctx0" brushRef="#br0" timeOffset="8216.0252">13146 11782</inkml:trace>
  <inkml:trace contextRef="#ctx0" brushRef="#br0" timeOffset="8479.8618">13097 11807,'-25'25,"50"-25,0 0,-1 0,1 0,0 0,25-25,-25 25,24 0,-24-25,25 25,-1 0,1-25,-1 25,1-24,0 24,-1 0,1-25,-1 25,1 0,-25 0,24-25,-24 25,0 0,0 0,0 0</inkml:trace>
  <inkml:trace contextRef="#ctx0" brushRef="#br0" timeOffset="8700.5412">13543 11534,'0'0,"-24"0,24-25,0 50,24-25,-24 25,25 0,-25 0,25-1,0 1,-25 25,25-25,-25 24,24 1,1-1,-25-24,25 25,-25-1,25-24,-25 25,0-25,0 24,25-24,-25 0</inkml:trace>
  <inkml:trace contextRef="#ctx0" brushRef="#br0" timeOffset="9160.6593">14883 10765,'0'0,"0"-25,0 1,0 48,0 1,0 0,0 0,25 24,-25 1,0 0,24-1,-24 1,25-1,-25 26,25-25,-25-1,0 26,25-26,-25 1,25-1,-25 1,24 0,-24-26,25 26,-25 0,0-26,25 26,-25-25,0 0,25-1,-25 1</inkml:trace>
  <inkml:trace contextRef="#ctx0" brushRef="#br0" timeOffset="9463.3614">14759 10815,'0'-25,"25"25,-1-25,1 25,0 0,0 0,0 0,-1 0,1 0,0-25,25 25,-26 0,26 0,-25 0,24-24,1 24,0 0,-26 0,26-25,0 25,-25 0,24 0,-24-25,0 25,0 0,-1 0,1 0,0 0</inkml:trace>
  <inkml:trace contextRef="#ctx0" brushRef="#br0" timeOffset="9728.0343">14883 11385,'0'0,"-25"0,25 25,25-25,0 0,-1 0,1 0,0-25,0 25,0 0,24-24,-24 24,25 0,-26-25,26 25,0 0,-1-25,1 25,0-25,-1 25,1 0,-1-25,-24 25,25-24,-1 24,-24 0,0-25,0 25,-25-25,25 25</inkml:trace>
  <inkml:trace contextRef="#ctx0" brushRef="#br0" timeOffset="10168.5227">14089 10790,'25'-25,"0"25,-1 0,1 0,25 0,-25 0,24-25,1 25,0-24,-1 24,26-25,-26 25,26-25,-26 0,26 25,-1-25,-24 1,-1 24,1-25,-25 0,24 25,-24 0,-25-25,25 25,-25-25,-25 25,0 0,0 0,1 0,-1 0,0 0,0 0,0 0,50 0,0 0,0 0,0 0,-1 0,26 0,-25 0,0 0,24 0,-24 0,0 0,0 0,-1 25,1-25,-25 25,-25-25,1 0,-1 25,0-25,0 0,0 25,1-25,-1 0</inkml:trace>
  <inkml:trace contextRef="#ctx0" brushRef="#br0" timeOffset="10736.328">15677 12080,'0'-25,"-25"25,25 25,-25-25,25 25,-25-1,0 1,1 0,24 0,-25-25,25 25,-25 0,25-1,0 1,-25 0,25 0,0 0,0-1,0 1,25 0,0 0,0 0,-1-1,1-24,0 0,25 0,-26 0,1 0,25 0</inkml:trace>
  <inkml:trace contextRef="#ctx0" brushRef="#br0" timeOffset="11048.2901">16123 12254,'-25'0,"0"0,25 24,-24-24,24 25,0 0,0 0,0 0,0-1,0 1,0 0,0 0,24 0,1-1,0 1,0 0,0-25,-1 0,1 0,0 0,-25-25,25 25,-25-25,25 25,-25-24,0-1,0 0,0 0,-25 0,25 1,-25-1,0 25,0-25,1 25,-1-25,0 25,0 0,25-25,-25 25,1 0</inkml:trace>
  <inkml:trace contextRef="#ctx0" brushRef="#br0" timeOffset="11236.1608">16470 12328,'25'0,"0"0,0-25,0 25,-1 0,1-25,0 25,0 0,0 0</inkml:trace>
  <inkml:trace contextRef="#ctx0" brushRef="#br0" timeOffset="11912.0868">16991 12179,'0'25,"0"0,25 0,-25-1,0 1,25 0,-25 0,0 0,25 24,-25-24,24 25,-24-26,0 26,25-25,-25 24,0-24,25 25,-25-25,0-1,0 1,0 0,25 0,-25 0,0-50,-25 0,25 0,-25 0,25 1,0-1,-25-25,25 25,-24-24,24-1,0 25,-25-24,25-1,0 25,0-24,0 24,0 0,0-24,0 24,25 0,-25 0,24 25,-24-25,25 25,0-25,0 25,0 0,-25 25,24-25,-24 25,0 0,0 0,0 0,0-1,-24 1,-1 0,25 0,-25-25,25 25,-25-25,25 24</inkml:trace>
  <inkml:trace contextRef="#ctx0" brushRef="#br0" timeOffset="12895.4919">17438 12551,'-25'0,"25"-25,0 1,0-1,25 25,-25-25,0 0,24 25,-24-25,0 1,25-1,-25 0,0 0,0 0,25 1,-25-1,0 0,0 0,-25 25,0-25,25 50,25 0,0 0,0 0,0-1,0 1,-25 0,24 0,-24 0,25-25,-25 24,25-24,0 0,0 0,-1 0,1-24,0 24,-25-25,25 25,0 0,-25-25,24 25,-24-25,25 25,-50 0,25 25,0 0,0 0,0-1,0 1,0 0,0-50,0 0,0 1,0-1,0 0,0 0,0 0,0 1,0-1,0 0,0 0,0 0,0 0,25 25,-25-24,25-1,0 25,0 0,-25 25,24-25,-24 24,25-24,-25 25,0 0,25 0,-25 0,0 0,25-1,-25 1,25 0,-25 0,24 0,1-1,-25 1,25 0,-25 0,25-25,-25 25,0-1,25 1,-25-50,-25 25,25-24,0-1,-25 0,25 0,0 0,0 1,-25-26,25 25,0 0,0 1,0-1,0 0,0-25,25 25,-25 1,25 24,-25-25,25 0,-1 0,1 25,0 0,0 0,0 0,-1 25,1-25,0 25,0 0,-25-1,0 1,0 0,-25 0,0-25,0 25,1-25,-1 0,0 0,25 25,-25-25,0 0</inkml:trace>
  <inkml:trace contextRef="#ctx0" brushRef="#br0" timeOffset="13060.2581">18728 12229,'-25'-25,"0"25</inkml:trace>
  <inkml:trace contextRef="#ctx0" brushRef="#br0" timeOffset="19580.4121">8458 2356,'0'-24,"-24"24,24-25,-25 0,25 0,0 0,0 50,0 0,0 0,0 0,0-1,0 1,0 0,0 0,25 24,-25-24,24 0,-24 25,0-26,25 26,-25-25,25 25,-25-26,0 26,25-25,-25 24,25-24,-25 25,24-25,-24 24,0 1,25-25,-25 24,0-24,0 25,0-26,0 1,25 0,-25 0,0 0,0-1,0 1,0 0,0-50</inkml:trace>
  <inkml:trace contextRef="#ctx0" brushRef="#br0" timeOffset="19975.2228">8310 2232,'0'-24,"-25"24,50 0,-1 0,1 0,0 0,0 0,0 0,24 0,-24-25,0 25,24 0,-24-25,25 25,-25-25,24 25,-24-25,25 25,-1-24,-24 24,0 0,0-25,-1 25,1 0,0 0,0 0,-25-25</inkml:trace>
  <inkml:trace contextRef="#ctx0" brushRef="#br0" timeOffset="20300.4059">8558 2778,'24'0,"1"0,0 0,0 0,0 0,-1 0,1 0,0-25,0 25,24 0,-24 0,25 0,-25-24,-1 24,26 0,-25-25,25 25,-26 0,1-25,0 25,0 0,0 0,-1-25,1 25</inkml:trace>
  <inkml:trace contextRef="#ctx0" brushRef="#br0" timeOffset="20964.3944">8012 1811,'25'-25,"0"25,-1 0,1-25,25 25,-25 0,-1-25,26 25,0-24,-26-1,26 25,0-25,-26 25,26-25,-25 25,24-25,-24 0,0 25,0-24,0 24,-1 0,1-25,0 25,-25-25,-25 25,0 0,1 0,-1 0,0 25,0-25,0 0,1 25,-1-25,0 0,0 0,0 0,50 0,0 0,0 0,0 0,-1 0,26 0,-25 0,0 0,24 0,-24 0,0 0,24 0,-24 0,0 0,0 0,0 0,-25 24,24-24,-24 25,-24-25,24 25,-25-25,0 25,0-25,0 25,-24-25,24 25,0-1,0-24,1 0,-1 25</inkml:trace>
  <inkml:trace contextRef="#ctx0" brushRef="#br0" timeOffset="21535.3894">9475 2704,'25'0,"0"0,0 0,0-25,-1 25,26 0,-25 0,0-25,-1 25,26 0,-25-25,0 25,24 0,-24-25,0 25,0 0,-1 0,1-24,0 24,0 0,0 0,0-25</inkml:trace>
  <inkml:trace contextRef="#ctx0" brushRef="#br0" timeOffset="21848.0076">9748 2803,'0'0,"25"0,0-25,0 25,-1 0,1 0,0 0,0-25,0 25,-1 0,1 0,25 0,-25-24,0 24,-1 0,1 0,0 0,0 0,0-25,-1 25,1 0</inkml:trace>
  <inkml:trace contextRef="#ctx0" brushRef="#br0" timeOffset="25108.3107">11237 1910,'0'-25,"0"0,0 50,0 0,0 0,0 0,24-1,-24 1,25-25,-25 25,0 0,25-25,-25 25,0-1,25 1,-25 0,0 0,25 0,-25-1,0 1,24 0,-24 25,0-26,25 1,-25 25,0-25,25-1,-25 1,25 0,-25 0,0 0,25-1,-25 1,0 0,24 0,-24 0,0 0,25-1,-25 1,0-50,0 1,-25 24,25-25,0 0,-24 0,24 0,0 0,-25 1,25-1,0 0,0 0,0 0,0 1,0-1,25 25,-25-25,24 0,1 25,0-25,0 25,0 0,-1 0,1 25,0-25,0 25,0-25,-1 25,1 0,0-1,0 1,0 0,-25 0,24 0,-24-1,0 1,25-25,-25 25,0 0,0 0,25-25,-25 25,25-25,-25-25,25 25</inkml:trace>
  <inkml:trace contextRef="#ctx0" brushRef="#br0" timeOffset="25452.3439">11013 2406,'-25'0,"1"-25,24 0,24 25,1 0,0 0,-25-24,50 24,-26-25,1 25,25-25,-25 25,24-25,-24 25,25-25,-1 1,-24 24,25-25,-25 25,24-25,-24 25,25-25,-26 25,1-25,0 25,0 0,0-24,-1 24</inkml:trace>
  <inkml:trace contextRef="#ctx0" brushRef="#br0" timeOffset="25855.804">12129 1885,'0'0,"0"-25,-24 25,24-24,0 48,0 1,24-25,-24 25,25 0,-25 0,0-1,25 1,0 0,-25 25,25-26,-25 26,25 0,-25-1,24 1,1-25,-25 24,25 1,-25-1,25-24,-25 25,25-25,-25 24,24-24,-24 0,25 0,-25 0,0-1,0 1,0 0,25 0,-25 0</inkml:trace>
  <inkml:trace contextRef="#ctx0" brushRef="#br0" timeOffset="26283.2055">12576 2133,'0'-25,"0"1,25 24,-25-25,0 0,25 25,-25 25,-25-25,0 25,0-25,25 24,-25-24,1 25,-1 0,0-25,25 25,-25-25,25 25,-25-25,25 24,0 1,0 0,0 0,25 0,0-25,-25 24,25-24,0 25,-1 0,1 0,0-25,0 25,24-1,-24 1,0 0,0 0,24-25,-24 25,0-1,25 1,-26-25,1 25,0-25,0 25,0 0,-1-25,-24 25</inkml:trace>
  <inkml:trace contextRef="#ctx0" brushRef="#br0" timeOffset="27539.3182">12005 1563,'0'0,"25"0,0 0,0 0,0-25,-1 25,1 0,0 0,0 0,0-25,24 25,-24 0,0-25,25 25,-26 0,1-25,25 25,-25-24,24 24,-24-25,0 25,0-25,24 25,-49-25,25 25,0 0,-25-25,25 25,-25-24,-25 24,0 0,0 0,0 0,-24 0,24 0,0 0,0 0,1 0,-1 24,0-24,0 0,0 0,50 0,-25-24,25 24,0 0,0 0,-1 0,1 0,25 0,-25 0,-1-25,1 25,25 0,-25 0,-1 0,1 0,25 0,-25 0,-1 0,1 25,-25-1,-25 1,1-25,-1 25,0-25,25 25,-25-25,0 0,1 0,-1 25,0-25,0 0,25 24,0 1</inkml:trace>
  <inkml:trace contextRef="#ctx0" brushRef="#br0" timeOffset="30275.6351">13742 2778,'0'-25,"-25"25,25-24,-25-1,0 0,25 0,0 0,-24 25,24-25,0 1,-25-1,25 0,0 0,-25 0,25 1,0-26,-25 25,25-24,0-1,0 0,-25 1,25-1,0-24,0 24,0 1,0-26,0 26,25-1,-25 0,0 1,25 24,-25-25,0 25,0 1,25-1,-25 0,0 0,25 0,-25 1,24-1,-24 0,25 25,-25-25,25 25,0 0,0 25,-1 0,1 0,-25-1,25 1,-25 0,25 0,-25 0,0-1,0 1,0 0,0 0,0 25,0-26,-25 1,25 0,-25 0,0 0,25-1,-24 1,-1 0,0-25,0 25,0 0,1-25,-1 24,0-24,0 0,0 25,1-25,-1 0</inkml:trace>
  <inkml:trace contextRef="#ctx0" brushRef="#br0" timeOffset="31168.275">14089 2679,'-25'0,"25"-25,0 0,25 25,-25-25,25 25,0-24,-1 24,1 0,0-25,0 25,0 0,-1 0,-24 25,25-25,-25 24,0 1,0 0,0 0,0 0,-25 0,25-1,-24 1,-1 0,0 0,25 0,-25-25,0 24,25 1,-24 0,-1-25,25 25,-25-25,25 25,25-25,0 0,-1 0,1 0,0 0,0 0,0-25,24 25,-24 0,25-25,-25 25,24-25,1 25</inkml:trace>
  <inkml:trace contextRef="#ctx0" brushRef="#br0" timeOffset="32952.2566">14635 2679,'-25'0,"25"-25,25 25,-25-25,25 25,-25-25,24 25,-24-24,25 24,0 0,-25-25,25 25,0 0,-1 0,1 0,0 25,-25-1,0 1,25-25,-25 25,0 0,0 0,0 0,0-1,0 1,-25-25,25 25,0 0,-25-25,25 25,-25-25,25 24,-24 1,-1-25,25 25,-25 0,50-25,0 0,-1-25,1 25,25 0,-25-25,-1 25,26-25,-25 25,24-24,1 24,0-25,-26 25,26-25</inkml:trace>
  <inkml:trace contextRef="#ctx0" brushRef="#br0" timeOffset="46368.094">15801 3001,'-25'0,"50"0,-25-24,24 24,1 24,0-24,-25 25,25-25,-25 25,0 0,0 0,0-1,0 1,0 25,-25-25,25 24,-25-24,0 25,1-1,-1-24,0 0,0 24</inkml:trace>
  <inkml:trace contextRef="#ctx0" brushRef="#br0" timeOffset="47111.0489">17661 3125,'0'0,"0"-24,-25 24,0-25,25 0,-24 0,24 0,-25 1,25-1,-25 0,25 0,0 0,0 1,0-1,-25-25,25 25,0-24,0 24,0-25,0 1,0 24,0-25,0 1,0-1,0 0,25-24,-25 24,25 1,-25 24,25-25,-25 1,24-1,1 25,-25-24,25 24,0 0,0 0,-1 1,1 24,0 0,0 0,0 0,-1 24,1 1,0 0,-25 0,25 0,-25-1,0 1,0 0,0 0,-25 0,25-1,-25 1,25 0,-25 0,1-25,-1 25,0-1,0 1,-24-25,24 25,0-25,0 25,0-25,-24 25,24-25,0 0,0 0,0 24</inkml:trace>
  <inkml:trace contextRef="#ctx0" brushRef="#br0" timeOffset="48000.2382">17810 3473,'0'-25,"0"0,25 25,-1-25,1 25,0 0,-25-25,25 25,0 0,-1 25,1-25,-25 25,0 0,0 0,0-1,0 1,0 0,-25 0,25 0,-24-25,24 24,-25 1,0 0,0 0,0 0,25 0,-24-25,24 24,-25-24,25 25,-25-25,50 0,0 0,-1 0,1 0,0-25,0 25,0 0,-1 0,1-24,0 24,0 0,0-25,-1 25</inkml:trace>
  <inkml:trace contextRef="#ctx0" brushRef="#br0" timeOffset="48384.0709">18157 3572,'0'-25,"0"0,25 25,0 0,-1 0,1 0,0 0,-25 25,25-25,-25 25,0 0,0-1,0 1,0 0,0 0,-25 0,0 0,25-1,-25-24,25 25,0 0,0 0,0 0,25-25,0 0,0 0,0-25,-1 25,26 0,-25-25,0 25</inkml:trace>
  <inkml:trace contextRef="#ctx0" brushRef="#br0" timeOffset="49211.014">18529 2406,'0'25,"-25"-25,25 25,-25-1,25 1,0 0,0 0,0 0,0-1,0 1,0 0,0 0,25-25,-25 25,0 0,25-25,-25 24,25-24,0 0,0 0,-1-24,1 24,-25-25,25 25,-25-25,25 25,-25-25,25 25,-25-25,24 25,-24-25,25 1,0 24,-25-25,25 25,-25-25,25 25,-1 0,1 0,0 0,0 25,0-25,-1 25,1-25,-25 24,0 1,0 0</inkml:trace>
  <inkml:trace contextRef="#ctx0" brushRef="#br0" timeOffset="49591.6344">18653 2977,'0'0,"0"-25,25 25,-25-25,25 25,-25-25,25 25,-25-25,24 25,1-24,0 24,0-25,0 25,-1 0,1 0,0 0,0 0,0 0,-1 0,-24 25,25-25,0 24,-25 1,0 0</inkml:trace>
  <inkml:trace contextRef="#ctx0" brushRef="#br0" timeOffset="55792.8882">10616 2108,'0'-24,"-24"24,24-25,-25 25,25 25,0-1,0 1,0 0,0 0,25-25,-25 25,0-1,24 1,-24 0,0 0,0 0,25-1,-25 1,0 0,0 0,25 0,-25-1,0 1,25 0,-25 0,0 0,25-1,-25 1,0 0,24 0,-24 0,0 0,25-1,-25 1,0 0,25 0,-25 0,25-1,-25 1,25 0,-25 0,24 0,-24-1,25 1,0 0</inkml:trace>
  <inkml:trace contextRef="#ctx0" brushRef="#br0" timeOffset="56376.9784">10517 2084,'-25'0,"25"-25,25 25,-25-25,25 25,0-25,0 25,-1-25,-24 1,25 24,0-25,0 25,0-25,-1 25,1-25,0 0,0 25,0-24,-1-1,1 25,0-25,0 25,0 0,-25-25,24 25</inkml:trace>
  <inkml:trace contextRef="#ctx0" brushRef="#br0" timeOffset="57244.967">11162 3200,'-25'0,"0"0,1 0,-1 0,25 25,-25-25,0 24,25 1,-25-25,25 25,0 0,0 0,0-1,25-24,-25 25,25 0,0 0,0-25,-1 0,1 25,0-25,0 0,0 0,0 0,-25 24,24-24,1 0,0 25,-25 0,0 0,-25-25,25 25,-25-25,1 24,-1 1,0-25,0 0,0 25,0-25,1 25,-1-25,0 0,0 0,0 25,1-25,24-25</inkml:trace>
  <inkml:trace contextRef="#ctx0" brushRef="#br0" timeOffset="57564.7746">11385 3423,'0'25,"25"-25,-25 25,25-25,-25 24,25 1,-25 0,25-25,-25 25,24 0,-24-1,0 1,25 0,-25 0,25 0,-25 0,0-1,0 1,25 0,-25 0,0 0,0-1,0 1,25 0</inkml:trace>
  <inkml:trace contextRef="#ctx0" brushRef="#br0" timeOffset="57864.9581">11336 3621,'0'0,"0"-24,0-1,0 0,0 0,0 0,25 1,-1 24,-24-25,25 25,0-25,0 25,0-25,-1 25,1 25,0 0,-25 0,0-1,0 1,-25-25,25 25,0 0,-25 0,25-1,-24-24,24 25,-25 0,0 0,0 0</inkml:trace>
  <inkml:trace contextRef="#ctx0" brushRef="#br0" timeOffset="58578.1415">11683 3497,'-25'0,"25"25,0 0,0 0,0 0,0-1,25 1,-25 0,25-25,-25 25,0-50,0 0,0 0,0 1,0-1,25 25,-25-25,0 0,0 0,24 25,1 0,0 0,0 25,0-25,-25 25,24-25,-24 25,0 0,0-50,-24 25,-1-25,25 0,0 0,0 1,0-1,25 25,-25-25,24 25,1 0,0 0,0 0,0 25,-1 0,1-25,-25 24,25 1,0 0,-25 0,25-25,-25 25,24-25,-24 24,25-24,-25 25,25-25,-25 25,25-25</inkml:trace>
  <inkml:trace contextRef="#ctx0" brushRef="#br0" timeOffset="118304.245">20117 2530,'-25'0,"50"0,-25-25,24 25,1 0,0 0,0 0,0-25,-1 25,1 0,0 0,0 0,0-24,24 24,-24 0,25-25,-26 25,26 0,-25 0,24 0,-24-25,25 25,-25 0,0 0,-1 0,1 0,0 0,0 0,0-25,-1 25,1 0,0 0,-25-25,-25 25,25-24,-25-1,25 0,-24 25,24-25,0 0,0 1,-25 24,25-25,0 0,0 0,0 0,0 1,0-26,0 25,0 0,0 1,0-1,0 0,0 0,25 0,-25 1,0-1,24 0,1 0,-25 0,0 1,25 24,-25-25,25 0,0 0,-25 0,24 25,1 0,-25-25,25 25,0 0,0-24,-1 24,1 0,0 0,0 0,0 0,-1 0,1 0,0 0,0 0,0 0,-1 24,-24 1,25-25,-25 25,0 0,25 0,-25 0,0-1,0 1,0 0,0 0,0 0,0-1,0 26,0-25,-25 0,25-1,-25 1,25 0,-24 25,-1-26,25 1,-25 25,0-25,0-1,25 1,-24 0,-1 0,25 0,-25-1,25 1,0 0,0 0,25 0,0-1,-1-24,1 0,0 0,0 25,0-25,-1 0,26 0,-25 0,0 0,24 0,-24 0,0 0,24 0,-24 0,25 0,-25 0,0 0,-1 0,1-25,0 25,0 0</inkml:trace>
  <inkml:trace contextRef="#ctx0" brushRef="#br0" timeOffset="119380.0568">21605 1116,'0'-25,"0"1,25 24,-25-25,24 25,1 0,-25-25,25 25,0 0,0 0,0 0,-1 0,1 0,0 0,0 25,-25 0,25-25,-25 24,0 1,0 0,0 0,0 0,0-1,-25-24,25 25,-25-25,25 25,-25-25,25 25,-25-25,1 25,-1-25,25 24,-25-24,0 25,0 0,25 0,-25-25,25 25,25-25,-25 24,25-24,0 0,0 0,-25-24,25 24,-1 0,1 0,0 0,25 0,-26-25,1 25,0 0,0 0,0 0,24 0,-24-25,0 25,0 0,-1 0,1 0,0 0,-50 0</inkml:trace>
  <inkml:trace contextRef="#ctx0" brushRef="#br0" timeOffset="121157.1147">19968 3125,'-25'0,"25"-24,25 24,0 0,-1 0,1 0,0 0,25 0,-26 0,1 0,25 0,-25-25,24 25,-24 0,25-25,-1 25,1 0,-1-25,1 25,24-25,-24 25,25-24,-26 24,26-25,-1 25,0-25,1 25,24-25,-25 0,26 25,-26-24,25-1,-24 25,24-25,0 25,-24-25,-1 25,25-25,-24 25,-1-24,-24 24,24 0,-24-25,24 25,-24 0,-1 0,1-25,-25 25,-1 0,26 0,-25 0,0 0,-25-25,25 25,-1 0,1-25</inkml:trace>
  <inkml:trace contextRef="#ctx0" brushRef="#br0" timeOffset="122161.0485">20067 3497,'0'0,"0"25,-25-25,25 25,-25-25,1 25,-1 0,25-1,-25-24,0 25,0 0,25 0,-24 0,-1 0,0-1,0 1,0 0,1 0,-1-25,25 25,-25-1,0 1,0 0,25 0,-24 0,-1-1,25 1,0 0,25-25,-1 0,1 0,0 0,0 0,0 0,-25-25,24 25,1 0,0 0,0 0,0 0,-1 0,1 0,0 0,0 0,0 0,-1-25,1 25,0 0,0 0,-25-24</inkml:trace>
  <inkml:trace contextRef="#ctx0" brushRef="#br0" timeOffset="122612.1915">19968 3696,'0'25,"0"0,25-1,-25 1,0 0,24 0,-24 0,0-1,0 1,25 0,-25 25,0-26,0 1,0 0,0 25,0-26,0 1,0 0,0 0,0 24,0-24,0 0,0 0,0 0,0-1,0 1,0 0,0 0,0 0,0-1,0 1</inkml:trace>
  <inkml:trace contextRef="#ctx0" brushRef="#br0" timeOffset="123399.9995">19918 4118,'25'0,"0"0,0 0,-25-25,24 25,1 0,0 0,0 0,0-25,-1 25,1 0,0 0,-25-25,25 25,0 0,-1 0,1 0,-50 0</inkml:trace>
  <inkml:trace contextRef="#ctx0" brushRef="#br0" timeOffset="124109.1356">20762 3770,'0'25,"-25"-25,25 25,0 0,-25 0,25-1,-25 1,0 0,25 0,-25 0,1-1,-1 26,25-25,-25 0,0 24,0-24,1 0,-1 0,0-1,25 1,-25-25,25 25,0 0,0 0,25-25,0 0,0 0,-1 0,1 0,0 0,0 0,0 0,-1 0,1 0,0 0,0 0,0 0,0 0,-1 0,1 0,0 0,0 0,0 0,-1 0,1 0,0 24,0-24,-25-24,-25-1,0 0,25 0,-25 0,25 1,-24-1,-1 0,0 0,25-24,-25 24,0 0,1-25,24 26,-25-26,25 25,-25-24,25 24,0 0,0 0,0 0,0 1</inkml:trace>
  <inkml:trace contextRef="#ctx0" brushRef="#br0" timeOffset="124845.1171">20935 3448,'0'0,"0"-25,0 0,25 0,0 1,0 24,-1 0,-24-25,25 25,0 0,-25 25,25-25,-25 24,0 1,0 0,0 0,0 0,0-1,-25 1,25 0,-25-25,25 25,-25-25,1 25,-1-1,0 1,0-25,25 25,25-25,-25-25,25 25,0 0,-1 0,1-25,0 25,0 0,0-24,-1 24,1 0,0-25,0 25,0 0,-25-25</inkml:trace>
  <inkml:trace contextRef="#ctx0" brushRef="#br0" timeOffset="126175.9675">21382 4192,'24'0,"1"0,0 0,-25-25,25 25,0 0,-1 0,1 0,0-25,0 25,0 0,-1-24,1 24,0 0,-25-25,25 25,0 0,0 0,-25-25,24 25,1 0,0-25</inkml:trace>
  <inkml:trace contextRef="#ctx0" brushRef="#br0" timeOffset="126504.9409">21654 3944,'0'-25,"0"50,0 0,0 0,25-1,-25 1,0 0,25 0,-25 0,0-1,0 1,25 0,-25 0,0 24,0-24,0 0,0 0,25 0,-25-1,0 1,0 0,0 0,25-25</inkml:trace>
  <inkml:trace contextRef="#ctx0" brushRef="#br0" timeOffset="127440.1362">22324 3547,'0'25,"0"0,0-1,25-24,-25 25,0 0,25 0,-25 0,0 0,25-1,-25 1,0 0,0 25,24-26,-24 1,0 25,0-25,0-1,0 1,0 25,0-25,0-1,0 1,0 0,0 0,0 0,0-1,0 1,0 0,0-50,-24 25,24-25</inkml:trace>
  <inkml:trace contextRef="#ctx0" brushRef="#br0" timeOffset="127879.9668">22151 3522,'0'0,"0"-25,24 1,1 24,-25-25,25 25,0-25,0 0,-1 25,-24-25,25 1,0-1,0 0,0 0,-25 0,24 1,1-1,0 25,-25-25,25 0,0 25,-25 25,24 0,-24 0,0-1,25 1,-25 0,0 0,0 0,0-1,0 26,25-25,-25 0,0-1,0 1,0 0,0 0,25 0,-25-1,0 1,0 0,0 0,0 0,25-25</inkml:trace>
  <inkml:trace contextRef="#ctx0" brushRef="#br0" timeOffset="128455.9404">22820 4242,'0'-25,"-24"25,-1 0,0 0,25 25,-25-25,25 24,-25-24,25 25,0 0,0 0,25 0,0-1,-25 1,25-25,-25 25,25-25,-25 25,0 0,0-1,0 1,-25-25,0 0,0 0,25-25</inkml:trace>
  <inkml:trace contextRef="#ctx0" brushRef="#br0" timeOffset="128949.1167">22969 4341,'0'25,"0"-1,0 1,0 0,0 0,0 0,25-1,-25 1,0 0,0 0,0 0,0-1,0 1,0 0,0 0,0 0,0-1,0 1,0 0,0 0,0 0,0-50,0 0,0 0,0 0,0 1,0-1,0 0,0 0,-25 0,25 1,0-1,0 0,0 0,0 0,0 1,0-1,0 0,25 25,-25-25,25 25,0-25,-1 25,1 0,0 0,-25 25,0 0,0 0,-25-25,0 0,25 25</inkml:trace>
  <inkml:trace contextRef="#ctx0" brushRef="#br0" timeOffset="129540.9335">23242 4415,'0'-25,"-25"25,25 25,-25-25,25 25,-24-25,24 25,0 0,-25-25,25 24,0 1,0 0,25-25,-25-25,24 25,-24-25,25 25,-25-24,25-1,0 0,-25 50,0 0,0-1,25-24,-25-24,24 24,-24-25,25 25,-25-25,25 25,-25-25,25 25,0 0,-1 0,1 0,0 0,-25 25,0 0,25-25,-25 25</inkml:trace>
  <inkml:trace contextRef="#ctx0" brushRef="#br0" timeOffset="130756.0957">22870 3076,'0'-25,"25"25,-25-25,25 25,-1 0,1 0,-25-25,25 25,0 0,0 0,-25 25,24-25,-24 25,0 0,0 0,0-1,0 1,-24-25,24 25,0 0,-25-25,25 25,-25-1,25 1,-25-25,25 25,-25-25,1 25,24 0,-25-25,0 24,25 1,-25-25,0 25,1 0,24 0,24-25,-24-25,25 25,0 0,0 0,0-25,-1 25,1 0,0 0,0 0,-25-25,25 25,-1 0,1 0,0-25,0 25,0 0,-1 0,1 0,0-24,0 24</inkml:trace>
  <inkml:trace contextRef="#ctx0" brushRef="#br0" timeOffset="144666.7209">20662 3572,'0'-25,"25"25,-25-25,25 25,0 0,0 0,-1 0,-24 25,25-25,0 0,-25 25,25-25,0 25,-1-25,-24 24,0 1,0 0,0 0,0 0,0 0,-24-25,24 24,0 1,-25-25,25 25</inkml:trace>
  <inkml:trace contextRef="#ctx0" brushRef="#br0" timeOffset="153371.782">1885 4837,'25'0,"0"0,0 0,-1 0,1-25,0 25,0 0,0 0,-25-25,24 25,1 0,0 0,0 0,0 0,-1 0,1 0,0 0,25 0,-26 0,1 0,0 0,0 0,0 0,-1 0,1 0,0 0,0 0,0 25,-1-25,1 0,0 0,-25 25,25-25,0 0,-50 0,25-25,-25 0,0 0,0 1,1 24,24-25,-25 0,25 0,-25 0,0 1,25-1,-25 25,25-25,-24 0,24 0,-25 1,25-1,0 0,0 0,-25 0,25 1,0-1,0 0,0 0,0 0,25 1,-25-1,25 0,-25 0,24 25,-24-25,25 1,-25-1,25 25,-25-25,25 0,0 25,-25-25,24 25,1-24,0-1,0 25,0 0,0 0,-1 0,1-25,0 25,0 0,0 25,-1-25,1 25,0-1,0 1,-25 0,25 0,-25 0,0-1,0 1,0 0,0 0,0 0,0-1,0 26,-25-25,25 0,-25-1,25 26,-25-25,25 0,-25-1,25 1,0 0,-24 0,24 0,0-1,0 1,24 0,1 0,0-25,-25 25,25-25,0 24,-1-24,-24 25,25-25,0 25,0-25,0 25,-1-25,1 0,25 25,-25-25,-1 0,1 25,0-25,0 0,0 0,-1 0,1 0,0 0,0 0</inkml:trace>
  <inkml:trace contextRef="#ctx0" brushRef="#br0" timeOffset="153767.638">3646 4366,'-25'0,"50"0,0 0,0 0,0 0,0-25,-1 25,1 0,0 0,0-25,24 25,-24-25,0 25,0 0,0-25,-1 25,1-24,0 24,0 0</inkml:trace>
  <inkml:trace contextRef="#ctx0" brushRef="#br0" timeOffset="154091.5911">3721 4564,'25'0,"-1"0,1 0,0 0,0 0,-25-25,25 25,-1 0,1-25,0 25,0 0,0 0,-1-24,1 24,0 0,0-25,0 25,-1 0,1 0,0 0</inkml:trace>
  <inkml:trace contextRef="#ctx0" brushRef="#br0" timeOffset="155183.8058">5110 3795,'-25'0,"25"25,25 0,-25 0,0-1,25 1,-25 0,24 25,-24-26,25 1,-25 25,25-25,-25-1,0 1,25 0,-25 0,25 0,-25-1,0 1,24 0,-24 0,-24-25,-1 0,0 0,0 0,0 0,1 0,-1 25,0-25,0 24,0-24,1 0,24 25,-25-25,0 25,0 0,25 0,-25-25,25 24,0 1,0 0,0 0,0 0,0-1,0 1,0 0,0 0,0 0,25-25,-25 24,25-24,0 0,0 0,-1 0,1-24,0-1,-25 0,25 25,-25-25,0 0,25 25,-25-24,0-1,0 0,24 0,-24 0,0 1,0-1,0 0,25 25,-25 25,25-25,-25 25,0-1,25-24,-25 25,0 0,25-25,-25 25,24-25,-24 25,25-25,0 0,-25 24,25-24,0 0,-25-24,24 24,1 0,0 0,-25-25,25 25,0-25</inkml:trace>
  <inkml:trace contextRef="#ctx0" brushRef="#br0" timeOffset="155960.7954">4514 3671,'0'-25,"25"25,0 0,0 0,0 0,-1-25,1 25,0 0,0-24,0 24,24 0,-24 0,0-25,0 25,0 0,24-25,-24 25,0-25,0 25,-1 0,1 0,-25-25,25 25,0 0,-25-24,25 24,-25-25,-25 25,25-25,-25 25,0 0,0 0,1 0,-1 0,0 25,0-25,0 0,25-25,25 25,0 0,0 0,0-25,-1 25,1 0,25 0,-25 0,-1-25,1 25,0 0,0 0,0 0,-1 0,1 0,0 0,-25 25,-25-25,25 25,-25-25,1 25,-1-25,0 25,0-25,0 24,1-24,-1 0,25 25</inkml:trace>
  <inkml:trace contextRef="#ctx0" brushRef="#br0" timeOffset="156644.7881">5730 4242,'0'24,"0"1,0-50,0 50,0 0,25-25,-25-25,0 0,0 1,0-1</inkml:trace>
  <inkml:trace contextRef="#ctx0" brushRef="#br0" timeOffset="157100.7485">5978 3919,'-25'-25,"25"1,25 24,-25 24,0 1,25-25,-25 25,25 0,-25 0,24-1,-24 1,25 25,-25-25,0-1,25 1,-25 25,0-25,0-1,0 26,0-25,0 0,25-1,-25 1,0 0,0 0,0 0,25-1,-1 1,1-25,0 0,0 0,0 0,-1-25,1 25,0 0,0-24,0 24,24-25,-24 25,0-25,24 25,-24-25,25 0</inkml:trace>
  <inkml:trace contextRef="#ctx0" brushRef="#br0" timeOffset="157611.5955">6003 3820,'0'-25,"25"25,-25-25,24 25,1 0,-25-24,25 24,0 0,0-25,-1 25,26-25,-25 0,0 25,24-25,-24 25,0-25,24 25,-24-24,0 24,-25-25,25 25,0 0,-25-25</inkml:trace>
  <inkml:trace contextRef="#ctx0" brushRef="#br0" timeOffset="157968.7751">6127 4043,'25'0,"-1"-25,1 25,0 0,0 0,-25-24,25 24,-1 0,1-25,0 25,0 0,0-25,24 25,-24-25,0 25,0-25,24 1,-24 24,0-25,0 0,-1 25,1 0,0-25,0 25</inkml:trace>
  <inkml:trace contextRef="#ctx0" brushRef="#br0" timeOffset="158632.7663">5655 3473,'0'-25,"25"25,0 0,0 0,0 0,-25-25,24 25,1 0,0 0,0-25,0 25,0 0,-1-25,1 25,25-24,-25 24,-1-25,1 25,25-25,-25 0,-1 25,26-25,-25 1,0 24,-1-25,1 25,-25-25,25 25,-25-25,25 25,-50 0,0 0,0 0,1 0,-1 0,0 0,0 25,0-25,1 0,-1 25,0-25,50 0,-25-25,25 25,-1 0,1 0,0-25,0 25,0 0,-1 0,1 0,0 0,0 0,0 0,-1 0,1 0,0 0,0 0,-25 25,0 0,0 0,-25-1,0 1,0-25,25 25,-24-25,-1 25,0-25,0 25</inkml:trace>
  <inkml:trace contextRef="#ctx0" brushRef="#br0" timeOffset="159311.609">5333 5234,'-25'0,"25"-25,25 25,0 0,-25-25,25 25,-1 0,1 0,0-25,25 25,-26 0,26 0,-25-24,24 24,1 0,0-25,-1 25,1-25,0 0,-1 25,1-25,-1 25,1-24,0-1,-1 25,1-25,-25 25,24-25,-24 25,0 0,0-25,-1 25,1 0</inkml:trace>
  <inkml:trace contextRef="#ctx0" brushRef="#br0" timeOffset="159883.5494">5854 5283,'-25'0,"25"25,25-25,-25 25,0 0,25 0,-25-1,0 1,25 0,-25 25,24-26,-24 26,0-25,25 24,-25-24,25 0,-25 25,25-26,-25 26,25-25,-25 25,0-26,24 26,-24-25,0 0,0-1,0 1,25 0,-25 0,0 0,0-1,0 1,0-50,-25 1,25-1,-24 0,24 0,0 0,0 1,0-1,0 0,0 0,24 0,-24 1,0-1,25 0,0 0,0 25,0 0,-1 0,1 0,0 0,-25 25,25-25,0 25,-1 0,1-25,-25 24,25-24,0 25,-25 0,25-25,-1 0,-24 25,25-50</inkml:trace>
  <inkml:trace contextRef="#ctx0" brushRef="#br0" timeOffset="160343.5636">5655 5804,'0'0,"25"0,-25-25,25 25,-25-24,25 24,0 0,-1-25,1 25,0-25,0 25,0-25,0 25,-1-25,1 25,0-24,0 24,0-25,-1 25,1-25,0 25,0-25,0 25,-1 0,1-25,0 25,-50 0</inkml:trace>
  <inkml:trace contextRef="#ctx0" brushRef="#br0" timeOffset="166860.0395">7094 4490,'0'-25,"0"50,-25-1,25 1,-24-25,24 25,-25-25,25 25,0 0,-25-25,0 24,0 1,25 0,0 0,25-25,0 25,0-1,0 1,-1-25,-24 25,25 0,0-25,-25 25,25 0,0-25,-25 24,24 1,1 0,0 0,0 0</inkml:trace>
  <inkml:trace contextRef="#ctx0" brushRef="#br0" timeOffset="167464.0538">7119 4663,'25'25,"0"-25,-1 0,-24 25,25-25,0 0,0 0,0 0,-1 0,1 25,25-25,-25 0,-1 0,26 24,-25-24,24 0,-24 25,25-25,-1 25,-24-25,25 25,-25-25,24 25,1-25,-25 25,24-25,-24 24,25-24,-25 25,24-25,-24 0,25 0,-26 25,26-25,-25 0,0 0,-1 0,1 0,0 0,0 0,-25 25</inkml:trace>
  <inkml:trace contextRef="#ctx0" brushRef="#br0" timeOffset="167955.5095">8731 4415,'0'0,"-25"0,25 25,25 0,0 0,-25-1,25 1,-25 0,25 0,-25 24,24-24,-24 25,25-25,-25 24,25 1,-25-25,25 24,-25-24,25 25,-25-25,0 24,24-24,-24 25,0-26,25 1,-25 0,0 0,0 0,0-1,25 1,-25 0</inkml:trace>
  <inkml:trace contextRef="#ctx0" brushRef="#br0" timeOffset="168515.4746">9103 5110,'0'-25,"25"25,-25 25,25-25,-25 25,25-25,-25 24,25-24,-25 25,0 0,24-25,-24 25,0 0,0-50,0 0,0 0,0 0,0 1,25 24,-25-25,25 25,-25-25,25 0,0 25,-1 0,-24 25,25-25,-25 25,0 0,25-1,-25 1,0 0,0 0,0 0,25-1,-25 1,25 0,-1 0,1 0,-25-1,25-24,0 25</inkml:trace>
  <inkml:trace contextRef="#ctx0" brushRef="#br0" timeOffset="168812.2823">9550 4936,'0'-25,"25"50,-1 0,-24 0,25 0,-25-1,0 1,25 0,-25 0,25 0,0-1,-25 1,0 0,24 0,-24 0,25-1,-25 1,25 0,0-25</inkml:trace>
  <inkml:trace contextRef="#ctx0" brushRef="#br0" timeOffset="169031.6414">9575 5159,'0'-24,"24"24,1 0,0-25</inkml:trace>
  <inkml:trace contextRef="#ctx0" brushRef="#br0" timeOffset="169420.6358">9897 5110,'-25'25,"25"-50,25 25,0 0,-25-25,25 25,-1-25,-24 0,25 25,-25-24,25 24,-25-25,-25 25,0 0,25 25,-24-25,24 24,-25-24,25 25,0 0,-25-25,25 25,0 0,0-1,0 1,0 0,25-25,-25 25,25-25,-1 0,-24 25,25-25,0 0,0 0,-25-25,25 25,0 0,-1 0</inkml:trace>
  <inkml:trace contextRef="#ctx0" brushRef="#br0" timeOffset="170043.6291">10244 5085,'25'0,"0"0,-25 25,25-25,0 0,-25 25,24-25,-24 24,25-24,-25 25,0 0,-25-25,1 0,-1 0,25-25,0 0,0 1,0-1,0 0,25 25,-25-25,24 25,1 0,-25 25,0 0,25-25,-25 25,0-1,0 1,25-25,-25 25,25-25,-1 0,1-25,0 0,0 1,-25-1,25 0,-25 0,0 0,0 1,0-1,0 0,0 0,-25 0,50 50,-1-25,1 25,0 0,0 0,0-1,-1 1,1-25,-25 25,25-25,-25 25,0 0,0-1,-25 1,0-25</inkml:trace>
  <inkml:trace contextRef="#ctx0" brushRef="#br0" timeOffset="170299.9894">10964 4936,'0'0,"0"25,-25-25,25 25,0 0,0-1,0 1,0 0,0 0,0 0,25-1,-1 1,1-25,0 0,0-25</inkml:trace>
  <inkml:trace contextRef="#ctx0" brushRef="#br0" timeOffset="170404.3255">11038 4911,'0'25</inkml:trace>
  <inkml:trace contextRef="#ctx0" brushRef="#br0" timeOffset="170684.3863">11137 4638,'-25'0,"25"25,25-25,-25 25,0 0,25 0,-25-1,0 1,25 0,-25 0,25 0,-25 24,25-24,-25 0,0 0,24 0,-24-1,0 1,25 0,-25 0,25 0,-25-1,25 1,-25 0</inkml:trace>
  <inkml:trace contextRef="#ctx0" brushRef="#br0" timeOffset="171232.6143">11187 5060,'0'25,"-25"-25,25-25,25 25,0 0,0-25,-1 25,1-24,0 24,0-25,0 25,-1-25,1 25,-25-25,25 25,0 0,-25 25,25-25,-25 25,0 0,0-1,0 1,0 0,24-25,1 0,0 0,-25-25,25 25,-25-25,25 1,-25-1,0 0,24 0,-24 0,25 1,-25-1,0 0,0 0,0 0,0 0,25 25,-25-24,25 24,-25 24,25 1,-1 0,1 0,0 0,0 24,0-24,-25 25,24-25,1 24,0-24,0 25,0-26,-1 26,-24-25,25 0,-25-1,0 1,0 0,0 0,0 0,0-1,-25-24,1 0,-1 0,0 0,0 0,0 0,1-24,-1-1,0 0,25 0,0 0,0 1,0-1,0 0,25 25</inkml:trace>
  <inkml:trace contextRef="#ctx0" brushRef="#br0" timeOffset="175869.5537">20588 4961,'0'-25,"0"50,-25-25,0 25,25 0,-25-25,25 24,-24 1,-1 0,0 25,0-26,0 26,-24-25,24 24,-25 1,1 0,-1-1,25 1,-24-1,-1 1,25-25,-24 24,24-24,0 25,0-25,1-25,24 24,-25 1,25 0</inkml:trace>
  <inkml:trace contextRef="#ctx0" brushRef="#br0" timeOffset="176326.5566">20290 4887,'0'-25,"25"25,0 0,0-25,-1 25,1 0,0 0,0-25,0 25,-1 0,1-25,0 25,0 0,0 0,-1-25,1 25,0 0,0 0,-25 25,0 0,0 0,0 0,0 0,0-1,0 1,0 0,0 0,0 0,-25 24,25-24,0 0,0 0,0 24,0-24</inkml:trace>
  <inkml:trace contextRef="#ctx0" brushRef="#br0" timeOffset="178030.3843">18058 5457,'0'-25,"0"50,0 0,0 0,0-1,0 1,0 0,25 0,-25 0,0-1,0 1,0 0,0 0,24-25,-24 25,25-1,-25 1,0 0,-25-25,1 0,-1 0,0 0,0 0,0 0,1 0,24 25,-25-25,0 0,0 0,25 25,-25-25,1 25,-1-1,0-24,25 25,-25-25,25 25,-25-25,25 25,0 0,0-1,0 1,0 0,25-25,0 0,0-25,0 25,-25-25,24 25,1-24,0 24,-25-25,25 25,0-25,-1 0,-24 0,25 25,-25-24,0 48,0 1,0 0,25-25,0 25,0-25,-1 0,1 0,0-25,0 25,0 0,-25-25,24 25,1-25,0 1,-25-1,0 0,-25 0,25 0,-25 25,1 25,24 0,0 0,0 0,0-1,0 1,0 0,24-25,-24 25,0 0,25-1,-25 1,25-25,0 25,0-25,-1 0,1 0,0-25,0 25,0 0</inkml:trace>
  <inkml:trace contextRef="#ctx0" brushRef="#br0" timeOffset="178319.3465">18479 5680,'-24'0,"24"25,24 0,-24 0,0-1,25 1,-25 0,0 0,25 0,-25 0,25-1,-25 1,0 0,25 0,0 0,-25-1,24 1,1 0,0-25</inkml:trace>
  <inkml:trace contextRef="#ctx0" brushRef="#br0" timeOffset="178514.6308">18479 5953,'25'0,"0"-25,0 25,0 0,0 0,-25-24,24 24,1 0</inkml:trace>
  <inkml:trace contextRef="#ctx0" brushRef="#br0" timeOffset="178938.5173">18802 5829,'-25'0,"25"25,0 0,0 0,0-1,0 1,0 0,0 0,25-25,-25 25,25-25,-25 24,25-24,-25 25,24-25,1 0,-25-25,25 25,-25-24,25 24,-25-25,0 0,0 0,0 0,0 1,0-1,0 50,0-1,0 1,0 0,0 0,25-25,-25 25,24-25,-24 24,25-24,0 0,-25 25,25-25,0 0,-25 25</inkml:trace>
  <inkml:trace contextRef="#ctx0" brushRef="#br0" timeOffset="179590.5534">19149 5953,'0'0,"25"0,-25 25,25-25,-25 25,0 0,25-25,-25 24,0 1,0 0,0-50,0 0,0 1,24-1,1 25,-25-25,0 50,25-25,-25 25,25-25,-25 24,25 1,-1 0,1-25,0 25,0-25,0 0,-25-25,24 25,1-25,0 0,-25 1,0-1,0 0,0 0,0 0,0 50,0 0,0 0,0 0,25-25,-25 24,25-24,0 25,-1-25,1 0,0 0,0 0,0 0</inkml:trace>
  <inkml:trace contextRef="#ctx0" brushRef="#br0" timeOffset="179770.2554">19596 5854,'0'0,"-25"0,25-25,25 25</inkml:trace>
  <inkml:trace contextRef="#ctx0" brushRef="#br0" timeOffset="180305.727">19745 5879,'-25'0,"25"25,0-1,25-24,-25 25,24 0,1 0,-25 0,25-25,0 0,0 0,-25-25,24 25,-24-25,25 25,0-25,0 25,-25-25,0 1,0 48,0 1,25 0,-25 0,24 0,-24-1,0 1,25 0,-25 0,25 0,-25-1,25 1,-25 0,25 0,-25 0,0-1,0 1,24-25,-24 25,0 0,-24-25,24 25,-25-25,0 0,0 0,0 0,1-25,-1 25,25-25</inkml:trace>
  <inkml:trace contextRef="#ctx0" brushRef="#br0" timeOffset="180485.3595">20489 5928,'0'-24,"0"-1</inkml:trace>
  <inkml:trace contextRef="#ctx0" brushRef="#br0" timeOffset="192561.1804">2629 14784,'-25'0,"25"24,0 1,0 0,25 0,-25 24,0-24,25 25,-25-25,0 24,25 1,-25-1,0 1,25 0,-25-1,0 1,25 0,-25-1,0 1,24-1,-24 1,0 0,25-1,-25 1,0-25,0 24,25-24,-25 0,0 0,0-1,0 1,0 0,25-25,-25 25</inkml:trace>
  <inkml:trace contextRef="#ctx0" brushRef="#br0" timeOffset="192953.3585">2654 14808,'0'0,"0"-24,-25 24,0 0,1 0,48 0,-24-25,25 25,0 0,0-25,0 25,0-25,-1 25,26 0,-25-25,24 25,-24 0,0-24,25 24,-26 0,26 0,-25-25,24 25,-24 0,0 0,0 0,0 0,-1 0,1 0,0 0,0 0,0 0,-25 25</inkml:trace>
  <inkml:trace contextRef="#ctx0" brushRef="#br0" timeOffset="193330.3504">2877 15131,'-24'25,"-1"-25,25 24,-25-24,0 25,0-25,25 25,25-25,0 0,0 0,0 0,-1 0,1 0,0 0,0-25,0 25,-1 0,26 0,-25 0,0-25,24 25,-24 0,0 0,24 0,-24 0,0 0,0-24,0 24,-1 0,1 0,0 0,0 0,0 0,-1 0</inkml:trace>
  <inkml:trace contextRef="#ctx0" brushRef="#br0" timeOffset="193958.3484">2381 14412,'-25'0,"1"0,-1 0,50 0,-1 0,1-25,0 25,0 0,0 0,-1-25,26 25,-25-25,0 25,24-25,-24 25,25-25,-25 25,24-24,1-1,-25 25,24-25,-24 25,0-25,0 0,24 25,-24-24,0 24,-50 0,0 0,0 0,1 0,-1 24,0-24,0 0,0 25,1-25,-1 0,50-25,-1 25,1 0,0-24,0 24,0 0,24-25,-24 25,0 0,0 0,-1 0,1 0,0 0,-25 25,25-25,-25 24,0 1,0 0,-25-25,25 25,-25 0,0-1,1-24,-1 25,0 0,0 0,0 0,1 0,-1-1</inkml:trace>
  <inkml:trace contextRef="#ctx0" brushRef="#br0" timeOffset="194665.3373">3721 15825,'0'0,"-25"0,0 0,25 25,-25-25,0 0,1 25,-1 0,0-25,25 25,-25-1,0-24,25 25,-24-25,-1 25,25 0,-25-25,25 25,-25-1,25 1,0 0,0 0,0 0,0-1,0 1,25-25,-25 25,0 0,25-25,-25 25,25-25,-25 24,24-24,1 0,0 25,0-25,0 0,-1-25,1 25,0 0,0-24</inkml:trace>
  <inkml:trace contextRef="#ctx0" brushRef="#br0" timeOffset="195786.1715">3894 16049,'0'0,"-24"0,24 24,0 1,0 0,0 0,24 0,-24-1,25 1,0-25,-25 25,25-25,0 0,-1 0,1 0,0-25,0 25,-25-25,0 1,0-1,-25 25,0 0,0 0,25-25,-24 25,-1 0,0 0,0 0,0 0,50-25,0 25,-25-25,25 25,-25-24,25 24,-25-25,24 25,-24-25,25 25,0-25,-25 50,25 0,0 0,-25-1,24-24,-24 25,25 0,0 0,0-25,-25 25,25-25,-1 0,1 0,0 0,-25-25,0 0,25 0,-25 0,0 1,0-1,0 0,0 0,0 0,0 50,0 0,0 0,25-25,-25 25,24-1,-24 1,25-25,0 25,0 0,0-25,-1 25,1-25,0 0,-25-25,0 0,25 25,-25-25,0 0,25 1,-25-1,0 0,24 0,-24 50,25-25,-25 25,25 0,-25-1,25-24,-25 25,0 0,0 0,0-50,0 0,0 0,25 25,-25-24,0-1,24 0,-24 0,25 25,-25-25,25 25,-25 25,25-25,0 25,-25 0,25 0,-25-1,24 1,-24 0,25-25,-25 25,25-25,-25 25,25-25,-25 24,25-24,-1 0,1 0</inkml:trace>
  <inkml:trace contextRef="#ctx0" brushRef="#br0" timeOffset="196049.3137">5035 15677,'0'0,"0"-25,0 0,0 50,0 0,0-1,25-24,-25 25,0 0,25 0,-25 24,25-24,-25 0,25 0,-25 0,24 24,-24-24,25 0,-25 0,25-25,-25 24,25 1,0 0,-1 0</inkml:trace>
  <inkml:trace contextRef="#ctx0" brushRef="#br0" timeOffset="196234.3165">5035 16049,'0'24,"-24"-24,24-24,24 24,-24-25,25 25,0-25,0 0</inkml:trace>
  <inkml:trace contextRef="#ctx0" brushRef="#br0" timeOffset="196810.313">5308 15999,'0'25,"0"0,25-25,-25-25,25 25,0 0,-25-25,24 25,-24-25,25 25,0-25,-25 1,0-1,-25 25,0 25,1-25,24 24,0 1,0 0,0 0,0 0,0-1,0 1,24 0,-24 0,25-25,0 0,0 0,0 0,-1 0,1-25,0 0,-25 0,25 25,0-24,-25-1,24 0,-24 0,25 0,-25 1,0-1,0 0,0 50,25 0,-25-1,25 1,0 0,-1 0,1 0,0-1,0 1,0-25,0 0,-25 25,24-25,1 0,0 25,0-25,0 0</inkml:trace>
  <inkml:trace contextRef="#ctx0" brushRef="#br0" timeOffset="197577.8813">6548 15329,'-24'0,"24"-25,24 25,1 0,0 0,0 0,0 0,-1-24,1 24,25-25,-25 25,-1 0,26-25,-25 25,0-25,24 25,-24 0,0-25,0 25,0 0,-1-24,1 24,0 0,-25 24,-25-24</inkml:trace>
  <inkml:trace contextRef="#ctx0" brushRef="#br0" timeOffset="197905.1154">6648 15503,'24'0,"1"0,0-25,0 25,0 0,-1-25,1 25,0 0,25-24,-25 24,-1 0,26-25,-25 25,0-25,-1 25,1 0,25-25,-25 25,-1 0,1 0,-25-25,25 25,0 0,0 0</inkml:trace>
  <inkml:trace contextRef="#ctx0" brushRef="#br0" timeOffset="199261.9378">8830 14709,'0'-25,"-24"25,24 25,0 0,0 0,0 0,0-1,24 26,-24-25,0 24,25 1,-25 0,0-1,25 1,-25-25,25 24,-25 1,25-1,-25 1,0 0,24-25,-24 24,25-24,-25 25,0-26,0 26,0-25,0 0,25-1,-25 1,0 0,0 0,0-50,-25 25,25-25,0 0,0 1,0-1,0 0,0 0,0 0,0 1,0-1,25 0,-25 0,25 25,-25-25,0 1,25 24,0-25,-1 25,1-25,0 25,0 25,0-25,-25 25,24-25,-24 24,25-24,-25 25,0 0,25-25,-25 25,25 0,-25-1,25-24,-25 25,24 0,1 0,0-25,0 0,0 0,-25-25,24 25</inkml:trace>
  <inkml:trace contextRef="#ctx0" brushRef="#br0" timeOffset="199641.1877">8558 15304,'0'-24,"-25"24,50-25,-1 25,1 0,0-25,0 25,0-25,-1 25,1-25,0 25,0-24,24 24,-24-25,0 25,0-25,0 25,-1 0,1-25,0 25,0 0,0 0</inkml:trace>
  <inkml:trace contextRef="#ctx0" brushRef="#br0" timeOffset="201073.2384">9599 14784,'0'24,"0"1,25 0,-25 0,0 0,25-1,-25 1,25 25,-25-25,25 24,-25-24,24 25,-24-26,25 26,-25-25,0 0,25 24,-25-24,25 0,-25 0,25 0,-25-1,0 1,24 0,-24 0,0 0,0-1,0 1,0-50,-24 1,24-1,0 0,-25 25,25-25,0 0,0 1,0-1,-25 0,25 0,0 0,0 0,0 1,0-1,0 0,0 0,0 0,0 1,0-1,0 0,0 0,0 0,0 1,0-1,25 25,-25-25,25 25,-1 0,1 0,-25 25,25-25,-25 25,0-1,0 1,0 0,-25 0,25 0,-25-25,1 24,24 1,24 0,1-25,-25 25,25-25,0 25,0-25,-25 24,24 1,1-25,0 25,25 0,-25 0,-1-25,1 25,0-1,0-24,0 25,-1-25,1 25,0-25,0 0,0 25,-1-25,1 0</inkml:trace>
  <inkml:trace contextRef="#ctx0" brushRef="#br0" timeOffset="201793.642">9426 14436,'0'25,"0"0,25-25,-1 25,1-25,0 25,0-25,0 0,-1 0,1 0,0 0,0 0,0 0,-1 0,1 0,0-25,0 25,0 0,-1-25,1 0,0 25,-25-25,0 1,-25 24,25-25,-25 25,1 0,-1 0,0 0,0 0,50 0,0 0,-25 25,25-25,-1 0,1 0,0 24,0-24,0 0,-1 0,1 25,0-25,0 0,0 25,-25 0,-25-25,25 25,-25-25,25 24,-25-24,0 0,1 25,-1-25,0 25,0-25,0 0,25 25,-24-25,-1 0,0 0,25 25</inkml:trace>
  <inkml:trace contextRef="#ctx0" brushRef="#br0" timeOffset="218510.8554">9723 12923,'0'0,"-24"0,-1 25,0-25,0 25,0-25,1 0,-1 25,0-25,0 24,0-24,1 0,-1 25,0-25,0 25,0 0,1-25,-1 25,-25-25,25 24,1 1,-26 0,25-25,0 25,-24 0,24 0,0-25,0 24,0 1,-24-25,24 25,0 0,0-25,-24 25,24-1,0-24,-24 25,24 0,-25 0,1-25,-1 25,25-1,-24 1,-1 0,0 0,1 0,-26-1,26 1,-1 0,1 0,-26 0,25-1,1-24,-1 25,1 0,-1 0,0-25,1 25,-1-1,1-24,-1 25,0 0,26-25,-26 25,0 0,1-25,24 24,-25 1,1 0,24-25,-25 25,1 0,-1-1,1 1,24 0,-25 0,0-25,1 25,24-1,-25 1,1 0,24 0,-25 0,26-25,-1 25,0-25,0 24,0-24,25 25,-24-25,-1 25,0-25,25 25,-25-25,25 25,-25-25,1 0,24 24,0 1</inkml:trace>
  <inkml:trace contextRef="#ctx0" brushRef="#br0" timeOffset="218935.3788">6325 14337,'0'-25,"-25"25,25 25,-24 0,24 0,-25-25,0 25,25-1,-25 1,0 0,25 0,-24 0,24-1,-25 1,25 0,-25-25,25 25,-25 0,25-1,0 1,0 0,0 0,0 0,0-1,25 1,0-25,-25 25,25-25,-1 0,1 0,0 0,0-25,24 25,1-25,-25 1,24 24,1-25,0 0,-1 0,-24 0,25 1,-1 24,-24-25,25 0,-26 25,1-25,0 25</inkml:trace>
  <inkml:trace contextRef="#ctx0" brushRef="#br0" timeOffset="222001.3551">10914 14833,'0'-25,"-25"25,0 0,25-24,0 48,0 1,0 0,25 0,-25 24,0-24,25 0,-25 25,0-26,25 26,-25-25,0 24,0-24,25 0,-25 25,0-26,24 1,-24 0,0 25,0-25,25-1,-25 1,0 0,0 0,0 0,25-1,-25 1,0 0,0-50</inkml:trace>
  <inkml:trace contextRef="#ctx0" brushRef="#br0" timeOffset="222370.0066">10914 14784,'0'0,"0"-25,0 0,0 0,0 0,25 25,-25-24,0-1,25 0,-1 0,-24 0,25 25,0-24,-25-1,25 25,0-25,-25 0,24 25,1-25,0 1,0-1,0 0,0 0,-1 25,-24 25,25 0,-25 0,0-1,0 1,25 0,-25 0,0 0,0-1,0 1,0 0,0 0,0 0,0-1,25 1,-25 0,0 0,0 0,25-1</inkml:trace>
  <inkml:trace contextRef="#ctx0" brushRef="#br0" timeOffset="222852.817">11534 15354,'0'-25,"-25"25,1 0,-1 25,0-25,25 25,-25-25,25 25,0 0,0-1,25 1,0-25,-25 25,25-25,-1 0,1 25,0-25,0 25,0-25,-25 24,0 1,0 0,0 0,-25 0,0-1,0 1,0 0,1-25,-1 25,0-25,0 0,0 25</inkml:trace>
  <inkml:trace contextRef="#ctx0" brushRef="#br0" timeOffset="223389.8228">11757 15503,'0'25,"25"0,-25-1,25 1,-25 0,0 0,25 0,-25-1,25 1,-25 25,0-25,24-1,-24 1,0 0,0 0,25 0,-25-1,0 1,0 0,-25-50,1 25,-1-25,25 1,-25 24,0-25,25 0,-25 0,1 0,24 1,-25-1,25 0,-25 0,25 0,0 1,0-1,0 0,0 0,0 0,25 25,0-24,-25-1,24 25,1-25,0 25,0-25,0 25,-1 0,1 0,-25 25,0 0,0 0,-25-1,1 1,-1 0,0 0,0 0,0-1,25 1,0 0</inkml:trace>
  <inkml:trace contextRef="#ctx0" brushRef="#br0" timeOffset="223985.8204">12055 15577,'0'0,"-25"0,0 0,1 0,24 25,0 0,-25-25,25 25,0 0,0-1,0 1,0 0,0 0,25-25,-25 25,24-50,1 0,-25 0,25 0,-25 1,25 24,-25-25,25 0,-25 0,24 25,1 0,-25 25,25 0,-25 0,0-1,0 1,0 0,0-50,-25 0,25 1,0-1,0 0,25 0,0 25,-25-25,25 25,0 0,-1 25,-24 0,25-25,-25 25,0 0,25-1,0-24</inkml:trace>
  <inkml:trace contextRef="#ctx0" brushRef="#br0" timeOffset="224508.8011">12799 14684,'-25'25,"25"0,-24 0,24 0,-25-1,25 1,-25 25,25-25,-25 24,0-24,25 25,-24-26,-1 26,25-25,-25 24,25-24,-25 0,0 0,25 0,0-1,0 1,-24-25</inkml:trace>
  <inkml:trace contextRef="#ctx0" brushRef="#br0" timeOffset="224840.9789">12378 14784,'-25'0,"50"0,-25 24,24-24,-24 25,25-25,0 25,0-25,0 25,24 0,-24-25,25 24,-26 1,26-25,0 25,-26 0,26 0,-25-25,24 24,-24 1,0-25,0 25,0-25,-1 25,1-25,-25 25,25-25,-50 0</inkml:trace>
  <inkml:trace contextRef="#ctx0" brushRef="#br0" timeOffset="226554.9583">13643 15280,'0'-25,"0"0,-25 25,25-25,25 25,-1 0,1 0,0 0,0 0,0 0,-1 0,1-25,0 25,0 0,24 0,1-24,0 24,-26 0,26 0,0-25,-1 25,1 0,-1 0,1 0,0 0,-1 0,-24 25,25-25,-1 0,1 0,-25 0,0 0,24 0,-24 0,0 0,0 0,-1 0,-24 24,0-48,-24 24,24-25,-25 25,25-25,-25 25,0-25,0 25,25-25,-24 1,-1-1,0 0,0 0,0-24,25 24,-24 0,-1 0,25-24,-25 24,25 0,0 0,0 0,0 1,0-1,0 0,0 0,25 0,-25 1,25 24,-25-25,24 0,1 25,0-25,0 25,0-25,-1 1,26 24,-25-25,0 25,-1-25,1 25,0 0,0 0,0 0,-1 0,1 0,0 25,0-25,-25 25,25-25,-25 24,0 1,0 0,24 0,-24 0,0-1,0 1,0 0,0 0,0 0,0-1,0 26,0-25,0 0,-24-1,24 1,-25 0,25 0,-25 0,0-1,25 1,-25 0,25 0,0 0,0-1,25-24,0 0,-25 25,25-25,0 0,-1 0,1 0,0 0,0 0,24 0,-24 0,25 0,-1 0,-24 0,25 0,0 0,-1 0,1 0,-1 0,-24 0,25 0,-25 0,-1 0,1 0,0 0,-25-25,-25 25,0 0</inkml:trace>
  <inkml:trace contextRef="#ctx0" brushRef="#br0" timeOffset="227346.7767">15056 13891,'-24'0,"-1"0,25-25,25 25,-25-25,24 25,1 0,0-25,0 25,0 0,-1 0,1 0,0 0,0 0,0 0,-25 25,0 0,0 0,0-1,-25 1,25 0,-25 0,0 0,0-1,1 1,-1 0,0 0,0 0,0-1,25 1,0 0,25-25,0 0,0 0,0-25,-1 25,1 0,0 0,0-25,24 25,-24 0,0 0,0-24,0 24,0 0,-1-25,1 25,0 0,0 0,-50 0</inkml:trace>
  <inkml:trace contextRef="#ctx0" brushRef="#br0" timeOffset="228618.7603">13593 15677,'-25'0,"25"-25,-25 25,25 25,25-25,0 0,0 0,0 0,-1 0,1 0,0 0,0 0,24 0,1 24,-25-24,24 0,1 0,0 0,24 0,-24 0,24-24,-24 24,24 0,25-25,-24 0,24 25,0-25,25 0,-25 1,25 24,0-25,-24 0,24 0,0 0,0 25,0-24,0-1,-25 25,25-25,-25 0,0 25,-24-25,24 25,-24-25,-1 25,-24-24,24 24,-24 0,-1-25,1 25,-1-25,-24 25,0-25,0 25,0-25,-1 25,1 0,-25-24</inkml:trace>
  <inkml:trace contextRef="#ctx0" brushRef="#br0" timeOffset="229539.7481">13568 16321,'0'-24,"25"24,-50 0,0 24,1 1,-1 0,0 0,0 0,0 0,1-1,-1 1,-25 0,25 0,1 0,-1-1,-25 1,25 0,0 0,1-25,-1 25,0-1,25 1,25 0,0-25,-1 0,1 0,0 0,0 0,25 0,-26 0,1 0,25 0,-25-25,24 25,1 0,-25 0,24-25,-24 25,25 0,-1-24,-24 24,25 0,-26 0,1-25,0 25,0 0,0 0,-1 0,-48 0,-1 0</inkml:trace>
  <inkml:trace contextRef="#ctx0" brushRef="#br0" timeOffset="229903.7625">13543 16396,'0'0,"0"-25,0 50,0 0,0 0,0-1,25 1,-25 0,0 25,25-26,-25 1,0 25,25-25,-25-1,0 26,0-25,25 24,-25-24,0 25,0-25,0 24,0-24,0 0,24 0,-24-1,0 1,0 0,0 0,0 0,0-1,-24-24</inkml:trace>
  <inkml:trace contextRef="#ctx0" brushRef="#br0" timeOffset="230359.7041">14412 16173,'-25'0,"0"0,0 0,0 0,0 0,1 24,-1 1,0 0,0 0,25 0,-25-25,25 24,-24 1,24 0,-25 0,25 0,0 24,-25-24,25 0,0 25,0-26,0 26,0 0,-25-1,25-24,0 25,0-1,0 1,0-1,0 1,0 0,0-1,25 1,-25-1,0 1,25-25,-25 24,25 1,-1-25,1 0,0-1,0 1,0 0,24-25,-24 25,25-25</inkml:trace>
  <inkml:trace contextRef="#ctx0" brushRef="#br0" timeOffset="231458.7211">14486 16495,'0'25,"0"0,-25 0,25-1,-25 1,25 0,-24 0,24 0,-25-1,0 1,25 0,-25 0,25 0,-25-1,0 1,25 0,0 0,-24-25,24 25,0-1,0 1,24-25,-24 25,25-25,0 0,0 0,0 0,0 0,-1 0,1 0,0 0,0 0,0 0,-1 0,1 0,0 0,25 0,-26 0,1 0,25 0,-25 0,-1 0,1 0,0 0,0 0,0 0,-1 25,1-25,0 0,0 0,-25-25,0 0,0 0,-25 25,25-24,-25-1,0 0,1 0,-1 0,0 1,0-1,0 0,1 0,24 0,-25 1,0-1,25 0,-25 0,25 0,-25 1,25-1,-24 0,24 0,-25 25,25-25,0 1,-25 24,25-25,0 0</inkml:trace>
  <inkml:trace contextRef="#ctx0" brushRef="#br0" timeOffset="232307.8923">14412 16520,'24'0,"-24"-25,0 0,25 25,-25-24,0-1,25 25,-25-25,25 25,-25-25,25 25,-1-25,1 25,-25 25,25-25,-25 25</inkml:trace>
  <inkml:trace contextRef="#ctx0" brushRef="#br0" timeOffset="232723.8887">15180 16594,'25'0,"0"0,0 0,0 0,-1 0,1 0,0 0,0 0,0-24,24 24,-24 0,0 0,0 0,0-25,-1 25,1 0,0 0,0 0,0 0,-1 0</inkml:trace>
  <inkml:trace contextRef="#ctx0" brushRef="#br0" timeOffset="233011.8845">15453 16396,'0'0,"0"-25,0 0,0 50,25 0,-25 0,0 0,25-1,0 1,-25 0,25 0,-25 24,24-24,-24 0,25 0,-25 0,25-25,-25 24,25 1,-25 0,25 0</inkml:trace>
  <inkml:trace contextRef="#ctx0" brushRef="#br0" timeOffset="233706.876">15949 16272,'0'25,"25"-1,-25 1,25 0,-25 0,0 0,25 0,-25 24,25-24,-25 0,24 0,-24 24,0-24,25 0,-25 0,0-1,25 1,-25 0,0 0,25 0,-25-1,0 1,25-25,-25 25,0-50,-25 0,25 1,-25-1,25 0,0 0,-25 0,25 1,0-1,-25 0,25-25,0 26,0-1,0 0,0 0,0 0,0 1,0-1,0 0,0 0,25 0,-25 0,25 25,0 0,0 0,-1 0,-24 25,25-25,0 25,-25 0,-25 0,0 0,1-25,-1 24,0-24,25 25,-25-25,0 0,25 25,25-25,0 25,0-25,-25 25,25-25,-1 24,1-24,0 25,0-25,0 0,-25 25,24-25,1 25,0-25,0 25,0-25,-25 24,25-24,-1 25</inkml:trace>
  <inkml:trace contextRef="#ctx0" brushRef="#br0" timeOffset="234078.8467">16495 16495,'0'-25,"0"1,0 48,25-24,0 25,0 0,-1 0,-24 0,25-25,-25 24,25 1,-25 0,25-25,-25 25,25 0,-1-1,1 1,-25-50,0 1,0-1,-25 25,25-25,0 0,0 0,-24-24,24 24,0 0,0 0,-25-24,25 24,0 0,0 0,0 0,0 1,0-1,0 0</inkml:trace>
  <inkml:trace contextRef="#ctx0" brushRef="#br0" timeOffset="234451.8659">16594 15925,'0'-25,"0"0,0 0,25 25,0 0,-25 25,25-25,0 0,-1 25,1 0,0-1,25 1,-26 0,1 0,25 24,-25-24,24 25,-24-1,0 1,24 0,-24-1,0 1,-25 24,25-24,0 0,-25 24,24-24,-24-1,0 1,0-1,0 1,-24 0,24-1,-25-24,25 25,-25-26,25 1,-25 0,0 25,25-26,-24 1,-1-25</inkml:trace>
  <inkml:trace contextRef="#ctx0" brushRef="#br0" timeOffset="238864.8142">16966 15553,'0'-25,"0"0,25 25,-25-25,25 25,0 0,-25-25,25 25,-1 0,1 0,0 0,0 0,-25 25,0 0,0 0,0 0,-25-25,25 24,-25 1,0 0,25 0,-24-25,24 25,-25-25,25 24,-25-24,25 25,-25-25,25 25,0 0,-25-25,25 25,25-25,0 0,0-25,0 25,-1 0,1 0,0-25,0 25,0 0,-1-25,1 25,0 0,0-25,0 25,-25-24,-25 24</inkml:trace>
  <inkml:trace contextRef="#ctx0" brushRef="#br0" timeOffset="239633.5935">17636 16446,'0'-25,"25"25,0 0,0 0,-1 0,1 0,0-25,25 25,-26 0,1 0,0 0,0-25,0 25,-1 0,1 0,0-25,0 25,0 0,-1 0,1-25,0 25</inkml:trace>
  <inkml:trace contextRef="#ctx0" brushRef="#br0" timeOffset="239861.8017">17884 16321,'-25'-24,"1"24,24-25,0 0,0 50,24 0,1-1,-25 1,25 0,-25 0,25 0,-25 0,25-1,-25 1,24 0,-24 0,0 0,0-1,0 26,0-25,0 0,0-1</inkml:trace>
  <inkml:trace contextRef="#ctx0" brushRef="#br0" timeOffset="240304.7564">18355 15801,'0'24,"0"1,25-25,-25 25,0 0,25 24,-25-24,25 25,-25-25,25 24,-25 1,0-25,24 24,-24 1,0-1,25-24,-25 25,0 0,0-26,25 1,-25 25,0-25,0-1,25 1,-25 0,0 0,0 0</inkml:trace>
  <inkml:trace contextRef="#ctx0" brushRef="#br0" timeOffset="240752.5773">18355 15776,'0'-25,"25"25,0 0,0-25,0 25,-1 0,-24-25,25 25,-25-24,25 24,0 0,-25-25,25 25,0-25,-1 25,-24-25,25 25,0 0,-25 25,25 0,-25 0,0-1,0 1,25 0,-25 0,0 0,24 24,-24-24,25 0,-25 24,0-24,25 0,-25 25,0-26,0 1,25 0,-25 0,0 0</inkml:trace>
  <inkml:trace contextRef="#ctx0" brushRef="#br0" timeOffset="241157.4778">19000 16520,'0'-25,"-24"25,24-25,-25 25,0 0,0 0,0 25,1 0,-1 0,25 0,0-1,0 1,0 0,0 0,25 0,-25-1,24 1,-24 0,25-25,0 25,-25 0,25-25,0 24,-1 1,-24 0,-24-25,24 25,-25-25,0 0,0 0,0 0,1 0,-1 0</inkml:trace>
  <inkml:trace contextRef="#ctx0" brushRef="#br0" timeOffset="241436.782">19149 16743,'0'25,"0"0,25-25,-25 25,0-1,0 1,25-25,-25 25,0 0,0 0,0-1,0 1,25 0,-25 0,0 0,0-1,0 1,0 0,0 0,0 0</inkml:trace>
  <inkml:trace contextRef="#ctx0" brushRef="#br0" timeOffset="241728.7785">19149 16768,'0'0,"0"-25,0 0,25 1,0 24,0 0,-1 0,1 0,0 0,0 24,0-24,-25 25,0 0,0 0,-25-25,25 25,-25-25,0 0,25 24,-25-24,1 0,24 25,-25-25</inkml:trace>
  <inkml:trace contextRef="#ctx0" brushRef="#br0" timeOffset="242233.7718">19447 16768,'-25'0,"0"0,25 25,-25-25,25 25,0-1,0 1,0 0,0 0,25-25,0 0,-25-25,0 0,25 25,-25-25,25 25,-25-24,24 24,-24-25,25 25,-25-25,25 25,-25 25,25-25,-25 25,0-1,0-48,25 24,0 0,-25-25,24 25,1 0,0 25,0-1,0-24,-25 25,24-25,1 25,0-25,0 0,0 0</inkml:trace>
  <inkml:trace contextRef="#ctx0" brushRef="#br0" timeOffset="243541.7599">18951 15255,'0'-25,"-25"25,25-25,0 0,0 1,25 24,0-25,-1 25,1 0,0 25,0-25,-25 24,25-24,-25 25,24 0,-24 0,0 0,0-1,0 1,-24 0,24 0,-25 0,25 0,-25-1,0 1,0-25,25 25,25-25,0 0,0 0,0 0,24-25,-24 25,0 0,24 0,-24 0,25-25,-25 25,-1 0,1 0,25 0,-25 0,-1 0</inkml:trace>
  <inkml:trace contextRef="#ctx0" brushRef="#br0" timeOffset="244660.5911">15379 17487,'0'-25,"-25"25,25-24,0-1,0 50,0-1,-25 1,25 0,-25 0,25 0,0 0,0-1,0 1,0 0,-24-25,24 25,0 0,24-25,-24-25,0 0,25 0,-25 0,0 1,25-1,-25 0,0 0,0 0,0 0,25 1,-25-1,0 0,25 50,0 0,-1-1,1-24,-25 25,25-25,-25 25,25-25,-25 25,25 0</inkml:trace>
  <inkml:trace contextRef="#ctx0" brushRef="#br0" timeOffset="245116.553">15404 17512,'-25'0,"25"-25,0 50,25-25,-25 25,0 0,25 0,-25-1,0 1,24 0,1 0,-25 0,0-1,25 26,-25-25,25 0,-25-1,25 1,-25 0,0 0,24 0,-24-1,0 1,0 0,0 0</inkml:trace>
  <inkml:trace contextRef="#ctx0" brushRef="#br0" timeOffset="246108.6908">15825 18331,'0'-25,"0"50,-24-25,24 24,-25-24,25 25,-25 0,0-25,25 25,-25-25,1 25,24-1,-25-24,0 25,0 0,0 0,1-25,24 25,-25-25,25 25,0-1,25-24,-1 0,1 0,0 0,0 0,-25 25,25-25,-1 0,1 0,0 0,0 0,0 0,-1 0,1 0,25 0,-25 0,-1 0,1 0,0 0,0 0,0 0,-1-25,1 25,-50-24,1 24,24-25,-25 25,0-25,0 0,0 0,1 0,-1 1,0-1,0 0,0 0,1 0,-1 1,0-1,0 25,25-25,-25 25,25-25</inkml:trace>
  <inkml:trace contextRef="#ctx0" brushRef="#br0" timeOffset="246529.8726">16049 17934,'0'-25,"0"0,24 25,1 0,0 0,0 0,-25 25,25-25,-25 25,24-25,-24 25,0-1,0 1,0 0,0 0,-24 0,-1-1,25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6:20.81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11460 4316,'0'0,"-25"0,0 0,0 0,1 0,-1 0,0 0,0 0,0 0,1-25,-1 25,0 0,0 0,25-25,-25 25,0 0,1 0,48 0,1 0,0 0,0 0,0 0,24 0,1 0,0 0,-1 0,26-24,-1 24,0-25,1 25,24-25,-25 25,1-25,24 0,-25 25,1-24,-1-1,1 25,-26-25,1 25,0-25,-1 25,1-25,-25 25,-1 0</inkml:trace>
  <inkml:trace contextRef="#ctx0" brushRef="#br0" timeOffset="400.4196">13295 3770,'0'0,"0"25,0 0,25-25,0 0,0 0,0 0,24 0,-24 0,25 0,-1 0,1 0,-1-25,26 25,-26 0,26-25,-26 25,26 0,-26-24,26 24,-26 0,26-25,-26 25,-24 0,25 0,0 0,-26 0,1 0,0 0,0-25,0 25,-50 0</inkml:trace>
  <inkml:trace contextRef="#ctx0" brushRef="#br0" timeOffset="4747.1838">17289 12502,'-25'0,"0"0,0 0,1 0,-1 0,0 0,0 0,0 0,1 0,-1 0,0 0,0 0,0 0,1 0,-1 0,0 0,0 0,0-25,1 25,-1 0,0 0,0 0,0 0,1 0,-1 0,0 0,0 0,0 0,1 0,-1 0,-25 0,25 0,1 0,-1 0,0 0,-25 0,25 0,1 25,-1-25,-25 0,25 0,-24 0,24 0,-25 0,1 0,24 0,-25 0,1 0,-1 24,25-24,-24 0,-1 0,1 0,-1 0,0 0,26 0,-26-24,25 24,-24 0,24 0,-25-25,25 25,0 0,-24 0,24-25,0 25,-24 0,24 0,0 0,-25 0,26 0,-26 0,25 0,-24 0,24 0,0 25,-25-25,26 0,-1 0,-25 0,25 25,1-25,-1 0,0 0,0 0,0 0,25 24,-24-24,-1 0,0 0,25 25,-25-25,0 0,1 0,-1 0,0 0,0 0,0 0</inkml:trace>
  <inkml:trace contextRef="#ctx0" brushRef="#br0" timeOffset="4891.366">14163 12601,'-24'0,"-1"0,25-25</inkml:trace>
  <inkml:trace contextRef="#ctx0" brushRef="#br0" timeOffset="6100.3533">14114 12601,'-25'0,"0"0,25 25,-25-25,1 0,-1 0,0 0,25 24,-25-24,0 0,1 0,24 25,-25-25,0 25,0-25,25 25,-25-25,1 25,-1-1,0 1,0 0,0 0,1-25,24 25,-25-25,0 0,25 24,-25 1,0-25,1 25,-1 0,0-25,25 25,-25-25,25 24,-25-24,25 25,-24-25,-1 25,0-25,25 25,-25-25,25 25,-25-25,25 24,-24-24,24 25,-25-25,25 25,-25-25,25 25,-25 0,0-25,25 25,-25-25,25 24,0 1,-24-25,24 25,-25-25,25 25,-25 0,25-1,-25-24,25 25,0 0,0 0,0 0,0-1,0 26,0-25,0 0,0-1,0 1,0 0,0 0,0 0,0-1,25 1,0 0,-25 0,25 0,-25-1,24 1,-24 0,25 0,-25 0,25-1,-25 1,25 0,0 0,0-25,-25 25,24-1,1-24,0 25,0-25,0 25,-1 0,1-25,-25 25,25-25,0 24,0 1,-1-25,1 25,0 0,0-25,0 25,-1-25,1 25,0-25,0 24,24-24,-24 0,0 0,0 25,0-25,24 0,-24 0,0 0,0 0,-1 0,1 25,0-25,0 0,-25 25,25-25,-1 0,1 0,0 25,0-25,24 0,-24 0,0 0,0-25,25 25,-26 0,26-25,-25 25,24-25,-24 25,25-25,-25 25,24-24,-24 24,25 0,-26-25,1 25,0 0,25-25,-26 25,1 0,0 0,0 0,0 0,-1-25,1 25,0 0,0 0,24-25,-24 25,25 0,-25-25,24 25,-24 0,25-24,-25 24,24 0,1-25,-25 25,24 0,-24 0,25-25,-26 25,26 0,-25 0,0 0,24 0,-24-25,0 25,24 0,-24 0,25-25,-25 25,24-24,1 24,-1-25,-24 25,25-25,-1 25,1 0,0-25,-1 25,1-25,0 25,-1-24,-24 24,25 0,-1-25,1 25,-25-25,24 25,1-25,-25 0,24 1,1 24,-25-25,24 0,-24 0,0-24,24 24,-24 0,0 0,0-24,0-1,-1 25,1-24,0-1,0 25,0-24,-1-1,-24 0,25 1,-25-1,0 25,0-24,0 24,0-25,0 25,-25-24,1 24,-1 0,0 0,0 1,0-1,-24 0,24 0,-25 0,1 25,24 0,-25-24</inkml:trace>
  <inkml:trace contextRef="#ctx0" brushRef="#br0" timeOffset="7882.3301">17264 15280,'0'0,"-25"-25,50 25,0 0,0 0,-1 0,1 0,0 0,25-25,-26 25,26 0,0 0,-1 0,26-25,-26 25,26 0,-26-25,26 25,-1 0,-24-24,24 24,-24 0,-1 0,1-25,0 25,-1 0,-24 0,0 0,0 0,-1 0,-48 0,-1 0,0 0,0 0</inkml:trace>
  <inkml:trace contextRef="#ctx0" brushRef="#br0" timeOffset="8222.3259">17314 15528,'24'0,"-24"-25,25 25,25 0,-25 0,24 0,1 0,0-25,24 25,0 0,1-25,-1 25,1 0,24-24,-25 24,25 0,-24-25,-1 25,1 0,-1-25,-24 25,24-25,-24 25,-25 0</inkml:trace>
  <inkml:trace contextRef="#ctx0" brushRef="#br0" timeOffset="10859.1226">18331 15553</inkml:trace>
  <inkml:trace contextRef="#ctx0" brushRef="#br0" timeOffset="10984.1175">18306 15577,'-25'25,"0"-25,25 25,-25 0,1 0,-1-1,0 1,25 0,-25 0,0 0,1-1,-1 1,0 0</inkml:trace>
  <inkml:trace contextRef="#ctx0" brushRef="#br0" timeOffset="11412.2896">17835 15900,'0'25,"-25"-25,25 24,-25 1,25 0,0 0,0 0,0-1,25-24,-25 25,25-25,-1 0,1 0,0 0,0 0,0 0,24-25,-24 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6:43.04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13271 7491,'0'-25,"0"0,0 1,0-1,0 0,-25 0,25 0,0 1,0-1,0 0,0 0,0 0,0 1,-25-1,25 0,0 0,-25 0,25 1,0-1,0 0,-25 25,25-25,0 0,-25 1,25-1,0 0,-24 0,24 0,-25 0,25 1,-25 24,25-25,0 0,-25 0,0 0,25 1,-24-1,-1 25,25-25,-25 0,0 0,25 1,-25 24,1-25,24 0,-25 25,0-25,0 0,25 1,-25 24,1-25,24 0,-25 25,0-25,0 0,0 1,1-1,-1 25,0-25,0 25,25-25,-25 25,1-25,-1 25,0-24,0 24,0 0,1-25,-1 25,0-25,0 25,0-25,1 25,-1-25,0 25,0 0,0-24,0 24,1-25,-1 25,0-25,0 25,-24-25,24 25,0 0,0-25,0 25,1-24,-26 24,25 0,0 0,-24 0,24-25,0 25,-24 0,24 25,-25-25,1 0,24 0,-25 24,1-24,24 0,-25 25,1-25,24 0,-25 0,0 25,26-25,-26 0,0 0,1 0,24 0,-25 0,1 0,-1 0,25 25,-24-25,-1 0,25 0,-24 0,-1 0,25 25,-24-25,-1 0,25 0,-24 24,-1-24,25 0,-24 0,-1 25,25-25,-24 25,-1-25,0 25,1-25,24 25,-25-25,1 24,-1 1,25 0,-24-25,-1 25,25 0,-24-1,-1 1,25 0,-24-25,24 25,-25 0,26-1,-1 1,0-25,-25 25,26 0,-1-25,0 25,0-25,0 24,1 1,-1-25,0 25,0 0,0-25,0 25,1-1,-1 1,0-25,0 25,0 0,1-25,-1 25,0-1,0 1,0-25,1 25,24 0,-25 0,0-25,0 25,25-1,-25 1,1-25,24 25,-25 0,25 0,-25-25,0 24,25 1,-25-25,25 25,-24 0,24 0,-25-25,25 24,-25 1,0 0,25 0,-25 0,25-1,-24 1,-1 0,25 0,-25 0,25-1,-25-24,25 25,0 0,-25-25,25 25,0 0,0-1,0 1,0 0,0 0,0 0,0-1,0 1,0 0,0 0,0 0,0-1,0 1,0 0,25-25,-25 25,0 0,25-1,-25 1,25 0,-25 0,25 0,-25 0,24-1,1 1,0 0,0 0,0 0,-25-1,24-24,1 25,0 0,0 0,0-25,-25 25,24-25,1 24,0-24,-25 25,25-25,0 0,-1 25,1-25,0 25,0-25,0 0,-1 25,1-25,0 0,25 0,-26 0,1 24,25-24,-25 0,24 0,-24 0,0 25,25-25,-26 0,26 25,-25-25,24 0,-24 25,25-25,-25 25,24-25,-24 0,25 0,-1 24,-24-24,25 0,-1 0,-24 0,25 0,-1 0,1 0,-25 0,24 0,1 0,0 0,-1 0,1 0,-25 0,24 0,1 0,-1 0,-24 0,25 0,-1 0,1-24,0 24,-1 0,1 0,-1 0,1-25,0 25,-26 0,26 0,0 0,-1-25,-24 25,25 0,-26 0,26 0,-25 0,0 0,24 0,-24 25,0-25,0 0,0 0,24 0,-24 0,0 0,0 0,-1 0,26 0,-25 0,0 0,-1 0,1 0,25-25,-25 25,-1 0,1 0,0 0,0-25,0 25,24 0,-24 0,0-25,0 25,-1 0,1-24,0 24,0 0,24-25,-24 25,0-25,0 25,25-25,-26 25,1-25,25 25,-25-24,24 24,-24-25,0 25,24-25,-24 25,0-25,0 25,0-25,-1 25,1 0,0-24,0 24,0 0,-1-25,1 25,0 0,-25-25,25 25,0-25,-1 25,1 0,0-25,0 1,0 24,-1-25,1 25,0-25,-25 0,25 25,0-25,-25 0,24 25,1-24,-25-1,25 0,0 0,-25 0,0 1,25-1,0 0,-25 0,0 0,24 25,-24-24,0-1,0 0,0 0,0 0,0 1,0-1,0 0</inkml:trace>
  <inkml:trace contextRef="#ctx0" brushRef="#br0" timeOffset="2597.8899">17711 6300,'0'-24,"-25"24,25-25,-25 25,25 25,0-1,0 1,0 0,25 0,-25 0,0-1,0 1,25 0,-25 0,0 0,24-1,-24 1,25 0,-25 0,25-25,-25 25,25-25,0 0,-1 0,1-25,0 25,0-25,0 0,-1 0,26 1,-25-26,24 25,1-24,24-1,-24 0,24 1,-24-1,24 1,1-1,-1 0,-24 1,24 24,1-25,-26 26,26-1,-26 0,1 0,0 0,-26 0,1 1,0 24,0 0,-25-25</inkml:trace>
  <inkml:trace contextRef="#ctx0" brushRef="#br0" timeOffset="9479.4664">14932 9897,'0'-25,"0"0,0 1,0-1,-24 0,24 0,0 0,-25 1,25-1,0 0,0 0,0 0,0 1,-25 24,25-25,0 0,-25 25,25-25,0 0,-25 25,25-24,0-1,-24 25,24-25,0 0,-25 25,25-25,0 1,-25 24,25-25,-25 25,25-25,-25 0,1 0,-1 1,0-1,0 25,25-25,-25 25,1 0,24-25,-25 25,0 0,0 0,0-25,1 25,-1 0,0 0,25-24,-25 24,0 0,0 0,1 0,-1 0,0 0,0 0,0 0,1 0,-1 0,0 0,0 0,0 0,1 0,-1-25,0 25,0 0,0 0,1 0,-1-25,0 25,0 0,0 0,1 0,-1 0,0 0,0 0,0 0,1 0,-1 0,0 0,0-25,0 25,1 0,-1 0,0 0,0 0,0 0,1 0,-1 0,0 0,0 0,0 0,1 0,-1 0,0 0,0 0,0 0,0 0,1 0,-1 0,0 0,0 0,0 0,1 0,-1 0,0 0,0 0,0 25,1-25,-1 0,0 0,0 25,0-25,1 0,-1 0,0 25,0-25,0 0,1 0,-1 24,0-24,0 0,0 25,1 0,-1-25,0 25,0-25,0 25,1-25,24 24,-25-24,0 0,0 25,0 0,1-25,24 25,-25-25,0 25,0-1,0 1,25 0,-25-25,25 25,-24 0,-1-1,25 1,-25 0,25 0,-25 0,25-1,-25 1,25 0,0 0,-24 0,24-1,-25 1,25 0,0 0,-25 0,25-1,0 1,-25 0,25 0,0 0,0-1,0 1,0 0,0 0,0 0,0 0,0-1,0 1,0 0,0 0,0 0,0-1,0 1,0 0,0 0,0 0,0-1,0 1,0 0,0 0,0 0,0-1,0 1,0 0,0 0,0 0,0-1,0 1,0 0,25 0,-25 0,25-1,0 1,-25 0,24 0,-24 0,25-25,-25 24,0 1,25-25,-25 25,25 0,-25 0,25-25,-25 24,24 1,1 0,-25 0,25 0,0-1,0-24,-25 25,25 0,-1 0,1 0,0-25,-25 25,25-25,0 24,-1 1,1 0,0-25,0 25,0-25,-1 0,-24 25,25-25,0 0,0 24,0-24,-1 25,1-25,0 25,0-25,0 25,-1-25,1 25,0-25,0 24,0-24,-1 25,1-25,0 0,0 0,0 25,-1-25,1 0,0 0,0 0,0 0,-1 0,1 25,0-25,0 0,0 0,0 0,-1 0,1 0,0 0,0 0,0 0,-1 0,1 0,0 0,0 0,0-25,-1 25,1 0,0 0,0 0,0-25,-1 25,1 0,0 0,0 0,0 0,-25-25,24 25,1 0,0 0,0 0,0 0,-1 0,1-24,0 24,0 0,0 0,-1-25,1 25,0 0,0 0,0 0,-1-25,1 25,0 0,0 0,-25-25,25 25,-1 0,-24-25,25 25,0-24,0 24,-25-25,25 25,-25-25,25 25,-1-25,1 0,0 1,0 24,-25-25,25 25,-25-25,24 25,-24-25,0 0,0 0,0 1,25 24,-25-25,0 0,0 0,25 0,-25 1,0-1,0 0,0 0,25 25,-25-25,0 1,0-1,0 0,25 0,-25 0,0 1,0-1,0 0,0 0,0 0,24 25,-24-24,0-1,0 0,0 0,0 0,0 1,0-1,0 0,0 0,0 0,0 1,0-1,25 25,-25-25,0 0,0 0,0 1,0-1,0 0,25 0,-25 0,0 1,0-1,0 0,0 0,0 0,0 0,0 1,0-1,0 0,0 0,0 0,0 1,0-1,0 0,0 0,0 0,-25 1,25-1,0 0,0 0,-25 0,25 1,0-1,0 0,0 0,-24 0,24 1</inkml:trace>
  <inkml:trace contextRef="#ctx0" brushRef="#br0" timeOffset="13044.4205">19670 9351,'0'-24,"-25"-1,25 0,-24 25,24-25,-25 25,25-25,-25 25,25-24,-25 24,25-25,-25 25,0-25,25 0,-24 25,-1-25,0 25,25-24,-25 24,0-25,1 25,-1-25,0 25,25-25,-25 25,0 0,1-25,-1 25,0 0,0-25,0 25,1-24,-1 24,0 0,0-25,0 25,1-25,-26 25,25-25,0 25,-24-25,24 25,0-24,-24 24,24 0,0-25,-25 25,26-25,-1 25,-25-25,25 25,0-25,1 25,-1 0,0-24,-25 24,26 0,-1-25,0 25,0 0,0 0,1-25,-26 25,25 0,0 0,1-25,-1 25,0 0,0 0,0 0,1 0,-1 0,0 0,0-25,0 25,1 0,-1 0,0 0,0 0,0 0,1 0,-1 0,0 0,0 0,0-24,1 24,-26 0,25 0,0 0,0 0,1 0,-1 0,0 0,0 0,0 0,1 0,-1 0,0 0,0 0,0 24,1-24,-1 0,0 0,0 0,0 0,1 0,-1 25,0-25,0 0,0 0,1 0,-1 25,0-25,0 0,0 0,1 0,-1 0,0 25,0-25,0 0,1 0,-1 25,0-25,0 0,0 24,1-24,-1 25,0-25,0 25,0-25,1 25,-1 0,0-25,0 24,0-24,0 25,1-25,-1 25,0-25,0 25,0-25,25 25,-24-25,-1 0,25 24,-25-24,0 0,25 25,-25-25,25 25,-24-25,24 25,-25 0,25 0,-25-25,0 24,0 1,1-25,24 25,-25-25,0 25,0-25,25 25,-25-25,1 0,24 24,-25-24,25 25,-25-25,25 25,-25-25,25 25,-25 0,25-1,-24 1,24 0,0 0,-25 0,25-1,-25 1,25 0,0 0,-25 0,25-1,0 1,-25-25,25 25,0 0,-24 0,24-1,0 1,0 0,0 0,0 0,0-1,0 1,0 0,0 0,0 0,0-1,0 1,0 0,0 0,0 0,0 0,0-1,0 1,0 0,0 0,0 0,0-1,-25 1,25 0,0 0,0 0,0-1,0 1,-25-25,25 25,0 0,0 0,0-1,0 1,0 0,0 0,0 0,0-1,0 1,0 0,0 0,0 0,0-1,0 1,0 0,0 0,0 0,0-1,0 1,0 0,0 0,25-25,-25 25,0-1,0 1,0 0,0 0,0 0,0-1,0 1,25-25,-25 25,0 0,0 0,24-25,-24 25,25-25,-25 24,25 1,0-25,-25 25,25-25,-25 25,24-25,-24 25,25-25,-25 24,25-24,0 0,-25 25,25-25,-1 0,1 0,0 0,-25 25,25-25,0 0,-1 0,1 0,-25 25,25-25,0 0,0 0,-1 25,1-25,0 0,-25 24,25-24,0 0,-1 0,-24 25,25-25,0 0,0 0,0 0,-1 0,1 0,0 0,0 0,-25 25,25-25,0 0,-1 0,1 0,0 0,0 0,0 0,-1-25,1 25,0 0,0 0,0 0,-1 0,1 0,0 0,0 0,0 0,-25-25,24 25,1 0,0 0,0 0,0 0,-1 0,1-24,0 24,0 0,0 0,-1 0,1 0,0 0,0 0,0 0,-1-25,1 25,0 0,0 0,0 0,-1 0,1 0,0 0,0-25,0 25,-1 0,1 0,25 0,-25-25,0 25,-1 0,26 0,-25-25,0 25,24 0,-24 0,0-24,24 24,-24 0,0 0,25-25,-26 25,1 0,0 0,0-25,24 25,-24 0,0-25,25 25,-26 0,1-25,25 25,-1 0,-24-24,25 24,-1-25,1 25,0-25,-1 0,1 25,0-25,-1 25,-24-25,25 25,-1-24,-24 24,0 0,24-25,-24 25,0 0,25 0,-26-25,1 25,0 0,25-25,-26 25,1-25,25 25,-25-24,-1-1,1 0,0 25,25-25,-26 0,1 1,0-1,0 0,0 0,0 0,-1 1,1-1,0 0,0 0,0 0,-1 1,1-1,0 0,0 0,0 0,-25 1,24-1,1 0,0-25,0 26,-25-1,25 0,-1 0,1-24,0 24,-25 0,25 0,0-24,-1 24,-24 0,25-25,-25 25,25 1,-25-1,0 0,0-25,0 26,0-1,0 0,0 0,0 0,0 1,-25-26,0 25,25 0,-24 1,-1-1,-25 0,25 0,-24 0</inkml:trace>
  <inkml:trace contextRef="#ctx0" brushRef="#br0" timeOffset="17260.373">13692 11237,'0'-25,"0"50,25-25,0 0,0 24,-1-24,-24 25,25-25,0 25,0 0,0-25,-1 25,1-1,0-24,-25 25,25-25,-25 25,25-25,-25 25,24-25,-24 25,25-1,0 1,-25 0,25-25,-25 25,25 0,-25-1,24-24,-48 0,-1 0,0 0,0-24,0 24,25-25,-24 25,24-25,24 50,1-25,0 0,-25 25,25-25,0 0,-25 24,24-24,1 0,-25-24,-25 24,25-25,0 0,-24 25</inkml:trace>
  <inkml:trace contextRef="#ctx0" brushRef="#br0" timeOffset="19036.3493">15255 11385,'0'-24,"-25"24,0-25,0 25,1 0,-1 0,0 0,0 0,0 0,1 0,-1 0,0 0,0 0,0 0,25 25,-24-25,-1 0,25 24,-25-24,25 25,-25-25,0 25,1-25,24 25,-25-25,25 25,-25-25,25 24,-25-24,25 25,-25 0,25 0,-24-25,24 25,0-1,-25-24,25 25,-25-25,25 25,0 0,-25-25,25 25,0-1,-25-24,25 25,0 0,0 0,-24 0,24-1,0 1,0 0,0 0,0 0,0-1,0 1,0 0,0 0,0 0,0-1,-25 1,25 0,0 0,0 0,0 0,-25-1,25 1,0 0,0 0,0 0,0-1,0 1,0 0,0 0,0 0,0-1,25 1,-25 0,0 0,0 0,25-25,-25 24,0 1,24-25,-24 25,0 0,25 0,-25-1,0 1,0 0,25-25,-25 25,25-25,-25 25,25-25,-1 0,-24 24,25-24,0 0,0 0,0 0,-1 0,-24-24,25 24,0 0,0-25,0 25,-1-25,1 25,-25-25,25 25,-25-25,25 25,0-24,-25-1,24 25,-24-25,25 25,-25-25,25 25,-25-25,25 25,-25-24,25 24,-25-25,24 0,1 0,-25 0,25 25,-25-24,25-1,-25 0,25 25,-25-25,0 0,24 1,-24-1,25 0,-25 0,0 0,25 25,-25-24,0-1,25 25,-25-25,0 0,0 0,0 0,25 1,-25-1,0 0,0 0,0 0,0 1,0-1,0 0,0 0,0 0,0 1,0-1,0 0,0 0,0 0,0 1,0-1,0 0,0 0,-25 0,25 1,-25-1,25 0,0 0,-25 0,25 1,-25-1,25 0,-24 0,24 0,0 1,-25-1,25 0,-25 0,0 0,25 1,-25-1,1 25,-1-25,0 25,0 0,0 25</inkml:trace>
  <inkml:trace contextRef="#ctx0" brushRef="#br0" timeOffset="28001.2453">16247 9327,'0'-25,"25"25,-25-25,25 25,-25-25,24 25,1-25,-25 1,25-1,0 25,0-25,0 0,-1 0,1 25,0-24,25-1,-26 25,1-25,0 25,25-25,-26 25,1 0,25-25,-25 25,-1 0,1 0,0 0,-25 25,25-25</inkml:trace>
  <inkml:trace contextRef="#ctx0" brushRef="#br0" timeOffset="28494.2396">18976 9798,'0'-25,"24"25,-24-25,25 25,0-25,0 25,0 0,-25-24,24 24,1-25,0 25,0 0,0-25,-1 25,1 0,0-25,0 25,0 0</inkml:trace>
  <inkml:trace contextRef="#ctx0" brushRef="#br0" timeOffset="31465.2039">16545 11410,'-25'0,"0"0,0 0,25-25,-24 25,-1 0,0 0,0 0,0 0,0 0,25 25,-24-25,-1 0,25 25,-25-25,25 25,-25 0,25-1,-25 1,25 0,0 0,-24-25,24 25,-25-25,25 24,0 1,-25 0,25 0,0 0,0-1,-25-24,25 25,0 0,0 0,-25 0,25-1,0 1,0 0,0 0,0 0,0-1,0 1,0 0,-24-25,24 25,0 0,0-1,0 1,0 0,0 0,0 0,0 0,0-1,0 1,0 0,0 0,0 0,0-1,0 1,0 0,0 0,24 0,-24-1,0 1,0 0,0 0,0 0,0-1,0 1,0 0,0 0,0 0,0-1,0 1,0 0,0 0,0 0,0-1,25 1,-25 0,25-25,-25 25,25-25,0 0,-25 25,24-25,1 0,0 0,0 0,0 0,-25-25,24 25,1 0,-25-25,25 25,0 0,-25-25,25 25,-25-25,25 1,-25-1,24 0,-24 0,25 25,-25-25,0 1,0-1,0 0,0 0,0 0,25 25,-25-24,0-1,0 0,25 0,-25 0,0 1,0-1,25 25,-25-25,0 0,0 0,0 1,0-1,0 0,0 0,0 0,0 1,0-1,0 0,0 0,0 0,0 0,0 1,0-1,0 0,0 0,0 0,0 1,0-1,0 0,0 0,0 0,0 1,-25-1,25 0,0 0,0 0,0 1,0-1,0 0,0 0,0 0,0 1,0-1,0 0,0 0,0 0,0 1,0-1,-25 0,25 0,-25 0,25 1,-25 24,25-25,-24 25,24-25,-25 25,0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7:44.24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14784 10740,'-25'0,"25"25,0 0,25-25,-25 25,0 0,0-1,24-24,-24 25,0 0,25 0,-25 0,0-1,0 1,25 0,-25 0,0 0,0-1,-25-24,0 0,1 0,-1 0,0-24,0 24,25-25,-25 25,1 0,24-25,0 0,0 50,24-25,-24 25,25-25,0 0,-25 25,25-25,0 0,-25 24,24-24,1 0,0 0,0 0,0 0,-1 0,1 0,-25-24,25 24,0 0,-25-25,25 25,-25-25,24 25,-24-25,0 0,0 1,0-1,0 0</inkml:trace>
  <inkml:trace contextRef="#ctx0" brushRef="#br0" timeOffset="3706.3698">20513 12973,'25'0,"-25"-25,0 0,-25 25,1 0,24-25,-25 25,0-24,0 24,25-25,-25 25,25-25,-24 25,-1-25,0 25,25-25,-25 25,0-24,1 24,24-25,-25 25,0 0,25-25,-25 25,0-25,1 25,24-25,-25 25,0 0,0 0,0 0,25-24,-24 24,-1 0,0 0,0 0,0-25,1 25,-1 0,0 0,0-25,0 25,1 0,-1 0,25-25,-25 25,0 0,0-25,1 25,-1 0,0 0,25-24,-25 24,0 0,0 0,1 0,24-25,-25 25,0 0,0 0,0 0,1 0,-1 0,0 0,0 0,0 0,1 0,-1 0,0 0,0 0,0 0,1 0,-1 0,0 0,0 0,0 0,1 0,-1 0,25 25,-25-25,0 0,0 0,1 0,-1 0,0 24,0-24,0 0,1 0,-1 0,0 0,0 25,0-25,1 0,-1 0,0 0,0 25,0-25,0 0,1 0,-1 25,0-25,0 0,0 0,1 0,24 25,-25-25,0 0,0 0,0 0,1 24,-1-24,0 0,0 0,0 0,1 0,24 25,-25-25,0 0,0 0,0 0,1 25,-1-25,0 0,0 0,25 25,-25-25,25 25,-24-25,-1 0,25 24,-25-24,25 25,-25-25,25 25,-25-25,25 25,-24-25,24 25,-25-25,25 24,0 1,-25 0,25 0,-25-25,25 25,0-1,-25-24,25 25,0 0,0 0,0 0,0-1,0 1,0 0,0 0,0 0,0 0,-24-25,24 24,0 1,0 0,0 0,0 0,0-1,0 1,0 0,24-25,-24 25,0 0,0-1,0 1,25 0,-25 0,0 0,25-25,-25 24,25 1,-25 0,25-25,-1 25,-24 0,25-25,-25 24,25-24,-25 25,25 0,0 0,-25 0,24-25,-24 24,25-24,-25 25,25-25,0 25,-25 0,25-25,-25 25,24-25,1 24,0 1,0-25,0 25,-1-25,1 25,0 0,0-25,0 24,-1-24,1 0,0 25,0-25,0 0,-1 0,1 0,0 0,0 0,0 25,24-25,-24 0,0 0,25 0,-26 0,26 0,-25 0,24 0,-24 0,25 0,-25 25,24-25,-24 0,0 0,24 0,-24 0,0 0,25 0,-26 0,26 0,-25 0,24-25,1 25,-25 0,24 0,-24 0,25-25,-25 25,24 0,-24 0,25-25,-25 25,-1 0,26-24,-25 24,24-25,-24 25,25-25,-25 25,24-25,-24 0,25 25,-26-24,26-1,-25 25,0-25,24 0,-24 0,0 1,0-1,24 25,-24-25,25 0,-26 0,26 1,-25-1,0 0,24 0,-24 0,0-24,0 24,-1 0,1 0,0 1,0-1,-25 0,0-25,25 26,-25-1,0-25,0 25,0 1,-25-26,25 25,-25 0,25 0,-25-24,0 24,1 0,-26 25,25-25</inkml:trace>
  <inkml:trace contextRef="#ctx0" brushRef="#br0" timeOffset="10308.0526">18008 14635,'-25'0,"1"0,-1-25,0 25,25-25,-25 25,0-25,1 25,24-24,-25 24,0-25,0 0,0 25,1-25,-1 25,0-25,0 1,0-1,1 25,-1-25,0 25,0-25,0 0,0 25,-24-25,24 25,0-24,0-1,1 25,-26-25,25 25,0-25,-24 25,24-25,0 25,0-24,-24 24,24 0,0-25,0 25,1-25,-1 25,0 0,0-25,0 25,1 0,-1-25,0 25,0 0,-24 0,24-24,0 24,0 0,-24-25,24 25,-25 0,25 0,-24-25,24 25,-25 0,1 0,24-25,-25 25,25 0,-24-25,24 25,-25 0,26 0,-26-24,25 24,-24 0,24-25,-25 25,25 0,-24-25,-1 25,1 0,-1 0,0-25,1 25,-26 0,26 0,-26 0,26 0,-1 0,-24-25,24 25,0 0,-24 0,24 0,1 0,-1 0,1 0,-1-24,25 24,-24 0,-1-25,0 25,1 0,-1 0,1 0,-1-25,-25 25,26 0,-1 0,1 0,-1 0,-24 0,24-25,0 25,1 0,-1 0,25 0,-24-25,-1 25,25 0,-24 0,24-24,-25 24,26 0,-26 0,25 0,-24 0,-1-25,25 25,-24 0,-1 0,25 0,-25 0,1 0,24 0,-25-25,1 25,24 0,-25-25,26 25,-26 0,0 0,26 0,-26 0,25-25,-24 25,24 0,-25 0,25 0,-24 0,24 0,-25 0,26 0,-26 0,0 0,26 0,-26 0,0 0,25 0,-24 0,-1 25,1-25,-1 0,25 0,-24 25,-1-25,25 25,-24-25,-1 25,0-25,26 24,-26 1,0-25,1 25,24 0,-25 0,1-1,-1 1,25 0,-24 0,-1 0,0-1,26 26,-26-25,25 24,-24-24,24 25,-25-25,25 24,1 1,-26-25,25 24,0 1,1-25,-1 24,0-24,0 0,0 25,25-26,-24 26,-1-25,25 0,-25 24,25-24,0 0,-25 24,25 1,0-25,0 24,0-24,0 25,0-1,0 1,0-25,0 24,0 1,25 0,-25-1,25-24,0 25,-1-1,1 1,0-25,25 24,-26-24,26 25,-25-25,24-1,1 26,0-25,-1 0,1-1,-1 1,1 0,0 0,24 24,-24-24,-1 0,1 25,0-26,-1 26,-24-25,25 24,-1 1,1 0,-1-1,1 1,0 0,-1-1,1 1,24-1,-24-24,24 25,-24-25,24-1,1-24,-1 0,1 0,24 0,0-24,-25 24,26-25,-1 0,0 0,0 25,1-25,-1 25,-25-24,25 24,-24 0,24 0,-25 0,1 0,-26 0,26 24,-26-24,26 25,-26-25,26 0,-26 0,26 0,-1 0,1 0,-1 0,25-25,-24 1,24-1,0 25,-24-25,24 0,-25 0,25 1,1 24,-26-25,1 0,24 25,-25-25,1 0,-1 25,0-25,1 1,-1-1,1 0,-1 0,0 0,26 1,-26-26,1 25,-1-24,0-1,1 0,-1 1,1-1,-1 1,0-1,-24 0,24 1,-24-26,-25 26,24-1,1 1,-25-1,0-25,-1 26,-24-1,25 1,-25-1,0-24,0 24,0 0,0 1</inkml:trace>
  <inkml:trace contextRef="#ctx0" brushRef="#br0" timeOffset="11748.2757">14312 15354,'0'-25,"0"0,0 1,0 48,0 1,-25 0,25 0,-24 0,24 0,0 24,-25-24,25 0,0 24,-25-24,25 25,-25-25,25 24,-25 1,25-25,0 24,-24-24,24 25,-25-26,25 1,0 0,-25 0,25 0,0-1,-25-24,25-24,0-1,-25 25,25-25,0 0,-24 0,24 1,0-1,0 0,0 0,0 0,0 1,0 48,0 1,0 0,0 0,0 0,0-1,0 1,0 0,0 0,0 0,0-1,0 1,0 0,24-25,-24 25,25-25,0 0,0-25,0 25,-1-25,1 25,0-25,0 1,0-1,24 0,-24 0,0 25,0-25,0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14T11:18:04.53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19521 10368,'0'-24,"0"-1,0 0,-25 0,25 0,-24 1,24-1,-25 0,25 0,-25 0,25 1,-25-1,0 0,1 0,-1 0,0 0,25 1,-25-1,0 0,1 25,-1-25,0 0,0 1,0-1,25 0,-24 25,-1-25,0 0,0 1,0-1,1 0,-1 0,0 25,0-25,0 1,1-1,-26 0,25 0,-24 0,-1 25,0-24,26-1,-26 0,0 0,1 25,-1-25,0 1,1-1,24 25,-25-25,1 0,24 25,-25-25,26 1,-26 24,0-25,26 0,-26 25,0-25,1 25,-1-25,1 25,-1 0,0 0,1-24,-26 24,26 0,-26 0,1 0,24 0,-24 0,-1 0,1 0,24 0,-24 0,24 0,-24 0,24 0,1 0,-1 0,-24 0,24 0,1 24,-1-24,25 0,-25 0,1 0,-1 0,1 25,-1-25,-24 0,24 25,0-25,-24 25,24-25,-24 25,24-25,1 24,-26-24,26 25,-1-25,-24 25,24-25,0 25,1-25,-1 25,1-25,-1 0,0 24,26-24,-26 0,0 25,26-25,-26 25,0-25,26 25,-26-25,0 25,1-1,-1 1,1 0,-26-25,26 25,-1 0,0-1,1 1,-26 0,26 0,-1 0,0-1,1 1,-1 0,1 0,24 0,-25-25,1 24,24 1,0 0,-25 0,26 0,-1-1,-25 1,25 0,1 0,-1 0,-25 0,25-1,1 1,-1 0,0 0,0 0,25-1,-25 1,1 0,24 0,-25 0,25-1,-25 1,25 0,-25 0,25 0,0-1,0 1,-25 0,25 0,0 0,0-1,0 1,0 0,0 0,0 0,0-1,0 1,0 0,0 0,25 0,0-1,-25 1,25 0,0 25,-1-26,1 1,25 0,-25 25,-1-26,26 26,-25-25,24 0,-24 24,25-24,-25 25,24-25,1-1,-1 26,1-25,0 0,-1 24,1-24,-1 0,26 0,-26-1,26 1,-26 25,26-25,-1-1,1 1,-1 0,1 0,-1 24,0-24,1 0,24 0,-25 0,1-1,24 1,-25 0,26-25,-1 25,0 0,-24-25,24 24,0-24,0 0,0 25,1-25,24 0,-25 0,0 25,0-25,25 0,-24 0,-1 0,25 0,-25 0,0 0,0 0,25 0,-24-25,-1 25,0 0,-24-25,24 25,0-24,-25 24,1-25,24 0,-25 25,-24-25,24 0,1 25,-25-24,-1-1,1 25,-1-25,1 0,0 0,-26 1,1 24,0-25,25 0,-50 0,24 0,1 1,0-1,0 0,0 0,-1 0,1-24,0 24,0 0,24 0,-24 1,0-26,25 25,-26-24,1 24,25 0,-25-25,-1 1,26 24,-25-25,0 1,0 24,-1-25,-24 1,25-1,0 0,0 26,-25-26,0 0,25 26,-25-26,0 0,0 26,0-26,0 0,0 1,0 24,-25-25,25 1,-25-1,0 1,25 24,-25-25,1 25,-26-24,25 24,-25 0,26-25,-26 26,0 24,1-25,-26 0</inkml:trace>
  <inkml:trace contextRef="#ctx0" brushRef="#br0" timeOffset="9196.891">14610 5407,'0'0,"0"-24,0-1,0 0,0 0,25 25,-25-25,0 1,0 48,0 1,0 0,0 0,0 0,0-1,-25 1,25 0,0 25,-25-26,25 26,-25 0,1-1,-1 26,0-26,0 26,0 24,1-25,-26 26,25 24,-25-25,1 0,24 25,-25 0,26-25,-26 1,25-26,0 25,1-24,-1-26,0 26,0-26,25 1,-25-1,1 1,24-25,-25 24,0-24,25 0,-25 0,25 0,0-1,0 1,-25-25,25 25</inkml:trace>
  <inkml:trace contextRef="#ctx0" brushRef="#br0" timeOffset="10355.8729">19124 5333,'0'25,"-24"0,24-1,-25 1,25 0,-25 0,25 0,-25-1,0 1,1 25,-1-1,0 1,0 0,0-1,-24 26,24-1,-25 1,1 24,-1-25,1 25,-26 25,25-24,1-1,-1 0,1 25,-1-49,0 24,1 0,-1-25,25 1,-24-1,24-24,0 24,-24-24,24-1,0 1,0 0,0-26,1 26,-1-25,25 24,-25-24,25 0,-25 0,0 0,25-1</inkml:trace>
  <inkml:trace contextRef="#ctx0" brushRef="#br0" timeOffset="16538.2394">14064 12799,'0'-25,"-25"25,25 25,0 0,25 0,-25 0,0-1,25 1,-25 25,0-1,25 1,-25 0,25 24,-25-24,0 24,24-24,-24 24,0-24,25 24,-25-24,0-1,0 1,0 0,25-1,-25-24,0 0,0 0,0-1,0 1,0 0,0-50,0 0,0 1,0-1,0 0,0 0,0-24,0 24,-25-25,25 1,-25-1,25 0,-24 1,24-1,0-24,-25 24,25 1,-25-1,25 0,0 1,-25-1,25 25,0-24,0 24,0 0,0 0,0 0,0 1,0-1,0 0,25 0,0 0,-25 1,25 24,-1-25,1 25,0 0,25-25,-26 25,26 0,-25-25,25 25,-26 0,26 0,0-25,-26 25,26 0,-25 0,24 0,-24-24,0 24,0 0,0 0,-25 24,-25-24</inkml:trace>
  <inkml:trace contextRef="#ctx0" brushRef="#br0" timeOffset="16794.8002">14362 13072,'0'0,"-25"25,0 0,0-25,1 24,-1 1,0-25,0 25,0 0,25 0,0 0,25-25,0 0,0 0,0 0,24 0,-24 0,0 0,25 0,-1-25,-24 25,25 0,-1-25,1 25,-1 0,-24-25,25 25,-1-25,1 25,0-25,-26 25,26-24,-25 24,0-25,-1 25,1 0</inkml:trace>
  <inkml:trace contextRef="#ctx0" brushRef="#br0" timeOffset="17253.7939">13717 12402,'0'0,"0"-24,-25-1,25 0,25 25,0 0,0-25,-1 25,1 0,25 0,-25 0,24 0,-24 0,25-25,-1 25,1 0,-1 0,26-24,-26 24,1-25,0 25,-1-25,1 25,0-25,-26 25,26-25,-25 25,0-25,-50 25,0 0,0 0,0 0,1 0,-1 0,0 0,0 0,0 25,1-25,-1 0,25 25,25-25,-1 0,1 0,0 0,0 0,0 0,-1 0,26 25,-25-25,0 0,-1 25,-24 0,0-1,0 1,-24 0,-1 0</inkml:trace>
  <inkml:trace contextRef="#ctx0" brushRef="#br0" timeOffset="17617.7746">15677 13196,'-25'25,"0"-25,25 25,25-25,-25 25,25-25,-1 0,1 0,0 0,0-25,0 25,-1 0,1 0,0-25,0 25,0-25,24 25,-24 0,0-25,0 25,-1-25,1 25,0-24,0 24</inkml:trace>
  <inkml:trace contextRef="#ctx0" brushRef="#br0" timeOffset="17849.6031">15701 13419,'0'25,"25"-25,0 0,0 0,24 0,-24 0,0 0,0 0,24-25,-24 25,0 0,25-24,-26 24,26 0,-25-25,0 25,-1 0,1 0,0-25,0 25</inkml:trace>
  <inkml:trace contextRef="#ctx0" brushRef="#br0" timeOffset="18685.5317">17066 13444,'0'25,"24"-25,1 0,0 0,0 0,24 0,-24 0,25 0,-25 0,24-25,1 25,-1 0,1-25,0 25,-1 0,1-24,-25 24,24 0,-24 0,25-25,-25 25,-1 0,1 0,-50 0,25-25,-24 25</inkml:trace>
  <inkml:trace contextRef="#ctx0" brushRef="#br0" timeOffset="19438.7662">18777 12973,'0'0,"0"-25,0 50,0 0,-25-1,25 1,-24 25,24-25,-25 24,0-24,0 25,0-25,1 24,-26 1,25-25,0 24,0-24,-24 25,24-26,0 1,0 0,1 0,-1-25,0 25,0-25,0 0,1 0,-1 0,0 0,25-25,0 0,0 0,0 0,0 1,0-1,0 0,0 0,25 0,-25 1,25-1,-25 0,0 0,24 0,-24 1,25-1,0 0,0 0,0 25,-25-25,24 25,1 0,0 0,0 0,0 0,-1 25,1-25,0 25,0 0,0 0,-25-1,25 1,-1 0,1 0,0 0,0-1,0 1,-1 0,1 0,0 0,-25-1,25 1,0 0,-1 0,1-25,-25 25,25-1,0-24,-25 25,25-25,-1 0</inkml:trace>
  <inkml:trace contextRef="#ctx0" brushRef="#br0" timeOffset="20190.5443">19397 12849,'0'0,"0"-25,0 0,-25 25,25-25,0 50,0 0,0 0,0 0,25 24,-25-24,0 25,0-1,0 1,25-1,-25 1,0 0,25-1,-25 1,0 0,25-1,-25-24,0 25,0-26,24 26,-24-25,0 0,0-1,0 1,0 0,0 0,0-50,0 0,0 0,0 1,-24-1,24-25,0 25,0 1,0-26,0 25,0-24,0 24,0-25,0 1,0 24,0-25,0 0,0 26,0-26,0 25,24 0,-24-24,0 24,25 0,-25 0,0 1,25-1,-25 0,25 0,0 0,0 25,-1 0,1 0,0 0,0 25,0 0,-25 0,24 0,-24-1,0 1,0 0,0 0,0 0,-24-1,-1 1,0 0,0 0,25 0,-25-25,1 24,-1 1,0-25,25 25,-25-25,25 25,0 0,0 0,25-25,0 24,0 1,-1-25,1 25,25 0,-1 0,-24-1,25-24,-1 25,1 0,-25 0,24-25,-24 25,25-25,-25 0,-1 24,1-24,0 0,0 0,0 0,-1 0</inkml:trace>
  <inkml:trace contextRef="#ctx0" brushRef="#br0" timeOffset="20941.7485">19149 12427,'25'0,"0"0,0 0,-1 0,1 0,0 0,25 0,-26 0,26 0,0-25,-1 25,1 0,0 0,-1 0,1 0,-25-24,24 24,-24 0,25 0,-26-25,1 25,-25-25,0 0,-25 25,1-25,-1 25,0-24,0 24,0 0,1-25,-1 25,0 0,0 0,0 0,50 0,0 25,0-25,0 0,-25 24,24-24,1 0,0 25,0-25,0 0,-25 25,24-25,-24 25,-24-25,-1 0,0 0,0 0,0 0,1 0,-1 0,0 0</inkml:trace>
  <inkml:trace contextRef="#ctx0" brushRef="#br0" timeOffset="22029.5297">20513 12973,'0'-25,"25"25,0-25,0 25,0 25,-1-25,1 0,-25 25,25-25,-25 25,0-1,25-24,-25 25,0 0,0 0,0 0,0-1,0 1,25 0,-25 0,0 0,0 0,0-1,0 1,0 0,25 0,-25 0,0-1,24-24,1 0,0-24,0 24,-25-25,25 0,-25 0,24 25,-24-25,0 1,25-1,-25 0,0 0,0 0,25 0,-25 1,0-26,0 25,0 0,0-24,0 24,0 0,-25-24,25 24,0 0,-25 0,25 0,0 1</inkml:trace>
  <inkml:trace contextRef="#ctx0" brushRef="#br0" timeOffset="25534.6954">21158 12229,'0'-25,"0"0,-24 0,-1 0,0 1,0 24,25-25,-25 0,1 25,24-25,-25 25,0-25,0 25,0-24,1 24,24-25,-25 25,0-25,-25 25,26-25,-1 0,-25 25,25-24,-24-1,24 0,-25 25,1-25,-1 0,0 1,1-1,-26 0,26 0,-26 0,26 25,-26-24,1-1,24 0,-24 25,0-25,-26 0,26 25,-1-24,1 24,0-25,-26 25,26 0,-25-25,0 25,-1 0,26 0,-25-25,0 25,-1 0,1 0,0 0,0 0,-1 0,26 0,-25 0,0 0,24 0,-24 0,25 0,-26 0,1 0,0 0,24 25,-24-25,0 0,0 0,0 0,-1 0,1 0,0 0,0 0,24 25,-24-25,0 0,24 0,1 25,-25-25,24 0,1 24,0-24,-1 25,1-25,-1 25,-24-25,25 0,-1 25,1-25,-1 25,1-25,0 24,-1-24,1 25,-1-25,1 25,0 0,-1-25,1 25,-1-1,1 1,24 0,-24 0,24-25,-24 25,24-1,-24 1,24 0,1 0,-26 0,26-1,-1 1,0 0,-24 0,24 0,1-1,-1 1,1 0,-1 0,0 0,1 0,-1-1,0 1,1 0,24 0,-25 0,26-1,-26 26,0-25,26 0,-26 24,25-24,-24 25,24-1,0 1,-25-1,26-24,-1 25,0-1,0 1,0 0,25-1,-24 1,24-1,0 1,0 0,0-1,24 26,-24-26,25 1,0 24,0-24,0 0,24 24,1-24,-25-1,49 1,-24-1,-1 1,26 0,-1-1,0 1,-24-1,24 1,26 0,-26-26,1 26,24 0,-25-25,25 24,1-24,-26 25,50-26,-25 1,0-25,25 25,1-25,-1 0,0 0,0 0,0 0,24 0,-24 0,25 0,0-25,-25 25,25 0,-25 0,25 0,-25 0,0 25,0-25,25 0,-25 25,0-25,25 0,-25 0,24 0,-24 0,25 0,0 0,0-25,0 25,24-25,-24 25,0-25,0 1,0-1,0 0,-1 0,-24 0,25-24,-25 24,0 0,25-25,-50 26,25-26,-24 25,-1-24,0-1,-25 25,26-24,-26-1,0 25,-24-24,24-1,1-24,-1 24,-24 0,24-24,-24 0,24-1,-24 1,0-25,-1 24,-24 1,25-1,-26-24,-24 25,0-1,0-24,0 25,-24-1,-1 1,-25-1,1 26,-26-26,1 26,-1-26,-24 26</inkml:trace>
  <inkml:trace contextRef="#ctx0" brushRef="#br0" timeOffset="84495.9956">6003 12774,'0'-24,"-25"24,25-25,0 0,-25 25,0 0,1 0,-1 0,0 0,25 25,-25-25,0 0,0 0,1 25,-1-25,0 0,0 0,25 24,-25-24,1 0,24 25,-25-25,0 25,0 0,0 0,1-1,-1-24,0 25,0 0,0 0,1 0,24-1,-25 1,0 0,0 0,0 0,1-1,24 1,-25 0,0 0,25 0,-25 0,0-1,25 1,-24 0,-1 0,25 0,-25-1,25 1,-25 0,25 0,0 0,-25 24,25-24,0 0,0 0,0-1,0 26,0-25,0 0,0-1,0 1,0 0,0 0,25 0,-25-1,25 1,-25 0,25 0,-25 0,25-1,-25 1,24 0,-24 0,25 0,0-1,0 1,-25 0,25 0,-1-25,1 49,0-49,0 50,24-25,-24 0,0 0,25-1,-26 1,26 0,-25 0,24 24,-24-24,25-25,-25 25,-1 0,26-25,-25 25,0-25,24 0,-24 0,0 0,25 0,-26 0,1 0,25-25,-25 25,24-25,-24 0,25 25,-1-25,-24 1,0-1,24 25,-24-25,25 0,-25 0,-1 1,1-1,0 0,0 0,0-25,-1 26,1-1,0 0,0 0,0 0,-25 1,24-26,1 25,-25 0,25-24,-25 24,25 0,-25 0,0-24,0 24,0 0,0 0,0-24,0 24,0 0,0-24,-25 24,25 0,-25-25,25 26,-25-1,25-25,-24 25,-1-24,25 24,-25 0,0-24,0 24,25 0,-24 0,-1 0,0 0,0 1,0-1,1 0,24 0,-25 25,0-25,0 1,0 24,1-25,-1 25,0-25,0 0,0 25,1 0,-1-25,0 25,0 0,0 0,1 0,-1 0,0 0,-25 25,26-25,-1 0,-25 25,1 0,24-25,-25 25,0-1,1-24,24 25,-25 0</inkml:trace>
  <inkml:trace contextRef="#ctx0" brushRef="#br0" timeOffset="85823.9787">6176 13891,'0'-25,"25"25,0 0,0 0,0 0,-1 0,1 0,0 0,0 0,0 0,-1 0,1 0,0 0,25 0,-26 0,1 0,0 0,25 0,-26 0,26 0,0 0,-26-25,26 25,0 0,-1 0,1 0,0-25,-1 25,1 0,-1 0,1 0,0-25,-1 25,1 0,-1 0,-24 0,25 0,-1-24,-24 24,25 0,-1 0,-24 0,25 0,-25-25,24 25,-24 0,25 0,-26 0,26 0,-25 0,0-25,0 25,-1 0,26 0,-25-25,0 25,-1 0,1 0,-25-25,25 25,0 0,0-24,-1 24,1-25,0 25,-25-25,0 0,0 0,0 1,-25 24,25-25,-25 25,1-25,-1 25,0 0,0 0,0 0,1 0,-1 0,0 0,50 0,0 0,-1 0,1 0,0 0,0 25,0-25,-1 0,1 0,0 0,0 0,-25 25,25-25,-1 0,1 24,0 1,0-25,-25 25,0 0,0 0,0-1,0 1,0 0,-25-25,0 25,0 0,1-1,-1-24,0 25,-25 0,26-25,-1 25,-25 0,25-25,1 24,-1-24,25 25</inkml:trace>
  <inkml:trace contextRef="#ctx0" brushRef="#br0" timeOffset="87110.8044">10319 13271,'-25'0,"0"-25,0 25,1-25,-1 25,0 0,0-25,0 25,1 0,-1 0,0 0,0 0,0 25,0-25,1 0,-26 25,25-25,0 25,1-25,-26 24,25-24,0 25,-24 0,24-25,0 25,0-25,1 25,-1-1,0-24,0 0,0 25,1-25,24 25,-25-25,0 0,25 25,-25-25,0 0,1 0,-1 0,0 0,0 0,0 0,1 0,-1 0,25-25,-25 25,0 0,0 0,1 0,-1 0,0 0,0 0,0-25,0 25,1 0,-1 0,0 0,0 0,0 0,1 0,-1 0,0 0,0 0</inkml:trace>
  <inkml:trace contextRef="#ctx0" brushRef="#br0" timeOffset="87539.7497">9029 13072,'0'0,"-25"0,25 25,-25-25,0 25,1-25,24 24,-25-24,-25 25,25 0,1-25,-1 25,-25 0,25 0,1-1,-26 1,25 0,0 0,1 0,-1-1,0 1,0 0,0 0,25 0,0-1,0 1,0 0,0 0,25-25,-25 25,25-1,0 1,0-25,24 25,-24 0,25 0,-1-25,1 24,-1 1,1-25,0 25,24 0,-24-25,-25 25,24-25,1 24,-1-24,-24 25</inkml:trace>
  <inkml:trace contextRef="#ctx0" brushRef="#br0" timeOffset="91341.7103">5507 13990,'0'-25,"-25"25,0 0,0 0,0 0,1 0,-1 0,0 25,0-25,0 0,1 0,-26 0,25 0,-24 0,-1 25,0-25,1 0,-1 0,1 24,-1-24,0 0,1 0,24 0,-25 25,1-25,-1 0,25 0,-24 0,24 0,0 0,-25 0,26 0,-1 0,0 0,50 0</inkml:trace>
  <inkml:trace contextRef="#ctx0" brushRef="#br0" timeOffset="91617.8997">4614 13767,'0'0,"0"-25,-25 25,0 25,0-25,25 24,-25-24,-24 25,24 0,0 0,0 0,1 24,-26-24,25 0,0 0,1 24,-1-24,25 0,-25 0,25-1,0 1,0 0,0 0,0 0,25-1,0-24,-1 25,1 0,25-25,-1 0,1 25,0-25,-1 0,1 0,24 0,-24 0</inkml:trace>
  <inkml:trace contextRef="#ctx0" brushRef="#br0" timeOffset="92605.8977">1563 14114,'-25'0,"25"-25,-25 25,0 0,0 0,1 0,-1 0,0 0,0 0,0 0,25-25,-24 0,24 1,0-1,0 0,24 25,-24-25,0 0,25 25,0-24,0-1,0 0,-1 25,-24-25,25 0,0 25,0-24,24 24,-24-25,0 25,0-25,0 25,24 0,-24 0,0 0,25 0,-26 0,1 0,0 25,0-25,24 25,-24-25,0 24,0-24,0 25,-1 0,1-25,25 25,-25 0,-1-25,26 24,-25-24,24 25,1-25,0 0,-1 25,1-25,-1 0,1 0,25-25,-26 25,26 0,-1-25,-24 25,24-24,-24 24,24-25,-24 25,-1-25,1 25,-25-25,24 25,-24 0,0-25,0 25,-25-24,0-1,-25 25,25-25,-25 25,0 0,0 0,1-25,-1 25,-25 0,25 0,1 0,-1 0,0 0,25 25,25-25,0 0,-1 25,1-25,0 0,25 25,-26-25,26 0,-25 24,0-24,-1 0,1 25,0-25,-25 25,0 0,0 0,0-1,-25 1,0 0,1-25,-26 25,25 0,0-1,-24-24,-1 25,25 0,-24-25,24 25,-25-25,26 25,-1-25,0 24</inkml:trace>
  <inkml:trace contextRef="#ctx0" brushRef="#br0" timeOffset="97596.7428">5705 15677,'-25'0,"0"0,1 0,24 24,-25-24,0 0,0 0,0 0,25 25,-24-25,-1 0,0 0,0 25,0-25,1 0,-1 0,0 0,0 0,0 0,1 0,-1 0,0 0,0 0,0 0,1 0,-1 0,0 0,0 0,-24-25,24 25,0 0,-25 0,26 0,-1 0,-25 0,25-25,0 25,1 0,-26 0,25 0,0-24,1 24,-1 0,0 0,-25 0,26-25,-1 25,0 0,0 0,-24 0,24 0,0 0,0 0,0 0,1 0,-1-25,0 25,0 0,0 0,1 0,-1 0,0 0,25-25,25 25,0 0,-25 25,24-25,1 0,0 0,0 0,24 0,-24 25,0-25,25 0,-1 0,-24 0,25 0,-1 25,-24-25,25 0,-1 0,1 24,-1-24,1 0,0 25,-1-25,26 0,-26 0,26 25,-26-25,26 0,-1 0,1 0,-26 0,26 0,-1 0,0-25,1 25,-1 0,1 0,-1 0,-24 0,-1 0,26 0,-26 0,-24 0,25 0,-1 0,1 0,-25 0,24 0,-24 0,25-25,-1 25,-24 0,25 0,-1-24,-24 24,25 0,-25-25,24 25,1-25,0 25,-26 0,26-25,0 25,-26-25,26 25,0-24,-26 24,26 0,-25-25,24 25,-24-25,0 25,25-25,-26 25,1-25,0 25,0-24,0 24,-1-25,1 0,0 25,0-25,0 25,-1-25,1 25,0 0,0-25,0 25,-1-24,1 24,0 0,0-25,0 0,-1 25,-24-25,25 25,-25-25,25 25,-25-24,0-1,-25 25,25 25,-25-25,1 24,-1-24,25 25,-25-25,25 25,-25-25,25 25,-25-25,25 25,-24-25,24 24,-25-24,0 25,0 0,0-25,25 25,-24-25,24 25,-25-25,0 0,25 25,-25-25,0 24,1-24,24 25,-25-25,0 0,25 25,-25-25,0 25,1-25,-1 25,0-25,0 24,0-24,1 25,-1-25,0 25,0-25,0 25,-24-25,24 25,0-1,0-24,1 25,-26-25,25 25,0-25,1 25,-1-25,0 25,0-25,0 0,25 24,-25-24,1 0,-1 25,0-25,0 25,0-25,-24 0,24 0,0 25,0-25,1 0,-26 0,25 25,0-25,1 0,-1 0,0 24,0-24,0 0,1 0,-1 25,0-25,0 0,0 0,-24 25,24-25,0 0,-24 0,24 0,-25 25,25-25,-24 0,24 0,-25 25,25-25,-24 0,24 0,0 0,-24 24,24-24,0 0,0 0,0 0,1 0,-1 0,0 0,0 0,0 0,1 0,-1 0,0 0,0-24,0 24,1 0,-1 0,0 0,0 0,25-25,-25 25,1-25,-1 25,25-25,-25 25,0-25,25 1,25 48,0-24,0 25,-1-25,1 25,0-25,0 0,0 25,-1-25,1 0,0 0,0 25,0-25,-1 0,26 24,-25-24,0 0,-1 25,1-25,25 0,-25 25,-1-25,1 0,25 25,-25-25,24 0,-24 0,0 0,25 0,-26 0,26 0,-25 0,24 0,-24 0,0 25,0-25,24 0,-24 0,0 0,0 0,0 0,-1 0,26-25,-25 25,0 0,-1 0,26 0,-25-25,0 25,24 0,-24 0,0 0,0-25,24 25,-24 0,0 0,0 0,-1 0,1-25,0 25,0 0,0 0,-25-24,25 24,-1 0,1 0,-25-25,25 25,0 0,0-25,-1 25,1 0,-25-25,25 25,0 0,-25-25,25 25,-1 0,-24-24,0-1,0 50,-24-25,-1 24,0-24,25 25,-25-25,0 25,1-25,-1 25,0 0,0-25,25 24,-25-24,1 25,-1-25,25 25,-25-25,0 25,0-25,25 25,-25-25,1 0,-1 24,0-24,25 25,-25-25,0 25,1-25,-1 25,0 0,0-25,0 24,1-24,-1 25,0-25,0 0,25 25,-25-25,1 0,-1 25,0-25,0 0,0 25,1-25,-1 0,0 0,0 0,0 25,1-25,-1 0,0 0,0 0,0 0,1 0,-1 0,0 0,0 0,0 0,1 0,-1 0,0 0,0 0,0 0,25 24,25-24,0 0,0 0,-25 25,25-25,-1 0,1 0,0 25,0-25,0 0,-1 25,1-25,0 0,0 0,0 0,-1 0,1 0,0 0,0 0,0 0,-1 0,1 0,0 0,0 0,0 0,-1-25,1 25,0 0,0 0,0 0,-1 0,-24-25,25 25,0 0,0 0,0-25,-1 25,1 0,0-24,0 24,0 0,-1-25,1 25,0 0,-25-25,25 25,-50 0,25 25,-25-25,0 25,1-25,24 24,-25-24,0 25,0 0,0-25,25 25,-24-25,-1 25,0-1,0-24,0 25,1-25,24 25,-25-25,0 25,0-25,25 25,-25-25,1 24,-1-24,25 25,-25-25,0 0,25 25,-25-25,1 0,-1 0,0 25,0-25,0 0,1 0,-1 0,0 25,0-25,0 0,1 0,-1 0,0 0,0 0,0 0,1 0,-1 0,50 0,-25 24,24-24,1 0,0 0,0 0,0 0,-1 0,1 0,0 0,-25 25,25-25,0 0,-1 0,1 0,0 0,0 0,0 0,-1 0,1 0,0 0,0-25,0 25,-1 0,1-24,0 24,0 0,0-25,-1 25,1-25,0 25,0-25,0 25,-1 0,-24-25,-24 25,-1 25,0-25,0 0,0 25,1-25,-1 0</inkml:trace>
  <inkml:trace contextRef="#ctx0" brushRef="#br0" timeOffset="253705.9895">4266 1067,'0'-25,"0"0,25 25,0 0,-25 25,0 0,-25-25,25 24,-25-24,25 25,-24-25,-1 25,0 0,0 0,0-25,1 24,-1 1,-25 0,1 0,24 0,-25 24,1-24,-1 0,0 0,1-1,-1 1,0 25,1-25,-1-1,25 1,-24 0,24 0,-25 0,26 0,-1-1,0-24,0 25,0 0,1 0,-1 0,25-1,0 1,0 0,0 0,0 0,0-1,25 1,-1 0,1 0,0 24,0-24,24 0,-24 25,25-26,-1 26,1-25,0 24,-1 1,26-25,-26 24,1 1,24-25,-24 24,0-24,-1 25,1-25,-25 0,24 24,-24-24,25 0,-26 0,1-1,0 1</inkml:trace>
  <inkml:trace contextRef="#ctx0" brushRef="#br0" timeOffset="254133.326">4887 1587,'0'0,"0"-24,0-1,0 0,0 50,24-25,-24 25,0-1,25 1,-25 0,0 0,0 25,0-1,0 1,25-1,-25 1,0 0,0 24,0 0,0-24,0 24,0 1,0-26,0 26,0-26,0 1,25 0,-25-1,0 1,0-25,0 24,0-24,0 0,0 0,25 0,-25-1,0 1</inkml:trace>
  <inkml:trace contextRef="#ctx0" brushRef="#br0" timeOffset="254478.1567">4911 1786,'0'0,"0"-25,0 0,0 1,0-1,0 0,0 0,0 0,0 0,0 1,25-1,-25 0,25 25,0-25,0 0,24 25,-24-24,0 24,0 0,24 0,-24 0,25 0,-26 0,1 0,0 24,25-24,-26 25,1 0,-25 0,25 0,-25 24,25-24,-25 0,0 25,-25-26,25 26,-25-25,0 0,1 24,-1-24,0 0,-25 0,26-1,-26-24,25 25,-24 0,24-25,-25 25,25-25,1 0,-1 0</inkml:trace>
  <inkml:trace contextRef="#ctx0" brushRef="#br0" timeOffset="255061.9732">4787 1166,'0'0,"25"0,0 0,0-25,0 25,-1 0,1 0,0 0,25 0,-26 0,1 0,25-25,-25 25,24 0,-24 0,25 0,-26-25,26 25,-25 0,0-24,24 24,-24 0,0-25,0 25,-25-25,0 0,-25 0,0 25,0-24,0 24,1 0,-1 0,0 0,0 0,50 24,0-24,0 0,-1 0,1 25,0-25,0 0,0 25,-1-25,1 0,-25 25,25-25,-25 25,0-1,-25 1,0-25,25 25,-49 0,24 0,0-25</inkml:trace>
  <inkml:trace contextRef="#ctx0" brushRef="#br0" timeOffset="255781.9648">5879 2704,'0'-25,"-25"25,25-25,-25 25,0 0,0 0,1 25,-1-25,0 0,0 25,0-25,25 25,-24-25,24 24,0 1,24 0,1 0,0-25,0 25,0-25,-1 24,1-24,25 25,-25-25,0 25,-1-25,-24 25,25 0,-25-1,-25 1,25 0,-24-25,-1 25,0-25,0 25,0-25,0 24,1-24,-26 0,25 0,0 25,1-25,-1 0</inkml:trace>
  <inkml:trace contextRef="#ctx0" brushRef="#br0" timeOffset="256237.7211">6201 2927,'-25'0,"25"25,0 0,0-1,0 1,0 0,25 0,-25 24,25-24,-25 0,25 25,-25-26,25 1,-25 0,24 0,1 0,-25-1,25 1,-25 0,25-25,-25 25,0-50,-25 0,0 0,25 1,-25-1,1-25,-1 25,0 1,25-26,-25 25,25-24,0 24,0-25,0 25,0 1,0-1,0 0,25 0,0 25,-25-25,25 25,-1 0,1 0,0 0,0 0,0 0,-1 0,1 25,-25 0,0 0,0 0,0-1,-25-24,1 25,-1 0,0 0,0-25,25 25,-25-25,1 24</inkml:trace>
  <inkml:trace contextRef="#ctx0" brushRef="#br0" timeOffset="256605.719">6672 2927,'0'0,"0"-25,-24 25,-1 25,0-25,0 0,25 25,-25-25,1 25,-1-1,25 1,0 0,25-25,-1-25,1 0,0 25,0-24,0 24,-25-25,24 0,1 25,0-25,0 0,0 25,-25 25,0 0,0 0,24 0,1-25,-25 24,25-24,0 0,0 25,0-25,-1 0</inkml:trace>
  <inkml:trace contextRef="#ctx0" brushRef="#br0" timeOffset="257157.9485">6921 1166,'0'0,"-25"0,0 0,0-25,0 25,0 0,1 0,-1 0,0 0,25 25,25-25,-25 25,25-25,-1 0,1 24,0-24,0 25,25-25,-1 25,1-25,-1 25,1-25,24 25,-24-25,24 24,-24-24,24 0,1 25,-1-25,1 25,-1-25,-24 25,24 0,-24-25,-1 24,1 1,0-25,-26 25,1 0,0 0,0-1,-25 1,25 25,-25-25,0 0,0 24,0 1,0-1,0 26,-25-26,0 26,-25-1,26 1,-26 24,0-25,1 25,-1 1,-24-26,24 25,-24-24,-1-1,26-24,-1 24,-24-24,24 24,0-49,1 25,24-1,-25-24,26 0</inkml:trace>
  <inkml:trace contextRef="#ctx0" brushRef="#br0" timeOffset="258346.7721">9153 1885,'0'25,"-25"-25,0 0,50 0,0 0,0 0,0 0,-1 0,1 0,0-25,0 25,0 0,-1 0,1 0,25 0,-25 0,24-25,-24 25,0 0,24 0,-24 0,25-24,-25 24,-1 0,1 0,0 0,-25-25,25 25,-50 0</inkml:trace>
  <inkml:trace contextRef="#ctx0" brushRef="#br0" timeOffset="259043.7504">9426 1587,'0'-24,"0"48</inkml:trace>
  <inkml:trace contextRef="#ctx0" brushRef="#br0" timeOffset="259336.2548">9475 1587,'25'25,"-50"-50,75 50,-25-25,0 25,-1-25,1 0,0 0,0 0,-25 25,25-25,-1 0,1 0,0 0,0 0,0 0,-1 0,1 0,-25 25,25-25,-25 25,0-1,0 1,0 0,0 0,0 0,0-1,0 1,0 0,-25 0,25 0,-25-1,1 26,-1-25,0 0,0-1,0 26,1-25,-1 0,0 24,0-24,0 0,1-25</inkml:trace>
  <inkml:trace contextRef="#ctx0" brushRef="#br0" timeOffset="259939.7725">11137 1290,'0'0,"0"-25,-25 25,1 0,-1 25,0-25,25 25,-25-25,25 24,-25 1,1 0,24 25,-25-26,0 1,25 25,-25-25,0 24,25 1,0-25,-24 24,24-24,0 25,0-25,0-1,0 1,24 25,-24-25,25-1,0-24,0 25,0 0,-1-25,1 0,25 25,-25-25,24 0,1 0,-25-25,24 25,-24-25,25 25,-25-25,24 1,-24 24,0-25,0 0,-1-25,1 26,0-26,-25 25,0-24,0 24,0-25,0 0,0 26,-25-26,0 25,1 0,-1-24,0 24,0 25,0-25,1 0,-26 25,25-24,0 24,1-25,-1 25,0 0,25 25,0-1</inkml:trace>
  <inkml:trace contextRef="#ctx0" brushRef="#br0" timeOffset="260127.147">12254 1513,'0'0,"0"-25</inkml:trace>
  <inkml:trace contextRef="#ctx0" brushRef="#br0" timeOffset="261071.9061">14908 1265,'0'0,"0"-25,-25 25,25 25,0 0,0 0,0-1,0 1,25 25,-25-25,0 24,0 1,24-1,-24 26,0-25,0 24,0 0,0-24,0 24,0 1,0-1,0-24,0 24,0 1,0-26,0 1,0-1,0 1,0 0,0-1,0-24,-24 0,24 0,0 0</inkml:trace>
  <inkml:trace contextRef="#ctx0" brushRef="#br0" timeOffset="261415.8973">15032 1439,'0'0,"0"-25,-25 0,25 0,0 0,0 1,0-1,0 0,0 0,25 25,-25-25,24 25,1-24,0 24,0 0,24 0,-24 0,25 0,-1 0,1 24,0-24,-1 25,-24 0,25-25,-1 25,-24 0,0-1,0 1,-25 0,25 25,-25-26,0 1,-25 0,25 25,-25-26,-25 1,26 25,-26-25,0 0,1-1,-26 1,26 0,-1 0,0-25,1 25,-1-25</inkml:trace>
  <inkml:trace contextRef="#ctx0" brushRef="#br0" timeOffset="262235.8103">14858 819,'0'-25,"0"0,0 0,0 0,25 1,-25-1,0 0,25 0,-25 0,24 1,-24-1,25 0,-25 0,0 0,25 0,-25 1,0-1,0 0,0 50,0 0,0-1,0 1,0 0,0 0,0 0,25 0,-25-1,0 26,25-25,-25 24,24-24,-24 0,25 25,0-26</inkml:trace>
  <inkml:trace contextRef="#ctx0" brushRef="#br0" timeOffset="262785.7033">15205 645,'0'-25</inkml:trace>
  <inkml:trace contextRef="#ctx0" brushRef="#br0" timeOffset="263032.6913">15205 620,'-25'25,"1"-25,-1 25,0 0,0-1,0-24,25 25,-24-25,24 25,-25-25,25 25,0 0,25-25,-25-25,24 25,1 0,-25-25,25 25,-25-25,25 25,-25-25,25 25,-25-24,0-1,0 0,-25 25,25-25,-25 25,0 0,25 25</inkml:trace>
  <inkml:trace contextRef="#ctx0" brushRef="#br0" timeOffset="263818.8699">14858 546,'0'0,"0"25,-25-25,25 24</inkml:trace>
  <inkml:trace contextRef="#ctx0" brushRef="#br0" timeOffset="264846.6545">15949 422,'-24'0,"-1"0,25-25,0 0,25 25,-1 0,1 0,0-25,0 25,0 0,-1 0,1 0,0 0,0 0,0 0,-1 0,1 0,0 25,0-25,0 0,-1 25,1-25,-25 25,25-25,-25 24,0 1,0 0,0 0,0 0,0 0,-25-1,0-24,1 25,24 0,-25 0,-25 0,25-1,1 1,-26 0,25-25,0 25,-24 0,24-1,0 1,0-25,1 25,-1-25,0 25,0-25,25 25,25-25,0-25,0 25,-1 0,26 0,0-25,-1 25,1 0,24-25,-24 25,24 0,1-25,-1 25,1 0,-1 0,0-24,26 24,-26 0,0 0,1 0,-1 0,-24 0,24 0,-24 0,-1 0,1 0,-25 0,0 0,-1 0,1 0</inkml:trace>
  <inkml:trace contextRef="#ctx0" brushRef="#br0" timeOffset="267149.829">14139 1141,'0'0,"24"-25,1 25,0 0,-25 25,-25 0,0 0,1-1,-1 1,0 0,0-25,-24 25,24 24,-25-24,1 0,-1 25,0-26,1 26,-26 0,26-1,-26 1,1 0,24 24,-24-24,0-1,-1 1,25-1,1 1,-1-25,1 24,24-24,0 0,0 25,0-26,1 1,24 0,0 0,24 0,1-1,0 1,0-25,0 25,24 0,-24 0,25-25,24 24,-24 1,24-25,1 25,-1-25,0 25,1 0</inkml:trace>
  <inkml:trace contextRef="#ctx0" brushRef="#br0" timeOffset="268193.823">16743 1215,'25'25,"0"-25,24 0,-24 0,0 0,25 0,-1 25,1-25,-1 0,1 0,24 25,-24-25,24 0,-24 25,0-25,24 24,-24 1,-1-25,26 25,-26-25,-24 25,25 0,-1-1,-24 1,0-25,0 25,0 0,-25 0,24-1,-24 26,0-25,0 0,0 0,0-1,-24 26,24-25,-25 0,0 24,0-24,0 25,1-26,-26 26,25-25,-24 24,-1-24,0 25</inkml:trace>
  <inkml:trace contextRef="#ctx0" brushRef="#br0" timeOffset="269021.5846">17636 2034,'-25'25,"1"-25,-1 25,0-1,-25 1,25 25,-24-25,-1 24,1 1,-26-1,26 1,-1 0,-24-26,24 26,0 0,1-26,-1 26,1-25</inkml:trace>
  <inkml:trace contextRef="#ctx0" brushRef="#br0" timeOffset="269836.5908">17090 2927,'-24'0,"24"25,-25-25,0 25,0-25,25 24,-25-24,25 25,0 0,0 0,0 0,25-25,-25 24,25-24,-25 25,25-25,-25 25,25-25,-25 25,24-25,-24 25,25-1,0 1,-25 0,0 0,-25 0,0-25,1 0,24 24,-25-24,0 0,0 0,0 0,1 0,-1 0,0 0,0-24</inkml:trace>
  <inkml:trace contextRef="#ctx0" brushRef="#br0" timeOffset="270320.6935">17338 3125,'0'25,"0"0,0 0,0 0,0-1,0 1,0 25,0-25,0-1,0 26,0-25,0 24,0-24,0 25,0-25,25 24,-25-24,0 0,25 0,-25 0,0-1,25 1,-25 0,0 0,0-50,0 0,0 0,0 1,0-1,0 0,0-25,0 25,0 1,-25-26,25 25,0-24,0 24,0-25,0 25,0 1,25-1,-25-25,0 25,25 25,-1-24,-24-1,25 0,0 25,0 0,-25-25,25 25,0 0,-1 0,1 25,0-25,-25 25,0 0,0-1,0 1,-25-25,25 25,-25-25,1 25,-1-25,0 25,0-25,0 24,0-24</inkml:trace>
  <inkml:trace contextRef="#ctx0" brushRef="#br0" timeOffset="270729.788">17785 3274,'-25'0,"0"0,1 25,24 0,-25-25,25 25,25-25,-1 0,1 0,0-25,0 25,-25-25,25 25,-25-25,0 50,24-25,1 0,-25 25,25-25,0 0,-25 25,25-25,-25 24,24-24,-24 25,25-25,0 0,0 0</inkml:trace>
  <inkml:trace contextRef="#ctx0" brushRef="#br0" timeOffset="271397.7789">19075 1836,'-25'0,"0"0,25 24,-25-24,50 0,0 0,0 0,0 0,-1 0,1-24,25 24,-1 0,1 0,0-25,24 25,-24 0,24-25,-24 25,24 0,1-25,-1 25,0 0,1-25,-1 25,-24 0,24 0,1-24,-26 24,1 0,-1 0,-24 0,25 0</inkml:trace>
  <inkml:trace contextRef="#ctx0" brushRef="#br0" timeOffset="271717.7752">19174 2183,'0'25,"25"-25,0-25,-1 25,1 0,25 0,-25 0,24 0,1 0,24-25,-24 25,24 0,-24 0,24 0,1 0,-1 0,1 0,24 0,-25-25,1 25,-1 0,-24 0,24 0,-24 0,24 0,-49 0,24 0,-24-25,0 25,0 0,-25-24</inkml:trace>
  <inkml:trace contextRef="#ctx0" brushRef="#br0" timeOffset="272038.0616">20389 1166,'0'0,"0"-25,0 0,0 50,-24-25,-1 25,25 0,-25-1,0 26,0 0,1-1,-26 1,25 24,-24 1,-1-1,-24 25,24 1,-24-26,24 25,-24-24,24-1,-24 25,24-49,0 24,1-24,24-1,-25 1</inkml:trace>
  <inkml:trace contextRef="#ctx0" brushRef="#br0" timeOffset="272705.7356">22002 1563,'0'-25,"-25"25,25-25,-25 25,0-25,1 25,-1-25,0 25,0 25,0 0,1 0,-1 0,0-1,0 26,0-25,0 25,1-1,-26 1,25 24,0-24,1-1,24 26,-25-26,25 1,0 0,0-1,25 1,-1-1,1 1,0-25,25 24,-26-24,26 0,0-25,-1 25,1-25,0 0,-1 0,1 0,-1-25,1 25,0-25,-26 0,26 1,-25-26,0 25,-1-24,1-1,0 0,-25 1,0-1,0 1,0-1,0 0,-25 26,0-26,1 0,-1 26,-25-1,25-25,-24 25,-1 1,1 24,-1-25,0 25,26 0,-1 0,-25 25</inkml:trace>
  <inkml:trace contextRef="#ctx0" brushRef="#br0" timeOffset="272904.7707">22870 2332,'0'-25,"-25"25</inkml:trace>
  <inkml:trace contextRef="#ctx0" brushRef="#br0" timeOffset="521145.6162">10492 14833,'0'25,"0"0,0 0,25-25,-25 24,25-24,-25 25,0 0,25-25,-25 25,25-25,-25 25,24-1,1 1,-25 0,25-25,-25 25,25 0,-25-1,25-24,-25 25,24-25,-24 25,25-25,-25 25,25 0,-25-1,25-24,-25 25,0 0,25-25,-25 25,24-25,-24 25,0 0,25-25,-25 24,25-24,-25 25,0 0,25-25,-25 25,25-25,-25 25,0-1,24-24,-24 25,25 0,-25 0,25 0,-25-1,25-24,-25 25,25 0,-25 0,24 0,-24-1,25 1,0 0,0 0,-25 0,25-1,0 1,-25 0,24 0,1 0,-25-1,25-24,-25 25,25-25,-25 25,25 0,-25 0,24-25,-24 24,25 1,-25 0,25 0,-25 0,25-25,-25 24,25-24,-25 25,0 0,24-25,-24 25,0 0,0 0,25-25,-25 24,0 1,0 0,25-25,-25 25,0 0,25-1,-25 1,25 0,-25 0,24 0,-24-1,25 1,-25 0,25 0,-25 0,25-1,-25 1,25-25,-25 25,24 0,-24 0,25-25,-25 24,25 1,-25 0,25-25,-25 25,25 0,-1-1,1 1,-25 0,25-25,-25 25,25-25,-25 25,25-1,-1 1,1 0,0 0,0 0,-25-1,25-24,-25 25,24-25,1 25,0 0,0-25,0 25,0-1,-1-24,-24 25,25-25,0 0,-25 25,25-25,-25 25,25-25,-1 0,-24 25,25-25,0 25,0-25,0 24,-1-24,-24 25,25-25,0 0,-25 25,25-25,0 0,-1 0,1 0,0 0,-25 25,25-25,0 0,-1 0,1 0,0 0,0 0,0 0,-1 0,-24 25,25-25,0 0,0 0,0 0,-1 0,1 24,0-24,0 0,0 0,-1 0,1 0,-25 25,25-25,0 0,0 0,0 0,-1 0,1 0,0 0,0-25,0 25,-1 0,1 0,0 0,0 0,-25-24,25 24,-1 0,1 0,0 0,0-25,0 25,-1 0,1 0,0 0,0 0,-25-25,25 25,-1 0,1 0,0 0,-25-25,25 25,0 0,-1-25,1 25,0-24,0 24,0-25,-1 25,-24-25,25 25,0-25,0 0,0 25,-1-25,-24 1,25 24,0-25,0 0,0 25,-25-25,24 25,1-25,0 1,-25-1,25 25,0-25,0 0,-25 0,24 1,1 24,-25-25,25 0,0 0,-25 0,25 25,-1-24,-24-1,25 0,0 0,0 0,-25 1,25-1,-25 0,24 0,1 0,-25 1,25-1,0 0,-25 0,25-24,-1 24,-24 0,25 0,0-24,0 24,0 0,-25-25,24 26,1-1,0-25,0 25,0 0,-1-24,-24 24,25 0,0-24,0 24,-25-25,25 25,-1-24,-24 24,25-25,0 1,-25 24,25-25,0 26,-25-26,24 0,-24 26,25-26,0 0,0 26,-25-26,25 25,0-24,-1-1,-24 25,25-25,0 1,0 24,-25-25,25 26,-1-26,-24 0,25 26,-25-26,25 25,-25-24,25 24,-25 0,0-25,25 26,-25-1,0-25,24 25,-24 1,0-1,0 0,25 0,-25 0,0 1,0-1,25 0,-25 0,0 0,0 1,0-1,0 0,25 0,-25 0,0 0</inkml:trace>
  <inkml:trace contextRef="#ctx0" brushRef="#br0" timeOffset="551240.4645">1339 4341,'0'-25,"0"50,0 0,0-1,0 1,25-25,-25 25,0 0,25-25,-25 25,25-25,-25 24,25-24,-25 25,24 0,-24 0,25-25,-25 25,25-25,-25 24,25-24,0 25,-25 0,24-25,-24 25,25-25,-25 25,25-25,0 24,0-24,-25 25,25-25,-25 25,24-25,1 25,0 0,-25 0,25-25,0 24,-1 1,1 0,0-25,-25 25,25-25,-25 25,25-25,-1 24,1 1,0 0,0 0,0 0,-1-1,1-24,-25 25,25-25,0 25,0 0,-1-25,1 25,0-1,0-24,-25 25,25-25,-25 25,24-25,-24 25,25 0,0-1,0 1,0 0,-1 0,1 0,0-1,0-24,-25 25,25 0,-1 0,-24 0,25-25,0 24,0-24,-25 25,25-25,0 25,-1-25,1 0,0 0,-25 25,25-25,0 0,-1 0,1-25,0 25,0 0,0 0,-25-25,24 25,1 0,0-25,0 25,-25-24,25 24,-1-25,1 0,0 0,0 0,0 1,-1-1,1 0,-25 0,25 25,-25-25,25 1,0-1,-25 0,24 25,-24-25,25 0,-25 1,25 24,-25-25,0 0,25 0,-25 0,25 25,-25-24,0-1,24 0,-24 0,25 0,-25 1,25-1,-25 0,25 0,-25-24,25 24,-1 0,-24 0,25 0,0 0,-25-24,25 24,0 0,0 0,-25 1,24-1,1 0,-25 0,25 25,-25-25,25 1,-25-1,25 0,-1 0,-24 0,25 25,-25-24,25-1,0 0,-25 0,25 0,-1 1,1-1,0 0,-25 0,25 25,-25-25,0 1</inkml:trace>
  <inkml:trace contextRef="#ctx0" brushRef="#br0" timeOffset="552620.4385">1811 7516,'0'-25,"0"0,25 0,-25 1,24 24,-24-25,0 0,25 25,-25-25,0 0,25 25,-25-24,25-1,-25 0,25 0,-1 0,-24 1,0-1,25 25,-25-25,25 0,0 0,0 1,-1-1,-24 0,25 25,-25-25,25 0,0 1,0-1,-25 0,24 25,-24-25,25 0,0 25,-25-25,25 25,-25-24,25 24,-25-25,24 0,-24 0,25 25,-25-25,25 1,-25-1,25 0,0 0,-25 0,24 25,-24-24,25 24,-25-25,25 0,0 0,-25 0,25 1,-25-1,24 25,-24-25,25 25,-25-25,0 0,25 25,-25-24,25 24,-25-25,25 25,-25-25,25 25,-25-25,24 25,-24-25,25 25,0 0,-25-24,25 24,0-25,-1 25,1 0,-25-25,25 25,0-25,0 25,-25-25,24 25,1 0,0 0,0 0,0 0,-1 25,1-25,0 25,0-25,-25 25,25-25,-1 25,1-25,0 24,0-24,0 25,-1-25,-24 25,25-25,0 25,0-25,0 25,-1-25,1 24,0 1,25 0,-26-25,1 25,0 0,0-1,25 1,-26 0,26 0,-25 24,24-24,-24 0,25 0,-25 0,24-1,1 1,-25 0,24 0,-24 0,0-1,24-24,-24 25,0-25,0 25,0-25</inkml:trace>
  <inkml:trace contextRef="#ctx0" brushRef="#br0" timeOffset="565353.1254">7913 13915</inkml:trace>
  <inkml:trace contextRef="#ctx0" brushRef="#br0" timeOffset="566537.5645">8359 14734,'0'-25,"-25"25,25-25,0 1,0 48,0 1,0 0,0 0,0 0,0-1,0 26,0-25,0 24,25 1,-25-25,0 24,0 1,25-25,-25 24,0-24,25 25,-25-25,25-1,-25 1,24 0,-24 0,25 0,-25 0,25-25,0 24,0 1,-1-25,1 0,0 0,0 0,0-25,-1 1,1-1,-25 0,25 0,-25 0,0 0,25-24,-25 24,0-25,0 1,0-1,0 1,0-1,0-24,0 24,0 0,0 1,0-1,0 1,-25 24,25-25,0 25,0 1,0-1,-25 0,25 0</inkml:trace>
  <inkml:trace contextRef="#ctx0" brushRef="#br0" timeOffset="566998.278">9327 14089,'0'0,"0"-25,0 0,0 50,-25 0,25 0,-25 0,25 24,-25-24,25 25,-25-26,25 26,-24-25,24 25,0-26,-25 1,25 0,0-50,25 0,-25 1,0-26,24 25,-24-25,25 1,-25-1,25 1,-25 24,25-25,-25 1,25-1,-25 25,0-24,0 24,0 0,24 0,-24 0,0 1,0 48,25-24,-25 25,0 0,0 0,25 0,-25-1,0 1,0 25,0-25,25-1,-25 1,0 25,25-25,-25-1</inkml:trace>
  <inkml:trace contextRef="#ctx0" brushRef="#br0" timeOffset="567569.2699">9426 14188,'0'-25,"0"50,0 0,0 0,0 0,0 24,0-24,0 25,-25-25,25 24,0 1,0-25,0 24,0 1,0-1,0 1,0 0,0-1,0 1,0-1,0 1,0 0,25 24,-25-24,0-1,25 1,-25 24,24-24,-24 0,25-1,-25 26,25-26,-25 1,25-1,-25 26,25-26,-25 1,24 0,-24 24,25-24,-25-1,0 1,25 24,-25-24,0-1,25 1,-25 0,0-1,0 1,25 0,-25-1,0 1,0-1,0-24,24 25,-24-25,0 24,0 1,0-25,0-1,0 26,25-25,-25 0,0 24,0-24,0 0,25 0,-25-1,0 1,0 0,25 0,-25 0,0-1,0 1,0 0,0 0,0 0,0-1,0 1,0 0,0 0,-25-25,25 25</inkml:trace>
  <inkml:trace contextRef="#ctx0" brushRef="#br0" timeOffset="568665.9034">9897 17735,'-25'0,"50"0,-25 25,25-25,-25 25,25-25,-25 25,24-25,1 0,0 25,0-25,0 0,0 24,-1-24,1 0,25 0,-25 0,-1 0,26 0,-25 0,24 0,1 0,-25 0,24 0,1-24,0 24,-1 0,1 0,-1 0,26 0,-26 0,1-25,24 25,1 0,-26 0,26 0,-1-25,1 25,-1 0,1 0,-1-25,0 25,1 0,-1 0,1-25,-1 25,0 0,1-24,-1 24,1 0,-1 0,25-25,-24 25,-1 0,25-25,-24 25,24-25,0 25,-24-25,24 25,0-24,0 24,1-25,-1 0,0 0,0 0,-24 0,24-24,0 24,0 0,0 0,1 1,-1-1,-25 0,26 0,-26 0,25 25,-24-24,24-1,-25 0,1 0,24 0,-25 1,1-1,-1 25,1-25,-26 0,26 25,-26-25,26 25,-26-24,1 24,-25-25,24 25,-24 0,0 0,0-25,-1 25,1 0,0 0,0 0,0 0,-1 0,-24 25,25-25,-25 25,0-1,0 1,0 0,-25-25,25 25,-24-25,-1 0</inkml:trace>
  <inkml:trace contextRef="#ctx0" brushRef="#br0" timeOffset="569142.2505">15726 16669,'0'0,"50"25,-25-25,-1 24,1-24,0 25,0-25,-25 25,25-25,-25 25,24 0,-24-1,0 1,0 0,0 0,0 0,0-1,0 1,-24 0</inkml:trace>
  <inkml:trace contextRef="#ctx0" brushRef="#br0" timeOffset="569626.1722">13717 18256,'0'0,"-25"0,25-25,-25 25,50 0,0 0,0 0,-25 25,25-25,-1 0,-24 25,25-25,0 25,-25 0,25-25,-25 24,0 1,0 0,0 0,0 0,-25-1,0 1,0 0,1-25,24 25,-25-25</inkml:trace>
  <inkml:trace contextRef="#ctx0" brushRef="#br0" timeOffset="569810.2438">14039 18207,'0'0,"0"-25,-24 25,-1 25,0-1,0-24,0 25,25 0,-24 0,-1 0,25-1,0 1,0 0,0 0,0 0,25-25,-1 24,1-24</inkml:trace>
  <inkml:trace contextRef="#ctx0" brushRef="#br0" timeOffset="572238.054">10368 14784,'0'0,"25"49,0-24,-25 0,25 0,0-1,-1 1,1 0,0 0,0 0,0-1,-1-24,1 25,25 0,-25 0,-1 0,1-1,0 1,0 0,0 25,-1-26,1 1,0 0,0 0</inkml:trace>
  <inkml:trace contextRef="#ctx0" brushRef="#br0" timeOffset="572745.2088">10021 14808,'0'0,"0"-24,25 24,0 0,0 0,-1-25,26 25,-25 0,24 0,-24 0,25-25,24 25,-24 0,24-25,1 25,-1-25,0 1,26 24,-1-25,0 0,0 0,1 0,24 25,-25-24,25-1,0 0,-25 0,25 0,0 1,0-1,0 0,0 0,0 0,25 0,-25-24,0 24,25 0,-25-24,0 24,0 0,0 0,0 0,0-24,-25 49,0-25,-24 0,24 0,-25 25,-24-24,0 24,-1-25,1 25,-25-25,0 25,-1 0,1-25</inkml:trace>
  <inkml:trace contextRef="#ctx0" brushRef="#br0" timeOffset="573221.9848">14734 14139,'0'0,"25"0,0 0,-1 0,1 0,0 0,0-25,0 25,-1 0,1 0,0 0,-25 25,25-25,0 0,-25 24</inkml:trace>
  <inkml:trace contextRef="#ctx0" brushRef="#br0" timeOffset="582564.0933">18951 9947,'0'-25,"0"0,0 0,0 0,-25 1,25-1,-25 0,0 0,25 0,0 1,-24 24,24-25,-25 0,25 0,-25 0,0 1,25-1,-25 0,1 0,24 0,-25 25,0-24,25-1,-25 0,0 0,1 0,24 1,-25-1,0 25,0-25,0 0,0 0,25 1,-24 24,-1-25,0 0,-25 0,26 0,-1 25,0-24,0-1,-24 25,24-25,0 0,-25 0,26 25,-26-25,25 1,0-1,-24 25,24-25,0 0,-24 25,24-25,-25 1,25 24,-24-25,24 0,-25 25,1-25,24 25,-25-25,1 25,-1-24,25 24,-24-25,-1 25,25-25,-24 25,-1-25,25 25,-24-25,-1 25,25-24,-24 24,-1 0,0-25,26 25,-26-25,0 25,1-25,-26 25,26-25,-1 25,1-24,-26 24,25 0,1-25,-1 25,1 0,-26-25,26 25,-1 0,0 0,-24 0,24 0,1-25,-26 25,26 0,-26 0,26 0,-26 0,26 0,-1 0,0 25,-24-25,24 0,1 25,-1-25,1 25,-1-25,0 24,1 1,-1-25,1 25,-1 0,0 0,1-1,-26 1,26 0,-1 25,1-26,-1 1,0 0,1 0,-1 24,0-24,1 0,-1 25,25-26,-24 1,-1 25,25-25,-24 24,24-24,-25 25,26-25,-1 24,0-24,-25 25,26-1,-1 1,0-1,0 1,0 0,1-1,-1 1,0-1,0 1,0 0,1-1,24 1,-25-1,25 26,0-25,0-1,0 1,0-1,25-24,-25 25,24-1,1 1,0 0,25-26,-26 26,1-25,0 24,25-24,-26 25,1-25,25 24,-25-24,24 0,-24 24,0-24,24 0,-24 25,25-26,-1 1,-24 0,25 0,-1-25,1 25,0-1,-1-24,1 25,0 0,-1-25,26 25,-26-25,1 25,24-25,-24 25,-1-25,26 24,-26 1,1-25,24 25,-24-25,24 25,1 0,-1-25,-24 24,24-24,1 25,-1-25,25 25,-24-25,-1 25,25-25,1 25,-26-25,25 0,0 0,1 24,24-24,-25 0,0 0,0 0,25 0,-24 0,24 0,-25-24,0 24,25-25,-25 0,25 0,0 0,0-24,-24 24,24-25,0 1,0-1,-25 0,0 1,0-1,-24 1,-1-1,1 25,-26-24,1-1,-25 0,-1 1,1-1,0 1,-25 24,0-25,0 1,0-1,-25 0,25 1,-25-1,1 25,-1-24,0 24</inkml:trace>
  <inkml:trace contextRef="#ctx0" brushRef="#br0" timeOffset="583543.4533">19993 9897,'-25'0,"0"0,25 25,25-25,0 0,-1 0,1 0,0 0,25 0,-1 25,1-25,-1 0,26 24,-26-24,26 0,-1 25,1-25,-1 0,1 0,-1 25,0-25,1 0,-26 0,1 0,-25 25,24-25,-24 0,0-25</inkml:trace>
  <inkml:trace contextRef="#ctx0" brushRef="#br0" timeOffset="584372.8268">21654 9699,'25'-25,"-25"50,0-1,25 1,-25 25,0-25,25-1,-25 26,0-25,0 24,0 1,0 0,-25-1,25 1,-25 0,25-1,0 1,-25-1,25 1,-24-25,24 24,0-24,0 0,-25 0,25 0,0-1,0 1,0 0,-25-25,25-25,0 0,0 1,0-1,0 0,0 0,25 0,-25-24,0 24,0-25,25 26,-25-26,0 0,24 1,-24-1,25 25,-25-24,25-1,-25 0,25 26,-25-1,25-25,-25 25,25 1,-25-1,0 0,24 0,-24 0,25 1,-25-1,25 0,-25 0,25 25,-25-25,25 25,-25-24,24 24,1 0,0 0,0 24,0-24,-25 25,24-25,-24 25,0 0,0 0,0-1,0 1,-24 0,24 0,-25 0,25-1,-25 1,25 0,0 0,0 0,0-1,0 1,0 0,25 0,-25 0,25-25,-25 25,24-1,-24 1,0 0,-24-25,-1 0,0 0,0 0,0 0,1-25,-1 25,0 0,0 0</inkml:trace>
  <inkml:trace contextRef="#ctx0" brushRef="#br0" timeOffset="584928.0638">22523 9798,'0'0,"-25"0,25-25,25 25,-1 0,1-25,0 25,0 0,0 0,-1 0,1 0,0 0,0-25,0 25,0 0,-1 0,1-24,0 24,0 0,0 0,-1-25,1 25,0 0,0 0,0 0,-25 25,0-1,-25 1,25 0,-25 0,25 0,-25-1,0 1,-24 25,24-25,0 24,-24-24,24 25,0-25,-25-1,25 26,1-25,-1 0,0-1,25 1,-25-25,25 25,0 0,0 0,25-25,0 24,0-24,-1 0,1 0,25 0,-25 0,24 25,1-25,0 0,-1 0,1 0,24 0</inkml:trace>
  <inkml:trace contextRef="#ctx0" brushRef="#br0" timeOffset="587779.9674">22696 10492,'0'-24,"25"24,0 0,-25-25,25 25,-25-25,25 25,-25-25,0 0,24 25,-24-24,25-1,-25 0,25 25,-25-25,25 0,0-24,-25 24,24 0,1 0,-25 1,25-1,0-25,0 25,-25 0,24 1,1-1,-25 0,25 0,0-24,-25 24,25 0,-25 0,0 0,0 1,0-1,0 0,0 0,0 0,0 1,0-1,-25 25,25-25,-25 25,0 0,0 0,1 25,-1-25,0 25,0-25,0 24,1-24,24 25,-25 0,0 0,0-25,25 25,-25-1,25 1,-24 0,24 0,0 0,0-1,0 1,0 0,24 0,1 0,0-25,-25 24,25-24,0 0,-1 0,26 25,-25-25,0 0,-1 0,1 0,25 0,-25-25,-1 25,26 0,-25 0,0-24,-1 24,1 0,25-25,-25 25,-1 0,1-25,0 25,0 0,0 0,-1 0,1 0,-25 25,0 0,0-1,0 1,0 0,0 25,-25-25,25-1,0 26,0-25,0 24,0-24,0 25,0-25,0 24,0-24,0 0,0 0,0-1,25 1,-25 0,25-25,-25 25,25-25,0 0,-1 0,1 0,25 0,-25 0,-1 0,26 0,-25-25,0 25</inkml:trace>
  <inkml:trace contextRef="#ctx0" brushRef="#br0" timeOffset="588704.0209">23515 9203,'0'-25,"0"0,-25 0,0 0,0 1,1 24,-1 0,0-25,-25 25,26-25,-26 25,0-25,26 25,-26-25,-24 25,24-25,0 25,1-24,-26 24,26-25,-26 25,26-25,-26 25,1 0,24 0,-24 25,24-25,-24 25,24-25,-24 24,-1 1,26 25,-26-25,1 24,0-24,-1 25,25-1,-24 1,24 0,-24-1,24 26,26-26,-26 1,0-1,26 26,-1-26,0 26,0-26,0 1,1 24,-1-24,0 25,25-1,-25-24,25 24,0-24,0 24,25-24,-25 24,25-24,0-1,24 1,-24 24,25-24,-1-1,26 1,-26 0,26-1,-26-24,26 25,-1-1,25-24,-24 0,-1 25,25-26,1 1,-1-25,0 25,0-25,0 0,1 0,24 0,-25-25,25 25,0-49,0 24,0 0,25-25,-25 1,0-1,25 0,-25 1,0-26,0 26,-25-26,0 1,0 0,-24-1,-26 1,1-25,-25 24,-25-24,0 0,-25 24,-25-24,1 25,-26-26,1 1,-25 25,0-1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14-03-2023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603 Physics of </a:t>
            </a:r>
            <a:r>
              <a:rPr lang="en-US" dirty="0" err="1" smtClean="0"/>
              <a:t>ultracold</a:t>
            </a:r>
            <a:r>
              <a:rPr lang="en-US" dirty="0" smtClean="0"/>
              <a:t> atoms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Force experienced by atoms</a:t>
            </a:r>
            <a:endParaRPr lang="en-IN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24960" y="2339640"/>
              <a:ext cx="7170840" cy="3929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600" y="2330280"/>
                <a:ext cx="7189560" cy="39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53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33920" y="464400"/>
              <a:ext cx="8447760" cy="6206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0" y="455040"/>
                <a:ext cx="8466480" cy="62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69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09040" y="267840"/>
              <a:ext cx="6536880" cy="6581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258480"/>
                <a:ext cx="6555600" cy="66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96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-8452" y="2272605"/>
            <a:ext cx="91609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Model: Force on a Hypothetical two level atom under </a:t>
            </a:r>
            <a:br>
              <a:rPr lang="en-US" sz="2800" b="1" dirty="0" smtClean="0"/>
            </a:br>
            <a:r>
              <a:rPr lang="en-US" sz="2800" b="1" dirty="0" smtClean="0"/>
              <a:t>motion interacting with </a:t>
            </a:r>
          </a:p>
          <a:p>
            <a:r>
              <a:rPr lang="en-US" sz="2800" b="1" dirty="0" smtClean="0"/>
              <a:t>two lights (Co-prop and Counter Prop) simultaneously in 1-D</a:t>
            </a:r>
            <a:endParaRPr lang="en-US" sz="28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78600" y="366120"/>
              <a:ext cx="7787160" cy="6349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240" y="356760"/>
                <a:ext cx="7805880" cy="636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34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14400"/>
            <a:ext cx="82772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629025"/>
            <a:ext cx="67341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3991680" y="1330560"/>
              <a:ext cx="2750760" cy="4465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2320" y="1321200"/>
                <a:ext cx="2769480" cy="448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84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804988"/>
            <a:ext cx="679132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955600" y="2062800"/>
              <a:ext cx="4313520" cy="2616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6240" y="2053440"/>
                <a:ext cx="4332240" cy="263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338263"/>
            <a:ext cx="72675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786120" y="3866400"/>
              <a:ext cx="3679560" cy="2152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6760" y="3857040"/>
                <a:ext cx="3698280" cy="217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71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884572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73400" y="124920"/>
              <a:ext cx="8447760" cy="6554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040" y="115560"/>
                <a:ext cx="8466480" cy="657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99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19385</TotalTime>
  <Words>20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PH 603 Physics of ultracold atoms</vt:lpstr>
      <vt:lpstr>PowerPoint Presentation</vt:lpstr>
      <vt:lpstr>PowerPoint Presentation</vt:lpstr>
      <vt:lpstr>Model: Force on a Hypothetical two level atom under  motion interacting with  two lights (Co-prop and Counter Prop) simultaneously in 1-D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IITP</cp:lastModifiedBy>
  <cp:revision>153</cp:revision>
  <dcterms:created xsi:type="dcterms:W3CDTF">2020-01-17T11:11:40Z</dcterms:created>
  <dcterms:modified xsi:type="dcterms:W3CDTF">2023-03-14T14:06:33Z</dcterms:modified>
</cp:coreProperties>
</file>