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78" r:id="rId3"/>
    <p:sldId id="279" r:id="rId4"/>
    <p:sldId id="280" r:id="rId5"/>
    <p:sldId id="282" r:id="rId6"/>
    <p:sldId id="311" r:id="rId7"/>
    <p:sldId id="312" r:id="rId8"/>
    <p:sldId id="314" r:id="rId9"/>
    <p:sldId id="313" r:id="rId10"/>
    <p:sldId id="315" r:id="rId11"/>
    <p:sldId id="281" r:id="rId12"/>
    <p:sldId id="283" r:id="rId13"/>
    <p:sldId id="316" r:id="rId14"/>
    <p:sldId id="317" r:id="rId15"/>
    <p:sldId id="318" r:id="rId16"/>
    <p:sldId id="319" r:id="rId17"/>
    <p:sldId id="320" r:id="rId18"/>
    <p:sldId id="321" r:id="rId19"/>
    <p:sldId id="32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07:41.2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8076 8590 184 0,'-6'0'369'0,"6"-3"-100"32,0-1-88-32,0 4-57 0,0-4-32 0,0 4-15 0,0 0-6 0,0 0-4 0,0 0-3 0,0 0-2 0,0 0-6 31,0 4-5-31,0-4-3 0,0-4-1 0,6 4-2 0,-6 0 2 16,0 0 1-16,0 0 3 0,0 0 5 0,0 0 7 0,0 4 11 15,0-4 17-15,0 0 21 0,7 0 28 0,-7-4 29 16,0 4 25-16,-7-3 17 0,7 3 6 0,0 0-4 0,0-4-10 15,0 4-21-15,0 0-25 0,0 0-28 0,0 0-24 0,0 0-15 16,0 0-4-16,0 0-1 0,0 0 5 0,0 0 9 16,0 0 6-16,7 0 9 0,-7-3 5 0,0 3 0 0,0-4-3 15,0 0-4-15,7 4-11 0,-7-7-9 0,6 3-7 0,-6-3-11 16,6 0-6-16,1 3-5 0,-7-3-5 0,7-1-2 0,-1 1 0 16,0-4-2-16,1 4-5 0,-1-4-4 0,1 0-3 15,0-1-1-15,5 1 0 0,-4 1 2 0,-2-1 4 16,0 0 2-16,7-4 2 0,-6 4 2 0,-1 0-3 0,1 0 3 15,-1 3 0-15,-6 2-1 0,6 2-5 0,-6-3-5 0,8 3-2 16,-8 4-5-16,0-4-5 0,0 1-7 0,0 3-6 0,0 0-7 16,0 0-5-16,0 0-6 0,0 0-3 0,0 0-3 15,0 3 0-15,0 1 0 0,6 3 1 0,-6 1 2 0,0 2 0 16,0 5 3-16,0 3 0 0,0 5 3 0,6-2-1 0,-6 5 1 16,0 0-1-16,0 3-2 0,0 0 2 0,6 4-1 15,-6 4 0-15,0-4 0 0,-6 0 0 0,6 3 0 0,0-2 0 16,-6 2 2-16,6-3-1 0,-6 0 1 0,6 1 0 0,-8-6-1 15,2 5 0-15,-7-4 0 0,7 1 1 0,-8-4 0 0,2-1-1 16,-2 1 1-16,2-4 0 0,-2 0 0 0,-5 0 2 16,6-5 1-16,-6 3 0 0,-1-6 2 0,7 1 1 0,-7-4 5 15,8 0 4-15,-2 0 7 0,1-4 3 0,0 0 3 0,0 1 4 16,7-5 1-16,0 1 0 0,-2 0-2 0,2-1-5 16,0 1-4-16,6-4-7 0,0 0-4 15,-7 3-6-15,7-3-3 0,7 0-5 0,-7 0-4 0,0 0 0 0,6 0 1 16,8 0-8-16,-8 0 5 0,13 0 5 0,1 0 1 15,0-3 2-15,12-1 1 0,-6 1 2 0,7-1-1 0,6 0 9 16,-7-3-6-16,7 0-3 0,1-1-1 0,5 1-1 0,-6 0 0 16,1-1-2-16,5 1-2 0,-13-4-4 0,7 4-3 0,1-1-4 15,-8 1-5-15,-7 0-3 0,2 3-4 0,-7-4-6 0,-1 4-6 16,-6 1-9-16,0-1-7 0,0 4-6 0,-6-3-12 0,-1 3-17 16,-6-4-23-16,7 4-33 0,-7-3-48 0,0 3-51 15,0-4-58-15,-7-3-126 0,7 0-120 0,-6-5-147 0,-1 1-150 16,1-7-74-16,-8-1-5 0,2 2 24 0</inkml:trace>
  <inkml:trace contextRef="#ctx0" brushRef="#br0" timeOffset="379.44">8376 7708 489 0,'-6'-7'469'0,"6"3"-104"0,-7-4-88 0,7 8-50 16,0-3-26-16,0 3-16 0,0-4-11 0,0 4-18 0,0 0-20 15,0 0-27-15,0 4-23 0,7-1-18 0,-7 5-12 16,6-1-3-16,-6 0 11 0,14 4 25 0,-8 0 18 0,0 1 12 16,0 2 7-16,1 1 5 0,0-1-1 0,6-3-3 0,-7 4-18 15,-6-1-25-15,6-3-22 0,-6 4-13 0,8 0-8 16,-8-4-5-16,0 1-6 0,0 2-3 0,0-3-6 0,-8-1-3 16,8 2-5-1,0-2-6-15,-6 1-10 0,6 0-18 0,-6 0-42 0,6-3-70 0,0-1-74 0,0-3-64 0,0-1-62 0,0-3-61 16,6-3-92-16,-6-5-138 0,6-3-52 0,2-3 13 15</inkml:trace>
  <inkml:trace contextRef="#ctx0" brushRef="#br0" timeOffset="537.8">8467 7715 442 0,'-6'-7'631'0,"6"0"-84"0,0 3-116 0,0 0-86 16,0 4-55-16,0 0-43 0,0 4-35 0,0 0-34 16,0 3-38-16,6 0-33 0,-6 0-23 0,0 4-19 0,6 1-7 15,1-3-6-15,0 7-11 0,-1-5-10 0,1 4-11 0,-1-1-13 16,8-3-27-16,-2 4-38 0,2-4-67 0,-2 3-65 15,1-6-56-15,1 3-53 0,-2-5-46 0,2 3-51 0,-2-6-52 16,2-3-78-16,-8 0-35 0,1 0 8 0</inkml:trace>
  <inkml:trace contextRef="#ctx0" brushRef="#br0" timeOffset="633.14">8662 7836 491 0,'0'-8'482'0,"0"1"-94"0,-6 0-77 0,6 0-44 15,0-1-26-15,0 1-23 0,6 3-25 0,-6-3-26 0,7 3-26 16,0 1-33-16,5-5-50 0,2 8-71 0,5-3-77 15,7-1-76-15,0-1-86 0,7-1-170 0,6 3-102 0,7-6-69 16,-1 2-33-16</inkml:trace>
  <inkml:trace contextRef="#ctx0" brushRef="#br0" timeOffset="1614.93">12239 8689 366 0,'-8'-3'439'0,"2"-1"-80"0,0 4-74 0,-1-4-44 15,0 1-13-15,1-1 9 0,-1 0 16 0,7 4 13 0,-6-3 2 16,6-1-8-16,-6 1-19 0,-1-1-24 0,7 0-31 16,-7 0-35-16,7 4-36 0,0-3-27 0,-6-1-21 15,6 1-11-15,0-1-5 0,0 0-1 0,0 1 3 0,0-1 3 16,-6 0 3-16,6 1 7 0,0 0 7 0,6-3 6 0,-6 3 7 16,0-4 4-16,0 3 5 0,6-3 4 0,-6 0 3 0,7 3-1 15,-7 1-3-15,7-5-7 0,-7 4-5 0,6 1-9 16,0-1-9-16,1-3-12 0,-1 3-9 0,1 1-11 0,0-5-8 15,5 5-6-15,2-1-8 0,-1 0 0 0,0 1-6 0,0 3-1 16,-1 0-2-16,8-4-1 0,-7 8-2 0,7-4 0 16,-7 3-2-16,0 1 1 0,0 3-1 0,6 1 0 0,-6 3-1 15,-6 3 1-15,6 1 0 0,-7 3 0 0,1 1 0 0,-7 3 1 16,0 3 1-16,-7 4 0 0,1-3 2 0,0 4 1 0,-14 2-2 16,7 1 1-16,-13 0 0 0,6 0 0 0,-6 1 1 15,-7-5 0-15,8 0 1 0,-1-4 1 0,-7 1 4 16,1-3 4-16,-1-2 8 0,0 1 7 0,0-7 7 0,8-1 8 15,-7 1 9-15,5-4 11 0,8-4 9 0,-8 1 10 0,8-5 8 16,6 1 7-16,-6-1 4 0,12-3-2 0,-6 0-6 0,7-3-6 16,-2 3-10-16,2-7-9 0,6 3-12 0,0 0-14 15,0-3-11-15,0 0-7 0,0-1-6 0,0 5-5 0,6-5-6 16,2 1-3-16,-2 0-6 0,7 3-2 0,-6 0-2 0,6 1 0 16,-1-1-2-16,8 1-1 0,-7 3 1 0,7 0-1 15,-8 3 0-15,8 1 3 0,0-1-1 0,-1 5 0 16,1-1 1-16,0 0-1 0,-1 4-2 0,0 1 0 0,1-5-5 0,-7 4-2 15,7-1 0-15,-1 6-5 0,1-5-3 0,-8-4-3 16,8 4-5-16,-7 0-7 0,0-4-9 0,0 4-6 0,-7-4-11 16,8-3-10-16,-8 3-8 0,1-3-10 0,-1 0-14 15,1-1-17-15,-7 1-21 0,6 0-26 0,-6-4-28 0,0 3-26 16,7-3-24-16,-7 0-30 0,0 0-85 0,6-3-91 0,1-5-93 16,6-3-157-16,-7 0-70 0,1-7-39 0,6 3-13 0,-7-6 13 15</inkml:trace>
  <inkml:trace contextRef="#ctx0" brushRef="#br0" timeOffset="2136.46">12219 8063 442 0,'0'0'546'0,"6"-4"-111"15,-6 4-141-15,0 0-96 0,0 0-62 0,0 0-40 0,0 4-26 16,6 0-17-16,2-1-9 0,-8 1-2 0,6 3 4 0,0 1 9 15,7 3 8-15,-6 0 10 0,-1 0 9 0,7-1 13 16,-7 1 4-16,2 4 1 0,4-3 4 0,-5-2 8 0,-1 5 13 16,1-8 8-16,-1 4 4 0,-6 0-5 0,7-3-1 0,-7-1-3 15,0-3-4-15,6-1-7 0,-6 1-13 0,7-4-5 16,-7 0 0-16,7 0 3 0,-1-4 6 0,0 1 6 0,1-1 5 16,0-3 0-16,-1-1-3 0,0 5-11 0,-6-5-11 15,7 1-11-15,-7 3-13 0,0-3-14 0,6 4-15 0,-6-1-12 16,0 0-7-16,0 4-6 0,0-4-5 0,7 4-6 0,-7 0-3 15,0 0-2-15,0-4-6 0,0 4-1 0,0 0-3 16,0 0-4-16,7 0-3 0,-7 0-1 0,0 0-2 0,6 0 0 16,0 0 4-16,1 0 2 0,0 0 2 0,-1 0 5 0,7-2 1 15,0 2 5-15,0-4 3 0,1-1 1 0,-2 2-1 0,-6-1 0 16,8 0 2-16,-8 1-1 0,1 3 3 0,-1-4 1 16,0 0 1-16,2 4 4 0,-8-3 1 0,0 3 2 15,0-4-1-15,0 4-1 0,0 0-10 0,0 0-19 0,0 4-32 16,-8-4-42-16,8 3-36 0,-6 1-58 0,6 3-105 15,-6 1-112-15,6 0-127 0,6-2-207 0,-6 10-98 0,14-6-28 0,-2 5 0 16</inkml:trace>
  <inkml:trace contextRef="#ctx0" brushRef="#br0" timeOffset="2846.05">14849 8763 413 0,'-6'-3'588'0,"6"-1"-49"0,0 4-88 0,-6-5-59 16,6 2-40-16,0 0-29 0,-6 0-21 0,6-2-24 0,0 1-32 16,-8 1-45-16,8-1-42 0,-6 0-28 0,6 1-13 15,0-1-3-15,0-3 2 0,0 3 5 0,6-3 8 0,-6 3 9 16,0-3 6-16,8-1 0 0,-2 1-2 0,-6 0-4 0,6 0-6 16,0-1-10-16,2-3-12 15,-2 4-12-15,7 0-16 0,0-1-11 0,-6 2-12 0,5 0-10 0,2 0-6 0,-8 2-6 16,7 0-8-16,-7 1-7 0,1 3-5 0,0 0-7 0,-7 0-4 15,6 0-6-15,-6 0-4 0,0 3-2 0,6 5 0 16,-6-5-2-16,0 6 0 0,0 1 1 0,-6 1 1 0,6 0 2 16,0 4-2-16,0-5-2 0,0 5-6 0,0 3-2 0,6-3-10 15,1 3-6-15,0 0-7 0,5 5-1 0,2-5-4 16,5 4 0-16,1-4 1 0,0 4 0 0,5 0 2 0,-5 0 1 16,0 0 0-16,-8 0-3 0,1-3-1 0,1-1 2 0,-2 4 1 15,-6-4 5-15,2 1 6 0,-8-1 6 0,-8 0 8 16,8 0 8-16,-6-3 7 0,-6 0 7 0,5 0 10 0,-13-5 9 15,8 5 8-15,-8-5 5 0,0 2 8 0,1-4 1 16,-7-1 1-16,6 0-3 0,-6-3-6 0,7-1-8 0,-7 1-8 16,6 0-7-16,7-4-9 0,-7 0-16 0,8 0-24 0,5 0-37 15,-6-4-47-15,6 4-48 0,1-4-47 0,6-3-91 16,6 0-115-16,1-4-102 0,6-5-123 0,0-1-139 0,7-1-59 16,-8-5-15-16,8 1 11 0</inkml:trace>
  <inkml:trace contextRef="#ctx0" brushRef="#br0" timeOffset="3162.45">15143 8517 6 0,'-6'-7'472'16,"-2"0"-67"-16,8-1-119 0,0 1-88 0,-6 0-42 0,6 0-16 16,6-1 3-16,-6 0 18 0,0-3 27 0,8 4 26 0,-8-4 22 15,0 4 17-15,6 0 5 0,-6-1-7 0,0 5-19 16,0-1-29-16,0 0-38 0,0 4-38 0,0 0-35 0,-6-3-29 16,6 3-23-16,0 0-12 0,0 3-9 0,0-3-7 15,0 4-4-15,0 0-2 0,0-1-3 0,0 5-1 0,0-4-1 16,6 3-5-16,-6 4-2 0,6-4-5 0,7 3-16 0,1 2-41 15,-2-4-77-15,8 2-93 0,6-2-94 0,-7-1-115 0,14-3-179 16,-7-4-92-16,0 3-39 0,0-3 7 0</inkml:trace>
  <inkml:trace contextRef="#ctx0" brushRef="#br0" timeOffset="3462.7">15683 8184 190 0,'-6'0'550'0,"-1"8"-35"0,-5-5-157 0,5 4-133 15,-6 4-84-15,-1 0-42 0,2 4-14 0,-1-1 5 16,-1 2 0-16,2 2-2 0,6-1-6 0,-8 3-6 0,8-2-7 16,-1-1-11-16,1 2-12 0,-1-1-15 0,0-3-11 15,7 0-9-15,-6-1 1 0,6-3 1 0,6 1 2 0,-6-1 7 16,7-4 6-16,0 0 11 0,-1-3 10 0,-6-1 11 0,13 1 10 15,-7-4 9-15,2 4 6 0,4-4 7 0,-6 0 4 16,1 0 9-16,0-4-6 0,6 4-6 0,-7 0-11 0,0 0-11 16,2-4-11-16,4 4-11 0,-5-3-11 0,0 3-21 0,5-4-11 15,-5 4-22-15,6-4-30 0,-6 4-59 0,5 0-75 16,2-3-80-16,-2-1-88 0,8 1-147 0,-7-1-122 0,1 0-67 16,-2 1-22-16</inkml:trace>
  <inkml:trace contextRef="#ctx0" brushRef="#br0" timeOffset="16419.93">7569 11668 34 0,'6'0'65'0,"-6"-4"2"0,0 4-3 15,6-3-5-15,-6 3-5 0,0-4-6 0,0 4-2 0,0-4-1 16,0 4 1-16,0-4 0 0,0 1 3 0,0 3 0 0,0 0 1 15,0 0-2-15,0-4 1 0,0 1 0 0,0 3-4 16,0-4-3-16,0 4-1 0,0 0-1 0,0 0 2 0,0-3 1 16,0 3-1-16,0 0-3 0,0-4 0 0,6 4 1 0,-6-4-1 15,0 4 2-15,0-4 6 0,0 4 6 0,0-3 8 16,0 3 11-16,0 0 8 0,0 0 11 0,-6 0 8 0,6 0 4 16,0 0-2-16,0 0-3 0,-6 0-5 0,6 3-5 15,0 1 2-15,-6 4 7 0,-1-1 13 0,7 7 9 0,-7 1 9 16,1 3 7-16,-1 5-1 0,1-6-3 0,0 5-9 0,6 1-20 15,-8-1-23-15,8-4-19 0,0 4-16 0,0-4-11 16,8 0-6-16,-2 0-4 0,0 1-1 0,1-4 1 0,-1-4 0 16,8 0 1-16,-8 0 2 0,6-4 1 0,2 0-1 15,-1-3 0-15,0-4-2 0,6 0-1 0,1-4-1 0,-7 1-1 0,7-5 3 16,-1 0 0-16,0-2 4 0,-5-1 1 0,-1 0 3 16,0 4 0-16,0-5 1 0,-7 5 0 0,8 0-5 0,-8-1-3 15,-6 1-2-15,6 7-6 0,1-3-3 0,-7-1-7 0,7 4-3 16,-1 0-1-16,0 4-3 0,7-1-1 0,1 1-3 15,-2 3 2-15,2-3 2 0,5 3 1 0,1 0 1 0,0 1-1 16,5 0-2-16,-5-5 1 0,12 1 0 0,-6 3-2 0,1-7-3 16,-1 4-2-16,6-1-1 0,-5-3 0 0,5 0 0 15,-7 0-1-15,9-3-2 0,-9-1 2 0,1 0 2 0,7-3 0 16,-7 0 1-16,0 0 2 0,0-2 2 0,1 2 2 16,-9 0 0-16,2 0 1 0,0 3-1 0,-7-3 3 0,-1 0 3 15,-4 3 3-15,-2 0 4 0,0 1 1 0,-6 3 4 0,7-4 1 16,-7 4 0-16,0-4-4 0,-7 1-6 0,1 3-9 0,6-4-14 15,-6 4-17-15,6 0-35 0,-8-4-59 0,8 4-81 16,-6 0-81-16,6-3-84 0,6 3-115 0,-6 0-151 0,8-4-82 16,-8 4-23-16,6-4 30 0</inkml:trace>
  <inkml:trace contextRef="#ctx0" brushRef="#br0" timeOffset="17417">11665 11514 425 0,'-6'-7'443'0,"6"-1"-154"0,-8 5-106 0,8-1-65 16,-6 1-37-16,6 3-24 0,0-4-12 0,0 4-12 0,0 0-8 15,0 0-6-15,0 4 0 0,6-1 0 0,2 4 4 0,-2 1 6 16,0 3 7-16,1 0 7 0,6-4 3 0,0 4 2 15,0 0-3-15,6 0 1 0,1-4-1 0,7 4-3 0,-1-4-3 16,6 4-5-16,1-7-4 0,-1 4-2 0,7-5-1 16,-6 1-4-16,5 0-4 0,2-4-5 0,-1 0-1 0,6 0-5 15,-5 0-1-15,-1-4-3 0,6 0-1 0,-5 1-1 0,-2-5 1 16,1 4-1-16,0-3 4 0,1 0 0 0,-1-1 5 16,-7 1 9-16,1 0 22 0,-7 0 36 0,0-4 46 0,-7 7 42 15,1-3 31-15,-8 3 20 0,-4 0 9 0,-2-3 2 0,0 3-17 16,-12-3-33-16,0 3-42 0,-2-3-43 0,-4 3-34 15,-1-3-20-15,-7 7-16 0,8-3-9 0,-2 3-10 0,-6 0-15 16,14 0-19-16,0 3-48 0,-1 4-74 0,7 1-76 16,7 3-80-16,5-4-92 0,8 4-156 0,6 0-104 0,1 0-60 15,5 0-4-15</inkml:trace>
  <inkml:trace contextRef="#ctx0" brushRef="#br0" timeOffset="18223.84">14048 11580 152 0,'-6'-8'380'0,"0"5"-94"16,6-4-84-16,-7 3-52 0,7 0-22 0,0 1-6 16,-7-1 3-16,7 0 7 0,0 4 2 0,0-3-6 0,0 3-9 15,0 0-13-15,0 0-14 0,0 0-17 0,7 3-19 16,0 1-16-16,-1 0-14 0,8 3-10 0,-2 0-6 0,1 4-3 16,7-4-3-16,-8 4-1 0,15 0 0 0,-1 1-2 15,0-5-1-15,0 4 0 0,7 0 1 0,-1-4-1 0,1 1 1 16,6-5-1-16,-1 1 0 0,2 0 0 0,-1-4 0 0,0 0 0 15,1-4 1-15,-2 0 1 0,1-3 3 0,0 3 5 0,-6-3 4 16,-1 0 7-16,2 0 4 0,-9 3 3 0,1-4 3 16,0 5 0-16,0-5-3 0,-6 4-4 0,5 1-4 0,-5-1-6 15,0 4-3-15,-1-4-4 0,1 1-4 0,0 3 0 0,-1 0-1 16,1 0-1-16,0 0 1 0,5 0 0 0,-5 3-1 16,6 1 0-16,-7-4-1 0,7 4 0 0,0-1 0 15,7 1 0-15,-1-4 0 0,1 5 0 0,-1-2 0 0,8-3 0 16,-7 3-1-16,5-3-5 0,-5 4 11 0,-1-4-3 0,1 4-2 15,-1-4 0-15,-5 4 0 0,-1-4-1 0,0 0 1 0,-7 0 4 16,1 3-10-16,-7-3 3 0,0 0 2 0,0 0 0 16,-7 0 1-16,1 0 0 0,0 0 0 0,-7 0 1 0,6 0 0 15,-6-3 0-15,0 3-1 0,6-4-6 0,-6 0-15 0,-6 0-25 16,6 1-36-16,0 0-38 0,-6-2-44 0,-1 1-50 16,0-3-73-16,1 3-109 0,-7 1-92 0,0-1-42 0</inkml:trace>
  <inkml:trace contextRef="#ctx0" brushRef="#br0" timeOffset="21060.83">7842 11987 195 0,'6'-4'336'0,"-6"-3"-97"0,0 3-67 0,0-3-37 0,0 3-26 16,0 0-16-16,0-4-12 0,-6 5-5 0,6-4-1 15,0 3-1-15,0 1-1 0,0-1-1 0,0-3 9 0,-6 7 11 16,6-4 14-16,0 4 19 0,0-3 22 0,0 3 18 0,-7 0 9 16,7 0 3-16,0 0-12 0,0 3-16 0,-7-3-20 15,7 4-23-15,0 3-16 0,0 0-9 0,-6 4-2 0,6 4 0 16,-6 3 1-16,-2 4 3 0,8 3 0 0,-6 2-1 16,6 2-11-16,-6 0-15 0,6 4-18 0,-7 0-13 0,7 0-7 15,0 0-5-15,-6 0-3 0,6 3-2 0,0-2-3 0,0-1-3 16,-7-1-2-16,7 1 0 0,0-3 1 0,-6-4 0 15,-1-1-1-15,7 1 0 0,-6-8 2 0,0 0 3 0,-2 0 5 16,8-7 6-16,-6 1 5 0,0-5 8 0,6 0 6 0,-7-3 3 16,1-4 1-16,-1 0 1 0,1-4-1 0,-1-3-4 15,1 0-5-15,-8-5-7 0,8 1-5 0,0 0-5 0,-1-3-2 16,0 3-3-16,-5-4-3 0,5 8-4 0,1-4-1 0,-1 4-1 16,0 0-1-16,1 2-1 0,6 2 2 0,-6 3-2 0,-2 0-1 15,8 3-1-15,0 2 1 0,-6 2-2 0,6 0-2 16,6 0-4-16,-6 4-3 0,8-3-2 0,-2 3-3 0,0-4-1 15,8 4-4-15,-8-4-1 0,7 4 0 0,0-4 4 0,6-2 1 16,-5 2-1-16,5 0-4 0,1-3-12 0,0-1-24 16,-1-3-45-16,7 0-70 0,0 0-72 0,6-3-66 0,-5-1-73 15,12-3-165-15,-13-5-96 0,6 1-51 0,-6 4-1 16</inkml:trace>
  <inkml:trace contextRef="#ctx0" brushRef="#br0" timeOffset="21756.95">8252 12697 455 0,'0'-7'364'0,"0"0"-126"0,0 3-80 15,0 0-41-15,0-3-19 0,0 3-9 0,0 1-5 0,0-1-3 16,0 4-2-16,-6-4 2 0,6 4 7 0,0 0 4 16,0 0 15-16,0-3 21 0,0 3 19 0,-6 0 16 0,6 0 8 15,-8-4 3-15,8 4-3 0,-6 0-7 0,0-4-12 16,-1 4-20-16,1-3-16 0,-8 3-14 0,8-4-11 0,0 4-5 15,0 0-11-15,-2-3-10 0,-4 3-11 0,5 0-12 0,-6 3-10 16,6-3-10-16,-5 0-7 0,-8 4-11 16,7-1 0-16,0 1-3 0,0 3 0 0,0-3 0 0,0 3-2 0,-7 1 1 15,7 3-1-15,0-4 1 0,0 0 2 0,1 1 5 0,-2 2-1 16,1-2 0-16,0-1 1 0,7 4-2 0,-7-4-1 0,-1 1 0 16,8 3-2-16,-7 0-3 0,6 0 2 0,-6 4 1 15,1-1 0-15,5 1-2 0,-6 3 2 0,7 0-2 16,-8 4 0-16,8-4 0 0,-1 5 0 0,1-1 0 0,6-4 0 15,-7 4 1-15,7-4-1 0,0 0 0 0,0 2 1 0,0-2 1 16,0-4-1-16,7 1-1 0,-1-1 0 0,-6-3 0 0,7 0 1 16,-1 1-1-16,0-6 1 0,8 5 0 0,-8-3-2 15,1-5 0-15,6 4-2 0,0-3 2 0,0-4 0 0,0 0 0 16,7 0 1-16,-7-4 0 0,6-3 0 0,0 0 2 0,1 0 0 16,6-1 0-16,-7-3 1 0,1-3 2 0,-6 3-4 15,5-4 1-15,-6 0-1 0,6 5 0 0,-5-1-2 0,-8 0 1 16,7-1-1-16,-7 1 1 0,8 0 0 0,-8 4 1 0,0 0 0 15,8 0-1-15,-14 3 2 0,6-3-4 0,0 3 1 0,-6 0-1 16,0 4-1-16,7 0-1 0,-7 0 2 0,0 0-1 16,7 4 2-16,-7 0 2 0,0 3-1 0,6 0 0 0,-6 4 0 15,0 0-1-15,7 0-2 0,-7 1 3 0,0 2 0 0,6-3-1 16,-6 3 1-16,0-2 0 0,6 2 1 0,-6-3-2 16,8 0-4-16,-2 1-8 0,-6-6-13 0,6 5-17 31,0-3-23-31,2-1-36 0,-8 0-46 0,6 1-46 0,7-4-44 15,-7 0-36-15,8-1-30 0,-2-3-32 0,2 0-49 0,-2-7-112 16,8 3-52-16,-7-8-15 0</inkml:trace>
  <inkml:trace contextRef="#ctx0" brushRef="#br0" timeOffset="22138.12">8656 12965 67 0,'-13'0'433'0,"7"0"-113"16,-1 3-121-16,0-3-80 0,1 4-46 0,-8 3-25 15,8 1-11-15,-6-1-5 0,-2 4-2 0,8 0-3 0,-7 0-1 16,-1 3-5-16,2 5-1 0,6-4-2 0,-1-1 0 0,0 1-1 16,1 0 2-16,-1-4-3 0,7-1-1 0,0 1 0 15,0-3-1-15,7-5 0 0,-7 5-1 0,6-5 0 0,-6-3 1 16,7 0 0-16,0 0 0 0,-1 0 7 0,0-3 7 15,0-1 9-15,2-3 10 0,-8-1 9 0,6 2 14 0,0-2 18 16,1 1 21-16,-1-4 30 0,-6 3 22 0,0 1 18 0,7 0 11 16,-7 3 4-16,-7-4-4 0,7 1-10 0,0 4-17 15,-6-1-27-15,6 1-31 0,-7 3-27 0,1 0-20 0,6 0-19 16,-6 0-10-16,-2 3-13 0,2 4-8 0,0-3-8 0,6 7-3 16,-6-4-2-16,6 1 0 0,-7 3-2 0,7-4-6 15,7 0-4-15,-7 5-7 0,6-6-6 0,0 2-11 0,0 3-20 16,8-4-28-16,-1 0-36 0,0-3-39 15,6 4-38-15,7-8-35 0,-6 4-35 0,13-8-33 0,-7 0-60 0,0 0-143 0,7-4-52 16,-8 1-15-16</inkml:trace>
  <inkml:trace contextRef="#ctx0" brushRef="#br0" timeOffset="22899.01">6663 12855 238 0,'-7'0'231'0,"7"-4"-56"0,0 4-47 0,0 0-27 0,0 0-15 15,0 0-10-15,0 0-9 0,-6 0-9 0,6 0-9 0,0 0-10 16,0 0-6-16,0 0-5 0,0 4-3 0,0-1 0 16,0 1 3-16,0 3 7 0,0 1 7 0,0 3 7 0,-6 1 9 15,6 2 9-15,0 4 5 0,0 0 7 0,0 4 4 0,0 4 3 31,0-1 1-31,0 2 3 0,0 1-2 0,0 2-1 0,0-5 1 0,6 4-6 0,-6 1-5 0,0-4-7 0,6 3-2 16,-6-7-5-16,7 4-5 0,-7-5-9 0,7 2-4 16,-7-5-3-16,6-4-4 0,-6 5-3 0,7-8-5 0,-7 0-5 15,6 0 1-15,-6-4 5 0,0 0 10 0,0-3 15 0,0 0 23 16,7-1 20-16,-7-3 11 0,0 0 8 0,0-3 1 16,-7-1-3-16,7-3-13 0,0 0-21 0,-6-8-23 0,6 4-23 15,0-8-17-15,0 1-9 0,-7 0-3 0,7-5-4 0,0 5-1 16,-6-7-3-16,6-1-1 0,-7 1-1 0,7-4 4 0,0-1 1 15,-7 0 0-15,7 1 0 0,0 0-2 0,0 3 3 16,7 0 0-16,-7 1-1 0,7 3-1 0,-1 4 0 0,1-1-3 31,6 1 0-31,0 4-1 0,-1 0 1 0,2 2-2 0,-1 1 1 16,6 3-4-16,0-3-3 0,1 8 1 0,-6-1-4 16,-2 0-6-16,8 4-10 0,-7 4-6 0,0 0-5 15,0-1-6-15,-6 5-7 0,-1-1-6 0,-6 4-1 0,7-4 4 16,-7 8 4-16,-7 0 0 0,1-1-6 0,-7 1-16 0,-1 3-22 15,2 4-33-15,-2 0-31 0,-5 0-34 0,-1 0-29 0,8-3-26 16,-2 3-28-16,1-4-48 0,7 0-128 0,6-3-55 16,0-4-20-16</inkml:trace>
  <inkml:trace contextRef="#ctx0" brushRef="#br0" timeOffset="23785.64">9041 12690 76 0,'-8'-4'444'16,"8"-3"-101"-16,-6 3-117 0,6 1-75 0,-6-1-40 0,-1 4-25 0,7-4-17 0,-6 4-13 15,6 0-10-15,-7 4-8 0,-6 3-3 0,7 1-7 16,0 3-1-16,-8 3 1 0,1 1 5 0,0 6 6 0,0 2 8 15,0-1 9-15,0 7 6 0,0-3 4 0,0 3 4 0,0 4 2 16,0-4-3-16,0 4-2 0,-1-3-4 0,8 2-7 16,-7-2-6-16,7-1-6 0,-1-3-5 0,1-1-6 0,-1-3-4 15,1 0-3-15,6-3-2 0,0-1-2 0,0-4 0 0,0-2 1 16,0-1 3-16,0-4 10 0,0-3 17 0,0-1 20 0,0-3 15 16,6-3 13-16,7-1 15 0,-6-7 9 0,6-3 6 15,-1-1-6-15,2-3-14 0,-1-5-16 0,0 1-17 16,6-3-13-16,-5-1-16 0,-2-3-13 0,2 0-9 0,-1-1-7 15,-7 1-4-15,7 0-3 0,0-4-4 0,-7 1-1 0,8-2-2 16,-8 1 0-16,7-4-2 0,-6 3 0 0,6 2 1 0,-7 3 4 16,0 3 4-16,-6 4 4 0,8 4 1 0,-2 4-4 15,-6 2 4-15,0 5 0 0,6-1-1 0,-6 8-7 0,0 0-3 16,7 4-4-16,-7 7-3 0,0 1 5 0,7 6-3 0,-1 0-1 16,-6 4-2-16,6 0-2 0,7 4 0 0,-6-1 2 15,0 5-1-15,5-5-1 0,2 4 0 0,-8 1-1 0,7-1-3 16,0-3-1-16,0 3-7 0,1-3-10 0,-2 3-12 0,-6-4-23 15,8 1-30-15,-1 0-40 0,-1-4-42 0,-4 0-51 16,4 0-45-16,2 0-39 0,-8-8-38 0,7 2-61 0,0-6-136 16,0-2-44-16,-7-1-8 0</inkml:trace>
  <inkml:trace contextRef="#ctx0" brushRef="#br0" timeOffset="24102.35">9021 13137 103 0,'0'-4'525'0,"6"1"-13"0,-6-1-195 0,14-3-136 0,-2 3-77 16,8-3-47-16,6-1-26 0,-7-3-13 0,14 4-6 15,-1-7-4-15,1 2-2 0,-1-3-1 0,8 1-1 0,-1-4 1 16,0 3 5-16,-7-3 12 0,1-1 18 0,-1 1 23 16,-6 4 35-16,-6-2 32 0,0 7 25 0,-7-3 17 0,-7 1 10 15,-6 3-2-15,6-3-7 0,-12 8-21 0,6-5-29 31,-6 5-34-31,0 3-25 0,-1 0-21 0,0 0-16 0,1 3-11 16,-1 5-13-16,1-1-7 0,6 0-3 0,0 4 0 0,0 0 0 16,0 1 0-16,6 2 0 0,1-3-3 0,-1 4 5 0,1-1 0 15,0 1 3-15,-7-4-2 0,6 4 2 0,0-4 1 16,0-1 1-16,-6 5 1 0,0-3 1 0,0-2-3 0,0 5-7 16,-6-4-15-16,6 0-30 0,-12 4-46 0,5-4-54 0,-6 3-46 15,0 1-48-15,-7-4-45 0,8 0-70 0,-8-1-153 16,0-2-60-16,-5 0-9 0</inkml:trace>
  <inkml:trace contextRef="#ctx0" brushRef="#br0" timeOffset="44416.12">17937 15247 91 0,'-7'0'472'0,"1"4"-90"0,-1-4-133 16,1 3-96-16,6-3-57 0,-7 4-33 0,0-4-14 0,7 4-7 15,-6-4-2-15,6 3-3 0,0-3 2 0,-6 0 3 16,6 0 8-16,0 4 17 0,0-4 28 0,0 0 39 0,0 0 49 15,0 0 46-15,0 0 28 0,0 0 16 0,-6 0 2 16,6 0-9-16,-8 0-27 0,8 0-41 0,-6-4-47 0,6 4-39 16,-6 0-26-16,-1-3-12 0,7 3-4 0,-6-4 2 0,6 4 5 15,-7-4 6 1,7 1 3-16,-7-1 1 0,7-4-1 0,0 1-5 0,0 0-5 0,7-4-5 0,0-3-5 0,-7 0-1 16,13-2 2-1,-7 1-1-15,8 1 0 0,-2-5-4 0,1 5-3 0,7-5-3 0,0 1-2 0,-2 1-6 0,9-6-6 0,-1 4-4 31,6-2-4-31,7 2-1 0,1-6-2 0,5 3-2 0,1-5-2 0,6-1-6 0,6 2-1 0,7-3-5 0,8-4 0 16,-2-1 0-16,8 2 0 0,-2-1-1 0,8-4-1 0,0 0-1 16,-1 5-3-16,7-5 1 0,0 0-1 0,7 2-4 15,0-2-1 1,0-1 1-16,0 2-3 0,5-5 0 0,2 5 1 16,-1-1 1-16,0 1-1 0,1-1 2 0,-2 0-3 0,9 1-1 15,-9-1 4-15,2 0-3 0,-1 1-2 0,-6 2-1 16,-7-1-1-16,-6-3-1 0,-8 9 1 0,-4-4 2 0,-15 8-3 15,-13 3 3-15,-6-1 2 0,-6 5 2 0,-13 4 1 16,0 3 1-16,-14 0-1 0,-6 0-1 0,-6 3-1 0,-8 5-1 16,-12-1-2-16,-7 8-3 0,1-1 0 0,-7 1 1 0,0 3-2 15,-7 4 1-15,7-3 0 0,0 3 0 0,7-4 0 0,-1 4-1 16,7-4-2-16,6 0-1 0,8 4-3 0,-2-2-3 16,8-2-3-16,-1 0-2 0,7 4-1 0,0-4 3 0,0 0 1 15,7 1 2-15,-1-5 5 0,1 1 1 0,0 0 5 0,5-1 2 16,-5 1 1-16,6-4 0 0,-13 4 0 0,6-4-1 15,1 0-7-15,-1 3-17 0,-6-3-29 0,0 0-38 0,0 0-45 16,0 0-43-16,7 4-45 0,-7-4-84 0,0 4-103 0,7-4-95 16,-7 0-128-16,6 0-116 0,-6 0-60 0,6-4-20 0,2 0 11 15</inkml:trace>
  <inkml:trace contextRef="#ctx0" brushRef="#br0" timeOffset="45413.07">21160 12100 421 0,'-12'-14'584'0,"6"3"-107"0,-2-4-111 0,2 4-37 0,-7 3-10 0,13 1-3 16,-6-1-4-16,6 5-27 0,0-1-33 0,-7 1-34 15,7 3-50-15,0 0-57 0,7 3-42 0,-7 4-24 0,6 5-21 16,-6 3-4-16,7 3 0 0,5 0-1 0,-4 8 2 0,-2-1 1 16,0 5 0-16,7 3-2 0,-6 0 1 0,6 0-3 15,-7 3-4-15,8-3 0 0,-8 4-2 0,6-4-1 0,-4 0-1 16,-2-4-1-16,0 1-1 0,1-5 4 0,-1-3 3 15,1-4 1-15,-7 1 7 0,0-5 9 0,0 0 14 0,0-5 17 16,0 2 17-16,-7-4 17 0,1-4 12 0,-1 5 9 0,-5-8 4 16,-2 3-2-16,-6-3-11 0,1 0-11 0,-1 0-16 0,2 0-16 15,-9-3-13-15,1 3-11 16,-6-4-8-16,-1 4 0 0,7 4-5 0,-13-4-6 0,7 3-3 16,-8 1-1-16,1 3-3 0,0 4 1 0,0 0 0 0,6 0-10 0,-6 0 3 0,7 8 0 15,-1-5-2-15,7 1-1 0,7 3 0 0,-1 1 0 16,7-1-2-16,6 0-1 0,1 0 0 0,6 4-2 0,6-3 1 15,1 2-1-15,6-2-1 0,0-1 0 0,7-3 0 0,-1 0-1 16,14-1 1-16,-7-3 1 0,7-3 0 0,-1-1 0 0,1-4 1 16,-1-3 0-16,1-3-1 0,5-4 1 0,-5-1-1 15,-7-3 3-15,7-3-2 0,-7-1 1 0,0 0-2 16,-7-3 1-16,1-4 1 0,0 4 2 0,-8-4-1 0,2 0 0 16,-8 0 3-16,7 0 4 0,-13 4 5 0,6-2 3 0,-6 2 4 15,0 4 4-15,-6-1 1 0,6 5 3 0,0-1-2 0,-6 3-2 16,6 1-3-16,0 3-5 0,0-3-5 0,0 7-7 15,0-4-2-15,0 4-2 0,0 4-3 0,0 0-2 0,0-1-1 16,0 8-1-16,6 0 1 0,-6 0 2 0,0 0 0 0,6 4 0 31,2-1-1-31,-2 0 0 0,0 2 0 0,7-1-1 0,-6 3 0 0,6-3-2 0,-1-1-2 0,2 1 1 0,6-1 2 16,-8-3 2-16,8 0 0 0,-1 1 2 0,1-6 0 0,0-1 4 16,-1-2 1-16,1 1 0 0,-1-4 1 0,1 0-3 0,-8-4-1 15,8-4 1-15,0-1 0 0,-7 0 0 0,0-2-2 16,6-3 2-16,-5-1-1 0,-2 0-1 0,1 1 1 15,1-4-1 1,-8 3-2-16,0-3 4 0,8 3-1 0,-8-4-1 0,-6 5 1 16,6 3 3-16,-6-4 4 0,7 8 4 0,-7-4 5 15,0 4 4-15,0-1 2 0,0 5 0 0,0-1 1 0,0 0-5 0,0 4-5 0,0 0-5 0,0 0-7 0,0 0-4 16,-7 4-2-16,7 3-1 0,0 1-1 0,-6-1 0 0,6 4 2 16,0 0 3-16,0 0-1 0,0 4 0 0,6-1 0 15,-6 1-1-15,14 0-2 0,-8-1-9 0,7-3-16 0,7 4-24 16,0 0-28-16,-1-5-37 0,7 5-47 0,0-4-44 0,6 0-39 15,1-4-28-15,-1 1-47 0,1-5-66 0,0-3-55 32,-1 0-37-32,1 0-15 0,-7-7-20 0,0 0-22 0,-6-4-31 15,-8 0 3-15,-5 0 39 0,6-4 65 0</inkml:trace>
  <inkml:trace contextRef="#ctx0" brushRef="#br0" timeOffset="45524.47">22014 12727 102 0,'-14'-19'311'0,"2"1"3"0,-8 3-41 0,7-3-61 15,1 7-45-15,-8-3-29 0,7 3-19 0,0-1-18 0,0 5-17 16,7-1-16-16,-2 1-19 0,8 4-16 0,0-1-20 0,8 4-26 15,-2-3-32-15,7 3-33 0,0 0-41 0,6 0-56 16,1 0-78-16,6 0-129 0,-1-4-70 0</inkml:trace>
  <inkml:trace contextRef="#ctx0" brushRef="#br0" timeOffset="45794.49">22300 12536 410 0,'-12'-4'556'0,"-2"4"-77"16,1 0-70-16,-7 0-37 0,-6 4-22 0,1 0-10 0,-1 3-15 15,0 0-23-15,-1 1-38 0,1 7-60 0,0-5-63 0,7 5-52 16,-1-1-33-16,0 5-22 0,8-1-12 0,5 1-8 15,1-1-4-15,6 0-2 0,6 1-2 0,1-2 1 0,5 1-2 16,8 2 0-16,0-6-1 0,13 1-1 0,-7-4-2 0,6 0 0 16,7-4-1-16,-6-3 1 0,5-1 1 0,-5-6 2 0,-1-1-1 15,8 0 4-15,-7-6 7 0,-7-1 12 0,7 0 13 16,-15-4 12-16,2 4 15 0,-7-5 15 0,1-2 7 0,-8 4 4 16,0-4-3-16,-6 0-11 0,-6-1-13 0,-7-3-15 15,0 4-15-15,0-1-16 0,-7 1-11 0,0 0-13 0,-5 3-16 16,5 1-21-16,0 3-22 0,1 0-22 0,-1-1-31 0,8 6-65 15,-2 2-91-15,8 0-84 0,0 1-73 0,6-1-91 16,0 0-158-16,0 1-71 0,0-1-30 0,6 1 31 0</inkml:trace>
  <inkml:trace contextRef="#ctx0" brushRef="#br0" timeOffset="46426.84">22724 12170 250 0,'-7'-8'566'0,"1"5"-10"0,6-1-185 0,-7 4-117 0,7 0-49 16,-6 4-10-16,6 3 0 0,0 0-1 0,0 5-6 0,0 2-6 16,0 4-13-16,6-3-22 0,1 3-29 0,-1 4-33 0,7-3-22 15,-7 2-15-15,8-1-11 0,-1-6-8 0,0 4-3 16,-7-3-1-16,7 3-3 0,-6-4-1 0,0-3-3 16,-1 4 1-16,0-4 2 0,-6 3 7 0,-6-2 5 0,0 3 4 15,-1-4 5-15,-6 3 4 0,-7 1 3 0,1 3 1 0,-1-3-2 16,-6 3-5-16,1 0-6 0,-2 0-3 0,1 1-5 0,6-1-5 15,1 1-3-15,0-5-5 0,-1 5-6 0,7-5-3 16,7 1-1-16,-8-5-1 0,8 5-3 0,0-3 2 0,6-1-1 16,0-4 0-16,0 4 0 0,6-7 0 0,0 3 2 0,8-3-11 15,-8-1 4-15,7-3 2 0,7 0 1 0,-8-3 1 16,8-1 1-16,0 0-1 0,-1-3-1 0,1-4 12 0,-8 4-5 16,8-4-2-16,-7-1-6 0,7 1 0 0,-8 0 4 15,-4 1-1-15,4-2 3 0,-5 5 4 0,-1-4 4 0,-6 8 5 16,7-5 6-16,-7 5 1 0,0-1-2 0,0 0-1 0,-7 4-3 15,7 0-5-15,-6 0-5 0,-1 4-6 0,1 0-2 16,6 3-3-16,-6-3 0 0,6 3-2 0,0 4-1 0,0-4 4 16,0 4-1-16,6-4 2 0,0 4 0 0,7-3 2 0,-6 3 0 15,6 0 0-15,7-4 2 0,-1 1 0 0,0-5-2 0,8 1 1 16,-8 0-1-16,7-4 1 0,0 0-3 0,-6-4 2 16,6 0-2-16,-1-3-1 0,2 0-1 0,-8-4 1 15,1-4 0-15,-1 3-1 0,1-2 3 0,0-1-1 0,-7 1 1 16,-1-4 1-16,2 3 2 0,-8-3 0 0,0 3 4 0,1-4-1 15,0 5-1-15,-1 3 0 0,-6 0-1 16,7 4 0-16,-7-1-2 0,6 2-1 0,-6 1-6 0,0 2 0 0,6 3 0 16,-6 0-1-16,8 3 2 0,-2 2-3 0,0-2 2 0,0 4 1 15,2 1 1-15,4-1 1 0,-5 3 3 0,-1-2-2 0,1 2-1 16,0 2 0-16,-1-1 0 0,0 0 0 0,0-4-1 16,2 4 1-16,-2 0-1 0,7-3 1 0,-7-1 0 15,1 0-1-15,0 1 1 0,-1-1-3 0,8 0-3 0,-8-3-7 0,0 3-10 16,0-3-10-16,1-1-10 0,0-3-9 0,6 4-18 15,-7-4-20-15,8 3-42 0,-8-6-56 0,0 3-67 0,8-4-58 32,-8 1-51-32,0-4-49 0,1-5-52 0,-1 5-93 0,-6-4-66 0,7-3-4 0,-7 3 34 0</inkml:trace>
  <inkml:trace contextRef="#ctx0" brushRef="#br0" timeOffset="47155.92">23310 12565 34 0,'0'-3'399'0,"0"0"-77"16,0-2-84-16,0-2-65 0,0 3-38 0,0-3-20 0,6 0-7 15,-6 0-2-15,0-1-3 0,6 1-3 0,-6 0-6 0,8-4-5 16,-8 4-5-16,6-5 0 0,0 1 5 0,-6 4 4 16,7-1 7-16,-7-3 7 0,0 5 5 0,0-2 2 0,0 4-3 15,-7 0-11-15,1-3-15 0,-8 4-19 0,2 3-17 16,-1-4-16-16,-7 8-13 0,0-4-7 0,-6 3 1 0,7 4-7 15,-1 1 0-15,2 3 5 0,-2 0 0 0,0 0 1 16,7-1 1-16,7 2 0 0,-8 3 2 0,8-1 9 0,6-3 2 16,0 4-2-16,0 3 0 0,6-3 1 0,1 0 1 0,0-1-2 15,5-3 4-15,2 3-7 0,5-2-4 0,1-1-2 0,-1 0-3 16,1-4-1-16,0 0-5 0,6-3 2 0,-7 0-9 16,7-1 7-16,0-3 5 0,0-3 8 0,1-1 9 0,5-3 6 15,-7-1 9-15,1-3 5 0,1 1 5 0,5-1 2 0,-6-1 3 16,1-3-2-16,-8 5-5 0,7-5-3 0,-6 0-4 15,-1 1-4-15,-6 3-3 0,7-4-1 0,-7 4-8 16,0 0-5-16,6 1-7 0,-13 2-3 0,8 4-2 0,-1-4-3 16,0 8-3-16,-7-3-7 0,7 6-1 0,-7 1-1 0,8 0 3 15,-8 4-2-15,1-4 0 0,0 6-1 0,-7-2 3 0,6-1-3 16,-6 3 3-16,0 2 1 0,0-1 1 0,0 0-2 16,-6 0 0-16,-1 4 0 0,0-5 0 0,1 1 1 0,0 0-1 15,-8 1-1-15,8-1-3 0,-7-1-5 0,0-2-11 0,0 3-24 16,-1-4-51-16,2 0-79 0,-8 1-76 0,1-1-68 15,-1-3-63-15,0-1-79 0,1-3-123 0,-1 0-79 0,1 0-16 16,-7-3 34-16</inkml:trace>
  <inkml:trace contextRef="#ctx0" brushRef="#br0" timeOffset="49900.49">19832 5320 301 0,'6'-9'391'0,"2"2"-157"16,-2-4-89-1,-6 4-49-15,6 0-24 0,0-1-14 0,-6 2-4 0,0 1-1 0,7-2 0 0,-7 3 0 0,0 4-4 0,0-3-4 31,0-1-4-31,0 4-8 0,0 0-10 0,0 0-10 0,0 0-6 0,0 0-4 0,0 0-1 0,0 0 1 0,0 0 0 16,0 0-1-16,0 4 2 0,-7-4 3 0,7 3 3 0,-6 1 1 31,0 3 3-31,0 1 4 0,-2-1 8 0,2 0 7 0,-7 4 4 0,6-2 2 16,-6 0 0-16,7 3 0 0,-7-1 0 0,6 0-3 0,-5 3-8 0,-2-3-5 0,1 4-1 0,-6 0 1 31,0 0-1-31,-1-1 4 0,0 5 11 0,-5-1 14 0,-2 0 15 0,1 0 13 0,-6 4 7 0,6-4 5 0,-7 1 4 16,0 2-1-16,1-3-3 0,-1 2-10 0,1 2-9 31,-1-4-4-31,1 4-6 0,-2 0-1 0,2 0-3 0,-1-1-3 16,8 2-4-16,-8-1-3 0,0 3-5 0,8-3-7 0,-7 0-4 15,5 5-2-15,1-6-2 0,-6 5 0 0,5-1-1 16,-5-2-3-16,6 2-1 0,-7-3 0 0,7 3-2 0,-7-3-1 16,7 0 0-16,0 0-2 0,1 0-2 0,-1 1 0 0,6-1-1 15,-6-5 0-15,7 6 0 0,-1-5 0 0,0 1-1 0,1-5-1 16,5 4 2-16,2-3 0 0,-8-4 2 0,7 4 1 15,0-4 2-15,0-4 1 0,7 4 2 0,-8 0 3 0,1-4 0 16,0 0 0-16,0 4 0 0,7-3-2 0,-8-1 0 0,2 0-4 16,-2 1-3-16,2-1-3 0,-1 0-2 0,-1 0-4 15,8-2-1-15,0-2-1 0,-1 1-3 0,0 0 1 16,7-4-1-16,-6 3 0 0,0-3 0 0,6 0-1 0,0 4-1 16,-7-4 1-16,7 0 0 0,0 0 1 0,0 0-3 0,0 0 0 15,0 0 0-15,0 0 1 0,0 0-1 0,0 0-2 0,7 0-8 16,-7 0-16-16,0 0-40 0,0 0-73 0,6 0-78 15,0 0-66-15,8 0-62 0,-2-4-67 0,2 1-106 0,5-1-127 16,1-3-45-16,-8 2 20 0</inkml:trace>
  <inkml:trace contextRef="#ctx0" brushRef="#br0" timeOffset="50359.41">18445 6396 281 0,'-7'0'333'15,"1"0"-105"-15,6 0-79 0,0 0-48 0,-7 0-28 0,7 0-13 16,0 0-6-16,0 0-7 0,0 0-8 0,7 0-8 16,-7 0-6-16,0 0-3 0,6 0-2 0,1 0-6 0,-1 0 0 15,8 0 1-15,-2 0 8 0,2 0 8 0,-2 4 11 0,8-1 10 16,6-3 12-16,-6 0 15 0,6 0 14 0,0 0 12 15,6 0 10-15,1-3 9 0,6 3 7 0,0-4 3 0,0 4-3 16,6-4-9-16,2 1-11 0,4 3-13 0,-5-4-17 0,7 4-17 16,-2 0-16-16,1 0-13 0,7 0-11 0,-8 0-7 0,8 0-6 15,0 0-4-15,6 4 0 0,-6-4-2 0,6 3-1 16,-7-3 1-16,7 0-1 0,8 4 2 0,-8-4-1 0,0 4 2 16,6-4 2-16,8 3 2 0,-8-3 2 0,8 4-1 0,-2-4 3 15,2 4 0-15,6 0 2 0,-1-4 2 0,1 3 0 16,-1-3 0-16,1 0 1 0,-1 0 3 0,-5 4-1 0,-1-4-1 15,-6 0-1-15,-1 3-1 0,-6-3-1 0,0 0-3 0,-12 0-2 16,-1 0-1-16,-1 0 0 0,-11-3 0 0,-1 3 4 16,-6 0 3-16,-7-4 5 0,-7 4 3 0,1 0 4 0,-8-3 1 15,-5 3 1-15,0 0-1 0,-1-4-6 0,0 4-5 16,-6-4-15-16,-6 4-39 16,0 0-75-16,-8 0-82 0,-5-4-89 0,-1 4-118 0,-12-3-161 15,-1-5-118-15,-5 1-53 0,-1-4 2 0</inkml:trace>
  <inkml:trace contextRef="#ctx0" brushRef="#br0" timeOffset="51231.55">19637 5231 203 0,'0'-3'337'0,"-6"3"-111"15,-2-4-81-15,8 0-46 0,0 4-27 0,0-3-20 0,0 3-14 16,0 0-10-16,0 0-4 0,8-4-5 0,-2 4-6 0,0 0-2 16,7 0-4-16,0 0-3 0,6 0 1 0,1 0-1 15,0 4-4-15,6-4 0 0,0 0 2 0,0 3 1 0,6-3 0 16,1 0 4-16,7 4-3 0,-2 0 2 0,1-4 2 15,0 3 1-15,7 1-1 0,-1-1 2 0,1 1 1 0,7-4 2 16,-2 4-2-16,8-1 0 0,0 1 0 0,6-4-1 0,-7 4-2 16,14-4-1-16,-6 3-1 0,5-3-1 0,0 5-1 15,2-5 1-15,-2 3-3 0,0-3 1 0,1 0-1 0,0 3 1 32,-7-3 0-32,6 0-1 0,1 0 1 0,0 0 0 0,-7 0 0 15,0-3 0-15,0 3-2 0,-6 0 0 0,-7 0-1 16,0-3 1-16,0 3-1 0,-6 0 0 0,-7 0 0 0,0-5 0 15,-1 5 0-15,2 0 3 0,-7 0-1 0,-1-3-1 0,1 3 1 16,-7 0-1-16,0-4 0 0,7 4 1 0,-7 0-2 0,-7 0 0 16,7 0 0-16,0-4 2 0,0 4-1 0,0 0 1 15,0 0-1-15,0-3 0 0,0 3 1 0,0-4 2 0,1 4-2 16,-1 0 0-16,-7-4 1 0,7 4-2 0,-6 0-1 16,6 0 1-16,-7 0 2 0,1 0-1 0,-8 0-1 0,2 0 0 15,-1 4-1-15,0-4 0 0,0 0 0 0,-1 4 0 16,-4-4-1-16,4 3 1 0,-5-3-1 0,6 4 0 0,-7-4 1 15,1 0 1-15,-1 4 0 0,1-4-1 0,-7 3 1 0,7-3-1 16,-7 0 1-16,6 0 0 0,-6 5 0 0,6-5-1 0,-6 0 0 16,0 3 0-16,0-3-1 0,0 3 1 0,0 1 0 15,0-4 0-15,0 4 0 0,0-1 0 0,-6 5 0 0,6-5 0 16,0 6 0-16,-6-7 1 0,-1 5 1 0,0 5-1 0,1-5-1 16,-1 4 0-16,-6 0 1 0,0 4 0 0,1-1 2 15,-2 1-2-15,1 0 1 0,-6 3-1 0,6 1 1 0,-7-1 0 16,0 0-1-16,1 3 2 0,-1-2 0 0,1 4 0 0,0-2 1 15,-1 5 3-15,-7 0 1 0,2-1-1 0,5 1 1 16,-12 0 1-16,6 3-1 0,-1 0 1 0,-5 4-1 0,6 0-1 16,-7 0-1-16,-6 4 1 0,1-5 1 0,-2 5-1 0,-5 3 1 15,-1-2-1-15,0 1 0 0,-6 2 0 0,1-1-1 0,5 0 0 16,-7-3-2-16,8 3-2 0,-1-3 1 0,1-4 0 16,6 3 0-16,6-2-2 0,-6-2-10 0,6 2-30 0,7-5-56 15,1-4-149-15,-8 5-98 0,13-9-75 0,-6-1-55 0</inkml:trace>
  <inkml:trace contextRef="#ctx0" brushRef="#br0" timeOffset="51913.15">18556 6484 154 0,'0'-3'294'16,"0"-1"-65"-16,0 0-62 0,0 1-42 0,0-1-23 0,-7 0-13 16,7 1-10-16,0 3-9 0,0-5-5 0,-7 5-6 15,7 0-9-15,0-4-9 0,0 4-7 0,0 0-8 0,0 0-6 16,0 0-5-16,0 0-3 0,0 4-5 0,0-4-4 0,0 5-1 15,0-2 0-15,0 1 0 0,0 3 3 0,0 4 0 16,0-4 3-16,0 4 7 0,7 4 6 0,-7 0 7 0,0-1 6 16,7 5 5-16,-1-1 5 0,-6 1 8 0,7 2 8 0,-1 5 2 15,0-4 3-15,1 3 1 0,-7 1 1 0,7 4-1 16,-1-1-1-16,0 0-7 0,2 0-8 0,-2 4-5 0,0-3-6 16,-6 3-8-16,7 0-5 0,-1 0-3 0,-6 0-4 0,7 0-1 31,-7 0-2-31,0 0-3 0,0-1-3 0,6-2 3 0,-6-1-2 15,0-3-5-15,0-1-1 0,0 1-2 0,0-3-1 16,0-6-2-16,0 1 0 0,7-3-5 0,-7 0-15 16,6-4-32-16,0 0-36 0,2-4-42 0,4-3-53 0,-5-4-91 15,12-4-175-15,-6-3-97 0,1 0-36 0</inkml:trace>
  <inkml:trace contextRef="#ctx0" brushRef="#br0" timeOffset="52371.33">18731 7257 160 0,'0'0'500'0,"-6"0"-115"0,6 0-134 0,0 0-88 16,0 0-49-16,0 0-28 0,0 0-9 0,0 0-4 0,6 0-2 15,-6 0-5-15,7 0-4 0,0-4-5 0,5 4-6 16,2 0-3-16,-2 0-7 0,8 0-8 0,-1 0-4 0,7 0-3 15,1 0-1-15,-1 0 4 0,6 0 7 0,-5 0 11 0,11 4 13 16,-5-4 10-16,13 0 14 0,-7 0 13 0,6 0 10 16,7 0 6-16,-7 0 3 0,14 0-4 0,-6 0-4 0,5 0-7 15,1 0-7-15,6 0-9 0,0 0-9 0,6 0-9 0,2 4-7 16,-2-4-4-16,8 0-3 0,5 3-7 0,0-3-6 0,1 4-8 16,0 0-5-16,6-1-2 0,1 1-6 0,-1 0-6 15,-1 3-6-15,-5-4-2 0,0 5-2 0,0-5-3 16,-7 5-2-16,0-5 0 0,-7 6 2 0,-6-6 0 0,0 4-2 15,-6-3 2-15,0 3 0 0,0-3 1 0,-7 3 1 0,-7-4-1 16,1 1 1-16,-7 0-2 0,0 0 3 0,-7-1-2 16,-5 1 1-16,-8-4-2 0,8 4 0 0,-15-4 1 0,1 0 1 15,0 0 2-15,-6 0 0 0,-1 0 3 0,1 0 3 0,0 0 3 16,-7 0 0-16,6 0 1 0,-6-4-1 0,0 4-2 0,0-4-4 16,0 4-6-16,-6-3-20 0,-1-1-40 0,0 0-71 15,1 4-79-15,-7-4-68 0,6-3-65 0,-6 4-83 0,7-8-156 16,-8 3-80-16,8 2-29 0,0-6 26 0</inkml:trace>
  <inkml:trace contextRef="#ctx0" brushRef="#br0" timeOffset="52814.71">21688 6689 169 0,'0'-4'335'15,"-6"1"-96"-15,-1-1-79 0,7 1-47 0,0-1-22 0,-6 0-13 16,6 1-10-16,0-1-7 0,0 4-8 0,0-4-3 15,-6 1-4-15,6 3-4 0,0-4-7 0,0 4-5 0,0-4-4 16,-8 4-3-16,8-4-1 0,0 4-4 0,0 0-2 0,0 0-3 16,0-3 0-16,0 3-4 0,0 3 1 0,0-3-4 0,0 4 1 15,0 0 1-15,0 3 1 0,0 1 4 0,0 3 4 16,0-1 6-16,8 5 3 0,-8 0 5 0,6 3 2 0,-6 1 6 16,6 2 7-16,-6 1 1 0,0 4 3 0,0 0 3 0,7-1-1 15,-7 1 1-15,0-1 1 0,0 5-4 0,6 0-5 16,-6-2-1-16,0 2-6 0,0-1-4 0,0 1-5 0,7-1-5 15,-7-4-2-15,0 1-5 0,0 0-3 0,0-1-3 16,0-3-2-16,-7-3-2 0,7-1-1 0,0 0 1 0,0 1-4 16,0-5-1-16,0-3-9 0,0 0-30 0,0 0-37 0,7-7-45 15,-7 3-61-15,6-7-114 0,1-3-141 0,5-1-95 16,-4-7-51-16</inkml:trace>
  <inkml:trace contextRef="#ctx0" brushRef="#br0" timeOffset="53304.63">22789 5744 37 0,'-13'0'345'0,"6"0"-117"15,-6 3-89-15,7 2-50 0,0-2-24 0,-2 1-14 0,2 3-6 16,0 0-5-16,-1 1 3 0,7 3 4 0,0 0 3 0,0 0 4 16,0 3 1-16,0 1 3 0,7 3 0 0,-1 0-1 15,-6 5-3-15,6-2-5 0,2 5-3 0,4 0-5 16,-5 3-2-16,-1 1-5 0,7-1-1 0,-6 4-5 0,-1-4-3 16,8 4-1-16,-8 0-4 0,0-4-4 0,1 4-3 0,0-3-3 15,-1-1 1-15,0-3-1 0,-6-1 0 0,7 1-1 0,-7-4 3 16,0 0-1-16,0-1 1 0,0-5 2 0,0 2-1 31,0-4 0-31,0 1-3 0,-7-4 0 0,7 0-2 0,-6-4-3 16,6 1-6-16,0-1-15 0,-6 0-22 0,6-3-30 0,0-4-38 15,0 3-70-15,0-6-151 0,-7-1-91 0,7 1-61 16</inkml:trace>
  <inkml:trace contextRef="#ctx0" brushRef="#br0" timeOffset="53700">22900 6378 95 0,'-7'0'441'0,"7"0"-143"0,0 0-116 0,-7 0-65 16,7 0-38-16,0 0-24 0,0 0-16 0,0 0-14 0,-6 3-9 15,6-3-6-15,0 4-5 0,-6 0-2 0,6 3-1 16,-7-3 0-16,7 3 2 0,-7 4 1 0,1 0 3 0,-7 0 6 16,0 3 7-16,0 2 4 0,0 2 5 0,-7 0 4 0,1 0 3 15,0 4 3-15,-1 0-1 0,-6 0 1 0,7 4-4 16,-8-1 1-16,1 5 0 0,-6-5 1 0,6 5 3 0,-7 3 3 16,1-1 8-16,-7 2 4 0,-1-1 3 0,1 4 2 15,-6-1-2-15,5 4-1 0,-5 0-3 0,-1 1-4 0,1-1-7 16,-1-3-8-16,7 2-4 0,0 2-5 0,-7-4-4 0,7 0-3 15,0-5-8-15,7 5-1 0,-1-4 2 0,-6 0-1 16,6-4-1-16,1-2-1 0,5 2 3 0,-5-8 1 0,13 1 4 16,-7 1-1-16,6-9-4 0,1 5-1 0,5-8-4 0,2 0 1 15,-2 0-5-15,8-5-18 0,6 2-35 0,-6-4-42 0,12-1-52 16,-6-3-74-16,13-3-147 0,-6-5-109 0,5 1-80 16,2-4-33-16</inkml:trace>
  <inkml:trace contextRef="#ctx0" brushRef="#br0" timeOffset="54888.39">19500 6931 43 0,'7'0'257'16,"-1"-4"-57"-16,1 4-46 0,-1-4-31 0,0 1-16 0,1-1-11 15,0 1-9-15,-1-1-4 0,0 4-3 0,1-3-4 16,-7-1 0-16,7 4-2 0,-7-4-1 0,0 4-2 0,0 0-5 16,0-3-5-16,0 3-8 0,0 0-6 0,-7 0-11 0,0 0-6 15,-5 3-8-15,5 1-6 0,-6 0-5 0,-6-1 0 16,5 1 5-16,-6 3 5 0,1-4 8 0,0 5 9 0,-8-4 10 16,8 3 11-16,0-3 11 0,-1 3 9 0,-6-3 3 0,7 3 1 15,6-3 1-15,-7-1-3 0,6 5-4 0,2-4-8 0,-1-1-7 16,0 0-9-16,6 1-9 0,-5 4-7 0,4-5-8 15,-4 1-6-15,6-1-6 0,-1 4-4 0,-6-3-5 0,6 4-1 16,-6-4-1-16,6 3 1 0,1 0 0 0,0-3 0 0,0 3 0 16,-8 1 1-16,8-1 2 0,-1-3-1 0,7 3 0 15,-6 0 0-15,-1 1 0 0,0-1 0 0,7 0 2 16,-6 4 1-16,0 0 2 0,0 0 5 0,-2 4 8 0,2 0 4 16,0-1 6-16,-1 4 1 0,-6 1 9 0,6 3 8 0,-5 0 6 15,4 3 5-15,-4 2 0 0,6-2 4 0,-1 4-1 0,0 0 4 16,1 0-1-16,-1 1-6 0,7-1-6 0,-6 0-8 15,6 4-6-15,6-4-7 0,-6 5-7 0,7-1-5 16,-7-4-8-16,6 4-6 0,1-3-2 0,6-1-4 0,-7-4-1 16,0 1-3-16,2 3-2 0,4-7-1 0,-5 4 0 0,-1-4 0 15,1-4 0-15,0 0-1 0,-1-3 1 0,0-4 1 0,2 0 1 16,-2 0 0-16,-6 0 4 0,6-8 0 0,0 5 1 16,-6-5 2-16,0 2 0 0,7-1 1 0,-7-4 0 0,0 3-3 15,0-3-7-15,0 0-13 0,7 0-37 0,-7-3-84 0,6-1-101 16,1-1-106-16,13-2-159 0,-8-4-146 0,8-3-95 15,-1-5-46-15,7-3 3 0</inkml:trace>
  <inkml:trace contextRef="#ctx0" brushRef="#br0" timeOffset="55568.44">20209 6949 147 0,'0'-3'490'16,"-6"3"-114"-16,6-4-132 0,0 4-77 0,-6-4-44 0,6 4-26 16,-6 0-21-16,-2 0-18 0,-4 0-15 0,-1 0-15 0,-1 4-8 15,2-4-6-15,-8 4-3 0,1-1 0 0,-7 5 4 16,6-5 6-16,-6 5 5 0,7-5 7 0,-7 5 5 0,6-1 6 15,0 0 6-15,1 1 4 0,-1-1 2 0,7-4 0 0,0 4 4 16,-6 1 2-16,5 0-1 0,8-6-1 0,-7 7-5 16,6-6-5-16,1 1-3 0,-1 0-7 0,1-1-7 0,6-3-5 15,-6 4-3-15,6 0-7 0,-7-1 3 0,7 1 3 0,-7 0 0 16,7-1 1-16,0 1 3 0,-6 0 2 0,6-1 5 0,-6 5 12 16,6-5 4-16,0 1 5 0,0 3 7 0,0 0 10 15,-7 5 6-15,7-5 2 0,0 4 0 0,-7 0-3 0,7 4-5 16,-6-1-1-1,6 1-5-15,0 3-8 0,-7 0-7 0,1 1-3 16,6 3-4-16,-7-1-5 0,1 2-2 0,-1 2-5 0,1 1-4 16,0 0-3-16,6-1-3 0,-8 4-3 0,2 1-2 0,0-1-3 0,6 5-2 0,-7-6-3 0,7 1 1 15,0 4-4-15,-6-3 0 0,6 0-3 0,0-2-1 0,0-3-1 16,6 6-1-16,-6-9-1 0,0 3-4 0,7-3 3 16,-7 4-1-16,6-8 1 0,-6 4-1 0,6-3 2 0,-6-5 0 15,8 4 0-15,-8-7 2 0,6 4 1 0,-6-4-1 16,6 0 2-16,-6-4 2 0,7 0 1 0,-7 2 4 0,6-6-1 15,-6 1 1-15,0-1 1 0,0 1-2 0,7-4 1 0,-7 3-2 16,0-3-2-16,0 0-7 0,0 0-10 0,0 0-17 0,0 0-41 16,0 0-77-16,6-3-90 0,1 3-92 0,-1-7-122 15,8 0-191-15,5-5-99 0,0 1-42 0,8-7 9 0</inkml:trace>
  <inkml:trace contextRef="#ctx0" brushRef="#br0" timeOffset="56264.75">20927 7022 297 0,'0'-4'396'15,"0"-3"-117"-15,6 4-93 0,-6-4-49 0,0 3-27 0,6-4-16 16,-6 5-12-16,0 0-11 0,0 3-5 0,0-4-4 0,0 4-1 16,0-4-1-16,0 4-2 0,0-4-1 0,0 4 0 15,0 0 1-15,-6 0-5 0,6 0-4 0,-14 0-7 16,8 0-4-16,-7 0-6 0,0 0-6 0,-6 4-6 0,-7-4-1 16,6 4 2-16,-6 0 8 0,-7-1 15 0,7 4 20 0,1 1 23 15,-8-5 24-15,7 4 19 0,0 0 12 0,0 1 9 0,6-4-1 16,1 2-8-16,5-1-18 0,2-1-20 0,-1-1-25 15,6 1-19-15,0 0-18 0,1 3-12 0,0-3-8 0,-2-1-4 16,8 5-3-16,-6-5 0 0,6 1-1 0,-6 0 2 0,6 3 1 16,0-3 0-16,-6-1-1 0,6 1 0 0,0 3 0 15,-7-3 0-15,7-1 0 0,-7 1-1 0,7 0 0 0,0 3-1 16,-6-3 0-16,6 3-1 0,0 0 1 0,-7 1 2 0,7 4-2 16,0-6 5-16,0 5-1 0,-6 4 1 0,6-4 2 15,0 3-3-15,0 1-2 0,0 3-2 0,6-3 1 0,-6 3-2 16,0 0-1-16,7 5-2 0,-7-2 0 0,0 2 1 0,6 2 1 15,-6 1 1-15,0 3 0 0,0 0 0 0,7 1 0 0,-7 3 0 16,0-4 1-16,7 8-1 0,-7-4-3 0,6 3-2 16,0-3-1-16,-6-1-1 0,6 2-2 0,2-1 0 15,4 0 0-15,-5-1 0 0,6-1-1 0,0-6 0 0,0 4 0 16,0-7-2-16,0 0 2 0,0 1 0 0,6-5 0 0,-5-4 2 16,-8 1 7-16,14-4 4 0,-14-4 6 0,7 1 6 0,-6-1 6 15,6-3-2-15,-1-1-1 0,2-3-9 0,-1 0-18 16,0-3-27-16,6-1-48 0,1-3-128 0,0-8-143 0,5 4-223 15,1-7-135-15,0-4-95 0,1-4-48 0,-1-7-15 0</inkml:trace>
  <inkml:trace contextRef="#ctx0" brushRef="#br0" timeOffset="57324.45">20887 5275 272 0,'-7'0'249'0,"1"0"-72"0,0-4-53 0,0 4-29 16,-2 0-17-16,8 0-7 0,-6 0-3 0,6-3-5 0,0 3-3 15,0 0-3-15,0 0 1 0,-6 0-3 0,6 0 0 0,0 0 3 16,0 0 2-16,0-3 9 0,0 3 3 0,6 0 1 16,-6-5 0-16,0 5 9 0,6-3 8 0,-6-1 4 0,8 0-1 15,-8 1-8-15,12-1 0 0,-6-7-3 0,1 4-2 16,13 0-7-16,-8-5-7 0,8 2-4 0,6-5-3 0,1-1 0 16,-1 2-1-16,-1 0 4 0,8-5-3 0,0 5 1 0,0-4-4 15,-1-1 0-15,7-3-4 0,-7 4 1 0,7-4-6 16,1 0-8-16,-1 0-4 0,6 0-5 0,-5 0-4 0,-1 0-5 15,-1 0-4-15,-5 0-5 0,-1 4-1 0,1-1 3 0,-1 5 10 16,-12-1 12-16,6 4 9 0,-7 0 3 0,-5 4 4 0,-1 0 0 16,0-1-2-16,0 0-5 0,0 6-11 0,-6-3-13 15,-1 5-11-15,7-3-4 0,-6 6-6 0,-1-3 0 16,0 7-1-16,1 1 1 0,-1 0-1 0,1 3 1 0,-7 3 1 16,7 0 1-16,-7 5-1 0,0 4 1 0,0-2-2 0,0 1 3 15,0 4 1-15,-7 0-3 0,7-1 2 0,0-3 0 16,-7 4-1-16,7 0 2 0,0-5 1 0,0 5-2 0,-6-8-2 15,6 4-1-15,0-4 1 0,0 1-1 0,0-2 1 0,0-1-2 16,-7-1 1-16,7-1 0 0,0-3 0 0,0 0 1 0,0 0 0 16,0-4 4-16,0 1-3 0,7 0-9 0,-7-2-25 15,6-2-44-15,-6 0-63 0,7-1-62 0,0-3-60 0,5 0-63 16,-4-3-67-16,11-1-114 0,-13-3-97 0,7-1-40 0,-6 1 12 16</inkml:trace>
  <inkml:trace contextRef="#ctx0" brushRef="#br0" timeOffset="57848.35">21552 5381 191 0,'0'-3'275'0,"0"3"-83"15,-7 0-67-15,7 0-46 0,0 0-24 0,0-4-15 0,0 4-6 0,0 0 0 0,0-4-2 16,0 4 7-16,0 0 6 0,0 0 8 0,0-3 7 0,7 3 7 16,-7 0 3-16,0-4 0 0,0 0 1 0,6 0-9 0,-6 1-8 15,6-4-6-15,1-1-9 0,0 1-6 0,5 0-4 16,-5-5-1-16,6 5 1 0,6-4 0 0,-5 0 1 0,6 0-4 15,-1-3 2-15,7 3-2 16,0-4-3-16,6 1-5 0,1-1-5 0,-1-3-2 0,7 4-3 0,1-6 0 0,-1 2-2 16,0 0-1-16,7 0-4 0,-1 3 2 0,-6 0 0 0,1-3-2 15,-2 7 0-15,-5-3 1 0,6 2-1 0,-7 1 0 16,1 4 0-16,-7-4 0 0,6 4 1 0,-5 3 2 0,-7-3-2 16,6 3 3-16,-7 0 0 0,1 1 0 0,-2 3-1 0,-4 0-2 15,-1 0 0-15,0 0-2 0,-6 7 0 0,5-3-1 16,-5 3 0-16,0 4 0 0,-1 0 0 0,0 3 1 0,1 2 2 15,-7 2 4-15,7 0 1 0,-1 0 0 0,-6 4 4 0,7-4 2 16,-7 4 1-16,6 0 2 0,-6 1-2 0,6-2-1 0,1 2 2 16,-7-2-2-16,7-2-3 0,-1 3-2 0,-6-4-1 15,6 1-2-15,2-5-1 0,-2 4 0 0,-6-3-2 0,6 0-10 16,1-1-22-16,-1-2-29 0,1-2-30 0,-1 1-37 0,1-4-58 16,5-2-127-16,-4-3-109 0,4-2-70 0,-5-2-26 15</inkml:trace>
  <inkml:trace contextRef="#ctx0" brushRef="#br0" timeOffset="58165.11">22346 5459 95 0,'0'-5'355'16,"0"-1"-107"-16,0 1-91 0,0-2-54 0,7 0-31 0,-7 3-17 15,6-6-13-15,0 2-8 0,8 1-8 0,-2-1-6 16,2 1-5-16,-1 0-2 0,7-1 0 0,-2 1-2 0,2-1-3 16,0 1 4-16,-1 0 1 0,7 0 3 0,-6 3 2 0,6 1 3 15,-7-1 3-15,1 4-1 0,-1 0 3 0,1 0-1 0,-6 4 1 16,5-1 0-16,-6 4-2 0,6-3-1 0,-5 7-4 15,-2-4-1-15,1 4-2 0,-6 0-3 0,6 4-2 0,-7 0-4 16,8-1-2-16,-8 4-7 0,-6 1-21 0,0 3-43 16,0-1-108-16,-6 2-122 0,-14-1-95 0,0 0-59 0</inkml:trace>
  <inkml:trace contextRef="#ctx0" brushRef="#br0" timeOffset="58402.94">18855 8760 168 0,'0'0'259'0,"0"-4"-122"0,7 4-85 0,-1-5-53 0,1 2-34 16,5 0-20-16,2 3-15 0,-2-8-14 0,8 4-21 16,0 1-33-16</inkml:trace>
  <inkml:trace contextRef="#ctx0" brushRef="#br0" timeOffset="59210.9">19806 8374 172 0,'0'-3'140'0,"0"3"-50"0,6 0-44 0,-6-4-26 0,0 4-18 15,0 0-7-15,0 0-4 0,0-4 1 0,0 4 0 16,0 0 2-16,0 0 12 0,0 0 8 0,7 0 10 15,-7 0 9-15,0 0 9 0,0-4 4 0,0 4 6 0,7 0-2 16,-7-3-2-16,0 3-3 0,0-3-6 0,6 3-8 0,-6-4-6 16,0 0-6-16,6 4-6 0,-6-3-3 0,0-1-3 15,0 4 0 1,0-4-1-16,8 1-2 0,-8 3 2 0,0-5 1 0,0 5 3 0,0 0 3 0,0-2 5 0,0 2 2 0,0-4 6 31,0 4 2-31,0-4 2 0,6 0 0 0,-6 0 3 0,0 4 0 16,0-4-3-16,0 1 1 0,0-1-2 0,0-3-3 15,0 7-2-15,0-3-2 0,0-5-5 0,0 8-4 0,6-4-4 16,-6 1-3-16,0 3-2 0,0-3-1 0,0 3-1 16,0 0-2-16,6-5 0 0,-6 5 0 0,0 0 0 0,0 0-2 15,0 0-1-15,0 0-1 0,0 0 1 0,0 0-2 16,0 0-1-16,0 0 0 0,0 5-3 0,0-5-4 0,0 3-8 16,-6-3-12-16,6 3-21 0,0 1-43 0,0-4-89 0,-6 4-116 15,6-4-75-15</inkml:trace>
  <inkml:trace contextRef="#ctx0" brushRef="#br0" timeOffset="83734.02">18757 7052 109 0,'0'-4'172'0,"0"4"-29"0,0-3-31 0,0-1-26 15,7-1-21-15,-7 3-12 0,7-2-9 0,-7 4-6 0,6-4-5 16,-6 0-6-16,0 0-8 0,6 4-2 0,-6-3-3 16,0 3-2-16,0-4-5 0,7 4-3 0,-7-3-1 0,0 3-1 15,0 0 2-15,0 0 0 0,0 0 0 0,0 0 0 0,-7 0 0 16,7 0 1-16,0 0 2 0,0 0-1 0,0 0 1 16,0 0 0-16,0 0 2 0,0 0 0 0,0 0 4 0,0 0 4 15,7 0 1-15,-7 0 3 0,6 0 2 0,1 0 4 16,0 0 2-16,-1 0 1 0,0 0-2 0,2 3-2 0,-2-3-3 15,0 0-3-15,7 0-4 0,-6 4-3 0,-1-1-3 0,7-3-3 16,-7 0 0-16,8 4 0 0,-8 0 0 0,0 0 2 16,8-4 3-16,-1 4 2 0,0-4 1 0,0 2 5 0,7-2 0 15,-8 5-1-15,8-5-1 0,-1 0-1 0,7 4-6 0,1-4-1 16,-7 0-3-16,5 3-3 0,1-3-1 0,0 4-1 0,7-4-1 16,-7 4-1-16,0-4 3 0,0 3-1 15,-7 1-2-15,7 0 0 0,1-4 0 0,-8 3 0 0,8 1-1 16,-2 0 0-16,1-4 1 0,0 0 0 0,1 3 1 0,5-3-1 0,-6 0 0 15,7 4 1-15,-7-4 1 0,6 0-2 16,7-4 0-16,-6 4 0 0,-1 0 0 0,1-3 0 0,-1 3 1 16,1 0-1-16,-1 0-1 0,-6 0 1 0,1 0 0 0,-1 0 0 15,-6 0 4-15,-1 3-1 0,1 1-3 0,-8-4 2 16,8 4-1-16,-7-4-1 0,0 3 0 0,0 1 0 0,1-4-3 0,-2 4 1 16,1-4 1-16,7 3 1 15,-8-3 0-15,8 4 2 0,0-4-1 0,-1 0 0 0,1 3-1 16,-8-3 1-16,15 0 0 0,-7 0-1 0,-1 0 1 0,0 0-1 0,1 0 0 0,-1 0-2 15,1 0 0-15,0 0 1 0,-7 0-1 0,0 0 0 16,6 0 0-16,-5 0-1 0,-2 4 0 0,2-4 1 0,5 0-1 16,-13 0 0-16,14 0-3 0,-14 0 1 0,8 0 2 0,-1 0-2 15,-1 0 1-15,2 0 0 0,-2 0 0 0,2 0-1 16,-8 0-1-16,7 0-3 0,-6 0-5 0,6 0-7 0,-7 0-9 16,0 0-10-16,2 0-13 0,-2 0-17 0,-6 0-20 0,6 0-28 15,1 0-44-15,-7 0-91 0,0 0-88 0</inkml:trace>
  <inkml:trace contextRef="#ctx0" brushRef="#br0" timeOffset="84019.07">20588 7114 7 0,'6'0'265'0,"1"0"-75"0,-1-4-60 0,0 4-44 15,1 0-26-15,6-3-14 0,1 3-9 0,-2 0-6 16,1-4-7-16,0 4-4 0,6 0-3 0,1-3-2 0,0 3-2 16,-1 0-2-16,7-4-4 0,0 4-2 0,1 0-3 0,5-4 0 15,-6 4 0-15,7-3 1 0,-1 3-2 0,7-4 1 0,-6 4 2 16,-1-4 0-16,1 1 0 0,-1 3 2 0,8-4-1 16,-7 0 0-16,-1 1 0 0,1 3 1 0,-1-4-2 15,1 0 1-15,-7 1 0 0,0 3-1 0,-7 0-1 0,1-4-3 16,0 4-4-16,-8 0-10 0,1 0-15 0,-6 0-18 0,0 4-20 15,-1-4-22-15,0 0-28 0,-6 3-40 0,0-3-60 16</inkml:trace>
  <inkml:trace contextRef="#ctx0" brushRef="#br0" timeOffset="84306.15">21428 7114 148 0,'12'-4'238'0,"2"-3"-82"0,-1 0-54 0,0 0-30 16,6-4-18-16,-5 3-10 0,5 1-7 0,7-4-7 0,0 0-4 15,0 0-4-15,0-4-5 0,1 1-3 0,5-4-2 16,7 3-4-16,0-4-1 0,7-3-3 0,-1 1-2 0,14-1-1 16,-1-4-1-16,7 1 0 0,7-5-1 0,6-3-4 0,-6 1-1 15,0-2-2-15,6-3 0 0,-7 1-1 0,1-1-1 16,-7 0 1-16,0 4 2 0,-6 0 2 0,-7 1 5 0,-7 6 3 31,1 0 1-31,-13 4 2 0,-8 0-1 0,-5 4-3 0,-7 3-2 16,-6 3-8-16,-7-2-13 0,-7 7-26 0,-6 0-52 15,1 3-116-15,-15 1-90 0</inkml:trace>
  <inkml:trace contextRef="#ctx0" brushRef="#br0" timeOffset="84873.15">19175 6821 105 0,'0'0'134'0,"0"0"-17"15,6 0-20-15,-6-4-18 0,6 4-13 0,0-3-10 0,2 3-6 16,-2-4-8-16,7 0-7 0,-7 1-4 0,8-1-3 0,-2 0 1 16,2 0-1-16,5-2-1 0,-6 2 1 0,6-4-2 15,7 1-1-15,-6 0 0 0,6 0-3 0,7-5-2 0,-1 1-1 16,1 0 1-16,6-3-2 0,0-1-2 0,7 1-1 0,-1-1 1 15,7-4-2-15,1 1 2 0,-2-3-4 0,8-6-3 16,6 6-2-16,1-9 1 0,-1 5-1 0,6-4-1 0,-6-1-1 16,6 5-3-16,-5-5-1 0,6 5-2 0,-7-5-2 15,0 8-1-15,-6-3-3 0,-7 3-2 0,-1 0-1 0,2 0 1 16,-14 0 1-16,0 4 0 0,0-1 0 0,-6 1-1 0,-7 3 2 16,0 0 0-16,-7 1-2 0,1 6-6 0,-7-3-6 15,-6 4-14-15,-1 0-28 0,-6 3-52 0,0 0-114 0,-6 1-93 16</inkml:trace>
  <inkml:trace contextRef="#ctx0" brushRef="#br0" timeOffset="85142.81">20939 6121 18 0,'26'-7'302'0,"1"0"-115"0,5 3-74 15,1-3-40-15,12-1-19 0,-5-3-14 0,11 4-9 0,1 0-8 16,7-1 4-16,0 1-9 0,6 0-3 0,0 0-4 0,6-1-4 16,1 4-2-16,0-3-5 0,6 3-6 0,0 1-10 15,1-1-2-15,-8 4-4 0,7-4-7 0,-6 4-1 0,-7 4 0 16,0-4 0-16,-6 4 6 0,6-1 2 0,-13 1 3 0,-1 1 4 16,2-3 6-16,-7 6 3 0,-1-4 1 0,1 0 2 0,-13 3 2 15,5 0-1-15,-5 0 2 0,-7 4-2 0,-7-4-2 16,1 8 0-16,-7 0-1 0,-6-1-2 0,-1 5-6 15,-12-1-22-15,-1 4-54 0,-6 0-124 0</inkml:trace>
  <inkml:trace contextRef="#ctx0" brushRef="#br0" timeOffset="85885.7">20750 7059 132 0,'0'0'194'0,"0"0"-59"15,-6 0-47-15,6 0-31 0,-7 4-24 0,1 0-14 16,-1-4-8-16,1 7-4 0,0-3-3 0,-8 3 0 15,8 0 1-15,-1 1 7 0,1 2 5 0,-1 1 4 0,1 1 8 16,-1 2 4-16,1 1 4 0,0 0 2 0,-2-1 0 0,2 4-6 16,-7 1-5-16,6 3-4 0,1-4-6 0,-7 4-3 0,0 3 1 15,0-2-2-15,7 2 2 0,-8 1-2 0,2-1 0 16,5 1 2-16,1 0 0 0,-1 3-1 0,0-3-2 0,1 4-1 16,6-2-2-16,0 1 2 0,0 1-2 0,6-4 0 0,1 3-4 15,0-3-8-15,-1 0-7 0,7-1-11 0,0 1-9 16,0-4-16-16,0-1-21 0,7 1-36 0,-1 0-55 0,0-7-114 15,1 4-83-15</inkml:trace>
  <inkml:trace contextRef="#ctx0" brushRef="#br0" timeOffset="86932.01">20562 8396 43 0,'-7'0'190'0,"7"0"-36"16,0 0-31-16,0 0-26 0,-7-3-19 0,7 3-17 0,0 0-10 15,0 0-10-15,0 0-5 0,0 0-5 0,0 0-1 0,0 0-5 16,0 0 0-16,0 0-2 0,0 0 0 0,0 0-2 31,0 0-1-31,0 0 0 0,0 0-3 0,0 0 2 0,-6 0-1 0,6 0 1 0,0 0 3 0,0 0 5 0,0 0 6 0,0 0 6 32,0 0 7-32,6 0 5 0,-6 0 8 0,0 0 5 0,0 0 2 0,0 0-1 0,0 0-5 0,0 0-5 0,0 0-5 31,0 0-9-31,0-4-8 0,7 4-10 0,-7 0-7 15,7 0-6-15,-7-4-3 0,6 4-1 0,0 0-4 0,-6 0 0 16,7-3-1-16,0 3 0 0,-1-4 1 0,1 4 0 0,-1 0 0 16,0-4 1-16,8 1-1 0,-8 3 3 0,8-4 1 15,-2 4 0-15,1-4 1 0,0 4-1 0,6-4 1 0,1 1 1 16,0 3-1-16,-1-3 0 0,1-1-1 0,6 0 0 0,0 1 0 16,-7-1 1-16,7 0-1 0,1 1 0 0,-1-2-1 0,0-1 2 15,0 2 2-15,0-4-1 0,0 1 3 0,6 3 1 16,-6-3-1-16,1 4 1 0,-7-5-1 0,-2 4-1 0,2 1-2 15,-7 0-1-15,1-2-4 0,-2 2-1 0,-6 3-3 0,2-4-10 16,-8 4-16-16,6 0-21 0,-6 0-22 0,0 0-22 16,-6 0-26-16,6 0-29 0,-8 0-42 0,-4 4-65 0,-2-4-127 15,8 3-56-15</inkml:trace>
  <inkml:trace contextRef="#ctx0" brushRef="#br0" timeOffset="87486.8">20880 8396 217 0,'0'0'189'0,"0"0"-42"0,0 0-31 0,-6 0-20 0,6 0-10 0,0 0-12 16,0 0-5-16,0 0-9 0,0-3-6 0,0 3-7 15,0 0-5-15,0 0-6 0,0 0-2 0,0 0-3 16,0-4-1-16,0 4-2 0,0 0-1 16,0 0 1-16,0 0 1 0,0 0 1 0,0 0 0 0,0 0 0 0,0 0 1 0,0 0-1 15,0 0 2-15,0 0 1 0,0 0 0 0,0 0 1 16,0 0 4-16,0 4 3 0,0-4 3 0,0 0 3 16,0 3 2-16,0 1 0 0,0 0-1 0,0-1-1 0,6 5-3 0,-6-4 0 15,0 3-3-15,0 4 1 0,0-1 4 16,0 6 9-16,0-2 9 0,0 1 8 0,0 3 14 0,-6 4 6 0,6-4 5 15,0 4-3-15,0 0-4 0,-6 0-10 0,6 0-14 16,0 0-9-16,0 0-14 0,0 0-13 0,0 0-9 0,0-3-5 16,0 3-4-16,0-4-4 0,6 0 2 0,-6-3-3 0,0-1-2 15,0 1-2-15,0-1-3 0,0-3-14 0,0 0-30 16,0-2-42-16,0-3-43 0,0 2-39 0,0-1-37 0,0-3-33 16,0-1-36-16,0-3-41 0,6 0-71 0,1 0-79 0,0-3-35 15</inkml:trace>
  <inkml:trace contextRef="#ctx0" brushRef="#br0" timeOffset="87774.33">21369 8689 53 0,'0'-7'518'0,"0"3"-81"0,0 1-148 16,-6-1-100-16,-1 0-57 0,0 4-30 0,-5 0-22 0,-1 4-12 15,-7 3-4-15,0 1 1 0,1 3 5 0,-7 3 8 16,6 1 19-16,-6 4 19 0,7-1 13 0,-1-4 12 16,0 4 8-16,1 5 8 0,-1-5 8 0,8 0 1 0,-2 0-14 15,8 2-19-15,0-6-21 0,6 4-22 0,0-3-23 0,0-1-21 16,6 1-14-16,0-4-12 0,8 0 2 0,5 0-6 0,-6-4-2 16,14 0-6-16,-9-3 1 0,15 3-1 0,-7-7-5 0,7 0-1 15,5 0-15-15,2 0-18 0,-1-4-40 0,0 1-61 0,7-4-71 16,-7 3-65-16,0-7-67 0,0 4-90 0,-6-4-141 15,-8 0-73 1,1 0-26-16,-6-1 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4T06:40:24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6696 2663 19 0,'0'-4'328'0,"0"1"-95"16,0-1-85-16,6 0-57 0,-6 1-34 0,0 3-19 0,0-4-9 15,7 0-4-15,-7 0 0 0,0 4-2 0,0 0 1 16,0 0-3-16,0-3-4 0,0 3-3 0,0 0 0 0,0 0 1 16,0 0 3-16,0 0 3 0,0 0 3 0,-7 0 5 0,7 0 6 15,0 3 5-15,0-3 4 0,0 0 4 0,0 0 7 16,-6 0 8-16,6 0 11 0,0 0 10 0,0 0 9 0,0 0 9 16,0 0 10-16,0-3 5 0,0 3 4 0,0 0-3 0,6-3-1 15,-6 3-1-15,0-4 1 0,0 4 3 0,0-4 1 16,0 4 2-16,7 0 3 0,-7-3 5 0,0 3 0 0,0 0-8 15,-7 0-11-15,7-4-14 0,0 4-15 0,0-4-16 16,-6 4-16-16,6-3-16 0,-7 3-10 0,1-4-6 0,-1 4-6 16,1-3-3-16,-1 3-3 0,-6-4-1 0,7 4-1 0,-8-4 0 15,2 0-2-15,-1 4-2 0,-1 0 2 0,-5 0-1 16,6 0 3-16,-7 4-2 0,1 0 2 16,-1 0-3-16,-6-1 0 0,7 4 0 0,-7 1-2 0,0 3-1 0,-1-5-1 0,1 6 0 15,7-1 0-15,-7 0-2 0,6 0 2 0,1 0 0 0,-1 0 1 16,8-4-1-16,-2 4 2 0,-6-1 0 0,14 2 0 15,-7-1 0-15,7 0-2 0,-8 0 2 0,8 0-1 0,0 0 1 16,0 0-1-16,6 0 0 0,-8 0 1 0,8-4 0 0,0 4 2 16,-6-4-1-16,6 0 1 0,6 1-1 0,-6-1 2 15,0 1-1-15,8-1 1 0,-8-3 0 0,6 3 0 0,-6-3 0 16,6 3 2-16,0-3 0 0,1 0 0 0,6-1 1 0,-6 5 0 16,-1-5-1-16,8 1 2 0,-2-1 0 0,2 1 0 15,-2 0-1-15,1-1-1 0,7-3 2 0,-8 4-2 0,8 0 0 16,-7-1 0-16,7-3 0 0,-7 0-4 0,6 4 3 0,-5-4 1 15,5 0 0 1,1 0 0-16,0 0-2 0,-8 0 0 0,8 0 0 0,-1 0 0 16,1 0-1-16,-1 4 0 0,-5-4-3 0,5 0 2 0,0 3 0 0,1 1 2 0,-7 0 0 15,7-1 0-15,-1 1 0 16,-6 0-2-16,7-1 0 0,-7 5 0 0,7-5 0 0,-8 6-1 0,1-6 0 0,-6 3 1 0,6-1-1 16,-1 2 0-16,-4 0 0 0,-2-3 0 0,0 3-2 0,-6 0 1 15,7 1 0-15,-7-1-1 0,0 0 0 0,0 1-1 16,-7 3 3-16,7-4-1 0,-6 4 0 15,-8 0 1-15,8 0-1 0,-7 0 1 0,0-3 1 0,0 2 0 16,1-2 0-16,-2-1 2 0,-5 0 0 0,-1 0-1 0,0 1 4 0,1-4 2 16,0-1 4-16,-8 1 0 0,8 0 3 0,-7-1 1 0,0 1 5 15,6-4 0-15,-6 0 0 0,1 0 2 0,5 0-3 16,0-4-4-16,1 4-1 0,-1-3-2 0,0 3-1 16,1-4-1-16,6 0-4 0,0 1-3 0,7-1-6 0,-8 0-12 0,8 0-35 15,6 1-94-15,-6-1-106 0,12-3-111 0,-6 4-151 16,12-5-158-16,-4-2-94 0,4 1-44 0,8-2 0 0</inkml:trace>
  <inkml:trace contextRef="#ctx0" brushRef="#br0" timeOffset="522.8">6969 2835 402 0,'0'-4'486'0,"-6"4"-126"0,6 0-113 16,0-3-69-16,-7 3-40 0,7 0-23 0,0 0-17 16,0 0-16-16,0 0-18 0,0 0-15 0,0 0-10 0,0 3-11 15,0-3-10-15,0 4-8 0,0-4-7 0,7 4-3 16,-7 3 0-16,0-3 0 0,0-1 5 0,0 8 4 0,0-3 16 15,6-2 21-15,-6 6 18 0,0-1 13 0,0 4 12 0,0-4 12 16,0 3 13-16,0 1 7 0,0 0-8 0,0-4-17 0,0 3-15 16,0 1-9-16,0-1-12 0,7-2-9 0,-7 2-16 15,0 1-11-15,0-4-5 0,6 0-10 0,-6 0 1 0,0 0 0 16,7-4-1-16,-1 4 0 0,-6-4 0 0,6-3 0 16,2 3 2-16,-8 1 6 0,6-5-1 0,0 2 2 0,1-1 1 15,0-1 2-15,-1-3 3 0,-6 3 1 0,6-3 0 16,1 0 1-16,6 0-2 0,-6-3-2 0,-1 3-2 0,0-3-2 15,8-1-5-15,-2-1-1 0,-5-2-3 0,6 0-4 0,0-1-22 16,1-2-56-16,-8 2-71 0,6-3-67 16,-5-3-62-16,6-1-71 0,-6-3-95 0,-1-4-165 0,0 4-73 15,2-1 1-15</inkml:trace>
  <inkml:trace contextRef="#ctx0" brushRef="#br0" timeOffset="729.33">6924 2571 515 0,'-7'-3'434'0,"7"-1"-134"0,-6 4-104 0,6-4-64 0,0 4-40 0,-7 0-28 16,7 0-26-16,0 0-25 0,0 0-32 0,0 0-31 15,7 0-40-15,-1 0-65 0,-6 0-135 0,7 0-110 0,-1 0-65 16</inkml:trace>
  <inkml:trace contextRef="#ctx0" brushRef="#br0" timeOffset="1474.81">7250 2839 87 0,'0'0'485'0,"0"-4"-112"0,0 0-121 16,0 1-89-16,0-1-54 0,0 1-31 0,0-1-17 0,0 0-13 15,0 1-10-15,6 3-5 0,-6-4-7 0,0 4-4 0,0 0-4 16,6 0-6-16,-6 0-6 0,7 0-4 0,-7 4-1 31,6-4-2-31,1 3 0 0,0 1-1 0,-1 3 0 0,0 0 1 16,0 1 1-16,8-1 2 0,-8 4 0 0,1 0 2 0,-1 4 2 15,1 0 1-15,0-1 1 0,-1 5 4 0,-6-5 1 0,6 4 1 16,1 4 1-16,-7-3 1 0,7-1 2 0,-1 4 0 16,-6-4 0-16,6 1 0 0,1-1-1 0,-7-3 2 0,7 3 1 15,-1-4 1-15,1-3-1 0,-7 4 2 0,6-7 1 0,-6 3 1 16,6-4 2-16,-6 0 4 0,0-3 9 0,8 0 18 16,-8-1 29-16,0-3 41 0,0 0 43 0,0 0 34 0,0 0 19 15,6 0 10-15,-6 0-5 0,0-3-16 0,-6-5-30 0,6 4-41 16,0-6-46-16,0-1-36 0,0 0-23 0,-8-1-15 15,8 1-8-15,-6-3-6 0,6-1-1 0,-6 1-1 0,6-5-1 16,0 5 0-16,-7-1 0 0,7-3 1 0,-6 3 1 16,6 0-3-16,0-3-10 0,0 3 2 0,6 4 1 0,-6-3 4 15,7-1 0-15,-7 4 0 0,6 0-1 0,0 0 2 0,2 0 7 16,-8 4-2-16,12-1-1 0,-6 1-4 0,2 3-1 16,-2-3-3-16,7 3 1 0,-7 1 0 0,1 3 2 0,6 0 0 15,-1 0-2-15,-4 3 1 0,4 1 0 0,1-1 1 0,-6 5 1 16,6-1-1-16,-7 1-3 0,8-1 1 0,-8 1 1 0,7 3 1 15,-6 0-2-15,-1 3 0 0,7-3-1 0,-7 4 0 16,1-1 2-16,0-3-2 0,-1 4-1 0,0 4 1 0,1-8 2 16,0 3 0-16,-1 1-1 0,1-1 2 0,-7-3 0 0,6 4 0 15,1-4 3-15,-1 0-2 0,1-4-2 0,-7 4 1 16,6-4 0-16,0 1-1 0,-6-5-2 0,8 6 0 0,-2-6-7 16,-6 0-10-16,6-3-9 0,-6 4-19 0,7-4-31 0,-1 0-53 15,1-4-59-15,-1 4-62 0,7-3-49 0,-7-4-46 16,8-1-66-16,-1-3-101 0,0 0-101 0,0-4-28 0,0 4 23 15</inkml:trace>
  <inkml:trace contextRef="#ctx0" brushRef="#br0" timeOffset="2189.82">8083 2821 299 0,'-7'-4'428'0,"1"4"-119"16,-1-4-108-16,-5 4-73 0,5 0-43 0,-6 0-23 0,7 0-13 15,-8 4-12-15,1-4-7 0,7 4-5 0,-7-1 0 0,0 4-1 16,7 1 1-16,-8-1-3 0,8 0-4 0,-1 4-2 16,-6 0 0-16,7 1-2 0,-1-1 1 0,1 3 2 15,-1-3-2-15,0 4 0 0,1-1 0 0,0-3 1 0,6 8-1 16,-7-5 1-16,7 1-5 0,-7-1-3 0,7 2 0 0,0-6-1 15,7 5-1-15,-7 0-1 0,0-4 0 0,7 0-4 0,-1 0 1 16,0-4 1-16,1 0-1 0,6 0 0 0,-6-3 1 16,6 0 0-16,0-1 1 0,-1-3-1 0,2-3 1 0,-1-1 0 15,6 0 1-15,-6-3 0 0,1-4-2 0,-2 4 0 0,2-4 4 16,-8 0 10-16,7 0 11 0,-7-4 20 0,1 1 25 16,-7 3 26-16,7-4 23 0,-7 0 16 15,0 1 12-15,0-1 7 0,0 0 8 0,0-3-5 0,-7 4-18 0,0-1-19 0,1-3-15 16,6 3-11-16,-7 0-11 0,1 0-7 0,0 5-16 15,-1-2-7-15,0 2-4 0,7 2-3 0,-6 1-7 0,6 0-4 16,0 3-5-16,-6 0-8 0,6 1-9 0,0-1-5 0,0 4-6 16,0 0-5-16,0 4 0 0,0-4-1 0,0 7 0 0,0-3-1 15,0 7 2-15,0-4 0 0,0 4 1 0,6 0-1 16,-6 3 0-16,0 1 0 0,6 0 1 0,-6 0-1 16,7 3 1-16,0-3-1 0,-7 3 0 0,12 0 1 0,-5 0 1 15,-1 4-2-15,8-4 1 0,-2 5 0 0,2-1 0 0,-2 3-1 16,1-3 0-16,1 4 1 0,6-3-1 0,-8 2 1 0,1 0 0 15,7 1 0-15,-8-1 0 0,2 1 0 0,-2 0-1 16,-4 0 0-16,4-1 1 0,-5 1 0 0,6-1-1 0,-6 4 0 16,-1-3 0-16,0 0 0 0,-6-4 0 0,0 4 1 0,0-5-3 15,0 1 0-15,0-3 1 0,-6-1 1 0,0-3 1 16,-1 0 0-16,-6-5 0 0,0 1 0 0,-1-3 5 0,2-1 1 16,-8-3 1-16,1-1 3 0,-1 1-5 0,0-4 3 0,1-4 2 15,-1 1 2-15,-6-1 0 0,7-3 0 0,-1-1-1 0,1 1-1 31,0-4 3-31,5 0 0 0,1 0-2 0,0 0-5 16,0-3 0-16,1 3 0 0,4-1 0 0,2-3-1 0,6 5-1 16,-6-5-2-16,6 5-1 0,6-5 1 0,-6 4-5 0,6-4-6 15,8 0-7-15,-1 1-14 0,0-1-29 0,0 0-55 16,7-3-78-16,-1 4-69 0,0-1-58 0,8-4-57 0,-8 1-74 16,0-4-124-16,8 4-88 0,-7-5-19 0,-8 5 36 0</inkml:trace>
  <inkml:trace contextRef="#ctx0" brushRef="#br0" timeOffset="2903.13">8226 2469 405 0,'0'0'394'0,"0"-3"-116"0,0-1-97 15,0 4-58-15,0 0-34 0,0 0-26 0,0 0-16 0,0 0-18 16,0 0-12-16,0 0-8 0,0 4-5 0,0-1-2 0,6 1-1 15,-6 3 6-15,0 0 5 0,8 4 7 0,-8 0 5 16,0 0 6-16,0 4 6 0,6 3 10 16,-6-3 12-16,0 3 6 0,0 4 4 0,0 0 5 0,0 0 0 0,0 0 1 15,0 0 4-15,0 3-2 0,0 2-2 0,6-2 0 0,-6 1-2 16,0-1-3-16,0 1-1 0,6-1-3 0,-6 1-6 0,8 0-5 16,-8-1-8-16,6-3-9 0,-6 4-5 0,6-4-6 15,1 0-6-15,-1-4-4 0,-6 4 0 0,14-3-8 0,-8-1-1 16,0-4-2-16,0 1-2 0,2 1 1 0,4-2 0 0,-5-3 0 15,6-1 0-15,0-2 5 0,-7-1-1 0,8 1 0 16,-2-5 0-16,2 1 0 0,-1-4-2 0,-1 0 0 0,8 0 1 16,-7-4-1-16,7 1 1 0,-7-5 0 0,6 1 0 0,-5-4 0 15,5 0 2-15,-6 0-1 0,0 1-1 0,-1-6 2 16,2 1 3-16,-1-3 8 0,-6 4 11 0,6-5 6 0,-1 1 5 16,-5 0 2-16,0-5 3 0,-1 5 3 0,0 0-2 15,1 0-4-15,0-1-7 0,-7 1 4 0,6 4 9 0,-6-1 9 16,0 4 4-16,0 0 0 0,0 0 2 0,-6-1-1 0,6 5-5 15,0 0-12-15,-7 4-13 0,0-1-11 0,7 0-8 16,-6 4-7-16,0 0-2 0,-1 0-4 0,0 4-1 0,1 0-3 16,6 3 2-16,-6 0-2 0,-1 4 1 0,1-1 0 0,6 2 1 15,-7-1 0-15,0 4 0 0,7 0 2 0,0-1 0 0,0 1-2 16,0-1 1-16,0 1 0 0,0 0-1 0,0 3 0 16,0-3 0-16,0-1 0 0,7 5-1 0,0-5 1 0,-7 1-1 15,6-4 1-15,1 4 0 0,5-5-1 0,-5 1 1 0,6 0 0 16,-7-2 1-16,8-3 0 0,5 2 2 0,-6-1 0 15,0-3 2-15,7-1-2 0,-1 1 0 0,1-4-1 0,0 0-2 16,-1-4-4-16,1 1-10 0,-1-1-30 0,0-3-53 16,1 3-75-16,-1-3-73 0,1-5-68 0,0 1-93 0,-7 0-156 15,6 1-106-15,-6-1-47 0,1-4 6 0</inkml:trace>
  <inkml:trace contextRef="#ctx0" brushRef="#br0" timeOffset="4063.59">9542 2323 78 0,'0'-8'449'0,"0"5"-109"0,0-5-114 0,0 5-75 16,0-2-46-16,0 2-27 0,0-1-14 0,0 4-8 15,0-3-6-15,-6 3-3 0,6 0-4 0,0 0-1 16,0 0-6-16,0 0-6 0,0 0-8 0,0 0-9 0,0 0-2 16,0 0-4-16,0 3-5 0,0-3 0 0,0 4 1 0,0 4 7 15,0-5 7-15,0 5 9 0,6 3 8 0,-6-1 13 16,0 1 10-16,6 4 5 0,-6-4 4 0,6 7 7 0,-6-3 3 15,8 3 0-15,-8 4-2 0,6 1 2 0,0-2 4 0,1 1 7 16,-1 4 7-16,1-1 2 0,-7 1 1 0,7 0 0 0,-1 3 0 16,0-3-7-16,0 3-8 0,2 0-7 0,-2 4-5 15,-6-3-10-15,6 6-5 0,1-3-6 0,-7 4-4 0,7 0-5 16,-1 3-2-16,-6 0-3 0,7-3-5 0,-1 7-4 16,-6-4-6-16,6 4-3 0,1-4-3 0,0 5-2 0,-1-2-3 15,7 1-2-15,-6-4-2 0,6 4-2 0,0 0 3 16,0-3-2-16,-1-1-2 0,2-1 2 0,5 3-2 0,-5-2 3 15,4 0 0-15,2 1-1 0,0-5 1 0,-1 1 2 0,-5-5-1 16,5 5 0-16,1-4-2 0,-1-3-1 0,-6 2-1 16,7-2-1-16,-7-1-1 0,6-3-2 0,-6-4 1 0,7 4 1 15,-7-9-1-15,6 1 0 0,-6-2-1 0,1-1 2 0,5-5 1 16,-6 1-1-16,0-3 1 0,0-5 1 0,6 1 12 0,-5-4-3 16,-2 0-3-16,8-4-2 0,-7 1 0 0,1-5 0 15,-2-3-1-15,-5 4-1 0,6-4-9 0,-7-3 4 0,1-1 7 16,6 0 1-16,-6 1 5 0,-1-4-2 0,-6 2 3 0,6-2 1 15,1-4 0-15,-7 4 1 0,7-5-2 0,-7 2-5 16,0-1-1-16,0 0 0 0,-7 0-3 0,7 0-2 0,-7-3 0 16,7 2-1-16,-6-2-4 0,0-1 0 0,-8 0 0 0,1 1 2 15,7-5-2-15,-7 5 0 0,0-1 2 0,-1 1 0 16,2-1 4-16,-8-4-1 0,7 5 1 0,-7 3-2 0,1-4 2 16,-1 4 2-16,1 0 0 0,-7 4 0 0,6-1-2 15,-6 1 1-15,0 4-1 0,0 0 1 0,7 2 1 0,-7-3-3 16,0 5-1-16,-1-1 0 0,8 3-1 0,0 1 0 0,-1 0-2 15,7 3 0-15,-7-3-1 0,8 3 2 0,5 4-1 0,-6-4-2 16,6 4 1-16,1-4-1 0,0 4-3 0,-2 0-4 16,8 0-9-16,0-4-14 0,0 4-27 0,0 4-32 0,0-4-38 15,0 4-44-15,0 0-46 0,0 4-43 0,8-5-42 0,-2 1-53 16,0-1-93-16,1 1-106 0,-1-4-51 0,8 0-7 16</inkml:trace>
  <inkml:trace contextRef="#ctx0" brushRef="#br0" timeOffset="4965.36">10232 3330 25 0,'0'4'476'0,"0"-1"-101"0,0-3-111 16,-7 0-80-16,7 0-45 0,0 0-29 0,0 0-15 0,0 0-9 15,0-3-12-15,0-1-8 0,0 0-11 0,0 1-8 0,7-1-6 16,-7-3-9-16,7-1-7 0,-1-3 2 0,-6 4 4 16,7-4 15-16,-1 0 14 0,0 0 14 0,2-4 18 0,4 1 31 15,-5-1 38-15,-1 0 22 0,-6-3 13 0,7 4-3 0,-1-2-3 16,-6-2-6-16,7 0-12 0,-7 0-26 0,0-1-37 0,-7 5-25 15,7-8-23-15,-6 4-15 0,-1-1-12 0,-6 4-9 16,7 1-6-16,-8-5-6 0,2 8-5 0,-8 1-1 0,1-1-2 16,5 3-2-16,-12 5-2 0,7-1 0 0,-1 0-1 15,1 4 1-15,6 0-1 0,0 4-6 0,0-4-1 0,6 4-3 16,1 3-2-16,6 0 0 0,0-3-3 0,6 3-6 0,1-3 0 16,0-1-1-16,5 1 2 0,8 0 1 0,-1-1 1 0,1 1-3 15,6-4 1-15,-7 4 4 0,7-4 2 0,-6 3 1 16,-1-3 2-16,1 4 2 0,0 0 2 0,-7 3 1 0,7-3 2 15,-14 3 0-15,7 0 1 0,-6 1 1 0,5 4 1 16,-5-3-1-16,-1 3-1 0,1 2 0 0,0-3 1 0,-1 4-1 16,-6 0 1-16,6-1 0 0,2-3-3 0,-2 4 5 0,0-4 0 15,0 3 0-15,1-2 0 0,6 3 0 0,0-5 1 16,1 1-1-16,-2 0-2 0,1-3-5 0,7 3-6 0,-7-4-2 16,6-4-6-16,1 1-6 0,-7 0-4 0,7-1-2 0,-2 2-2 15,2-5-1-15,-6 0 1 0,5-5 2 0,1 2 3 16,-1-1 4-16,-6 0 5 0,6-3 2 0,-5 0 0 0,6 0 8 15,-8-4 3-15,1-1 2 0,1-2 3 0,4 3 1 0,-10 1 2 16,4-6 0-16,-5 1 5 0,6 1-1 0,-6-1 1 0,-1-3 2 16,-6 3 3-16,0 1 5 0,0-4 6 15,0 2 6-15,0 2 3 0,0-1 4 0,0 1 1 0,-6-1 1 0,-1 4-1 16,1 0 1-16,6 0-2 0,-7 4-3 0,0 3-3 16,1-3-1-16,6 3-5 0,-6 1-4 0,-2 3 3 0,2 0-7 15,0 3-5-15,0 1-4 0,-1 3-3 0,0 1-2 16,-6 2 0-16,7 5 2 0,0 0-6 0,-2-1 2 0,2 1-1 15,0 1 1-15,0 1 2 0,-2-2 0 0,8 3 0 0,-6 0-2 16,6-3 0-16,0 3 2 0,0-3-8 0,6-1 5 0,2 2 3 16,-8-2 0-16,6 1 1 0,0-5 0 0,8 2 3 15,-8-1-2-15,7-4 10 0,7 0-5 0,-8 0 0 0,8-3-3 16,6 0-6-16,0-1-14 0,0-3-32 0,6-3-52 0,2-1-68 16,4 0-63-16,-5-3-60 0,6 0-54 0,0-4-64 15,0 0-94-15,0-4-116 0,0 1-26 0,-6 0 22 0</inkml:trace>
  <inkml:trace contextRef="#ctx0" brushRef="#br0" timeOffset="5659.14">11541 2945 169 0,'-6'0'436'0,"-1"-4"-96"0,7 4-99 16,-7-3-73-16,1 3-46 0,0-4-29 0,6 4-17 15,-6 0-17-15,-2 0-11 0,2 0-9 0,-7 0-6 0,7 4-4 16,-8-1-3-16,8 1-5 0,-6 3-3 0,-2-3 2 0,1 3-1 16,6 4 0-16,-6-3 2 0,1 3 1 0,-2 0 1 15,8 1 0-15,-7-3-1 0,6 3 2 0,1-1-1 0,-1 3-3 16,7-3-1 0,-6 0-2-16,6-3-3 0,0 3-1 0,0 0 1 0,0-4-4 0,0 4-2 0,6-4-1 0,1 0 0 15,6-3-1-15,-6 0 1 0,5-1 0 0,-5 2-1 0,6-1 1 16,0-4-2-16,0-4-1 0,6 4 1 0,-5-8 2 15,-2 4 1-15,-5-3 8 0,6-1 10 0,0 1 18 0,1-4 29 16,-8 0 31-16,6 0 25 0,-5-3 18 0,0 3 17 0,-1-4 8 16,1 1 2-1,-1-5-3-15,1 4-16 0,-7 1-26 0,7-5-19 0,-1 5-18 0,-6-1-16 0,0 1-13 0,0 3-10 16,0 0-13-16,0 0-10 0,0 3-5 0,0 1-7 0,0 2-4 16,0 2-3-16,0 0-4 0,0 3-5 0,0-4-2 15,0 8-2-15,0-4-2 0,0 3 1 0,0 5 1 0,0-1 2 16,0 4-1-16,0 4 1 0,0 0 0 0,0-1 1 0,0 4 1 15,0 1-2-15,0 3 0 0,0-1 0 0,0 2 0 16,0-1 0-16,0 3 1 0,6 1 0 16,-6-1-1-16,6 1 0 15,2 0-1-15,-8 3 0 0,6 0 1 0,0-3 0 16,1 4-2-16,-1-1 2 0,1 0 1 0,6 0-1 0,-7 0-1 16,0-2 1-16,2-2-2 0,-2 1-1 0,7-4 3 0,-6 0-3 15,-1-4 1-15,1 1 0 0,-1-5 3 0,0-3 0 0,1 0 0 16,0-4 10-16,-1 1-4 0,0-5-3 0,1 1 0 15,-7-4 3-15,7 0 1 0,-1-4 4 0,1-3 2 0,-1 0-6 16,0-4 6-16,2 0 4 0,-2-4 0 0,6 0 0 16,-4-3-2-16,-2 0-1 0,7-1-2 0,-7 1 0 0,1-4-3 15,0 0 0-15,-1 3-2 0,0-2 3 0,8-4-1 0,-8-2-3 16,-6 2-1-16,6 0-2 0,1-2 0 0,0 2-2 16,-7-1-2-16,6 1 0 0,-6 3 0 0,0-3 1 0,7 2 2 15,-7 5-2-15,0-4 1 0,0 3 1 0,0 5 0 0,0-1-1 16,0 4 0-16,0 0 0 0,0 0-1 0,-7 5-1 15,7-3 0-15,0 6-2 0,0-1-4 0,0 0-6 0,0 4-8 16,0 0-15-16,-6 0-23 0,6 4-58 0,0-4-84 0,0 4-74 16,0-1-61-16,0 1-57 0,6 4-77 0,1-5-133 0,-1 0-85 15,-6 2-10-15,6-2 43 0</inkml:trace>
  <inkml:trace contextRef="#ctx0" brushRef="#br0" timeOffset="6513.96">12043 2974 64 0,'-7'-3'491'0,"7"-5"-95"0,-6 5-120 0,6-1-88 16,-6 0-49-16,6 1-25 0,0-1-11 0,0 4-10 0,-8-4-6 15,8 4-10-15,0 0-9 0,0 0-7 0,0 0-8 16,0 0-12-16,0 0-11 0,0 0-12 0,0 0-8 0,0 0-7 15,0 0-2-15,0 4-1 0,0 0 1 0,0-1 2 0,-6 1 4 16,6 3 5-16,0 1 11 0,0-1 19 0,0 4 17 16,-6 0 15-16,6 5 12 0,0-2 7 0,-7 0 3 0,7 1-1 15,0-1-8-15,0 5-13 0,0-5-17 0,0 5-15 0,0-5-10 16,0 4-8-16,7-3-6 0,-1 0-4 0,-6 3-3 16,6-7-1-16,2 4-2 0,-2-4-1 0,0 0 0 0,7 0-1 15,-6 0-2-15,6-4 2 0,-7 4-2 0,8-8 1 0,-2 5 0 16,1-4 2-16,0 0-2 0,0-4 1 0,1 0 1 0,-2 0 1 15,2 0 0-15,-2-4 0 0,-5 0 1 0,6-4-2 16,0 1 0-16,-7 0-2 0,8-4 0 0,-8 1-3 16,7 2 1-16,-6-7 1 0,6 4-3 0,-7-3 5 0,0 2 3 15,2-5 3-15,-2 2 3 0,0 0 10 0,-6-4 7 0,7 5 7 16,-1-1 8-16,1-3 6 0,-7 3 4 0,0 1 4 16,6 3 1-16,-6-4-4 0,0 4-5 0,0-4-5 0,0 8-9 15,0-4-9-15,-6 4-6 0,6-1-6 0,0 1-2 0,0 0-6 16,0 3-3-16,0 0-3 0,0 1-5 0,-7 3 4 0,7-4-3 15,0 4 0-15,0 0-3 0,0 0 1 0,0 0 0 16,0 0-4-16,-6 0 5 0,6 4-5 0,0-1 2 16,0 5 1-16,0-5 3 0,0 5-1 0,-7-1 1 0,7 4 2 15,0 0 0-15,7-4 0 0,-7 5 0 0,0-1 1 0,6 0-3 16,-6-1 1-16,7 5-6 0,-1-4 3 0,1 0 2 16,-1 0-1-16,1 0 2 0,6 0-1 0,-7 0 2 0,1 0 0 15,6-4 4-15,0 5-1 0,-7-5-2 0,8-4 0 0,-2 5-2 16,8-1 0-16,-7-3-1 0,7-1 0 0,-8-3 0 0,8 4 0 15,0-4 0-15,-1-4-1 0,1 4 0 0,0-3 0 16,-1-1 0-16,1 1 1 0,-2-1 1 0,2-4 0 0,-6 5 0 16,-1-4 2-16,-1-1-2 0,2 0 0 0,-2-3 0 0,-5 4-2 15,0-4 1-15,-1 0 1 16,1 0-1-16,-1 0-1 0,0 0 1 0,-6 0 0 0,8-3 0 0,-8-1 3 0,0 4-1 16,0-4-1-16,0 1-1 0,0-1 2 0,0 4 1 0,-8-4 1 15,8 8 3-15,0-4 0 0,-6 4 2 0,6 0-1 16,-6 3 5-16,6-3-4 0,-7 3-2 0,7 4 0 0,-6-4-4 15,6 4-2-15,-7 4-1 0,0-4 0 0,1 4-2 16,0-1-1-16,0 5 2 0,-2-5-2 0,2 5 1 0,0 2 0 16,6-2 0-16,-7 3-1 0,1 0 2 0,6 0 1 0,-7 3 0 15,7 1 1-15,-7-4-1 0,7 4 1 0,0-1 1 16,0 5 0-16,7-5-1 0,-7 5-1 0,7-1 0 0,-1-4 0 16,1 5 0-16,-1-4-1 0,8 0 0 0,-2 2-2 0,8-5 2 15,-7 2 3-15,13-3-1 0,-6 0 1 0,5-4-2 0,7 1-8 16,-5-5-24-16,5-3-44 0,1 0-64 0,-1 0-67 15,8-3-60-15,-8 0-53 0,7-5-62 0,-6-3-84 0,-1-4-138 16,1 4-47-16,-7-4 9 0</inkml:trace>
  <inkml:trace contextRef="#ctx0" brushRef="#br0" timeOffset="7193.6">13163 2985 84 0,'-7'0'476'0,"7"0"-105"15,0-3-116-15,0 3-87 0,-6-4-53 0,6 4-31 16,6-4-18-16,-6 1-10 0,0 3-11 0,0-4-8 0,7 0-4 16,-7 1-4-16,7 3-4 0,-1-4-3 0,-6 0-5 0,6 1-3 15,8 3-3-15,-8-4-3 0,1 4 1 0,5 0-2 16,-5 0 0-16,6 4-4 0,1-1 1 0,-2 1 0 0,-5 0-1 15,6 3 1-15,0 4-1 0,-7 0 2 0,8 0 1 0,-8 5 3 16,0-2 0-16,1 4 2 0,-1-4 0 0,1 1-2 16,-1 3 1-16,-6 1 1 0,7-5-2 0,-1 4-1 0,1-2 0 15,0-2-2-15,-7 4-3 0,6-7 2 0,-6 4-2 16,0-4 0-16,0-4 1 0,0 4 5 0,0-7 14 0,6 4 34 16,-6-5 50-16,0-3 60 0,-6 3 45 0,6-3 26 0,0 0 14 15,-6-3 2-15,6 0-9 0,-7-5-28 0,0 0-47 16,1-2-55-16,-1-1-43 0,1 0-22 0,-1-4-15 0,1 1-7 15,6-1-4-15,0 0-6 0,0-4-1 0,0 5-5 0,0-1-5 16,0-3-4-16,0 3-1 0,6-3-2 0,1 0 0 0,-1-3 0 16,1 1-2-16,-1 2 1 0,8 0 11 0,-8-1-4 15,7 5-5-15,0-1-1 0,0 4-1 0,-7 0-2 16,8-1 1-16,-2 6 0 0,2-2-11 0,-2 4 5 0,-5 1 2 16,6-1 3-16,-6 4-1 0,5 4 2 0,-4-1 0 0,4 1 1 15,-6 7 0-15,8-3 0 0,-8 3 0 0,1 0 0 0,-1 4 0 16,8-1 0-16,-14 1-1 0,6-1 1 0,0 5 1 15,0-5 0-15,2 6 1 0,-2-6-1 0,0 4 0 0,1 0 2 16,-1-3-1-16,1-1 2 0,0 1-3 0,-1 0-1 0,0-1-1 16,1-3 2-16,0 5 0 0,-1-6-5 0,0-2-4 15,8 2-9-15,-8-3-4 0,1-3-15 0,5 0-20 0,2 0-35 16,-2-4-50-16,2 0-62 0,-1 0-54 0,7-4-45 0,-2-4-52 16,2-2-64-16,0-1-106 0,-1-3-92 0,1-6-23 0,-1 9 24 15</inkml:trace>
  <inkml:trace contextRef="#ctx0" brushRef="#br0" timeOffset="7492.5">14107 2773 485 0,'-6'-4'421'0,"-1"-3"-125"15,1 3-99-15,-1 1-59 0,-6 3-36 0,7-4-25 0,0 4-18 16,-2 0-16-16,2 4-11 0,0-4-6 0,-1 7-4 0,0 0-2 15,1 1-2-15,0-1-1 0,-1 4-3 0,1 0 0 0,-1 0 2 16,-6 3 2-16,7 1 2 0,-1 3 5 0,0-4 4 16,1 6 4-16,0-2-1 0,-1 0 5 0,0-3 4 0,7 3-4 15,-6-3 4-15,6 3 0 0,-7-2-2 0,7 1-1 0,7-2 1 16,-7-1-5-16,6 1-4 0,1-4 1 0,0 0-4 16,5 4-7-16,2-8-1 0,-2 4-4 0,8-4-2 15,-1 0 0-15,7 1-1 0,-6 0-1 0,13-4-3 0,-7-1-3 16,7-3-10-16,-1 0-28 0,1 0-37 0,-1-3-39 0,1-1-41 15,-1-4-46-15,1 0-67 0,-7-3-121 0,0 1-113 16,-6-5-46-16</inkml:trace>
  <inkml:trace contextRef="#ctx0" brushRef="#br0" timeOffset="8065.34">14472 2810 179 0,'0'0'462'0,"-6"0"-119"0,-1 0-122 0,0 0-80 0,1 0-48 0,6 7-20 15,-7-3-17-15,1 3-13 0,0 0-8 0,6 4-4 16,-7-4-2-16,0 4-2 0,7 3-1 0,0-2-9 0,-6 3-6 16,6 0-3-16,6-4-2 0,-6 3-1 0,7-3 1 0,0 0-2 15,-1 0 0-15,0-4 2 0,1 1-1 0,6-1 1 16,0 0 1-16,0-3 0 0,0-4 1 0,0 0 1 0,7 0-1 16,0-7 1-16,-2 3-1 0,-4-7 1 0,5 4 1 15,1-8 5-15,0 0 9 0,-8 1 19 0,1-1 27 0,1 1 21 16,-8-5 22-16,7 4 26 0,-6-3 30 0,-7 0 24 0,6 0 19 15,-6-1 1-15,0 1-12 0,-6 3-10 0,6-3-17 16,0 4-21-16,-7-2-27 0,0 2-28 0,7 3-25 0,-6 0-18 16,6 4-14-16,0-1-7 0,-6 5-9 0,6-1-5 0,0 0-5 15,0 1-4-15,0 3-4 0,-7 0-3 0,7 0-2 0,0 3-2 16,0 5-1-16,0 3 1 0,0 0 1 0,-7 3-1 16,7 1 0-16,0 7 0 0,0-4 0 0,7 8 1 0,-7 0 1 15,7-1-2-15,-1 4 0 0,0 1-1 0,8 3 0 0,-8 0 1 16,7 3 1-16,0-2-1 0,0 2 0 0,1 1 1 15,4-1 0-15,-4 1 1 0,-1 3-1 0,-1-3-1 0,2 3 0 16,-2-3 0-16,2-1 2 0,-1 5 0 0,-7-9 0 0,8 5-1 16,-8-7 2-16,-6-1-2 0,6 0-1 0,-6-6 7 0,-6-2-6 15,6-2-3-15,-6-1-1 0,-1-7 4 0,0 0 4 32,1 0 6-32,-7-8 7 0,-1 1 3 0,2 0 15 0,-8-8 12 15,7 0 17-15,-7-3 10 0,8 0 9 0,-8-4 5 0,7 0 0 16,0-4-3-16,0 1-9 0,7-1-8 0,-1-4-14 15,0 1-14-15,7-3-11 0,0-2-12 0,0-2-7 0,7-1-7 16,6 0-6-16,0 1-2 0,0 0-5 0,6-2-7 16,1 2-13-16,6 0-18 0,-7 2-16 0,7 1-18 0,1 4-17 15,-1 0-28-15,0-1-75 0,-7 4-99 0,7 1-91 0,-6-1-120 16,6 5-176-16,-7-2-93 0,-5 5-42 0,-2-1-4 16</inkml:trace>
  <inkml:trace contextRef="#ctx0" brushRef="#br0" timeOffset="8844.14">15800 2451 203 0,'-6'-12'464'0,"0"1"-110"16,0 4-108-16,6 0-57 0,-8-1-16 0,2 1 1 0,6 4 11 15,-6-1 6-15,6 0 3 0,0 1-8 0,0-1-15 16,-7 4-18-16,7 0-26 0,0 4-28 0,7-1-31 0,-7 1-30 16,0 3-21-16,6 4-9 0,-6 0 0 0,6 4-1 0,2 7 4 15,-2-4 2-15,-6 8 5 0,6-1 5 0,0 5 5 16,-6-1 4-16,7 4-1 0,-7 0 1 0,0 4-3 0,7-1-1 15,-7 5-5-15,0-5-4 0,0 5-5 0,0-6-4 0,6 7-3 16,-6-10-1-16,0 1-2 0,0 1-3 0,7-5-1 16,-7-4 2-16,0-3-2 0,0-3 2 0,0-1 0 0,0-4 0 15,0-3 15-15,0 1 27 0,0-5 24 0,0-3 19 16,0 0 15-16,0-1 7 0,0-3 4 0,0-3 3 0,0-1-13 16,0 0-24-16,0-3-23 0,0-5-20 0,0 5-13 0,0-4-12 15,6 0-3-15,0 0-3 0,-6 4-2 0,8-4-1 16,-2 4-1-16,6-1-1 0,-4 1-3 0,-2 0 4 0,0 3-3 15,7 0 0-15,1 1-2 0,-2 3 0 0,2 0-1 0,5 0 1 16,-6 0 3-16,6 0 0 0,1 3 0 0,-7 1-2 0,7 0 2 16,-1-1 2-16,0 1-1 0,1 0 1 0,0-1-2 15,5 1 0-15,-5 0-2 0,0-1-6 0,5 1-4 0,-5-4-13 16,7 0-20-16,-8 0-40 0,7 0-67 0,-6 0-77 0,6-4-66 16,0 1-53-16,-7-5-71 0,7-3-94 0,0 0-145 15,0 0-43-15,-6 1 20 0</inkml:trace>
  <inkml:trace contextRef="#ctx0" brushRef="#br0" timeOffset="9605.84">16778 2780 113 0,'-7'-3'523'0,"-6"3"-119"16,6-4-129-16,-5 4-85 0,-2 0-48 0,2 0-25 15,-2 4-21-15,1-1-11 0,1 1-9 0,-8 3-6 0,6 1-3 16,-5-1-3-16,6 4-4 0,-6 3-1 0,5 1-5 0,2-1-6 16,-2 1-4-16,1 4-4 0,1-1-7 0,-2 1-4 15,8-5-6-15,-7 4-3 0,6 1-2 0,7-1-3 0,-6 1-3 16,-1-5-1-16,7 1-3 0,0 3 0 0,0-7-2 16,7 4 0-16,-7-4 0 0,6 0-1 0,8 0 0 0,-8-1 0 0,7-2 2 15,-6-5-1-15,5 5 2 0,8-5-1 0,-7-3 0 16,7 0 1-16,-1-3 0 0,1-5 0 0,0 5-1 15,-8-5 0-15,8-2-1 0,-1-5-1 0,1 4 3 0,-7-4 12 16,0-3 20-16,0 3 25 0,-7-3 28 0,1 4 28 0,0-5 22 16,-7 1 14-16,0-1 4 0,0-3-1 0,0 4-12 0,0 4-20 15,0-5-25-15,-7 4-25 0,7 4-19 0,-7-3-12 16,7 3-8-16,-6 3-10 0,6 1-6 0,0 0-7 0,-7 7-9 16,7-4-2-16,0 4-3 0,0-3-2 0,0 3 0 0,0 0 4 15,0 0-4-15,0 3-1 0,0 1 4 0,0 3-3 16,0 0 1-16,7 5-1 0,-7 2 0 0,6 1-6 0,-6 0 4 15,7-4 1-15,-7 3 1 0,7 1 0 0,-1-1-2 0,-6 5 2 16,6-5 0-16,2 5 0 0,-2-1 0 0,-6-4 3 0,12 2-2 16,-5 2-1-16,0-4 2 0,-1 1-2 0,7 0-1 15,1-1 1-15,-8-3-1 0,6 0-1 0,2 0 0 0,-1 1 1 16,7-5 0-16,-8 0 1 0,8-3 1 0,-7 0-2 0,13-1 1 16,-6-3-1-16,-1 0 1 0,7-3 1 0,-6-1 0 15,6-4 2-15,0 2-1 0,-7-6 0 0,7-3 2 0,-6 4-3 16,-1-3 0-16,1-1 1 0,-7-3 2 0,0-1-3 15,-6 1 1-15,-1-1 2 0,0-2 1 0,-6-1 2 0,0 3 0 16,0-3 0-16,-6 1 1 0,0-1 0 0,-1 2 2 0,-6 2-3 16,0 1-1-16,-1 2-1 0,-4 0-1 0,-2 4-1 15,7 4-3-15,-7 0 1 0,8-1-2 0,-2 5 0 0,1 3-5 16,7 0 2-16,-1 0 0 0,0 3 0 0,1 1-2 0,6 3-1 16,6-3 1-16,-6 7 2 0,7-4 0 0,6 1-2 0,0 2-1 15,7 2-4-15,0-2-1 0,5 1-5 0,-5 3-9 16,6-2-7-16,0 3-3 0,-7-4 0 0,7 4 0 0,1-5 3 15,-8 5 3-15,0 0 5 0,1-4 7 0,0 3 5 0,-7-3 2 16,-1 1 1-16,-4 2-1 0,-2-3 0 0,-6 0-1 16,0 0 2-16,0 0 1 0,-14-4 2 0,2 4 4 0,-1-3 3 15,-7-5 3-15,0 5 3 0,1-5 1 0,-7 1 5 0,6-4 4 16,-6 0 3-16,1 0 1 0,5 0 0 0,0 0 0 0,1-4-1 16,6 4 1-16,6-3-5 0,-5 3-8 0,12-4-12 15,-8 4-32-15,8-4-63 0,8-3-82 0,-2 3-73 0,7-3-69 16,0-4-83-16,12 0-118 0,2 0-133 0,-1-3-60 0,0 3 15 15</inkml:trace>
  <inkml:trace contextRef="#ctx0" brushRef="#br0" timeOffset="10273.29">17676 2952 200 0,'0'0'461'0,"7"0"-140"0,-7 0-119 16,7-3-77-16,-1-1-48 0,0 4-28 0,1-4-17 0,-1 1-11 16,8-1-7-16,-8 1-1 0,7-1-2 0,0-3-1 15,-7 3 3-15,1 0 6 0,-1-3 8 0,1 3 13 0,0 1 13 16,-1-1 17-16,-6-3 19 0,0 3 20 0,0-1 20 0,0 2 16 16,0 0 12-16,-6-1 4 0,6 0-1 0,-7 4-5 15,0-4-10-15,1 1-15 0,6 3-17 0,-7-4-23 16,1 4-21-16,0 0-18 0,-1 0-15 0,-6 4-12 0,7-4-9 15,-1 3-6-15,0 1-6 0,1 4-2 0,-1-2 1 0,1 3-2 16,0-2 0-16,-1 0 0 0,0 4-1 0,1-3 1 0,6 3-1 16,-6-4 1-16,6 4 0 0,-8 0 1 0,8 0 3 31,-6 0-1-31,6 0 0 0,-6 0 0 0,6 4 1 0,0-4 0 16,0 0 0-16,0 3-2 0,0-3 1 0,0 0 1 0,0 0 1 15,6 0 0-15,-6 0-1 0,6 0 0 0,2 0 1 16,-2-4 2-16,0 4 0 0,8-4 2 0,-2 2 0 0,-5-3-1 15,6 2 4-15,0-1 3 0,7-3 1 0,-8-1 4 16,8 1 5-16,-1-4 3 0,1 0 6 0,0 0 5 0,5-4 10 16,-5 1 0-16,6-1 1 0,-6-3-2 0,5-1-1 0,2-2-5 15,5-2-3-15,-6-3-2 0,1 1-6 0,-1-4-4 16,0-1 2-16,-7 1-1 0,1 0 2 0,0-5 1 0,-8 2-1 0,-5-1-1 16,-1 0-2-16,1 0-3 0,-14 0-3 0,7 0-3 15,-6 3-3-15,-7 1-1 0,7 4-4 0,-14 2-4 0,7-2-2 16,-7 7-2-16,7-1 0 0,-6 5-2 0,-1-1-1 0,7 8-2 15,0-4-4-15,0 7-1 0,1-3-6 0,12 7-7 16,-8-1-10-16,8 2-9 0,8-2-17 0,-2 5-17 0,6 0-22 16,2 3-25-16,5-3-29 0,-5 3-28 0,4 0-24 0,2 1-15 15,0-5-5-15,-1 5 7 0,1-1 15 0,-1 1 26 0,-5-1 30 16,-2 0 35-16,2-3 34 0,-2 3 24 0,-5 0 22 16,6 0 13-16,-6-2 8 0,-1-2 6 0,0 4 5 15,1-3 3-15,0 0 3 0,5-4 5 0,-5 3 1 0,0-7 6 16,6 4 7-16,-1-3 7 0,2-1 5 0,6 0 1 0,5-3-2 15,1-1 1-15,0-3-6 0,7 0-5 0,-1-3-12 16,7-1-20-16,-5-3-41 0,4 0-51 0,1-4-74 0,-6 0-124 16,-1-4-149-16,-6-3-90 0,1 3-44 0</inkml:trace>
  <inkml:trace contextRef="#ctx0" brushRef="#br0" timeOffset="11256.6">6135 4367 472 0,'-6'-8'375'16,"6"8"-136"-16,-6-7-87 0,-1 3-52 0,7 4-25 0,-6-3-15 15,-1 3-6-15,0-4-2 0,-5 4-2 0,5 0-4 16,0 0-1-16,1 0-6 0,0 4-5 0,-1-4-5 0,0 3-2 16,-6-3 0-16,7 4 1 0,0 0 6 0,-8-1 7 0,2 1 14 15,-2 3 17-15,1 1 17 0,-6-1 21 0,0 7 21 16,-8 1 19-16,1 3 12 0,-6 5 4 0,-1-1-2 0,-7 7-10 15,8 0-14-15,-7 8-20 0,0 0-19 0,0 3-18 0,0 4-14 16,0-5-14-16,6 6-8 0,1-5-3 0,6 4-2 0,-7-3-3 16,7-1-5-16,7 4-2 0,-1-4-3 0,0 0-1 15,1 1-4-15,6-5-5 0,6 5-3 0,1-5-4 0,0-3-2 16,6 4-4-16,0-4 0 0,6-1-1 0,0-2 1 0,1-4-1 16,6-1-2-16,6 1 1 0,1-4-1 0,0-1 3 15,12-2 1-15,1-4-3 0,0-1 0 0,5-6 3 16,8 3-2-16,6-8 1 0,0 1-3 0,1-4-17 0,-2 0-49 15,1-7-74-15,7 3-76 0,-6-3-71 0,-2-4-69 0,-5 0-107 16,6-4-165-16,-6-4-77 0,-8 2-12 0,1-1 39 0</inkml:trace>
  <inkml:trace contextRef="#ctx0" brushRef="#br0" timeOffset="12160">6526 4821 32 0,'-6'-4'393'0,"0"0"-92"0,-2 4-91 15,2-3-66-15,6 3-44 0,-6-4-27 0,0 4-14 0,-1 0-13 16,7-3-7-16,-7 3-10 0,1 0-5 0,6 3-4 16,-7-3-2-16,1 0-3 0,6 4-2 0,-6-4-3 0,-2 3-1 15,2 1 4-15,0 3 0 16,0-2 0-16,-2-2 5 0,2 4 3 0,0 1-1 0,-1-1 8 0,1 0 5 16,-1 4 3-16,0-1 5 0,1 2 4 0,0-1 2 15,-1 0 1-15,0 0 0 0,7 0-6 0,-6 4-4 0,0-4-4 16,-1 4-4-16,7-1-7 0,-7 0-8 0,7 2-2 0,0 2-3 15,0 0-2-15,0-3-2 0,0-1-2 0,0-3-2 0,7 0 1 16,0-4 0-16,-7 4-1 0,6-3 1 0,0-1 2 0,1 4 0 16,6-7-1-16,-7 2-1 0,1 0 2 0,0-3 1 0,6 0 1 15,-7 1 1-15,8-4 0 0,-8 0 1 0,6 0 1 0,2-4 2 16,-1 1-2-16,0 0-2 0,0-3-1 0,-1 0-3 0,2-2-1 16,5-3-3-16,-5 4 0 0,-2-4 1 0,2 4-1 0,-2-8 0 15,-5 4 0-15,0 0 4 0,-1 0 3 0,1 0 6 16,-1 0 10-16,-6 1 20 0,6 2 25 0,-6-4 20 0,0 2 17 15,0-1 10-15,-6 4 2 0,6-4 0 0,-6 0-3 16,-1 0-14-16,7 3-20 0,-6-3-15 0,-1 4-11 0,0 0-5 16,1-4-3-1,-7 4-2-15,6-1-6 0,1 0-6 0,-7 2-6 0,6-2-7 16,1 0-4-16,-1 5-7 0,1-4-4 0,0 3-3 0,-2-3-1 16,2 3 0-16,0 0 0 0,0 1-1 0,-1 0-1 0,0-2 1 0,7 5 1 0,-6 0 0 0,6 0-3 15,-7-3 1-15,7 3 2 16,0 0 0-16,-6 0 0 0,6 0 0 0,0 0 10 0,-6 3-5 0,6-3-1 0,-8 0-4 15,8 5-3-15,-6-2 1 0,6 0-2 16,0 1-1-16,0 4-9 0,-6-5 2 0,6 4 5 0,0-3 2 0,0 3 3 16,0-3 1-16,6 0 0 0,-6 2-1 15,0-2 1-15,6 1 1 0,2-2 2 0,-8 1 1 0,6 0-1 16,0-4 3-16,1 0 2 0,-1 0 1 0,1 0 1 0,6 0 2 0,-1-4-1 16,-4 0 1-16,4-4 3 0,1 2-4 0,1-2-2 0,-2-3 0 15,2 0 0-15,-2 0-1 0,2 1-3 0,-8-2 0 16,7 1-1-16,-7 0 1 0,1 0 2 0,0 0-2 0,-1 0-1 15,0 1-2-15,-6 2 0 0,7 0-1 0,-7 2-6 0,0 1-1 32,0 2-2-32,7-1-5 0,-7 0-5 0,0 4-5 0,0-3-8 15,0 3-1-15,0 3 1 0,6-3-3 0,-6 4 4 16,0 0 4-16,7 4 4 0,-7 2 7 0,6-2 6 0,1 3 3 16,-7 0 1-16,6 3 3 0,7-3 0 0,-7 4 2 0,2-1 0 15,-2 1 2-15,0 0-1 0,1 3 1 0,6 1 1 16,-7-1 0-16,7-3 0 0,-7 3-1 0,8 0 0 0,-8-3 0 15,8-1 2-15,-2 4-1 0,-5-2-1 0,6-5 1 0,-6 3 1 16,5-3 0-16,-5 0 0 0,6 0-2 0,-6-4-10 16,-1 1-28-16,7-1-42 0,-6-3-46 0,-1-1-46 0,8 1-46 15,-2-4-55-15,1-4-79 0,0 1-160 0,6-8-61 16,1 0-23-16</inkml:trace>
  <inkml:trace contextRef="#ctx0" brushRef="#br0" timeOffset="13235.63">7634 4854 361 0,'0'-4'339'0,"-7"4"-92"0,7-3-74 0,0 3-54 16,0-4-29-16,-6 4-18 0,6-4-9 0,0 4-7 16,0-4-6-16,0 1-6 0,6 0-6 0,-6-2-6 0,0 2-4 15,0-1-1-15,7 0 1 0,-7 1 4 16,0-1 6-16,6 4 4 0,-6-3 4 0,0-1 3 0,6 0 0 15,-6 4-3-15,7-3-5 0,-7-2-5 0,0 5-10 0,7 0-7 0,-7 0-5 16,6 0-6-16,-6 0-1 0,6 0-1 0,1 5-3 16,0-2-1-16,-1 1 0 0,1 3 2 0,6 0-1 0,-7 1 2 15,1 3 0-15,5 0-1 0,-4 0 0 0,-2 3 0 0,0 0 2 16,1 2 0-16,-1-1-2 0,1-1 0 0,-7 1 3 16,6 3-1-16,-6-3-1 0,7-1 0 0,-7 1-1 0,0-1-1 15,6 2-1-15,-6-6 1 0,0 5-3 0,0-4 0 0,6-4 2 16,-6 1 3-16,0-1 9 0,0-3 12 0,0-1 25 0,0 5 37 15,0-8 42-15,0 3 43 0,0-3 31 0,-6 0 18 16,6 0 3-16,0-3-8 0,0-1-19 0,0-3-33 0,0-1-44 16,-6 1-40-1,6-4-33-15,0 0-21 0,-7 0-12 0,7-3-4 0,0-2-4 16,0-2-2-16,0 4-1 0,7-1-4 0,-7-3 1 0,6-1-2 0,-6 5 0 0,6-4 0 0,2 2-2 16,-2 2 1-16,0-1-1 15,1 5 1-15,0-2-2 0,-1 6 4 0,7-6-3 0,-7 5-1 16,1 3 0-16,6-3-1 0,-7 3-1 0,8 1 0 0,-1 3 1 15,-7 0 0-15,7 3 1 0,-6-3 1 0,5 8 0 0,-4-5 3 0,4 4-6 16,-5 4 4-16,6-3 1 0,-7 3 0 16,1 0 0-16,-1-1 0 0,0 6 0 0,2-2-1 0,-2-3 4 0,0 8 0 15,1-5-1-15,-7 1 1 0,7 3 1 0,-1 0 0 0,0-3-1 0,1 4-1 16,-1-5 0-16,1 1-3 0,0-1 0 16,-1 1-5-16,0-4-1 0,8 4 1 0,-8-8-2 0,7 4 1 15,-7-4 2-15,1 0 1 0,6-3 0 0,-7 0 3 0,8 3 2 16,-8-7-2-16,7 0 2 0,0 0-1 0,-6-4 0 0,5 1 1 15,2-5 0-15,6 1-1 0,-8 0-6 0,1-4 0 0,1 0-2 16,4 0-4-16,-4-4-3 0,-1 4-5 0,0-7-6 16,0 4-4-16,7-2 3 0,-14-2 1 0,7 0 3 0,-6 3-1 15,-1-3 2 1,-6 0 5-16,7 3 3 0,-7-3 5 0,0 2-1 0,0-2 1 16,-7 4 1-16,7-1 2 0,-6 1 2 0,-1-1 1 0,-6 4 1 0,7 0 2 0,0 0-1 15,-8 0-1 1,8 4 2-16,-1 4 1 0,-6-5 1 0,13 4-1 0,-7 0 1 0,1 4-2 15,0 0 0-15,-2 0 3 0,2 4-2 0,0 4 0 0,6-4-1 16,-6 6 1-16,-1-2-1 0,0 6-1 0,7-3 0 0,-6 0-1 0,6 4 2 0,0-1 0 16,-7 1-2-16,7 3 1 0,0-4 2 15,0 2 4-15,7 2 0 0,-7-3 0 0,6 3-2 0,1-3-1 0,0 0 2 0,-1-1 0 32,0 0-1-32,8-3 3 0,-8 5-1 0,7-6-2 15,0 5 1-15,6-4 2 0,1-4 0 0,0 1 0 0,5 3-4 16,1-8-20-16,1 1-36 0,-1 0-51 0,6-4-64 0,1 0-56 15,6-4-58-15,0 0-74 0,-6-3-102 0,6-4-143 16,0 0-51-16,-7 0 10 0</inkml:trace>
  <inkml:trace contextRef="#ctx0" brushRef="#br0" timeOffset="14109.28">9073 4770 176 0,'-13'0'440'0,"6"-4"-117"16,-5 4-113-16,4 4-75 0,2-4-43 0,-7 0-23 0,0 3-11 16,7 1-7-16,-7 0-5 0,-1-1-5 0,2 5-2 15,-2-1-3-15,8 0-2 0,-7 0-2 0,0 4-2 0,0 0-4 16,0 1 0-16,0 2 1 0,0 1 0 0,0 0 1 15,6-1-2-15,-5 5-2 0,4-1-1 0,2 0-3 0,0-3-2 16,-1 3-5-16,1 0 0 0,6-3-7 0,0 3-2 0,0-3 0 16,0 0-1-16,6-1 0 0,-6-3 1 15,13 0 3-15,-7-4 0 0,2 4 1 0,4-7 3 0,2 0-1 16,-1-1 0-16,-1-3-4 0,2-3 1 0,-2-1 0 0,2 0-1 16,-1-3 1-16,-1-4 5 0,8 0 15 0,-14 0 12 0,8 0 21 15,-8 0 15-15,7-3 17 0,-6-1 14 0,-1 4 13 0,1-4 7 16,-7 1-2-16,6-1-4 0,-6-3-8 0,0 3-13 0,0 0-12 15,0 1-8-15,0-1-9 0,0 4-4 0,0-1-8 0,0-2-5 16,-6 3-4-16,6 4-1 0,0 0-2 0,0-1-2 16,0 5-5-16,-7-5-9 0,7 5-2 0,0-1-5 15,0 4-8-15,0 0-1 0,0-4-7 0,0 4-6 0,0 0-2 16,0 0-3-16,0 0 0 0,7 4-2 0,-7 0 3 0,0-1-5 16,0 2 2-16,0 1 3 0,0 2 2 0,6-1-1 15,-6 0 0-15,0 4 0 0,6-3 1 0,-6 2 1 0,0 2 0 16,8-1-1-16,-8 0-1 0,6 0 3 0,-6 0 1 0,6 0-1 15,-6 0 0-15,7 0 0 0,0 0-1 0,-1 0 0 0,0-1 1 16,1 1-1-16,-1-3-1 0,1 3 1 0,6-4 0 16,-7 4 1-16,1-3 2 0,6-1-3 0,0 0 0 0,-7 1 0 15,8-1 3-15,-2-3 1 16,-4 3 0-16,4-3-1 0,1-1 2 0,0 1 1 0,0-1-3 0,-7-3 1 16,8 0-1-16,-8 0 2 0,8 0-1 0,-2 0 2 15,-5 0 2-15,6-3 3 0,-6-1 3 0,5 1 3 0,-5-5 0 0,0 1-1 0,5-4 0 16,-5 4 1-16,-1-4-1 0,8 0-2 15,-8-4-1-15,8 4-3 0,-8-4 2 0,0 1-4 0,0-4 1 16,1 3-1-16,0-4 0 0,-1 1 1 0,1 4 2 0,-7-5 1 0,0 1 0 16,0-1 0-16,0 1-2 0,-7 3-1 15,1 1 0-15,-1-1-3 0,0 1-3 0,-5-1-3 0,-2 8-2 0,2-4 1 16,-2 7 0-16,-5-4 1 0,6 4-2 0,-6 4 0 0,5 0-3 16,1 0 2-16,1 4 1 0,4-4-1 0,2 4 0 15,0 4-1-15,0-4 0 0,6 3 0 0,0-4-2 0,0 5 1 16,0-1-1-16,6 0-1 0,6 4-3 0,-4-3 3 0,4-1 3 15,-5 0 1-15,6 5 2 0,0-2 2 0,0-2-1 16,0 2 0-16,0 1 4 0,0 1-2 0,0-1-2 0,-7 0-1 16,2 3-2-16,-2-3 1 0,0 4 2 0,7-1 0 0,-6 1 0 15,-1 0 0 1,1-1 2-16,5 0 0 0,-4 1 0 0,4 0 0 0,-6 0-2 16,8-4-1-16,-1 4 0 0,0-4 1 0,0 0-1 0,-1-1-5 0,2-2-9 0,5-1-25 0,-5 0-43 15,4-3-64-15,2 0-68 16,0-4-63-16,-1 0-60 0,7-4-71 0,1 0-96 0,-1-3-127 0,0 0-43 0,0-4 20 15</inkml:trace>
  <inkml:trace contextRef="#ctx0" brushRef="#br0" timeOffset="14806.47">10291 4542 285 0,'-7'-7'444'16,"1"3"-116"-16,0 1-115 0,6-1-73 0,-8 0-41 15,8 4-22-15,-6-3-11 0,6 3-9 0,0 0-6 0,-6 0-6 16,6 0-8-16,0 0-4 0,0 0-7 0,0 3-8 0,0-3-5 15,-7 4-6-15,7 0 1 0,0 3 5 0,-6-3 8 0,6 3 7 16,-7 0 12-16,0 4 10 0,7-3 14 0,0 2 13 16,-6 1 12-16,6 5 4 0,-6-2 5 0,6 0 3 0,-6 1 2 15,6 4 2-15,0-1 2 0,-8 4-1 0,8-1 0 0,0 2 0 16,0-1-4-16,0 0-7 0,0 3-5 0,0-2-8 16,8 2-9-16,-8-3-9 0,6 4-10 0,-6-1-8 15,6-3-6-15,0 0-11 0,8 0-2 0,-8 4-3 0,7-4-7 16,-7 0-7-16,8-4 0 0,-1 0-4 0,0 4 1 0,6-7 4 15,-5 4-3-15,5-5-1 0,0 1 1 0,1-4 0 0,7-4-1 16,-9 1 0-16,9-1-2 0,-7-4 1 0,5-3-1 16,-5 0 0-16,6-3-3 0,-6-4 2 0,-1-4-1 0,1-1 4 15,-2 2 7-15,-4-9 6 0,-1 4 7 0,0-3 5 0,-6 0 4 16,5 0 5-16,-5-4 6 0,-7 3 1 0,0 1-1 16,7-1 2-16,-7 4 1 0,-7 1 2 0,7 3 2 0,0 1-4 15,-7-2-5-15,7 5-6 0,-6 0-6 0,6 3-9 16,-6 0-10-16,6 1-6 0,-7 3-7 0,1 0-3 0,-1 3-2 0,7 5-1 15,-7-1-1-15,1 4 0 0,0 0 0 0,6 4 0 16,0-5 0-16,0 9 0 0,0-4 1 0,0-1-2 0,6 1 0 16,0 0 0-16,1-1-2 0,0-3-3 0,6 4-2 0,-7-4-2 15,7-4 2-15,0 4 0 0,7-4 1 0,-7-4 2 16,7 3 2-16,-8-3 2 0,8-3 6 0,-7 0 2 0,7-3 0 16,-8 3 3-16,2-9 4 0,-8 6 3 0,7-5 9 15,-6 1 9-15,-1 0 7 0,1-1 10 0,-1-3 9 0,-6 4 8 16,6-4 1-16,-6 4 2 0,-6-4-2 0,6 0-7 0,0 0-9 15,-6 0-10-15,-1 4-10 0,1-5-8 0,-1 1-9 16,-6 4-7-16,7-4-12 0,-8 4-20 0,2 3-22 0,5 1-27 16,-6-1-22-16,6 1-28 15,1-5-58-15,0 8-88 0,-2-4-79 0,8 1-72 0,-6-1-82 16,6 0-129-16,-6 1-94 0,6-1-41 0,-6 0 17 0</inkml:trace>
  <inkml:trace contextRef="#ctx0" brushRef="#br0" timeOffset="15050.03">10030 4876 155 0,'-6'0'481'0,"6"0"-127"15,-7 0-130-15,7 0-82 0,0-4-50 0,0 4-27 0,7 0-14 16,-1 0-12-16,1 0-6 0,-1 0-3 0,8 0-1 0,5-4-1 15,-6 0 0-15,6 4-1 0,1-3 0 0,6-1-2 0,-7 1 0 16,1-1-3-16,6 1 0 0,-6-1-3 0,-1 0-2 16,1 0-3-1,-1 1-3-15,1 0-4 0,-7-2-14 0,0 2-23 0,0-1-34 0,0 0-58 0,-7 1-120 0,1-4-135 0,-1 3-86 16,-6-3-47 0</inkml:trace>
  <inkml:trace contextRef="#ctx0" brushRef="#br0" timeOffset="15631.1">7125 4367 280 0,'0'0'400'16,"0"0"-112"-16,0 0-93 0,-6 3-67 0,6-3-42 0,0 4-28 15,-7-4-16-15,1 7-14 0,0-3-6 0,-1 3-3 0,0 0-4 16,1 4-2-16,0 0-4 0,-1-3 0 0,7 3-2 16,-7 4-1-16,1-4-1 0,-1 0-4 0,1 3 2 0,6-3 1 15,0 0 2-15,-6 4 1 0,6-4-2 0,0 0-1 16,0 0 1-16,6 0 2 0,-6-1-2 0,6 1-2 0,1-2 1 15,6 1-3-15,0-3-5 0,0 1-13 0,6-5-25 0,1 1-44 16,7-1-68-16,-9-6-131 0,9-1-100 0,-1 1-64 16</inkml:trace>
  <inkml:trace contextRef="#ctx0" brushRef="#br0" timeOffset="15821.5">7425 4403 336 0,'-6'0'426'0,"-1"4"-128"0,1-4-111 16,-1 3-72-16,0 5-42 0,-5-5-24 0,5 5-14 16,0-1-8-16,1 0-7 0,0 2-4 0,-1-3-1 0,7 5-2 15,0 0-4-15,-7 4-2 16,14-4-3-16,-7 0-8 0,7 0-10 0,5 0-18 0,2 0-32 16,5 0-59-16,1-4-112 0,6-3-125 0,6-1-77 0</inkml:trace>
  <inkml:trace contextRef="#ctx0" brushRef="#br0" timeOffset="16233.4">9138 4359 305 0,'0'0'398'0,"0"0"-129"16,0 0-99-16,6 0-61 0,-6 0-37 0,7 0-22 0,-1 0-10 15,-6 0-9-15,7 4-6 0,0 0-5 16,-1-1-4-16,0 1 0 0,2 3-2 0,-2 1-2 0,0-1-5 16,-6 4 0-16,6-4 1 0,-6 4-1 0,0 4-1 0,0-3-4 15,0 2 0-15,0-3 0 0,0 3-1 0,0 1 0 0,-6-4-4 16,6 3-11-16,0-3-21 0,0 0-28 0,0-3-48 0,0-1-77 15,0 0-134-15,0-7-87 0</inkml:trace>
  <inkml:trace contextRef="#ctx0" brushRef="#br0" timeOffset="16423.66">9347 4300 326 0,'12'-4'333'0,"1"1"-116"0,1 3-84 0,-2 0-48 16,-4 0-25-16,4 3-17 0,-6 1-10 0,1 1-8 0,0 1-5 16,-1 2-3-16,-6 3-3 0,0-4-3 0,7 4-4 15,-7 0-1-15,-7 0-10 0,7 0-20 0,0 4-37 0,0-4-67 16,-6 0-135-16,6 0-91 0,-7 0-58 0</inkml:trace>
  <inkml:trace contextRef="#ctx0" brushRef="#br0" timeOffset="17583.09">11600 5154 65 0,'-6'0'416'15,"6"0"-125"-15,0 4-105 0,0-4-70 0,0 0-41 0,0 0-22 16,0 0-9-16,0 0-2 0,6-4 0 0,0 0 5 0,1 1-1 31,6-5 4-31,-6 1 6 0,5 0 11 0,2-1 10 0,-8-2 14 0,7-1 24 0,0 0 24 0,0 0 39 0,-7-4 35 16,8 0 32-16,-2 0 12 0,2 0 2 0,-1-2-10 0,-1-1-20 16,2-1-24-16,-2-3-37 0,-4 0-40 0,4 4-36 0,-5-4-17 15,-1 3-12-15,1 1-5 0,-7 3-8 0,0 1-3 16,0-1-4-16,0 1 7 0,-7-1-13 0,1 4-11 15,-1 4-11-15,-5-5-8 0,-2 6-1 0,2 1-7 0,-2 2-1 16,1-1-10-16,0 4 4 0,0 4 1 0,0-4-1 0,0 3-3 16,13 2-3-16,-6-3-3 0,6 2-1 0,6 4-2 0,0 0-2 15,1 2-2-15,12-2-1 0,1 3 3 0,-1-5-3 16,15 6-1-16,-9-5-6 0,7 0-1 0,2 4-2 16,5-3-6-16,-7 3-6 0,7 0-5 0,-13-1-5 0,7 2 0 0,-7-6-3 15,0 6 0-15,-7-1-3 0,-5 4 3 0,-2-4 7 16,2 0 3-16,-8 3 11 0,-6-3 5 0,0 1 7 0,-6 2 8 15,-1-3 7-15,0-1 5 0,-5 2 4 0,-2-1 5 16,-5-4-1-16,-1 4 4 0,0-3 5 0,1-1 4 0,0-3 5 16,0-1 4-16,-1 1 2 0,0 0 1 0,1-1 1 0,-1-3-1 15,0 0-4-15,8-3-4 0,-1 3-4 0,-1-4-10 16,8 0-23-16,-8 1-51 0,8-5-69 0,6 1-65 0,0-4-59 16,6 0-72-16,8 0-83 0,6-4-135 0,-7 1-77 0,6-1-16 31</inkml:trace>
  <inkml:trace contextRef="#ctx0" brushRef="#br0" timeOffset="17833.34">12349 4784 475 0,'0'-3'503'0,"-7"3"-137"16,7 0-121-16,0 0-83 0,0 0-53 0,0 0-37 15,0 3-23-15,-6 0-20 0,6 2-14 0,0 2-8 0,0 0-4 16,0 0-1-16,0 4 1 0,0 0 0 0,0 1-1 0,0-2 1 16,0 5 0-16,0-5 1 0,6 6 1 0,-6-1 0 0,7-4 0 15,-7 3-1-15,6-3 1 0,1 0-2 0,0 4 1 16,-1-4 2-16,0 0-1 0,1-4 1 0,6 3 0 16,-7 2-1-16,7-4 2 0,1-5-3 0,5 1-12 0,-6-1-19 15,7-3-26-15,-1 0-33 0,1-3-46 0,-1-4-68 0,1-1-131 16,0 0-103-16,-2-3-58 0</inkml:trace>
  <inkml:trace contextRef="#ctx0" brushRef="#br0" timeOffset="17992.2">12427 4619 360 0,'0'-7'487'0,"0"4"-146"0,-7-1-137 0,7 1-85 16,7 3-51-16,-7 0-32 0,13-4-27 0,-7 4-29 15,8 4-37-15,5-4-59 0,1 0-108 0,0 0-130 0,5 0-75 16</inkml:trace>
  <inkml:trace contextRef="#ctx0" brushRef="#br0" timeOffset="18404.56">12857 4693 182 0,'0'4'407'0,"7"-1"-142"0,-7 0-113 0,0 1-68 0,0 3-36 16,6 1-18-16,-6 0-9 0,0 2-6 0,6 2-1 16,-6-2-1-16,6 1-2 0,-6 3 0 0,8 2-4 0,-8-6 0 15,6 6-4-15,-6-2 1 0,6 0-1 0,-6-3-1 0,0 3 0 16,7-2 0-16,-7-1 3 0,0 0-1 0,6 0 1 16,-6 0 1-16,0-4 3 0,0-3 4 0,0 3 6 15,0-3 9-15,0-4 13 0,0 4 15 0,0-4 19 0,0 0 17 16,0 0 8-16,0 0 3 0,0-4-2 0,0-3-3 0,0-1-10 15,0-3-13-15,0 1-15 0,0-1-15 0,7-4-6 0,-7-1 1 16,7 2 4-16,-1-4 0 0,0 3 1 0,1-3-1 16,0 4 2-16,-1-2 4 15,7-1 0-15,-6 2-3 0,-1 4-1 0,7-3 0 0,-7 6-2 0,1-3-2 0,0 3-4 0,-7 5-9 16,6 0-7 0,0-1-6-16,-6 4-9 0,8 0-7 0,-2 0-1 0,0 4-5 0,1 2-8 15,-1-2 4-15,1 3 2 0,-1 4 2 0,1 0 1 16,-1 1 1-16,0-1 2 0,2 0 2 0,-2 3 7 0,0 1 0 15,1-4-1-15,6 3 0 0,-7 1 0 0,7 0-2 0,1-1 0 16,-8-2-17-16,7 2-41 0,7-3-46 0,-8 0-46 0,2 0-44 16,6-4-62-16,-8-3-87 0,14 0-164 0,-7-1-70 0,1-6-12 15</inkml:trace>
  <inkml:trace contextRef="#ctx0" brushRef="#br0" timeOffset="18911.1">13508 4634 161 0,'-20'0'513'0,"8"0"-120"0,-2 7-148 0,-5-3-95 16,6 3-58-16,-6 1-32 0,5 3-17 0,2 0-14 15,5 4-11-15,-6-5-6 0,6 5-4 0,7-5-1 0,-6 6 0 32,6-5-2-32,0 3-2 0,0-3 0 0,6 0-2 0,-6 0-1 0,7-4-1 0,6 1-5 0,-6 0 0 0,5-5-1 15,2 0-1 1,-2-3 1-16,-5 0 1 0,6 0 1 0,0-3 1 0,0-5 2 15,0 1 7-15,-7 0 7 0,8-4 9 16,-8-1 7-16,1 6 15 0,-1-5 19 0,0 0 27 0,2 4 31 16,-8-5 36-16,0 2 32 0,0 2 19 0,0 0 14 0,0 1 2 15,0 0-6-15,-8 0-18 0,8 3-27 0,0-3-42 0,0 7-36 16,0-4-28-16,0 4-22 0,8 0-18 0,-8 0-14 16,0 4-6-16,6-1-6 0,0 5 0 0,0 2-1 0,8 1-1 15,-1 5 2-15,-1 2 3 0,8 4 1 0,0 0-1 0,-1 3 3 16,1 1-3-16,6-1 2 0,-6 5 1 0,-1-1-2 15,7 0-1-15,-6 4 0 0,-1 1 1 0,1-2-1 16,-8 1 2-16,2 4 0 0,-1-4-4 0,0 0 0 0,-6 0-1 16,-1-4 3-16,-6 0-1 0,0 0-1 0,0-3 0 0,-6-8-1 15,-8 5 9-15,8-12 8 0,-7 3 7 0,-7-6 9 16,8-1 6-16,-8-4 9 0,0-3 6 0,-5-3 6 0,5 0-1 16,-7-5-2-16,8-3 2 0,0-4 1 0,-1-3 1 0,1 3-3 15,-1-3 1-15,14-4-4 0,-8 0-2 0,8 1-9 0,-1-2-9 16,1-2-10-16,6-1-10 0,0-1-10 0,6 2-16 15,1 0-10-15,5-4-16 0,8 3-29 0,-6-4-10 0,5 5-19 16,7 0-35-16,-6-1-70 0,6 0-77 0,-7 4-68 16,7-1-60-16,0 2-68 0,-7-1-153 0,1 0-79 0,6 8-28 15,-6-5 33-15</inkml:trace>
  <inkml:trace contextRef="#ctx0" brushRef="#br0" timeOffset="19418.04">13918 4396 357 0,'0'-4'553'0,"-6"1"-147"0,6-1-142 16,0 0-91-16,0 4-53 0,-6-3-33 0,6 3-26 16,0 3-21-16,0 1-17 0,0 0-14 0,0 6-5 0,0 1-3 15,0 4 0-15,0 0 0 0,0 0 3 0,0 3-1 16,6 0-1-16,-6 0 3 0,0 4 0 0,6 0-1 15,-6 0 1-15,7 5-1 0,-7-2 5 0,6 0 0 0,1 1 0 0,-7 3 0 16,0 0 0-16,7-3-1 0,-1 4 0 0,0-1 1 16,8 0-3-16,-8-3-1 0,7 3 2 0,7 0-1 0,-8-3 1 15,8-4 0-15,-6 3 1 0,11-6 1 0,-5 3-1 0,0-4 1 16,5-3-1-16,1 0 0 0,0-4 0 0,1-4 5 16,-1-4-2-16,0 5-3 0,6-8 0 15,-5-4-1-15,-2 0-1 0,1-3 0 0,0-4 0 16,0 0-3-16,-6 0 8 0,-1-7 10 0,1 3 20 0,-7-3 27 0,7-1 32 0,-14 5 30 15,8-8 25-15,-14 4 20 0,6-1 13 0,-6 1 6 0,0 0-10 16,0 0-21-16,-6-1-25 0,-2 5-23 0,8-1-21 16,-6 0-16-16,0 4-17 0,-1 0-12 15,1 3-9-15,-1-2-7 0,0 6-6 0,1 1-9 16,0-1-5-16,-8 4-6 0,8 4-3 0,0-4-2 0,-8 7-2 0,8 0-1 0,-1 4-6 16,1 4 6-16,0-1 1 0,-1 1 0 15,0 3 0-15,7-3 0 0,-6 4 0 0,6-1 2 0,6 0 7 16,-6 0-6-16,7-3-1 0,0 4-2 0,-1-5 0 0,7 0 1 0,-7 2 0 0,8-5 1 15,5-1-2-15,-6-2 1 0,7-1-3 16,-1 0-1-16,7-3-3 0,0-4-4 0,1 0-6 0,-1-4-17 0,6 1-25 16,-6-5-55-16,0-3-74 0,0 1-75 0,0-6-68 0,0-2-80 15,-7 0-123-15,1-4-131 0,0 0-60 0,-14-3 10 16</inkml:trace>
  <inkml:trace contextRef="#ctx0" brushRef="#br0" timeOffset="20019.34">11470 4279 281 0,'-7'0'425'15,"7"0"-130"-15,-7 0-107 0,1 3-72 0,6-3-43 0,-6 0-24 16,0 4-14-16,-2-4-12 0,8 3-6 0,-6 4-5 0,-7 2-1 16,6-3 2-16,1 6 0 0,-1-5 0 0,-5 4 3 15,5 0 0-15,0 4 0 0,1-4 2 0,0 0-2 0,-1-1-1 16,0 1 0-16,1 0-1 0,6 0-4 0,0 0-1 15,0-2 1-15,0 1-4 0,0-3-2 0,0 1 0 0,6-1-1 16,1 4 0-16,0-7-1 0,-1 3-7 0,7-4-15 0,0 1-21 16,0 0-38-16,7-4-62 0,0 0-104 0,-8-4-125 15,8-3-77-15</inkml:trace>
  <inkml:trace contextRef="#ctx0" brushRef="#br0" timeOffset="20224.44">11659 4249 357 0,'-8'0'457'0,"2"-3"-139"0,-6 6-121 15,5-3-76-15,-6 4-42 0,6 4-21 0,-5-1-17 16,4 0-15-16,-4 0-7 0,6 4-5 0,-1 1-1 0,0-3-3 16,7 3-1-16,0 3-2 0,0-4-3 0,0 4 2 0,14-1-3 15,-8 1-6-15,6-1-13 0,2-3-17 0,5 4-29 0,1-4-51 16,6 0-86-16,7-3-155 0,-1-1-87 0,1 0-42 15</inkml:trace>
  <inkml:trace contextRef="#ctx0" brushRef="#br0" timeOffset="20782.84">14290 4162 67 0,'0'0'499'16,"-7"0"-103"-16,7-4-121 0,0 4-92 0,0 0-58 0,7 0-33 16,-7 0-22-16,0 0-17 0,6 0-14 15,-6 0-11-15,13 0-9 0,-6 4-5 0,5-2-3 0,2 2-3 0,5 1-3 16,-6-2-1-16,0 1-3 0,1 0-1 0,-2 3 0 16,2 0 1-16,-2 0 0 0,-5 4 1 0,-1 0 1 0,1 0-2 0,0 0 3 15,-7 4 0-15,0 0 2 0,0-5 1 0,-7 6 0 16,0 2 1-16,7-4 2 0,-6 1 0 0,-7 0 1 0,7-4-1 15,-8 3 0-15,8 1-1 0,-8-4-2 0,2 0 0 0,5-4-6 16,-6 4-14-16,7-3-17 0,-1-5-22 0,7 1-30 16,0-4-56-16,0 0-98 0,0-4-157 0,0 1-82 0,7-5-30 15</inkml:trace>
  <inkml:trace contextRef="#ctx0" brushRef="#br0" timeOffset="20987.3">14446 4164 17 0,'13'-2'466'0,"-6"2"-119"15,5-4-128-15,2 4-83 0,-2 0-45 0,2 0-23 16,-1 0-12-16,-1 4-10 0,2-2-9 0,-2 2-4 0,-5 4-1 16,0 0 1-16,-1-1-5 0,1 0-4 0,-1 4-1 0,0 0 0 15,-6 0 0-15,0 0-2 0,0 4-1 0,-6-1-6 0,0-3-3 16,6 3-3-16,-7 1-3 0,1 4-6 0,-1-8-13 15,7 4-23-15,-7-1-40 0,7-3-64 0,0 0-121 0,0-4-119 16,-6 4-71-16</inkml:trace>
  <inkml:trace contextRef="#ctx0" brushRef="#br0" timeOffset="23224.01">15592 4730 210 0,'0'-5'372'0,"0"2"-100"0,0-1-91 0,0 0-62 16,0 1-36-16,0-5-18 0,0 5-6 0,7 0-6 0,-7-1-4 16,0 0 0-16,6 0-2 0,1-3-3 0,-7 3-1 15,6 1-2-15,0-1-5 0,2 0-4 0,-2 1-2 0,0 3-2 16,1-4 0-16,-7 4-1 0,7-4-4 0,-1 4-3 15,-6 0-4-15,6 0-3 0,-6 4-4 0,0 0 2 0,7-1-4 16,-7 5 0-16,0-1 0 0,6 0 0 0,-6 5 0 0,0 2 0 16,0 0 1-16,0 1-2 15,0 0-1-15,0 3 0 0,0-4 0 0,0 5 0 0,0-1-1 0,0 1-1 0,7-1-1 16,-7-3 1-16,7 3-1 16,-7-3-1-16,6 0 0 0,0-5 0 0,1 1 0 0,0 0 0 0,-1 0 0 0,-6-3 1 0,6-1 3 15,1-3 1 1,-1-1 2-16,1 1 2 0,6-4 2 0,-7 0 0 0,8 0 1 15,-2-4 0-15,2-3 1 0,-1 0-1 0,-1-1 1 0,2-3 4 16,-2 0 8-16,8 0 17 0,-7 1 20 0,-6-1 31 0,6-4 33 0,-7 3 26 0,0 2 19 16,2-5 16-1,-2 1 8-15,0 2-2 0,-6-2-10 0,0-1-24 0,7 4-28 0,-7 0-22 0,0 0-21 16,0 4-18-16,0 0-15 0,0 0-13 0,0-1-14 0,0 4-7 0,0 0-6 16,0 4-5-1,0-4-4-15,0 4-1 0,0 0-6 0,0 0-3 0,6 0 0 0,-6 4 0 0,0-4-1 0,0 4 0 16,7 4 3-16,-7-1-1 0,7 0 1 15,-1 4 0-15,0-3 3 0,1 3-1 0,0 0 0 0,-1-1 0 0,7 1-1 0,-6 0 0 16,6 1 0-16,-7-2-2 0,7 1 1 0,0-3-4 16,-7 2 1-16,8-2-1 0,-1 0 1 0,0-5 1 0,0 1-1 15,-1 0 3-15,2-4-1 0,-1 0 2 0,7-4 0 0,-8 0 1 32,-6 1 1-32,8-5 0 0,-1 5 0 0,-6-6 1 0,6-1 1 0,-7 2-4 0,0-2 3 0,1-1-1 0,-7 0 0 15,7 0 0-15,-7-4 3 0,0 4 0 0,6 0 0 0,-6 0 4 16,0 0-2-1,-6 4-2-15,6-4 3 0,0 3 0 0,0 2-3 0,0-2 0 0,-7 4-2 0,7 0-3 0,0 1 1 16,0-1 1-16,0 4-4 0,0 0-1 0,0 0 0 0,0 0-3 16,0 4 0-16,7-1 3 0,-7 5 0 0,6 0 1 0,-6 2 2 31,6 2 2-31,1-5-1 0,0 4 1 0,-1 3 2 16,1-3-1-16,6 0-1 0,0 0-2 0,-1 1-3 0,2-2-3 15,-1 1 0-15,6-4-1 0,-6 0 1 0,7 1 1 16,0 0-2-16,-8-6-2 0,8 2-3 0,-1 1-2 0,-5-2-2 15,-2-3-2-15,8 0-1 0,-13-3-1 0,5-2 0 0,2 1 2 16,-8 2 5-16,7-6 5 0,-6 0 3 0,-7 1 2 0,6-3 1 16,-6 2 2-16,0-2 2 0,0-2 2 0,-6 1-3 15,6 0 2-15,-7 0-3 0,1 0 2 0,6 0-1 0,-7 1-1 16,1-2 0-16,0 2-1 0,6 2 1 0,-8 4 0 0,2-3-2 16,6 3-7-16,0 0-20 0,-6 1-38 0,6 0-58 15,0 3-60-15,0 0-56 0,0-4-53 0,6 0-56 0,-6 4-72 16,6-4-107-16,2 1-82 0,-2-1-18 0,0 0 18 0</inkml:trace>
  <inkml:trace contextRef="#ctx0" brushRef="#br0" timeOffset="23824.42">16621 4612 151 0,'0'0'185'0,"0"0"-38"0,0 0-32 16,0 0-19-16,0 0-11 0,0 0-11 0,0 0-8 0,0 0-4 15,0-3-5-15,7 3-3 0,-7 0-3 0,0 0-5 0,0 0-6 16,0 3-3-16,0-3-4 0,0 0-2 0,0 4-3 16,0-4 2-16,0 3 3 0,0 5 2 0,0-5 0 0,0 8 1 15,0-3-1-15,0-1-1 0,0 4-2 0,0 0-5 16,0 4-3-16,-7-1-4 0,7 1-4 0,0-1-2 0,7 2-1 15,-7-2-4-15,0 4-1 0,6-3-1 0,0-1 0 0,-6 2-3 16,8-2-1-16,-2-3-3 0,0 3 3 0,1-2-1 16,-7-1-1-16,13 0 1 0,-7-4 0 0,1 0 2 0,6 1 1 15,-6-5 0-15,5 4-2 0,2-7 2 0,-2 4 0 0,1-4 2 16,1-4-10 0,-2 4-15-16,2-7-24 0,5 4-31 0,-6-8-41 0,0 0-67 15,1 0-119-15,-2-4-108 0,2 0-60 0</inkml:trace>
  <inkml:trace contextRef="#ctx0" brushRef="#br0" timeOffset="24029.94">16524 4466 165 0,'0'0'379'0,"0"-4"-122"15,0 4-98 1,0 0-63-16,0 0-39 0,6 0-22 0,0 0-18 0,-6 4-20 0,7-4-29 0,-1 0-53 0,1 0-105 0,6-4-119 16,-7 0-72-16</inkml:trace>
  <inkml:trace contextRef="#ctx0" brushRef="#br0" timeOffset="24299.12">16758 4414 168 0,'0'0'433'16,"0"0"-142"-16,0 4-117 0,6-1-73 0,1 1-43 0,-7 3-19 15,7 1-8-15,-1-1-3 0,0 8-1 0,-6 0 1 0,8-1 0 16,-2 1 0-16,0 7 0 0,0-4-4 0,-6 4-4 0,7 3-2 15,-7-2-3-15,7 2-2 0,-1 1 0 0,-6 0-1 16,7-1-1-16,-1-3-1 0,8 4 2 0,-8-5-3 0,6 2 1 16,-4-4-1-16,11-1-2 0,-13-1 2 0,14-1-1 0,-8-5-3 15,2 3-8-15,-1-6-16 0,7 3-23 0,-8-8-40 16,8 1-63-16,-7-4-105 0,0-4-120 0,0 1-68 16</inkml:trace>
  <inkml:trace contextRef="#ctx0" brushRef="#br0" timeOffset="24473.73">16699 4623 18 0,'-6'-4'530'0,"6"1"-63"16,-7-1-146-16,7 1-113 0,0-1-65 0,7 4-45 16,-7-3-28-16,6-6-25 0,8 9-17 0,-2-7-10 0,8 3-11 15,-1 1-14-15,7-1-18 0,-6 1-23 0,6-5-24 0,1 5-34 16,-1-1-63-16,-1-3-98 0,-5-1-130 0,6 1-69 15</inkml:trace>
  <inkml:trace contextRef="#ctx0" brushRef="#br0" timeOffset="24903.03">16986 4314 441 0,'0'-3'367'0,"0"3"-129"0,0 3-97 15,0 2-58-15,7-1-35 0,-7 3-19 0,6 0-11 0,0 4-4 16,0 4-2-16,2 0-1 0,-2 3 1 0,7 4 1 16,-6-4 0-16,-1 8-3 0,7-1-1 0,1 1-2 0,-8 3-1 15,6-3 1-15,2 4-2 0,-1 2 1 0,0-2 0 0,0-1-1 16,-1 0 1-16,-4 1 0 0,4-1 1 0,1-3-1 16,-6-5-1-16,6 5-2 0,-7-4 0 0,0-3 0 0,2-5-1 15,-8 1 7-15,6-4 10 0,-6-4 18 0,0 0 29 16,6-3 50-16,-6 0 59 0,0-1 52 0,0-3 36 0,-6 0 15 15,6-3 4-15,-6-5-12 0,6 1-23 0,-8-4-42 0,2-3-56 16,6 3-45-16,-6-5-33 0,6-2-18 0,0 4-13 16,6-5-7-16,-6 1-6 0,6 0-5 0,-6 3-3 0,8-3-8 15,-8 7-5-15,6-4 0 0,0 5-5 16,1-2 1-16,-7 5-1 0,7-1-3 0,-7 5-1 16,6 0-3-16,1-1 2 0,-7 4-3 0,6 0 1 0,0 4 0 0,1 2-1 0,0-2 0 15,-1 3 2-15,0 4 3 0,1 0 1 0,0 1-2 0,-1-1 2 16,1 0 1-16,-1 3 1 0,7-3 3 0,-6 0-6 0,-1 0-2 15,8 4-15-15,-2-4-24 0,1-4-42 16,0 4-58-16,0-4-65 0,1 1-63 0,5-2-65 0,7-6-91 16,0 4-144-16,-6-8-72 0,12 4-31 0,-5-6 16 0</inkml:trace>
  <inkml:trace contextRef="#ctx0" brushRef="#br0" timeOffset="25394.71">17989 4605 124 0,'-7'-3'497'0,"7"3"-111"16,-6-4-130-16,0 4-93 0,-2-5-58 0,2 5-33 0,-6 5-20 16,5-5-13-16,0 4-12 0,-6-1-7 0,0 4-4 15,0 0-1-15,7 4-1 16,-8-4-1-16,2 8-3 0,-1-4 0 0,6 4-2 0,-6 0-1 15,1-1 0-15,4 4 0 0,2-3 0 0,0 0 2 0,-1 3-2 0,0-4-1 0,7 2 0 0,0-2-1 16,-6-2 0-16,6 2-1 0,6-3-1 0,-6-1 1 16,0-2 1-16,7 2 0 0,0-1 1 15,-1-6 1-15,0 1 0 0,2 0 3 0,-2-4-1 0,6 0 1 0,2-4 1 0,-1 0 3 16,-1-4 3-16,2 2 7 0,-2-2 5 0,2-7 19 31,-8 5 17-31,7-2 25 0,-6 1 26 0,0-3 25 0,-1 3 23 16,0-4 21-16,0 1 15 0,-6 3-2 0,0-4-5 0,0 3-15 15,0 2-21-15,0-1-26 0,0 0-26 0,0 0-27 16,0 4-24-16,-6 3-15 0,6-3-15 0,0 3-10 0,0 4-9 16,0-4-5-16,0 4-3 0,0 0-2 0,0 0-1 15,0 4 1-15,0 0-3 0,0 3 1 0,0 0 1 0,0 1 2 16,0 2 0-16,0-2 3 0,0 3 0 0,6-1 1 0,-6 6 0 16,0-5 0-16,8 0 0 0,-8 0 0 0,6 0-6 15,0 0 1-15,1-1 1 0,-1 1-2 0,1 0-1 0,6-3-3 16,-7-1-2-16,8 0-5 0,-2-3 7 0,2-1-16 0,5 1-16 15,1-4-22-15,-1 0-25 0,1 0-35 0,0-4-45 0,6 1-49 16,-1-4-44-16,-5 3-44 0,6-3-60 0,-6-4-110 16,-1 3-90-16,1-3-44 0,-8 1-1 0</inkml:trace>
  <inkml:trace contextRef="#ctx0" brushRef="#br0" timeOffset="26284.1">18712 4854 105 0,'0'-4'342'0,"6"4"-68"0,-6-3-71 0,7-5-51 0,-1 4-38 0,1-2-23 0,0-2-14 16,-1 0-6 0,0 1 0-16,1-4 2 0,6 3 6 0,-7-2 6 0,7-5 16 15,1 5 11-15,-8-2 19 0,8-3 22 0,-2 1 32 0,-6 0 29 0,1-1 19 0,0 4 7 0,-1-4-7 16,1 0-8-16,-7 4-20 0,0-3-26 0,-7 0-40 0,7 2-43 16,-13 1-32-16,6 0-23 0,-11 0-16 0,4 0-11 0,-6 0-7 31,1 4-6-31,-7 3-2 0,6 0 1 0,-5 1-1 0,5-1-1 0,0 0-1 0,1 4 3 0,6 0-2 0,0 0-5 15,-1 4-4 1,8-4-6-16,0 0-4 0,-1 4-5 0,7-1-6 0,0 1-8 0,7 0-2 0,-1-1 0 0,0 5 1 16,14-1 4-1,-7 0 2-15,13 4 1 0,-6-3 3 0,6-1 2 0,0 4 2 0,7-3 2 0,-8-1 2 0,1 4 0 0,7 0 3 32,-7-4 5-32,0 4 0 0,-6 0 2 0,-1 0 1 15,1 0 0-15,-8 0-1 0,2 0 1 0,-8 0 1 0,-6 0-2 16,7-3 3-16,-7 2 0 0,0 2 3 0,0-5 4 0,0 0 1 15,-7 4 2-15,1-4 3 0,0-4 0 0,-2 5 2 0,-4 0 2 16,6-5 0-16,-8 1-2 0,1-4-1 0,7 3-8 16,-8-3-36-16,8-3-55 0,-6 3-61 0,4-7-54 0,2 3-53 15,0-8-69-15,-1 2-85 0,7-1-126 0,7-3-57 0,-1-2-8 16</inkml:trace>
  <inkml:trace contextRef="#ctx0" brushRef="#br0" timeOffset="26585.99">19090 4466 562 0,'0'0'625'0,"-7"-4"-119"16,7 4-123-16,0 0-81 0,-6-4-55 0,6 4-37 0,0 0-40 16,0 0-47-16,0 4-47 0,6 0-37 0,-6-1-20 15,7 5-12-15,-7-1-2 0,6 4-3 0,0 3 0 0,2 5 1 16,-8-5-1-16,6 8 0 0,0-4 2 0,0 5-3 0,1 2 1 15,6 1 1-15,-6 0 0 0,-1-1 2 0,1 4-1 0,6 1-1 16,-7-1-2-16,0-3 3 0,2 3-1 0,-2-3-1 16,7 3 0-16,-13-3 0 0,6 3-1 0,1-7 3 0,0 3-2 15,-1 2 0-15,-6-6 3 0,6 1-2 16,0-3-1-16,-6-1 1 0,0-4-2 0,0 1-1 0,8-4-8 16,-8 5-25-16,0-10-34 0,0 2-36 0,-8-1-37 15,8-3-42-15,0-4-45 0,0-4-57 0,0 0-88 0,0-3-127 0,0-3-58 16,-6-2-20-16</inkml:trace>
  <inkml:trace contextRef="#ctx0" brushRef="#br0" timeOffset="26904.94">19110 4553 109 0,'-8'-11'512'16,"8"4"-112"-16,8 0-145 0,-8-1-97 0,0 5-55 0,6-5-31 15,6 5-22-15,-5-1-15 0,13 1-16 0,-7-1-8 0,6 4-6 16,1 0-3-16,-1 4 0 0,7-1-1 0,-6 1-1 0,6 3 0 16,-7 0 2-1,1 4-2-15,-7 0 0 0,0 4 0 0,0-4 0 0,0 3 0 0,-6 2 0 16,-7 2 0-16,6-4 0 0,-12 5 0 0,6-1 1 15,-7 4 2-15,0-4 1 0,-5 0 1 0,5 1-1 0,-6-1 2 0,0 1-1 0,0-5-1 16,0 1-2-16,0-1-4 16,0-3-10-16,0 1-15 0,-1-5-19 0,2 0-28 0,6-4-40 0,-1 1-76 15,0-4-127-15,7-4-95 0,-6 1-48 0</inkml:trace>
  <inkml:trace contextRef="#ctx0" brushRef="#br0" timeOffset="27587.25">19520 4616 41 0,'0'0'323'0,"0"0"-90"0,0 0-74 0,0 0-55 15,0 0-35-15,0 0-20 0,0 3-12 0,6-3-9 16,-6 0-1-16,6 0-4 0,1 4-3 0,-7-4 1 0,7 0-1 16,-1 0-1-16,0 0-1 0,1 0 2 15,6 0-1-15,-6 0 2 0,-1-4 4 0,0 4 3 0,1 0 8 0,0-3 8 16,-1-1 11-16,8 4 10 0,-8-3 10 0,0-1 11 0,1 1 15 15,-7-6 18-15,6 6 16 0,1-1 21 0,-7-3 19 16,6 3 18-16,1-3 10 0,-7 3 1 0,0-3-7 0,0 3-14 16,0 1-16-16,0-5-27 0,0 8-31 0,-7-7-29 0,7 3-23 15,0 4-13-15,-6-3-13 0,-1-1-11 0,7 0-9 16,-6 4-7-16,-1-3-4 0,-5 3-1 0,4 0-2 0,-4 0-3 16,-2 0-1-16,-5 3 2 0,6-3 11 0,0 4-3 0,-7 0-2 15,8 3-3-15,-1-3-1 0,-1 3 1 0,2 4 1 16,-2-4 0-16,8 4-11 0,-7-4 4 0,6 4 3 0,-6 1 2 15,7-1 0-15,0 3 0 0,6-3-2 0,-8 0 0 0,8 0 3 16,-6 0 1-16,6 0 0 0,0 1 1 0,6-2 0 16,-6 1 2-16,8 1-1 0,-2-2 3 0,0 2-2 0,1-2 1 15,6-2 0-15,0 3 1 0,-1-5 0 0,8 2 2 16,-6 0-2-16,5-5 0 0,7 1-4 16,0-4-12-16,0 0-31 0,1 0-48 0,-2-4-57 0,1 1-57 0,7-5-54 0,-7 0-54 15,6-2-80-15,1-1-128 0,-1 0-85 16,-6-4-30-16,1 0 15 0</inkml:trace>
  <inkml:trace contextRef="#ctx0" brushRef="#br0" timeOffset="28510.72">20099 4473 9 0,'-6'-4'316'0,"6"4"-60"0,0-3-56 16,0 3-47-16,0 0-36 0,0-4-25 0,-7 4-16 16,7-4-10-16,0 4-7 0,0 0-5 0,0-3-6 0,0 3-1 15,0 0 0-15,0 0-3 0,-7-3-1 0,7 3-2 0,0 0-1 16,0 0-1-16,-6-5-2 0,6 5-6 0,0 0-3 16,-6 0-4-16,6 0-4 0,-7 0-5 0,0 5-2 0,1-5-5 15,0 3-2-15,-1 0-1 0,-6-3-1 0,0 8 0 16,7-5 1-16,-14 5 4 0,7-1 2 0,0 4 3 0,0-4 2 15,-1 0 3-15,2 4 2 0,-2-3 0 0,2 3-1 0,-1-4-2 16,6 4-2-16,-6-4-3 0,7 1-2 0,0-1-1 16,-2 0-3-16,2 0 0 0,6 2 1 0,-6-2-2 0,6 0-2 15,-7 0-1-15,7-3-1 0,0 3 1 0,0 0 1 0,0 1-1 16,0-1-1-16,0 0 1 0,0 1 0 0,7-1 2 16,-7 0 1-16,6 1 0 0,0-1 1 0,2 0 1 0,-2 0 1 15,6 1 2-15,2-5-1 0,-1 4 2 0,7-3-2 0,-2 0 0 16,2 0-3-16,7 0 0 0,-1-4-4 0,6 0-7 15,-6-4-17-15,7 0-21 0,0 0-24 0,-8-2-28 0,7 1-38 16,2-2-52-16,-9-4-85 0,1 1-151 0,0-2-68 0,1-2-26 16</inkml:trace>
  <inkml:trace contextRef="#ctx0" brushRef="#br0" timeOffset="29140.29">20236 4184 139 0,'0'-4'512'0,"-7"0"-114"0,7 1-127 0,-6-2-92 0,6 1-54 15,0 4-38-15,0 0-22 0,0 0-21 0,0 0-16 16,0 0-12-16,0 4-8 0,0 4-5 0,0 0-3 0,6-1 0 16,-6 7-1-16,7-3 2 0,-7 4 4 0,6 3 5 0,1 1 5 15,-7 2 7-15,7 1 4 0,-7 1 0 0,6-1-3 0,0 3 4 16,-6 1-2 0,6-4-2-16,-6 7-5 0,8-3-4 0,-8-4-2 15,6 3-4-15,0 1 5 0,1-1-4 0,0-2-1 0,-1 2-2 16,1-3-1-16,-1 0 0 0,7-3 0 0,0-1 1 0,0 1 0 15,0-5-2-15,6 1-7 0,-5-1-12 0,6-3-18 0,-8 0-22 16,8-3-26-16,-1-1-38 0,1-4-43 0,0-3-77 0,-7-3-151 16,-1-1-76-16,8-3-34 0</inkml:trace>
  <inkml:trace contextRef="#ctx0" brushRef="#br0" timeOffset="29345.34">20164 4513 413 0,'0'0'427'0,"0"0"-144"31,0 0-109-31,7-4-65 0,-1 1-42 0,8 3-24 16,4-4-17-16,2 4-15 0,0-3-19 0,5-1-23 0,2 0-32 15,-1-3-53-15,6 3-88 0,1-3-136 0,-7 3-80 16</inkml:trace>
  <inkml:trace contextRef="#ctx0" brushRef="#br0" timeOffset="29748.54">20698 4652 232 0,'0'-3'250'0,"0"3"-60"0,0-4-50 15,-6 4-36-15,6-4-28 0,0 4-17 0,0-4-8 0,0 1-9 16,-7 3-3-16,7-4-9 0,0 4-4 0,0 0-8 0,0-3-4 15,0-1-3-15,0 4-4 0,0-4-1 0,0 4-1 16,0-3-1-16,0 3-1 0,0 0-1 0,0 0 1 0,0 0 1 16,0 0 1-16,0 0 2 0,0-4-1 0,0 4 2 0,0 0 2 15,0 0 3-15,0-3 1 0,0 3 0 0,0 0 0 16,0-4 0-16,0 4 0 0,0 0-1 0,0-3-3 0,0 3 0 16,0-4-1-16,0-1-1 0,0 5-1 0,0 0 1 15,0 0-1-15,0-3 3 0,0 3 0 0,0 0-1 0,0 0-1 16,0-4-1-16,0 4-1 0,0 0-3 0,0 0-10 0,0 0-20 15,0-4-32-15,0 4-56 0,0-3-102 0,-6 3-133 16,6-4-75-16</inkml:trace>
  <inkml:trace contextRef="#ctx0" brushRef="#br0" timeOffset="32799.55">20653 4703 98 0,'0'4'197'0,"0"-4"-49"0,0 0-41 16,0 0-28-16,0 0-18 0,0 0-14 0,0 0-7 0,0 0-7 15,0 0-5-15,0 0-1 0,0 0 2 0,0 0 2 0,0 0 2 16,0 0 2-16,0 0 2 0,0 0 4 0,0 0 1 15,0 0 1-15,0 0 4 0,0 0-1 0,0 0 0 0,0 0 2 16,0-4-2-16,0 4 0 0,0 0-4 0,0 0 0 0,0 0-1 16,0 0-2-16,0-3 0 0,0 3-5 0,0 0 0 0,0-3 1 15,0 3 2-15,6-4 3 0,-6 0 1 0,0 4 4 16,7-7 1-16,-7 3 10 0,0 0 6 0,6-3 6 0,-6 3 11 16,0-3 12-16,7 0 11 0,-7-1 9 0,0 1 14 15,6 0 8-15,-6-4 9 0,0 4 5 0,0 0 0 0,0-2-7 16,-6-2-5-16,6 4-12 0,-7 0-18 0,1-4-18 15,-7 4-19-15,7-1-16 0,-8-3-16 0,1 4-16 0,0 0-12 16,0-1-4-16,0 5-3 0,0-4 0 0,0 3-2 0,6 0 0 16,-5 0 0-16,12 1-2 0,-7 3-1 0,7-4-5 0,0 4-3 15,0 0-6-15,7 0-2 0,-1 0 0 0,0 4-1 16,8-4 1-16,-2 3 1 0,2 1 6 0,11 0 3 0,-5 0 2 16,0 3 1-16,-1-4-1 0,1 1-1 0,0 3-1 0,-8 1-3 15,8-1-1 1,-7 0 1-16,-7 1 3 0,8 3-1 0,-8-4 3 0,7 4 0 0,-6 0 1 0,-7 1 2 15,6-2 2-15,0 1-1 0,-6 0 2 0,7 0 0 0,-7 0 2 16,6 0 0-16,-6 0 2 0,7-4-1 0,-7 5-2 0,7-6-13 16,-7 2-27-16,6-1-36 0,-6 0-35 0,6-2-37 0,2 1-39 15,4-6-39-15,-6 4-42 0,8-8-49 0,5 0-76 16,-5 2-123 0,5-6-49-16,0-3-11 0</inkml:trace>
  <inkml:trace contextRef="#ctx0" brushRef="#br0" timeOffset="33541.41">21089 4462 403 0,'-6'0'383'0,"-1"0"-125"16,7-4-95-16,-7 4-58 0,1 0-33 0,6 0-20 0,-6 4-11 15,-1-4-12-15,0 4-7 0,-6-1-3 0,7 1 0 16,0 3-3-16,-8 0-2 0,2 1-2 0,5 3-3 0,-6-4-2 16,6 4 0-16,-6 0 0 0,7 0-3 0,-1 0 0 15,7 0 1-15,-6-4 1 0,6 4 0 0,0 1-3 0,0-1 2 16,6-4-1-16,-6 0 0 0,7 0-1 0,-1 0 2 0,1 1-1 15,-1-4-2-15,7-1 3 0,-6 1-2 0,6-4 0 16,0 0 1-16,0-4-1 0,-7 1 4 0,7-5 5 0,-6 4 8 16,6-3 8-16,-7 0 10 0,-6 0 15 0,7 0 17 0,0 0 28 15,-7-5 20-15,0 4 14 0,0-2 6 0,0 2 6 16,0-3 1-16,-7 0-8 0,0 0-13 0,7 4-24 0,-6-4-19 16,0 4-14-16,-1 0-10 0,0 3-11 0,1-4-8 0,-1 5-7 15,1-1-5-15,0 1-6 0,6 3-6 0,-7-4-7 0,0 8-4 16,7-4-3-16,-6 3-3 0,6 4-1 0,-6 1 0 15,6-1 1-15,0 4 1 0,0-4 0 0,0 4 0 16,6 0-1-16,0 0-1 0,-6 0-1 0,14 0 1 0,-8-4-2 16,0 4-4-16,7 1-6 0,1-5-3 0,-2 0-3 0,2-3-2 15,-2 3-3-15,2-3-1 0,5-4 2 0,-5 0 4 16,-2 0 6-16,8-4 4 0,-7 1 5 0,-1-5 4 0,2 1 3 16,6-3 3-16,-8-2 3 0,1-3 7 0,1 1 8 0,-8-1 10 15,6 0 9-15,-4-3 10 0,-2 0 7 16,-6 0 3-16,6-1 5 0,-6-3 3 0,0 4-3 0,0-4-3 0,-6 0-5 15,0 0-7-15,-2 0-6 0,2 0-4 0,0 0-5 0,-7 0-8 16,0 0-7-16,0 0-2 0,-1 0-1 0,2 4 1 0,-2 0 2 16,2 2 2-16,5 2 1 0,-6 3 3 0,6 4 0 15,1-1-4-15,0 1-4 0,6 3-4 0,-6 1-2 0,-2 3-5 16,8 0-3-16,-6 3-3 0,6 5-2 0,0 0 0 0,-6-2 1 16,6 9 0-16,0-1-1 0,0 4 1 0,0 5 0 15,6-5 1-15,-6 4 0 0,6 4 0 0,2-4-1 0,-2 3 0 16,0 1 0-16,0 0 0 0,8 0 1 0,-8-5-1 15,7 5 0-15,-7 1-3 0,8-2 0 0,6 0-1 0,-8-3-1 16,1 0-4-16,7 0-7 0,0 0-10 0,-1 0-13 0,1-4-28 16,6-3-46-16,0 0-64 0,-1-4-59 0,1 0-58 15,1-4-58-15,-1-3-88 0,6 0-150 0,-5-4-67 0,5-4-9 16</inkml:trace>
  <inkml:trace contextRef="#ctx0" brushRef="#br0" timeOffset="34587.43">21714 4502 378 0,'-6'-3'400'0,"6"-1"-122"0,-7-4-99 0,7 5-54 0,0-1-27 15,0 1-12-15,0-1-7 0,0 0-3 0,0 1-1 0,7 3 0 16,-7-4-2-16,0 0-4 0,0 4-2 0,0 0-8 16,6 0-11-16,-6-3-13 0,0 3-10 0,0 0-10 0,0 0-7 15,0 0-3-15,6 3-3 0,-6-3-3 0,0 4-1 0,8 0 1 16,-8-1 0-16,0 5 3 0,0 2 4 0,6 2 4 15,-6-2 4 1,0 5 3-16,0 3 2 0,0-3 1 0,0 3 0 0,6 0-2 0,-6 1-4 16,0 3-2-16,0 0-2 0,7-4-4 0,-7 1-1 0,6 2 0 0,1-3-2 0,-1 2 3 15,1-2 0-15,6-4 0 0,-6 1-1 0,5-4-1 0,2 0 2 16,-2 0 1-16,-5-8-1 0,6 5 0 0,0-4-1 16,1-4 1-1,-2 0 0-15,1-4 1 0,0 0-1 0,6-3 1 0,-5-4 3 0,-1 0 10 0,-7 0 27 0,7-4 31 0,-6 1 26 16,-1-1 15-16,0-4 17 0,-6 5 18 0,0-5 16 15,0 5 4-15,0-4-17 0,-6-1-22 0,6 4-18 0,-6 1-19 16,6 0-11-16,-7-2-16 0,1 2-17 0,6 3-14 0,-7 0-8 16,1 4-8-16,6-1-4 0,-7 1-4 0,7 3-2 15,0 1-2-15,-6-1-5 0,6 0-1 0,0 4-5 0,0 0-3 16,0 0 0-16,0 0 0 0,0 4 0 0,6 0-1 31,-6-1 1-31,0 5 0 0,7-1 2 0,-7 4 0 0,0 0 0 16,6 0 1-16,-6 3-2 0,7 2 0 0,-1-6-1 0,-6 5 0 15,7 0-3-15,-1-1 2 0,0 1-1 0,2 0 1 16,-2-1-1-16,7 1 2 0,-6-5-2 0,5 2 1 0,-5-1-1 16,6-4 0-16,0 1-2 0,0-1 3 0,6 0-1 0,-5-4-2 15,-1-3 4-15,-1 0 1 0,2 0 2 0,-2-3 0 0,2-4 0 16,-1 0 1-16,-1-1 2 0,-4-2-2 0,-2-2 0 16,6-3-2-16,-12 1 0 0,8 3 3 0,-8-7 0 0,6 3-1 15,-6 0 1-15,0 0 3 0,0 1 4 0,-6 0 2 0,6-2 1 16,0 5 0-16,-8 1 2 0,8-1 3 0,-6 3-1 15,6-3-2-15,-6 8-2 0,6-5-2 0,0 5-1 0,0-1-3 16,0 4-5-16,0-4-1 0,0 4-1 0,0 0-3 16,0 0 2-16,0 4-4 0,0 0 1 0,0-1 1 15,0 8 2-15,6-3-1 0,-6 3 4 0,0 0-2 0,6-1 0 16,-6 6-3-16,8-5-1 0,-8 3 0 0,6-3 0 0,0 4-2 16,1-4-1-16,-1 3 0 0,8-3 0 0,-8 1 2 0,6-2-1 15,-4 1 0-15,4-4 0 0,2 4 1 0,-1-7-2 16,-1 4 1-16,2-4 1 0,-2-4 1 0,2 0 0 0,-1 0-3 0,-1-4-2 15,2 0 0-15,-2-4 2 0,2 2 0 0,-1-2 0 16,0-3 0-16,0 0 2 0,-7 0 5 0,8-4 0 0,-8 1 0 16,-6 3 0-16,6-4-2 0,-6 0 2 0,7 1-1 0,-7-5-1 15,-7 5 1-15,7-1 0 0,-6 0 5 0,6 1-1 16,-6-1-1-16,6 4 1 0,-8 0 2 0,8 0 2 0,-6 4 0 16,0 0-11-16,6-1 2 0,-6 5 5 0,6 0 4 15,-7-2-2-15,7 1-2 0,0 4 0 0,0-3-3 0,0 3 13 16,0 3-9-16,0-3-3 0,0 4-2 0,0 1 0 0,0 1-2 15,0 2 6-15,-7-1-2 0,7 4-3 0,0 0 3 16,0 0-4-16,0 0 2 0,-6 3 0 0,12-3 0 0,-6 4-6 16,0 0 5-16,7-1 1 0,-7 2-3 0,7-6 4 0,-1 5-3 15,0-5 0-15,0 5-2 0,2-4-1 0,-2 0-5 0,7 0-2 16,-7-3 0-16,8-1-4 16,5 0-3-16,-6-3-11 0,7-1-19 0,5-3-40 0,-5 0-61 15,0-3-68-15,6-5-62 0,-7 2-56 0,7-6-77 0,-6-2-97 0,-1 3-125 0,1-8-39 16,0 5 19-16</inkml:trace>
  <inkml:trace contextRef="#ctx0" brushRef="#br0" timeOffset="34761.92">22548 4216 493 0,'0'-3'439'16,"-7"3"-160"-16,7 0-117 0,0 0-70 0,0-4-42 0,0 4-31 15,7 0-34-15,-1 0-44 0,8 0-58 0,-2 0-120 0,2-4-116 16,-2 4-71-16</inkml:trace>
  <inkml:trace contextRef="#ctx0" brushRef="#br0" timeOffset="35237.85">22815 4264 9 0,'0'4'482'0,"-6"3"-99"16,6-3-152-16,0 3-94 0,0 3-49 0,0 2-23 0,0-1-6 16,0 0-6-16,6 4 0 0,-6-1-3 0,6 1 0 0,1 3-2 15,0-3-5-15,-1 3-2 0,0 0-6 0,7-3-6 0,-6 4-8 16,0-1-4-16,5-4-4 0,-5 1-3 0,0 0-3 16,-1-1-1-16,-6-3-2 0,7 4-1 0,-7-4 3 0,-7 1 3 15,7-2 5 1,-13 1 6-16,6 0 8 0,-5 4 5 0,-2-4 6 0,1 0 4 0,1-4 2 0,5 4-1 0,-6 0-4 15,0 0-3-15,6-4-7 0,1 0-5 0,-1 0-7 16,1 1-5-16,-1-4-2 0,7 4-4 0,0-5 0 0,0-3 0 16,0 4 0-16,0-1 2 0,7-3-1 0,-1 0 3 0,1 0-2 31,6 0 2-31,6 0-2 0,-5-3-3 0,5-4-1 0,1 3-1 0,-1-8 0 0,-6 6-3 0,7-6-1 0,-7 1 0 16,-1 1-1-16,2-2 1 0,-8-2 1 0,7 3 12 0,-6 0 18 31,-1-1 21-31,-6 2 28 0,7-1 26 0,-7 0 26 0,0 4 14 15,0-1 10-15,0 0-5 0,0 1-11 0,0 4-18 16,0 3-25-16,0-4-28 0,0 4-23 0,0-4-14 0,0 4-14 16,0 4-8-16,0 0-6 0,-7-1-4 0,7 4-2 0,0 4 1 15,0-2 1-15,-6 1-2 0,12 1 4 0,-6 0 1 16,0 0 0-16,7 0 4 0,-1 0-1 0,0 0 1 0,8 0 0 16,-8-3 0-16,8 2-3 0,-8-3 1 0,7 1 2 0,7 0-2 15,-8-2 2-15,8-2-9 0,0-4-19 0,-7 4-38 0,7-8-57 16,-2 0-59-16,-4 0-53 0,5-3-48 0,1 0-49 15,-8-4-62-15,8 1-81 0,-7-5-115 0,7 0-22 16,-8-3 16-16</inkml:trace>
  <inkml:trace contextRef="#ctx0" brushRef="#br0" timeOffset="35506.45">23231 4176 365 0,'0'-8'505'0,"-6"4"-136"15,6 4-118-15,-6-2-76 0,6 2-40 0,0 0-28 16,0 0-26-16,0 2-22 0,0-2-22 0,0 9-14 16,0-2-6-16,0 4 1 0,0 0 0 0,0 3 6 0,0 1 5 0,0 0 6 15,6 0 6-15,-6 3 4 0,0-1 3 0,6 1 2 16,-6 2 1-16,8 2-1 0,-8-4-4 0,6 4-3 0,0-4-5 16,-6 4-9-16,6-3-4 0,2 3-5 0,-2-4-3 15,0 0-4-15,1 0-2 0,6 1-1 0,0-5-3 0,-7 4-2 16,8-7-12-16,-2 5-22 0,1-6-26 0,-6-2-31 0,6-1-32 15,1-4-30-15,-8 1-35 0,6-4-49 0,-5 0-70 16,6 0-130-16,-6-7-60 0,-1 3-27 0</inkml:trace>
  <inkml:trace contextRef="#ctx0" brushRef="#br0" timeOffset="35665.58">23082 4403 131 0,'0'0'508'0,"-7"-4"-132"0,7 4-125 0,0 0-87 16,7 0-51-16,-7-3-31 0,13 3-23 0,-7 0-20 16,8 0-14-16,5 0-15 0,1 0-17 0,0-4-21 0,5 4-24 15,1 0-34-15,-6-3-49 0,6 3-88 0,0-4-150 0,-1 0-74 16</inkml:trace>
  <inkml:trace contextRef="#ctx0" brushRef="#br0" timeOffset="36063.81">23310 4164 309 0,'-6'-2'480'0,"6"-2"-146"0,0 4-123 0,0-4-74 0,0 4-38 15,0 0-26-15,6 0-19 0,-6 4-16 0,6 2-14 0,8-2-7 16,-8 4-4-16,0 3-1 0,7 4 0 0,-6-4 1 16,0 7-2-16,5-3 0 0,-4 3-1 0,-2 4-1 0,0-3-1 15,0 2-1-15,-6 1-1 0,7 0-3 0,-7 0-1 0,7 0 0 16,-7-4 0-16,6 5 0 15,-6-5 0-15,7 0-1 0,-7-3-1 0,0-1 0 0,6 1 0 0,-6-8 2 0,0 4 1 16,6-7 8-16,-6 0 22 0,0-1 28 0,0 1 20 16,0-4 18-16,0-4 10 0,0 1 15 0,8-5 13 0,-8 1 0 15,6-4-12-15,0 0-20 0,0 0-11 0,2 0-9 0,4-4-3 16,-5 5-10-16,-1-5-12 0,8 5-2 0,-2-2-5 16,-6 1-4-16,8 0-7 0,-1 3-3 0,-7-3-8 0,1 8-9 15,0-1-2-15,-1 1-9 0,0-1-5 0,1 4-4 0,0 4-3 16,-1-1 0-16,0 1-1 0,1 3 0 0,0 0 7 0,-1 4 0 15,7-3-1-15,-7 3 1 0,1 1-1 0,0-2-1 16,5 1-1-16,-5 0 3 0,0 0-6 0,6 0 0 0,-7-4 0 16,1 4 1-16,6-4 1 0,-7-3 2 0,0 3 1 15,2-3-12-15,-2 3-38 0,-6-7-66 0,6 4-70 0,-6-4-77 16,0-4-120-16,0 1-190 0,-6-1-99 0,-8 0-44 16,-5-3 7-1</inkml:trace>
  <inkml:trace contextRef="#ctx0" brushRef="#br0" timeOffset="37300.28">17526 5352 128 0,'-6'-7'432'0,"6"-1"-107"0,-6-2-111 0,-1 3-71 0,7-2-32 16,-7 2-12-16,7-4-7 0,0 8-3 0,-6-5 3 0,6 5 3 16,0-5 2-16,-7 5 3 0,7 0 5 0,0-2 4 15,0 5 0-15,0-3 0 0,0-1 2 0,0 4 3 0,0 0 2 16,0 0-3-16,0 0-7 0,0 0-13 0,0 0-11 0,0 0-14 16,0 0-16-16,0 0-16 0,7 0-12 0,-7 4-12 15,0-1-8-15,0 5-3 0,6-1-2 0,-6 0 0 0,7 8 1 16,0-4 1-16,-7 8 9 0,6-5 11 0,0 8 10 0,-6-4 5 15,7 8 5-15,-7-4 5 0,7 3 8 0,-7-2 4 16,6 2-4-16,-6 1-8 0,7-1-5 0,-7 4-5 0,0-2-5 16,6-2-5-16,-6 1-8 0,6-1-5 0,-6 1-2 0,7-1-4 15,-7 2-2-15,7-6-1 0,-7 1 1 0,6 0 8 16,-6-4-6-16,0 1-3 0,6-2-1 0,-6-1-1 0,8-5-1 16,-8 0 1-16,0 0 1 0,0-4-6 0,0-3 15 15,0 3 16-15,0-3 14 0,0-4 11 0,0 3 11 0,-8-3 8 16,8 0 4-16,0-3 0 0,0-1-6 0,0-3-11 0,-6-4-9 15,6 0-9-15,0 0-8 0,0-4-10 0,0-3-3 16,0 3-5-16,6-3-5 0,-6-4-3 0,8 4-4 0,-8-1-1 16,6 1-2-16,0-1-1 0,1 4 0 0,-7 1 0 0,6-4 2 15,1 7 0-15,-1-4-2 0,1 4 1 16,-7 0 0-16,6 1 0 0,0 2-6 0,2 1 10 0,-2 0-6 0,0 3-2 16,-6 0 0-16,7 1-2 0,-7-1 1 0,7 4 0 0,-1 0 2 15,-6 4-8-15,6-4 4 0,1 7 0 0,-7-3 2 16,6 3 2-16,-6 4 0 0,0 0-3 0,7 0 2 0,0 0-1 15,-7 3 2-15,6 1 3 0,0 3-1 0,-6-4 0 0,7 6-1 16,0-6 3-16,-1 4-2 0,0-3-1 0,1 0 0 16,-1-1-4-16,1 1 0 0,6-1-1 0,-7-3 1 0,2 0-1 0,-2-2 0 15,0-3 2-15,0 2 0 0,1-1 0 0,0-3 2 16,-1-1 0-16,1-3 2 0,-7 4 1 0,6-4 2 0,0-4-1 16,8 1-1-16,-8-1 2 0,0-3-1 0,8-1 0 0,-8-4-1 15,7 2 1-15,-6-5 3 0,6 1-3 0,-7-1 1 16,0 1 0-16,8-1 1 0,-14 0-2 0,6 1 0 0,-6-1-1 15,7 1-1-15,-7 2 2 0,0 1 0 0,0 0-1 0,0 4 1 32,0-4-1-32,-7 7 2 0,7-3 1 0,0 3-1 15,0 1-1-15,0-1-1 0,0 4 1 0,0-4-1 0,0 4-3 16,0 0-1-16,0 0-1 0,0 0-1 0,0 4 1 16,0 0 1-16,0-1-2 0,0 5 3 0,0-1 0 0,0 1 0 15,0 2-1-15,0 1 2 0,0 0 0 0,0 1-1 0,7-1 1 16,-7 0-1-16,0 3 1 0,0-3 2 0,6 0 1 0,-6 4-3 15,0-4-1-15,7 0-1 0,-7-4-2 0,7 4-2 16,-1 0-2-16,0-4-3 0,2-3-2 0,-2 2-3 0,0 0-5 16,0-3-3-16,1 0-6 0,6 1-9 0,-6-4-26 0,5-4-52 15,2 1-72-15,-2 0-60 0,2-6-56 0,5-2-60 16,-5-3-84-16,4-1-142 0,2-3-72 0,-7 0-10 16,1-1 33-16</inkml:trace>
  <inkml:trace contextRef="#ctx0" brushRef="#br0" timeOffset="37458.92">18106 5425 231 0,'0'-4'524'16,"-6"1"-118"-16,6 3-153 0,0-3-108 0,0 3-66 16,0 0-42-16,0 0-28 0,6 0-29 0,0 3-31 0,1-3-43 15,0 3-69-15,6 1-149 0,-7-4-83 0,8 4-53 0</inkml:trace>
  <inkml:trace contextRef="#ctx0" brushRef="#br0" timeOffset="38043.21">18400 5502 424 0,'-8'0'531'16,"-4"-3"-160"-16,-2 3-139 0,8 3-86 0,-7-3-50 0,0 3-27 15,0 5-20-15,0 0-15 0,6-1-14 0,-5 0-8 16,5 5-3-16,-6-2-2 0,6 5-2 0,1-1-1 0,0 0 1 16,-2 2-1-16,8-1 1 0,-6-1-1 0,6 1 0 0,6-1 1 15,-6 1-1-15,0 0 0 0,8-1 2 0,-2-3-1 16,0 1 2-16,1-1-1 0,0-4 2 0,-1 0 1 0,1 0 4 16,-1 1 9-16,-6-5 15 0,6-3 30 0,1 0 35 0,0 0 36 15,-1-3 30-15,0-1 28 0,1-3 21 0,0-4 10 16,-1 4-2-16,7-4-23 0,-7-4-31 0,8 4-33 0,-8-4-26 15,0 0-23-15,-6 1-24 0,8-1-18 0,-2 1-9 0,-6-1-6 16,0 0-5-16,0 1 0 0,0-2-6 0,0 6-1 0,0-5-1 16,-6 5-1-16,6-2-1 0,-8 5-4 0,8 0-2 15,0-1 0-15,0 5-4 0,0-2-5 0,0 2-1 16,0 3-1-16,0 0-1 0,0 0-3 0,0 0 1 0,0 3-2 16,0 5 2-16,8 0 0 0,-8 3 0 0,6 4-3 0,0-1-1 15,1 4 3-15,-1-3 1 0,1 7 3 0,-1 0-1 0,1 0-3 16,5 3 2-16,-4 1 1 0,-2-1 2 0,0 9 1 15,8-5 0-15,-2 4-1 0,-5 0 1 0,-1 4 0 0,1-4 1 16,6-1-1-16,-13 1-2 0,6-3-1 0,1 3-2 0,-7-4 0 16,0 0 1-16,0-3 2 0,0-1 2 0,-7-2 1 15,7-5 1-15,-6 0-1 0,0-7 2 0,-1 0 1 0,-6-3 3 16,6-1 2-16,-5-4-1 0,-2-3 5 0,2 0 3 0,-2 0 4 16,1-3 4-16,-6-4 2 0,6-1 5 0,-7-3 5 15,7 0 3-15,0-3 0 0,-6-1 3 0,5 1 1 0,8-6 1 16,-7 2-1-16,6 1-10 0,1-2-5 0,6-3-7 15,0 0-7-15,6 4-8 0,-6-4-8 0,14 0-11 0,-2 3-13 16,2-3-15-16,-1 4-22 0,6 0-21 0,0 0-31 0,1-1-69 16,-7 4-92-16,7 1-82 0,-8-5-76 0,8 5-104 15,0-1-157-15,-7 4-67 0,7-3-24 0,-8 3 43 0</inkml:trace>
  <inkml:trace contextRef="#ctx0" brushRef="#br0" timeOffset="38849.76">18621 5337 178 0,'0'0'498'0,"0"0"-108"0,0 0-116 15,0 0-88-15,0 0-61 0,0 0-38 0,0 4-26 16,0-4-19-16,0 7-16 0,0 0-13 0,6 1-3 0,-6 3 7 16,0 4 7-16,7-1 5 0,-7 1 6 0,6 3 5 0,-6 0 9 15,7 5 8-15,-1-1 4 0,-6 0-2 0,0 4 0 16,7-5-1-16,-7 5-1 0,0 0-4 0,6-1-7 0,-6 1-6 16,0 3-8-16,0-3-6 0,0 0-6 0,-6-1-6 15,6-3-6-15,0 4-1 0,0-8-1 0,0 4 0 0,0-5-2 16,0-1 1-16,-7-1 0 0,7-5 1 0,0-2 11 0,0-1 24 15,0 1 40-15,0-5 42 0,0-3 31 0,-6 4 17 16,6-8 13-16,0 4 4 0,0-3-3 0,0-5-20 0,-7 1-40 16,7-1-40-16,-6-2-29 0,6-1-18 0,0-3-12 0,0-2-5 31,0 1-6-31,0 1-5 0,0-1-3 0,0 1-2 0,6-1-5 16,-6 0 0-16,0 4 0 0,7-3 0 0,-7 7-1 15,0-4-3-15,6 2 1 0,-6 3 1 0,7 2-2 0,-7 0 1 16,6-3-2-16,0 7 0 0,-6-4-1 0,8 4 3 15,4 0 3-15,-5 4-3 0,0 0 0 0,5-1 1 0,-5 1 1 16,-1 3 0-16,8 0 1 0,-8 1-2 0,7 3-4 0,-6 0 4 16,-1 0-1-16,0 0 2 0,7 0-2 0,-6 4-1 15,0-1 0-15,5 1-2 0,-4-4 2 0,-2 3-2 0,6 0-2 16,-5-2-2-16,6-1 0 0,-6 0 1 0,5-4 0 0,2 1 0 16,-8-1-2-16,7-3 2 0,-6 3 2 0,-1-7 1 15,7 0 3-15,-6-3 0 0,6-1 3 0,-7-3 0 0,8-5 3 16,-8 2 0-16,0-1 0 0,7-9 0 0,-6 6-1 0,0-4 1 15,-1 0-1-15,0-4 0 0,2 0-1 0,-8 0-1 0,6 0 2 16,-6-4-1-16,0 5 1 0,-6-5 0 0,6 0-1 16,-8 1 1-16,2-5 1 0,6 1 2 0,-6 3-1 15,-8-4 1-15,8 2 0 0,-1 1-2 0,1 2 0 0,0 0 0 16,-2 3 0-16,2-1-1 0,0 9 1 0,0 0 1 0,6-2-2 16,-7 9 2-16,7-4 1 0,-7 0 1 0,7 8-2 15,0-1-1-15,-6 0 1 0,6 1-4 0,0 6-1 0,0-3-3 16,0 8 1-16,6-1-2 0,-6 4 0 0,0 0 3 0,7 4-3 15,-7-1 3-15,0 1 2 0,7 7 1 0,-1-4 0 0,0 5-1 16,0-2 0-16,-6-7-1 0,8 6 0 0,4 1 0 16,-5-2-1-16,-1 3 0 0,8-4 0 0,-8 4 1 0,8 0-5 15,-8-4 2-15,6 4 2 0,2 0 1 0,-1-4 1 0,-1 5 1 16,2-2 1-16,-2-3 1 0,2 1 0 0,-1 3 2 16,0-4-4-16,6 1 0 0,-5-5-5 0,5 1-8 0,1-1-16 15,-8-3-34-15,8 0-56 0,0-2-74 0,-1-3-68 16,1-2-63-16,-1-8-83 0,1 1-112 0,-1-9-125 0,0 1-52 15,1-3 13-15</inkml:trace>
  <inkml:trace contextRef="#ctx0" brushRef="#br0" timeOffset="39531.8">19408 5616 269 0,'0'0'389'0,"0"-4"-89"0,0 4-76 15,0 0-59-15,0 0-40 0,0 0-25 0,0 0-18 0,0 0-15 16,0 0-15-16,0 0-12 0,0 0-8 0,0 4-11 15,0 0-6-15,0-1-4 0,-6 8 1 16,6-3-1-16,-6 2 5 0,6 1 2 0,-7 4 2 0,7 0 4 16,-7-1-1-16,7 1 1 0,0 4-4 0,0-5-1 0,0 4-4 15,0-3-2-15,7 3-5 0,0-3 0 0,-1 0-1 0,0-5-2 0,2 5 1 16,4-4 1-16,1-1 0 0,0-1 0 0,6-2 1 16,-5-3 1-16,6-1 0 0,-1 1 2 0,-6-4 0 0,6-4-2 15,-5 1 0-15,-1-5 5 0,-1 2 10 0,2-6 20 0,-8 1 32 16,8-4 32-16,-8-3 31 0,0 3 35 0,1-3 24 15,-7 0 13-15,0 0 4 0,-7-4-9 0,7 3-25 0,-6 1-28 16,0-4-24-16,-2 3-27 0,-4 1-20 0,5 0-13 0,0 3-10 16,1 3-5-16,0 2-5 0,6-1-3 0,-7 4-8 0,7 0-8 15,-6 3-6-15,6 0-6 0,0 0-8 0,0 1-7 16,6 3-4-16,-6 3-3 0,7 5 0 0,-1-1-2 0,0 4-5 16,1 0 5-16,6 4-1 0,-7 0 3 0,8 3 0 0,-1 4 2 15,0-4-1-15,0 8 1 0,-1-1 6 0,8 1-4 16,0 0 3-16,-7 3 1 0,7 0-3 0,-1 4 4 0,0-3 1 15,1 3-3-15,-1-1 1 0,-5-2-2 0,5 3 0 0,-6-4 0 16,0 0-1-16,1 1-4 0,-8-5-1 0,0 0 1 0,0-2-1 16,1-1-1-16,-7-4 2 15,0-3-1-15,-7-4 3 0,1 0 2 0,0-4 2 0,-8 1 5 0,2-5 6 0,-8 1 8 16,1-4 5-16,-1-4 8 0,0 1 7 0,-5-5 17 0,5 1 11 31,0-4 13-31,1 0 10 0,-1 0 7 0,8-4 2 0,-2 4 2 0,1-3-5 0,0-1-15 0,7 1-12 0,-1-2-13 16,1 2-17-16,6 3-14 0,0-4-12 0,6 1-14 0,1-5-15 15,-1 5-22-15,7-4-30 0,6-1-31 0,1 4-30 16,6-3-31-16,1 3-52 0,-1-3-103 0,-1 0-102 0,9-1-127 16,-2 1-188-16,1 1-75 0,-8-3-30 0,8 6-9 15</inkml:trace>
  <inkml:trace contextRef="#ctx0" brushRef="#br0" timeOffset="40132.72">20763 5378 350 0,'-6'-4'581'0,"-1"-3"-109"0,1 3-128 0,-7 0-87 16,6 0-40-16,-5 1-15 0,-2 3-12 0,1-4-15 0,0 4-23 16,0 4-26-16,-7-4-16 0,8 3-13 0,-8 5-16 15,7-1-19-15,0 1-18 0,0 3-13 0,0-4-10 0,6 4-4 16,1-3 0-16,0 2 1 0,-1 1 6 0,7 1 6 0,0-1 5 16,0 0 6-16,7-1 2 0,-7 1 1 0,6 0-2 0,7 4-3 15,-6-4-6-15,5 0-6 0,2 3-5 0,5-2-6 16,-6 2-5-16,6 1-4 0,1 0-2 0,-7-1-1 0,7 1-2 15,0-1-2-15,-1 1-3 0,0 0 0 0,-6 0 0 16,7-1 1-16,-7 1 0 0,0 0 1 0,-7-4-1 0,7 0-5 16,-13-1 7-16,0 1 3 0,0 0 8 0,0-3 6 15,-13-1 8-15,7 0 8 0,-14 1 6 0,8-1 11 0,-15-3 1 16,8 3 1-16,-8-7-2 0,2 3-4 0,-1-3-5 0,-7 0-6 16,7-3-2-16,-6 3-4 0,6-4-2 0,-1-3 5 0,1 3-3 15,7-3-2-15,6 3-2 0,0-3 0 0,-1 0-4 16,2-1-7-16,5 1-12 0,7 0-18 0,0-4-24 0,0 0-31 15,7-4-74-15,-1 0-92 0,8 1-80 0,-2-4-96 0,8-1-137 16,-1 1-139-16,7-4-67 0,-6 4-20 0</inkml:trace>
  <inkml:trace contextRef="#ctx0" brushRef="#br0" timeOffset="40640.39">20907 5268 449 0,'0'-3'538'0,"0"-2"-173"0,0 5-142 0,0-3-90 16,6 3-45-16,0 0-29 0,-6 3-21 0,8 2-16 0,-2-2-13 16,0 4-6-16,1 0-2 0,-1 4 1 0,1 4-1 0,-1 4 0 15,1-5 0-15,-1 8 2 16,1 0 1-16,0 0 3 0,-1 0 0 0,0 3 3 0,-6-2 4 15,7 2 5-15,0 1 5 0,-1-1 4 0,0 1 5 16,1 0 6-16,-1 0 6 0,-6-5 5 0,7 5 1 0,0-4-1 0,-1 0-3 0,0 0 0 0,-6-3-1 16,0-1-4-16,0 0-3 0,7-3 2 0,-7-4 8 15,-7 0 17-15,7-4 26 0,0 0 31 0,0-3 31 0,0-1 25 16,0-3 15-16,0 4 2 0,-6-4-6 0,6-4-16 0,0 1-24 16,0-1-31-16,0 0-32 0,0-3-29 0,0-4-16 15,0 0-10-15,0 0-8 0,0-3-4 0,6-1-5 0,-6 1-7 16,7-2-1-16,0 1-1 0,-1 1-5 0,0 0 0 15,8 3 1-15,-8-4-1 0,1 8-1 0,-1-4 0 0,-6 3-2 16,6 1-1-16,2 0 2 0,-2 3-1 0,-6 1-1 0,6-1 0 16,0 0-2-16,-6 4 2 0,7 4 0 0,0-4-1 15,-1 4 1-15,1 3 1 0,5-3-1 0,-4 3 0 0,-2 0 2 16,0 0-1 0,0 4 1-16,2-3 2 0,-2 3-1 0,0 0 0 0,1 0 2 0,-1 0-1 0,1-5 2 0,0 6-1 15,-1-1-3-15,0 0-6 0,0-4-6 0,2 1-13 0,-2-1-16 16,0 0-36-16,1 1-70 0,0-5-79 0,6-3-69 0,-1 4-70 15,2-8-88-15,-2-3-143 0,8 0-90 0,-1-1-31 0,1 1 27 16</inkml:trace>
  <inkml:trace contextRef="#ctx0" brushRef="#br0" timeOffset="41321.58">21629 5561 143 0,'-12'0'520'0,"-1"4"-89"16,-1-1-157-16,2 1-108 0,5-1-58 0,-6 4-32 0,0-3-18 16,6 4-14-16,-6 3-12 0,7-4-7 0,0 4-4 31,-2 0-2-31,2 0-4 0,0 0-1 0,0 0-2 0,-1 4-3 16,7-4-2-16,0 0 0 0,0 0-1 0,0 0 0 0,0-5 1 15,0 6 0-15,0-4-1 0,7-1-2 0,-7 0 2 16,6-3-4-16,0 3 3 0,-6-3 1 0,6-1 0 0,2-3 1 15,-2 0 1-15,0 0-1 0,1 0 0 0,-1-3 1 16,8-1 0-16,-8-3 1 0,7 3 3 0,-6-7 3 0,-1 3 4 16,0 2 7-16,1-6 13 0,0 5 19 0,-1-4 20 0,1 0 18 15,-1 4 20-15,-6-4 24 0,0 0 21 0,6 0 11 16,-6 0-1-16,0 4-4 0,0-4-11 0,0 3-10 0,-6 1-18 16,6 3-21-16,0-3-22 0,0 2-17 0,0 3-13 0,0 2-11 15,0-4-11-15,0 4-10 0,0 0-9 0,0 0-8 0,0 0-4 16,-6 0-2-16,6 4-1 0,0-2-3 0,0 3-1 15,0 2 0-15,-7 1 1 0,7-1 4 0,0 0-1 16,0 4 1-16,-6-4 0 0,6 4 2 0,0 0 1 0,0 0 0 16,0 1 0-16,0-2-1 0,6 1-1 0,-6-3-1 0,0 2-2 15,7 1 1-15,-1-3 0 0,-6 3 0 0,6-4 0 0,1-3 2 16,6 3 2-16,-7-3 0 0,8 0 3 0,-1-1-3 16,6-3 2-16,-6 0 1 0,7 0-3 0,-1-3 2 0,-6-1-3 15,7 0 2-15,-1-3-1 0,1 0 1 0,-7-4-1 0,7-1-2 16,-8 1-1-16,2 1 2 0,-1-1 1 0,-7 0 2 15,7 0 2-15,-13-4 1 0,7 4 3 0,-7-4 2 0,0 1 1 16,0-1-1-16,0 1-1 0,-7-1-2 0,1-4-2 0,-1 5-4 16,1 0-2-16,6-1 0 0,-7 4-2 0,1 0-2 0,0 3 1 15,-2 1-1-15,2 0 0 0,6 3-3 0,0 0 1 16,-6 1-1-16,6-1-1 0,0 4-1 0,0 0-1 0,0 0 0 16,6 0-1-16,-6 4 2 0,0 3 0 0,6 0 2 0,-6 1 1 15,8-2 1-15,-8 2 0 0,6 3 2 0,0 0-1 16,1 1-1-16,-7 2 6 0,6-3-4 0,-6 3 0 0,7 0 2 15,-7-2-1-15,0 3-1 0,6 0-1 0,-6-1 1 16,0 1-3-16,0-1 4 0,7-2 0 0,-7 2-3 0,6-3 1 16,-6 3-2-16,6-3-1 0,2-3-5 0,-2 3-11 0,0-4-11 15,1-3-20-15,6 3-34 0,-7-3-45 0,7 0-55 16,1-4-49-16,5 0-40 0,0 0-37 0,1-8-45 0,-1 1-54 16,1 0-88-16,0-4-67 0,-1-1-10 0</inkml:trace>
  <inkml:trace contextRef="#ctx0" brushRef="#br0" timeOffset="41607.01">22281 5459 451 0,'-7'-5'630'0,"1"5"-109"0,6-4-128 0,0 4-91 16,-7-2-52-16,7 2-36 0,0 0-32 0,0 0-43 0,0 2-48 15,0 2-41-15,0 4-24 0,0 0-12 0,0 2-4 16,7 1 0-16,-7 3-3 0,0-2 4 0,6 6 6 0,-6-3 11 15,7 3 6-15,0-4 4 0,-1 9 4 0,0-5 2 16,0 4 1-16,8-4-1 0,-8 4-6 0,8 0-11 0,-8 0-8 16,7-4-5-16,0 5-3 0,-6-1-4 0,5 0-5 0,2-4-2 15,-1 4-1-15,-1-4 1 0,2 1 0 0,-2-1 0 16,-4-4-4-16,4 1-11 0,-5 0-23 0,6-4-31 0,-6-4-30 16,-7 0-29-1,6 1-24-15,0-5-27 0,-6 1-27 0,6 0-20 0,-6-8-5 16,8 0-3-16,-8-2-15 0,6-2-40 0,-6-3-80 0,0 0-85 15,6-4-35-15</inkml:trace>
  <inkml:trace contextRef="#ctx0" brushRef="#br0" timeOffset="41876.58">22372 5505 459 0,'0'-6'416'0,"7"-5"-130"0,-7 3-106 15,6 1-62-15,0 0-33 0,1 0-22 0,0-2-15 16,-1 7-14-16,7-6-10 0,1 4-8 0,-2 4-2 16,2 0-6-16,-2 0-2 0,1 4-3 0,7-1 0 0,-8 2-2 0,2 1-1 15,-1 2 2-15,-7 3-1 0,1 0 1 0,0 0 0 16,-7 4 0-16,0-1 3 0,-7-3 5 0,0 7 6 0,-6-3 6 16,-7 3 5-16,2-4 6 0,-9 6 6 0,1-6 3 0,0 4 0 31,-7-3-4-31,1 0-5 0,-1-4-6 0,1 3-10 0,-7-3-33 0,7-3-47 0,-8-2-73 0,7-2-138 0,1-4-122 31,-7-4-86-31,0 1-51 0</inkml:trace>
  <inkml:trace contextRef="#ctx0" brushRef="#br0" timeOffset="42335.51">20106 5220 189 0,'0'4'573'0,"-7"-4"-68"0,7 0-133 0,-6 0-102 0,6 4-65 16,0-4-43-16,-7 0-30 0,7 3-27 0,-7 1-31 0,1 3-32 16,0 4-20-16,-1-4-11 0,0 8-5 0,1 0-1 0,0-1-1 15,-1 2-4-15,7 1 2 0,-7-2 1 0,1 3 2 16,6 1 0-16,-7-1 0 0,7 0 0 0,0-3 0 16,7-1 3-16,-1 2-8 0,1-2-16 15,0 1-24-15,5-4-33 0,2 0-33 0,5-4-38 0,1 0-50 0,0-7-87 0,-2 0-153 16,9-3-76-16,-7-5-35 0</inkml:trace>
  <inkml:trace contextRef="#ctx0" brushRef="#br0" timeOffset="42557.11">20321 5187 459 0,'-13'-11'506'0,"6"5"-134"0,0 0-122 15,1 0-70-15,0 2-40 0,-2 4-28 0,2 0-22 0,0 0-23 16,0 0-24-16,-1 7-15 0,0 2-12 0,1-3-5 15,-1 5-2-15,1 4 3 0,0-4-2 0,6 4 2 0,0 3 0 16,0 1 0-16,0-2 0 0,6 3 1 0,0-2-3 16,1 3-1-16,6 1-1 0,0-4-14 0,7 1-20 0,-1-1-28 15,7 0-33-15,0 0-41 0,7-6-72 0,-1 2-138 0,7-6-102 16,1-1-67-16,-1 0-28 0</inkml:trace>
  <inkml:trace contextRef="#ctx0" brushRef="#br0" timeOffset="42953.25">22281 5143 91 0,'0'0'496'0,"0"4"-103"0,7-4-149 0,-7 0-102 15,6 3-58-15,0 1-29 0,0 3-11 0,2-4-6 0,4 6-4 16,-5-2-4-16,0 4-2 0,6 0 1 0,-7 0-1 0,0 4 0 16,1-1-4-16,-7-3-4 15,0 7-3-15,0 1-2 0,0-5-2 0,0 2-2 0,-7 1 1 0,1-2-5 0,0 0 0 16,-1-1-9-16,1-3-18 0,-1 4-28 16,0-7-36-16,7 2-53 0,-6-6-96 0,0-4-144 15,-2 0-84-15,8 0-38 0</inkml:trace>
  <inkml:trace contextRef="#ctx0" brushRef="#br0" timeOffset="43159.52">22470 5136 309 0,'13'3'450'0,"-7"-3"-145"0,8 0-115 16,-2 4-60-16,8 3-30 0,-7 1-12 0,0-2-14 0,-6 6-11 15,5-4-11-15,2 3-8 0,-8 3-5 0,0 1-12 0,-6-1-6 16,7 1-6-16,-7 7-4 0,0-4-5 0,0 5-13 16,0-2-26-16,0-6-38 0,7 0-68 0,-7-1-143 0,0 1-113 15,6-4-74-15,-6 0-43 0</inkml:trace>
  <inkml:trace contextRef="#ctx0" brushRef="#br0" timeOffset="43539.75">23206 4905 197 0,'-7'0'508'0,"7"-3"-118"0,0 3-152 0,0 3-103 0,7-3-56 16,-1 4-29-16,7 0-16 0,1 3-14 0,-2 0-8 0,8 0-6 16,6 4-2-16,-1 4-2 0,8-4-1 0,-7 4 0 15,7 3 0-15,-1 1-1 0,2-1 0 0,-9 4 0 0,7 0 0 16,1 3 1-16,-7 1 0 0,7-1 4 0,-7 5 4 16,0-1 10-16,0 4 7 0,-6 0 13 0,-7 4 15 0,-1-1 17 15,-4 1 23-15,-2-1 23 0,-6 5 20 0,-6-1 18 16,-2 0 8-16,-4 1 2 0,-1 3-6 0,-7-4-11 0,-6 4-22 15,0-3-21-15,0 2-25 0,-13-3-24 0,6 5-19 0,-5-5-16 16,-9-4-41-16,9 5-57 0,-7-8-61 0,-2 3-57 0,-5-3-61 16,13-3-83-16,-6-4-128 0,-1-1-106 0,1-3-46 15,-1-4 2-15</inkml:trace>
  <inkml:trace contextRef="#ctx0" brushRef="#br0" timeOffset="44646.08">16145 6938 210 0,'0'-7'433'0,"0"-1"-105"15,8 5-105-15,-8-1-71 0,0-3-39 0,0 4-21 32,0-1-14-32,6 0-13 0,-6 4-11 0,0-3-10 0,6-2-9 15,1 5-5-15,-1-4-4 0,-6 4-2 0,7-2-4 0,0 2 2 16,-1 0 2-16,0 0 1 0,-6 2 1 0,6-2 5 0,-6 4 2 15,0-4 3-15,0 5 13 0,0-2 21 0,0 5 26 16,0-5 29-16,-6 8 29 0,0 0 26 0,-7 0 17 0,0 4 12 16,-6 3-1-16,-7 0-16 0,-1 0-25 0,1 5-30 0,-6 2-27 15,-7 1-25-15,-1-1-19 0,1 1-16 0,-6 3-13 16,-1 1-7-16,7-5-3 0,-7 5 0 0,7-5-5 0,-6 1 0 16,5 0-3-16,8-4-3 0,-1 0 0 0,8-4-4 0,-1 0 0 15,0-3-4-15,6-4 0 0,7 0-1 0,0-4-2 0,6 0 2 16,1 1-1-16,0-4 0 0,6 0-1 0,0-1 0 15,0 1-1-15,6-1 1 0,7-3-1 0,0 0 1 16,6 4-2-16,7-4 1 0,0 0-2 0,7-4 3 0,-1 4-2 16,1 0 0-16,7-3 0 0,-1-1-2 0,6 1 0 0,1-1-1 15,-1-4 1-15,1 4 0 0,5 2 2 0,-4-7-1 0,-2 6 0 16,1-5-1-16,-7 5 0 0,-1-1 0 0,-5 4-1 16,-1-4-2-16,-5 4-2 0,-1-3 3 0,-6 3-2 0,-1 0 3 15,-6 0-1-15,0 0-1 0,0 0 2 0,-13 0 2 0,7 0 0 16,-1-4 0-16,-6 4 2 0,0 0 3 0,0 0 2 15,0-4 1-15,-6 4-1 0,6-3 3 0,-7-1 0 0,1-3 1 16,-1 0-1-16,1-1-1 0,-7 1 1 0,6-4 0 0,-6 0 4 16,0-4 0-16,-6 1 4 0,6-1 0 0,-1-4 0 0,-6 1 0 15,8-4 3-15,-8-3 1 0,7-1 0 0,-7 1 0 16,8-5-2-16,-8 1 0 0,7 0-2 0,-7-1-1 0,8 1-3 16,-8 0 0-16,1 3 1 0,5 4-4 0,-5 0-4 0,6 0-1 15,-7 3-1-15,7 5-2 0,7 3-1 0,-8 0-7 16,8 4-10-16,0 3-15 0,0-3-18 0,6 7-20 0,-7 0-21 15,7 3-58-15,0 5-100 0,7-1-96 0,-1 0-103 0,6 0-173 16,8 1-89-16,-7 0-67 16,13-2-30-16</inkml:trace>
  <inkml:trace contextRef="#ctx0" brushRef="#br0" timeOffset="45475.31">16823 6810 375 0,'0'-4'433'0,"-7"1"-120"0,1-1-105 15,6 0-65-15,-6 4-33 0,6-4-12 0,0 4-1 0,0-3-1 16,0 3-2-16,0-3 0 0,0 3 1 0,0 0-1 0,0 0 0 15,-6 0-2-15,6 0-3 0,0 0-3 0,0 0 0 0,0 0 2 16,0 0 1-16,-8 0 1 0,8 0 2 0,-6 0-3 16,6 3-1-16,-6 0-5 0,-1-3 3 0,0 4-6 0,1 4-4 15,-7-5-4-15,0 5 0 0,6-1-4 0,-12 5-2 0,6-2-3 16,-6 1-7-16,5 3-2 0,-6 2-5 0,1 2-4 16,0 0-6-16,6 0-3 0,-7 4-7 0,0 1-6 0,7 2-5 15,-6 1-4-15,6-4 0 0,7 3 0 0,-8 1-2 0,8 0-1 31,-1-5-2-31,7 5 2 0,0-4-3 0,0-4 0 0,0 4-1 0,7-3-1 0,6-5 0 0,-6 4-2 0,12-3 0 16,-6-3 2 0,6-2-2-16,1-2 0 0,0-5 0 0,6 1 0 0,-1-4 0 0,-5 0 0 0,6-4 0 0,1-3 0 31,-1 0-1-31,-1-5-2 0,-5-2 2 0,0 3 0 0,-1-4 0 16,1 1 1-16,-8-1 0 0,-4 0 3 0,4-3 5 15,-12 4 4-15,6-1 3 0,-6-4 7 0,0 5 5 0,-6-1 4 16,6 4 3-16,-6 0 0 0,0 0 0 0,-2 4-2 0,2 3-3 15,0-3-7-15,-1 3-7 0,7 1-5 0,-6 3-6 0,-1 0-4 16,7 3-3-16,-7 5-4 0,7-1 0 0,0 0 0 16,0 4 0-16,0 0 2 0,7 4 1 0,-7-1 0 0,13 0 0 15,-6 6-3-15,5-6-1 0,2 4 3 0,-2-3-2 0,8 0 0 16,-7 3-1-16,7-3-2 0,0-1-2 0,-1-3 1 16,7 1 0-16,-6-5-2 0,-1 0 1 0,1-3 0 0,6-1 1 15,-7-3 2-15,1-3 3 0,-7 3 2 0,6-8 1 16,-5 2 0-16,-2-6 2 0,1 1 2 0,1-4 0 0,-2 1 3 15,-6-5 5-15,2 1 6 0,-2-4 4 0,-6 0 8 0,6-1 8 16,-12 2 8-16,6-5 9 0,-6 5 4 0,-2-5 6 16,2 0-1-16,0 4-2 0,-14-3-3 0,7-1-8 0,1 4-7 15,-2 0-7-15,-5 0-9 0,6 3-8 0,-7 5-4 0,7-1-5 16,1 5-5-16,-2-2-3 0,1 6-5 0,0-2-9 0,0 4-18 16,7 0-24-16,-2 4-31 0,2 0-29 0,0 0-34 15,6 4-74-15,0 3-102 0,6 1-86 0,0-1-90 0,8 1-135 16,6-1-93-16,-1 3-65 0,1-2-13 0</inkml:trace>
  <inkml:trace contextRef="#ctx0" brushRef="#br0" timeOffset="46235.18">17384 7436 343 0,'0'-3'315'0,"0"-1"-71"0,6-3-61 15,-6 3-47-15,0 0-29 0,0 1-15 0,6-4-7 0,-6 3-1 16,0 0 0-16,0 1 3 0,0-1 8 0,0 4 10 16,0-4 7-16,0 4 8 0,0 0 3 0,-6-3-2 0,6 3-3 15,-6 0-7-15,-2 0-13 0,2 0-14 0,0 0-12 0,-1 3-9 16,-6-3-7-16,0 4-5 0,0 3 0 15,0-3 1-15,0 3 6 0,0 0 3 0,0 1 4 0,0 3 0 0,0-4-1 16,-1 4-5-16,8-4-4 0,0 1-6 0,0 3-7 0,-1-4-4 16,0 0-4-16,7 5-5 0,0-6-4 0,0 2-4 15,0-1-1-15,7 1-4 0,0 3-1 0,-1-3 1 0,0-2-1 16,8 6-3-16,-2-5-1 0,2 3 1 0,-1-2-3 16,6 4 0-16,-6-5 0 0,7 4-4 0,-1-4-3 0,1 3 0 15,0 2 1 1,-1-5-2-16,0 4 2 0,-6-4-2 0,7 1 3 0,-14 3-1 0,8-4-1 0,-8-3 1 0,0 3-3 15,1 0 2-15,-7 0-1 0,0-3 5 0,0 3 0 0,-7-2 5 16,1 2 7-16,0-5 5 0,-8 3 8 0,2 2 2 16,-2-7 2-16,-5 4 1 0,-1-4 2 0,0 4-1 0,-5-4-4 15,-1-4-4-15,0 4-2 16,6-4-2-16,-6 1 1 0,-1-1 3 0,9-1 3 0,-2 3-3 0,7-5 2 0,-1 2-1 16,2-2-4-16,6 3-2 0,-1-3-10 15,7 0-15-15,0 0-20 0,0-4-32 0,7 0-58 0,5 0-93 0,8-4-90 0,-1 0-86 16,1 1-111-16,12-4-175 0,-5 2-74 0,-1 2-30 0,0 3 24 15</inkml:trace>
  <inkml:trace contextRef="#ctx0" brushRef="#br0" timeOffset="46583.71">17631 7389 351 0,'0'-4'530'0,"0"4"-150"0,-7-3-139 0,7 3-93 0,0 0-55 16,0-4-31-16,0 4-20 0,0 4-15 0,7-4-13 0,-7 3-8 15,0 1-3-15,6 0-3 0,-6 3-1 0,7 0 1 16,-7 0 1-16,6 4-1 0,-6 0 4 0,6 4-1 0,2-4 3 15,-8 4-2-15,6 3 3 0,-6-4 2 0,6 5 3 0,-6-1 2 16,7 5 3-16,0-2 4 0,-1-3 5 0,-6 5 6 0,13 2 1 16,-7-3 0-16,1 1-2 0,6-2-2 0,-7 2-2 15,8-2-4-15,-8 1-7 0,7-3-5 0,0-1-2 0,0 0-4 16,-7 0-2-16,8-3-10 0,-8 1-20 0,0-6-24 0,1 1-22 16,-7-4-23-16,7-3-25 0,-7-1-40 0,0-3-64 15,0 0-92-15,6-3-106 0,-12-4-42 16</inkml:trace>
  <inkml:trace contextRef="#ctx0" brushRef="#br0" timeOffset="46884.8">17690 7433 480 0,'-7'-8'532'15,"7"5"-161"-15,0-1-141 0,0-3-84 0,7 3-47 16,-1 1-30-16,7 3-21 0,0-4-19 0,6 4-13 0,1 0-9 16,-1 0-4-16,1 4-2 0,6-4-1 0,-6 3-1 0,5 1 1 15,-5-1-2-15,-7 5 0 0,0-1 0 0,0 0 1 16,-6 4-1-16,0 0 1 0,-7 1 2 0,0 2 1 0,-7-3 4 16,0 3 4-16,-6 5 5 0,-7-4 3 0,2 3 3 0,-2-3 2 15,0-1 1-15,1 4-1 0,-1 1-3 0,-6-5-4 0,13 1-3 16,-7-4-2-16,8 0-8 15,-2-3-14-15,8 3-22 0,-1-4-29 0,1-3-32 0,6-1-47 0,0 1-82 0,0-8-158 16,6 1-85-16,7-1-44 0</inkml:trace>
  <inkml:trace contextRef="#ctx0" brushRef="#br0" timeOffset="47231.54">17956 7597 207 0,'0'5'444'0,"0"-1"-133"16,6-4-122-16,2-4-79 0,-2 4-47 0,7-5-26 0,-7 2-16 15,14-1-9-15,-6-3-5 0,-2 3-3 0,1-3-2 0,0 0-1 16,0 3 4-16,-7-3 6 0,2-4 9 0,-2 7 12 16,0-3 11-16,-6-4 15 0,0 4 11 0,-6-1 7 15,6 1 3-15,-14 3 0 0,8-3-2 0,-7 0-1 0,7 0-4 16,-8 3-6-16,2 0-2 0,-2 0-1 0,2 4 0 0,-2 0-3 15,1 0-8-15,7 0-7 0,-8 4-9 0,2 0-9 16,-1 0-7-16,6 3-5 0,-6 0-6 0,7 4 1 0,-8-4 1 16,8 4 2-16,6 0 0 0,-6 4 2 0,0-4 2 0,6 4 0 15,0-1 1-15,0 0-2 0,0-3-3 0,0 5 0 0,6-5-1 16,-6 3 1-16,6-3-4 0,0 0 1 0,8 0 0 16,-8 0-1-16,7 0 0 0,1-4-1 0,-2-3-1 15,8 3-1-15,-7-3-12 0,7-1-27 0,0-3-40 0,5 0-41 16,-5 0-40-16,6-3-42 0,0-4-60 0,0-1-106 0,-1-2-124 15,2-2-52-15,-1 1-9 0</inkml:trace>
  <inkml:trace contextRef="#ctx0" brushRef="#br0" timeOffset="47516.87">18445 7456 269 0,'-7'0'539'0,"1"-5"-111"0,-1 1-139 0,1 4-100 0,-1-3-58 16,7 3-33-16,-6 0-23 0,0 0-19 0,-2 3-18 0,2 1-14 16,0 1-10-16,-1-3-3 0,0 6-2 0,1 3-1 15,0-4 4-15,-1 4 2 0,1 0 4 16,-1 4 4-16,0-4 6 0,1 3 8 0,0 1 8 16,-1-4 3-16,0 3 3 0,7 2 1 0,-6-2 2 0,6 1-2 15,0-5-2-15,0 5-7 0,0-4-6 0,6 4-3 0,-6-4-6 16,7 0-4-16,0 0-2 0,5 0-5 0,2-1-3 0,-1-1-3 0,6-2-14 0,0-5-30 15,8-2-42-15,-1 0-48 0,6-2-52 0,1-5-76 16,6-5-137-16,0 1-119 0,0-3-62 0,0-5-19 0</inkml:trace>
  <inkml:trace contextRef="#ctx0" brushRef="#br0" timeOffset="48133.78">18940 6983 120 0,'0'0'480'0,"0"-4"-101"0,0 0-123 0,-7 4-93 0,7 0-57 16,0-4-34-16,0 4-21 0,0 0-16 0,0 0-13 0,0 0-11 15,0 4-5-15,0 0-3 0,0 0 0 0,0 2-1 16,7-2 4-16,-7 4 1 0,0-1 0 0,0 0 0 0,0 4 3 16,6-3 0-16,-6-1 0 0,0 4 2 0,7-4-1 15,-7 1 0-15,0 3 2 0,7-4 0 0,-7 0 1 0,6 1-1 16,0-1 1-16,-6 0 1 0,6 0 2 0,2-3 1 0,-2 4 2 16,-6-5 3-16,6-3 3 0,1 4 8 0,-1-4 12 15,1 3 15-15,0-3 13 0,-1-3 19 0,0 3 22 0,2-4 22 16,-2 1 20-16,0-5 17 0,0 4 8 0,1-3-2 0,0-4-7 15,-1 4-10-15,7-4-20 0,-7 4-20 0,2-4-23 16,4-4-23-16,-6 4-18 0,8 0-14 0,-1-1-10 0,0 5-8 16,-6-3-8-16,5 2-6 0,2 1-2 0,-8 0-3 0,7-1-3 15,-7 1-3-15,8 3 0 0,-8 1-4 0,0 3 1 0,0-4-1 16,2 4-2-16,-2 4 0 0,-6-4 1 0,6 3 0 16,1 1-9-16,-7 3 5 0,7 1 1 0,-7-1 2 0,6 0 1 15,-6 1 2-15,0 2 1 0,0 1 0 0,0 1 8 0,0 2-6 16,0-3-1-16,0 4-1 0,0 0-6 0,0-4-20 15,0 3-47-15,0-3-63 0,0 0-65 16,0 0-58-16,-6 0-55 0,6-4-69 0,0 2-97 0,-7-3-146 16,7-2-41-16,-7-4 16 0</inkml:trace>
  <inkml:trace contextRef="#ctx0" brushRef="#br0" timeOffset="48482.49">19037 7275 317 0,'-6'4'361'16,"6"0"-118"-16,-6-1-91 0,6 1-51 0,0 3-28 0,0-3-11 15,0-4-6-15,6 3-4 0,-6 1 1 0,6-4 0 16,-6 0 2-16,8 0 3 0,-2 0 4 0,0-4 11 0,0 1 11 16,1 3 13-16,0-8 10 0,-1 5 17 0,1-4 10 0,-1 3 9 15,0-3 5-15,2-1 0 0,4 1-6 0,-6 0-3 16,1-1-9-16,0 5-12 0,-1-5-14 0,1 5-13 0,-1-5-15 15,1 5-15-15,0-1-15 0,5 0-13 0,-6 1-11 0,2-1-9 16,-2 4-6-16,0 0-4 0,1 0-1 0,-1 4 0 16,-6-1-2-16,7 1 0 0,0 0 0 0,-1-1 2 0,-6 5-1 15,6-5 0-15,-6 5 0 0,6-1-2 16,-6-3 1-16,0 3 1 0,0 0-1 0,0-3-2 0,0 3 2 0,0-3 1 16,0 0-2-16,0-1-5 0,0 1-13 0,0-4-29 0,0 3-35 15,0-3-43-15,0 4-43 0,0-4-38 0,0 0-37 16,0 0-40-16,8-4-50 0,-8 1-76 0,6-1-113 15,-6 1-37-15,0-1-5 0</inkml:trace>
  <inkml:trace contextRef="#ctx0" brushRef="#br0" timeOffset="50381.85">19128 7121 11 0,'0'0'415'0,"0"-3"-91"15,-6 3-95-15,6 0-83 0,-6 3-57 0,0 1-35 0,-8 0-20 16,1 3-14-16,0 0-6 0,0 1-4 0,1 6-2 15,-2-2-1-15,-6-1 0 0,7 0-3 0,7 3 1 0,-8-3-3 16,8 0-1-16,0 0 0 0,0-4 2 0,6 1 0 0,0-1 0 16,0 0 0-16,6 1 2 0,0-5-2 0,0 1 2 15,8-4-1-15,-1 0 0 0,0 0-1 0,6-4-1 0,-5-3 0 16,-2 3 0-16,8-3 0 0,-7 0 0 0,1-1 1 0,-2-3 2 16,1 4 3-16,0-4 5 0,0 0 6 0,-6 4 5 15,0-4 3-15,-1 4 5 0,-6-4 1 0,6 2 2 0,-6 6-2 16,-6-4-4-16,6 3-8 0,0 1-8 0,-6-1-5 0,-1 0-10 15,0 4-16-15,1 0-15 0,-7 4-20 0,-1-4-35 0,2 4-60 16,6-1-112-16,-2 5-105 0,2-8-67 0</inkml:trace>
  <inkml:trace contextRef="#ctx0" brushRef="#br0" timeOffset="51029.93">20183 6693 525 0,'0'-4'475'16,"0"4"-88"-16,0-4-73 0,8 4-41 0,-8-3-19 0,0 3-11 15,0 0-9-15,0 0-13 0,0 0-24 0,0 0-28 0,0 0-31 16,0 0-31-16,0 0-27 0,0 0-26 0,0 0-20 16,0 3-15-16,0-3-10 0,-8 4-3 0,2 3 1 15,0 1 5-15,-1 3 6 0,-6 0 9 0,-6 3 9 0,5 2 8 16,-5-2 3-16,-1 4 5 0,-6 0 0 0,0 1 0 0,1-1-4 15,-1 4-3-15,-1-3-6 0,-5-1-5 0,6 0-3 0,-7 4-6 16,7-4-2-16,-7 1-4 0,7-5-1 0,0 1-4 16,7 3 0-16,-1-8-2 0,0 6-3 0,1-9 3 0,6 4 0 15,7-3 1-15,-7-5-1 0,7 5 2 0,6-5 0 0,-8-3 0 16,2 4 2-16,6 0-1 0,0-4 0 0,0 3 0 16,0-3-1-16,0 0-4 0,0 0-3 0,0 0-1 0,0 4-3 15,0-4 0-15,6 0-2 0,-6 3-2 0,8 1 0 0,4-4 1 16,-5 7 2-16,12-3 3 0,-6 4-1 0,7-1 1 0,-1 0-1 15,7 0 3-15,0 4 0 0,0 1 0 0,7-1-1 16,-1 0-2-16,1 3-1 0,-1-3 1 0,8 4 0 0,-7-1-1 16,6 1 0-16,-1 0 1 0,-5-5-1 0,-1 5 1 0,1 1 0 15,-1-2-1-15,-5-3 0 0,-1 3-3 0,-6-3-1 16,-1 4-2-16,-6-4-3 0,0-4 5 0,0 4-2 0,-6-7 0 16,-1 3 1-16,-6-3 2 0,6-1 0 0,-6 1 3 0,0 0 3 15,7-1 1-15,-7-3 8 0,0 0 7 0,-7 4 7 0,7-4 4 16,0 0 4-16,0 0 1 0,-6 0-2 0,6-4-4 15,-6 4-5-15,6 0-7 0,0-3-8 0,-7 3-11 16,0-4-17-16,7 0-24 0,-6 4-25 0,0-3-58 0,6-1-110 16,-7-3-108-16,7 3-126 0,0-3-203 0,0 0-84 0,7-1-48 15,-7-3-21-15</inkml:trace>
  <inkml:trace contextRef="#ctx0" brushRef="#br0" timeOffset="52185.63">21142 6675 189 0,'0'-4'343'16,"0"4"-78"-16,0 0-65 0,-8-4-48 0,8 4-31 0,0-3-22 16,0 3-12-16,0-4-5 0,-6 4-3 0,6-4-1 0,0 4 1 15,-6-3 0-15,6 3 1 0,0 0 3 0,-7-4 2 16,7 4 5-16,0 0 4 0,0 0 5 0,-6 0 2 15,6 0 0-15,0 0-2 0,0 0-4 0,0 0-9 0,0 0-13 16,0 0-17-16,0 0-13 0,0 0-15 0,0 0-9 0,0 7-10 16,0-3-4-16,0 3-3 0,0 1 5 0,0 2 10 0,0 5 8 15,0 0 10-15,0-1 11 0,0 5 18 0,6-1 13 16,-6 1 9-16,0 2 2 0,0-2-2 0,7 7-8 0,-7-5-6 16,6 2-11-16,0 2-15 0,2 1-13 0,-8-4-7 0,6 3-7 15,0-3-5-15,0 4-4 0,1-4-1 0,0 0-2 16,-1-4-3-16,1 4 0 0,-1-7-1 0,0 3-1 0,-6-2 0 15,8-2 1-15,-2-3-6 0,-6-4 4 0,6 0 0 0,-6 0 2 16,6-3 1-16,-6 0-2 0,0-1 1 0,0 1 2 16,0-4 3-16,0 0-1 0,0 4-2 0,0-4-1 0,0-4-5 15,0 4-34-15,0-4-70 0,0 1-80 0,0-5-64 0,0 1-57 16,8-4-71-16,-8 4-106 0,0-4-148 0,6-5-52 0,-6 6 22 16</inkml:trace>
  <inkml:trace contextRef="#ctx0" brushRef="#br0" timeOffset="52708.13">21513 6756 291 0,'0'-4'557'0,"0"0"-123"15,0 0-125-15,0 0-75 0,-8 2-39 0,8 2-24 16,0-5-18-16,0 5-22 0,0 0-23 0,0 0-23 0,0 0-16 15,-6 0-19-15,6 5-16 0,-6-3-12 0,0 6-10 0,-1 0-8 16,0 2 0 0,1 1 2-16,-1 3-1 0,-5 1 3 0,4-4 2 0,2 5 2 0,0 2 6 0,-8-4 11 0,8 5 10 15,0-1 11-15,-1 0 6 16,1 0 4-16,6 1-1 0,-7-1 2 0,7 0-4 0,0 0-10 0,0 1-14 0,0-1-12 0,7 1-7 31,-1-5-4-31,1 5-2 0,-1-5-1 0,0 1-1 16,8-1-2-16,-2 1 5 0,8-5 0 0,-7 2 0 0,7-4-2 15,0-1 0-15,-1 0 1 0,1-7-1 0,-1 4-1 16,7-4-4-16,0-4-1 0,-6 1 2 0,6-5 1 0,0 1-2 16,-1-3 3-16,-5-2 0 0,0-3 2 0,-7 1 6 0,0-1 13 15,0 0 15-15,0 1 19 0,-6-1 13 0,-7 0 6 16,6-3 5-16,-6 3 4 0,0-3-3 0,0 3-10 0,-6-3-13 16,6 0-17-16,-7-1-11 0,0 1-9 0,-5 0-4 0,-2 0-7 15,1-1-2-15,0 5-4 0,0-4-3 0,-7 2-2 16,1-2 1-16,0 4-1 0,0-1-1 0,-8 1 1 0,8-2 2 15,-8 5-1-15,8 0 3 0,-7 0 0 0,6 0-1 16,0 4 1-16,2 0 1 0,-2 3 0 0,7 1-1 0,-1-1-3 16,-4 4 0-16,10 0-2 0,-4 0 0 0,-1 4-2 0,6-1-2 15,-6 4-3-15,7-3-4 0,-1 7-8 0,7-7-12 16,0 3-27-16,0 4-57 0,7-4-82 0,-1 2-77 0,7 1-74 16,0-2-95-16,14-1-165 0,-1 0-82 0,-1-4-42 0,1 1 12 15</inkml:trace>
  <inkml:trace contextRef="#ctx0" brushRef="#br0" timeOffset="53167.74">22092 6715 208 0,'0'-4'537'0,"-7"0"-111"16,1 1-141-16,0 3-96 0,6-4-56 0,-7 4-28 0,0-4-21 16,7 4-22-16,-6 4-21 0,-1-4-18 0,1 4-10 15,0 3-5-15,-1 0-1 0,0 1 2 0,1 4 4 0,0 2 3 0,-2 0 4 16,2 1 6-16,-7-1 9 0,7 5 4 0,-1 0 4 16,1-1 1-16,-1-1 3 0,7 1 4 0,-6 5-3 0,0-1-6 15,6-4-7-15,0 4-5 0,-8 0-3 0,8 0-6 0,0-1 0 16,8-1-7-16,-2 2 0 0,0-4 0 0,1 0 2 15,12 1-1-15,-6-5 0 0,1 1-1 0,5 0-4 0,0-4-2 16,8-4-1-16,-1 0-1 16,0 0 1-16,-1-7-2 0,-5 0 0 0,6-3-1 0,1-1 1 0,-9-3-2 0,9-4 4 15,-7 1 16-15,-2-6 32 0,2 1 41 0,-6-3 37 0,-1 3 22 16,-7-3 15-16,7-4 9 0,-13 4 6 0,0-4-9 0,0 0-28 16,0 3-35-16,-7-2-35 0,1-1-22 0,-7-1-11 15,0 2-8-15,0-5-7 0,-7 4-5 0,8 1-6 0,-8-2-6 16,1 4-1-16,-7-2-4 0,6 3-2 0,0 4-2 15,1-2-3-15,5 1-1 0,-5 4-1 0,6 0-1 0,0 4-1 16,0 0-2-16,0 3-2 0,7 1-9 0,-1 3-9 0,7 3-13 16,-7-3-22-16,7 8-45 0,0-5-70 15,7 4-74-15,0 1-65 0,-1-1-61 0,7 0-74 0,6 1-133 16,1-1-83-16,-1 0-31 0,1 2 29 0</inkml:trace>
  <inkml:trace contextRef="#ctx0" brushRef="#br0" timeOffset="53642.01">22606 6675 528 0,'-6'-4'587'0,"0"0"-162"15,6 1-141-15,-7 3-85 0,7-4-46 0,0 4-29 0,-7-4-26 16,7 4-29-16,0 0-30 0,0 4-20 0,0 0-11 0,-6-1-6 15,6 5-2 1,-6 2 0-16,6-2-1 0,-7 3 1 0,7 3 0 0,-7-3 0 16,1 4 1-16,-1 0 0 0,1-1 3 0,0 4 2 0,-2-3 4 0,2 4 7 0,0-1 5 0,6 4 4 15,-6-3 3-15,-1-1 2 0,0 3-3 0,7 2-1 16,0-5-5-16,0 4-7 0,0 0-1 0,7 0-4 0,0 0-1 16,-1 0-2-16,6-4 1 0,-4 4-1 0,11-3 0 0,1-1 0 15,-1-1-3-15,0-1 1 0,8-5 0 0,-1 3-1 16,0-6-3-16,-7-1 1 0,7-3-2 0,0-4 0 0,0 0 0 15,-6 0 0-15,-1-4 1 0,1-3 3 0,-1-4 13 16,1 0 33-16,0 0 42 0,-7-5 33 0,0 2 22 0,0-4 19 16,-7 0 9-16,0-4 7 0,2 0-4 0,-2 0-27 0,-6 0-37 15,0 0-29-15,0 0-20 0,-6-4-15 0,-2 4-8 16,2-3-6-16,-7-2-7 0,0 2-3 0,-6 0-8 0,5 3-2 16,-5-4-2-16,-7 4-4 0,6 0-2 0,-6 0-3 15,7 4 1-15,-7 3-3 0,6 1 1 0,-6 3-1 0,7 0-1 16,-1 7-2-1,0-4-5-15,1 5-10 0,6 3-12 0,0 0-16 0,0 3-32 0,6 5-85 0,1-4-93 0,6 3-87 16,6 0-103-16,1-3-167 0,6 3-83 0,7-3-65 0,-1 3-14 31</inkml:trace>
  <inkml:trace contextRef="#ctx0" brushRef="#br0" timeOffset="54104.18">23231 6524 29 0,'-12'-3'512'0,"5"3"-87"16,1-4-117-16,-1 0-89 0,0 4-44 0,1 0-16 0,0-3-5 15,6 3 0-15,0 0-3 0,0-4-8 0,-6 4-10 16,6 0-12-16,6 0-15 0,-6 4-16 0,0-4-18 0,0 3-20 16,6 5-16-16,-6-1-11 0,6 0-7 0,1 4 0 0,0 4 1 15,-1-4 4-15,1 7 3 0,-1-2 5 0,0 1 8 16,-6 1 15-16,8 1 12 0,-2 3 6 0,-6 0 8 0,0 0 1 15,6 0 1-15,0 3-2 0,-6-3-5 0,8 0-15 0,-8 4-11 16,6-4-10-16,-6 3-11 0,6-2-5 0,1 2-4 16,-1-3-5-16,1 1-4 0,6-2-3 0,-13-3-3 0,6 5-1 15,0-5 1-15,2-3 1 0,-2 3-2 0,-6-4 1 0,6 1-2 16,-6-4 0-16,0-4 3 0,7 4-12 0,-7-3 6 0,0-5-2 16,0 0 3-16,0 3-2 0,0-6-8 0,-7 0-25 15,7 0-53-15,0 0-57 0,-6-9-73 0,6 6-57 16,0-5-54-16,0 1-57 0,0-4-67 0,6 0-104 15,-6-4-50-15,7 1 7 0</inkml:trace>
  <inkml:trace contextRef="#ctx0" brushRef="#br0" timeOffset="54465.42">23531 6689 63 0,'6'-4'480'0,"-6"1"-99"0,0-1-125 16,0 1-91-16,0-1-52 0,0 4-31 0,0 0-20 15,-6 0-18-15,0 0-13 0,0 4-11 0,-1-1-8 0,-6 4-4 16,0 1-3-16,-7-1 1 0,8 4-2 0,-8 0 0 0,7-4-1 16,-7 4-3-16,8 1 1 0,-2-1 0 0,1-4-1 15,0 0-2-15,6 1 1 0,-5-2 1 0,4-2 3 0,2 4 3 16,0-5 3-16,6 1 4 0,-6 0 3 0,6-4 4 0,-7 3 0 16,7-3 0-16,0 4-2 0,-7-4 0 0,7 4-3 0,0-1-3 15,7 2-3-15,-7-2-2 0,7 4-2 0,-7-3 0 16,6 3 0-16,6 4 1 15,-4-4-2-15,4 5 0 0,1-1 2 0,1 0-2 0,-2-1 0 16,2 1-1-16,5 0-1 0,-6 0 0 0,0 0 2 0,7 0 0 16,0 1 0-16,-8-6-1 0,8 6 0 0,-7-2 1 0,7-3 3 15,-8 5 0-15,1-6-1 0,1 3 3 0,-2-2-3 0,-5-3 0 0,0-1-2 16,-1 5-2-16,0-5-2 0,1 1 1 0,-7 0-1 16,7-4-5-16,-7 3 3 0,6-3-5 0,-6 4-14 15,7-4-16-15,-1 0-23 0,0 0-25 0,1-4-41 0,0 1-61 0,-1 3-109 16,0-8-110-16,8 1-56 0</inkml:trace>
  <inkml:trace contextRef="#ctx0" brushRef="#br0" timeOffset="54782.91">23727 6638 364 0,'0'0'535'0,"0"0"-158"0,0 0-143 15,0 0-93-15,0 3-56 0,0 1-26 0,0 0-13 16,6 3-6-16,1 1-3 0,-1 3 5 0,0-1 4 0,2 1 4 16,4 4 1-1,-5 0 1-15,-1 3-4 0,7-3-4 0,-6 3-3 0,-1 0-6 0,0-3-4 16,2 3-2-16,-2 1 3 0,-6-1 1 0,6 1 0 0,-6-1-2 15,7 0-4-15,-7 0-2 0,0-3-5 0,7 3-3 0,-7-3-4 16,0 0-3-16,0-5-4 0,0 5-2 0,0-5-5 0,6-1-28 16,-6 2-36-16,0-4-37 15,0-3-37-15,0 3-42 0,7-3-66 0,-1-4-106 16,0 0-125-16,-6-4-48 0</inkml:trace>
  <inkml:trace contextRef="#ctx0" brushRef="#br0" timeOffset="55279.12">23805 6763 175 0,'-7'-4'504'0,"7"4"-119"16,0-3-150-16,0 3-101 0,0 0-55 0,0 0-30 15,7 3-16-15,-1 1-13 0,0-4-9 0,8 3-4 0,-1 1-2 16,0-1-2-16,-6-3-1 0,12 4-1 0,-6 0 0 0,0 0 1 15,0-4-1-15,0 0 2 0,-6 0 0 0,6 0 6 16,-7 0 7-16,8-4 11 0,-8 0 15 0,0 0 15 16,1 1 18-16,-7-4 19 0,6 3 19 0,-6-3 13 0,7-1 18 15,-7-3 17-15,-7 4 10 0,7-4 4 0,-6 0 0 0,6 0-2 16,-7 0-9-16,7 0-8 0,-6 0-17 0,0 0-18 0,-2 0-17 16,8 0-13-16,-6 0-17 0,6 1-14 0,-6 1-5 15,-1 2-10-15,7-4-9 0,-6 4-8 0,6 0-4 0,0 3-5 16,0-3-2-16,-7 3-3 0,7 0-5 15,0 1-1-15,0 3 0 0,0 0-2 0,7-4-4 0,-7 4-2 0,0 4 0 16,6-4-2-16,-6 3 0 0,13 5-2 0,-7-1 1 16,2 4 2-16,-2-4 0 0,0 8 2 0,7-3 0 0,-6 2 0 15,-1 4 0-15,7-3-1 0,-7 3 0 0,2 0 0 0,-8 0-1 16,6 1-1-16,0 3 0 0,1-4 1 0,-7 4-1 0,7-4 1 16,-1 4-1-16,-6 1 0 0,6-6 0 0,1 5 1 15,-1-3-6-15,1-1 4 0,0 1 2 0,-7-5 1 0,6 5 2 16,0-5 0-16,1 1 0 0,-7-1-2 0,7 0 7 0,-7-2-3 15,6-1-3-15,-6-3-4 0,0 3-7 0,6-4-14 16,-6 0-33-16,0-3-57 0,0 0-77 0,0-1-75 0,0 1-84 16,7-4-138-16,-1-4-142 0,1 1-86 0,0-5-27 0,5 1 28 15</inkml:trace>
  <inkml:trace contextRef="#ctx0" brushRef="#br0" timeOffset="55748.16">24332 6814 111 0,'0'0'546'0,"0"0"-24"0,0 0-175 0,0-4-124 0,0 4-70 16,7-4-33-16,0 1-16 0,5-1-12 0,1 0-16 15,1 0-14-15,6-2-7 0,-8 2-2 0,8-4 1 0,-1 5 4 16,1-4 14-16,0 0 17 0,-8-1 19 0,8 4 19 0,-7-2 16 16,7-3 15-16,-8 2 8 0,1 3-1 0,1 1-12 0,-2-5-20 15,-5 5-21-15,0-1-20 0,-1 0-19 0,0 4-16 16,-6-3-15-16,7 3-10 0,-7 0-11 0,0 0-7 0,0 0-6 16,0 3-2-16,0 1-4 0,0 0 1 0,0 3-1 0,-7 4-2 15,1 0 0-15,0 4 0 0,-1-4 0 0,0 3 2 16,1 4 0-16,-7-3-1 0,6 4 0 0,-6-1 0 0,7 0-1 15,-8 0 0-15,2 5 0 0,-1-5-1 0,6 4 1 0,-6-4-1 16,1 1 0-16,4-1-1 0,-4 0 0 0,6 1 1 16,-2-5-1-16,2 1 1 0,0 0-1 0,-1-4 1 0,7 0-1 15,-6-4 1-15,6 0 2 0,0 0 1 0,0-3-2 0,0 0 3 16,0 0 3-16,6-4 3 0,1 3 2 0,-1-3 2 0,8-3 2 16,4-1-1-16,2 0 0 0,0-3-1 0,13-1-2 15,-8 1-3-15,8-4-4 0,0-3-3 16,6 3-4-16,-7 0-4 0,7 0-21 0,-6 0-61 0,-1-5-105 0,-6 6-106 15,1-1-143-15,-8-3-190 0,0 2-99 0,-5 1-55 0,-8 0-19 16</inkml:trace>
  <inkml:trace contextRef="#ctx0" brushRef="#br0" timeOffset="56669.18">20008 8232 447 0,'-20'0'389'0,"1"0"-125"0,6 0-95 0,-7 0-53 16,7 3-27-16,-7 1-10 0,8 0-7 0,-1-4 1 16,6 3-3-16,-6 1-3 0,1-1 0 0,4-3-2 15,2 4-4-15,0 0-3 0,-1-4-5 0,7 3-5 0,-7-3-2 16,7 5-1-16,-6-5 4 0,6 0 8 0,0 0 11 0,0 0 10 16,0 0 12-16,0 0 7 0,0 0 2 0,0 0 1 0,0 0-5 15,6 0-5-15,-6 3-2 0,7-3 5 0,0 0 10 0,-1 3 7 16,8 1 9-16,4-4 6 0,9 4 1 0,-1 0-1 0,6-1-11 15,7-3-15-15,7-3-25 0,-1 3-18 0,14-8-14 16,0 4-13-16,6 1-7 0,0-5-5 0,6 5-4 0,8-5-4 16,-1 1-2-16,0 0-2 0,1 0-4 0,-8-1-1 0,8 1-2 15,-14-1 1-15,0 1 1 0,0 0 2 0,-13 0 1 16,-7-1-2-16,-6 4 2 0,-7 2 0 0,-5-2 2 0,-1-1 0 16,-6 5-1-16,-8-3 3 0,-5 3 4 0,6-4 6 0,-13 4 10 15,7-4 2-15,-7 1 1 0,0-1 2 0,0 4 1 0,0-4-2 16,0 4-5-16,-7-3-5 0,7 3-9 0,-6-4-3 15,-1 4-5-15,0-4-3 0,7 4-7 0,-6 0-8 0,0 0-12 16,-8 0-15-16,8 0-22 16,0 0-42-16,-1 0-81 0,-6 0-84 0,6 0-76 0,-5 0-78 15,-2 0-108-15,8 0-148 0,-8-3-69 0,-5-1-6 0</inkml:trace>
  <inkml:trace contextRef="#ctx0" brushRef="#br0" timeOffset="57082.07">19976 8503 307 0,'-14'7'493'16,"1"-3"-153"-16,0-1-135 0,6 1-83 0,1 0-43 0,0-4-20 15,6 3-8-15,-6-3-6 0,6 0-4 0,0 0-2 0,6 4 3 16,0-4 10-16,0 0 7 0,8 4 12 0,-1-4 17 15,7 0 18-15,-1 3 24 0,7-3 22 0,6-3 22 0,8 3 17 16,-1-4 7 0,6-3-1-16,1 3-9 0,5-3-15 0,8 3-19 0,0-3-22 0,13-1-26 0,0-3-23 0,-1 1-20 0,7 2-17 15,0-4-10-15,-6 2-9 0,6-1-11 0,-6-3-5 16,-7 6-3-16,0-3-1 0,-13 0 2 0,0 4-2 0,-6-1-4 31,-1 1-1-31,-12-1 3 0,-7 2 0 0,0 2 2 0,-7 0 4 16,-5 1 2-16,-2-1 8 0,2 4 8 0,-8-4 7 15,1 1 3-15,-1-2 4 0,-6 5 4 0,7-2-2 0,-7-2-4 16,0 0-5-16,0 0-6 0,0 0-4 0,0 4-4 0,0 0-3 16,0-4-8-16,0 4-1 0,0 0-4 0,0 4-4 15,0-4-2-15,0 0-1 0,0 0-3 0,0 0 0 0,0 0-3 16,0 0-8-16,0 0-9 0,-7 0-10 0,7 0-17 16,0 0-30-16,0 4-81 0,-6-4-96 0,6 0-92 0,0 0-127 15,6-4-184-15,-6 0-86 0,0 1-39 0,7-1-4 0</inkml:trace>
  <inkml:trace contextRef="#ctx0" brushRef="#br0" timeOffset="57304.95">22125 8001 385 0,'0'0'532'0,"-7"0"-144"15,7 0-158-15,-7 0-112 0,7 0-70 0,0-4-51 0,0 4-55 16,7 0-93-16,-7-4-185 0,7 1-91 0,-1-1-56 16</inkml:trace>
  <inkml:trace contextRef="#ctx0" brushRef="#br0" timeOffset="60758.83">4436 8610 53 0,'0'0'325'0,"6"-6"-111"16,-6 6-89-16,7-3-52 0,-1 3-29 0,-6-3-12 0,7 3-10 0,-1 0-3 0,0 0 0 16,2 0 0-16,-2 0 0 0,0 0-1 0,1 0-3 15,-1 0-2-15,1 0 2 0,0 0 1 0,5 0 1 0,-5 0 3 32,6 0 1-32,0 0 0 0,0 0 0 0,0 0 6 0,0 0-4 0,0 0-1 0,7-4-3 0,-7 4 2 0,6 0-1 15,0 0-2-15,1-4 0 0,0 4 0 0,-1 0 0 0,1-3 1 31,6 3 0-31,-7-4 1 0,1 4-1 0,0-4 2 0,-1 4 3 0,1-3 1 0,0-1 0 0,-2 4 2 0,2-3-1 16,-1 3 0-16,1-4 2 0,0 0-3 0,-1 0-1 0,1 1-3 31,0-1-1-31,6 1-4 0,-7-1 0 0,7 0-1 16,-6 1 1-16,5-1 0 0,1 0 1 0,1 1 1 0,-1 3 2 16,6-4 2-16,-5-3-1 0,5 7 1 0,1-8-1 0,-1 5-1 15,1-1-2-15,-1-3-3 0,7 3-2 0,-6 0-1 0,0 1-1 16,-1 3-2-16,-5-4-2 0,5 1-1 0,-7 3 0 15,2-4 0-15,5 4 0 0,-6 0-1 0,0 0 2 16,1 0 6-16,-1 0 5 0,0 0 5 0,-1 0 9 0,2 0 6 16,-1 0 9-16,0 0 9 0,0 0 6 0,7-4 0 0,-7 1 1 15,6 3-4-15,1-5-4 0,-1 1-8 0,1-3-6 16,-1 4-9-16,7-4-7 0,-6 3-8 0,-1-3-3 0,1 3-4 16,-1-3-2-16,2 3-1 0,-2 0-3 0,-7 1 0 0,2-1-2 15,-1 4 1-15,6-4 0 0,-12 4 0 0,6-3 1 0,0 3-3 16,0 0 2-16,0 0-1 0,-6 0 0 0,6 0 4 15,-1 0 0-15,2 0 0 0,-1 0 1 0,6 0 3 0,-5-4 0 16,5 4 1-16,1 0-1 0,5-4-1 0,2 4 0 0,-1-3-1 16,0 3-1-16,1-4-1 0,-2 4-2 0,7-4-1 15,-5 4-2-15,-1-3 2 0,0-1-3 0,0 4 1 0,1-4 0 16,-2 0-1-16,1 1 1 0,0 0 1 0,1-1 0 0,-1 0-2 16,-1 1 0-16,2-1-1 0,-1-3 1 0,6 0 2 15,-5-1-1-15,5 0 2 0,-6 1 1 0,7 0 0 0,-1 0 3 16,1-1 0-16,-1-2 0 0,1 2-2 0,-1 0 0 0,8-2-2 15,-8 2 1-15,1 0-3 0,-1 2 2 0,1-2-1 16,-1 1 0-16,2 0 0 0,-2 0 0 0,-7-1-1 0,2 4-1 16,5 0 0-16,-5 2-1 0,-7-2 0 0,5-1-2 15,-5 2 2-15,0-1 0 0,-7 4 0 0,0-4 1 0,-1 4 0 16,-5-3 0-16,-6 3 0 0,-2-4 1 0,1 4 1 0,0 0 12 16,-6-4 17-16,-1 4 29 0,-6 0 13 0,6 0 15 15,-6 0 10-15,0-3 6 0,0 3 2 0,0 0-8 0,0-4-15 16,0 4-29-16,0 0-13 0,0 0-44 0,-6 0-71 0,6 0-85 15,-6 0-83-15,-1 0-100 0,1 0-153 0,-7 0-138 16,6 0-83-16,-5 0-16 0</inkml:trace>
  <inkml:trace contextRef="#ctx0" brushRef="#br0" timeOffset="61440.15">10525 8217 340 0,'0'0'420'0,"-6"4"-134"0,6-4-118 0,-7 3-74 0,7-3-44 0,-7 3-23 16,7 2-9-16,0-5-2 0,0 0-2 0,0 3 1 0,0 1 0 16,7 0 0-16,-7-4 4 0,7 3 0 0,6 1 1 15,-7-4-2-15,8 3 0 0,-2-3 0 0,8 4 2 0,-1-4 1 16,1 0-2-16,6 4-2 0,0-4-1 0,0 3 1 0,7-3-2 15,0 5-1-15,-1-5-2 0,7 3 0 0,7-3-1 0,-1 3 0 16,0-3-2-16,14 4-2 0,0-4 0 0,-1 0 1 16,15 0 1-16,-2 0 1 0,0 0-1 0,8 0 3 15,5-4 2-15,-6 1 1 0,1 0 0 0,5-2 2 0,1 5-1 16,0-3 0-16,-8-1-2 0,8 4-2 0,-6 0-3 0,5-4-3 16,-6 4-1-16,0 0-3 0,1 0-1 0,-8 0-2 15,1-3 0-15,0 3 1 0,-1-4 0 0,-6 1 1 0,-6 3-1 16,-1-4 0-16,1 0 0 0,-7 1 1 0,-6-2 1 0,-7 2 6 15,0 0 6-15,-13-1 11 0,1 0 18 0,-8 0 26 0,0 4 29 16,-12-3 28-16,5 3 20 0,-4-4 11 0,-8 4 1 31,6-3-7-31,-6 3-17 0,-6-4-30 0,6 4-44 0,-8 0-60 16,-4 0-65-16,5 0-66 0,1 0-56 0,-7 0-58 0,6-3-72 16,1 3-124-16,0-4-114 0,-2 4-46 0,8-4 3 15</inkml:trace>
  <inkml:trace contextRef="#ctx0" brushRef="#br0" timeOffset="61996.13">15019 8503 315 0,'-6'3'341'0,"-1"-3"-124"0,7 4-92 0,-7 0-54 0,7-4-28 15,-6 0-10-15,6 0-1 0,0 3 6 0,0-3 5 16,6 0 5-16,-6 4 1 0,7-4 1 0,-7 0 1 0,7-4-4 16,6 4-4-16,-1 0-4 0,2-3 0 0,-2 3 3 0,2 0 4 15,5 0 6-15,1 0 5 0,6 0 6 0,0 0 8 16,7 0 8-16,-1 0 8 0,13 0 5 0,8 0 13 0,-1-4 6 15,13 4 4-15,0-4 1 0,13 4 0 0,0-3-6 0,7-1-1 16,7 0-7-16,-1 1-16 16,0-1-2-16,7-3-19 0,-1 0-13 0,7 3-12 0,-7-3-10 0,8 2-12 0,-7-2-10 15,-1 0-4-15,1 0-13 0,-7 3 6 16,0-3 1-16,-6-4 1 0,-6 3 1 0,-8 1-1 0,0 0 3 0,-12-1 0 0,-7 1 0 16,-6 3 0-16,-14-3 0 0,1-1-2 0,-7 5-1 15,-6 0-2-15,-8-5-1 0,2 5-8 0,-8-1-21 16,-6-3-30-16,7 2-34 0,-14-1-41 0,7 2-46 0,-6-4-49 15,6 1-74-15,0 0-140 0,0 0-109 0,0-5-45 0,0 6-9 16</inkml:trace>
  <inkml:trace contextRef="#ctx0" brushRef="#br0" timeOffset="62630.38">19285 8170 248 0,'7'-5'314'16,"6"5"-120"-16,-1-3-89 0,8 3-56 0,6-4-27 0,7 4-14 16,-1 0-6-16,7-4-3 0,7 4-1 0,-1 0 1 31,8 0 1-31,5 0 6 0,7 0 2 0,7 4 4 0,0 0 6 16,6-4 8-16,7 3 2 0,0 2 5 0,12-1-1 0,7 2 3 15,7-2 2-15,6 4 1 0,13-1-5 0,0 0-6 16,7 0-1-16,0 1 0 0,7 3-4 0,-2-8-5 0,8 5-7 15,-6-5-6-15,6 4-4 0,-7-3-4 0,0 0-3 0,-7 4-2 16,-5-5 0-16,-14 0 3 0,-6 1 1 0,-7 0 3 16,-6 0 1-16,-7-1 3 0,-6-3 0 0,-13 4 4 0,-1-1-2 15,-6-3 2-15,-12 0 3 0,-2 0 4 0,-5-3 7 0,-13 3 8 16,-1 0 7-16,-6-4 7 0,-7 4 5 0,-5 0-2 0,-2 0-1 16,2 0-5-16,-8-3-5 0,1 3-8 0,-7 0-9 15,6 0-8-15,-6 0-5 0,0 0-4 0,0 0-1 0,7 0 0 16,-7 0-2-16,-7 3 0 0,7-3 1 0,0 0-8 0,-6 0-13 15,-1 0-19-15,1 0-30 0,-8 0-48 0,8 0-80 16,-14-3-155-16,8-1-81 0,-8 0-40 0</inkml:trace>
  <inkml:trace contextRef="#ctx0" brushRef="#br0" timeOffset="63154.71">23349 8264 219 0,'0'0'417'0,"0"-3"-113"0,-7 3-105 0,7 0-72 0,0-4-37 16,0 4-17-16,0 0-4 0,0 0-4 0,0 0-5 16,0 0-4-16,0 0-6 0,0 0-3 0,0 4-7 0,7-4-7 15,-7 0-7-15,13 0-8 0,-6 3-4 0,13-3-3 0,-8 5-2 16,8-5-2-16,-1 0 0 0,7 3 2 0,0-3-1 0,1 0 1 16,-1 0-2-16,-1 3 1 0,1-3 1 0,0 0 0 15,1 0 1-15,-1-3 2 0,0 3 0 0,0 0 3 0,-7 0 4 16,7-3 6-16,-6 3 7 0,-1-5 6 0,1 5 4 0,-7-3 5 15,0 3 5-15,-6-4 3 0,5 4-1 0,-5 0-3 16,-7-4-3-16,7 4-8 0,-7-3-14 0,0-1-32 0,-7 1-39 16,0-1-44-16,1-3-47 0,-7-1-59 0,-7 1-85 0,0-1-143 15,1 1-92-15,-7 0-37 0</inkml:trace>
  <inkml:trace contextRef="#ctx0" brushRef="#br0" timeOffset="64974.27">2385 9301 281 0,'0'-4'285'0,"0"-3"-93"0,0 0-75 16,0 3-47-16,6-3-24 0,-6 0-13 0,6-1-4 0,-6 5-4 16,7-5 2-16,-1 1 1 15,1-4 1-15,-1 4 0 0,1-1 2 0,5-3 1 16,-4 4 4-16,-2-4 6 0,7-1 8 0,-6 5 10 0,-1 0 5 0,0 0 10 0,1 0 9 0,-7 0 14 15,6 3 15-15,-6 0 13 16,7 0 13-16,-7 4 4 0,0-3 8 16,0 3 1-16,0 0-3 0,0 0-8 0,0 0-16 15,0 0-17-15,0 0-20 0,0 0-16 0,-7 0-15 0,7 3-15 16,0-3-10-16,0 4-9 0,0 0 2 0,-6 3 4 0,6 0 9 16,-7 4 11-16,1 3 11 0,0 6 5 0,-1-2 7 15,-6 4 0-15,7 0-3 0,-8 7-11 0,1-4-8 0,0 5-13 16,0 3-11-16,-7 0-3 0,8 0-5 0,-2-1-3 0,-5 2-2 15,-1 2-1-15,1-3-3 0,0 5 1 0,-1-6 0 16,7 1-2-16,-7 0-2 0,1-4-1 0,-1 1-2 0,8-5 4 16,-2 1-1-16,2-1-3 0,-2-6 0 0,1 3-1 15,7-7 0-15,-1-1 0 0,0-3 1 0,1 0-3 0,0-4 1 16,6-3 1-16,0 0-1 0,-6-1 0 0,6 1 1 0,6-4-4 16,-6 0-8-16,0-4-17 0,6 1-49 0,0-5-75 0,8-3-69 15,-1-3-64-15,7-4-57 0,-8-1-59 0,8-6-66 16,-1 2-84-16,1-6-75 0,0 4 8 0</inkml:trace>
  <inkml:trace contextRef="#ctx0" brushRef="#br0" timeOffset="65295">2488 9133 9 0,'0'-4'485'0,"0"-3"-94"0,7 3-131 0,-7 0-103 0,0 1-65 16,0 3-33-16,0-4-22 0,0 4-14 0,0 0-6 16,0 0-6-16,6 4-3 0,-6-1-1 0,7 1-1 0,0 3 0 15,-7 5 8-15,6-5 16 0,0 7 17 0,1 0 8 16,0 2 7-16,-1-2 6 0,7 5 11 0,-7-1 11 16,8 4 4-16,-8-4-8 0,0 4-8 0,8-1-4 0,-1-1 0 15,-7 2-4-15,7-4-9 0,0 4-13 0,1 0-7 0,-8-4-9 16,7 4-6-16,0-3-6 0,-7-1-6 0,7 4-2 0,-6-8-4 15,0 5-1-15,-1-5-1 0,0 4-2 0,1-7 0 0,0 5-1 16,-1-5 0-16,-6-4-2 0,6 3 1 0,-6-6-8 16,7 4-18-16,-7-5-24 0,0 0-29 0,0 2-36 0,0-5-43 15,0 0-52-15,-7-5-79 0,1-1-111 0,6-2-92 0,-6-3-43 16</inkml:trace>
  <inkml:trace contextRef="#ctx0" brushRef="#br0" timeOffset="65497.3">2371 9488 296 0,'-6'0'512'0,"6"0"-139"16,0 0-141-16,0 0-99 0,0 0-61 0,0 0-35 0,6 0-16 16,-6 0-6-16,6 0-2 0,2 0 0 0,4 0-1 0,1 0 1 15,7 0 0-15,0-3-1 0,-1-1-1 16,7 1-2-16,0-1-9 0,7-4-14 0,-7 5-21 0,6-5-31 0,-6 1-55 15,7-1-101-15,-7 1-142 0,7 0-79 0,-7-1-42 16</inkml:trace>
  <inkml:trace contextRef="#ctx0" brushRef="#br0" timeOffset="65761.36">2918 9342 511 0,'0'0'482'0,"0"0"-155"16,0 3-132-16,0 1-84 0,0 3-50 0,0 1-21 0,7-1-3 16,-7 4 3-16,6 0 4 0,1 0 9 0,-7 3 11 0,7 5 8 15,-1-1 14 1,0 1 10-16,0-1 9 0,2 3 9 0,-2 2 9 0,0-1 2 0,1 0-5 0,-1-1-7 0,-6 6-11 16,7-6-23-16,0 1-15 0,-7 4-17 0,6-4-17 0,-6-1-9 15,0 2-7-15,6-1-5 0,-6 0-4 0,0-4 2 16,0 0-21-16,0-3-33 0,0 0-45 0,0-4-45 0,0-1-42 15,0-2-36-15,0 0-42 0,0-8-62 0,7 0-72 0,-7-4-93 16,0-8-44-16,7 5-7 0</inkml:trace>
  <inkml:trace contextRef="#ctx0" brushRef="#br0" timeOffset="66037.83">2815 9422 80 0,'0'-4'502'0,"0"-3"-78"0,6 3-155 15,-6-3-116-15,12 3-69 0,-5 1-39 0,6-4-20 0,0 3-11 16,1 0-6-16,4 1-2 0,2-1-1 0,-7 4-3 16,7 0 2-16,0 0-1 0,-1 0 1 0,1 0-1 0,-8 4 4 15,2-1-1-15,-2 5 2 0,2-1 5 0,-8 0 3 0,1 4 9 16,-7 0 5-16,6 4 5 0,-12-1 6 0,6 4-1 15,-7-2 3-15,1 2-3 0,-1 4-2 0,-6-4-6 0,7 0-7 16,-8 4-6-16,2-4-6 0,-2 1-2 0,-5-1-5 0,5 1-10 16,2-5-18-16,6 1-27 0,-8-1-32 0,8-3-46 15,-1-3-74-15,1-1-142 0,-1-3-102 0,7-4-55 0</inkml:trace>
  <inkml:trace contextRef="#ctx0" brushRef="#br0" timeOffset="66307.3">3127 9393 248 0,'-7'-4'454'0,"7"8"-138"16,0-4-129-16,0 3-82 0,0 1-46 0,0 3-21 0,0-3-11 15,0 7-2-15,7-4 4 0,-7 8 6 0,6-4 5 0,-6 8 6 16,7-1 3-16,-1 0-1 0,-6 4 0 0,6 0-2 0,2 0-3 15,-8 3-8-15,6 2-5 0,-6-2-6 0,6 1-5 16,-6 3-6-16,0-4-3 0,6 5-2 0,-6-4-2 0,8-1-1 16,-8 1-3-16,6-4 1 0,-6 3-1 0,0-2-7 0,0-5-16 15,6 0-19-15,-6-3-25 0,0-1-37 0,0-3-48 16,0-3-82-16,0-5-146 0,0-3-80 0,0 0-33 0</inkml:trace>
  <inkml:trace contextRef="#ctx0" brushRef="#br0" timeOffset="66544.61">3198 9389 225 0,'0'-7'485'0,"7"3"-149"15,6 1-142-15,-6-5-89 0,5 5-50 0,-6 3-24 0,8-4-13 16,-8 4-3-16,8 4-3 0,-8-1-3 0,1 1 0 0,-7 7 1 15,0 0 0-15,0 0 1 0,0 3-1 16,-7 5-3-16,7-1 2 0,-6 5 1 0,-1-2-2 0,-6 1-1 16,7 0-1-16,-8 0-1 0,2 0-3 0,-2 1-5 0,1-2-15 15,7-3-24-15,-8-4-36 0,8 2-60 0,-6-2-109 0,4-2-115 16,8-6-69-16</inkml:trace>
  <inkml:trace contextRef="#ctx0" brushRef="#br0" timeOffset="67226.1">3328 9682 391 0,'0'-3'349'0,"7"-1"-120"0,0 0-91 0,6 1-54 15,-7-5-26-15,7 1-11 0,-6-4-1 0,5 0 0 16,2 0 4-16,-8 1 2 0,7-6 3 15,0 2 4-15,0-5 8 0,-7 5 10 0,8-5 7 0,-8 1 8 16,1 0 7-16,-1 0 3 0,1-1 2 0,-1 1 1 0,-6-1-3 16,7 1-8-16,-7 0-8 0,0 0-9 0,0-4-11 0,0 2-8 15,0 3-10-15,-7-5-10 0,7 4-10 0,-6-1-8 0,-1 1-10 16,1 0-1-16,-7 3 8 0,7 4 3 0,-2-4 3 0,2 4 0 0,-7 0 2 16,7 4 0-16,-1 0 6 0,1-1-3 0,-1 5-8 15,1-5-2-15,6 5-1 0,-6-1-2 0,-2 4 0 16,8-4-3-16,0 4-3 0,0 0-4 0,-6 0-3 0,6 0-5 0,0 0-2 15,0 4 0-15,0 3-2 0,0 1 0 0,0 3 0 32,-6 0 3-32,6 0 0 0,0 3 2 0,0 5 2 0,0-5 0 15,0 5 2-15,0-1 2 0,0 4 0 0,0-4 0 16,6 4 1-16,-6-1 0 0,0 2-1 0,6-1-2 0,2 0-1 16,-2-4-1-16,0 4 0 0,1 0 0 0,-1-4-3 0,1 1 1 15,-1-1 1-15,7 1 3 0,-7-5-1 0,2 5 2 16,4-5 0-16,-5 1 2 0,6-4 1 0,-7 3-1 0,7-6-1 15,-6 3 0-15,6-4-3 0,0 0 1 0,0-3 0 0,0 0 0 16,-7-4-1-16,8 0 0 0,-2-4 3 0,2 0 0 16,-8-3 2-16,7-3 0 0,0 2 1 0,0-2 1 0,-7-6 5 15,8 2 8-15,-8-1 6 0,7 0 13 0,-6-3 12 0,-1 3 12 16,1 1 15-16,-1-4 7 0,1 2 3 0,-7 2 0 0,7 3-5 16,-7-4-9-16,0 4-10 0,0 0-10 0,-7 0-15 15,7 4-8-15,0 4-6 0,0-5-8 0,-7 5-4 0,7-1-5 16,0 0-4-16,0 4-2 0,0-3-6 0,0 3-2 0,0 0-2 15,0 3 1-15,-6-3-1 0,6 8 0 0,0-1 3 16,0 0-1-16,0 4 4 0,0 0 0 0,0 0 0 16,0 4-2-16,0-1 0 0,0-2 3 0,6 3-2 0,-6-1 2 15,7 0 1-15,-7 1 1 0,7 3 0 0,-1-3 0 0,0-4 0 16,-6 4-2-16,7-5-3 0,0 1-3 0,-1 0-4 0,7-3-9 16,-7 0-11-16,8-5-28 0,-8 1-47 0,8-4-64 15,-2-4-63-15,1 1-61 0,0-8-66 0,6 0-97 0,1-1-150 16,-7-2-70-16,7-5-7 0</inkml:trace>
  <inkml:trace contextRef="#ctx0" brushRef="#br0" timeOffset="67378">3856 9239 309 0,'-7'0'500'0,"7"-4"-147"0,-6 4-146 0,6-3-92 16,0 3-53-16,0 0-33 0,0 0-19 0,6 0-14 0,1 3-19 15,6 1-27-15,-6 0-48 0,5-1-86 0,8 1-152 16,-7-4-82-16,0 4-42 0</inkml:trace>
  <inkml:trace contextRef="#ctx0" brushRef="#br0" timeOffset="67701.48">4202 9375 298 0,'-14'-4'543'15,"2"-3"-83"-15,4 3-169 0,-4 0-117 0,-8 4-69 0,7-3-30 16,1 3-6-16,-2 0 2 0,1 3 4 0,7-3 0 16,-8 4-1-16,2 3-3 0,5-3-9 0,-6 3-11 0,7 4-15 15,-8-4-14-15,8 1-9 0,-1-1-2 0,7 4 1 0,-6-4 3 16,0 4 4-16,6 0 5 0,0 1 6 0,0-1 5 15,0-4 4-15,0 4-2 0,0 0 1 0,6-1-2 0,0-2-3 16,1 3-3-16,-1-4-6 0,8 1-4 0,-2-1-3 0,2 0-1 16,5-3-2-16,-6 0-3 0,14-4-1 0,-9 0-6 15,9 0-19-15,-1-4-30 0,6-3-39 0,-5 3-42 0,-1-7-41 16,6 4-47-16,-6-4-66 0,0-1-94 0,6 2-126 0,-6-5-48 16,-6 5-9-16</inkml:trace>
  <inkml:trace contextRef="#ctx0" brushRef="#br0" timeOffset="68319.3">4547 9313 134 0,'-14'0'515'0,"8"0"-84"0,-7 0-145 16,0 3-106-16,6 0-63 0,-5 0-31 0,-2 6-15 16,1-2-5-16,0 0-5 0,0 1-5 0,7 3-7 0,-8-4-9 15,8 4-9-15,0 0-8 0,-1 3-9 0,0-3-7 0,7-3-3 16,-6 3-1-16,6 0 0 0,0-4-1 0,6 1 5 15,-6-2-2-15,7 3-1 0,0-2 1 0,-1-4 0 0,0-3 2 16,8 4-1-16,-1-8-1 0,-7 1-4 0,7-1 4 0,0 1-1 16,1-6 3-16,-2 3 0 0,1-2 3 0,1 1 7 15,-8-1 10-15,0-3 13 0,1 4 16 0,0 0 18 0,-1-4 20 16,0 3 21-16,-6 1 16 0,7 0 7 0,-7 0 2 0,0-1-5 16,0 5-12-16,-7-5-14 0,7 5-21 0,0-1-21 15,-6 4-20-15,6-4-16 0,-6 4-12 0,-1 0-10 0,7 4-6 31,-7 0-4-31,1-1-3 0,6 5-1 0,-6-1 2 0,6 0-1 16,0 4 1-16,0 0 1 0,6 0 0 0,-6-4 1 16,6 4-2-16,-6 0 0 0,7 0 1 0,6 1-1 0,-7-1 1 15,8-4-1-15,-1 4 0 0,-1 0 1 0,2-4-1 16,-2 4 2-16,8-7 0 0,-7 3 1 0,0-3-1 0,6-1 1 16,-5-3-2-16,-1 0 2 0,6 0 0 0,-6 0-3 0,1-7 1 15,-2 0 0-15,2-1 2 0,-8-3 1 0,7 0 6 16,-7-3 4-16,1 2 9 0,0-2 9 0,-1-1 9 0,0-3 10 15,-6 3 11-15,7-3 9 0,-7 0 2 0,0 0 0 0,0-1-6 16,-7 1-6-16,7-4-8 0,-6 4-9 0,0-4-9 0,6 3-6 16,-14 1-3-16,8 0-3 0,-1 0 1 0,1-1-1 15,0 1 3-15,-1 3-1 0,0 0-1 0,1 4-1 0,0 0-2 16,6 4-3-16,-7-4-4 0,7 8-1 0,-7-1-4 0,7 0-3 16,0 1-3-16,0 3-2 0,-6 0-4 0,6 0 1 15,0 3-1-15,6 5 1 0,-6-2 2 0,0 6-1 0,0 2 1 16,7 5 1-16,-7-4 0 0,7 6 1 0,-1-3-1 15,0 5-1-15,-6-1-1 0,7 3 1 0,0-3 1 0,-1 4 0 16,0-4 2-16,7 4 0 0,-6-1 0 0,6-3 1 0,0 4-1 16,0-4 3-16,0 1-3 0,0-2 2 0,6 1-3 15,-5-4-2-15,5 0-5 0,1-3-5 0,0 0-8 0,-8-4-16 16,8-1-29-16,-1-6-61 0,-5 3-76 0,5-7-73 0,-6 0-65 16,0-3-81-16,0-5-105 0,0-2-137 0,1-5-51 15,-8 4 13-15</inkml:trace>
  <inkml:trace contextRef="#ctx0" brushRef="#br0" timeOffset="68667.83">4722 9386 302 0,'0'0'514'15,"-6"3"-136"-15,6-3-148 0,0 0-99 0,6 4-58 0,1-4-29 16,-1 3-13-16,1-3-4 0,6 0 0 0,0 4-2 15,0-4-1-15,6 0-3 0,1-4-1 0,-7 4-4 0,7-3 1 16,-1-1 0-16,1 1 4 0,0-5 7 0,-2 5 10 0,2-5 12 16,-7 1 24-16,1 0 28 0,5-1 24 0,-6 1 23 15,0 0 25-15,-7-2 23 0,1 6 19 0,0-3 3 0,-1 1-10 16,0-2-20-16,1 3-23 0,-7 1-26 0,7 3-30 0,-7-4-30 16,0 4-30-16,6 0-18 0,-6 0-15 0,0 0-9 0,0 0-6 15,0 0 3-15,6 4-3 0,-6-4-4 0,0 7 2 16,0-3 0-16,7 4 2 0,-7-2-3 0,0 3 0 15,0 1-7-15,0 1 4 0,0 0 1 0,7 0 1 0,-7 0 0 16,6 0-1-16,-6 0 0 0,7 0-1 0,-7 0-6 0,6 0-19 16,0 0-40-16,2-4-64 0,-2 4-75 0,0-3-68 15,7-4-65-15,-6-1-83 0,6-3-103 0,-7 0-126 0,8 0-36 16,-8-3 22-16</inkml:trace>
  <inkml:trace contextRef="#ctx0" brushRef="#br0" timeOffset="68825.85">5198 9334 322 0,'-6'-12'534'0,"-8"6"-102"0,8-2-130 0,-7 1-76 0,6 3-41 16,0-3-19-16,1 4-9 0,0-1-6 0,0 0-11 16,-2 4-15-16,2-3-20 0,6 3-24 0,0 0-35 0,0-4-50 15,0 4-59-15,0 4-59 0,6-4-60 0,2 0-88 16,-2 3-150-16,6-3-109 0,2 0-64 0,-1 4-14 0</inkml:trace>
  <inkml:trace contextRef="#ctx0" brushRef="#br0" timeOffset="69746.32">5367 9287 112 0,'-7'-8'579'16,"1"1"-9"-16,0-4-153 0,-1 7-141 0,0-3-91 15,7 3-60-15,-6 1-30 0,0-1-14 0,-1 4-8 0,7-4-11 16,-7 4-7-16,7 0-12 0,-6 0-8 0,6 4-10 0,-7 0-8 15,7 3-9-15,-6 0-5 0,6 1-2 0,-6 3-1 16,6 0-1-16,-8-1 1 0,8 6-1 0,0-7-1 0,-6 7 1 16,6-1-1-16,0-1-1 0,0 1 2 0,0-4 1 0,0 3 1 15,0 1 0-15,0-4 0 0,0 0 1 0,0 0 0 16,0 0 1-16,6-3 1 0,-6 3-3 0,0-4-2 0,0 0 1 16,0-3 1-16,0 3 1 0,8-4 1 0,-8 1 0 0,0 0 4 15,0-4 9-15,0 0 15 0,6 0 18 0,-6 0 24 16,6 0 22-16,1-4 21 0,-7 0 15 0,6 1 11 0,-6-4 1 15,7-1-7-15,0 5-11 0,-1-8-20 0,-6 4-23 16,6-4-17-16,1 3-17 0,0-3-12 0,-1 4-8 0,0-4-9 31,-6 3-3-31,7 1-5 0,-7 0-3 0,7-1-2 0,-1 5-4 16,-6-4-1-16,7 3-1 0,-1 0 0 0,-6 1-2 0,0-1 1 16,6 0-2-16,-6 1 0 0,7 3 0 0,-7-4 1 15,7 4 1-15,-1-4-2 0,-6 4-2 0,6 4 2 0,2-4 2 16,-8 4 1-16,0-1-3 0,6 1 0 0,-6 0-1 0,0 3 2 15,6 0 2-15,-6 0 0 0,0 1-2 0,0-1 0 16,0 4 4-16,0-4-1 0,-6 1 1 0,6-1-1 0,0 0-4 16,0-3 0-16,0 4 2 0,0-5 2 0,0 0 0 0,0 2 1 15,0-5 1-15,0 4-1 0,0-4 7 0,0 0-1 0,0 0-1 16,0-4 0-16,0-1 1 0,0 2 0 0,0 0 0 16,0-5 2-16,0 1-2 0,6-4 0 0,-6 3-1 0,7-3 0 15,-1 0 0-15,-6 0 1 0,7 4-4 0,0-4 1 0,-1 0 0 16,0 0-3-16,0 0 0 0,-6 4-2 0,8 0-1 15,-2-2-1-15,-6 6 1 0,6-3-2 0,-6 1 1 0,7 2 0 16,-7 3-1-16,0-4-1 0,0 4 0 0,6 0 0 16,-6 0 0-16,0 4 1 0,0-1 0 0,7-3 1 0,-7 8 2 15,0-2 0-15,7 3 1 0,-7-2 0 0,6 4 1 0,-6 0 0 16,6 0 0-16,1 0 0 0,-7 0 1 0,7 0-1 16,-1 0 0-16,0 0-2 0,1 0-1 0,0 0-2 0,6-4 0 15,-7 1 1-15,7-2 0 0,-6 3-4 0,5-6 4 0,2-3 2 16,-1 0 1-16,0 0 1 0,0-3 3 0,-1-6 1 0,2 6-2 15,-1-8 0-15,0 0 0 0,6 0 3 0,-5 0 2 16,5-4 4-16,-6 1 6 0,0-1 6 0,0 1 5 0,-6-5 7 16,5 5 2-16,-5 2 2 0,0-2 1 0,-7 3 2 0,0 0-3 15,0 0-6-15,0-4-1 0,-7 8-5 0,0-4-5 16,1 4-4-16,-7-1-6 0,6 5-8 0,1-1-5 0,-7 0-3 16,7 4-3-16,-8 0-3 0,8 4-1 0,0 0-4 0,-2 3 1 15,8 0-2-15,-6 1-1 0,6 3 0 0,0 0-1 0,0 3-3 16,6 1-2-16,-6-1 0 0,8 0-1 0,-2 2-3 15,7-1 1-15,-6-1 3 0,5 5 1 0,1-5 4 0,7 1 3 16,-7 3 4-16,0-3 3 0,7 0 5 0,-7 0 2 0,-1-5 0 16,-4 1 1-16,-2 0 0 0,7 0 0 0,-13-4 0 15,6 4 1-15,-6-7 0 0,-6 7-3 0,-1-4 0 0,1-3 0 16,-8 3 4-16,2 1-1 0,-1-5-1 0,-7 4 0 16,0-3-2-16,1 0 1 0,6-1-1 0,-6-3 1 0,5 5-2 15,2-5-4-15,-2-5-7 0,1 5-13 0,7 0-29 0,-1-3-68 16,7-5-91-16,0 5-83 0,7-8-85 0,-1 0-101 15,1-4-159-15,5 1-89 0,8-5-32 0,0 5 35 0</inkml:trace>
  <inkml:trace contextRef="#ctx0" brushRef="#br0" timeOffset="69936.13">6403 9202 329 0,'0'-3'793'15,"-7"-1"18"-15,1 1-29 0,6 3-195 0,0-4-182 0,0 4-163 16,-7 0-103-16,7-4-60 0,0 4-32 0,7 0-26 16,-7 0-38-16,0 0-67 0,0 0-87 0,6 0-86 0,7 0-94 15,-7 0-141-15,8 0-152 0,-2 0-84 0,2 4-32 0,-1 0 31 16</inkml:trace>
  <inkml:trace contextRef="#ctx0" brushRef="#br0" timeOffset="70062.56">6449 9561 226 0,'-8'0'625'0,"8"0"3"0,0-3-175 15,0 3-188-15,0-4-165 0,0 0-145 0,8-3-145 16,-2 3-187-16,0-3-120 0,1 0-69 0,-1-1-30 16</inkml:trace>
  <inkml:trace contextRef="#ctx0" brushRef="#br0" timeOffset="71029.77">7595 9100 434 0,'-8'-4'490'0,"8"-3"-118"0,0 3-106 0,-6 1-58 0,6-2-24 16,0 2-3-16,0 3 6 0,0-3-2 0,0 3-7 0,0-4-18 15,0 4-22-15,0 0-26 0,0 4-31 0,0-4-30 16,0 3-23-16,0 0-10 0,0 9 9 0,0-5 13 0,0 8 22 16,0-1 21-16,0 1 13 0,6 7 10 0,-6-3 4 0,0 2-1 15,8 1-16-15,-8 0-12 0,6 4-18 0,-6-4-20 16,0 3-11-16,6 1-8 0,-6 0-6 0,7-1-4 0,0 5-1 16,-7-5-2-16,6-2-4 0,1 2 0 0,-1 1-1 15,0-4 0-15,1 0-1 16,-7-1 0-16,7-1-2 0,-1-6-1 0,0 0 0 0,-6 1 3 0,7 0-3 0,-7-4 1 0,7 0-1 15,-7-4-4-15,6 1-9 0,-6-2-28 0,0-2-55 16,0 3-77-16,0-7-83 0,7 4-94 0,-7-8-131 0,6 1-163 16,1-5-88-16,6-3-27 0,-1 1 22 0</inkml:trace>
  <inkml:trace contextRef="#ctx0" brushRef="#br0" timeOffset="71218.42">8102 9495 282 0,'0'-3'798'0,"-6"-4"21"0,6 3 18 16,-6 1-199-16,6-1-204 0,0-1-176 0,0 2-104 15,0 3-55-15,-7-3-22 0,7 3-21 0,0 0-16 0,0 0-14 16,0 0-13 0,0 0-16-16,7 0-18 0,-7 0-24 0,0 0-51 0,6 3-86 0,0 0-89 0,1-3-97 0,0 5-131 15,5-5-157-15,1 0-84 0,1 0-38 0,-2 0 18 0</inkml:trace>
  <inkml:trace contextRef="#ctx0" brushRef="#br0" timeOffset="71994.38">9509 9082 218 0,'-6'-5'480'0,"-1"2"-112"16,-6 0-133-16,7-1-86 0,0 0-48 0,-2 1-19 0,2-1-3 15,0 4 1-15,-1-4 0 0,-6 4-6 0,6 0-5 16,1-3-6-16,0 3-7 0,0 0-6 0,-2 3-6 0,2-3 0 16,0 0 3-16,-8 4 7 0,8 0 12 0,-1-1 13 0,-5 1 13 15,-2 3 10-15,8 4 9 0,-7-4 6 0,0 4 2 16,0 0 7-16,7 4 5 0,-8 0-4 0,2-1-8 0,-2 4-8 15,1 1-9-15,0 3-7 0,0 0-13 0,7 0-13 0,-8 0-16 16,2 3-11-16,5-2-10 0,0 2-3 0,1 1-12 16,-1 3-4-16,7-3-4 0,0 0-4 0,0-1 0 0,0 0-1 15,7 1 1-15,-1 0-5 0,1-1 2 0,6-3-1 16,-7 1 0-16,14-1 0 0,-7-4 1 0,7 0-1 0,-8-3 2 16,8-1 0-16,0-3 1 0,-1-4 0 0,7 1 3 0,-6-4 1 15,6-4-1-15,-7 0-2 0,7-4-1 0,1-4 0 0,-1-2 2 16,0-1-3-16,0-3-3 0,-1-1 0 0,2-4 1 15,-1-3 1-15,-6 1-1 0,6-1-8 0,-7-4 6 0,7 0 1 16,-6 0 6-16,-7 1 1 0,0 0 0 0,0-2 2 0,-1 2 1 16,-4-5 6-16,-8 5-4 0,6-1-1 0,-6-3-5 15,0 3 0-15,0 1-3 0,-6-1 0 0,-2 0-2 0,2 1-1 16,-7 2 0-16,0 2 0 0,0-1 1 0,0 0-1 0,-6 4-1 16,-1-1-1-16,1 5-3 0,-1-1 3 0,-6 0-1 0,0 4 3 15,7 4-1-15,-7-1-3 0,-1 5 2 0,1 0-1 16,6-2 5-16,-5 5-2 0,5 0-2 0,8 5-3 0,-8-2 2 15,6 0 0-15,1 5-1 0,1-4 0 0,-2 3-2 0,2 3 1 16,5 2 0-16,0-4 1 0,1 2-1 0,-1 5 1 16,7-5 0-16,0 2 2 0,0 2 1 0,7-3 0 0,-7 0-2 15,6 4-1-15,8-4 1 0,-8 3 3 0,7-3 3 0,0 1-2 16,0-1-1-16,0 0 0 0,6 0 2 0,1 0 5 0,6-4-4 16,1 0-1-16,-2 1 0 0,8-5 1 0,0 1 1 15,-1 0 2-15,7-4-5 0,0 0-4 0,0-4-9 0,0 0-28 16,0 1-56-16,-6-5-79 0,6 1-75 0,-7 0-67 15,-6-4-65-15,7 0-85 0,-7 0-115 0,-6 0-87 0,-1-1-13 16,-6 1 41-16</inkml:trace>
  <inkml:trace contextRef="#ctx0" brushRef="#br0" timeOffset="72263.12">10004 9114 12 0,'0'-3'501'0,"-6"3"-76"16,6 0-116-16,-6 0-95 0,6 0-66 0,0 0-44 0,0 0-27 15,0 0-18-15,0 3-11 0,0-3-6 0,6 8-7 0,0-5 5 16,-6 9 14 0,7-2 21-16,-1 5 24 0,7-5 25 0,-6 10 23 0,-1-2 28 15,0 0 20-15,2 4 5 0,4 0-5 0,-5 3-13 0,0 0-17 16,-1 6-19-16,0-6-21 0,7 4-28 0,-6 1-23 0,0 2-17 16,5-2-12-16,-5 3-11 0,6 0-8 0,-7-4-6 0,7 5-5 0,-6-5-3 0,0 0-4 15,-1 0-1-15,8-4-4 0,-14 5 1 0,6-5-4 16,0 1-8-16,-6-4-18 0,6 0-36 0,-6-3-54 15,0-4-66-15,-6-1-61 0,6-3-53 0,0-4-50 0,0 1-56 0,0-8-67 16,0 0-84-16,0-4-48 0,0-3 3 0</inkml:trace>
  <inkml:trace contextRef="#ctx0" brushRef="#br0" timeOffset="72547.22">10083 9283 1 0,'-7'-11'522'16,"7"0"-24"-16,0 4-164 0,0-1-138 0,7 5-83 0,-1-5-50 15,0 5-28-15,7-5-14 0,1 5-8 0,-2 3-4 16,8-4-2-16,-1 4-2 16,1 0-1-16,0 4 0 0,-1-4-2 0,1 7 1 0,-8 0 0 0,2 1-1 0,-1-1 3 0,0 4 2 15,-7 0 3-15,-6 4 6 16,0-1 8-16,0 4 11 0,0 1 8 0,-6-1 10 0,-7 4 1 15,6-4 3-15,-5 4-2 16,-8-3-2-16,7-1-8 0,-7 1-11 0,8-1-9 0,-8-4-9 0,0 1-4 0,1 0-11 16,5-4-1-16,-5 0 0 0,12 0-14 15,-6-4-19-15,7-3-25 0,0-1-32 0,-1 1-38 0,7-4-53 0,0-4-78 0,7 1-111 16,-1-5-93-16,0-3-44 0</inkml:trace>
  <inkml:trace contextRef="#ctx0" brushRef="#br0" timeOffset="72831.65">10382 9100 77 0,'-7'-8'569'0,"1"1"-14"0,6 4-147 16,-6-2-135-16,6 2-89 15,0 3-54-15,-7-3-37 0,7 3-26 0,0-4-18 16,0 4-16-16,0 4-14 0,0-1-7 0,0 5-2 0,0-1 4 15,0 4 7-15,7 0 9 0,-7 3 15 0,0 5 16 0,0-5 12 16,0 4 9-16,6 1 1 0,-6 3-3 0,6-4-6 16,-6 4-6-16,0 0-14 0,7 0-16 0,-7-1-10 15,6 2-10-15,1-1-5 0,0 0-5 0,-7 0-1 0,6-4-3 16,0 1 0-16,2-1-12 0,-2 1-27 0,0-5-38 0,0 0-43 16,1-2-40-16,0-5-40 0,-1 0-42 0,1-3-54 15,-7 0-62-15,6-8-81 0,-6 4-77 0,6-7-22 0</inkml:trace>
  <inkml:trace contextRef="#ctx0" brushRef="#br0" timeOffset="73178.92">10213 9364 457 0,'-6'-4'418'0,"6"4"-140"0,0 0-112 0,0 0-68 0,0 0-39 15,6 0-21-15,0 0-11 0,0 0-4 0,1 0-3 0,6 0-1 16,0 0-2-16,1 0-1 0,5 0-2 0,-6-4-2 15,0 4-1-15,7 0 4 0,-8-3 7 0,2-1 8 0,-2 4 15 16,1-4 18-16,-6 1 22 0,0-1 28 0,5 4 35 0,-4-4 30 16,-8 1 34-16,6 3 25 0,0-3 8 0,-6-3-5 15,6 6-11-15,1-3-21 0,-7 0-34 0,7 3-32 0,-7-3-42 16,6 3-31-16,-6-5-24 0,0 5-14 0,7 0-12 0,-7 0-9 16,0 0-3-16,0 0-6 0,0 0-1 0,0 0-1 15,6 0-2-15,-6 5-1 0,0-2 0 0,6 0 1 0,-6 0 1 16,0 6 0-16,0-6 0 0,8 5 1 0,-8 3-1 15,0-4 0-15,0 4 1 0,6 4 0 0,-6-5 1 0,6 5 0 16,-6-4-1-16,6 4 1 0,-6-1 1 0,7 1 12 0,-7-3-7 16,7 2-5-16,-1-3-8 0,1-1-10 15,-7 2-23-15,6-5-46 0,1 0-65 0,0-3-85 0,5 0-64 0,-6-4-70 16,8-4-93-16,-1 0-139 0,0-3-78 0,0-4-16 16,-1 0 30-16</inkml:trace>
  <inkml:trace contextRef="#ctx0" brushRef="#br0" timeOffset="73337.15">10708 9184 61 0,'-7'-8'588'0,"0"4"12"0,1-3-154 0,6 4-144 0,-6 3-97 0,6-4-65 16,0 4-43-16,0-3-31 0,0 3-26 0,0 0-22 16,0 0-25-16,0 0-32 0,6 3-39 0,0 1-40 0,1-4-53 15,0 3-72-15,5-3-126 0,2 4-112 0,-1-4-57 0</inkml:trace>
  <inkml:trace contextRef="#ctx0" brushRef="#br0" timeOffset="73652.5">10994 9228 328 0,'-6'-4'497'0,"-8"1"-127"16,2 3-136-16,-1 0-84 0,6 0-49 0,-6 0-22 0,0 3-4 16,6 1-2-16,1-4-4 0,-7 4-6 0,0 3-5 15,6-3-6-15,1 3-4 0,-8 4-7 0,8-4-9 0,0 4-6 16,0-3-2-16,-8 2 2 0,8 1 3 0,-1 0 7 0,1 4 10 16,6-4 11-16,-6 0 8 0,6 0 2 0,-8 0 3 15,8 0 1-15,0 4 1 0,0-4-5 0,8 0-11 0,-8-4-12 16,6 4-6-16,0 0-8 0,1 0-4 0,-1-3-6 0,8-1-3 15,-2 0-4-15,8 0-2 0,0-3-1 0,5 0-5 0,1-4-7 16,1 0-22-16,-1 0-35 0,6 0-45 0,1-8-47 16,-1 5-46-16,1-8-56 0,-7 4-81 0,6-4-119 15,-5-1-90-15,5 5-35 0</inkml:trace>
  <inkml:trace contextRef="#ctx0" brushRef="#br0" timeOffset="74350.34">11495 9243 79 0,'-6'-4'526'0,"0"0"-70"16,-1 4-138-16,-6-3-115 0,6 3-74 0,1 0-37 0,0 0-15 15,-8 0-1-15,8 3 2 0,-7 1 0 0,0 3-3 0,0 1-3 16,0-1-6-1,-6 4-7-15,5 0-8 0,1 0-11 0,0 3-9 0,0-3-7 0,1 4-4 0,-2-4-2 0,8 4-3 16,-1 0-3 0,1-4-4-16,-1 3-4 0,7-3-2 0,-7-4-1 0,7 4 0 15,0-3 2-15,7-1-1 0,-7 0 0 0,7-3 2 0,-1 1-1 0,1-5-1 0,-1 0-1 0,8 0-2 16,-2-5 0-16,1-2 1 0,-6 3-1 0,6-7 0 0,0 4 0 16,-6-1 2-16,5-3 5 15,-5 0 6-15,0 1 6 0,5-1 9 0,-5 0 15 16,-7 3 22-16,6-3 20 0,1 0 18 0,-7 5 9 0,7-3 7 0,-7-2 1 0,0 8-6 15,6-5-13-15,-6 5-21 0,0 3-21 16,0-4-18-16,0 1-18 0,0 3-11 0,0 0-9 0,0 3-6 0,0 1-1 0,0-1-2 16,0 5 0-16,0 0 0 0,6-2 2 15,-6 6-1-15,0-5 0 0,8 4 2 0,-2 0-2 0,-6 0-1 16,6 0 0-16,7 0 1 16,-6 0 0-16,6-4 2 0,7 4 0 0,-8-4 1 0,8 1-1 0,-7-1-3 0,7 0-9 0,-2-3-7 0,-4 1-4 15,5-5-1-15,-5 0 1 0,-2 0-1 0,8-5 2 31,-14-2 6-31,8-1 12 0,-1-3 15 0,-1 0 17 0,2 0 19 16,-8-3 23-16,0 3 18 0,8-4 13 0,-8-3 6 0,-6 3 5 16,7-3-3-16,-7-1-8 0,6 1-15 0,-6-4-20 15,-6 4-18-15,6-4-10 0,-7 0-4 0,7-4-8 0,-6 4-1 16,-1-3 1-16,0 3 2 0,1-4 2 0,0 8 4 0,-1-4-1 16,0 3 1-16,1 5 2 0,6 3 0 0,-6 0-1 0,-1 3-5 15,7 1-6-15,-6 0-4 0,6 3-4 0,0 1-11 16,-7 3-3-16,7 3-4 0,-7 1-2 0,7 3-1 0,-6 0 0 15,6 9 2-15,-6-2 0 0,-2 4 7 0,8 5-1 0,-6-2-1 16,6 5 2-16,0-1 0 0,-6 1 0 0,6-1 0 16,0 5 0-16,0-1 1 0,6-3 2 0,-6 3 0 0,6-3-1 15,2 0-4-15,-2-1 1 0,0-3-2 0,1-4 2 0,6 4-4 16,6-3-3-16,-5-1-5 0,5-7-7 0,7 1-7 16,0-2-12-16,-6-6-13 0,13-1-33 0,-7-6-70 0,0 3-93 15,6-7-85-15,-6-4-107 0,0 0-154 0,0-1-103 16,0-2-61-16,0-1-14 0</inkml:trace>
  <inkml:trace contextRef="#ctx0" brushRef="#br0" timeOffset="74998.8">12752 9221 420 0,'7'-8'486'15,"-7"5"-92"-15,0-5-92 0,0 5-55 0,0-1-19 0,0 4-2 16,0-3 6-16,-7-1-1 0,7 0-9 0,0 1-18 0,-6 3-26 16,6-5-28-16,-6 1-35 0,0 1-34 0,-2-1-29 15,-4 4-19-15,-1-3-13 0,-1 3-2 0,2 0 1 0,-2 3 6 16,-5-3 4-16,-1 7 6 0,0 2 4 0,-6-2 1 15,7 0 4-15,-7 4-2 0,6 0-3 0,-5 4-5 0,5-1-4 16,0 1-3-16,-6 0 0 0,7 3-4 0,6-4-2 0,0 6-1 16,0-3-2-1,0 2-2-15,0-1-3 0,6 4-3 0,7-4-3 0,0 0-1 16,0 2 0-16,7-2 2 0,-1-1 1 0,1 1 1 0,13 1-1 0,-8-1 1 0,8-3 1 0,6-4 1 16,7 3-3-16,-1-3-2 0,1-2-2 0,12-7-4 0,-5 3-6 15,11-5-8-15,-5 0-12 0,6-5-17 0,-6-1-41 16,6-2-73-16,-13-3-79 0,6 0-73 15,-5-4-72-15,-1 1-88 0,-7-1-131 0,-6 0-88 0,1-3-25 16,-2 4 33-16</inkml:trace>
  <inkml:trace contextRef="#ctx0" brushRef="#br0" timeOffset="75916.52">13221 9287 524 0,'-6'0'505'15,"0"-4"-141"-15,-1 4-130 0,1 0-83 0,-1 0-46 0,0 0-20 16,-5 4-7-16,5-1-3 0,0 1 1 0,1 3-4 16,-1 0-3-16,1 4-3 0,-1-2-6 0,1 1-1 0,6 5-6 15,-7-4 2-15,7 3-1 0,0-3 1 0,0 4 0 0,0-1-1 16,0 1-3 0,7-4-5-16,-7 5-7 0,6-7-9 0,7 3-8 0,-6-1-5 15,6 0-3-15,-6-4-1 0,5 0 0 0,2-3-2 16,5 0-4-16,-6-4 1 0,0 0 1 0,1 0 5 0,5-4 8 0,-13 4 19 0,7-4 21 0,-6 0 24 15,-1-3 25-15,0 4 9 0,-6-5 9 16,0 5 1-16,0-4-8 0,0 0-17 0,-6-2-22 16,0 3-27-16,-1-2-19 0,-6-3-14 15,0 4-11-15,1-1-4 0,-2 1-4 0,1 0-4 16,0-1 2-16,7-3 2 0,-7 4 1 0,6 4 0 0,0-5 0 16,7 1 1-16,-6 3 1 0,6-3 0 0,0 3-2 0,6-3-3 15,-6 3-2-15,7-3-1 0,0 3 0 0,-1-2 1 0,1-3-1 16,-1 6 0-16,7-5 0 0,0 5-1 0,1-5 1 15,-8 5 3-15,7 3-1 0,6-4-3 0,-6 1 0 0,1 3 0 16,-2 0 0-16,1 0 0 0,0 0 2 0,0 0-1 16,1 0-4-16,-8 3 3 0,7 1 1 0,0-1-1 0,-7 1 2 15,1 3 0-15,6-2-3 0,-6 1-1 0,-1 3 5 0,0-6-1 16,1 4 2-16,0 0-1 0,-1 4-1 0,0-3 0 16,1-1 0-16,-7 0 0 0,7 4-1 0,-7-4 0 0,6 4-2 15,-6 0 1-15,0-3 1 0,7-1 1 0,-7 4-2 0,0-4 1 16,0-3 1-16,0 4 1 0,0-5 2 0,0 0-2 15,0 2 0-15,0-1 1 0,0-1-2 0,0-3 0 0,0 0 2 16,0 0 1-16,0 0 0 0,0 0 3 0,0 0 2 16,0-3 2-16,0-1 3 0,0-1 1 0,0-1 1 0,6-2 0 15,-6 1 1-15,6-4-1 0,-6 0 2 0,8 0 0 0,-2 0 2 16,0-4 1-16,0 4-1 0,1 0 1 0,0-3 0 16,-1 3 0-16,1 0 0 0,-7 2-1 0,6 3-2 0,0-2-2 15,2 1-2-15,-8 0 8 0,6 3-8 0,-6 1-7 0,6-1-3 16,0 0-3-16,-6 4 0 0,8 0-2 0,-2 0 0 0,0 0-11 15,1 0 6-15,-1 4 3 0,1 0 1 0,0-1 1 16,5 1-1-16,-5-1 2 0,0 5-2 0,-1 0 2 16,0-2-1-16,1 3 0 0,0 1 0 0,-1-3 0 0,-6 4-1 15,7 0-1-15,-7 0 1 0,6 0 1 0,-6 0 0 16,6 0-1-16,-6 0 2 0,0 0 1 0,0 0 1 0,0 0 3 0,0-3-2 16,0-2 0-16,0 3-1 0,0-6 1 0,0 1-2 15,-6-1 2-15,6 1 1 0,0-4-2 0,0 0 1 0,0 0 5 16,0 0 0-16,0-7 1 0,6 3 0 0,-6-3-2 0,0-1 0 15,0 2-2-15,8-6 0 0,-2 1-1 0,-6 0 0 16,6-4-3-16,7 4 2 0,-6-3 3 0,-1 3-1 0,1 0 1 16,5-4-1-16,-4 8-1 0,-2-4-1 0,6-1-1 15,-4 6 0-15,-2 1-4 0,7-2-1 0,-13 3-1 0,6 1 1 16,1-1-2-16,0 4 0 0,-1 0 0 0,0 0 1 0,0 4 0 16,2-1 0-16,-8 5 0 0,6 0 1 0,0-2 0 15,1 6 3-15,-7-5-1 0,6 4-1 0,1 4 1 0,-7-4 0 16,7 0 1-16,-1 3 1 0,0 1-2 0,8-1 0 0,-8-3 0 15,7 4 2-15,0-4 0 0,0 1 0 0,0-2 0 0,0-3 0 16,7 1-4-16,-1-1-6 0,1-4-9 0,0-3-12 16,5 0-13-16,-5 0-34 0,6-3-82 15,-6-4-92-15,5-1-85 0,1 1-102 0,-6-3-132 0,0-2-117 0,-1-3-64 0,1 1-10 16</inkml:trace>
  <inkml:trace contextRef="#ctx0" brushRef="#br0" timeOffset="76818.86">14225 9338 444 0,'0'-4'557'0,"0"1"-93"16,-7 0-96-16,7-3-57 0,0 3-28 0,0 0-9 0,0 3-8 15,0-3-16-15,7-2-25 0,-7 5-34 0,0 0-39 16,0-3-37-16,0 3-32 0,6 0-29 0,-6 0-21 0,0 0-14 15,6 0-8-15,-6 0-8 0,7 3-1 0,0-3 0 0,-7 5-1 16,6 1 3 0,-6-3-1-16,6 6-2 0,-6-2 0 0,7 0 1 0,-7 4 1 0,0 0-1 0,7 0 0 0,-7 0 2 15,0 0 3-15,6 4 1 0,1-4 4 0,-7 3 0 0,6 1-1 16,1-1 2-16,-7-2-1 16,6 2-3-16,-6 1-2 0,0 0-1 0,7-1-2 0,-7-3 0 0,0 0-1 0,0-3 1 15,6-1-1-15,-6-3 1 0,0 3 0 0,0-4 6 0,0-3 5 16,0 0 7-16,0 0 4 0,0 0 4 0,0-3 6 0,0-4 3 15,0 3 3-15,0-3-1 0,6-4-6 0,-6 0-4 16,0 0 1-16,8 0-1 0,-8-4-1 16,6 0 1-16,0 5-2 0,1-6 2 0,-7 2 2 0,6 3 1 0,1-4-2 0,-1 4-4 15,1 4-3-15,-1-4-6 0,0 0-3 0,2 4-4 0,-2 0-5 16,0-1-6-16,1 5-2 0,0-1-3 0,-1 0-1 16,0 1 0-1,1-1-1-15,-1 4-2 0,1 0 1 0,0 0 0 0,-1 4 2 0,0-1-1 0,1 1 1 0,0 3 0 16,-7-3 2-16,6 3 1 0,0 4-1 0,-6-4-2 0,0 4 4 15,7 0-1-15,-7-3-1 0,0 3 2 0,0 0-3 0,0 1-1 16,0-6 2-16,0 6 0 0,0-9-1 0,0 4 1 16,0-3 2-16,0-1-1 0,0 1 5 0,0 0 3 0,0-4 0 31,0 0 8-31,0-4-1 0,0 0-2 0,7 1 1 0,-7-1-2 16,0-3-1-16,6 0-2 0,-6-4-1 0,7 3-6 15,-7-7 2-15,6 4 0 0,0-3 0 0,8 3 1 0,-2-4-1 16,-5 1-1-16,6-1 1 0,0 0-1 0,1 4 0 0,-2-4 1 15,-6 4-1-15,8 0 0 0,-1 1 0 0,-7 2-2 0,1 1-1 16,0 3-1-16,-1-3-1 0,-6 7-3 0,6-4 0 16,-6 4 0-16,7 0-1 0,-7 4 2 0,0 0 1 15,0 3 0-15,0 0 1 0,7 4 1 0,-7 0 1 0,0 4 1 16,0 0-1-16,0-1-3 0,0 1-2 0,0 3-4 0,0-3-2 16,0-1-1-16,0 1-5 0,6-4-2 0,-6 0 1 0,6 0 2 15,-6 0 1-15,0-3 4 0,7-1 3 0,-7-3 0 16,0-1 6-16,6 1 2 0,-6-4 2 0,7 0 1 0,-7-4 1 15,7-3 0-15,-1 4 2 0,0-9-1 0,2 6 2 0,4-6 0 16,1-3-2-16,-6 0 1 0,6 4 0 0,-1-3 1 16,2-1-1-16,-2 1 2 0,-4-5-2 0,4 8 0 15,1-4 3-15,-6 4 1 0,0 0 1 0,-1 1 3 0,-6 2 3 16,6 1 2-16,-6 0 3 0,6 3-2 0,-6 0-2 0,8 1-7 16,-8 3-3-16,0-4-4 0,0 4-5 0,0 0-2 0,0 4-4 15,0-1 0-15,0 1-2 0,0 3 6 0,0 1 2 16,0 3 0-16,0-1 1 0,0 1 0 0,0 0-1 0,0 4 0 15,6-4 2-15,-6 4 1 0,0-4 0 0,6 4 1 0,1-5-1 16,-1 1-1-16,8 0 1 0,-8-3-1 0,7 3-5 0,-6-4-8 16,5-3-9-16,2 3-12 0,5-7-9 0,-6 5-11 15,6-5-19-15,1-5-35 0,0 5-62 0,-1-7-78 0,1 3-66 16,-1-7-56-16,7 4-69 0,-6-4-84 0,0 3-130 0,-1-3-48 16,1 1 15-16</inkml:trace>
  <inkml:trace contextRef="#ctx0" brushRef="#br0" timeOffset="77500.73">15312 9265 28 0,'0'0'273'0,"0"-4"-49"0,0 4-41 0,0-4-31 0,0 1-24 16,0 3-15-16,0-4-8 0,0 0-3 0,0 1 1 0,0-1 7 15,0 0 9-15,0 4 13 0,0-3 15 0,0-1 17 16,-6 4 14-16,6-4 15 0,0 1 7 0,0 3 1 0,0 0-7 16,0 0-14-16,-7-4-20 0,7 4-26 0,0 0-26 15,0 0-27-15,0 4-22 0,0-4-18 0,0 0-15 0,-6 0-9 16,6 3-5-16,0 1-1 0,-7 0 1 0,7 3 4 0,-7-3 3 16,7 7 3-16,-6-4 2 0,6 4 4 0,-6 0-1 15,-1 0 0-15,7 0-4 0,-7 0-3 0,7 4-4 0,0-4-3 16,0 0-3-16,0 0-4 0,0 0-3 0,0 0-1 0,0-1-1 15,7 1-1-15,0-3 0 0,-1-1 1 0,0 0 0 16,8 1 1-16,-8-1 0 0,7-3 1 0,0-1 1 0,6-3 1 16,-5 0 2-16,-1-3-4 0,0-1 1 0,6 0 1 0,-5-3-2 15,-2 0 1-15,2-1-2 0,-2-3-2 0,1 0 1 0,1 1 2 16,-2-1 0-16,2-4 3 0,-8 4 2 0,0-4 3 16,8 0 4-16,-8 1 4 0,1-1 1 0,-1 1 1 0,-6-1 2 15,6 0 3-15,-6 1 1 0,0-1-1 0,8 4-1 0,-8 0 0 16,0 0-1-16,0 3 1 0,0 1 1 0,0 3-5 15,0 1-5-15,0-1-1 0,0 1-4 0,0-1-4 0,0 4-4 16,0 0-3 0,0 4-1-16,0-4-3 0,0 7-1 0,0-4-1 0,0 4 3 0,6 5 1 0,-6-1 1 0,0 0 1 0,6 0-2 15,-6 0-1-15,0 0 1 0,6 4 1 0,1-4-4 16,0 3 2-16,6-3-1 0,-1 4 2 0,2-4 1 0,-1 4 1 16,6-4-1-16,-6-4 0 0,7 4-3 0,0-4-6 0,-1 1-8 15,1-1-13-15,0-3-29 0,-2-1-64 0,-4-3-84 16,5 0-82-16,1 0-74 0,0-3-93 0,-1-1-123 0,1-3-112 15,-8-1-46-15,2 5 22 0</inkml:trace>
  <inkml:trace contextRef="#ctx0" brushRef="#br0" timeOffset="78213.25">15885 9239 410 0,'0'-7'479'0,"7"-1"-124"0,-7 1-127 0,6 0-81 0,-6 3-48 0,7 0-26 16,-7 1-16-16,7-1-13 0,-1 4-10 0,0-3-7 16,0 3-9-16,2 0-4 0,-2 0-4 0,-6 3-3 0,6 1-4 15,1-1-3-15,-1 5-2 0,-6-1 1 0,7-3 0 16,-7 7 0-16,7-4-1 0,-7 0 2 0,0 4 1 0,0 0 1 15,0 0 1-15,-7-3 2 0,7 2 0 0,0 1-1 0,0-3 2 16,0 4 2-16,0-6-2 0,0 2 1 0,0-5-1 16,0 5 1-16,0-5 7 0,0 1 12 0,0 0 22 0,0-1 31 15,-7-3 46-15,7 4 43 0,0-4 36 0,0 0 22 0,0-4 11 16,0 1 0-16,7-1-17 0,-7-3-29 0,7-1-41 16,-7 1-41-16,6-3-32 0,0-2-22 0,-6 4-14 0,7-3-9 15,0 1-7-15,-1-1-3 0,0 0-3 0,1 0-4 0,0 3-3 16,6-3-3-16,-7 4-2 0,0 0 2 0,8-4-4 0,-8 7-1 15,0-3-2-15,1 0-2 0,0 3 0 0,-1 0 0 16,1 1-1-16,-1 3-5 0,1-5 0 0,-7 5 0 0,7 0 2 16,-1 5 3-16,-6-5-1 0,6 3-1 0,0 1 1 15,2 3 1-15,-2-3 1 0,0 3 2 0,1 0-1 16,-7 1 0-16,13 3-1 0,-6 0 0 0,-1 0 0 0,6 0-1 0,2 0 1 16,-1 0-1-16,0-1-1 0,0 1 1 0,0 0 3 15,0-2-1-15,0 1-2 0,7-3 2 0,-7-3-1 0,0 3 2 16,7-3 4-16,-8-4-1 0,8 0-3 0,-7-4 1 0,7 4 3 15,-8-7-2-15,2 0 1 0,-2-1-3 0,1 2-2 16,1-6 4-16,-2 1 1 0,2 0 2 0,-8 0 0 0,0-4 5 16,1 4 4-16,-1-3 4 0,1 3 0 0,0-4 1 0,-7 0 4 15,6 5 1-15,-6-1 1 0,0-1 0 0,6 1 0 16,-6 4-2-16,0 0 0 0,0 0-2 0,0 3-3 0,0-4-3 16,0 8-3-16,0-3-3 0,0-1-5 0,0 4-4 15,0 0-4-15,0 0-4 0,0 0-1 0,0 4-3 0,0-1 0 16,-6 1 1-16,6 4 1 0,0 2 2 0,0-2 1 0,-6 2 2 15,6 1 0-15,0 1 4 0,0 2-2 0,0-3 0 16,0 0 0-16,0 4 1 0,0-4 0 0,6 0 0 0,-6 0-1 16,6 0 0-16,2-4 0 0,-2 4 0 0,0-4 1 0,1 1-1 15,6-2-3-15,0 0-6 0,-1-3-6 0,2 0-6 0,6-3-9 16,-1 0-6-16,1-3-15 0,-1 0-29 16,7-3-61-16,-6 0-79 0,-8-5-74 0,8 0-69 0,0 0-90 15,-7-4-130-15,-1 1-106 0,2-1-42 0,-2 0 19 0</inkml:trace>
  <inkml:trace contextRef="#ctx0" brushRef="#br0" timeOffset="78355.7">16660 8990 559 0,'-12'-3'603'0,"12"-2"-125"0,-8 2-138 0,8 3-97 16,0-4-63-16,0 0-37 0,0 4-30 0,8-3-42 15,-2-1-64-15,0 1-77 0,14-5-89 0,-7 5-137 0,7-5-160 16,-1 1-103-16,-6-1-54 0</inkml:trace>
  <inkml:trace contextRef="#ctx0" brushRef="#br0" timeOffset="79019.88">17318 9176 150 0,'0'-4'413'0,"0"1"-87"0,0-1-86 0,-7 1-72 0,7-1-46 0,0 1-28 16,0-1-12-16,0 0-10 0,0 4-6 0,0-3-7 15,0-1-7-15,0 1-6 0,0-1-1 0,0-4 1 0,0 8 6 16,0-3 11-16,0-1 13 0,0 0 17 0,0 1 14 16,-6 3 10-1,6-4 7-15,-6 0 4 0,6 4-3 0,-7-3-9 0,0 3-12 16,-5-4-15-16,5 4-7 0,-6 0-5 0,0 0-5 15,-7 0-4-15,8 4 0 0,-8-1-1 0,1 1 1 0,-1 0 5 16,7-1-3-16,-7 5-5 0,0-1-1 0,8 4-5 0,-8-4-7 16,7 4-5-16,0-4-8 0,-6 9-7 0,5-5-10 15,2-1-1-15,-8 1-5 0,13 4-1 0,-5 0-4 16,-2-4-2-16,8 3-2 0,-7 1-2 0,6-1 3 0,1-3 0 0,6 3-3 16,-7-2 1-16,7 3-4 0,7-4 1 0,-7 4-1 15,6-4 0-15,8-1-1 0,-2 1 0 0,2-3 1 0,5 3 0 16,7-4 0-16,0-3 1 0,0-1-1 0,7 1-5 15,-7-4-7-15,7 0-13 0,5 0-29 0,-5-4-56 0,6-3-80 16,-7 0-73-16,8-4-68 0,-1 0-83 0,0 0-115 0,-1-4-129 16,-4 1-56-16,-2 3 14 0</inkml:trace>
  <inkml:trace contextRef="#ctx0" brushRef="#br0" timeOffset="79667.19">17722 9089 430 0,'-13'0'529'0,"0"0"-124"0,0 0-128 0,0 0-75 16,-1 3-36-16,-5 1-8 0,6 3 6 0,-6-3 8 0,-1 7-4 15,0-4-9-15,8 5-13 0,-8-2-18 0,7 5-22 16,-7-5-24-16,7 6-28 0,1-2-21 0,5-3-16 0,0 4-6 15,1 0-4-15,6-1-5 0,-6-3-2 0,12 4-1 0,-6-8-4 16,6 4-3-16,1-4-1 0,6 1-4 0,-7-5 0 16,7 0-1-16,1 3 2 0,-2-6 1 0,2-6 1 0,5 6 2 15,-6-6 8-15,0 3 1 0,1-5 1 0,-2 0 1 0,1-2 5 16,0 2 3-16,-6 1 6 0,5-4 10 0,-4 0 1 16,-2 4 18-16,0-1 20 0,1-3 15 0,0 8 11 0,-7-5 2 15,6 1-1-15,-6 3-3 0,-6 1-6 0,6-1-16 0,0 1-19 16,0 3-20-16,0-4-13 0,-7 8-8 0,7-4-5 0,0 3-6 15,-7 4-1-15,7 1 0 0,-6-1 0 0,6 4-2 16,0 0 3-16,0 0 1 0,0 0-2 0,6 4-1 0,1-4-1 16,0 3-1-16,5-2 0 0,-5-3-1 0,6 0-3 0,0-2-1 15,-7 0-1-15,14-3-1 0,-7 0 0 0,0-4-1 16,0 0 2-16,1-4 4 0,-2 0 3 0,8-3 2 16,-14 0 5-16,7-5 3 0,1 1 1 0,-2-3 4 0,1-1 1 15,-6-3 2-15,-1 0 3 0,7-1 1 0,-13 1 0 0,7-4 4 16,0 3 3-16,-7-2 3 0,0-1 0 0,0-4-1 0,0 4-3 15,0-3 1-15,-7-5 2 0,7 4-1 0,-7 1-2 16,7-1-4-16,-6 1 3 0,-1 0 1 0,1 2 3 0,6 1 0 16,-7 4 1-16,7-1 1 0,-7 4-1 0,7 5-2 0,-6 2-3 15,6 1-3-15,0 0-6 0,0 4-5 0,-6-1-5 16,6 4-5-16,0 0-3 0,0 4-1 0,0 3 1 0,0 3 1 16,0 5 2-16,0 3 2 0,0 4 0 0,6 0 1 0,-6 4 0 15,0 4-1-15,0-1-1 0,0 0 1 0,6 0-1 16,1 0 0-16,-7 5 2 0,7-5 1 0,-1 0 3 0,1 0-2 15,-1 0-2-15,8 1-6 0,-8-4-7 0,6-1-7 16,2 1-8-16,-1-4-14 0,0 1-15 0,0-6-29 0,1 2-46 16,-2-5-64-16,1-3-64 0,7 0-54 0,-8-4-57 0,8-3-71 15,-7-4-103-15,7 0-97 0,-7-4-25 0,0 1 26 0</inkml:trace>
  <inkml:trace contextRef="#ctx0" brushRef="#br0" timeOffset="80014.68">17676 9155 517 0,'-6'0'531'0,"6"3"-174"0,0-3-145 16,0 4-91-16,0-4-53 0,13 0-24 0,0 3-11 0,0-3-2 15,7 0-4-15,-1 0-1 0,7 0-2 0,0 0-3 0,0 0-2 16,0 0-6-16,7-3-3 0,-7-1-5 0,0 1 1 15,7-1 0-15,-8 0 9 0,1-3 23 0,-6 4 35 0,0-5 43 16,-7 4 47-16,-1 1 43 0,2-5 28 0,-8 5 18 0,0-1 4 16,1 0-12-1,0 1-30-15,-1-1-38 0,-6 4-45 0,7-4-42 0,-7 4-27 0,0 0-22 0,0 0-14 0,0 0-9 16,0 0-8-16,0 0-4 0,0 0-4 0,0 4 0 0,0 0-2 16,0 3-1-16,0 0-2 0,0 1 2 0,0 3-1 15,0 0 0-15,0 0-2 0,0 3 2 0,0 1 1 0,6 0 1 16,-6-1 0-16,0 1 1 0,7 0-1 0,0-1-3 0,-1 1-8 15,0 0-13-15,8-1-32 0,-8-2-56 0,7-3-77 0,7 0-76 16,-8-6-76-16,8 1-99 0,6-4-151 0,-7 0-101 16,1-4-38-16,0 1 19 0</inkml:trace>
  <inkml:trace contextRef="#ctx0" brushRef="#br0" timeOffset="80172.73">18289 9129 62 0,'-7'-7'495'0,"7"3"-80"16,-6 0-150-16,12 1-122 0,-6-1-76 0,7 4-46 0,-1-4-40 16,7 4-50-16,0-3-79 0,0-1-150 0,0 0-97 15,6 1-47 1</inkml:trace>
  <inkml:trace contextRef="#ctx0" brushRef="#br0" timeOffset="80793.28">18621 8990 500 0,'-6'-3'442'0,"-8"-5"-141"15,8 8-117-15,-1-4-71 0,0 4-41 0,-5 0-24 0,5 0-14 16,1 4-13-16,-8 4-7 0,8-5-7 0,0 8-5 0,-1-4 0 15,-6 4 0-15,6 4-2 0,1 0 0 0,0-1 1 16,-1 0-1-16,0 1 2 0,7 0 0 0,-6 3 0 0,6-3-1 16,-6 3 0-16,6-4 2 0,-8 2-1 0,8 2-1 15,-6-3-1-15,6-1 1 0,0-3 1 0,0 0-1 0,0 0 0 16,0 0 0-16,0-3 0 0,0-5-1 0,0 4 0 0,0-3 4 16,0 0 6-16,0-1 14 0,0-3 20 0,0 0 17 15,0 0 18-15,0-3 24 0,0-1 27 0,6 0 31 0,-6-3 28 16,8 0 12-16,-8-4 4 0,6 0 3 0,-6 0-4 0,6 0-14 15,1-4-21-15,0 4-30 0,-1-3-29 0,0-1-24 16,1 3-22-16,-1-2-17 0,1 0-14 0,6 3-9 0,-7-4-4 16,1 4-5-16,6 0-3 0,-6 4-4 0,-1-5-3 0,0 9-2 15,1-4-1-15,0 3-1 0,5 1-1 0,-4-1 0 0,-2 4 0 16,0 0 0-16,1 4-1 0,-1-1 1 0,1 1-1 16,-7 3 1-16,6 1-3 0,1-1-2 0,-1 4-1 0,-6 0-1 15,6 0 0-15,-6 0 0 0,0-4-1 0,0 4-4 0,0 0 5 16,0-1 0-16,0-1 1 0,0-2 1 0,0 0 0 15,0 0 0-15,0-3 3 0,0 0 5 0,0-1 1 0,-6-3 2 16,6 0 2-16,0 0 3 0,6-3 2 0,-6 3 3 16,0-8 2-16,0 5 0 0,8-4-1 0,-8-4 1 0,6 2-1 15,0-1 1-15,8-1-3 0,-8 0-1 0,7-4-1 16,0 4 0-16,0 0-1 0,0-3-1 0,0 2-2 0,0 2 0 16,7-1 1-16,-8 4 1 0,2-4-1 0,-2 3-3 0,2 4 1 15,-8-3-2-15,7 7 0 0,1-4-2 0,-8 4-2 16,6 4-2-16,-5-1-1 0,0 1 1 0,-1 4 0 0,1 3 0 15,-1-4-1-15,1 4 0 0,-7 0 1 0,7 4-1 0,-1-1 1 16,-6-3-2-16,6 4-6 0,-6 0-6 0,6 3-10 0,-6-8-17 16,8 6-51-16,-2-5-85 0,0 0-94 0,1 0-95 0,6-4-135 15,0 0-154-15,1-3-87 0,-2 0-38 0,1-1 19 16</inkml:trace>
  <inkml:trace contextRef="#ctx0" brushRef="#br0" timeOffset="80933.3">19324 9155 168 0,'0'-4'619'0,"0"0"21"16,7 1-157-16,-7-4-150 0,0 3-105 0,6 0-65 0,-6 0-49 15,6 1-62-15,-6-5-83 0,0 5-89 0,0-5-110 0,0 1-179 16,0 0-119-16,-6 0-76 16,0-1-30-16</inkml:trace>
  <inkml:trace contextRef="#ctx0" brushRef="#br0" timeOffset="82245.14">7569 11019 60 0,'0'0'442'0,"-7"0"-108"0,7 0-117 0,0 0-78 0,0 0-42 15,0 0-20-15,-7 0-8 0,7 0-2 0,0 0-1 16,0-3-2-16,0 3-3 0,0-4-4 0,-6 4-2 0,6-4 1 15,0 4 2-15,0 0 5 0,0-3 8 0,0 3 4 0,0 0 7 16,0-4 9-16,0 4 9 0,0-4 8 0,0 4 5 0,0 0 1 16,0-3-3-16,0 3-4 0,0-3-3 0,0-2-9 15,6 2-7-15,1-5-6 0,0 5-9 0,-7-1-3 0,6-3-3 16,0 3-2-16,8-4-2 0,-8 2-4 0,0-2-6 0,8 1-8 16,-1 3-6-16,-1-3-6 0,2 4-7 0,-2-1-6 15,8 0-4-15,-7 0-4 0,0 1-8 0,6 3-2 0,-5 0 0 16,-1 3-2-16,0 1 0 0,0 4 0 0,-1-1 1 0,2 0 1 15,-8 8 6-15,1-1 0 0,0 1 1 0,-1 4 2 16,-6 2 3-16,-6 1 0 0,6 4 2 0,-7 3 0 0,0 0-3 16,-5 4 0-16,-2-4-1 0,1 1-3 0,-6 3-1 0,6-4-3 15,-7 0 1-15,1-4-1 0,-1-2 1 16,0 3 0-16,1-8 1 0,0 0 0 0,-1 1 2 16,1-5 4-16,-1-3 1 0,0 1 3 0,7-6 4 0,-7-1-1 0,8-2 1 15,-8 1-1-15,7-4 1 0,1-4-2 0,-2 1-4 0,8-2-2 16,0-1 1-16,-2-6-3 0,2 5-3 0,6-4-2 0,-6-4-2 15,12 4-2-15,-6 0-1 0,0-3-1 0,6 3-7 16,2 0 4-16,-2 0 1 0,0 4 0 0,0-1 2 0,8 1-2 16,-1-1 0-16,-7 5 2 0,8 3-1 0,-2 0-3 0,2 0 0 15,-2 3 2-15,1 5-1 0,1-1 0 0,-2 1 2 16,2 3 0-16,-2 3 0 0,8-3 2 0,-7 4-1 0,0-1-1 16,0 1 2-16,0 0 1 0,7-1-3 0,-7 1 0 0,0 0 0 15,-1-1 1-15,8-3 1 0,-7 4 0 0,7-4-4 16,-8 4-6-16,8-8-11 0,0 4-28 0,-7-4-65 15,7-3-84-15,-1 3-84 0,1-7-80 0,-1 0-111 0,0-4-171 16,-5 1-85-16,5-5-23 0,-6 1 36 0</inkml:trace>
  <inkml:trace contextRef="#ctx0" brushRef="#br0" timeOffset="82435.13">8226 11312 307 0,'0'-7'761'0,"0"0"29"0,0 0-60 0,0 3-192 0,0-4-152 16,0 8-131-16,0-3-80 0,0-1-64 0,0 0-37 16,0 4-29-16,0 0-24 0,0 0-21 0,6 0-38 0,2 0-58 15,-8 4-78-15,6-4-73 0,0 4-75 0,8-8-99 0,-8 4-173 16,7-4-92-16,-7 4-36 0,8-3 18 0</inkml:trace>
  <inkml:trace contextRef="#ctx0" brushRef="#br0" timeOffset="83848.6">9223 10650 302 0,'-7'0'349'0,"7"0"-104"0,0-4-84 0,0 4-56 0,-7 0-29 15,7 0-14-15,0 0-8 0,0 0-4 0,0 0-5 0,0 0-8 16,-6 4-7-16,6-1-6 0,0 1-8 0,0-1 1 0,-6 5-1 15,6-1 5-15,0 0 2 0,-6 4 5 0,6 0 7 16,0 0 11-16,0 4 11 0,-8 4 8 0,8-5 13 0,0 8 14 16,-6-4 16-16,6 4 11 0,0 4 9 0,0-1 3 0,0 1 0 15,-6 3-4-15,6 1-9 0,0 0-14 0,0-2-19 16,6 1-17-16,-6 1-14 0,0-1-13 0,6 5-13 0,-6-6-10 16,8-1-5-16,-8 2-6 0,6-4-4 0,-6 1-26 15,0-4-44-15,6 0-50 0,-6-4-51 0,0 1-51 0,6-8-61 16,-6-1-80-16,7-2-139 0,-7-1-75 0,0-3-20 0</inkml:trace>
  <inkml:trace contextRef="#ctx0" brushRef="#br0" timeOffset="84387.67">9132 11074 338 0,'6'0'335'0,"0"0"-125"0,1 0-91 16,-1-3-50-16,8 3-30 0,-8 0-10 0,8-4-3 0,-2 1 0 15,1 3 1-15,0-4-1 0,6-3 1 0,-5 2 4 0,-2-1 6 16,8-2 3-16,-7 0 2 0,7-2 4 0,-7 2 6 0,0-3 6 16,6 0 8-16,-12-3 6 0,6 3 8 0,1-1 4 15,-2-2 3-15,-6 3 2 0,1-3 2 0,0 3 4 0,-1-4 4 16,1 0 2-16,-7 0 4 0,6 1 4 0,-6 3 2 0,6 0-2 16,-6-4-4-16,0 4-2 0,0 0-4 15,0 4-7-15,0 0-7 0,0-5-7 0,0 9-5 0,0-5 0 16,-6 5-2-16,6-1-7 0,0 0-5 0,0 1-7 0,0 3-8 15,0-4-9-15,0 4-9 0,0 0-11 0,0 0-8 0,0 0-5 16,6 4-4-16,-6-1-12 0,0 5 6 0,8 3 1 0,-8 0 5 16,6 0 2-16,0 4 5 0,-6 3 3 0,6 4 3 15,1 0 12-15,-7 0-4 0,7 4-2 0,-7 3-1 0,6 0-1 16,-6 0-1-16,7 1-4 0,-7 2-3 0,6-2-2 0,-6-1-1 16,7 1-2-16,-7-1-1 0,0-3 0 0,7-1-1 15,-7-3-2-15,0 0 2 0,0-4 0 0,6 1 0 0,-6-5 2 16,0-3-1-16,0 1-8 0,0-5-15 0,0 0-30 0,0 1-48 15,0-5-65-15,0 1-69 0,0-4-68 0,0-4-73 16,6 1-89-16,-6-8-135 0,6 3-61 0,-6-4-4 0</inkml:trace>
  <inkml:trace contextRef="#ctx0" brushRef="#br0" timeOffset="84943.32">9692 11016 258 0,'-7'0'513'0,"7"0"-128"0,-7-4-148 0,7 4-94 16,0 4-62-16,-6-4-29 0,6 3-14 0,0 1-8 15,-6 3-1-15,6 0-2 0,0 4 0 0,0-3-1 0,0 3-1 16,0 0-1-16,6-4-2 0,0 4 0 0,-6 4 0 0,7-4 1 16,0 0 2-16,-1 0 2 0,0-4 1 0,8 0 3 15,-1-3 2-15,0 3 0 0,0-3 3 0,-1 3 3 0,2-7 7 16,-1 0 9-16,0 0 9 0,0-7 15 0,7 3 14 0,-8-3 16 15,2 0 15-15,-1-1 14 0,-1 2 8 0,2-6 3 16,-8 1 0-16,7-3-6 0,-6 3-11 0,-1-4-15 0,1 1-15 16,-1 3-16-16,0-5-15 0,-6 2-11 0,0-1-13 0,0 4-9 31,0 0-8-31,0-3-6 0,-6 6-3 0,6-2-1 0,-6 2 0 0,-1 1-1 0,7-1-3 0,-6 1 1 0,-1 4-1 16,0-1-1-16,7 1-2 0,-6 3-3 0,6 0-3 15,-6 0-3-15,6 3-2 0,0 1-2 0,-7 3 0 0,7 0 0 16,0 4 0-16,0 4 0 15,0-1 0-15,7 5 2 0,-7-1 0 16,6 4 0-16,0 0 0 0,8 3 1 0,-1 1-1 0,-7 4 0 16,7-1 3-16,0 4-4 0,1-1 0 0,-2-2 0 15,1 7 0-15,0-4-1 0,0 0-7 0,1 0 4 0,-2 0 2 16,-5-1 1-16,0 2 0 0,-1-1 0 0,0-4 0 0,-6 0 2 16,0-2 7-16,0-2-4 0,0-3-2 0,-6-4-1 15,0 0 4-15,-1-3 2 0,0-4 3 0,-5 0 3 0,-2-4 3 16,1-4 3-16,0 1 1 0,0 0 3 0,1-4 2 0,-2-4 2 15,-6 0 0-15,8 1-3 0,5-4-1 0,-6-4-2 0,0 0-2 16,7-4-3-16,-1 4-5 0,0-7-3 0,1 3-4 16,6-6-3-16,0 3-2 0,6-5-1 0,1 4-4 15,0-2-5-15,5-1-9 0,8-4-12 0,-7 4-9 0,7 3-17 0,0-2-29 16,-1-1-64-16,0 3-80 0,0-3-75 0,8 4-60 16,-8 0-66-16,1 2-85 0,-7-1-132 0,7 6-61 0,-8 0 8 15</inkml:trace>
  <inkml:trace contextRef="#ctx0" brushRef="#br0" timeOffset="85243.79">10272 10972 118 0,'0'-8'499'0,"-8"5"-112"0,2-4-131 16,0 2-82-16,6 2-51 0,-7 0-31 0,7 3-19 0,0-4-15 15,-6 8-10-15,6-1-7 0,0 0-4 0,0 5-3 0,0 3 7 16,6 0 13-16,-6 7 26 0,0-3 23 0,0 7 15 16,0 0 8-16,0 3 11 0,0 1 11 0,0 0 0 0,0 3-8 15,0 1-17-15,0-1-16 0,7 0-12 16,-7 0-12-16,0 4-14 0,0-3-16 0,0-1-10 0,0 0-9 0,6-3-8 16,-6 3-9-16,0-3-6 0,0 0-4 0,0-4 0 0,0 0-5 15,0-1-11-15,0-2-26 0,0-1-49 0,0-3-55 16,0-4-51-16,0 0-43 0,6-4-45 0,-6-3-50 0,0-4-60 15,0-4-82-15,8 0-80 0,-8-6-13 0</inkml:trace>
  <inkml:trace contextRef="#ctx0" brushRef="#br0" timeOffset="85559.4">10180 11048 236 0,'7'-11'499'0,"-7"4"-132"15,12 0-149-15,-4 0-100 0,4-4-58 0,1 3-30 16,7 2-15-16,0-2-7 0,-1 0-3 0,-6 1-3 0,6 3 0 16,1-3-1-16,0 7 1 0,-8-3-1 0,1 3 1 0,1 0 3 15,-8 3 6-15,0 1 7 0,-6 3 9 0,0 4 10 16,-6 1 9-16,0 2 12 0,-8 0 8 0,1 4 4 0,1 1-1 15,-2-4-4-15,-5 3-4 0,-1 0-9 0,1 1-7 16,6-1-11-16,-7-4-8 0,1 4-6 0,5-2-4 0,-4-2-5 16,4-3-4-16,1 0-2 0,6 0-3 0,-6-3-3 0,7-1-16 15,0 0-21-15,6-3-23 0,-7-1-25 0,7 1-30 16,7-4-36-16,-7-4-56 0,6 1-83 0,0-4-119 0,7-1-61 16</inkml:trace>
  <inkml:trace contextRef="#ctx0" brushRef="#br0" timeOffset="86193.14">10479 11169 249 0,'8'4'340'0,"-8"-4"-122"0,6 0-88 0,6 0-56 0,-5 0-28 15,6-4-12-15,-6 4-6 0,6-3-5 0,0-5-4 16,-1 5 0-16,2-1 4 0,-1-3 5 16,-7 0 7-16,8-1 8 0,-8 1 13 0,0 0 15 0,0-1 18 0,2 1 12 15,-2 0 13-15,-6-1 11 0,0 4 10 0,6-3 5 16,-6 4 8-16,-6-4 2 0,6 3-3 0,0 0-5 0,-6 1-11 0,-2-2-12 16,2 3-17-16,0-2-17 0,0 4-19 0,-1-5-17 15,-6 5-11-15,6 0-12 16,1 0-6-16,0 0-2 0,-2 5 0 0,2-5 2 0,0 4 1 0,0-4-1 0,-1 2 0 0,0-2 0 15,7 5-1-15,-6-2-5 0,6 1-3 0,-7 0-3 16,7-1-4-16,-6 1 0 0,6 3-2 0,0 0 0 0,-7 1 1 16,7-1 0-16,0 4 2 0,0 0-2 0,0 0 3 0,0 0-1 15,0 0 0-15,7 3-1 0,-7-3-4 0,6 5 2 0,1-6 2 16,-1 5 0-16,1 0-3 0,0-4 0 0,-1 3 1 16,0-3-2-16,0 0 7 0,8 0-4 0,-8 0 0 15,1-4-2-15,6-3-1 0,-6 3 1 0,5-4 1 0,2 2 1 31,-2-5-1-31,-5 0 1 0,6 0 1 0,0-5 4 0,0 2 4 16,-6-4 1-16,5 0 2 0,-5-4 6 0,6 0 11 16,-6 0 8-16,-1 0 4 0,8-4-1 0,-8 1 0 0,0-1 0 15,0 0-2-15,2 1-5 0,-2-2-10 0,0 2-10 0,1-1-7 16,-1 1 0-16,-6 3-2 0,7-4-3 0,0 4-2 0,-1 0-2 16,-6 4 0-16,6 0 0 0,0 0-2 0,-6 3-1 15,8-3 0-15,-2 2 0 0,-6 5-2 0,6-2 2 0,1 2-2 16,-7 0 2-16,7 2 2 0,-7 3-1 0,6-2 1 0,-6 5 1 15,7-1 1-15,-7 3-1 0,6 2 0 0,-6-1-1 16,6 0 1-16,-6 0 2 0,7 4-2 0,-7-5 0 0,7 5-1 16,-7-5 1-16,6 6 1 0,0-5 0 0,1 0-1 15,0 0-1-15,-1 0 1 0,1-4 0 0,5 0 3 0,-5-3-3 16,12 0-7-16,-5-1-24 0,5-6-48 0,1-1-76 0,0 0-78 16,-1-7-86-16,7 0-122 0,-6-3-177 0,6-4-85 15,-1 2-34-15,-5-2 20 0</inkml:trace>
  <inkml:trace contextRef="#ctx0" brushRef="#br0" timeOffset="87159.52">11079 10671 385 0,'0'-3'435'0,"-6"3"-122"0,6-4-112 0,0 4-69 0,0 0-40 0,0 0-22 16,0 0-14-16,0 0-10 0,0 0-8 0,0 0-10 15,0 4-8-15,0-1-3 0,0 5 3 0,6-1 6 16,-6 4 13-16,0 4 14 0,6 3 16 0,-6 1 22 0,7 2 28 16,-7 1 31-16,0 8 21 0,6-1 14 0,-6 0 6 0,0 8 2 15,7 0-7-15,-1 3-10 0,-6 0-24 0,7 4-28 16,-1 4-26-16,-6-1-26 0,7 5-19 0,0-5-17 0,-1 4-12 16,0-3-7-16,8 0-7 15,-8-5-3-15,7 2-4 0,0-1 1 0,-6-4-4 0,5 1 1 0,2-5 1 0,-2 0-3 0,2-3-2 16,-8-3-4-16,7-1-6 0,-7-3-5 0,8-4-4 15,-8-4-3-15,1 0-1 0,-1-7 0 0,1 1 4 0,-7-5 4 16,0 0 6-16,6-7 4 0,-6 0 3 0,0 0 5 0,0-7 0 16,0 0 3-16,0-5 1 0,0 1 0 0,0-3 0 15,0-1 2-15,-6-3 3 0,6-1 0 0,-7 1 1 0,7 0 0 16,-6-4-10-16,-1 0 4 0,1 0 0 0,0 0-3 0,-8 0 1 16,8-4 2-16,-7 1-1 0,-1 2-2 0,2-2 7 15,-2-1-3-15,-5 4-2 0,6 0 4 0,-6 1 1 0,5-2 3 16,2 9 4-16,-2-1 4 0,1 0 2 0,0 4-1 0,7 4-1 15,-1 0-1-15,1-1-4 0,0 5-5 0,6-1-5 16,0 1-5-16,0-1-3 0,0 4 1 0,0 0 0 0,6 0 0 16,7 0 1-16,-7 0-2 0,7 0 0 0,0 4 1 15,1-4 2-15,-2 0-1 0,2 0-1 0,5 0 1 0,-6-4 0 16,0 4 1-16,1-4 0 0,-2-3 0 0,1 3 0 0,0-3 0 16,0 0 1-1,-7-2-1-15,8-1 1 0,-8-1-1 0,1-3 1 0,-1 2 0 16,-6-2 0-16,7-1 2 0,-7 4 3 0,0-3 2 0,0-1 0 0,0 4 1 0,0 0 2 0,0-1 2 15,0 2 1-15,0-1 0 0,-7 3 0 0,7-2-2 0,0 2 2 16,0 1 2-16,0 3 1 0,-6 1 0 0,6-1-2 31,0 4-2-31,0-4-1 0,0 4-3 0,0 0-2 0,-7 0-3 16,7 4-3-16,0 3-2 0,0 1 2 0,0-1-1 0,0 4 1 16,0 3-2-16,0-3 0 0,7 8 1 0,-7-4 0 15,0-1 0-15,6 5-2 0,1-1 1 0,-1 0 2 0,1-3 1 16,-1 3 0-16,1-3 0 0,0 3 0 0,5-3-1 15,-5-4 3-15,6 3 1 0,0-3-6 0,-7-3-2 0,8-1-3 16,-2 0-6-16,2-3-12 0,-2-4-20 0,2 0-42 0,-1 0-61 16,-1-4-71-16,2-3-63 0,-2-4-64 0,2-4-79 15,-1 1-120-15,0-4-100 0,0-2-36 0,-7 3 19 0</inkml:trace>
  <inkml:trace contextRef="#ctx0" brushRef="#br0" timeOffset="87317.9">11444 10968 89 0,'0'0'506'0,"-6"0"-77"0,6 0-159 0,0-4-118 16,0 4-69-16,6 0-43 0,-6 0-30 0,6-3-28 0,0 3-35 16,1 0-52-16,6-4-99 0,-6-4-140 0,5 8-77 0</inkml:trace>
  <inkml:trace contextRef="#ctx0" brushRef="#br0" timeOffset="87921.24">11645 11037 169 0,'6'9'340'0,"2"-7"-107"0,-2 6-83 16,0 0-53-16,1-1-29 0,0 3-17 0,-1 2-10 0,1 2-8 15,-1 1-7-15,-6 0-4 0,6 3-4 0,1-4-3 16,-7 5-2-16,0-1-1 0,0 4-4 0,0-7 0 0,0 3-1 16,0-3 4-16,-7 0 3 0,7-1 6 0,-6-3 6 0,6-1 9 15,-6 2 12-15,-1-8 15 0,7 3 16 0,-6-3 14 0,6 0 10 16,-7-4 6-16,7 0 6 0,-7-4-8 0,7 0-5 16,-6-3-10-16,6-4-14 0,0 3-14 0,6-6-12 0,-6-1-9 15,7 0-9-15,-7 1 1 0,7-1-7 0,-1-4 0 0,1 5 3 16,-1 0-1-16,0 3 2 0,1-1-1 0,0 1-1 15,-7 0 1-15,6 4-1 0,0 0-4 0,1 0-4 0,0 3-7 16,-7 0-2-16,6 1-5 0,1 3-4 0,-1 0-3 0,0 3-1 16,8 1 1-16,-8 4-2 0,0-2 2 0,2 5 1 15,4 0 0-15,-5 0 0 0,6 1 2 0,-6-1 0 0,5 0-3 16,2 3 1-16,-2-3-1 0,2 0 0 0,5-3-1 0,-6 2 1 16,6-2-2-16,1-5 1 0,-1 5-1 0,1-8 0 0,-6 0 2 15,5 0-1-15,0-8 0 0,0 5 1 0,1-5 0 16,0-2 1-16,-1-5 3 0,-5 3 7 0,-2-2 17 15,2-4 21-15,-2 4 18 0,1-5 20 0,-6 0 18 0,6 5 13 16,-7-4 8-16,2-1 1 0,-8 1-14 0,0 4-16 0,0-4-13 16,0 2-21-16,0 2-17 0,-8 3-14 0,8-3-10 15,-6 2-9-15,0 5-4 0,-1-1-5 0,0 1-3 0,-6 4 1 16,7-2-1-16,-7 5-1 0,6 0-1 0,1 5 0 0,0 2-1 16,-1 0 2-16,0 4-1 0,-6 1-1 0,7 2-2 0,6 0 1 15,-7 4 0-15,1 1 2 0,6-1 0 0,0 1 0 16,0-1-2-16,6 0 1 0,-6 0 1 0,7-3-1 0,-1 3 1 15,7-2 1-15,-6-2 1 0,6-3 0 0,0-1 0 0,0-2-1 16,6 0-4-16,1-5-5 0,0-3-14 0,6 0-29 16,-7-3-48-16,1-1-66 0,6-3-72 0,-7-1-71 0,7-6-89 15,-6 3-142-15,6-4-101 0,-7-4-48 0,7 5 4 0</inkml:trace>
  <inkml:trace contextRef="#ctx0" brushRef="#br0" timeOffset="88871.62">13124 11326 140 0,'-7'5'464'15,"1"-1"-134"-15,6-1-137 0,0 1-82 0,0-4-47 0,6 4-17 16,-6-8-8-16,7 4 1 0,-1-4 2 0,7-3 5 0,0-1 3 15,1 1 2-15,-2-4 7 0,2 0 9 0,-1 4 11 0,-1-8 9 16,2 4 8-16,-2-7 13 0,2 0 16 0,-1-1 24 16,-7 1 21-16,7-1 12 0,-6 1 14 0,5 0 4 0,-4 0-1 15,-8-1-7-15,6 1-16 0,0 0-23 0,-6 4-29 0,0-2-32 16,0 2-30-16,-6 3-24 0,6 3-12 0,-6-3-9 16,-2 4-8-16,8 3-4 0,-6 1-4 0,0-1-2 0,6 4-2 15,0 0 1-15,0 0-4 0,0 4 2 0,6-1 0 0,0 5-3 16,2 0 2-16,11-2 2 0,-6 2-2 0,6 3 3 15,7-4 0-15,0 4 2 0,1 1 1 0,-1-5 0 0,0 4 0 16,-1-4-1-16,1 3 0 0,-6 2 0 0,-1-1 0 16,-5 3 0-16,-2-3-3 0,2 4 2 0,-8-4 1 0,1 3 0 15,-7 2 0-15,0-2 3 0,0 4-2 0,-7-4 2 0,-5 2-1 16,4-2 0-16,-4-3 0 0,6 0 1 0,-8 0-1 0,1-4 0 16,0 1-8-16,-6-1 3 0,5-3 2 0,2-1-1 15,-1 0 1-15,-1-3-3 0,2 5-9 0,5-10-24 0,-6 5-31 16,7-3-70-16,-1 0-79 0,0-5-72 0,7-3-75 0,7 1-95 15,0-5-148-15,-1-3-77 0,0-1-16 0</inkml:trace>
  <inkml:trace contextRef="#ctx0" brushRef="#br0" timeOffset="89156.81">13762 10884 113 0,'0'-4'517'16,"0"4"-57"-16,0-4-164 0,6 4-112 0,-6 0-70 0,0 0-36 16,7 4-13-16,-7 3 1 0,7 2 11 15,-1-3 13-15,1 9 17 0,-1-1 31 0,0 4 33 0,2 1 23 0,-2 7 10 16,0-1 2-16,-6 2-6 0,6 5-9 0,2 1-15 16,-8 0-26-16,6-1-33 0,0 6-30 0,-6-2-24 0,7-3-21 15,-1 0-15-15,-6 0-9 0,7 0-7 0,0-4-5 0,-7-3-3 16,6-1-2-16,-6 2-1 0,6-2 0 0,-6-3-1 15,0-4-12 1,6-3-19-16,-6-1-35 0,0-3-48 0,8 0-51 0,-8-7-57 0,0 4-54 0,0-8-47 0,0 0-44 0,0-8-47 31,6 1-55-31,-6-4-74 0,0 0-27 0,0-4 10 0</inkml:trace>
  <inkml:trace contextRef="#ctx0" brushRef="#br0" timeOffset="89410.5">13717 10935 419 0,'6'-7'521'0,"1"0"-166"0,-1 0-150 0,8-1-85 16,-8 1-45-16,13-1-17 0,-6 1-6 0,6 3-4 0,-5 0-1 15,6 1-1-15,-8-1-2 0,1 4-4 0,1 4-7 16,-2-1-7-16,-6 5-4 0,-6-1 2 0,0 4 5 0,0 1 10 15,-6 2 10-15,-6 4 7 0,-2 0 3 0,1 4 1 16,1-3-4-16,-8 2-6 0,0 1-11 0,1 1-10 0,5-1-11 16,-4-4-9-16,4 0-25 0,8 0-34 0,-7-3-41 0,6-1-45 15,7-2-60-15,0-1-100 0,0-7-163 0,13-1-85 16,-6-6-27-16</inkml:trace>
  <inkml:trace contextRef="#ctx0" brushRef="#br0" timeOffset="89790.43">14166 11030 222 0,'13'-7'352'0,"0"3"-117"0,0-3-94 0,0 0-59 16,6-1-29-16,-5-3-9 0,5 0-4 0,-6 0 1 0,7 1 3 15,-7-5 5-15,-1 4 8 0,8 0 9 0,-13 0 11 16,6 1 12-16,-7-2 16 0,1 1 19 0,-7 3 8 0,6 1 1 15,-6 0-3-15,-6-1-11 0,6 1-14 0,-7 4-20 16,-6-1-24-16,7 0-24 0,-7 4-16 0,-1 0-11 0,2 4-6 16,-8 0-2-16,7-1-2 0,-7 4 4 0,8 4 6 0,-8-3 6 15,1 6 10-15,5 1 13 0,2 0 13 0,-2 0 11 16,2 3 11-16,-2-3 5 0,1 3 3 0,1 1 2 16,4-2-4-16,-4 1-5 0,5 2-10 0,1-2-12 0,6-4-8 15,-7 4-6-15,7-3-8 0,0 0-4 0,7 0-5 16,-7-5-5-16,6 1-1 0,7 0-1 0,-7-4-2 0,14 1 2 0,-7-4-3 15,13 0-11-15,-6-4-2 0,13 0-8 0,-7-4-25 16,0 0-46-16,6-4-59 0,1 1-62 0,6-4-54 0,-7-4-51 16,1 1-77-16,6-4-111 0,-13-1-94 0,6 1-28 0,1 0 19 15</inkml:trace>
  <inkml:trace contextRef="#ctx0" brushRef="#br0" timeOffset="90027.95">14778 10774 148 0,'-12'0'480'16,"-2"4"-132"-16,1-1-129 0,0 5-86 0,0-5-48 0,7 8-27 15,-8-3-10-15,8 3-5 0,-7 0 0 0,6-1 2 0,1 1-1 16,-1 4 3-16,1 0 2 0,0 0 6 16,-2-4 4-16,2 3 4 0,6 1 4 0,-6-5 6 15,6 5 5-15,0-4 5 0,0 5 1 0,0-2 0 0,0-3 0 16,6-1-2-16,0 1-3 0,2 0-3 0,-2 1-7 0,7-1-5 15,0-4-9-15,0 0-9 0,7 1-6 0,-1-1-10 0,1-3-16 0,6-1-30 16,-7 1-39-16,7-4-48 0,0-4-46 0,0 1-48 16,1-5-61-16,-1-3-77 0,-1 0-112 0,1 1-89 0,0-6-30 0</inkml:trace>
  <inkml:trace contextRef="#ctx0" brushRef="#br0" timeOffset="90296.87">14999 10496 501 0,'-6'0'544'0,"0"3"-156"0,-1 5-145 16,0-2-89-16,1 10-55 0,6-6-24 0,0 5-2 0,0 4 3 16,0-1 4-16,0 3-2 0,6 2 0 0,1 2-3 15,0 1-5-15,-1 0-9 0,7-1-13 0,-6 1-13 16,-1-4-10-16,7 4-7 0,-7-1-7 15,1 1-3-15,6-4-2 0,-7 0-2 0,8 0-3 0,-8-4 0 0,7 0-1 0,0 1 1 16,0-5-3-16,1 1-13 0,-8-4-22 16,7 0-24-16,-7 1-29 0,8-2-29 0,-8-2-32 0,0-5-34 0,0 1-49 15,2-4-57-15,-2 0-108 0,0-4-70 0,-6 1-32 0</inkml:trace>
  <inkml:trace contextRef="#ctx0" brushRef="#br0" timeOffset="90470.87">14980 10862 371 0,'-7'-4'575'0,"7"4"-100"0,-6-4-146 0,6 1-105 0,6-1-66 31,-6 0-45-31,14 1-29 0,-8-1-23 0,14 1-20 0,-1-1-16 0,1 0-15 0,6 1-15 0,-7-1-18 0,7 0-24 16,0-3-28-1,-6 3-31-15,5-3-37 0,-5 3-48 0,7-3-62 0,-8 0-95 0,0-1-110 0,1 1-42 0</inkml:trace>
  <inkml:trace contextRef="#ctx0" brushRef="#br0" timeOffset="90834.51">15293 11030 292 0,'0'4'354'16,"0"-4"-102"-16,0 0-75 0,6 0-50 0,-6 0-31 0,7 0-16 16,-1-4-9-16,1 0-6 0,6 1-3 0,-7-4-2 15,0 3-4-15,8-3 2 0,-8-4 8 0,1 3 11 0,-1-3 14 16,1 0 11-16,-1 1 16 0,1-1 16 0,-1-1 14 16,-6 2 11-16,6-1 5 0,-6 0 2 0,8-1-12 0,-8 1-10 15,6 0-14-15,-6 4-18 0,0 0-15 0,6-4-19 0,-6 4-16 16,0-1-11-16,0 5-8 0,7-1-3 0,-7 0-8 15,0 1-9-15,7 3-4 0,-7-4-6 0,0 4-3 0,6 0-4 16,-6 0-5-16,0 4-1 0,6-1 2 0,-6 5 2 0,7-5-1 16,-7 5 1-16,6 2 0 0,1-2-2 0,-7 3 1 0,7 0 1 15,-1 0-1-15,-6 4 1 0,6 0-1 0,-6-5 3 16,7 5-4-16,0 0-7 0,-1-5-20 0,-6 5-27 16,6 0-43-16,1-4-52 0,6 0-53 0,-6-1-55 0,5-2-49 15,2-5-59-15,-2 2-71 0,2-5-117 0,-1 0-49 0,7-5-4 16</inkml:trace>
  <inkml:trace contextRef="#ctx0" brushRef="#br0" timeOffset="91372.68">15748 10847 98 0,'-6'0'512'0,"-1"0"-51"16,-5 4-157-16,5-4-120 0,0 7-78 0,1-3-47 15,0-1-24-15,-1 5-13 0,7-1-7 0,0 0-5 0,0 5-3 16,0-1-2-16,0 0-1 0,7-1 1 0,-1 2-3 15,0-1-1-15,1-1 1 0,0-2 0 0,-1 3 0 0,0 0 1 16,7-4-1-16,-6 0-1 0,0-3 2 0,5 3 1 0,-4-3-1 16,-2-4 1-16,6 3 2 0,-5-3 1 0,0 0 6 0,-1 0 3 15,1-3 9-15,-1-1 14 0,0 1 18 0,2-5 21 0,-2 5 32 16,0-5 32-16,0 2 22 0,-6-2 18 0,0-3 14 16,0 3 0-16,0-2 0 0,0 2-13 0,-6-3-26 0,0 0-31 15,0 1-26-15,-8 2-19 0,1-2-19 0,0-2-15 0,0 4-15 16,1 1 3-16,-2 0-11 0,1 3-5 0,-7 0-3 15,8 1-3-15,-2 3-3 0,2-4 1 0,-2 4-4 0,8 0-14 16,-1 0 3-16,-5 4 2 0,5-4 1 0,7 3-2 0,-7 1-2 16,1 0-2-16,6-4 1 0,-6 7 0 0,6-3 2 15,0-1 1-15,6 5 1 0,-6-5 1 0,6 1 0 0,1 1 0 16,0-2-1-16,5-3-1 0,-5 3 2 0,6-3-1 16,0-3-2-16,0 3 1 0,0-3 2 0,0-2 1 0,7 1 3 15,-8-3-1-15,2 0-1 0,5 3 0 0,-6-3 0 0,0-1 0 16,7 1-2-16,0 0 1 0,-8 0-1 0,8-1 0 15,-1 5-1-15,1-5-2 0,-1 5 3 0,1-5 0 16,0 5 2-16,-1-1-1 0,1 4 1 0,-1-4-1 0,0 4 0 0,-5 0-2 16,-1 0 1-16,7 4 0 0,-14 0-2 0,6-1 2 15,-4-3-3-15,-2 8 2 0,0-5-2 0,-6 5 2 0,0-1 0 16,-6 0-2-16,0 0 2 0,-8 4 2 0,2 0 1 0,-8 0 0 16,0 0 3-16,1 1 0 0,-1-1 0 0,1 0-1 15,-7-1 0-15,6 2-2 0,-6-1-13 0,7-1-24 0,-1 1-49 16,7 0-69-16,-7 0-75 0,14-3-73 0,-8-5-101 15,8-3-158-15,6 0-101 0,0 0-49 0,6 0 8 0</inkml:trace>
  <inkml:trace contextRef="#ctx0" brushRef="#br0" timeOffset="91801.19">16686 10749 380 0,'-12'3'404'0,"-2"-3"-114"0,2 0-101 0,-8 3-58 16,7 2-30-16,0-2-14 0,-6 1 0 0,5-1-2 0,1 1 0 15,-7 0 0-15,8 3 2 0,-2 0 3 0,-5 4 5 0,6-3 4 32,0 3 5-32,-7 0 6 0,8-1 8 0,-2 1 6 15,1 4 4-15,7-4 1 0,-7 5-5 0,6-2-4 0,-5 0-11 16,4 1-10-16,2 0-13 0,0-1-12 0,-1 1-12 0,7-1-11 15,0 1-8-15,0-1-9 0,0 2-3 0,0-5-7 0,7 3-5 16,-1-3-4-16,0 0-1 0,8 0-1 0,-1 0-4 16,0-4 0-16,0 1-5 0,7-1-4 0,-1-3-11 0,0 0-22 15,8-4-37-15,-1 0-52 0,-1-4-58 0,9 0-57 0,-2-3-55 16,1-1-67-16,-1-3-81 0,1-3-133 0,-7 2-53 16,6-2-1-16</inkml:trace>
  <inkml:trace contextRef="#ctx0" brushRef="#br0" timeOffset="92688.24">16993 10763 421 0,'-7'0'424'0,"-6"0"-135"0,6 0-112 0,1 0-69 15,0 0-39-15,-2 4-19 0,2-1-9 0,0 1-8 16,0 0-5-16,-1 3-3 0,0 4-5 0,1 0-5 0,-1 0-3 16,1 0-4-16,0 0-4 0,6 0-2 0,-8 3 0 0,8 1-2 15,-6 1 1-15,0-2-1 0,6 0 2 0,0 1-2 16,0-5 1-16,0 5 1 0,0-4-1 0,6 0 0 0,0 0-1 16,-6 0 0-16,8-3-1 0,4-1-2 0,-5 0-2 0,-1-3-4 15,8-1-2-15,-2-3-4 0,2 0-4 0,-2 0-2 16,-5-3 0-16,6-1 0 0,0 0 2 0,-7 1 4 0,0-4 4 15,2-1 3-15,-2 5 5 0,0-5 3 0,-6-3 2 0,0 4 4 16,0 0 2-16,0-4 2 0,0 4 1 0,-6-1 1 16,0 1-1-16,6-1 0 0,-8 1 0 0,-4 0-4 0,6 4 0 15,-1-5-1-15,0 4-2 0,1 1 1 0,-1 0 0 16,1-2-2-16,0 1-1 0,-2 4 1 0,2 0-1 0,0 0-2 16,0 0 0-16,6 0 0 0,-7 0-2 0,0 0 2 0,7 0 0 15,-6 0 2-15,6 0 3 0,-7 0 2 0,7 0 5 16,-6 0 2-16,6 0 4 0,-6 4 3 0,-2-4 3 0,8 0 0 15,-6 0 0-15,0 5-1 0,0-2-4 0,6-3-2 0,-8 3-5 16,2 1-4-16,0-4-3 0,6 4-2 0,0 0-2 16,-7-1-1-16,7 1-2 0,0-4 1 0,0 3-1 0,-6-3 1 15,6 4 1-15,0-4 0 0,0 0 0 0,0 0 3 0,0 3-1 16,0-3 0-16,0 0 0 0,0 0 2 0,0 0 0 16,0 0 3-16,0 0 5 0,0 0 6 0,0-3 12 0,0 3 12 15,0 0 10-15,0 0 11 0,0-4 9 0,0 4 7 0,0 0 2 16,-7 0-1-16,7-3-10 0,0 3-11 0,0-4-10 15,0 4-10-15,0 0-13 0,0-3-10 0,-7 3-7 0,7 0-5 16,0 0-4-16,0 0-3 0,0 0-3 0,0 0-2 16,7 0 0-16,-7 0 0 0,0 0 1 0,7 0 0 0,-1 0 1 15,1 0-1-15,-1-4 5 16,8 4 2-16,-8 0-1 0,6 0-1 0,2-4 0 0,-1 4-6 16,0 0-7-16,0-4-7 0,-1 4-10 0,8-3-8 0,-7 0-8 15,7-2-6-15,-8 1-4 0,8-3 4 0,-6 0 7 0,5-1 8 16,-5 1 8-16,4 0 9 0,-4-4 8 0,-1 4 6 0,0-4 5 0,-6 3 4 0,-1-3 11 15,6 0 10-15,-4 4 9 0,-8 0 6 0,6-4 7 16,-6 4 8-16,6-1 9 0,-6 0 5 0,0 1-2 0,0 3-3 16,0-3 1-16,7 4-1 0,-7-1-2 0,0 0-6 0,0 4-11 15,0 0-9-15,0 0-8 0,0 0-9 0,0 0-8 16,0 4-6-16,0 0-6 0,0 3 0 0,0 0 1 0,0 5 0 16,0-1 3-16,0 3 3 0,0 1 4 0,0 3 2 0,0 0 4 15,0 4 1-15,0 0 3 0,0 0 7 0,0 4 5 16,6 3 5-16,-6-3 1 0,7-1 2 0,0 1-1 0,-1 4 1 15,0-5-2-15,8 4-6 0,-8-3-8 0,7-1-6 16,0 2-6-16,6-6-3 0,-5 4-2 0,-2-2-13 0,2-5-26 16,5 1-33-16,-12-5-40 0,6 1-39 0,-7 0-37 0,8-8-35 15,-8 0-27-15,0 1-17 0,1-1 1 0,-1-7-1 16,-6 0-7 0,0 0-13-16,0-4-32 0,0 1-61 0</inkml:trace>
  <inkml:trace contextRef="#ctx0" brushRef="#br0" timeOffset="92988.89">17175 10858 203 0,'-6'-11'527'0,"6"0"-85"0,0 4-161 0,0-4-117 0,6 4-68 15,0-1-39-15,7-3-22 0,1 4-15 0,4-4-9 0,-4 4-4 16,6 0-4-16,-1-1-1 0,1 5-1 0,-1-2 0 16,1 2-1-16,-1-1 1 0,0 4-1 0,-5 0 0 0,-1 0 0 15,-7 4-2-15,7-1 1 0,-6 2 1 0,-7 1 0 16,0 6 1-16,-7-1 2 0,1 0 0 0,-1 3 3 0,-6 5 1 16,-7-5-1-16,8 4-2 0,-8 1 1 0,1-1-3 0,5 1-1 15,-5-1 1-15,0 3-2 0,-1-6-3 0,1 4-6 0,5-5-8 16,2 1-14-16,-2-1-15 0,8-3-21 0,-1-2-27 15,1-2-30-15,6-4-50 0,0 1-72 0,0-4-122 0,6-4-64 16</inkml:trace>
  <inkml:trace contextRef="#ctx0" brushRef="#br0" timeOffset="93668.76">17565 10675 335 0,'0'-7'558'0,"-6"-1"-102"16,6 5-146-16,-6 3-99 0,6-4-59 0,0 1-36 0,0 3-22 15,0 0-21-15,0 0-20 0,6 3-20 16,-6 1-14-16,6 3-10 0,1 0-6 0,-7 1 1 0,7 3-1 16,-1-4 1-16,-6 4-1 0,6 0-2 0,-6 0 0 0,8 0 1 15,-8 0-1-15,6 0 1 0,-6 0-2 0,0 0 2 0,6 0 0 16,-6-4 0-16,0 4 2 0,7-3 0 0,-7-1 5 15,0-3 5-15,6-1 12 0,-6 1 20 0,7-1 32 0,-7 1 36 16,6-4 33-16,1 0 24 0,-7-4 14 0,6 1 5 0,0-4-2 16,2 3-12-16,-2-7-28 0,0 4-31 0,1-4-31 0,0 0-17 15,-1-4-11-15,0 4-8 0,-6-3-4 0,7 2-6 16,-1-2-1-16,-6-1 1 0,0 4-5 0,7-4-2 0,-7 1-6 16,7 3-3-16,-7-4 0 0,0 4 0 0,6-3-5 0,-6 2-2 15,0 5-1-15,0-4-1 0,6 4-3 0,-6 0 1 16,0-1-4-16,0 4-6 0,0 1 0 0,0-1 0 0,7 0-2 15,-7 1-3-15,0 3 0 0,0 0-2 0,0 0 0 16,7 3 0-16,-1 1 1 0,-6 0-2 0,6 3 1 0,1 4 1 16,-1-4 0-16,8 8-1 0,-8-5 1 0,-6 6-2 0,6 2 1 15,2 0 0-15,-2 1 2 0,0 3-1 0,0 0 3 16,1-1 0-16,0 5 1 0,-1 0 2 0,1 0-2 0,-1-1 1 16,0 4-3-16,8 1 0 0,-8-1-1 0,0 0-3 0,8 4 3 15,-1-4-3-15,-7 5-2 0,8-5-7 0,-2 4-3 16,2-4-5-16,-2 0-6 0,1 1-5 0,1-4-5 0,-8-1-4 15,0 1-2-15,2-4 3 0,-8-5 5 0,0 3 4 0,0-6 6 16,-8-3 6-16,2 0 5 0,0-4 7 0,-8 1 5 0,1-1 7 16,-7-7 5-16,8 4 4 0,-8-4 9 0,7-4 4 15,-7 4 4-15,8-7 6 0,-8 3 5 0,7-3 4 0,0-1 2 16,0-2 1-16,1-1-1 0,-2 0-2 0,1 0-2 0,6-4-3 16,1 0-5-16,-1 1-7 0,7-1-4 0,-6-3-6 0,12 3-4 15,-6-7-7-15,7 4-1 0,6 0-4 0,0 2-1 16,1-2-2-16,-2 0-1 0,8 0-1 0,-1-1 0 15,1 4-2-15,6-2-2 0,-7 1-4 0,7 2-8 0,0-1-9 16,-6 4-8-16,7-3-12 0,-2 3-14 0,-5-4-16 0,0 4-49 16,-2 3-79-16,2-2-79 0,0-1-78 0,-1 0-98 0,1 0-156 15,-1 4-92-15,-5-5-48 0,4 9 10 0</inkml:trace>
  <inkml:trace contextRef="#ctx0" brushRef="#br0" timeOffset="93842.8">18536 10829 169 0,'0'-7'627'16,"-6"3"9"-16,6 0-125 0,0 4-182 0,-7-3-147 0,7-1-115 16,0 4-82-16,-7 0-71 0,7-4-73 0,0 4-108 15,-6 0-159-15,-1-3-104 0,1 3-44 0</inkml:trace>
  <inkml:trace contextRef="#ctx0" brushRef="#br0" timeOffset="96396.66">7575 12686 287 0,'-6'0'344'15,"6"0"-111"-15,0 0-92 0,-7 0-61 0,7 0-38 0,0 0-16 16,-7 0-6-16,7 0-2 0,0 0 1 0,0 0 3 0,0 0 7 16,0 0 5-1,0 0 8-15,0 0 5 0,0-3 4 0,0 3 6 0,0 0 6 0,0 0 5 0,0-4 2 0,-6 4 3 16,6-4 5-16,0 4 1 0,-7 0 0 0,7-3 2 0,0 3-2 15,0-4-1-15,0 4 3 0,-6-4 1 0,6 4 5 16,0-3-7-16,0-1-7 16,0 0-8-16,0 1-9 0,6-5-10 0,-6 1-9 0,0 0-12 0,7-5-14 0,-1 5-3 0,1-4 0 31,0 0 1-31,5 1 2 0,2-2 2 0,-8 1 2 0,7 0 4 0,0 0 1 0,0 1 2 0,0-1 1 0,6 3 0 16,-5-3 0-16,5 4-1 0,-6 4-3 0,0-5-3 15,1 4-3-15,-2 4-3 0,1 0-3 0,0 4-2 0,-6 0 0 16,-1 3-1-16,0 0 2 15,-6 4 2-15,8 0 2 0,-8 4 6 16,0-1 0-16,-8 2 1 0,8 2 1 0,-6-1 1 0,0-2-2 16,-1 4 3-16,1-5 1 0,-1 1 2 0,1-4 8 15,-1 4 8-15,-5-8 7 0,12 4 5 0,-8-4 4 0,2 0 1 0,6 1-1 0,-6-4-5 0,6-4-4 0,0 3-10 32,0-3-6-32,0 4-6 0,0-4-6 0,0 0-3 0,0 0-2 0,6 0 1 0,0-4 0 0,8 1 1 0,-1-1-2 0,0 0 12 31,6-3-7-31,1 3-3 0,0-3-4 0,-1 3-3 15,1 1-4-15,-1-1-1 0,1 0 0 0,-7 4-13 0,6 4 5 16,-5-4 3-16,-8 7 3 0,7-3 0 0,-7 7-1 16,-6 0 2-16,7 0 0 0,-7 3 1 0,-7 0 0 0,1 6 0 15,-1-6 2-15,1 5-2 0,-8-5 3 0,2 1 1 0,-1-1 0 16,0-3 3-16,0 4 1 0,-1-4 4 0,-5 0 2 16,6 0-1-16,0-3 1 0,-7-1 2 0,8 0 1 0,-8-3 1 15,7-1 0-15,-7 1 0 0,8 0 3 0,-2-1 2 0,1-3-2 16,0 0-2-16,0 0-3 0,7-3-1 0,-8 3-3 0,8-4-4 15,0 4-5-15,-1 0-3 0,7-4-9 0,0 4-11 16,-7-3-23-16,14-1-52 0,-7 0-82 0,7 1-77 0,5-4-65 16,2-1-60-16,5-3-80 0,7-4-126 0,-6 4-97 0,6-3-21 15,-7 3 43-15</inkml:trace>
  <inkml:trace contextRef="#ctx0" brushRef="#br0" timeOffset="96617.96">8272 12657 131 0,'0'-4'539'0,"0"4"-77"0,-6-3-131 0,6-1-107 16,-8 4-68-16,8-4-39 0,-6 4-25 0,0-3-14 15,6 3-11-15,-6-4-12 0,6 4-12 0,0 0-14 0,-8-3-15 16,8 3-26-16,0 0-33 0,0 0-39 0,0 0-47 0,0 0-66 15,-6 0-114-15,6 3-129 0,0-3-70 0,-6 0-24 16</inkml:trace>
  <inkml:trace contextRef="#ctx0" brushRef="#br0" timeOffset="97250.35">9041 12250 21 0,'-8'-3'469'0,"8"-1"-105"0,-6-3-145 0,6 3-94 0,0 4-49 16,0-4-27-16,-6 1-14 0,6 3-9 0,0 0-5 0,0-4-5 15,0 4-5-15,0 0-5 0,0 0-5 0,0 4 0 0,0-4-1 16,0 0 0-16,0 0 1 0,0 0 1 0,0 0 1 16,0 0 1-16,0 0 5 0,0 0 2 0,0 0 4 15,-7 0 5-15,7 0 1 0,0 0 1 0,0 0 3 0,0 0 1 16,0 0-2-16,0 0-3 0,0 0-4 0,0 0-3 0,0 0-2 15,0 0-1-15,0 0-4 0,0 0-2 0,0 0 0 16,-6 0-4-16,6 0 0 0,0 3 0 0,0-3 0 0,0 0-1 16,0 0 0-16,0 4 0 0,0-4 0 0,0 0 0 0,-7 0 2 15,7 4-1-15,0-4-1 0,-6 3 1 0,6 1 1 0,-7 0 0 16,7-4 0-16,-6 3-1 0,6-3 1 0,-6 4-2 16,6-4 2-1,0 4-1-15,-8-4 0 0,8 0-1 0,0 0 1 0,-6 3 0 0,6-3 0 0,0 0-1 0,0 0 0 16,0 0-1-16,0 0-1 0,0 4-7 0,-6-4-16 0,6 0-24 15,0 4-37-15,6-4-62 16,-6 3-103-16,0-3-125 0,0 0-69 0</inkml:trace>
  <inkml:trace contextRef="#ctx0" brushRef="#br0" timeOffset="97902.43">9073 12155 396 0,'-6'-4'419'0,"-1"1"-136"0,0-5-114 16,1 5-64-16,0 3-33 0,6-4-18 0,-8 4-9 0,8-4-6 15,0 4-6-15,0-3-4 0,0 3-3 0,0 0-4 0,0 0-8 16,0 3-7-16,8 5-4 0,-8-1 0 0,6 0 1 15,0 8 2-15,-6-1 1 0,7 5 5 0,0-1 3 0,-7 4 3 16,6 0 4-16,-6 4 1 0,6-1 1 0,-6 5 4 0,7 3 2 16,-7-4 1-16,6 8 1 0,-6-8-3 0,0 4-1 15,0 0 0-15,0 0-3 0,-6-4-5 0,6 1-1 0,0-1-2 16,-7-3 3-16,1-1 7 0,6-3 12 0,-6-4 13 0,-1 1 17 16,0-4 22-16,7-4 31 0,0-4 36 0,-6 0 31 0,6-3 21 15,-6 3 3-15,6-7-4 0,0 4-12 0,-8-8-21 16,8 1-33-16,0-1-39 0,0-7-37 0,0 4-27 0,0-4-20 15,8-4-10-15,-8 0-3 0,6 0-3 0,0-3-3 0,1 0 0 16,0 3-1-16,-1-3 1 0,0 3 1 0,1 4 0 16,-1 1-1-16,-6-1 0 0,7 2 0 0,-7 2 1 0,7 4 0 15,-1-1-2-15,-6 4 1 0,6 0-1 0,1 4-1 16,0-1-1-16,-1 1 3 0,7 3-1 0,-7 1 0 0,8 3 0 16,-8 0-1-16,8 0-2 0,-8 0 2 0,6 0 1 0,2 4-1 15,-1-4 0-15,-7 3-1 0,8 1 1 0,-2-5 0 16,8 2 2-16,-7 3 0 0,0-8 0 0,6 4 0 0,-5-4-2 15,5-3-2-15,-6 3-5 0,6-3-9 0,1-4-23 0,0 0-43 16,-1-4-64-16,1 1-72 0,-8-5-64 0,8 5-62 16,0-8-83-16,-1 0-137 0,1-1-90 0,-1-3-33 0,1 5 25 15</inkml:trace>
  <inkml:trace contextRef="#ctx0" brushRef="#br0" timeOffset="98331.13">9698 12422 4 0,'-13'0'485'0,"6"5"-81"0,-5-5-149 0,5 3-105 0,-6 0-54 15,6 5-25-15,-5 3-11 0,4-1-4 0,-4 2 1 16,6 3 2-16,-1-1 7 0,0 5-1 0,1-1 2 0,-1 1-2 16,1 2-2-16,0-3 1 0,6 0 2 0,-8 5-2 0,8-5-5 15,0 0-6-15,0 4-6 0,0-7-3 0,8 3-5 16,-8-4-3-16,6 4-7 0,7-6-3 0,-7 3-3 0,1-4-2 15,6 0-1-15,-7-4 0 0,8-3 4 0,-2 3 6 0,2-3 7 16,-1-4 6-16,-1 0 5 0,2-4 7 0,-2-3 7 0,2 3 7 16,-1-3 1-16,0-4 1 0,-7 0 2 0,1 0 4 15,-1 0 2-15,0 0-2 0,-6-4-5 0,0 4-9 0,0-4-6 16,-6 1-9-16,0 3-10 0,-1-4-13 0,1 4-9 0,-1-3-6 16,-6-1-3-16,7 4-3 0,-8-1 0 0,2 2-3 15,-2 2 1-15,8-2-1 0,-7 3-1 0,0 3-1 0,0-4-1 16,7 5-1-16,-8 3-1 0,2 0 1 0,5 0-1 15,0 0-1-15,-6 0 0 0,7 3 1 0,6 1-2 0,-6 0 1 16,6 0 1-16,0-1-1 0,0 4 2 0,0-3-2 0,0-1 1 16,6 1 0-16,-6 3 2 0,6-3-1 0,1-1 1 0,-1 1 0 15,1 1-1-15,0 2 1 0,5-7-4 0,2 4-9 32,5-4-21-32,-6 0-31 0,6 0-40 0,7-4-47 0,-6 4-48 15,6-7-37-15,7 2-39 0,-7-2-36 0,7-4-51 16,-1 4-84-16,1-7-77 0,-1 2-19 0</inkml:trace>
  <inkml:trace contextRef="#ctx0" brushRef="#br0" timeOffset="98617.33">10160 12382 414 0,'-6'0'405'0,"-7"0"-128"0,6 0-110 0,-5 4-65 16,5 0-33-16,-6-1-17 0,0 5-5 0,0-1-3 0,0 0 2 15,-1 5 2-15,2 2 2 0,5 0 0 0,-6 1-2 0,7 4-2 16,-1-1 3-16,-5-3 3 0,4 3 0 0,8-4 1 16,-6 5 0-16,6-1 10 0,0-4 8 0,0 2 2 0,0 2-3 15,0-4-6-15,6 1 3 0,2 0-8 0,-2-4-6 0,0 3-13 16,7-3-11-16,0 4-6 0,0-5-3 0,1 2-3 16,5-1-9-16,0-4 1 0,8 1-2 0,-8-1 0 0,7-3 0 15,0-1-4-15,6-3-17 0,-5 0-25 0,-1 0-27 0,6-3-33 16,-5-5-26-16,-1 1-31 0,-1 0-31 0,1-5-34 0,-6-3-34 15,0 5-40-15,-1-5-60 0,-5-3-72 0,-2 3-36 16</inkml:trace>
  <inkml:trace contextRef="#ctx0" brushRef="#br0" timeOffset="98870.28">10479 12221 211 0,'-6'-4'494'0,"0"-3"-115"15,6 4-143-15,-7-1-93 0,7 4-58 0,0 0-24 0,0 0-12 16,0 4-6-16,0 3-1 0,7 4-5 0,-7 0 0 16,6 3 0-16,0 1 2 0,2 3-4 0,-8-3 2 0,6 7 0 15,6-4 5-15,-12 8 4 0,7-4 5 0,0 3 2 16,-1-3 0-16,1 4-4 0,-1-3-6 0,1 2-6 0,0 0-7 16,-1-3-8-16,0 1-6 0,-6 2-6 0,6-3-3 0,2 0-1 15,-8 0-1-15,6-4-12 0,-6 4-25 0,0-3-32 16,6-5-32-16,1 1-34 0,-7 0-46 0,6-4-70 0,-6-4-113 15,7 0-104-15,-7-3-44 0</inkml:trace>
  <inkml:trace contextRef="#ctx0" brushRef="#br0" timeOffset="99393.62">10714 12532 389 0,'-13'8'298'0,"6"-1"-96"0,-5 0-73 0,-1 1-45 16,-1-1-26-16,2 1-14 0,-2-1-7 0,2 0-4 16,5 0-5-16,-6-3-1 0,6-1 1 0,1 1 0 0,6-1 1 15,-6 1 4-15,6-4 2 0,0 0 4 0,-8 0 6 16,8 0 6-16,0 0 1 0,0 0 2 0,8 0-2 0,-8 0-5 16,0-4-7-16,6 4-6 0,0-3-10 0,1-1-8 15,-1 4-6-15,1-3-6 0,0 3-2 0,-1-4-2 0,6 4 0 16,-4 0 0-16,-2 4 0 0,0-4 0 0,1 3 0 0,6 1 0 15,-6-1 1-15,-1 6-1 0,7-2 0 0,-6-3 0 0,-1 3 0 16,7 0 0-16,-6 0 0 0,-1 4 0 0,7-3 0 16,-7-1 2-16,8 0-1 0,-2 1-1 0,-4-1 0 0,4-3 2 15,1-1-2-15,1 1 0 0,4-1 0 0,-4-3 0 0,-1 0-4 16,0-3 2-16,0-1-4 0,0 1 2 0,-6-5 0 0,5 1-1 31,2-4 1-31,-8 0 0 0,7 0 6 0,-7 0 3 0,1 0 6 0,0 0 7 0,-1-4 8 0,-6 4 5 16,6 0 12-16,-6 1 12 0,0-2 13 0,0 6 10 0,8-2 7 15,-8 0 5-15,0 1 3 0,0 0 2 0,0 3-4 0,0 1-7 32,0-2-14-32,0 5-13 0,0-3-9 0,0 3-13 0,0 0-11 15,0 0-12-15,0 0-7 0,-8 3-7 0,8 2-2 0,0 2-3 0,0-4 1 0,0 5-1 0,0 3 3 0,0-3 1 16,0 2 2-16,8 1 0 0,-8 3 0 0,0-3 1 0,0 0-1 16,6 5 0-16,0-6 0 15,1 1 0-15,-1 0 0 16,1 0 1-16,6 0 0 0,-7-3 0 0,8-1-6 0,-2 0-2 15,1-3-6-15,7-1-12 0,-7 1-18 0,0 0-24 0,7-4-28 16,-8-4-30-16,1 0-28 0,7 1-30 0,-6-4-42 16,-2-1-63-16,1-3-99 0,0 0-90 0,0-3-40 0</inkml:trace>
  <inkml:trace contextRef="#ctx0" brushRef="#br0" timeOffset="99567.9">11020 12338 14 0,'-6'-3'537'15,"0"3"2"-15,6 0-181 0,-8 0-150 0,8-3-93 0,0 3-55 16,8 3-36-16,-8-3-27 0,6 0-29 0,7 0-33 0,-7 3-56 16,7-3-101-16,-6 4-150 0,-1-4-80 0,8 4-46 0</inkml:trace>
  <inkml:trace contextRef="#ctx0" brushRef="#br0" timeOffset="99980.53">11215 12470 264 0,'0'8'275'0,"8"-1"-109"16,-2 0-71-16,-6 4-41 0,6 0-21 0,0 4-13 0,1-4-7 15,0 3-3-15,-1 1-5 0,1 0-1 0,-7 3-2 16,6-4 1-16,0 5-2 0,-6-4-1 0,8-1 0 0,-8 5 2 16,6-5 2-16,-6 1 2 0,0 0 7 0,0-5 5 0,0 1 8 15,-6 0 2-15,6-3 6 0,0-1 6 0,0-3 9 16,0 0 8-16,0-1 7 0,0 1 1 0,0-4 3 0,0-4-2 16,0 1-3-16,0-1-7 0,6-3-8 0,-6-5-12 0,6 1-12 15,1-3-10-15,-1-1-4 0,7 1-3 0,-6-5 1 16,6 1 0-16,0 3 1 0,0-3 4 0,-6 4 3 0,5-5 8 15,1 4 10-15,-6 5 7 0,6-5 4 0,-7 4 9 16,2 0 5-16,-2 3-1 0,0 5-3 0,-6-4-8 0,6 2-7 16,1 5-11-16,-7-3-9 0,7 3-6 0,-1 0-7 0,-6 3-2 15,7 2-3-15,-1-2 0 0,-6 4 0 0,6 1 0 16,-6-1 1-16,8 0 0 0,-2 1-2 0,-6-1-1 0,6 4-1 16,0-4 1-16,1 4-2 0,6-4-6 0,-6 0-11 0,6 2-17 15,0-2-18-15,-7 0-19 0,8-3-27 0,5-1-31 16,-6 1-46-16,0-4-68 0,7-4-117 0,-8 4-79 0,8-3-44 15</inkml:trace>
  <inkml:trace contextRef="#ctx0" brushRef="#br0" timeOffset="100517.32">11815 12404 245 0,'-14'-3'557'0,"8"-1"-52"0,0 4-177 16,-8 0-132-16,8 0-86 0,0 0-49 0,-1 4-25 15,7-1-12-15,-6 4-7 0,6 1-3 0,0 0-1 0,-7 2-5 16,7 1 0-16,0 0-1 0,0-4-1 0,7 5-2 0,-7-1-2 16,6 0-1-16,1-4-1 0,-7 0-1 0,6 1-1 0,0-1 2 15,2 0-1-15,-2-3 0 0,-6-1 2 0,6 1 0 16,0-4 1 0,2 0 2-16,-2-4 0 0,7 1-1 0,-7-1 2 0,8-3 2 15,-8-5 5-15,0 2 6 0,8-1 8 0,-8 0 15 0,7-4 16 16,-6 4 26-16,6-4 34 0,-7 4 31 0,0 0 26 0,-6 0 15 15,0 4 10-15,0-4-1 0,7 4-5 0,-7 0-19 0,-7-1-30 0,7 1-29 0,0 3-29 16,0 1-18-16,0-1-20 0,0 1-10 0,0 3-11 0,0-4-11 16,0 4-6-16,0 0-6 0,0 0-4 0,0 0-2 0,0 7-1 15,0-3-4-15,0 3 2 0,0 4 2 0,7 0 2 16,-7 0 1-16,0 3 0 0,7 5 0 0,-7-1-1 0,0 4 1 16,6 0 0-16,-6 0 2 0,6 4-1 0,-6-1 2 0,7 1-1 15,-7 4 3-15,7-1-1 0,-7 0-2 0,0 0-2 16,0 4 0-16,0-3 1 0,0 3-1 0,0-1-3 0,-7 1 1 15,0-2 0-15,7 1 1 0,-6-3 0 0,-7 0-1 16,6-3-1-16,-5-1-1 0,-1 2 0 0,-1-10-2 0,2 2 0 16,-2-4 3-16,2-4-1 0,5-1 1 0,-6-2 0 0,0-1 1 15,7-3 3-15,-8-4-1 0,8 0 1 0,0 0 0 16,-8-4-1-16,14 0 0 0,-6 1 0 0,-1-5 1 0,7 1-2 16,0-4 3-16,0 0 0 0,0 0-1 0,0-4 1 0,7 5-1 15,-1-5-1-15,8-4 0 0,-8 5 0 0,6-4-2 0,2-1-2 16,5 1-8-16,1-4-14 0,0 4-26 0,-1-5-49 15,1 2-72-15,-1-1-76 0,0 0-78 0,8-4-111 0,-8 4-184 16,0-3-82-16,1-2-31 0,0 6 18 0</inkml:trace>
  <inkml:trace contextRef="#ctx0" brushRef="#br0" timeOffset="102021.11">13202 12401 326 0,'0'-4'361'0,"0"0"-124"0,0 1-94 16,0 3-55-16,0-4-29 0,0 4-13 0,0-4-6 0,0 4-1 15,0 0 0-15,0 0-3 0,0-3 2 0,0 3 0 0,0 0 2 16,0 0 4-16,0 0 2 15,0 0 0-15,0 0 3 0,0 0 3 0,0 0 1 0,0 0 3 0,0 0 4 16,0 0 5-16,0 0 5 0,0 0 4 0,0 0 6 0,0 0 1 16,-6 0 0-16,6 0-7 0,0 3-9 0,-7-3-13 0,0 4-10 15,1 0-9-15,0 3-12 0,-8 0-7 0,1 0-5 16,7 4-1-16,-7 0 2 0,0 4 2 0,-1-4 1 0,8 4 1 16,-7-4 4-16,7 4 5 0,-1-1 1 0,-6-3 1 0,7 4 0 15,6-4-3-15,-6 3-1 0,-2-2 0 0,8 2-5 0,0-3-4 16,0-1-2-16,8 2-2 0,-8-1-2 0,6 0 1 15,0-4-2-15,7 4 0 0,-6-3-1 0,6-1 0 0,-7 0 1 16,8-3-3-16,-2 0 4 0,1-4-2 0,0 0 2 0,0 0 0 16,1-4 1-16,-2-3 0 0,2-1 1 0,-1-3 1 15,-1 0 0-15,2-3 4 0,-2-4 10 0,-4-1 12 16,-2 1 8-16,0-1 8 0,-6 5 5 0,7-5 4 0,-14 1 4 16,7 4-1-16,-6-4-3 0,6 2-9 0,-6 2-5 0,-2-1-7 15,-4 0-5-15,5 4-4 0,0 1-4 0,-5 2-5 0,5 1-7 16,1 0-4-16,-1 3-4 0,0 4-1 0,1-4-5 15,-7 4 0-15,13 0 0 0,-7 0-1 0,1 0-3 0,-1 4-1 16,7 0 1-16,-6 3-2 0,6 0 3 0,0 1-2 0,0-1 0 16,6 0 2-1,-6 0 1-15,13 1 1 0,-6-1 0 0,0 0-1 0,5 1 2 0,2-1 0 0,-1-4 0 0,-1 1-1 16,2 0 1 0,-2-4 1-16,2 0 0 0,-1-4 1 0,0 0 2 0,6 1-2 0,-5-4 3 0,-2-1-1 0,1-3-1 15,0 0 2-15,-6 0 1 16,6-3 3-16,-6-1 1 0,-1 0 4 0,0 1 8 0,1-4 6 0,-7 3 7 0,0-4 4 0,0 1 0 31,0 0 3-31,0 0 2 0,0-4-4 0,0 0-6 0,-7 4-6 16,7-5-5-16,-6 5-1 0,6-4-2 0,-6 4-2 0,6 3-3 0,0 1 1 0,-7-1 1 0,7-1 3 15,0 10 0 1,-7-6-2-16,7 5 1 0,0 4 1 0,-6-4-3 0,6 3-1 16,0 4-5-16,0-4-3 0,0 4 0 0,0 4-3 0,-7-4-1 0,7 4-4 0,0 3-2 0,0 3 2 0,0 5 1 15,0 0-2-15,-6 4 0 0,6-1 1 0,0 4 0 16,0 0 2-16,0 3 10 0,0-2-4 0,0 6 1 0,6 0 1 15,-6 0 2-15,7 4 0 16,-1 0 0-16,1 4 2 0,0-1-10 0,5 1 3 0,-5 4 2 0,6-5 2 0,0 4-1 16,0 0-1-1,0 1-1-15,0-1-2 0,0 1-1 0,7-6-1 0,-7 7-2 0,-1-2 0 0,2 0 0 0,5 1-1 32,-6-5 0-32,6 1 0 0,1-1-1 0,-6-2 3 0,5-5 0 15,1 0-2-15,-1 0 2 0,0-7-1 0,1 4-2 0,-1-8 1 16,-5-4 1-16,5 1 1 0,-6-4-1 0,0-3 1 15,1-5-1-15,-8 2 0 0,0-10 4 0,0 2-2 0,2-5 0 16,-2 1 0-16,-6-4-1 0,0 0-3 0,-6-3 1 0,6-1 2 16,-8 0-3-16,-4-3 3 0,6-1 1 0,-8 1 1 0,1 0-1 15,-7 0-2-15,8-4 1 0,-8 3-2 0,1 1 0 16,5-4-4-16,-5 4-2 0,0-1 0 0,-1 5 1 0,1-5 1 16,5 5 2-16,2 3-2 0,-2-1 3 0,1-2 0 0,7 7 2 15,-8-4-2-15,8 3 3 0,0 1-4 0,6 3-8 16,0-3-7-16,0 0-9 0,0 3-9 0,6-3-13 15,0 0-20-15,1-1-57 0,0 1-72 0,6 3-77 0,-1-3-70 16,2 0-77-16,-2-1-119 0,2 1-127 0,5 0-61 0,-5-2-1 16</inkml:trace>
  <inkml:trace contextRef="#ctx0" brushRef="#br0" timeOffset="104006.77">14524 12719 315 0,'-6'8'293'16,"-1"-5"-93"-16,7 4-67 0,-7-3-41 0,7 3-26 0,0-3-19 0,-6-4-9 0,6 4 0 15,6-4 3-15,-6 0 6 0,7 0 7 0,0-4 4 0,-1 0 3 32,1 0 3-32,5-3 3 0,-4 0 0 0,4-4 3 0,1 0 2 0,0 0 5 0,0 0 14 0,1-7 25 0,4 3 29 15,-4-3 30 1,-1-1 27-16,0-3 25 0,0 1 16 0,7-1 0 0,-14 0-10 0,0-4-25 0,7 1-30 0,-6-1-35 0,0 1-34 31,-1-1-32-31,-6 0-25 0,6 4-14 0,-6 1-8 0,-6-2-7 0,6 5-6 0,-13-1-2 0,6 5-3 0,-6 3-4 31,1 0-1-31,-2 3-2 0,2 1-2 0,-8 7-3 0,1 0 0 0,5 0 1 0,-6 7-1 0,8-3-2 0,-1 3 1 16,6 1-1 0,-6-1 0-16,7 0 0 0,6 4 0 0,0-3-3 0,6 3 0 0,7-4 2 0,0 4-3 0,0-4 1 31,7 0-1-31,0 2 3 0,5-6-4 0,-5 0 4 0,6 5 1 15,0-4 1-15,1-1 2 0,-2 1 1 0,1-1 1 0,0 1-1 16,-6 3 5-16,6-3-1 0,-7 0-2 0,-5 3 0 0,-2-3-3 16,1-1 1-16,-6 5-1 0,0-1 0 0,-1 0 0 15,-6 0-1-15,0 1 1 0,-6-1 0 0,-1 4 0 0,-6-4 0 16,6 4 1-16,-5-3-1 0,-2 3-1 0,2-4 2 0,-8 4 0 16,7-3-2-16,-1-2 1 0,-4-1-1 0,4 2 0 15,-5 0 1-15,5-3-1 0,2 3-2 0,-2-3-1 0,8-1 2 16,-7-3-3-16,6 5-2 0,1-2-8 0,-1-3-13 15,7 0-33-15,0 0-48 0,0 0-66 0,0 0-69 0,7 0-55 16,-1 0-47-16,8-3-44 0,-2-2-57 0,2 2-65 0,5-1-89 16,-6-3-10-16,0 3 27 0</inkml:trace>
  <inkml:trace contextRef="#ctx0" brushRef="#br0" timeOffset="104622.28">15084 12419 382 0,'-6'-4'419'0,"6"0"-111"0,-6-3-100 16,6 4-57-16,0-1-30 0,0 0-16 0,-8 1-9 0,8-1-9 15,0 4-4-15,0-4-7 0,0 4-7 0,0 0-9 16,0-3-6-16,0 3-8 0,0 0-8 0,0 0-7 15,0 3-1-15,8-3 1 0,-8 4 9 0,0 0 17 0,0 3 20 16,6 4 22-16,-6 0 26 0,0 0 18 0,0 7 13 0,0-4 8 16,0 6 0-16,0-6-13 0,6 4-14 0,-6 0-21 15,0 1-21-15,7-1-19 0,-7 0-16 0,6 0-13 0,-6-2-11 16,7-2-9-16,-1-3-8 0,1 0-7 0,-1 0-4 16,0-4-1-16,2 1-1 0,-2-5 0 0,7 1 0 0,0-4 0 0,0 0-1 15,-1-4-2-15,2 1-2 0,6-5-10 0,-1-3-27 16,-6-3-49-16,6 3-62 0,1-4-64 0,-7-4-55 0,7 5-43 15,-8-4-40-15,2-1-39 0,-1-3-40 0,0 1-45 0,-7 2-73 16,1-3-8-16</inkml:trace>
  <inkml:trace contextRef="#ctx0" brushRef="#br0" timeOffset="104748.51">15293 12236 345 0,'-7'-4'466'0,"0"4"-144"0,7-4-132 0,-6 4-83 0,6-3-46 16,0 3-30-16,0 0-21 0,6 0-24 0,-6 0-32 15,7 3-52-15,0-3-93 0,-1 0-148 0,-6 0-78 0</inkml:trace>
  <inkml:trace contextRef="#ctx0" brushRef="#br0" timeOffset="105160.93">15397 12309 415 0,'0'3'404'16,"6"1"-150"-16,-6 3-108 16,6 2-63-16,-6-3-31 0,8 6-13 0,-8-2-5 0,6 1 0 0,0 0 0 0,-6 4-1 0,7 3-3 15,-7-3-4-15,0 3-3 0,0-4-5 0,7 6-2 0,-7-6-5 16,0 4 0-16,0-3-3 0,0-4 2 0,0 0 5 16,0 0 5-16,0 0 7 0,0-4 6 0,-7 0 12 0,7-3 16 15,0-1 20 1,0 1 30-16,0-4 33 0,0 0 18 0,0 0 10 15,0-4-1-15,0 1-5 0,-7-1-15 0,7-6-15 16,0 2-26-16,0-2-33 0,0-2-24 0,0-3-13 0,7 5-7 16,-7-9-4-16,0 5-2 0,7-5-2 0,-1 4-1 0,0 1-3 15,-6-5 5-15,7 8 9 0,-1-3 6 0,1 3 1 16,-7 4 5-16,0-1-1 0,7 1-3 0,-7 3-2 0,0 1-8 16,0-1-12-16,6 1-6 0,-6 3-3 0,0 3-6 0,0 1-4 15,0 3-2-15,6 0 2 0,-6 4 2 0,0 0-1 0,0 0 1 16,0 4-1-16,0-1 0 0,7 1 0 0,-7-1-2 15,7 6 0-15,-7-6 0 0,6 1 0 0,0-1 0 0,1 1-3 16,0-1-11-16,-1 1-23 0,7-4-33 0,1 3-49 16,-2-6-56-16,1 2-53 0,0-1-48 0,6-6-43 0,1 1-44 15,-6-8-52-15,5 1-76 0,1-6-69 0,-1 2-8 16</inkml:trace>
  <inkml:trace contextRef="#ctx0" brushRef="#br0" timeOffset="105683.15">15905 12221 138 0,'-20'4'491'15,"8"-1"-117"-15,-2 5-140 0,-6 3-91 0,8 0-48 0,-8 3-22 16,7 1-6-16,1-1-2 0,-2 5-4 0,1-1-2 0,0 4-4 16,6 0-6-16,-5 0-6 0,5 1-9 0,7-2-6 15,-7-3-7-15,7 1-4 0,0-1-6 0,7-4-3 0,-7 1-1 16,7 0-1-16,-1-3 1 0,0-2 0 0,1-2 1 0,-1-5 9 15,1 1 10-15,6-1 14 0,-7-6 12 0,2-1 17 16,4 1 13-16,1-5 8 0,-6-2 6 0,6-2 7 0,-7 1 7 16,8-3 1-16,-8-1-2 0,6 0-5 0,-4 1-4 0,-2-5 6 15,0 4 5-15,1 1-5 0,-7-1-11 0,0 4-7 16,6-3-2-16,-6 3-3 0,0 3-6 0,0-3-9 0,0 4-14 16,0 4-7-16,7-1-6 0,-7-4-8 15,0 8-9-15,0-3-11 0,0 3-7 0,0 3-4 0,0 1-5 0,7 4-2 0,-7 2-1 16,6 5 1-16,-6 3 3 0,6 0 1 0,0 4-1 15,2 4 1-15,-2 0 0 0,0 0 11 0,7-1-3 0,-6 1-4 16,0 3-2-16,5 1-2 0,-5-1 3 0,6 0-3 16,-7 0 0-16,1-3-9 0,6 2 4 0,-6-1 2 0,-7-1 0 15,6-5 3-15,-6 5 0 0,0-4 1 0,0 0 3 0,0-7-1 16,0 3 2-16,-6-3 6 0,-1-4 6 0,1 0 1 16,-1 0 3-16,-6-4 4 0,0-3 3 0,6 3 4 0,-5-7-1 15,-2 4-2-15,1-8-1 0,7 4-1 0,-8-4-1 0,2-3-6 16,6 0-4-16,-8-1-2 0,8-3-5 0,-1-3-2 15,1-1-5-15,6 1-4 0,0-2-2 0,0-5-3 0,6 2-6 16,-6-3-7-16,13 1-7 0,-6-5-10 0,6 4-23 0,-1-4-49 16,-4 1-74-16,11-5-70 0,-6 5-58 0,0-1-47 0,0-4-51 15,6 8-65-15,-5-3-81 0,-1 3-77 0,-7 0 8 16</inkml:trace>
  <inkml:trace contextRef="#ctx0" brushRef="#br0" timeOffset="106141.21">16185 12016 220 0,'-7'-7'528'0,"7"-1"-108"0,0 1-139 0,-6 3-92 16,6 1-59-16,0-1-36 0,0 4-22 0,0 0-12 16,0 4-2-16,-7 3 3 0,7 4 7 0,0 3 11 15,-6 5 7-15,0 3 19 0,6 0 28 0,-8 0 24 0,2 7 10 16,6 0 2-16,-6 0-5 0,6 5-3 0,0-5-3 0,-6 4-14 15,6 0-26-15,0 0-24 0,0 0-24 0,6 0-17 0,-6 0-14 16,6-3-13-16,0-1-7 0,8-4-6 0,-8 1-3 16,7-1-2-16,1-3 0 0,4 1-2 0,2-5-1 0,0-4 1 15,-1 1-3-15,1-4-8 0,6-4 2 0,-6-3 3 0,5-4 0 16,2-4 0-16,-1 1 1 0,0-5 1 0,0-3 0 16,-7 0 11-16,7-7-5 15,-6 0-1-15,-1-5-2 0,-5 5-3 0,-2-7 1 0,2 3-2 0,-1-4 2 0,-7 4 2 16,1 0-2-16,-1 0 3 0,-6 1 1 0,0 2 4 0,0 4 2 15,0-3 2-15,-6 7 0 0,-1 0-3 0,1 0 0 0,-1 4-2 16,-5 0-3-16,4 2-4 0,-4 2-3 0,-2 3-7 16,8-4 5-16,-7 8 0 0,0-1 1 15,6 2 0-15,-5 2 0 0,-2 4 0 0,8 0 0 0,-1 3 4 16,-5 1-3-16,5 3 0 0,0 0 1 0,1 1 2 0,0 2 0 0,6-1 2 0,0 1-1 16,0 1 1-16,0 0 0 0,0-4 1 0,6 1 0 15,0-1-2-15,1 1 0 0,6-5-1 0,-7 1 3 0,14-4-2 16,-7 0-1-16,7-4-2 0,-1-3-1 0,7-1-3 0,0-3-10 15,0-3-27-15,1-1-63 0,5-3-90 0,1-4-88 16,-1-4-102-16,1-3-171 0,-7 2-120 0,6-5-72 0,1 3-25 16</inkml:trace>
  <inkml:trace contextRef="#ctx0" brushRef="#br0" timeOffset="107646.67">17325 11847 91 0,'-7'-3'486'0,"0"-1"-98"0,1 4-124 0,6-4-88 15,-6 4-50-15,6 0-24 0,-7 0-7 0,0 0-2 16,7 0 1-16,-6 0-2 0,6 0-4 0,-6 4-1 0,6 0 0 16,-7 3 1-16,7-3 1 0,0 7 1 0,0-4 7 0,-6 7 15 15,6-3 13-15,6 5 8 0,-6 2 3 0,0-1 10 16,7 2 6-16,-7 3-2 0,0 4-9 0,6-4-14 0,-6 4-15 15,0 3-12-15,6 4-12 0,-6 3-20 0,0 1-16 0,0 3-13 16,0 4-6-16,7 5-6 0,-7-2-5 0,7 4-1 16,-7 1-6-16,6-2-2 0,0 2-2 0,8-1-1 0,-1-3-4 15,0 3-2-15,0-3 0 0,-1-1-3 0,2-3-2 0,5 0 1 16,-6 0 1-16,6-4 3 0,-5 0 1 0,-1-3-1 0,6 0-1 16,-6-4 1-16,1-4 1 0,-2 4-4 0,2-8-2 15,-8 1-6-15,7 0-4 0,-7-4-2 0,8-8-2 0,-8 5-2 16,0-8-2-16,2 0-2 0,-2-4 0 15,0 1 2-15,7-5 2 0,-6 1-3 0,-1-8 1 0,1 4-1 16,5-7-1-16,-4 3-1 0,-2-6-2 0,0 2-1 0,-6-3 2 0,7 3 2 16,-7-3 5-16,0-3 3 0,0 3 0 0,0-4 6 15,-7 1 8-15,7 3-1 0,-6-4 0 0,6 1-1 0,-6-1-1 16,-8 1 1-16,8-6 2 0,-1 6-1 0,1-1-5 0,-7-3 3 16,6 0 0-16,1 0 1 0,-8-1 1 0,8-3-2 15,0 4-4-15,-8-1-3 0,2-2-4 0,-1 2-3 0,-1 1-2 16,2 0 1-16,-8 0 0 0,1-1 3 0,-1 1 3 0,0 3 2 15,1 0 3-15,-1 4 5 0,0 0 2 0,1 1 1 16,0 2-2-16,-1 1 0 0,7 3 0 0,0 1 2 0,0-1-1 16,7 4-1-16,-7 0-2 0,13 0-2 0,-7 0 1 0,0 0-1 15,7 4-3-15,0-1-3 0,0 1-2 0,0 0 0 16,0-1 1-16,7 1 0 0,0 0 1 0,-7-1-2 0,6-3 3 16,1 4 2-16,-1-4 2 0,0 3 3 15,1-3 1-15,0 0 0 0,-1-3 0 0,0 3 1 0,1-4 1 0,6 1 1 0,0-1 0 16,-6-3-1-16,6-1 1 15,-7 1-1-15,8-4 0 0,-2 0 2 0,1 0-2 16,0 0 0-16,-6-1 1 0,5-2-1 0,2 3 0 0,-8 0 0 16,1-3 1-16,0 3 0 0,-1 0 0 0,0-4 1 0,-6 4-1 0,0 0-1 0,7 0 1 15,-7-1-3-15,-7 5 1 0,7-4 0 0,0 1-1 16,0 3 0-16,-6-1 1 0,6 1 0 0,0-1 0 0,-6 1 1 16,6 0 0-16,0 3 0 0,0 0-1 0,0 1 0 0,0-1-1 15,0 1-1-15,0-2 2 0,0 2-2 0,0 3 0 0,0-3 0 16,0 3 1-16,0-4 1 0,0 4 0 0,0 0 1 15,0-4 0-15,0 1 1 0,0 3 0 0,0-4-1 0,-7 0 1 16,7 4-1-16,0-3 2 0,-7-1-2 0,7 1 1 16,0-1 0-16,-6 0 0 0,6 4 0 0,0-4-1 0,-6 0-3 15,6 0 1-15,-8 4-2 0,8-3 1 0,-6 3 1 0,6-4 1 16,-6 4-1-16,6-3 0 0,-7 3 4 0,7-4-1 16,0 0-1-1,-6 4-1-15,6-3-1 0,0-1 0 0,-7 0 0 0,7 1 1 0,0 0 0 0,0-2 0 0,-6 2 0 0,6-1 0 16,0 0 2-16,0 1-1 0,0 3 0 0,-7-4 1 15,7 1-2-15,0-1 0 16,0 4 2-16,-6-4 0 0,6 4-2 0,0 0-1 0,0 0-3 16,0 0-2-16,0 0 0 0,0 0 1 0,6 0-2 15,-6 0 0-15,7 0 1 0,-1 4 2 0,1-4 2 0,-1 4 2 0,7-4 1 0,1 3-8 0,-2-3 5 16,2 4 3-16,-2-4 0 16,1 3-1-16,1-3 0 0,-2 4 1 0,-5 0-1 0,6-4 9 15,-6 3-4-15,5 5-3 0,-5-5 3 0,0 5-3 0,-1 3 1 16,0-4-3-16,2 4 1 0,-2 1-1 0,0-2 1 0,1 1-1 0,-1 0-4 0,1 4 1 31,-1-4 2-31,7 3 1 0,-7-3 0 0,8 1 0 16,-1 2-3-16,-6-7 2 0,5 4 1 0,-5-4 2 0,6 1 0 15,-6 0-2-15,5-1-1 0,-5 0 1 0,0-3 2 16,5-1-1-16,-5 1 0 0,-1 0 0 0,8-4 0 0,-8 3 0 16,8-3 1-16,-2-3-2 0,1 3 1 0,-6-4 0 0,12 0 0 15,-5-3 0-15,-2 0-1 0,8-4 1 0,-7-1 0 16,0 1 0-16,6 0 0 0,-5-3 1 0,-2 3 0 0,-5-4 0 15,6 1-1-15,0-1 1 0,-7 1 0 0,2-5 0 0,-8 9 2 16,6-6 0-16,-6 2 0 0,0-1 0 0,0 0 0 16,0 4-2-16,0 1 0 0,-6-5-3 0,-2 8-1 0,8-1 1 15,-6 1-2-15,0 0 0 0,-1 3 0 0,0 1 1 0,1 3-1 16,-1 0 3-16,1 3-2 0,0 1 0 0,-2 3 0 16,-4 0 0-16,6 4 0 0,-1 0 0 0,0 0 2 0,-6 4 5 15,7-1 1-15,-1 1-2 0,7-1 1 0,-7 2-1 16,7-2 1-16,0 1 2 0,0-5-2 0,0 5-8 0,7 0 3 15,0 0 1-15,6-4 1 0,0 0 1 0,0-1-7 0,13-2-23 16,-7-1-39-16,7-4-55 0,0 1-66 0,7-4-59 16,-1 0-56-16,1-4-71 0,-1-3-94 0,1 0-132 0,-1-4-43 15,2 1 14-15</inkml:trace>
  <inkml:trace contextRef="#ctx0" brushRef="#br0" timeOffset="108153.11">18477 12243 398 0,'-20'-4'519'0,"8"4"-146"16,-1 0-135-16,0 0-86 0,0 4-52 0,-7 0-25 0,7 3-15 15,6 4-12-15,-5-4-8 0,-1 4-8 0,6 4-8 16,0-1-4-16,1 2-5 0,0 2-3 0,-1-4-4 0,0 1-3 16,7 3-3-16,-6-3 0 0,6-1 0 0,0 5 1 0,0-5 2 15,6-3 0-15,-6 5 1 0,0-6 0 0,7 1 6 16,-7-3 5-16,7-2 10 0,-1 2 14 0,-6-4 16 0,6-1 16 15,1-3 14-15,6 0 13 0,-6-3 8 0,5-1 6 0,-5-4 1 16,6 2 0-16,-7-5-3 0,8 0-5 0,-1 0-1 16,-7-1-3-16,1-2-3 0,6 3 1 0,-7 0-1 0,0-4-4 15,8 4-7-15,-8 0-8 0,1 0-8 0,0 4-5 16,-7-1-7-16,6 5-11 0,-6-4-11 0,0 3-8 0,0 4-5 16,0-3-8-16,6-1-4 0,-6 4-7 0,0 0-4 0,0 4-2 15,0 3-1-15,-6 0-2 0,6 4 2 0,0 4-1 16,0-1 0-16,-6 4 2 0,6 4 0 0,-7 0 0 0,7 1 0 15,-7 2-1-15,7 1-2 0,0-1 1 0,-6 1 1 0,6-1 1 16,0 1 1-16,-6 0-2 0,6 0-2 16,0-5 2-16,0 5 0 0,0-5 0 0,0-1-3 0,0-2-2 15,6 0 2-15,-6-3 3 0,0-4 0 0,6 3 0 0,-6-6 0 16,0-1 0-16,0 0 0 0,7-3 2 0,0 0 1 0,-7-1 1 16,6-3-2-16,0 0 1 0,1 0 0 0,-1-3 0 0,8-1 0 15,-8 0-2-15,7-3-1 0,0 3 0 0,0-7 0 16,0 4 0-16,0 0-3 0,-7-1-5 0,14-2-9 0,-7 2-18 15,0-3-44-15,0 0-69 0,1 4-74 0,-2-4-67 0,2 0-65 16,-2 0-79-16,1-4-114 0,1 1-109 0,-2-1-35 0,2 4 23 16</inkml:trace>
  <inkml:trace contextRef="#ctx0" brushRef="#br0" timeOffset="108311.39">18960 12397 130 0,'0'-7'666'16,"-7"3"38"-16,7-3-116 0,0 3-146 0,0 0-107 0,0 0-78 16,-7 4-57-16,7-3-50 0,0 3-69 0,0 0-80 15,0 0-95-15,0 3-87 0,0-3-89 0,0 4-121 0,0-4-180 16,0 4-95-16,0-4-29 0,0 0 13 0</inkml:trace>
  <inkml:trace contextRef="#ctx0" brushRef="#br0" timeOffset="109608.02">19728 11914 290 0,'-7'-8'304'15,"7"0"-87"-15,0 4-70 0,0-3-47 0,-6 0-24 0,6 0-9 0,0 3-5 16,-7-3-3-16,7 4-3 0,-6-5-2 0,6 4-2 0,-6-3 4 16,6 3 2-16,-8 1 5 0,8-1 5 0,-6 0 6 0,6 1 6 15,-6-1 6-15,6 4 10 0,0-4 8 0,-7 4 7 16,7 0 6-16,0-3 4 0,0 3 4 0,0 0 0 0,-6 0-6 16,6 0-10-16,0 0-14 0,0 0-17 0,0 3-19 0,0-3-16 15,0 0-8-15,0 4 0 0,0 3 11 0,0 1 12 16,-7 6 16-16,7 1 14 0,0 3 17 0,7 0 5 0,-7 5 2 15,0 2-10-15,0 5-14 0,0-5-12 0,0 8-15 0,6 4-14 16,-6-4-15-16,0 7-4 0,7 1-5 0,-7-1-3 16,6 4 0-16,0-1-6 0,2 5-3 0,4 0-1 0,-5-1-3 15,6 1 0-15,0 0-6 0,0-5 0 0,0 5-1 16,7 0-1-16,-8-4 0 0,1 4 0 0,7-4-2 0,0 3 1 16,-8-3 3-16,8 0 0 0,-1 0-1 0,-5-8 1 15,5 5 0-15,1-4 0 0,-7-5-1 0,6-3 0 0,-5-2 0 0,5-2-1 16,-6-3-1-16,0-4 2 0,0-3-2 0,0 0 1 15,0-5 0-15,-6-2-1 0,-1 0 1 0,7-6 1 0,-7 2 1 16,2-8-2-16,-2 2 5 0,0-3-1 0,0-6 1 0,1 1 2 16,0-5-2-16,-7 5-1 0,6-9-2 0,-6 1 2 15,0 3-5-15,0-3 0 0,-6-5-2 0,-1 5 2 0,0-3 3 16,1-2 0-16,0 1 1 0,-8 0 0 0,2 0 0 16,-1 0 1-1,6-3 0-15,-12 3-3 0,5 0-4 0,2-4 1 0,-2 4-1 0,-5 0-1 16,6 0-1-16,0 0 0 0,-7 4 0 0,7-4 1 0,-7 4 1 15,8 3-1-15,-8-1 2 0,7-2 0 0,-7 8 1 0,8-5 2 16,-2 4 0-16,-5 0 0 0,6 4 0 0,0 0 1 0,7-1 1 16,-8 5-1-16,2-1-2 0,5 0-2 0,-6 4 0 0,6 0-2 0,1 0-5 15,-1 0-2-15,1 4-4 0,6-4-2 0,0 4-2 0,0-1-1 16,0 1-1-16,6 3-5 0,1-3-4 16,-1 0-4-16,7-4-11 0,1 3-17 0,-2-3-30 0,2 0-41 15,5 0-48-15,1-3-42 0,6-1-39 0,0-3-34 0,-1-1-27 16,1-3-34-16,7 0-49 0,-7 0-92 0,0-3-41 0,1-2-9 0</inkml:trace>
  <inkml:trace contextRef="#ctx0" brushRef="#br0" timeOffset="110383.93">20256 12404 304 0,'-14'0'382'16,"8"0"-116"-16,-1 4-99 0,1-4-61 0,0 3-35 0,6 1-16 15,-8 0-7-15,-4-1-5 0,12 2-3 0,-6-2-1 16,-2 4 2-16,2 0 1 0,0 4 5 0,-1 0-1 0,1 1 1 16,-1-1 1-16,0 0 1 0,1 3 0 0,6-3 1 0,-6 0-1 15,6 4-2-15,0-4-4 0,0 0-3 0,0 0-4 16,0-1-3-16,6-2-7 0,-6 2-7 0,6-1-4 0,1-2-2 15,0 0-4-15,6-3 1 0,-7-1-1 0,8 1-1 0,-8 0 1 32,14-4-1-32,-8-4-1 0,1 4-1 0,7-4-1 0,-8-3-1 0,2 0-1 0,6 0 2 0,-7-5 0 0,-1 5 2 15,8-4 5-15,-14-3 15 0,8 2 21 0,-8 1 18 0,7-3 18 16,-7 3 18-16,-6-4 17 0,7 1 12 0,-7 3 1 0,0-4-8 16,0 3-13-16,-7 2-14 0,7-1-15 0,-6-3-18 15,6 6-17-15,-6-3-14 0,-1 0-7 0,1 4-10 16,-1-4-6-1,-6 3-3-15,7 4-3 0,-8-3-1 0,8 4-1 16,-7-1-2-16,0-3 2 0,0 7 3 0,-1-4-2 0,2 0 0 16,-1 1-1-16,0 3 2 0,0 0 3 0,7 0 5 15,-8 0 5-15,2 0 6 0,4 0 5 0,-4 0 3 0,5 0 1 16,1 0 1-16,-1 3-2 0,-6 1-5 0,7 0-5 0,0 0-5 16,6-1-3-16,-8 4-2 0,2-3-3 0,6 3-3 0,-6 1-2 15,6-1-1-15,0 0-1 0,0 1 0 0,0-1-1 16,6 4 0-16,-6-3 0 0,6-2 1 0,2 2 1 0,-2-1 0 15,0 0 3-15,0 0 1 0,8-3 1 0,-1 0 2 0,7 0 1 16,-8-4 1-16,8 0 0 0,-1-4-1 0,7 0 3 16,-6-3-1-16,6 0 1 0,-7-4 2 0,7 0 1 0,-6-4 3 15,6 1 1-15,-7-5 4 0,8 4-1 0,-7-2 3 0,-2-1 2 16,-4 2 1-16,-1-2-2 0,0 3 0 0,-6-3-2 0,-1 3-2 16,0 4-3-16,-6 0-3 0,0 0-6 0,0 1-5 15,-6 2-2-15,6 0-3 0,-6 5 0 0,6 0-3 0,-7-2-1 16,1 5-3-16,-1 0-1 0,0 5-3 0,7-2-2 0,-6 0-2 15,6 2-2-15,0 2-2 0,6 0 0 0,-6 4 2 16,7-4-2-16,0 4 5 0,-1 0 3 0,1 0 3 0,5 0 0 16,-5 0 6-16,6 4 0 0,0-4 0 0,-6 3 3 15,6 1-1-15,-1 0-1 0,2-1 1 0,-2 1 1 0,2 4-1 16,-1-5 0-16,0 4 0 0,6-3-1 0,-5 3 0 0,5-2 1 16,0-6-1-16,-6 5 0 0,13-5-1 0,-6 2 1 15,-1-1-2-15,7-8 2 0,0 5 1 0,1-5 0 0,-1-3 0 16,0 0-3-16,0 0-9 0,-7-3-32 0,1-1-62 0,-1 0-82 15,1-3-75-15,-7 0-66 0,0-5-73 0,0 2-90 16,0-5-133-16,-6 5-64 0,-1-6 5 0</inkml:trace>
  <inkml:trace contextRef="#ctx0" brushRef="#br0" timeOffset="111617.95">9536 14052 351 0,'-14'0'324'0,"8"0"-118"0,-1 0-86 15,7 0-48-15,-6 0-26 0,6 0-13 0,0 0-7 0,0 0-5 16,-7 0-5-16,7 0-3 0,0 0-2 0,7 0-3 0,-7 0 4 16,0 0 2-16,6 0 5 0,-6 0 7 0,7-4 7 0,-7 4 8 15,6-2 7-15,-6-2 7 0,7-4 4 0,0 4-3 16,-7-3 0-16,6 0 0 0,0 0-5 0,-6-4-3 0,6 0-2 16,2-4-3-16,-2 1-2 0,0-1 4 0,1 0 4 0,-1-3 3 15,1 4 2-15,0-9 7 0,5 5 11 0,-6 0 11 16,2-4 9-16,-2 3-1 0,0 1-3 0,-6-4-1 15,7 0 2-15,-7 4-5 0,0-1-7 0,0-3-8 0,-7 4-8 16,7 0-4-16,-6 3-4 0,-8-3-7 0,8 3-8 0,0 0-5 16,-7 1-8-16,6-1-10 0,1 4-7 0,-7 0-3 0,7 4-3 15,-8-4-1-15,8 4-2 0,0 3-2 0,-1 0 0 16,7 1 1-16,-7-1 0 0,7 4-1 0,0-5 0 0,-6 5-3 16,6 0-1-16,0 0 0 0,0 0 1 0,0 5 0 0,-7-5-1 15,7 4 2-15,0-1 1 0,-6 5 1 0,-1-1 1 16,0 4 1-16,1 4 0 0,0-1 0 0,0 4 5 15,-2 4-1-15,2 0-1 0,0 1-2 0,-1-2 0 0,1 5 1 16,-1 0-1-16,0-4 1 0,7 3-5 0,-6-2 2 0,6-2 2 16,0 5 2-16,0-4 2 0,0 0 2 0,0 3-1 15,0-2-3-15,6-1 4 0,1 0 1 0,-7-1 0 0,13 1 0 16,-6-3-2-16,-1 3 0 0,8-7 1 0,-2 3 1 0,1 0-1 16,0-3-1-16,0-4-2 0,7 3 1 0,0-6 0 0,-1 3-1 15,1-4-1-15,6-3-6 0,-7-1-21 0,7-3-35 16,0 0-41-16,0-3-51 0,-6-1-47 0,5-3-50 0,2 0-72 15,-1-5-104-15,-6 1-119 0,-1-3-45 0,-6-1-3 0</inkml:trace>
  <inkml:trace contextRef="#ctx0" brushRef="#br0" timeOffset="112447.28">9984 13815 1 0,'-6'3'414'15,"0"-3"-102"-15,-8 0-109 0,8 0-78 0,0 4-46 16,-1-4-21-16,-6 4-10 0,6-4-1 0,1 3-3 0,-7 1 0 16,6 0-1-16,1-1-1 0,-7 5 1 0,7-1-1 15,-8 1-4-15,8 2 0 0,-8 1 0 0,8 1-2 0,-6 2 2 16,5 1-1-16,0-1-1 0,-6 0-3 15,13 2-3-15,-6 2-2 0,0-4-3 0,6 1 1 0,0-1-7 0,0 2-2 0,0-2-3 16,0 1-2-16,6-1-1 0,0-3-3 0,-6 0-2 0,7 0-4 16,6-3 4-16,-6-1-2 0,-1 1 0 0,6-1-1 15,-4-4 1-15,4 1 0 0,2-4 1 0,-1-4 0 0,-1 1-1 16,2-1-1-16,-2-3 1 0,8-1 0 0,-7 1-1 0,0-4 0 16,-6 0-3-16,5 0 1 0,-4 0 1 0,-2 0 2 15,0 0-2-15,1-3 1 16,-7 2 2-16,6 1 2 0,1 1 8 0,-7-2 10 15,0 6 9-15,0-6 1 0,0 5 5 0,0-4 3 0,-7 4 7 0,7-1 3 16,0 1-2-16,-6 0-9 0,6-1-6 0,0 5 1 16,-7-4 2-16,7 3-3 0,0 0-6 0,-6 0-4 0,6 0-1 0,0 4-1 0,-6-4-1 0,6 4-4 15,0-2-4-15,-8 2-2 16,8 0-5-16,0 0-2 0,0 0-3 0,-6 0-3 0,6 2-2 0,-6 2 0 0,6 0-2 16,-7 0 1-16,7 0 0 0,-7 3 0 0,7-3 1 15,0 3 0-15,0 0-1 0,-6 1 2 0,6 3 0 0,0 0 0 16,0-1 0-16,0 1 1 0,0 0-1 0,6 1 0 0,-6-2 0 15,0 1 0-15,7 1 1 0,-7-1 0 16,7-4 1-16,-1 4-1 0,0-4 7 0,2 4-2 0,-2-4-1 0,0-3 2 16,1 3 0-16,6-3 1 0,-7 0 0 0,7-1 0 0,1-3-1 31,-2 0 1-31,2 0 3 0,-2-3 1 0,1-1-1 0,7-3 3 16,-7 3 4-16,0-7 9 0,0 4 7 0,0-4 9 15,0 0 11-15,1-5 16 0,-2 2 15 0,-6 0 12 0,1-1 7 16,6 0-2-16,-13 1-3 0,7-1-4 0,-7 1-8 0,6-1-11 15,-6 4-16-15,-6-4-12 0,6 5-12 0,-7 2-8 16,7-3-6-16,-6 3-6 0,-1 2-7 0,0-2-4 0,1 4-2 16,0 1-12-16,6-1 4 0,-6 4 1 0,6-4-1 0,-8 4 0 15,8 4-1-15,0 0-2 0,0-1-3 0,8 1 9 16,-2-1-6-16,0 2-3 0,0 1-3 0,1-2 1 0,6 3 1 16,6 1 1-16,-5 0 1 0,5-2 1 0,-6 2 3 0,14 0 0 15,-15 2 2-15,8-2 1 0,-1 3-1 0,1-5-1 0,-6 6-1 16,-2-1 0-16,1-4 0 0,-6 5 0 0,6-2 1 15,-13 1 3-15,0-4 0 0,0 4 2 0,0 1 3 0,-7-1 1 16,1 0-1-16,-8 0 2 0,2-1-1 0,-2 1-3 0,2-3 2 16,-8 3 0-16,1-4-2 0,5 0 0 0,-5 1-1 15,6-1 0-15,0-3-1 0,0-1-7 0,6 1-18 0,-5-4-31 16,12 0-49-16,-8 0-58 0,8 0-56 0,0-4-54 0,8-3-53 16,-2-4-67-16,7 0-108 0,0 0-90 0,0-4-23 15</inkml:trace>
  <inkml:trace contextRef="#ctx0" brushRef="#br0" timeOffset="113064.32">10570 13961 6 0,'0'0'467'0,"0"-3"-115"0,8-2-127 0,-2 2-96 0,0 0-57 16,7-1-33-16,1-3-18 0,-8-1-7 0,14 1-4 15,-8 0-1-15,2-1 0 0,-1-2 3 0,-1 2 3 0,2-3 8 16,-8 3 10-16,7-3 9 0,-6 4 14 0,-1 0 15 0,1 3 17 16,-7-3 15-16,0 3 5 0,0 1-2 0,0 3-9 15,-7-4-10-15,1 4-14 0,-1 0-16 0,-6 0-20 16,0 4-17-16,6-4-9 0,-5 3-5 0,-1 5-1 0,-1-5 0 16,2 5 1-16,4-5 1 0,-4 4 1 0,6 1 1 0,-8-5 2 15,8 5-2-15,-1 3 1 16,1-3-2-16,0-2-1 0,6 2 0 0,-8 0-1 0,8-1-2 0,0 4-1 0,0-4 0 15,0 0-1-15,0 1 3 0,0-1 1 0,8 0-1 0,-8 0 0 16,6 1 1-16,0 0 2 0,1-5 1 0,-1 4 1 0,1 1 0 16,6-5 1-16,-7 4 3 0,8-3 0 0,-8 3 2 15,7-7 1-15,0 4 2 0,0 0 3 16,0-4 2-16,0 0 4 0,0 0 6 0,0 0 4 0,0 0 4 0,7-8 5 16,-8 4 0-16,8-3-1 0,-7 0 0 0,7 0-4 15,-8-4-2-15,8 0-1 0,-6 0 1 0,-1-4-1 0,-1 4 4 0,2-3 5 16,-2-4 6-16,2 2 5 0,-8 2 1 0,7-5 1 15,-13 5-4-15,6-1-2 0,-6 1-7 0,7-1-8 0,-7 4-7 16,-7-4-6-16,7 5-6 0,0-1-6 0,-6 3-4 0,6 0-5 16,0 1-3-16,-6 4-3 0,6-1-6 0,-7 0-4 15,7 1-11-15,0 3-5 0,0 0-9 0,0 3-5 0,0 1-4 16,0 0-1-16,0 3-1 0,0 0 4 0,0 0 6 0,7 2 7 16,-7 1 6-16,0 1 7 0,6 0 4 0,-6 0 5 15,6 0 3-15,1 0 1 0,0 0 3 0,-1 0 0 0,0 0 2 16,2 3 0-1,-2-3 3-15,7 0 0 0,-7 5 3 0,7-6 0 0,0 1 0 16,1 0 0-16,-2 0 4 0,1 0-3 0,0 0 0 0,0-4-2 16,7 4 1-16,-7-3 1 0,0-4 0 0,6-1-2 0,-5 1 0 0,6-1 0 0,-2-3 0 0,-4 0-7 31,5 0-24-31,1 0-57 0,-7-3-69 0,6-1-66 0,1 1-82 0,-7-5-122 0,7 1-148 0,-1-4-85 0,-6 3-26 16</inkml:trace>
  <inkml:trace contextRef="#ctx0" brushRef="#br0" timeOffset="113618.68">12290 13759 39 0,'-13'5'426'16,"0"-1"-111"-16,0 3-118 0,-7-4-77 0,8 4-44 16,-8 1-21-16,7-1-7 0,-7 0-2 0,1 1-2 0,6 3 4 15,-7 0 1-15,7 0 3 0,-7-1 2 0,8 1 6 16,-1 0 3-16,0 5 6 0,0-2 5 0,-1 1 9 15,8-1 8-15,-7 0 10 0,6 2 11 0,1-2 4 0,0 1 4 0,-1 0 1 16,1 2 3-16,6-1 0 0,-7-2-11 0,7-3-15 16,0 4-14-16,0-1-7 0,0-3-6 0,7 0-3 0,-7 4-10 15,6-4-5-15,7 0-2 0,-7 0 1 0,8-4 1 0,-2 5-4 16,2-6-3-16,12 2-10 0,-7-4-4 0,7-1-5 16,0 1-4-16,1-4-4 0,5-4-6 0,1 1-6 0,-1 3-21 15,7-7-28-15,-6-1-53 0,-1 0-61 0,1 1-56 0,-1-4-54 16,1 0-52-16,0 1-58 0,-8-5-63 0,8 0-82 0,-13 0-50 15,6 1-2-15</inkml:trace>
  <inkml:trace contextRef="#ctx0" brushRef="#br0" timeOffset="114760.04">12635 13939 76 0,'-6'0'432'0,"-1"-3"-97"0,1 3-112 0,-8 0-78 15,8 3-46-15,0-3-27 0,0 4-14 0,-2 3-6 0,2 1-3 16,0-1-3-16,-1 4-3 0,7 0-6 0,0 0-1 15,0 4-2-15,0-1-2 0,0 1-6 0,7-5-4 0,-1 6-5 16,0-2-3-16,8-3-2 0,-2 4-3 0,2-4-1 16,5-4-2-16,1 0-2 0,0 1-1 0,-1-1-1 0,1-3 2 15,0-4-1-15,-2 0 2 0,2 0-3 0,-7-4 1 0,7-3 0 16,-8-1 1-16,2 1-1 0,-1-4 5 0,0 0 13 16,-6 0 12-16,-7 0 16 0,0 0 21 0,0-3 18 15,-7 3 11-15,0-1 6 0,1 1-1 0,-7 4-12 0,-1-4-14 16,2 4-17-16,-2-1-19 0,-5 1-18 0,-1 3-13 0,8 1-6 15,-8-1-5-15,7 1-1 0,-7 3-1 0,8-4 0 0,4 4-3 16,-4 4-2-16,6-4-2 0,-1 0-1 0,7 3-1 16,7 1-2-16,-7-4-1 0,6 3-2 0,6 1-1 0,2-4 1 15,-1 4 1-15,7-4-1 0,-8 0 0 0,8-4-2 0,0 4-2 16,-1-4 0-16,1 1 0 0,0 3 0 0,-1-7 0 16,-6 3 4-16,6 0 0 0,-5 1 5 0,-2-5 4 0,1 5 2 15,1-1 4-15,-2 0 6 0,-5-3 0 0,0 3 1 0,-1 1 4 16,-6 3 3-16,6-4 4 0,-6 4 5 0,0 0 3 15,7 0-3-15,-7 0-1 0,0 0 0 0,0 0-1 0,0 4 0 16,0-1-2-16,0 5-2 0,0-1-1 0,0 0 1 0,0 4 1 16,7 0 1-16,-7 0-2 0,6 1-4 0,-6 2-3 0,7 0-2 15,-1-3-2-15,0 3-2 0,1 2-3 0,6-1 0 16,-7-1-1-16,2-3 0 0,4 4 0 0,1-1 1 0,-6-2-2 16,6-2 0-16,-1 1 0 0,2 0 1 0,-1-4-2 15,0 1-2-15,6-5-3 0,-5 2-3 0,-2-2-1 0,2-3-1 16,-1-3 1-16,-1-2-1 0,-5 2 3 0,6-5 3 15,-7-3 2-15,2 1 3 0,-2 2 3 0,-6-2 1 0,6-5 2 16,-6 4-1-16,-6 0 1 0,6-4-1 0,-6 4-1 0,-2 0 0 16,2 0-1-16,-7-1-1 0,0 2 0 0,0 2 0 0,0-2 0 15,-6 3 2-15,5-1-1 0,-5 1 0 0,-1 4-1 16,8-2 0-16,-8 2 0 0,7 3-1 0,-7 0 0 0,8 0-2 16,4 0 0-16,-4 0 2 0,5 0-3 0,0 3 0 0,7 2 0 15,-6-2 0-15,6 0 0 0,6 1-1 0,-6 4 2 16,7-1 0-16,0-4 1 0,5 4 0 0,-4-3 2 0,4 4-2 15,1-4 1-15,7 2 1 0,-8-1 0 0,8-5 0 0,0 3 0 16,-1-3 0-16,1-3-1 0,0 3 0 0,-1-5-1 16,1 1 0-16,0-2-1 15,-8-2 1-15,8-3 0 0,-7 1 2 0,-1-2 1 0,-4 1 0 0,4-3 1 0,-5-1 3 16,6 1 1-16,-7-5 1 0,1 1 1 0,-1-1 4 0,1 1 6 16,0 0 5-16,-1-4 1 0,-6 0 4 0,0 0-3 0,0 1 2 15,0-2 0-15,0 5-1 0,0-4-6 0,-6 3-4 16,6 1 0-16,-7 0-2 0,0 0 2 0,1 4 3 0,-1 2 6 31,1 1 3-31,-1 0 4 0,1 3 0 0,-1 1 0 0,7 3-1 16,-6 4-3-16,0-3-7 0,6 3-8 0,-8 0-4 15,2 3-7-15,6 1-2 0,-6 0-3 0,-1 3 1 0,7 4 0 16,0 0 4-16,-6 0 1 0,6 4 4 0,-7 0 5 0,7 3 7 16,0 0 7-16,0 0 8 0,0 4 9 0,0 0 5 0,0 1 4 15,0-2 0-15,0 1-3 0,7 4-3 0,-1-4-8 16,-6 3-10-16,13-3-8 0,-7 1-8 0,2 2-7 15,4-6-2-15,1 2-1 0,0-2-1 0,7-1 1 0,-7-3 1 16,7 0-2-16,-1-1 5 0,-6-3 0 0,6-4-5 0,1 1 0 16,0-1-1-16,-1-3-1 0,1-4-4 0,-1 0 3 15,-6-4-5-15,6 0 1 0,-5 1 3 0,6-5-1 0,-8-2 3 16,1 2 1-16,1-6 1 0,-8 3 1 0,7-1 0 0,-6-2 0 16,-1-1 0-16,-6 5 2 0,6-6-1 0,1 2 0 15,-7-1-1-15,0 1 4 0,0-1-1 0,0 4 0 0,0-1 3 16,0 2 5-16,0-1 7 0,-7 0 9 0,7 3 5 0,0 5 2 15,-6-4 6-15,6 3 4 0,0 0-2 0,0 1-6 0,0 3-7 16,0-4-10-16,0 4-5 0,0 0-7 0,0 0-6 16,0 4-5-16,-6-1-2 0,6 5-1 0,0 2-1 0,0-2 2 15,0 3 3-15,0 0 1 0,6-1 1 0,-6 2 1 0,6-1 0 16,-6 4 0-16,7-1 0 0,0 1-1 0,-1-1 2 16,1 2-2-16,-1-6-1 0,0 5-1 0,8-1-1 0,-8-2 1 15,7-1-5-15,0 0 3 0,0-4-1 0,7 0 1 0,-8 0 3 16,2-7-3-16,5 0-6 0,1 0-20 15,-8-3-35-15,8-1-62 0,-7-3-76 0,1-4-67 16,-2 4-71-16,2-8-87 0,-2 0-120 0,2 1-102 0,-1-4-32 0,-7 2 21 0</inkml:trace>
  <inkml:trace contextRef="#ctx0" brushRef="#br0" timeOffset="114906.07">13827 13679 164 0,'0'0'500'16,"0"0"-95"-16,0 0-158 0,0 0-121 0,0 0-82 16,6 0-67-16,2 4-77 0,-2-4-107 0,7 0-135 0,-7 0-77 15</inkml:trace>
  <inkml:trace contextRef="#ctx0" brushRef="#br0" timeOffset="115328.62">13951 13727 175 0,'0'-4'487'0,"6"4"-133"0,1-4-139 16,0 4-95-16,-1 4-55 0,0-4-28 0,1 4-17 0,0 3-7 16,-1 0-3-16,1 0-1 0,-1 4 1 0,0 5 1 15,-6-2 2-15,7 0 0 0,-7 1 3 0,0 4 1 16,7-1-2-16,-7-4-2 0,0 5 0 0,-7 3 0 0,7-4 0 15,0 1-3-15,-7-5-1 0,7 4 0 0,-6-2-1 0,6-2 3 16,-6 0 2-16,6-3 5 0,-7 3 9 0,1-5 7 0,6-2 16 16,-7 0 21-16,7-3 21 0,-7 0 13 0,7-1 6 0,0-6 0 15,-6-1-6-15,6 0-7 0,0-3-15 0,6 0-24 16,-6-4-20-16,7-5-16 0,0 2-10 0,-1-1-5 0,1 1-4 16,5-4-3-16,-5-1 0 0,6 5-1 0,-7-1 0 0,2 0 0 15,4 0 0-15,-5 1 0 0,-1 3 0 0,7 0 1 16,-6 0-1-16,-1 0-5 0,0 4 2 0,2 3 0 15,-2-3 0-15,0 3 1 0,1 4-1 0,-7-4 0 0,6 8 2 16,-6-4 4-16,7 7 1 0,-7-3-2 0,7 7 0 0,-7-4 0 16,0 8 0-16,6-4 0 0,-6 0-1 0,0 3 0 0,6 1-1 15,-6 0 0-15,0 0 0 0,7-1-13 0,-7-3-20 16,7 4-24-16,-7-4-28 0,6 0-27 0,0-4-29 0,8 4-32 16,-8-4-43-16,7-3-51 0,0-1-74 0,0-3-108 0,0 0-43 15</inkml:trace>
  <inkml:trace contextRef="#ctx0" brushRef="#br0" timeOffset="115820.35">14393 13748 70 0,'-6'-3'531'0,"-7"3"-42"16,0 0-154-16,7 3-129 0,-7 1-82 0,7 3-52 0,-2 5-26 16,-4-5-16-16,12 4-10 0,-7 0-5 0,1 4-6 15,6-4-3-15,-7 3-4 0,7-3 0 0,0 1-1 0,7-2-2 16,-7 5-1-16,0-7 0 0,6 2 2 0,-6-2-4 15,7-1 1-15,-7-3-2 0,6-1 2 0,-6 1 1 0,6-4 2 32,2 0 1-32,-8-4 1 0,6 1 6 0,0-1 8 0,-6-3 10 15,7-1 10-15,-1 0 11 0,-6 1 11 0,7-4 15 16,-7 4 16-16,6-3 17 0,-6-2 16 0,7 5 14 0,-7-4 14 16,0 4 5-16,6-4-1 0,-6 3-6 0,0 1-9 0,6 0-11 15,-6 3-19-15,0-3-24 0,0 3-19 0,0 1-20 0,0-1-13 16,8 4-10-16,-8-3-9 0,0 3-7 0,6 3-4 15,-6-3-1-15,6 7-2 0,1-3 2 0,-7 3 0 0,7 4 0 16,-1 0 1-16,-6 0 2 0,6 7-3 0,-6-3 0 0,7 3 0 16,-7 5 0-16,0-5-1 0,6 7-1 0,-6-3 0 15,0 4-1-15,0-4 1 0,0 3 0 0,-6 1-1 0,6 0-1 16,0-1 0-16,-7-3-3 0,7 4-3 0,-6-1-6 0,0-2-4 16,-1-1-4-16,0-4-1 0,1 0 0 0,0-3 1 15,-8-1 2-15,8-3 6 0,-7-3 5 0,6-1 4 0,-6 0 4 16,1-3 4-16,4-4 1 0,-4 0 1 0,5-4 5 15,-6 1 6-15,7-5 6 0,-1 1 5 0,1-4 6 0,-1 0 0 16,0 0 4-16,7-3 3 0,0-1-3 0,0 4-4 0,0-4-6 16,7 1-8-16,-7-1-4 0,7 0-4 0,6-3-4 15,-7 4-3-15,7-1-8 0,0-4-16 0,7 5-23 0,-7-1-47 16,0 1-71-16,0-2-71 0,7-2-75 0,-8 4-104 0,2-1-183 16,5 0-92-16,-6 1-38 0,6 3 17 0</inkml:trace>
  <inkml:trace contextRef="#ctx0" brushRef="#br0" timeOffset="116694.25">14849 14152 14 0,'0'-4'484'0,"8"1"-98"16,-8 3-127-16,0 0-101 0,0-4-66 0,6 4-37 15,-6 4-21-15,6-4-10 0,1 3-1 0,-1 4 6 16,1-3 4-16,0 7 7 0,-1-1 12 0,0 2 11 0,0 3 10 15,2 3 9-15,-8 0 7 0,0 4 6 0,0 0 4 0,0-4 4 16,-8 8-2-16,2-4-1 0,0 0-1 0,0 0-5 16,-8-4-6-16,8 4-10 0,-7-7-12 0,7 3-8 0,-8 1-9 15,2-8-10-15,-2 3-11 0,8-3-9 0,-7 0-14 0,6-3-23 16,-6-1-31-16,7-3-41 0,0-1-40 0,-2-3-42 0,2 0-41 16,6-3-45-16,6-5-52 0,2-3-52 0,-2 0-90 15,0 0-52-15,0-3-8 0</inkml:trace>
  <inkml:trace contextRef="#ctx0" brushRef="#br0" timeOffset="121563.38">15963 13668 193 0,'7'-3'354'0,"-7"-5"-106"0,0 8-95 0,0-4-64 0,7 1-37 15,-7-1-18-15,6-3-10 0,0 3-6 0,1-3-3 16,-7 3 0-16,7 1 1 0,-1-5-1 0,0 4 5 0,1 1 6 15,0-1 4-15,-1 0 12 0,1 1 3 0,-7 3 7 0,6-4 5 16,-6 0 9-16,0 4 10 0,0 0 11 0,0 0 12 16,0-3 7-16,0 3 17 0,0 0 8 0,0 0 4 0,-6 0-5 15,6 0-9-15,-7 0-15 0,1 0-14 0,-8 3-20 0,8-3-20 16,-7 4-13-16,6 0-6 0,-5-1-3 0,-8 5 6 16,7-1 3-16,-1 1 5 0,2-1 7 0,-8 4 6 0,7 3 5 15,-7 1 6-15,2 3 4 0,-2 1 0 0,7 3-1 16,-7-4-6-16,0 8-2 0,8-4-3 0,-8 0-8 0,7 3-7 15,0-2-10-15,0-2-6 0,7 1-4 0,-1 0-5 0,0-3-5 16,1 3-4-16,6-4-2 0,0 0-2 0,0 0-2 16,0 1-3-16,6-1-1 0,1-3 0 0,0 3-3 15,-1-3 2-15,7-1-2 0,0 1 1 0,-7-4 1 0,14 0 0 16,-7 0 2-16,1-4 0 0,4-4 4 0,-4-3-1 0,5 0 0 16,1-3-1-16,-8-1 3 0,8-3-3 0,0 0-1 15,-1-4 0-15,-5 0-1 0,-2-4 0 0,1 4-1 0,1-3 1 0,-2-1-2 16,-5 1 1-16,0-2-1 0,-1-2 3 0,0 4 0 15,1-5 2-15,0 5-1 0,-7-4-1 0,6-1 1 0,-6 1-1 16,0 0 2-16,0 2-3 0,0 2 0 0,-6-1-2 0,6 4 2 16,0 1 0-16,-7-1 3 0,7 3 3 0,0 5-1 0,0-5 1 15,0 5 0-15,0 3 0 0,0-4-1 0,0 4-2 16,-7-4-3-16,7 4-1 0,0 0-3 0,0 4 0 0,0 0-3 16,7-1 1-16,-7 1 0 0,0 3 1 0,0 1-7 0,7-1 3 15,-7 0 4-15,0 5 0 0,6-6 3 0,-6 5-2 16,7 0 2-16,-7 0 0 0,6 1 7 0,0 2-4 0,-6-3-1 15,7 0-1-15,0 4-2 16,-1-4 1-16,7 0 1 0,-6 0 0 0,6 0-1 0,-7-4-4 0,8 0-2 0,-2 0-6 16,2 1-9-16,5-4-16 0,-6 0-28 0,6-4-42 0,-5 0-49 15,5-4-46-15,-6 0-43 0,6-4-34 0,1 1-23 16,-7 0-21-16,0-4-18 0,7-4-19 0,-14 1-27 0,7-1-60 16,-7 1-36-16</inkml:trace>
  <inkml:trace contextRef="#ctx0" brushRef="#br0" timeOffset="121848.58">16374 13462 15 0,'0'-3'510'0,"-6"3"-95"0,-2 0-139 0,8 0-100 16,-6 3-58-16,6 1-28 0,-6 4-16 0,6 3-8 15,-7 0-4-15,7 4 1 0,0 3 4 0,0 0 9 0,0 4 7 16,0 0 5-16,0 5 9 0,0-2 9 0,0 0 5 0,7 1 2 15,-7-1-3-15,6-3-4 0,-6 5-4 0,6-2-8 16,2 0-14-16,-8-3-14 0,6 1-10 0,0-2-7 0,1 1-6 31,6-3-8-31,-7 3-8 0,1-4-10 0,5 0-2 0,2-3-5 0,-1 0-3 0,0-1-1 0,0 1-3 0,0-5 1 16,0-2-3-16,0 3-15 0,0-3-25 0,6-5-36 0,-5 4-43 16,-8-7-44-16,8 4-46 0,-2-8-44 0,1 4-56 0,-6-7-66 15,6 0-107-15,-13 0-62 0,6-4-17 0</inkml:trace>
  <inkml:trace contextRef="#ctx0" brushRef="#br0" timeOffset="122038.8">16341 13888 20 0,'0'-4'475'16,"7"0"-111"-16,-7 1-131 0,6 3-93 0,0-4-54 0,2 0-33 15,4 1-20-15,-5 0-10 0,12-2-8 0,-6 2-5 0,7-1-2 16,0-3-2-16,-1 3-4 0,7 1 0 0,0-5-3 16,7 5-9-16,-7-5-12 0,0 5-23 0,-1-5-38 0,2 1-56 15,-1 0-90-15,-6 3-126 0,6-3-65 0</inkml:trace>
  <inkml:trace contextRef="#ctx0" brushRef="#br0" timeOffset="122987">16778 13759 457 0,'-7'0'381'0,"-6"-3"-130"0,6 3-93 0,7 0-55 16,-6 3-32-16,0-3-16 0,6 5-8 0,0 2-5 15,-7 0-6-15,7 0-6 0,7 4-2 0,-7 0-2 0,0 4 0 16,6-4 0-16,0 4 0 0,1 0 0 0,-7-1 3 0,13 5 1 16,-6-5-1-16,-1 1 2 0,0-1 0 0,2 0-1 15,4 2-4-15,-6-2-3 0,8-2-3 0,-8-2-2 0,7 1-3 16,1 0-3-16,-8 0-3 0,6-3-2 15,-4 3-1-15,4-4-2 0,-5 0 0 0,-1-3-1 0,1 0 0 16,-7-1-1-16,7 1 6 0,-7-1 10 0,0-3 12 0,0 0 12 0,0 0 4 16,-7 0 4-16,7-3 1 0,-7-1 2 0,7 1-3 0,-6-5-10 15,-1 1-14-15,1 0-10 0,0-4-5 0,6-1-3 0,-8 1-2 16,2 1-5-16,6-2 0 0,-6-2-1 0,6 3 1 16,0-4-1-16,-6 1 0 0,6-1-2 0,0 1 1 0,6 2-1 15,-6-3 0-15,0 1 0 0,6 0 1 0,0 2-1 16,2-2 0-16,-2-1 0 0,0 4 1 0,1 0-1 0,6 0-1 15,-6 0 1-15,-1 1 0 0,0 1 0 0,8 2 0 0,-8 3 1 16,0 1-2-16,1-1 0 0,-1 4 2 0,1 0-2 0,0 0 1 16,-1 0 0-16,0 4-1 0,0-1 1 0,2 5 0 15,-2 0 0-15,-6 3 1 0,6-4 0 0,1 4 0 16,6 3 1-16,-6-3 0 0,-1 4 0 0,-6 0 1 0,6 0 3 16,2-1-2-16,-2 0 0 0,0 1-1 0,-6 0 1 0,6 0-1 15,-6-4 1-15,7 0-1 0,-7 0-1 0,0-1 2 0,0-2 5 16,7 0 1-16,-7-2 6 0,0-2 7 0,0 0 16 15,0 0 23-15,0-4 22 0,0 3 23 0,0-3 15 0,0 0 20 16,0 0 5-16,0 0-2 0,0-3-12 0,0-1-19 0,-7 0-23 16,7 0-22-16,0-2-20 0,-7-2-21 0,7 0-8 15,0 1-8-15,-6-4-5 0,6 3-1 0,0-2-1 16,0-1-3-16,0 0 0 0,0 0 2 0,0-1-2 0,0 2 0 16,0-1 2-16,6 0-4 0,-6 0 1 0,7 0 0 0,0 0-3 15,-7 4 1-15,6-1 0 0,1 1 0 0,-1-1 0 0,1 1 0 16,0 0 1-16,-1 3 0 0,0 1 0 0,8-1-1 15,-8 4 2-15,0-3-1 0,1 3 2 0,-1 3 0 0,1-3 0 16,6 4-1-16,-7-1 0 0,0 1 0 0,2 3 1 0,-2 0 0 16,0 1-1-16,1 3 0 0,0 0 0 0,-7 0 1 15,6 0-1-15,1 0 0 0,-7 0 0 0,6 3-1 0,-6-3-2 16,6 5 2-16,-6-6 0 0,7 1-1 0,0 3 2 0,-1-6 0 16,0 3 1-16,1 0 0 0,0-4 1 0,-1 1-1 15,1-1 2-15,-1 1-1 0,1-5 0 0,-1 1 0 0,1-1-1 16,-1-3 0-1,-6 0 0-15,6 0 1 0,8 0 0 0,-14-3 1 0,6-4 1 0,7-1 0 0,-6 1 1 0,-1-4-2 16,1 0 0-16,-1-4 1 0,0 4 1 0,2-3-2 0,-2-1-1 16,0 0 0-16,1 5 0 0,0-6 0 0,-1 5 0 15,0 0-1-15,1 1 0 0,-7 2 1 0,6 1 1 0,-6 0 3 16,0-1-2-16,7 5 2 0,-7-1 0 0,0 4 0 0,0-4 0 16,0 4 0-16,0 0-4 0,0 0-2 0,0 0-1 15,7 0 0-15,-7 4 0 0,0 3-2 0,0 1 2 0,6-1 1 16,-6 0 1-16,6 4 0 0,-6-4 1 0,7 4-1 0,-7 4 2 31,7-3 2-31,-1 2-3 0,1-3 0 0,-1 4 2 0,0-1 0 0,1 1 1 0,0-4-1 0,-1 3 1 0,8 1-2 16,-8 0 0-16,7-5 1 0,0 6 0 0,-7-5-2 0,7 0 1 15,1-4-5-15,-2 4 3 0,2-4 0 0,-2 0 1 16,1 1-1-16,1-5-7 0,5 5-15 0,-6-8-27 0,0 3-42 16,0-3-56-16,0-3-58 0,1-5-54 0,-2 1-50 15,1-4-52-15,0 0-64 0,0 0-100 0,-7-8-58 0,8 5-8 31</inkml:trace>
  <inkml:trace contextRef="#ctx0" brushRef="#br0" timeOffset="123122">17859 13646 357 0,'-7'-3'498'0,"1"-1"-137"0,6 0-136 15,-7 1-82-15,7 3-49 0,0-4-32 0,0 4-23 16,0 0-16-16,0 0-13 0,7 4-15 0,-7-1-15 0,6 5-19 15,-6-5-21-15,7 4-25 0,-1 1-35 0,0-4-54 0,2 3-78 16,4-4-120-16,-6 1-62 0</inkml:trace>
  <inkml:trace contextRef="#ctx0" brushRef="#br0" timeOffset="123717.27">17944 13833 11 0,'0'-4'268'16,"-7"-3"-73"-16,7 3-60 0,0 1-37 0,0-5-21 16,-7 4-10-16,7-3-4 0,0 4-2 15,-6-1 0-15,6-3-2 0,-7 3 1 0,7 1-1 0,0-1 1 0,-6 4 1 0,6-3 2 16,0-1 2-16,-7 4 3 0,7 0-3 16,0-5-3-16,0 5-5 0,0 0-4 0,0 0-1 0,-7 5-2 0,7-1 3 15,-6 3 3-15,6 0 6 0,-6 4 7 0,6-1 6 0,-6 2 8 16,6 2 7-16,-8-3 5 0,8 4 2 0,0-1-3 15,0 1-5-15,0-1-5 0,0 2-6 0,0 2-8 0,8-3-11 16,-8 3-11-16,6-4-12 0,0 5-10 0,-6-4-7 16,13 2-5-16,-6-1-3 0,-1-2-4 0,7 1-1 0,1-1-3 15,-8 1-1-15,6-4 1 0,2 0-2 0,-1 0 0 0,0-3-1 16,0-1-3-16,1-4-12 0,-2 1-18 0,1 0-25 16,0-4-31-16,6-4-34 0,-5 0-32 0,-2-3-32 0,2 0-29 15,-1-4-20-15,0 3-19 0,-6-6-30 0,5-1-49 0,-6 1-87 16,8-5-48-16</inkml:trace>
  <inkml:trace contextRef="#ctx0" brushRef="#br0" timeOffset="123891.96">18100 13694 331 0,'-6'-4'472'0,"6"0"-157"16,0 1-136-16,0-1-80 0,6 0-46 0,0 4-24 0,0-3-18 15,1-1-20-15,0 4-24 0,6 0-28 0,-7 0-41 16,8-3-52-16,-8 3-77 0,6 0-119 0,-4 0-66 0</inkml:trace>
  <inkml:trace contextRef="#ctx0" brushRef="#br0" timeOffset="124161.8">18425 13683 356 0,'0'-4'446'0,"-6"0"-128"0,6 4-123 0,-7 0-79 15,1 0-44-15,0 4-24 0,-2 0-10 0,2 3-3 0,0 0-1 16,-1 4 2-16,0 0 3 0,-5 4 1 0,5-1 1 0,1 6 3 16,-8-6 1-16,8 7-1 0,0-2 1 0,-1-1 0 0,0 5-2 15,1-6-1-15,0 5-1 0,6 1-3 0,0-5-5 16,0 0-2-16,0 4-2 0,0-4-3 0,6 1 2 0,-6-1 1 15,6-4-1-15,1 5-1 0,6-4 0 0,-7-1-1 0,8-3-5 16,5 0 0-16,1 0-7 0,0-3 0 0,-1-1-4 16,7-7-9-16,6 0-19 0,-6 0-28 0,7-7-35 0,0-1-41 15,-7-3-49-15,6-3-81 0,-6 3-121 0,1-4-106 0,-1 1-54 16</inkml:trace>
  <inkml:trace contextRef="#ctx0" brushRef="#br0" timeOffset="124797.02">19337 13500 286 0,'-6'-4'500'0,"-1"-3"-130"16,7-2-128-16,-7 6-67 0,1 0-28 0,6 0-9 0,-6-2-4 15,6 1-5-15,0 4-14 0,0 0-13 0,0 4-18 0,0 1-18 16,0 1-14-16,0 2-13 0,0 3-1 0,0 4 9 16,6 3 19-16,0 0 20 0,-6 4 19 0,7 0 18 0,0 5 7 15,-1-2 8-15,0 4 1 0,1 0-6 0,6 0-15 16,-6 5-18-16,-1-5-17 0,0 0-17 0,1 4-13 0,6 0-15 16,-7-3-11-16,8-1-8 0,-8 0-5 0,7 0-4 0,0 0-3 15,0-3-2-15,1 3-1 0,5-7-3 0,-6 4-1 16,6-4-1-16,1-4 0 0,-7-3-1 0,7 0 0 15,-1-4 1-15,0 0-2 0,1-4 0 0,-7 0-3 0,7-7-9 0,-8 4-20 16,2-4-27-16,-1 0-42 0,0-4-53 0,-7 1-56 16,1-5-48-16,6 1-36 0,-6-4-31 0,-7 0-30 0,6-3-46 15,0-2-79-15,-6 2-53 0,0 0-8 0</inkml:trace>
  <inkml:trace contextRef="#ctx0" brushRef="#br0" timeOffset="125004.95">19226 13953 58 0,'-13'0'564'0,"1"0"7"0,-2 0-179 0,8 0-136 16,6 0-86-16,0-3-52 0,0 3-31 0,12-3-21 0,2-1-15 16,-1 0-14-16,13 1-13 0,0-5-8 0,0 5-5 0,7-4-5 15,-1-1-2-15,7 0 0 0,-6-3-4 0,5 0-13 16,-4 4-24-1,5-3-31-15,-13 2-36 0,6 1-42 0,-5-1-58 0,-2-3-87 16,-5 4-139-16,0 3-75 0,-1-3-26 0</inkml:trace>
  <inkml:trace contextRef="#ctx0" brushRef="#br0" timeOffset="125522.54">19832 14184 377 0,'0'0'338'0,"6"0"-110"0,-6-4-85 0,8 1-55 31,-2-1-30-31,0 1-15 0,0-4-7 0,1-1-3 16,6-2-1-16,-6 2 2 0,5-3 1 0,2 0 3 0,-8 0 4 16,7-4 6-16,0 1 10 0,0-1 13 0,1 1 16 15,-8-5 17-15,7 1 19 0,0 4 17 0,0-5 17 0,0 1 16 16,-6-1 11-16,5 1 9 0,-5-1-5 0,0-3-8 0,-1 5-11 16,0 2-18-16,-6-4-23 0,0 1-24 0,-6 3-21 15,0 4-24-15,-1-3-16 0,0 7-15 0,1-5-12 0,-14 8-5 16,7 1-4-16,1-1-3 0,-8 4-1 0,7 4-2 0,0-1 0 15,-7 5-1-15,13 0 0 0,-5-1-2 0,6 0 0 16,-2 4-1-16,8-4-3 0,-6 4-1 0,12-3-1 0,-6 3 0 16,8-4 0-16,-2 0-1 0,0 4 0 0,0-4 1 15,1 1 1-15,6-1 1 0,-6 0 2 0,6 1 0 0,0 0 1 16,-7-2 2-16,8 2 1 0,-8 0-1 0,7-1 1 0,-7 4-1 16,8-4 0-16,-8 3 1 0,0 2 0 0,8-1 0 15,-8 0-4-15,7 0 1 0,-6 4 3 0,-1-5-3 0,7 5-1 16,-7-1 1-16,8-2-3 0,-8-1 1 0,7 0 1 0,7 0-4 15,-8-4-13-15,2 0-16 0,-2 1-20 0,8-5-33 16,-7 1-36-16,7-4-42 0,0 0-39 0,-8-4-36 0,8 1-28 16,-1-5-26-16,1 5-35 0,0-5-41 0,-1-3-77 0,-6 4-60 15,6-4-16-15</inkml:trace>
  <inkml:trace contextRef="#ctx0" brushRef="#br0" timeOffset="125965.93">20548 13844 94 0,'-6'-4'494'0,"-7"4"-111"0,7 0-136 0,-1 0-99 0,-6 4-58 16,7 0-30-16,-2 3-16 0,2 1-11 0,-6 2-9 0,5 1-4 16,0 3-7-16,1-2-6 0,-1 3-2 0,1 3-1 15,0-3-3-15,6-1-1 0,-8 1 0 0,8-1 0 0,0 1 0 16,0-1-1-16,0-2 1 0,0 3-1 0,8-4-1 0,-8-4 2 15,6 4-1-15,0-4 2 0,1 0 0 0,-1-3 0 0,1 0-1 16,0-4 2-16,5 0 1 0,-6-4 0 0,2 0-2 16,4-3-1-16,-5 0 0 0,6-4 1 0,-6 4 1 0,5-9-1 15,-5 6 1-15,0-5 2 0,-1 4 4 0,0-4 6 0,-6 1 5 16,7 3 1-16,-7-4 0 0,7 4 6 0,-7-3 7 16,0 3 7-16,0-4 9 0,-7 3-1 0,7 5 5 15,0-4 8-15,0 4 11 0,-7 3 6 0,7 1-2 0,0 0-4 16,-6-2-11-16,6 5-3 0,-6 0-9 0,-1 0-11 0,7 5-9 15,-7 1-9-15,1 2-7 0,0-1-3 0,-1 0-4 0,7 4 1 16,-6 1 0-16,6 2 3 0,0 1 3 0,0 0 1 16,0-1 0-16,0 1 1 0,0-1 0 0,6 1 1 0,1-1-1 15,5-2-3-15,-5 3-5 0,12-4-2 0,-5-4-4 0,5 4-11 16,7-4-21-16,-6-3-24 0,6-4-31 0,-1 0-30 16,8-4-31-16,-7 0-30 0,7-3-33 0,-1-4-41 0,-6 0-60 15,0-1-100-15,1-2-57 0,-1 3-24 0</inkml:trace>
  <inkml:trace contextRef="#ctx0" brushRef="#br0" timeOffset="126282.42">20919 13748 509 0,'-6'-3'501'0,"6"3"-166"0,0-4-138 0,0 4-87 15,6 4-48-15,-6-4-26 0,8 7-14 0,-2-3-5 0,0 4 0 16,1-1-3-16,-1 4 0 0,1 0 0 0,-1 3 7 16,1 1 8-16,-7 3 12 0,6 0 8 0,-6 1 9 0,7 0 10 15,-7-1 11-15,7 4 13 0,-7-5 5 0,0 2-3 0,6-1-8 16,-6 1-6-16,0-1-9 0,6 1-10 0,-6-5-11 16,7 5-13-16,-7-5-11 0,0 1-7 0,7-1-6 0,-7-3-6 15,6 1-2-15,-6-2-3 0,6 1-2 0,-6-4 0 16,0 0-5-16,7 2-8 0,-7-6-13 0,0 5-15 0,0-5-17 15,0 1-16-15,0-4-21 0,6 3-17 0,-6 1-13 0,0-4-9 16,0 0-5 0,0 4-5-16,0-4-5 0,7 0-12 0,-7 0-23 0,0 0-41 0,0-4-68 0,0 0-99 0,0 1-47 15</inkml:trace>
  <inkml:trace contextRef="#ctx0" brushRef="#br0" timeOffset="126598.14">20913 13727 500 0,'-6'-11'591'0,"-1"0"-107"0,1 0-157 0,6 0-105 16,0 0-66-16,0 4-41 0,0-1-25 0,6 1-21 0,1 0-18 31,-1 3-17-31,8 0-13 0,-2 1-11 0,8 3-6 15,-1 0-2-15,-5 0-2 0,5 3 0 0,-6 1-1 16,6 3-2-16,-5 0-1 0,-2 1 1 0,2 3-2 0,-8 0 2 16,0 3-1-16,1 1 0 0,-14 0 1 0,7 3 3 0,-6 1 2 15,-7-1 2-15,0 3 1 0,-7-2 0 0,7-1 2 0,-6 5 1 16,-7-6 0-16,0 5 1 0,6-3-1 0,-6-1-1 16,0 1 0-16,1-1-1 0,5 1-1 0,-7-5-3 0,8 0-13 15,-7 1-26-15,6-1-36 0,1-2-45 0,0-1-58 0,5-4-90 16,-5 0-165-16,12-3-94 0,-6 0-52 0</inkml:trace>
  <inkml:trace contextRef="#ctx0" brushRef="#br0" timeOffset="127407.04">22249 13914 255 0,'0'0'477'0,"0"0"-160"0,6 0-134 0,-6 0-78 0,6-4-43 15,1 0-24-15,-1-4-11 0,8 1-5 0,-8 0-2 0,6 0-4 16,2-4-2-16,-1 3 0 0,0-2 6 0,0-1 6 16,-7 0 8-16,1 0 5 0,0 3 7 0,-1-3 14 0,-6 4 12 15,6 0 7-15,-12 0 5 0,6 3 6 0,-6-3 5 0,-1 2 4 16,-6 5-1-16,0 0-7 0,0 0-7 0,-6 0-5 0,5 0-3 15,-5 5-3-15,-1 2 0 0,0-3 2 0,2 3 6 16,4 4 5-16,1-1 5 16,-7 2 3-16,8-1 2 0,-2 3-3 0,2 1-6 0,5-1-9 15,1-3-10-15,-1 5-8 0,7-2-7 0,-7 1-5 0,7-1-7 0,0 0-5 0,7-2-4 16,0 2-4-16,-7 2-2 0,13-6 0 0,-7 5-3 0,8-5-4 16,-2 2-4-16,1-6 0 0,7 3-2 0,6-2 0 0,-6-3-3 15,5-1 1-15,7-3-4 0,-5 0 2 0,5 0 0 16,1-3-4-16,7-5-2 0,-8 0-1 0,7 2-3 0,0-6-5 15,-7 1-10-15,8 1-17 0,-8-5-27 0,1 0-32 16,-7 1-47-16,-1-2-54 0,-5-1-51 0,0 2-38 0,-7-4-29 16,7 1-24-16,-8-3-32 0,2 2-38 0,-2-3-70 0,1 0-41 15,-6 0-12-15</inkml:trace>
  <inkml:trace contextRef="#ctx0" brushRef="#br0" timeOffset="127724.53">22769 13382 235 0,'-13'-3'514'0,"7"3"-130"0,0 0-138 0,-2 0-92 16,2 3-49-16,0-3-27 0,6 8-10 0,-7-1-5 0,7 4 0 15,0 0 1-15,0 4 6 0,7-1 7 0,-7 4 8 16,6 1 13-16,0-1 12 0,2 4 10 0,-2 0 6 0,0 4 0 15,1-4 1-15,-1 4-6 0,1-4-9 0,-1 3-17 0,1 1-18 16,6-4-15-16,-6 3-15 0,5-2-12 0,-5 2-9 16,6-3-6-16,0 0-3 0,0 0-4 0,0 0-4 0,0-3-2 15,0-1-2-15,0-4-1 0,0 1-1 0,0-5-3 0,1 2 0 16,-8-5-5-16,7 0-12 0,-7-3-15 0,7 0-21 16,-6-4-32-16,-1 0-38 0,-6 0-36 0,6-8-34 0,2 1-25 15,-8 0-19-15,6-5-21 0,-6 2-22 0,0-5-26 0,0 5-48 16,0-10-90-16,0 6-40 0</inkml:trace>
  <inkml:trace contextRef="#ctx0" brushRef="#br0" timeOffset="127904.63">22652 13771 361 0,'-7'0'533'0,"1"0"-157"16,6 0-133-16,0 0-82 0,0 0-48 0,6-3-31 0,1 3-21 15,0-4-15-15,13-4-13 0,-1 4-12 0,0-3-11 0,8 3-5 16,5-3 0-16,-6 0-3 0,7-4-6 0,-1 3-16 16,1-3-23-16,-1 0-33 0,7 0-48 0,-6 1-72 15,-1-2-139-15,-6 2-97 0,7-1-61 0</inkml:trace>
  <inkml:trace contextRef="#ctx0" brushRef="#br0" timeOffset="128246.64">23440 13518 399 0,'0'-4'388'0,"0"1"-111"0,0-1-90 16,-6 4-56-16,6-4-28 0,-7 4-16 0,7 0-9 0,-6 0-10 15,-1 4-8-15,-6 0-11 0,7-1-6 0,-8 5-1 16,8-5 4-16,-7 5 8 0,0 3 9 0,0-4 11 0,7 7 11 15,-8-3 10-15,2 4 7 0,-2 0 8 0,8 0 2 16,-7-1 5-16,7 1 3 0,-2 0-3 0,2-1-3 0,0 1-3 16,0-1-4-16,6 1-8 0,-8 0-9 0,8-1-13 0,0 2-12 15,8-6-9-15,-8 5-9 0,6-5-11 0,0 5-7 16,0-4-7-16,8 0-3 0,-1 0-3 0,0 1-3 0,6-6-3 16,1 2-2-16,-1-1-1 0,7-3 0 0,7-1-2 0,-1 2-8 15,2-5-20-15,-2-5-42 0,7 2-60 0,-6-1-72 16,5-3-67-16,1-1-79 0,-6-3-112 0,0 1-159 0,0-5-64 15,-1 4-11-15</inkml:trace>
  <inkml:trace contextRef="#ctx0" brushRef="#br0" timeOffset="128419.83">24131 13639 496 0,'-7'0'684'0,"7"-4"30"0,-7 4-197 15,7-3-158-15,0 3-110 0,0 0-73 0,-6 0-58 0,6 0-63 16,0 3-84-16,0 1-92 0,6 0-85 0,-6-1-91 16,0 1-129-16,0-1-138 0,-6 1-75 0,0 4-24 0</inkml:trace>
  <inkml:trace contextRef="#ctx0" brushRef="#br0" timeOffset="130367.32">7660 15284 36 0,'0'0'178'0,"0"3"-51"15,0-3-41-15,0 0-32 0,0 0-22 0,0 0-15 0,0 4-14 0,0-4-8 0,0 0-3 16,0 0-2-16,0 4-3 0,0-4 3 0,0 0 0 0,0 0 3 15,0 0 8-15,0 0 9 0,0 0 4 0,0 0 4 0,0 0 6 16,0 0 6-16,0-4 5 0,0 4 6 0,0 0 2 16,0 0 1-1,0-4-1-15,0 4 0 0,0 0-2 0,0-3-3 0,0 3-5 16,0 0-5-16,0-4-4 0,0 4-3 0,0-4-1 16,0 4 0-16,0-3 1 0,0 3 2 0,0-4 3 0,0 0 0 15,0 4 2-15,0-3 1 0,0-1 0 0,0 0-1 0,0-3 2 0,0-1 1 0,0 5 4 0,6-4 4 0,-6-1 3 31,0 5 3-31,6-4 8 0,-6 3 3 0,0-3 3 16,7 2 1-16,-7-2 0 0,0 7-1 0,0-2 4 0,0-3 0 16,0 5-3-16,0-4-5 0,0 4-5 0,0 0-6 0,0 0-9 15,0 0-8-15,-7 4-9 0,7 1-5 0,0 1-3 0,0 2 0 16,-6 3 3-16,6 3 0 0,0 0 4 0,-6 5 2 16,6-1 1-16,0 5 0 0,-7-6-2 0,7 5 0 0,0 1-2 15,-7 2 3-15,7-3-1 0,-6 4 3 0,6-4 4 0,-6 4 1 16,-1-1 3-16,7-3 1 0,-6 4 3 0,-1-4 0 15,7 3 0-15,-7-2 1 0,1-1-5 0,0-4 0 16,-2 0-4-16,8 0-5 0,-6 1-4 0,0-5-2 0,0 1-7 16,6-4-1-16,-7 1-3 0,7-6-3 0,0 2 1 0,-7-5 1 15,7 1 0-15,0 0 0 0,0-1 4 0,0-3 1 0,0 0 2 16,7 0 2-16,-7 0 3 0,7 0-1 0,-1-3 1 16,0-1 1-16,8 4 2 0,-2-4 1 0,-5 1 0 0,13-5-1 15,-8 5-3-15,8 0 0 0,0-3-1 0,-1 0-2 0,7 2-1 16,-6 0-3-16,6-3 0 0,-1 3-1 0,2-3-2 15,-1 4 1-15,6-1-1 0,-5-3-1 0,-1 3-1 0,0 0 0 16,0 4 0-16,-7-3-1 0,7-1 0 0,-6 0-1 0,-7 4 0 16,7-3 1-16,-8 3-1 0,2-4 0 0,-8 4 0 15,7 0 0-15,-13-4 1 0,6 4 3 0,1 0 0 0,-7 0 0 16,7 0 3-16,-7 0 1 0,0 0 0 0,0-3 1 16,0 3-2-16,0 0-3 0,0 0-8 0,0 0-22 0,-7 0-27 15,7-4-34-15,0 4-36 0,-7 0-37 0,7-4-36 0,-6 1-39 16,-1-1-43-16,7-3-51 0,-6-1-79 0,0 1-78 15,-1 0-35-15</inkml:trace>
  <inkml:trace contextRef="#ctx0" brushRef="#br0" timeOffset="130668.14">7861 15526 195 0,'0'0'354'0,"0"-4"-103"16,0 4-88-16,0-4-59 0,0 4-37 0,0 0-22 0,0 0-12 15,0 0-6-15,0 4-2 0,0 0 1 0,0 3 1 16,7 4 1-16,-7 0 2 0,0 0 4 0,0 4 6 0,0 3 3 16,0-1 4-16,7 3-4 0,-7 1-1 0,0 1-2 15,6 0 0-15,-6 0 0 0,0 0 4 0,6-1 0 0,-6 2-1 16,0-1-1-16,7 0 1 0,-7 4 1 0,0-8-1 15,0 4-4-15,7 1-6 0,-7-2-8 0,0-3-3 0,6 1-4 16,-6-1-4-16,0 1-7 0,0-5-2 0,7 0-2 0,-7-3-5 16,0 1-14-16,6-1-16 0,-6-4-17 0,7-4-21 0,-7 5-21 15,0-8-28-15,6 4-36 0,-6-8-58 0,7 0-87 16,-1-7-112-16,-6 1-52 0</inkml:trace>
  <inkml:trace contextRef="#ctx0" brushRef="#br0" timeOffset="130905.18">8252 15668 50 0,'0'-7'524'0,"0"3"-41"0,0 1-180 0,0-1-123 0,0 1-77 16,0-1-47-16,0 4-27 0,0 0-16 0,6 0-7 0,-6 0-3 15,0 0-3-15,0 4 0 0,8-4-1 0,-8 7-2 16,0-4-4-16,6 1-9 0,-6 0-9 0,0-1-14 16,6 1-17-16,-6 0-21 0,0-1-39 0,7-3-58 0,-7 4-111 15,0 0-98-15,0-4-56 0</inkml:trace>
  <inkml:trace contextRef="#ctx0" brushRef="#br0" timeOffset="132174.09">9646 15082 13 0,'0'-3'387'16,"0"-1"-89"-16,0 0-88 0,0-3-67 0,-7 7-42 0,7-4-19 16,0 1-9-16,0 0-5 0,0 3-5 0,-6-6-3 0,6 3-6 15,0 3-3-15,0 0-7 0,0 3-9 0,0 3-6 16,-6-3-3-16,6 4 3 0,0 8 5 0,-8-1 7 0,8 5 12 16,-6-1 13-16,0 4 11 0,6 7 10 0,-6-3 5 0,-1 3 2 15,0 4 2-15,1 0 0 0,-1 3-1 0,1 1-6 0,0 0-7 16,-2 0-6-16,2-2-8 0,0 3-10 0,0-5-7 15,6 0-12-15,-7-5-8 0,7 3-9 0,-7-2-7 0,7-4-6 16,0-3-3-16,0-4-2 0,0 1-3 0,0-4-1 0,0-1 0 16,0-3 1-16,0-4 1 0,0 1 7 0,0-4 9 15,0-4 1-15,7 0 7 0,-7-4 6 0,0-4 3 0,7-2 2 16,-7-5 2-16,6-4 0 0,-6-3-1 0,6 1 0 0,-6-5 0 16,0-3-3-16,0 0-2 0,6-5-1 0,-6-2-1 15,8 3-7-15,-8-4-5 0,0 0-3 0,0 1-5 0,0-1-2 16,0 1-1-16,0 2-1 0,-8 2-3 0,8-1 0 15,-6 3 2-15,6 9 0 0,-6-5 2 0,0 7 5 0,6 1 4 16,-7 3 4-16,7 5 4 16,0 2-2-16,-7 1-3 0,7-1-1 0,7 5-2 0,-7 3-4 15,7 0-6-15,-1 3-6 0,0 5-1 0,0-1-1 0,8 1 1 0,-8 6 0 0,7-3 0 16,1 4-1-16,4 3 0 16,-4 0 0-16,6 1 0 0,-1 3 0 0,-6 0-1 0,6 0 0 0,1 4 2 0,0-1-1 15,-1 5 1-15,1-5 0 0,-7 4 1 0,7-3 2 0,-2 3 1 16,-4-3 1-16,6 0 0 0,-7-1-2 0,6 1 1 0,-6-4-1 15,-7 0-1-15,8 0-1 0,-1-4-3 0,-7 0-1 0,7-3-2 16,-6 0-10-16,-1-1-16 0,-6-6-26 0,6 3-32 16,-6-8-37-16,0 4-44 0,0-3-47 0,0-4-48 0,0 0-41 15,0-4-48-15,0-3-59 0,0 0-80 0,0-4-63 16,-6-4-20-16</inkml:trace>
  <inkml:trace contextRef="#ctx0" brushRef="#br0" timeOffset="132409.59">9554 15507 182 0,'0'0'468'15,"0"4"-128"-15,0-4-132 0,0 0-89 0,0 0-53 0,0-4-31 16,0 4-18-16,8 0-7 0,-2-3-5 0,0-1-1 0,1 0-1 15,6 1 0-15,-6-6 0 16,5 7 0-16,8-10 0 16,0 5-3-16,-7 0-7 0,6-4-13 0,0 0-18 0,1 0-27 15,0 0-48-15,-1-4-77 0,1 4-129 0,-1-3-83 16</inkml:trace>
  <inkml:trace contextRef="#ctx0" brushRef="#br0" timeOffset="132743.13">9984 15071 185 0,'0'-3'384'0,"0"-1"-115"16,0 0-106-16,0 4-66 0,0-3-38 0,0 3-20 15,0 0-6-15,8 0 1 0,-8 3 6 0,6 1 6 0,-6 7 6 16,6-4 8-16,-6 8 7 0,7 0 7 0,-1-1 4 0,-6 9 0 15,7-6 3-15,-7 5 5 0,6 4 5 0,1-1 3 0,-7 1 1 16,6 4 2-16,0-5-4 0,2 9 1 0,-2-5-6 16,0 0-8-16,1 0-13 0,0 0-9 0,-1 1-10 0,0-4-8 15,7-1-10-15,-6 5-10 0,0-9-7 0,5 5-6 0,-5-7-3 16,6 2-1-16,-7-2-3 0,7-1 0 0,-6-3 0 16,6-1 0-16,-7-3 0 0,8 0 1 0,-8-4-2 0,0 2-2 15,8-6-8-15,-8 0-14 0,7 1-21 0,-7-8-22 0,8 4-25 16,-8-6-30-16,1-3-29 0,6 2-30 0,-7-4-26 15,-6-3-36-15,7-1-48 0,-7 0-82 0,0-3-81 0,-7 0-36 16</inkml:trace>
  <inkml:trace contextRef="#ctx0" brushRef="#br0" timeOffset="132933.06">10004 15540 28 0,'-6'4'532'15,"-8"-4"-21"-15,14 0-175 0,-6 0-133 0,6-4-79 0,0 4-50 16,0 0-26-16,6-3-15 0,8-1-10 0,-1 0-8 16,6-3-3-16,-6 3-5 0,13-3-3 0,-6 0-3 0,6-1-5 15,-7-4-11-15,7 6-13 0,-6-2-19 0,-1 1-21 0,1 0-25 16,-7 3-28-16,7-3-34 0,-8-1-43 0,-4 5-59 16,4 0-95-16,1-2-62 0</inkml:trace>
  <inkml:trace contextRef="#ctx0" brushRef="#br0" timeOffset="134151.09">10428 15466 210 0,'-6'0'427'0,"6"0"-124"15,0 0-119-15,0 0-78 0,-8 0-44 0,8 0-23 0,0 4-9 16,0 0-7-16,0 4-1 0,-6-1-2 0,6 0 1 0,0 4 4 15,0 0 4-15,0 0 1 0,0 0 1 0,-6 4 4 0,6-4 4 16,0 4 4-16,0-1 1 0,0 1 1 0,0 0-1 16,6-1-2-16,-6 1-1 0,0 3-4 0,6-7-6 15,2 4-5-15,-2-1-5 0,0 1-3 0,0-4-3 0,8 0-3 16,-8 3-3-16,7-5-1 0,1 1-2 0,-2-3-1 0,1 1 0 16,0-1-1-16,0 0-2 0,1-3 1 0,-2-4 1 0,-6 4-1 15,8-4-1-15,-1 0-1 0,-7-4 2 0,8 0 1 16,-8 0 0-16,0-3 0 0,0 0 2 0,-6 0 7 0,8-4 11 15,-8 2 11-15,0 3 5 0,-8-5 4 0,8 0 2 0,-6 4 1 16,0-4-2-16,-7 3-4 0,6-3-12 0,1 0-8 16,-7 4-8-16,-1 0-5 0,2-1-1 0,6 1-5 0,-8 0 0 15,1 0-2-15,0-1 0 0,6 1 1 0,-5 3-1 0,6 1 1 16,-2-6-1-16,2 6 2 0,6 0 0 0,-6-1-2 16,6 0-3-16,0 1-1 0,0-1-2 0,0 0-1 0,0 1 0 15,6-4 0-15,-6-1 0 0,6 1-1 0,2-1 2 0,-2 1 1 16,6 0 0-16,-5 0 3 0,0-1-2 0,-1 1 1 15,1 0-1-15,-1-1 2 0,8 5 1 0,-8-5 0 0,0 5-1 16,8-6-1-16,-8 7 2 0,7-2 0 0,-7 0-1 16,8 0-1-16,-8 4 1 0,0-4-2 0,8 8 3 0,-8-4-1 15,0 4 1-15,1 0 0 0,0 0 1 0,-1 3 0 0,1-3 1 16,5 3 1-16,-5 0-1 0,-7 4 0 0,7 0 1 16,-1-3 0-16,0 2 0 0,1 1 2 0,0 4-1 0,-1-4 2 15,-6 4-2-15,7-4 5 0,-7 4-3 0,6-4-1 0,-6 3-2 16,6 1-1-16,-6-4 2 0,0 0-1 0,0 0 1 15,0-4-4-15,0 4 1 0,0-4 0 0,0-3 2 0,8 3 2 16,-8-3 2-16,0-4 7 0,0 3 13 0,0-3 15 16,0 4 19-16,0-4 12 0,0-4 5 0,0 4 4 0,0-7-2 15,0 4-7-15,0-5-12 0,0-3-16 0,0 0-18 0,0 0-10 16,0 0-5-16,0 0-5 0,0-3-2 0,0 3-3 16,6 0 0-16,-6-1-1 0,0 2 0 0,6-1 0 0,-6 3-2 31,6 1-2-31,2 0 1 0,-8-4-1 0,6 7 0 0,-6 0-1 15,6 1 0-15,1-1-1 0,-1 0-1 0,1 4 3 16,0 4-2-16,-7-4 2 0,12 4 1 0,-6 3 1 0,2 0 2 16,-2 1 0-16,7-1 1 0,-6 0-1 0,-1 4 1 0,7 0-1 15,-7 1-2-15,1-5-2 0,6 4-5 0,-7 0-6 0,1 0-8 16,0-4-8-16,-1 4-6 0,1-4-5 0,-1 1-3 16,-6-1-1-16,6 0 0 0,-6 1 6 0,0-1 8 0,0-3 11 15,0-1 7-15,0-3 6 0,0 4 4 0,0-4 4 0,0 0 3 16,-6-4 0-16,6 4 1 0,0-7-2 0,0 3-3 15,-6-3 0-15,6-4-1 0,0 0 1 0,0 0 0 16,0-4 0-16,6 4 0 0,-6-3 1 0,0-1 0 0,6 0 0 16,1 1 0-16,-7 3-1 0,7-4 1 0,-1 0 0 0,0 4-3 15,2-3 1-15,-2 7 0 0,0-4-1 0,-6 3 0 0,7 1-2 16,-1 0 2-16,-6 3-2 0,7 4 3 0,-1-5-3 16,-6 5 0-16,7 5 1 0,-1-5 0 0,-6 7 3 0,6-3 0 15,2 7 1-15,-8-4 0 0,6 4 1 0,0 4-1 0,1-4 0 16,-1 3 0-16,1 1 0 0,-1 3-1 0,7-4 0 15,-6 2 0-15,0 2-1 0,5-3 1 0,2-1 0 16,-2 1 1-16,1-4-5 0,1 4 1 0,-2-4-4 0,8-4-6 16,-7 0-7-16,7 0-7 0,-8 1-8 0,8-5-5 0,-7-3-3 15,0 0-2-15,7 0 1 0,-7-3 7 0,0-5 6 0,0 1 9 16,0-4 8-16,0 0 5 0,0-3 6 0,-7-1 3 16,8 0 2-16,-8-3 0 0,0 0 2 0,1 0 1 0,0-5 2 15,-7 5 2-15,6 0 3 0,-6-1 4 0,0 5 6 0,7-1 9 16,-7-3 10-16,0 7 9 0,0 0 12 0,0-4 13 15,-7 8 11-15,7 0 6 0,0-1 0 0,0 4-5 0,0 1-9 16,0 0-13-16,0 3-17 0,0-5-15 0,0 5-15 0,0 5-9 16,0-2-8-16,-6 4-3 0,6 1 0 0,0-1 0 15,0 3 2-15,0 2 1 0,0-1 2 0,6 4-1 0,-6-1 3 16,0 1 2-16,7-1-1 0,-7 5 2 0,6-1-1 16,-6-3 0-16,6 2 0 0,2 6-1 0,-2-5-1 0,0 1-2 15,7-1-2-15,-6-3 0 0,-1 3-1 0,1-4 1 0,6-3-3 16,-6 3-2-16,5-2-9 0,2-1-15 0,-2-3-24 15,1-1-29-15,-6-4-35 0,6 1-36 0,-1-4-32 0,2 0-30 16,-1-4-34-16,0-3-41 0,0 0-54 0,-7-4-93 0,8-5-56 16,-8 6-16-16</inkml:trace>
  <inkml:trace contextRef="#ctx0" brushRef="#br0" timeOffset="134309.31">11665 15251 336 0,'-6'-4'540'0,"-2"4"-114"0,2-4-167 0,0 4-107 0,6 0-70 16,-6 0-41-16,6 0-21 0,0 4-13 0,-7 3-14 15,7-3-15-15,7 3-20 0,-7 1-25 0,6-1-34 0,-6 0-54 16,12-3-88-16,-4 4-132 16,-2-5-73-16</inkml:trace>
  <inkml:trace contextRef="#ctx0" brushRef="#br0" timeOffset="134641.53">11880 15397 133 0,'0'-8'466'16,"0"5"-120"-16,0 0-130 0,0 3-86 0,0-4-49 15,0 0-29-15,0 4-13 0,0 0-8 0,0 0-5 0,-6 0-5 16,6 4-3-16,-8 0-4 0,2 2 1 0,0 2 2 0,0 0 7 15,-1 3 6-15,0-1 10 0,1 1 11 0,-7 4 12 16,7-1 10-16,-2 2 8 0,2-2 4 0,0 1 1 0,6 0-4 16,-6 3-6-16,6-4-6 0,-8 1-13 0,8 0-8 0,0-1-5 15,0 0-5-15,8-2-4 0,-8 3-2 0,6-4 1 0,0 3-1 16,-6 1 0-16,6-4-1 0,2 0-5 0,-2 0-3 16,7-4-4-16,0 1-4 0,-6-1-2 0,5-4-4 0,8 1-3 15,-7 0-3-15,7-4 0 0,-1 0 0 0,0-4 0 0,1 0-1 16,6-3-3-16,1 0-11 0,-2 0-14 0,-5-4-17 15,6 0-30-15,-7 0-27 0,1 0-28 0,0 0-25 16,-1 0-24-16,-6 0-28 0,0 0-45 0,0-1-84 0,-6 2-106 16,-1-1-50-16</inkml:trace>
  <inkml:trace contextRef="#ctx0" brushRef="#br0" timeOffset="136529.72">12941 15327 95 0,'7'0'256'0,"-7"0"-65"0,0 0-53 16,0 0-34-16,7 0-26 0,-7 0-16 0,6 0-6 16,-6-3-7-16,6 3 0 0,-6-4-1 0,0 4 0 0,7 0 3 15,-7-4 3-15,0 4 2 0,0 0 2 0,0 0 0 0,0 0 2 16,0 0 3-16,0 0 4 0,0 0 3 0,0 0 4 16,0 0 4-16,0 0 4 0,-7 0 2 0,7 0-4 0,0 0-6 15,-6 0-10-15,6 0-12 0,-6 0-11 0,-1 0-13 0,0 0-10 16,1 4-11-16,-7 0-5 0,6-1-2 0,-6 4-1 15,1-3 0-15,-2 8-1 0,-5-5 1 0,6 4 1 0,0 0 3 16,-1-1 1-16,2 6 3 0,-8-2 3 0,7-2 2 16,7 2 5-16,-8 0 3 0,2 1 2 0,6 0 2 0,-2 3-1 15,-4-3-1-15,5 0-2 0,1-1-4 0,6 1-3 0,-7 0-4 16,7-5-2-16,0 5-3 0,0-5-2 0,0 2 0 16,7-1 0-16,-7-3 1 0,6 2 0 0,1-2 1 0,5 3 1 15,-4-4 0-15,4 0 1 0,-6-3 0 0,8 3 0 0,-1-7 1 16,-1 4 0-16,2 0-2 0,6-4 0 0,-8 0 0 0,8 0 1 15,-7-4 0-15,7 0-1 0,-1 1 0 0,1-5 0 16,-1 1 2-16,0-4-1 0,-5 0-2 0,5-3 1 0,1-1-1 16,-8-1-1-16,2-1 2 0,5-5-2 0,-6 0 1 0,0 0-2 15,1 0 3-15,-8-5-1 0,7 2 2 0,-7 3 4 16,1-3 2-16,-1-1 2 0,-6 1 2 0,7-2 2 0,-7 6 2 16,0-5 0-16,0 4-3 0,0-4-2 0,-7 5-3 0,7 3-2 15,0-5-2-15,-6 5-3 0,-1 0-2 0,7 3 0 16,-6 1-1-16,-1-1 0 0,1 4 3 0,0 0 1 0,-2 4-2 15,2-1-2-15,0 5 0 0,-1 3-1 0,1 0 0 16,-1 0-2-16,-6 7-3 0,7-3 0 0,0 7 0 0,-2-1 3 16,8 2 2-16,-6 6 3 0,0-4 1 0,6 5 3 0,-7-1 3 15,7 0 9-15,0 5 4 0,0-2 5 0,7 1-1 16,-7 0 1-16,6 1 1 0,0 2-1 0,2-3 0 0,-2 4-4 16,7-4-3-16,-7 0-5 0,7-1-1 0,-6 1 0 0,5 1-3 15,2-1-3-15,-1-4-1 0,0 0-3 0,0 0-2 16,7 1-1-16,-8-5 0 0,8-3-2 0,-1 3 1 0,1-2 0 15,0-4-9-15,-1 3-21 0,7-4-32 0,-6-4-43 0,-1 1-44 16,7 0-44-16,-6-4-40 0,6-4-42 0,-7 0-46 16,1-3-55-16,-7 0-85 0,6-4-55 0,-5-1-12 0</inkml:trace>
  <inkml:trace contextRef="#ctx0" brushRef="#br0" timeOffset="136975.47">13547 15338 255 0,'0'-4'360'16,"-6"2"-104"-16,6-3-93 0,-6 5-60 0,6 0-34 0,-8 0-16 16,2 5-10-16,0-3-4 0,-1 7-2 0,1-2-1 0,-1 4-1 15,0 0 4-15,1 3 5 0,0 5 2 0,6-1 7 16,-7 0 2-16,0 0 2 0,7 5 2 0,-6-5 1 16,6 0-4-16,0 1-4 0,6-1-4 0,-6 0-5 0,7 0-4 15,-7-3-6-15,13-1-5 0,-7 2-4 0,1-2-3 0,6-3-3 16,0 0-5-16,1-4-2 0,-8 4-2 0,6-7-1 15,2 3-3-15,-1-3 0 0,-1-4-2 0,2 4 1 0,-2-4 2 16,-4 0 0 0,4-4 0-16,-5 0 3 0,6-3 5 0,-6 0 8 15,-1-1 7-15,0-3 8 0,-6 0 6 0,7 1 2 0,-7-1 4 16,0-5 1-16,-7 2-4 0,7 3-2 0,-6-3-6 0,0-1-6 0,-1 0-5 0,0 1-3 0,-6 3-4 0,1-4-7 16,-2 4 0-16,2-5-7 0,-2 6-3 0,1-1-2 0,0 4-1 15,6 0-2-15,-11-1-2 0,10 4 1 0,-4 1-1 16,-1 0 0-16,6 3-1 15,0 0-1-15,-5 0 0 0,5 0 0 0,7 3-2 0,-7-3 1 16,7 3 1-16,-6 1 1 0,6 4-2 0,0-5 2 0,0 4 3 16,6-3-2-16,-6 3 4 15,7 1-1-15,0-4 0 0,-1 3 0 0,0 0 1 0,8-3 0 16,-1 3-1-16,-1-3 2 0,2 0-1 0,-2-1 0 16,8-3 0-16,-1 0 1 0,1 0-4 0,0 0-11 0,6 0-18 15,-7-7-24-15,7 3-26 0,1-3-30 0,-1 3-32 0,0-3-36 16,-1-4-42-16,-5-1-57 0,0 2-75 0,-1-1-104 15,1-3-42-15</inkml:trace>
  <inkml:trace contextRef="#ctx0" brushRef="#br0" timeOffset="137307.16">13977 15313 129 0,'-6'3'355'16,"6"-3"-92"-16,0 0-79 0,-7 0-65 0,7 0-42 0,-7 4-28 16,7-4-14-16,-6 4-5 0,0-1-3 0,-1 2-1 0,0-3-2 15,1 7 3-15,-1-6 2 0,1 5 4 0,0 2 6 16,-2-2 0-16,2 3 2 0,0 0 2 0,0 3-1 16,-1-3 1-16,0 4 0 0,1 0-1 0,-1-1 0 0,7 5 1 15,-6-5 1-15,6 1 1 0,0 0 3 0,0-1-1 0,0-3-2 16,6 4-3-16,-6 0-4 0,7-5-5 0,-7 1-2 15,6 0-6-15,1 1-5 0,0-1-3 0,5 0-2 0,2-4-2 16,-2 4-2-16,1-4-2 0,7 0-1 0,-7 1-1 0,13-1 1 16,-6-3-1-16,-1-1-2 0,8 1-1 15,-2-4 0-15,-5 0-1 0,6-4-8 0,0 1-16 0,0-5-21 0,7 1-24 16,-14 0-25-16,7-4-27 0,0 0-29 0,-6 0-36 0,-1-4-46 16,1 0-50-16,-1-3-77 0,-6 4-73 0</inkml:trace>
  <inkml:trace contextRef="#ctx0" brushRef="#br0" timeOffset="137655.06">14263 15126 399 0,'-6'-4'366'0,"0"4"-125"0,6 0-99 0,0 0-54 16,-7 0-36-16,7 0-21 0,0 0-9 0,7 4-5 0,-7 0-1 16,0 3-1-16,6 0 2 0,0 1 1 0,1 3 8 0,-7 0 8 15,7 1 3-15,-1 2 3 0,1-3 4 0,-1 3 3 16,1 4 2-16,-1 1 0 0,1-1-1 0,-1 1-5 0,0 2-1 16,2 2-6-16,-2-2-5 0,0 1-6 0,1 4-2 15,-1-4-4-15,1 0-5 0,-1 4-4 0,1-4-3 0,5 0-2 16,-4-1-1-16,-2 1-1 0,0 0 1 0,1-3-4 0,0-1-7 15,-1 1-13-15,0-5-12 16,1 1-14-16,-1-4-17 0,-6 0-18 0,7-4-19 0,0 0-16 0,-1-3-18 0,0 0-23 16,-6-4-40-16,7-4-59 15,-7 0-77-15,0-3-63 0</inkml:trace>
  <inkml:trace contextRef="#ctx0" brushRef="#br0" timeOffset="138414.93">14596 15221 232 0,'-7'4'324'0,"1"3"-110"0,-1 4-85 0,-6 0-55 0,1 0-32 16,4 0-16-16,-4 0-7 0,-1 4-6 0,6-1-1 16,-6 2-5-16,7-2 0 0,-8 1-3 0,2-4 1 15,5 0 2-15,-6 0 5 0,6 0 7 0,1-4 8 0,0-3 11 16,6 3 11-16,-7-4 9 0,7 2 3 0,-7-5 2 0,7 0-3 15,-6 0-4-15,6-5-4 0,0 5-10 16,0-3-7-16,0 3-7 0,0-4-4 0,0 4-4 0,0-3-2 0,0-1-4 16,6 4-5-16,-6-4-2 0,7 4-2 0,0 0-4 0,-1-3 0 15,0 3 0-15,1 3-1 0,-7-3 0 0,6 4-2 0,1 0 2 32,0-1-1-32,-1 4 0 0,0 4 0 0,1-3 1 0,0 3 0 0,-1-1-1 0,0 2 2 0,1-1-1 0,6 0 1 15,-6 4 0-15,-1-4-1 0,0 3 0 0,2-3 0 0,4 4 0 16,-6 0 0-16,8-5 0 0,-8 1 0 0,1 0-2 31,5 1 1-31,2-1 1 0,-8-4-1 0,8 0 1 16,-2-3 0-16,1-1 2 0,1 1-1 0,5 0 1 0,-6-8-2 15,0 4 2-15,7-4 0 0,-8 1-1 0,2-4 1 0,5-1-2 16,1 1 2-16,-8-5 0 0,8-2 0 0,-6 3-1 0,5-3-1 16,-6-1 0-16,6 0-1 0,-5-3 1 0,-2 3 0 15,1-3 1-15,7 0-1 0,-14 2 1 0,8-1 2 0,-8 2 0 16,0 0-2-16,1 1 1 0,0-2 0 0,-7 2 0 0,0 0 0 15,6 3 1-15,-6-1-1 0,0 1 5 0,0 0-1 16,0 4-1-16,-6 0 0 0,6 0 0 0,0-4 2 0,-7 7-1 16,7-3-2-16,-7 3-1 0,1-3 0 0,0 7 1 0,-1-4-2 15,-6 4 0-15,7 0 0 0,-8 4-1 0,8-4 2 16,-7 3 2-16,7 5-2 0,-8-5 1 0,8 5 1 0,0-5-2 16,-1 5 0-16,0-1 0 0,1 0-3 0,6 4 0 15,-7-4 0-15,7 0 0 0,-6 5-1 0,6-4 2 0,0-1 1 16,0 0 0-16,0 0-2 0,6 1 1 0,-6 3-1 0,7-4 2 15,-1-3 0-15,-6 3-3 0,7 0 0 0,0-3 1 16,-1 4 1-16,6-5-1 0,-4 4 1 0,4-3-2 0,-5 0 1 16,6-4 0-16,0 3 1 0,0 1-1 0,0-1 0 15,7-3 2-15,-7 4-1 0,6-4-1 0,-6 3 0 0,7-3-2 16,-7 4-1-16,0 0-1 0,6 0-3 0,-5 0-3 0,-2-2-4 16,-5 3 0-16,6-1-1 0,-6-1-2 0,-1 5 3 0,-6-5 0 15,0 5 3-15,0-1 3 0,0 0 3 0,-6 1 2 16,-1-1 4-16,7 0 1 0,-13 0 2 0,6 1-1 0,1-1 0 15,-8 1 1-15,2-1 0 0,5 0-1 0,-6 0-2 16,0 4 0-16,1-8-1 0,-2 6-4 0,-6-2-8 0,8 0-9 16,-1-3-16-16,-1 0-22 0,2-1-29 0,5-3-50 0,0 0-80 15,1-3-132-15,0-5-83 0,-8 1-37 0</inkml:trace>
  <inkml:trace contextRef="#ctx0" brushRef="#br0" timeOffset="138699.84">14681 14888 16 0,'0'0'465'0,"0"3"-118"16,6 1-127-16,-6-1-93 0,6 6-56 0,1-6-29 15,-7 8-14-15,7 0-7 0,-7 4 0 0,6-1-5 0,-6 1-2 16,0 3-2-16,0 0-3 0,0 1-3 0,0-2-11 0,0 3-15 16,0 1-24-16,0-2-35 0,0-5-60 0,-6 1-100 15,6 0-114-15,-7-1-64 0</inkml:trace>
  <inkml:trace contextRef="#ctx0" brushRef="#br0" timeOffset="142069.69">15814 15625 3 0,'-7'0'398'0,"7"-5"-97"0,0 5-98 16,-7-4-79-16,7 4-49 0,0 0-29 0,0 0-13 0,0 0-11 16,0 0-3-16,0 0-4 0,0 0-4 0,0 0-3 15,0 0-1-15,0 0-1 0,0 0-3 0,0 0 3 0,0 0 2 16,0 4 5-16,0 1 5 0,0-5 6 0,0 3 5 0,0 1 3 16,0 0 6-16,0-4 4 0,0 3 3 0,0-3-1 15,0 0 2-15,0 4 2 0,0-4 7 0,7 0 12 0,-7 0 20 16,7-4 27-16,-7 4 32 0,6-7 27 0,7 3 17 0,1-8 13 15,-8 2 6-15,6-5 1 0,2 1-6 0,-1-5-18 16,0 1-26-16,0-4-28 0,-1 4-20 0,2 0-16 0,-1-5-14 16,0 1-17-16,-6 4-16 15,-1 0-10-15,0 0-7 0,-6-1-5 0,0 5-2 0,0-2-5 16,-6 6-3-16,0-1-4 0,-8 0-2 0,8 0-5 0,-1 0-2 0,-5 4-2 0,4-1-2 16,-4 5 1-16,-1-1-1 0,6 4-2 0,1-4 0 0,-1 4-1 15,1 0-2-15,6 0-3 0,0 4-1 0,0-4-1 16,6 4-1-16,1-1 4 15,-1 1-4-15,1 0 0 0,12-1 2 0,-5 1 3 0,5 0 2 0,1-1 0 0,-1 1 0 0,0 0 0 16,1 0 1-16,-7-1 1 0,7 4-2 0,-1-3 3 16,-6 3-4-16,0 5 2 0,1-1-2 0,-2 0 3 0,-6-1-1 15,2 9 0-15,-2-1 2 0,0 0-1 0,-6 0 0 0,7 1 2 16,-1 3 1 0,1-4 0-16,0 1-1 0,-1-5-4 0,0 4 0 0,0-3-3 0,8 0-3 0,-1-1-3 0,0-3-2 15,0 0-1-15,0-4-4 0,0 1-3 0,7-4-3 16,-7 0-1-16,0-1-1 0,0-3 2 15,7-3 0-15,-8-1 1 0,1 0 4 0,0-4 4 0,-6 1 3 0,5 0 3 0,-4-4 4 16,-2 4 2-16,0-4 1 0,1 0 0 0,0 0 0 16,-1 0 0-16,-6 0 3 15,6-4-1-15,-6 4 1 0,0-3 0 0,0 3 1 0,0-5-1 16,0 6 2-16,0-1-3 0,0 0-2 0,-6 0-2 0,0 0-3 0,-1 4-2 0,7-1-2 0,-7 5 0 31,-5-2-1-31,4-1 1 0,2 6 0 0,-7 0 0 0,7 0 2 0,-1 0 0 0,1 0 0 0,-1 6 1 16,1-1 1-16,0 2 2 0,-2 0 0 0,8 4-1 0,-6 1 2 0,6-2 0 31,6 1 4-31,-6 0-1 0,8 4 1 0,-8-4 1 0,6 0 0 0,7 4 0 0,-7-4 0 0,1 0 1 0,6 3-1 16,-1-3 0-16,2 0 0 0,-1 0 0 0,0-4 1 15,0 1 0-15,7-1 1 0,-1 0 0 0,-6-7-1 0,6 3 0 32,1-6 2-32,0 3 0 0,-1-7-1 0,1 0 2 0,0-1-2 15,-1-6 1-15,-6 3-1 0,6-8 2 0,-5 1-1 16,5-4 0-16,-6-3-2 0,0-1 1 0,7 1 1 0,-8-5 0 15,2 1 0-15,-8 0-2 0,7-1 0 0,-6 1 2 0,-1-1-1 16,1 1 0-16,-1 4 1 0,-6-5 0 0,0 4 1 16,0 1-1-16,-6-5-2 0,6 5 0 0,-7 3 0 0,-6-4 0 15,6 4 0-15,1 0-2 0,-6 0 1 0,-2 4 0 0,8 4 0 16,-8-2 0-16,1 5-1 0,1 8-2 0,-2-1-1 16,2 4 0-16,5 4-1 0,-6-1-5 0,6 4 4 0,1 5 2 15,0 3 1-15,-1-1 4 0,7 5-1 0,0-1 0 0,0 0 0 16,0 0 6-16,0 4 0 0,7-2-1 0,-1 1 3 15,0 1 1-15,1 0 1 0,-1 0 5 0,1 3 5 0,0-3 0 16,5 4 1-16,-5-4-1 0,6 4-4 0,0-1-1 16,0 1 0-16,0-1-1 0,7 1-3 0,-8-1-1 15,8-2-5-15,-1 2 1 0,1-3 1 0,0 1-2 0,-1-5-1 0,1 4-6 16,6-4-13-16,-7 0-27 0,7-3-46 0,-6 0-60 0,0-4-57 16,-1 0-50-16,1-5-49 0,-1-6-54 0,7 0-69 15,-6-3-103-15,0-4-50 0,-1 0-4 0</inkml:trace>
  <inkml:trace contextRef="#ctx0" brushRef="#br0" timeOffset="142465.38">17318 15254 133 0,'-13'0'473'0,"7"0"-116"0,-8 4-134 0,2 3-84 0,-1 1-48 15,-1-1-24-15,2 4-10 0,-2 0-4 0,8 3-5 0,-7 2-5 16,6-2-7-16,1 1-6 0,-1 3-7 0,7-3-4 15,-6 3-4-15,12-4-5 0,-6 1-3 0,7 0-1 0,-1-1-2 16,1-2-1-16,6-1-1 0,-1-4 0 0,2 0-2 0,-1-3 0 16,0 0 3-16,0-4 0 15,7 0-2-15,-8-4 0 0,2-3 2 0,-1-1 0 0,0 1 0 0,-7-4 2 0,7-1 4 16,-7 2 4-16,2-5 10 0,-2 0 11 0,-6 1 21 16,0 3 20-16,6-4 14 0,-6 4 15 0,0-3 16 15,0 3 20-15,0 4 11 0,0-4 7 0,-6 3-12 0,6 0-18 0,0 1-10 16,-6 4-18-16,-2-1-21 0,8 4-26 0,-6-3-24 15,6 6-16-15,-6-3-13 0,6 4-4 16,-7 3-3-16,7 0 0 0,0 5 0 0,-6 2 3 0,12-3 1 0,-6 4 0 0,0 2 0 16,7-1 1-16,-1 2 0 0,0 0 10 0,2 0-3 0,4-3-4 15,1 4-4-15,-6-5-3 0,12 1-6 0,-5 0-14 16,-2-5-18-16,8 5-35 0,-1-8-27 0,-5 5-32 0,5-5-35 16,-6 0-31-16,6-7-26 0,1 4-24 0,6-8-34 15,-6 0-47-15,-1-3-89 0,-5-4-59 16,-2 0-23-16</inkml:trace>
  <inkml:trace contextRef="#ctx0" brushRef="#br0" timeOffset="142957.43">17631 14983 423 0,'-7'8'412'0,"7"-1"-138"0,-6 0-110 0,-1 8-69 0,7-4-35 15,-6 3-14-15,6 5-7 0,0-1 0 0,0 1-1 0,6 2 0 16,-6 1-4-16,7 0-1 0,-1 0-1 0,1 4-3 0,-1-4-5 16,7 4-2-1,-7-1-4-15,8-3-2 0,-8 3 0 0,14 2-3 0,-7-5-2 0,0 3-1 0,0-2 0 0,7-2-2 16,-1 1-1-16,1-3 0 0,0-1 0 0,-2 0-2 16,9-3-1-16,-7-4 0 0,5 0-2 0,8 0 0 0,-8-4 1 15,2-3-3-15,5-1 1 16,-6-3-1-16,1 0-1 0,-1-3 0 0,0-4 0 0,0-1 0 0,-7-3 0 0,1 0 1 15,-7-3-1-15,7-1 1 0,-8 0 3 0,-6-3 0 0,2-1 2 16,-2 5-2-16,0-5 3 0,-6 1 1 0,0 0 0 0,0 0 1 16,-6-1 0-16,6 1 1 0,-6-1 1 0,-2 5 0 0,2 0 0 15,-6-1 0-15,5 0 1 0,0 4-3 0,-6 0 1 16,7 3-2-16,0 1 0 0,-8 4-1 0,8-1-1 16,-7 4-1-16,6 0 0 0,-6 4 0 0,7 3-1 0,-8 0 1 0,8 4-1 15,0 0-1-15,0 4 2 0,6 4-1 0,-8-5 1 16,8 5-1-16,0-1 2 0,0 4-1 0,0-5-1 0,8 2 0 31,-2 4 1-31,0-5-1 0,0-1-1 0,8-1-1 0,-1 2 0 16,0 0-1-16,0-7 1 0,7 4 0 0,-8-4-1 15,8-4 0-15,-1 0 2 0,1 1-1 0,0-4-1 0,-1-4-6 16,7-4-8-16,-6 0-13 0,5-3-15 0,-5-1-15 16,0-3-18-16,-1 1-14 0,1-5-13 0,0 0-16 0,-8-3-11 15,2-1-12-15,-2 1-17 0,-5-3-23 0,-1 2-37 0,-6-4-64 16,0 6-85-16</inkml:trace>
  <inkml:trace contextRef="#ctx0" brushRef="#br0" timeOffset="143195.29">17481 15280 396 0,'0'-4'479'0,"0"1"-169"16,6-1-134-16,1-3-80 0,-1 3-44 0,14 0-24 0,0-3-13 15,-1-1-8-15,7 5-3 0,0-4-1 0,7-1-1 16,-1 1-1-16,1 4-1 0,-1-4-2 0,1-2-11 0,-1 2-10 16,8 0-20-16,-7 0-28 0,-1-1-42 0,1 1-69 15,-7-3-120-15,6 2-87 0</inkml:trace>
  <inkml:trace contextRef="#ctx0" brushRef="#br0" timeOffset="143801.61">18581 14811 400 0,'0'4'342'0,"7"3"-132"0,-7 4-93 0,7 0-54 15,-1 0-27-15,-6 4-14 0,6-1-5 0,2 0-4 0,4 1-1 16,-5 4-3-16,-1-4 1 0,1-1-1 0,6 5 1 0,-7-5-1 16,0 1 0-16,8-1-2 0,-8 1 1 0,1 1 1 0,0-6 1 15,-1 1 1-15,0 0 4 16,1 0 5-16,-7 0 7 0,0-4 6 0,0 4 7 0,-7 0 6 0,7 1 4 15,-6-2 3-15,0 5 0 0,-1-3-4 0,-6 2-6 0,7 0-6 0,-2 1-3 16,-4 3-7-16,5 0-4 0,-6 1-8 0,7-4-3 16,-1 2-4-16,1 1-2 0,6 5-2 0,-6-5-1 0,6 1-1 15,0-5-2-15,0 4 2 0,0-3 0 0,0 0 0 0,6-1 1 16,0 0-3-16,-6-2 0 16,7-1 0-16,-1-3 1 0,1-1 0 0,6-3-1 0,-7-1 0 0,8 1-2 0,-2-4-1 15,-5-4-4-15,6 1-1 0,0-1-4 0,0-7-1 16,0 4-2-16,0-8 1 0,6 4 1 0,-6-8 3 0,1 5 3 15,-2-5 1-15,-4 1 4 0,4-1 1 16,-6 2 2-16,8-1 1 0,-8 2 5 0,1 2 3 0,-7-1 5 0,6 5 9 16,-6-2 8-16,0 5 7 0,6 0 2 0,-6 3-1 0,0 0-3 15,0 1-6-15,0 3-6 0,0 0-7 0,0 3-10 0,0 1-7 16,0 0-3-16,8 7 1 0,-8-4-1 0,0 4 1 16,6 0 0-16,0 0 0 0,-6-1 1 0,6 2 0 0,1 3-1 15,6-4 0 1,-6 3 0-16,-1 1 1 0,1 0 1 0,6-5-1 0,-1 1 1 15,-4 1 0-15,4-2 1 0,1 1-1 0,1-3 2 0,-2-2 0 0,2 3-2 0,-2-6 2 0,8-3 0 16,-7 0-1-16,7-3-9 0,-1-1-13 0,1-3-18 16,0-1-21-16,-2-3-23 15,2 0-30-15,-7 0-40 0,7-4-59 0,-8-3-76 0,2-1-119 0,-8 2-57 16</inkml:trace>
  <inkml:trace contextRef="#ctx0" brushRef="#br0" timeOffset="147378.62">8128 16797 77 0,'0'-4'251'15,"7"-3"-48"-15,-7 3-48 0,0 1-40 0,0-2-27 0,0 1-18 0,6 2-14 0,-6 2-7 0,0-5-3 16,0 2-3-16,0 3-3 0,0-4-2 0,0 4-6 0,0 0-7 16,7 0-5-16,-7 0-5 0,0 0-2 0,0 0-2 0,0 0 1 15,0-4 3-15,0 4 5 0,0 0 5 0,0 0 5 16,0 0 5-16,0 0 7 0,0 0 4 0,0 0 6 0,0 0 4 16,0 0 7-16,-7 0 7 0,7 0 9 0,0 0 7 0,0 0 7 15,0 4 6-15,0-4 8 0,-6 0 8 0,6 0 6 0,0 4 1 16,0-4-6-16,0 0-11 0,-7 0-14 15,7 0-13-15,-6 0-16 0,0 3-19 16,-8 2-16-16,8-3-16 0,-7 2-7 0,0 1-5 0,6 2 1 0,-5 0-2 0,-2-3 1 0,2 3-1 16,-8 0 2-16,7 1 2 0,0 3-2 0,0-4 2 0,-1-3-2 15,2 3-1-15,-1-3-1 0,0 3 1 0,6-3 1 0,-6 0-2 16,0-1 2-16,7 1 0 0,-1-4 3 0,0 3 1 0,1-3 0 16,6 0-1-16,-7 0-1 0,7 4 0 0,0-4-1 0,-6 0-3 15,6 4-1-15,0-4-6 0,0 0-16 0,0 0-22 0,0 0-31 16,0 0-34-16,0 0-33 0,0 0-27 0,6 0-27 0,-6 3-24 31,0-3-22-31,0 4-29 0,0-1-44 0,7 4-87 0,-7-3-53 16</inkml:trace>
  <inkml:trace contextRef="#ctx0" brushRef="#br0" timeOffset="148422.15">7901 16976 74 0,'0'-3'291'16,"0"3"-73"-16,0-4-66 0,0 4-52 0,-7 0-38 15,7-4-24-15,0 4-13 0,0 0-7 0,0 0-4 0,7-3-1 16,-7 3-1-16,0 0 0 0,0 0-1 0,0 0-1 0,0 0 1 16,0 0 0-16,0 0 2 0,0 0 0 0,0 0 2 0,0 0 1 15,0 0 3-15,0 0 0 0,0 0 0 0,0 0 1 0,0 0-1 16,0 0 0-16,-7 0-2 0,7 3 2 0,0-3 1 15,7 8 3-15,-7-1 2 0,0 0 1 0,6 4 1 0,-6 0 0 16,0 0-3-16,7 0-3 0,-7 4-3 0,0-3-5 0,6 2-4 16,1-3-2-16,-7-1 0 0,6 5 0 0,1-4 0 0,-7 0 2 15,6-4 2-15,0 4 4 0,-6 0 5 0,8 0 5 0,-8-3 2 16,0-1 0-16,0 0 3 0,0-3-1 0,6-1-3 0,-6 6-2 16,0-9-4-16,0 3 0 0,0 1 2 0,0-4 6 0,0 0 7 15,0 3 11-15,0-3 12 0,6 0 11 0,-6-3 11 0,0 3 7 16,0 0 7-16,0-4 2 0,0 1-5 0,0 3-3 15,7-4-8-15,-7-1-8 0,6 2-11 0,-6-5-11 0,7 1-11 16,-1 4-9-16,-6-5-2 0,7-3-9 0,-7 8-6 0,6-5-5 16,0 1-2-16,-6 0-1 0,8 3-3 0,-2-3-1 0,0-1-1 15,1 1 0-15,0 0 1 0,-1 3 0 0,0-3-1 0,1 3-1 16,6 1 0-16,-6-1-1 0,-7 0 0 0,12 1 0 0,-5-1 0 16,0 4-1-16,-1-4 0 0,7 4 2 0,-7 0-1 0,1 0 0 15,6 4-1-15,-7-4 1 0,8 4 1 0,-8 3-1 16,7-3 2-16,0 3-1 0,-6 4 0 0,5-4-1 0,-4 4 1 15,4 0 1-15,-6-4 0 0,2 4-1 0,-2 0 0 0,0 0 1 16,1 0 4-16,-7 4 3 0,0-3 2 0,0 2 4 0,0 0 3 16,0 1 4-16,0 0 5 0,-7-1 4 0,7 1 7 0,-6-1-1 15,0 1 3-15,-8 3 1 0,8-2 3 0,-8-2 2 0,8-3 2 16,-7 4-1-16,0-5-5 0,0 1 2 0,1 0 0 0,-2 0 1 16,1 1 0-16,-7-5-1 0,8 0-1 0,-2 0 0 15,-5 1-1-15,6 0-1 0,-6-6-2 0,5 3-4 0,-6-2-1 16,1 1-2-16,6 0-10 0,-6-1-1 0,5-3-1 0,2 4 1 15,-1 0 1-15,0-4 0 0,6 3-1 0,1 0-5 0,-1-3 7 16,0 4 4-16,1-4-10 0,6 0-5 0,-6 4-6 0,6-8-6 16,0 4-16-16,0-4-26 0,0 4-49 0,0 0-80 0,0 0-68 15,0 4-62-15,0-4-71 0,6 0-103 0,0 0-152 16,1 0-66-16,-7 0 0 0</inkml:trace>
  <inkml:trace contextRef="#ctx0" brushRef="#br0" timeOffset="148820.94">8552 17215 94 0,'-6'0'485'0,"6"-4"-130"0,0 4-132 0,-8 0-92 31,8-3-57-31,0 3-30 0,8 0-20 0,-8 0-11 0,0 0-6 16,0 0-4-16,0 0 0 0,0 0-3 0,6 0 0 0,-6-4 1 15,6 4 3-15,1 0 1 0,-7-5 1 0,6 5 1 0,1 0-1 16,-7-3 1-16,7 3 0 0,-1 0-1 0,-6-4-1 16,6 4-2-16,0 0-4 0,-6-4-13 0,8 4-26 0,-8-3-46 15,6 3-102-15,-6-4-135 0,0 4-84 0</inkml:trace>
  <inkml:trace contextRef="#ctx0" brushRef="#br0" timeOffset="150761.74">10011 16269 257 0,'-7'-4'450'0,"1"1"-135"0,0-1-124 16,-2 1-67-16,2-1-40 0,6 0-17 0,-6 1-9 0,-1 3-3 16,7-4-3-16,0 4-4 0,-7-4-7 0,7 4-8 0,0 0-6 15,-6 0-2-15,6 0-2 0,0 0 3 0,0 0 3 0,0 0 9 16,0 0 13-16,0 0 15 0,0 0 22 0,0 0 21 16,0 0 23-16,-6 0 20 0,6 4 9 0,-7-4 3 0,7 0-11 15,-6 0-11-15,-8 4-18 0,8-4-21 0,-7 3-27 0,0 1-26 16,0 0-16-16,-7-1-11 0,0 4-3 0,8 1-7 15,-8-5-3-15,1 5-1 0,-1-1 0 0,1 1-1 16,6 2 3-16,-7-2-2 0,1 3 1 0,-1 1 0 0,7-2-1 16,-7 5 2-16,8-1 0 0,-8 4 2 0,7 1-3 0,-7 3 3 15,8 3 6-15,-2 5 2 0,2-1 3 0,-2 0 2 0,8 4 1 16,-1 0 4-16,7 0 1 0,0 0-4 0,0-4-3 0,7 1-9 16,-1-2-4-16,1 2-1 0,6-4-2 0,-1 0-4 15,2-1-1-15,5-3-3 0,1-1 0 0,0 2 6 0,6-4-1 16,-1-1-2-16,1-4 0 0,7 5-2 0,-1-8 0 0,1 0 1 15,-1-4 1-15,2 0-1 0,5-4-1 0,-7 3 0 0,1-6-2 16,-1-6 0-16,1 3-1 0,-1-8 0 0,-6 4 0 0,7-7 1 16,-13-1 2-16,5-3 0 0,-5-4 0 0,-6 0 0 0,4-4 2 15,-4 0 0-15,-8-3 0 0,7-4 3 0,-7 0 2 0,-6 0 5 16,0 0 3-16,0-4 0 0,-6 4 3 0,0 0 0 0,-1 4-1 16,-13-4-1-16,8 4-5 0,-8 3-5 0,0 0-1 15,1 1-1-15,-1 3-2 0,-6 0-3 0,7 4-2 0,-7 3-5 16,6 4-8-16,-6 0-21 0,7 4-33 0,-1 3-54 15,0 1-67-15,1 3-65 0,-1 3-56 0,8 1-57 0,5 3-74 16,0 1-130-16,1-1-67 0,0 0-16 0</inkml:trace>
  <inkml:trace contextRef="#ctx0" brushRef="#br0" timeOffset="151030.41">9848 16647 490 0,'0'-4'545'0,"-6"8"-170"0,6-1-149 0,6 4-92 16,-6 5-54-16,6-1-26 0,1 7-8 0,0 1-1 0,-1 2 5 16,7 4 6-16,-7 2 4 0,8-2 4 0,-2 4 10 15,8 1 7-15,-7-2 7 0,7 2 2 0,0 0-2 0,-8-1-4 16,8 4-1-16,-1-5-9 0,1 6-15 0,0-5-16 0,-1 1-14 15,1-1-10-15,6 1-8 0,-7-1-4 0,1-4-7 0,6 1-18 16,-7-4-28-16,7 3-33 0,0-2-38 0,0-5-36 0,1-3-34 16,-8-4-39-16,7-4-49 0,0 0-54 0,0-7-91 0,-6 0-66 15,5 0-30-15</inkml:trace>
  <inkml:trace contextRef="#ctx0" brushRef="#br0" timeOffset="151521.22">10505 16833 308 0,'0'-3'445'0,"-6"3"-136"15,0-4-122-15,0 0-71 0,6 4-44 0,0 4-22 0,-8-4-14 16,8 4-8-16,-6 7-4 0,6-4-2 0,0 4-2 15,0 0-2-15,0 4-1 0,0-1-2 0,6 1-2 0,-6 0 0 16,8 3-2-16,-2-3-1 0,0-1-2 0,0 1 1 0,1-1-2 16,6 1-2-16,-6 0 0 0,6-1 0 0,0-2-1 0,-1-1 1 15,8 0 0-15,-7-4-3 0,1 0 0 0,4 0 2 0,-4-3-1 16,6 0-1-16,-7-1 0 0,6-3 0 0,-6-3 0 0,0-1 4 16,0 0-2-16,0-3-1 0,-7-4-1 0,8 4 2 0,-8-4 4 15,0-5 9-15,-6 6 8 0,8-5 9 0,-8 1 11 0,0-1 13 16,-8 1 9-16,8-1 7 0,-6 0 0 0,6 1-2 0,-6-1-3 15,0 1-2-15,6-2-7 0,-8 2-8 0,2 0-2 0,0 2 3 32,-1 1-5-32,1 4 4 0,-1-4 6 0,7 4 5 0,-7 3 7 15,7-4 2-15,-6 5-4 0,6-1-7 0,0 4-1 0,0-3-11 16,0 3-14-16,0 0-13 0,0 0-11 0,0 3-9 0,0 1-4 16,6 3 0-16,-6 1-3 0,7 3 2 0,-7 0 0 15,7 0 0-15,-1 0 1 0,1 3-2 0,-1-3 1 0,0 3-1 16,2 2 2-16,4-2 0 0,2 1-2 0,-8-4 1 0,7 4-1 15,0-1 0-15,0 1-10 0,-1-4-23 0,2 0-28 0,-1 0-31 16,0 0-27-16,0 1-34 0,0-6-31 0,6-2-31 16,-5 0-29-16,5-4-37 0,-6 0-63 0,6-4-112 0,-5 0-51 15</inkml:trace>
  <inkml:trace contextRef="#ctx0" brushRef="#br0" timeOffset="151981.57">11085 16760 263 0,'-6'0'395'0,"-8"3"-113"16,8-3-105-16,0 0-66 0,-1 5-42 0,1 1-18 0,-7-1-10 15,6 2-2-15,1 4-1 0,0-1-2 0,-2 2-5 16,2 6-3-16,0-3-5 0,6 0-4 0,-7 3-5 0,7-1-5 15,0 1-3-15,0-2-2 0,7 2-1 0,-7 1 0 0,6-5 0 16,0 1-1-16,2 0 2 0,-2-1-3 0,0-3-1 0,1 5 2 16,-1-6 1-16,7-3 0 0,-6 1 0 0,-1-1 0 0,8 0 3 15,-8-3 2-15,7-4 2 0,-7 3 1 0,1-3 5 0,6 0 5 16,-7-3 8-16,1-1 4 0,6-3 6 0,-7 0 4 0,1-4 5 16,0 0 8-16,-1-1 9 0,0-2 11 0,-6 3 6 0,7-4 5 15,-7 0 4-15,6 5 2 0,-6-1 7 0,0-4 4 0,0 8-2 16,0-4-3-16,0 3-2 0,-6 1 1 0,6 0-1 0,0 0-4 15,0 2-10-15,0 1-14 0,0 1-14 0,0 3-14 0,0 0-13 16,0-4-11-16,0 8-13 0,0-4-7 0,0 3-2 0,6 1-1 16,-6 4 1-16,7-2-2 0,0 3 2 0,-7-2 0 15,12 0 2-15,-4 4 1 0,-2-3 0 0,0 3-1 0,7 0-1 16,0-1-2-16,-6-2-6 0,5 3-7 0,2-4-9 0,-1 0-12 16,0 4-16-16,0-3-17 0,0-2-19 0,0 3-23 0,-7-2-21 15,8-3-22-15,-2-1-20 0,1 1-19 0,1-4-19 0,-8 0-29 16,8 0-45-16,-2 0-73 0,1-4-100 0,-6 1-39 15</inkml:trace>
  <inkml:trace contextRef="#ctx0" brushRef="#br0" timeOffset="152662.71">11450 16811 462 0,'6'-4'372'0,"-6"-3"-130"0,7 4-100 16,0-1-61-16,-1 4-35 0,1-3-19 0,-1 3-12 0,8 0-2 16,-8 3-3-16,0 1 1 0,0-1 1 0,1 4 0 0,0 1-1 15,-1-1 3-15,1 1 2 0,-1 3 2 0,1 0 1 0,0 0 0 16,-7 0 1-16,6 0 0 0,-6-1-1 0,6 1-3 0,-6 1-3 16,6-1-2-16,-6 0-2 0,8-4-1 0,-8 0-1 15,0 1-2-15,6-5 0 0,-6 5 2 0,0-5 2 0,6 1 2 16,-6-4 7-1,0 4 7-15,0-4 9 0,0 0 7 0,7 0 6 0,-7 0 0 0,0-4 1 0,6-3-2 0,-6-1-7 0,7 1-7 16,-7 0-8-16,7-4-6 0,-1 3-6 16,-6-4-1-16,0 6 1 0,6-2 4 0,0 1 2 0,-6 0 0 0,8 3 0 0,-2 1-1 15,-6-1-1-15,0 0-3 0,6 4-3 0,1 0-3 0,-7 0-5 16,7 0 0-16,-1 4-1 0,1 3 1 0,-1 0-1 0,0 0 2 16,1 2 0-16,0 0-1 0,-1 3 1 0,0 3-1 0,1-4-1 15,6 4-1-15,-6-4 0 0,5 3-1 0,-4 1 1 0,4-4 0 16,2 0 0-16,-8 0 0 0,7 4 1 0,0-8 0 15,0 4-1-15,-7-4-1 0,8 0-1 0,-2 1-3 0,-5-1 0 16,0-3 0-16,6-1 0 0,-7-3 2 0,0 4 1 0,1-4 2 16,-7-4 1-16,7 1 2 0,-1-1 0 0,-6-7 2 0,6 4-2 31,-6-4 1-31,7-4-1 0,0 0 1 0,-7 1 0 0,0-4 0 16,6-1 3-16,-6 1 5 0,7-4 3 0,-7 0 2 15,0 0 4-15,0 0 2 0,0-3 3 0,0 2 1 0,0-2 3 16,-7-1 4-16,7 3 6 0,0-2 15 0,-6 3 17 0,6 4 27 15,0-4 19-15,-7 8 16 0,0-1 10 0,7 1 3 0,0 2-1 16,-6 6-12-16,6-3-22 0,0 2-27 0,0 7-25 0,0-4-21 16,0 4-12-16,0 0-10 0,0 4-10 0,6 3-6 15,1 2-3-15,-7 1 2 0,7 1 0 0,-1 7 2 0,1 1-1 16,-1-1-2-16,0 1 1 0,1 2 0 0,0 1 1 0,5 4 0 16,-4-5-1-16,-2 2 2 0,7 2 0 0,0-3 1 15,0 0-2-15,-7-1 0 0,8 2 0 0,-2-4-3 0,1-1-4 16,-6 0-7-16,6-3-12 0,0 3-16 0,0-7-20 0,-7 5-24 15,8-6-27-15,-8-3-27 0,0 1-22 0,7-1-18 0,-13-4-15 16,7 1-8-16,0-8-2 0,-1 4-3 0,-6-7 3 0,6 0-1 16,-6 0-12-16,0-4-33 0,0 2-63 0,-6-1-107 0,0-1-47 15</inkml:trace>
  <inkml:trace contextRef="#ctx0" brushRef="#br0" timeOffset="152821.73">11809 16870 154 0,'-8'-3'565'0,"8"3"-40"0,0-4-166 0,0 0-136 0,0 0-89 0,8 1-58 15,-2-5-33-15,7 5-22 0,0-5-8 0,0 1-8 16,7 0-2-16,-1-1-8 0,1 1-15 0,6 0-20 0,0-4-29 16,6-1-41-16,1 1-69 0,-7 0-128 0,7 1-107 0,-8-1-68 15</inkml:trace>
  <inkml:trace contextRef="#ctx0" brushRef="#br0" timeOffset="154312.84">12407 16877 291 0,'-6'-7'354'0,"6"4"-91"31,-6-1-85-31,6 0-59 0,-7 0-32 0,7 1-18 0,-7-1-10 16,7 0-7-16,0 1-3 0,-6 3-4 0,6-4-5 0,0 4-3 16,0 0-5-16,-6-4-3 0,6 4-4 0,0-3 0 0,0 3-4 0,0 0-4 0,0 0-3 0,0 3-5 0,0-3-3 15,0 4-1-15,0-4 4 0,0 7 6 0,0-3 6 0,0 7 7 16,0-3 5-16,0 2 6 0,0 5 3 0,0-5 3 0,0 6-3 16,6-2-2-16,-6 5-5 0,0-5-5 0,6 1-4 0,-6-1-2 31,7 5-1-31,0-5-3 0,-1 1-1 0,7 1-4 0,-7-2-2 15,8 0-1-15,-2 1-2 0,2-4-1 0,-2 3-1 0,8-3-2 16,-7 0-2-16,1 0 2 0,-2 0-3 0,8-3 0 16,-7-1 0-16,-1 0-1 0,2-3-1 0,-2-1 1 0,-4-3 0 15,4 5 1-15,1-5 1 0,-6 0 2 0,0-5 2 0,-1 5 0 16,0-3 2-16,0-5 0 0,2 5 7 0,-8-4 12 0,6-4 15 16,-6 0 12-16,0 0 7 0,0 0 13 0,0 0 13 0,0-4 8 15,-6 4-1-15,6 0-10 0,-8-3-14 0,8 3-14 0,-6-1-9 16,0 1-13-16,6-3-15 0,-6 3-8 0,-1 3-7 0,7-3 0 15,-7 4-1-15,7 0-1 0,-6 0-1 0,6-1 0 0,-7 1 1 16,7 3-1-16,0 1-2 0,-6-1-1 0,6 0-2 0,0 4-3 16,0 0 1-16,0-3 0 0,-6 3-3 0,6 0 0 0,0 0-1 15,0 0-1-15,6 3 1 0,-6 1 1 0,0 0 2 16,0 3-1-16,6 0 1 0,-6 1 2 0,7-1-1 0,-7 4 3 16,6-4-2-16,1 4 0 0,-7 0 1 0,7 0-1 0,-1 0 1 15,6-1 2-15,-4 2 0 0,-2-1-2 0,7 0 1 0,-6 0 0 16,6 0 2-16,-1 0 0 0,-4-4 8 0,4 4-4 0,-6-3-3 15,1 3 0-15,6-8-1 0,-6 5 0 0,-1-1-1 0,0-3 0 16,2-1-7-16,-2 1 3 0,0-1 4 0,0-3 0 16,2 4 2-16,-8-4 1 0,6 0 0 0,0-4 1 0,-6 4-1 15,7-3 1-15,-7-1 0 0,6 1 1 0,-6-5-3 0,7 5 2 16,-7-5-1-16,7-3 1 0,-7 4-1 0,0 0 1 0,6-4 1 16,-6 0 0-16,6 0 2 0,-6 3 4 0,6-2 0 0,-6-1 1 15,8 0 1-15,-8-1-1 0,6 5-2 0,-6-4 1 0,6 4-2 16,1-4-2-16,-7 3-3 0,6 1-1 0,1 0-1 0,-7 0 0 15,7 3-1-15,-1 0 0 0,0-3-2 0,-6 3-1 0,7 1 1 16,0 3-1-16,-1 0 0 0,0 0-2 0,8 0 3 0,-8 3-3 16,7 1 2-16,-7 0 1 0,8 3 0 0,-8-3-1 0,0 3 1 15,8 0 1-15,-8 0-1 0,1 5 1 0,-1-5-1 16,7 7 1-16,-13-3 5 0,7 1-4 0,-1-1-1 0,0 0 0 16,2-1 1-16,-8 5-2 0,6-8 0 0,-6 4 1 0,0-3-4 15,6-1 3-15,-6 0 1 0,0-3 2 0,0 0 2 0,0-1 5 16,0 1 7-16,0-4 12 0,0 4 14 0,0-4 13 0,0 0 9 15,0-4 3-15,0 0 1 0,0 1-4 0,0-1-6 0,0-3-11 16,7-4-17-16,-7 3-12 0,0-3-10 0,6 0-4 16,-6 0-2-16,0 4-1 0,7-4 0 0,-7 4 2 0,6 0 0 15,-6-2-3-15,0 6 1 0,0-4-2 0,0 3 1 0,0 4-3 16,0-3-1-16,7 3-3 0,-7 0 2 0,6 0 0 0,-6 0 1 16,0 3 1-16,7 1 0 0,-7 0 3 0,0-1 0 0,7 0 0 15,-7 6 0-15,0-2 1 0,6-3 1 0,-6 3-1 0,0 0-1 16,6-3 0-16,-6-1-2 0,0 5 0 0,7-5 0 0,-7 1-2 15,0-4 2-15,7 4 1 0,-1-4 1 0,-6 0 0 0,7 0 1 16,-1-4 3-16,0 0 0 0,1 1 2 0,0-5-2 0,-1 1 1 16,0 0-2-16,2 0 0 0,-2-1-1 0,0-4-1 0,7 6-2 15,-6-5 7-15,6 0-4 0,-1 4-2 0,-4-5 0 16,4 5-1-16,-5 0-2 0,6 0 2 0,-7 3-1 0,7 0-6 16,-6 4 3-16,0 0 0 0,5 4 0 0,-5 0 3 0,0 3 2 15,-1 0 0-15,0 8 3 0,7-4 1 0,-6 3-2 0,0 0 3 16,5 6-2-16,-5-2 1 0,0 0-4 0,-1 0 0 0,0 1-1 15,1-1-2-15,0 0 2 0,-1-3-1 0,1 4 2 0,-1-5-1 16,0 0 0-16,-6-2 2 0,8-1-1 0,-2-4-1 0,-6 0-4 16,6 1-7-16,-6-1-21 0,0-7-35 0,6 7-60 0,-6-7-79 15,0 0-86-15,0-4-132 0,7-3-167 0,-7-4-97 16,0 4-36-16,0-4 4 0</inkml:trace>
  <inkml:trace contextRef="#ctx0" brushRef="#br0" timeOffset="158088.11">15123 16481 175 0,'-13'5'455'32,"0"-5"-147"-32,-6 4-126 0,-1-1-71 0,0 0-39 0,1 1-16 15,-1 3-9-15,1-3-4 0,0 3 2 0,-1 0-1 16,1 1 0-16,-1-1-2 0,0 1 0 0,1 3-1 0,-1-1 4 15,0 5 6-15,1 0 7 0,-1 3 12 0,8 1 9 0,-8-1 12 16,7 8 10-16,-7-1 6 0,8 1 5 0,-2-1 1 0,2 9 0 16,-2-5-2-16,8 4-8 0,-1 0-11 0,1-4-12 0,0 8-10 15,-2-4-10-15,8 0-12 0,8-1-11 0,-8 2-9 16,6-5-8-16,7 4-5 0,0 0-3 0,0-3-1 0,7-5-1 0,-1 4-1 16,7-3-1-16,0-5-1 0,0-2 1 0,7-1-1 15,-7-3 0-15,7-1 0 0,-1-6-2 0,1-1 2 0,-1 1-1 16,1-8 1-16,-1 0-1 0,-6-5 1 0,7 2-1 0,-1-8 3 15,1 0 1-15,-7-3 2 0,0-5-1 0,0-3 0 0,0-3 2 16,0-5 2-16,0 1 12 0,-6-4 8 0,-7-4 8 0,0 4 6 16,-7-3 5-16,1-2 3 0,-7 3 6 0,-7-2-3 0,1-3-10 15,-1 2-11-15,-6 3-7 0,1-2-8 0,-8-3-4 16,-6 2-4-16,6 3-9 0,-6-2-4 0,0 4-1 0,0-1 1 16,-6 5-1-16,5 4-2 0,-5 3-2 0,6 3 0 0,-7 5 0 15,7 3 2-15,0 4-2 0,0 2-2 0,0 5-1 16,6 5-1-16,-6 2 1 0,7 4 1 0,6 3 1 0,-6 1-2 15,5 3 0-15,2 0 1 0,4 4 1 0,2 0 3 0,0 5 0 16,6-6-1-16,0 1-1 0,0 4 2 0,6-4 3 0,0-1-1 16,2 1-2-16,4 1-2 0,2-1-1 0,-2 0 1 0,8 0-1 15,-1-4 1-15,1 0-3 0,6-3 0 0,0 3-2 0,0-7-3 16,6 4-5-16,8-8-15 0,-1 4-22 0,0-7-34 16,7 0-47-16,-1-1-51 0,1-6-45 0,-1-1-42 0,7 0-40 15,1-7-58-15,-8 0-87 0,7 0-107 0,-13 0-34 0,0-3 7 16</inkml:trace>
  <inkml:trace contextRef="#ctx0" brushRef="#br0" timeOffset="158310.64">15677 16636 452 0,'-7'4'403'0,"1"-1"-147"0,0 8-108 15,-1-4-62-15,0 4-29 0,7 0-14 0,0 7-3 0,7-2 1 16,-7 5 3-16,7-3 3 0,5 8 0 0,-5-1-1 0,6 5 1 15,0 0-3-15,0 2-3 0,0 1-5 0,6 4-4 0,-5-1-7 16,6 5-5-16,-2 3-4 16,-4-4-5-16,5 4-1 0,1 0-4 0,0 0-2 0,-1 0 0 0,1 0 0 0,-2-4-3 15,2 5-6-15,0-6-13 0,-7 2-15 0,7-5-20 0,-8 1-23 16,8-8-29-16,-13 1-42 0,5-1-61 16,-5-7-87-16,0 0-114 0,-1-4-49 0</inkml:trace>
  <inkml:trace contextRef="#ctx0" brushRef="#br0" timeOffset="158594.88">15677 16899 296 0,'0'-18'495'0,"6"4"-173"0,1-5-144 0,0 4-82 15,-1 1-44-15,7-1-26 0,6 4-11 0,-6 0-5 16,7 3-6-16,-6 2-1 0,4 6-1 0,-4 0-1 0,-1 2 3 15,-1 7 0-15,2 2 0 0,-2-1 3 0,-4 5 0 0,-2 3 0 16,0 4 0-16,-6 0 4 0,7 3-2 0,-7 2-2 0,-7 2 0 16,7 0-2-16,-6 1-1 0,0 2 1 0,-8 2-2 15,8-5-3-15,0 4 0 0,-8 0 0 0,1-3 0 0,7-2-1 16,-8-2-6-16,8 0-11 0,0-8-14 0,0 0-18 0,-2-2-26 16,8-6-35-16,0 1-46 0,-6-7-77 0,6-1-118 0,0-3-64 15</inkml:trace>
  <inkml:trace contextRef="#ctx0" brushRef="#br0" timeOffset="158832.01">16068 16610 352 0,'-7'-4'509'0,"7"4"-160"0,-7 0-144 0,1 4-85 16,6 3-50-16,0 4-25 0,0 4-13 0,0-1-4 0,0 4 1 15,6 1 3-15,-6 7 1 0,7-4 1 0,0 4 0 16,-1 3-2-16,0 0-4 0,8 0-3 0,-1 4-5 0,-7-1-5 31,8 2-5-31,-2-1-3 0,8 0-2 0,-7-1-3 0,7 6-2 16,-2-5-13-16,-4 0-13 0,6-4-19 0,-1 1-21 0,1-2-31 16,-1-5-42-16,1-1-61 0,-7-1-96 0,0-2-115 0,7-5-52 15</inkml:trace>
  <inkml:trace contextRef="#ctx0" brushRef="#br0" timeOffset="159133.44">16042 17061 325 0,'-7'0'503'15,"7"-3"-168"-15,0 3-138 0,0 0-83 0,0-6-52 0,0 6-30 16,7 0-15-16,-1 0-7 0,7 0-3 0,0 0-2 0,0 0-2 15,0 0 0-15,7 0-1 0,-1-3 0 0,1 3 0 0,-7-3-1 16,7-1-1-16,-2 0 0 0,-4 1 2 0,6 3 0 0,-7-4 3 16,-1 0 2-16,2 1 2 0,-2 3 2 0,-5 0 4 0,0 0 2 15,-1 0 3-15,-6 0 5 0,7 0 7 0,-1 3 8 0,-6 1 10 16,7 0 7-16,-1 3 6 0,-6-3 6 0,7 2 1 0,-1 3-3 16,-6-2-6-16,6 4-8 0,8-4-11 0,-8 4-9 0,1-4-9 15,-1 4-8-15,7 0-4 0,-6 0-3 0,5 0-2 0,2 0-2 16,-8 0 0-16,8 0-3 0,-2 0 0 0,1 5-4 0,1-6-20 15,-2 1-28-15,2 0-32 0,-2-4-37 0,8-3-58 16,-7 0-87-16,1-1-164 0,-2-3-80 0,1 0-36 0</inkml:trace>
  <inkml:trace contextRef="#ctx0" brushRef="#br0" timeOffset="159276.19">16608 16980 136 0,'-6'0'429'0,"6"0"-158"0,-7 0-155 0,14 4-111 0,-7-1-94 16,13-3-106-16,-7 4-128 0</inkml:trace>
  <inkml:trace contextRef="#ctx0" brushRef="#br0" timeOffset="159703.51">16895 16991 84 0,'-14'0'517'0,"8"0"-82"0,-6 0-154 0,-2 3-110 15,8 5-69-15,-7-5-37 0,6 5-20 0,0-1-11 0,1 0-4 16,0 4 0-16,6 0 0 0,0 4-2 0,0 0-3 0,0 3-2 16,0-3-2-16,6 3-1 0,0 0-1 0,1 4-3 0,0-4-2 15,-1 2-2-15,7-3-2 0,1 1 0 0,-2 1-2 0,2-1-1 16,5-3 1-16,1-1 1 0,-2-3 0 0,2 0 1 0,0 0 3 15,-1-7 2-15,7 0 2 0,-6 0 4 0,-1-8 6 0,7 0 6 16,-6-2 9-16,0-6 10 0,-1 1 14 0,-5-4 18 0,5-3 21 16,-6-4 17-16,0 3 15 0,-7-2 10 0,8-2 4 0,-14 5-5 15,0 0-12-15,0 0-17 0,-8-1-23 0,2 1-22 0,0 3-21 16,-7 5-19-16,6-5-14 0,-6 8-8 0,1-5-5 16,-2 5-4-16,2 3-1 0,5 4-5 0,-6 0-1 0,6 0-2 15,1 4-5-15,-1 0-7 0,7-1-6 0,0 6-6 0,7-3-8 16,-1 2-10-16,1 3-10 0,6-1-7 0,0-2 0 0,-1-1 1 15,8 4 7-15,0-4 3 0,-1 1 9 0,7-1 11 0,-6-3 12 16,-1 3 10-16,7 0 7 0,-6 1 5 16,0-1 4-16,-1-3 3 0,1 3 2 0,-7 0 7 0,-7 0 7 0,7 5 12 15,-6 2 7-15,-7-3 5 0,0 8 1 0,-7-1 0 0,1 0 0 16,-7 0-7-16,6 4-8 0,-5 1-13 0,-2 2-32 0,1 1-51 16,0-4-66-16,0 4-61 0,7-5-70 0,-1-3-104 0,0 1-180 15,7-5-86-15,-6 5-36 0</inkml:trace>
  <inkml:trace contextRef="#ctx0" brushRef="#br0" timeOffset="159909.93">17755 17313 558 0,'6'-7'742'15,"-6"-1"9"-15,0 5-171 0,6-1-174 0,-6 1-138 0,7 3-107 0,-7 3-64 31,6 1-37-31,-6 7-16 0,0 3-8 0,0 1-3 0,0 4-3 16,0 6-4-16,0-3-4 0,-6 7-6 0,6-3-6 0,-7 8-3 16,1-2-4-16,-7 1-10 0,0 4-36 0,0 3-57 15,0 0-67-15,0 1-75 0,0-1-97 0,0-3-177 16,-1-1-112-16,-5 1-68 0,6-8-15 0</inkml:trace>
  <inkml:trace contextRef="#ctx0" brushRef="#br0" timeOffset="160465.82">18536 16130 329 0,'-13'0'525'0,"-7"0"-139"0,8 0-163 0,-8 4-97 15,6-1-48-15,-5 5-21 0,0-1-4 0,6 4 4 16,-1 0 6-16,-5 3 10 0,6 5 9 0,0-1 16 0,0 4 20 16,6 4 24-16,-5 3 19 0,-2 0 17 0,8 8 18 0,0 3 13 15,-7 4 8-15,6 8-4 0,-6-1-18 0,7 7-26 0,-2 1-25 16,2 7-26-16,0-4-24 0,6 5-23 0,-6-2-15 0,12 5-14 15,-6-4-8-15,6 0-7 0,8-1-4 0,5-2-5 0,-6-5-2 16,6 1-8-16,7-3-1 0,7-5-1 0,-1-4-5 16,1-3-4-16,13-1 2 0,-7-2-1 0,13-8-2 0,-7-4 6 15,14-7-1-15,0 0-1 0,-1-7 2 0,7-4-1 0,0-3-11 16,0-8-19-16,-6-4-34 0,6-7-79 0,-6-5-91 16,-7-1-87-16,1-1-96 0,-2-8-135 0,-11-3-129 0,5-4-70 15,-12-1-22-15</inkml:trace>
  <inkml:trace contextRef="#ctx0" brushRef="#br0" timeOffset="160862.91">18933 16229 354 0,'-13'-7'529'16,"6"3"-164"-16,1 0-144 15,0 1-88-15,0 3-47 0,6 0-20 0,-8 3-7 0,8 5 2 0,0 3 6 0,0 3 7 0,0 4 7 16,0 4 10-16,8 0 7 0,-8 3 5 0,6 6 1 0,6 1-2 16,-5 5-3-16,0-1-4 0,6 9-5 0,0-1-6 15,0 3-11-15,-1 4-13 0,2-3-10 0,5 3-12 0,-5-3-13 16,6 3-11-16,-2-4-7 0,2 5-7 0,-1-4-2 0,1-1-12 16,0 1-33-16,-1-4-39 0,-5 0-35 0,4-4-36 0,2 1-30 15,-7-9-32-15,1-2-36 0,-2-4-36 0,-6-1-34 0,2-6-66 31,-2-5-81-31,-6-3-28 0</inkml:trace>
  <inkml:trace contextRef="#ctx0" brushRef="#br0" timeOffset="161417.66">18868 16302 152 0,'-6'-3'507'0,"-1"-5"-113"0,7 8-158 16,-7-4-104-16,7 1-61 0,0 3-30 0,0 3-19 0,0 1-6 15,7 4-3-15,-7-1-1 0,7 4 0 0,-1 0 2 0,7 4 2 16,1-1 3-16,-2 1 4 0,1 3 3 0,0-3 4 15,7 7 4-15,-7 0 0 0,7-4 2 0,-1 5 0 0,1 2-1 16,0-3-4-16,-2 3-5 0,-4-3-5 0,5 0-1 16,1 0-4-16,-8 0-2 0,2 0-1 0,5-4 1 0,-5 4 0 15,-8-3 0-15,6-5 0 0,-4 1 0 0,4-1 0 0,-5-2-1 16,-1-5 0-16,1 0-5 0,0 0 2 0,-7-3 7 0,6 0 12 16,0 0 23-16,-6-4 20 0,6-4 20 0,2-4 11 0,-2 1 11 15,7-3 7-15,-6-6-1 0,-1 2-8 0,7-4-16 0,-7-4-21 16,8 0-18-16,-8-1-13 0,7-2-10 0,-6-1-10 0,-1 1-6 15,7-1-3-15,-7 4 5 0,1 0 3 0,0 0 3 16,-1 1 2-16,0 2 1 0,2 1 1 0,-8 3 2 0,6 4-3 16,0 0-6-16,-6 0-4 0,7 4-5 0,-7-1-3 0,6 5-4 15,-6-1-3-15,0 0-4 0,0 4-2 0,7 0-2 16,-7 0 0-16,6 4-2 0,1 0 2 0,-1 3 4 0,0 0 8 16,2 4 5-16,-2 4 8 0,7 3 9 0,-6 0 8 0,-1 9 9 15,1-2 7-15,5 4 5 0,-5 4-2 0,6 0-2 0,-7 4-2 16,8 0-9-16,-8 0-10 0,7-2-7 0,0 3-7 0,0 2-9 15,1-3-3-15,-2-2-2 0,1 3-3 0,0-2-1 16,-6-3-1-16,5 4-4 0,2-4-8 0,-1-4-28 0,0 0-48 16,-7 1-69-16,7-1-66 0,1-7-63 0,-2 0-66 0,8-4-94 15,-7-7-160-15,7-3-63 0,-8-1-15 0,8-7 27 0</inkml:trace>
  <inkml:trace contextRef="#ctx0" brushRef="#br0" timeOffset="161766.23">19988 16962 489 0,'7'0'384'16,"0"-4"-141"-16,-1 0-104 0,0 1-63 0,7-1-36 0,1-3-19 16,-8-4-10-16,7 0-4 0,0-1 0 0,0 1 2 15,-6-3 3-15,-1 3 8 0,1-4 15 0,-1 4 14 0,0 0 13 16,-6 0 18-16,0 0 17 0,0 4 17 0,-6 0 15 0,6 0 18 15,-6-1 10-15,-1 0-1 0,1 4-5 0,-1 2-14 0,-6 2-12 16,0 0-18-16,0 0-17 0,0 2-27 0,0 7-24 0,0-2-12 16,7 4-7-16,-8-1-4 0,2 5-5 0,5 0 1 15,-6 0 3-15,13 3 5 0,-7 0 6 0,1 0 7 16,6 1 7-16,-7-1 3 0,7 1 4 0,7 3 1 0,-7-4-2 0,6 0-4 16,1-3-5-16,-7 2-3 0,13 3-8 0,-6-6-6 0,-1 1-6 15,7-1-4-15,0 1-3 0,0-4-1 0,7-4-1 0,-8 4-10 16,8-3-11-16,0-1-30 0,5-3-46 0,-5-1-53 15,6-3-56-15,-7 0-53 0,7-7-58 0,1 3-66 0,-1-7-88 16,0 4-115-16,0 0-31 0,-7-1 13 0</inkml:trace>
  <inkml:trace contextRef="#ctx0" brushRef="#br0" timeOffset="162416.93">20412 16760 434 0,'0'-4'363'0,"0"4"-124"0,0 0-101 16,0 0-65-16,6 0-36 0,-6 0-17 0,6 4-9 0,2 4-4 15,-8-6-7-15,6 7 0 0,0 2 1 0,1-1 0 0,-7 1 5 31,6 4-1-31,1-4 2 0,-7 4 1 0,7 0 2 0,-1-1 3 16,-6 4 2-16,6-3 2 0,0 3-1 0,-6-3 1 16,8 3-1-16,-2 1-1 0,-6-5-3 0,0 5-3 0,6-5 0 15,-6 4-1-15,7-3 1 0,-7 0-2 0,7-1 0 0,-7-3 1 16,0 0 3-16,0 0 3 0,0-3 4 0,0 3 4 0,0-4 6 16,0 0 13-16,0-3 15 0,0 0 21 0,0-1 15 0,0-3 14 15,0 0 8-15,-7-3 1 0,7-1-5 0,0 0-7 0,0-3-7 16,0 0-16-16,0-1-14 0,0-3-14 0,7 0-9 0,-7 0-6 15,0-3-5-15,6 3-6 0,-6-4-7 0,7 0-3 0,-1 4-5 16,-6-3-3-16,6 3 0 0,1 0 0 0,0 0 1 0,-1 0 3 16,-6 0-1-16,6 4-2 0,-6-1-1 0,7 1-1 15,-7 3-1-15,7 1-5 0,-7-1-1 0,0 0 0 0,6 4-3 16,-6 4-1-16,7 0 1 0,-7-1-1 0,6 1 2 0,-6 3 0 16,6 1 1-16,-6 3 0 0,7 0 0 0,-7-4 1 0,7 4 0 15,-7 0 0-15,0 0 0 0,0 3 2 0,6-3-2 0,-6 1 0 16,0-5 0-16,0 4 0 0,0-7 0 0,0 3 4 15,0-4-1-15,6 1 2 0,-6-4 7 0,0 0 6 0,0 0 4 16,8-4 3-16,-8-3 2 0,6 0-1 0,0 0 6 0,-6-4 6 16,7-1 1-16,-1 1 3 0,1-3-1 0,-1 3 5 0,7-4 6 15,-7 1 4-15,2 3 3 0,-2 0 1 0,0 0 2 0,1 0-1 16,-1 3 5-16,1 1-7 0,-7 2-6 0,6-1-11 0,-6 3-7 16,0 3-7-16,7 0-8 0,-7 0-8 0,0 0-6 0,6 3 0 15,-6 3-1-15,0 3 5 0,0 2-1 0,7 0-2 0,-7 3-2 16,0 1 0-16,0-1-1 0,0 5-2 0,7-1 0 0,-7 3-4 15,0-1 2-15,6 1-1 0,-6-2 1 0,0 3 0 0,6 0 1 16,-6-4 1-16,7 4 0 0,-7-3-5 0,7-1-26 0,-7 0-53 16,6 0-74-16,-6-3-78 0,6-4-87 0,7-4-122 0,-6-3-176 15,6-1-95-15,1-3-28 0,-2-3 21 0</inkml:trace>
  <inkml:trace contextRef="#ctx0" brushRef="#br0" timeOffset="163321.2">21180 16998 183 0,'-6'0'148'0,"6"-4"-32"0,-7 1-27 0,7 3-15 0,-7-4-10 15,7 1-4-15,-6-1-8 0,6 0-1 0,0 1-4 0,-6-1-1 16,6 0-3-16,0-3-1 0,-6 3-2 0,6 1-2 0,-8-1 1 31,8 0-2-31,-6 1-2 0,6-1 0 0,-6 0 2 0,6 1-1 16,-7-1 0-16,1 4-2 0,6-5 0 0,-7 3-1 15,0 2 1-15,1-4-3 0,6 4-1 0,-6 0-4 0,-1 0-3 16,0 4 0-16,1-4-2 0,0 7-2 0,-1-3-2 0,0-1 0 16,1 5 1-16,-1-1 0 0,1 4 3 0,6 0 2 0,-6 0-1 15,6 0 2-15,0 0 1 0,0 0-2 0,0 3 0 0,6-3-2 16,-6 3-1-16,6-2-5 0,7-1-2 0,-6 0-1 16,0 0-1-16,5 0-1 0,2 0-1 0,-8-4 1 0,7 1 3 15,0-1 6-15,-6-3 4 0,5-1 4 0,2-3 8 0,-8 0 8 16,7-3 8-16,-6-1 5 0,-1-3 10 0,7-1 7 0,-7 1 8 15,2-4 6-15,-8 0 5 0,6 0 6 0,-6 0-1 0,0 0-2 16,-6-1-6-16,6-2-9 0,-8 3-10 0,2 1-8 16,0-2-13-16,-1 1-11 0,1 4-11 0,-8-4-7 0,8 0-7 15,-6 4-2-15,-2-4-4 0,8 4-4 0,-1-1-1 0,1 1-1 16,-1 0-1-16,0 3-2 0,1-4 0 0,6 4-6 0,-6 1 0 16,6-1-4-16,0 1-1 0,6 3-1 0,-6-4-1 0,6 1-1 15,1 3 3-15,0-4 1 0,-1 4 1 0,1-4 1 0,5 4 2 16,-4 0 1-16,4 0 0 0,1 4 3 0,0-4-5 0,0 4 0 15,-7-1 1-15,8 1-1 0,-8 3 0 0,8 0 0 0,-8 1 1 16,7 3 0-16,-7 4 1 0,1-4 3 0,6 3 1 0,-7 1-1 16,0 3 2-16,2-3-2 0,4 3 1 0,-5-3-1 0,0 0-1 15,6 3-8-15,-1-4-9 0,2 1-17 0,-2 0-22 0,2-4-24 16,-1 0-29-16,-1 0-30 0,2-8-30 0,6 5-29 0,-8-8-39 16,8 0-58-16,-7-8-91 0,7 5-90 0,-8-5-41 15</inkml:trace>
  <inkml:trace contextRef="#ctx0" brushRef="#br0" timeOffset="163814.11">21513 16920 180 0,'-8'12'442'0,"8"-1"-133"15,0 4-127-15,0-4-78 0,8 4-43 0,-8-5-24 0,6 5-16 16,7 0-6-16,-7-4-5 0,8 0-3 0,-2 1-1 0,2-2-2 16,-2 1-2-16,8-4 1 0,-7 0 0 0,7-3 0 15,-8 0-1-15,2-1 0 0,-1-3-1 0,6-3 0 0,-6-1 1 16,-7 0 3-16,8-3 6 0,-8 0 5 0,7 0 10 0,-6-4 8 16,-7-4 9-16,6 4 9 0,-6 0 9 0,0 0 4 0,0-4 4 15,0 1 0-15,-6 3-3 0,-1-4-4 0,7 0 2 0,-6 1 4 16,-1-1 5-16,1 3 6 0,0 2 2 0,-2-5 11 0,8 5 9 15,-6-2 8-15,0 5 10 0,6 0 2 0,-7-1-3 0,7 5-8 16,0-1-10-16,0 0-15 0,0 1-17 0,0 3-16 0,0 0-19 16,7 3-17-16,-1 1-11 0,0 3-5 0,2 4-1 0,4 0-2 15,-5 4 3-15,12 3 2 0,-6 0 0 16,1 8-1-16,5-4 0 0,-6 4-1 0,6 3 0 0,-5 0 0 0,6 5 0 16,-1-2-1-16,-6 1 0 0,0 4-1 0,7-3 2 0,-8 1 1 15,1-1-1-15,0-2 1 0,-6 1 1 0,-1 0 0 0,0-3 1 16,2 0-1-16,-8-2 1 0,0-1 1 0,-8-6 2 0,2 1 2 15,0-4 2-15,-1 1 3 0,1-4 5 0,-7-5 4 0,0 1 4 16,-1-4 1-16,2-3-1 0,-1 3-1 0,0-7-3 0,0 0-4 16,-1 0-4-16,2 0-7 0,-2-4-25 0,1 1-47 15,1-1-67-15,5-3-70 0,0-4-73 0,7 1-104 0,0-9-159 16,7-3-97-16,0-3-46 0,-1 3 8 0</inkml:trace>
  <inkml:trace contextRef="#ctx0" brushRef="#br0" timeOffset="164001.56">22294 17086 507 0,'6'4'588'0,"-6"-4"-117"0,6 3-160 0,2 5-109 0,-2-1-74 16,-6 4-40-16,6 0-19 0,1 4-9 0,-7-1-4 15,0 5-4-15,0 2-10 0,0 5-9 0,0-4-8 0,-7 4-6 16,1 3-7-16,-8-3-8 0,8 0-22 0,-6 3-30 0,-2 4-38 15,1-8-44-15,1 4-66 0,-2-7-101 0,2 5-165 0,-2-6-88 16,1 1-29-16</inkml:trace>
  <inkml:trace contextRef="#ctx0" brushRef="#br0" timeOffset="164524.97">22802 16434 295 0,'0'-4'595'0,"-7"1"-31"0,1 3-187 16,6 0-153-16,-7 0-93 0,7 7-51 0,0 0-22 0,0 1-2 15,0 6 14-15,7 4 22 0,-7 5 16 0,6 2 18 16,-6 1 14-16,7 3 6 0,0 4 6 0,-1 0-2 0,0 0-12 16,1 4-13-16,6-5-10 0,-7 6-12 0,7-6-11 0,-6 1-12 15,0 0-15-15,5-1-11 0,2 2-11 0,-1-4-8 0,-7 3-7 16,7-4-4-16,0 0-7 0,7-3-5 0,-7 3-3 0,0-3-2 16,0-4-2-16,-1-1-1 0,2-2-3 0,6-1-2 0,-8-3 1 15,1 0 2-15,7-4 1 0,-7-4-1 0,6 4 2 0,1-8-2 16,-1-3 4-16,1 0-1 0,6-3-2 0,-7-4-3 0,7-1-6 15,1-6-11-15,-7 3-27 0,6-8-39 0,-7 5-54 0,1-4-65 16,0-1-56-16,-8 1-51 0,1-4-47 0,-6 0-55 16,-1 0-66-16,1-4-99 0,-1 0-28 0,-6-3 7 0</inkml:trace>
  <inkml:trace contextRef="#ctx0" brushRef="#br0" timeOffset="164779.43">22606 16456 487 0,'0'3'547'0,"7"-3"-167"0,0 0-155 16,6 0-100-16,6 0-60 0,0-3-28 0,1-1-15 15,6 1-9-15,-7 3-3 0,8-4 0 0,-1 0-3 0,6 1-1 16,-6-1-1-16,1 0 1 0,-1 1-4 0,0-1 1 0,-1 0-2 15,-5 1-2-15,0 3-8 0,-1-4-14 0,-5 4-16 16,-2 4-21-16,2-4-21 0,-8 3-24 0,0 1-36 0,1 0-55 16,-7 3-87-16,0-3-114 0,0 3-49 0</inkml:trace>
  <inkml:trace contextRef="#ctx0" brushRef="#br0" timeOffset="164937.79">22815 16877 94 0,'-6'4'524'0,"6"0"-96"0,0-1-127 0,0-3-97 0,0 0-67 0,6 0-40 0,0-3-27 16,1-5-14-16,6 1-9 0,6 0-11 0,1-4-13 0,6 0-7 16,0-4-6-16,7 0-6 0,-1 1-7 0,7-4-10 0,-6-1-16 15,6 4-21-15,0 1-29 0,-6-5-42 0,-1 8-63 16,1 0-100-16,-7-4-131 0,-7 9-62 0</inkml:trace>
  <inkml:trace contextRef="#ctx0" brushRef="#br0" timeOffset="165159.34">23480 16555 57 0,'-8'-7'553'16,"2"7"-17"-16,6-4-165 0,-6 0-149 0,6 4-95 0,0 0-56 31,0 0-28-31,6 4-14 0,-6 3-2 0,6 4 0 0,2 0 2 0,4 4 5 0,-5 3 3 0,6 4 5 0,0 0-2 16,-7 3 0-16,8 5-1 0,-2-4-4 0,-5 6-7 0,6-2-2 15,0 3-6-15,-7 0-5 0,8 0-3 0,-8 0-3 0,7-4-4 16,-6 4-4-16,6 0 0 0,-7-1-12 0,0-1-18 0,8-2-25 31,-8-4-27-31,0 1-34 0,8-4-41 0,-8 1-56 0,1-9-84 0,6 0-138 0,-7-3-66 0,1-3-21 0</inkml:trace>
  <inkml:trace contextRef="#ctx0" brushRef="#br0" timeOffset="165427.44">23636 16416 203 0,'-7'0'567'0,"7"0"-26"0,0-4-191 0,0 4-146 0,7 0-92 15,6-4-54-15,-1 1-28 0,8 3-16 0,0-4-4 0,6 0-1 16,-1 1-4-16,2-5-2 0,-1 5-3 0,6-1-2 16,-5-3-2-16,5 0-8 0,-6-1-9 0,7 5-19 0,-7-5-19 15,0 5-25-15,-7-6-36 0,1 6-53 0,-7 3-68 16,0-3-107-16,0-1-85 0,-7 4-44 0</inkml:trace>
  <inkml:trace contextRef="#ctx0" brushRef="#br0" timeOffset="165616.69">23942 16540 406 0,'0'11'408'15,"-7"4"-135"-15,7-1-107 0,0 5-60 0,0-1-30 0,0 1-19 16,0 6-9-16,7-3-6 0,-7 4-5 0,6 0-5 0,1 2-6 16,-1-1-7-16,-6 2-6 0,6 0-6 0,2 0-3 0,-2 0-4 15,0 5-1-15,-6-5-3 0,7 0-10 0,-1 0-15 0,1 2-21 16,-7-3-30-16,0-2-43 0,6 3-65 0,-6-3-114 0,7-5-92 15,-7 6-53-15</inkml:trace>
  <inkml:trace contextRef="#ctx0" brushRef="#br0" timeOffset="165854.34">24300 17031 192 0,'0'-7'546'0,"6"3"-60"0,-6 4-171 0,0-3-131 0,0 6-77 15,7 1-43-15,-7 3-21 0,0 4-10 0,-7-1-4 0,7 10-1 16,-6 5-3-16,-1 1-4 0,-5-1-4 0,-2 8-6 0,2 4-2 16,-2 0-2-16,-5-1-3 0,-7 1-11 0,6 3-13 0,-6 0-21 15,7 1-29-15,-7-4-38 0,-1-1-61 0,1-3-92 16,0 0-150-16,0 3-73 0,1-6-29 0</inkml:trace>
  <inkml:trace contextRef="#ctx0" brushRef="#br0" timeOffset="167296.01">10434 17877 81 0,'-12'-3'504'0,"-8"3"-94"16,6 0-157-16,1 0-107 0,-6 3-60 0,6 5-40 16,0-1-18-16,-7 4-14 0,7 0-2 0,-6 4 0 15,5-1 1-15,2 8 5 0,5 0-1 0,1 0 3 0,-1 4 2 16,0-1 4-16,7 5-1 0,0-4-1 0,0 3-3 15,7-3 0-15,6-1-1 0,-6 1-1 0,5-5 0 16,8 2 0-16,-7-5-1 0,7 1 0 0,0-5 2 0,6 0 1 16,-1-7 1-16,1 2 1 0,0-6 6 0,1-3 4 15,-1-3 6-15,0-6 7 0,7-1 9 0,-15-5 11 16,9-3 10-16,-1-4 16 0,-6 0 14 0,-1-3 19 16,1-5 20-16,-8 1 16 0,2-4 11 0,-8 4 2 15,-6 0-3-15,0-5-9 0,-6 9-15 0,-1-5-23 0,0 4-25 16,-5 1-24-16,-8 3-21 0,7 0-15 0,-7 4-12 0,1-1-8 15,-1 5-13-15,-6-4-12 0,0 3-22 0,7 4-35 0,-7 0-41 16,0 7-51-16,6 4-44 0,1 8-44 0,-1-1-35 16,0 0-28-16,7 0-16 0,1 1-9 0,5 3-17 0,0 0-48 15,1 3-90-15,6-3-32 0</inkml:trace>
  <inkml:trace contextRef="#ctx0" brushRef="#br0" timeOffset="167565.15">10454 18064 340 0,'0'-4'471'0,"0"2"-135"0,0 2-134 16,0 0-84-16,6 0-51 0,1 0-26 0,-1 2-14 16,0 6-5-16,8-4 4 0,-2 7 7 0,2-4 4 15,-1 8 0-15,7-1 2 0,-8 1-2 0,2 4-1 0,5-5-5 16,-6 7-3-16,0-1-7 0,7-2-3 0,-8 4-3 15,2-1-3-15,5-2-4 0,-6 3-2 0,6-4 1 16,1 1-4-16,-1-1-5 0,-5-4-8 0,6 1-15 16,-1-4-17-16,-6-4-21 0,6 1-21 0,-5-1-28 15,-2-3-37-15,2-1-53 0,-1-3-83 0,-1 0-115 0,2-3-48 16</inkml:trace>
  <inkml:trace contextRef="#ctx0" brushRef="#br0" timeOffset="168308.07">11065 18156 196 0,'-6'-3'448'16,"6"3"-119"-16,-6-5-127 0,6 5-80 0,-7 0-47 0,7 0-25 16,0 5-16-16,-6-5-7 0,6 3-5 0,0 4-1 15,0 1 4-15,6-1-2 0,-6 0-1 0,0 4-2 16,7-3 0-16,-7 3-1 0,6 0-1 0,0 0-2 16,2 0-3-16,-2-4-3 0,7 4-1 0,-7 0-1 0,1 0 0 15,6 0-1-15,0-4 0 0,-6 4-1 0,5-4-2 16,2 4 0-16,-2-4 1 0,1-2-2 0,1 2 2 15,6-7-2-15,-8 4 1 0,8-4 2 0,-7-4-1 16,-1 0 0-16,8 1 0 0,-7-6 2 0,0 2-1 16,-6-3 1-16,6-1 1 0,-6-4 5 0,-1 4 3 0,0 0 5 15,-6-4 7-15,0 0 6 0,0 5 12 0,0-5 9 16,-6 5 11-16,6-6 6 0,-6 5 7 0,-1 1 11 16,0-2 9-16,1 1 17 0,-1 4 18 0,1 3 10 0,-1-3 3 15,7 4-2-15,-6-1-6 0,-1 4-15 0,7-4-18 16,0 4-27-16,0 0-28 0,0 0-21 0,0 4-17 15,0 3-10-15,7 0-4 0,-1 4-1 0,1-3 0 0,-1 3 0 16,1 0 1-16,6-1 0 0,0 2-2 0,0-2 0 16,0 2-2-16,6-1-8 0,-5-4-12 0,6 4-20 15,-2-4-28-15,2 1-33 16,-1-5-43-16,1 1-39 0,0-4-39 0,-1 0-36 0,1 0-43 0,0 0-51 16,-1 0-93-16,-6 0-77 0,0 0-27 0</inkml:trace>
  <inkml:trace contextRef="#ctx0" brushRef="#br0" timeOffset="168719.9">11685 18042 442 0,'-7'-4'405'16,"0"1"-126"-16,1 3-103 0,0 0-64 0,-2 3-36 0,-4 1-19 15,-1 3-12-15,6 2-6 0,-6 1 2 0,7 1-6 16,0 3-6-16,-2 1-3 0,2 0-7 0,0-1-7 16,6 5-2-16,0-4-3 0,0-1-10 0,0 1 2 0,6-5 0 15,0 6 0-15,2-9 1 0,4 3 1 0,-5-2-1 16,6-4 1-16,0 3 0 0,-1-7 2 0,2 4 0 16,6-8-2-16,-7 4 0 0,-1-4 0 0,2-3 0 0,-8 4 0 15,7-8 0-15,0 3-1 0,-6-3 1 0,-1 1 1 16,-6-2 0-16,6 1 1 0,-6 0-2 0,0 0 3 15,0 1 2-15,0 2 7 0,-6 0 5 0,6 1 3 16,0 4 6-16,-6-1 3 0,6 0 4 0,-7 1 1 0,7 3-4 16,0-5-7-16,-6 5-7 0,6 5-4 0,0-5-6 15,0 7-4-15,0-3-3 0,6 3-4 0,-6 4-1 16,7-3 0-16,-1-2-5 0,-6 6-6 0,14-5-13 0,-8 3-16 16,6 2-20-16,2-4-20 0,-1-1-30 0,0 4-43 15,0-4-67-15,-1 3-118 0,2-2-86 16,-1 3-43-16</inkml:trace>
  <inkml:trace contextRef="#ctx0" brushRef="#br0" timeOffset="169386.1">12004 18079 376 0,'0'7'282'0,"6"0"-114"16,0 5-70-16,-6-1-40 0,8 3-19 0,-2 1-14 0,0-1-7 15,1 1-3-15,6-1-1 0,-7 6-1 0,1-2-3 16,-1-4-2-16,0 1-1 0,2-1 0 0,-2-3 0 16,0 4 2-16,1-7 1 0,-7 2 3 0,6-2 6 15,-6-5 10-15,7 1 8 0,-7-1 8 0,0-3 3 16,0-3-2-16,0-1 0 0,0 1-2 0,6-8-7 0,-6 0-6 15,0 0-10-15,0 0-8 0,0-4-4 0,0 4-1 16,0-3 2-16,0-1 6 0,0 1 10 0,0-2 6 16,0 5 8-16,0 1 5 0,0-2 9 0,0 6 3 0,0-2 1 15,0 0-5-15,0 5-10 0,0-1-12 0,0 4-6 16,0-3-7-16,0 6-8 0,7 1-4 0,-7-1-5 16,6 5-1-16,-6 3-1 0,7-4 2 0,0 8 3 15,-1-5-2-15,7 6-4 0,0-2 0 0,-7 1 2 0,7 0 1 16,7-1 0-16,-6 1-1 0,5-1-1 0,-6 1 0 15,6-4 4-15,1 3-1 0,-1-3-1 0,1 1-2 16,0-5-5-16,-8 4-6 0,8-4-6 0,-1-3-9 0,1-4-4 16,0 0-5-16,-8 0-4 0,2-4-1 0,-1 1 1 15,-7-5 4-15,8-2 6 0,-8-1 7 0,0-5 6 16,-6-2 3-16,6 0 6 0,-6-4 2 0,0 0 2 16,0 0 2-16,0-3 2 0,0-1 1 0,-6 1 0 0,6-1 0 15,-6-4 2-15,0 5-2 0,-2-5 0 0,-4 5 1 16,5-5-1-16,1 4 4 0,-8 5 9 0,8 3 11 15,0-1 8-15,-8 4 11 0,8 4 12 0,0 0 12 0,-1 4 11 16,7 0 2-16,-7 3-7 0,7 0-8 0,-6 1-8 0,6 3-11 16,0 3-9-16,0 1-12 0,0 3-10 0,6 4-2 15,-6 0 2-15,7 4 4 0,0 3 0 0,5 1 3 0,2-1-1 16,-2 4 1-16,2 0 0 0,-1 0-3 0,7 3-4 16,-8 1-3-16,8 0-3 0,-1-5-3 0,1 5 0 15,0 0-2-15,-1-1-2 0,1-3-1 0,6 1-2 0,-7-1-1 16,1-4-2-16,0 0-16 0,5-3-22 0,-5-4-28 15,0 0-30-15,-8-4-32 0,8-4-30 0,-7 1-38 16,0 1-41-16,-6-5-42 0,-1 0-54 0,0-5-84 16,-6-2-54-16</inkml:trace>
  <inkml:trace contextRef="#ctx0" brushRef="#br0" timeOffset="169592.18">12460 18188 210 0,'-7'0'598'0,"0"0"3"0,1 0-197 15,6-3-150-15,6 3-99 0,-6-4-67 0,14 1-36 0,-2-1-22 16,8-3-11-16,7-1-6 0,-2 2-13 0,1-2-24 16,6 0-30-16,-5-2-36 0,-1 2-46 0,6 0-59 15,-5 2-87-15,-7-2-143 0,5 1-81 0,-5 3-31 16</inkml:trace>
  <inkml:trace contextRef="#ctx0" brushRef="#br0" timeOffset="170005.19">12850 18108 289 0,'-6'0'524'0,"-1"0"-133"16,1 3-147-16,0 5-101 0,6-4-57 0,-8 3-35 15,8 0-16-15,0 4-9 0,0 0-3 0,8 4-4 0,-8-4-5 16,6 4-3-16,0 0-2 0,7 3-2 0,-6-3-3 15,0-1-2-15,5 1 0 0,2-1 0 0,-8 1-1 16,7 0 1-16,0-5-4 0,0 1-1 0,0-3-1 0,0 0-1 16,-7-5-1-16,8 1 0 0,-1-1 0 0,-7-3 1 31,7 0 0-31,-6-3 1 0,-1-4 1 0,0-1 2 0,2-4 1 0,-8 2 1 0,6-5 0 0,-6 1 1 0,0-1 1 16,0 0 4-16,0 1 3 0,0-1 4 15,-6 1 10-15,6 3 14 0,-8-4 12 0,8 3 12 0,-6 2 15 16,0 3 12-16,-1-5 14 0,0 9 8 0,1-5 3 15,0 5-3 1,6-1-5-16,-7 0-8 0,1 4-14 0,6-3-16 0,0 3-17 0,-7-4-13 0,7 4-14 0,0 4-9 16,0-1-9-16,7 1-6 0,-7 3-2 0,6-2 1 31,-6 1-1-31,7 2 1 0,-1-1 1 0,0 0-3 16,8 0 1-16,-8 5 0 0,0-4 2 0,8 2 0 0,-1 1 0 15,0-3 0-15,-7 3 0 0,7-4-10 0,1 0-16 16,-2 0-21-16,1 1-24 0,0-5-31 0,0 1-29 15,1-4-30-15,-2 0-31 0,2 0-32 0,-8 0-38 16,1 0-63-16,5 0-113 0,-5-4-69 0,0 1-18 0</inkml:trace>
  <inkml:trace contextRef="#ctx0" brushRef="#br0" timeOffset="170542.89">13209 18116 286 0,'0'-5'499'0,"-7"2"-131"0,7-4-142 16,0 7-96-16,0-4-61 0,7 4-33 15,-7 0-18-15,0 0-9 0,6 4-5 0,0 0-1 0,1-1 0 16,0 5-2-16,-1-1 1 0,-6 0 0 0,6 4-2 16,2 1 0-16,-8-6 0 0,6 6-1 0,0 2-1 15,-6-3 1-15,7 1 0 0,-7-2 2 0,6 5 0 0,1-5 1 16,-7 2 0-16,6-1 0 0,-6 0 2 0,7-4 1 15,-7 4 1-15,0-3 0 0,0-1 2 0,6 0 5 16,-6-3 2-16,0 3 7 0,0-4 6 0,0 1 10 0,0-4 13 16,0 3 12-16,0-3 8 0,6 0 5 0,-6 0 1 15,0-3-5-15,0-4-4 0,8 0-9 0,-8-1-13 16,6 1-12-16,-6-4-13 0,6 0-6 0,1 4-6 16,-1-4-2-16,-6 3 0 0,7-2-2 15,-1 2-2-15,1 1-1 0,-1 0-1 0,-6 3-1 0,7-3 0 16,0 2 0-16,-7 3-3 0,6 2 1 0,0 0 0 0,-6 0-1 15,7 0 0-15,-7 0 1 0,7 2 0 0,-7 6 2 16,6-4 0-16,-6 3-1 0,6 1 1 0,-6-5 0 0,0 5 2 16,0-1-1-16,7-4-2 0,-7 1-1 0,0 0 1 15,6-1 0-15,-6 1 1 0,0-4 1 0,7 0 0 16,-7 0 0-16,7 0 2 0,-7 0 0 0,6 0 0 16,0-4-1-16,1 1 0 0,-7 3-2 0,7-4 0 15,-1 4 0-15,0-4 0 0,-6 4-1 0,7-3 1 0,0 3 1 16,-1 3 1-16,1-3 1 0,-1 4 3 0,0-4-2 15,2 4 0-15,-2 3-1 0,0-3 1 0,0 3-2 16,1 0 0-16,6 1-1 0,-6 3-1 0,-1-4 0 16,8 0-3-16,-8 4-11 0,0-4-22 0,0-2-31 0,8 2-44 15,-1-3-71-15,-7 3-142 0,8 0-129 0,-8 0-83 16,0-3-31-16</inkml:trace>
  <inkml:trace contextRef="#ctx0" brushRef="#br0" timeOffset="171318">14569 17797 425 0,'-12'0'352'0,"6"0"-121"0,-8 0-91 0,1 0-55 16,0 4-26-16,0-1-17 0,-7 1-4 0,8 3-1 0,-2-3 3 16,-5 0 2-16,6 3 2 0,-6-4 3 0,5 5 1 15,-5-1 3-15,6 0 4 0,-6 4 5 0,-1 4 6 32,0 0 10-32,1 3 8 0,5 1 13 0,-5-1 14 0,6 4 15 15,0 0 11-15,0 0 9 0,0-1 6 0,7 1 3 16,6 1-5-16,0-1-5 0,0 0-10 0,0-4-11 15,6 4-12-15,7-4-8 0,0 1-13 0,0-5-13 0,7 1-6 16,6 0-10-16,0-5-13 0,-1 1-9 0,8 0-8 16,7-3-7-16,-2-5-10 0,8 1-3 0,0 0-4 15,6-4-5-15,-7 0-10 0,8-4-32 0,-2 0-64 0,1 1-78 16,-5-5-73-16,-2 1-69 0,1-4-91 16,-7 0-137-16,-1 3-107 0,-5-2-45 0,-1-5 13 0</inkml:trace>
  <inkml:trace contextRef="#ctx0" brushRef="#br0" timeOffset="173966.21">15026 18101 249 0,'0'-11'316'0,"0"4"-85"16,0 0-67-16,6-5-42 0,-6 6-24 0,0-3-11 0,0 2-6 0,0 3-5 15,-6-3 1-15,6 3 0 0,0 1 0 0,0-1-2 0,0 4-2 16,0-3-7-16,-7 3-5 0,7 0-6 0,0 0-7 15,0 3-10-15,-6 4-10 0,6 1-7 0,-7 3-4 16,0 3-1-16,7 5 1 0,-6-5 3 0,6 4 1 16,0-2 4-16,0 2 2 0,6 0 5 0,-6-3 3 15,7-1 2-15,0 2 3 0,-1-6-2 0,1 5 2 0,5-5-3 16,-5 2 0-16,6-5-4 0,1 4-4 0,-2-7-4 16,8 3-5-16,-1-3-3 0,-5-1-4 0,5-3-2 15,-6 0-4-15,6 0 0 0,-5 0-3 0,-2-3 1 0,2-1-1 16,-1-3 0-16,-7-1 0 15,7-3-1-15,-6 4 3 0,-1-7-2 0,0 3-1 0,-6 0 1 0,0 0-1 16,-6-5 1-16,0 6-1 0,-1-1 1 16,0 0-2-16,-5 0 0 0,-1 0 0 0,-7 4 3 0,6-1-5 0,-4 5-8 15,-2 3-9-15,1 0-11 0,-8 0-11 0,8 3-12 16,0 1-14-16,-1 0-21 0,6 3-16 0,2-4-16 16,-1 5-19-16,6 0-20 0,7-2-35 0,0 2-62 15,7-4-131-15,-1-1-76 0,7-3-37 0</inkml:trace>
  <inkml:trace contextRef="#ctx0" brushRef="#br0" timeOffset="174695.54">15143 18116 127 0,'0'-8'359'0,"0"5"-98"15,0-1-91-15,6-4-61 0,1 5-42 0,-1-4-22 0,1 3-12 16,0 1-7-16,-1-1-4 0,6 0-2 0,-4 4 0 15,4 4-5-15,2 0-1 0,-1-1 0 0,-1 4 0 16,2 4 1-16,-2 0 3 0,2 0 0 0,-1 4 1 0,6-1-2 16,-6 1 1-16,-7 3-3 0,8 1 2 0,-1-1-2 15,0 1-2-15,-7-1 1 0,7 0 1 0,-7 0 1 16,8 1 1-16,-8-1 3 0,1 1-1 0,0-5 2 0,-1-3-1 16,-6 4-3-16,6-8-1 0,1 0 3 0,-7 1 7 15,0-5 11-15,0 1 18 0,6 0 26 0,-6-1 24 16,-6 1 16-16,6-4 10 0,0 0-1 0,0-4-6 0,-7-3-14 31,7 0-19-31,0-1-26 0,-6 1-26 0,6-4-17 16,0 0-10-16,0-3-5 0,-6 3-3 0,6-5-1 15,0 6-2-15,0-5-1 0,6 4 0 0,-6 0-2 16,0 0 1-16,6-4 0 0,-6 8-2 0,7-4 0 16,-1 4-1-16,-6 0 0 0,7 3-1 0,-7 0 1 0,7 1-1 15,-1 3-1-15,-6 0 1 0,6 0 0 0,1 3 0 16,0 5 3-16,-1-1-1 0,-6 0 1 0,6 4 0 15,1-4 1-15,0 8 1 0,-1-4 0 0,-6 0 0 16,7 0-1-16,-1-4 1 0,0 4-1 0,-6-4-1 0,8 0-1 16,-2 2 1-16,-6-2 0 0,6-3 2 0,-6-1 0 15,0 1 2-15,6-4 2 0,-6 0 2 0,7-4 1 16,-7 1-1-16,7-5 0 0,-1 0-1 0,-6 1 0 0,7-4-2 16,-1 0 0-16,0 1-2 0,-6-2-1 0,8 1 1 15,-2 0 1-15,0 4-1 0,-6 0 0 0,0 0-1 16,7-1-3-16,-7 5 0 0,0 3-2 0,7-4-2 0,-7 8 0 15,6-4 2-15,0 6-1 0,-6 2 2 16,7 3 2-16,-1 0 1 0,1 4 1 0,0 0 2 0,5 3-1 16,-5-1-1-16,6 3 0 0,-7 1-13 0,7-2-27 15,1-5-34-15,-8 1-38 0,8-1-41 0,-2 1-53 16,1-4-77-16,0 0-137 0,-6-1-92 0,5-1-39 0</inkml:trace>
  <inkml:trace contextRef="#ctx0" brushRef="#br0" timeOffset="175678.62">15794 18210 123 0,'-6'-2'500'0,"6"2"-108"16,0-4-147-16,6 4-104 0,-6 0-66 0,6 4-38 0,-6-4-17 15,7 7-10-15,0-4-4 0,-1 5-2 16,-6-1 0-16,7 3 0 0,-1 2 3 16,0-1 1-16,2 3 3 0,-2 1 4 0,0 0 1 15,0-1 4-15,2 4 3 0,-8 1 0 0,6-1 0 0,0 1-2 0,-6-1-2 16,7 0-2-16,-7-3-3 0,6 3 0 0,-6-3-4 0,0-3 0 16,0 2-2-16,7-3 1 0,-7-4 0 0,0 4 0 15,0-4 2-15,0-3 8 0,0 3 15 0,0-3 18 16,0-1 21-16,0 1 12 0,-7-4 6 0,7 0 6 0,-6 0-1 15,6-4-8-15,-7-3-13 0,7 0-20 0,0 0-21 16,-6-4-14-16,6 0-8 0,0 0-6 0,-6-3-2 16,6 2-4-16,0-3 0 0,0 1-3 0,0-1 2 15,6 4 1-15,-6-4-3 0,0 4 1 0,6 0 0 0,1 0-1 16,-7 4-1-16,6 0 2 0,1 0-3 0,0 3 0 16,-1 4 1-16,0 0-2 0,0 4 0 0,-6-1-1 15,8 4 1-15,-2 4 0 0,0 0 1 0,-6 0 1 16,7 4-1-16,-7 0 3 0,6-1 0 0,-6-3 1 15,7 4 0-15,0-4 1 0,-7 1 0 16,6-2 0-16,0 1 0 0,-6-4 0 0,7 1-1 0,-7-1 1 0,0-3 1 16,7-1-1-16,-7-3 1 0,6 4 0 0,0-4 1 15,-6-4 1-15,7 1 1 0,0-5-1 0,-1 5 1 0,-6-8 0 16,7 3-1-16,-1 1 1 0,-6-3-2 0,6 1 0 16,-6-2-1-16,0 4 2 0,7 0-2 0,-7 0 0 15,0 3-2-15,7 0-1 0,-7 0-2 0,0 1-3 16,0 3 1-16,0 3-1 0,6 1 1 0,0 0 0 15,-6 3 3-15,7-3 0 0,0 7 1 0,-1-4 2 0,7 0-2 16,-6 2-2-16,6-3-6 0,-7 2-11 0,8-5-9 16,-2 5-11-16,1-5-9 0,7 5-10 0,-8-5-4 15,2-3-3-15,-1 4 2 0,7-4 8 0,-8 0 8 0,2-4 11 16,-8 1 9-16,7-1 10 0,-6-3 7 0,-1-1 8 16,1 1 3-16,-7-3 3 0,6-2 1 0,-6 1 4 15,0-4 1-15,0 4 5 0,0-3 2 0,-6 3 7 0,6-4 2 16,-7 4 5-16,7-4 3 0,-6 4 7 0,-1 1 5 15,0 2 4-15,7 0 1 0,-6 4-2 0,0-3-2 16,6 4-10-16,-7-1-2 0,7 4-8 0,0 0-8 0,-7 7-8 16,7-3-5-16,0 3-5 0,0 1-3 0,0 0 6 15,0 2-2-15,7 1 0 0,-7 0-1 0,7 4 0 16,5 0 0-16,-5-4 1 0,0 3 0 0,6-3 0 31,0 4-1-31,0-4 0 0,-1 1 3 0,8-6-7 0,-7 2-2 16,0 3-8-16,6-8-5 0,1 1-6 0,-6 0-6 15,5-1-4-15,-6-3-5 0,0-3 6 0,0-1 2 16,0 0 8-16,-7-3 5 0,7 0 5 0,-6-1 5 16,0-4 5-16,-7-2 3 0,0 3 1 0,0-3 0 15,0-1 1-15,0 1 0 0,-7 3 0 0,0-4 1 0,1 0 1 16,-1 1 2-16,-5 3 1 0,5-1 2 0,0 5 1 16,1-4 3-16,0 8 0 0,-1-5 3 0,0 5-3 15,7-1-3-15,-6 1-2 0,6 3-3 0,0 3 1 0,0 1-4 16,0 3-2-16,0 0 0 0,6 0 0 0,-6 4 1 15,7 1 1-15,6-1 0 0,-7 0 0 0,8 0-1 16,-2 3 1-16,1-3 0 0,1 0 1 0,6 0-1 0,-8 0-5 16,8-3-12-16,-1-1-15 0,7-4-19 0,-6 1-20 15,-1 0-23-15,7-4-24 0,-6 0-37 0,6 0-48 16,-7-4-66-16,-5 0-117 0,5 1-68 0</inkml:trace>
  <inkml:trace contextRef="#ctx0" brushRef="#br0" timeOffset="176280.45">16836 18251 371 0,'0'4'335'15,"0"-1"-118"-15,0 5-89 0,0 3-52 0,0 0-29 0,7 0-12 16,-7 3-5-16,0 4-3 0,6-2-4 0,-6 2 0 16,6 0-1-16,2 0-4 0,-2 1-3 0,-6-5-3 15,6 5-4-15,-6-5-1 0,6 1-1 0,2 0-1 0,-8-4-1 16,0 0 1-16,6 0 2 0,-6-4 3 0,6 0 7 16,-6-3 12-16,0 3 17 0,0-7 14 0,0 4 9 15,0-4 5-15,0-4 0 0,0 1-2 0,0-1-8 0,0-3-12 16,0-1-17-16,0-3-15 0,0 0-10 0,7 0-5 15,-7-1-2-15,0 2-1 0,6-1-1 0,-6 0 0 16,0 0-1-16,0 0 0 0,0 0 0 0,7 4-1 0,-7 0-1 16,0-1-2-16,0 1-1 0,7 3 2 15,-7 1 0-15,6 3 0 0,-6 0 0 0,6 0 1 0,0 3 2 16,2 1 0-16,-2 0 0 0,-6 3-1 0,6 0 0 16,1 1 1-16,-1 3 0 0,8-1-2 0,-8-2 0 15,0 3-1-15,0-4-1 0,8 4-4 0,-8-4-7 0,8 2-7 16,-8-6-6-16,7 4-6 0,-7-3-4 0,8-1-3 15,-8-3-1-15,7 0 2 0,-6 0 6 16,-1-3 6-16,1-1 6 0,-1-3 6 0,1-2 5 0,-7 3 4 0,0-2 5 16,7 1 1-16,-7 0 1 0,0 0 0 0,0-1 1 15,-7 1 2-15,7 0 1 0,0 3 3 0,-7-3 0 16,7 7 0-16,0-4 1 0,0 0 0 0,0 4-1 0,-6-3 0 16,6 6-2-16,0-3-2 0,0 4-1 0,0 3-2 15,6 1 1-15,-6-1 1 0,0 0 1 0,7 1 0 16,0-1-1-16,-1 4-1 0,0-4 1 0,0 3-2 15,8-1 1-15,-8-2 0 0,7 4-4 0,1-7-8 0,-2 3-12 16,2 0-15-16,-2-3-21 0,2 3-27 0,5-7-39 16,-6 4-54-16,0-8-71 0,0 1-104 0,0-1-65 15</inkml:trace>
  <inkml:trace contextRef="#ctx0" brushRef="#br0" timeOffset="176422.44">17175 18215 149 0,'0'-7'439'0,"0"-5"-152"15,6 4-159-15,1-2-130 0,-1 3-161 0,1-1-135 16,6 4-82-16</inkml:trace>
  <inkml:trace contextRef="#ctx0" brushRef="#br0" timeOffset="176976.18">17715 18251 397 0,'-6'-8'331'0,"-1"2"-95"0,7 2-78 0,-6-3-49 16,-7 3-32-16,6 0-18 0,1 1-9 0,0-2-7 15,-2 5-4-15,-4-2-3 0,5 2-1 0,1 0-2 16,-7 0 0-16,0 0 0 0,-1 0 0 0,2 2 3 0,-2 3 5 15,-5-2 7-15,-1 5 9 0,8-5 12 0,-8 5 16 16,1 3 13-16,-1-1 14 0,0 5 14 0,1-4 10 0,6 4 3 16,0-4-4-16,-1 0-8 0,2 3-10 0,5-2-13 15,1-1-15-15,6 3-18 0,0-3-17 0,0 0-14 16,6 4-9-16,1-4-7 0,-1 0-7 0,14-1-3 0,-7-2-5 16,13 3-2-16,0-4-1 0,0 0-2 0,7-3-20 15,-1 0-32-15,1-4-47 0,6-4-51 0,-7 0-51 16,14-3-54-16,-7 0-75 0,0 3-119 0,1-3-114 15,-8 3-48-15,1-3 0 0</inkml:trace>
  <inkml:trace contextRef="#ctx0" brushRef="#br0" timeOffset="177547.77">17839 18273 453 0,'-13'7'397'0,"1"4"-147"0,4-3-110 0,8-1-64 16,0 0-35-16,8 1-20 0,-2-1-9 0,0 0-5 16,7-4-4-16,0 1-3 0,6 1-2 0,-5-5-5 15,5-5-1-15,-6 5-3 0,7-7-2 0,-7 3 3 16,-1-3-1-16,2 0 7 0,-8 0 7 0,-6-4 10 0,7 3 10 16,-7 1 15-16,0 0 14 0,-7 3 11 0,7-3 12 15,-6 3 7-15,0 0 3 0,-8 1-2 0,8 3-6 16,0 0-10-16,-8 0-12 0,8 7-12 0,-1-3-13 0,1 3-10 15,6 4-7-15,0 0-6 0,0 0-4 0,0 0-1 16,6 0 0-16,1-1-2 0,6 2 0 0,0-1 1 16,7-4 0-16,-8 1-2 0,15-1-3 0,-7-3-6 0,-2-4-8 15,2 0-8-15,7 0-7 0,-9-8-3 0,2 1-5 16,0 0 0-16,-7-4 3 0,7-5 4 0,-8-1 8 16,-5-1 9-16,6-1 6 15,-6-3 6-15,-1 0 6 0,-6 0 5 0,0 0 4 0,0 0 4 0,0 1 4 0,-6-2 1 16,-1 4 2-16,0-2 2 0,1-1 1 0,-7 0-2 15,7 3-2-15,-8-2-3 0,2 2 2 0,5 1 8 0,-6 3 12 16,0 1 20-16,6 3 18 16,0-1 14-16,1 9 7 0,0-5 1 0,6 5-4 0,-6 3-9 0,6 3-13 15,0 1-23-15,0 8-23 0,0-1-14 0,6 3-7 16,-6 0-1-16,6 5-1 0,7 3-4 16,-6 0 2-16,6 3 0 0,0 5 4 0,0-4 1 0,7 3-1 15,-8 0 0-15,8 0-1 0,-7 1 5 0,7-1-3 0,-1 4-5 16,-6-7-6-16,6 2-12 0,1-1-15 0,0-5-17 15,-7 0-22-15,6-4-23 0,-6-4-26 0,7 1-25 16,-7 0-24-16,-7-4-15 0,7 1-18 0,-6-2-17 0,-1-3-21 16,0 1-27-16,-6-8-37 0,0 3-60 0,0-3-52 15</inkml:trace>
  <inkml:trace contextRef="#ctx0" brushRef="#br0" timeOffset="177832.71">18197 18284 228 0,'-6'-4'514'0,"0"1"-123"0,6-1-150 16,0 4-103-16,6-4-61 0,0 1-35 0,1-1-20 15,6-3-9-15,0 3-5 0,7 1-2 0,-8-5-1 16,8 1-3-16,-1 0 0 0,1 3 0 0,0-3-2 16,-1 0 0-16,-6 3 0 0,6-4 1 0,-5 4 1 15,-8 0 1-15,1 1-1 0,6 3 2 16,-13-4 3-16,6 4 4 0,1 0 7 0,-7 4 14 0,0-4 11 0,6 3 10 31,-6 5 11-31,0 0 2 0,6-2 4 0,-6 6-1 16,8-1-6-16,-8-1-13 0,6 2-10 0,0 2-12 0,1-3-6 15,0 4-7-15,-1 0-5 0,0-4-3 0,7 3-1 16,-6 1-2-16,6-4 0 0,0 0-3 0,0 0-7 16,-6 0-13-16,12-4-18 0,-12 1-24 0,5-5-24 15,2 1-28-15,-8 0-29 0,7-4-43 0,0 0-56 16,-6 0-80-16,-1 0-110 0,0-8-47 0</inkml:trace>
  <inkml:trace contextRef="#ctx0" brushRef="#br0" timeOffset="177991.2">18569 18210 322 0,'0'-2'408'0,"-7"2"-137"0,7-4-124 16,0 4-91-16,0 0-71 0,7 0-68 0,-1 0-88 15,0 0-132-15,1 0-81 0</inkml:trace>
  <inkml:trace contextRef="#ctx0" brushRef="#br0" timeOffset="178403.37">18692 18178 101 0,'-12'0'473'0,"4"3"-124"0,-4 1-135 0,-1-1-92 15,6 5-57-15,1 0-31 0,-1 3-13 0,1 0-9 16,6 0-6-16,0 0-3 0,0-1 0 0,0 1-3 16,0 0 0-16,6 0 0 0,-6 1-1 0,7-2 0 0,-7 1 2 15,6-4 1-15,1 0 2 0,-1-3 3 0,1 4 4 16,-1-4 1-16,-6-4 4 0,6 0 0 0,2 0 2 16,-2-4 0-16,0 1 3 0,1-2 0 0,6 1-1 0,-7-3 0 15,1 0-3-15,-1 4 2 0,1-5-2 0,-7 1-1 16,7 4-3-16,-1-1-3 0,-6 0-3 0,6 4-1 15,-6 0-1-15,0-4-2 0,7 4-1 0,-7 4-1 0,0-4-1 16,7 4 0-16,-7 0 1 0,0-4 0 16,6 3-1-16,-6-3 0 0,0 4-1 0,6-4 0 0,-6 0 1 15,0 0 0-15,7 0-1 0,-1-4-1 0,1 1-3 16,0-1-1-16,-1-4-1 0,8 1-1 0,-8 3-1 16,6-3 0-16,-5 3-2 0,0 1 2 0,-1-5 0 0,7 8 1 15,-7-3 2-15,2 3 0 16,-2 0 1-16,6 0 0 0,-12 3 3 0,7 5-1 15,0-1 2-15,-1 4 2 0,-6 4 0 0,0-1 1 0,0 4-1 0,0 1-1 16,0 3 2-16,0-4 0 0,0 1 0 0,0 3-11 0,0-4-16 16,7 0-22-16,-7 0-37 0,0-3-66 0,0 0-134 15,6 0-102-15,-6-4-61 0</inkml:trace>
  <inkml:trace contextRef="#ctx0" brushRef="#br0" timeOffset="178957.97">18986 17984 406 0,'-8'-8'496'0,"8"1"-155"0,8-1-138 0,-2 1-85 15,0 4-50-15,1-5-29 0,6 5-19 0,6-1-10 16,-5 4-4-16,5 0-4 0,1 0-2 0,0 4-1 16,-8 3 1-16,8 0 0 0,-1 4 0 0,-5 4 0 0,-2 0 5 15,8 3 4-15,-14 4 9 0,7 1 10 0,-6-2 11 16,0 5 14-16,-1 3 14 0,-6 0 15 0,0 0 14 15,0 5 7-15,-6-2 5 0,6 1-3 0,-14 4-6 16,8 0-6-16,-1-4-9 0,-5 3-8 0,4-3-9 31,-4 0-12-31,6 0-8 0,-1 0-7 0,0-4-6 0,7 2-7 16,-6-3-11-16,-1 1-32 0,7-7-45 0,-6 0-48 16,6-4-48-16,-7 1-56 0,7-5-85 0,0-2-155 15,-7 2-102-15,7-3-45 0</inkml:trace>
  <inkml:trace contextRef="#ctx0" brushRef="#br0" timeOffset="179133.37">19461 18159 378 0,'-7'-11'497'15,"7"4"-140"-15,-6 3-202 0,6-3-161 0,0 4-137 16,-7-1-173-16,7 0-102 0,0 1-45 0</inkml:trace>
  <inkml:trace contextRef="#ctx0" brushRef="#br0" timeOffset="180964.03">19864 1820 56 0,'0'-3'231'16,"0"-1"-70"-16,0 0-54 0,0 1-30 0,0-1-12 0,0 0-6 16,0 1 1-16,0-1-2 0,0 1-1 0,0 3 6 15,0-5 9-15,0 2 9 0,0 0 4 0,-6 3-1 0,6-4 0 16,0 0 4-16,-6 0 0 0,0-3 1 0,6 4 4 0,-8-1 4 16,2-3 2-16,0 3 3 0,-1-3 0 0,0 4 2 15,1-6 8-15,-1 6 0 0,1-1-8 0,0-3-11 0,-1 3-8 16,0 0-7-16,-5 4-10 0,5-3-14 0,0 3-16 0,-6 0-12 15,0 0-6-15,-6 3-6 0,5 1-7 0,-11 0-2 0,5 3-3 16,-6 4 1-16,-6-3-1 0,5 3 0 0,-11 0 1 16,5 3 2-16,0 0 1 0,-5 1 2 0,4 0 2 0,-5 3 3 15,7 1 6-15,-7-1 3 0,7 4 4 0,-7 3 2 16,6 1 3-16,-7 8 2 0,8-2 3 0,-7 5 1 0,0 7 0 16,-1 3-2-16,2 1 1 0,-1 7 2 0,6 3-4 15,-5 1-1-15,11 0-4 0,-5 0-4 0,12-1-5 0,0-3-1 16,7 0-5-16,1 0-4 0,12-3-1 0,0-1-2 0,6 0 0 15,0 0 0-15,14-3 0 0,-1-4 0 0,1 0 0 16,13 0 1-16,-1-8 0 0,1 4 0 0,12-6 1 0,1-1-2 16,6-1-1-16,0-2-1 0,6-4 0 0,7-1-3 0,8-3 0 15,-2 0-2-15,0-7 0 0,8 0-10 0,-1-5-29 0,-6-3-59 16,-1 1-74-16,1-5-60 0,-6-3-65 0,-1-3-75 16,0-1-147-16,-7-7-105 0,-6 4-46 0,-6-4 14 15</inkml:trace>
  <inkml:trace contextRef="#ctx0" brushRef="#br0" timeOffset="181708.21">20126 2003 418 0,'-14'-11'317'0,"1"1"-112"0,0-1-60 16,0 0-29-16,7 3-19 0,-8 1-14 0,8 3-12 0,0 1-13 15,-1-1-7-15,7 4-10 0,-7 0-10 0,1 0-9 0,6 7-9 16,0 1-8-16,0 3-4 0,-7 7 1 0,7 0 4 15,0 5 5-15,0 2 3 0,0 4 6 0,0 4 8 0,0 3 9 16,0 5 6-16,7-1 4 0,-7 8-1 0,6-4 0 16,1 4-4-16,6-1-5 0,-7-3-11 0,8 0-5 0,-2 1-6 15,2-6-5-15,-1 2-3 0,-7-5-3 0,14-2 3 16,-14-6-1-16,7 2 0 0,-6-4-2 0,-1-4 0 0,1-4 0 16,-1-7 10-16,-6 0 26 0,6 0 38 0,-6-4 45 0,8 0 44 15,-8-7 28-15,-8 4 18 0,8 0 10 0,-6-4-5 0,0 0-23 16,-7 0-40-16,-1-4-41 0,2 0-42 0,-2 4-21 15,-5 0-23-15,-1 0-14 0,1-4-7 0,0 4-5 0,-1 4-1 16,1-4-3-16,-7 4 1 0,6 0-13 0,-7 2 7 0,9 3 0 16,-9-2 1-16,7 4 0 0,-6 0-1 0,7 4 2 15,-1-1 0-15,1 1-1 0,0-1 1 0,12-3-1 0,-6 4 2 16,6 1 0-16,1-7 1 0,-1 7-1 0,7-6 2 0,0 5 1 16,0-4 1-16,7 0 3 0,-1 0 0 0,1 0 0 15,6-4 0-15,0-3 0 0,7 3-3 0,-8-3 0 0,8-4 0 16,7 0 0-16,-9-4 0 0,9-3 0 0,-1 0 0 15,0-1 0-15,0-6 0 0,-7 3 2 0,1-4-1 0,-1 0-1 16,1 1 1-16,-7-4 0 0,0-1-1 0,0 1 0 0,-6-1 3 16,6-3-3-16,-7 1 1 0,0-1 0 0,2-1 0 15,-8 1 0-15,6 0-9 0,-6 1 3 0,6 2 2 0,-6 1 4 16,0 3 1-16,0 1-2 0,-6-2 1 0,6 6 0 0,0 2 11 16,0 1-5-16,0 0-4 0,0 4 4 0,0-1-7 15,0 0-2-15,0 4-3 0,0 0-2 0,0 0-2 0,0 8 1 16,0-1-1-16,0 0-4 0,0 4 4 0,0 3 4 0,0 2 3 31,0-2 2-31,0 4 1 0,6 1 0 0,-6-1 1 0,6 4 0 16,1-4 3-16,0 3-1 0,6-1-2 0,-7 2-1 15,8-4 0-15,-2 0 1 0,2-3 2 0,5-1-4 16,1 1-2-16,-2-4-7 0,9-3-11 0,-1-2-20 0,6-1-32 16,1-2-45-16,-7-6-55 0,13-2-51 0,-7 2-47 0,2-8-42 15,-2 0-43-15,1-4-55 0,-1 1-108 0,1-5-55 16,-7 1-9-16</inkml:trace>
  <inkml:trace contextRef="#ctx0" brushRef="#br0" timeOffset="181929.74">20763 2553 154 0,'-6'-7'420'0,"-1"7"-126"0,1-3-106 0,-1 3-62 0,1 3-36 15,6 0-24-15,-7 1-15 0,1 3-12 0,0 4-9 16,-2 0-1-16,2 5 3 0,0-2 1 0,-1 1-1 0,1 3 0 15,6 0-4-15,0 0-3 0,0 1-2 0,0-1-3 16,0 4-5-16,6-4-4 0,-6 1 0 0,13-1-4 0,-7-3-1 16,8 3-2-16,-1-7 1 0,6 3-1 0,1-3-1 0,-1 0-10 15,7-3-21-15,1-4-31 0,-1-4-44 0,0 0-62 16,-1-4-117-16,2-4-111 0,-1 1-73 0</inkml:trace>
  <inkml:trace contextRef="#ctx0" brushRef="#br0" timeOffset="182056.45">20848 2454 49 0,'-13'-15'439'0,"6"1"-131"0,1 3-116 0,-1 0-66 15,7 0-40-15,7 4-30 0,-1-1-31 0,1 1-32 0,6 0-40 16,1-1-52-16,11 5-84 0,-5-5-145 0,6 5-74 16</inkml:trace>
  <inkml:trace contextRef="#ctx0" brushRef="#br0" timeOffset="182467.12">21219 2421 200 0,'-12'7'481'0,"-2"-3"-161"16,-5 3-124-16,-1 5-63 0,8-1-35 0,-8 0-20 16,7 7-15-16,-7-3-14 0,7 3-8 0,0 4-4 15,7 0-4-15,-8 0-5 0,8 4-1 0,-1-5-6 0,1 5-6 16,6 0-5-16,0-5-2 0,0 6-2 0,6-6-2 0,1 5 0 15,-1-4-2-15,8-4 2 0,-2 4 1 0,2-4 1 0,5-4-2 16,1 2 0-16,0-1 2 0,-2-4 0 0,9-4 0 16,-7 0-3-16,6-7 1 0,-1 0 0 0,1-3 1 0,-6-5 1 15,6 1 7-15,-7-4 5 0,7 0 14 0,-6-5 23 0,-7 2 36 16,1 0 26-16,-2-1 27 0,-6-3 20 0,2 0 6 16,-8-1 1-16,0 1-7 0,-8 0-21 0,8-5-36 0,-12 2-25 15,6 2-27-15,-8-3-22 0,1 0-15 0,-7 1-8 0,8 3-6 16,-8-2-3-16,1 2-2 0,5 4-1 0,-6 3 0 15,8-4-2-15,-8 8 2 0,7-4-3 0,1 7 2 0,-2-3-1 16,2 3 1-16,-2 4-1 0,8 0-3 0,-7 0 1 16,6 0-1-16,-6 4-1 0,7 0-2 0,6-1-1 0,-6 5 1 15,-2-5-2-15,8 5-1 0,0-1-1 0,8-4 2 0,-8 5-1 16,6 3 2-16,6-4-3 0,2 0-6 0,-1 1-14 16,7-5-25-16,6 1-36 0,-1-1-38 0,7 1-38 0,2-4-37 15,5-4-40-15,0 1-47 0,-1-1-66 0,2-3-127 0,-1 3-57 16,0-7-8-16</inkml:trace>
  <inkml:trace contextRef="#ctx0" brushRef="#br0" timeOffset="183212.2">21890 2077 441 0,'-6'4'338'0,"-8"3"-135"0,8 0-82 0,0 8-43 0,-1 0-24 0,0 2-15 0,1 6-10 16,-1 3-6-16,7-1-3 0,0 1-1 0,0 7-1 15,7-4-3-15,-1 8-2 0,1-8-1 0,0 4-1 0,5 0-3 16,-4-3-1-16,4-1-2 0,1 0-3 0,0-7 2 0,0 0-1 16,1 0-2-16,-8-4 3 0,0-3-2 0,1-5 0 0,-1 2 6 15,1-5 10-15,-7 0 16 0,0 1 19 0,0-5 21 16,-7 1 21-16,1 3 20 0,-7-3 19 0,-1 0 8 0,2 3 0 15,-8-3-7-15,-5 3-16 0,5 0-14 0,-7 0-19 0,8 4-20 16,-7-3-13-16,6 0-14 0,1-1-13 0,6 4-9 16,-7-4-5-16,7 0-5 0,0 4-5 0,7-3-1 15,-1-1-5-15,1 4 1 0,0-4 1 0,6 0 0 0,0 1 1 16,0-1 0-16,0 0 1 0,6-3 2 0,0 3-1 0,7-7 0 16,0 4 0-16,0-4-1 0,7 0-1 0,-1-4-4 0,1 0-2 15,0-3-3-15,-1 0-4 0,0-4-2 0,8 0-2 16,-7 0-1-16,-1 0 2 0,-6 0-2 0,0 0 7 0,-1 0 3 15,-4 0 4-15,4 4 4 0,-5 0 1 0,-7 0 2 0,6-2 1 16,-6 2 1-16,0 4-3 0,0-1-1 0,0 4-4 31,0-4-3-31,0 4 0 0,0 0-3 0,-6 4-2 0,6 0 1 16,0-4 2-16,0 3 1 0,0 4 1 0,6 2 1 0,1-6 3 16,-7 5 1-16,6 2 0 0,7-2 2 0,1-1-2 15,-2 0 0-15,2 1-2 0,5-1-3 0,1-3-3 0,-1-1 0 16,0 1 0-16,8-4-1 0,-7 0 2 0,-2 0-1 0,9-4 3 15,-7-3 4-15,-2 3 2 0,2-7 1 0,0 4 1 0,-7-4 2 16,7 0 2-16,-1-3 1 0,-6 2 4 0,0-3 9 16,0 1 12-16,0-1 12 0,-7 1 19 0,1-1 18 0,0 0 12 15,-1 1 6-15,-6 3 7 0,0-3 0 0,0-2-6 0,-6 2-8 16,6 3-15-16,-7 0-16 0,0 0-9 0,1 3-8 16,0 1-8-16,-1 0-7 0,-6 3-6 0,7 1-3 0,-1 3-6 15,-6 0-7-15,6 0-4 0,-5 3-2 0,4 1-4 0,-4 3-2 16,6 0-1-16,-8 4 1 0,8 0 3 0,-7 4 2 15,7-1-2-15,-2 2 0 0,2-2 1 0,0 1-1 16,0 3 3-16,6-3-2 0,-8 3-2 0,8-3 0 0,0-1 2 16,8 1 1-16,-8-1 1 0,6 2 3 0,0-6-1 0,0 1 3 15,8-3-1-15,-1 3 1 0,7-8 1 0,-2 5 0 0,2-5 0 16,7-3-7-16,-1 0-19 0,6-3-40 0,1-5-59 16,-1 1-63-16,7-4-58 0,0-4-56 0,1 1-59 0,-1-2-95 15,-1-2-143-15,2 1-48 0,-7-6 13 0</inkml:trace>
  <inkml:trace contextRef="#ctx0" brushRef="#br0" timeOffset="183606.16">23075 2095 57 0,'-13'-7'461'0,"7"0"-121"0,-7-4-110 0,6 3-59 16,-5 5-31-16,4-5-19 0,2 1-13 0,0 3-9 16,-1 1-10-16,7 3-13 0,-6-4-10 0,-1 4-12 0,7 0-9 15,-6 4-12-15,6-1-11 0,-7 1-13 0,7 3-5 16,-6 4-3-16,0 4 1 0,6 0 1 0,-8-1 2 0,2 8 2 15,6-4 3-15,-6 8 3 0,-1 0 3 0,7 3 3 0,0 0 3 16,-6 4 2-16,6 4 1 0,6-4-1 0,-6 4-3 0,7-5-1 16,-7 6-3-16,6-6-3 0,8 5-3 0,-8-4-5 15,7 0-3-15,0-4 1 0,0 4-2 0,7-3 0 0,-8-5 0 16,8 1 0-16,-7-1-1 0,7-3 3 0,-1-3 0 16,0-1 0-16,-5-3-2 0,5-5-1 0,1 1-8 0,-1-3-22 15,1-5-28-15,-8-3-38 0,8-3-37 0,0-5-46 16,-1-3-58-16,1-3-101 0,-8-1-121 0,2-3-51 0</inkml:trace>
  <inkml:trace contextRef="#ctx0" brushRef="#br0" timeOffset="183780.36">22893 2546 405 0,'-13'0'373'0,"0"0"-122"15,6 0-81-15,7 0-45 0,-6 0-28 0,6 0-23 16,0 0-22-16,6 0-16 0,8 0-13 0,-2 0-6 0,8 0-6 15,0 0-2-15,13 0-2 0,-8 0-1 0,15 0 0 0,-8-3-8 16,13 3-12-16,-5-5-22 0,-1 2-33 16,6-1-44-16,1 0-83 0,-7-3-156 0,0 4-87 15</inkml:trace>
  <inkml:trace contextRef="#ctx0" brushRef="#br0" timeOffset="184271.02">23486 2432 126 0,'-14'7'374'0,"2"5"-131"0,-2-5-89 0,2 8-45 0,5-5-29 16,-6 5-19-16,6 0-14 0,7-1-11 0,-6 2-8 0,12-6-5 16,-6 5-2-16,7-1-5 0,0-2-2 0,-1 2-2 0,7-6-3 15,1 3-1-15,-2-5-1 0,8 2 1 0,-7-4-1 16,7-1 0-16,-2-3 3 0,2-3 4 0,0-1 4 0,-1 0 9 15,-5-3 8-15,5-4 6 0,-6 0 11 0,0 1 13 16,0-6 11-16,-6 5 11 0,-1-3 16 16,0 0 18-16,1-2 16 0,-7 2 11 0,0-1 6 0,0 0 1 0,0 1-1 0,0 3-6 15,-7-4-11-15,7 0-15 0,-6 4-13 0,6 0-12 16,0 4-11-16,-6 0-12 0,6 3-15 0,0-3-10 0,0 7-13 16,-7 0-15-16,7 0-11 0,0 7-7 0,0 4-8 15,0 4-2-15,0 3 2 0,7 4 2 0,-1 4 3 16,0 3 3-16,1 0 0 0,6 8-2 0,0 0 2 0,0 3 0 0,0 4 0 15,7 0-1-15,-7 4-1 0,6 3 0 0,-6-3-1 16,7 3 2-16,-7-4 0 16,7 1 0-16,-8-4-1 0,8 0-1 0,-7 1 3 0,0-6 0 0,-6-2-1 0,6-4 2 0,-7-4-1 31,-6-3 2-31,0-5 2 0,0-2 10 0,0-1 13 16,0-7 14-16,-6 1 9 0,6-5 9 0,-7-4 4 0,-6 1 3 15,0-4 2-15,0-7-8 0,0 0-12 0,-6-1-11 0,6-2-10 16,-1-6-9-16,-6-2-3 0,8 4-5 0,-1-5-4 0,0-3-3 15,6 0-6-15,1 1-12 0,6-2-18 0,0-2-32 16,0-1-55-16,6-4-82 0,7 1-78 0,0 0-71 0,6-4-67 16,1-3-83-16,7 6-155 0,-8-7-62 0,0 8 5 0</inkml:trace>
  <inkml:trace contextRef="#ctx0" brushRef="#br0" timeOffset="184507.73">23975 2524 207 0,'-8'3'457'0,"8"1"-163"0,-6 0-122 0,0 7-65 0,6 0-34 16,-7 3-16-16,7 1-12 0,-6 4-9 0,6-1 0 0,0 7 0 16,0-3 3-16,0 8 1 0,6-2 0 0,-6 2 1 15,0 0-1-15,7 3-3 0,-7-4-8 0,0 4-6 16,6 0-5-16,-6-4-4 0,6 0-1 0,2 1-5 15,-2-4-2-15,0-1-1 0,7-3-1 0,-6 0-6 0,6-4-16 0,-7 0-21 16,8-7-28-16,-2 0-32 0,-5-6-47 0,0-1-84 16,-1-4-154-16,0-4-80 0</inkml:trace>
  <inkml:trace contextRef="#ctx0" brushRef="#br0" timeOffset="184762.33">24013 2480 259 0,'0'-7'314'0,"7"3"-128"0,-1 4-81 15,8 0-44-15,-8 4-24 0,0-1-15 0,1 4-9 16,0 1-6-16,-1 3-3 0,0 0 0 0,-6 3-1 0,0 5 0 16,0 3 1-16,-6-4-2 0,0 4 3 0,-8 3-2 0,2-2 1 15,-2 2-1-15,-5 1 0 0,-1-5-2 0,8 6 2 16,-8-5 0-16,0 0-2 0,7-4 2 0,-7 0 0 0,8-3-2 15,5-1-1-15,-6-6 0 0,7 3 0 0,6-7-7 0,0-1-20 16,6-3-30-16,7 0-61 0,0-7-118 0,0-1-99 0</inkml:trace>
  <inkml:trace contextRef="#ctx0" brushRef="#br0" timeOffset="185143.5">24176 2703 170 0,'6'0'254'0,"2"-3"-72"0,4-1-53 0,1 1-38 15,0-5-21-15,6 1-14 0,-5-1-8 0,6 1-8 0,-8-4-5 16,8 4-1-16,-7-5 4 0,7 2 4 0,-8-1 4 0,1 0 2 16,1-4 5-16,-2 4 4 0,-4 4 4 0,-2-4 5 15,0 0 3-15,0 3 1 0,-6-3-2 0,0 4-4 0,-6 4-7 16,6-5-11-16,-6 5-9 0,0-1-11 0,-8 0-8 0,1 4-9 15,0 4-6 1,-6 0-4-16,5 3-2 0,-5 0 1 0,-1 0 1 0,8 4 2 0,-8 0-1 0,0 4 5 0,7-1-2 16,0 2 4-16,0-2 0 0,1 1 1 0,-2-1-1 15,1 5 1-15,6-5-1 0,1 5-1 0,-1-1 3 0,7-4-2 16,0 5 1-16,0-4 1 0,7-1 1 0,-1-3 2 0,1 0 2 16,6 4 1-16,1-8 2 0,-2 1-1 0,8-1 2 15,5 0-3-15,1-3-2 0,1-4-3 0,5 0-4 0,7 0-3 16,-5-4-10-16,4-3-19 0,1 0-27 0,0-4-31 0,1-4-39 15,-1 0-48-15,-7-3-89 0,1 0-159 0,-1-1-80 0,1-3-29 16</inkml:trace>
  <inkml:trace contextRef="#ctx0" brushRef="#br0" timeOffset="185492.84">24332 1835 3 0,'7'-7'456'15,"0"-1"-137"-15,12 5-133 0,-6-1-78 0,14 4-41 0,5 4-23 16,1-1-14-16,-1 8-9 0,7 0-4 0,6 4-4 15,-5 4 0-15,5 3-1 0,-6 3 1 0,0 8 1 0,0 3 2 16,6 5 4-16,-11 3 11 0,-2 11 14 0,-6 4 18 0,-6 6 7 16,-1 12 19-16,-19 4 18 0,-6 7 19 0,-7 8 17 0,-14 6 7 15,-11 4-4-15,-15 8-8 0,-6 3-1 0,-6 3-12 16,-6 5-23-16,-14 7-18 0,0-3-19 0,-6-2-19 0,-7-6-13 16,7-3-9-16,0-9-9 0,0-2-5 0,0-16 0 0,7-2-5 15,5-9-6-15,1-7-18 0,13-7-39 0,-1-11-54 16,9-4-59-16,4-7-75 0,15-7-123 0,-2-8-147 0,7-7-84 15,7-3-37-15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4T06:49:54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5999 3308 451 0,'-6'-4'412'0,"-2"4"-134"0,8-4-97 0,-6 4-54 0,6-4-28 16,-6 4-8-16,-1-3-1 0,7 3-2 0,-6 0-2 0,6 0-6 15,-7 0-2-15,7 0-5 0,0 0-7 16,0 0-11-16,-6 0-11 0,6 0-11 0,0 3-3 0,0 1 1 0,0 4 6 16,0-4 13-16,0 3 13 15,0 4 14-15,0 0 15 0,0-1 12 0,0 2 11 0,0 2 14 0,0 2 4 0,0-2-1 0,0 4-6 16,0 0-8-1,0 5-10-15,0-5-9 0,0 4-11 0,0 3-19 0,0 1-14 0,0-1-9 0,6 1-6 16,-6 4-6-16,0-1-5 0,0 0-2 0,0 0-2 0,7 1-1 16,-7 3-2-16,0 0-1 0,6 0-4 0,-6 0 0 0,7 3-11 15,-7 1 5-15,0 3 1 0,6 1 2 0,-6-1 2 0,6 4-2 16,-6 4 1-16,8-5 0 0,-8 5 9 0,6-1-4 16,0 5-2-16,-6 3-3 0,7 0-2 0,6 3 4 0,-7 4 3 15,1 5 3-15,-1 3 0 16,8 3 2-16,-8 4-2 0,0-1 2 0,8 5-2 15,-8 3-2-15,0 4-5 0,1 0-3 0,0 0 1 0,6 0-1 16,-7 4 3-16,0 3 0 0,8-3 1 0,-8 2 0 0,7 2-1 16,-6 0-1-16,6-1-2 0,-7 0-4 0,8-5-3 0,-8 7 0 15,6-6-2-15,2 0-2 0,-1-3 0 0,-7 0 4 0,14 0 0 0,-14-3 2 0,14-5 0 16,-7 1 0-16,-7-4-1 0,8 0 0 16,-2-8-3-16,2 1-1 0,-2-4-2 0,2 0 0 0,-1-4 1 0,-7-7-1 15,8 0 1-15,-8-7 0 0,0-1-1 0,0-3-4 0,-6-4-13 16,0 1-21-16,0-8-29 0,0-4-72 0,-6-3-110 15,6-8-119-15,0-3-156 0,0-4-173 0,0-11-97 0,0 0-42 16,0-11-7-16</inkml:trace>
  <inkml:trace contextRef="#ctx0" brushRef="#br0" timeOffset="728.52">5920 3850 222 0,'0'-7'291'0,"8"3"-83"0,-8-3-58 0,0 3-36 0,6-3-19 0,-6 3-9 15,0-3-3-15,0 3 2 0,0-3 7 0,0 3 10 16,0 0 8-16,0 1 1 0,0 3 1 0,0-4-1 0,0 4-7 16,0 0-11-16,0 0-15 0,0 0-15 0,-6 4-14 0,6-1-5 15,-8 5 0-15,2 3 4 0,0 3 12 0,-1 5 17 16,1 2 20-16,-8 6 10 0,2 5 18 0,-8 5 13 0,7 3 4 16,-13 8 2-16,6 3-9 0,-6 4-16 15,-6 7-16-15,-1 8-9 0,-6 3-20 0,0 4-12 0,0 11-11 0,-6 0-12 16,-2 7-6-16,2 4-1 0,-1 4-2 0,-5-1-4 15,5-3 0-15,7 0-2 0,-6-4-3 0,5-3-1 0,1-4-1 16,7-4-1-16,-7-3-1 0,6-4 2 0,1-8 0 16,6 1-4-16,-1-8-3 0,1-6-1 0,6-1 1 0,1-8-4 0,6-7-1 15,0-7-3-15,0 0-1 0,6-7-3 0,1-4-1 16,0-8-5-16,6 1-4 0,0-8-6 0,0 1-7 0,6-8-13 16,0-8-43-16,8-2-65 0,-2-9-73 0,8-7-70 15,7-3-58-15,-9-8-66 0,9-3-102 0,-7-4-136 0,6 0-41 16,-1 1 19-16</inkml:trace>
  <inkml:trace contextRef="#ctx0" brushRef="#br0" timeOffset="1046.08">5810 4861 112 0,'6'-11'491'0,"7"0"-110"0,-13 4-118 16,7-1-68-16,-7 1-41 0,0 7-24 0,0-4-15 15,0 8-8-15,0 0 2 0,-7 7 8 0,1 0 14 0,-7 7 14 16,0 7 21-16,0 2 13 0,-7 5 13 16,1 9 6-16,-7-1-8 0,0 8-18 0,0 6-23 0,-1 2-23 15,-5 6-25-15,-1 0-19 0,1 8-19 0,-1 0-19 0,-5 3-12 0,-1 0-8 16,-1 4-3-16,1-1-1 0,0 5-4 0,-1-4-1 16,2 1-2-16,-1 2-1 0,0-7 1 0,7 0 0 0,-1 1-3 15,7-5-4-15,0-3 0 0,-1-3-1 0,1-9-1 0,6 1 0 16,1-4-1-16,6-3-1 0,0 1-2 0,1-10 0 15,-2-2-1-15,8 0-3 0,-1-9-3 0,1 2-6 0,6-8-15 16,-7 0-23-16,7-7-32 0,0 0-44 0,0-5-52 0,0-6-54 16,7-4-48-16,-1-4-44 0,1-6-32 0,13-5-28 15,-8-4-29-15,8-3-55 0,-1-3-58 0,1-1-9 0</inkml:trace>
  <inkml:trace contextRef="#ctx0" brushRef="#br0" timeOffset="1328.73">5745 5894 425 0,'13'-15'499'16,"-7"4"-136"-16,8 4-117 0,-8 0-71 0,-6 3-36 0,6 0-8 15,-6 8 19-15,-6 0 33 0,0 7 29 0,-2 6 16 16,-4 6 8-16,-1 7 2 0,-7 2-4 0,-6 12-17 16,0 0-34-16,-7 11-52 0,1 3-43 0,-1 9-29 0,-5-2-16 15,-1 13-10-15,-1-6-9 0,1 6-12 0,0 3-5 16,0-1 1-16,0 1 0 0,0 0 2 0,0 3 4 0,-1-1-1 15,1 6 0-15,1-5 6 0,5 0-3 0,-6 0-2 0,7-3-4 16,-2-4-4-16,2 0-6 0,7-4-2 0,-2-7 0 0,1-3 0 16,0-8-1-16,13 0-2 0,-7-12-5 0,8 1-10 0,-2-11-24 15,2-3-35-15,5-9-49 0,7-2-57 0,0-12-59 0,0-3-54 16,13-4-42-16,0-11-36 0,0-8-33 0,6-2-46 16,1-5-100-16,0-7-22 0,6 0 18 0</inkml:trace>
  <inkml:trace contextRef="#ctx0" brushRef="#br0" timeOffset="1583.66">5901 6825 477 0,'-6'3'650'0,"-1"5"-42"0,-12 3-131 15,5 7-93-15,-5 3-71 0,-7 6-42 0,0 2-29 0,0 8-19 16,-7 2-32-16,7 2-36 0,-6 7-33 0,5 7-33 0,-5-4-21 15,6 8-15-15,-7 3-7 0,7 4-12 0,1 0-11 16,-8 0-3-16,7 4-6 0,0-1-2 0,0 0-4 0,-1-2-2 16,1 2-3-16,0-6 0 0,7 2-1 0,-7-2 0 0,6-1 2 15,1-3 1-15,-1-1-2 0,0-3 1 0,1-3-4 16,6-5-6-16,0-3-5 0,1-4-9 0,4-3-11 0,-4-8-19 16,12-7-35-16,-7 0-45 0,1-6-59 0,6-6-60 0,0-6-52 15,6-4-42-15,1-8-45 0,-1-10-45 0,8-1-68 0,-2-6-79 16,8-1-15-16,-7-7 25 0</inkml:trace>
  <inkml:trace contextRef="#ctx0" brushRef="#br0" timeOffset="1852.91">6396 7359 353 0,'7'0'624'0,"-1"8"-40"16,-6 7-104-16,-6 3-71 0,-1 4-45 0,1 7-27 0,-8 4-17 15,-5 7-27-15,0 8-46 0,-1 4-56 0,-13 2-54 16,7 8-32-16,1 5-18 0,-9 6-12 0,2 4-11 0,-7-1-8 16,6 13-6-16,-5-2-5 0,-1 1-2 0,-1 4-6 0,8-4-5 15,-1 4-8-15,0-4-4 0,1 0-8 0,-1-8-5 0,7 5-3 16,-6-8-3-16,6-4-4 0,-1 0-1 0,2-4-5 16,5-6-7-16,0 0-11 0,1-9-15 15,0-3-17-15,6-3-23 0,-1-8-52 0,2 0-91 16,-2-11-90-16,8-2-95 0,0-9-140 0,6-4-130 0,-7-3-77 0,7-8-34 15,0-3 26-15</inkml:trace>
  <inkml:trace contextRef="#ctx0" brushRef="#br0" timeOffset="2787.48">13645 2766 528 0,'0'0'478'0,"0"0"-121"0,-7-4-108 0,7 4-66 15,0 0-34-15,-6 0-11 0,6 0 2 0,0 0 5 16,0 0 0-16,0 0-5 0,-6 0-6 0,6 0-9 0,0 0-13 16,0 4-20-16,0-4-27 0,0 0-26 0,0 3-22 0,0-3-12 31,0 4-6-31,0 0 12 0,0 3 25 0,-8 8 23 16,8 3 21-16,0 0 16 0,-6 7 10 0,0 5 9 0,6 3 4 15,0 0-10-15,-6 4-21 0,6 7-22 0,0 0-15 0,0 0-13 16,0 7-4-16,-8 4-4 0,8 3 0 0,0 4 0 15,0 8 1-15,0 4 9 0,0 6-4 0,0 1-2 0,0 11-1 16,0-1-2-16,8 4-4 0,-8 5-4 0,6 2-3 16,0 4-11-16,0 8 8 0,2-1 2 0,4 8 2 0,1 3 0 15,1 1-1-15,5 3 1 0,-6 1 0 0,7 3-1 0,-1-1 0 16,1 1-1-16,-1-3-2 0,7 3 1 0,-6-5-2 16,6 2 0-16,0-4-1 0,-1-1 1 0,2-3-7 0,-1 0-4 15,0-4 0-15,0 0-1 0,7-3 3 0,-7-4 0 0,0 0-2 16,7-3 0-16,-8-6 0 0,1-2 2 0,0-3-4 0,1-5 4 15,-1-3-4-15,-7-4-3 0,1-7-1 0,-1-1-5 16,-6-5 2-16,7-6-3 0,-14-6-6 0,7-4-16 0,-6-3-15 16,-1-8-16-16,-6-12-19 0,7-2-52 0,-7-8-104 0,-7-12-108 15,7-5-132-15,-6-10-189 0,6-5-101 0,-7-12-48 16,7-3-15-16</inkml:trace>
  <inkml:trace contextRef="#ctx0" brushRef="#br0" timeOffset="3533.22">13671 3296 129 0,'-6'0'261'0,"-1"-3"-87"15,0 3-59-15,1-4-31 0,-1 4-17 0,1 0-9 0,-8 0-7 0,8-3-3 0,0 3-1 16,0 0 3-16,-2-4 0 0,2 4 0 0,0 0-1 0,-1 0 2 16,1 0 1-16,-1 0 2 0,0 4 4 0,1-4-1 15,6 0 1-15,-6 3-3 0,6-3-1 0,-6 0-6 0,6 4-4 16,0-4-2-16,0 7-5 0,0 1 0 0,0 0-1 0,0 2 1 15,0 1 8-15,6 3 18 0,0 1 21 0,0 7 26 16,8 4 19-16,-1-1 17 0,7 9 17 16,-2 2 14-16,9 1 6 0,-1 7 1 0,6 4-14 15,1 3-21-15,6 3-17 0,1 5-18 0,5 7-16 0,1 8-19 0,-1-2-18 0,7 6-18 16,1 3-11-16,4-1-11 0,2 1-8 0,0 3-3 0,6-3-3 16,-6-5 0-16,6 1 1 0,7-4 1 15,-7-3 1-15,0-8 1 0,-6 1 2 0,6-4-2 0,-13-4-1 16,7-4-4-16,-14-8-1 0,0 2-1 0,-5-5-1 0,-1-7-3 15,-7-4 1-15,-6 0-2 0,-6-6-6 0,-1-5-6 0,-5-4-10 16,-2-3-26-16,-5-3-63 0,-1-5-89 0,-12-3-87 0,-1-3-93 0,1-8-145 16,-14-1-121-16,1-2-74 0,-7-4-28 15</inkml:trace>
  <inkml:trace contextRef="#ctx0" brushRef="#br0" timeOffset="3896.56">13515 4795 467 0,'-7'-3'486'0,"1"-2"-131"15,6 2-103-15,-7 3-57 0,7-3-29 0,-7 3-15 0,7-4-9 16,0 4-12-16,0 4-6 0,7-1 1 0,0 0 4 15,-1 5 5-15,1 0 9 0,5 2 8 0,-4 1 7 0,10 8 2 16,-4-1-11-16,5 1-14 0,7 3-15 0,0 0-6 0,1 3-20 16,5 5-20-16,7 2-14 0,0 1-11 0,7 8-2 15,-1-1-8-15,7 5-2 0,1-2-12 0,-2 4 2 0,8 4-2 16,-7-3-7-16,1 4-1 0,5-1-3 0,-6-3-4 0,0 3-3 16,1-3-2-16,-2 3-1 0,1-4-1 0,1 1 1 15,-8-4 0-15,7-4-2 0,-13 0 3 0,7 1 0 0,-7-8 0 16,0 0 0-16,-7 1 0 0,1-9-3 0,-7 0-1 15,0 1-3-15,-6-4-10 0,-1-4-12 0,1-4-19 0,-7-3-38 16,0 0-63-16,-6-3-84 0,-1 0-85 0,0-8-85 0,1-4-112 16,-7 0-149-16,0-4-75 0,-7-3-16 0</inkml:trace>
  <inkml:trace contextRef="#ctx0" brushRef="#br0" timeOffset="4229.53">14342 5938 595 0,'-20'-3'625'0,"7"-1"-130"0,-6 0-127 0,6 4-80 0,-1-4-47 15,8 4-18-15,-7 0-12 0,6 0-13 0,1 0-19 0,6 0-23 16,0 8-18-16,0-1-13 0,0 4-15 0,0 0-18 0,6 4-20 16,8 3-12-16,-8 0-10 0,14 5-6 0,-7-2 0 15,6 5 0-15,0 0 0 0,8 3 1 16,5 3 0-16,-6-2-1 0,13 7 0 0,1-1-3 0,-1 1-4 0,6 0-4 15,1 3-1-15,-1 0-4 0,7 1-2 0,1 3-2 0,6-4-2 16,-8 4-1-16,8-4-2 0,-7 1-3 0,7-1-4 0,-7 1-1 16,6-2-1-16,-6-1-3 0,1-3-3 0,-1-1-3 0,-7-1 1 15,-6 0 0-15,1-4-2 0,-8 0 0 0,-6 1 0 16,0-8-3-16,-6 3-6 0,0-3-11 0,-8-4-15 0,1-3-18 16,0 1-21-16,-6-2-33 0,-7-7-67 0,6 4-82 0,-12-8-83 15,6 1-82-15,-7-4-116 0,-6 0-146 0,0-4-72 16,-13-3-13-16</inkml:trace>
  <inkml:trace contextRef="#ctx0" brushRef="#br0" timeOffset="4514.43">14296 7074 175 0,'-13'0'621'0,"7"0"17"0,6 0-156 0,0 0-140 0,0 4-98 16,0-1-51-16,6 5-10 0,1-1 0 0,6 4-1 15,0 3-5-15,7-2-6 0,-1 2-7 0,0 1-11 0,8 3-22 16,-1-3-34-16,-1 3-27 0,8 4-19 0,0 0-9 0,6 0-8 16,0 0 1-16,-1 4 2 0,9-4 3 15,-2 3 1-15,1 5 1 0,5-5 1 0,2 2-2 0,-7 1-1 0,5 2-7 16,2-1-5-16,-7 0-6 0,5 1-6 0,-5-1-5 0,-7 0-4 16,6 0-2-16,-5 1 0 0,-8-4-3 0,7 3-2 15,-13-7 0-15,7 3 0 0,-7-3-5 0,0 0-5 0,-7-1-9 16,-5-5-12-16,5 2-14 0,-6-7-17 0,-6 0-36 15,-1 0-60-15,0-4-77 0,-6-3-70 0,8 0-68 0,-16-4-80 16,8-4-114-16,-6 0-108 0,-7 1-40 0,-7-5 20 0</inkml:trace>
  <inkml:trace contextRef="#ctx0" brushRef="#br0" timeOffset="4752.6">14973 7807 288 0,'0'-4'657'15,"-6"4"25"-15,0 0-153 0,6 0-137 0,0 0-104 0,0 0-64 16,0 4-24-16,6-1-16 0,0 1-19 0,1 7-23 0,0-4-17 16,5 4-12-16,2 0-9 15,5 0-12-15,1 0-23 0,6 5-17 0,6-2-12 0,-5 0-8 0,5-3-4 0,7 7-2 16,0-7-1-16,0 8-4 16,7-5-2-16,-1 1-3 0,-5-1-3 0,5-3-3 0,1 5-5 15,-7-2-8-15,6-3-7 0,-5 4-14 0,-2-4-15 0,-5 0-30 16,-1-4-53-16,-5 0-69 0,-1 4-69 0,-7-4-56 0,-6 1-50 0,0-1-46 0,1 0-57 15,-14-2-83-15,0 1-59 0,-14-2 3 16</inkml:trace>
  <inkml:trace contextRef="#ctx0" brushRef="#br0" timeOffset="4959.21">14831 8411 476 0,'0'8'630'0,"0"-1"-25"0,12-4-176 0,2 5-133 0,5-5-92 16,7 4-43-16,13-3-3 0,0-1 8 0,7 1 4 16,0 1-6-16,11-5-5 0,8-5-7 0,1 5-11 0,6-4-20 15,5-3-31-15,-4 4-32 0,4-1-19 0,-4-3-15 0,4 0-6 16,-4-4-7-16,-8 3-8 0,0-3-13 0,0-3-50 16,-13 3-103-16,-1-4-111 0,-4 1-166 0,-15-2-164 0,1-2-109 15,-15 4-62-15,-10-1-29 0</inkml:trace>
  <inkml:trace contextRef="#ctx0" brushRef="#br0" timeOffset="6147.84">3095 8939 14 0,'-8'-12'559'0,"2"5"-12"0,0 0-126 16,-1 4-118-16,1-5-53 0,6 4-11 0,-7 4 4 0,7-4-3 15,-7 2-7-15,7 2-15 0,0 2-16 0,0 2-30 0,0 4-32 16,0 6-30-16,7 8-25 0,-7 0-16 0,0 4-7 15,7 6-2-15,-7 6-12 0,0 2-4 0,6 0-5 0,-6 4-4 16,0 4-6-16,0 3 2 0,7 0 2 0,-7-3 2 0,0 3 3 16,6-3 1-16,-6-1 1 15,0-3 2-15,6-4 0 0,-6 1 2 0,8-8-2 0,-8 0 1 16,6-8 2-16,-6 1 1 0,6-4-3 0,-6-3 0 0,6-5 1 0,-6-3 1 0,7-4 7 16,-7 1 14-16,7-4 18 0,-7-1 26 0,0-3 31 0,6 0 22 15,-6-3 10-15,7-9 3 0,-7-2-7 0,6-8-14 16,0-7-20-16,2-1-29 0,-2-3-27 0,0-3-24 15,-6-5-13-15,6-3-8 0,2 0-5 0,-8-3-4 0,0-1-5 16,0-3-5-16,0 0-2 0,0 3-3 0,-8 0-1 0,8 1 0 16,0 6 1-16,-6 5 3 0,6 3 1 0,0 4 3 0,0 3 0 15,0 7-1-15,-6 1-2 0,6 3-1 0,0 4-6 16,0 4-5-16,0 0-3 0,0 3-3 0,6 4-3 0,-6 0-2 16,6 4-1-16,2 7 0 0,4 0 2 0,-5 4 1 0,6-1 1 15,6 5 2-15,-5 3 1 0,5 0 3 0,-6-1 0 0,6 1 1 16,1 0-1-16,-7-4 1 0,7 5 0 0,-8-5 0 31,8-3 0-31,-6 3-1 0,-2-7 0 0,1 0 0 0,0 0 0 16,0-4 1-16,1 1 2 0,-8-5 2 0,7-3 0 0,0-3 2 15,-7-1-1-15,7-3 1 0,7-8 1 0,-7-3-1 16,0-4 0-16,6-4-1 0,1-4-1 0,-6 2 1 0,5-6 2 16,0-2 2-16,-6 3 0 0,1-4 4 0,-2 4 4 0,1 4 6 15,-6 0 11-15,-1 3 14 0,1 4 11 0,-1 4 6 0,1 3 5 16,-7 0-1-16,7 4-2 0,-7 4-5 0,0 0-14 15,0 3-16-15,0 0-12 0,0 4-12 0,0 0-6 0,0 8-5 16,0 2-1-16,0 9-1 0,0 3 1 0,-7 3 2 0,7 6 1 16,-7-3 1-16,7 5-1 0,-6 4 2 0,6-1 0 15,0 1-1-15,0 3-1 0,-7-3 0 0,7 4 1 0,0-1-1 16,-6 0-2-16,6 0 1 0,0 1 0 0,0-5 1 16,0 4 0-16,0-3 0 0,-7-4 1 0,7 4 0 0,0-4 2 15,0-4-2-15,0 1 1 0,0-5 0 0,0 1-1 0,0-8-1 16,0 4-5-16,0-8-7 0,0 1-12 0,0-4-18 15,0 1-28-15,0-5-39 0,0 0-46 0,-6 0-59 0,6-3-69 16,0 3-57-16,0-4-68 0,0 2-112 0,6-2-97 16,1-3-107-16,-1 0-156 0,1 0-56 0,6-3 10 0,-6-2 33 15</inkml:trace>
  <inkml:trace contextRef="#ctx0" brushRef="#br0" timeOffset="6432.35">4136 9506 592 0,'-7'-11'837'0,"1"4"16"0,6 0-4 0,-6 4-223 0,0-1-260 15,6 4-158-15,0 0-84 0,-8 4-37 0,8-1-14 0,0 8-5 16,-6 3-1-16,6 8 4 0,0 0 0 0,0 4 2 16,0 8 1-16,0-2 0 0,6 8-1 0,-6 0-2 0,0 5 0 15,8 2 0-15,-8-3 3 16,0 8 1-16,6-5 0 0,-6 4-5 0,0-3-8 0,6 0-7 0,-6-5-8 15,0 2-4-15,6-6-7 0,-6 2-4 0,0-1-6 0,0-3-4 0,7 0-2 16,-7-4-1-16,0-4-2 0,0-3-4 0,0-1-1 16,0-3-5-16,0-4-14 0,0 1-27 0,0-4-42 0,0-1-52 15,0-3-39-15,0-4-79 0,0 5-137 0,7-9-144 0,6-3-229 16,-1 0-110-16,2-8-48 0,6 1 1 0,-1-7 14 16</inkml:trace>
  <inkml:trace contextRef="#ctx0" brushRef="#br0" timeOffset="7798.55">14316 9210 206 0,'-7'-8'495'0,"7"1"-108"0,-6 0-110 0,-1 3-46 0,7 1-6 0,-6-2 13 15,6 1 17-15,0 4 7 0,-7 0-3 0,7-3-14 16,0 3-26-16,-6 3-33 0,6 1-38 0,0 4-36 15,-7 7-28-15,7-1-18 0,-7 5-10 0,7 3-3 0,-6 0-1 16,0 7-1-16,6 0-7 0,-7 4-3 0,7 4-4 0,0-1-1 16,-7 5-3-16,7-1 1 0,-6 0-3 0,6 5-1 0,-6-2-2 15,6-2-2-15,-7 2-3 0,7-2-3 0,-6-1 0 16,6-3-1-16,0-1-2 0,-7-2 0 0,7-5 0 0,0 0 2 16,-7-3 2-16,7-5 0 0,0-1 1 0,0-6 4 0,0-3 7 15,0 0 14-15,0-4 18 0,0-3 19 0,7-1 21 16,-7-3 15-16,0-3 7 0,7-5 0 0,-7-3-3 0,0-7-10 15,6-1-16-15,1-6-18 0,-7-1-18 0,6-3-14 16,-6 0-7-16,6-5-6 0,-6-2-1 0,0-4-5 0,7-4-4 16,-7 3-5-16,0-6-2 0,-7-1-4 0,7-3 0 0,0 3-3 15,0-3-1-15,0 3-2 0,0 4 5 0,-6 4 5 16,6 0 2-16,0 7 2 0,0 4 4 0,0 3 0 0,0 0 3 16,0 8 1-16,0 3-4 0,0 1-6 0,0 3-4 0,0 4-6 15,6 3-5-15,-6-4-5 0,0 8-3 0,7 0-2 0,-7 8-1 16,7-1 0-16,5 4 0 0,-5 7 0 0,6 1 0 15,-6 3 4-15,6 0-1 0,0 3 1 0,-1 1 1 0,8 4-1 16,-7-1 4-16,0 4-1 0,0-4 2 0,1 0 0 0,-8 4-1 16,7-4 0-16,0-3 0 0,-7 3 0 0,1-7-4 15,6 0 1-15,-6 1 1 0,-1-5 0 0,0-4-1 0,1-3 1 16,0 0 2-16,-7 0 0 0,6-7 3 0,0 3 3 0,-6-3 7 16,7-4 6-16,0-4 6 0,-1-3 3 0,7-4 4 0,1-4 4 15,-2-7 3-15,1 4 4 0,0-4-3 0,0-4 1 16,7-3 3-16,-8 3 4 0,2-3 0 0,-1 1 1 0,0-3 2 15,-6 2 0-15,5 0 7 0,-5 3 1 0,0 3-1 0,-1 2-2 16,-6 3 3-16,6 0 1 0,1 3 2 0,-7 4-1 16,0 4-9-16,0-4-6 0,6 7-7 0,-6 0-7 0,0 1-8 15,0-1-12-15,0 8-7 0,0-4-8 0,0 7-3 0,0 4-2 16,7 0 0-16,-7 7 1 0,0 4 2 0,7 4 2 0,-7 3 2 16,6 4 2-16,-6 0 0 0,0 4 2 0,6 4-1 15,-6-2-1-15,8-2 0 0,-8 3 1 0,6 1 0 16,-6-1-1-16,6 0-2 0,0-3 0 0,1 3-1 0,0-3-2 15,-1 3 0-15,1-7-1 0,-1 4-6 0,-6-1-17 0,14-6-23 16,-14 2-30-16,6-6-34 0,0 0-49 0,0 0-65 0,-6-5-69 16,8-2-52-16,-2-1-40 0,7-7-84 0,0-3-87 15,0-4-73-15,7-8-90 0,5 0-119 0,-5-6-25 0,6-6 3 16,0 1 27-16</inkml:trace>
  <inkml:trace contextRef="#ctx0" brushRef="#br0" timeOffset="8120.59">15482 9748 178 0,'0'-8'760'15,"0"1"34"-15,0 0-34 0,0 3-182 0,0 1-148 0,6-1-132 16,-6 0-99-16,6 1-67 0,-6 3-49 0,7 3-32 16,0-3-20-16,-1 8-10 0,0-1-8 0,-6 4-4 0,7 4-2 15,-7 3 0-15,0 1 0 0,-7 3-3 0,1 7 0 0,-14 0-1 16,1 4 3-16,-1 0 0 0,-6 4 2 0,0-1 5 0,0 2 5 15,-7-2 9-15,8 0 12 0,-1-3 11 0,0 0 11 16,6-4 8-16,1-3 5 0,-1 0 3 0,6-8 2 0,8 0 1 16,0 0-1-16,6-2 0 0,6-5 4 0,0-1 9 0,8-3 7 15,6 1 6-15,-1-4 3 0,13-4 0 0,1 0-5 16,7-8-7-16,-2 4-16 0,8-6-14 0,-7 3-15 0,6-4-16 16,2-5-8-16,-2 5-11 0,7-3-4 0,-7-1-7 0,1 1-5 15,-1-5-11-15,2 1-21 0,-9 3-37 0,-5 1-47 0,-1-4-38 16,1 3-41-16,-7 0-43 0,-6 0-89 0,-7 1-97 15,-1 3-75-15,-5-4-67 0,-7 1-107 0,-7-1-81 16,1 4-42-16,-13 1-2 0</inkml:trace>
  <inkml:trace contextRef="#ctx0" brushRef="#br0" timeOffset="9479.17">6273 5726 69 0,'0'-8'340'0,"0"1"-112"16,6 3-95-16,-6-3-59 0,6 0-31 0,-6 3-15 0,0 0-7 0,6 1-4 0,-6-1 2 0,0 0-2 0,0 4 2 31,0-3 1-31,0 3 2 0,0 0 0 0,0 0 3 16,0 0 3-16,0 0 3 0,0 0 3 0,0 0 2 0,0 0 3 15,0 0-2-15,0 0-4 0,0 0-3 0,0 0-4 0,0 0-5 16,-6 0-3-16,6 0-3 0,0 3-2 0,0-3-2 16,0 0-3-16,0 4-1 0,0-4-3 0,-6 4 1 0,0 3 0 15,6-3 0-15,-14 7-2 0,14-4 3 0,-13 8 1 16,7-5 0-16,0 1 1 0,-2 1-1 0,2 2-2 0,6-6 0 15,-6 3 0-15,6-4-1 0,0 0 0 0,-6-3 0 0,6 3-1 16,0-3 4-16,6-4 5 0,-6 4 8 0,0-1 12 16,0-3 16-16,0 0 23 0,6 0 25 0,-6-3 21 0,6-1 27 15,2-3 27-15,-2-4 28 0,-6 3 16 0,6-3 9 0,1 0-4 16,-7 1-13-16,6-1-10 0,-6 0-24 0,0 2-26 16,0 3-32-16,-6-2-27 0,6 5-25 0,-7-1-19 0,1 0-13 15,0 1-12-15,-2-1-8 0,-4 4-7 0,6 0-3 0,-8 4-3 16,1-1-1-16,0 1 0 0,0 3 4 0,1 1-3 0,4-2-1 15,-4 6 0-15,5-4-1 0,1-1 2 0,6 0-3 16,-7 0-2-16,7 1-2 0,0-1 1 0,7-3 1 0,-7-1 0 16,6 1 2-16,1 3-7 0,-1-7 7 0,0 4 3 15,8-4 1-15,-8 0 2 0,7-4 3 0,0 4 1 0,0-7 1 16,1 0 7-16,-2-1-3 0,2 1-3 0,-8 0 3 0,0-4 1 16,1-1 0-16,-1 6 2 0,-6-3 1 0,0 3 6 15,7-2-2-15,-14 1 0 0,7 3-3 0,0 1-2 0,-6-1-3 16,-1 4-3-16,1 0-3 0,0 0-7 0,-8 0 0 0,8 0 0 15,0 4 0-15,-2-1-1 0,2-3-1 0,0 4-1 16,-1 3 2-16,7-7 0 0,0 4-3 0,-6 0 0 0,6-1 0 16,0 0-1-16,0-3 0 0,6 4 0 0,-6-4 0 0,7 5 1 15,-7-5 1-15,6 0 1 0,0 0 1 0,-6 0 2 0,8-5 2 16,-2 5 0-16,0-4 0 0,0 1 0 0,2 0 1 16,-2-1 2-16,-6 0 0 0,0 1 0 0,6-1-3 15,-6 0-11-15,0 4-51 0,0-7-97 0,-6 4-101 0,6-1-120 16,0 0-211-16,-6 0-121 0,6-3-68 0,0 3-25 0</inkml:trace>
  <inkml:trace contextRef="#ctx0" brushRef="#br0" timeOffset="10269.89">6780 7517 54 0,'0'0'532'0,"6"0"-61"0,-6 4-137 0,0-4-124 16,0 0-81-16,0 0-46 0,0 0-20 0,0 0-8 0,0 0-3 16,0 0-1-16,0 3-4 0,0-3-3 0,0 4-5 15,-6 0-5-15,6 3-6 0,0-3 7 0,-6 7 14 0,-1 4 19 16,1-1 18-16,-7 0 22 0,0 5 24 0,-1 3 24 0,-5-4 17 15,0 4 4-15,-8-3-10 0,1 3-9 0,1-1-11 16,-1-2-14-16,0-1-19 0,-1 1-22 0,1-1-19 31,0 0-16-31,7-3-10 0,-1-1-8 0,0-3-12 0,8 0-3 16,-1-2-5-16,6-3-2 0,0 2-5 0,1-1-2 0,0-3-6 16,-1-1-2-16,7 1 0 0,0 3-2 0,0-3 0 0,0 3 1 15,7 0 0-15,-7 4-1 0,6 0 1 0,0 0 3 16,8 0-1-16,-1 0 1 0,-1 0-2 0,2 0 0 0,6 5-4 15,-8-6 2-15,15 5 0 0,-9-5 0 0,15 2-7 0,-7 2-15 16,7-3-43-16,-1-3-80 0,8 2-84 0,-1-2-86 16,0-5-100-16,-1 5-160 0,2-8-112 0,-7 0-61 0,-1 0-1 15</inkml:trace>
  <inkml:trace contextRef="#ctx0" brushRef="#br0" timeOffset="10666.47">6774 7924 85 0,'-7'0'485'0,"-6"-4"-112"0,7 4-133 0,-1-3-86 15,1 3-54-15,6 0-30 0,-6 0-17 0,6 0-13 16,0 0-7-16,0 0-4 0,6 0-4 0,-6 0-3 0,6 3 0 16,1-3 2-16,-1 4 5 0,7-1 5 0,-6 1 9 0,5 0 7 15,8 0 10-15,-6-1 14 0,5 4 13 0,1-3 7 16,-1 0 3-16,7 3 2 0,0-3 6 0,0 3 2 0,7-3 7 15,-1 3 0-15,7-3-1 0,7-1-1 0,-1 1-4 0,8 3-8 16,-1-3-7-16,7 0-10 0,6-1-14 0,0 1-14 16,6-4-11-16,0 3-8 0,2-3 0 0,12 0-1 0,-1 0-1 15,1-3 1-15,-1 3-1 0,8-4-1 0,5 1 1 0,-6-1-2 16,7 4-3-16,-7-4-2 0,0 1-4 0,-6-1-3 16,0 4-1-16,-7-4-2 0,-7 1-4 0,1-1-1 0,-7 4-3 15,-12-4-1-15,-2 4 2 0,-5-3-1 0,-7 3 1 16,-6 0 0-16,-7 0 3 0,0 0 2 0,-7 0 2 0,-5 0 4 15,-2 0 1-15,-5-4 0 0,0 4 0 0,-1 0-2 0,-6 0 0 16,6 0-2-16,-6-4-8 0,0 4-13 0,0 0-22 0,0-3-66 16,0-1-99-16,0 0-95 0,0 1-111 0,7-5-173 15,-1 5-120-15,1-4-71 0,0 7-28 0</inkml:trace>
  <inkml:trace contextRef="#ctx0" brushRef="#br0" timeOffset="11220.47">9489 8730 354 0,'0'3'393'15,"0"-3"-129"-15,0 4-95 0,0-4-57 0,0 0-27 0,0 0-6 16,0 0 8-16,7 0 16 0,0 0 18 0,-1-4 23 0,7 1 21 16,1-1 19-16,-2-3 18 0,2-4 12 0,5 0 7 15,-6 0-1-15,6-4-6 0,1 1-17 0,0-5-18 0,-1-3-22 16,1 4-24-16,-1-8-24 0,-6 4-19 0,7-3-18 15,-1-1-12-15,1-3-10 0,-7-4-2 0,0 0 2 0,0 0-4 16,-1-4-4-16,-4 0-8 0,-2-3-4 0,0-4-3 16,-6 1-2-16,0-2-8 0,0-3-6 0,-6 1-3 0,-8-1-2 15,8 5 0-15,-6-4-2 0,-8-2 0 0,7 5-1 0,-1 4 4 16,-5 3 0-16,0 1 1 0,6 3 2 0,-7 4 0 0,0 2 1 16,8 9 0-16,-1 0 2 0,-1 0-6 0,2 7 1 15,-2 3-2-15,8 1-5 0,-7 4-1 0,13 3-2 0,-7 0-3 16,1 7 0-16,-1 4 1 0,1 0-2 0,6 7 0 0,0 7 3 15,0 2 1-15,0 5 1 0,0 1 0 0,6 4 1 16,1 0 0-16,-1 3 1 0,1 0-1 0,6 4 2 0,-7-3-1 16,8 2 0-16,-2 1 1 0,2-3 4 0,5 3-7 0,-6-1-1 15,6-1 4-15,1-3 0 0,0-2 1 0,5 3-2 0,2-6-6 16,-1-2-16-16,6 1-1 0,1-3-15 0,-1-5-18 16,7-3-36-16,1 0-89 0,5-7-102 0,-5-4-106 0,5 0-127 15,-6-8-155-15,1-3-92 0,-2 0-48 0,1-3 7 0</inkml:trace>
  <inkml:trace contextRef="#ctx0" brushRef="#br0" timeOffset="11853.48">10408 8338 14 0,'-6'-4'511'0,"-8"4"-76"0,8 0-140 0,-1-3-104 16,7 3-60-16,-6 0-26 0,0 0-1 0,-1-5 14 0,7 5 21 16,0 0 16-16,-7 0 10 0,7 0 3 0,0-2 1 0,-6 2-5 15,6 0-11-15,0-4-19 0,0 4-19 0,6 0-16 16,-6 0-6-16,7-4-3 0,-7 4 0 0,7 0-3 15,5-4-2-15,1 4-3 0,7 0-5 0,0-4-7 0,6 4-9 16,-1-4-10-16,8 4-9 0,7-3-9 0,-2-1-6 0,7-3-5 16,8 4-6-16,-1-1-1 0,1 0-2 0,12-3 0 0,0 4 0 15,6-2 0-15,0 2 0 0,8-5 2 0,6 5 2 16,-1-1 0-16,1 1-1 0,0-5 0 0,0 5-4 0,6-5 4 16,-7 1 0-16,7-1 1 0,0 1 0 0,8 0 3 0,-9-4-3 15,8 3 0-15,6-3 1 0,-6 4-5 0,7-8-3 16,-8 4-3-16,1 1-4 0,-1-1-4 0,1-4-1 0,-7 0 2 15,0 1 0-15,0-1 2 0,-6-4-1 0,-7 5 0 16,0-4 0-16,-13 3 3 0,0-3 3 0,-6-1 0 0,-6 5 4 16,-8-4 6-16,-5-1 7 0,-8 4 5 0,-7 1 9 0,-5-4 2 15,-6 3 3-15,-2-3 2 0,-5 3-2 0,-14-3-5 16,1-1-8-16,-8 5-4 0,-4-2-8 0,-9 2-6 0,1 3-5 16,-6 1-7-16,-1 2-2 0,1 1-2 0,-1 3-1 0,7 4-1 15,0 0-3-15,6 4-1 0,1 3-1 0,5 1-6 0,8 2-5 16,0 1-10-16,6 0-5 0,6 4-3 0,0 0-4 15,2-1-1-15,10-3 2 0,-4 4 4 0,5 0 3 0,1-5 6 16,-8 5 5-16,8-4 5 0,-7 0 6 0,1 4 4 0,-2-3 0 16,-5-2 5-16,0 1 2 0,-7 3 7 0,-7 1-1 15,0 0 0-15,-5-1 0 0,-8 1-2 0,-7 0-1 0,1 3-2 16,-6 1 1-16,-1-1-5 0,-6 0 4 0,1-3 0 0,-1 3-1 16,-1 0 0-16,1 0-6 0,-6-3-14 0,5 1-34 0,2 2-85 15,-1-4-103-15,-1 1-98 0,7-4-136 0,-5-4-187 16,5 0-98-16,-6 0-41 0,7 1 0 0</inkml:trace>
  <inkml:trace contextRef="#ctx0" brushRef="#br0" timeOffset="13975.8">6226 5700 118 0,'0'0'217'0,"-6"0"-62"0,6 0-52 0,0 0-43 0,0 0-26 16,0-3-15-16,-6 3-11 0,6 0-5 0,0 0-3 0,0 0-3 16,0 0-3-16,0 0 0 0,-6 0 2 0,6 0 2 15,0 0 5-15,0 0 4 0,0 0 4 0,0 0 5 0,0 0 3 16,0 0 3-16,0 0 1 0,0 0-1 0,0 0-1 0,0 0-3 16,0-4-1-16,6 0-3 0,-6 4 1 0,6-4 0 15,-6 1 0-15,0-1 0 0,6 0-2 0,-6 1 0 0,0-1-1 16,8 0-2-16,-8 1-3 0,6-1-2 0,-6 0-1 0,6 1-2 15,-6-1-1-15,0-3 0 0,7 3 1 0,-7 1 0 0,0-1 0 16,6 0 2-16,-6 1-2 0,7-1 0 0,-7-3 2 16,7 3-1-16,-1-3-1 0,0-1 1 0,0 0 0 0,2 5 1 15,-2-4 3-15,0 0-1 0,1-1-1 0,-1 4 0 0,1-2 1 16,0-2-1-16,-1 4 0 0,0-3-3 0,1 3-1 16,0 1 0-16,-1-1 0 0,-6 0 1 0,6 1 1 15,-6-2 1-15,7 5 3 0,-7-3 2 0,7 3 0 0,-7-3 3 16,6-1 0-16,1 0 2 0,-1 1 1 0,0-5 0 0,8 5 0 15,-8-4 2-15,8 3 1 0,-8-3-1 0,0 2 1 0,7-1 0 16,-6-2 0-16,6 0 2 0,-7 1-2 0,8 0-1 16,-8 4-3-16,7-5 1 0,-7 1 0 0,1-1-3 0,6 5 0 15,-7-5-3-15,8 1-3 0,-8 0-1 0,7-1-1 0,-6 1 0 16,-1 0-3-16,7 3 1 0,0-7-3 0,-6 4 2 16,5 0 1-16,2-1-1 0,-8 2-1 15,7-3-3-15,-6 6 3 0,6-5 0 0,-1 1 0 0,2 0 0 0,-1-1 1 0,0 1 1 16,0 0 1-16,-1-1 3 0,2 1-4 0,-8 4 0 15,8-1 1-15,-8-3-1 0,7 3-1 0,-7 0 0 0,1 0-1 16,6 4 0-16,-7-3 0 0,1-1 0 0,6 1 0 16,-6 3 0-16,-1-4 0 0,7 0 0 0,-6 1-1 0,5-1 0 15,-4 0 0-15,-2 1 1 0,7-6 0 0,0 6 1 0,-7 0 0 16,7-1 0-16,-7-3 0 0,8 3 0 0,-1-3 1 16,-6 3-1-16,5-3-1 0,-5-1-1 0,6 5 1 0,0-4 0 15,-7 3 0-15,8-3 0 0,-2-1 0 0,1 1 1 0,1 3 1 16,-8-3 0-16,8 3 0 0,-2-3-2 0,-6 0 1 15,8 3 0-15,-8-3-1 0,7 3 0 0,-7 1 0 0,2-5 0 16,-2 5 0-16,0-2 0 0,0 5 0 0,2-4-1 0,-2 1 0 16,0-1 1-16,1 1 0 0,6-4-1 0,0 3 0 0,-1 0 0 15,2 1 0-15,-1-4 1 0,0 3 1 0,0 0-1 16,7-3 0-16,-8 3-1 0,2-3 2 0,5-1 1 16,-5 5-1-16,-2-5-1 0,8 5 0 0,-7-4 0 0,0 3 0 0,0-3 1 15,-1 3-2-15,2-3 1 0,-1-1 0 0,0 0 0 16,-6 4-1-16,5-2 0 0,2 2 0 0,-2-4 1 0,2 5 0 15,-1-4 0-15,-1 0 0 0,2-1 2 0,-2 4 0 0,2-2 0 16,-1-2 0-16,0 0-2 0,6 1 1 0,-5 0 0 16,-2 0-1-16,1-1 0 0,0 1-1 0,-6 3 1 0,5-3 0 15,2 3 0-15,-1 1-1 0,-6-4-1 0,5 3 2 16,1 0 0-16,1 0 1 0,-8 0-2 0,7 0-1 0,0 2 2 16,7-6 0-16,-7 4 0 0,-1 0-1 0,8 1 1 0,-7-5 0 15,7 5 0-15,-8 0 2 0,2-1-1 0,6 0 0 16,-8 0 0-16,1 1 0 0,1-1 0 0,-2-3-1 0,2 3 0 31,-2 0 0-31,-5 1-1 0,6-1 1 0,-6 0 0 0,5 4 0 16,-4-3 1-16,4-1-1 0,-6 0 1 0,1 0-1 15,6 1 1-15,-6 3-4 0,5-4 0 0,-4 1 1 0,-2-1 1 16,6 4 1-16,-4-4-1 0,-2 1 0 0,0-1 1 16,7 4 3-16,-6-3 0 0,6-1 0 0,-7 1-3 0,8 3 0 15,-2-9 1-15,1 9 1 0,-6-3 0 0,6-5-3 0,1 5 0 16,-8-1 0-16,6 4 1 0,-5-3 0 0,0-1 0 15,6 4 0-15,-7-4 0 0,0 4 2 0,2 0-1 0,-2 0 0 16,-6-3 0-16,6 3-1 0,0 0 0 0,1 0 0 0,0 0 0 16,-1 0-1-16,1 0 1 0,6 0 0 0,-6 0-1 15,-1-4-1-15,6 4 2 0,-4 0 1 0,4 0-1 0,-5-4 1 16,6 4 1-16,-6 0-4 0,-1 0 2 0,0-3 1 0,0 3 0 16,2 0-1-16,4 0-1 0,-5 0 0 0,0 0 1 15,-1 0 2-15,1 0-2 0,-1-4 0 0,0 4 0 0,1 0 0 16,6 0 2-16,-7-4-2 0,8 4 0 0,-1 0 0 15,-7-3 0-15,7-1 0 0,0 4 0 0,1-4 0 0,-2 1 1 16,1 3-1-16,0-4 0 0,-6 4 0 0,5 0-1 0,-4-4 1 16,4 4-1-16,-5 0 1 0,0 0-1 0,-1 0-1 15,1 0 1-15,5 0 0 0,-12 0 0 0,7 0 0 0,-7 0 1 16,7 0-1-16,-7 0 1 0,0 0 0 0,6 0 0 0,-6 0-1 16,0 0-2-16,-6 0-6 0,6 0-9 0,0 0-13 15,-7 0-16-15,7 0-23 0,-7 0-43 0,7 0-84 0,-12-3-140 16,5 3-75-16</inkml:trace>
  <inkml:trace contextRef="#ctx0" brushRef="#br0" timeOffset="19806.48">7347 4913 153 0,'0'0'191'0,"7"-4"-42"15,-7 0-40-15,6 1-36 0,0-1-24 0,1 0-17 0,0 1-13 16,-1-2-7-16,7 1-4 0,-6-2-1 0,6 2-3 0,7-4 1 16,-8 5-3-16,8-4 2 0,-1 3-2 0,1-3 0 15,0 3-1-15,-1-3 1 0,1-1 0 0,6 5-1 16,-7-5 2-16,7 5-1 0,-6-1-1 0,6 1 0 0,0-1 1 15,-7 0-1-15,7-4 2 0,0 5 2 0,-7 0 0 0,8-1 2 16,-8-3 4-16,1 3 0 0,-1 0 0 0,1-3 2 0,0 4-3 16,-1-1 1-1,1 0-3-15,-7 0-1 0,6 0-2 0,-6 0-3 0,7 2-1 0,0-3 1 0,-1 2 0 0,1-1-1 16,-8 0-1-16,14 1 1 0,-6-1 0 0,-1 0 0 0,1-2 0 16,0 2-1-16,5 0 0 0,-5 0-1 0,0 1 1 15,-1-1-1-15,1 0 1 0,0 1 0 0,-1-1 0 0,1 0 1 16,0 1-1-16,-8-1 0 0,8 0 0 0,-1 1 1 0,-5-1 0 15,4 0 0-15,2 0 0 0,0 1-1 0,-1-1 1 16,1 1-1-16,-1-1 1 0,1 0-1 0,6 4 0 0,-6-3-2 16,5-1 0-16,-5 1 2 0,6-1 0 0,0 1 2 15,-7-6 1-15,8 9 3 0,-1-3 1 0,0-5 3 0,-6 5-1 16,5-1-2-16,-5 4 1 0,6-3-1 0,-7-1 0 0,1 0-3 16,0 4-1-16,-1-3 0 0,1 3 0 0,0-4 1 15,-1 4-1-15,0-4 0 0,8 1 0 0,-8 3-2 0,0-4 0 16,1 4 0-16,7-4 0 0,-9 4-1 0,2-3 0 0,7 3 1 31,-9 0 0-31,9-4 1 0,-7 4 0 0,-1-4 0 16,7 4 1-16,-6 0-2 0,6 0 0 0,-7-3 1 0,1 3 0 15,0-4-1-15,5 4-1 0,-12 0 1 0,7 0 0 0,-1-4 0 16,1 4 0-16,-1 0-3 0,-5 0 0 0,4-3 1 0,-4 3 0 16,6 0 0-16,-1 0-1 0,-6 0 1 0,6-4 1 15,1 4 0-15,0 0 2 0,-1 0-1 0,1-4-1 0,-1 4-1 16,1 0 1-16,0-3-1 0,-1 3 1 0,1 0 0 0,-1 0 0 15,0 0 0-15,1-4 0 0,-7 4 0 0,7 0 0 16,-8 0 1-16,8 0-2 0,0 0 1 0,-7 0 0 16,-1 0 0-16,8 0 0 0,-6 4 0 0,5-4 0 0,-6 0-2 15,6 0 2-15,-5 0-1 0,5 3-1 0,-6-3-1 0,6 0 2 16,-5 4 1-16,-2-4 0 0,8 0 0 0,-7 0 0 0,1 0 0 16,5 0 1-16,-6 0-1 0,0 0 1 0,7 0-1 15,-8 0 1-15,2 4-1 0,5-4 0 0,-6 0 0 0,0 0 0 16,1 3 1-16,4-3-1 0,-4 0 0 0,5 0 0 0,1 0 1 15,-1 0-1-15,1 0-1 0,6 0 0 0,-6 0 1 16,5 0 0-16,-5 0 0 0,6 0 1 0,-6-3 0 0,5 3 1 16,-5 0 0-16,6 0-1 0,-7 0 0 0,1 0-1 0,0 0 0 15,-1 0 0-15,1 0-1 0,-8 0-2 0,8 0 1 16,-6 3 0-16,5-3 1 0,-6 0-1 0,6 0 2 0,-5 4 0 16,5-4 0-16,1 4 2 0,0-4 0 0,-1 3 0 0,0-3-2 15,0 4 0-15,8-4 1 0,-8 4-1 0,8-1 0 0,-1-3-1 16,-7 0 0-16,7 4 0 0,0-4 0 0,0 4 1 15,-7-1 0-15,8-3 0 0,-8 4-1 0,8-4 0 16,-8 4 0-16,0-1 1 0,1-3-1 0,7 4 1 0,-15 0 0 0,8-1 0 16,-1 1 1-16,1-1-1 0,-1 1 2 0,1 0-1 15,0-1 0-15,6 2-1 0,-7-1 0 0,1-4-1 0,6 3 0 16,-7 1 0-16,7-4 0 0,-6 3 1 0,-1-3 0 0,1 0-1 16,0 4 0-16,-2-4 1 0,2 0 0 0,0 0 0 15,-1 0 0-15,1 0-1 0,0 3 0 0,-1-3 0 0,1 0 2 16,-1 0 0-16,1 0 0 0,-1 4 0 0,8-4 0 15,-8 0-1-15,0 0 0 0,8 0-1 0,-8 4-1 0,7-4 0 16,0 0 0-16,-6 0 1 0,-1 0-1 0,7 0 1 0,-6 0 0 16,6 0 0-16,-7 0 1 0,1 0 0 0,-1 0 0 15,1 0 0-15,0 0-1 0,-8 0 1 0,8 0 0 0,-7 3 0 16,7-3 0-16,-8 0-1 0,2 0-1 0,-2 0 2 0,8 0-1 16,-7 0 1-16,7 4 1 0,-8-4-1 0,8 0 1 15,-7 0 0-15,7 3 0 0,0-3-1 0,-1 0 1 0,1 4 1 16,-2-4-2-16,2 0 1 0,7 0-1 0,-7 0-1 0,-2 4 0 15,2-4 0-15,-7 0 1 0,7 4 0 0,0-4-1 0,-8 3 1 16,8-3-1-16,-7 0 2 16,-1 0-2-16,8 4 1 0,-13-4 0 0,6 0 0 0,0 0-1 0,0 4-2 15,0-4 2-15,0 0 0 0,0 3 1 0,0-3 0 0,0 4 0 16,0-4 0-16,1 4 0 0,-2-4 0 0,8 3 1 0,-7 1 0 16,-1-4 0-16,2 4-1 0,-1-4 0 0,0 3 1 0,0 1-1 15,0-4 0-15,-6 0 0 0,-1 4 0 0,7 0 0 16,-6-1-1-16,-1-3 0 0,1 3-1 0,-1-3 2 0,0 4 0 15,1 0 0-15,0-4-1 0,-1 3 1 0,8 1 1 0,-8 0 0 16,0-4 0-16,1 3 1 0,6 2-2 0,-7-3 0 16,1 2 0-16,5 0 1 0,-4 0-2 0,-2 0 2 15,0 0-1-15,1-4 0 0,-1 3 0 0,7 1 2 0,-6-1 1 0,-1-3-2 16,1 4 0-16,0 0-1 0,-1 3-1 0,7-7 1 16,-6 7 0-16,-1-4 0 0,0-3-1 0,7 8 1 0,-6-4 1 15,0 0-1-15,-1 3 0 0,0 0 1 0,1-3-1 0,0 4-3 31,-1-5 3-31,0 0-1 0,1 5 0 0,0-4 1 0,-7-1 0 0,6 1 0 0,1-1 0 0,-7 1 0 0,0-1 0 16,6 1-1 0,-6 0 0-16,6 0 0 0,-6-4 1 0,0 4-1 0,8-4 1 0,-8 2 1 0,6-2-1 0,0 4 0 0,-6 1-1 15,6-2 0-15,1-3 1 0,-7 4 0 0,7 0 0 16,-7-1 0-16,6-3 0 16,-6 4 0-16,0 0 0 0,7-1-1 0,-7 1 0 0,0-4 0 0,0 4-1 0,6-4 1 15,-6 0 1-15,0 0 0 0,0 0 0 0,0 3 1 0,0-3 0 16,0 0-1-16,0 0 0 0,0 0 0 0,0 0 0 0,6 4 0 15,-6-4 0-15,0 0 0 0,0 0 0 0,0 3 0 32,0-3 0-32,8 0 0 0,-8 0 0 0,0 4 0 0,0-4 0 15,0 4 0-15,0-4 2 0,6 3-2 0,-6-3 0 0,0 4 0 16,0-4 0-16,0 4 0 0,6-4 0 0,-6 3-1 16,0 1 0-16,0-4 0 0,0 0 2 0,0 4-1 0,6-4-1 15,-6 3 0-15,0-3 1 0,0 4 0 0,0-4 1 0,0 4-1 16,8 0 0-16,-8-4 0 0,0 3 0 0,0 1 1 0,0-4 0 15,0 3 0-15,6-3-1 0,-6 4 2 0,0-4 0 16,0 4-2-16,0-4 1 0,6 0-1 0,-6 3 0 0,0-3-1 16,0 0 1-16,0 4 0 0,0-4-2 0,0 0 1 15,0 3 1-15,0-3 0 0,0 0 0 0,0 0 1 0,0 0-1 16,0 4 1-16,0-4 0 0,0 0 0 0,0 0 0 16,0 3 0-16,0-3 0 0,0 0 1 0,0 4 2 0,0-4-1 15,0 5 1-15,0-5-1 0,0 3 1 0,0-3-1 0,0 3-1 16,0 2 0-16,0-5-1 0,0 3-1 0,0 1 0 0,0-4-1 15,0 3 1-15,0 1 0 0,0 0 0 0,0-4 1 16,0 3 0-16,0 1 1 0,0 0 0 0,7-1 0 0,-7 1 1 16,0 0-1-16,0-1-1 0,0-3 1 0,0 4-2 0,0 0 0 15,6-1-1-15,-6 1 0 0,0 0 0 0,0-4-1 16,0 3 2-16,0 1-1 0,7 0 1 0,-7-4 1 0,0 0 0 16,0 3-1-16,0-3 1 0,0 4 0 0,0-4-1 0,0 0 0 15,0 0 0-15,0 3 0 0,0-3 0 0,0 0 0 16,0 0-1-16,0 0 2 0,0 0-1 0,0 4 0 0,0-4 0 15,0 0 0-15,7 0 0 0,-7 0 2 0,0 0 3 0,0 0-3 16,0 0-2-16,0 0 0 0,0 0 0 0,0 0 1 0,0 0 0 16,0 0-2-16,0 0 0 0,0 0 1 0,0 0 1 15,0 0 1-15,0 0-1 0,0 0 0 0,0 0 0 16,0 0 1-16,0 0-2 0,0 4 0 0,0-4 1 0,0 0-1 16,0 0 1-16,0 3 2 0,0-3-3 0,0 4 1 0,0-4 0 15,0 4-1-15,0-4-1 0,0 3 1 0,0 1 2 16,0 0-3-16,0-4 1 0,0 3 0 0,0 1-1 0,0-4 0 15,0 4 1-15,0-4 0 0,0 3-2 0,0 0 0 0,-7-3 1 16,7 6 0-16,0-3 1 0,0-3 0 0,0 3 0 0,0-3 1 16,0 4 2-16,0 0-2 0,0-1-1 0,0-3 0 15,0 4 0-15,0 0 1 0,0-1 0 0,0 1 0 0,0-4-1 16,0 3 1-16,0 1 0 0,0 0 0 0,0 0-1 0,0-1 0 16,0 1 0-16,0 0-2 0,0 3 2 0,0-4-2 15,0 1 1-15,0 0 1 0,0-1 0 0,0 1-1 0,0 0 1 16,0-1-1-16,0 2 1 0,0-2 0 0,0-3 0 0,0 3 0 15,0-3 0-15,-7 4 1 16,7-4 2-16,0 4 1 0,0-4-2 0,0 3 1 0,0-3 4 0,-6 4-3 0,6-4 1 16,0 4-3-16,0-4 0 0,0 3 1 0,0 1 0 0,0 1 1 15,-7-3-5-15,7-2 1 0,0 4-1 0,0-1 1 16,0 2 0-16,0-5-2 0,0 4 1 0,0-1 1 0,0-3 0 16,-6 4 0-16,6-1 0 0,0-3-1 0,0 4 1 15,0-4 0-15,0 3 0 0,-6-3-1 0,6 4-1 0,0-4 1 16,0 4 0-16,0-1 1 0,0 1 0 0,-8-1 0 0,8 1 0 15,0 0 0-15,0-4 1 0,0 4-1 0,0-1 2 16,-6-3-1-16,6 4-1 0,0 0 1 0,0-1 0 0,-6-3-1 16,6 4 0-16,0 0 0 0,0-1-2 0,-6 1 3 0,6-4 0 15,0 4-1-15,0-1 1 0,-8 1 0 0,8-4 0 16,0 4 0-16,-6 0-1 0,6-1 2 0,0 0 0 0,-6 1-2 16,6 0 1-16,0-1 0 0,-7 1 0 0,7 3-1 15,-6-2 1-15,6-3-1 0,-7 2 0 0,7 1 1 0,0-2-1 16,0 1 0-16,-7 0 0 0,7-1 2 0,0-3-1 0,0 4 1 15,-6-1-1-15,6 1 1 0,0 0 2 0,-6-1 0 16,6 1 0-16,-6 0-2 0,6-4 2 0,-8 3-2 0,8 0 2 16,-6 2-3-16,6-2 0 0,-6 1 1 0,6 0 0 0,-7-1 0 15,1 1-1-15,6 0 0 0,-7-1-1 0,7-3 2 0,-7 4-2 16,7-1 1-16,-6 2 0 0,6-2 2 0,-6 0 2 16,6 1 2-16,-7 0 0 0,7-4-1 0,-7 4 2 0,7-1-2 15,-6 1 0-15,0-1-3 0,6 1 1 0,-7-1-2 0,0 1-1 16,7 0 0-16,-6 0 0 0,-1 0 1 0,7-2 0 15,-6-2-1-15,6 5-1 0,-6-1-1 0,6-1 1 16,-7-3 0-16,7 4 1 0,-7 0 2 0,7-1 3 0,-6-3 1 16,0 4 3-16,6 0 1 0,-7-1 2 0,7-3 1 0,-7 4-1 15,7-4-2-15,-6 4-1 0,6-4-3 0,0 0 0 0,-7 3 0 16,7-3-1-16,0 4-3 0,-6-4 0 0,6 3-1 16,-7-3 0-16,7 4 0 0,0-4-2 0,-6 4 1 0,6-4-1 15,0 3-1-15,-7-3 1 0,7 4 0 0,-6-4-1 0,6 4 1 16,-6-4 1-16,6 3-2 0,-8 1 1 0,8 0 0 15,-6-4 0 1,6 3 0-16,-6-3-1 0,6 4 1 0,-7-4 0 16,7 4 1-16,0-4 0 0,-6 4 1 0,6-4-1 15,0 3-1-15,-7-3 1 0,7 4-1 0,0-1 0 0,-6-3 0 16,6 0 0-16,0 4-1 0,-7-4 1 0,7 4 0 0,-6-1 0 16,6-3 0-16,0 0 2 0,-6 4 0 0,6 0 0 15,0-4-1-15,-8 0-1 0,8 3 0 0,0-3 0 0,-6 0 0 16,6 3 0-16,-6-3 0 0,6 4 0 0,-7-4 1 0,7 5 2 15,-7-5 0-15,1 3-3 0,6-3 1 0,-6 3 0 16,6-3 1-16,-7 5-2 0,1-5 1 0,6 3-1 0,-7 1 0 16,0-4 2-16,1 4-2 0,-7-1 0 0,6 1 1 15,1-1 0-15,-1 1 1 0,1 0 0 0,-7-1-1 0,13-3-1 16,-13 4 0-16,7 0 0 0,-2-1 0 0,2-3 0 0,-7 4 0 16,7 3-1-16,-7-7 1 0,6 4 1 0,-5 0-1 15,4-1 1-15,-4 1 0 0,5-4 0 0,-6 4 0 0,7-1-1 16,-1 1 0-16,-6-4 1 0,6 4 0 0,-5-1-1 15,5 1 0-15,0-1 0 0,-5 1 0 0,5 0 1 0,-6-4-1 16,6 3 0-16,1 1 0 0,0 0 0 0,-8-1-1 0,8-3 2 16,0 4-1-16,-1 0-1 0,-6-1 1 0,6-3-1 15,1 3 0-15,0-3 0 0,-2 6 0 0,2-6 0 0,0 3 1 16,-8 0 0-16,8 1 0 0,-7 0 0 0,7-4 0 0,-1 3 1 16,-6 1 0-16,7 0-1 0,-8-4 0 0,8 3 0 15,-7 1 1-15,7-4 1 0,-8 3-1 0,2-3 1 0,4 4 2 16,-4-4-1-16,-1 4-1 0,6-4 1 0,1 4 3 0,-7-4-3 15,7 3 2-15,-2-3-2 0,-4 4-1 0,6-4 0 16,-2 4-1-16,-4-1 1 0,5-3-2 0,1 0 1 0,-8 4-1 16,8-4 2-16,0 0-1 0,-8 0 0 0,8 3 2 0,0-3 0 15,-1 0-2-15,1 4-1 0,-1-4 1 0,-6 0-1 0,7 4 0 16,-1-4 1-16,0 0 0 0,-5 3-1 0,5-3 2 16,-6 4-1-16,0-4-1 0,7 0 1 0,-8 4 0 0,8-4 0 15,-7 3-1-15,0-3 1 0,6 5-1 0,1-5 0 0,-7 3 1 16,6-3-1-16,1 3 0 0,-8-3 0 0,8 0-1 15,0 4 0-15,-7-4 1 0,6 0 1 0,-6 4 0 16,7-4 1-16,-8 0 3 0,8 0-3 0,0 3 5 0,-8-3 2 16,8 0 1-16,-7 4 0 0,0-4 2 0,6 4-1 0,-5-4-2 15,5 0 0-15,-6 3-2 0,6-3 0 0,-6 4-2 0,7 1-2 16,-7-3 0-16,-1-2-1 0,8 4-1 0,0-4 0 16,-1 4 0-16,1-4-3 0,-1 4 1 0,-6 0 0 0,7-4 0 15,0 0 1-15,-8 3 1 0,8 1 0 0,-8-1 0 0,8-3-1 16,-7 4 0-16,7-4 1 0,-8 3 1 0,8-3 0 15,-7 4 0-15,0-4-1 0,7 4 3 0,-7 0 0 0,-1-4 1 16,8 3 1-16,-8 0 0 0,2 1 2 0,-1-4 0 0,0 4 1 16,0 0 1-16,-1-4-1 0,2 3 1 0,-2-3 1 15,2 4-2-15,-1 0-2 0,-1-1 1 0,2-3-1 0,-2 4 0 16,2 0-1-16,-1-1-2 0,-1-3-1 0,-6 4 2 16,8 0-2-16,-1-1 1 0,-7 1-1 0,8 0 1 0,-8 0 3 15,0-1-1-15,7 1 0 0,-7-1 1 0,2 1 2 0,4-1-1 16,-5 1 3-16,5 0 1 0,-4-1 1 0,4 2 0 15,1 1 2-15,0-6-1 0,-6 5-1 0,5-2 0 0,2 1-2 16,-2 0-1-16,1-1-1 0,0 1 1 0,0-4-1 0,1 3-1 16,-2 1 3-16,8-1 2 0,-7-3 3 0,-1 4 0 15,2 0 3-15,-8 0-1 0,7-4 4 0,0 3 2 0,0 0-2 16,0 2 0-16,-6-5-3 0,5 3 0 0,-5 1-3 0,6-4-3 16,-6 4-3-16,5-4-2 0,-5 3-3 0,6-3-1 0,-6 4-2 15,5-4-1-15,1 4 1 0,0-4 1 0,0 0-2 16,-7 3-1-16,8-3 2 0,-2 0-1 0,2 0 0 15,-1 4-6-15,-1-4 2 0,2 4 1 0,-8-4 1 0,7 0 1 16,0 4 0-16,6-4 0 0,-5 0 0 0,-2 3 6 0,2 0-4 16,-2-3 0-16,1 4-1 0,0 0-1 0,0-4 1 15,0 4-1-15,0-1 0 0,0 1 0 0,0-4 0 0,0 3 0 16,-1 1 0-16,2-1 0 0,-1-3 0 0,0 4 0 0,6 0 1 16,-5-4 0-16,4 4 1 0,-4 0-2 0,6-2 1 0,-1-2-1 15,0 0 1-15,1 5 0 0,-1-1-1 0,1-4 0 16,-1 3-1-16,0-3 1 0,1 0 2 0,-6 4-1 0,4 0-1 15,2-4 0-15,0 3 0 0,-1-3 1 0,-6 4 1 0,6-4 0 16,-5 4 0-16,6-1-2 0,-8-3 1 0,1 4 1 16,0 0 0-16,0-1-1 0,0 1 0 0,0-4-1 0,0 4 0 15,0-1 0-15,0 1 1 0,6-4 0 0,-6 3 1 0,7-3 0 16,0 4-1-16,-8-4 1 0,8 4 1 0,-1-4 1 16,-6 3 1-16,6-3 1 0,-5 4-1 0,6-4 1 0,-8 4 2 15,1-4 0-15,0 3 1 0,6 1-1 0,-5-4 2 0,-2 4 0 16,2 0 3-16,-2-4 0 0,1 3 0 0,1-3 1 15,-2 4 1-15,2-1 1 0,-2 1-1 0,1-4 1 0,-6 4 0 32,0-4 0-32,5 3 2 0,-6-3 4 0,8 4 8 0,-8-4 3 15,1 4 3-15,5-4 1 0,-5 0 2 0,6 3-1 0,-6-3 0 16,5 0-5-16,-5 0-7 0,6 3-5 0,0-3-3 16,-7 0-4-16,7 4-3 0,0-4-2 0,0 0-3 0,0 0-1 15,0 0-2-15,0 5 0 0,6-5-2 0,-12 0 1 0,13 0 1 16,-8 0-1-16,2 0 0 0,4 0 1 0,-4 3-1 15,6-3-1-15,-1 0 2 0,-6 0 0 0,6 0-2 16,-5 0 0-16,4 0 1 0,-4 4 1 0,6-4-1 0,-8 0 0 16,8 0 0-16,-7 4-1 0,-1-4 0 0,8 3 1 0,-6-3 0 15,-2 4-1-15,-5-4-1 0,5 4 1 0,2-4-1 0,-2 3 1 16,-5-3 2-16,6 0 0 0,0 0 3 0,0 4-3 16,0-4 1-16,0 0-1 0,0 0 2 0,0 0 1 0,-1 3-7 15,2-3 1-15,-2 0 0 0,8 0 2 0,-7 0 1 0,7 0 1 16,-1 0-1-16,-6 4 1 0,7-4 5 0,0 0-2 15,-2 0-3-15,-4 0-1 0,5 0 0 0,0 0-1 0,1 0 1 16,6 0-2-16,-7 0 0 0,1 0-1 0,0 0 0 0,-8 0 0 16,8 0 1-16,0 4 0 0,-1-4 0 0,0 0 2 15,-6 0 0-15,7 3 2 0,-7-3 0 0,6 0 0 0,-5 0-1 16,-2 0-1-16,1 4 1 0,0-4-2 0,0 0-1 16,1 0 0-16,-2 4 0 0,1-4 0 0,6 0 0 0,-5 3 1 15,-1-3-2-15,-1 0 4 0,2 0-1 0,5 4 1 0,-6-4 1 16,0 0 0-16,7 0 2 0,-8 4 3 0,8-4 1 15,-8 0-1-15,8 0 2 0,0 0 1 0,-7 0 0 0,6 0-2 16,-6 0-1-16,7 0-3 0,0 3-2 0,-8-3-1 0,1 0 1 16,0 0-3-16,7 4-1 0,-7-4 0 0,-1 4 0 15,2-4-2-15,-2 3 2 0,2-3-1 0,-1 4 0 0,-1-4 0 16,2 4 3-16,-8-4-1 0,7 0-1 0,0 0 3 0,0 3-3 16,-1-3 0-16,2 0-1 0,-1 0 0 0,0 4-2 15,0-4 1-15,-1 0 1 0,2 4 0 0,-2-4 0 0,2 0 0 16,-8 0 0-16,7 0 0 0,1 3-1 0,-2-3 1 0,1 0-1 15,0 4-4-15,0-4 2 0,-1 0 0 0,2 4 3 0,-1-4-1 16,0 0 1-16,0 3 0 0,7-3 0 0,-8 4 3 16,8-4-1-16,-8 0 0 0,8 0-1 0,0 3 1 0,-7-3 0 15,6 0-1-15,0 0 0 0,-5 0 0 0,6 0-1 16,-2 0 1-16,2 0-2 0,-7 4 1 0,6-4 0 0,1 0 0 16,-1 0 0-16,-5 4 0 0,5-4-1 0,0 0-1 15,-5 0 2-15,5 3-1 0,-6 1-1 0,6-4 1 0,-5 0 1 16,5 0-1-16,0 4 0 0,-5-4-2 15,4 0 2-15,2 3-1 0,0-3 2 0,-7 0 0 0,6 5 0 0,1-5-1 0,-7 0 1 16,7 0 2-16,-2 0 1 0,2 4 0 0,0-4-4 16,-7 0 1-16,6 3-1 0,1-3 1 0,-7 0 0 0,6 0-1 15,0 3 0-15,1-3 1 0,0 0-1 0,-1 0 1 0,0 0 2 16,-6 0 0-16,7 0 0 0,0 0 0 0,-1 0-1 16,0 0 1-16,-5 0 1 0,4 0-1 0,2 0 0 0,-7 0-2 15,7 0-1-15,-1 0 1 0,-6 0-1 0,7 0 0 0,0 0 1 16,-2 0-2-16,-4 0 0 0,5 0 0 0,1 0 0 15,-7 0 1-15,6 0 0 0,-6 0 1 0,6 0-1 0,-5 0 1 16,5 0 1-16,-6 4 2 0,0-4 0 0,7 0-1 16,-8 0 0-16,8 0 0 0,-8 0 0 0,8 0-1 0,-6 0 0 15,5 0-1-15,-6 0 0 0,6 0 0 0,-5 0 1 0,-2 0 0 16,8 0-1-16,-7 0 2 0,6 0 0 0,1 0-1 16,-7 0 3-16,7-4 1 0,-2 4 4 0,2 0 5 0,0 0 3 15,0 0 1-15,6 0 1 0,-8 0 3 0,2 0 0 0,0 0-2 16,6-3-1-1,-7 3-4-15,1 0-2 0,-1 0 0 0,7 0 1 0,-7 0-1 16,7 0 0-16,-6 0 0 0,0 0 1 0,6 0 0 0,-7-3-1 0,0 3 0 0,7 0 0 16,-6 0 2-16,0 0 2 0,6-4 1 0,-7 4 1 0,7 0-1 15,-7 0 2-15,7 0 2 0,-6 0 1 0,6 0-2 0,-7-5 1 16,7 5-2-16,-6 0 1 0,0-3 0 0,6 3-7 16,-8 0-3-16,2 0-1 0,0-4-2 0,0 4 0 0,-1 0-1 15,0-4-2-15,-6 4-2 0,1-3 4 0,4 3 0 0,-4-4-2 16,-2 4-2-16,2 0-1 0,-1-4-1 0,-1 4 1 15,2-3 1-15,-2 3-2 0,8-4 0 0,-7 4-1 0,0-3 1 16,0-1 0-16,7 0 0 0,-8 4-1 0,2-3 0 0,-2-1 0 16,1 0 0-16,7 4 0 0,-7-3 2 0,6-1 0 15,-5 4 6-15,-2-4-2 0,8 1-2 0,-7-1 2 0,6 4 1 16,-6-4-1-16,7 1-1 0,0-1 2 0,-8 4-8 16,8-4 4-16,-1 1 2 0,-6-1-3 0,7 0 0 0,-7 4 0 15,6-3-1-15,-6-1-4 0,7 0 3 0,-1 4-2 0,0-3 2 16,-6-1 0-16,7 1 0 0,0 3 1 0,-8-4-1 15,8 0 4-15,0 1-2 0,-2-1-1 0,2 4-1 0,0-4 0 16,-1 1 1-16,1-2 1 0,-1 5-1 0,1-4 0 0,-1 4-2 16,1-3 1-16,0 0 2 0,-2-1 0 0,2 4 0 15,0-4-1-15,-1 1-1 16,1 3 1-16,6-4 2 0,-7 4-2 16,1-4-2-16,6 4 1 0,-7-3-1 0,7 3 1 0,-6-4 0 15,6 4 0-15,-7-3 0 0,0 3 0 0,7-4 1 0,-6 4-1 16,0-4 0-16,6 4 0 0,-7-4 2 0,0 4 0 15,7-3 1-15,0 3 0 0,-6-4 3 0,6 0 1 0,-6 1 0 16,-1 3 1-16,7-4-1 0,0 0-1 0,-6 1-1 0,6 3-1 16,-7-4-1-16,7 1-2 0,-7-1-1 0,7 4-2 15,0-4 2-15,-6 1 0 0,6-1 2 0,-6 0-1 0,6 1 0 16,-7-1-1-16,7 0 3 0,-7 1 0 0,7-5-3 16,-6 8 1-16,6-7-1 0,-6 2-2 0,6 3 2 0,-7-2 2 15,7-4-1-15,-7 4 2 0,7 1 0 0,-6-1-2 0,-1-3 2 16,7 4 0-16,0-1-1 0,-6-4-1 0,6 5 3 15,-6 0-4-15,6-1 1 0,-8-4-1 0,8 5-1 0,-6-1 1 16,6 0 0-16,0-3 0 0,-6 3-3 0,6-4 1 0,-6 2 2 16,-1 2 2-16,7 0-1 0,0 0 1 0,-7-3-2 15,7 4 1-15,-6-1 0 0,6 1 4 0,0-1-5 0,-7 0 0 16,7 1 0-16,0-2 0 0,-6 1 0 0,6 2 0 0,0-3 2 16,-6 2-4-16,6-1 2 0,-8 0-1 0,8 1 1 0,-6-4 1 15,6 3-1-15,0 1-1 0,-6-1 0 0,6 0 1 16,-6 4 0-16,6-4-1 0,0 1 1 0,0-1-1 15,-8 4-1-15,8-4 1 0,0 4 1 0,0-3 0 0,0 3-1 16,0 0 2-16,0-4-1 0,0 4 0 0,0 0 1 0,-6 0 2 16,6 0-2-16,0-4 0 0,0 4 0 0,0 0-1 0,0 0 1 15,0 0 0-15,0-3 0 0,0 3-2 0,0 0 1 16,0 0 1-16,0-4 0 0,-6 4 0 0,6 0-1 0,0-4-1 16,0 4 2-16,0-3 0 0,0 3-1 0,-7-4-3 0,7 4 1 15,0-4 0-15,0 4 0 0,0-4 2 16,-6 4-1-16,6-3 1 0,0 3 0 0,0-3 0 15,0 3 0-15,-7-4 1 0,7 4-1 0,0-4 0 0,-7 4-1 0,7 0 1 0,0-4-1 16,-6 4-1-16,6-3 1 0,0 3 1 16,0 0 0-16,0-4-2 0,-6 4 1 0,6 0-2 0,0 0 3 0,0-3 0 15,0 3 0-15,0 0 0 0,0 0 0 0,0 0 0 16,0 0 0-16,0 0 2 0,-7 0-1 0,7 0-1 0,0-4 0 16,0 4-1-16,0 0 1 0,0 0 0 0,0 0 0 0,0 0-2 15,0 0 2-15,0 0 0 0,0 0 1 0,0 0 0 16,0 0 0-16,0-3-1 0,-7 3 1 0,7 0-1 0,0 0 2 15,0-4-1-15,0 4-1 0,0-4 1 0,-6 4 7 16,6-4-3-16,0 4-2 0,0 0-1 0,-6-4-3 0,6 4 0 16,0-2-2-16,0 2-16 0,0 0-54 0,0 0-86 0,0 0-86 15,0 0-92-15,12-5-152 0,2 1-150 0,-2 1-96 0,2-5-37 16</inkml:trace>
  <inkml:trace contextRef="#ctx0" brushRef="#br0" timeOffset="20664.52">6246 5689 309 0,'-6'-4'298'16,"6"1"-102"-16,-6-1-80 0,6 4-43 0,-8-4-24 0,2 1-12 16,6 3-5-16,-6 0-2 0,0-4-1 0,6 4-4 0,-8 0-2 15,8 4-3-15,-6-4-3 0,0 7-4 0,-1 0-2 16,1 1-3-16,-1-1-1 0,7 0 0 0,-7 4-1 0,1 0 0 15,6-4-1-15,0 4 1 0,0-3-1 0,0 3 1 0,0-4 2 16,6 4 0-16,-6-3 2 0,7-1 2 0,6 0 3 16,-6 1 5-16,-1-5 2 0,8 1 5 0,-2-4 3 0,2 4 3 15,-2-8 2-15,1 4 0 0,1-4 0 0,-2 1 1 0,8-5-1 16,-7 1 5-16,0 0 7 0,0-1 15 0,-7 1 21 31,8-4 22-31,-8 4 21 0,-6 0 13 0,6-1 15 0,-6 0 6 16,0 1 3-16,0 4-11 0,0-5-19 0,-6 1-24 0,6 3-23 15,-6 1-20-15,-8-1-19 0,8 1-18 0,-7 3-16 16,0 0-11-16,0 0-3 0,-1 3-4 0,2-3-2 0,-1 7 0 16,6-7 1-16,-6 4 0 0,7 0 0 0,0-1 0 15,-2-3-2-15,8 4-2 0,0 0 1 0,-6-4 0 0,6 3-3 16,6 0 0-16,-6 1-1 0,0-4 2 0,8 5 1 0,-2-5 4 16,0 3-1-16,1-3 2 0,-1 3 4 0,-6-3 2 15,14 0 3-15,-8 0 1 0,-6-3 0 0,6 3 0 0,0-3 1 16,2-2 2-16,-2 1 2 0,-6 1 4 0,0 3 7 15,0-3 6-15,6-1 4 0,-6 0 2 0,-6 1 1 0,6-1-1 16,0 0-5-16,0 1-5 0,-6-1-8 0,-2 1-6 0,2 3-7 16,6-4-4-16,-6 0-4 0,0 4-6 0,-8 0-22 15,8 4-44-15,-1 0-60 0,1-1-59 0,0 1-73 0,6-1-110 16,0 1-174-16,0-4-90 0,6 4-35 0</inkml:trace>
  <inkml:trace contextRef="#ctx0" brushRef="#br0" timeOffset="21486.07">6285 5752 195 0,'0'0'230'0,"0"0"-53"0,0 0-46 0,0 0-35 0,0 0-25 16,0 0-15-16,0 0-9 0,0 0-5 0,0 0-3 0,0 0-4 15,0 0-2-15,0 0-2 0,0 0-3 0,0 0-3 0,0 0-3 16,0 0-5-16,0 0-2 0,6-5-3 0,-6 5-2 15,0 0-3-15,8-3-1 0,-8 3-2 0,6-3-1 0,-6 3 1 16,6 0-2-16,-6 0 0 0,7-5-1 0,-7 5 1 16,0 0 0-16,6 0 1 0,1 0-1 0,0 0 0 0,5 0 0 15,2-4 0-15,-2 4 2 0,2 0 1 0,5-3-1 16,1 3-1-16,0-3-1 0,5 3 1 0,-5 0-1 0,0-4 2 16,5 4-2-16,-5 0-1 0,0-4 3 0,-1 4-1 0,1 0 2 15,-1-3 0-15,0 3 2 0,1-4 0 0,0 4 2 16,-7-4-1-16,7 4-1 0,-8-3 1 0,8 3 1 0,-7-4-1 15,-1 4 0-15,2-3 2 0,-1 3 2 0,-6-4 8 0,-1 4 11 16,0-4 14-16,1 4 16 0,-1 0 22 0,-6 0 22 0,0-4 23 16,0 4 23-16,0 0 5 0,0-3-4 0,0-1-11 15,-6-3-15-15,-1 3-21 0,7-3-22 0,-6 3-27 0,0-3-25 16,-8 3-13-16,8-3-9 0,-8 3-3 0,2-3-4 0,-1 3-1 16,0 1 0-16,0-1-3 0,-1 0 0 0,8 1 0 15,-7-1 1-15,7-1 1 0,-7 5 1 0,6-2 1 0,7 2-2 16,-6 0 2-16,6-4-2 0,-7 4-2 0,7 0-1 15,0 0-3-15,0-4-5 0,0 4-3 0,0 0-2 0,7 0-2 16,-7 4 1-16,6-4 0 0,1 4 1 0,-1-2 2 0,1 3 4 16,6-1 3-16,-1-1 2 0,-4 5 1 0,4-1 2 15,-5 0 0-15,6 1-1 0,-7-1 0 0,1 0 2 0,-1 0-3 16,0 1 0-16,2 3-1 0,-8-4-2 0,0 4 0 0,0 0-6 16,-8 4-16-16,2-5-19 15,0 6-23-15,-7-2-28 0,6 1-27 0,-6-1-29 0,-7 5-35 0,8-5-42 0,-1 1-67 16,-7-4-137-16,7 3-63 0,6-6-18 0</inkml:trace>
  <inkml:trace contextRef="#ctx0" brushRef="#br0" timeOffset="24449.02">6650 6378 171 0,'-6'0'228'0,"6"0"-65"0,-7 0-45 15,0 0-29-15,7 0-18 0,-6 0-10 16,6 0-6-16,-6-4-3 0,6 4-1 0,0 0-3 0,0 0-4 0,-7 0-6 0,7 0-7 0,0-3-5 0,0 3-5 16,-6 0-5-16,6-4-3 0,0 4-5 0,-7-4-3 15,0 4-1-15,7-3-1 0,-6 3-3 0,6 0 1 0,-6-4 2 16,-1 4-1-16,0 0 1 0,1-4 2 0,0 4 0 16,-1-3 0-16,0 3 6 0,1-4 5 0,-1 4 9 0,1 0 10 15,0 0 8 1,-2-4 8-16,8 1 3 0,-6-1 1 0,6 0-3 15,-6 1-6-15,0-1-10 0,-1-1-10 0,7-1-10 0,-7 2-5 0,1 0-4 0,-1 0 0 0,1 1 0 0,6-1 2 16,-6 1-1-16,-2-4 1 0,2 3 1 0,0 0-1 0,0 0 1 31,6 1 2-31,-8 0 1 0,8-1 0 0,-6 0 0 0,0 0 2 16,6 1-2-16,-7-1 2 0,1 0-2 0,6 1-4 16,0 3-2-16,-7-4 0 0,7 0-2 0,-7 1-2 15,7 3 2-15,-6-5-3 0,6 5 0 0,-6-3 1 0,6 3-2 0,-7-3 0 16,7-1 0-16,-7 4 4 0,7-4 3 0,-6 0 4 15,6 1 3-15,-6 3 3 0,-1-4 1 0,7 1 1 0,-7-1 3 16,7 4 1-16,-6-3-1 0,-1-1 2 0,1 0-2 16,6 1-2-16,-6 3 1 0,6-5 0 0,-8 1-2 0,2 2-3 15,6 2-4-15,-6-5-2 0,6 5-3 0,-6-3 1 0,6 3-1 16,-7-4 1-16,7 4-1 0,-7-4 1 0,7 4 1 16,-6-3 0-16,6-1 1 0,-7 4-2 0,7-3 0 0,-6-1-2 15,6 1 0-15,-6-1-1 0,6 4 0 0,-8-4-2 0,8 4 0 16,-6-4-1-16,6 1-1 0,-6 3 0 0,6-4 0 15,0 4 0-15,-6-4-1 0,6 4 0 0,0-3 1 0,0 3 1 16,0-4 1-16,-8 4 2 0,8-4 0 0,0 4 1 0,0-3 0 16,0-1 1-16,0 4 0 0,-6-4-1 0,6 4-1 0,0-3 0 15,0-1-1-15,0 4 0 0,0-4-1 0,-6 4 0 16,6-4-1-16,0 4-1 0,0-3-1 0,0 3 0 16,0-3 0-16,0 3 0 0,0 0 0 0,0 0-1 0,0-4 1 15,0 4 2-15,0 0 1 0,0-4 2 0,0 4-1 0,0-4 0 16,0 4 1-16,0-3 0 0,0-1 0 0,0 4 0 15,6-7-2-15,-6 4 0 0,0 3-2 0,0-8 0 0,0 8 0 16,0-4-2-16,0 0 1 0,6 2-1 0,-6 2 0 0,0-5 0 16,0 1 4-16,0 4-3 0,0-3-1 0,8-1 0 0,-8 0 0 15,0 4 1-15,0-3 0 0,0-1-1 0,6 4-2 16,-6-4 1-16,0 4 2 0,0-3 1 0,0 3 1 0,0 0 0 16,0-3-1-16,0 3 0 0,0 0 0 0,0 0 0 0,0-5-1 15,0 5 0-15,0 0-3 0,0 0 2 0,6-3-1 16,-6 3 0-16,0 0 1 0,0 0-1 0,0-4 0 0,0 4 0 15,0 0 1-15,0 0 0 0,0-4-1 0,0 4 1 0,0 0-1 16,0 0 1-16,0-3 0 0,0 3 0 0,0 0-1 16,0 0 1-16,0-4 0 0,0 4 0 0,0 0 0 0,0 0-1 15,0 0-1-15,0 0-1 0,6 0 1 0,-6-4-1 16,0 4 0-16,0 0-1 0,0-3 1 0,0 3 1 0,8 0 0 16,-8 0 2-16,0 0-1 0,0-4 0 15,0 4 1-15,6 0 0 0,-6 0-1 0,0-3 1 16,0 3 0-16,0 0 0 0,0 0 0 0,0 0 0 0,0 0-1 0,0 0 1 0,0 0 8 15,0 0-6-15,6 0 0 0,-6 0-1 0,0 0-1 0,0 0 0 16,0-4 0-16,0 4-1 0,7 0-7 0,-7 0 4 16,0 0 0-16,0 0 2 0,0 0 1 15,0 0 0-15,0 0-1 0,0 0-5 0,0 0-14 0,0 0-23 0,0-4-31 0,6 4-39 16,1-3-47-16,0-1-71 0,-1-4-159 0,0 5-109 0,8-4-52 16,-8-1-14-16</inkml:trace>
  <inkml:trace contextRef="#ctx0" brushRef="#br0" timeOffset="25052.82">6331 6188 97 0,'-7'-4'286'0,"7"0"-75"0,-6 1-64 15,-1-2-50-15,1 1-30 0,6 2-14 0,-6-6-5 0,-2 4-1 16,8-3 3-16,-6 0-2 0,0 0-1 0,6-1-1 0,-6 1-6 15,-1-1-2-15,7-3-4 0,-7 0-4 0,7 4-2 16,-6-4 1-16,6 4 4 0,0-1 2 0,-7 1 4 0,7-3 1 16,0 2 0-16,-6 0-4 0,6 1-2 0,0 3-5 0,0-3-7 15,-6 0-3-15,6-1-5 0,0 5-4 0,0-5-1 16,0 5 0-16,0-1-1 0,0 0-1 0,0-3 1 0,0 3 0 16,0 1-1-16,6 3 0 0,-6-4 2 0,0 1-1 15,0 3-1-15,0-4 0 0,0 4-3 0,0-4-1 0,6 4-1 31,-6-3 0-31,7 3-2 0,-1-4-1 0,1 0 1 0,0 0-1 16,-1 4 1-16,0-3 0 0,8 3-1 0,-8-4-1 0,7 4 1 16,-7-3 1-16,8 3 0 0,-8-4 1 0,7 4 0 0,0-4 0 15,-7 1-1-15,8 3 1 0,-1 0-1 0,-1-4 0 16,2 0-1-16,6 4-1 0,-8-3 2 0,1 3 2 0,1-3-1 16,4 3-3-16,-4 0 2 0,-1 0 0 0,0 0 0 0,0 0 1 15,-7 0 0-15,8 0-2 0,-8 0 1 0,0 0 1 16,1 0-1-16,0 3 0 0,-1-3 0 0,-6 0 0 15,7 0 0-15,-7 0-1 0,0 0 1 0,0 3 0 0,0-3 0 16,0 0 0-16,6 0 0 0,-6 0 0 0,0 0 0 0,0 0-1 16,0 0-1-16,0 0 0 0,0 0 1 0,0 0-2 0,0 0-8 15,0-3-12-15,6 3-15 0,-6 0-22 0,7-3-35 16,-7 3-56-16,7-6-96 0,-1 0-133 0,0 2-71 0</inkml:trace>
  <inkml:trace contextRef="#ctx0" brushRef="#br0" timeOffset="25418.32">6396 5810 26 0,'0'0'425'0,"0"0"-102"0,0 0-122 0,0 0-84 0,0 0-54 16,7 0-26-16,-1 0-11 0,0 0-7 0,2 0 1 15,-2-4-4-15,6 4 4 0,2 0-4 0,-1 0-1 0,7 0-2 16,-2 0-1-16,2 0-1 0,0 0-1 0,-1 0 2 0,7 0 2 16,-6 0 2-16,-1 0-1 0,7 0-1 0,-6 0-1 15,6 4-4-15,-7 0-3 0,1-4-1 0,0 3-2 16,5-3-1-16,-5 4 0 0,-6-4-2 0,5 4 0 0,-6-1 2 16,0 1-1-16,-7-4-1 0,1 4 0 0,0-4 0 0,-1 3 0 15,-6 1 2-15,7-4 1 0,-7 3-2 0,0-3 1 0,0 4 4 16,-7 0 4-16,7 3 3 0,-6-3 4 0,-1 3 3 15,-6 0 4-15,7 5 2 0,-8-1 0 0,-5-4 0 0,6 4-3 16,-6 0-4-16,-1 0-3 0,7 0-4 0,-7 0-3 0,0 0-4 16,1 0-8-16,0 0-16 0,-1 0-23 0,7-4-30 15,0 4-48-15,0-7-71 0,7 4-132 0,-1-5-90 0,-6 1-49 16</inkml:trace>
  <inkml:trace contextRef="#ctx0" brushRef="#br0" timeOffset="43443.57">7204 10755 144 0,'-7'0'252'0,"7"0"-46"0,0 0-49 0,-6 0-39 16,-1 0-29-16,7 0-22 0,-7-3-11 0,7 3-5 0,-6 0-3 15,6 0 3-15,-6 0 5 0,0-3 0 0,6 3 1 16,-8 0 1-16,8-5 1 0,-6 5 0 0,6 0 2 0,0 0 0 16,-6-3 3-16,6 3 5 0,0 0 7 0,0 0 8 0,0-4 14 15,0 4 20-15,0 0 21 0,0 0 19 0,0-4 12 16,0 4 11-16,6-3 1 0,-6-1-4 0,0 4-12 0,0-3-20 16,0-5-23-1,6 5-24-15,-6-1-19 0,0 0-17 0,8-3-12 16,-8 3-12-16,0 1-4 0,6 3-7 0,-6-4-5 0,6 0-6 0,0 1-7 0,1-1-3 0,0 0-5 0,-1 1-2 15,1 3-2-15,-1-4-1 0,0 4-2 0,2 0 2 0,4 0 0 16,-6 4 2-16,8-1 2 0,-8 1 2 0,7 3 2 0,1 4 3 31,-8 0 3-31,0 0 2 0,0 7 2 0,2-2 2 0,-8 2 0 16,0 4 0-16,0 0 2 0,0 0-1 0,-8 3 1 16,-4 1-1-16,-1 4-2 0,0-5 0 0,-6 4 0 0,-7 0-1 15,6-3-2-15,-7 4 0 0,-5-5-3 0,6 4-2 16,-7-3 1-16,7-1-1 0,-6-3-1 0,5 1-1 0,-5-1 0 15,7-4-3-15,-2-3 0 0,1-5 1 0,0 1-1 16,6 1 3-16,1-9-1 0,6 1 4 0,0-1 1 0,-1-3 3 16,2-3 0-16,5-1 0 0,1 1 1 0,-7-5-3 0,6-3-1 15,7 0-3-15,-6 0-4 0,6 0-2 0,0 0-1 16,6 0 0-16,-6 0 0 0,7 1-2 0,-1-1 0 0,1-1 2 16,-1 1-3-16,7 0 1 0,1 4 0 0,-2 0-2 0,-5 3 1 15,6-3 0-15,6 3 0 0,-5 4 0 0,-2 0 2 0,8 0-2 16,0 4 1-16,-7 3 0 0,7-3 0 0,-8 3 2 15,8 0-2-15,-1 4 2 0,1 0-1 0,0 4 0 0,-1-4 1 16,1 4 0-16,-1-1 1 0,0 5-1 0,-6-5 1 0,7 4 0 16,-6-3 0-16,-2 3 0 0,1-4 0 0,0 2-1 15,0 2-3-15,-7-3-3 0,2-1-3 0,-2 1-5 0,6-4-10 16,-12 4-11-16,8-4-31 0,-2-4-52 0,0 0-66 16,1 0-66-16,-1-2-59 0,8-2-61 0,-2-3-81 0,-6-3-141 15,8-2-68-15,-1-2-14 0,0 0 26 0</inkml:trace>
  <inkml:trace contextRef="#ctx0" brushRef="#br0" timeOffset="44141.37">7334 10961 68 0,'0'0'548'0,"0"0"-11"16,0 0-178-16,0 0-141 0,0 0-79 0,0 0-55 0,6-4-28 0,1 1-14 15,6-2-2-15,0 2-1 0,6-4 2 0,1 3 1 16,-1-3-4-16,7 3 1 0,1-3 1 16,-7 0 0-16,6 3 6 0,-7-3 6 0,1-1 14 0,6 4 11 0,-7 1 16 15,1-5 17-15,-1 5 11 0,0-1 4 0,-5-3-2 16,-1 7-3-16,0-4-9 0,0 0-7 0,-7 1-9 0,0 3-11 15,2-4-7-15,-2 0-4 0,-6 4-6 0,6 0-4 0,-6 0-5 16,7 0-5-16,-7 0-10 0,6 0-6 0,-6 0-8 16,0 0-7-16,0 0-4 0,0 4-5 0,0-4-3 0,-6 0-2 0,6 4-4 15,-7-4-3-15,1 0 1 0,6 3 0 0,-6 1-2 16,-2 0 0-16,-4-1-1 0,-1 1 1 0,6 3 1 0,-6 1-1 16,0 4 0-16,0-2 0 0,0 5 0 0,0-1 0 0,0 0 0 15,0 5 0-15,-6-1 0 0,5 1 1 0,2-1 1 0,-8 5 1 16,7-2-2-16,-1 1 1 0,2 0 0 0,-8 0-2 15,14 3-1-15,-7-3 1 0,-1-3 0 0,2 3-2 0,6-4 2 16,-8 1 0-16,8-5 0 0,-1 1 2 0,7-4-1 0,-6 0-1 16,6-4 0-1,-7-3 2-15,7 2-1 0,0-6 3 0,0 5 1 0,0-5-1 16,0 0 1-16,7-5 1 0,-1 2 1 0,7-8-3 0,1-3 0 0,4-5-4 0,2-2-1 16,0-1 1-16,5 0-1 0,-5-4-1 0,7 0-1 0,-9 1 3 15,9-1 1-15,-7 4 1 16,-1-3-2-16,-6 3 0 0,0 3 2 0,0 1 1 0,0-1 2 0,-6 8 1 15,-1 0 1-15,1 1 4 0,-1 5 2 0,-6-1 2 16,6 2 0-16,-6 0-1 0,0 0-2 0,0 4-3 0,0 0-2 0,0 0 0 0,0 4 2 16,0 0-2-16,0 3-1 0,0 4 0 0,0 0 1 0,0 4 0 15,0 3 0-15,0 0 1 0,0 5-2 16,8-1-2-16,-8 3-1 0,0 1 3 0,0 3-2 0,0-4 3 16,0 2 0-16,0-2-3 0,6 1 2 0,-6 3 0 0,0-4 1 15,0 0-4-15,6 2 0 0,-6-5-2 0,0 3-1 0,7-3-5 16,-7 0-6-16,6-4-13 0,-6 1-29 0,7-1-67 0,-7-3-92 15,6-4-86-15,-6 0-78 0,7-4-98 0,-7 1-158 16,0-5-87-16,0 1-37 0,-7 0 30 0</inkml:trace>
  <inkml:trace contextRef="#ctx0" brushRef="#br0" timeOffset="44489.66">6774 11730 135 0,'-7'0'633'0,"1"4"7"0,6-4-116 0,0 0-184 15,0 0-123-15,6 3-79 0,7-3-34 0,1 4-2 0,5-4 14 16,7 3 17-16,6-3 14 0,8 4 9 0,-1-4 5 15,6 0-5-15,1 0-18 0,13 0-23 0,0 0-23 0,-2-4-19 16,2 4-17-16,6 0-9 0,1 0-4 0,-1-3-8 16,0 3-6-16,0-4-7 0,-6 1-6 0,6 3-3 0,-7-4-1 15,1 0-2-15,-7 1-5 0,0-1 1 0,-13 4 1 0,1-4 0 16,-2 4-1-16,-11 0 0 0,-1-3 0 0,-7 3 0 0,-6 0 2 16,-6 0 2-16,5 0 0 0,-4 0 2 0,-2 0 1 15,0 0 0-15,-6 0-1 0,0 0 1 0,0 0-3 0,0 0-3 16,0 3-8-16,-6-3-14 0,6 0-18 0,-6 0-54 0,-2 4-94 15,2-4-97-15,0 4-103 0,-1-4-133 0,-6 0-155 16,6 3-89-16,-5 1-30 0,-2 0 20 0</inkml:trace>
  <inkml:trace contextRef="#ctx0" brushRef="#br0" timeOffset="45486.88">7340 11997 56 0,'7'-3'372'0,"-7"3"-83"0,0-4-87 16,7 1-64-16,-7-1-37 0,6 0-18 0,-6-3-8 0,6 3-1 15,1-3-1-15,0 3 3 0,-7-4 1 0,6 5-1 16,0-4 0-16,1 3 4 0,6-3 5 0,-6 3 7 15,-1 1 7-15,8-1 6 0,-8 1 9 0,0-1 7 16,8 0 5-16,-8 1-2 0,7 3-5 0,-7-5-6 0,1 1-4 16,6 1 1-16,-7 3 1 0,8 0-5 0,-2-4-3 0,-5 4-6 15,6 4-8-15,-6-1-6 0,5 1-6 0,2 4-8 0,-8 0-12 16,7-1-9-16,0 4-3 0,0 0-5 0,0 3 0 0,0 1-2 16,-7 3-2-16,8 4-5 0,-8 0-1 0,7 4-3 0,-6 0-4 15,6 3-2-15,-1 0-2 0,-4 4-1 0,4 0-3 16,1 4-1-16,-6-1-3 0,6 4-2 0,-7 1-1 0,8-1-2 15,-8 0-1-15,0-2-1 0,1-3-3 0,0 2-1 16,-7-4 1-16,6 1 1 0,-6-2-2 0,6-2 1 0,-6-5 1 16,0 1-2-16,0-4 1 0,0 0 1 0,-6-4 2 0,6-3-1 15,0 0 2 1,-6-5 3-16,6-2 4 0,0-1 3 0,0 0 5 0,0-3 4 0,0 0 2 0,-7-1 2 0,7-3 0 16,0-3 0-16,-7 3-2 0,7-8-4 0,-6 1-4 0,0-4-5 15,6 0-5-15,-8 0-2 16,2-3 0-16,6-5-2 0,-6 1-3 0,6-1 0 0,-7-2 1 15,7-1-2-15,-6-4 1 0,-1 4 2 0,1 0-2 0,-1-4-1 0,1 1 2 0,6 3-1 16,-6-4 6-16,-2 4-2 0,2 0-3 16,0 0-2-16,-1 0 0 0,-6 1 0 0,7 2 0 0,-1 1 0 15,1-1-4-15,-8 5 1 0,8-1 5 0,0 1 5 0,-1 6 1 0,0 0 3 16,1 1 2-16,6 3 0 0,-6 1-2 0,-1 3 1 0,1 0-1 16,-1 3-4-16,-6 5-1 0,7 6 0 0,-8 1-5 15,-5 7 2-15,6 4 2 0,-6-1-2 0,5 5-2 0,2 3 1 16,-8 0 2-16,7 0 2 0,-7 4 3 0,8-5 4 15,-2 5 6-15,-5 0 6 0,5-5 5 0,2 5 0 0,-8 0 2 16,14-4 1-16,-8-4 0 0,1 0-1 0,1 0-6 0,4-3-3 16,2 0-4-16,-6-4-1 0,12-4-2 0,-7 0-1 15,0-3-3 1,1-3-1-16,6-2-2 0,0 2-1 0,0-9-1 0,-7 4-1 16,7-3-1-16,0-1-3 0,7-3-2 0,-7 4-9 0,0-4-17 0,6 4-26 0,1-4-34 0,0-4-52 0,5 0-133 15,8-6-139-15,-7 3-198 0,7-8-138 0,6 0-78 16,-7 4-36-16,1-4-3 0</inkml:trace>
  <inkml:trace contextRef="#ctx0" brushRef="#br0" timeOffset="47896.87">8232 12862 212 0,'0'0'357'0,"0"0"-88"16,8 0-78-1,-8 0-53-15,0-4-33 0,0 4-15 0,0 0-6 0,0 0 2 0,0 0 3 0,0-3 7 0,0 3 8 16,0 0 11-16,0 0 12 16,0-4 15-16,-8 4 17 0,8 0 11 0,0 0 13 0,-6-4 8 0,6 4 3 0,-6-3-7 0,-1 3-15 31,7 0-21-31,-13 0-21 0,6 0-19 0,1 0-20 0,-6 0-19 0,4 3-16 0,-4 5-9 0,-2-5-8 0,1 5-4 16,1-5-3-16,-2 5-5 0,-5-1-3 0,6 0-3 15,-6 5-4-15,5-6-3 0,-6 6 1 0,8-1-1 0,-1 0 1 16,0 0-1-16,0 0 0 0,7-4-1 0,-2 4-2 0,2-4-1 31,0 1-1-31,6 3-2 0,-7-1-3 0,7-2 1 0,0-1-1 0,7 5-1 0,-7-5-2 0,6 0-9 0,0 1 5 16,2-1 3-16,-2 0 3 0,0-4-1 0,7 1 2 0,-6 0-2 15,6-4 2-15,-7 0 10 0,8 0-5 0,-2 0-2 0,2-4 0 32,-2 0-1-32,1-3-2 0,1 0 0 0,-2 0-2 0,2-1 2 0,-2-2-3 0,1-2-1 0,1 1-1 0,6 0-1 31,-14 0 1-31,6 0 1 0,-5 0 0 0,0 4 3 0,-1 0 1 15,1-1 2-15,-7-3 4 0,6 8 3 0,-6-5 5 16,6 5 5-16,-6-1 4 0,0 1 5 0,0-1 3 0,0 0 3 16,0 1-1-16,0 3 0 0,0-5-3 0,0 5-4 0,0 0-3 15,0 0-5-15,0 0-5 0,0 0-5 0,0 0-2 16,0 0-4-16,0 0-3 0,0 0-3 0,0 5-2 0,-6-2-1 16,6 1 1-16,0 3 0 0,-6 4 2 0,6 0 5 15,-7 4-2-15,7-4-2 0,-6 3 0 0,6 1 2 0,-7 3-1 16,7-3 0-16,0 3-3 0,0-3-5 0,-7 3 2 0,7 1 4 15,0-1 2-15,-6 1 1 0,6-2 1 0,0 1-1 0,-6 5 2 16,6-8-1-16,0 2 0 0,0 2 2 0,0-4-3 16,-6-1-1-16,6 1-2 0,0-4 1 0,0 0 1 0,0-1-1 15,0 2 2-15,0-4-1 0,0-5-1 0,0 5 1 0,0-5 3 16,0-3-1-16,0 4-1 0,0-1 0 0,0-3 1 16,6 0 2-16,-6 0 1 0,0 0 0 0,6-3-1 0,7-1 0 15,-6 1 0-15,6-5 1 0,-1 1-2 0,2 0 1 16,6-4-2-16,-8 3-1 0,1-3-1 0,7 0 0 0,-8 0 0 15,2 1-1-15,-1-2-7 0,0 5-17 0,-6-1-26 0,-1-2-27 16,0 5-50-16,-6-1-111 0,8-2-108 0,-8-3-127 16,0 4-195-16,6 0-98 0,-6-1-49 0,-6 0-18 0</inkml:trace>
  <inkml:trace contextRef="#ctx0" brushRef="#br0" timeOffset="50784.15">8396 11118 47 0,'0'-3'357'0,"0"3"-92"16,-6 0-84-16,6 0-56 0,0-4-30 0,0 4-16 0,0 0-1 15,0 0-3-15,0-4-1 0,0 4 0 0,0 0 2 16,0-3-2-16,0 3-1 0,0-4-1 0,0 0-5 0,0 4-2 16,0-3 1-16,0-5 0 0,0 4-3 0,0 1 0 0,6-4 0 15,-6 3 1-15,6-3 2 0,0 3 2 0,1-4 2 0,0 2 5 16,-1-2 9-16,7 0 5 0,-7 1 6 0,2 0 8 16,4 0 7-16,1-1 4 0,-6 5 3 0,6-5-3 0,-7 1-4 15,8 3-9-15,-8 1-11 0,0-1-11 0,8 4-14 0,-8-4-14 16,0 4-13-16,1 0-7 0,-1 4-7 0,1 0-4 15,0-1-2-15,-1 1 0 0,0 3 2 0,0 1 0 0,2 3 5 16,-8 0 2-16,6 3 3 0,0 4 1 0,-6 1 1 0,0-1-5 16,0 4 0-1,0 4-2-15,0-4-3 0,0 3-5 0,0-2-6 0,0 2-3 0,0-3-2 0,-6 0 1 0,6 0 0 16,-6-4 2-16,-2 5-2 0,2-5-1 0,6-3 1 16,-6 3-1-16,0-4 1 0,6-3-2 0,-7 0-3 0,0 0 1 15,7-3 0-15,0 3 0 16,-6-8 2-16,6 1 3 0,0-1 5 0,0 2 6 0,0-5 7 15,0 3 6-15,-7-3 5 0,7-3 4 0,0-2 1 0,0 5-2 0,0-7-4 0,-6 0-7 16,6-4-7-16,0 0-9 0,0-4-3 16,0-3-4-16,0 0-2 0,6 0-4 0,-6-1 1 0,0 1-1 15,7-1 1-15,-1-3 0 0,-6 4-1 0,7-4-2 0,0 0 1 0,5 4 1 16,-6-5 0-16,2 5 1 0,4-3 1 0,2 2-1 0,-8 1 1 16,7 3-1-16,0-3 1 0,0 4-2 0,0 3 0 15,-6-5 0-15,6 6-2 0,0 2 1 0,-7-3-1 0,7 5 0 16,1 1 0-16,-8-2 0 0,7 3-2 0,-7 1 3 0,7-1-2 15,-6 4 1-15,-1 0 0 0,8 0 0 0,-8 4 0 16,7-1 1-16,-6 8 0 0,-1-3 0 0,7 3 1 0,-7 3 0 16,1 1 1-16,6 7 0 0,-13 0-1 0,6 4 0 0,1-1 1 15,-7 1-1-15,7 4-3 0,-7-1 1 0,0 0-1 16,6 4 3-16,-6-4 0 16,7 1 0-16,-7-1 0 0,6-4 2 0,-6 1 1 15,6 0 0-15,1 0 1 0,-7-4-3 0,13-1 0 0,-13 1 0 16,14-3 0-16,-8-1 0 0,0 0-1 0,1-3-3 0,6-3 1 15,0 2 1-15,-7-7-1 0,8 4-12 0,-2-4-11 0,8 1-14 0,-7-5-34 0,7-3-88 0,-8 0-113 16,14 0-113-16,-6-7-166 0,-1 3-131 0,-5-3-87 0,5-4-41 16,-6 4 0-1</inkml:trace>
  <inkml:trace contextRef="#ctx0" brushRef="#br0" timeOffset="54013.98">10083 10521 442 0,'-7'-8'508'0,"-6"5"-170"0,-1 0-135 15,2-1-71-15,-1 0-35 0,-7 1-8 0,8 3 6 0,-2-4 8 16,-6 4 0-16,8 0 1 0,-1 0-7 0,-7 4-7 0,7-4-10 16,0 3-7-16,0 1-4 0,0 0 9 0,0 2 21 15,-7 6 19-15,8-1 21 0,-2 3 17 0,-5 5 11 0,5-1 2 16,-5 3-6-16,0 10-15 0,6-2-23 0,-7 7-21 0,0 1-14 15,-5 3-17-15,5 4-12 0,0 4-8 0,1 0-9 16,6 3-6-16,-6 3-4 0,-1 5-2 0,0 0-6 0,7 0-1 16,0-1-1-16,0 4-1 0,7-7-1 0,0 4-1 15,-2-4 0-15,2 4 0 0,6-5-2 0,6 2-3 0,-6-5-2 16,8 1 1-16,4-2-2 0,1-2-1 0,0-4-2 0,0-1-2 16,7-2 2-16,0-5-1 15,5 2-2-15,-5-5 0 0,6-4-3 0,0-4-1 0,-7 1-3 0,14-4 0 0,-7-4-7 16,0-3-12-16,0 0-11 0,7-8-14 0,-7-3-25 0,0-1-72 15,7-3-104-15,-7-3-101 16,-1-8-123-16,1 0-199 0,-6 0-92 0,6-7-45 0,-7-1-13 0</inkml:trace>
  <inkml:trace contextRef="#ctx0" brushRef="#br0" timeOffset="54647.78">10057 11030 319 0,'6'-11'460'16,"-6"0"-148"-16,6 0-121 0,1 0-66 0,0-3-36 16,5 3-12-16,-5-1 2 0,6-2 5 0,0 3 6 0,0 1 2 15,0 2-2-15,6-2-5 16,-5-2-6-16,-2 4-8 0,2 1-11 0,-2 0-6 0,8-1 0 16,-7 5 5-16,1-5 1 0,-2 8 5 0,-5-3 3 0,6 3 12 15,-7 3 12-15,7 5 13 0,-6-1 12 0,0 8-2 0,5-1 10 16,-5 5 8-16,-7-1 3 0,0 7-9 0,7 1-12 0,-14 4-19 15,7-1-17-15,0 4-12 0,-7 0-13 0,-5 0-9 0,5 3-10 0,-6-2-6 32,-7 2-4-32,7-3-4 0,-13 4-3 0,7-4-2 15,-7 0-4-15,-7-4-2 0,7 0-3 0,-6 0 0 0,5-2 0 16,-5-6-6-16,6 1 4 0,-7-3 5 0,7-5 3 0,6 1 4 16,-5-4 1-16,5-4 4 0,7 0 4 0,0-3 11 15,0 1-2-15,0-2-4 0,6-3-2 0,1-3-3 0,0-2-3 16,-2 1-4-16,8-7-8 0,8 0-6 0,-2 0-3 0,0-3-1 15,1-4-2-15,6 3-1 0,0-3 0 0,0 3-1 0,0 1 0 16,0-2 2-16,0 6 1 0,0-5-1 0,0 8-1 16,0-1 0-16,1 1 1 0,-2 3 0 0,1 1 1 0,0-1-1 15,0 4-1-15,7 4 0 0,-7-1 0 0,6 1 2 0,1 3-2 16,6 1 1-16,-7-1 1 0,1 4 2 0,-1 0-1 16,1 3 1-16,0-2-1 0,-1 2 1 0,1 1 0 0,-1 0 2 15,1 3-1-15,0-3-2 0,-8 3 1 0,8 0-3 16,-7-2 0-16,0-2 0 0,0 4 0 0,1-3-2 0,-2-1-1 15,-6 1 5-15,1-1 0 0,0 1 1 0,-1-4-4 0,1 3-9 16,-1-2-14-16,-6-1-25 0,6 0-67 0,-6-4-103 16,8 4-97-16,-8-8-120 0,6 5-207 0,-6-8-94 0,6 4-50 15,0-8-14-15</inkml:trace>
  <inkml:trace contextRef="#ctx0" brushRef="#br0" timeOffset="55171.21">10584 11628 196 0,'6'-4'498'0,"1"0"-114"16,-1 1-143-16,1 0-86 0,0-2-48 0,5-2-17 0,-6-1-1 15,8 1 6-15,-1-4 10 0,-6 4 7 0,6-4 7 0,-1-4 6 16,2 1 14-16,5-1 15 0,-6-3 16 0,0 0 13 0,1-5 10 15,-2 5 2-15,2-8-3 0,-2 1-10 0,1-1-19 16,1-3-26-16,-2-1-28 0,-6 1-24 0,8 0-21 16,-8 0-13-16,-6-5-10 0,7 5-5 0,-7 0-3 0,0 0-3 15,0 0-1-15,0-1-2 0,-7 4 1 0,7 1 1 0,-6-1 5 16,0 4 1-16,-2 1 0 16,2 3 0-16,0-2-1 0,0 6-1 0,-1-1-2 0,0 1-3 0,1 3-2 0,-1 3-4 15,1 1-4-15,0 0-3 0,-2 3-2 16,2 0-2-16,6 4-4 0,-6 0-2 0,0 0-3 0,-2 4-2 15,2 3 0-15,0 4-1 0,-7 0-1 0,6 0 1 0,0 4 2 16,1 3 0-16,0 0 1 0,-1 5 1 0,7-5 1 0,-7 8 1 16,1-5 2-16,6 9 2 0,-6-5-1 0,6 5 3 0,0-1 0 15,-7 0 1-15,7 4 0 0,0 1 1 0,0-2 0 0,0-2 0 16,7 2-1-16,-7 1-2 0,6-3-12 0,0 3 4 0,1-4 2 16,0 0 0-16,5 0-1 0,-5 1-2 0,6-4 1 0,0-1 2 15,1 1 10-15,-2-4-5 0,2 1-4 0,-2-5 0 16,1 3-3-16,1-6-1 0,-2-1 0 0,8 1 1 0,-7-3 0 15,7-2-1-15,-1-3 1 0,-6 1-6 0,7-5-12 0,-1 1-16 16,-6-4-23-16,6 0-24 0,1-4-30 0,6-3-73 16,-7-4-98-16,1 1-85 0,6-2-81 0,-6-6-102 0,-1 0-148 15,1-4-72-15,-1 3-27 0,1-3 45 0</inkml:trace>
  <inkml:trace contextRef="#ctx0" brushRef="#br0" timeOffset="55550.4">11040 10587 493 0,'6'-7'545'0,"7"3"-151"0,-7-3-135 0,8 3-67 16,-1 0-24-16,0 1 7 0,6 3 14 0,-5 0 24 15,12 3 17-15,-7 1 10 0,1 4-4 0,6 6-14 16,6 1-26-16,-5 3-31 0,5 4-30 0,-6 4-29 0,0 3-24 16,6 4-16-16,-6 4-10 0,7-1-6 0,-1 8-4 0,-6 0-3 15,7 4-2-15,-7 7 1 0,0-1-1 0,-6 5-5 0,5 3-3 32,-11 0-5-32,6-2-4 0,-7 2-3 0,-1 0-3 0,-5-4-3 15,0 1-2-15,-7 0 0 0,0-4 1 0,-7 3 4 0,0-2 5 16,-5-2 3-16,-1-2 4 0,-7-1 3 0,-6-3 0 0,6-4 1 0,-5 0 2 0,-8-4-3 0,0 0-7 15,0-3-4-15,-6-4-5 16,1 0-4-16,-1-4-2 0,6-3-5 0,-6-5-9 0,0 2-20 0,6-5-25 0,1-7-29 0,-1 0-53 31,1-4-120-31,5-3-122 0,8-4-157 0,-8-7-180 0,8-5-98 16,0-2-38-16,0-4-6 0</inkml:trace>
  <inkml:trace contextRef="#ctx0" brushRef="#br0" timeOffset="60189.98">12519 11569 445 0,'-8'-4'344'0,"8"4"-112"0,0-3-72 0,-6 3-42 15,6-4-17-15,-6 4-9 0,6 0 1 0,-7-4 4 0,7 4 8 16,0 0 3-16,0 0 2 0,0 0 5 0,0 0 1 16,0 0 5-16,0 0 1 0,0 4-1 0,0-4-5 0,0 0 0 15,0 0 2-15,0 4 7 0,7-4 7 0,-7 3 5 16,6 1-3-16,0-1-5 0,2 1-5 0,4 0-6 0,8-1-12 16,-7 1-16-16,13-4-21 0,0 0-17 15,0 0-11-15,13 0-7 0,-6 0-7 0,5-4-6 0,-5 1-5 16,7-1-2-16,-1 0 0 0,-7 1-1 0,7-4-6 0,-7 3 1 0,1-3-1 15,-1 3 0-15,-5-3 0 0,-1-1 3 0,0 5-1 16,-7-1-1-16,1-3 5 0,-7 3-4 0,-6 0 1 0,5 4 0 16,-5-3-1-16,-7-1-2 0,7 4 0 0,-7-4 0 0,6 4-2 31,-6 0-9-31,0 0-11 0,0-3-27 0,0 3-70 0,-6 0-93 0,-8 0-88 0,2 0-90 0,-8 0-115 0,0 0-168 16,1 3-84-16,-7 1-26 0,0 3 42 0</inkml:trace>
  <inkml:trace contextRef="#ctx0" brushRef="#br0" timeOffset="60442.63">12661 11723 72 0,'-6'3'499'0,"0"1"-85"0,6 0-140 0,0-1-94 0,6 1-51 16,0-1-23-16,14 1-3 0,0 0 3 0,-1 0 4 0,13 0 2 16,-5-4-6-16,11 0-9 0,-5 0-11 0,7 0-12 0,-8-4-1 15,7 0 4-15,0 4 13 0,-7-8 16 0,8 5 16 0,-7-1 21 16,-1 1 18-16,1-5 11 0,-7 5-1 0,6-5-10 15,-5 5-17-15,-8 0-19 0,0-5-18 0,0 4-17 16,1 0-20-16,-13 1-10 0,6-1-9 0,-7 4-5 0,1-4-4 16,-1 4-2-16,-6-3-2 0,7 3-4 0,-7 0-5 0,0 0-5 15,7-4-6-15,-7 4-4 0,0 0-8 0,0 0-10 0,0 0-13 16,0 4-17-16,-7-4-29 0,7 0-77 0,-7 3-104 16,1-3-112-16,-1 4-163 0,1-4-154 0,-1 0-88 0,1 4-45 15,-7-1-2-15</inkml:trace>
  <inkml:trace contextRef="#ctx0" brushRef="#br0" timeOffset="61980.4">15188 11214 35 0,'0'-4'434'0,"0"0"-91"0,0 1-107 0,0-4-73 0,-6 3-37 16,6 0-17-16,-6 1-6 0,-1-2 1 0,7-2 7 31,-7 3 6-31,1-3 4 0,6 3 5 0,-7 1 5 0,1-1 7 0,0 0 10 0,-2-2 7 0,-4 2-1 0,5 0-2 0,1 0-1 32,-7 1-2-32,0 3-7 0,-1 0-17 0,8-4-16 15,-7 8-18-15,0-4-14 0,-6 3-13 0,-1 1-9 0,0 4-12 16,1 2-5-16,-1-3-1 0,-6 4-6 0,7 5-3 0,-7-2-1 15,6 1-1-15,0-1-2 0,1 5 1 0,-1-1-2 0,2 0-2 16,4 0 0-16,-6 1 0 0,7-1-1 0,7 4 0 16,-7-4-4-16,6 1-2 0,1 3-1 0,6-4-5 0,-6 4 1 15,6-3-3-15,0 2 1 0,6-2-2 0,-6-1-2 16,6-3 1-16,8-1-1 0,-8 1 6 0,7-4-1 0,0 0 2 16,0-4 2-16,1 1 0 0,4-5 1 0,-4 1 3 0,5-4 2 15,1-4 0-15,0 1 3 0,-1-5 4 0,1 4 1 16,-2-7 4-16,2 0 3 0,0-3 3 0,-1-1 1 0,1 1 2 15,0-5 1-15,-1-3 2 0,-6 4 4 0,6-4 0 0,-5 0 0 16,-1 0-2-16,0-4 0 0,-7 5 1 0,1-1 0 16,-1-1-2-16,0 5-2 0,2 0 0 0,-2-1 1 0,-6 1 2 15,6 7 4-15,-6 0 3 0,0 0-1 0,0 4-1 0,0 0-3 16,0 3-3-16,0 1-7 0,0-1-7 0,0 0-10 0,0 4-8 16,0 0-7-16,0 4-5 0,0 0-2 0,0 3-1 15,0 4 2-15,0 3 1 0,-6 5 0 0,6 2 1 16,-6 2 2-16,-2 2 1 0,2 8 1 0,0-4-2 0,-7 8 3 15,6 0-3-15,1 0 3 0,-1 3-1 0,1 3-1 0,0 2 1 16,-2-1-1-16,2 4 1 0,-7-1 0 0,6 0 2 0,-5 1-1 16,-1 4 0-16,6-6-1 0,-6-1 1 0,0 2 1 15,0-2-3-15,0-5-1 0,0-4 0 0,0 1 0 0,7-4 0 16,-8-4 2-16,8-3-1 0,0-1 0 0,-1-2 0 0,0-5-1 16,1-4 1-16,6 1 0 0,0-4 0 0,0-3 0 15,0-5 1-15,-7 1 1 0,7-1 2 0,7 1 3 0,-7-4 1 16,6-4 2-16,1 4 2 0,6-7 2 0,-1 0-2 0,8-4 0 15,7 0-2-15,-8-4-3 0,7 1-2 0,0-4-3 0,6 2-2 16,-5 2-2-16,5-4 1 0,-6 3-2 0,7-3 0 16,-7 3 0-16,0 4-1 0,0-3 1 0,0 3-1 0,0 0 0 15,-6-1 0-15,0 1 1 0,-1 4 1 0,-6 0 0 0,0-1 1 16,-7 5-1-16,0-5 3 0,2 5-2 0,-2-1 0 16,0 0-1-16,-6 1-2 0,7 3-3 0,-7 0-14 0,0-4-25 15,0 4-38-15,0-4-45 0,0 1-43 16,-7-1-57-16,7 1-123 0,-6-5-121 0,6 1-145 15,-6 0-172-15,6-4-79 0,0-4-16 0,0 0 9 0</inkml:trace>
  <inkml:trace contextRef="#ctx0" brushRef="#br0" timeOffset="62472.03">15873 11521 308 0,'0'0'608'0,"0"0"-47"0,0 0-119 0,-8 0-74 0,8 0-41 15,0 0-27-15,0 0-20 0,0 0-22 0,0 0-26 16,0 0-36-16,0 0-43 0,8 0-35 0,-8 0-33 0,0 0-21 16,6 0-13-16,-6 4-8 0,6-4-5 0,-6 0-2 0,0 0 0 15,0 0-3-15,7 0-5 0,-7 0-2 0,0 0-7 16,0 0-3-16,0 0 0 0,0 0-4 0,0 0-5 0,0 4-4 31,0-4-9-31,0 0-18 0,0 3-38 0,0 1-102 0,0-4-118 16,-7 4-144-16,7-4-213 0,-6 3-121 0,0-3-57 15,-2 4-19-15</inkml:trace>
  <inkml:trace contextRef="#ctx0" brushRef="#br0" timeOffset="63232.6">16517 11093 234 0,'7'-8'494'0,"-1"-3"-125"0,0 4-124 15,7 0-62-15,-6 0-27 0,6-4-4 0,1 3 4 0,-2 0 15 16,1-2 14-16,7 2 10 0,0 1 2 0,-1 0-1 0,7-1-10 16,-6 5-11-16,6-5-16 0,-7 5-19 0,7 3-17 0,-6 0-18 15,-1 0-13-15,1 3-13 0,0 1-9 0,-8 0-10 16,2 4-11-16,-2 2-10 0,1 1-7 0,-6 3-1 16,6 2-3-16,-13 6-2 0,6-1 0 15,-6 1-3-15,0 4 0 0,-6 3-2 0,0 1-3 0,-8 3-3 0,8 0-2 0,-13 0-2 16,-1-1-2-16,0-2-4 0,-6 3-1 15,1 0 0-15,-2 0-2 0,-5-7-1 0,-1 3 4 0,1-4-2 16,-2-3 1-16,2 0 1 0,-1-4-1 0,7 2 2 0,-6-6 0 16,6-3-1-16,0-4-1 0,0 0 4 0,6 1 3 0,7-8 4 0,-6 3 3 15,6-6 1-15,-1 3 3 0,8-4 3 0,-7-4-3 16,7 1-1-16,6-3-3 0,0-2-5 0,0 1-3 0,0-7-3 16,6 3-2-16,7 1-1 0,-7-5-1 0,8 1-2 0,-1 3 0 15,0-3 0-15,0 4 1 0,-1 3-1 0,8-1 0 16,-6 1-1-16,-2 4 2 0,8 3-2 0,-7 1 0 0,7 3 0 15,-8 0 0-15,8 3 0 0,-1 5 0 0,1 3 0 16,0-1 0-16,-1 6 1 0,1-2 2 0,0 4 0 0,5 1 0 16,-5 3 1-16,0-1-1 0,5 5-1 0,-5-4 0 0,6 4 3 15,-6-4-3-15,-1 3-2 0,7-3 0 0,-6 0 0 0,-7 1-12 16,7-1 5-16,-2-5 1 0,-4-2-3 0,-1 4-4 16,-7-5-6-16,8-2-12 15,-2-2-12-15,-6-3-10 0,2-3-54 0,4 0-95 0,-5-1-100 0,6-6-103 0,-6-1-139 0,5-7-137 16,2 1-77-16,-2-5-34 0,2 0 22 0</inkml:trace>
  <inkml:trace contextRef="#ctx0" brushRef="#br0" timeOffset="63833.31">17299 11141 389 0,'0'3'535'0,"0"0"-123"16,6 1-135-16,-6 0-73 0,6-1-27 0,8 5 0 16,-8-5 16-16,14 1 17 0,-7-1 10 0,13 1-2 0,-7-4-12 15,7 0-16-15,0 0-20 0,0 0-18 0,7 0-22 0,-13-4-18 16,5 1-16-16,-5-1-6 0,6-3 1 0,-6 3-9 16,-1-3-7-1,1 3-4-15,0-2 1 0,-8 2 5 0,1-4 8 0,1 5 9 0,-8-1 5 0,7-3 13 0,-6 3 8 16,-7 0 3-1,6 1-2-15,-6-1-4 0,0 0-8 0,0 1-11 0,0 3-15 0,0 0-17 0,-6 0-14 0,-1 0-14 0,-6 3-12 16,-7 8-9 0,7 0-9-16,-13 4-6 0,0 3-2 0,0 4-1 0,1 4 0 0,-9 3 1 15,9-3 1-15,-8 7 2 0,7 0-2 0,0 0 1 16,0 0 1-16,0 3-1 0,-1-3 7 0,2 1-4 0,5-2-1 16,0-2-2-16,8-1 0 0,-8 0 0 0,7-6-1 0,7-2-1 0,-8-2-4 0,8-5 0 15,0 1 2-15,6-7 2 0,-8-2 2 16,8 2 3-16,0-5 4 0,0-3 2 0,0 0 3 0,8-3 0 0,-8-5 1 15,12-3-1-15,2-3 0 0,-1-1-1 0,-1-3 1 16,2-4-3-16,-2 1-3 0,8-2 1 0,0-3 0 0,-7 4 3 0,7-3-2 16,-1 3 2-16,-6-4 1 0,6 4 3 0,-5 4 5 31,-2-1 5-31,2 1 6 0,-2 3 3 0,-5 5 4 0,-1-1 0 16,1 3-3-16,-7 5-3 0,7-1-5 0,-1 0-4 0,-6 8-9 15,6 0-2-15,1 3-3 0,0 4-1 0,6 0 0 16,-1 7 1-16,-5 4 1 0,6 0 0 0,-7 3-1 0,8 5-1 15,-1-1 0-15,0 1-1 0,-7 6-1 0,7-3-7 0,1 0 1 16,-8 0 1-16,7 4 0 0,0-4 0 0,-7 4 0 16,7-8-1-16,-6 4 0 0,6-8 6 0,-7 5-2 0,1-8 0 15,0 0-2-15,-7 0 0 0,6-8-1 0,-6 1-1 16,6-4 1-16,-6-1-1 0,0 2-1 0,0-9-3 0,7 0-16 16,-14 2-40-16,7-5-72 0,-6 0-78 0,0 0-130 0,-1-8-181 15,-6 1-261-15,7-1-158 0,-8-2-82 0,1-1-17 16,-6 0 39-16</inkml:trace>
  <inkml:trace contextRef="#ctx0" brushRef="#br0" timeOffset="72253.7">8415 13628 82 0,'0'0'107'0,"7"-4"-23"0,-7 1-18 0,0 3-18 16,0-3-14-1,6-2-14-15,-6 1-18 0,7 1-15 0,-7-1-17 0,0 0-18 0,6 1-24 0,-6-1-29 0,6 4-33 32</inkml:trace>
  <inkml:trace contextRef="#ctx0" brushRef="#br0" timeOffset="75400.1">7041 14441 78 0,'-6'-4'433'0,"-1"1"-114"0,0 3-123 0,-5-3-74 0,4 3-34 16,8-5-16-16,-6 5-4 0,0-3 1 0,6 3-2 16,-7-4-4-16,7 4-4 0,0-4-7 0,0 1-9 0,0-1-8 15,7 0-7-15,-7 1-5 0,6-5 0 0,0 5 4 0,8-4 10 16,-8-1 10-16,8-3 13 0,-2 4 12 0,-5-4 16 16,13 4 11-16,-8-5 11 0,2 5 12 0,-2 0 12 0,8-4 9 15,-1 3 3-15,-5 1-2 0,5 3-7 0,1-3-5 0,0 4-7 16,-2 3-9-16,2 0-16 0,-7 0-15 0,7 3-15 15,-8 1-9-15,8 3-6 0,-7 0-8 0,1 4-4 0,-2 0-7 16,2 4-3-16,-8 4-4 0,0-1-1 0,1 4-2 0,-7 0 0 16,0 7-2-16,-7-2-5 0,1 5-6 0,-7 1-1 0,-6 3-3 15,-8 1-1-15,7 3-1 0,-12 1-4 0,7-5-2 16,-9 5-1-16,2-5 3 0,7-3 0 0,-9 0 0 16,2-8 1-16,6 5-10 0,0-8 6 0,-6 0 4 0,12-4 3 15,-6-3 3-15,7-4 1 0,5 0 3 0,-5-8 1 16,6 1 10-16,6 0-6 0,-6-8-3 0,6 0-3 0,1-3-2 0,0-4-3 15,-1 0-3-15,7 0-2 0,-7-7-2 0,7 3 1 16,7-3 0-16,-7-1-2 0,7 1-1 0,-1 0-1 0,0 4 0 16,8-1-1-16,-8 0 0 0,7 0 1 0,0 8 0 0,0 0 1 15,1 0 0-15,-2 3 0 0,1 4 1 0,0 0-1 16,6 4 1-16,-5 3 1 0,6 4-1 0,-1 0 0 0,1 3 2 16,-1 1 1-16,0 0-5 0,1 3 0 0,-1 1-1 0,7 2 1 15,-6-2 1-15,-1 3 2 0,7 0-3 0,-6-1 0 0,0 1 3 16,-1 1 1-16,-5-1 2 0,5 0-4 0,1-4-2 15,-1 0-6-15,-6 4-3 0,0-7-4 16,0 3-10-16,0-3-21 0,-7-4-43 0,2 3-69 0,-2-3-76 0,0-3-66 0,8-1-68 16,-8-3-99-16,0-1-167 0,1-3-78 0,-1-3-13 15</inkml:trace>
  <inkml:trace contextRef="#ctx0" brushRef="#br0" timeOffset="76033.02">7666 14551 210 0,'0'-4'566'0,"0"1"-26"15,-6 3-195-15,6-4-136 0,0 4-89 0,6-4-46 16,0 4-26-16,1-3-11 0,0-1-5 0,6 0-1 0,6 0 2 15,0-3-2-15,1 4 4 0,6-5-6 0,-7 1-3 0,8 0-1 16,-8 0 4-16,8-1 5 0,-8 2 11 0,7-3 13 16,0 2 17-16,-6 0 16 0,-1 3 10 0,1-3 13 0,-8 4 5 15,2-5 3-15,-1 4-4 0,-6 4-6 0,-1-4-5 0,0 4-6 16,1-3-7-16,-7 3-10 0,0 3-18 0,0-3 0 16,0 4 0-16,-7 3 0 0,1 1-9 0,0 6-7 0,-1 1-6 15,-6-1-5-15,-1 9 7 0,-5-2-11 0,6 5-9 0,-6 0-8 16,-1 3-3-16,1 1-2 0,-1-1-2 0,0 4 0 0,8 0-5 15,-8 0-1-15,1 0-2 0,5-4 4 0,2 4 1 16,-2-4-2-16,1-3-3 16,7 3 1-16,-7-7-1 0,6 0-2 0,7-3 0 0,-6-1 0 15,0-7-3-15,6 0 2 0,0 1 2 0,0-9 0 0,0 4 1 0,-8-7 4 0,8 4 3 16,8-8 4-16,-8 4 0 0,0-10-1 16,6-2 2-16,0-3-1 0,7-3 3 0,0-4-3 0,0-4-1 15,1 1-1-15,-2-4-1 0,2-1 1 0,-2 1 0 0,1-1 0 0,1 5 0 16,-2-2 0-16,2 2-1 0,-1 7-4 0,-7-4 2 15,1 4-3-15,6 3 1 0,-7 4-1 0,-6 0-2 0,6 4 0 16,2 0-2-16,-8 3 1 0,0 0-2 0,6 4-1 0,-6-4-2 16,0 4 2-16,6 4 4 0,-6 0 3 0,7 4 5 15,-1-1 3-15,1 4 4 0,-1 3 2 0,1 5 2 0,-1 2 1 16,0 2-2-16,2-2-3 0,4 5-1 0,-5 0-4 0,0-1-5 16,-1 1-1-16,0 3 2 0,1 0-3 0,-7-3-1 15,6 0-1 1,1 0 0-16,0-1-3 0,-7-3 4 0,6 0-3 0,-6 0-2 15,0-3-1-15,6-1 1 0,-6-4-6 0,0-3-12 0,0 0-17 0,0 0-21 0,0-3-28 0,0-5-51 0,0 1-92 16,7 1-93 0,-7-5-89-16,7-5-107 0,5-2-174 0,-5-4-83 0,6 0-28 15,0-8 24-15</inkml:trace>
  <inkml:trace contextRef="#ctx0" brushRef="#br0" timeOffset="76650.13">8447 14361 422 0,'-6'-8'434'0,"0"1"-137"0,6 3-109 16,-7-2-63-16,7 1-40 0,-6 1-23 0,6-3-16 0,6 3-6 16,1-3-12-16,-1 3-8 0,0-3-7 0,2 3-3 0,4-3-2 15,-6 3 0-15,8-3 4 0,-1 4-1 0,-7-1 5 16,8 0 4-16,-8 1 4 0,6-1 3 0,-4 4 6 0,-2 0 5 15,7-4 5-15,-7 8 7 0,1-4 4 0,0 4 18 16,-1 3 26-16,0 0 25 0,-6 4 18 0,6 7 18 0,-6-3 13 16,0 7 5-16,-6 0 2 0,6 4-10 0,-6 3-21 0,0 0-23 15,-1 5-22-15,0-2-23 0,1 5-18 0,-1-1-12 16,1 1-6-16,0 0-9 0,-2 3-5 0,2 0-7 0,0-3-4 16,0 3-4-16,-1-3-2 0,7-4-2 0,0 4 0 15,0-4-4-15,7-4-2 0,-7 0-1 0,6 0 0 0,0-3-2 16,0-4 1-16,2 4-1 0,4-8-8 0,-5 0 6 15,-1 1 2-15,8-5-1 0,-8-2 2 0,0-5-1 0,8 0 2 16,-2-3 1-16,2-4-1 0,-8 0-1 0,13-4 0 0,-5-6 0 16,-2-2-1-16,2-3 0 0,-1-3-2 0,0-4 0 0,0 0 3 15,-7-4 0-15,8-6 2 0,-2-2 0 0,-5-2 3 0,6-4 4 16,-7 0 1-16,1-4 1 0,-1-1 7 0,0 5 5 16,2-4 6-16,-8 8 8 0,0 3 6 0,0 0 2 0,-8 3 3 15,2 5 0-15,6-1-5 0,-6 4-6 0,-1 4-7 0,1 0-6 16,-1 2-14-16,7 7-2 0,-6 0-4 0,6 2-7 15,0 0-11-15,-7 3-14 0,7 0-13 0,0 4-17 0,7 0-20 16,-7 4-63-16,0 0-89 0,6 3-79 0,-6 0-68 0,7 4-85 16,-1-4-144-16,7 5-98 0,-7-5-48 0,2 4 19 15</inkml:trace>
  <inkml:trace contextRef="#ctx0" brushRef="#br0" timeOffset="77425.7">9086 14793 245 0,'-7'-4'361'0,"7"-3"-92"0,0 3-80 15,0-3-51-15,0 2-32 0,0-1-14 0,-6 2-9 0,6 0-3 16,0 0 4-16,0 1 4 0,0-1 4 0,0 1 6 16,0-1 3-16,0 4 4 0,0 0 9 0,0 0 9 0,0 0 9 15,0 0 9-15,0 0 6 0,0 0 5 0,0 0 1 16,0 0-2-16,-6 0-6 0,6 4-10 0,-7-1-13 0,7 4-16 15,-7 1-14-15,1 0-14 0,0 3-12 0,-2-4-10 0,2 8-10 16,0-4-7-16,-1-1-5 0,7 5-5 0,-6 0-3 16,-1 0-2-16,1-1-3 0,6 0-2 15,-7 2-4-15,1-2-2 0,6 1-4 0,0-1-4 0,0 1 0 0,0 0-1 0,0-4-3 16,0 0 0-16,6-1 2 0,-6 1-1 0,7-3 0 16,-1 3 5-16,1-5-3 0,-7 0-3 15,6 0-1-15,1-2 1 0,-1 0 2 0,0-1 0 0,2-3 0 16,4-3 1-16,-5-1 2 0,0-3 3 0,5-2 4 0,-5-1 2 15,-1-1 5-15,8 0 3 0,-8-3 3 0,0-1 2 0,1 0 6 16,0 1 1-16,-7-1 5 0,6 0 1 0,-6-3-2 0,6 3-2 0,-6 4 3 16,7-3 2-16,-7-1-2 0,0 4-1 0,0 0-6 15,0 0-4-15,0 0 3 0,6 4 3 0,-6 3-1 16,0-3-2-16,0 3-3 0,0 1-2 0,0 3-1 0,0-4-3 16,0 4-3-16,0 0-8 0,0 0-6 0,0 4-3 0,0 3-1 15,0 0-1-15,0 4 0 0,0 4 0 0,0-1 1 0,0 5 0 16,-6 3 2-1,6-1-1-15,0 2 2 0,-7 2 0 0,7 1 1 0,-6 3 1 0,6 0 0 0,-6 1 0 0,6-1 2 16,-7 0-1 0,7 1-1-16,-7-1 0 0,7 1 0 0,0-5 0 0,-6 1 0 15,6-1 1-15,0 1 0 0,0-5 1 0,0-1 1 0,-6 1 3 16,6-2 0-16,0-5 1 0,0 1 2 0,0-4-2 0,0 0 0 0,0-4-1 0,0 0 0 0,0 0-4 16,0-3-2-16,0 0-2 15,0 0-1-15,0-4 2 0,0 4 0 0,6-4-1 0,-6-4-8 0,6 4 7 0,8-4 4 16,-8-4 0-16,13 1 2 0,-5 0-2 15,6-4 0-15,-2 1 0 0,2-2 6 0,7-2-5 0,-1 3-3 0,-7-4-3 0,7 0-5 32,0 5-13-32,-7-6-19 0,1 5-38 0,0 0-34 15,-8 1-37-15,8-1-93 0,-7 0-120 0,-7-4-123 0,8 0-184 16,-8 0-126-16,0 5-51 0,-6-1-15 0,-6 4 8 16</inkml:trace>
  <inkml:trace contextRef="#ctx0" brushRef="#br0" timeOffset="77949.72">7497 15772 81 0,'-20'-6'556'0,"8"6"-17"0,-2-3-142 16,8 3-101-16,0-3-46 0,-2 3-35 0,2 0-14 0,6 0-11 15,0-4-8-15,0 4-5 0,6 0-7 0,2-4-15 0,10 4-21 16,2-3-14-16,0 3-16 0,5-4-7 16,8 4-7-16,7-4-12 0,-1 4-15 0,-1-3-15 0,8 3-10 15,6-4-4-15,-6 1 0 0,6-1-3 0,7 4-1 0,-1-4-1 16,1 1 0-16,-1-1-1 0,7 0-1 0,0 1-5 0,8-5-6 16,-8 5-3-16,6-5 0 0,8 1-1 0,-8 0-5 0,-6-4-1 15,7 3-2-15,-1-2-1 0,-5 2-1 0,5-3-3 0,-12-1-1 16,-1 6-1-16,1-5 3 0,-14 3-1 0,1 5 1 0,-13-4 3 15,-1 3 0-15,-6 4 0 0,1-4 1 0,-8 0 0 16,-6 4-1-16,0 0 0 0,-7-3 0 0,1 3-2 0,-7 0 2 16,7 0 2-16,-14 3-3 0,7-3-1 0,-7 4-6 0,-6 0-9 15,7 0-14-15,-7 3-25 0,0-4-58 0,-7 1-79 16,7 0-80-16,1 3-69 0,-2-3-69 0,2-1-98 0,-2-3-155 16,-5 3-65-16,5 6 9 0</inkml:trace>
  <inkml:trace contextRef="#ctx0" brushRef="#br0" timeOffset="78534.89">8565 16101 252 0,'0'-4'440'0,"0"-4"-90"15,-7 5-89-15,7-1-51 0,-6 4-24 0,6-3-4 0,0 3 8 16,-6-4 12-16,6 4 11 0,-8 0 8 0,8-3 2 15,-6 3-4 1,6 0-15-16,-6 3-24 0,0-3-24 0,-1 0-21 0,0 4-21 16,1-1-17-16,-7 1-18 0,6-1-14 0,-6 5-11 0,-7-1-6 15,8 1-3-15,-8 3-3 0,1 0-2 0,-1 0-2 0,0 3 4 0,-5 1 2 0,5 3 5 16,-6-3 7-16,7 3 5 0,-1 1 5 0,0 2 1 0,7-2 3 16,-7 3-1-1,8 0-3-15,-2 0-5 0,2 0-6 0,5 0-9 0,0 3-6 0,1-3-4 0,6 0-6 0,0 5-4 0,0-6 0 16,0 5 0-16,6-4 0 0,8 3 0 0,-8-3-2 15,8 4-2-15,-2-4 0 0,8-1-1 0,-1-2-2 16,1 4-1-16,6-5-3 0,0-1 0 0,7-1-2 0,-1-2 0 0,7 1-1 16,0-8-1-16,7 4-3 0,-7-7-2 0,13 3 0 0,-7-7-3 15,8 0 0-15,-1-4-2 0,-7-3 0 0,8-1 0 0,-8 1 0 16,1 0 0-16,-7-4-1 0,0-1 0 0,-7 2 1 0,1 2 1 16,-7-2-1-16,-6 3 1 0,-1-1-1 0,-6 1 1 15,0-1-1-15,-7 1 1 0,8 3 0 0,-14-3 1 0,6 0 0 16,0 0-2-16,-6 2 2 0,0 2-1 0,0 0 0 0,0-1-4 31,0 0-11-31,0 0-22 0,0 1-29 0,0-1-37 0,0-3-34 16,0 4-60-16,-6-5-120 0,12 0-123 0,-6-3-164 15,0 0-153-15,0 4-83 0,0-4-23 0,0 0 0 0</inkml:trace>
  <inkml:trace contextRef="#ctx0" brushRef="#br0" timeOffset="79785.98">9834 14811 254 0,'0'-3'387'0,"0"-1"-117"16,0 0-91-16,8 1-53 0,-8-1-31 0,6 0-14 0,-6 1-10 15,6-5-4-15,-6 5-4 0,7-6-3 0,6 7-3 0,-6-6-6 16,-1 4-3-16,7-3 0 0,-6 3 6 0,5 1 4 16,-5-1 11-16,6 4 14 0,-6 0 12 0,5 0 8 0,-5 4 9 15,6-1 12-15,-7 1 9 0,2 3 0 0,-2 5-4 0,0-1 2 16,1 3 9-16,-1 1 4 0,1 3-7 0,-7 0-13 16,6 1-16-16,-6 3-10 0,0-1-8 0,0-2-19 0,7 3-23 15,-7-4-15-15,0 1-4 0,0-1-3 0,0 0-3 16,0-3 1-16,0-4 0 15,0 4 1-15,0-8-1 0,0 4-3 0,0-4 0 16,0-3-2-16,-7-1 1 0,7 1 0 0,0 0-2 0,0 0 1 0,0-4 1 0,0 3 2 0,0-3-2 0,0-3 0 31,0-1-2-31,0 0-4 0,0-7 0 0,7 0-3 0,-7 0-2 0,6-4-2 0,0-3-1 0,2 3-1 0,-2-6-1 16,0 2 0-16,8-3-1 0,-8 0-1 0,7 1 1 0,0-2-2 16,-6-2-1-16,5 6-1 0,2-3 1 0,-8 4 0 15,7 0 0-15,0 0 0 0,-6-1 1 16,-1 8 0-16,8-4-1 0,-14 4 1 0,6 4-1 0,0 0 0 0,0 3-1 0,1 1 0 15,-7-1 0-15,13 4 1 0,-13 4 2 0,13-1-2 16,-7 1 1-16,2 3 0 0,-2 0 1 0,0 1 0 16,1 3 0-16,-1 3 0 0,7 1 1 0,-6 0 2 15,-1 3 3 1,1 1 1-16,0 2 2 0,-1-2-1 0,-6 3 2 0,6-4 3 16,1 1 1-16,-7 2-1 0,0-2 0 0,7-1 3 0,-7 0 1 15,0 1 1-15,0-5-1 0,0 1-2 0,0-1-1 0,0-2-2 16,0-5-4-16,0 4-3 0,0-4-3 0,0-3-2 15,0 3-2-15,6-3 0 0,-6 0-2 0,0-4 0 0,0 0-1 16,0 3-4-16,6-3-9 0,-6 0-14 0,0 0-16 0,0 0-25 16,0 0-62-16,0-3-97 0,0 3-91 0,7-8-93 15,-7 1-116-15,6 0-165 0,1-4-69 0,0-3-27 0,-1 2 35 16</inkml:trace>
  <inkml:trace contextRef="#ctx0" brushRef="#br0" timeOffset="80197.43">11000 14203 454 0,'-6'-11'545'0,"0"8"-135"0,-1-6-113 0,0 6-54 16,1-1-22-16,0 1-2 0,-1 3 8 0,1-4-6 0,-1 4-11 15,0 0-18-15,1 4-25 0,0-1-31 16,6 1-34-16,-14 3-30 0,8 4-26 0,0 1-9 0,-1-1-3 16,1 3 4-16,-1 1 2 0,0 7 4 0,1-4 3 15,0 4 2-15,-2 5-3 0,2-6-2 0,0 5-2 0,0 3-2 0,6 0 0 16,-7 4-1-16,0 0-2 0,7 0-3 0,-6 4-4 16,6 0 2-16,0 3-4 0,0 0-3 0,0 0-2 0,0 1 0 15,0-1 0-15,6 0-2 0,1 0 0 0,-7 1-2 0,7-5-2 16,-1 1-2-16,0-1-3 0,0-2-2 0,8-1-2 0,-8-1-8 15,8-2 3-15,-1-4 1 0,-1-5 1 0,2 1 0 16,5 0 1-16,1-7-2 0,-8 0 0 0,8-4 3 16,0-1-5-16,-7-2-4 0,6-5-8 0,0-3-12 0,1-3-9 15,0-1-12-15,-1 0-25 0,-5-3-64 0,5-3-92 0,-6-2-79 16,6-2-78-16,1-5-81 0,-6-3-143 0,-2 1-103 0,8-2-52 16,-7 1 30-16</inkml:trace>
  <inkml:trace contextRef="#ctx0" brushRef="#br0" timeOffset="80783.7">11183 14386 236 0,'0'-7'534'0,"-7"-4"-105"0,1 0-151 0,6 0-95 16,0 4-55-16,0-5-26 0,6 1-10 0,1 0-6 0,-1 0-2 16,1 4-1-16,0-4-1 0,5 0-3 0,2 4-2 0,-2 0 1 15,2-1 1-15,-1 1 11 0,-1 0 15 0,2-1 14 16,5 1 12-16,-6 3 8 0,0 1 10 0,1-1-5 0,-2 4-9 15,2 0-12-15,5 4-20 0,-6-4-18 0,0 3-14 0,1 5-13 16,-2-1-11-16,1 4-5 0,-6 0-2 0,6 7-2 0,-7-3 0 16,-6 7-1-16,0 0-4 0,0 4-1 0,0 3-6 15,0-4-6-15,-6 5-5 0,-7 4-5 16,6-6 0-16,-6 1-2 0,1 4-1 0,-2-4-1 0,-6 0-1 0,1 1 3 16,-1 0 0-16,1-5 3 0,-1 1 2 15,1-5 6-15,-8 2 4 0,8-5 4 0,-1-3 3 0,8-1 4 16,-8 1 1-16,7-4 0 0,-7-4 0 0,8 1-4 0,5-1-2 0,-6-7-3 15,7 4-5-15,-1-4-4 0,0-4-7 0,1 1-2 16,6-5-3-16,0 1-4 0,6-4-1 0,-6 0-2 0,14-4-1 0,-8 1 0 16,0-1 3-16,8 4-3 0,-2-4 1 0,1 0 1 15,1 5-1-15,-2-2 0 0,2 1 0 0,-2 1 0 0,2 2 1 16,5 1-2-16,-5 3 1 0,-2 1 1 0,1-2-1 0,7 5-1 16,-7 5 1-16,6-2 0 0,-5 1-2 0,-2 3 3 15,8-3-1-15,-7 7-1 0,1-3 3 0,-2 2 0 0,1 1 1 31,0 0 0-31,0 0 0 0,1 4-3 0,-2-4-5 0,1 4-8 0,-6-1-15 16,6 1-12-16,0-4-19 0,0 3-25 0,-1-2-63 0,2-2-87 0,-1 1-82 0,0-4-77 0,0 0-97 31,-1-3-165-31,-4 1-78 0,4-5-36 0,2 0 31 0</inkml:trace>
  <inkml:trace contextRef="#ctx0" brushRef="#br0" timeOffset="81196.75">11717 14829 322 0,'0'0'596'0,"-7"0"-44"0,7 0-174 16,0 0-135-16,7 0-96 0,-7-3-65 0,7 3-37 0,-1-4-18 15,7 4-9-15,0-4-6 0,0-3-2 0,1 0-2 16,4 0-2-16,-4-1-1 0,5-3 4 0,-5-1 12 0,4-2 31 16,-4 0 33-16,-1-1 35 0,0-3 33 0,6 0 24 0,-12-1 19 15,6-3 8-15,-7 0-2 0,1 0-23 0,-7 1-31 16,0-5-31-16,0 0-27 0,0 0-20 0,0 0-16 0,-7-3-11 15,1 0-7-15,6-4-4 0,-6 4 2 0,-1-1 0 16,0-3-1-16,1 8 3 0,0-1 3 0,-1 1 4 0,1 2 1 16,6 5 2-16,-7 4 1 0,0-1 1 0,1 4 1 0,6 4-6 15,-6-1 0-15,6 5-3 0,0-1-4 0,-8 0-5 16,8 4-5-16,0 0-6 0,-6 4-6 0,6 3 0 0,-6 4-6 16,0 1-2-16,6 6 1 0,-7-1 5 0,7 3 4 0,0 5 4 15,0-3 4-15,0 7 3 0,0-3 4 0,0 3 0 0,0 1 2 16,7 2-5-16,-7-2-3 0,6-1-1 0,0 5-8 15,0-6-2-15,8 5-5 0,-8-3-1 0,1-1-4 0,0 1 0 16,6-1-2-16,-1-4-1 0,2-2 0 0,-2 2-2 0,2-3-3 16,-1-4-9-16,6 1-12 0,-6-5-15 0,7-3-17 15,-7 0-20-15,6-4-18 0,0 1-18 0,-5-8-18 0,5 0-22 16,1-8-50-16,-7 5-63 0,0-8-62 0,0 0-47 0,0 0-54 16,-7-7-77-16,1-2-133 0,-1 2-66 0,-6-3 2 0</inkml:trace>
  <inkml:trace contextRef="#ctx0" brushRef="#br0" timeOffset="81482.66">12101 13969 626 0,'0'-11'700'0,"-6"3"-11"0,12 1-200 0,-6 0-142 15,7-1-90-15,6 5-63 0,-7-1-42 0,14 4-22 0,-1 0-13 16,1 0-7-16,-1 4-6 0,7 7-13 0,-6-4-22 15,6 3-16-15,1 9-15 0,-2-1-9 0,-5 1-3 0,6 6-3 16,-6 1 0-16,-1 7 1 0,-6-4 3 0,6 8 1 0,-5 4 1 16,-2-1 0-16,-5 0 0 0,6 4 2 0,-13 0-1 0,7 0-1 15,-7 0-2-15,0 0-3 0,-7 3-4 0,7-3-3 16,-13 1-4-16,0-2-7 0,7 1 2 0,-14-3-4 0,7-1-5 16,-7-4-13-16,1-3-13 0,0 1-22 0,5-9-60 0,1-3-95 15,0 0-101-15,7-11-118 0,6 0-209 0,0-7-106 16,6-4-55-16,1-4-15 0</inkml:trace>
  <inkml:trace contextRef="#ctx0" brushRef="#br0" timeOffset="81736.32">12981 14383 314 0,'0'0'841'0,"-7"0"16"0,0 0 6 16,7 0-168-16,7 0-233 0,0 3-205 0,-1-3-119 0,1 0-63 16,5 0-31-16,2 0-15 0,6-3-9 0,-1 3-2 0,0 0-4 15,8-4 0-15,5 0-4 0,-6 4-3 0,0-4-3 16,6 1-2-16,-6-1-2 0,1 1-2 0,-8-1-5 0,8 0-7 16,-8 1-6-16,0-5-12 0,1 5-21 0,-7 0-39 0,0-2-79 15,0 1-82-15,-7 1-69 0,1-5-58 0,-7 5-51 0,0 3-54 16,-7-4-55-16,1 4-64 0,-14 4-13 0,1-1 39 15</inkml:trace>
  <inkml:trace contextRef="#ctx0" brushRef="#br0" timeOffset="81894.95">13105 14415 133 0,'-27'8'697'0,"8"3"34"0,0 0-97 15,-1-4-122-15,0 4-86 0,7-4-73 0,0 0-73 0,6-2-62 16,1 2-58-16,0-3-48 0,-1 3-30 0,7-4-22 16,0 1-13-16,7 0-11 0,-1 3-6 0,0-4-5 0,8-3-4 15,-1 4-5-15,6-4-5 0,8 0-4 0,-2-4-2 0,1 1-3 31,0-1-8-31,7-3-10 0,-1 0-16 0,-5 0-30 0,5-4-82 16,1 3-106-16,-7-7-115 0,6 4-191 0,-6-3-130 16,1-1-86-16,-8 0-35 0,7 8 3 0</inkml:trace>
  <inkml:trace contextRef="#ctx0" brushRef="#br0" timeOffset="82653.23">15417 13898 486 0,'-14'-10'476'16,"1"-1"-161"-16,0 0-110 0,-6 8-50 0,-1-2-11 0,-6 2 17 15,0 6 32-15,-7 2 35 0,1 5 24 0,-1 1 13 16,-6 1 1-16,7 6-11 0,-1-4-26 0,1 8-36 0,-1-3-42 16,7 2-43-16,0 2-33 0,6-6-23 0,7 5-13 15,1-3-10-15,-2 3-4 0,8-4-4 0,6 1-4 0,0-1-2 16,6-3-1-16,0-1 1 0,8-2 0 0,5-1-1 0,1-4 2 15,0-4 0-15,6-3-2 0,-1-3 7 0,9-1 2 0,-2-7 3 16,1-1 3-16,-1-2 4 0,1 0 1 0,-1-5 3 16,-6-3 9-16,7 0-3 0,-1 1 2 0,-5-1 7 0,-8 3 13 15,0 1 13-15,0-1 6 0,-5 5 5 0,-8-1 5 0,1 1 15 16,0 3 16-16,-1 0 9 0,-6 0 1 0,0 7-3 16,0-4-4-16,0 4-3 0,0 4-13 0,0-2-19 0,0 4-22 15,-6 2-20-15,-8 4-17 0,8 3-13 0,-8 11-8 16,-5 0-3-16,6 3-2 0,-6 5 0 0,5 2 1 0,-5 5 2 15,6 4 4-15,0-1 4 0,-7 8 3 0,8-4 3 0,-2 3 2 16,2 1 3-16,-1-1 2 0,-1 1 1 16,8 0-4-16,-8-1-2 0,8 1-3 0,0-4-3 0,0 0-3 0,-1-4-1 15,7 1-6-15,0-5-3 0,0-3-1 0,0-3 0 0,0-9-3 16,0 2-2-16,0-5 0 0,0-4 0 0,7-3 5 0,-7-3 3 16,0-1 4-16,6-3 7 0,0-4 7 0,0 0 4 15,8-4 3-15,6-3 2 0,-1-4-2 0,1-4-4 16,6 1-4-16,0-6-7 0,-1 3-7 0,2-1-5 0,5-5-8 15,1 5-15-15,-1-4-32 0,-6 4-46 0,7-4-69 0,-1 0-79 16,1 3-78-16,7-2-154 0,-2-6-158 0,-5 6-218 0,6-5-121 16,1 4-46-16,-8-3 11 0,1 6 51 0</inkml:trace>
  <inkml:trace contextRef="#ctx0" brushRef="#br0" timeOffset="82807.09">15853 14445 267 0,'-20'-4'804'0,"7"4"16"0,7-4 11 0,-1 1-208 16,0 0-188-16,1 3-179 0,0-5-113 0,6 5-62 0,6-3-35 16,0 3-19-16,1 0-14 0,6 0-27 0,0-4-66 0,1 4-102 15,4 0-101 1,9-4-120-16,-7-3-202 0,6 3-105 0,-7-3-66 0,7 0-22 16</inkml:trace>
  <inkml:trace contextRef="#ctx0" brushRef="#br0" timeOffset="83240.19">16459 13998 171 0,'12'-11'658'0,"1"0"20"0,1 0-72 16,5 4-149-16,-6 2-101 0,6 2-85 0,1 0-52 0,0 3-29 15,-1 0-16-15,1 3-16 0,-8 0-34 0,8 5-35 0,-6 3-28 16,5 4-16-1,-13-1-10-15,8 8-6 0,-14 1-5 0,0 2-6 0,0 1-1 16,-7 3-3-16,-6 4-2 0,0 0-1 0,-7 4-2 0,0-1-1 0,1 1 0 0,-13 0 0 0,6-5 1 16,-7 5-1-1,1-4 0-15,-1-4 1 0,1 1 1 0,-1-5 4 16,1-3 4-16,-1-3 3 0,7-4 1 0,-7-1 4 0,14-7 5 0,-8 0 0 16,7-2 0-16,2-5-1 0,-2-5-2 0,7 2-2 15,-1-1 4-15,8-7-6 0,0 1-3 0,6-5-3 0,6-4-2 0,0 1-1 16,2 0 1-16,4 0 0 0,-5-1 0 15,6 1 3-15,0 3 2 0,7-3 3 0,-8 3 2 16,8 4 0-16,-7 0-3 0,0 4-2 0,6-1-1 0,1 8-3 16,0 0-4-16,-7 0-1 0,7 8-3 0,-1-1 1 0,0 4-3 15,0 0-1-15,1 7-1 0,0-3 0 0,-1 7 1 16,1-3-8-16,0 2 3 0,-1 1-3 0,1 0 0 0,0 0 0 16,-1 4-7-16,0-5-9 0,0-1-8 0,1 1-7 15,-6-2-18-15,5-1-14 0,1 1-20 0,-8-5-22 0,2-3-44 16,5-1-82-16,-6 2-86 0,0-8-83 0,1-2-116 15,-2-2-166-15,1-2-81 0,0-2-30 0,0 0 21 0</inkml:trace>
  <inkml:trace contextRef="#ctx0" brushRef="#br0" timeOffset="83762.18">16954 14240 344 0,'-8'-8'788'0,"-4"5"13"0,12-1-32 0,-6 4-213 0,-1 0-177 0,7-4-153 15,0 4-98-15,7 4-50 0,-1-4-27 0,6 0-13 16,-4 4-4-16,11-1-2 0,1-3-6 0,-2 4-4 0,9-4-5 16,-1-4-7-16,0 1-3 0,7-1-1 0,-7-3-2 15,0-1-2-15,0 1 4 0,-7-4 3 0,7-1 5 0,-6 2 7 16,-1-1 10-16,-5 0 10 0,5-4 10 0,-6 4 16 0,-6 0 15 16,6 0 17-16,-7 4 13 0,-6 0 18 0,7 0 13 15,-7 3 9-15,0 0 0 0,6 1-7 0,-12-1-13 0,6 4-15 16,-7 4-21-16,-6-1-21 0,0 5-20 0,-7 2-20 0,1 5-12 15,-7 3-10-15,0 5-4 0,0-2-3 16,0 5 0-16,-1 3-1 0,2 1-2 0,-1-1 2 0,6 4-2 0,0 0 1 16,1-4-1-16,-1 4 1 0,8-4-3 0,-8 2 0 15,7-3-1-15,0-3-1 0,6-2 1 0,1-1-1 0,0-7-1 0,6 2 0 16,-8-6 0-16,8-4 2 0,0 1 1 0,0 0 2 16,0-8-1-16,8 0 0 0,-2-8 5 0,7-2 0 0,7-2-2 15,-2-3-1-15,2-6-2 0,7 2-2 0,-1-3-4 16,-7-3-2-16,7 2-5 0,0-2-1 0,7-1 2 0,-7 4-2 15,-6 1 0-15,6-1 3 0,-1 3 1 0,-5 1 2 0,0 3 1 16,-7 4 1-16,0 0-1 0,0 4 3 0,-1 3-2 16,2 1 2-16,-8 6 0 0,7 1 0 0,-6 3 2 0,6 4 1 15,-7 4 3-15,8 3 1 0,-8 4 1 0,0-4 2 0,8 8 0 16,-8 0 0-16,0-1-1 0,7 1 0 0,-6 3-2 0,6-3-3 16,-7 3 0-16,8-3-2 0,-1-1-3 0,-1 2-6 15,2-6-11-15,-2 1-22 0,-4 0-32 0,4-7-40 0,-5 3-36 16,-7-7-37-16,6-4-44 0,-6 1-80 0,0-2-84 15,0-1-65-15,0-5-53 0,-6 0-67 0,-1-7-126 0,-5-1-53 16,-2 0-14-16,1 1 52 0</inkml:trace>
  <inkml:trace contextRef="#ctx0" brushRef="#br0" timeOffset="85297.55">8037 13884 29 0,'7'0'253'0,"-7"-4"-54"0,7 1-52 0,-7 3-40 0,6-4-24 0,-6-3-18 15,6 4-8-15,1-5-5 0,-7 4-1 0,6-7 2 16,1 8 2-16,0-5 2 0,-1 1 2 0,-6 3 3 0,6-3 2 15,-6 3 2-15,7 0 3 0,-7 1 5 0,0-1 3 16,0 4 5-16,7-3 6 0,-7 3 6 0,0 0 4 0,0 0 3 16,0 0 2-16,0 0 0 0,0 0 2 0,0 0 3 0,0 0 4 15,0 0 6-15,0-4 10 0,0 4 6 0,0 0 6 16,0 0 5-16,0 0-4 0,-7 0-8 0,7 4-11 0,0-4-15 16,-7 0-17-16,7 3-15 0,0 1-14 0,-6-1-13 0,6 5-10 15,-6 3-1-15,-8 7-5 0,-5 0-3 0,-1 12-3 16,-6 0-6-16,0 5-4 0,-13 7-1 0,0 1-2 0,0 12 1 15,-13 0 5-15,0 11 0 0,-7 3 0 0,0 5 0 0,-6 3 1 16,-6 3 0-16,0 1 1 0,5-5-5 0,-6 1-2 16,7 1 0-16,0-6 4 0,6-5 4 0,1-1 4 0,5-8 4 15,8 2 0-15,0-9 2 0,5-4-1 0,8-7 0 0,-1 0-1 16,7-6-4-16,0-1-4 0,7-8-3 0,-1 1 0 0,7-8-2 16,0 1-4-16,0-8-2 0,7 0-4 0,-1-4-1 15,0 0 0-15,7 1-1 0,-6-5-2 0,6-3-1 0,0 4 0 16,0-4 1-16,0 4-1 0,0-4 0 0,0 0 1 15,0 0-1-15,0 0 1 0,0 0-1 0,0 0 0 0,0 0-2 16,-6 0-7-16,6 0-13 0,0 0-15 0,0 0-17 0,0 0-25 16,0-4-54-16,6 4-93 0,-6-4-91 0,6 1-77 15,1-8-84-15,6 0-144 16,0 0-103-16,0 0-52 0,0-1 13 0</inkml:trace>
  <inkml:trace contextRef="#ctx0" brushRef="#br0" timeOffset="86581.4">17656 13573 79 0,'0'0'201'0,"0"-4"-60"0,0 4-44 0,0 0-35 15,0-4-20-15,0 1-13 0,8-1-5 0,-8 4-1 0,0-4 1 16,6 1 3-16,-6 3 2 0,0-4 5 0,0 4 5 15,6 0 1-15,-6-3 0 16,0 3-4-16,0 0 0 0,0 0-3 0,0 0-2 0,0 0-5 0,0 0-6 0,0 0-2 0,0-4 0 16,0 4 2-16,0 0-1 0,0 0 1 0,0 0 1 15,7 0 3-15,-7 0 2 0,0 0 7 0,0 0 1 0,0-4 2 16,0 4 1-16,0 0 2 0,0-3 4 0,0 3 2 16,0-4 1-16,0 4 0 0,0 0 3 0,0 0 5 0,0-4 5 15,0 4 8-15,0 0 5 0,-7 0 5 0,7 0 2 0,0 4 2 16,0-4-3-16,0 0-6 0,-6 0-7 0,6 4-15 15,0-4-10-15,0 0-9 0,-6 3-9 0,6 1-9 0,-8 0-3 16,2-1-2-16,0 4 3 0,-1 4 10 0,-6 0 7 0,0 0 8 16,1 8 14-16,-8 3 15 0,0 0 15 0,-6 3 17 15,-7 5 10-15,-6 3 10 0,-6 4 7 0,-1 3 5 0,-6 3-4 16,-6 5-7-16,-8 4-14 0,1-1-17 0,-13 8-11 16,0 3-14-16,-6 3-15 0,-7-2-15 0,-1 6-8 0,7-6-6 15,-6 3 1-15,6-4 3 0,8 1-1 0,-2-5 0 0,8 1 1 16,-2-9 2-16,15 2-1 0,0-1-2 0,6-7-3 15,5 0-7 1,2-3-3-16,7-5-2 0,5-4-2 0,7-1-1 0,0-2-2 16,6-7 0-16,7 0 1 0,0-4 0 0,0-2-1 0,7-7-1 15,-1 3-2-15,7-5-1 0,0 0 2 0,0-3-2 0,7 0 0 16,-1-4 0-16,0 0-9 0,8-4-12 0,5-3-39 0,-6 0-67 16,6-4-80-16,-5-1-75 0,5-2-75 0,1-1-104 0,0-3-177 15,-2-1-83-15,9-2-12 0</inkml:trace>
  <inkml:trace contextRef="#ctx0" brushRef="#br0" timeOffset="87565.56">15169 16009 266 0,'-7'0'482'16,"1"0"-151"-16,-7 0-126 0,7 0-67 0,-2 0-34 0,2 0-18 15,6 0-2-15,-6 0 0 0,6 0-1 0,0 4 0 0,0-4 0 16,0 0 5-16,6 0 14 0,0 4 16 0,8-4 20 16,-1 0 20-16,0 3 21 0,6-3 19 0,-5 0 8 0,5 0-6 15,1 0-19-15,6 0-20 0,-7 0-27 0,7 0-28 16,0 0-22-16,0 0-24 0,-6 0-20 0,5 0-8 0,2 4-7 16,-8-1-8-16,8 1-5 0,-8-4-3 0,0 3-4 0,1 5 0 15,-1-5-1-15,-5 2 0 0,5 1-4 0,-6-1 0 16,-6-2 1-16,5 1-2 0,-4 0 1 0,-2-4 1 0,0 3 1 15,1-3-1 1,-7 4 3-16,7-4-1 0,-7 0 1 0,0 0 1 0,6 0-1 0,-6 0 1 0,0 0-2 0,0 0-2 0,0 0-8 16,-6 0-19-16,6 0-39 0,-7-4-66 0,7 4-73 15,-7 0-65-15,1 0-56 0,0-3-43 0,-2 3-39 0,2 0-26 16,-7 0-13-16,7 0-14 0,-8 0-34 0,2 3-8 0</inkml:trace>
  <inkml:trace contextRef="#ctx0" brushRef="#br0" timeOffset="87803.7">15364 16265 64 0,'-6'11'426'31,"-8"-3"-87"-31,8-1-102 0,0 1-66 0,6-5-36 0,-7-3-15 16,7 4 8-16,0-1 26 0,0-3 33 0,7 0 36 15,5 0 30-15,-4-3 21 0,4-1 6 0,1 4-5 0,7-3-19 16,-8-5-33-16,8 4-41 0,0-3-46 0,-7 3-38 0,7-3-32 16,-8 3-19-16,8 1-13 0,-7-4-9 0,0 3-4 15,6 0-2-15,-5 1-1 0,-2-5-2 0,2 5 0 0,-1-1-1 16,-1 0 0-16,-4 1-2 0,4-1-1 0,-5 0-3 15,0 1-1-15,-1-1-1 0,0 4-1 0,-6-5-1 16,7 5-1-16,-7-2 1 0,0 2-3 0,6 0-1 0,-6-4 1 0,0 4-2 16,0 0-4-16,0 0-5 0,7-4-11 0,-7 4-22 15,7 0-68-15,-1-4-104 0,7 4-108 0,0-4-151 0,0 1-169 16,7-1-102-16,0-3-54 0,-2 4-10 0</inkml:trace>
  <inkml:trace contextRef="#ctx0" brushRef="#br0" timeOffset="88611.04">17846 15386 115 0,'0'-3'382'16,"-7"3"-100"-16,7-4-102 0,-7 0-65 0,1 1-34 0,6-1-18 15,-6 0-8-15,0-3-2 0,6 4 0 0,0-5-3 16,0 5 2-16,0-6-5 0,0 2-4 0,0 0 1 0,6-4 2 15,-6 4 7-15,6 0 4 0,7-4 6 0,-6 0 9 0,-1 3 10 16,7-3 11-16,1 0 9 16,-2 0 5-16,-6 0 7 0,8 1 9 0,-1-1 9 0,0 3 4 0,0-3 3 0,-1 4 0 15,2-1-7-15,-1 1-6 0,0 0-9 0,0 7-14 16,-7-3-14-16,8 3-14 0,-8 0-11 0,7 3-10 16,-6 0-6-16,-1 5-4 0,1 3-7 0,-7 3-2 15,0 9-1-15,0-2 0 0,0 5-3 0,-7 3 0 0,7 4-7 16,-6 1-3-16,-1 1 0 0,0 7 0 0,1-3-3 0,0 6-4 15,0-5-3-15,-2 4-1 0,2 0 1 0,6 0 0 0,-6 3-4 16,-1-3 0-16,7-3-2 0,-7 2 3 0,7-1 1 0,7-3-2 16,-7 1-2-16,7-3 1 0,-1-5 1 0,0 2-2 0,2-1 2 15,4-7-3-15,1-1-2 0,0 1 2 0,0-4-1 16,1-4 0-16,-2 1 0 0,8-5 0 0,-7-3-1 0,7-4 1 0,-2 1 1 16,2-8-2-16,0 0 1 0,-1-4 0 0,1-3-1 15,6-1 0-15,-7-6-1 0,1-4 0 0,6-1 0 16,-7-6 1-16,1-5-2 0,0 1 4 0,-1-4 3 0,1-3 3 15,0-5 2 1,-8-3 5-16,8 4 6 0,-7-8 4 0,0-3 7 0,-6 3 10 0,-1-3 9 16,0 3 12-16,-6 1 10 0,0-5 8 0,-6 8 4 15,0 1 6-15,-1 2 1 0,-6 4 0 0,0 1-6 0,0 3-11 16,0 3-10-16,-1 5-8 0,2 3-9 0,5 0-9 0,-6 7-8 16,7 0-11-16,-1 5-8 0,1 2-8 0,6 1-16 0,-6 4-23 15,-2 3-24-15,8 0-30 0,0 7-33 0,0 0-39 0,0 4-80 16,8 4-110-16,-2-1-86 0,0 5-91 0,7-4-149 0,7 2-88 15,0 1-45-15,-1 5-11 0</inkml:trace>
  <inkml:trace contextRef="#ctx0" brushRef="#br0" timeOffset="89243.87">18913 15826 135 0,'-6'0'650'16,"-6"0"9"-16,-2 0-101 0,8 4-186 0,-7-4-127 16,6 7-90-16,0-3-50 0,1 3-23 0,0 4-11 0,0 0-3 15,-2 0-4-15,8 3-1 0,0 5-7 0,0-4-12 16,0 3-11-16,0 0-8 0,8 0-8 0,-8 4-3 0,6-3 0 15,0-1-1-15,0 1 1 0,1-1 7 0,0 0 8 16,-1-3 11-16,7-1 11 0,-7 1 9 0,2-4 9 0,-2 0 6 16,0-4 5-16,0 0 3 0,1-3-1 0,0-1-3 0,-1-3-5 15,1 0-5-15,-1-7-4 0,1 4-3 0,0-8 1 0,-1 0 0 16,6 0-1-16,-4-4 0 0,-2-3-3 0,0 3-2 16,1-3 0-16,-1 4 5 0,1-5 1 0,-7 4-2 0,7 1-1 15,-7-1-2-15,6 0 1 0,-6 4 1 0,0 0-1 16,0 1-5-16,0-2 0 0,6 2-1 0,-6 3 0 0,0-1-3 15,0 4-1-15,0 0-7 0,0 2-5 0,0-3-7 0,0 5-8 16,0-4-8-16,0 4-8 0,0 4-4 0,0-4-3 16,0 7-1-16,0 1 1 0,-6 3 0 0,6 3 0 0,0 4 1 15,0 5 0-15,-6-1 2 0,6 7 0 0,-7 1-1 0,0 2 0 16,1 1 1-16,-1 0 2 0,1 4 0 0,0 0 1 16,-2-1 0-16,2 4 0 0,0-3 1 0,0 3 1 0,-1-3 1 15,-6-1 2-15,6 1-1 0,1 0 4 0,-1-4 2 0,0 0 0 16,1-4 2-16,0 0-1 0,0-3 1 0,-2-4-1 0,2 0 0 15,6-7-2-15,-6 3-2 0,6-8-1 0,-7 2 0 0,7-1-3 16,0-4-1-16,0 0 0 0,0-3-2 0,0 0 0 16,0 0 2-16,0-4 2 0,0 3 5 0,7-3 4 0,-1 0 3 15,8-3 4-15,-8-1 1 0,6 0 0 0,2 0-1 0,5-3-3 16,-5 4-3-16,4-4-6 0,2-4-3 0,-7 2-4 0,13 2-3 16,-12-4 1-16,5 4-2 0,1 0-1 0,0 0-8 0,-8-1-14 15,1 5-27-15,0-5-38 0,0 5-48 0,-6-5-48 0,6 5-51 16,-7-5-115-16,8 1-121 0,-8-4-135 0,7 4-198 15,0-4-68-15,-6-3-21 0,5 2 10 16</inkml:trace>
  <inkml:trace contextRef="#ctx0" brushRef="#br0" timeOffset="89788.23">19591 15709 410 0,'-6'0'606'0,"-1"3"-92"0,1-3-126 0,-1 0-75 0,7 0-47 16,-7 0-34-16,7 0-25 0,-6 0-15 0,6 0-18 15,0 0-20-15,0 0-26 0,0 4-27 0,6-4-25 16,1 4-16-16,0-1-11 0,-1 1-6 0,7-4-3 0,0 4-2 16,0-4-3-16,1 3-1 0,5-3-4 0,0 0-3 0,0 4-1 15,1-4-2-15,6 0 2 0,-6 0-3 0,-1-4 1 0,1 4-1 16,-1 0 2-16,1-3-1 0,0 3-2 0,-1-4-1 0,1 4-1 16,-8-4-3-16,2 4 1 0,-2 0-2 0,-5-3-2 0,0 3 1 15,-1 0 0-15,1 0 2 0,-7-4 0 0,0 4 0 16,6 0-1-16,-6 0 2 0,0 0-3 0,0 0-3 0,0 0-3 15,0 0-4-15,0 0-5 0,-6 0-7 0,6 4-11 0,-7-4-14 16,7 0-21-16,-6 0-51 0,-1 3-78 0,-6-3-77 16,7 4-70-16,0-4-64 15,-8 4-75-15,1-4-104 0,0 0-107 0,-6 3-22 16,-7 4 38-16</inkml:trace>
  <inkml:trace contextRef="#ctx0" brushRef="#br0" timeOffset="90083.97">19473 16002 29 0,'0'3'487'0,"0"1"-98"0,0 0-121 16,8-4-82-16,-2 4-49 0,0-4-28 0,8-4-13 0,-1 4-11 16,6-4 0-16,0 0-5 0,-5 1-5 0,11-1-7 15,-5 0-3-15,6-3-5 0,-6 3 4 0,5-3 3 16,2 0 5 0,-1-1 11-16,-6 1 9 0,6 0 13 0,-1-4 16 0,-5 4 17 15,0 0 10-15,-1-1 12 0,1-2 1 0,-8 1-7 0,2 2-7 16,-8 0-10-16,0 3-17 0,1-3-21 0,0 4-21 15,-1-5-17-15,-6 4-12 0,7-3-11 0,-7 7-11 16,0-7-7-16,6 7-6 0,-6-4-6 0,0 4-2 0,0-4-5 16,0 4-2-16,0 0-2 0,0 0 0 0,0-3-1 0,0 3 0 15,0 0-2-15,0 0-1 0,0 0-5 0,-6 0-5 0,6 3-13 16,0-3-23-16,-7 0-48 0,1 4-77 0,-1-4-81 16,-6 4-92-16,7-4-142 0,0 3-148 0,-2-3-78 0,-4 4-32 15,-1-4 19-15</inkml:trace>
  <inkml:trace contextRef="#ctx0" brushRef="#br0" timeOffset="91320.02">21552 15518 364 0,'6'-7'277'0,"0"0"-93"0,-6-1-62 0,7 1-29 15,-7 0-19-15,7-5-10 0,-7 5-6 0,6-4-3 16,0 0 0-16,-6 1 3 0,7-2-1 0,-7 1-3 0,7 0 5 16,-1 0 10-16,-6 0 17 0,7 0 19 0,-7 1 23 15,6-1 25-15,-6 0 31 0,0 3 29 0,0-3 19 0,0 4 10 16,0 0-6-16,-6-1-13 0,-1 4-26 0,7 1-29 0,-6-5-35 15,-1 8-31 1,0-3-28-16,-5-1-22 0,5 4-16 0,-6 0-10 0,0 0-8 16,0 4-2-16,0-1-2 0,-1 1-3 0,2 0-1 0,-1 3-1 0,0 4 0 0,0-4-2 0,-1 8 0 15,2-5 1-15,-2 6 0 0,2 2 0 0,-1-3-1 0,-1 3 2 16,8 0-1-16,0 4 4 16,-1-4-2-16,0 5-1 0,1-5 1 0,6 4 0 0,0-4 1 15,6 0-1-15,1 5 2 0,0-9-2 0,-1 4-2 16,0-3 1-16,8 0-1 0,-1-4 0 0,-1 0 0 0,8 0-1 0,0-4-2 0,-7 0 0 15,7-3 2-15,-2 0 0 0,-4-1 0 16,5-6-3-16,1-1 1 0,0 0 1 0,-8-3 0 0,8 0-1 0,-7-4-1 16,0 0 0-16,0 0 0 0,1 0 3 0,-2-5 1 15,-5 2 4-15,-1 0 4 0,1-1 3 0,-7 0 5 0,6 4 3 16,-6-3 6-16,0-1 1 0,0 1 1 0,7 3-2 0,-7-4-2 16,0 3-2-16,0 2-2 0,0-1-3 0,0 3-4 0,0 2-1 15,0-2-4-15,0 4-1 0,0 1-3 0,0-1-2 0,0 0-3 16,0 4-4-16,0 0-2 0,0 4-2 0,0 0-1 15,0 3-1-15,0 4 0 0,6 4 2 0,-6-1 2 0,0 5 4 32,0-1 0-32,0 4 0 0,0 0 1 0,6 3 1 0,-6 5 1 0,0-1 0 15,0 0 2-15,0 8 0 0,0-4 1 0,0 3 2 16,0 5 2-16,-6-1 1 0,6 0 4 0,-6 5-1 0,6-5 0 16,-7 0-1-16,7 1-1 0,-6-2-1 0,6-2-3 0,-7-4-1 15,7 0-1-15,-6-7-2 0,6 3 0 16,-7-7-1-16,7 0 0 0,0-7 1 0,0 3 0 0,0-8 2 15,0-1 4-15,0-2 7 0,0-3 8 0,0 3 6 0,0-7 6 16,0 0 3-16,0 0-1 0,7 0 0 0,-1-7-3 16,7-1-9-16,0-4-8 0,7 2-8 0,-1-5-6 0,1 1-5 15,0-1-1-15,6 0-3 0,-1 1 1 0,1-1 0 0,1 1 1 16,-8-1-1-16,8 0 0 0,-8 0-1 0,0 5 0 0,0-2 0 16,1 2-1-16,-6-1 0 0,-2 3 1 0,-5 1 2 15,6 3-1-15,-6 1 1 0,-7-1 2 0,6 0-2 0,0 4 0 16,-6-3-1-16,0 3 0 0,0 0 1 0,7-4-2 0,-7 4 1 15,0 0-1-15,0 0 0 0,0 0 0 16,0 0-1-16,0 0-1 0,0 0-8 0,0 0 3 0,0 4 0 0,0-4-6 16,0 0-11-16,-7 0-23 0,7 3-30 0,0-3-35 0,0 0-26 15,-6 4-63-15,6 0-127 0,0 3-125 0,0-7-166 16,0 4-138-16,6-1-76 0,-6 1-24 0,7-4 1 0</inkml:trace>
  <inkml:trace contextRef="#ctx0" brushRef="#br0" timeOffset="92111.28">23043 15389 74 0,'0'-3'302'0,"-7"0"-71"0,7 3-59 0,0-4-43 0,0 0-26 16,0 4-11-16,0-3-6 0,-6-1-1 0,6 0 0 0,0 4 0 16,0-3 2-16,0 3 6 0,0-4 11 0,-6 1 13 15,6-1 15-15,0 0 14 0,0 1 12 0,0-2 16 0,-8 1 13 16,8 2 8-16,0-6-1 0,-6 4-8 0,6 0-13 0,-6 1-13 15,6-1-17 1,-7 1-22-16,1-1-22 0,-1 4-19 0,1-3-15 0,-1-1-14 16,1 4-9-16,-8-4-7 0,2 0 0 0,5 4-3 0,-6-3 1 15,0 3-6-15,0 0 0 0,0 0 0 0,-7-4 1 0,7 4-2 16,-6 4-2-16,6-4-2 0,-7 0-2 0,7 3 3 0,-6 5-3 16,6-4 0-16,-7-1-2 0,7 4 3 0,-6 4 1 0,6-4-1 15,-1 4-1-15,-5 1-1 0,6-1 1 0,0 0 0 0,0 0 8 0,0 0-6 16,7 3-2-16,-8-3 2 0,8 4 1 0,0 0 1 15,-1-1 0-15,0 1 1 0,7 0-8 0,-6-1 6 0,6 5 4 16,0-1 4-16,-7 4 0 0,7 0 2 0,0-4-2 0,7 4-5 16,-7 0 1-16,0 0-2 0,6 0-5 0,-6 0-5 0,7-4-3 15,0 4-2-15,-1 0-2 0,0-3 0 0,8-1-1 0,-8 0-1 16,7 4-3-16,-6-7 1 0,6 3-2 0,-1 0 1 16,2-2 0-16,6 1-1 0,-1-2-1 0,-6 0 1 0,6-1 0 15,1 1 0-15,6-4 1 0,-7 4-1 0,7-5 0 0,0 1-1 16,1-4 2-16,-1 2 0 0,0-6 1 0,7 1-2 15,-8 0 1 1,7-4 0-16,-5 0-1 0,-1 0 1 0,0-4-1 0,0 4-1 16,0-4 1-16,-7 1-2 0,-5-2 0 0,-2 1 2 0,-5 4 0 15,6-2 3-15,-6 2 1 0,-7-5 4 0,6 5 2 0,-6-3 3 16,0 3 0-16,0-4 2 0,0 0-2 0,-6 1-1 0,6 3-2 0,0 0-3 0,-7-4-6 16,7 1-2-16,0 3-3 0,0 0-11 0,-6-4-14 0,6 4-22 15,-7 0-29-15,0 0-29 0,1 0-45 0,0 0-104 0,0 0-116 16,-2 0-120-16,2 0-194 15,-7 0-98-15,0 0-47 0,0 0-15 0</inkml:trace>
  <inkml:trace contextRef="#ctx0" brushRef="#br0" timeOffset="93237.54">20992 16540 405 0,'-7'-3'328'0,"0"3"-117"0,-6-4-77 0,7 4-42 16,-1-4-23-16,1 0-12 0,-1 4-5 0,1-3-1 16,0 3 0-16,-8-4 2 0,8 4-1 0,-1-3 1 0,1 3 1 15,6-4 6-15,-7 4 10 0,0 0 15 0,7 0 15 0,-6-4 18 16,6 4 17-16,-6 0 16 0,6 0 16 0,0 0 12 15,-6 0 6-15,6 4 3 0,0-4-5 0,0 0-7 0,0 0-13 16,0 0-15-16,0 4-21 0,0-4-22 0,0 0-21 0,0 0-20 16,6 0-15-16,0 0-8 0,7 0-5 0,0 0-4 15,14 0-3-15,-8 0-2 0,13 3-1 0,1-3 0 0,6 4-3 16,0-1-3-16,14 1-6 0,-8 4 0 0,13-1-2 0,1 0 1 16,6 1 2-16,6-1 0 0,2 0 0 0,4-3 3 15,8 3 0-15,0 0 1 0,6-3-2 0,1 3-2 0,5-3-4 16,-6 0-4-16,7-1 0 0,-7 6-2 15,7-7-3-15,-7 6 0 0,0-4 3 0,0 3 1 0,-6-3 1 0,6 3 3 16,-13-4 1-16,7 5 3 0,-14-4 2 0,8 2-2 0,-14 2 1 16,0-1-2-16,-6-3 0 0,-7 3-3 0,-7 1 1 0,-6-5-4 15,1 5-1-15,-8-5-2 0,-6 5-1 0,-7-4-2 0,1-1 1 16,-7 1-2-16,0-4 0 0,-6 3-1 0,-1 1 1 16,0-1 2-16,-6 1-1 0,-6 0 1 0,6-1 0 0,-13 4 1 15,6 2-4-15,-12-6-8 16,-1 5-15-16,1-1-22 0,0 0-29 0,-8 0-80 15,1 4-107-15,0-3-101 0,1 3-111 0,-9-4-179 0,2 4-86 0,-7 0-49 0,6-4-13 0</inkml:trace>
  <inkml:trace contextRef="#ctx0" brushRef="#br0" timeOffset="93985.62">21148 17317 162 0,'-6'0'150'0,"-2"3"-59"15,2-3-52-15,0 4-38 0,-1 3-33 0,1-3-31 0,-1 1-31 0,0-3-31 0</inkml:trace>
  <inkml:trace contextRef="#ctx0" brushRef="#br0" timeOffset="94617.35">21128 17229 163 0,'-6'-4'360'15,"6"1"-70"-15,-7 3-66 0,7-4-50 0,-6 4-24 0,6-3-5 16,-7 3 4-16,7-4 4 0,-7 1 1 0,7-1 1 0,-6-1 3 16,6 2 9-16,0-5 3 0,0 1-3 0,0 4-11 0,6-5-5 15,-6-3-4-15,7 4-4 0,0-4-7 0,-1 4-16 0,7-1-19 16,-7-3-14-16,8 4-11 0,5-4-13 0,-6 4-11 0,6 0-8 15,1-4-8-15,6 3-5 0,1 2-3 0,-9-3-1 0,9 2-1 16,-1 3-2-16,-6 1-3 0,-1-1-4 0,1 4-2 0,0 4 0 31,-2-1-2-31,2 5 0 0,-7-2-1 0,-6 10 4 0,6-1 3 16,-7-1 2-16,0 8 4 0,-6 4 0 0,0-1 1 0,-6 4 0 16,0 1-1-16,0 3-2 0,-8 0-3 0,1-4-1 0,1 5-1 15,-8-2-1-15,0 1-1 0,1 0 1 0,-7-3-1 16,6-1-1-16,-6 0 0 0,-7 0 1 0,7-3 0 0,1-1-1 15,-9-2 2-15,9-1 1 0,-7-4 0 0,5 0 1 0,1 0 0 16,0-3 2-16,0-4 0 0,0 0 3 0,7-4-1 0,-1 2 1 16,0-6 3-16,7 0 6 0,1-3 2 0,4 0 1 0,-4-3 0 15,5 3-2-15,1-9-3 0,-1 6-4 0,7-4-5 0,0-4-6 16,0 0-6-16,0 0-4 0,7-3-5 0,-1-1-2 0,7-3 0 16,-7 3-1-16,14 0 0 0,-7-3 1 0,0 3-1 0,7 4-1 15,-1-3 1-15,1 7-2 0,-1-5 2 0,1 5 0 0,0 3-2 16,-1 1-1-16,1-1 1 0,0 4 1 0,-8 4-1 0,14-1 0 15,-7 1 0-15,1 3-2 0,0 1 4 0,-1 3-2 16,1 0 0-16,0-1 0 0,-1 9-1 0,1-4 1 0,-1 3-1 16,0 0-1-16,8 1 0 0,-7 2 0 0,-2 1 3 0,2 0 1 15,0 1 1-15,5-2 2 0,-5 1 1 0,0 0 1 16,-1 0 1-16,1-3 3 0,0 2-3 0,-7-2 0 16,6-1 0-16,-6-3-2 0,-7 0-8 0,8-1-15 0,-8-3-19 15,7 0-23-15,-6-4-26 0,-1 1-52 0,1-1-105 16,-1-3-100-16,0-1-101 0,2-3-142 0,-2 0-138 15,0 0-74-15,1-3-23 0,-1-5 28 0</inkml:trace>
  <inkml:trace contextRef="#ctx0" brushRef="#br0" timeOffset="95155.72">21805 17562 276 0,'0'-7'569'0,"0"0"-63"0,0-1-182 15,0 1-123-15,0-1-75 0,0 5-45 0,7-4-26 16,0 3-8-16,-1-3 2 0,7 3 7 0,0-4 8 0,-6 6 7 16,5-2 7-16,2 0 6 0,-1 4 10 0,-7 0 19 0,7 0 14 15,-6 4 4-15,5 0-1 0,-4-2-1 0,-2 6 3 0,0 3 1 16,1 0-6-16,-7 4-20 0,6 3-18 0,-6 0-11 0,0 4-6 15,0 0-9-15,0-1-10 0,0-1-11 0,0-2-9 16,0 0-6-16,-6 1-3 0,6-1-3 0,0 0-4 0,0-3 1 16,-7-3 0-16,7-2 3 0,0 1 1 0,-6-4 3 0,6-3 1 15,-6-1 15-15,6 1 1 0,0 0 7 0,-8-4 3 0,8 0 4 16,0 0-1-16,-6 0 0 0,6 0-3 0,-6-4-13 0,-1-3 0 16,7 0-6-16,-6-1-6 0,-1 1-4 0,7-3-3 0,0-6-1 15,-6 5-3-15,6-3-1 0,0-5-4 0,6 5-2 0,-6-5-2 16,7 1-3-16,-1 0-2 0,1-5 1 0,-1 5-3 0,8 0-1 15,-8-4 1-15,7 7-1 0,0 1-1 0,0-1 1 0,-7 1-3 16,8 3 1-16,-2 0-2 0,2 3-2 0,-8 0 2 0,7 5 0 16,-7-1 0-16,8 4 0 0,-8 0 1 0,0 0 0 15,1 4 2-15,6-1 2 0,-7 5-1 0,8 4 1 0,-8-2 2 16,1 1 1-16,-1 3 2 0,0 1 1 16,2 4 1-16,-2-1 1 0,0 0-2 0,-6 4 5 0,6-1 1 0,1 2 1 0,-7-1 1 15,7 0 3-15,-7 4 2 0,6-1 2 0,-6 1 5 16,7 0-4-16,-7-1-1 0,6 1-1 0,-6-4 1 0,6 3-2 15,-6-2-5-15,8-5-3 0,-8 4-3 0,0-4-10 16,6 1-25-16,0-5-34 0,0 1-44 0,2-1-104 16,-2-3-128-16,7 1-143 0,-7-5-241 0,8 0-121 15,4 0-45-15,-4 1-6 0</inkml:trace>
  <inkml:trace contextRef="#ctx0" brushRef="#br0" timeOffset="95917.59">22626 17926 426 0,'0'0'540'0,"-6"-4"-167"0,6 4-137 15,0 0-81-15,0 0-48 0,0-5-28 0,0 5-14 16,0 0-2-16,6-3 5 0,1 3 10 0,-1-8 14 0,0 5 20 16,1-4 25-16,0-1 20 0,5 1 22 0,-4-8 14 15,4 1 6-15,1-5-2 0,-6 5-13 0,6-1-22 0,-1 1-23 16,-4-6-20-16,4 3-17 0,-5-5-17 0,6 0-11 0,-7 0-8 15,1-4-4-15,-1 1-2 0,1-5 0 0,-7 1-4 0,7 0-3 16,-7 0-1-16,0-4-7 0,0 0-4 0,0-4-6 16,-7 0-7-16,0 0-7 0,1-3-6 0,-1 0-3 0,1 3-5 15,-1-3-2-15,-6 0 0 0,1 3 0 0,4 1-2 0,-4 2 1 16,5 1 2-16,-6 8 1 0,7-1 0 0,-7 8 1 0,7 0 0 16,-8 2 4-16,8 6-2 0,-1-1 2 0,0 4 0 0,1 3-3 15,0 1 1-15,-1-5-1 0,7 8-2 0,-6 0-6 0,6 0 1 16,-7 0-1-16,0 4-1 0,7 3 0 0,-6 0 0 0,0 4-1 15,6 0 2-15,-7 4 3 0,7 0 0 0,-7-1 1 0,7 5 3 16,0-1 5-16,0 4 7 0,0 0 7 16,7 3 6-16,-7 1 6 0,7 3 7 0,-7 1 7 0,6 3 6 0,0-1 3 0,1 5 0 15,0 0 0-15,-1 3-1 0,7-3-6 0,-7 3-5 0,8-3-5 16,-8 3-14-16,8-3-4 0,-2-1-4 0,1-3-6 0,0 4-4 16,0-4 0-16,1 0-1 0,5-4-3 0,-6 4 7 15,6-4-3-15,1 1 0 0,0-1 1 0,-1-3 1 16,1-4 1-16,-1-4 2 0,7 0 1 0,-6-2-2 0,6-2 0 15,0-3-2-15,-1-4 0 0,9 0-3 0,-9-7-3 16,8 0-4-16,0 0-17 0,-8-4-35 0,8-3-58 16,-1-4-61-16,2-6-128 0,-2-3-176 0,1 2-239 0,-1 0-166 15,7-4-86-15,-13 7-20 0,1 1 27 0</inkml:trace>
  <inkml:trace contextRef="#ctx0" brushRef="#br0" timeOffset="96044.59">23844 17650 389 0,'-7'-3'838'0,"1"-1"-14"0,0-1-43 16,-2 3-223-16,8 2-407 0,0 0-316 0,8 0-327 0,-8 2-187 15,0 3-95-15,-8 2-27 0</inkml:trace>
  <inkml:trace contextRef="#ctx0" brushRef="#br0" timeOffset="99110.88">21701 14643 56 0,'0'-7'437'0,"-6"-1"-105"0,6 4-115 16,-7-4-75-16,1 6-38 0,-1-3-24 0,7 2-7 16,-6-1-4-16,-8 4-4 0,8 0-2 15,-7 0-5-15,6 0-8 0,-12 4-9 0,6-1-8 0,0 4-6 16,-7 1-5-16,1 4 1 0,-7-2 3 0,0 5 5 0,0 3 8 0,-1 1 7 15,-5-1 9-15,6 0 7 0,-7 8 10 0,8-4 8 16,-9 7 11-16,2 0 10 0,-1 1 13 0,7 7 10 0,-6-5 9 16,-1 9 4-16,8-1 6 0,-8 4-6 0,7 4-6 15,-6-1-12-15,6 5-15 0,-1 2-11 0,8 5-15 0,0 0-11 16,-1-1-17-16,7 1-8 0,-1-1-6 0,2 0-6 0,6 5-4 16,-2-4-5-16,8 0-5 0,0-1 0 0,8 1 0 15,-2-4 0-15,0 3-2 0,7-3 0 0,0 0 0 0,6 0 2 16,1-3 0-16,0-1-3 0,6 0 0 0,0-3-1 0,6-1-3 15,1-2-2-15,6-6-1 0,0-2-3 0,6-4-2 0,1-4-3 16,7-3 0-16,-2-11-2 0,2-5-5 0,5-2-7 0,1-8-5 16,0-8-10-16,-1-6-7 0,7-7-3 0,0-6-6 15,0-6 0-15,1-7 4 16,-8 0 6-16,7-8 6 0,-12 1 8 0,-1-4 6 0,-1-1 7 0,-12-3 4 0,-5 0 4 0,-2-3-2 16,-13-1 2-16,1 1-8 15,-14-2-29-15,1 2-60 0,-14-4-77 0,-5 0-73 0,-2-4-91 16,-5 0-167-16,-13 0-119 0,-2-4-77 0,-5 4-9 15</inkml:trace>
  <inkml:trace contextRef="#ctx0" brushRef="#br0" timeOffset="100793.46">17220 2641 292 0,'14'7'226'16,"-14"4"-68"-16,6 4-40 0,-6 0-17 0,0 3-9 0,0 3-1 15,0 2-1-15,-6 3 2 0,6-1 0 0,-8 4 4 16,2 0 3-16,6 1 4 0,-6 0 2 0,6-1 2 0,-6 0 4 15,-1 4 1-15,7-3 6 0,-7-1 2 0,7 0 5 0,-6 0 5 16,-1 5-1-16,7-5-4 0,-6 4-6 0,0-1-5 0,6 1-8 16,-8 4-8-16,2-4-14 0,6 4-10 0,-6-5-5 15,6 6-6-15,0-6-1 0,0 1-4 0,0 0-4 0,0-1-1 16,6-1-4-16,-6 2-7 0,6-8-9 0,2 4-6 0,-2-3-9 16,0 0 2-16,1-4-9 0,-1 0-5 0,8 0-1 15,-8-8 0-15,0 4-2 0,8-2 3 0,-8-5 0 16,7-1-7-16,-6-2 3 0,6-1 2 0,-7 0 1 0,7-3 2 15,0 0 4-15,0-4 2 0,-6 0 3 0,12 0 4 0,-12-4 5 16,6 0 5-16,-1-3 1 0,8 0 3 0,-7-4-1 0,0 0 2 16,0-4-2-16,1-3 0 0,-2-4 1 0,2 0-7 15,5-4 1-15,-6-3-1 0,0-1 3 0,0-3 0 0,0 1 0 16,6-1-2-16,-12-4-4 0,6 0 2 0,-7 1-3 0,8-5 0 16,-8 4-5-16,1 1-3 0,-1-1-1 0,1 5 0 15,-7-2 1-15,6 1 2 0,-6 4 2 0,0 0 1 0,0 0-1 16,0 6-1-16,0-2 0 0,0 7 0 0,0-4-1 0,0 7-4 15,0 4-3-15,-6 0-3 0,6 4-1 0,0-4-3 0,0 7-4 16,0 1-6-16,0-2-10 16,0 2-13-16,-7 6-17 0,7-3-17 0,-6 8-30 0,6 0-70 0,-7-1-91 0,1 4-88 15,6 3-88-15,-6-3-149 0,6 4-106 16,-8 0-69-16,8 3-24 0</inkml:trace>
  <inkml:trace contextRef="#ctx0" brushRef="#br0" timeOffset="101206.48">17780 3898 518 0,'0'-4'538'16,"-6"-3"-144"-16,6 4-111 0,0-1-63 0,0-1-37 15,0 5-14-15,0 0-11 0,0 0-19 0,0 0-25 0,0 0-25 16,0 0-19-16,0 5-8 0,0-1 4 0,0 3 4 0,0 3 8 16,0 1 13-16,6 4 15 0,-6 0 10 0,0 3 7 15,7 4 2-15,-7 0-8 16,0 4-18-16,7 3-16 0,-7 0-17 0,0 0-17 0,6 4-11 0,-6 4-6 15,6-4-7-15,-6 0 1 0,8 0-3 16,-8 0 0-16,6 0-3 0,-6-4-2 0,6 4-4 0,-6-7-2 0,0 3-1 0,6-7-4 16,-6 4 0-16,7-8-3 0,-7 0-1 0,0 1-3 15,7-5 2-15,-7-2 0 0,0-1 1 0,0-4 0 0,0 0 1 0,0-3-2 0,6-1-2 16,-6-3-8-16,0 0-21 0,0 0-85 16,7-3-112-16,-1-5-117 0,0-2-150 0,8-6-153 0,-2-5-93 15,2-1-46-15,-1 0-14 0</inkml:trace>
  <inkml:trace contextRef="#ctx0" brushRef="#br0" timeOffset="101553.83">18210 3652 470 0,'-6'0'496'0,"6"0"-157"16,-7-3-125-16,7 3-74 0,0 0-41 0,0 0-23 0,0 0-16 15,7 0-19-15,-7 0-15 0,6 0-6 0,1 0 1 0,6 0 6 16,-7 0 19-16,8 0 29 0,5 0 31 0,-6 0 32 16,6 0 27-16,7 0 19 0,-6 0 11 0,-1-4 9 0,7 4-10 15,1-4-22-15,-1 4-26 0,0-3-29 0,6-1-25 0,1 0-21 16,-7 4-11-16,0-3-18 0,1-1-8 0,5 4-6 15,-7-4-6-15,-5 4-3 0,6-3-2 0,-6 3-4 0,-1 0-1 16,-5 0 1-16,-2 0-2 0,1-4 1 0,1 4 1 16,-8 0-1-16,0 0-1 0,2-4-1 0,-8 4-2 15,6 0-2-15,-6 0-7 0,6-3-16 0,-6 3-28 0,0 0-60 0,0 0-88 16,-6 0-82-16,0-4-80 0,6-1-91 0,-8 2-139 16,-4 3-89-16,5-3-40 0,-13 6 20 0</inkml:trace>
  <inkml:trace contextRef="#ctx0" brushRef="#br0" timeOffset="101774.49">18445 3766 260 0,'0'0'439'0,"-7"3"-141"15,7 1-106-15,0-4-61 0,7 0-30 0,-1 4-9 0,0-4 2 16,2 0 7-16,4 0 11 0,8 0 20 0,-1 0 22 0,1 0 24 16,6 0 23-16,0 0 11 0,1 0 3 0,-2-4-6 15,1 4-12-15,0-4-20 0,7 1-19 0,-7-1-28 0,0 1-28 16,0 3-25-16,1-4-21 0,-2 0-16 0,-5 1-15 0,0 3-10 15,-2-5-8-15,-4 2-16 0,-1 3-40 0,0 0-79 0,-6-3-89 16,-1 3-90-16,6-8-115 16,-4 1-181-16,-8-1-101 0,6 1-45 0,0 0 5 0</inkml:trace>
  <inkml:trace contextRef="#ctx0" brushRef="#br0" timeOffset="102393.67">20737 2938 13 0,'0'-7'489'0,"0"-1"-97"15,0 5-131-15,0-5-75 0,-6 1-30 0,6 0-5 0,0-1 7 16,0 1 10-16,0 2 16 0,0-1 16 0,-7-2 13 0,7 4 6 15,-6-3-2-15,6 4-13 0,-6-4-21 16,-2 3-29-16,2-4-33 0,-7 5-24 0,7-1-22 0,-7-3-16 16,0 3-12-16,-7 1-11 0,0 3-8 0,1-4-5 0,-7 4-2 15,6 0-6-15,-5 4-4 0,-1-4-4 0,-7 7 0 0,7-3 0 16,-7 3 0-16,1 4-2 0,6-4-2 0,-7 4 3 0,1 4 5 16,-1 0 1-16,1-1 0 0,-2 5 1 0,9-1 0 0,-7 4 3 15,5-4 3-15,7 8-2 0,-6-5-4 0,7 5 1 16,-1 0-2-16,8 0-2 0,-2-1-2 0,8 4-2 0,0-2 0 15,6-2 0-15,0 1 1 0,0 0-4 0,6-5 1 0,7 5-1 16,-6-4 2-16,5-4 2 0,8 4 0 0,-1-4 3 0,1 1 1 31,6-5 5-31,1-3 3 0,-2 0 2 0,7 1-2 0,2-5-2 16,-2 0-1-16,7-3-3 0,0-1-2 0,0-3-4 0,0 0-2 0,0 0 1 0,0 0-1 0,1-3 1 16,-1-1 1-16,-7 1-3 0,7 3 0 0,0-8 0 0,-7 5-1 15,-5-2 0-15,5 1-2 0,-12 1 0 0,0-1 0 0,-1 1 1 16,-6-1 1-16,0 0-2 15,-7 4-8-15,2 0-8 0,4-3-13 0,-12 3-22 0,6-4-43 0,-6 4-84 0,0 0-89 16,-6-3-86-16,6 3-80 0,-12-4-113 0,-2 1-122 0,-6 3-60 16,-5 0-6-16</inkml:trace>
  <inkml:trace contextRef="#ctx0" brushRef="#br0" timeOffset="102710.49">19787 3777 22 0,'0'0'491'15,"-7"3"-73"-15,7-3-151 0,0 4-100 0,0-4-57 0,7 0-29 16,-1 0-11-16,0 4-4 0,7-4 0 0,7 0 6 0,0 0 5 16,-1 3 5-16,7 1 7 0,0-4 7 0,7 4 7 15,6-1 11-15,0 1 17 0,0 0 15 0,6-4 15 0,8 3 13 16,-7-3 7-16,5 4-2 0,8-4-12 0,-7 0-21 0,7 4-28 15,0-4-26-15,-1 0-22 0,7 0-20 0,-6 0-13 16,6-4-10-16,-6 4-4 0,0-4-4 0,-2 1-1 0,2-1-1 16,0 0 0-16,-1 1-2 0,-11-1-3 0,-2-3-3 0,1 3-1 15,-14 0-2-15,1 1-4 0,-7-1-2 0,-7 0-1 16,1 1-5-16,-8-1-10 0,-5 1-26 0,0 3-44 0,-7-4-62 16,0 4-62-16,-14-4-57 0,8 4-49 0,-14 0-45 0,-5 0-51 15,-1 4-64-15,-7 0-101 0,1-1-16 0,-8 4 16 16</inkml:trace>
  <inkml:trace contextRef="#ctx0" brushRef="#br0" timeOffset="103434.4">19871 4359 167 0,'0'-3'365'0,"-7"-5"-85"0,7 1-91 0,0 0-59 16,0 3-29-16,0-3-12 0,0-2-9 0,0 3-4 15,7-2-4-15,-7 4-2 0,7-3-2 0,-1 0-5 0,1 4-1 16,5-1-1-16,-4-3 1 0,-2 3 6 16,6 1 8-16,2 3 2 0,-1-4 7 0,0 0 4 0,0 4-1 15,-7 0-3-15,8 0-4 0,-2 4-2 0,1 0-5 16,1-4-1-16,-2 7 0 0,2 0-1 0,-2 4 6 0,2-1 13 15,-1 2 9-15,-7 6 0 0,8 1-1 0,-8 3-4 0,6 0-8 16,-5 7-5-16,-7 0-10 0,7 1-17 0,-7 6-13 0,0-3-9 0,-7 7-5 16,0 1-7-16,-5-1-2 0,6 0 2 0,-14 1-2 15,0-2 6-15,1 6-3 0,-1-5-3 0,-6-3-2 0,0-1 1 16,0 1-2-16,0-8-3 0,0 1 2 0,0-5-2 0,-1 1 4 16,1-8 4-16,7 0 0 0,-1-3-1 0,1-4 1 0,0-1-1 15,-1-1-1-15,7-6-2 0,0 1 1 0,0-4-2 16,-1 0 0-16,8-4 3 0,-7-2-4 0,7-3 3 0,-1-2-3 15,1-3-2-15,-1 3 0 0,1-4-3 0,0 1-2 0,6-1-1 16,-8 0-4 0,8 1 1-16,0-1 0 0,0 4 0 0,0 3-2 0,0-3 0 0,8 4-3 0,-8 4-2 0,6-1 2 15,0 0-5-15,1 4 2 0,6 0 0 0,0 0-1 16,-1 4 0-16,8 3 3 16,0 0 0-16,-1 0 0 0,1 5 2 0,6 3-1 0,-7-1 0 15,7 1 0-15,-6 0 1 0,6 3 0 0,1 0 1 0,-2 0 3 0,-5 4-3 0,6-3 3 16,-6 3-1-16,-1-4-2 0,7 4-1 0,-6-4-2 0,-8 1-1 15,8-1-3-15,-7-4-2 0,7 5-5 16,-8-4-6-16,-5-5-8 0,6 5-12 16,0-7-27-16,-7 3-47 0,2-4-62 0,-2-3-59 0,-6-1-56 0,6 1-54 0,-6-4-56 15,6-4-77-15,2 1-105 0,-8-5-41 0,0 1 3 0</inkml:trace>
  <inkml:trace contextRef="#ctx0" brushRef="#br0" timeOffset="103883.98">20301 4740 193 0,'0'-8'573'0,"0"1"-20"0,-7 4-170 0,7-1-141 0,0 0-78 0,0 4-45 15,0 4-27-15,0 0-25 0,7 4-20 0,-7-2-16 16,0 10-3-16,7-2 1 0,-7 4 5 0,0 4 5 0,0 4 10 15,0-4 10-15,0 6 10 0,0 3 9 0,-7-2 9 16,7 0 9-16,-7 0 9 0,7 0 5 0,-6 1 0 0,6-8 0 16,-6 4-4-16,6-8-7 0,-8 0-10 0,8-3-7 0,0 0-7 15,-6-8-3-15,6 0 0 0,0 1-3 0,-6-5-2 16,6 1-1-16,0-4 6 0,0 0-2 0,0 0-2 0,0-4-6 16,0-3-9-16,6 0-6 0,-6-4-9 0,6-4-10 0,-6 0-8 15,8 0-6-15,-2-3-2 0,0 0-1 0,1 0-1 16,0-4 1-16,-1 4-1 0,7-5 2 0,-7 5-2 0,1-4-2 15,6 4-5-15,-7-1-2 0,8 1-1 0,-8 4-2 0,7-2-1 16,-7 2-1-16,8 3-2 0,-8 0 2 0,0 4 1 0,8 3 3 16,-8 0-3-16,1 1-1 0,-1 3 0 15,1 3 1-15,0 1 2 0,-1 0 0 0,0 3 1 0,0 0 0 16,2 8 2-16,-8-5-1 0,6 6 2 0,0-1 0 0,-6 3-1 16,7 0 0-16,0 0 0 0,-7 4-1 0,6-4 0 0,-6 4-1 15,0 1 0-15,7-1 0 0,-7 0 1 0,6-1 0 0,-6 5-1 16,6-5 0-16,1 2-7 0,-7-1-12 0,13 0-17 15,-7 0-18-15,8-4-33 0,-8 1-79 0,7-5-101 0,0 2-92 16,6-6-90-16,-5-3-123 0,-1 1-117 0,6-5-68 0,-6 1-16 16</inkml:trace>
  <inkml:trace contextRef="#ctx0" brushRef="#br0" timeOffset="104280.33">20750 5290 429 0,'0'3'507'0,"0"-3"-146"15,7 4-148-15,-7 1-92 0,0-5-44 0,6 2-10 0,1 2 21 16,0-1 42-16,-1 6 43 0,7-6 31 0,0 1 24 0,6-4 15 16,1 3 10-16,0-3-3 0,-1 0-25 0,7-3-41 15,0-4-44-15,-6-2-29 0,6 2-21 0,0-4-14 0,0 0-11 16,-6-3-6-16,6-1-6 0,-7-3-2 0,1 0 2 16,0-4 1-16,-8 0 3 0,1-1 1 0,0-2-3 0,-6-1-2 15,-1 1 2-15,0-5-3 0,-6-3-6 16,0 1-7-16,0-5-8 0,-6 4-4 0,6-4-2 0,-13 0-9 0,7 1-4 15,-8 3-4-15,8-1 3 0,-6 5 5 0,-2 4-3 16,-5 3 5-16,5 3 5 0,2 1-1 0,-2 8-1 0,2-1 0 0,5 3-3 16,-6 0-5-16,0 8 1 0,7 0-9 0,-8 8-3 15,2 4-3-15,-2 5-1 0,1 1 1 0,0 8 1 0,7 0 0 16,-1 3 2-16,1 5 0 0,0 1 1 0,6 2 0 16,0 0 3-16,6 0-2 0,-6 3 0 0,6 1-1 0,1-6 2 15,6 3 2-15,0-5-2 0,0 3 0 0,6-3 0 0,1-3 1 16,6-1-2-16,0-4 0 0,7 2 2 0,0-10-3 15,-1 3 1-15,13-6-7 0,-6-7-15 0,7 0-26 0,-1-3-31 16,1-4-30-16,-7-4-57 0,0 1-124 0,-7-8-128 0,1 3-161 16,-7-7-148-16,-6 1-78 0,-14 0-33 0,-6 2-7 0</inkml:trace>
  <inkml:trace contextRef="#ctx0" brushRef="#br0" timeOffset="105103.33">17605 6334 235 0,'0'-7'488'0,"0"-2"-117"0,6 7-131 0,-6-6-84 0,7 0-49 16,-1 1-24-16,1 4-15 0,-1-4-8 0,7 3-5 16,1-4 2-16,-2 2 2 0,2 2 3 0,5 0 4 0,-6 0 2 15,6 4-6-15,-5 0-5 0,-2 4-5 0,1 0-4 0,1 3 1 16,-2 4 17-16,2 3 25 0,-2 5 27 0,-5 3 24 15,0 7 14-15,-1 0 4 0,1 4-3 0,-7 4-4 16,6 0-20-16,-6 3-33 0,6 0-32 0,-6 4-27 0,0-3-16 16,8 2-6-16,-8-2-4 0,6 2-3 0,-6-1-3 0,6-7 1 15,0 6-1-15,1-4 1 0,6 0 0 0,-6-5-3 0,6-2-1 16,-6-1-1-16,5-3 0 0,2-1 4 0,-2-7 1 16,-5 1-1-16,6-7 6 0,0-2 5 0,1-6 7 0,-2-1 8 15,1-6 5-15,0-1 4 0,6-6 9 0,1-6 6 0,-7-2 0 16,7-4 3-16,0-4 4 0,-2 1-2 0,2-8 8 15,-7 3 10-15,7-6 3 0,-8 3 11 0,2-4 4 0,-1-3 1 16,0-1 1-16,-6 1 2 0,-1 1-6 0,0-3-8 16,-6 2-9-16,0 0-6 0,0 3-2 0,0 1 1 15,-6 6-3-15,6 1-3 0,-6 4-6 0,-1-1-7 16,1 8-6-16,-8-1-10 0,8 1-9 0,0 7-12 0,6 0-11 0,-8 4-13 16,2-1-23-16,6 5-31 0,0-1-42 0,-6 0-42 0,12 4-34 15,-6 0-31-15,0 4-38 0,6 0-89 0,2 3-89 16,4 0-79-16,2 4-95 0,-1 0-118 0,-1 0-67 0,2 0-24 15,-2 8 9-15</inkml:trace>
  <inkml:trace contextRef="#ctx0" brushRef="#br0" timeOffset="105536.59">18523 7041 640 0,'0'0'735'0,"0"4"7"0,0-1-162 16,0 1-179-16,7 0-160 0,-7 3-116 0,6 0-61 16,0 4-31-16,1 4-15 0,0-1-6 0,-1 1-4 0,1 7 3 15,-1-4-1-15,0 8 1 16,1 0-2-16,-7 3 1 0,7-3-2 0,-7 3-1 0,0 0-1 0,-7-3 0 0,7 0 1 16,-7 3 0-16,7-7 9 0,-6 1 9 15,0-2 10-15,-1-3 12 0,1-4 8 0,-1 1 9 0,0-4 7 16,7-3 6-16,-6 0-3 0,0-5-5 0,-1 0-9 0,-6 1-6 15,6-4-10-15,1-4-4 0,-7 1-4 0,6 0-7 0,-5-5-1 16,4 0-5-16,2 1-1 0,-7-4-4 0,7-3 2 0,-1 2-4 16,1-2-3-16,-1 3 1 15,1-4-3-15,0 0-1 0,6 4-1 0,0 0 0 0,0 1-1 0,0 2-1 0,0-3-5 0,6 8-2 16,-6-1 2-16,6 0-2 0,-6 1-1 0,7 3 0 0,6 0-1 16,-7 3 0-16,7 5 2 0,-7-1 1 0,8 0-1 15,-1 8-2-15,0-1 2 0,6 1 0 0,-5 3-1 0,5-2 0 16,-6 5 0-16,6-2-1 0,1 2 2 0,-6-2 0 0,5 3 0 15,0-1 1-15,0-2-1 0,1 3-2 0,0-4-6 16,-1 1-7-16,-5-1-6 0,5-3-14 0,0-4-22 0,-6 3-55 16,7-7-91-1,-6 1-89-15,4-4-81 0,-4-4-93 0,5-4-154 0,1-4-100 16,-8-3-46-16,8 1 19 0</inkml:trace>
  <inkml:trace contextRef="#ctx0" brushRef="#br0" timeOffset="105722.3">19168 7168 89 0,'0'-3'758'0,"0"0"25"0,0-1 14 0,-7 0-190 0,7 1-177 15,0 3-161-15,0-4-115 0,7 4-64 0,0 0-34 0,-7 0-25 16,12-4-14-16,2 4-10 0,-2 0-12 0,15 0-25 16,-9-3-48-16,9 3-68 0,5-4-69 0,1 1-63 15,-1 3-70-15,2-4-92 0,4 0-170 0,-5 0-72 0,-7 1-5 16</inkml:trace>
  <inkml:trace contextRef="#ctx0" brushRef="#br0" timeOffset="105896.24">19187 7338 122 0,'-6'3'760'0,"0"1"19"15,6 0 16-15,-7-4-199 0,7 0-174 0,0 3-163 16,7-3-113-16,-1 0-65 0,0 0-32 0,14-3-21 0,-1 3-14 15,13-8-18-15,2 5-46 0,5-5-83 0,6 5-89 0,1-4-87 16,-1-5-118-16,8 1-183 0,-8 0-96 0,7 4-45 16,-13 0 11-16</inkml:trace>
  <inkml:trace contextRef="#ctx0" brushRef="#br0" timeOffset="107070.68">20483 6671 56 0,'0'0'273'0,"-6"-4"-52"0,6 4-53 15,0 0-47-15,0 0-33 0,0-3-15 0,0 3-9 0,0 0-2 16,0 0-2-16,0-4 1 0,0 4 1 0,0 0 2 16,0 0 4-16,0-4 0 0,0 4 0 15,0 0 4-15,0 0 4 0,0 0 2 0,0 0 1 0,0 0-1 0,6-3-3 0,-6 3 0 16,0 0 1-16,6-4 0 0,-6 4 4 0,8-4 10 0,-2 0 15 15,-6 1 18-15,6-1 18 16,1 1 14-16,0-1 12 0,-1 0 4 0,1 1-7 0,-1-5-12 16,0 5-22-16,8 0-20 0,-8-1-24 0,0-4-20 0,1 4-19 15,0-3-13-15,6-1-8 0,-7 5-6 0,7-1-5 0,-6 1-2 16,-1-5 2-16,0 5 0 0,8-1-2 0,-8 0-2 0,7 1-1 0,-6-1 1 16,6 0-1-16,-7 1-2 0,8 3-4 0,-8-4 1 15,7 4-1-15,0-4 3 0,-7 4 0 0,7 0-1 0,1 4-1 16,-8-4 0-16,7 7 1 0,0 1 0 0,0-1 1 0,0 4-2 15,-6 0-2-15,5 0-1 0,2 3 0 0,-2 5 0 16,-5-4-2-16,6 3-11 0,-6 4 4 0,5-4 2 0,-4 4 1 16,-2 0 5-16,-6 1 0 0,0-2-1 0,0 1 2 0,-6 0 12 15,-2 4-5-15,-4-5-2 0,5 1-3 0,-13 1-2 16,2 2 0-16,-9-3 0 16,1 4-1-16,-6-1 0 0,-1-2 1 15,7-1 0-15,-7-4 3 0,1 0-2 0,-1-3 3 0,7-1 3 16,0-2 0-16,6-5 4 0,-5 0 4 0,5-3 2 0,0-1 3 15,8-3 2-15,-2 0 1 0,1 0 1 0,1-3 1 16,4-5-3-16,2 1-3 0,0 0 0 0,-1-8-3 0,0 4-2 16,7 0-3-16,0-3-1 0,0-1-1 0,0 0-2 0,0 1 1 15,7 2-1-15,-7-2-2 0,7 3 1 0,-1 3-1 16,0-2-1-16,2 2-3 0,-2 1-1 0,7 0-3 0,-7 3 0 16,8 0-2-16,-2 4 0 0,8 0 0 0,-7 0 1 0,7 4-1 15,-1 3 1-15,7 1 1 0,0 3 0 0,-6-1-2 0,6 2 0 16,0 2 2-16,-1 5 2 0,2-1-1 0,-1 0-2 15,0 1 3-15,0-1 0 0,0 4 0 0,1-4 2 0,-9 0 0 16,9 1-3-16,-7-1 0 0,-1 0 2 0,-6-3-1 0,6 0-1 16,-5-1 0-16,-2-3 1 0,-5 0-1 15,6 0-3-15,-7-4 1 0,-6 1-4 0,7-5-2 0,-1 2-5 0,-6-1-5 16,7-4-8-16,-7 3-10 0,0-3-20 0,7-3-47 0,-7-1-90 16,0-4-91-16,6 0-88 0,-6-3-107 0,6-3-167 15,-6 3-94-15,7-4-37 0,0 1 16 0</inkml:trace>
  <inkml:trace contextRef="#ctx0" brushRef="#br0" timeOffset="107450.69">21812 6590 475 0,'0'-11'660'0,"0"0"-22"0,-7 4-165 16,7 0-133-16,-6-1-83 0,-7 1-50 0,6 3-30 0,-6 4-24 16,0 0-33-16,0 0-30 0,-7 4-23 0,1 3-11 15,6 1-5-15,-6 6-5 0,-7 1-4 16,6-1-9-16,1 5-4 0,-7 3 1 0,6 0 1 0,0 0 3 16,1 3 3-16,-1 1 5 0,1 0-2 0,-1 0 0 15,8 3-1-15,-8 0-4 0,6 0-5 0,2 1-2 0,5-1-2 16,-6 4-4-16,6-4 0 0,1 4-3 0,6-3-1 0,6-1-1 0,1 0-3 15,0-3 0-15,6-1 0 0,7 1 2 0,-2-4 1 0,9 0-4 16,5-4 0-16,-6 1-1 0,13-5 2 0,1 1-1 16,5-8-2-16,1 0-3 0,6-2-1 0,6-5-1 0,-5 0-3 0,5-5-4 15,1 2-12-15,-7-1-10 0,0-3-18 0,-6 3-45 16,-1-3-84-16,-12 0-88 0,-1-1-81 0,-6 1-74 0,-6 0-86 16,-7-4-136-16,-7 3-80 0,-12 1-15 0</inkml:trace>
  <inkml:trace contextRef="#ctx0" brushRef="#br0" timeOffset="107798.13">20308 7759 38 0,'-14'4'565'0,"8"-1"18"0,0-3-132 15,-2 0-150-15,8 0-106 0,0 0-67 0,0 0-33 16,8 0-6-16,-2 0 10 0,14 0 16 0,-1-3 8 0,1 3 8 16,6-4 11-16,6 4 12 0,7 4 7 0,0-4-4 15,7 0-16-15,-1 3-27 0,8-3-15 0,5 4-16 0,1-4-11 16,6 4-13-16,0-4-10 0,0 3-10 0,7-3-8 0,-7 4-6 16,7-4-8-16,-1 0-2 0,0 0-2 0,2 0-6 15,-8-4 0-15,0 4 1 0,0-3-2 0,0 3 0 0,-6-4 1 16,-7 0-3-16,0 1 0 0,0-1-1 0,-6 4 0 15,-7-5-1-15,-7 3 0 0,1-2-1 0,-7 4-1 0,-6-3-2 16,-8 3-5-16,8 0-10 0,-13 0-20 0,-1 0-42 0,-6 0-68 16,-6 0-83-1,-1 0-81-15,-13 3-88 0,1-3-125 0,0 4-121 0,-14 3-66 0,-7 0-8 0</inkml:trace>
  <inkml:trace contextRef="#ctx0" brushRef="#br0" timeOffset="108272.87">20503 8232 342 0,'0'-11'656'0,"6"3"24"0,8-3-139 0,-8 1-157 0,7 2-122 0,7-2-69 15,-8 1-24-15,8 2-7 0,-1 0-6 0,7 3-15 0,-6 0-15 16,6 4-13-16,1 0-12 0,-8 0-18 0,7 4-27 15,0 3-23-15,0 1-15 0,-7 4-7 0,1-2-5 0,-6 5-4 16,-2-1 1-16,-6 5 0 0,1 2 0 0,-7 5 9 0,0-1-4 16,-7 2 0-16,1 5 0 0,-14-2 0 0,8 3-1 15,-15 4-1-15,8-5-1 0,-7 1-6 0,-7 4-1 0,0-4 1 32,1 0 3-32,-7 0-2 0,7 0 1 0,-7-4 3 0,6-4 3 0,-7 1 3 0,8-4 3 0,7-3 2 0,-2-5 6 15,1-3 3 1,6-3 2-16,1-1 2 0,6-7-1 0,0 3-1 15,7-6-3-15,-1-1-3 0,7-3-3 0,0 0-4 0,0-4 0 16,7 0-2-16,-1-4-3 0,7 4-2 0,0-7-2 16,0 4 0-16,7-1-4 0,-1 3 0 0,1 1-3 0,0 0 1 15,-1 4 2-15,7 0-3 0,-6-1 2 0,6 5 2 0,-1-1 0 16,1 4 1-16,1 4-2 0,5-1 1 0,-6 5 2 16,7 3 0-16,-7 0 0 0,6 3-2 0,-5 1 2 0,5 4 0 15,-6-1 1-15,-7 4-1 0,7 0-2 0,-6 3 0 0,-1 1-1 16,1-4-1-16,-7 3-2 0,0-2-5 0,0-2-6 0,7 1-11 15,-7 0-10-15,-6-3-14 0,5-4-26 0,-5-1-48 16,6 0-72-16,-6-2-70 0,-1-1-60 0,0-4-53 0,1-3-57 16,0-4-87-16,-7 0-122 0,6-4-28 0,-6 4 28 15</inkml:trace>
  <inkml:trace contextRef="#ctx0" brushRef="#br0" timeOffset="108686.22">21258 8594 497 0,'7'-4'714'0,"-7"-3"5"0,7 7-171 0,-7-4-161 15,6 4-122-15,0 0-86 0,0 0-46 0,8 4-26 0,-8 0-20 16,8 3-9-16,-8 0-13 0,7 5 0 0,0-1-3 16,0 3-9-16,-7 1-15 0,8 3-15 0,-8-3-10 0,1 3-6 15,-1 0 3-15,0-3-5 0,-6 4 1 0,0-5-3 16,0 1 0-16,0-1 1 0,-6-3 6 0,6-3 5 0,-6 3 9 15,-1-8 5-15,1 1 4 0,-1 0 5 0,0-4 2 0,1 0 2 16,0-8-3-16,-1 5-3 0,0-8-3 0,1 0 0 16,6-1 4-16,-6-2 9 0,-1 0 1 15,7-2 0-15,0 2 1 0,0-4-4 0,0-4-3 0,7 3-6 16,-1 1-10-16,0-4-12 0,8 4-4 0,-8-1-2 0,7 1-1 16,0 4 1-16,6-5-2 0,-5 8 0 0,-2 0 2 0,8 0-3 15,-7 4-1-15,1 0-1 0,-2 3-1 0,2 4-2 0,-2 4 1 0,1-1 1 16,1 5 1-16,-2 3 2 0,2 0 1 0,-2 7 2 15,-5 0 2-15,6 0 2 0,0 5-3 0,-7-1 2 0,1 3-3 16,0-3-3-16,-1 4 2 0,0-1-3 0,-6 2-1 0,8-2-1 16,-2 4 0-16,-6-3-2 0,6-1-6 0,-6-2-10 0,7-1-16 15,-7-1-18-15,6-2-21 0,1-1-34 0,-1-4-83 16,7-3-101-16,1 1-90 0,-2-5-104 0,8-4-163 0,-1-3-100 16,1 0-46-16,0 0 0 0</inkml:trace>
  <inkml:trace contextRef="#ctx0" brushRef="#br0" timeOffset="109064.43">22066 8971 104 0,'0'0'627'15,"0"0"26"-15,0 0-100 0,0 0-151 0,7 0-115 0,-7 0-77 16,0 0-29-16,0 0-6 0,6 0-1 0,0 0-16 0,1 0-21 16,6-3-22-16,7-4-13 0,-7-1-16 0,13-3-18 15,-7 0-22-15,1-3-13 0,6-1-5 0,-6-4 2 16,-1-3 3-16,1 4 5 0,-8-4 5 0,2-4 3 0,5 1 6 15,-6 0 2-15,-6-5-2 0,-1-3 0 0,0 0-3 0,-6-6 1 16,7 1 1-16,-14-2 0 0,7 0-1 0,-6-1-5 0,6-3-3 16,-6 4-4-16,6-1-1 0,-7-2-8 0,1 3-5 15,-1 3 0-15,-6 1 3 0,7 6 7 0,-8 1 9 0,8 7 10 16,-7 3 8-16,6 1 8 0,-6 8 0 0,7 1-3 0,-8 6-10 16,8 3-10-16,-6 8-9 0,-2 3-9 0,1 3-7 15,0 8-2-15,6 0 1 0,1 7 3 0,0 5 3 0,0 2 5 16,-2 4 1-16,8 1 0 0,-6 3-2 0,12-1-4 15,-6 2-5-15,8-1-3 0,-8-1-4 0,12 1-4 0,-6 0-3 16,8-3-3-16,5 2-3 0,-5-6-1 0,12 4-1 0,-7-5-6 16,7-3-17-16,6-4-32 0,1-3-38 0,-1 0-38 15,7-8-37-15,7 0-40 0,-1-7-96 0,2-3-109 0,-2-5-100 16,1-3-117-16,-1-3-122 0,1-1-56 0,-7-3-18 0,0-1 12 16</inkml:trace>
  <inkml:trace contextRef="#ctx0" brushRef="#br0" timeOffset="109191.1">23115 8715 343 0,'0'-11'812'0,"-7"0"16"0,7 0 11 16,-7 0-196-16,7 0-231 0,0 4-189 0,0-4-105 15,0 0-56-15,0 4-35 0,7-4-33 0,-7 2-76 0,7-1-119 16,-7-1-135-16,0 0-238 0,0 0-133 0,-14 0-69 0,2 4-34 16</inkml:trace>
  <inkml:trace contextRef="#ctx0" brushRef="#br0" timeOffset="110065.86">18094 9928 428 0,'0'-11'493'0,"-8"4"-111"0,8-4-106 16,0 2-62-16,0 3-29 0,8-5-8 0,-2 3 6 15,0 1 10-15,0-4 6 0,1 4-2 0,6-4-8 0,0 3-12 16,1 1-12-16,-2 0-14 0,8 0-18 0,-7-1-23 16,7 5-20-16,-8-1-16 15,8 4-10-15,-7 0-6 0,0 0-8 0,-6 7-6 0,5 1-4 16,2 6-2-16,-8 4-1 0,0 5-1 0,-6 2 1 0,0 5 2 0,0 6 0 0,0 4 1 16,-6 5 0-16,6 2-3 0,0 4-4 0,-6 1-2 0,6-2-5 15,0 2-6-15,0 0-5 0,0-1-5 0,0-4 2 0,6-6-5 16,0 3 0-16,1-8-1 0,0 1-1 15,-1-8-3-15,7 1-1 0,0-1 0 0,0-7-6 0,1-4 1 16,-2 0 2-16,1-6-2 0,7-6 3 0,-8 2 0 0,8-8 2 16,0-3-11-16,-7-5 5 0,7 0 11 0,-1-6 8 15,-6-1 11-15,6-7 14 0,-5 0 17 0,-2-3 12 0,2-1 25 0,-1-7 8 16,0 0 8-16,0 0 1 0,-1-3 0 0,-4-1-2 16,4-3-8-16,-5-1-4 0,0-2-4 0,-1-2-7 0,-6 1-8 15,6-3-5-15,-6 3-5 0,0-4-3 0,0 8 2 0,0-1 0 16,0 1 1-16,0 4-1 0,-6 7 2 0,0-1 4 15,-1 1-1-15,0 7-1 0,1 4-8 0,0-1-10 0,-2 5-8 16,8-1-7-16,-6 8-10 0,6-1-11 0,-6 0-13 0,6 5-20 16,0-1-26-16,0 1-35 0,0 3-47 0,0 0-55 15,6 0-55-15,-6 3-48 0,6 4-62 0,2 1-116 0,-2 0-103 16,0-1-117 0,1 4-139-16,0-4-56 0,-1 4-6 0,-6 4 14 0</inkml:trace>
  <inkml:trace contextRef="#ctx0" brushRef="#br0" timeOffset="110537.75">18920 10423 208 0,'0'-4'604'0,"-7"0"22"0,7 4-144 0,0-4-127 0,0 1-86 0,0-1-50 0,7 0-14 0,-7 1-2 16,7-1 1-16,-1 0-14 0,1 1-21 0,6 3-23 15,-6-4-22-15,11-3-21 0,-10 3-22 0,4 0-14 0,8-3-15 16,-7 3 1 0,7-3 1-16,-8 4 1 0,8-5 2 0,-7 5 1 0,7-4-2 15,-8 3-4-15,2-1-5 0,-1 5-10 0,-7 0-6 0,1 0-6 16,0 5 0-16,-7 1-3 0,-7 6-2 15,7-1-2-15,-13 7 0 0,0 4 1 0,-1 0-3 0,2 0 1 16,-8 3-6-16,7 1-4 0,0-1-2 0,0 1-4 0,1 0-1 16,4 0-3-16,2-5 0 0,6 2-4 0,0-5 0 15,6 0 0-15,2 1 0 0,-2-5 0 0,6 5 2 0,2-5 3 16,-1 1 2-16,7-4 0 0,-8 4 0 0,8-1 4 0,-7 1-1 16,0-4 0-16,-6 4 2 0,-1-5 2 0,0 5 0 15,-6 0-3-15,0-4 5 0,0 4 5 0,-6 0 2 0,0-1-1 16,-8 1-2-16,1-1-1 0,-7 1-4 0,8-1 5 15,-14 1-6-15,6 0-4 0,1-1-6 0,-7-2-11 0,-1-1-14 16,7 0-14-16,-5-4-18 0,-1 0-13 0,0-4-14 0,6 1-23 16,7-4-47-16,-7 0-77 0,8-4-76 0,-2-3-73 15,8-3-87-15,6-1-124 0,0-8-107 0,0 1-53 0,6-1 12 16</inkml:trace>
  <inkml:trace contextRef="#ctx0" brushRef="#br0" timeOffset="110902.43">19591 10451 511 0,'6'0'832'0,"-6"-3"16"0,0 3-20 0,7-4-207 16,-7 4-214-16,7-4-171 0,-1 4-95 0,14 0-42 16,-7 0-12-16,13 0-3 0,0 0-4 0,0-3-1 0,7-1-6 15,5 4-5-15,-5-4-7 0,6 1-13 0,1 3-20 0,-8-3-26 16,7 3-29-16,-7 0-25 0,1 0-24 0,6-4-23 15,-13 0-40-15,6 4-71 0,-5-4-81 0,-7 4-59 0,-2 0-42 16,-4 0-31-16,-8 0-20 0,1 0-9 0,-7 0 18 0,-7 4 58 16,1 4 80-16,-14-2 78 0,0 2 75 0,-5 3 70 0,5-1 65 15,-12 2 55-15,5-1 47 0,1 0 41 0,-6 0 35 16,6-1 40-16,0 2 43 0,0-5 45 0,6 4 27 0,0-4 12 16,1 4-2-16,-1-3-14 0,8-1-25 15,6 0-39-15,-2 1-58 0,2-5-60 0,6 1-47 0,0 0-31 16,6-1-15-16,2 0-11 0,4-3-6 0,8 0-4 0,-1 0-1 15,7-3-4-15,7-4-6 0,-1 0-14 16,7-4-18-16,1 0-45 0,-1-4-77 0,-1 4-93 0,1-3-97 0,1-2-119 0,-1-1-188 16,-7 2-93-16,-5 0-42 0,-1 4 7 0</inkml:trace>
  <inkml:trace contextRef="#ctx0" brushRef="#br0" timeOffset="111678.15">21030 9913 462 0,'-6'0'395'0,"0"0"-140"16,-8-3-97-16,14 3-46 0,-6 0-18 0,0 0 2 0,-1 0 16 16,7 0 20-16,-7 0 21 15,7 0 23-15,0 0 21 0,0 0 19 0,0 0 17 0,-6 0 6 0,6 0-6 0,0 0-12 16,0 0-19-16,0 0-22 15,6-4-24-15,-6 4-25 0,0 0-25 0,0 0-17 0,0 0-13 0,0-4-9 16,7 4-1-16,0 0-2 0,-1 0 2 0,0-3 0 16,8 3 1-16,-2-5-2 0,1 5-1 0,7-4 0 0,0 4-4 0,-1 0-6 0,1 0-4 15,6 4-4-15,-7 1-6 0,1-2-6 16,0 5-4-16,-2-1-3 0,-4 0-3 0,-8 4-1 0,7 0-2 0,-13 4-3 16,0 3-1-16,0 0 0 0,-6 4-2 0,-1-1-1 0,-5 2-1 15,-2-4-3-15,-6 3-2 0,8-1 0 0,-1-2-2 0,-1-5-2 16,2 1-2-16,6 0-3 0,-2-4-1 0,2 0 2 15,6-4-1-15,0 4-3 0,6-4 0 0,2 4-1 16,4-7 2-16,8 3 1 0,-1 1 0 0,1-1-2 0,6 0 1 0,0 1 3 31,7-1 0-31,-7 0 0 0,6 0-1 0,-6 4 0 16,0-2 1-16,-6 1-1 0,0 1 3 0,-1-4-3 0,-6 4 2 16,-6 0 1-16,-1 0 3 0,-6 4 2 0,-6-4 2 0,-8 3 4 15,1 5 1-15,-7-5 0 0,-6 5 1 0,-6-1 0 16,6-4-2-16,-13 5-1 0,6-1-4 0,-6-3-2 0,1 0-1 15,5-1-2-15,-7-3 0 0,1 1-1 0,7-1-2 16,-1-4 1-16,1-3-4 0,12 3-13 0,-6-3-23 0,13-1-33 16,1 1-34-16,4-4-29 0,2 0-46 0,6-7-85 0,6-1-95 15,8 1-81-15,5-8-78 0,7 0-98 0,0 1-104 0,0-4-53 16,7-1-7-16</inkml:trace>
  <inkml:trace contextRef="#ctx0" brushRef="#br0" timeOffset="111995.42">22144 9939 184 0,'-6'-11'710'0,"-7"4"39"16,6-1-36-16,-12 1-180 0,5 3-154 0,2 1-119 16,-8 3-69-16,7 0-32 0,-7 3-33 0,0 5-31 0,8-1-27 15,-8 4-17-15,1 3-12 0,-1 5-5 0,1 3-3 16,-1 0-8-16,0 4-2 0,1-1-5 0,-1 1 0 0,8 3 0 15,-8 0 4-15,7 0 0 0,0 1 5 0,0-1 2 0,0 0 3 16,6 1 1-16,1-1-10 0,6 1 8 0,0-5 3 16,0 4 4-16,6-6-4 0,1 2 0 0,6-3-2 0,0 0 1 15,7-1 10-15,6-2-6 0,-1-1-7 0,1-7-6 0,7 4-2 16,7-8-4-16,-2 1-4 0,1-5-5 0,7-3-2 16,-1 0-10-16,2-3-14 0,-2-5-18 0,1 1-19 0,-1 0-22 15,-6-4-43-15,-7-4-79 0,-6 4-89 0,1 0-74 0,-7-3-60 16,-2-1-58-16,-4 4-75 0,-8-4-99 0,-12 4-48 0,0 0 28 15</inkml:trace>
  <inkml:trace contextRef="#ctx0" brushRef="#br0" timeOffset="112296.38">20542 10928 518 0,'-13'7'559'0,"0"-3"-144"16,0 3-143-16,13-4-72 0,0 5-22 0,0-4 17 16,13-1 25-16,7 1 19 0,-1 0 7 0,14-4-1 0,-1 0-3 15,14 0-25-15,0-4-38 0,12 0-51 0,0 4-42 0,14-3-22 16,-7-1-12-16,13-4-6 0,-6 8 0 0,12-6 4 16,1 2 2-16,0 0-10 0,6-3 4 0,-6 3 3 0,13-3-2 15,-7 4-4-15,6-5-4 0,1 4-8 0,-7-2-7 0,0-3 4 16,-6 2-10-16,0 0-10 0,-13 3-1 0,-1-3-4 15,-12-1 0-15,-1 5-3 16,-12-5-7-16,-7 5-10 0,-6-1-13 0,-13 1-14 0,-1-1-24 16,-6 0-40-16,-7 1-73 0,-6-1-81 0,-6 4-73 0,-7 0-64 0,-6-4-74 0,-8 4-95 15,-5 4-113-15,-1 0-31 16,-13 3 29-16</inkml:trace>
  <inkml:trace contextRef="#ctx0" brushRef="#br0" timeOffset="112771.46">20666 11305 77 0,'0'-7'611'0,"6"0"31"0,1-5-84 0,6 9-117 0,-1-5-84 16,8 1-59-16,0 0-40 0,-1 3-17 0,7 1-14 15,7 3-21-15,-7 0-41 0,6 0-46 0,1 3-31 0,0 5-25 16,-1 2-11-16,1 1-13 0,-1 1-9 0,-6 2-9 0,-6 4-4 16,0 5-2-16,-7-5-3 0,-1 7-3 0,-4 1-1 0,-2 0-3 31,-6 3 0-31,-6 0 0 0,-8 1-2 0,1-1-2 0,-7 0 0 0,-6-2-1 0,0 1 0 0,-6-2 3 0,-7 3-1 16,0-7 3-1,0 0 2-15,-1-3 5 0,-5-5 8 0,6 1 5 0,-7-8 8 0,7 0 4 0,1-3 4 0,-2-4 4 16,7 0 7-16,1-4 6 15,6 0 1-15,7-2 2 0,-1-5 0 16,0 0-4-16,14 0-1 0,-7-1-3 0,13-2-7 0,0 3-7 16,0-3-9-16,6 2-5 0,7-3-2 0,1 5-2 15,4-1-2-15,9 3-1 0,-1-3-1 0,0 4-3 0,7 4-3 16,-1-1 1-16,7 4-4 0,-7 0 1 0,8 4-1 16,-7 3-1-16,5 0-1 0,1 4-1 0,-6 0 1 0,-1 0-2 15,1 3-2-15,-7 2-1 0,7-2-1 0,-7 4 0 0,0 1-1 16,-6-1-3-16,6 0-3 0,-7 4-6 0,7 0-15 0,-6-3-23 15,-1 2-29-15,1-3-28 0,0 1-23 0,-8-1-24 16,8 1-43-16,-7-5-73 0,7 1-67 0,-8-4-46 0,8-4-34 16,-7 1-34-16,0-5-37 0,-6 1-40 0,5-4-28 0,-5-4-13 15,0 1 14-15</inkml:trace>
  <inkml:trace contextRef="#ctx0" brushRef="#br0" timeOffset="113136.11">21545 11489 660 0,'0'-8'800'16,"0"0"15"-16,7 2-164 0,-1 1-160 0,0 5-136 0,-6 0-135 16,7 0-83-16,6 5-48 0,-7 1-24 0,8 6-14 15,-8-1-7-15,7 3-5 0,0 1-6 0,-6 0-7 0,-1 3-5 16,8 0-8-16,-8 4-5 0,0-3-4 0,1-1-3 16,-1 0-1-16,1-3-5 0,-7 3 3 0,6-7 2 0,-6 4 1 15,0-8 4-15,0 0 6 0,0 1 6 0,-6-5 6 0,6 1 11 16,-7-4 2-16,1 0 4 0,-1-7 3 0,7-1 10 0,-6 1 6 15,-8-8 9-15,14 4 2 0,-6-7 3 0,6 4 7 16,0-5 2-16,0 1-1 0,0-4-2 0,6 3-9 0,2 1-6 16,-2-4-4-16,0 4-4 0,7 3-3 0,0-3-6 0,-6 7 0 15,5-3-5-15,2 2-2 0,-8 5-4 0,14 0-5 16,-7 3-5-16,0 0-7 0,0 4-2 0,0 0-3 0,6 4-1 16,-6 0-4-16,1 7 1 0,-2-4-4 15,2 4-2-15,-1 4 2 0,0-1-4 0,-7 1 1 0,7 3-3 16,1 4 0-16,-8 0-5 0,7 0-8 0,0 0-25 0,-7 0-40 15,13 0-45-15,-5 0-44 0,-1 4-53 0,6-4-118 0,8-4-119 16,-1-3-130-16,0 3-187 0,7-4-79 0,-8-2-21 0,1-1 10 16</inkml:trace>
  <inkml:trace contextRef="#ctx0" brushRef="#br0" timeOffset="113485.43">22385 11840 755 0,'0'-4'788'0,"6"1"15"15,-6-1-161-15,7 0-164 0,0-3-168 0,6 0-129 0,7-5-69 16,-8 2-37-16,14-1-17 0,-6-3-13 0,5-6-6 16,2 2-7-16,-1 1 1 0,0-6 5 0,0 1 8 0,0-3 13 15,-7 3 17-15,1-8 15 0,0 5 14 16,-1-5 14-16,-5-3 10 0,-8 4 14 0,7 0 0 16,-13-4-4-16,6 0-3 0,-6 0-4 0,-6 0-11 0,6 0-6 15,-7 0-11-15,-5 0-16 0,4 3-6 0,2 1-3 0,0 4-7 16,-7-1-5-16,6 7-2 0,-6 2-3 0,1 6-2 0,-2 0-1 0,1 3-5 0,0 8-3 15,-6 3-3-15,5 8-4 0,2 8-1 16,-8-1 1-16,7 12 5 0,0-1 7 0,6 7 1 0,-5 1 1 0,4 7-4 16,2 0-3-16,6 0-6 0,0 0-8 0,0 4-9 0,6-4-8 15,2 3-6-15,4-3-7 0,1-3-4 0,7 3-1 0,0-4-6 16,6-4-9-16,-1 1-14 0,9-4-18 0,-2-7-28 16,7 0-34-16,0-5-37 0,-7-3-48 0,7 1-50 15,1-8-43-15,-8 0-40 0,1-4-23 0,-7 1-50 0,-7-5-69 0,1 1-55 16,-7 0-57-16,-6-4-70 0,-14 0-101 0,0 3-34 15,-13 1-7-15</inkml:trace>
  <inkml:trace contextRef="#ctx0" brushRef="#br0" timeOffset="113739.56">20314 12522 804 0,'-6'-8'932'0,"-1"1"-7"15,0 3-17-15,1-3-244 0,6 3-323 0,6 1-211 16,1-1-148-16,13 1-153 0,-1-1-124 0,7 0-104 0,0 0-114 15,0 0-166-15,7 4-85 0,-7 4-37 0,0 8 8 0</inkml:trace>
  <inkml:trace contextRef="#ctx0" brushRef="#br0" timeOffset="113865.96">20477 13265 86 0,'0'12'783'0,"-6"-2"2"0,-1-2-37 0,0 2-238 16,7-3-272-16,0-3-265 0,0 3-208 0,7-2-170 15,0-3-179-15,-1 2-97 0,0 1-14 0</inkml:trace>
  <inkml:trace contextRef="#ctx0" brushRef="#br0" timeOffset="113985.63">20548 13815 407 0,'-6'25'778'0,"0"-2"28"0,-1 2-128 16,-6-3-150-16,6-4-119 0,-5 1-120 0,4-1-101 0,2-4-69 15,6 2-46-15,0-6-48 0,0 1-90 0,6-4-122 16,2 0-126-16,-2-3-156 0,7 0-171 0,0-4-102 0,0 0-52 15,0-4-14-15</inkml:trace>
  <inkml:trace contextRef="#ctx0" brushRef="#br0" timeOffset="120731.17">11743 1190 3 0,'0'-7'321'15,"0"0"-104"-15,0 0-79 0,0 2-46 0,0-1-25 0,0 1-15 16,0-2-6-16,0 3-5 0,7-3-2 0,-7 0 0 0,0 3 0 15,6-3-2-15,1 0-1 0,-1-1-1 0,0 1 0 0,2 0 2 16,4-4 1-16,2 3-2 0,-8 1-3 0,7 0-2 0,0-1-5 16,0 1-4-16,-1 4-3 0,2-1-6 0,6 1-4 0,-7 3-4 15,-1 0-1-15,2 3-2 0,-8 1 5 0,14-1 0 0,-14 8 1 16,7-3 2-16,0 2 4 0,0 1 4 0,1 4 8 0,-2 0 6 16,1 3 4-16,-6 0 2 0,6 5 6 0,-7-2 9 0,0 5 1 15,8 0 4-15,-8-1-1 0,1 4-3 0,-1 1 0 16,1-1-1-16,6 0-4 0,-7 1-7 0,1-2-7 0,0 3-6 15,-1 1-6-15,0-2-5 0,1-1-4 0,6 1-6 0,-7-5-2 16,1 4 0-16,6-3-3 0,-6-1 0 0,5-3-1 16,-4 5-1-16,4-10 1 0,-5 6 0 0,6-9 1 15,-7 1 1-15,7-1 0 0,-7-3 1 0,2 0 2 0,4-4 6 16,-12-3 11-16,13 0 23 0,-6-1 32 0,-1-3 45 0,1-3 31 16,6-1 19-16,-6-3 12 0,5-4 7 0,2-4-3 0,-2-3-17 15,1 0-28-15,1-8-40 0,-2 1-28 16,-5-5-18-16,6 1-8 0,-7 0-5 0,1-1-5 0,0-2-3 15,-1 2-5-15,-6-7-4 0,0 4-2 0,0-3-2 0,0-1-8 16,0 4-6-16,-6-3-2 0,-1-1-1 0,7 0 0 0,-7 1-1 16,1 3-1-16,-7 4-1 0,6 2 2 0,1 2-1 0,-7 7-3 0,6-1-1 15,1 5-2-15,-1 2-2 0,-5 2-3 0,5 6-5 16,0 0-12-16,1 4-12 0,0 4-14 0,-1 4-20 0,0-2-46 16,1 9-66-16,-1 0-60 0,1 3-54 0,-1 4-42 0,14 1-41 15,-7-5-79-15,6 3-160 0,1 2-51 0,6-5 10 0</inkml:trace>
  <inkml:trace contextRef="#ctx0" brushRef="#br0" timeOffset="121151.5">12740 1802 254 0,'0'-4'428'0,"-6"4"-150"0,6-3-91 16,0 3-53-16,0-4-29 0,0 1-27 0,0 3-22 16,0-5-18-16,6 5-13 0,0-3-6 0,0 3-7 0,8 0-4 15,-8 0-4-15,7 3-2 0,1 2-2 0,-2 2-1 0,2-4-1 16,-2 5 0-16,1-1 2 0,1 0 0 0,-8 4 0 15,6 0 2-15,-4 0 5 0,-2 4 6 0,-6 0 10 0,0 0 14 16,-6-1 13-16,-8 4 19 0,2 1 16 0,-2 3 14 0,-5-4 10 16,-7 3 6-16,0 2 5 0,-1-1 0 0,9-4-4 15,-9 1-12-15,7-1-9 0,0-3-12 0,8-5-12 0,-1 1-8 16,6 0-11 0,1-3-13-16,-1-1-11 0,1-3-5 0,0 0-5 0,6-1-4 0,0 1 1 0,0-4 2 0,0 4 1 0,6-4 2 15,0 0 10-15,7-4 1 0,7 4-1 0,0-4 2 16,-1 1-3-16,13-5-2 15,-6 5-3-15,7-9-3 0,-1 5-10 0,8-1-4 0,-1-2-5 0,0 3-40 0,7-5-65 0,-1 1-70 16,1 1-68 0,-1-1-79-16,1 0-175 0,0-4-111 0,-8 0-75 0,-5 1-4 0</inkml:trace>
  <inkml:trace contextRef="#ctx0" brushRef="#br0" timeOffset="121476.11">13430 1612 140 0,'-7'-4'441'16,"1"4"-154"-16,0-4-107 0,-1 4-54 0,7 0-32 0,0 0-18 15,0 0-15-15,0 0-13 0,0 0-10 0,0-3-7 0,7 3-6 16,5 0-5-16,-5-4-8 0,13 4-3 0,-1-3-3 0,0 3-2 16,8-8 2-16,-1 5 1 0,0-2 0 0,7 2 2 15,-7-1 3-15,-1 0 1 0,8 1 3 0,-7 3 4 0,6-4 0 16,-6 1 1-16,1-1-2 0,-1 4-2 0,0-4-4 16,0 1-2-16,-7 3-1 0,1-4-3 0,-7 4-1 0,0 0-4 15,6 0 0-15,-5 0-11 0,-8 4-16 0,14-4-30 0,-7 0-41 16,-1-4-65-16,8 0-168 0,-6 1-100 0,-2-1-66 15</inkml:trace>
  <inkml:trace contextRef="#ctx0" brushRef="#br0" timeOffset="121936.78">14225 1289 434 0,'0'-11'345'0,"0"0"-128"0,6 4-70 0,-6-4-43 16,6 4-31-16,-6 3-22 0,7-3-15 0,0 3-8 0,-1 0-10 15,0 4-7-15,8 0-1 0,-8 4-4 0,1 0-2 16,-1 3-3-16,7 0 0 0,-6 5 0 0,-7 2 1 0,6 0 0 16,0 5 1-16,2-1 1 0,-8 4 3 0,6 4 1 15,0-4 4-15,-6 7 1 0,7-3 2 0,-1 3 1 0,1 0 1 16,-1 1 0-16,1 2-1 0,-1-2-3 0,0 3-3 0,2 0-3 15,-2 0 0-15,7-4-1 0,-6 1 0 0,5-2-1 16,1 2-1-16,1-8 0 0,-2 0 3 0,8 1 1 0,-7-9 2 16,0 1 7-16,6-9 12 0,1 2 18 0,-7-4 27 0,7-1 37 15,-8-6 55-15,8-1 42 0,0-4 28 0,-7-2 11 16,7-8-1-16,-1-1-10 0,-6-3-16 0,6-4-30 0,-5-3-47 16,-2 0-38-16,2-3-29 0,-2-6-17 0,2 5-10 0,-8 0-7 15,7-4-13-15,-7 5-10 0,2-5-3 0,-2 4 0 0,0-3-2 16,-6 2-2-16,0 1 1 0,0 1-4 0,0 2 3 15,-6-3 5-15,6 4-7 0,-6 3-4 16,-2 4-2-16,2 0 0 0,0 4-3 0,6-1 0 0,-7 8 0 16,1 1-5-16,-1-1-9 0,7 7-20 0,-7-3-35 0,7 7-61 15,-6 0-74-15,6 3-59 0,-6 5-50 0,6 3-46 0,6 3-55 0,0-2-128 0,1 6-90 16,0-4-19-16,-1 1 24 0</inkml:trace>
  <inkml:trace contextRef="#ctx0" brushRef="#br0" timeOffset="122221.78">15097 1619 35 0,'-13'0'589'0,"7"-4"-12"0,0 4-181 0,-2 0-113 0,2 0-67 16,6 0-46-16,-6 0-38 0,6 0-36 0,0 0-34 0,0 4-28 15,0 3-17-15,0 4-7 0,0 0-6 0,0 4 0 16,0 3-1-16,6 4 1 15,-6 0 0-15,6 1-1 0,-6 2 1 0,8-3 0 0,-8 3 1 16,6 1 3-16,-6-1 1 0,0 2 5 0,6-2 5 0,-6 1 5 16,0 0 5-16,0 2 8 0,0-1 8 0,0-6 7 0,0 5 6 15,0-4 1-15,0 4-1 0,-6-9-2 0,6 6-3 0,0-5-6 16,0 4-10-16,0-7-8 0,0-1-10 0,0 1-6 16,6-4-2-16,-6 0-4 0,0-4-6 0,7 1-18 0,-1-5-38 0,1 1-60 0,-1-4-63 15,7-4-64-15,7-3-80 0,-1-4-154 16,7-7-109-16,-6 3-60 0,6-7-1 0</inkml:trace>
  <inkml:trace contextRef="#ctx0" brushRef="#br0" timeOffset="122522.67">15567 1608 423 0,'-8'0'494'0,"8"4"-188"0,-6-4-119 0,6 0-64 16,0-4-39-16,0 4-28 0,6 0-22 0,8 0-17 0,-2 0-11 15,8 0-1-15,-1 0-3 0,8 0 1 0,-1 4-1 0,0-1-1 16,0-3 1-16,7 4 3 0,-7-4 6 0,0 0 0 16,7 0 7-16,-7 0 4 0,-1 0 8 0,7 0 8 0,-5 0 7 15,-1 0 11-15,-6 0 9 0,6-4 9 0,-7 4 2 0,7-3 0 16,-6 3-1-16,-7-4 1 0,0 0 1 0,0 4-5 15,-1 0-8-15,-4-3-8 0,-2 3-7 0,0-4-7 0,-6 4-6 16,7 0-15-16,-7 0-37 0,0-3-52 0,0 3-54 16,6 0-55-16,-6 0-64 0,0-5-82 0,-6 2-173 0,6 3-84 15,-13 0-24-15</inkml:trace>
  <inkml:trace contextRef="#ctx0" brushRef="#br0" timeOffset="122775.63">15683 1853 73 0,'0'7'432'0,"0"-3"-165"0,7 0-105 0,0-1-57 16,5 2-27-16,2-5-12 0,5 0-7 0,7 0-1 16,0 0-4-16,0 0-2 0,13-5-6 0,-6 5-4 0,5-3-2 15,2-1-1-15,-1 0-1 0,0 1 0 0,0 3 5 16,7-4 7-16,-7 1 7 0,7-1 11 0,-7-3 11 0,6 3 10 16,-12 0 9-16,6 1 9 0,-7 0 8 0,-5-2 13 15,-8 2 16-15,0-1 17 0,-6 0 8 0,1 4 3 0,-2-3 3 16,-5 3-6-16,-7-4-11 0,7 4-20 0,-7-4-23 0,0 4-29 15,-7 0-24-15,7-3-27 0,0 3-26 0,-7 0-38 0,1-4-63 16,0 4-82-16,-1 0-75 0,0-3-79 0,1-2-105 16,-1 2-183-16,7-4-97 0,-6-1-31 0</inkml:trace>
  <inkml:trace contextRef="#ctx0" brushRef="#br0" timeOffset="123903.88">18457 809 11 0,'0'0'152'0,"0"0"-35"0,0 0-30 0,0 0-19 15,0 0-15-15,0 0-12 0,0 0-5 0,0 0-4 0,0 0-3 16,0 0-2-16,0 0-1 0,0 0-4 0,0 0-2 0,-6 0 1 15,6 0-5-15,0 0-3 0,0 0-2 0,0 0-2 0,0 0-2 16,0 0 2-16,0 0 3 0,0 0 2 0,0 0 7 0,0 0 5 16,0 0 8-16,0 0 8 0,0 0 10 0,0 0 4 0,0 0 7 15,0 0 6-15,-6 0 3 0,6 0 3 0,0-3-3 0,0 3-1 16,0-4-5-16,-7 0-6 0,1 4-6 0,6-3-7 0,-7 3-9 16,1-4-8-16,-1 4-7 0,-5 0-7 0,-2 0-2 15,8-4-6-15,-8 4-1 0,-5 0-1 0,6 0-1 0,0 0-3 16,0 0 1-16,-6 4 1 0,6-4 3 0,-7 0 2 0,6 0 4 15,-4 4 7-15,-2-4 8 0,7 3 7 0,-7-3 7 0,8 4 5 16,-8 0 1-16,0-1 2 0,7-3-2 0,-7 8-3 16,1-5-7-16,-1 1-5 0,2 3-1 0,-9 1-1 0,7-1-1 15,-6 4-1-15,0 0-1 0,7 0-1 0,-1 0-1 0,0 4-1 16,1-4-7-16,6 0-5 0,0 0-3 0,1 0-4 0,4-1-2 16,2 1-3-16,0 0 0 0,6 0 0 0,-7 0 1 0,7 4-1 15,0-3 0-15,0-2 2 0,7 5 0 0,-7-1-1 0,6 1 2 16,8 0 0-16,-8-1 1 0,6 1 1 0,2-1 0 0,5 2 0 15,1-2 0-15,-1 1 1 0,7-5-3 0,0 5 1 0,7 0-1 16,-1-4 0-16,8 0-2 0,-1 0 0 0,0-4 0 16,-1 4 0-16,2-4 1 0,-1 0 1 0,6 1-3 15,-5-4 1-15,-1 0-1 0,0 0 1 0,-1-4 0 0,2 3 1 16,-1-3 0-16,-6 0 0 0,-1 0 1 0,-6-3 2 0,0 3 0 16,1-4 1-16,-15 0 1 0,8 4 8 0,-7-4 18 15,-7 0 23-15,1 0 29 0,0 1 22 0,-1-1 12 0,-6 1 7 16,0-1 1-16,0 0-8 0,0 1-15 0,0-1-26 0,0 0-29 15,-6 1-28-15,6 0-30 0,0-1-43 0,-7 0-57 0,7 0-62 16,0 1-63-16,-7-1-58 0,7 0-60 16,-6 1-87-16,-1-5-150 0,1 5-61 0,0-1 5 0</inkml:trace>
  <inkml:trace contextRef="#ctx0" brushRef="#br0" timeOffset="124664.83">17214 1439 141 0,'-6'0'132'0,"-1"0"-41"0,7 0-25 0,-7 0-16 0,7 3-10 0,-6-3-6 16,6 0-3-16,0 0-3 0,-7 0-1 0,7 0 0 15,0 5 0-15,0-5 0 0,0 0 2 0,-6 0 2 16,6 0-1-16,0 0 0 0,0 0 1 0,0 0-2 0,0 0 0 16,0 0-1-16,0 0-2 0,0 0 0 0,0 0 0 0,0 0-1 15,0 0-1-15,0 4 0 0,0-4 1 0,0 0-1 16,0 0 0-16,0 0-2 0,0 0-4 0,0 0-3 0,0 0-4 16,0 0-1-16,6 3-3 0,-6-3 0 0,0 0-2 0,0 0 0 15,7 0 2-15,-1 0 3 0,-6 4 3 0,7-4 0 0,0 0 1 16,-1 0 3-1,0 0 2-15,0 0 2 0,8 0-1 16,-8 0 0-16,1 0 0 0,6 0-1 0,-6 4-1 0,5-4-1 16,2 0-2-16,-8 3-2 0,7-3 0 0,0 0 0 0,0 4 0 15,0-4 2-15,0 0-2 0,1 4 1 0,5-4-1 16,-6 3 0-16,6-3 1 0,1 4-1 0,6-4 0 0,0 4 1 16,0-4 1-16,0 0 0 0,6 0-1 0,1 0 0 0,-1 0 0 15,8 0 1-15,-7 0 0 0,5 0 0 0,9 0 3 16,-9 0-2-16,14 0 1 0,-6 0-2 0,6 0 0 0,0 0-1 15,0 0-3-15,7 0-3 0,-7 0-2 0,13 0-2 16,-6 0 0-16,0 0-1 0,6 0 0 0,-7 0 0 0,7-4 1 16,0 4 1-16,0 0-2 0,0 0-1 0,0-4 2 0,0 4-1 15,0-3-1-15,2 3-1 0,-10-4-1 0,2 0 0 16,-7 4 1-16,-7-3 0 0,2-1 1 0,-2 0 0 16,-13 1 3-16,-6-1 9 0,1-1 14 0,-8 2 28 0,0 0 30 15,-5-1 38-15,-8 4 36 0,8-4 29 0,-8 1 16 0,1-1 4 16,-7 0-7-16,0 1-24 0,0-1-28 0,0 1-35 0,0-1-32 15,0 0-30-15,0 4-19 0,-7-4-14 0,1 1-11 16,-1-1-20-16,0 4-34 0,1 0-54 0,0 0-68 0,-8 0-64 16,1 0-61-16,0 0-62 0,-6-4-83 0,-1 4-163 0,0 0-66 15,1-3-4-15</inkml:trace>
  <inkml:trace contextRef="#ctx0" brushRef="#br0" timeOffset="127516.62">17735 1817 127 0,'0'-4'342'0,"0"0"-101"0,-6 4-82 0,6-3-47 0,0-1-29 15,0 0-15-15,0 4-11 0,-7-3-6 0,7-4 1 16,0 7-1-16,0-8-1 0,0 8 3 0,0-3 1 0,0-1 2 15,0 0 3-15,0 0-1 0,0 4-2 0,0-3 2 0,0-1-1 16,0-3-1-16,0 7-3 0,0-3-2 16,7-1-2-16,-7 0-2 0,0 0-7 0,6 1-5 0,-6 3-7 0,6-3-5 15,1 3-6-15,0-5-4 0,-1 5-5 0,0 0-4 0,7 0-1 16,1 0-2-16,-2 0 0 0,8 0 0 0,-7 5-1 0,7-5 0 16,0 3-1-16,-2 4 0 0,2-3 0 0,0 3-1 15,-1 0 1-15,1 4-1 0,-1 0 1 0,-5 0-1 0,6 0 2 16,-8 4 0-16,-6-1 0 0,8 1 1 0,-14 3 0 0,6 1 0 15,-6-1 1-15,0 0 1 0,-6 4 1 0,-1 0-1 16,-6 0 1-16,1 0 3 0,-8 1 1 0,0-2 4 16,-7 1 3-16,9 0 9 0,-9 0 10 0,1-4 17 0,0 1 20 15,0-4 15-15,-7 3 15 0,14-7 13 0,-7 4 13 0,0-8 9 16,6 4 9-16,7-8-1 0,-6 5-9 0,6-8-10 0,7 3-11 16,-8-3-10-16,8 0-13 0,-1-3-17 0,1-1-18 15,-1 0-17-15,7 1-12 0,-6-8-9 0,6 4-6 0,0-4-4 16,0 0-8-16,6 0-2 0,-6-4-1 0,7 4 1 0,-1-4 2 15,1 4-2-15,-1 0 2 0,0-4-1 0,8 8 1 16,-8 0-1-16,1 0-2 0,6-1 1 0,0 5-4 0,0-2 3 16,0 5-2-16,0 5 0 0,6-5 2 0,-6 7 0 0,7 0 2 15,0 1-1-15,-1 2 2 0,1 1 1 0,6 1 0 16,-7 2 1-16,1 1 0 0,6 0-2 0,-6-1 0 0,-1 5 1 16,-6-5-1-16,6 4-1 0,-5 1 1 0,5-1 0 0,-6 0 1 15,0-3 3-15,1 4-2 0,-8-1-1 0,6-7-3 16,-5 3-3-16,6-3-8 0,-6 0-15 0,-1 0-31 0,1-4-53 15,0 1-67-15,5-5-64 0,-6 1-61 0,8-4-67 16,5-4-117-16,1 1-136 0,-8-1-60 0,15-3 4 0</inkml:trace>
  <inkml:trace contextRef="#ctx0" brushRef="#br0" timeOffset="128276.88">18360 1898 246 0,'-6'-11'356'0,"6"4"-127"0,0 3-77 16,-7-4-43-16,7 0-21 0,7 5-18 0,-7-4-13 16,6 3-13-16,-6-3-10 0,6 3-5 0,1-3-6 0,0 4-5 15,-1-2-6-15,8 5-3 0,-2-3-3 0,-5 3-2 0,6 0 1 16,0 3-3-16,-1 2 2 0,2-2-1 0,-8 4 0 16,8 0 1-16,-2 1 1 0,-5 2 0 0,6 6 0 0,0-5 2 15,-7 3 0-15,8 0 1 0,-8 5 2 0,7-1 0 0,-7 1 0 16,1-1-2-16,0 0 2 0,-7 5 0 0,6-2-2 15,-6-2 2-15,0 3-1 0,0-4 0 0,-6 4 4 0,6-4 2 16,0 1 1-16,-7-5 4 0,7 1 1 0,0 0 5 0,0-1 6 16,-7-7 7-16,7 4 4 0,0-3 13 0,0-5 20 0,-6 5 29 15,6-8 40-15,0 3 39 0,-6 1 28 0,6-4 19 16,0 0 7-16,0-4-6 0,0 1-18 0,0-1-29 0,0-3-40 16,0-4-45-16,0 0-37 0,0 0-24 0,0-4-19 15,0 1-10-15,6-5-4 0,0 1-5 0,-6-1-1 0,7 1 1 16,0-4-1-16,-1 0-1 0,0 0 1 0,-6 1-7 15,8-2 2-15,-2 1 2 0,0 0 1 0,1 0-2 0,-7 4 2 16,6-4-1-16,1 4 1 0,-1-1 7 0,1 5-3 0,-1-1-2 16,0 5 0-16,2 2-2 0,-2 0-2 0,-6 5 1 0,6-1-3 15,1 4 3-15,-7 4-1 0,13-1-1 0,-7 1-1 16,-6 3 3-16,7 4 3 0,-1 4 0 0,1-4 0 0,0 8-1 16,-1-5 0-16,0 5 2 0,-6-1 2 0,7 0 1 0,0 4-2 15,-7-4 2-15,0 4-1 0,6 1 2 0,-6-2 0 16,0-2-5-16,0 3 0 0,0-1-1 0,0 1-1 0,6-3-8 15,-6 3-24-15,0-4-43 0,0 1-52 0,7-1-57 0,-7-4-60 16,6 5-53-16,1-8-51 0,0 0-62 0,-1-4-92 16,8 1-92-16,-8-5-21 0,6 0 16 0</inkml:trace>
  <inkml:trace contextRef="#ctx0" brushRef="#br0" timeOffset="128705.66">18998 2194 14 0,'0'0'464'0,"7"0"-135"16,-7-3-112-16,0 3-64 0,6-4-36 0,-6 4-26 0,7-4-20 15,0 1-15-15,-1-1-8 0,0-3-5 0,8-2 2 16,-2 3 1-16,2-2 6 0,-1-3 8 0,-1 4 10 0,2-4 16 16,-2-4 19-16,8 1 26 0,-7 3 20 0,1-7 20 0,-2 3 11 15,2-3 2-15,-2-1 0 0,1-3-14 0,1 4-19 16,-8-4-27-16,0 0-25 0,0-3-24 0,2 3-21 0,-2-4-17 15,-6-4-10-15,6 5-5 16,-6-1-7-16,0-3-2 0,-6 3-2 0,6 0-4 0,-6 1-3 0,-2 3 2 0,8 0 1 16,-6 0 2-16,0 8 5 0,0-5 2 0,-8 8 0 0,8-4 0 15,-1 8 3-15,1 0-1 0,0-1-1 0,-2 5-6 16,2-1-6-16,0 4-2 0,0 4-2 0,-1-1 0 0,0 8 2 16,1 0-2-1,-1 8-1-15,1-1-2 0,-1 1 3 0,0 6 0 0,1 1 0 0,0 3 1 0,6 0-3 0,-6 1 0 16,6 2 3-16,0 1-1 0,0-3 2 0,6 2 0 0,0-2 0 15,0 3-1-15,1-7-5 16,6 3 3-16,0-4-1 0,1 2 3 0,-2-2-2 0,8-3 1 0,-1-4 1 0,7 4 0 16,-6-4 5-16,13-3 0 0,-7 4 0 0,6-8-2 0,7 0-1 15,0 0 1-15,7-4-3 0,6-3-12 0,-6-1-38 0,6-3-72 16,-7 0-86-16,1 0-80 0,6-3-82 0,-6-5-132 0,-1 1-148 16,-5 0-79-16,-2-1-12 0</inkml:trace>
  <inkml:trace contextRef="#ctx0" brushRef="#br0" timeOffset="-66899.16">6455 5505 123 0,'0'-6'131'0,"0"-5"-35"0,6 0-32 0,1 0-23 16,-1-7-12-16,14-1-13 0,0-3-19 0,12-7-27 0,1-4-30 15,6-4-61-15,13-3-109 0</inkml:trace>
  <inkml:trace contextRef="#ctx0" brushRef="#br0" timeOffset="-65534.46">6161 5784 244 0,'0'0'218'0,"0"0"-50"16,0 0-45-16,0 0-32 0,0 0-22 0,0 0-12 0,0 0-6 15,0 0-8-15,0 0-6 0,0-3-6 0,0-1-6 0,-6 4-5 16,6-4-4-16,0 1-5 0,-6-1-7 0,6 1-2 16,-6-1 2-16,-2 0 0 0,2 4 1 0,6-3 0 0,-6-2 2 15,-1 2 3-15,1 3 5 0,-1-3 5 0,0 3 2 0,7-5 4 16,-6 5 4-16,6-4 1 0,-6 4-1 0,6-3-2 15,0 0-5-15,0-1-3 0,0 0-6 0,0-3-3 0,0 3-3 16,0-3-3-16,6 0 0 0,-6-1-1 0,6-3-1 0,1 4 0 16,-7-4-1-16,7 0 1 0,-1 0-1 0,-6 0 3 15,7 0 2-15,-1-1 3 0,0 2-1 16,2-1 3-16,-2-3 1 0,0 2 0 0,0-6 1 0,1 7-1 0,6-8-1 16,-6 5-4-16,-1-4 1 0,0-1 0 0,8-3 0 0,-8 5-3 15,0-6-1-15,8 1 0 0,-8 0 1 0,1 1-1 0,6-2-1 16,-6 1-3-16,5 0 0 0,-6 0 2 0,8 1-2 15,-8-1 0-15,7 0 0 0,-6-1-1 0,6 5 0 0,-7-4 1 16,8 4 0-16,-8-4 0 0,7 4 6 0,-6 0-3 0,6 2-3 16,-7-2 1-16,8 4-1 0,-8-1 0 0,0 4-1 15,8 0 0-15,-8 0-5 0,0-3 3 0,1 6 2 0,6-3 2 16,-6 0 1-16,-1-1 1 0,0 6 0 0,8-6 1 0,-8 2 1 16,7 3-1-16,-7-5 1 0,8 1 0 0,-8 0-2 0,7 1 0 15,0 2 1-15,0-3-1 0,0-3 0 0,0 3 1 16,-7 4-3-16,8-5 1 0,-2 4 1 0,2 1-3 0,-8 0 2 15,7 0-2-15,-6-1 0 0,-1 5 0 0,1 0 0 0,-1-5 1 16,0 8-2-16,2-7 1 0,-8 7-1 0,6-4 0 16,0 0 0-16,1 4 0 0,-1-3-1 0,1 3 0 0,-7-4 0 15,6 4 0-15,1 0 0 0,-1-4 0 0,0 4 0 0,2 0-1 16,4 0 1-16,-5 0 1 0,6 0 0 0,-7 0 1 16,7 0 0-16,1 0 0 0,-2 0-2 0,2 4 0 0,-1-4 1 15,6 4 1-15,-6-1 2 0,1 1-1 0,5-4 2 0,0 4-1 16,0 3 4-16,1-3 1 0,0 3 2 0,-1-4 0 15,1 5-2-15,0-1 3 16,5 0-1-16,-5 4 2 0,0 1 1 0,-1-5 0 0,7 4-2 0,-6 0 2 0,0-1 1 31,-1 2-1-31,1-1-1 0,-8 0-2 0,8 0-1 0,-7 0-1 16,0 0-2-16,0-1-2 0,7 2 0 0,-8-2-1 0,-5-2 2 16,6 3-3-16,0-3-2 0,1 3-14 0,-8-4-20 15,6 4-27-15,-4-4-36 0,4 4-50 0,-5-4-86 0,-1 1-159 16,1-1-85-16,0 0-35 0</inkml:trace>
  <inkml:trace contextRef="#ctx0" brushRef="#br0" timeOffset="-64534.72">6220 5693 9 0,'0'0'120'16,"-6"0"-20"-16,6 0-21 0,0 0-17 0,0 0-11 16,0 0-10-16,0 0-7 0,0-4-5 0,0 4-4 0,0-4-4 15,6 4-1-15,-6-3-2 0,0 3-3 0,0-4 1 0,0 4 0 16,0-4 1-16,0 4 3 0,0-3 3 0,0 3 1 15,0 0-1-15,0 0 1 0,0 0 0 0,0 0-2 16,0 0-1-16,0 0-6 0,0 0-2 0,0 0-1 0,0 0-3 16,0 0-1-16,0 0-1 0,0 0-1 0,0 0 1 0,0 0-1 15,0 0-1-15,0 0 0 0,0 0 0 0,0 3 1 0,0-3-6 16,0 0 2-16,-6 4 1 0,6-4 0 0,0 4 1 16,0-4-1-16,0 3 1 0,0-3-1 0,-6 4 4 0,6-4-3 15,0 4-1-15,0-4 0 0,0 0 1 0,0 0-4 0,0 4 1 16,0-4 1-16,0 0 1 0,0 0-1 0,0 0 4 15,0 0 5-15,0 0 5 0,0 0 6 0,0 0 4 0,0 0 5 16,0 0 6-16,0 0 5 0,0 0 2 0,0 0 0 0,0 0-2 16,0 0 0-16,0 0-4 0,0 0-2 0,0 0-3 15,0 0-3-15,0 0-6 0,0 0-2 0,0 3-5 0,0-3-3 16,0 0-3-16,0 0-3 0,0 0-3 0,0 0-2 16,0 0-3-16,0 0-1 0,0 4-1 0,6-4 1 0,-6 3 0 15,0 1 0-15,6 0 1 0,-6-1 3 0,6 5 8 0,2-5 5 16,-8 4 5-16,6 1 4 0,0 3 1 0,1-3 5 15,-1-1 1-15,1 4 0 0,0 0-4 0,-1 0-4 0,0 0-3 16,8 0-3-16,-8 0 4 0,0 3 0 0,1-3-2 0,6 4 0 16,-6-3-2-16,-1 2 1 0,0 0-1 0,8-3 0 15,-8 4-4-15,0-1-1 0,8 1 1 0,-8 0-1 0,7-1 0 16,-7-3 1-16,8 4 0 0,-8-3-1 0,8 2 0 0,-8-3 0 16,7 3-2-16,-7-3 2 0,8 4 3 0,-2 0 2 15,2 0 3-15,-8-1 5 0,7-3 11 0,0 3 9 0,6 5 13 16,-5-5 2-16,-2 4 1 0,2 1 0 0,5 0 0 15,-6-1-2-15,0 0-6 0,7 1-7 0,-7-1-5 0,0 0-1 16,6 4 3 0,-5 0 1-16,-2 0 1 0,8-4-4 0,-1 5-4 0,-5 2-4 15,5-3-4-15,-6 0-6 0,6 0-7 0,1 0-4 0,-7 0-3 0,7 0-3 0,-1 0-1 0,0 4-1 16,1-8 0-16,0 4 0 16,-1 0 0-16,7 0-1 0,-6 3-1 0,6-3 2 0,-7 0 2 0,7 0 1 0,1 0 1 0,5 1 3 15,-6-1 3-15,7 3 3 16,-1-3 1-16,1-4 0 0,-1 4 1 0,1 0 0 0,-1-1 0 15,7 2-1-15,1-1-3 0,-1 0 1 0,0 0-2 16,-1 0 0-16,9-4-1 0,-2 5-2 0,1-2-3 0,6-2 1 16,0-5 2-16,0 5-2 15,0-1 2-15,7-4 0 0,0 1-3 0,6 1 3 0,0-2 1 16,0-3-5-16,6-1-3 0,8-2-1 0,-8-1 3 0,8 1-9 16,-2-1-38-16,2-3-58 0,5-4-63 0,-5-4-59 15,-2 0-58-15,8-3-90 0,0-4-191 0,0-4-93 0,-14 1-22 16,1-9 22-16</inkml:trace>
  <inkml:trace contextRef="#ctx0" brushRef="#br0" timeOffset="-63393.25">6624 4868 172 0,'6'-4'240'0,"-6"1"-68"16,7-1-53-16,6-3-31 0,-7 4-20 0,1-5-9 0,6 1-5 15,0-1-4-15,0-3-1 0,6 4-2 0,1-4-3 16,0 0-3-16,-1-3-2 0,1 3-2 16,6-4-3-16,-7 1-5 0,7 2-5 0,1 1-4 0,-8-3-5 0,8 3-4 0,-2 3-4 15,1-3-2-15,-6 4-2 0,6 0-2 0,0-1-1 16,-7 1 0-16,7 0 0 0,-6-1 1 0,7 5 2 15,-2-4-2-15,1 0-1 0,0-2 1 0,0 6 0 0,1-5 0 16,-1 1 1-16,-1 0 2 0,1 3-3 0,-6-3 2 0,6 3 4 16,-7 1 0-16,1-1-2 0,6 0 2 0,-6 1 1 0,-1-1 1 15,1 0 1-15,6 4 2 0,-7-3-4 0,1 3 1 16,6 0 0-16,-7 0-1 0,1 0-2 0,0 0-2 0,6 3-1 16,-7-3-1-16,1 4 0 0,-1 3 2 0,1-3 1 0,0 0 1 15,-1 3 1-15,0-3 0 0,8 3 2 0,-8 0 1 16,1 0 0-16,-1 1 1 0,0 0-1 0,1 3 1 0,6-4 0 15,-7 4 3-15,1-1 2 0,6 2-1 0,-6-1 0 0,-1 0-1 16,1 0 0-16,6 0 0 0,-7-1-1 0,1 1-2 16,0 5-1-16,-1-6 4 15,1 2 1-15,0 2 3 0,-1-3 0 0,1-1 1 16,-2 6-1-16,-4-6-1 0,5 1 3 0,-5 0-5 0,6 1 0 0,-8-2 0 16,1 5 0-16,7-5 1 0,-8 2 0 0,8-1 5 15,-7 4-3-15,7-4-1 0,-7 3-1 0,6 1 1 0,-5 0-1 16,5 3-2-16,-6-4 0 0,0 2 0 0,7 2 1 0,-8 0 6 15,8-3 1-15,-7 3 3 0,7-3 0 0,-8-1 2 0,2 4 0 0,-1-3 1 0,0 4-3 16,0-1-6-16,-1 0-1 0,2 1-2 16,-1-1 5-16,0 1 5 0,0-2 3 0,-1 3 6 0,2-2 12 15,6-1 9-15,-7 1 3 0,6 1 6 0,0-1-3 0,-5 1-3 0,5-5-4 32,1 4-4-32,0 1-11 0,-1 3-7 0,0-4-3 0,0 1-4 15,1 2-2-15,6-2-1 0,-6 2-1 0,6 6-3 0,0-5-2 16,0 3-1-16,0-3 0 0,0 4-2 0,1-1 1 0,5 1-1 15,1 3-1-15,-7-3 1 0,6 3 0 0,1 0 2 16,-1 1-2-16,1-1-2 0,-1 0-2 0,1 4-2 16,-1-2-1-16,1-3 0 0,-7 1-3 0,7 4 0 0,-7-3-2 15,0-2-1-15,0 2 0 0,-1 0 0 0,2-1 2 0,-1-3-2 16,-6 3-1-16,6-3 0 0,-7-4 2 0,1 3-1 16,6-3-1-16,-7 0-4 0,1-4-40 0,0 1-58 0,-1-1-62 15,0-3-64-15,0-1-82 0,1-6-168 0,-6-1-114 0,5-3-72 16,-6-1-5-16</inkml:trace>
  <inkml:trace contextRef="#ctx0" brushRef="#br0" timeOffset="-62187.05">8193 7506 203 0,'0'3'247'0,"0"2"-93"0,7-2-63 16,-7-3-36-16,7 4-18 0,-1-4-6 0,1 3-2 15,-1-3 1-15,0 0 2 0,2 0-1 0,4 4 2 0,2-4-1 16,-2 0 0-16,1 0 0 0,1-4-2 0,-2 4 1 0,2 0-1 16,5 0 3-16,-6-3 2 0,6 3 1 0,-5-4-2 15,5 1-3-15,1-2-2 0,0 2-1 0,5-4-3 0,1-1-2 16,0-2-3-16,7-1-4 0,-7-1 1 0,6-2-2 0,1-1-2 15,-1 0 0-15,1 1 1 0,-1-1 0 0,-5 1 1 16,5-5 2-16,-6 5-2 0,1-4 2 0,5-1 1 0,-12 4-1 16,5-3-1-16,1 0-1 0,-6 3-1 0,0-3 1 15,-1 3 2-15,1-3 0 0,0-1 0 16,-1 5 2-16,1-4 2 0,-8-1 0 0,8 5 2 0,-1-5 4 16,-5 1 3-16,6 0 2 0,-2-1 1 0,2-3 1 0,-7 4 2 0,7-4 1 15,0 0-2-15,-1 0-3 0,-6 0-1 16,6-4 3-16,1 5 1 0,-1-5 1 0,-5 4 5 0,6-4 2 0,-8 1 1 0,1 2 0 15,0 1-4-15,6-3 4 0,-11 3 0 16,4 0-1-16,1 0-1 0,-6 0-2 0,-1 0 4 0,7 4 10 16,-6-1 11-16,0 1 1 0,-1-4 9 0,0 4 10 0,0 0 2 15,2-1 0-15,-2-3 2 0,0 4-2 0,1-4-4 0,-7 4-7 16,6-4-13-16,1-4-13 0,0 4-6 0,-1-3-7 0,0-1-8 16,0-4-11-16,2 5-10 0,-2-5-5 0,0 1 9 15,8-4-6-15,-8 4-3 0,1-4-1 0,5 0 0 0,-5 0-1 16,0 0 0-16,5 0 1 0,-5 3-10 0,6 1 5 0,-6 0 3 15,6 0-2-15,-7 3 2 0,7-3 0 0,-7 3 4 16,8-3 0-16,-1 3 0 0,0 1 1 0,-6-1-2 0,5 0 3 16,8 0-2-1,-7 1 0-15,0-1-1 0,0 1-2 0,7-5 0 0,-8 5-1 16,8-5 0-16,-1 4 0 0,1-2 0 0,0 3 0 0,-1-2-1 16,1-2 1-16,0 3 2 0,-1 1-1 0,0 0 0 0,8-2-1 0,-8 1-1 0,0 1 0 0,-6-1 1 15,7 4 0-15,0-4-1 16,-8 5 1-16,2-5 1 0,-1 4-1 0,7 0 1 0,-8 0-1 0,-5 3 1 0,6-3-1 15,0 1 0-15,0-1 0 0,0 0-1 16,0 0 0-16,0 0 1 0,6 3-1 0,-5-3 0 16,6 1-1-16,-8-1 1 0,8 0-1 0,-1 0 2 0,1 0 0 0,6-1-1 0,-7 2 0 15,1 2 0-15,6-6 0 0,-7 3 1 16,1 4 0-16,6-4 0 0,0-1 1 0,-7 5 0 0,7-4 1 16,1 4 1-16,-7-4-1 0,6 4 0 0,-1-2-2 0,-5 2 1 15,6 1-1-15,-6-1 0 0,5-1 0 0,-5 4-1 0,6-3 0 16,-7 4-2-16,1-5 1 0,6 1 1 0,-6 3 1 0,-1-3 0 31,1 4 1-31,-1 2 1 0,1-2-1 0,0-2 0 0,-8 6 1 16,8-5-2-16,-1 5 0 0,1-2 1 0,0-3-2 0,6 4-1 15,-7 0 1-15,7 0 0 0,-6 1-1 0,6-1-1 16,0 0-1-16,0 0 1 0,0-1 1 0,0 2-1 0,0-1 0 16,-7 0 0-16,7-1 2 0,1 5 2 0,-1 0-1 0,-6 0 0 15,5-1-1-15,1 1-2 0,-6 0 0 0,6-1 2 16,0 5 1-16,-7-1-1 0,8-3-1 0,-1 3 2 0,-6 0 0 15,5 1-1-15,1 3 1 0,0-4 1 0,7 0 1 0,-7 1-1 16,0-1 0-16,7 4 0 0,-1-4 0 0,7 1 1 16,-6-1 1-16,-1 4-1 0,8-4-3 0,-1 1 0 0,-7-1 2 15,7 1-1-15,-6 3 1 0,6-4 0 0,-6 0-3 16,-1 1-1-16,1 3 1 0,-1 0 0 0,1-5 0 0,-1 5-1 16,1 0 1-16,-1 0 0 0,7 0 1 0,-6 5 1 0,-1-5-1 15,8 3-1-15,-7 1-1 0,5 0 3 0,-5-1 0 16,6 4 0-16,-7-3-1 0,8 3 1 0,-8 1-1 0,7-1 0 15,-6 0 0-15,6 1 0 0,-7-1-1 0,1 0 2 0,-7 4-1 16,0-3 0-16,0-1 1 0,-6 4-1 0,-1-4 1 0,1 5-4 16,-7-5-9-16,0 4-23 0,0 0-40 0,0-1-51 15,-6-2-60-15,-1 3-52 0,0 0-54 0,8-4-60 0,-8 1-103 16,0-1-123-16,1 1-45 0,-7-5 0 0</inkml:trace>
  <inkml:trace contextRef="#ctx0" brushRef="#br0" timeOffset="-61253.42">9704 5909 116 0,'0'0'208'0,"-6"0"-37"0,6 0-40 0,-6 4-27 15,6-4-18-15,0 0-13 0,0 0-9 0,0-4-7 0,0 4-9 16,0 0-7-16,0-4-8 0,6 4-7 0,-6 0-7 16,0-3-4-16,0 3-5 0,0 0-2 0,0 0-1 0,6 0-2 15,-6 0-1-15,7 3 5 0,-7 1 4 0,7-4 1 16,-1 7 3-16,1-3 0 0,6 3 3 0,0 4 3 0,-1 0 3 15,2 0-1-15,5 0-3 0,1 4 4 0,6-1 4 0,-6 1 2 16,5 4 1-16,1-1 1 0,7-3-3 0,-7 6 2 16,7-2 0-16,-1-1-1 0,1 7 0 0,-1-3 0 0,1 4 1 15,-1-4 1-15,8 8 1 0,-8-5-2 0,7 4-3 0,-6 5-4 16,6-5-4-16,-7 4-5 0,8 0-4 0,-1 4-3 0,-1-5-3 16,9 5 0-16,-9-1-2 0,7-2 0 0,2-2-1 15,-2 2 0-15,1-2 0 0,-1-1-1 0,7 1-1 0,-6-7 0 16,6 5-1-16,-6-1 0 0,5 1-1 0,2-5 0 0,-1 1-1 15,1-1 1-15,-2 4 0 0,-5-3 1 0,6 0-1 16,0 0 3-16,-6-1-1 0,-1 1 0 0,1-1-1 0,-1 6 1 16,0-6-1-16,-5 0-1 0,-1 1 0 0,6-1-1 15,-5 1 0-15,-1-3 0 0,7-2 3 0,-7 1 0 0,6 0 0 16,-5 0 1-16,5 0 0 0,0-4 0 0,-5 1 0 0,5-5-1 16,-5 5-1-16,5-5-1 0,-6 1 0 0,0-4 0 15,0 3-1-15,0-6 1 0,0 3 0 0,-7-4 1 0,1 0 1 16,7-3 2-16,-8-1 3 0,1-3 2 0,-1 0 6 0,1 0 3 31,-1-3 5-31,1-5 7 0,-1 1 6 0,7 0 9 16,-7-4 10-16,1 1 13 0,7-6 8 0,-1 2 10 0,-1-4 7 15,2-1 12-15,-1 1 8 0,0-4 4 0,7 0 3 16,-1-4 1-16,1-3-2 0,6 0-2 0,-6-1-8 0,5-6-11 16,1 3-12-16,-5-4-15 0,-2 0-14 0,-7 5-16 0,9-1-12 15,-15 0-10-15,1 0-9 0,-1 3-5 0,-6 1-3 16,1 0-5-16,-9-1-21 0,2 4-51 0,-7-3-78 0,-6 1-84 15,-7-2-101-15,-7 0-184 0,-6 1-124 0,-13 0-79 0,-6-4-27 16</inkml:trace>
  <inkml:trace contextRef="#ctx0" brushRef="#br0" timeOffset="-60111.79">11438 3766 50 0,'12'3'292'15,"1"1"-129"-15,0 0-77 0,0-1-38 0,7 1-22 0,-1 0-5 16,7 3-3-16,-6-3 2 0,0 3 3 0,5-3 2 0,1-1 5 16,0 1 2-16,1 0 1 0,-1-1-4 0,0 1-1 0,-1 0-6 15,1-4-2-15,1 3-3 0,-1 1-4 0,0 0-5 16,-6-1-2-16,5 1 0 0,-5 0 0 0,6-1 0 16,0 1 1-16,1 3 1 0,-2 0 3 0,1 2 0 0,7-6 1 15,-7 4-2-15,6 0 0 0,1 1-1 0,-1-1 0 0,1 4-2 16,-7-4 0-16,7 4 4 0,-1 0 4 0,-6 0 4 0,7 4 6 15,-7-1 2-15,0 1 5 0,0 4 1 0,1-1 3 16,-2 0 0-16,1 1-2 0,0 2-1 0,7 2-4 0,-7-2-2 16,0 2 0-16,0-1 0 0,7 3 0 0,-7-3-3 15,7 0-1-15,-1 3-1 0,-6-3-1 0,7 1-3 0,-1-5-2 16,1 4-2-16,-1 0-3 0,1 0-3 0,-1-4-2 16,-6 4 0-16,7 0-1 0,-1-3 0 0,-5 2-1 0,-1 1-1 15,-1-3 1-15,1 2-2 0,-6 6 2 0,6-6-1 0,-13 5 2 16,7 0 3-16,-1-1 0 0,-6 4 2 0,7-3-1 0,-7-1-1 31,0 5 0-31,6-4-1 0,-6 3-2 0,1-3-2 16,5 0 0-16,-6 3-2 0,0-3 3 0,0 2-1 0,0-1 1 15,1-2-1-15,-2 4-1 0,1 0 3 0,0 1 0 0,-6-1 1 16,5 4 1-16,-4 0 2 0,4 0 1 0,-6 0 3 16,2-4 0-16,-2 4 1 0,0-3-1 0,1-1-1 0,-1 1-1 15,1-1-1-15,0-4-1 0,-1 1-1 0,0 0-1 0,1-5-2 16,0 2 0-16,-1-5-10 0,0 0-20 0,1-3-25 15,6-4-42-15,-6-4-66 0,-1 0-133 0,8-3-113 0,-8-4-77 16</inkml:trace>
  <inkml:trace contextRef="#ctx0" brushRef="#br0" timeOffset="-59619.74">13378 7506 139 0,'0'0'271'0,"0"-3"-38"0,0 3-42 0,0-4-42 15,0 0-35-15,0 0-24 0,0 4-15 0,0-7-7 16,7 7-8-16,-7-7-5 0,0 0-4 0,6-1-3 0,0-3 0 16,1 0 0-16,0-4 1 0,-1-3 5 0,0 0 8 0,1 0 16 15,6-4 13-15,-6-3 16 0,-1-2 17 0,0 2 24 16,1-8 15-16,0 0 1 0,-1-5-5 0,0-1-13 0,1-1-10 15,0-8-13-15,-1-4-14 0,1 1-26 0,-1-3-19 0,0-9-12 16,2-2-12-16,-2-6-6 0,6-2-10 0,-5 0-6 0,6-7-8 16,-6 2-4-16,5-3-1 0,2 1-4 0,-2 0 4 15,2-1 0-15,-1 5-1 0,0 2 3 0,0 1 2 0,0 3 11 16,-6 4 10-16,5 11 15 0,-5 0 7 0,0 7 8 0,-7 8 7 16,6 4 1-16,-6 2-2 0,7 9-10 0,-7-1-12 15,0 8-11-15,-7 0-13 0,7 7-7 16,0 0-12-16,0-1-19 0,-6 9-56 0,6-3-92 0,0 1-91 0,-7 5-89 0,7-4-112 15,-7 8-185-15,-5 1-90 0,5 1-41 0,-12 6 22 16</inkml:trace>
  <inkml:trace contextRef="#ctx0" brushRef="#br0" timeOffset="-58126.9">6299 5956 116 0,'0'4'180'0,"-8"0"-63"0,8-4-44 16,0 3-25-16,-6-3-14 0,6 0-6 0,0 4-3 16,0-4-2-16,0 0 1 0,0 0-2 0,0 0-5 0,0 0-2 15,0 4 0-15,-6-4-2 0,6 0-3 0,0 0-3 0,0 0-4 16,0 0-1-16,0 0 3 0,0 0-3 0,0 0-2 15,0 0-1-15,0 0 1 0,0 0 0 0,0 0 1 0,0 0 5 16,0 0 7-16,0 0 8 0,0 0 5 0,0 0 7 0,0 0 4 16,0 0 5-16,-6-4 4 0,6 4 3 0,0 0-1 15,0-4-2-15,0 4-5 0,-7-3-4 0,7 3-4 0,0-4-6 16,-7 0-5-16,7 1-6 0,-6-1-7 0,6 1-3 0,-7-1-3 16,7 0 0-16,-6 1 0 0,6-1 0 0,0 0-1 0,-6 0-1 15,6 4 1-15,-8-3-1 0,8-1 1 0,0 4-1 16,0-3-1-16,-6 3 0 0,6 0-1 0,0-4-1 0,0 4 1 15,0 0-2-15,0 0-2 0,0 0-1 0,0 0-1 16,0 4-2-16,0-4 0 0,0 3-3 0,0 4-1 0,0-3 0 16,0 4-4-16,0 3-1 15,0-4-1-15,0 4 0 0,0-4 0 0,-6 5-1 0,6-2 2 16,0 1 0-16,0-4 5 0,-6 4 3 0,6-3 2 0,0 0 0 0,-8-1 3 0,8 0 3 16,-6 0 1-16,6-3 1 0,-6 3-1 0,6-4 1 0,-7 1 0 15,7 0 1-15,0 0 1 0,-6-1-2 0,6-3 1 16,0 0 1-16,0 0 3 0,0 0 2 0,0 0 2 0,0 0 3 15,0 0 2-15,0 0 4 0,0-3 1 0,6-1 1 0,-6 0 0 16,0-3 1-16,0 0-1 0,0-1 0 16,0 1 1-16,7-3-3 0,-7 2 0 0,0-2-1 0,0-2-1 0,6 1 0 15,-6 0 2-15,0 0 0 0,0 0-4 0,0 0 1 0,0-4-1 16,0 4-1-16,0 0 1 0,0 0-3 0,-6 0-4 16,6-1 0-16,0 2 1 0,-7-1 1 0,7-4 3 0,-6 5 0 15,6-5 1-15,-7 4 2 0,7-4 0 0,-7 1 2 0,7-1-2 16,-6 1 0-16,6-2-1 0,0-2-1 0,0 0 0 15,0 0-3-15,0-1 0 0,0 1-3 0,6 0-2 0,1 0-2 16,-7-1-2-16,7 1 1 0,-1 3 0 0,-6-3 2 16,7 0 1-1,-1-1 1-15,0 5 2 0,-6-4 2 0,8 2 3 0,-2-2 1 0,0 0 2 0,-6 0-1 0,6-1 2 0,2 5 2 16,-8-5-3 0,6 5-1-16,0-4-1 0,1-1-7 0,-1 1 0 0,8-1 1 15,-8 1-4-15,0 0-1 0,8-4-2 0,-2 4-1 0,1-5 0 0,1 5 3 0,-2-4 0 0,2 0-1 16,-2 4-2-16,2-4 1 15,-1 0 0-15,7-1-1 0,-8 2 1 0,2-1 0 0,-2 4-1 16,1-4 0-16,1 4 2 0,-2-4 0 0,2 3-1 0,-8 1 2 0,7-1 0 0,0-3-1 16,0 4 2-16,0 0-2 15,0 0 1-15,0-1-1 0,0 1 0 0,6-1-1 0,-5-2 1 0,5 2 1 0,1-3-2 16,-1 4 0-16,0 0 2 0,1-5 0 16,0 9-2-16,-1-4 2 15,1 3-1-15,0 0-2 0,-8 1 1 0,8-1-1 0,-1 4 1 16,1-3 0-16,-7 3-1 0,7-4 0 0,0 4 0 15,-1 0 0-15,0 0-1 0,-6 0 1 0,7 4-1 16,0-4 1-16,-1 3 0 0,1 1-1 0,6 0 1 0,-7-1 0 16,7 1-1-16,0 3 0 0,0-3 0 0,1 3-1 0,5 1 0 15,-6-1 1-15,-1 4-1 0,8 0 1 0,-7 0 0 0,0 4 0 16,7-1 1-16,-7 1 0 0,0 3 0 0,1 1 0 16,-1-1 0-16,-1 4 0 0,1 0 0 0,0 0-1 0,1 0 1 15,-8 3-1-15,7-3 1 0,-6 4 0 0,6 1-5 0,-6-2-13 16,-1 0-18-16,0-3-23 0,-6 4-35 0,7-4-42 15,-7-4-77-15,-6 4-157 0,5-4-83 0,-12 1-37 0</inkml:trace>
  <inkml:trace contextRef="#ctx0" brushRef="#br0" timeOffset="-57031.36">6423 5678 250 0,'-8'4'254'0,"8"-4"-98"0,-6 0-68 0,0 3-42 0,6-3-22 0,-7 0-11 16,7 4-6-16,-6-4-4 0,6 4 0 0,0 0 0 15,0-1-1-15,0 4 3 0,0-3 2 0,6 3 1 0,-6 4 5 16,7-4 3-16,-1 9 2 0,0-2 2 0,2 1 0 0,-2 3 0 15,0 4 1-15,8 0 1 0,-8 3 2 0,7 5-2 16,0-1 1-16,0 4-2 0,-1-4 0 0,2 8-1 0,5-4 0 16,-5 4-1-16,-2-4-2 15,8 4-3-15,-7-1-1 0,7 1 0 0,-8 3 1 0,8-3-1 16,6-1-2-16,-6 1 0 0,-1 3-1 0,7-3 1 0,-6-1-3 0,5 1-1 0,-5-1 1 16,6-2-1-16,1-2-1 0,-1 2 0 0,0-2-4 15,-1-1 0-15,-5-6 0 0,6 0 0 16,1-3-1-16,-1 1 1 0,-1-2-1 0,1-3 0 0,0 0 0 15,-6 1 2-15,7-5-1 0,-2 1-1 0,-5-4 0 0,0 0 4 16,6-3 1-16,-7 3 0 0,1-7 1 0,6-1 4 0,-7-3 2 0,1 0 3 16,-1-3 4-16,0-1 1 0,1-4-3 0,-1-3 4 15,1 4 1-15,-6-8 3 0,5 0-1 0,1 1 0 0,-8-5 0 0,2-3 3 16,-2 1 5-16,8-5 2 0,-13 0 4 0,5 1-1 16,2-5 2-16,-2 1-1 0,-5-4-2 0,6-4-3 0,-6 2-4 15,-1-6-6-15,0 0-5 0,1 1-1 0,0 0 1 16,-1-4 1-16,0 4 3 0,-6-2 2 0,7 7 6 0,-7-6 5 15,0 1 3-15,0 4 2 0,0-5 1 0,0 4 5 16,0 1 2-16,-7-1 2 0,7 5 1 0,0-5-2 0,0 0-2 16,0 4-2-1,0 0-4-15,7-4-5 0,-7 4-4 0,0 1-6 0,0-2-6 16,7-2-5-16,-1 3-3 0,-6 0-2 0,7-4-2 0,-1 1-4 16,-6 3-3-16,7-4-3 0,-1 4-1 0,7 0 1 15,-7-4 1-15,2 5 0 0,-2-5-2 0,7 7 2 0,-7-2 0 0,1 2 0 0,6 2-1 0,-7-3-1 0,0-1 1 16,2 2-2-1,-2 1 2-15,0-1-3 0,1-2 2 0,6 2 1 0,-7-2 0 0,1 2 1 16,-1 0 0-16,1 5 0 0,0-4 1 0,-1 3 0 16,0-3-1-16,1 4 2 0,0 2 0 0,-1-2-2 0,1 3 0 0,-1-4 0 0,1 4 0 15,-1 0 3-15,1 4-2 0,-1-4 1 16,0 3-1-16,2-3 1 16,-8 4-1-16,6 0 0 0,0 0 0 0,1-1-1 0,-1 4 0 15,1-3 0-15,-1 4 0 0,1-1 1 0,-1 0-1 16,0 1 0-16,2-1-1 0,-2 4-1 0,0-3-2 0,-6 2 1 15,7 1-1-15,0 0-1 0,-1 1 2 0,0-5 0 0,1 4 0 16,-1 0 1-16,8 0 1 0,-8 0 1 0,0 0 0 16,1 0 0-16,6-1 0 0,-7 2-1 0,1 2 1 0,6-3 0 15,-6 4 2-15,5-4-2 0,-4 4-1 0,4-4 0 16,1 3-2-16,0-2 1 0,0 2 1 0,1-3-2 0,4 4-3 16,-4-4 1-16,5 4 3 0,1-4-1 0,0-1 1 0,-1 1 1 15,1 0-2-15,0 4 1 0,-2-3 0 0,9 2 0 16,-7 1 0-16,-2-1 0 0,2 5 1 0,7-1-2 0,-9 0 0 15,-4 1-1-15,5 3 1 0,1 0 1 0,0 3-1 0,-1 1 1 16,1 0-1-16,-1-1 1 0,7 5 1 0,-6-1 0 0,-1 1 0 16,8 2-3-16,-8-3 2 0,0 8 0 0,8-4-1 15,-1 4 1-15,-7 3 0 0,7-4-1 0,0 5 0 0,0-1-3 16,1 5-10-16,-2-6-11 0,1 5-14 0,0-3-15 0,0 3-24 16,1-4-24-16,5 4-24 0,-13-3-21 0,7-1-24 15,0 1-33-15,1-5-63 0,-1 1-147 0,0-1-61 0,-13-3-29 16</inkml:trace>
  <inkml:trace contextRef="#ctx0" brushRef="#br0" timeOffset="-56458.38">7927 4835 108 0,'-7'0'368'0,"7"0"-115"0,0 0-103 16,0 0-63-16,0 0-36 0,-6 0-23 0,6 0-13 15,6 0-8-15,-6 4-4 0,0 0-2 0,7 0 1 0,-1-1 1 16,1 4 0-16,-1 4 4 0,0-3 4 0,8 7 2 0,-8-1 4 16,7 1 0-1,0-1 2-15,-6 5 1 0,5 3 2 0,2 0 1 0,-1 4 2 16,0-1-3-16,0 4 1 0,0 1 3 0,6 6 4 0,-5 1 0 16,5 0-4-16,1 3-1 0,0 5-3 0,5-6-4 0,-5 9-2 15,6-5-3-15,0 5 0 0,0 4 1 0,-1-5 1 0,8 5 0 0,-7-1-1 0,7 3 4 16,-1 2 0-16,8-2-1 0,-1 2-5 15,0-2-2-15,-1 1-1 0,2 4-1 0,5-4-1 0,-5 4-1 0,5-1-1 0,0 4-3 16,2 1 3-16,-2-5-3 0,1 5-1 16,6-5-1-16,-7 2 0 0,1-2 0 0,-1-4 0 15,2-2 3-15,-9 3-2 0,7-4 0 0,-5-4 0 0,-1 5 4 16,0-5-2-16,0 1 2 0,-7 0-1 0,1-4-1 0,0 0 0 16,0 0 1-16,-1-4-1 0,1 4 0 0,-7-4-1 0,6-3-1 15,-6 3 1-15,7-7-1 0,0 0-1 0,-1 1 1 0,1-6-1 0,-1-1 0 16,1-6 1-16,6-3 0 0,-1 1-1 0,2-8 1 15,-7-4 2-15,5-3-2 0,8-8 0 0,-7 0-9 0,0-7-15 16,6-3-20-16,1-8-29 0,0-3-44 0,0-5-88 16,-1-3-156-16,1-7-84 0</inkml:trace>
  <inkml:trace contextRef="#ctx0" brushRef="#br0" timeOffset="-55745.23">8650 4224 140 0,'0'-11'321'0,"6"-4"-124"0,0 1-76 0,1 3-43 0,0-4-21 15,-1 0-7-15,7 1-2 0,-6-1-1 0,6 4 1 0,6-4 0 16,0 4-2-16,1-3-2 0,0-1-8 0,5 4-3 16,2-4-3-16,5 4-3 0,-6-4 0 0,7 4-1 15,-1 0 0-15,8 1 1 0,-7 2-1 0,5-3-1 0,-5 8-2 16,6-5-1-16,1 5-4 0,-2-1-4 0,1 4-2 0,0 0-5 15,7 4 0-15,-7-4 0 0,0 3 0 0,1 5-5 16,-2-1 1-16,-5 0-1 0,6 1 0 0,-7 2 2 0,1 1-2 16,-1 4 0-16,1-1 0 0,-7 2 0 15,6-2-2-15,-5 1 1 0,-1 0 2 0,0 3 0 0,-6-4-1 0,5 9 3 0,-5-6 0 16,6 1 5-16,-7 5 3 16,1 3 2-16,0-4 3 0,-1 4 0 0,-6 2 2 0,6 2 4 0,-5-4 0 15,6 7-3-15,-8-1 0 0,8-2-2 0,-1 7-3 0,-5-5 0 0,5 5-3 16,1 3-4-16,0 1 1 0,-2-1 0 0,2 4 1 15,-1 0 2-15,1 4 4 0,0-1 8 0,6 5 4 16,-7-1 4-16,-5 3 1 0,5 5 3 0,1 3 1 0,0 1 1 16,-8-1-1-16,8 5-5 0,-1-6-4 0,1 6-2 0,-8-2-4 15,8 4-3-15,0-2 1 0,-1 2-4 0,1-3-2 0,-1 4-2 16,1-4-1-16,0 3-1 0,-1-6-2 0,1-1 1 16,-1 1-3-16,7-1-1 0,-6-8-1 0,6 5-1 0,0-8-1 15,-7 0-2-15,7-3-9 0,0-4-33 0,1 0-37 0,-8-7-46 16,7 0-57-16,-6-8-97 0,-1 0-165 0,0-7-93 15,-5-3-42-15</inkml:trace>
  <inkml:trace contextRef="#ctx0" brushRef="#br0" timeOffset="-54745.47">9992 7689 392 0,'6'4'384'0,"0"0"-151"16,1-4-102-1,-1 4-61-15,7-4-34 0,0 0-12 0,1 0-3 0,-2-4 3 0,8 0 2 0,-1 0 5 0,1-7 1 16,6 4 4-16,-7-4 4 0,7-4 3 0,0 1-2 0,-6-1-1 15,7-4 1-15,-2 1-1 0,1-4 4 0,-6 0 0 16,0 1 2-16,-1-2 3 0,1 2 5 0,0-2 3 0,-8-2 1 16,8-1-2-1,-7-3-4-15,-1-4-4 0,2 0-4 0,-2-4-7 16,2 1-8-16,-1-1-7 0,-7-3-5 0,8-4-4 0,-2 4-3 16,-6-9-2-16,8 2-1 0,-8-4-2 0,1 3 0 0,-1-7 2 15,1 4 7-15,0-4 7 0,-1 0 12 0,0 5 18 0,0-2 13 0,2 0 10 0,-2 4 6 0,0-3 5 16,1 4-1-16,0-1-3 15,6 1-4-15,-7 3-16 0,7-1-12 0,-6 2-9 0,5-1-6 16,-5 0-7-16,6 3-2 0,-6-3-4 0,5 4-7 0,2-4 0 0,-8 4 0 0,8 0-3 16,-2 0-4-16,1-5 1 15,1 5-2-15,-8-4 0 0,6-4-2 16,8 5-3-16,-6-5-1 0,-1-4-1 0,-1 5 1 16,2-4 0-16,-2 3 0 0,2 0-2 0,-1 1 1 0,-1-1 0 15,2 4-2-15,-2 0 2 0,-4 3 0 0,4 2 0 0,1-2 0 16,0 5 1-16,0-5 1 0,1 8 1 0,-8-4 2 0,7 9 0 15,0-6 0-15,0 6-1 0,0-2-1 0,0 4 0 16,0 1 1-16,6-1-3 0,-6 0 0 0,7 1-1 0,0 3-1 16,-1-4-2-16,7 1 3 0,-6-1-2 0,6 0-3 0,0 1 3 15,0-1 2-15,6-3 0 0,-6 0 0 0,0 3 0 16,7-4-2-16,-1 1 2 0,-5 0-3 0,5 0 0 16,1-1 1-16,-1 1 0 0,1 0 1 0,-1 3-1 0,1 0 2 15,-1 0 0-15,2 1-2 0,-9 3 3 0,1 0-2 0,0 7 0 16,1-3-2-16,-8 8 1 0,0-6 1 0,-5 5-1 15,5 0 1-15,-6 4-1 0,6 0-1 0,-5-1 3 0,5 5 0 16,1-5 0-16,0 5-1 0,-1-1 1 0,7-3 1 0,-6 3 0 16,6 0 0-16,-1 1-1 0,1-1 1 0,1 0 1 0,5 1 0 15,-6-1 0-15,7 0-2 0,-1 4 1 0,1 0 0 16,-1 0-2-16,-6 0 1 0,13 4-3 0,-6 0 1 0,-1 3-1 16,2 0 2-16,-2 1-1 0,1 3 1 0,-1 0 0 0,-5 0 1 15,5 3-1-15,-7-3 1 0,1 4 1 0,1 0-1 16,-7-1-1-16,6 4-3 0,-7-3 3 0,1 4 1 0,-1-5 0 15,0 4-1-15,-5-3-1 0,5 3 2 0,-6 1 0 0,0-4 0 16,7 2-1-16,-7-1 0 0,0-2 1 0,0 1 1 16,-7 0-1-16,8-1 0 0,-2-3 1 0,-5-1 0 0,-1-1-1 15,1-2 1-15,-1-3 0 0,-6 3 0 0,7-3 0 0,-1-4 2 16,-6 3 0-16,7-3 4 0,-7 4-1 16,7-4 0-16,-7 0 1 0,6 0 0 0,-6 0 0 15,6 0 1-15,-6-4 0 0,0 4-1 0,7 0 0 0,-7 0-1 0,7-3-1 16,-1 3-1-16,-6 0-2 0,7 0-2 0,-7 0-1 15,0 0-3-15,6 0 0 0,0 0-1 0,-6 3 1 0,7 1 0 0,0-1 2 16,5 5-2-16,-4-1 2 0,-2 0 0 0,7 1 1 16,-7 3 1-16,7 4-2 0,-6-1 0 0,5 4-1 0,2 0 1 15,-1 5 2-15,6 2-2 0,-6 1 2 0,7-1-1 0,0 8 2 16,-1 1 0-16,1-2 1 0,-1 5-1 0,0-1 1 0,8 5 3 16,-7 3 0-16,-2 0 0 0,2 0 0 0,-1 0 1 15,1 0-1-15,-6 4 3 0,5-5-11 0,-6 2-26 0,0 2-43 16,0-3-45-16,0-4-44 0,-7 4-45 0,8-3-53 0,-1-5-87 15,7-2-167-15,-8-6-66 0,8 2-19 0</inkml:trace>
  <inkml:trace contextRef="#ctx0" brushRef="#br0" timeOffset="-53587.83">10558 5667 71 0,'-6'4'273'0,"-1"-4"-58"0,0 3-60 0,7-3-41 0,-6 0-25 16,6 4-16-16,0-4-8 0,0 0-9 0,0 0-10 15,0 4-10-15,0-4-10 0,0 0-6 0,0 3-5 0,0-3-3 16,6 8-4-16,-6-4-1 0,7 3 2 0,0 0 3 0,-1 4 3 15,0-1 3-15,0 5 1 0,2-3 4 16,4 6 3-16,-5 0 4 0,6 1 1 0,0 3-1 0,-1-1 0 16,2 4 0-16,-1 2 0 0,7-1 0 0,-8 3 0 0,8 0-1 15,0 4 4-15,-1 0 4 0,7 0 4 0,-6 0 2 0,6 3 2 16,-1 5 0-16,2-4-2 0,-7 3-2 0,6-1-2 0,0 3-4 16,-1 1-6-16,1 1-5 0,1-3-3 0,-1 3-2 15,0-4-3-15,-7 0-2 0,7-3-3 0,0 3-3 0,0 0-1 16,-6-3 0-16,7 0 0 0,-2-1 0 0,1 1-2 0,-6 0-1 15,6-1 1-15,0 1 0 0,0-1 0 0,0 1 0 16,0-4-3-16,-6 4 0 0,6-4 0 0,-1-4 0 0,-5 0 0 16,6 1-1-16,1-1-1 0,-1-4 0 0,-1 1 0 0,-5-4 0 15,6 0 0-15,-6 0 0 0,5 0 0 0,1-7 1 0,-6 3-1 16,7-7 2-16,-9 1 2 16,9-2 5-16,-1-3 4 0,-6-3 7 0,6 0 5 0,-1-4 4 0,1-4 5 15,1 4 2-15,-1-4 2 0,0-3-3 0,0 0-3 16,-1-4-5-16,8 1-2 0,0-2-5 0,-7-3-4 0,6 4-4 15,2-3-1-15,-9-1-4 0,1 0 0 0,7-3 0 0,-7 3-3 16,0-2 1-16,0-3 6 0,0-1 10 0,0-1 16 0,-7 0 22 16,8-4 21-16,-7 1 22 0,5-5 19 0,1-3 14 15,-6 0 10-15,6 0-4 0,-7-4-9 0,1-2-19 0,6-2-20 16,-6-3-20-16,5 0-16 0,-5-4-17 0,6-2-13 0,-7-2-10 16,7-3-4-16,7-4-3 0,-7 1-3 0,0-8-1 15,7 0-3-15,-1-4 0 0,1 1 1 0,7-4 3 0,-2-5-2 16,1 2-1-16,0-5 1 0,1-4-1 0,-8-2 2 0,7-5-1 15,0 1-3-15,-6-5-2 0,-1 5-1 0,1 0 1 16,-7 6 2-16,0 4 5 0,-6 8 2 0,-1 3 4 0,1 8 3 16,-8 4 1-16,8 2-1 0,-7 5 1 0,0 3-3 0,-6 1-4 15,5 7-5-15,2 3-4 16,-8 4-2-16,8 0 1 0,-8 4 0 0,0 3 0 0,1 1 0 16,-1 6 0-16,1 1 0 0,0-1 2 0,-7 8-2 0,6 1 1 15,-6 2-2-15,6 1 1 0,-6 0-2 0,0 3-1 0,0 0-2 0,0 4-5 0,-6 0-5 16,6 0-8-16,0 0-10 0,0 4-9 0,0 0-23 15,0 3-36-15,-6 0-50 0,6 4-52 16,-7 0-42-16,0 0-34 0,7 4-30 0,-6-1-26 0,-7 1-22 0,7 4-20 16,-8-5-47-16,8 4-69 0,0-3-27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4T06:52:16.4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4241 1575 271 0,'0'-8'279'0,"-7"5"-87"0,7-4-51 0,0 3-28 0,-7-3-21 0,7-1-12 0,0 5-4 0,0-5-3 15,0 5-4-15,0-1-1 0,-6 0 6 0,6 4 10 32,0-3 12-32,0 3 9 0,0 0 2 0,0 0-1 0,-7 0-6 15,7 0-9-15,0 0-13 0,0 3-16 0,-6-3-17 0,6 4-15 16,-6 3-12-16,-2 1-7 0,-4 6-3 0,-2 1-1 0,2 7 2 15,-8 0 5-15,1 4 3 0,-1 3 3 0,1 0 2 16,-1 0 0-16,7 1 2 0,-6-4 1 0,5-1 0 0,1 1 5 16,7-4 2-16,-8-4 3 0,8 1 5 0,0-1 4 0,0-4 4 15,-2-3 9-15,8 0 6 0,0-3 14 0,0-1 18 16,-6-3 17-16,6-1 15 0,0 1 11 0,0 0 6 0,0-8-4 16,0 0-5-16,6-3-17 0,-6-4-21 0,8-7-24 0,4-4-20 15,2-3-18-15,-2-5-14 0,1-7-10 0,7 1-6 16,-7-1-1-16,6 0-3 0,-5-3-1 0,-1 3 0 0,7 0 0 15,-8 5 0-15,1-5 3 0,-6 8 2 0,6 0-1 0,-7 3-2 16,0 4 1-16,2 3 0 0,-2 1 0 0,0 7-1 0,0 0 0 16,-6 3-7-16,8 2 1 0,-8 2 0 0,6 0-2 15,0 4 2-15,7 4-9 0,1 3 5 0,-2-4 2 0,2 5 3 16,5 3 4-16,7 0 0 0,-6 4 1 0,6 0-1 0,-1-1 8 16,9 1-2-16,-2 3-2 0,-7 1-2 0,15-1-2 15,-14 0-1-15,7 0 0 0,-1 1 1 0,1-1 0 0,-7 1-2 16,-1-1-2-16,2 0-6 0,-8 0-7 0,1 1-17 0,-1-5-31 15,-5 4-56-15,-2-3-78 0,8-4-70 16,-7 0-66-16,-7 0-72 0,8 1-118 0,-8-5-112 0,0-4-62 16,-6 1 5-16</inkml:trace>
  <inkml:trace contextRef="#ctx0" brushRef="#br0" timeOffset="1143.43">4332 1520 168 0,'-7'0'261'0,"7"0"-77"0,0 0-63 0,0 0-43 0,-7 0-23 15,7 0-11-15,0 0-4 0,0 0-3 0,0 0-2 0,0 0-2 16,0 0-4-16,-6 4-2 0,6-4-5 16,0 0-5-16,0 3-3 0,-6-3-2 0,6 4-3 0,-7 0-1 0,7-1 0 15,-6 1-1-15,6 0 1 0,-7-1 0 0,7 5-1 0,-7-5 3 16,7 4 0-16,0-3-2 0,-6 3 2 0,6 1 1 15,0 3-1-15,-6-4 0 0,6 8 2 0,0-4 1 0,-8 4 5 16,8-1 1-16,0 5 2 0,-6-1 2 0,6 0 0 0,-6 1 4 16,6-1 2-16,-6 4 2 0,6 0-2 0,-7-4 0 0,0 4 2 15,7 0 2-15,-6-3 9 0,-1 3 3 0,7-5 1 16,-6 6-1-16,6-1 1 0,-6 0 2 0,6-1-2 16,-8 2-4-16,8-1-5 0,-6 3-5 0,6 1-2 0,0 0-1 15,-6 3-3-15,6 0-1 0,0 4-1 0,0 4 0 0,-6-4-4 16,6 4-1-1,0-1-2-15,0 1-3 0,0-1 0 0,-8 1 0 0,8 0 0 16,0 0 3-16,0-2 8 0,0-1 10 0,0 2 7 0,0-3 6 0,-6 0 4 0,6-3 2 0,0 3 6 16,6-4 3-16,-6 0 3 15,0 0-1-15,0-3 0 0,0 4-3 0,8-5-3 16,-8 4-4-16,6-3-3 0,-6 4-8 0,6-5-10 0,0 1-8 0,-6 3-7 16,8-4-4-16,-2 6-2 0,-6-6-1 0,6 0 1 15,-6 4 3-15,7 1 2 0,-7-1 9 0,0 1 10 0,6-1 9 16,-6 1 5-16,0-2 8 0,7-3 5 0,-7 5 0 0,0-4-1 15,7 3-11-15,-7-7-9 0,6 3-6 0,0-2-8 0,-6-1-6 0,6 0-6 0,2 3-2 16,-2-3-3-16,0 0 0 0,-6 1 0 16,7-1-3-16,0-4 0 0,-1 4-1 0,1 3-2 0,5-3-2 0,-5 0 3 15,0 4 2-15,5-1-2 0,-5 1 0 0,0 0 0 16,-1-1 0-16,1 1 0 0,5 4 0 0,-5-1-2 0,0 1 0 16,-1-2 2-16,0 1 0 0,-6 1 3 0,8-1 1 0,-2 1-1 15,-6-1 3-15,6 4 0 0,-6-4-2 0,0 4 0 31,7-4-1-31,-7 1-2 0,0-1-1 0,6 1 0 0,1-1-3 16,-7 0-1-16,6 0 1 0,1 1 0 0,-1-1 2 0,0 4-2 16,2-4 2-16,4 0-1 0,-5 5 1 0,-1-5 10 15,8 4-4-15,-8-4-2 0,7 4-3 0,-6-3 0 0,5 6-1 16,-5-3 0-16,0 0 1 0,-1 4-9 0,1-1 5 0,-1 1 2 16,-6 3 2-16,6 1 2 0,-6 2 1 0,7 1-1 0,-7 0 0 15,0-3 0-15,0 6-2 0,0-3-1 0,0 0 1 16,0 0-4-16,0 0 0 0,0 4-1 0,0-1 1 0,7 1-2 15,-7-4 2-15,6 3 2 0,-6 1 2 0,6 4 1 0,2-5 0 16,-2 1 3-16,0-1-1 0,1 5 1 0,-1-1 0 16,1-3 1-16,-7 3 1 0,6 4 0 0,1-4 2 0,-7 3 0 15,6 2 3-15,-6-1 0 0,0 0 1 0,0-4-1 0,0 4 1 16,0 0 1-16,0 1-3 0,0-3 1 0,0 3 1 0,6-1 0 16,-6 0-1-16,0 0-2 0,8-4-2 0,-8 4-3 15,6-4-2-15,0 5-1 0,1-5-3 0,-7 0-1 0,6 4-1 16,1-4 1-16,-7 0 1 0,6 1 1 0,1-1 1 0,-7-4 5 15,6 5 4-15,-6-8 5 0,0 7 6 0,0-7 1 16,0 4 6-16,7-1 5 0,-7-3 7 0,0 4 0 0,0-4 3 16,0 4-1-16,0-4-1 0,7 3-1 0,-7-3-6 0,0 0-3 15,6-3-10-15,-6 3-5 0,6-1-8 0,1-2-5 16,0-1-2-16,-1 0-3 0,0-3-1 0,1-1-1 0,-1-3 0 16,1 4 1-16,0-8-3 0,-1 1 2 0,0-1 0 15,-6-4-1-15,7-2 0 0,-7-5-1 0,7 0 1 0,-1-3-2 16,-6-4 1-16,0 0 0 0,0 0-13 0,0-8-24 0,0 5-36 15,0-4-37-15,0-1-60 0,0 1-133 0,-6-8-151 0,-1 4-230 16,0-7-129-16,-5-1-58 0,-2-3-15 0,1-3 13 16</inkml:trace>
  <inkml:trace contextRef="#ctx0" brushRef="#br0" timeOffset="2522.49">4865 8975 6 0,'-12'-4'450'0,"-2"4"-96"16,8-3-145-16,0-1-93 0,-1 1-52 0,0 3-29 0,7-4-10 15,-6 0 0-15,6 4 5 0,0-3 1 0,0 3 3 16,0-5 0 0,6 5-2-16,-6-3 0 0,7 3-4 0,0 0-7 0,-1 0-7 0,7 0-2 0,0 0-3 0,0 3 1 0,0-3 2 31,6 5 5-31,1-2 1 0,0 1 4 0,5 0 4 15,9-1 4-15,-9 1 3 0,8-1 6 0,0 1 3 0,6 0 3 16,0-1 3-16,-1-3 3 0,9 5 3 0,-2-5 3 0,1 3 7 16,5-3 5-16,-5 3 6 0,7-3 4 0,-2 4 5 15,8 0 0-15,0-4 0 0,-1 4-5 0,1-1-4 0,6 1-9 16,-6-1-9-16,6 1-5 0,6-1-7 0,1 1-3 16,0-4-3-16,13 0 3 0,-8 0-4 0,14 0 1 0,7-7 0 15,0 3-6-15,0-3-5 0,6 0-5 0,7-1-5 0,-7 2-5 16,1-2-3-16,-2 4-3 0,1-3-5 0,-5 3 0 15,-2 1 3-15,1-1-1 0,-7 4-1 0,-6-4-1 0,-1 8-1 16,1-4 1-16,-7 4 1 0,0-1-2 0,7 1-2 0,-8-1-1 16,8 5 2-16,-6-5-2 0,5 2 1 0,-5-2 0 15,-1 4 1-15,0-3 0 0,0-4 1 0,6 4 2 0,-5-4 1 16,-1 0 2-16,0 0 0 0,1 0 2 0,5-4-1 0,-6 4 0 16,0-4 6-16,1 0-4 0,5 1-2 0,-6 3-2 15,7 0-1-15,-14-3 0 0,8 3 3 0,-1-5 0 0,-13 5-2 16,7 0 7-16,-7 0 6 0,0 0 3 0,-6 0 8 0,6 5 4 15,-7-5 1-15,1 0 4 0,0 0 1 0,-8 3-2 0,8-3 0 16,0 0 1-16,-1 0-4 0,1 0-1 0,6 0-4 16,0-3-5-16,0 3-4 0,0-5-1 0,7 2-2 0,-7 3-4 15,0-4-1-15,0 0-3 0,0 1 0 0,0-1-1 0,0 4 0 16,1-3 6-16,-8-1-2 0,8 0-2 0,-7 4-2 16,6-3-1-16,-6 3-3 0,-2-5 3 0,2 5-2 0,0 0-7 15,-7-3 2-15,13 3 3 0,-6-3 0 0,0 3 4 0,-1-4 1 16,1 0 2-16,0 0 3 0,6 1-3 0,-6-1 2 15,6 1 1-15,-7-1 1 0,0 1-1 0,8-1-1 0,-7 0-4 16,6 0-1-16,-7-2 2 0,7 6-1 0,-6-9-2 16,-1 9 0-16,1-3-2 0,6 3 2 0,-7 0 4 0,1-4 0 15,6 4 1-15,-6 0-1 0,6 0 1 0,1 0 1 0,-1 0 0 16,0-4 1-16,6 4-1 0,0 0 0 0,2 0 0 16,-2 4 2-16,0-4 0 0,2 0 2 0,4 4 4 0,-4-4 2 15,4 0 0-15,2 3-1 0,-2-3 0 0,2 5-3 0,-1-5 1 16,0 4-1-16,7-2-3 0,-1 2 1 0,1 0 1 0,6 0 3 15,-6 0 1-15,0-1 4 0,5 4-1 0,-5-3-1 16,6-1 3-16,-6 5-4 0,0-4 0 0,-1-1-3 0,1 5-4 16,0-5 0-16,0 1-2 0,-1 0-2 0,7-1-4 0,-6 1-3 15,-6-1 0-15,5-3-3 0,0 4-1 0,-11-4 0 16,4 0 0-16,2 0-2 0,-14 0-1 0,6 0 2 0,-6-4 0 16,-6 4 1-16,-7-3 0 0,0-1 0 0,-6 1 0 0,-7-1 2 15,-7 0 3-15,-5 4-4 0,-8-3-1 0,-6-2-4 16,1-1-1-16,-14-2-4 0,0 1-4 0,-8-4-7 0,-11 4-8 15,0-7-6-15,-14 2 1 0,-6 1 3 0,-7 0 2 16,1 4 2-16,-1-1 6 0,7 1 3 0,0 3 9 0,13 4 2 16,0 4-1-16,6 0-8 0,1 3-9 0,13 4-8 0,-2 0-6 15,2 0-1-15,12 3-1 0,2 2 0 0,4-6 5 0,1 9 5 16,1-5 9-16,4 1 8 0,2-1 5 0,0 1 3 16,-7-4 1-16,7 3 3 0,-8-2-1 0,2-4 2 0,-1 2 1 15,-7-2 2-15,1-5 3 0,-7 1 3 0,6 3 4 0,-12-7 2 16,6 3 4-16,-13-3 1 0,0 0 1 0,-13 0-2 15,0 0-2-15,-7 0-5 16,-6 0-13-16,-13-3-34 0,6 3-110 0,-12-3-130 0,-1-1-178 0,-6 0-177 0,-7 1-118 0,1-1-66 16,-1-3-26-16</inkml:trace>
  <inkml:trace contextRef="#ctx0" brushRef="#br0" timeOffset="4256.24">4253 12719 308 0,'0'-4'328'0,"0"1"-130"0,-6-1-81 0,6 4-42 0,0-3-17 16,0-1-7-16,-6 4 1 0,6-4 3 0,-7 4 3 0,7-3 1 15,-7 3 3-15,7-4 1 0,-6 4 1 0,-1 0-1 0,1-4-1 16,6 4 1-16,-6 0 4 0,-2 0 4 0,8 0 1 16,-6 0 0-16,0 0-6 0,6 0-7 15,0 4-7-15,-6 0-8 0,6-1-7 0,0 5 2 0,0-1 6 0,0 8 24 0,0-1 23 16,0 4 25-16,6 5 21 0,-6 2 24 0,6 4 20 0,0 8 3 15,-6-1-6-15,8 5-20 0,-2 7-19 0,0 4-20 16,1 2-16-16,6 1-23 0,-6 7-19 0,5 4-12 0,-6 0-3 16,8 4-10-16,-1 3-8 0,0 0-2 0,0 1-5 15,0 2 1-15,0 5-4 0,-7-4-3 0,8 4 1 0,-1-1-1 16,-1 1 0-16,-5-5-1 0,6 5-2 0,1-7-2 0,-8-1-2 16,7-3 0-16,-7-1-2 0,1-3-3 0,-1-4 1 0,1-4-4 15,-7-2-1-15,6-5 0 0,-6-4 0 0,0-2-9 16,0-9-15-16,0-3-19 0,0-4-49 0,-6-6-76 0,6-5-87 15,0-7-84-15,0-4-93 0,0-7-126 0,-7-3-119 0,7-12-65 16,0 0 2-16</inkml:trace>
  <inkml:trace contextRef="#ctx0" brushRef="#br0" timeOffset="5002.81">4253 12697 344 0,'6'-7'293'16,"2"0"-117"-16,-2-1-67 0,0 1-35 0,1 3-14 0,0-3-6 15,-7 0 0-15,6 3 2 0,-6 0 2 0,7 1-2 0,-7-1-4 32,0 4-5-32,6-3-7 0,-6-1-3 0,6 4-4 15,-6 0-2-15,7 0-2 0,0 0 8 0,-1 0 12 0,7 0 15 16,7 0 15-16,-1 0 10 0,8 0 8 0,-2 0 8 0,7-4 7 15,8 1 0-15,-1-6 0 0,6 6-1 0,-5-1 4 0,11-3 14 16,-5 0 10-16,7 0 6 0,5 0-2 0,0-5-5 16,1 1-10-16,6 4-13 0,7-4-20 0,0 0-25 0,6 3-21 15,0-2-18-15,7 3-9 0,0-1-5 0,6-2-7 0,0 2-5 16,-1 0-2-16,2-3-2 0,-1 0-1 0,0 0-1 16,-6 0 6-16,0 0 7 0,-8 1 6 0,2-5 6 0,0 4 4 15,-14 0 4-15,0 4 2 0,-7-4 0 0,1 3-6 0,-7 5-7 16,0 0-5-16,-13-1-5 0,7 4-4 0,-14-5 0 15,7 5-2-15,-6 0 0 0,-1 0 1 0,-6 5-1 16,1-1 0-16,-1-1 0 0,-1-3 1 0,1 3 1 0,-6-3 1 16,6 0 0-16,-13 4 1 0,7 0 0 0,-8-4 3 0,2 0-2 15,-1 4 0-15,-7-4-3 0,8 0-2 0,-14 3-1 0,6-3 2 16,0 4-3-16,0-4 1 0,-6 3 2 0,8 4-1 16,-2 1 2-16,-6-1 3 0,6 1 3 0,-6 3 2 0,7 3-3 15,-7 1 5-15,6 3 3 0,-6 0 2 0,0 1-1 0,7 3 0 16,-7 0-1-16,0 3-2 0,7 1 6 0,-7 3-3 0,6 1-2 15,7 3 3-15,-6 3 4 0,-1 8 5 0,7 0 7 16,0 7 6-16,0 5 7 0,1 2 7 0,4 4 3 0,-4 4 1 16,5 4 2-16,1 3-1 0,-8 4-5 0,8 4-2 0,-7 0-5 15,7 2-6-15,-8 2-3 0,2 3-4 0,-1-4-6 16,7 3-3-16,-8 2-2 0,2-1-4 0,-2 0-5 0,2-4-5 16,-8 0-3-16,7 0-2 0,-6-6-1 0,-1-2-2 0,1-2-3 15,-1-9-1-15,0 2-1 0,-6-9 0 0,8-3 0 0,-8-7 1 16,0-4 0-16,-8-8 0 15,8-4 0-15,-6-1-1 0,0-9-14 0,-1-1-29 0,-6-6-43 16,0 0-49-16,-7-4-131 0,1-8-149 0,-7-3-210 0,0-3-152 16,-13-5-93-16,-1-3-31 0,2-3 7 0</inkml:trace>
  <inkml:trace contextRef="#ctx0" brushRef="#br0" timeOffset="5510.5">4071 14895 88 0,'-7'3'482'0,"7"-3"-108"0,-6 0-143 0,6 0-94 0,0 0-56 0,0 4-34 0,0-4-17 16,0 5-7-16,6-5-2 0,1 3 4 0,6-3 4 0,0 3 9 15,7 2 13-15,6-2 14 0,-1 1 21 0,15-4 24 0,5 3 21 31,1-3 22-31,13 0 19 0,6 4 23 0,0-4 15 0,13 0 2 0,0 0-6 0,7 4-17 16,6-4-19-16,1 0-21 0,11 0-23 0,1 0-30 0,7-4-26 16,0 4-19-16,6-4-16 0,7 4-10 0,-1-3-9 0,1-1-9 15,0 1-2-15,-7-5-1 0,7 5-1 0,-7-2-2 0,-5-2 2 16,-2 3 0-16,-6-3 1 0,0 4 1 0,-6-5-1 0,-7 5-4 16,-6-1-2-16,-14 1-1 0,2-1-5 0,-16 0-5 0,-4 0-8 15,-15 1-5-15,-5 3-1 0,-7-4-1 0,-6 0 0 16,-7 4 1-16,0-7 0 0,-6 3-9 0,-7-3-13 0,0 0-31 0,-7 0-50 31,-6-1-58-31,0-3-55 0,0 4-53 0,-6-4-57 16,-8 0-75-16,1-1-143 0,0-2-55 0,-7 3 3 0</inkml:trace>
  <inkml:trace contextRef="#ctx0" brushRef="#br0" timeOffset="6587.53">4429 13748 97 0,'-6'4'169'15,"6"-4"-57"-15,-6 4-43 0,-2-1-26 0,2 2-13 0,0-5-3 0,-1 4 0 16,7-1 2-16,-7-3 4 0,1 4 2 0,6-4 2 0,0 3 3 16,0-3-3-16,-6 0 2 0,6 0 2 0,0 0 3 0,0 0 5 15,0 0 6-15,0 0 4 0,0 0 3 0,0 0-1 16,0-3-2-16,6 3-3 0,-6-4-1 0,0 1-5 0,0-1-3 16,0-1-8-16,0 2-6 0,6-5-2 0,-6 1-3 0,0 0-4 15,7 0-5-15,0-1-2 0,-1-3-4 0,0 4-1 0,2-4-2 16,-2 0 1-16,0 4 1 0,7-4 1 0,-6 0-1 15,6 0-4-15,-1 0-1 0,-4 4 2 0,4-5 1 0,1 5-1 16,-6 0-1-16,0-1-1 0,5 1 1 0,-5 3 1 0,6-3 1 16,-7 3 1-16,8 1-2 0,-1-1-2 0,-1 0 1 15,2 1 0-15,6-1-1 16,-8 1-2-16,8-1-1 0,-1 4-1 0,-5 0 0 0,5 0-2 0,0 0-1 0,1-4 0 0,-1 4-1 16,1 0-1-16,-1 0 1 0,1 0 1 0,-7 0-2 15,0 4 1-15,7 0 1 0,-7-1-2 0,-1 1 1 0,2-1 0 16,-2 5 0-16,2-1 0 0,-1-3 0 0,-1 3-1 0,2 0 1 15,6 1 1-15,-8 3 0 0,1-4 0 0,1 1 0 0,5 3 0 16,0-4 1-16,1 0 1 0,7 4-1 16,-9-3 1-16,9-1-1 0,-7 0 1 0,6-3-1 0,-7 3 0 15,7-3-1-15,0 3 1 0,7-3 0 0,-7-4-1 0,0 3 0 16,-1 1 1-16,9-4-2 0,-9 0 1 0,1 0 0 0,0 0 0 16,1 0-1-16,-1-4 1 0,-7 4 0 0,1-3-1 15,-1 3 1-15,0-4 0 0,1 0-3 0,-7 1 2 0,7-5 1 16,-8 5 1-16,-4-1 0 0,4 0 1 0,-5-3 0 0,-1 4 0 31,1-5 3-31,-7 4-1 0,6-3-3 0,-6 4-1 0,0-5-2 0,0 5-1 16,0-1-4-16,0 0-4 0,-6-2-6 0,6 1-4 15,-7-2-6-15,7 7 2 0,-6-8 0 0,6 5 2 0,-7 3 3 16,7-4 0-16,-6 0 1 0,6 4-1 0,0-3-3 0,0 3-8 16,-6-4-10-16,6 4-12 0,0-4-12 0,-8 4-14 0,8-3-13 0,-6-1-16 0,6 0-23 15,-6 1-34-15,6-1-51 0,-7-3-63 0,1 3-70 0</inkml:trace>
  <inkml:trace contextRef="#ctx0" brushRef="#br0" timeOffset="6856.72">5433 13480 308 0,'-14'-3'336'0,"1"0"-106"0,0 3-77 16,7-3-43-16,-7-2-22 0,6 5-11 0,0-4-7 0,1 4-1 15,0 0-7-15,6-3-4 0,0 3-6 0,0 0-7 16,0 0-6-16,6 0-6 0,0 3-5 0,1-3-5 0,6 0-3 15,0 4 0-15,0 1-1 0,6-5-2 0,1 3-3 0,0 0-2 16,-1 5-2-16,1-4-1 0,6 3-2 0,-7 0-1 16,1 1 0-16,0 3 1 0,-1 3 3 0,1 1 0 0,-8 3 2 15,2 0 1-15,-1 1 1 0,-7 3 1 0,-6 3 0 16,0-3 0-16,0 4-1 0,0 0-1 0,-13-1 0 0,7 1 0 16,-8-1-3-16,2 1-1 0,-2 0-2 0,2-4-1 0,-8-1-1 15,7 2-1-15,-7-1-11 0,8 0-26 0,-2-4-36 16,1-3-51-16,7 0-83 0,-8-1-174 0,8-3-92 0,0-3-54 15</inkml:trace>
  <inkml:trace contextRef="#ctx0" brushRef="#br0" timeOffset="8302.37">4683 13401 27 0,'0'-8'339'0,"0"5"-104"0,0-5-100 0,0 1-58 0,6 3-32 15,-6-3-15-15,8 0-6 0,-2 3-3 0,7-3-1 0,0 0 0 16,6 2 1-16,-5-1-2 0,12-2-2 0,-1 0-2 16,1-2-5-16,0 3-1 0,7-1 1 0,-1 1-2 15,1-1 2-15,0 1-2 0,-1 0 2 0,1-1 1 0,0 5 2 16,-8 3 1-16,1 0-1 0,1 0 0 0,-1 3-1 0,0 5 1 16,0-1-1-16,-7 0-4 0,7 1-2 0,-6 3 0 15,6 0-2-15,-7-1-2 0,8 1 1 0,-8 0-3 0,8 5 0 0,-2-5 1 16,1-1 0-16,0 1-1 0,7 0 0 0,-7 0 2 15,0-3-2-15,7 3 1 0,-1-4-1 0,-6 0 0 0,7-3 0 16,-7 0-2-16,-1-1-1 0,2-3 1 0,-8 0 0 0,8-3-1 16,-8 3 2-16,-6-4-1 0,7 0 2 0,-14-3 1 0,7 4-1 15,-7-5 0-15,2 1 0 0,-8-1 1 0,6-3 5 16,-12 4 3-16,6-4 4 0,-8 0 5 16,2 0 6-16,-7 0 2 0,0-3 3 0,0 2 3 0,0 1 2 0,-6 1-1 15,5-2 5-15,-5 1 8 0,6 0 5 0,0 4 3 0,-1 0-1 16,8 0-3-16,0 2-5 15,-1 2-4-15,7 0-10 0,0 3-13 0,0 0-9 0,0 0-6 0,7 0-4 0,-1 3-2 16,-6 0 2-16,14 2-1 0,-8 2 0 16,7 0-1-16,0 0-4 0,-7 1-7 0,7 0-12 0,1 2-14 15,-2-2-17-15,2 2-16 0,-2 1-19 0,2-4-21 0,-8 4-24 0,7 1-28 16,-7-1-55-16,2-4-96 0,-2 4-72 16</inkml:trace>
  <inkml:trace contextRef="#ctx0" brushRef="#br0" timeOffset="8871.15">5829 13869 212 0,'0'0'226'0,"0"-3"-60"15,7 3-44-15,-7-3-29 0,0 3-17 0,0-5-10 0,7 5-6 16,-7-3-6-16,6-1-5 0,-6 1-4 0,6 3-6 15,1-4-2-15,0 4-4 0,-1-4-4 0,0 4-3 16,8 0-4-16,-8-3-4 0,13-1-2 0,-5 0 0 16,5 1-2-16,1-5-2 0,0 1-1 0,6-1-3 0,-7 1 1 0,7 0 0 15,0-4 1 1,0 1 3-16,-7-2 2 0,7 1 3 0,1-4 2 16,-7 4 3-16,6-3 3 0,-7 3 5 0,1 0 3 0,-8-4 5 15,2 4 7-15,-8 0 11 0,0 4 12 0,1 0 10 0,-7-4 3 0,0 3-2 0,0 1-3 0,-13-1-8 0,7 5-9 31,-8-1-15-31,2 0-13 0,-2 4-15 0,-5-3-8 0,-1 3-6 16,8 3-3-16,-8-3 0 0,7 4-3 0,-1-4-1 16,8 4-2-16,0-1-1 0,0 5-1 0,6-5-2 0,6 6-8 15,-6-3-13-15,6 2-11 0,7-1-11 0,0-3-11 0,0 3-9 16,7 0-6-16,0-3-2 0,-8 0 3 0,8-1 11 16,-1 1 8-16,1-1 14 0,-1 1 10 0,-5 0 8 0,5-1 8 15,-6 5 6-15,0-8 4 0,-6 7 2 0,-1-3 1 16,1-1 0-16,-1 5 0 0,-12-5-1 0,6 5-2 0,-7 3-6 15,1-4-8-15,-1 0-12 0,-6 5-16 0,7-5-28 0,-8 0-42 16,8-3-69-16,-7 3-129 0,0-3-78 0</inkml:trace>
  <inkml:trace contextRef="#ctx0" brushRef="#br0" timeOffset="9162.64">6175 13382 469 0,'0'-7'419'16,"6"0"-165"-16,-6 0-114 0,7 3-63 0,5-3-32 0,-4-1-19 15,4 5-7-15,2-6-3 0,5 7-2 0,-6-3-2 0,6 5 0 16,1-3-3-16,-1 3-4 0,7 3-3 0,-6-3 0 15,0 7-2-15,-1-3 0 0,1 4 0 0,0 0 1 0,-1-1 1 16,-6 0-1-16,6 0 0 0,1 1 0 0,-1-1 0 0,-5 0-2 16,-2 1-4-16,2-5-6 0,-2 5-10 0,2-8-13 15,-8 3-14-15,1-3-23 0,-1 0-34 0,0 0-61 0,-6-3-118 16,0-5-91-16</inkml:trace>
  <inkml:trace contextRef="#ctx0" brushRef="#br0" timeOffset="9362.63">6506 13180 309 0,'8'0'314'0,"4"-3"-122"0,-5 3-79 0,6 0-43 0,0 3-25 15,0-3-9-15,6 4-4 0,-5 0-2 0,5 4-1 16,-6-1-1-16,6 0 1 0,1 1-2 0,-7 3 1 16,0-5-1-16,0 6-3 0,1 2-2 0,-2-3-2 0,-5 4 0 15,-1 0-3-15,-6-1-2 0,0 4-1 0,0 1-3 0,-6-1 0 16,-1 1 0-16,1-1-3 0,-8 1-6 0,8-1-13 0,-7-4-20 15,0 4-25-15,7-6-39 16,-7 2-69-16,6-6-148 0,0 3-86 0</inkml:trace>
  <inkml:trace contextRef="#ctx0" brushRef="#br0" timeOffset="13110.84">4742 14536 123 0,'0'0'190'0,"0"4"-68"16,0-4-38-16,0 0-18 0,0 4-5 0,0-4 2 0,0 0 5 16,-7 0 2-16,7 0 4 0,0 0-1 0,0 0-3 0,-6 0-3 15,6-4-1-15,0 4-1 0,0-4-2 0,-7 4 4 16,7-3 2-16,0-1-1 0,0-4-2 0,0 5-9 0,0-4-7 15,0-1-10-15,7-2-8 0,-1-1-10 0,7-1-7 0,-6-2-6 16,12-1 1-16,-5 0-3 0,5 1-3 0,1 3 0 16,-1-4-1-16,7 0-1 0,0 1-1 0,0 3-1 15,0 1-3-15,7-2 3 0,-1 4 0 0,1-3 0 0,-1 8 0 16,7-5 0-16,-6 5 1 0,7 3 0 0,-8 0 0 0,7 0 0 16,0 0 1-16,0 3-1 0,-6 1 1 0,6 3 0 0,-7 1-2 15,1-5-2-15,-1 8-8 0,-5-2-17 0,-1 1-22 16,0-3-29-16,-1 4-36 0,1 0-58 0,1-3-111 0,-8-1-114 15,8 0-63-15</inkml:trace>
  <inkml:trace contextRef="#ctx0" brushRef="#br0" timeOffset="13686.97">6357 14097 329 0,'-7'-8'406'0,"1"-2"-136"16,0 2-100-16,-1-3-54 0,0 8-29 0,-6-6-16 0,7 3-2 15,-8 2-9-15,8 0-5 0,-6 0-6 0,-2 4-7 16,8 0-9-16,-7 0-9 0,-1 0-4 0,2 0-4 0,-8 4-1 15,14 0 1-15,-14 4 5 0,7-2 8 0,1 2 8 16,-2 3 7-16,1 4 8 0,0-1 8 0,6 1 5 0,-5 3 5 16,5-3 7-16,0 7 8 0,1-3 6 0,0 2-4 0,6 1-1 15,0 0-2-15,0 0-3 0,6 0-5 0,0 0-12 16,1 0-15-16,6 0-14 0,0 0-4 0,0-4-9 0,0 1-5 16,7-1-4-16,-1 0-3 0,-6-3-2 0,6 0 0 0,1-4 2 15,0 0-2-15,-1-1-1 0,1-2-1 0,-8-1 0 0,8-3 1 16,-7-4 6-16,1 4 9 0,-2-4 15 0,2 0 22 15,-2-4 18-15,2 0 14 0,-8 1 3 0,7-5 4 16,-7-3 0-16,2 0-6 0,-2 1-14 0,0-6-20 0,0 2-14 16,2-1-11-16,-2-2-3 0,0-2-4 0,1 0-5 0,-7 1-3 15,6 0-1-15,1 0 0 0,0 3 1 0,5-4-1 16,-6 5-3-16,2 3-3 0,-2-4-4 0,0 4-2 0,1 0-2 16,-1 4-2-16,1 0-4 0,0-1-3 0,-1 5 0 0,0-1 2 15,1 0 2-15,0 4-1 0,5 4-2 0,-5 0 2 0,0-1 1 16,-1 5 2-16,7-1 1 0,-7 4 1 0,1 0-1 15,6 4 1-15,-7-5 2 0,1 5-3 0,0 3 2 0,-1-3 0 16,1 0-2-16,-1 3 1 0,-6 1 0 0,7-1 0 16,-7 0-6-16,6-3-2 0,-6 3-5 0,0 0-15 0,7-2-27 15,-7-2-54-15,0 4-70 0,0-7-66 0,-7 4-57 0,7-4-60 16,7 0-76-16,-7-4-141 0,6 1-79 0,-6-2-13 16,0-2 34-1</inkml:trace>
  <inkml:trace contextRef="#ctx0" brushRef="#br0" timeOffset="13853.02">7009 14379 208 0,'0'-8'765'16,"0"1"13"-16,0 4 11 0,0-1-228 0,0 0-193 0,-8 1-164 16,8-1-100-16,0 4-73 0,0 0-74 0,0 0-84 15,8 0-81-15,-8 4-70 0,6-1-87 0,0 1-148 0,8 3-123 16,-8 0-57-16,7 1 3 15</inkml:trace>
  <inkml:trace contextRef="#ctx0" brushRef="#br0" timeOffset="14911.97">17722 16640 330 0,'-7'-4'304'0,"1"0"-126"0,-7 0-73 0,7 0-39 0,-8 2-18 0,8 2-8 16,-8-5-5-16,8 5 2 0,-7-4 3 0,7 1 1 16,-7 3 3-16,0-4 3 0,7 4 1 0,-8 0 3 0,8 0 5 15,-1-4 2-15,0 4 7 0,-5 0 6 0,5 0 7 0,7-3 7 16,-6 3 6-16,6 0 2 0,-7 0-2 0,7 3-4 16,0-3-8-16,0 0-5 0,0 0-8 0,0 0-7 0,0 0 1 15,0 4 10-15,7-4 25 0,-1 0 36 0,1 0 28 16,5 0 14-16,-5 0 10 0,6 0 2 0,7 0-6 0,-1 0-17 15,7 0-28-15,0 0-37 0,0 0-30 0,13-4-17 0,-6 4-13 16,13-3-7-16,-1-1-4 0,14 4 0 0,-1-7-3 16,14 3-4-16,6-3-2 0,7-1-2 0,13 1-2 0,-1 0 2 15,14 0-2-15,6-4 0 0,14-1 1 0,-1 5-2 0,14 0-3 16,-2-4 1-16,8 7-1 0,0-2-1 0,0 2 0 0,6-1 0 16,7 2-1-16,-7-1 0 0,6 4 0 0,2-4 3 15,-8 4 3-15,-6 0 0 0,0 0 4 0,-14 0 2 0,-6 4 2 16,-6-4 1-16,-6 4 2 0,-15-1-3 0,-11 2-5 0,-7-1-1 15,-7-1-6-15,-19 0-5 0,-8 1-1 0,-5 0-4 16,-13-1 0-16,-7 1 0 0,-7 0 1 0,-5-1-3 0,-14-3-7 16,0 4-12-16,-8 3-21 0,-4-3-41 0,-1 0-106 15,-13-1-115-15,0 1-136 0,0 0-217 0,-13-4-115 0,-7-4-53 16,0 0-15-16</inkml:trace>
  <inkml:trace contextRef="#ctx0" brushRef="#br0" timeOffset="15800.89">17624 14694 207 0,'0'0'377'15,"-6"0"-142"-15,6 0-98 0,0 0-50 0,0 0-29 0,0 0-15 0,-7 0-5 16,7 0-4-16,7 0-2 0,-7-4 0 0,0 4-3 15,6 0-2-15,1-3-3 0,6 3-2 0,-1 0-2 0,2-4 0 16,-1 4 2-16,6-4 0 0,8 1 4 0,-1-2 4 0,-1 2 1 16,9 0 1-16,4-1 4 0,7 0 3 0,2 1 4 15,4-5 4-15,15 8 6 0,-1-7 12 0,0 4 16 0,13-1 25 16,7-4 22-16,-1 4 21 0,14 0 14 0,0 2 11 16,6-6 8-16,0 4 2 0,7 4-9 0,6-4-21 0,0 4-19 15,1-3-27-15,-7 3-20 0,5 3-18 0,2-3-14 0,-1 0-14 16,-6 4-7-16,6-4-6 0,0 4-5 0,0 4-2 15,1-6 1-15,-1 6-1 0,0 0-5 0,-6-4-10 0,0 3-1 16,-7 0-1-16,-7 0-3 0,-6 1-2 0,-6-5 0 0,-7 5-2 16,-12-1-2-16,-8 0-2 0,-6-3-17 0,-6 0-35 15,-13 3-52-15,-1-4-55 0,-13 2-56 0,-5-2-53 0,-8 0-55 16,-12 1-58-16,-8-4-98 0,-5 8-94 0,-7-8-33 0,-13 3 9 16</inkml:trace>
  <inkml:trace contextRef="#ctx0" brushRef="#br0" timeOffset="17007.3">17729 14786 3 0,'-7'-4'277'0,"7"4"-87"0,-7 0-69 0,1-4-42 16,-1 1-24-16,1-1-10 0,0 4-1 0,-1-5 2 0,0 3-2 15,7-2 0-15,-6 0-1 0,6 0-2 0,-6 0-2 16,6 1-2-16,0-1-4 0,0-3-5 0,0 4 1 0,0-5-1 15,6-2-2-15,-6 2-2 0,0 1 1 0,6-4 1 0,-6 3 2 16,7-3-2-16,-7 4-1 0,7-4 1 0,-7 4 1 16,0-4 1-16,6-1-2 0,-6 1 1 0,0 0 1 0,0 0 6 15,0 1-1-15,6-1 0 0,-6 0-2 0,0-4 1 16,7 4 7-16,-7-4 7 0,0 1 2 0,6 0-1 0,-6-4-1 16,0 2 1-16,0-2 2 0,7-1-3 0,-7 5-8 0,0-4-9 15,0-1-5-15,0 1-2 0,0 3 1 0,0 0-3 16,-7-3 0-16,7 3 0 0,-6 1-3 0,6-1-1 0,-7 4-3 15,7 0-3-15,0 0-4 0,-6 4 0 16,6 0-3-16,0 0-1 0,0 2 0 0,-6 2-1 0,6 0-1 16,0 3-1-16,0-5-1 0,0 5-1 0,0-4-1 0,0 4 0 0,6 0-1 15,-6 0 2-15,0 0 0 0,0 0 2 0,0 0 0 16,0 0 0-16,6 0 1 0,-6 0 2 0,0 4-2 0,0-4 0 0,7 0 0 16,-7 5-1-16,6-5 0 0,-6 3 0 0,7 0 1 15,0-3-3-15,-1 5 2 0,7-5 2 0,0 3-1 16,-7 1 0-16,14-4 0 0,-7 0 1 0,7 0-1 0,-1 0 1 15,1 0 0-15,6 0-1 0,0 0 0 0,0 0-1 0,-1 0 0 16,8 0 0-16,1 0 1 0,-2 0 0 0,7-4-1 16,0 4 1-16,7 0 0 0,-7-3 0 0,13 3 0 0,-7-5 0 15,7 5 0-15,7-3-3 0,0 3 0 0,6-3 3 0,0-6 0 16,0 6 2-16,6-4 1 0,2 0-2 0,4 3 2 0,2-3 0 16,5 0-1-16,-6-1-1 0,7 4 0 0,-7-3-2 15,0 3-1-15,-6-3 1 0,-1 3-1 0,1-3 0 0,0 3 1 16,-7 4 0-16,-7-3-3 0,7 3-2 0,-6-4-4 0,0 4-2 15,0-4-4-15,-1 4-2 0,-6 0 0 0,6-3-2 16,1 3 4-16,-6-4 0 0,5 4 4 0,-5-3 1 0,4-1 4 16,-4 0 0-16,6 1 0 0,-1-1-3 0,-5 0-3 0,5-4-1 15,-6 4-8-15,0-2-8 0,1-2-9 0,-2 4-11 16,-5-3-7-16,-7 4-8 0,0-4-6 0,-7 3-1 0,1-4 3 16,-7 5 7-16,0 0 10 0,-6-5 11 0,-1 4 10 0,1 0 11 15,-8 1 8-15,-4 3 4 0,4-4 3 16,-5 1 3-16,0 3 0 0,-1 0 1 0,-6-4-2 0,7 4 1 0,-7 0 1 15,6 0-1-15,-6 0 1 0,0 0 0 0,0 0 1 16,6 4-1-16,-6-4 0 0,7 3 0 0,-7 1 0 0,7-4 0 16,-1 3 1-16,0 1 1 0,-6 0-2 0,7-1 2 0,0 2 2 15,-1 1 0-15,1 2 3 0,-1-1 5 0,0 7 3 16,-6-2 2-16,0 6 5 0,0 4 5 0,0 0 2 0,0 4 1 16,0-1 0-16,0 9-1 0,-6-2 0 0,6 1-2 0,0 7-3 15,-6-3-5-15,6 3-3 0,-7-3-4 0,7 3-1 0,-6-2-3 16,6-3-3-16,-7 2-1 0,7-4-1 0,-7 0-1 15,7-3 1 1,-6 3-1-16,0-4-11 0,-8 0-23 0,8-3-40 0,-7-4-92 0,0 0-163 0,0-4-93 0,-7-3-56 0</inkml:trace>
  <inkml:trace contextRef="#ctx0" brushRef="#br0" timeOffset="17876.1">17787 12309 214 0,'0'3'378'0,"-7"1"-147"0,7 3-97 16,-6 2-53-16,6 1-26 0,-7 5-8 0,1-1-4 15,6 1 0-15,-6 7 3 0,6-3-2 0,0 6-2 0,0-3-3 16,0 4-5-16,0-1-5 0,6 1-5 0,0 0-5 0,1-1-2 15,-1 1 1-15,8-1-1 0,-8 1 2 0,8 0 1 16,-2-1 1-16,8-3 0 0,-7 4-2 0,-1-4-1 0,2 0-4 16,-8 0-3-16,7 0-3 0,0 0-2 0,-6-4-2 15,-1 1-1-15,1-1 0 0,0-4-3 0,-1-3 2 0,0 0 0 16,0 0-1-16,-6-3 1 0,8 3-1 0,-2-4 2 0,-6 0 3 16,6 0 11-16,7-3 13 0,-6 3 17 0,6-2 13 15,1-1 13-15,4-1 12 0,9-3 13 0,-1 3 9 0,0-6 1 16,7 3-2-16,-1 0-1 0,1 0 0 0,5 0-1 0,-5-3-5 15,6-1-5-15,7 4-5 0,-1 0-3 0,1 0-8 16,6-5-11-16,6 5-11 0,1 0-8 0,0 0-8 0,13 0-5 16,5 0-6-16,-5 0-6 0,13-3-4 0,0 3-4 15,6 0-4-15,6 0-5 0,-5 0-2 0,5 3-3 16,1-3-4-16,0 0-2 0,0 5 0 0,-1-5 1 0,1 0 0 16,-1 0 0-16,1 4-4 0,-7-4-7 0,-6 3-17 0,-7-3-25 15,0 3-35-15,-13-3-34 0,-6 0-32 0,-7 0-29 0,-13-3-16 16,0 0-16-16,-13-6-8 0,-6 2-4 0,0 0-4 0,-14-8-22 15,0 1-64-15,-12-5-93 0,0 1-51 0</inkml:trace>
  <inkml:trace contextRef="#ctx0" brushRef="#br0" timeOffset="18524.59">17715 12489 335 0,'0'-4'250'0,"0"4"-91"16,0 0-58-16,0-3-36 0,7 3-16 0,0-4-10 0,-1 0-3 15,7 4 1-15,0-4-2 0,6 0 2 0,1 0 1 16,6 1 1-16,7-4 0 0,-1 3-1 0,1 0-1 0,13-3-5 15,-1 3 0-15,7-2-2 0,0 1-1 0,0-2-1 0,7 3-1 16,-7-3-6 0,7 4-1-16,0-5-2 0,-2 1 0 0,2 3-1 0,6-3 2 0,1-1 1 0,-1 1 3 0,0 0 3 15,0 0 1-15,6-1 1 16,2 2 1-16,-8-3-2 0,12 2 0 0,-4 0-2 0,-2-1-4 16,0 1-4-16,2 0-4 0,-8 0-3 0,6-1-1 0,-6 1-2 0,-6 0-2 0,6-1-3 15,-7-3 0-15,-5 4 0 16,6-4-1-16,-14 4 1 0,1 0 0 0,-1-1 0 0,-6-3-1 0,-7 3 1 15,1 1 0-15,-1 0 1 0,-6 0 1 0,1-1-1 16,-1 5 3-16,-6-5-1 0,6 5 3 0,-13-5 4 0,6 5 3 16,-6-1 4-16,0 0 5 0,-6 1 2 0,-1-1 2 0,1 4 3 15,-1 0-1-15,0 0-1 0,-6-4-4 0,0 4-5 0,7 0-5 16,-7 4-3-16,0 0-4 0,7-1-1 0,-7 8 2 0,0 0 12 16,0 4 15-16,0 7 15 0,0 0 16 0,0 7 13 0,0 4 7 15,0 4 3 1,0 0-1-16,0 7-9 0,0-1-15 0,0 1-12 0,6 1-16 0,0-2-12 0,-6 1-8 0,8 0-6 15,-2 0-4-15,0-3-4 0,1-1-3 0,-1-3-8 0,-6-1-37 16,7 1-48 0,-7-8-50-16,-7-3-50 0,7-1-56 0,-6-6-90 0,-1-5-166 0,-5-6-84 0,-8-1-15 0</inkml:trace>
  <inkml:trace contextRef="#ctx0" brushRef="#br0" timeOffset="18936.36">18126 12609 259 0,'6'-7'408'0,"1"-1"-157"0,-1 5-107 0,1-1-60 0,0-3-33 16,-1 4-16-16,0 3-7 0,0-4-4 0,2 4-2 15,-2-4-2-15,0 4-2 0,1 4-3 0,-7 0 2 0,6-4 0 16,-6 7-1-16,7 0 1 0,-7 0 2 0,-7 4 3 15,1 1 3-15,-7 6 3 0,-1-4 1 0,-4 8 0 0,-2 0-1 16,-7 4 1-16,1-1-2 0,-6 5-2 0,7-1-4 0,-9 0-1 16,15 1-4-16,-7-5-3 0,6 5-2 0,1-5-3 15,5-3-2-15,2 4-3 0,6-8 2 0,6 4-6 0,0-3-12 16,0-4-18-16,6-5-20 0,0 1-24 0,14-3-30 0,-7-5-37 16,13-3-61-16,0-3-104 0,0-5-90 0,7 1-46 0</inkml:trace>
  <inkml:trace contextRef="#ctx0" brushRef="#br0" timeOffset="19189.5">19083 12287 13 0,'-6'-4'490'0,"-1"4"-76"0,-12 4-159 0,-1 3-101 0,0 4-53 15,-5 4-22-15,-1 0-6 0,-1 3-1 0,1 4 0 16,0 0 1-16,-7 3-5 0,7 1-3 0,-6 4-6 0,6-1-10 15,-7 4-14-15,1 0-7 0,5-1-8 0,-5 2-7 16,7-1-6-16,-2 0-3 0,-5-1-3 0,12 2-2 0,-6-5 1 16,7 0-2-16,-1 0-11 0,6-3-14 0,2-1-17 0,-1-2-20 15,6-1-16-15,1-4-19 0,12-7-21 0,-6 0-22 0,7 0-25 16,6-11-29-16,-1 0-71 0,8-4-107 0,0-3-49 16</inkml:trace>
  <inkml:trace contextRef="#ctx0" brushRef="#br0" timeOffset="19395.84">19688 12217 372 0,'-25'11'493'0,"-1"8"-196"16,-7-1-131-16,-6 0-70 0,0 8-33 0,-6 0-12 0,-1-1-3 15,-7 5-1-15,8-1 0 0,0 4-3 16,-7 4-2-16,5-4-3 0,-4 4-8 0,5 2-9 0,1 2-9 15,5-5-7-15,1 4-2 0,0-3-3 0,7 0-10 0,6 0-9 0,6-1-12 16,1-7-13-16,5 5-12 0,8-9-18 0,6 1-15 16,6-4-19-16,2-4-11 0,10-4-19 0,2-6-34 0,7-5-71 15,5-3-112-15,7-7-45 0</inkml:trace>
  <inkml:trace contextRef="#ctx0" brushRef="#br0" timeOffset="19571.5">19988 12452 498 0,'0'-4'494'0,"-6"4"-168"16,0 7-115-16,-14 4-59 0,-7 12-32 0,1 2-14 0,-13 4 1 16,-6 5 5-16,-1 1 6 0,-6 6-1 0,0 3-7 0,0 3-16 15,-7 2-18-15,8 2-15 0,5 0-14 0,1 0-17 0,-1 4-39 16,13-3-46 0,1 3-47-16,12-8-43 0,1 1-46 0,11-4-57 0,2-8-109 0,12-3-136 0,2-7-57 0,11-4-12 15</inkml:trace>
  <inkml:trace contextRef="#ctx0" brushRef="#br0" timeOffset="20330.77">17787 10975 416 0,'-13'-14'350'0,"6"2"-146"0,1 2-89 0,0 2-37 16,-1 1-14-16,0 0-1 0,1 4-2 0,6-1-1 16,-6 0-1-16,6 4-1 0,0 0-5 0,0 0-12 0,0 4-11 15,0 0-11-15,0 3-4 0,0 3 1 0,6 5 5 16,-6 0 6-16,0 3 8 0,0 0 5 0,6 4 4 0,-6 5 1 15,0-2-1-15,0 4-1 0,0 0-1 0,0 0-5 0,0 1-3 16,7-1-4-16,-7 1 1 0,7-1 3 0,-1-4 4 16,-6 0 12-16,13-2 15 0,-7-1 14 0,8 0 11 0,-2-4 9 15,2 1 10-15,-2-5 11 0,2 1 10 0,5-1 3 0,1-2-2 16,-1-5-4-16,7 4-5 0,-6-4-4 0,6 1-10 16,7-5-13-16,-1 1-14 0,1 0-16 0,-1-1-15 0,7-3-10 15,7 0-9-15,-1 0-5 0,1-3-3 0,6 3-4 0,0-8-1 16,7 5-2-16,6-5 0 0,6 1 1 0,1 0-3 0,0 0-3 15,6-4 0-15,6 3-2 0,-5-3-2 0,6 4-1 16,-1-1-5-16,1 1-4 0,0 0 2 16,-1-1-4-16,0 1-7 0,-5 0-7 0,0-1-7 15,-2 1-8-15,-5 0-10 0,0-1-8 0,-7-2-23 0,0 2-16 16,0-3-16-16,-13 0-15 0,0-4-25 0,-6 4-26 0,-7-3-31 16,-7-1-26-16,1-3-12 0,-13 0-4 0,-1-1-1 0,-6 1 3 15,0-4 12-15,-6 3 12 0,-7-6 7 0,0 3-27 0,-7-4-92 16,-6 4-67-16</inkml:trace>
  <inkml:trace contextRef="#ctx0" brushRef="#br0" timeOffset="21108.54">17832 10803 294 0,'0'0'352'0,"7"0"-137"0,6 0-93 0,0 0-51 16,1 0-25-16,4 0-9 0,9 0-4 0,-7 0 1 0,12 0 3 15,7-3 2-15,0 3-3 0,7-4-1 0,-1 0-3 0,7 1-3 16,1 3-4-16,5-4-3 0,0 0-2 16,8 1-1-16,-7-1-3 0,6 0 0 0,-6 1-2 0,-2-1-2 15,9 1-2-15,-8 3-2 0,1-5-3 0,-7 5-1 0,7 0 0 0,-7-3-3 16,0 3-1-16,0 0-1 0,1-3-2 16,-2 3 2-16,1-5 1 0,1 2-1 0,-8-1 1 0,7 0-1 0,-7 1 0 15,2-4 1-15,-2-1 2 0,-6 1-2 0,0 0 0 16,-6-1 1-16,-1-3 1 0,1 4 2 0,-7 0 2 0,0-4 4 15,-7 4 7-15,-5-1 8 0,-2 1 10 0,2 3 10 0,-8 1 8 16,0-5 7-16,1 5 0 0,-7-2-2 0,0 1-3 16,0 4-10-16,0-3-10 0,0 0-13 0,-7 3-9 0,1-4-9 31,0 4-4-31,0 0-3 0,-2 0-6 0,2 0 2 0,6 0 1 16,-6 0 4-16,6 0-2 0,-7 0-1 0,7 0-3 0,0 0-2 15,-7 0-1-15,7 0 2 0,0 0-3 0,0 4 0 16,7-4 0-16,-7 0 1 0,0 3 4 0,0-3 1 0,0 0 2 15,0 0-2-15,7 3 2 0,-7-3 1 0,0 0 0 0,0 0 1 16,0 4 0-16,0-4 2 0,0 0 1 0,0 0-2 16,0 0 1-16,0 0 0 0,0 0 1 0,0 0 0 0,0 0 1 15,0 0 1-15,0 5-3 0,0-5 0 0,0 0 2 0,0 0 1 16,0 0-2-16,0 0 1 0,0 0 3 0,0 0 1 16,0 0 4-16,0 0 6 0,0 0 4 0,0 0 6 0,0 0 5 15,0 0 6-15,0 0 4 0,6 0 4 0,-6 0 3 16,6 0 2-16,2 3-2 0,-2-3-2 0,0 4-4 0,0 0-6 15,8-4-5-15,-8 3-7 0,7 1-6 0,1 0-6 0,-8-1-3 16,6 1-1-16,2 3 5 0,-1-3 6 16,-7 3 12-16,8 4 15 0,-8-4 11 0,7 8 17 0,0-4 11 15,0 7 7-15,0 0 2 0,-6 1-1 0,5 3-7 0,2 0-14 16,-2 0-9-16,-5 3-15 0,6 1-13 0,-6 0-9 0,5-1-8 16,2 1-5-16,-8 3-9 0,7-7-15 0,0 4-21 0,-6 0-28 15,5-5-37-15,-4 2-42 0,-2-5-34 0,6 1-37 0,-4-5-30 16,4-3-20-16,-5-1-21 0,-1-6-33 0,1 4-92 0,0-8-72 15,-1 0-34-15</inkml:trace>
  <inkml:trace contextRef="#ctx0" brushRef="#br0" timeOffset="21567.02">18347 10733 428 0,'-6'8'457'0,"-1"3"-175"0,-6 4-124 0,0-1-71 0,-6 8-40 16,-1-3-16-16,1 2-8 0,-7 5-2 0,-1-4-1 15,1 4 1-15,0 0 1 0,-7 3 0 0,7 0-1 0,1 0-3 16,-7 1-4 0,5 3-6-16,1-4-1 0,0 4-3 0,6-3-2 0,1-1-1 15,-1-4-1-15,14 1 0 0,-8-4-3 0,8-4-4 0,0 0-10 16,6 1-7-16,6-8-9 0,0 0-9 0,8 0-14 0,-2-4-22 0,8-3-32 16,7-8-47-16,5 0-100 0,1-6-107 0,-1-1-57 15</inkml:trace>
  <inkml:trace contextRef="#ctx0" brushRef="#br0" timeOffset="21789.55">19102 10646 524 0,'0'-7'549'16,"-6"7"-172"-16,0 0-144 0,-14 7-86 0,1 4-45 0,-7 3-14 16,-1 5 7-16,-11 3 19 0,-2 3 18 0,-5 5 15 15,0-1 9-15,-2 4 6 0,2 0-6 0,-1 4-13 0,7-1-21 16,-7 1-27-16,8 3-21 0,-1 1-17 0,0 2-15 0,5-2-22 15,9 2-32-15,-1-6-47 0,6 4-59 0,7-5-49 16,6-4-34-16,7-1-27 16,7-6-23-16,6-3-18 0,7-4-6 0,6-7 7 15,-1-3 12-15,15-5-20 0,-7-6-77 0,6-5-70 0</inkml:trace>
  <inkml:trace contextRef="#ctx0" brushRef="#br0" timeOffset="21949.39">19565 10865 498 0,'-19'8'505'0,"-7"3"-174"16,-13 4-132-16,-1 0-79 0,-5 6-39 0,-1 1-15 0,1 0 0 16,-2 4 5-16,2-5 0 0,7 6-2 0,-2-2-3 0,15 1-5 15,-8 3-18-15,13-4-32 0,0 5-43 16,14-1-41-16,6-3-29 0,0-1-26 0,14-2-22 16,11-5-20-16,1-4-17 15,6-2-17-15,15-5-28 0,-2-7-76 0,7 0-77 16</inkml:trace>
  <inkml:trace contextRef="#ctx0" brushRef="#br0" timeOffset="22091.03">19969 11122 36 0,'13'-7'602'0,"-7"3"-34"0,1-3-114 15,-7 7-101-15,0-4-70 0,-7 4-53 0,-5 4-45 0,-8 3-42 16,0 0-44-16,-13 8-37 0,8-1-24 0,-7 5-12 0,-8 3-11 16,7 0-23-16,-6 7-57 0,7-3-65 0,-1 3-69 15,1 3-99-15,6-1-194 0,0 1-98 0,-1 1-54 0,1 4-12 16</inkml:trace>
  <inkml:trace contextRef="#ctx0" brushRef="#br0" timeOffset="22945.53">20594 12214 359 0,'7'-4'389'0,"-1"-3"-125"16,-6 0-88-16,6-1-47 0,-6 0-17 0,7 1-5 15,0-4-1-15,-1 4 2 0,0 0 11 0,8-1 14 0,-8-3 14 16,1 4 16-16,-1 0 16 0,1 3 12 0,-1-3 7 0,1 3-2 15,-1 1-11-15,0-1-20 0,-6 4-25 0,8 0-27 16,-8 0-28-16,0 0-25 16,0 4-18-16,0 3-10 0,0 0-7 0,0 8-1 0,-8-1 2 15,2 1 0-15,6 7-5 0,-13 0-4 0,7 0-3 0,6 0-5 16,-7 4-1-16,7-4-1 0,0 3-1 0,7 1-4 16,-1-1 0-16,7 1-2 0,1 0-3 0,-2-1-1 0,8-3 0 15,-1 4-3-15,7-4-1 0,-6 0 2 0,-1 1-1 0,1-5 0 16,-6 3 0-16,-2-3 2 0,1 5 0 0,0-5 3 0,-6 4 2 15,-1-4-1-15,-6 4 1 0,0 0 4 0,0-1 1 0,-6-1-1 16,-1 2 0-16,1-4-2 0,-1 4-1 0,0 0 2 0,1-4 0 0,0 1-3 16,0-1-1-16,-2-4-6 0,2 1 4 0,0 3-1 15,-1-7-8-15,0 4-10 0,1-4-19 0,-1 0-28 0,1 0-45 16,6-4-48-16,-6 0-59 0,6 2-47 0,-7-6-45 0,7-3-50 16,0 0-83-16,7-3-128 0,-7-1-36 0,6-4 12 15</inkml:trace>
  <inkml:trace contextRef="#ctx0" brushRef="#br0" timeOffset="23468.39">21422 12335 64 0,'0'-3'594'0,"6"-1"18"0,-6 4-139 0,0 0-124 0,0-5-80 32,0 5-53-32,0 0-27 0,0 5-16 0,0-5-18 15,0 4-19-15,0-1-19 0,-6 0-14 0,6 5-11 0,-8 3 1 16,8-4-9-16,-6 4-9 0,-7 0-10 0,7 4-6 0,-8-5-7 16,8 6-8-16,-7-2-8 0,0 0-6 0,0-3-4 15,7 5-3-15,-1-6-7 0,-6 1 1 0,7 0-2 0,-2 0 0 16,2 0 3-16,0 0 0 0,0-4 1 0,-1 4-3 0,7 1 6 15,-7-5-2-15,7 3 0 0,0-2-4 0,0-1-1 16,0 0 1-16,0 5 1 0,7-5-3 0,0 0 2 0,-1 1 2 16,6-1-4-16,2 0 1 0,-1 1-2 0,0-1-7 15,6 0-5-15,7-3-4 0,-6 3-6 0,7 1-5 0,-1-5-4 16,-7 1-4-16,13-1 0 0,-6 1-1 0,1 0-3 0,-1-4 1 16,0 0 3-16,-7 0 1 0,1-4 3 0,0 0 3 15,-8 1 0-15,1-4 6 0,-6-1 8 0,-1 1 8 0,1-4 9 16,-1 0 7-16,-6 0 7 0,0-4 5 0,0 1 4 0,-6-5 1 15,-1 1 2-15,1-4 0 0,-1 0-3 0,-6-3 0 0,7 3-2 16,-8-4-1-16,2 0 3 0,-2-3 0 0,2 3 2 16,-1 0 0-16,-1 1 1 0,2 3 0 0,-2 0-4 0,8 0-5 15,0 0-5-15,-1 4-4 0,0 3-6 0,1-3-7 0,-1 6-8 16,7 1-9-16,-6 4-11 0,6 0-16 0,-6 3-21 16,6-3-20-16,0 3-35 0,0 4-32 0,0 0-47 0,6 8-65 15,-6-5-60-15,6 8-48 0,1 1-45 0,6 2-66 0,0-3-120 16,0 4-72-16,0-1-21 0,0 1 34 0</inkml:trace>
  <inkml:trace contextRef="#ctx0" brushRef="#br0" timeOffset="23800.36">22131 12247 116 0,'-20'0'561'0,"8"0"-15"0,-8 0-159 16,0 3-117-16,1 5-75 0,6-5-39 0,-6 5-23 15,5 3-15-15,8 0-18 0,-7 3-22 0,6-3-23 0,7 8-16 16,-6-1-8-16,6 0-8 0,0 4-5 0,6-4-11 16,1 4-3-16,-1 4-1 0,1-3-1 0,-1-2-2 0,0 1-1 15,8 0 1-15,-8-4-1 0,1 4 5 0,6-4 1 16,-7 1 12-16,1-4 19 0,-7 3 30 0,6-3 30 0,-6-1 22 15,0-3 16-15,0 0 11 0,0 4 6 0,-6-8-7 0,-1 4-15 16,7 0-26-16,-12-4-28 16,-2 5-22-16,2-5-15 0,-2 0-12 0,-5 1-8 0,6-5-9 15,-6 5-20-15,-1-5-37 0,7 1-76 0,0-4-88 0,-6 0-79 16,5 0-86-16,1-4-113 0,0-3-159 0,0 0-73 16,7-4-16-16</inkml:trace>
  <inkml:trace contextRef="#ctx0" brushRef="#br0" timeOffset="23957.6">21838 12485 100 0,'0'-3'579'0,"6"-5"4"16,-6 4-155-16,7 0-123 0,6 0-74 0,1 1-45 0,-2-1-28 15,8 4-19-15,5 0-16 0,2-3-21 0,-1 3-25 16,6 0-39-16,-6 3-60 0,7-3-67 0,-1 0-68 16,-5-3-69-16,-1 3-90 0,-7-4-164 0,1 0-99 0,-8 1-45 15</inkml:trace>
  <inkml:trace contextRef="#ctx0" brushRef="#br0" timeOffset="25067.42">18315 12807 64 0,'6'-3'346'0,"-6"3"-93"0,0 0-76 0,-6 0-55 16,6-4-29-16,0 4-14 0,0 0-8 0,0 0-2 0,0-4-3 15,-7 4 1-15,7-3-2 0,0 3 5 0,0 0 4 0,-7-4 3 16,7 4 2-16,0 0 4 0,0 0-1 0,0-4 4 16,0 4 5-16,0 0 8 0,-6 0 3 0,6 0 0 0,0 0-2 15,0 0-6-15,0 0-6 0,0 0-10 0,0 0-15 16,0 0-16-16,0 0-12 0,0 0-8 0,6 4 7 0,-6-4 19 15,0 4 14-15,7-1 20 0,-7 1 17 0,7 3 13 0,-1 1 9 16,-6-1 3-16,6 4-7 0,1 0-16 0,0 3-13 16,-7 1-16-16,6 3-18 0,1 0-13 0,-1 1-9 0,0 3-7 15,-6 0-4-15,7 4-4 0,0 3-3 0,-1 0-6 0,0 0 0 16,2 5 0-16,-2-2-3 0,0 1 2 0,7 4-1 0,-6 0-4 16,-1 3 1-16,7-4 1 0,-7 5-1 0,8-1-2 15,-8-3 1-15,8 3-2 0,-8 1-1 0,0-5-2 0,7 1-2 16,-6 0 0-16,6-1-1 0,-7-3 1 0,1 0 0 0,0-3-2 15,-1 2 2-15,1-6-1 0,-1 4 12 0,-6-5-5 16,6 5-4-16,-6-5 0 0,0 1-2 16,0 0 0-16,0-5-3 0,0 5 2 0,-6-4-11 0,6 0 5 15,-6-4 3-15,6 4 1 0,-7-3 2 0,7-5 1 0,0 0-2 0,0-3 1 16,-6 0-1-16,6-3 0 0,0-1 0 0,0-3 0 0,0 0 0 16,0-1 0-16,0 1 2 0,0-4 1 0,0 4 0 15,0-4-1-15,0 0 2 0,0 0 2 0,0 0-3 0,0 0 3 16,0 0-2-16,0 0-2 0,0 0 0 0,0 0 3 0,0-4-1 15,0 4-2-15,0-4 0 0,0 1 1 0,0 3 1 0,-7-8 1 16,7 5-1-16,0-4-2 0,0-1-1 0,-7 5 0 16,7-6-1-16,-6-1 0 0,-7 3-1 0,6 3 0 0,1-7 2 15,-7 4 0-15,7-1 1 0,-8 1 0 0,2 0 1 0,-2-1 0 16,1 1-1-16,0 0 0 0,0-1 3 0,7 1-1 16,-8 0-1-16,2 0-1 0,-2-4 1 0,8 2 0 0,-7 3 1 15,7-2 0-15,-1-3-2 0,0 4 1 0,1-4 0 16,0 4 4-16,6-1-3 0,-7 1 6 0,7 3-1 0,-7 1-1 15,7-1-2-15,0 1-2 0,0 3-1 0,0-4 0 0,0 4-1 16,0 4-4-16,7-1-1 0,0 1 3 0,-1-1 2 16,7 5-1-16,0 0 1 0,0-2-1 0,0 6 2 0,6-2-2 15,1-3-1-15,0 5 0 0,5-2-6 0,-5 2-5 0,0-5-10 16,6 4-19-16,-7 0-54 0,1-4-85 0,6 1-89 0,-7-5-84 16,8-3-106-16,-1 0-169 15,0-7-94-15,-6 3-40 0,5-3 18 0</inkml:trace>
  <inkml:trace contextRef="#ctx0" brushRef="#br0" timeOffset="25685.27">18901 12855 276 0,'0'-8'249'16,"0"1"-74"-16,0 0-42 0,0 0-18 0,0 3-10 0,0 0-6 15,-6-3-10-15,6 7-6 0,-8-4-2 0,8 1-3 16,-6-1-7-16,6 4-9 15,-6 0-8-15,6-4-7 0,0 4-5 0,0 0-6 0,0 4-3 0,0-4 4 0,0 4 6 0,0 3 6 16,6 0 10-16,-6 1 13 16,6 2 18-16,-6 5 21 15,8 3 24-15,-2-3 24 0,0 7 16 0,0 0 11 0,8 0 5 16,-8 4-7-16,1 3-5 0,6 0-14 0,-6 1-25 0,5 6-30 16,-6-3-30-16,8 4-20 0,-8 3-15 0,7-3-11 0,-6 3-10 15,6 1-8-15,-7 2-4 0,2-2-5 0,-2 2-1 16,0 2-2-16,0-1-2 0,1-1-1 0,0 5-1 15,-7-4 0-15,0 0 0 0,6 1 2 0,-6-2-2 0,0-3 1 16,7 0-1-16,-7 1 0 0,6-1 0 0,-6-3-2 0,0 2-3 16,6-1-2-16,-6-2 0 0,0 1 1 0,0-4-1 0,0 0 0 15,0-4 2-15,0 0 0 0,0-3 2 0,0-4 1 16,0 0 0-16,-6 0-1 0,6-4 0 0,0 1-1 0,0-8 1 16,0 0 0-16,0 0 0 0,0-4 2 0,0-3-1 15,0 3 1-15,0-2 3 0,0-5 0 0,0 0 2 0,0 0-1 16,0 0 0-16,0-5 0 0,0 1-1 0,0-3 0 15,0 0-2-15,0-4 0 0,0 3-1 0,0-3 0 0,0-3 1 16,0 3 1-16,0 0 0 0,0-4 3 0,0 4-2 0,-6-3 2 16,6 2 0-16,0-2 0 0,-7-1-1 0,7 4 2 0,0 0 1 15,-6 0-4-15,6 4-1 0,0 0-8 0,0-1-18 16,-7 5-37-16,7-5-71 0,7 5-81 0,-7-5-76 0,6-3-78 16,1 4-102-16,-1-4-160 0,8-4-79 0,-2 1-12 0</inkml:trace>
  <inkml:trace contextRef="#ctx0" brushRef="#br0" timeOffset="26465.55">19416 12950 77 0,'-8'-4'386'0,"2"4"-107"15,0-3-110-15,-1-1-67 0,7 4-38 0,-7-4-19 0,7 4-5 16,-6-3-3-16,6 3 0 0,0 0-2 0,0 0-2 0,0 0-3 15,0 0-6-15,0-4-3 0,0 4-5 0,0 0-4 16,0 0-3-16,0 0 0 16,6 0 1-16,-6 0 4 0,7 0 6 0,-7 0 1 0,0 0 4 15,7 0 4-15,-7 4 7 0,6-4 5 0,-6 0 4 0,6 0 3 0,2 3 6 0,-2 1 8 16,-6-4 7-16,6 7 10 0,1-3 14 0,-1 3 17 0,1 4 21 16,6 0 32-16,-7 0 17 0,0 4 10 15,2 3 2-15,-2 0-5 0,0 5-12 0,8-2-21 0,-8 5-26 16,1-4-36-16,5 7-26 0,-5-3-17 0,6 4-13 15,-7-5-10-15,8 4-8 0,-8 1-3 0,1-2-2 0,5 3-3 0,-5 1 0 0,0-2-2 16,-1 2-6-16,0 2 4 0,-6-1 1 16,8-1-3-16,-2 1 2 0,0 1-2 0,-6-2-4 0,7-2 0 15,-1-1 6-15,-6 0-5 0,7 1-1 0,-7-1 0 0,6 0-5 16,-6-3 1-16,7-1-1 0,-1-3 1 0,-6 1-3 0,6-1 0 16,2-4 2-16,-2 0 0 0,-6-3 1 0,6 0 1 0,1-1-1 15,-7 1 1-15,6-5 1 0,-6-2 0 0,0 3-2 16,7-7-1-16,-7 3 3 0,0 0-1 0,0-3 0 0,0 0-2 15,0-1 3-15,0 1-1 0,0-4 3 0,0 0 3 0,0 4-1 16,0-4 1-16,0-4 1 0,-7 4 2 0,7-4-1 0,-6 1-3 31,6-1 2-31,-7-3-2 0,1 3-1 0,0-3 4 0,-2 0-1 16,2 3 2-16,-7-3 0 0,7 2 4 0,-1-1-3 0,-6 2 0 16,7 0 0-16,0 0 0 0,-2 0-1 0,2 1 0 0,0 3-1 15,-1-4-4-15,7 4 3 0,-7 0-2 0,7 0-1 0,0 0-2 16,0 0-3-16,-6 0 0 0,6 0-1 0,0 0 3 0,0 0-1 0,0 0 0 0,0 7 0 0,-6-3 0 15,6 0 2-15,0 4-3 16,0-2 0-16,0 6-4 16,0-1-4-16,0 0-2 0,0 0-5 0,0 0-2 0,0 3 0 15,0-3-2-15,0 1-3 0,6-2 0 0,-6 1 0 0,6-4-1 16,-6 0 1-16,7 2 4 0,0-3-2 0,-1-1-1 0,0-2-4 16,2-3-17-16,4 0-33 0,-5 0-46 0,6-3-52 15,6-5-52-15,-5 0-50 0,5 1-60 0,-6-7-86 0,0 3-134 16,7-4-50-16,-8 0 2 0</inkml:trace>
  <inkml:trace contextRef="#ctx0" brushRef="#br0" timeOffset="27130.85">19949 12855 64 0,'-6'-8'398'0,"6"5"-95"0,0-5-99 0,0 5-62 16,0-4-31-16,-7 3-11 0,7 0-5 0,0-3 0 0,0 7-3 15,0-4-6-15,0 1-8 0,0 3-10 0,0 0-12 0,0 0-11 16,0 0-4-16,0 3 6 0,7 1 17 0,-1 3 22 15,1 1 32-15,-1 2 38 0,1 5 32 0,0 3 23 0,-1 4 7 16,7 1-5-16,-6 2-20 0,-1 4-19 0,0 1-32 0,1 2-34 16,6 6-30-16,-6-2-23 0,-1 0-15 0,0 4-9 0,8 1-7 15,-8-4-4-15,0 3-5 0,8 1-2 0,-8-1-3 16,7 0-3-16,1 0-2 0,-8 4 1 0,6 0-4 0,-5 0-1 16,6-3-1-16,0 2-1 0,-7-2 1 0,2-1 1 0,-2 0-1 15,6 1-4-15,-4-5-1 0,-8 1-2 0,6 0-1 16,-6-1-5-16,6-3 0 0,-6-1-2 0,0 2 1 0,0-5 2 15,-6 1 2-15,6-1 4 0,0-4 4 0,-6 1 2 0,6 0 0 16,-8-4 2-16,8-4 2 0,-6 0-1 0,6 1 0 0,-6-4-1 16,6-1-2-1,0 1 0-15,0-4 1 0,0 0-1 0,-6-4 0 0,6 0-1 0,0 1-1 0,0-5-1 16,0 1 0-16,0 0 0 0,0-4 0 16,0 0 0-16,0 3 1 0,0-3 2 0,0-3 2 0,0 3 3 15,0 0 5-15,0-4 0 0,-8 0 2 0,8 1 0 0,-6-5 0 16,6 5-1-16,-6-1-6 0,6-3-9 0,-7 3-18 15,1 1-39-15,6-1-68 0,-7 0-79 0,7-3-73 0,0 0-77 16,0-1-107-16,0-3-165 0,0 0-74 0,7 0-14 0</inkml:trace>
  <inkml:trace contextRef="#ctx0" brushRef="#br0" timeOffset="27907.97">20008 12565 15 0,'0'-3'158'0,"0"3"-5"0,0-3-7 0,0-2-10 0,0 2-15 16,0 3-16-16,-6-4-8 0,6 0-6 0,0 1-4 16,0 3 0-16,0 0-2 0,-7-4-2 0,7 4-6 15,0-4-6-15,0 4-9 0,0 0-12 0,0 0-9 0,0-3-9 16,0 3-7-16,0 0-6 0,0 0-4 0,7 0 2 0,-7 0 3 16,6 0 6-16,0-4 3 0,1 4 4 0,-1 0 2 0,1-3 2 15,0 3-2-15,-1 0-3 0,-6 0 2 0,6 0 12 16,1 3 21-16,-7-3 20 0,7 4 23 0,5-1 22 0,-5 5 33 15,0-1 29-15,-1 5 10 0,1-2-8 0,-1 5-17 0,8-1-18 16,-8 4-18-16,0 5-20 0,0-1-30 0,1 0-28 16,6 3-15-16,0 4-7 0,-7 1-4 0,8 3-6 0,-2 0-7 15,2 0-3-15,-1 1-4 0,0-2-4 0,0 1-2 0,-1 3-2 16,2-3-6-16,-1 4 1 0,0 0 0 0,0 0 0 0,0-2-1 16,0 6-3-16,0-4-1 0,0 3 1 0,0-4 1 15,-7 5-3-15,8-1 0 0,-8 0 0 0,0 5 0 0,-6-5 2 16,8 4-1-16,-8 0-1 0,-8 0-2 0,2 0 1 0,0-1 0 15,-1 1-2-15,0 1 0 0,-5-5 2 0,5-3-3 16,-6 3 1-16,6-4 1 0,1 1 0 0,0-4-1 0,-1 0 0 16,0 0 0-16,7-4 2 0,-6 0 1 15,6-3 0-15,6 0-3 0,-6 0 0 0,0-1 1 0,7-7-2 0,0 5-3 16,-7-5-4-16,6 0-2 0,0-3-6 16,-6-1 1-16,7-3-3 0,0 0 0 0,-7 0 1 0,0-3 1 15,6-1 3-15,-6-3 3 0,0-1 6 0,7-3 4 0,-7 0 3 16,6-7 0-16,-6 3-1 0,6-3 1 0,-6-3 1 0,7-2-1 15,0 1-1-15,-7-4 0 0,6 1 1 0,-6-1 0 0,0 1 1 16,6-5 1-16,-6 1-7 0,0-1-25 0,8 1-59 0,-8 0-84 16,0-4-74-16,0 0-83 0,0 0-103 0,6-7-175 15,-6 3-95-15,-6-3-32 0,6 3 29 0</inkml:trace>
  <inkml:trace contextRef="#ctx0" brushRef="#br0" timeOffset="28668.98">19317 12500 49 0,'0'3'362'0,"7"-3"-111"15,-7 0-92-15,7 0-56 0,-7 0-29 0,6 0-15 0,0 0-6 16,-6 0-2-16,7 0-1 0,0-3-8 0,-1 3 1 16,1 0-2-1,-1 0-4-15,0 0 2 0,1 0 0 0,6 0 0 0,-7 0 2 0,2 3 13 16,-2 1 10-16,7 3 26 0,-13 1 20 0,6 2 20 15,1 5 17-15,-1 0 23 0,7 3 26 0,-7 0 14 0,2 5 1 16,-2-2-20-16,7 1-20 0,-6 0-19 0,6 0-20 0,-1 4-23 16,2-4-26-16,5 4-26 0,-6-1-15 0,6 1-9 0,1-1-8 0,0 1-6 0,-1-1-5 15,1 5-4-15,0-1 0 0,-1 1 0 16,0 2 1-16,1 6 2 0,-1-2 0 0,-5 0 1 0,5 1 8 16,-6 4-5-16,0-1-4 0,7 0-4 0,-8 1-3 0,-5-1-3 0,6 4-1 15,-6-1-3-15,5 2-8 0,-4-2 4 16,-2 1 1-16,-6-3 2 15,6-1 1-15,0 0 1 0,-6-3 0 0,0-4 2 16,7 0-1-16,-7 0-1 0,0-4 0 0,0-3-1 16,7 0 0-16,-7-4 0 0,0-1-1 0,0 1 0 0,0 0 1 0,0-3 0 15,0-1 1-15,0 1 0 0,-7-1 0 0,7-4 1 16,0 5 1-16,0-4-2 0,-7-1 0 0,7 4 0 0,0-6-1 16,-6 2-1-16,6 1-1 0,0-4-1 0,0 3 0 15,0-3 7-15,0 0-1 0,0-3 1 0,0 2-1 0,0-2-1 16,0-1 1-16,0 0 1 0,0-3-2 0,0 3-8 0,0-7 1 15,0 4 4-15,0 0-2 0,0-1 2 0,0-3 1 16,0 0 1-16,0 4 0 0,0-4 1 0,0 0 1 0,0 0-2 16,-6 0-1-16,6 0-8 0,0-4-15 0,0 4-32 0,-6-3-57 15,6-1-73-15,0 0-73 0,0-7-74 0,0 0-83 16,6-3-127-16,0-4-103 0,-6-4-39 0,0 0 17 0</inkml:trace>
  <inkml:trace contextRef="#ctx0" brushRef="#br0" timeOffset="29301.96">19077 12554 264 0,'6'5'205'0,"1"-5"-56"16,-1 0-41-16,0 3-23 0,2-3-14 0,-8 3-3 0,6 1-1 0,-6-4 0 15,6 8-1-15,0-5-3 0,-6 1-2 0,7 3-2 16,-7-4-1-16,7 5-1 0,-7-1 1 16,6 0 2-16,-6 5-1 0,7 2 3 0,-7 1 6 0,6 3 6 15,-6 1 13-15,7-1 17 0,0 7 15 0,-1 0 15 0,6 9 20 16,2-1 16-16,-8 0 16 0,7 8 8 0,1-1 2 0,-2 4-13 15,2-1-16-15,-2 5-19 0,2 0-25 0,-1 3-24 0,-7 1-23 16,0 2-17-16,1-3-18 0,0 1-10 0,-1 3-9 0,0 0-7 16,1 0-5-16,0-4-2 0,-1 4-5 0,1-4 0 0,-1 0-2 15,0 1-3-15,1 0-1 0,0-5-3 0,-1 4-4 16,0-3-6-16,2 0-6 0,-2-1-11 0,-6-3-16 0,6 0-17 16,-6 0-19-16,0-4-22 0,0-3-16 0,0-4-8 0,0 0-1 15,-6-8 7-15,0 2 11 0,6-10 19 0,-8-2 22 16,2-1 28-16,0-2 28 0,-1-8 24 0,-6 3 17 0,7-7 9 15,-1 0 6-15,-6-7 4 0,6 3 1 0,1-8-3 0,0 3-5 16,-1-7-10-16,0-2-7 0,1-1-7 0,0 1-5 16,6-4-7-16,0 0-24 15,-7-4-42-15,7 1-54 0,7-1-51 0,-7-7-54 0,6 0-67 16,0 0-105-16,1-3-147 0,0-5-58 0,-1-2-6 0</inkml:trace>
  <inkml:trace contextRef="#ctx0" brushRef="#br0" timeOffset="29839.29">18692 12577 60 0,'0'0'256'0,"0"0"-80"0,7 3-56 0,-7 1-33 0,7-1-16 15,-1 4-7-15,-6 1 6 0,6 2 6 0,-6 2 1 16,7 3-1-16,-7-1-5 0,6 5-1 0,1 3 0 0,-7-1 1 16,7 5-2-16,-1 4 0 15,0-1-5-15,8 7-4 0,-8 1-3 0,0-1-3 0,1 9-5 16,6-1-7-16,-6-1-5 0,5 1-8 0,-4 1-3 0,4 2-2 16,-6-3-3-16,8 0-4 0,-8 0-4 0,1 0-2 0,5 0-4 15,-4 0 0-15,-2-5-6 0,-6-1-1 0,6-2-6 0,0-3-4 16,-6-2-3-16,0-6-1 0,0-3 0 0,0-1-1 0,0-2 3 15,0-8 11 1,0 0 9-16,-6-4 11 0,6 0 4 0,-6-3 5 16,0-4 7-16,6 0 7 0,-8 0 6 0,8 0-5 0,-6-4-4 15,0 1-5-15,6-1-2 0,0 0-1 0,0-3-7 16,-7 3-9-16,7 1-5 0,0-1-5 0,0 0-3 0,0 1-6 16,0-1-16-16,0 4-22 0,7-4-28 0,-7 1-32 0,0 3-36 15,6 0-48-15,0-4-79 0,2 0-154 0,4 4-75 16,1-3-28-16</inkml:trace>
  <inkml:trace contextRef="#ctx0" brushRef="#br0" timeOffset="30663.82">20412 13393 58 0,'0'0'323'15,"0"0"-74"-15,0 4-79 0,0-4-53 0,0 0-35 0,0 4-21 16,6-4-10-16,0 3-8 0,2 1 0 0,4 0 2 16,1-4 7-16,7 3 0 0,0-3 2 0,6 0-2 0,-1 4-2 15,8-4-5-15,-1 0-5 0,2 4-6 0,4-4-3 0,1 0-4 16,7 0-5-16,-7 0-2 0,6 0-5 0,-5 0-1 15,-1 0-3-15,6-4-1 0,-5 4-1 0,-1-4-1 0,-7 1-3 16,7-1-1-16,-13 0-2 0,0 1 5 0,-7-1 5 0,-5 0 14 16,-2 1 15-1,-4-1 10-15,-2 0 8 0,-6 1 5 0,-6-1 2 0,-2 0-4 16,-4-3-9-16,-8 4-11 0,1-1-17 0,-1 0-9 0,0 1-8 16,1-1 5-16,-1 0 8 0,8 1 8 0,5 3 10 0,0-5-2 15,1 5-1-15,0 0 2 0,12 0-1 0,0 0-9 0,1 0-10 16,12 0-9-16,1 0-7 0,-1 5-2 0,7-5-3 0,1 0-2 15,-1 3-3-15,0-3 0 0,0 4-1 0,-7 0-2 16,1-1-2-16,-7 1-11 0,0 0-10 0,0-1-12 0,-7 4-9 0,-6-3-9 16,0 3-12-16,0 1-9 0,-6-1-13 0,-7 0-9 15,7 1-14-15,-8-1-20 0,2-3-35 0,-2 0-54 0,2-1-118 16,-2 1-80-16,8-1-41 0</inkml:trace>
  <inkml:trace contextRef="#ctx0" brushRef="#br0" timeOffset="31647.02">21923 13068 215 0,'0'-4'279'0,"-7"0"-75"0,7 0-56 0,0 1-36 16,0-4-21-16,-6 2-11 0,6 2-6 0,0-1-6 0,-7 4 0 16,7-4 2-16,0 1 3 0,-6 3 1 0,6-4 5 15,0 4 0-15,-7-4-1 0,7 4-2 0,-6 0-8 0,0 0-5 16,-2 4-5-16,2 0-4 0,-7 3-4 0,0 0-3 15,0 2 6-15,7 1 9 0,-8 1 21 0,8 0 20 0,-7 0 13 16,6 4 9-16,1-1 7 0,-1-3 3 0,1 7-3 0,-1-3-13 16,7-1-20-16,0 2-22 0,0-2-20 0,7 5-16 15,-1-5-14-15,1 1-10 0,-1 4-5 0,1-5-5 0,6 0 0 16,-7 4-4-16,8-2-1 0,-2-2 0 0,-5 1-2 0,6-1 1 16,-6-3 0-16,-1 4 0 0,0-4-2 0,-6 0-1 15,8-4 2-15,-8 1-1 0,0-1 2 0,0 0 0 0,-8-4 3 16,8 6 1-16,-6-6 1 0,-7 3 0 0,0-1 0 0,0-5 0 15,0 4-6-15,0-1-13 0,0-3-21 0,0 0-37 16,0 0-47-16,-7-3-44 0,8-1-41 0,4-1-41 0,-11-1-35 16,13-6-32-16,-7 2-33 0,6-1-44 0,1-3-83 0,0-1-40 15</inkml:trace>
  <inkml:trace contextRef="#ctx0" brushRef="#br0" timeOffset="31810.41">21779 13218 94 0,'0'0'437'0,"7"0"-116"0,0 0-116 0,-1 0-77 16,0-4-42-16,1 4-27 0,0 0-16 0,5 0-9 16,1-4-6-16,-6 4-8 0,12 0-6 0,-5 0-13 0,-1 0-20 15,0 0-27 1,0 0-36-16,7 0-51 0,-8 0-87 0,1-3-131 0,0 3-67 16</inkml:trace>
  <inkml:trace contextRef="#ctx0" brushRef="#br0" timeOffset="32010.9">22092 13258 189 0,'0'3'497'0,"-7"1"-133"0,7 0-146 0,-6-1-92 0,6 2-53 31,0 1-27-31,0-2-7 0,0 7-9 0,6-4-5 15,-6 4-1-15,7 1-3 0,-7 2-5 0,7-3-5 0,-1 4-7 16,-6-1-9-16,6 1-9 0,-6 0-12 0,0 0-12 0,0-1-15 16,0 0-17-16,7 2-18 0,-7-2-22 0,0-3-28 0,7 0-42 15,-7-4-71-15,6-3-102 0</inkml:trace>
  <inkml:trace contextRef="#ctx0" brushRef="#br0" timeOffset="32264">22353 13342 299 0,'6'-3'321'0,"0"3"-112"16,1-5-76-16,6 5-44 0,-7-4-23 0,1 4-12 15,-7 4-7-15,7 1-7 0,-7-2-2 0,6 1-3 0,-6 3-5 16,-6 4-2-16,6 0-3 0,-7 0-3 0,-6 0-4 0,0 4-6 15,0 0-8-15,0 3-9 0,0-4-9 0,-6 1-12 16,5 3-13-16,-5-3-15 0,6 0-18 0,0-4-18 16,-1 3-23-16,2-3-34 0,6-4-59 0,-2-3-107 0,2-4-64 15</inkml:trace>
  <inkml:trace contextRef="#ctx0" brushRef="#br0" timeOffset="32518.66">22515 13130 66 0,'0'-4'476'0,"0"4"-115"0,-6 0-137 0,6 0-88 16,0 0-50-16,6 4-28 0,-6 3-9 0,0-4-2 15,6 8 0-15,-6-3 2 0,8 3 4 0,-8-1 3 0,0 2 2 16,6 3 0-16,-6-1-2 0,0 0-4 0,6 1-2 0,-6 0-5 15,0 0-7-15,7 0-9 0,-7 2-7 0,0-1-13 16,-7-2-20-16,7 5-24 0,0-5-23 0,-6 1-26 0,6-4-31 16,0 0-40-16,-6 0-60 0,6 0-97 0,-8-8-108 0,2 5-52 15</inkml:trace>
  <inkml:trace contextRef="#ctx0" brushRef="#br0" timeOffset="32644.79">22444 13330 441 0,'0'-10'343'0,"6"2"-126"0,0-2-84 0,8 3-54 0,-8-5-31 16,7 6-18-16,7-2-14 0,0-3-16 0,-1 3-17 16,1-2-24-16,-1 2-39 0,0-3-60 0,1 4-112 0,6-4-103 15,-13 4-60-15</inkml:trace>
  <inkml:trace contextRef="#ctx0" brushRef="#br0" timeOffset="32803.91">22750 13334 140 0,'-6'5'394'0,"6"2"-124"0,0-3-106 0,0-1-65 0,-8 5-34 16,8-5-19-16,0 4-11 0,8-3-7 0,-8 3-7 0,6-3-4 15,-6 0-4-15,6 3-4 0,7-3-6 0,-6 3-8 16,-1-3-8-16,7-1-17 0,1 1-21 0,-2-4-34 0,8 0-53 16,-7 0-87-16,0-4-119 0,0 4-60 0</inkml:trace>
  <inkml:trace contextRef="#ctx0" brushRef="#br0" timeOffset="32962.71">22971 13350 443 0,'0'0'357'16,"0"0"-132"-16,0 3-97 0,7-3-66 0,-7 4-31 0,6-4-18 16,1 4-5-16,-1-4-15 0,1 3-14 0,-1-3-23 0,8 4-31 15,-8-4-37-15,7 0-43 0,-6 0-49 0,-1 0-66 16,0 0-65-16</inkml:trace>
  <inkml:trace contextRef="#ctx0" brushRef="#br0" timeOffset="41725.82">2162 3539 307 0,'0'0'412'0,"0"-4"-115"0,8 0-95 0,-8 1-63 0,0-5-36 15,6 1-19-15,0 0-11 0,1-4-6 0,-1 0 6 16,1 0 14-16,0-4 21 0,-1 0 18 0,0 0 16 0,8 5 18 15,-14-5 22-15,6 5 27 0,0-6 11 0,1 5 2 16,-7 4-11-16,0-1-16 0,7 5-20 0,-7 0-26 0,0-5-25 16,-7 5-33-16,7-1-26 0,0 4-18 0,-7-4-12 0,1 1-7 15,0 3-6-15,-2-4-2 0,2 4-6 0,-6 4-3 0,-8-4-2 16,7 7-2-16,-13-3-2 0,0 3 0 0,-1 3-2 16,-5 2-2-16,6-1 1 0,-7 0-1 0,1 3 1 0,-1-2-2 15,1 2 2-15,5 0-2 0,-5 5 0 0,6-4 0 0,1 3-6 16,5 0 3-16,-7 1 1 0,15-4 1 0,-8 3 0 15,14-4 1-15,-8 4 1 16,8 1 0-16,-1-1 4 0,7 1 0 0,0-1-3 0,0 0 1 0,7 0-1 0,-1 1-1 0,1-1 0 16,6 1 3-16,7-5-2 0,-8 4-1 0,15-3-1 0,-7 0 2 15,5-1 1-15,7 5-1 0,1-9 1 0,0 6-1 16,6-2 0 0,0 1-2-16,0-5 0 0,1 5-1 0,-2 0-3 0,1 0 2 0,0 0-2 0,1-1-1 0,-8 4 3 15,1 1 1-15,-7-1 1 16,-7 0 0-16,1 1 2 0,-8 2 0 0,-4 2-1 0,-2-2 2 15,-12 2 0-15,-2 2 0 0,-11 1 1 0,0-1 1 0,-8 1 4 16,1-5 8-16,-6 6 9 0,-1-9 13 0,-6 0 13 0,1 1 10 16,-2-8 11-16,1-1 12 0,-6 1 4 0,-1-3 1 0,1-1-3 15,-2-7-5-15,2 4 3 0,-1-8 1 0,7 4-2 0,7-7-6 16,-1 3-6-16,1-7-8 0,6 4-3 0,0-4-11 0,7 0-16 0,-1 0-21 16,6 0-26-16,1 0-35 0,1-4-42 0,5 3-37 15,7-2-41-15,0 0-62 0,7-1-106 0,5-3-94 0,8 0-78 16,7-4-87-16,-2 4-149 0,7-4-68 0,1 3-19 0,0 1 37 15</inkml:trace>
  <inkml:trace contextRef="#ctx0" brushRef="#br0" timeOffset="42311.02">2815 3414 123 0,'0'-3'348'15,"0"-1"-87"-15,6 0-72 0,-6 4-46 0,0-4-31 0,0 4-17 16,0 0-16-16,0 0-14 0,-6 0-12 0,6 0-12 16,-8 0-10-16,8 4-7 0,-6 0-6 0,0 0-6 15,-1 3-2-15,0-4 0 0,-6 8 2 0,7 0 3 0,-7 1 5 16,0 2 6-16,0 4 10 0,0 4 9 0,0 0 7 0,-7 0 10 16,8 3 3-16,-8 2 8 0,7 2 3 0,0 0 8 0,-6 0 5 15,5 4 6-15,1 1 5 0,0-2 8 0,0 5 8 16,0-1 10-16,6 1 7 0,-5 4-2 0,5-1-5 0,0 0-7 15,1 1-10-15,-1-1-12 0,7 0-14 0,-6 1-20 0,6-9-15 16,6 5-16-16,-6-4-9 0,7-5-7 0,-1 3 0 16,8-2-4-16,-2-4-3 0,2-3-1 0,5 0 0 0,1-3 1 15,0-4 1-15,5-1-2 0,7-3-4 0,1 0 1 0,7-7-11 16,-2-1-42-16,9 1-75 0,-2-8-76 16,0 1-78-16,1-5-90 0,-1 1-174 0,1-4-115 0,-7 0-60 15,-7 0 2-15</inkml:trace>
  <inkml:trace contextRef="#ctx0" brushRef="#br0" timeOffset="42707.31">3003 3864 153 0,'0'0'151'0,"0"4"-56"0,7-4-42 0,-7 0-26 16,0 0-16-16,6 0-21 0,-6 0-16 0,6 0-26 0,1-4-29 15,-7 4-38-15,7-3-48 0</inkml:trace>
  <inkml:trace contextRef="#ctx0" brushRef="#br0" timeOffset="43452.8">3010 3791 98 0,'-7'0'174'0,"7"-3"-33"0,0 3-31 16,-7 0-30-16,7 0-21 0,0-4-17 0,0 4-10 0,0 0-5 15,0-4-5-15,0 4-1 0,-6 0-3 0,6 0-5 0,0-3-3 16,0 3-4-16,0 0-4 0,0 0 0 0,-7 0-1 16,7 0 1-16,0-4 0 0,0 4 3 0,0 0 1 15,0 0 3-15,-6 0 4 0,6 0 0 0,0 0 4 0,0 0 1 16,0 0-1-16,0 0 2 0,0 0-1 0,0 0 0 0,6 0 1 16,-6 0 0-16,0 0 0 0,0 0 4 0,0 0 3 15,0 0 5-15,0 0 4 0,0 0 3 0,0 0 2 0,7 0-1 16,-7 0 1-16,0 0-4 0,0 0-1 0,0 0-3 0,0 0-8 15,0 0-4-15,0 0-2 0,0 0-4 0,0 0-4 0,0 0-2 16,0 0-2-16,0 0-6 0,0 0 3 0,0 0-3 16,0 0 0-16,0 0 0 0,0 0 1 0,0 0 0 0,0 0 2 15,0 0 4-15,0 0 5 0,0 0 4 0,0 0 4 0,0 0 2 16,0 0 1-16,0 0 0 0,0 0-2 0,0 0-4 16,0 0-4-16,0 0-6 0,0 0-14 0,0 0-13 0,-7 0-19 15,7 0-24-15,0 0-26 0,0 0-34 0,0 0-54 0,0 0-100 16,0 0-97-16,0 0-56 0</inkml:trace>
  <inkml:trace contextRef="#ctx0" brushRef="#br0" timeOffset="45035.48">3003 3795 134 0,'-7'4'138'15,"1"-4"-28"-15,6 0-18 0,-7 3-15 0,7-3-11 0,-6 0-6 16,6 4-5-16,0-4-3 0,-6 0-2 0,6 0 2 15,0 0-3-15,0 0 1 0,0 0 2 0,0 0 1 0,0 0-1 16,0 0 1-16,0-4 1 0,-8 4 1 0,8-3 4 0,0 3 1 16,-6-4 7-16,0 4 10 0,6-4 11 0,0 1 16 15,-6-1 17-15,6 4 17 0,-7-4 14 0,7 1 13 0,0 3 7 16,-7-4 1-16,7 0-8 0,0 1-12 0,7-4-16 0,-7 3-24 16,0 0-22-16,7-4-22 0,-1 2-21 0,0-2-16 15,8 1-10-15,-8-1-8 0,0 1-7 0,7 0 0 0,-6-1 0 16,6 5 1-16,-7-1-1 0,1 0 0 0,6 1-1 15,-7-1-1-15,1 4-3 0,6 0-1 0,-6 4 1 0,-1-4-1 16,0 7 2-16,8-3-2 0,-8 7 0 0,0-4 1 0,1 4 1 16,0 0 1-16,-7 3 0 0,6 2-1 0,1-2 1 15,-1 1 0-15,-6-1-1 0,6 1 1 0,-6 0 2 0,0 3-2 16,0-4 2-16,0 6-1 0,8-3 0 0,-8-2-1 0,0 0 1 16,0 3-1-16,0-3-1 0,0 0 2 0,6 2-3 15,-6-2 1-15,0 0 0 0,6 0 2 0,-6-4-3 0,0 3 0 16,6 1 1-16,2-4-1 0,-8 0-2 0,6 0 1 15,0 0 1-15,1-4-1 0,-1 0 7 0,1-3-1 0,0-1 0 16,-1 1 6-16,0-4 11 0,0 0 9 0,8 0 12 0,-8-7 14 16,8 3 2-16,-8-6 9 0,7-2 2 0,-7 1-3 15,1-7-5-15,6-1-8 0,-7 2-9 0,1-5-8 0,0-4-2 16,-1 4-3-16,1-4 0 0,-7 1-4 0,6-1 3 0,-6 1 4 16,6 2 3-16,-6-2-3 0,0 3-6 0,0 0-2 15,-6 0 1-15,6 4 3 0,0-1-2 0,0 1-5 0,-6 3-6 16,6 0-3-16,-7 4-2 0,7 1-2 0,-6-1-2 0,6 3-8 15,-7 5-6-15,7-5-7 0,0 5-12 0,-7 3-12 0,7 0-17 16,0 0-20-16,-6 0-28 0,6 3-51 0,-6 5-81 16,-1-1-78-16,0 4-65 0,7-4-67 0,0 0-98 0,7 1-131 15,0-1-58-15,-1 0 3 0</inkml:trace>
  <inkml:trace contextRef="#ctx0" brushRef="#br0" timeOffset="45464.35">3393 3403 415 0,'0'-4'459'0,"-6"-2"-147"0,6 1-107 0,0 2-50 0,0-1-18 16,0 0 1-16,0 1 7 0,0-1-1 0,0 0-5 0,0 4-11 16,0-3-14-16,0 3-21 0,6 0-22 0,-6 0-24 15,8 0-20-15,-2 3-16 0,7-3-7 0,-7 8-3 0,7-5 1 16,0 8 2-16,7-3 0 0,-1 3 4 0,1 3 6 0,0 4 8 16,-1 1 8-16,7 3 13 0,0 4 17 0,0 3 12 15,0 0 10-15,1 3 4 16,-2 6 4-16,1 2 3 0,-6 4 0 0,0 0-5 0,-8 7-10 0,1 0-10 0,-6 4-6 0,0 0-5 15,-7 8-8-15,0-5-7 0,-7 1-7 0,0 0-4 0,1 3-6 16,-7-3-4-16,-7-4-1 0,8 3-5 0,-8-6-2 31,7-5 0-31,-7-3 3 0,8-4-1 0,-8 1 3 0,7-9-1 16,-7-3 0-16,0-2-1 0,1-2-3 0,6-3-3 0,-6-4-3 16,5 1-3-16,2-5-9 0,-2-3-17 0,8 1-40 15,-1-6-69-15,1 2-86 0,-1-4-85 0,7-4-104 0,-6 0-177 16,6-4-106-16,0 1-54 0,0 3 0 0</inkml:trace>
  <inkml:trace contextRef="#ctx0" brushRef="#br0" timeOffset="46984.89">10207 9869 322 0,'0'-7'486'0,"-8"-4"-157"0,-4 3-122 0,5-3-67 16,0 0-34-16,7 1-8 0,-6 2 3 0,-1-3 6 16,7 4 6-16,0 0 3 0,0-4 3 0,0 4-2 0,7-1-6 15,6-4-12-15,-6 2-19 0,13-1-16 0,-8 0-10 0,14 0 4 16,-7 0 11-16,8 4 9 0,-1-4 7 0,0 6 2 15,6-1 1-15,-5 6-4 0,-1 0-7 0,0 3-11 0,-1 0-16 16,1 9-12-16,-6-1-10 0,0 3-6 0,-1 8-2 0,-5 0 1 16,5 8 1-16,-13-1-2 0,8 4 1 0,-8 4 0 15,6 3-1-15,-12 0 0 0,8 4-1 0,-8 5-2 16,0-6-1-16,0 1 2 0,0 4 1 0,0-8-1 0,0 4 2 0,0-4 0 16,0-3 0-16,0-4 3 0,6 0 2 0,-6-4-1 15,6 0-2-15,1-7 0 0,0 0 1 0,-1-3 3 0,7-1 1 16,0-7 0-16,6 0-5 0,1-4 4 0,-7-3 3 15,13-4 1-15,0-7 2 0,1-5-3 0,-1-2 0 0,6-4 1 16,-6-4 3-16,7-4 0 0,-8 0-3 0,1 0 5 16,1-3-1-16,-1 0 6 0,-6 0 5 0,-8-1 4 15,8 5 4-15,-7-5-1 0,-7 4 4 0,8-2-2 0,-14 3 0 0,6 2-5 16,-6-3-5-16,0 8-7 0,0-4-7 0,0 4-4 0,-6-1-6 16,6 4-7-16,-7 4-8 0,7 0-10 0,-7 1-19 0,7 2-22 15,0 1-29-15,0 3-38 0,-6 1-91 0,6-1-111 16,6 0-103-16,-6 4-114 0,0 0-175 0,0 0-80 0,-6 0-33 15,-1 4 5-15</inkml:trace>
  <inkml:trace contextRef="#ctx0" brushRef="#br0" timeOffset="51625.59">4833 8638 189 0,'-6'0'228'0,"6"-3"-73"0,0 3-56 0,0 0-35 0,0 0-18 0,0-4-10 0,0 4-8 0,0 0-7 0,0-4-7 0,0 4-1 31,0-3-3-31,6 3-3 0,-6-4-4 0,6 0-2 16,-6 1-1-16,7 0-1 0,-7 3-2 0,0 0 2 0,7-6-1 15,-7 6-1-15,6 0 3 0,-6 0 0 0,0 0 4 0,0 0 3 16,0 0 5-16,0 0 5 0,6-3 5 0,-6 3 3 0,0 0 2 16,0-3 3-16,7 3-1 0,-7-4-3 0,7 4-2 15,-1-4-4-15,1 1-5 0,-7-1-1 0,6 0-3 0,0 1-4 16,2-1 0-16,4-3-2 0,-6 3 0 0,1 0-3 15,0-3 0-15,-1 4 0 0,1-5-1 0,5 5 2 0,-4-5-1 16,-2 1 2-16,7 0 1 0,0-1 3 0,-7-3 2 16,7 4 1-16,1-7 2 0,-2 3 2 0,2-1-1 0,-2 1-1 15,-5-3-2-15,6 3-2 0,0 0-2 0,1 0-3 0,-8 0-1 16,6 3-2-16,2-3 0 0,-8 4 1 0,7-4 0 0,-7 0 0 16,8 3-1-16,-8-2 0 0,8 2 0 0,-8-3 1 15,7 4 0-15,0-4-2 0,-6 1-4 0,5-2 1 0,2 1 2 16,-8 0 2-16,7 0-1 0,-7 0 0 0,8 4-2 0,-2-4 1 15,2 0 6-15,-8 1-1 0,7-2-2 0,0 1-1 16,0 3 0-16,-7-3-2 0,8 1 2 0,-2 2-1 0,2-3-1 16,-8 0 0-16,7 4 0 0,1-4 1 0,-2 0-1 0,2-3 2 15,-8 3-1-15,7-1 0 0,0 1 0 0,0-3 0 16,0 3-1-16,6-4 1 0,-5 0 1 0,-1 4-2 0,-1-3-1 16,2 3 1-16,-2-4-2 0,2 4 1 0,-1-1-2 15,0-2 0-15,6 3 0 0,-5 1 1 0,-2-2-1 0,1 1 2 16,0 1 0-16,0-1-1 0,1 0 2 0,-2-4-1 0,2 4-2 15,-2 0 2-15,1-3-1 0,1 2 1 0,-2-2 0 16,2-1 2-16,5 0-1 0,-6 1 0 0,0-1 0 0,1 0 0 16,5 1 0-16,-6-4 1 0,6 7 0 0,-5-5 0 0,5 2 0 15,-6-1 0-15,6 1 0 0,1-1 2 0,-7 1 0 16,6-5 0-16,1 5 1 0,-7-1-3 0,7 0 1 0,-1 0-1 16,-6 1 2-16,6-1-3 0,-5 1 1 0,-2-1-1 0,2 4-2 15,-1 0 1-15,0 0 1 0,-6 0 0 0,5 1-1 0,-6 1 2 16,8-2-1-16,-8 4 1 0,7-4 0 0,-6 0 0 15,0 4-1-15,5-4 2 0,-5 4-1 0,6-4-2 16,-7 3 0-16,8-3-1 0,-1 4 2 0,-1-4-2 0,-4 0 0 16,4 0 0-16,2-4 1 0,-2 4 2 0,8-3 0 0,-7 3 1 15,-1-4-1-15,2 4 0 0,5-3 0 0,-5-1 1 16,-2 0-1-16,2 4 1 0,-2-3-1 0,2 2 0 0,-1-2 1 16,-1 3-1-16,-5 0 0 0,6 0 0 0,0 0 0 0,-6 0 0 15,6 4 0-15,0-4 0 0,-7 3 0 0,7 1 0 0,-7-4-5 16,8 4 2-16,-8 0 2 0,1-4-1 0,6 3 1 15,0 0-1-15,-7 1-2 0,8 0 2 0,-2-4 2 0,2 4 1 16,-8-4-2-16,7 3 0 0,0-3 0 0,0 0 0 0,0 1 1 16,0-5 0-16,0 4 2 0,0 0-2 0,0-4 1 15,1 0-1-15,-2 4 0 0,1-3 0 0,0 3 0 0,0-4-1 16,1 4 0-16,-2-4 1 0,-5 5 0 0,6-1-1 0,-7 0 1 16,7 4 0-16,-6-5-1 0,0 1 1 0,-1 4 0 15,0 0 0-15,1-1-1 0,0 1 2 0,-1-4-1 0,0 4 1 16,1-4-1-16,-1-4 1 0,8 4-2 0,-8-3 1 0,8 3 0 15,-2-5 0-15,1 2 0 0,0 3 1 0,0-3 1 16,1 2-1-16,-2 1 0 0,-6 0-2 0,8 4 0 0,-8-4-2 16,1 4 2-16,-1 0 0 0,8 3 2 0,-14-3-1 15,6 3 0-15,0-3 0 0,0 3 2 0,2-3-2 0,-2-1 0 16,0 4 0-16,1-3-4 0,-1 0 2 0,1 0 1 16,0-5-1-16,5 6 1 0,-5-2-1 0,6-3 2 0,-7 4 0 15,1-1 1-15,6-3 1 0,-6 0-2 0,5 4 0 0,2-4 0 16,-8 0 1-16,8-1-1 0,-2 2 0 0,1-1-1 0,-6 0 1 15,6 0 1-15,-1-4 0 0,2 4-1 0,-1 0 0 16,0-4 0-16,0 5 0 0,-1-5 1 0,2 1-1 0,-1 0 0 16,0-2 1-16,0 1-1 0,0-3 3 0,0 3 0 15,0 1-2-15,0-1 0 0,0 4-2 0,0-3 0 0,-6 3 0 16,5-1 0-16,2 1-2 0,-8 0 2 0,7 0 1 0,-6 4-1 16,6-4 1-16,-7 0 1 0,8 0-1 0,-2 0 2 15,-5 0 0-15,6-3-1 0,0 3-1 0,0-4 0 0,0 3 1 16,0-2-2-16,0 3 0 0,0 1 0 0,0-5 0 0,6 4 0 15,-5-4 1-15,-1 4-1 0,0-3 0 0,6 3 1 0,-5-4 0 16,5 0-1-16,-6 0 2 0,6 1-2 0,1 0 1 16,0-1 0-16,-1 0 0 0,-6 0-1 0,6 1 0 0,1-1 1 15,-7 1-2-15,0-2 1 16,0 5 0-16,1-3 0 0,-2 3 1 0,2 4 2 0,-8-4-2 0,7 0 0 0,0 0 1 16,0-1 1-16,-7 2-2 0,8-1 0 0,-2-3 0 15,1 2 0-15,7-3 0 0,-6 4 0 0,-2-3-1 0,8-1-1 16,-7 4 2-16,7-3-1 0,-8-1 1 0,8 4 0 0,-1-4 1 15,-5 4-1-15,4-4 0 0,-4 4 2 0,5-3-1 0,-5 3 0 16,4 0-2-16,-4 0 1 0,-1 0 0 0,0 0 3 16,0 0-2-16,0 0-1 0,0 4 2 0,-7-4 0 15,8 4 1-15,-1-1-3 0,-7 0 0 0,7-3 0 0,-6 4 0 16,5 0 0-16,-4 0 0 0,4 0 2 0,1-1-1 0,-6-3 2 16,6 4-1-16,-1-4 2 0,8 0-2 0,-6 0-1 15,-1 0 1-15,-1-4 0 0,8 3 0 0,-7 2-2 0,0-5 0 16,6 5 0-16,-5-2 1 0,-2 1-2 0,2 0 1 0,-1 1 1 15,0 2 0-15,-7-3 1 0,7 0 0 0,1 4-1 0,-8-4-1 32,7 4 1-32,0-5 0 0,-7 1-3 0,7 4 2 0,-6 0-1 0,6-1 1 15,0-2-1-15,0 2-1 0,-7 1 2 16,7-4-1-16,1 4 1 0,-2-4 0 0,8 3-1 0,-7-3 0 16,0 0 1-16,0 1 0 0,7-1 0 0,0-5-1 15,-1 6 1-15,1-5 0 0,-1 0 1 0,7 1-2 0,0-5 1 16,-6 5 0-16,6-1 0 0,-1 1 0 0,-5 3-1 0,0-4-1 15,-1 4 0-15,1 0 1 0,0 3 1 0,-1-3-2 16,-6 4 0-16,6 0-1 0,1 0 3 0,-7-1-2 0,0 1 1 16,6 0 0-16,1-1-1 0,0 1 1 0,-7 0 0 15,6-1-1-15,0-4 1 0,8 6 1 0,-7-6 0 0,-2 2-2 16,9-1 2-16,-1 0-1 0,0 0-1 0,-6 0 1 0,5 0 1 16,1-4 0-16,-6 4 0 0,0 4 0 0,-1-4-1 15,7 0 3-15,-12 3 0 0,5-2-2 0,1 2 0 0,-8 1 0 16,8 3 0-16,-7-3 0 0,7 0 0 0,-8-1 0 0,8 2 0 15,-7 1-1-15,7-2 2 0,-8 0-1 0,2 0 0 16,-1-1 0-16,6 5 1 0,-6-5 0 0,1 1 0 0,5 0 1 16,-6 3 0-16,0-3-2 0,7 0 0 0,-8-1 0 0,2 0-1 15,5 4 0-15,-6-3 0 0,0 4-1 0,1-5 0 0,4 5 0 16,-4-1 2-16,-1 0 0 0,0 1 0 0,0 0 0 16,-1-2 1-16,2 2-1 0,-1 3 0 0,-7-4 1 0,8 1-1 15,-2-1-2-15,2 0 2 0,-8 1 0 0,7-1 0 0,0 0 0 16,0 1 2-16,0-1-1 0,0 0 2 0,0 1 0 15,0-5-1-15,0 4-1 0,1-3 0 0,-2 4-1 0,8-5-1 16,-7 1 0-16,0 4 0 0,0-4 1 0,7 3 0 0,-8-1 0 16,2 2-1-16,-1-1 1 0,-1 0 1 0,2 1-1 15,-2-1 0-15,2 1-1 0,-8 3 1 0,1-4 0 0,5 0 0 16,-5 4 0-16,0-3-2 0,-1 3 0 0,0 0 1 0,-6 0 0 16,8-4 0-16,-2 4 1 0,0-4 0 0,7 4 1 15,-6-3 2-15,6 3-1 0,-1-4-1 0,2 4 1 0,-1-4 0 16,0 1-1-16,0-1 0 0,0 4-1 15,0-4-2-15,7 1 1 0,-8-1 0 0,8 4 0 0,-7-4 1 0,7 1 0 16,-8-1 1-16,8 4-1 0,-7-4 1 0,1 4 0 16,-2-3-1-16,1 3 0 0,0 0 1 0,7-4-2 0,-7 4 1 15,0 0 0-15,0 0-1 0,0-4 1 0,0 4 0 16,6 0 0-16,-5 0-1 0,5-3 2 0,1 3-1 0,-8-4 1 0,8 4 0 16,0-4 0-16,-1 1 0 0,1 3-1 0,0-4 1 15,-1 4 0-15,1-3-1 0,-2 3-1 0,2 0 1 0,0-4-1 16,-7 4 1-16,7 0-1 0,-8 0 0 0,8 0-1 15,-7 0 2-15,1 0 1 0,-2 0 1 0,-6 0-1 0,8 0 2 16,-1 0 0-16,0 4-2 0,0-4 0 0,-7 0 0 0,8 0-1 16,-2 0-2-16,2 0 2 0,5 0-3 0,-6 0 2 15,0 0 1-15,7 0 3 0,-1 0 0 0,-6 0 2 0,6 0 1 16,1 0-1-16,0 0 0 0,-1 0-1 0,1 3 0 0,-1-3-1 16,1 4-2-16,0-4-1 0,-1 3 1 0,0 1 1 15,-6-4-2-15,7 4 3 0,0-1-1 0,-1 1-1 0,1 0 1 16,0-1 1-16,-1 1 0 0,0-4 1 0,1 4 2 0,6-1-1 15,-7 1 2-15,1 0 1 0,-1-4 1 0,1 3 2 0,0 1-1 16,-1-4-3-16,1 4 1 0,-1-1-2 0,1-3-2 16,0 4-1-16,-8-4 0 0,8 4-1 0,-7-4-1 0,7 3 0 15,-8 1 0-15,8-4 3 0,-7 4-2 0,7-4 1 0,-8 3 0 16,2-3 0-16,5 4 0 0,-6-4 0 0,6 4 1 16,-5-4 0-16,6 3 2 0,-8-3 0 0,8 0-1 0,-7 4-1 15,7-4 1-15,-1 3 2 0,-6-3-1 0,6 0-1 0,-5 0-1 16,-2 4 2-16,8-4 1 0,-7 0-1 0,0 4-1 15,0-4 1-15,1 0-1 0,-2 3 1 0,1-3-3 0,0 5 0 16,-6-5-2-16,5 4 2 0,2-4 1 0,-1 3-4 16,-7 1 0-16,7-1 0 0,0-3 0 0,1 4 0 0,-2-1-1 15,2 1 0-15,-1 0-1 0,6-1 1 0,-6 1 1 0,7-1 0 16,-7 1 2-16,6-4-1 0,0 4-1 0,1 0 0 16,-7-1 1-16,7 5 0 0,0-5 0 0,-1 1-1 0,-6 0 0 15,6-1-1-15,-5 5 1 0,-2-5 0 0,2 4 0 0,-2 1 0 16,2-5-1-16,-1 5 1 15,-1-1 0-15,-4 0-1 0,4 0 1 0,1 1 0 0,0 0 0 0,-6-1 0 0,5 0 1 32,2 1-1-32,-2-1 1 0,2-3-1 0,-1 2 0 0,0 2 0 15,0-4 0-15,0 3 0 0,0 0 0 0,0 1 0 0,0-5 0 16,0 5 0-16,1-1 0 0,-2 1 0 0,1-1 0 16,0-4 0-16,0 4 0 0,1 1 0 0,-2 0 0 0,-6-6 0 15,8 7 1-15,-1-2-1 0,-7 0-1 0,8 1 1 0,-8-1 2 16,6 0-1-16,2 0-1 0,-1 1 1 0,0-1 1 15,6 0-1-15,-5 1 2 0,5-1 0 0,1 1-2 0,-1 2 2 16,0-2 1-16,1-1-2 0,0 0 2 0,-1 0 1 0,1 1-2 16,-1-2 1-16,1 3 0 0,0-2 1 0,-1 0-1 15,1 1 0-15,-1-1 0 0,0 0-2 0,1 1 1 0,0-1-1 16,-1 0-1-16,1 1 0 0,-1-1 0 0,7 0-1 16,-6 0 0-16,0 1 1 0,-1-1 2 0,7 4-2 0,-6-4 1 15,-1 2-1-15,1-3 1 0,0 2 0 0,-2-1-1 0,2 0 0 16,-1 0-1-16,1 1 0 0,-6-1 1 0,5-3-4 15,1 3 2-15,-1 0 2 0,0 1 1 0,1-5 0 0,-1 5 1 16,1-1 0-16,0 0 0 0,-1 1 5 0,7-5-4 0,-6 5 1 16,-1-1-2-16,7 0 0 0,0 0-2 0,1 2 1 15,-8-2 0-15,7 0 0 0,0 0 0 0,-6 4-2 0,6-4 0 16,0 4 1-16,-7 0 0 0,7 0-1 0,1-3 0 0,-9 3-2 16,9-1 1-16,-7 1 7 0,-1 0-3 0,7 0 0 0,-6-3-2 15,-1 3-1-15,0-4 1 0,-5 4-1 0,5-3 2 16,1-2-5-16,0 6 2 0,-1-5 0 0,0 0 0 0,1 4 1 15,-1 0 1-15,1-3 1 0,0-1-1 0,-1 4-1 0,1 0 0 16,-1-3 1-16,1 3 1 0,0-4-1 0,-1 4-1 16,7 0 0-16,-13 0 1 0,6 0-1 0,1-4 0 0,-1 4 0 15,1 0-1-15,-6 0 0 0,4 0 0 0,-4-4 0 0,-1 4 0 16,7 1-1-16,-8-6 0 0,8 6 1 0,-7-5 1 16,7 4 0-16,-8 0 0 0,8 0 1 0,-7-4-1 0,7 4 1 15,-1 0 1-15,0 0-1 0,1 0-1 0,-1 0 0 0,1 0 1 16,0-1-1-16,-1 6 0 0,-5-5 1 0,4 0 0 15,2 0 0-15,0 0-1 0,-7 0 1 0,-1 3-1 0,8-3 1 16,-6 0 0-16,-1-3-2 0,6 3 0 0,-6 3 1 16,0-2 0-16,0-1-1 0,7-1 1 0,-7-2 0 15,-1 2-1-15,2 2 1 0,5-1 1 0,-6 0 0 0,6-4 0 16,-5 4 0-16,-1 0 0 0,6 0-1 0,-6 0 0 0,7-1 2 16,-7 2-2-16,6-1 0 0,1 0 1 0,-7 0-1 0,7-1 1 15,-7 6-1-15,6-5 0 0,-6-1-2 0,7 5 2 0,-7-4 0 16,6 0 0-16,-6 0 0 0,1-1-5 0,5 2 4 0,-6-1 2 15,6 4 0-15,-5-4-1 0,6 0 0 0,-8 0-3 16,8 0 1-16,-7 0 7 0,7 0-4 0,-2 3-1 0,-4-3 0 16,5 1 0-16,1 2 0 0,0-3 4 0,-1 4-1 0,1-4-1 15,-8 3 1-15,8 1-3 0,0-4 2 0,-1 3-1 16,1 1 0-16,-1 0-1 0,-6 0 0 0,7-1 1 16,-1 1 2-16,-5 0-1 0,5 3 0 0,-6-4-1 0,6-3 0 15,-5 4 1-15,5 0-2 0,1-1 0 0,-1 2 1 0,0-6 0 16,1 5-3-16,0-5 2 0,-1 5 4 0,1 0-1 0,-1-4 4 15,1 0 0-15,6 0-1 0,-6 3-2 0,5-3 4 16,-5 0-1-16,6 1-4 0,-7-1 2 0,1-1-3 0,6 2 0 16,-6 2-1-16,-1-3 2 0,1 0-1 0,0 1 1 0,-8-2 0 15,8 1-1-15,-1 3 3 0,-5-2 1 0,5-1 7 16,1 4 8-16,-8-4 11 0,8 0 10 0,0 3 16 0,-7 1 14 16,7-4 10-16,-2 4 9 0,2-1 2 0,0 1-1 0,-1-5-3 15,1 6-4-15,-1-2-10 0,7 1-9 16,-6-1-10-16,0 5-6 0,-1-5-6 0,7 1-7 0,-6 3-4 0,-1-3-1 15,1 0 2-15,6 3-2 0,-7-4 6 0,1 1 7 16,0 0 8-16,6-1 7 0,-7 1 1 0,1 0 0 0,-8-1-4 16,8 1-1-16,-1 0-5 0,-5-4-7 0,-2 4-8 0,8-5-7 15,-7 1-1-15,7 4-3 0,-8-3-3 0,2 2-3 16,6-3 0 0,-8 3-5-16,1-2 3 0,7-1-2 0,0 3 1 0,-7-3-1 0,6 0 1 0,0 4 0 0,1-4-2 0,0 0 2 15,-1 4-1-15,1-5-2 0,0 1-2 0,5 0 0 16,-5 0-4-16,0-1 0 0,-1 2 0 0,1-1 0 0,0 0-3 15,-2 0-1-15,2 0-1 0,-1 0-1 0,1 0 2 0,0 4 0 32,-1-4 0-32,1 0 0 0,0 0 3 0,-1 1 1 15,1-2-1-15,0 1 1 0,-2 0-2 0,-4 0-2 0,5 0-1 16,1 0 2-16,-1 0 2 0,1-4 1 0,0 4 0 0,6-4 0 16,-7 4 2-16,1 0 1 0,6-4-1 0,-7 4-2 0,7-2-1 15,-6 1-3-15,6-3 0 0,-7 4-1 0,7 0-2 16,-6-3 2-16,6-1 1 0,-7 4 1 0,1-4-1 15,0 4 1-15,5-4-2 0,-5 1 3 0,0 3 1 0,-1-4-3 16,7 4 0-16,-6 0-1 0,-1-3 0 0,7 3 0 0,-6-1 0 16,6-2-2-16,-7 2 0 0,7-2 1 0,-6 3-1 15,6 0 0-15,-7-4 1 0,7 4-1 0,-6-3 0 0,-1-1 2 16,7 0 1-16,-6 4 0 0,0-7 2 0,-1 4 2 0,1-2 0 16,-1 2 0-16,1 0 2 0,0-1 1 0,-1 0 1 0,7 0-1 15,-6 1-5-15,-1-1 1 0,7 0 1 0,-6-3 0 16,6 3 0-16,-7 1-2 0,7-1-1 0,-6-3 0 15,0 3 5-15,5-3-2 0,-5 3-2 0,0-3-1 0,5-1 0 16,-5 4 0-16,0-3 0 0,-1-1 0 0,1 1 0 0,0 4 0 16,-8-4-1-16,8-2 0 0,-1 3 1 0,1-1-1 0,0-1 1 15,-1 5 0-15,1-5-4 0,0 1 4 0,-1 0 2 16,0-1-1-16,0 1 1 0,8 3 1 0,-8-3 0 0,8 0 0 16,-8 3 2-16,7-3-4 0,-6-1-2 0,0 1-1 0,5 3 3 15,-5 0-1-15,6-3-3 0,-7 0 0 0,7 3 0 16,0 0 0-16,-6-3 0 0,6 3-1 0,-7-3-3 0,7 3 1 15,-6-4 0-15,7 6 0 0,-9-2 2 0,2 0-1 0,7-3 1 16,-1 3 0-16,-7 0-2 0,7-3 2 0,0 4 1 0,-6-1-1 16,5-4 0-16,1 5-1 0,1-1 1 0,-1 0 1 15,0 1 2-15,7-5-2 0,-7 5 0 0,6-1 0 0,1-3 3 16,-1 3 3-16,1-3 0 0,6 3 2 0,-7-4-1 0,7 5-1 16,1-5 2-16,-8 2 1 0,7-1-5 15,0-1-3-15,-7 1-1 0,8-4 6 0,-7 0-5 16,-1 3 0-16,1-3 0 0,-7 0-3 0,6 0-4 0,-5-3-8 0,-2 3-14 15,1-4-38-15,-6 4-66 0,-8-3-96 0,2-1-104 16,-8-1-129-16,1-2-183 0,-20-4-94 0,-1 4-49 0,-18-4-1 0</inkml:trace>
  <inkml:trace contextRef="#ctx0" brushRef="#br0" timeOffset="52716.51">17449 8803 115 0,'0'4'291'16,"-8"-4"-64"-16,8 0-61 0,-6 0-48 0,6 3-32 15,-6-3-18-15,6 0-13 0,0 0-6 0,-7 0-7 0,7 0-4 16,0 4-5-16,0-4-4 0,0 0-2 0,0 0 0 0,7 4-1 16,-7-4 1-1,0 0 6-15,0 0 4 0,6 3 3 0,0-3 8 0,-6 4 4 16,8-4 5-16,-2 0 4 0,7 4 5 0,0-4-1 0,0 0-1 0,0 0 7 0,6 0 5 15,8-4 3-15,-1 4 4 0,0-4 7 16,6 1 6-16,1-1 3 0,6 0 7 0,0 1 1 16,0-1 2-16,6-4 1 0,2 5 2 0,4-4-6 0,-5-1-7 0,7 5-6 0,-2-4-7 15,1 0-9-15,1-2-11 0,-2 3-6 0,8-2-12 0,-7 1-6 16,7-1-3-16,0 1-5 0,6-4-4 0,-7 4-2 0,7-1-6 16,0-3-3-16,0 4-1 0,0 0-3 0,7 0-4 0,-6-5-1 15,5 5-2-15,0 0-3 0,8-4 0 0,-8 4-2 16,8-2-1-16,-8 3-2 0,8-2 0 0,-8 1 0 15,1-4-3-15,-1 8-1 0,-5-5-1 0,5-3 4 0,0 4 0 16,-5 0 1-16,6-4 0 0,-7 3 1 0,0 1 1 0,-6 0 2 16,6-4-1-16,-7 3-1 0,7 1 5 0,-6 0-4 15,0 0-4-15,-8-2 1 0,8 6-2 0,0-4-1 0,-7 3-1 16,0 1 0-16,0-1-5 0,0-3 3 0,1 7 2 0,-8-7 1 16,7 7-1-16,-7-4 0 0,1 0-1 0,-1 0-1 15,2 4 0-15,-2-3 0 0,1 3 0 0,-7-4 2 0,-1 4 3 16,2-4 1-16,5 4-3 0,-6-3 3 0,1 3 0 0,-8 0 2 15,7 0 2-15,0-4 0 0,0 4 3 0,-6 0 0 0,12 0 3 16,-6 0 0-16,1 0-2 0,-1 0-1 0,0 0 0 16,0 0-2-16,7 4-2 0,-8-4 10 0,1 3-6 15,7-3-7-15,-7 4 1 0,0-4 3 16,7 4-3-16,-7-4 1 0,0 3-3 0,7-3-10 16,-7 4 6-16,7-4 7 0,-7 4-2 0,-1-4 0 0,8 0 0 0,0 4 0 0,-8-4 5 15,8 3-5-15,0 1 4 0,0-4 5 16,6 3 3-16,-7 1 1 15,8 0 1-15,-8-1-1 0,7 1 1 0,1-1 8 0,-2 4-6 16,1-3-2-16,1 1-1 0,6-2 2 0,-8 5 0 0,8-5 1 16,-7 1-2-16,7-1-3 0,-8 1 2 0,2 0-2 15,-1-1-5-15,7 1-3 0,-8 0 0 0,2-4-3 0,5 0 1 16,-5 0 1-16,5 0-1 0,0-4 1 0,-6 0 0 0,1 1-1 16,6-5 0-16,-8 1-1 0,-5 4-2 0,-1-5-1 15,1 0 1-15,-7 1 0 0,0 0 2 0,-6 3 2 0,0-3 0 16,-8 0 2-16,-5 3 2 0,-7-3 0 0,0 3 0 15,-6-3-1-15,-7 3 0 0,0-3-4 0,-13-1 1 0,-7 1-1 16,0-4-3-16,-12 7 0 0,6-3-1 0,-7 4 0 0,0-1-1 16,8 0 1-16,5 4 1 0,0 0-2 0,2 4 0 15,10 3-4-15,2 0-4 0,0 4-3 0,6-3-2 0,0 3-2 16,0-4-3-16,0 4-1 0,6-3 0 0,-6 2 3 16,6-2 1-16,-6 2 4 0,8-6-6 0,-8 3-2 0,0-2-6 15,0 2-23-15,-8-3-49 0,-4-1-72 0,-8 1-71 0,1-4-72 16,-14-7-85-16,-6 3-142 0,-7-3-102 0,0-2-49 15,-11 2 10-15</inkml:trace>
  <inkml:trace contextRef="#ctx0" brushRef="#br0" timeOffset="53238.67">22066 8199 155 0,'13'10'321'16,"0"-2"-107"-16,6 7-82 0,8-4-47 0,-1-1-26 0,0 1-13 15,7 4-9-15,-1-4-6 0,1 0-2 0,5 0-3 16,-5 1-2-16,-1-5-3 0,7 4-3 0,-5 0-2 0,-9-5-3 16,7 2-1-16,-5-1-2 0,-1 1-1 15,0-1-2-15,0-3 0 0,-7-1 0 0,1 1-3 0,-6 0-3 0,5-4-2 16,-13 0-3-16,7 0-4 0,-6 0-6 0,-1 0-6 16,-6-4-4-16,0 4 1 0,-6-4-1 0,-1 1 0 0,-6-1 2 15,0 0-1-15,-7-3 5 0,1 3 3 0,-7 1-2 0,-6-5-3 16,6 4-10-16,-7-2-18 0,-6-2-39 0,7-3-74 0,-14 1-128 15,7-2-69-15</inkml:trace>
  <inkml:trace contextRef="#ctx0" brushRef="#br0" timeOffset="54982.68">5413 7913 154 0,'0'-7'549'0,"0"-1"-56"0,0 5-159 0,0 0-114 0,-7-3-73 16,7 3-36-16,0 3-15 0,0-3-7 0,0 3-6 0,0 0-9 15,0 0-11-15,0 0-13 0,0 0-12 0,0 0-12 16,0 0-13-16,0 0-11 0,0 0-6 0,7 3-2 0,-7-3-1 16,0 3-3-16,6 3-13 0,-6-3-12 0,6 4-15 15,2-3-16-15,-2-1-20 0,0 1-21 0,1 3-19 0,-1-3-15 16,1-1-4-16,6-3-7 0,-7 4-11 0,8-4-14 0,-8-4-24 15,7 1-47-15,-7-1-98 0,8-3-55 0</inkml:trace>
  <inkml:trace contextRef="#ctx0" brushRef="#br0" timeOffset="55236.49">5680 7810 392 0,'0'0'413'0,"0"-3"-164"0,0 3-139 16,0-4-94-16,0 0-62 0,0 1-47 0,6-1-38 0,1 0-42 15,-1-3-78-15,0 0-90 0</inkml:trace>
  <inkml:trace contextRef="#ctx0" brushRef="#br0" timeOffset="55361.68">5875 7635 112 0,'-6'-8'525'15,"6"5"-51"-15,-7-5-179 0,7 5-132 0,-7-4-77 0,7 3-40 16,0-1-22-16,0-2-13 0,0 3-15 15,0 1-22-15,7-4-26 0,0 0-27 0,5-1-32 0,2 1-44 0,-1-4-78 16,7 0-132-16,-1 0-71 0</inkml:trace>
  <inkml:trace contextRef="#ctx0" brushRef="#br0" timeOffset="55519.99">6129 7400 497 0,'-6'-4'478'0,"-1"4"-179"16,7-3-133-16,-6-1-78 0,6 0-40 0,-7 1-18 0,7-1-11 15,0 0-6-15,0 1-13 0,7-1-15 0,-1 0-21 16,7-3-26-16,1 0-35 0,4-4-45 0,9 0-87 0,-7-4-137 16,6 4-66-16</inkml:trace>
  <inkml:trace contextRef="#ctx0" brushRef="#br0" timeOffset="55646.07">6455 7217 284 0,'-6'-4'472'0,"6"0"-146"0,-8 4-148 0,8-3-101 0,0-1-72 0,8-3-54 0,-2 3-58 16,7-7-106-16,0 5-126 0,6-6-78 0</inkml:trace>
  <inkml:trace contextRef="#ctx0" brushRef="#br0" timeOffset="55788.21">6820 7063 16 0,'-14'-4'516'16,"14"-3"-40"-16,-6 3-210 0,6-3-188 0,6-4-146 0,1-1-150 15,6 2-146-15,0-5-82 0</inkml:trace>
  <inkml:trace contextRef="#ctx0" brushRef="#br0" timeOffset="55915.06">7028 6773 436 0,'-13'-7'494'0,"7"0"-176"0,-2 4-159 0,2-5-104 0,6-2-78 15,6 1-59-15,2-2-78 0,4-3-129 0,2-1-105 16,-2-3-59-16</inkml:trace>
  <inkml:trace contextRef="#ctx0" brushRef="#br0" timeOffset="56073.38">7399 6499 516 0,'-7'-8'621'0,"1"1"-36"0,0 0-202 0,-1 0-163 15,7-1-95-15,-7 0-59 0,7-2-34 0,7 2-37 0,0-3-43 32,5-3-49-32,2-1-51 0,5 0-51 0,7-3-74 15,7 0-140-15,-7-4-96 0,0 3-36 0</inkml:trace>
  <inkml:trace contextRef="#ctx0" brushRef="#br0" timeOffset="56200.37">7816 6107 33 0,'-14'-8'523'0,"8"5"-27"0,0-5-175 0,-1 5-141 0,1-5-82 16,-1 4-46-16,1 1-32 0,6 0-40 0,0-5-53 0,0 4-74 15,6-6-166-15,7 3-101 0,-6-5-60 0</inkml:trace>
  <inkml:trace contextRef="#ctx0" brushRef="#br0" timeOffset="56327.27">8090 5861 306 0,'-7'-7'544'0,"7"-1"-108"0,0 1-200 15,7-4-151-15,-1 0-116 0,7-3-93 0,0-5-124 16,6 1-139-16,7-1-80 0</inkml:trace>
  <inkml:trace contextRef="#ctx0" brushRef="#br0" timeOffset="56484.96">8447 5448 51 0,'-6'-12'534'0,"0"5"-28"0,-1 3-191 0,7-6-157 16,-6 2-106-16,12 1-77 0,1-4-61 0,5 0-74 15,8-4-114-15,0 0-118 0,6-3-68 0</inkml:trace>
  <inkml:trace contextRef="#ctx0" brushRef="#br0" timeOffset="56610.97">8734 5139 498 0,'-6'-7'471'0,"-1"0"-172"16,7-1-123-16,-6 1-73 0,12 0-48 0,-6 0-38 0,13-4-37 15,0-4-44-15,1 4-52 0,5-4-81 0,7-3-157 16,0 3-75-16</inkml:trace>
  <inkml:trace contextRef="#ctx0" brushRef="#br0" timeOffset="56769.64">9067 4752 374 0,'-7'-12'551'0,"-6"-3"-122"16,7 8-159-16,-2-4-88 0,2 1-32 0,6 2-10 0,-6-3-12 15,6 4-14-15,0-1-31 0,6 1-50 0,0-4-59 0,8 0-71 16,6 0-74-16,5 0-91 0,1-3-127 0,13-2-122 16,-5 2-52-16</inkml:trace>
  <inkml:trace contextRef="#ctx0" brushRef="#br0" timeOffset="56896.39">9594 4410 81 0,'-7'-3'523'0,"7"-5"-41"0,0 5-167 0,-6-1-109 15,6 1-62-15,0-1-32 0,0 0-20 0,0 1-17 16,6-5-28-16,1 5-43 0,6-5-52 0,7-3-55 0,-1 4-64 16,13-4-83-16,1 0-136 0,0-3-96 0,0-2-39 15</inkml:trace>
  <inkml:trace contextRef="#ctx0" brushRef="#br0" timeOffset="57039.44">10167 4136 360 0,'-7'-4'473'0,"1"1"-171"0,0-5-125 16,-1 4-68-16,0 1-44 0,7 0-34 0,0-2-39 0,0 2-54 16,7-1-87-16,6-3-151 0,0 0-106 0,7-4-57 15</inkml:trace>
  <inkml:trace contextRef="#ctx0" brushRef="#br0" timeOffset="57165.77">10479 3996 196 0,'-12'-3'532'0,"-1"-5"-94"0,6 2-169 16,0-2-101-16,1 1-57 0,0-1-46 0,6 5-47 0,0-5-58 15,6 1-58-15,7-4-86 0,7 0-161 0,0-4-102 16,5 5-54-16</inkml:trace>
  <inkml:trace contextRef="#ctx0" brushRef="#br0" timeOffset="57307.28">10929 3780 134 0,'-6'0'508'0,"-1"-3"-132"0,7 3-147 16,-7-4-89-16,7 4-51 0,0 0-35 0,0-4-30 0,7 4-44 16,6-3-56-16,0-4-99 0,13-1-149 0,0 0-87 0,7 2-55 15</inkml:trace>
  <inkml:trace contextRef="#ctx0" brushRef="#br0" timeOffset="57465.07">11521 3788 69 0,'-6'0'513'0,"0"0"-58"0,0 3-183 0,6-3-144 0,6 0-95 15,0 0-73-15,7 0-71 0,7-3-93 0,0-1-152 0,6 0-76 16</inkml:trace>
  <inkml:trace contextRef="#ctx0" brushRef="#br0" timeOffset="57607.31">12114 3894 175 0,'0'0'560'0,"-6"0"-44"0,-1 0-145 15,7 0-98-15,0-3-60 0,0 3-32 0,0-4-26 0,0 4-48 16,7-3-75-16,6-1-88 0,0-4-91 0,13 0-85 15,0 1-117-15,7-4-146 0,-1 0-83 0,7 4-20 0</inkml:trace>
  <inkml:trace contextRef="#ctx0" brushRef="#br0" timeOffset="57749.31">12596 3927 66 0,'-6'4'522'15,"0"-4"-46"-15,-2-4-155 0,2 4-110 0,6 0-53 16,-6-4-19-16,6 4-4 0,-7 0-4 0,7-4-16 0,0 4-41 15,7 0-60-15,-1-3-66 0,8-1-78 0,4 1-89 0,9-5-135 16,5 1-133-16,1 4-74 0</inkml:trace>
  <inkml:trace contextRef="#ctx0" brushRef="#br0" timeOffset="57875.86">13006 3912 164 0,'0'0'536'16,"0"0"-74"-16,-6 0-159 0,6 0-112 0,0 0-67 15,0 0-35-15,0 0-20 0,0 0-17 0,0 0-20 0,6 0-33 16,1 0-46-16,6 0-54 0,7 0-77 0,6-3-138 0,-1-1-120 16,8 0-67-16</inkml:trace>
  <inkml:trace contextRef="#ctx0" brushRef="#br0" timeOffset="58034.37">13612 4099 448 0,'-6'0'560'0,"0"4"-144"0,-2-4-133 0,2 0-66 0,0 0-13 16,6 0 5-16,-7 0 2 0,7-4-7 0,0 4-28 0,0 0-59 16,7 0-87-16,5 0-101 0,2 0-122 0,6 0-144 15,12-4-195-15,1 4-105 0,6-3-49 0</inkml:trace>
  <inkml:trace contextRef="#ctx0" brushRef="#br0" timeOffset="58176.89">14140 4432 704 0,'-7'0'782'0,"1"0"19"0,0 0-199 0,-2-3-181 15,8 3-165-15,8-4-175 0,-2 4-155 0,7-4-125 16,7-3-105-16,12 3-97 0,1-7-163 0,12 4-111 16,1 0-36-16,6 3 34 0</inkml:trace>
  <inkml:trace contextRef="#ctx0" brushRef="#br0" timeOffset="58335.15">14902 4714 11 0,'0'4'731'0,"-6"-4"42"0,6 0 6 0,-7 0-201 16,7 0-177-16,0 0-128 0,7-4-106 0,-7 4-129 0,6-3-145 16,6-1-123-16,8 0-108 0,13-2-118 0,-1-2-174 15,7 4-86 1,7-3-22-16</inkml:trace>
  <inkml:trace contextRef="#ctx0" brushRef="#br0" timeOffset="58477.32">15592 4927 402 0,'-7'7'698'0,"1"-3"46"0,6-4-180 16,-6 4-152-16,6-4-107 0,0 3-67 0,0-3-37 0,0 0-42 0,6 0-76 0,0 0-104 15,8 0-106-15,5 0-87 0,7 0-70 0,7 4-61 16,-1-4-69-16,14 0-86 0,-1 0-121 0,2 0-22 0,-9 4 37 15</inkml:trace>
  <inkml:trace contextRef="#ctx0" brushRef="#br0" timeOffset="58619.92">16165 5242 192 0,'0'7'564'0,"0"-3"-38"0,0 3-177 0,-6-2-131 16,6-2-81-16,0-3-48 0,0 3-27 0,0-3-20 15,0 4-16-15,0-4-26 0,6 4-34 0,1-1-48 0,-1 1-69 16,14 0-115-16,0-1-142 0,6 6-86 0,-1-9-50 15</inkml:trace>
  <inkml:trace contextRef="#ctx0" brushRef="#br0" timeOffset="58747.34">16583 5623 337 0,'-8'4'634'0,"8"0"20"16,-6-1-200-16,6 1-160 0,-6 0-111 0,6-4-82 15,0 3-62-15,0 1-61 0,6-1-70 0,0 1-77 0,14 0-88 16,0-1-135-16,13 1-114 0,-1 0-61 0,7-1-16 0</inkml:trace>
  <inkml:trace contextRef="#ctx0" brushRef="#br0" timeOffset="58858.15">17110 6088 252 0,'0'11'558'0,"-7"-7"-50"0,7 0-195 15,0 3-154-15,0-3-113 0,7-1-85 0,-1 1-89 16,7 0-141-16,7 0-134 0,0-1-82 0</inkml:trace>
  <inkml:trace contextRef="#ctx0" brushRef="#br0" timeOffset="59001.71">17729 6491 162 0,'-7'8'782'15,"7"-5"16"-15,0-3 1 0,0 0-252 0,0 4-286 16,7-4-274-16,5 0-201 0,8 0-169 0,6-4-207 0,7 4-109 16,6 0-54-16</inkml:trace>
  <inkml:trace contextRef="#ctx0" brushRef="#br0" timeOffset="59129.28">18256 6946 217 0,'-6'7'637'0,"6"-3"1"0,-8-1-166 0,8 1-225 16,0 0-194-16,8-1-152 0,4 5-128 0,2-4-159 0,11-1-124 16,1 4-66-16</inkml:trace>
  <inkml:trace contextRef="#ctx0" brushRef="#br0" timeOffset="59271.82">19045 7330 401 0,'18'4'362'16,"2"0"-250"-16,7-1-290 0,-2-3-155 0</inkml:trace>
  <inkml:trace contextRef="#ctx0" brushRef="#br0" timeOffset="59382.75">19623 7539 227 0,'0'4'755'0,"0"-1"29"0,8 2-52 0,-8-5-192 16,0 3-167-16,0-3-150 0,6 0-123 0,-6 0-129 0,0 0-123 15,6 0-109-15,1-3-112 0,-1 3-194 0,1-8-117 0,-1 4-50 16,1 0-1 0</inkml:trace>
  <inkml:trace contextRef="#ctx0" brushRef="#br0" timeOffset="60572.11">20256 13657 15 0,'0'0'355'15,"-7"0"-99"-15,0 0-97 0,1 0-63 0,-1-4-37 0,1 4-17 16,6 0-9-16,-6 0 0 0,6-3 1 0,0 3 1 0,-8 0 3 16,8-4-3-16,0 4-3 0,0 0-3 0,8 0-2 0,-8-3-3 15,0 3-3-15,6 0-2 0,0 0-3 0,1-4 1 16,-1 4 2-16,1 0 2 0,6 4 4 0,-1-4 6 0,-4 0 6 16,11 3 7-1,-6 1 9-15,6-1 11 0,7-3 16 0,1 4 12 0,-1-4 10 0,6 4 6 0,1-4 4 0,6 0-3 16,7-4-4-16,-1 4-10 0,7-4-16 0,1-3-16 0,5 4-15 15,0-5-15-15,-6 1-12 0,7-3-10 0,0 1-12 0,0-2-18 16,-1 0-24-16,-6 0-26 0,6 0-21 0,-5 0-18 16,-7 1-17-1,-1-5-16-15,-6 4-10 0,-7 4-4 0,-5-4 3 0,-1 3 5 0,-14 1 7 0,-4-1 4 0,-2 2 8 16,-6-3 8-16,-6 2 2 0,-2 4-7 0,-4-1-30 0,-1 1-68 16,-13-1-80-16</inkml:trace>
  <inkml:trace contextRef="#ctx0" brushRef="#br0" timeOffset="61015.07">19305 13701 90 0,'12'0'358'0,"2"0"-109"0,-2 0-89 0,8 4-53 0,-1-4-33 15,7 0-12-15,1-4-9 0,5 4-7 0,-6-4-6 0,7 1-5 16,6-1 1-16,-7-3-7 0,8-1-5 0,5 1-5 15,-6 0-6-15,7-1-8 0,-7-2-3 0,7-1-1 0,-7 0-9 16,-1 3-8-16,2-3-10 0,-1 0-22 0,-6 0-29 0,-7 4-39 16,0-1-76-16,-13 1-119 0,-1 0-80 0</inkml:trace>
  <inkml:trace contextRef="#ctx0" brushRef="#br0" timeOffset="61189.24">19461 13657 69 0,'6'0'458'16,"8"-4"-139"-16,-2 1-132 0,8-1-80 0,6 1-47 0,0-5-23 15,0 1-12-15,6 3-6 0,8-2-3 0,-7-6-3 0,5 4-5 16,1-3-10-16,0 4-17 0,-5-4-25 0,4 4-38 16,-11-1-59-16,-2 1-94 0,-5 4-112 0,0-5-63 0</inkml:trace>
  <inkml:trace contextRef="#ctx0" brushRef="#br0" timeOffset="70272.47">5374 12744 132 0,'0'-7'288'0,"0"-3"-98"0,0 2-72 0,0-3-41 0,0 4-25 15,0-4-9-15,6 4-4 0,-6-1-1 0,0 1-1 0,0 0-2 16,0-1-1-16,0 5-2 0,0-5 2 0,0 5 2 0,0-1 1 16,-6 1 0-16,6-1-1 0,-7 4 1 0,7-7 2 15,-7 7 6-15,7-5 5 0,-6 1 2 0,6 1 1 0,-6 3 0 16,6-4 0-16,-7 4 1 15,0 0-3-15,7-3-7 0,0 3-11 0,-6 0-8 16,6 0-10-16,0 0-4 0,0 0-5 0,-6 3-4 0,6 1 0 0,0-1-2 16,-7 6 1-16,7-2-1 0,0 0 1 0,-7 4-1 0,7-4 0 0,0 4 3 0,0 0 3 15,0 0 0-15,7 0 2 0,-7 0 2 0,7 0 2 16,-7 0 4-16,6 3 0 0,-6 1-2 0,6 0-2 0,1 0 0 16,0 3-1-16,-7-3-3 0,6 3-1 0,-6 0 1 0,0 4 0 15,0-2-1-15,0-3 1 0,0 1 1 0,-6 1 0 0,6-1 1 16,-7-3 7-16,0-1-4 0,1 1-2 0,0-1 0 15,-8 2-3-15,8-6-1 0,-7 5 0 0,7-4-3 0,-8 0-12 16,8-4-13-16,-7 1-24 0,0-1-35 0,6-3-48 16,-5-8-77-16,4 0-136 0,2 1-108 0,0-8-61 0</inkml:trace>
  <inkml:trace contextRef="#ctx0" brushRef="#br0" timeOffset="70446.18">5127 12943 113 0,'6'0'465'0,"-6"0"-136"16,6 0-135-16,0 0-84 0,1 0-51 0,0 0-28 0,6 0-16 15,-7 0-8-15,14 0-7 0,-8-4-9 0,8 4-17 16,-7 0-19-16,7-4-20 0,0 4-25 0,5-3-35 0,-5-1-40 16,0-3-52-16,-1 3-63 0</inkml:trace>
  <inkml:trace contextRef="#ctx0" brushRef="#br0" timeOffset="70573.56">5504 12888 238 0,'0'3'203'16,"0"1"-49"-16,0 1-41 0,0 1-30 0,0 2-25 16,0-1-17-16,0 0-6 0,-6 4-4 0,6 0-5 0,0 0-1 15,-8 4-5-15,8-4-5 0,0 3-3 0,-6 1-3 16,6 3-4 0,0-2-2-16,0-2-9 0,0 4-14 0,0-7-28 15,6 4-53-15,-6-4-100 0,8-4-109 0,-8-3-67 0</inkml:trace>
  <inkml:trace contextRef="#ctx0" brushRef="#br0" timeOffset="70876.06">5764 12972 315 0,'0'4'435'0,"0"3"-153"0,0 4-120 15,-6 0-74-15,6 0-41 0,-7 3-22 0,1 2-12 0,-1 2-6 16,1 0-3-16,-1 4-3 0,1-4-2 0,-8 8-5 15,8-4-10-15,-7 4-13 0,7-4-17 0,-1 0-27 0,1-4-42 16,-1 1-68-16,7-5-115 0,-6-3-83 0</inkml:trace>
  <inkml:trace contextRef="#ctx0" brushRef="#br0" timeOffset="71113.66">5914 12697 264 0,'-6'-7'446'0,"-1"3"-164"16,1 1-124-16,6 3-70 0,-7 0-43 0,7 0-22 0,0 0-13 15,-7 3-7-15,7 5-1 0,0-1-3 0,0 0 1 0,7 4 0 16,-7 0 0-16,0 3-2 0,7-2 2 0,-7 3 0 16,0-1 0-16,0 1 0 0,6 0 2 0,-6-1 0 0,0 4 0 15,7 1 1-15,-7-1-3 0,0 1-3 0,0-1-4 0,0 0-12 16,0 0-17-16,0 1-22 0,0-1-38 0,0-3-62 15,0-1-103-15,0 1-93 0</inkml:trace>
  <inkml:trace contextRef="#ctx0" brushRef="#br0" timeOffset="71287.8">5758 12925 153 0,'0'-4'470'0,"6"4"-148"16,-6 0-139 0,6-4-87-16,2 4-53 0,4-8-35 0,8 5-28 0,-1-3-29 0,1-3-43 0,6-2-80 0,0-3-145 15,1 3-74-15</inkml:trace>
  <inkml:trace contextRef="#ctx0" brushRef="#br0" timeOffset="71422.38">6096 12976 156 0,'-6'11'398'0,"0"0"-147"16,-1 3-108-16,7-3-61 0,-7-4-34 0,7 4-19 0,0-2-9 16,7-3-6-16,-7 2-4 0,7-1 0 0,-1-3-6 15,0 3-12-15,1-7-27 0,6 0-51 16,0 0-90-16,-7-4-125 0,8-3-76 0</inkml:trace>
  <inkml:trace contextRef="#ctx0" brushRef="#br0" timeOffset="84397.96">17917 12507 139 0,'7'0'156'15,"-7"0"-60"-15,0 0-41 0,6-4-22 0,-6 4-10 0,0 0-6 16,0 0 0-16,7 0 2 0,-7 0 3 0,0 0 3 16,0 0 3-16,7 0 2 0,-7 0 2 0,0 0 1 0,0 0 1 15,-7 0 0-15,7 0-1 0,0 0 0 0,0 0-3 0,-7 4-6 16,7-4-4-16,-6 0-5 0,6 4-4 0,-7-4-4 15,-6 3-2-15,6-3-2 0,1 3-1 16,0 2 0-16,-8-2 0 0,8 1-1 0,-7-4 3 0,7 3 4 0,-1-3 2 0,0 4 2 16,1-4 3-16,0 0 5 0,0 4 1 0,-2-4 1 15,8 0-2-15,-6 0-2 0,6 0-4 0,-6 0-2 0,6 0-2 16,-7 0-5-16,7 0-1 0,0 0-3 0,0 0 1 16,-7 0 0-16,7 0 0 0,0 0-1 0,0 0 2 0,0 0 2 15,0 0 3-15,0 0 3 0,7 0 3 0,-7 0 1 0,7 0 4 16,-1 0 0-16,0-4 0 0,2 0 1 0,-2 1-1 15,0 3-4-15,7-4-1 0,-6 1-4 0,-1 3-2 0,1 0-1 16,5-5 0-16,-4 5-3 0,4 0-1 0,-6 5 0 0,8-5-2 16,5 0 0-16,-5 0-2 15,4 3 1-15,2-3 0 0,0 0 4 0,7 0 3 0,-2 0 4 0,1-3 5 0,0 3 5 16,7-5 3-16,-7 2-1 0,0 0 1 0,7-1-1 0,-7 0-5 16,6 1-5-16,1-1-5 0,-7 0-5 0,6 4 0 0,1-3-1 15,-1-1-4-15,1 1-2 0,6 3-1 0,-7-8 1 16,7 4 1-16,1 0-1 0,-1 0 0 0,0-3 0 15,0 4 2-15,0-5 1 0,6-3 1 0,-5 5 0 0,-1-2 0 16,0 0 2-16,-1 1 2 0,2 0-1 0,-1 3 1 0,-6-3 2 16,5 0 0-16,-5 3-1 0,-1-4-1 0,1 5-2 15,-1-1 0-15,8-3 0 0,-1 4 0 0,0-1-2 0,1-4-1 16,-2 5-1-16,1 3-1 0,0-7-4 0,1 2 2 0,-8 2 2 16,7-5-2-16,-6 5 1 0,6-1 0 0,-7-3 2 0,8 0 0 15,-8-1 4-15,1 1-1 0,-1 0-1 0,1-1 0 16,-1 1-2-16,-5 0-3 0,-1-1-4 0,-1 1-6 0,-5 0-9 15,0-1-9-15,-1 1-9 0,-6 0-8 0,0 3-6 0,-7-4-5 16,8 5-6-16,-14 0-6 0,6 3-6 0,0-5-10 16,-6 2-15-16,0 3-20 0,0 0-26 0,0-4-43 0,-6 4-56 15</inkml:trace>
  <inkml:trace contextRef="#ctx0" brushRef="#br0" timeOffset="84998.27">17559 12616 96 0,'-13'8'222'0,"0"-4"-64"0,6 3-52 0,-5 0-28 0,5-3-20 16,0 3-12-16,1-3-8 0,6 0-6 0,0-1-1 15,-7-3 0-15,7 0 2 0,7 4 1 0,-7-4 3 0,6 4 2 16,1-4 3-16,6 0 0 0,-7 0-4 0,8 3-4 0,-8-3-4 16,7 0-6-16,0 0-2 0,6 0-2 0,-5 0-3 15,5 0-4-15,1 0 1 0,6 4-1 0,0-4 2 16,7 4 1-16,5-4 1 0,1 0-1 0,1 0 0 0,11 0-1 15,2 0 0-15,6-4-2 0,-1 0 0 0,7 1-4 0,7-5-1 16,0 1-1-16,-1 3-1 0,1-3-2 0,6 0 1 0,-6-4 0 16,-1-1 0-16,1-2 0 0,-1 3 0 0,-6-3-1 15,0-1 2-15,0 4 1 0,2 0-3 0,-10 0-1 16,2-4-2-16,0 4 2 0,-7 0-3 0,7 4-3 0,-8-4-4 16,8-1-7-16,-7 5-5 0,1-4-4 0,-2 4-2 0,-5-3-6 15,7-2-2-15,-15 5 0 0,8-4 2 0,-7 4 3 16,-6-4 0-16,-1 3 0 0,1 1-1 0,-7 0-2 0,-7 0-5 15,1 3-4-15,-7-4-8 0,-6 5-12 0,5 0-13 0,-12-1-16 16,0-1-24-16,-6 5-36 0,0-3-66 0,-8 3-91 0</inkml:trace>
  <inkml:trace contextRef="#ctx0" brushRef="#br0" timeOffset="85441.95">17917 12511 234 0,'0'0'234'0,"13"0"-96"0,-6-4-59 0,6 4-33 0,-1-4-14 0,2 4-4 16,5 0-1-16,-5 0 1 0,6-3 3 0,-2 3 2 15,-4 0 3-15,5 0-1 0,1 3 1 0,-8-3 1 0,8 4 2 16,0-4 2-16,-1 4 2 0,7-1 4 0,7 0 1 0,-1 5 0 15,1-4-2-15,13 3-4 0,5-3-6 0,2-1-6 0,5 1-8 16,8-4-6-16,5 4-5 16,-5-4-4-16,5-4-3 0,0 4-2 0,1-4-3 0,0 1-7 15,-1-5-4-15,-6 5-8 0,8-4-8 0,-2-1-10 0,-6 1-9 0,6 0-9 0,-6-4-6 16,1 4-5-16,-8-9-3 0,1 5-7 0,0 0-6 16,-1-3-3-16,-5-1-10 0,-1 1-10 0,-7-1-17 0,-6 0-16 15,1 4-12-15,-8-3-2 0</inkml:trace>
  <inkml:trace contextRef="#ctx0" brushRef="#br0" timeOffset="85932.23">17787 12686 255 0,'27'-3'249'0,"-2"-1"-99"16,7 0-54-1,1 4-27-15,7-3-10 0,5-1 0 0,1 0 1 0,5 1 4 0,8-1 6 0,-7 0 4 0,13 4 2 16,-6-3 2-16,12 3-1 0,-6 0-3 0,8-4-5 16,4 4-2-16,-4-4-10 0,4 4-8 0,2-3-6 0,-2-1-7 15,2 1-7-15,-1-1-6 0,7-3-6 0,-7-2-8 0,0 2-1 16,0 0-2-16,-6 0-5 0,6 0-6 0,-6 0-9 0,-7-5-11 15,0 6-12-15,0-6-12 0,-7 1-10 0,1 0-13 0,0 0-8 16,-7 0-3-16,-7 0 2 0,2 1 4 0,-9-2 7 16,-5 1 6-16,-7 4 4 0,0-4 5 0,-7 3 0 0,-5 5-9 15,-2 0-14-15,-5-5-29 0,-14 4-45 0,1 4-71 16,-8-4-87-16</inkml:trace>
  <inkml:trace contextRef="#ctx0" brushRef="#br0" timeOffset="86312.49">17794 12712 415 0,'-7'0'345'0,"0"3"-141"16,7-3-90-16,0 4-50 0,7-4-24 0,0 4-10 0,-1 0 1 16,14-1 4-16,-1-3 4 0,7 4 6 0,6-1 4 0,8-3 3 15,12 4 4-15,0-1 0 0,13-3 2 0,0 4 3 16,6-4 4-16,2 0 5 0,4 4 0 0,8-4 3 0,0 0-4 15,0 0-3-15,-1 0-9 0,7-4-8 0,-6 4-10 0,6-4-11 16,-6 1-8-16,7-1-10 0,-9 1-8 0,2-1-9 16,-6 1-9-16,-1-5-9 0,-6 1-13 0,-7 0-12 0,0-4-15 15,0 3-11-15,-6-3-6 0,-7 4-7 0,-1-4-4 16,-4 4-1-16,-2-4-1 0,-13 4 2 0,1-4-6 0,-7 2-9 16,-6 2-21-16,-1 0-38 0,-12 0-78 0,-1 0-104 0</inkml:trace>
  <inkml:trace contextRef="#ctx0" brushRef="#br0" timeOffset="86708.67">17735 12796 301 0,'-6'-3'467'16,"-1"-1"-171"-16,7 0-132 0,7 1-70 0,5-1-33 0,2 0-9 15,5 1 4-15,7 3 5 0,6-4 7 0,7-1 5 0,1 5-1 16,5 0 0-16,8 0-5 0,5 0-4 0,1 5-6 16,12-1 1-16,1-1 2 0,0 1 5 0,6 0 6 0,0-1 5 15,6 1 3-15,1 0-6 0,0-1-7 0,6-3-13 0,0 4-10 16,-6 0-11-16,7-4-10 0,-9 0-8 0,2 3-7 15,-6-3-6-15,-1-3-4 0,-6 3-5 0,-1 0-8 0,-6-4-2 16,-6 0-15-16,0 1-17 0,-8-1-17 0,-5-3-17 0,7 3-15 16,-15-3-12-16,1-2-4 0,0 6-9 0,1-4 4 15,-14-1 9-15,7 1 11 0,-15 0 14 0,2 4 11 0,-7-5 7 16,-7 1 3-16,2 0 2 16,-8 3 1-16,-8 0-4 0,-4 1 0 0,-1-1 1 0,-13 0 0 0,6 4 5 0,-13-3 4 15,-5 3 1-15,-1 0-2 0,-7 0-16 16,-7 0-31-16,2 0-55 0,-14 0-71 0</inkml:trace>
  <inkml:trace contextRef="#ctx0" brushRef="#br0" timeOffset="87025.29">18041 13012 423 0,'-20'0'466'0,"8"0"-175"16,12-3-120-16,0 3-70 0,6 0-35 0,14-4-17 0,-1 0-5 15,13 1-1-15,8-1-3 0,5 0-3 0,8 1-1 16,5-1-3-16,1 4-6 0,6-4-4 0,6 1-8 0,1-1-4 16,0 0-2-16,6 4 1 15,0-3-1-15,0-1 2 0,0 0-1 0,7 1 0 0,-7-1 1 16,7 0-2-16,0 1-4 0,-1-1 0 0,-6 0-4 16,1-3-1-16,-8 0 0 0,1 0-2 0,-7-1 0 0,0 2-1 0,-13-6-1 0,7 4-5 0,-7-3 2 15,-7 0 0-15,1 0 1 16,-1 0-1-16,-12 1 3 0,6-1 0 0,-13 0 2 0,0 3 4 15,-6-3-2-15,-1 4-6 0,-5 0-9 0,-8-2-10 0,0 3-13 16,-6-2-16-16,0 1-18 0,-12 0-18 0,-2 3-17 0,1-3-15 0,-13-1-11 0,0 5-18 16,-7-4-34-16,1 3-67 0,-13 0-99 0</inkml:trace>
  <inkml:trace contextRef="#ctx0" brushRef="#br0" timeOffset="87295.31">18471 13046 318 0,'20'-8'490'0,"-1"4"-164"0,13 0-138 0,1 1-83 0,13-1-48 16,-1-3-22-16,7 3-11 0,7-3 0 0,6 0 2 15,0-1 4-15,6 1 2 0,2-4 3 0,4 4 0 0,2-1-4 16,-1-3-4-16,0 4-10 0,0 0-4 0,-6 0-4 0,0-4-6 15,-1 3-3-15,-6-3-4 0,1 4 1 0,-7-1-2 16,-8-3-1-16,1 4-1 0,1-4-1 0,-8 4-3 0,1-4-2 16,-1 0-3-16,-6 0-2 0,1 0-8 0,-8 4-6 0,1-4-8 15,-1 0-10-15,-6-1-8 0,0 1-9 0,-6 4-11 0,-1-4-15 16,-6 0-14-16,1 0-23 0,-8 0-33 0,-6 0-61 16,0 0-88-16</inkml:trace>
  <inkml:trace contextRef="#ctx0" brushRef="#br0" timeOffset="87518.43">19285 12829 334 0,'13'4'464'15,"0"-4"-168"-15,7 3-116 0,-1-3-75 0,7 0-38 0,0 0-17 16,7-3-8-16,-1 3-4 0,1-4-3 0,6 1-5 0,0-1-5 15,0 0-5-15,0-3-6 0,7 0-10 0,-7 3-14 0,7-3-18 16,-7-1-22-16,-1-3-30 0,1 4-33 0,1-4-43 16,-1-1-61-16,-7 2-115 0,-5-1-79 0</inkml:trace>
  <inkml:trace contextRef="#ctx0" brushRef="#br0" timeOffset="87659.73">19597 12609 375 0,'-6'3'526'0,"0"-3"-155"0,6 4-152 0,0 1-100 16,6-2-57-16,7 1-33 0,0 0-15 0,1-1-14 15,5 1-18-15,7-1-34 0,6-3-45 0,1 0-72 0,6 0-132 16,-7 0-105-16,8-3-61 0</inkml:trace>
  <inkml:trace contextRef="#ctx0" brushRef="#br0" timeOffset="87834.02">19812 12642 139 0,'-13'0'564'0,"7"4"3"0,0-4-207 16,-1 0-154-16,7 4-107 0,-7-4-74 0,7 0-52 0,7 0-43 16,0 0-49-16,5 0-78 0,1-4-166 0,7 0-96 0,0-3-44 15</inkml:trace>
  <inkml:trace contextRef="#ctx0" brushRef="#br0" timeOffset="87960.14">20053 12621 231 0,'7'-5'573'0,"0"5"-25"0,-1-4-194 16,0 4-142-16,8-3-95 0,-1 3-69 0,7-4-52 15,-2 4-50-15,9-3-59 0,-1-5-91 0,0 1-178 0,7 0-97 16,-1 0-53-16</inkml:trace>
  <inkml:trace contextRef="#ctx0" brushRef="#br0" timeOffset="98642.3">7100 11961 140 0,'0'0'339'0,"0"0"-102"0,0 0-81 0,6-4-55 15,-6 4-31-15,0-3-14 0,0 3-3 0,0 0-1 16,0 0 2-16,0-5 1 0,0 5-1 0,0 0-1 0,0 0-3 16,0 0-4-16,0 5-1 0,6-5 4 0,-6 0 7 0,0 3 11 15,0 5 10-15,0-5 11 0,7 8 10 0,-7-3 6 16,0 2 7-16,6 2 2 0,-6 2-1 0,7 1 0 0,0 0 1 16,-7 3 2-16,6 0 2 0,0 0 13 0,2 1 6 0,-2 3 3 15,0 0-1-15,0 4-7 0,1-1-8 0,0 1-9 0,-1-1-12 16,1 8-18-16,-1-3-17 0,0 6-12 0,2 1-10 15,-2-1-10-15,6 2-9 0,-4 2-6 0,4 3-3 0,1 1-4 16,1 0-5-16,4 4-3 0,-4 3-2 0,-1 1-2 16,0-1 1-16,6 3 1 0,-5 5-2 0,-2 3-1 0,2 1 3 15,-1-1-1-15,-7 4 0 0,8 0 0 0,-8 0-1 0,0 4-3 16,0 3 0-16,2-4 0 0,-2-2-3 0,0 2-1 16,1-6-2-16,-1-1-5 0,8 0-6 0,-8-3-12 0,0-1-8 15,8 1-12-15,-8-4-25 0,7-1-31 0,0 2-40 0,0-5-39 16,-1-4-26-16,2 1-12 0,-1 0-13 0,0-3 4 15,-6-6 10-15,5-2 25 0,-5 0 32 0,6-4 29 0,-7-1 23 16,-6-7 17-16,7-2 8 0,0-1-4 0,-7-7-2 0,0-1-7 16,0-7-11-16,0 1-16 0,0-2-29 0,0-1-38 15,-7-5-64-15,7-5-84 0</inkml:trace>
  <inkml:trace contextRef="#ctx0" brushRef="#br0" timeOffset="99149.93">7640 12236 105 0,'0'-8'462'0,"-6"5"-93"15,6 3-111-15,0-4-73 0,-7 4-45 0,7 0-22 0,0 0-9 16,0 0 2-16,-6 4 6 0,6 7 8 0,-7 0 8 0,0 3 8 16,1 5 8-16,0-1 8 0,-2 7 1 0,-4 2-6 15,6 2-17-15,-8 0-17 0,1 4-20 0,-7 0-15 0,8 4-18 16,-8-1-17-16,1 1-15 0,-1 0-13 0,8 3-10 0,-8-4-6 15,7 1-13-15,-1-4-35 0,2 0-44 0,5-4-49 0,7 0-51 16,-7-7-45-16,14-2-48 0,0-3-54 0,-1-9-71 16,7-1-97-1,0-7-57-15,0 0-6 0</inkml:trace>
  <inkml:trace contextRef="#ctx0" brushRef="#br0" timeOffset="99325.61">7979 12485 128 0,'0'-3'572'0,"0"-5"-19"0,0 8-168 0,0 4-130 16,-7 0-73-16,1 3-34 0,0 7-6 0,-8 0 3 15,1 9 6-15,-6-1 4 0,6 3-2 0,-7 0-7 0,7 9-19 16,-7-5-26-16,1 8-30 0,6-5-28 0,-7 6-20 0,7-2-12 16,0 1-25-16,0-1-46 0,7 1-54 0,0 0-54 15,-2-8-51-15,2 4-48 0,6-7-48 0,0-4-55 0,0-4-58 16,6 0-68-16,2-3-37 0</inkml:trace>
  <inkml:trace contextRef="#ctx0" brushRef="#br0" timeOffset="99515.03">8011 12961 40 0,'6'-4'547'0,"2"1"-52"0,-8-1-147 0,0 4-119 16,0 4-70-16,0-1-36 0,0 8-16 0,0 0-1 0,-14 4 6 15,8 3 4-15,-7 4 6 0,-7 4 2 0,8 3-12 16,-8 4-20-16,-6 4-20 0,6-4-22 0,1 4-16 0,-8-1-13 15,8 4-11-15,6-3-13 0,-7 3-32 0,1-3-46 0,6-1-48 16,0 1-51-16,7-4-52 0,-8-4-79 0,8 1-133 16,6-5-103-16,-7-2-38 0</inkml:trace>
  <inkml:trace contextRef="#ctx0" brushRef="#br0" timeOffset="99704.6">8109 13419 266 0,'-7'4'657'0,"1"7"9"0,0 0-153 0,-8 3-141 0,1 4-101 16,1 5-76-16,-14 6-40 0,6 0-11 0,-6 8-4 15,-1 0 0-15,2 3-15 0,-1 0-19 0,0 0-19 0,-1 4-20 16,1 0-22-16,6-4-18 0,1 5-20 16,0-5-35-16,0 0-49 0,5-3-68 0,8 0-72 0,-7-8-62 0,13 0-68 15,-7-3-93-15,7-5-141 0,7-5-84 0,-7-6-11 16</inkml:trace>
  <inkml:trace contextRef="#ctx0" brushRef="#br0" timeOffset="99886.13">8109 13976 98 0,'-7'7'700'0,"1"0"35"16,0 8-59-16,-8 3-155 0,1 1-123 0,1 3-103 15,-8 3-74-15,0-3-46 0,7 8-31 0,-6-5-31 0,0 4-30 16,-1 1-21-16,7-1-16 0,-7 0-15 0,7 4-10 0,0-3-10 15,0-1-11-15,0 0-19 0,0 1-50 0,7-1-78 0,-8-3-84 16,8-1-81-16,6-6-82 0,0-5-110 0,0-3-166 16,0-3-71-16,6-5 2 0</inkml:trace>
  <inkml:trace contextRef="#ctx0" brushRef="#br0" timeOffset="100020.46">8096 14493 652 0,'-13'21'782'0,"0"1"-21"0,0 0-163 0,-7 7-131 0,-6 4-109 0,0 4-103 15,1 4-77-15,-8 2-64 0,0-2-41 0,0 6-29 16,1-3-25-16,-1 1-31 0,7-2-75 0,-7-2-103 0,8-1-106 16,-1-7-140-16,0 0-196 0,6-4-103 0,1-3-51 15,-7-1-12-15</inkml:trace>
  <inkml:trace contextRef="#ctx0" brushRef="#br0" timeOffset="100799.43">4221 12804 201 0,'-7'-4'160'0,"7"0"-59"15,-6 1-42-15,6-5-25 0,-6 5-15 0,6-1-5 16,-8-3 0-16,8-2 0 0,0 3 3 0,0-2 2 0,-6 1 2 15,6-4 1-15,0 4 3 0,0-4-2 0,0 4 1 16,0-4 0-16,-6 3 1 0,6-3 1 0,-6 4 1 0,6 3 0 16,-8-3-2-16,8 0-1 0,0-1 1 0,-6 5-1 31,6-1-4-31,-6-3-4 0,6 3 0 0,0 1-2 0,-7-2-1 16,7-2-1-16,0 3-2 0,0 1-3 0,0-1-1 0,-6 0 1 15,6-3 2-15,0 4 1 0,0-1 3 0,-7 1 2 0,7-5 4 16,0 4 5-16,0 1 6 0,0 0 3 0,-7-2 1 15,7 5 1-15,0-3-4 0,0 3-4 0,0 0-5 0,0 0-5 16,7 0-7-16,-7 0-4 0,7 0-5 0,-1 3-2 0,1-3 0 16,-1 5 1-16,8-2 7 0,-8 4 5 0,6 1 3 15,2 6 7-15,-8 0 11 0,7 9 9 0,7 2 13 0,-8 12 13 16,2 7 7-16,-1 7 10 0,0 11 9 0,0 8 3 0,0 11-1 16,6 3 0-16,-5 7-7 0,5 8-5 0,-6 4-6 15,6 7-6-15,1 3-4 0,-7 8-3 0,7 0 3 0,-8 0 2 16,2 0 2-16,5-3 3 0,-5-2 2 0,-2-1-2 0,8-10-4 15,-7 2-5-15,0-5-8 0,0-7-11 0,0 1-12 0,0-9-6 16,1-2-9-16,-8-5-10 0,7 1-14 0,0-7-23 16,-7-5-35-16,7-7-38 0,-7 1-38 0,2-12-37 0,-2 0-34 15,0-11-29-15,1-3-27 0,-7-8-22 0,0-2-22 0,0-13-51 16,0-7-95-16,-7-3-41 0</inkml:trace>
  <inkml:trace contextRef="#ctx0" brushRef="#br0" timeOffset="101256.66">4032 13023 252 0,'6'-7'252'0,"-6"3"-76"16,7-3-53-16,-7 0-30 0,0 3-13 0,7 0-6 0,-7-3-1 16,0 3-2-16,0 1-5 0,6 3-1 0,-6-4-4 15,0 4-5-15,0 0-6 16,0 0-3-16,-6 4-2 0,6 7 6 0,-7 0 5 0,0 10 8 16,1 6 7-16,-7 5 4 0,0 9 4 0,-6 6 0 0,-1 1-4 15,-6 7-11-15,-1 4-10 0,1 3-13 0,7 0-11 0,-13 4-9 16,6 0-7-16,-1 0-10 0,8-4 0 0,-7-3-4 0,6-1-9 15,1-3-20-15,0-3-26 0,5-1-28 0,1-8-30 0,7-2-30 0,6-4-36 16,-7-4-48-16,14-8-62 0,-7-7-99 0,6-2-65 0</inkml:trace>
  <inkml:trace contextRef="#ctx0" brushRef="#br0" timeOffset="101447">4253 13558 231 0,'0'-4'524'0,"0"8"-117"0,-6 0-145 16,0 3-89-16,-8 8-47 0,1 7-22 0,-7 0-9 0,2 7 6 16,-9 8 5-16,1-1 1 0,-6 5-8 0,5-1-12 0,-5 7-15 15,-1 1-15-15,1-1-11 0,-1 5-18 0,7 0-10 16,-6-5-8-16,5 4-15 0,9-3-26 0,-2 0-32 16,0-5-34-16,7 2-31 0,7-9-36 0,-1 1-42 0,7-8-59 15,0-7-92-15,0 1-105 0,7-9-42 0</inkml:trace>
  <inkml:trace contextRef="#ctx0" brushRef="#br0" timeOffset="101636.86">4403 14023 504 0,'-6'11'609'0,"-8"7"-66"0,-5 5-188 0,-7 6-139 0,0 4-90 31,-7 3-45-31,1 5-19 0,-1 3-10 0,1 3-2 0,-7 1-1 15,7 0-1-15,-8 3-5 0,7-3-8 0,1 7-17 16,5-1-30-16,-5 2-31 0,13-5-40 0,-1 4-42 0,0-4-37 16,8-3-37-16,5 0-44 0,7-8-56 0,-6-4-80 15,6-3-95-15,6-6-34 0</inkml:trace>
  <inkml:trace contextRef="#ctx0" brushRef="#br0" timeOffset="101819.16">4318 14888 81 0,'-6'7'538'16,"-7"8"-24"-16,0 7-187 0,-6 0-135 0,-1 7-86 0,-6 4-49 0,-1 5-21 16,1-6-5-16,-6 4-2 0,-1 5-1 0,1-4 2 15,-1 2 2-15,7 6-1 0,1-9 1 0,-1 8-6 16,-1-3-11-16,7-5-13 0,2 5-21 0,4-8-26 0,1-1-29 16,13-2-33-16,-6-8-41 0,12-1-59 0,-6-5-88 0,13-9-126 15,1-3-54-15</inkml:trace>
  <inkml:trace contextRef="#ctx0" brushRef="#br0" timeOffset="101953.51">4383 15163 358 0,'-19'23'538'15,"-7"9"-134"-15,0 8-157 0,-13 11-102 0,7 1-63 16,-15 6-34-16,9 5-15 0,-7-5-5 0,-2 4-4 0,2 1-1 16,-1-1-5-16,7 0-11 0,1 0-22 15,-2-3-33-15,15-4-43 0,-2-3-70 0,7-8-134 0,8-4-119 0,-2-7-74 16</inkml:trace>
  <inkml:trace contextRef="#ctx0" brushRef="#br0" timeOffset="142645.94">5621 7917 56 0,'0'-4'179'0,"7"4"-22"0,-7-4-24 0,0 1-18 16,6-1-13-16,-6 4-11 0,6-4-5 0,-6 1-4 0,0 3-5 16,0-3-7-16,8 3-6 0,-8-6-6 0,0 6-8 0,0-3-5 15,6 3-9-15,-6-3-6 0,0 3-4 0,0 0 0 16,0-4-3-16,0 4 4 0,6 0 3 0,-6 0 9 0,0-4 8 15,0 4 10-15,0 0 10 16,0 0 11-16,0 0 12 0,0 0 11 0,0 0 11 0,0 0 9 16,0 0 9-16,0 0 3 0,0 0 0 0,0 0-6 0,0 0-9 0,0 0-14 0,0 4-12 15,0-4-7-15,0 4-2 0,7-1-3 0,-7 0-3 16,0 3 0-16,6 0 0 0,-6 5 0 0,7-3-2 0,-7 2-10 16,6 2-11-16,1 2-11 0,-1 1-7 0,-6-1-7 0,6 5-3 15,2-1-3-15,-2 1 0 0,0 2 2 0,1 5-2 16,-1 0 1-16,1 3-3 0,-1 1 0 0,-6 2-1 0,7 5 0 15,-7-1-2-15,6 1-3 0,-6 0-2 0,0 3-1 0,0-3-3 16,-6 3-1-16,6 0-1 0,0-3 0 0,0 3-1 0,-7 1-2 16,7-5 1-16,0 4 1 0,-6 2 0 0,6-7 1 15,6 2 0-15,-6 0-1 0,0 0 0 0,0-5 0 16,7 1-3-16,-7-4-1 0,6 1-1 0,0-4 2 0,-6-1-1 16,8-3 0-16,-2 0-2 0,-6-4 1 0,6 1-1 0,-6-1 0 15,0-8 1-15,7 6-1 0,-7-9-1 0,0 0 3 0,0 1-1 16,0-5-1-16,0 1 3 0,0 0 1 0,0-1 2 15,0 1-11-15,0-4-20 0,-7 0-76 0,1-4-113 0,6 1-125 16,-6-8-199-16,-2 0-145 0,8-4-90 0,0-4-34 16,0-6-5-16</inkml:trace>
  <inkml:trace contextRef="#ctx0" brushRef="#br0" timeOffset="143344.53">6338 7239 228 0,'-7'-4'340'0,"7"0"-80"31,0 4-70-31,0-3-51 0,0 3-29 0,0-4-15 0,0 4-11 16,0 0-5-16,0-4-7 0,0 4-5 0,-7 0-6 0,7 0-4 15,0 0-5-15,0 0-7 0,0 4-3 0,0-4-3 16,0 0 1-16,0 4 4 0,0-1 10 0,0 5 12 0,0-5 20 15,0 8 25-15,0 0 25 0,0 0 19 0,0 4 17 0,0 3 11 16,0 1 2-16,0 3-8 0,0-4-14 0,7 8-21 0,-7-1-24 16,0 1-24-16,7 4-23 0,-7-1-18 0,6 0-13 15,-6 4-9-15,6-1-5 0,-6 2-5 0,7 2-4 0,-7 5 0 16,7-4-1-16,-7 3-3 0,6-4-4 0,-6 4-2 0,0-3-2 16,0 4-3-16,6-1-1 0,-6 0-1 0,0 0 1 15,7 1 0-15,-7 2 3 0,0-2-3 0,0 2 1 0,0 2-1 16,-7-1 1-16,7-1-1 0,0 2 0 0,-6-2 2 15,6 5-1-15,-6-4-2 0,6 0 1 0,-7-3 0 16,0 2 0-16,7-2 1 0,0-1-2 0,-6-3 0 0,6-1-2 0,0-3 3 16,0 1-1-16,-6-2 0 0,6-2 2 0,0-1 0 15,0-3-1-15,0-5 0 0,0 2-1 0,0-5 0 0,0 0 1 16,0-7-1-16,0 4-1 0,0-4 0 0,0-4 6 0,0 1-3 16,0-5 0-16,0 1-1 0,0-1 0 0,-7-3-3 0,7 0-16 15,0 0-57-15,-7-3-104 0,7-4-103 0,0-5-132 16,0-2-194-16,0-5-110 0,0-2-57 0,0-1-17 0</inkml:trace>
  <inkml:trace contextRef="#ctx0" brushRef="#br0" timeOffset="144071.99">6878 6685 41 0,'0'0'407'0,"0"0"-101"0,0 0-104 15,0 0-75-15,0 0-46 0,7 0-21 0,-7 4-10 16,6 0-1-16,-6-1 3 0,7 1 3 0,-7 3 4 0,6 1 5 16,1-1 8-16,-1 4 7 0,-6 4 7 15,7 0 10-15,5 3 14 0,-4 0 21 0,-2 4 31 0,0 4 28 16,7-1 19-16,-6 5 6 0,-1 3 0 0,1 0-4 0,-1 7-17 15,0-3-23-15,2 7-38 0,-2 0-34 0,0 0-29 0,1 3-20 16,0 4-17-16,-1-2-16 0,0 1-4 0,1 1-2 0,-1 1-3 16,1-1-1-16,0 0-4 0,-1 1-1 0,-6-1 0 0,6 0 0 15,-6 1 0-15,0-1 0 0,0-4-1 0,0 1 0 16,0 0 0-16,0-1 0 0,0-3 2 0,-6 0-3 0,6 4 1 16,-6-4-1-16,6 0 0 0,0-4 0 0,-7 1 0 0,7 2 0 15,0-6 0-15,0-1 2 0,0 1-2 0,7 0 0 16,-7-4 1-16,0 0 0 0,6 0 0 0,-6-4 1 0,6 0 0 15,-6 1-1 1,7-5-1-16,-7 2-1 0,7-2 1 0,-1-3-6 0,0-4 2 16,1 0 0-16,-7 0-1 0,6-7 3 0,1 5 3 0,-7-6 1 15,7-2-1-15,-7-1 4 0,6-3-1 0,-6-1-11 0,0 1-29 16,0-4-76-16,0 0-98 0,0-7-111 0,0-4-159 0,0-3-151 0,0-6-94 0,0-1-43 0,0-5-1 16</inkml:trace>
  <inkml:trace contextRef="#ctx0" brushRef="#br0" timeOffset="144784.44">7672 6052 312 0,'0'3'228'0,"0"-3"-74"0,0 4-45 15,0-4-27-15,0 4-10 0,0 0-7 0,0-1-2 16,-6 0-2-16,6 1-3 0,0 4-1 0,0-5-2 0,0 5-4 16,0-1-2-16,0 0-2 0,0 1-2 0,0-1-1 15,0 1 0-15,0-1 2 0,0 3 3 0,0-2 8 0,0 2 8 16,-6 2 3-16,6-1 5 0,0 0 9 0,0 4 14 0,6-1 17 16,-6 5 12-16,0-1 1 0,6 0 4 0,-6 8 9 0,7 0 10 15,0-1 4-15,-1 8-5 0,1 0-11 0,-1 4-13 16,1-1-10-16,-1 5-14 0,1 2-15 0,5 2-20 0,-4-1-16 15,-2 3-12-15,7 1-11 0,-7-1-9 0,7 4-3 0,0 1-1 16,-7-1 1-16,8 4 0 0,-1 0-6 0,-6 0 4 16,5 0 11-16,-5 4-2 0,-1-5-3 0,1 5-5 0,0 3-2 15,-7 1-3-15,6 0 6 0,-6-1-6 0,6 0-12 16,-6-1 1-16,0 2 2 0,0-4 0 0,7 3-2 0,-7-3 3 16,0 0 1-16,7-1 1 0,-7 0 0 0,6-3 2 0,1 5-1 15,-7-9 2-15,6 3-3 0,1-2 8 0,-7-1-6 16,6-3-3-16,-6-1 1 0,7-3-1 0,-7-3-1 0,6-1 0 15,-6 0 1-15,6-3-9 0,-6-4 4 0,0-4 3 0,0 0 0 16,8-2 0-16,-8-9-5 0,0-1-2 0,0-2-25 0,0-7-60 16,6-1-95-16,-6-7-99 0,0-4-119 0,0-10-176 15,6-5-115-15,1-3-58 0,-7-7-10 0</inkml:trace>
  <inkml:trace contextRef="#ctx0" brushRef="#br0" timeOffset="145483.17">8467 5290 227 0,'0'0'396'0,"0"0"-100"0,0 3-87 0,0-3-64 16,0 0-46-16,0 0-28 0,0 0-18 0,0 4-14 0,0-4-8 16,0 0-8-16,0 5-6 0,0-5-4 0,0 0-3 15,0 2-4-15,0-2-1 0,0 7 3 0,0-2 7 0,0 6 8 16,0-1 10-16,0 1 10 0,0 4 14 0,0 3 23 0,0 1 17 15,0 2 14-15,0 1 8 0,6 5 14 0,-6-2 10 16,7 4 8-16,-7 0 0 0,7 4-9 0,-1 1-2 0,1 2 0 16,-1 5-6-16,1-2-13 0,0 6-14 0,-1 2-13 0,6 1-10 15,-4 3-11-15,-2 5-15 0,7 2-14 0,0 4-11 32,-6 1-7-32,-1 2-6 0,6 4-6 0,-4 5-2 0,-2-4-1 15,0 7-4-15,-6-4 0 0,7 8-2 0,-7-4-1 0,7 4 1 16,-7-1 2-16,0 0 1 0,0 1 0 0,6-4 0 0,-6 0-2 15,7-4 0-15,-7 4-2 0,6-4-2 0,0-3 1 16,-6-1-3-16,7 1-1 0,0-4-1 0,-7-4 1 16,6 1 0-16,-6-5-1 0,6-3 2 0,-6 0 0 0,7 0-2 15,0-7 4-15,-7 0-1 0,0-1 3 0,6-3-1 0,-6-4 0 16,0-3-2-16,0-8 1 0,7 4-1 0,-7-7-1 16,0-5 0-16,0 2-1 0,-7-5 1 0,7-3 0 0,0-4-1 15,0 0 0-15,0-4-7 0,0-3-10 0,0-1-32 0,0-3-68 16,0-3-76-16,7-5-71 0,-7-3-68 0,6-3-84 0,1-8-117 15,6-5-114-15,-7-1-42 0,8-2 19 0</inkml:trace>
  <inkml:trace contextRef="#ctx0" brushRef="#br0" timeOffset="146148.22">9262 4773 65 0,'-6'0'380'0,"-2"0"-100"0,8 0-100 0,-6 4-68 16,6-4-39-16,-6 4-23 0,-1 2-13 0,7-1-5 0,-6 2-2 16,6 4-2-16,-7-4 7 0,7 5 7 0,0 2 4 0,-7 0 3 15,7 1 5-15,0 4 6 0,0-1 6 0,0 4 15 16,-6 0 10-16,6 4 8 0,0 2 13 0,6 2 14 0,-6 3 18 16,7 4 20-16,-7 3 13 0,7 0 6 0,-7 8 1 15,6-1-2-15,1 5-9 0,-1-1-15 0,0 4-23 0,2 4-23 16,4 3-30-16,-6 0-30 0,2 4-7 0,-2 4-12 0,7 3-7 15,-7 0-6-15,8 0-3 0,-2 4-2 0,-5 4 3 16,6-4 9-16,-7 3-9 0,7 5-4 0,-6-1-4 0,0 0 2 16,-1 1-1-16,0-1 0 15,2 0 4-15,-8 1 0 0,6 2 2 0,0 1-1 0,-6-4 3 0,6 4-3 0,-6 1-2 16,7-2 0-16,-7 1-7 0,0-4-2 16,7-3-3-16,-7-1-2 0,0 1-1 0,6-7-2 0,-6-5 2 15,0 0 1-15,7-2-1 0,-7-5 1 0,6 0 0 0,0-7 0 16,-6-3 0-16,8-5 1 0,-2-3 0 0,0-3-1 0,0-9 0 0,1 1 0 15,-7-4-2-15,7-7 2 0,-1 0 0 0,-6-3-1 16,7-8 0-16,-7 0-4 0,0-4-10 0,6 1-34 0,-6-8-77 16,0-4-96-16,0-4-88 0,7-6-108 0,-7-4-145 0,7-5-124 15,-1-6-63-15,-6 0-8 0</inkml:trace>
  <inkml:trace contextRef="#ctx0" brushRef="#br0" timeOffset="146859.49">9926 4352 179 0,'0'7'289'0,"0"-3"-109"0,0 3-64 0,0-3-33 16,0 0-18-16,0 3-6 0,0-3-1 0,0 3 4 15,0 0 1-15,0 0 1 0,0 1-1 0,7 3-3 0,-7-4 0 16,0 4 4-16,6 0 2 0,-6 4-3 0,0-4 1 0,7 7 9 15,-7 0 20-15,0 1 22 0,0 3 21 0,6 3 29 16,-6 5 20-16,0 3 23 0,0 3 12 0,6 4 0 0,-6 5-12 16,7 2-17-16,-7 4-22 0,7 5-33 0,-1-1-29 0,0 3-28 15,8 1-20-15,-8 6-17 0,7 2-11 0,0 2-8 16,-6 1-5-16,5 3-2 0,8 0 0 0,-6 8-1 0,-2-1 2 16,1 5 1-16,7 2 2 0,-7 5 0 0,0 4-8 0,0 3 4 15,0-1 3-15,6 5-3 0,-5-1-4 0,-8 1-4 16,7 3-2-16,-6 1 0 0,-1-1 9 0,1 0-3 0,-1 0-7 15,0 1-1-15,-6-1 1 0,8-4-1 0,-8 4 1 16,0-7-3-16,0-3-2 0,6-5-4 0,0-7 1 16,-6 4 1-16,0-11 1 0,0 0 2 0,0-4-1 0,0-3 0 15,0-4 1-15,0-4 4 0,0-3-1 0,-6-8 0 0,0 1-2 0,6-9-2 16,-8 2 2-16,8-9-2 0,-6-3-1 0,0-7-1 16,6 0 1-16,-7-8 1 0,7-4 1 0,0-3 0 0,0-4 0 15,0-3-1-15,-6 0-7 0,6-12-13 0,0 5-40 0,6-12-92 16,-6-2-104-16,7-6-120 0,-1-6-156 0,0-1-142 15,2-10-83-15,4 0-38 0</inkml:trace>
  <inkml:trace contextRef="#ctx0" brushRef="#br0" timeOffset="147730.29">10793 3868 255 0,'0'0'229'0,"0"0"-63"0,0 0-51 0,0 0-34 0,0-4-17 16,0 4-7-16,0 0-2 0,0 0 1 0,0 0 2 0,0 0 0 16,0 0 2-16,0 0 7 0,0 0 1 0,0 0 3 0,0 0 2 15,0 0 0-15,0 0 4 0,0 0 1 0,0 0-3 16,0 0-6-16,0 4-6 0,0-4-8 0,0 0-11 0,0 4-8 15,0-4-5-15,0 8-5 0,0-4 2 0,0 6 10 0,0 1 24 16,6 3 25-16,-6 9 31 0,6-1 25 0,-6 3 16 16,7 4 13-16,-1 8 9 0,1 0-3 0,0 3-17 0,-1 4-21 15,6 7-25-15,2 4-23 0,-1 0-20 0,0 7-16 16,0 5-10-16,0 2-10 0,0 8-7 0,7 4-3 0,-7 3-2 16,-1 3-2-16,2 9 1 0,-2 3 0 0,2 6-4 0,-1 2-2 15,-7 3-4-15,1 4-2 0,6-4 1 0,-7 3-2 16,0 5-1-16,2-1-2 0,4-3-1 15,-5 3 1-15,-1-8 0 0,1 1-4 0,-1 0-3 0,7-7 0 0,-6-1 2 0,6-3 3 16,-7-3 1-16,8-1-3 0,-2-3 2 16,1-4 2-16,1-1 1 0,-8-3-2 0,8-3-1 0,-2 0-3 0,-6-5-2 15,1 2 0-15,6-8 0 0,-6-1-1 0,-1-3-1 0,0-4 2 16,-6-3-3-16,8-4 0 0,-8 0 1 0,6-4 1 16,-6 0-1-16,0-7-5 0,0 0-5 0,0-7-6 0,-6-4-11 15,6-4-19-15,0-7-34 0,-8 0-58 0,8-8-71 16,0-2-64-16,-6-8-64 0,6-4-75 0,0-8-96 0,-6-4-123 15,6-2-46-15,-7-4 11 0</inkml:trace>
  <inkml:trace contextRef="#ctx0" brushRef="#br0" timeOffset="148490.54">11710 3722 217 0,'0'0'355'0,"0"0"-102"0,-6 0-83 0,6 0-52 0,0 0-29 15,0 0-19-15,0 0-16 0,0 0-13 0,0 3-8 0,0 1-5 16,0 1 4-16,-6 1 6 0,6 5 8 0,0 4 5 15,-7-4 8-15,7 7 11 0,-6 0 9 16,6 1 8-16,-7 3 10 0,7-1 22 0,0 5 29 0,-7 4 28 0,7 3 24 0,0 3 10 16,0 1 3-16,7 7-3 0,-7 4-11 0,7-1-28 15,-7 8-31-15,6 3-35 0,7 5-28 0,-7 3-19 0,1 3-10 16,0 5-8-16,5-1-7 0,-5 7-3 0,6 5-4 0,-6 2-1 16,5 6-2-16,2 2-3 0,-8 7-5 0,8-3 0 15,-2 7-2-15,1 1 2 0,1 3 2 0,-2 3-2 0,2 4 2 16,-8 1 0-16,7 3-1 0,0 3-4 0,6-3-1 15,-5 3-4-15,-2-6-6 0,2 3 4 0,-1-5 0 0,-1 2 0 16,2-9 0-16,-2 6 1 0,2-6 1 0,-8-2 0 0,7-5 2 16,-6-2-6-16,-1-6-2 0,1-3-1 0,-7-2 1 15,6-5-1-15,-6-7 0 0,0 0-1 0,0-4 1 0,-6-7 3 16,-1 1-1-16,7-10 3 0,-6-1-4 0,-1-5 0 0,1-3-1 16,-1-8 0-16,1-4-1 0,0-3-3 0,6-3 2 0,-8-8-4 15,2-4-5-15,6 0-12 0,0-10-31 0,-6-1-95 16,6-7-107-16,0-7-112 0,0-8-143 0,6-7-165 0,-6-7-87 15,0-1-38-15,6-6 5 0</inkml:trace>
  <inkml:trace contextRef="#ctx0" brushRef="#br0" timeOffset="149203.79">12505 3850 224 0,'0'7'318'31,"0"-3"-122"-31,0 3-77 0,0 5-42 0,0-5-15 0,0 4-1 16,0 0-1-16,0 3 4 0,0 1-1 0,6 0 3 0,-6-1 4 15,8 8 2-15,-8 0 1 0,6 4 0 0,0 0 6 16,0 6 8-16,1 2 22 0,0 1 31 0,-1 6 29 0,7 7 25 16,-7-1 15-16,8 9 13 0,-8 2 7 0,8 5-4 0,-8 6-18 15,7 4-33-15,0 8-33 0,-6 3-28 0,5 8-19 16,2 7-22-16,5 3-16 0,-6 5-13 0,0 2-10 0,1 5-6 16,4 3-1-16,-4 4-6 0,-1 4-5 0,7 3-3 0,-8 0-3 15,2 4-2-15,-2 0 1 0,1 3-2 0,1-6-2 0,-2 2 1 16,2-2-2-16,-8-5 1 0,7-3-1 0,0 0 1 15,-6-4-3-15,5-3 3 0,-5-4-5 0,0-4-3 0,-1-7-1 16,0-4 1-16,1-3-1 0,0-8 2 0,-7 0 3 0,6-7 1 16,-6-3 1-16,0-9 2 0,0 1 2 0,0-7-2 15,0-4 0-15,-6-4 0 0,6-3-3 0,-7-4-2 0,0-7-2 16,-5-5-5-16,5-2-10 0,0-4-13 0,-5-4-28 16,5-4-57-16,-6-8-80 0,0-6-75 0,7-8-84 0,-2-3-100 15,2-11-169-15,0-4-86 0,6-7-30 0,0-8 26 0</inkml:trace>
  <inkml:trace contextRef="#ctx0" brushRef="#br0" timeOffset="149978.91">13411 4022 398 0,'0'0'313'16,"0"0"-89"-16,0 0-76 0,0 4-52 0,0-4-36 0,0 4-21 16,0 0-11-16,0-1-7 0,0 4-1 0,0 1 5 0,0 3 8 15,0 3 10-15,0 1 10 0,0 4 8 0,0-1 14 16,-7 7 10-16,7 1 12 0,0 3 18 0,0 4 30 0,-7 4 25 15,7 3 22-15,0 4 15 0,0 3 8 0,0 5 2 16,7 3-2-16,0 3-19 0,-1 8-33 0,0 0-31 0,1 4-30 16,6 3-21-16,0 4-18 0,0 7-17 0,6 1-11 0,-5 3-6 15,-1 7-3-15,-1 0-1 16,2 4-2-16,5 3 3 0,-6 1-1 0,0 3 0 0,1 4 3 0,-2 0-1 0,2 0-3 16,-2 4-1-16,1-4-2 0,1 2-5 0,-8-1-2 0,0-1 2 15,1-4-1-15,0 1 1 0,-1 2-3 0,0-6 0 0,-6 0 0 16,0-1-1-16,0-3-5 0,0 0-4 0,-6-4-4 15,6-3-2-15,-6-4 1 0,-1-4 1 0,0-3-1 0,1-5 3 16,0-2 3-16,-1-5-1 0,0-3 2 16,1 0 0-16,6-7 0 0,-7-4-1 0,1-5 1 0,0-1-3 0,-2-5-1 15,2-8 2-15,0 1 0 0,0-4-1 0,6-8-12 16,-8 1 3-16,8-8 1 0,-6-3-5 0,0-4-13 0,6-3-24 16,0-8-57-16,-7 0-97 0,7-8-82 0,0-3-103 0,0-7-131 15,0-4-157-15,0-8-83 0,0 1-30 0,7-5 28 0</inkml:trace>
  <inkml:trace contextRef="#ctx0" brushRef="#br0" timeOffset="150911.71">14355 4286 168 0,'0'-4'334'0,"6"4"-111"0,-6-3-84 16,7 3-53-16,-7-4-28 0,6 4-12 0,-6-4-1 0,0 4-1 16,7-3 3-16,-7-1 2 0,0 4 1 0,0 0 2 0,0 0-4 15,0 0-5-15,0 0-8 0,0 4-2 0,0-1 1 0,0 1 10 16,0 3 14-16,-7 0 21 0,7 4 23 0,0 0 16 16,0 8 9-16,-6-4 6 0,6 3 7 0,0 4 3 0,0 0-2 15,6 3-10-15,-6 1-6 0,0 7 3 0,7 4 10 0,-1-1 0 16,0 9-3-16,2-2-10 0,4 8-8 0,-5 1-8 15,6 6-13-15,0 5-17 0,0 6-18 0,0 4-10 16,0 5-11-16,-6 6-7 0,5 7-5 0,2 1-5 0,-1 11-5 0,-7 3 2 16,8 4 1-16,-2 7-2 15,-6 7-1-15,8 5-3 0,-1 3-2 0,-1 2-1 0,2 2-4 0,6 0-2 0,-8-4-2 16,8 4-1-16,-7-5 2 0,7 1 0 0,-8-3-1 16,8-5 1-16,-7-3 0 0,1-3-3 0,-2-5-1 0,-6-11-2 15,1 1 1-15,0-4 0 0,-1-7-3 0,1-5 3 16,-1-6 1-16,-6-4 1 0,6-4 0 0,-6-7 2 0,0-3-3 15,0-5-1-15,-6-7 3 0,6-7-2 0,0-3-1 0,0-5-3 16,-6-10-10-16,6 0-1 0,-7-8-38 0,7-7-78 16,-6-3-93-16,-1-8-85 0,0-8-92 0,7-11-117 0,-6 1-149 15,6-11-83-15,-6-8-9 0</inkml:trace>
  <inkml:trace contextRef="#ctx0" brushRef="#br0" timeOffset="151576.51">15234 4682 118 0,'0'0'396'0,"-6"3"-98"0,-1 1-99 0,7-4-68 0,-7 8-40 0,7-5-24 15,-6 0-14-15,6 5-6 0,0-1-5 0,0 5 5 31,0-2 7-31,6 5 7 0,-6 0 10 0,0 2 11 0,7 6 10 16,0 2 15-16,-7 1 17 0,6 7 10 0,1 7 18 16,-1 1 23-16,0 7 16 0,1 6 10 0,6 5-3 0,-7 3-7 15,1 8-18-15,0 3-17 0,-1 7-27 0,-6 9-31 0,7 1-26 16,-1 10-17-16,-6 3-13 0,7 3-8 0,-7 5-7 16,6 5-4-16,1-2-2 0,-1 3-1 0,0-3-7 15,2 2-5-15,-2-2 2 0,0 0-3 0,7-4 0 0,-6 0-2 0,-1-1 8 16,1-2-4-16,-1-1-1 0,-6-3-1 0,6-4-4 15,-6-1-2-15,0-6-2 0,0-4 1 0,-6-4-12 0,6 0 7 16,-6-3 2-16,-1-7 3 0,1-1 0 0,-1-4 0 16,1-7 0-16,-7 1 1 0,7-8 1 0,-2-4-2 0,-4-4-1 15,5-2 3-15,-6-9-1 0,7-3-3 0,-1-4-5 0,1-6-13 16,-1-5-26-16,7-4-61 0,-7-7-83 0,7-3-79 16,7-8-73-16,-7-6-74 0,13-5-91 0,-6-7-142 0,6-4-53 15,0-7 15-15</inkml:trace>
  <inkml:trace contextRef="#ctx0" brushRef="#br0" timeOffset="152161.94">16107 5018 266 0,'-7'-7'382'0,"7"3"-108"0,0-3-87 0,-6 4-52 0,6-1-33 15,0 0-23-15,0 4-19 0,0 0-13 0,-7 4-10 0,7 0-4 16,0 6 0-16,0-3 5 0,0 8 9 0,-7 0 13 16,7 7 13-16,0 0 8 0,0 4 8 0,7 3 4 0,-7 4 7 15,0 0 8-15,7 4 15 0,-7 3 15 0,6 1 15 0,1 2 13 16,-1 5 9-16,1 4 2 0,-7-1-3 0,7 3-10 15,-1 9-19-15,-6 3-24 0,6 3-22 0,0 8-21 0,-6 8-20 16,0 2-11-16,0 5-9 0,0 7-4 0,-6 4-7 0,0-1-5 16,0 8-3-16,-1-4-3 0,0 8 4 0,1-4 3 15,-7 3 4-15,6 1 1 0,0-4 0 16,1 3-1-16,6 1-1 0,-6-4-2 0,-1-4-7 0,7-4-6 16,-7 1-7-16,7-7-1 0,-6-2 4 0,6-2 0 0,-6-4-3 0,6-7-1 15,0-1-2-15,-7-3 0 0,7-7 1 0,0-1-2 0,0-2-7 16,-6-9 2-16,6-3 0 0,0-4 2 0,0-3-3 15,0-7-4-15,0-6-3 0,-7-1-7 0,7-12-12 0,0-1-13 16,-7-5-26-16,7-2-62 0,0-6-85 0,-6-5-81 16,6-6-92-16,0-5-115 0,0-6-153 0,6-9-76 0,1-5-22 15</inkml:trace>
  <inkml:trace contextRef="#ctx0" brushRef="#br0" timeOffset="152652.35">17031 5744 82 0,'0'-3'546'0,"0"3"-44"0,-6-5-150 0,6 5-123 0,0 0-75 15,-6 0-45-15,6 0-28 0,0 5-17 0,-8-5-6 0,8 6 0 16,0 2 14-16,-6 7 17 0,0 3 20 0,6 4 18 0,0 4 21 15,-6 6 16-15,6 5 6 0,-7 7-3 0,7 4-11 16,0 3-15-16,0 4-12 0,-7 8-14 0,7 6-16 0,0 0-16 16,-6 8-18-16,6 4-15 0,-7 3-8 0,7 4-4 0,-6 4 3 15,0 3-4-15,-2 4-5 0,-4 3-2 0,6 1-4 16,-8 3 0-16,8 4-4 0,-7 0-2 0,-1-4-12 0,8-3-2 16,-6 0-3-16,4-5-3 15,2 1 2-15,0-7-1 0,6-1 0 0,-7-7 2 0,1 1-1 0,-1-8-2 0,0-3 3 16,1-1 0-16,0-5-4 0,0-1-1 0,-8-1-1 0,8-8-2 15,-1-2 3-15,-6-5-1 0,6-11-2 0,1-3-7 0,0-4-8 16,-1-11-14-16,0-4-31 0,7-3-68 0,0-8-90 0,0-7-80 16,0-3-90-16,7-12-102 0,-7-3-150 0,13-5-83 15,-7-2-22-15</inkml:trace>
  <inkml:trace contextRef="#ctx0" brushRef="#br0" timeOffset="153175.54">17690 6543 421 0,'0'-4'558'0,"-7"-3"-133"0,7 3-142 15,0 0-98-15,0-3-52 0,0 3-13 0,0 4 20 16,0-3 34-16,0-1 25 0,0 4 10 0,0 0 3 0,0 0 0 15,-7 0-9-15,7 4-23 0,0-1-38 0,0 5-44 0,-6 6-35 16,0 1-16-16,-2 7-5 0,2 8 0 0,0-1 3 0,-7 4 3 16,6 7 0-16,1 4 0 0,-1-1-2 0,1 13-3 15,0-1-3-15,-8 7-1 0,14 4-1 0,-6 0-3 0,-1 3-3 16,0 5-2-16,1 2 1 0,0 2-2 0,-1 3-3 16,7-1 0-16,-6 4 0 0,6-3 1 0,-7-1-2 0,7 1-2 15,-7-1-3-15,7-2 2 0,0-2-2 0,0-2-5 0,0-1-4 16,0-3-4-16,0-5 0 0,-6-3 0 0,6 1-2 15,0-5-4-15,0 1-2 0,-6-8 1 0,-1 5-2 0,7-9-1 16,-7-7-6-16,1 0-12 0,6-2-13 0,-7-9-16 0,1-4-22 16,0-7-38-16,6 1-83 0,-7-8-97 0,7-8-105 15,0-3-134-15,0-3-157 0,0-12-84 0,7 0-31 0,-1-6 11 16</inkml:trace>
  <inkml:trace contextRef="#ctx0" brushRef="#br0" timeOffset="153607.57">18588 6854 201 0,'-7'-7'599'0,"7"3"15"0,-6-3-167 16,6 4-159-16,-6-2-100 0,6 2-65 0,-7 3-29 0,7-4-9 0,0 4-3 0,0 4 5 16,-6-4 21-16,6 8 23 0,-7 2 21 0,7 5 12 0,-7 3 8 15,7 8-5-15,-6 3-13 0,0 11-20 0,-1 0-27 0,0 12-25 16,1-1-20-16,-1 12-11 0,-5-1-7 0,5 7-8 15,-6 5-3-15,-1 2-6 0,2 5-7 0,-1 0-3 16,-7 0-1-16,8-1-6 0,-2 0-2 0,1-2-3 0,0-2 0 16,7-2-1-16,-1-5 3 0,1 0-2 0,-1-6-1 0,0 0 1 15,7-1 0-15,-6-11 0 0,6 4-3 0,0-7-1 0,0-1-2 16,0-3 1-16,0-4 0 0,0-3 0 0,0-7-5 16,0-2-4-16,0-2-13 0,0-7-17 0,6-5-31 0,-6 1-71 15,0-8-93 1,0-3-95-16,7-4-117 0,0-8-200 0,6-3-95 0,-1-3-44 15,2-4 1-15</inkml:trace>
  <inkml:trace contextRef="#ctx0" brushRef="#br0" timeOffset="153966.61">19376 7283 479 0,'-6'-4'799'0,"-1"0"10"16,1 1-8 0,6 3-238-16,-7-4-247 0,7 4-149 0,-7 4-84 0,7-1-41 15,-6 8-15-15,0 0-5 0,6 4 4 0,-7 0 6 16,-6 10 7-16,7 5 4 0,-1 2 5 0,1 10 0 0,-1 1-2 15,0 9-5-15,1-1-7 0,0 3-4 0,-2 5 0 0,8 0-3 16,-6-1 1-16,0 2 3 0,0-3-1 0,6 2 2 0,-7 0 1 16,0-4 0-16,1 3 0 0,6-3-7 0,-7-3-1 15,7 3-1-15,0-8-4 0,0 4-2 0,0-7-5 16,0 4-4-16,0-4-2 0,0-4 0 0,0 1-3 0,0-1-4 16,0-4-4-16,7-2-4 0,-7-2-12 0,0-2-15 0,0-5-14 15,0 1-14-15,0-8-19 0,0-3-36 0,0-1-73 16,6-2-83-16,-6-1-76 0,0-8-84 0,7-3-140 0,0 0-117 15,5-8-64-15,-6-2-11 0</inkml:trace>
  <inkml:trace contextRef="#ctx0" brushRef="#br0" timeOffset="154251.63">20523 7606 315 0,'0'-4'815'0,"6"-1"7"15,1 10 6-15,-7-1-178 0,6 3-255 0,-6 7-191 0,0 8-102 0,0 4-52 16,-6 7-24-16,-1 7-9 0,1-3-1 0,-8 6-7 16,8 1 5-16,-8 4 6 0,-4 0 0 0,4 3 1 15,1 0-2-15,1 1 0 0,-2 0-5 0,1-2 5 0,6-2-10 16,-5 0-4-16,5-1-11 0,1-7-4 0,-1 4-14 0,0-7-41 15,1 0-88-15,0-5-99 0,-1-2-119 0,7-7-192 0,-7-6-119 16,7 1-80-16,-6-6-32 0</inkml:trace>
  <inkml:trace contextRef="#ctx0" brushRef="#br0" timeOffset="156095.62">15377 3711 457 0,'-6'3'372'16,"6"-3"-130"-16,0 4-92 0,0 0-53 0,0-1-28 0,6 1-16 0,-6 4-9 0,0-2-5 0,0 6-2 0,0-5-1 31,0 8 1-31,0-4 3 0,0 7-1 0,0 0 3 0,-6 1 0 16,6 2 2-16,-7 2 2 0,1 2 9 0,0-3 10 0,-8 8 8 16,8-1 11-16,-1-4 14 0,-6 9 16 0,0-1 19 0,0-4 19 15,0 3 11-15,0 2 8 0,0-1 2 0,0 0-3 16,0 0-13-16,0-4-13 0,-1 0-23 0,2 1-23 15,6-5-22-15,-8 1-19 0,8-1-13 0,-1-2-12 0,1-5-9 16,6 0-4-16,-6-3-5 0,6-4-1 0,0 0 1 0,6-4 2 16,-6 0 2-16,6-3 5 0,7 0 7 0,-6-1 2 15,12-6 0-15,-5 3 0 0,5-4-3 0,1-3-3 0,6-1 4 16,0-3-9-16,6 0-13 0,1 0-2 0,-7 1-2 0,7-2-2 16,-1-2-2-16,1 3-5 0,-1 1-17 0,-6-6-13 0,1 5-41 15,5 0-68-15,-13-4-81 0,7 5-73 0,-6-1-66 16,6 0-65-16,-13-4-79 0,7 0-133 0,-8 4-50 0,1-1 22 15</inkml:trace>
  <inkml:trace contextRef="#ctx0" brushRef="#br0" timeOffset="156473.2">15462 4334 83 0,'-7'0'243'0,"7"3"-86"0,-6-3-65 0,6 0-41 0,0 4-20 15,0-4-6-15,0 0 2 0,0 0 6 0,0 0 8 0,-6 0 9 16,6 0 10-16,0 0 7 0,0-4 9 0,0 4 1 16,0 0 0-16,0 0-1 0,0-3 0 0,-7 3 1 0,7 0 1 15,0 0 1-15,0-4 3 0,0 4 1 0,0 0 2 16,0-4-3-16,0 1-3 0,0 3-7 0,7-4-5 16,-1-4-7-16,0 2-5 0,1-3-2 0,6 2 0 0,6-3 3 15,1-5 1-15,6 4-1 0,-7-4-2 0,14 1-1 0,-7-5-4 16,7 1-5-16,-1-1-8 0,1 1-4 0,6-3-4 0,0 3 2 15,6-5 3-15,1 1 4 0,-1 0 5 0,2 0 6 0,-2 0 4 16,1 1 2-16,6-2-1 0,-7 1-4 0,0 4-4 16,-5-4-7-16,-1 8-9 0,0-5-8 0,-13 4-7 0,7 4-5 15,-7 0-2-15,-6 0-3 0,-1 4 0 0,0 0-1 16,-6-1 1-16,1 1-1 0,-2 3-1 0,-5 1 0 0,0-1-2 16,-7 4 0-16,6-4-7 0,-6 4-20 0,0 0-47 0,0 0-66 15,0 0-74-15,-6-3-90 0,6-1-150 0,-7 1-115 16,7-1-69-16,-7 0-22 0</inkml:trace>
  <inkml:trace contextRef="#ctx0" brushRef="#br0" timeOffset="157408.49">17279 2106 21 0,'-6'-7'400'16,"-1"0"-93"-16,1-4-92 0,-1 3-53 0,0 0-22 0,1 2-6 16,0-5 2-16,-2 3 1 0,8 5 5 0,-6-4 8 15,6 3 9-15,-6 0 9 0,6-4 11 0,0 8-4 0,0-4-7 16,0 1-11-16,0 3-17 0,0-4-20 0,0 4-23 0,0 0-23 15,0 0-25-15,0 0-17 0,0 4-13 0,6 3-9 16,-6 5-7-16,0-1 3 0,0 7 3 0,0 4 6 0,0 3 6 16,-6 5 6-16,6 7 4 0,-6-1 6 0,-1 4 4 0,0 8 2 15,-6 0-4-15,7 3-3 0,-8 0-5 0,2 1 3 16,-1-4-7-16,6-1-6 0,-6-4-5 0,0 2-5 0,6-5-2 16,1-3 2-16,-6-4 2 0,4-4-3 0,2 0 4 0,0-7 1 15,-1 0 4-15,7-7 5 0,-6 0 8 0,6-8 7 16,-7 0 7-16,7 0 8 0,0-3 8 0,0-4 4 0,0 0 3 15,-7-4-3-15,7-3-4 0,0 0-11 0,7-4-10 16,-7-4-13-16,7-3-8 0,-1 3-7 0,1-3-7 0,-1-1-4 16,8 1-3-16,-2 0 1 0,-6 0-2 0,8 3 2 15,-1 1-2-15,0 3 0 0,0-1-1 0,-1 5 1 0,2-1 0 16,-1 5-2-16,0-1 1 0,0 4-1 0,-1 0 1 0,2 4 1 16,-1-1 0-16,7 5-1 0,-8 2 2 0,8 2-1 0,0 3 2 15,-1-1-1-15,1 1 1 0,0 0 1 0,-1 3 1 0,7-4 0 16,-6 5-1-16,6-5 1 0,-7 5-1 0,7-4 0 15,0-1-6-15,-7 1-8 0,1-4-13 0,6 0-17 0,-6-4-21 16,-1 0-54-16,7 1-83 0,-6-8-86 0,-1 3-74 0,1-6-66 16,6-5-85-16,-7 5-149 0,1-8-69 0,0 0 5 15</inkml:trace>
  <inkml:trace contextRef="#ctx0" brushRef="#br0" timeOffset="158009.93">18009 2553 326 0,'-14'-7'445'0,"8"4"-132"15,-7-2-109-15,-1 2-59 0,8 3-34 0,-6 0-19 0,-2 3-20 0,8 2-13 16,-7-2-7-16,-1 4-4 0,8 4 4 0,-6 0 1 16,-2 8-1-16,8-5-2 0,-7 5-2 15,6-1-1-15,0 0-2 0,1 4-1 0,0 0-6 0,0-1-6 0,-2 2-2 16,8-5-1-16,-6 4-4 0,6 0-3 0,0-4-2 15,0 1-3-15,0-1-2 0,0 1 3 0,0-5-3 0,6 1-3 0,-6-4 1 16,8 0 3-16,-8-4 4 0,6 0 10 0,-6 1 20 16,6-5 29-16,-6-3 38 0,0 4 37 0,6-4 21 0,-6-4 11 15,0 4 6-15,0-7 1 0,7-4-15 0,-7 4-25 0,0-4-37 16,7-4-31-16,-7 1-19 0,0-1-15 0,6 0-10 0,-6 0-9 16,7 1-6-16,-1-4-5 0,0 3-3 0,2-3-6 0,-2-1-3 15,6 5-3-15,-5-1-3 0,6 0-1 0,0 4-3 16,1 0-1-16,-2 1 1 0,2-2-1 0,-2 5 0 15,1 3 0-15,1 1 0 0,-2-1 1 0,2 4 0 0,-2 0 0 16,2 4 0-16,-1-1-1 0,-1 5 2 0,2-1-2 0,-8 4 0 16,7 0 0-16,-6 0 1 0,-1 3 0 0,1 2-1 0,-1-6-1 15,1 5 1-15,0 0 0 0,-7-1-1 0,6 1 1 16,-6-4 1-16,0 4-2 16,0-5 1-16,0-3 2 0,-6 5 0 0,6-9 2 0,0 5 2 15,0-4-2-15,-7-1 1 0,7-3 0 0,0 0 2 0,-7-3-3 16,7-1 1-16,-6-4 0 0,6 1 0 0,-7-1 1 0,7-2-2 15,0-5 1-15,0 4 1 0,7-3 1 0,-7-1-2 0,6-3-1 16,8 3-1-16,-8 1 0 0,6-6-1 0,2 6-1 0,-1 0-1 0,0-1 1 16,0 0 1-16,-1 4 2 0,2 0-2 0,-1 4 0 0,0-1 0 15,0 5 0-15,-7 0 0 0,8-1-2 0,-8 8 0 16,7-1-1-16,-6 0 1 0,6 5 0 0,-7-1-1 0,7 4 2 16,-6 0 1-16,-1 0 3 0,8 4-2 0,-8-1-1 0,0 4 2 15,7-2-2-15,-6 2-3 0,6-3-9 0,-7 3-8 16,0-3-13-16,8-1-20 0,-8 1-47 0,8-4-71 0,-2 3-76 15,1-6-63-15,1-2-57 0,5 3-56 0,-6-9-73 16,6 0-105-16,1 0-49 0,-6-4 14 0</inkml:trace>
  <inkml:trace contextRef="#ctx0" brushRef="#br0" timeOffset="158469.07">18757 2633 329 0,'-6'-6'581'0,"-7"-2"-85"0,6 5-116 0,-6-1-74 16,1 0-40-16,-2 4-28 0,2 4-29 0,-2 3-35 0,-5 1-35 15,6-2-26-15,0 6-19 0,-1 2-14 0,8 1-15 16,-7 0-15-16,6-1-15 0,1 1-13 16,0 4-8-16,-1-5-8 0,7 1-4 0,0-1 0 15,7-3-2-15,-1 0 0 0,0 0 0 16,1-3 0-16,6-1 1 0,-7 0 2 0,8-7-1 16,-1 4 0-16,6-8 1 0,-6 0 1 0,1 1 3 0,-2-8 2 15,8 0 10-15,-14 0 12 0,7 0 11 0,1-4 12 0,-8 1 6 16,0-4 6-16,1 2 6 0,0 2 6 0,-1-4-2 15,-6 3-7-15,6 0-6 0,-6 4-6 0,0 0-4 0,0 4-1 16,-6-4-8-16,6 8-4 0,0-5-9 0,0 5-5 16,0 3-8-16,0-4-8 0,6 8-4 0,-6-1-3 0,7 5-3 15,-7-1-3-15,13 7 3 0,-6 5 0 0,5-1 5 0,2 4-2 16,-2 3 2-16,8 2-2 0,-1 2-2 0,1 0-1 16,-7 0-3-16,7 4 2 0,-7 0-3 0,6 0 2 0,-5-4-3 15,-2 8 3-15,-5-7 2 0,-1 2 3 0,1-6 1 0,-7 3-2 16,-7-3 4-16,1-3 5 0,-1-2 6 0,-5-3 7 0,-8 1 9 15,7-8 15-15,-13 3 16 0,6-7 17 0,-12 1 10 16,5-5 6-16,-5 1 5 0,-1-8 4 0,1 4 3 0,-1-6-4 16,1 1-1-16,6-2-7 0,0-4-7 0,7 0-6 15,-1 0-11-15,6 0-10 0,2 0-14 0,-1-3-20 0,6 0-27 16,0-2-30-16,7 1-30 0,0-3-29 0,7 0-34 0,6 0-36 16,6-4-26-16,1 0-24 0,6 1-29 0,0-2-60 15,7 1-69-15,-1 0-63 0,1 0-55 0,-1 0-68 0,1 0-108 16,-1 3-67-16,-5 1-19 0,5 0 38 0</inkml:trace>
  <inkml:trace contextRef="#ctx0" brushRef="#br0" timeOffset="158674.91">19063 2571 375 0,'-6'-3'630'0,"6"-1"-74"0,-6 0-140 0,6 1-95 16,-6 3-54-16,6 0-35 0,0 0-36 0,0 0-50 15,0 3-43-15,-8 1-19 0,8 3 3 0,0 4 6 16,-6 1 2-16,6 2 1 0,0 1 0 0,0 3-3 0,0-3-5 15,0 3-11-15,0 1-18 0,0-2-12 0,6 1-11 0,-6 2-5 16,8 1-4-16,-8-2-5 0,6-1-2 0,0-3-5 16,0 3-5-16,1 0-7 0,6-3-5 0,-6 0-9 0,5-4-22 15,2 3-47-15,5-6-76 0,-6-1-80 0,7-3-77 0,-1-8-84 16,1 0-110-16,-1-3-144 0,1-4-68 0,0 4 0 0</inkml:trace>
  <inkml:trace contextRef="#ctx0" brushRef="#br0" timeOffset="158817.6">19187 2487 238 0,'-12'-11'683'0,"5"-3"9"0,0 3-145 0,1-1-134 0,-1 5-80 15,1 0-36-15,-1-1-38 0,7 5-67 0,0-5-66 0,0 1-48 16,0 4-49-16,7-5-63 0,6 5-84 0,-7-5-86 16,8 1-76-16,4 0-74 0,-4-1-94 0,5 1-143 0,1 0-71 15,0-4-15-15</inkml:trace>
  <inkml:trace contextRef="#ctx0" brushRef="#br0" timeOffset="159054.91">19454 2146 53 0,'-6'-4'598'0,"-1"1"-2"16,1 3-142-16,-1-4-131 0,7 4-75 0,-6 0-49 0,6 0-29 16,0 4-39-16,-6-1-40 0,6 1-18 0,0 7 5 0,0 1 15 15,0 2 14-15,6 5 12 0,-6 2 7 0,0 1 6 0,0 4 0 16,6-1-12-16,1 2-22 0,-7 2-18 0,6 0-15 15,1 4-9-15,-1 4-10 0,1-5-6 0,-1 5-6 0,0-4-6 16,2 4-5-16,-2 0-5 0,7-5-5 0,0 2-7 0,0-2-2 16,0-2-4-16,6-1-9 0,-5-3-17 0,5-1-30 15,1-3-63-15,-8-1-78 0,8-5-78 0,0-1-72 0,-7-8-74 16,7-3-97-16,-14-1-135 16,7-3-48-16,-7 0 16 0</inkml:trace>
  <inkml:trace contextRef="#ctx0" brushRef="#br0" timeOffset="159213.19">19350 2721 220 0,'-13'-7'637'16,"7"0"-12"-16,-8 3-146 0,8 1-109 0,0-1-55 0,6 1-28 15,0-1-29-15,0 0-42 0,0 4-57 0,6-4-44 16,0 4-30-16,1-3-24 0,12-1-20 0,1 0-17 0,-1 4-11 16,7-3-18-16,1-1-38 0,5 0-65 0,1 1-71 0,-1-1-64 15,8-3-60-15,-1 3-60 0,-7-4-76 0,7 2-121 16,-6 2-66-16,-7-3 2 0</inkml:trace>
  <inkml:trace contextRef="#ctx0" brushRef="#br0" timeOffset="159609">19832 2578 136 0,'-6'-3'545'16,"-1"3"-72"-16,0-4-141 0,1 4-102 0,-1 0-60 16,1 0-34-16,6 0-25 0,-6 4-25 0,6-4-16 0,-7 7-7 15,7 1 7-15,-7 0 14 0,7 2 16 0,0 5 10 0,-6-5 12 16,6 9 10-16,0-4 1 0,0-1-9 0,0 5-3 15,0-1-11-15,6-4-12 0,1 5-7 0,0-4-11 0,-1-1-15 32,0-3-12-32,7 4-5 0,1-4-11 0,-8-4-11 0,14 4-7 15,-8-3-5-15,2-5-5 0,-1 1 0 0,7-1-1 0,-8-3 0 16,1 0 1-16,0-3-2 0,0-1 1 0,1 1-2 16,-2-5 1-16,2 1 8 0,-8-4-2 0,0 0-1 0,1 0 1 15,-1-4 3-15,-6 4 6 0,7-3 5 0,-7-1 6 0,0 0-7 16,0 0 7-16,0 5 2 0,-7-5-2 0,7 4-2 15,-6-4-4-15,6 4 0 0,0 0-4 0,-7 4 0 0,7-4-2 16,0 4-2-16,-6 3-2 0,6 1-3 0,0-1-2 0,0 4-2 16,0-3-5-16,0 3-4 0,0 3-4 0,0 1 0 15,0 3-1-15,0 0 1 0,6 4-1 0,-6-4 0 0,0 4 2 16,7 0 2-16,-7 4 1 0,6 0 0 0,1-1 0 16,0 1 0-16,-1-1-1 0,7 2-1 0,-6-2-5 0,5 1-9 15,2-1-7-15,-1-3-10 0,7 0-15 0,-2 0-43 0,2 0-69 16,-1-3-79-16,7-5-75 0,1-3-70 0,-1 0-85 15,6-3-134-15,-5-1-85 0,-1-4-22 0,0 1 32 0</inkml:trace>
  <inkml:trace contextRef="#ctx0" brushRef="#br0" timeOffset="160290.34">20471 2169 193 0,'-7'-4'627'15,"0"-1"-10"-15,7 5-161 0,-6 0-139 0,6 0-84 0,-7 9-44 16,7-2-31-16,0 4-33 0,0 0-23 0,0 4-14 16,0 3-1-16,0 0 8 0,7 0 7 0,-7 4-1 15,6 4-1-15,1 0-8 0,0-1-20 0,-1 1-14 0,0-1-13 16,0-3-13-16,2 5-8 0,-2-6-1 0,0 1-2 16,-6 0-2-16,7-4 1 0,-7 1 0 0,0-1-4 0,-7-3 5 15,1 3 5-15,0-4 1 0,-8 5 3 0,2-1 3 0,-8-3 1 16,1 3 4-16,-1 0 5 0,-6 5-1 0,6-5-3 0,-6 0-6 0,7 1 0 15,-8-1-5-15,7 0-2 0,8-3-3 0,-8-1-4 16,7 5-4-16,1-8-4 0,4 0 1 0,2 0-4 16,0-4-3-16,6 4-4 0,0-4 2 0,0-3-2 0,6 3 1 15,0-3 0-15,2 0 2 0,4-4-3 0,1 0 5 0,1-4-2 16,4-3 0-16,2-1 0 0,7-2-1 0,-8-1-1 16,0 0-1-16,8-4 2 0,-8-1-3 0,0 2 0 0,1-4 1 15,-7 3-1-15,7-3 4 0,-8 4 6 0,2-1 5 0,-8 0 5 16,1 4 9-16,0 4 6 0,-1 0 5 0,1 0 3 0,-7 2-1 15,6 1-5-15,-6 1-4 0,0-1-6 0,0 4-8 16,0 0-9-16,0 0-6 0,-6 4-6 0,6 3 0 0,0-2-5 16,-7 2 3-16,7 0 0 0,0 4-1 0,0 0 4 0,0 0-2 15,0-4 3-15,0 4-6 0,7 0 2 0,-1 0 1 0,0 0 1 16,1-3-1-16,0 2 1 0,-1-3 0 0,7-3 4 16,-6 4 2-16,6-5-2 0,-1 0-1 0,2-3-1 15,-2 0 0-15,2-3 1 0,5 0 0 0,-6-5-3 0,0-3 3 16,1 1 1-16,-8-2 1 0,7 2 1 0,0-1 2 0,-7-4 1 15,1 4 2-15,-1-4 3 0,-6-3 7 0,7 4 6 16,-7-2 4-16,0 5 2 0,7-3 1 0,-7-1 1 0,0 4 1 16,-7 0 1-16,7 0-1 0,0 4-8 0,0-1-3 0,0 5-1 15,0 0-3-15,0-1-6 0,0 0-4 0,0 4-6 0,0 0-5 16,0 0-2-16,0 4-2 0,0 0-2 0,0 2 0 16,0 2 0-16,0 3 2 0,0 4 1 0,0-4 0 0,0 4 1 15,0-1 2-15,7 4 0 0,-7-3 0 0,6 3 0 0,0 1 2 16,1-5 0-16,0 1 0 0,-1 0-1 0,7-1 0 0,-7 1-2 15,14-5-4-15,-6 2-5 0,-2-1-15 0,8-4-21 16,-1 1-23-16,7-5-21 0,0 1-26 0,-6-4-49 0,6-4-85 16,0 1-89-16,0-5-79 0,0 1-75 0,-6-4-104 0,-1-4-111 15,1 4-52-15,-8-4 4 0</inkml:trace>
  <inkml:trace contextRef="#ctx0" brushRef="#br0" timeOffset="160432.17">20978 2538 331 0,'-13'-11'627'0,"0"4"-59"0,7 0-134 0,-7 0-88 0,7-1-41 16,-2 5-21-16,2-1-23 0,6 0-44 0,0 4-59 16,-6-4-49-16,12 1-42 0,-6 3-45 0,0 0-63 0,6 0-81 15,2 0-77-15,4 0-72 0,1 0-75 16,0-4-94-16,0 4-152 0,7 0-68 0,-7 0 1 0</inkml:trace>
  <inkml:trace contextRef="#ctx0" brushRef="#br0" timeOffset="161276.54">21213 2648 130 0,'0'4'329'0,"0"-4"-109"0,0 4-79 16,0-4-42-16,0 3-20 0,0-3-9 0,0 4-7 0,0-4-6 16,0 0-5-16,6 0 1 0,-6 4-1 0,0-4 2 15,0 0-1-15,0 0 5 0,0 0 7 0,6 0 15 0,-6 0 25 16,0 0 38-16,-6 0 44 0,6 0 47 0,0-4 31 0,0 4 10 15,0-4 1-15,0 1-12 0,0-1-24 0,6-3-36 16,-6 3-46-16,0-4-46 0,8-2-33 0,-8 3-18 0,0-1-13 16,0 1-8-16,6 0-7 0,-6-1-6 0,6 0-8 0,-6 1-6 15,7 0-6-15,-1 0-4 0,1-1-3 0,0 5-3 16,-1-5-1-16,0 5 1 0,8-5 0 0,-8 5 3 0,0-1 0 16,8 4 0-16,-8-3 0 0,7 3 3 0,0-4-3 15,0 4 0-15,0 4-2 0,0-1-3 0,0 1-1 0,-7-1 1 16,8 5 0-16,-2 0 1 0,2-2 2 0,-8 5-3 0,7 4 4 15,-6 0 1-15,6 0 1 0,-7-1-1 0,0 4 0 16,8 1 1-16,-8-1-1 0,1 1 2 0,-1-2-2 0,1 5 3 16,-7-3-2-16,7-1-1 0,-7 1 0 15,6-1 0-15,-6-3 0 0,0-1 0 0,0 1-7 0,0-1 4 16,0-3 1-16,0 1 2 0,0-5 0 0,0 0 1 0,0-3 0 0,0 0 2 16,0-1 7-16,0-3-1 0,0 4 0 0,-6-4 4 0,6-4 1 15,-7 1 4-15,7-1 2 0,0-3 0 0,-7-1 2 16,1 1 2-16,6-4 1 0,-7 3-6 0,7-6-2 15,0 3-2-15,0-4-2 0,0 1-3 0,0 3-3 0,0-4-2 0,0 0-6 16,7-3 3-16,-1 4-1 0,1-2-1 0,-7 2-3 16,7 0 1-16,-1-1 0 0,7 0 1 0,-6 4-1 0,-1-4 0 0,7 8-1 15,-6-4-2-15,-1 4 2 0,7 0-1 0,-7 3 0 16,1 4-1-16,6-3 0 0,-7 3 2 0,2 3-1 16,4 1 3-16,-5-1 1 0,6 5 0 0,-7-1 0 0,7 3 2 15,-7 2-1-15,8 2 0 0,-8 1-1 0,7 0-2 0,0-1 0 16,-6 1 1-16,6 4-2 0,-6-5-2 0,5 4-4 0,2-3-6 15,-8 3-7-15,7-3-12 0,0-4-24 0,0 0-53 16,1 0-86-16,-2-4-89 16,8 0-80-16,-1-7-85 0,1 0-101 0,6-4-136 15,7 1-53-15,-7-4 9 0</inkml:trace>
  <inkml:trace contextRef="#ctx0" brushRef="#br0" timeOffset="161826.72">22306 2557 248 0,'-12'0'650'0,"-8"-4"3"0,1 4-152 0,-7 4-132 16,6-1-78-16,-6 1-35 0,7 3-25 0,-1 0-39 16,1 1-51-16,-1 4-42 0,0-2-23 0,8-2-17 0,5 6-10 15,-6-3-11-15,6 0-14 0,7 0-12 0,0-4-9 16,0 4-5-16,7-3-3 0,-1-1-3 0,8 0-5 0,-8-3-1 16,7-1-3-16,6-3 0 0,-5 0 1 0,5-3 1 0,-5-1 1 15,4 1 2-15,-4-4 5 0,5-1 2 0,-5 1 3 16,-2-1 2-16,-6 1 5 0,8-4 8 0,-8 4 11 0,1-1 10 15,-1 1 5-15,1 4 7 0,0-5 3 0,-7 5 4 0,0-1-1 16,6 0-6-16,-6 4-11 0,0-3-9 0,0 3-6 16,6 3-7-16,-6-3-6 0,0 8-6 0,0-5-1 0,6 8-1 15,-6-4 1-15,8 4-1 0,-2 0 0 0,7 0 1 0,-6-3 0 16,6 3-2-16,-1 0 2 0,8-4-1 0,-7 0 2 16,7-3 0-16,-8 3 1 0,8-4-1 0,0-3-1 0,-1 0 0 15,1-3-1-15,-8-1 2 0,8-3 1 0,-7 0 2 0,1-4 1 16,-2-4 4-16,2 1 6 15,-2-5 7-15,-5-2 5 0,0-1 1 0,-1-1 4 16,1-2 4-16,-1-1 10 0,-6 1 5 0,0-1 1 0,0 0 4 0,0 0 2 0,-6 1 2 0,-1-1 1 16,7 1-2-16,-6-1-7 0,-1 4-8 0,0-4-7 15,1 1-3-15,0 6-5 0,-1-2-1 0,0 2-3 0,1 5-1 32,0 3-3-32,6-1-2 0,-7 5-3 0,7-1-5 0,0 5-6 15,-7 3-6-15,7 0-2 0,0 7-4 0,-6 4 0 16,6 4 0-16,-7 4 2 0,1 3 2 0,0-1 1 0,6 9 3 15,-8-1 0-15,2 4 1 0,0 0-1 0,6 0 2 0,-6 3-2 16,6 2 0-16,0-2-1 0,6-3-1 0,-6 0-1 16,6 0 1-16,0-4 0 0,2 0-3 0,-2-3 2 0,7-4 1 15,0-1 1-15,6-1 1 0,1-6-1 0,0-3-1 16,5 0-6-16,1-4-20 0,1-7-25 0,5 0-27 0,7-3-43 0,1-5-109 16,5-3-119-16,1 0-161 0,-1 1-174 0,1-6-107 15,-7 5-42-15,-7-3-12 0</inkml:trace>
  <inkml:trace contextRef="#ctx0" brushRef="#br0" timeOffset="163015.01">18217 3791 81 0,'0'-7'355'0,"0"0"-86"0,0-1-86 16,0-2-54-16,0 2-28 0,0 0-10 0,0 2-5 0,0-2 0 15,0 1 1-15,0-1 6 16,0 5 12-16,0-5 14 0,0 1 17 0,-7 3 15 0,7 1 18 0,0-1 11 0,0 0 2 16,-6 4-6-16,-1-3-15 0,1 3-15 0,0 0-21 0,-8 3-22 15,2 1-23-15,-8 3-18 0,0 1-9 0,1 3-3 16,-1 3 0-16,1 1 2 0,-7 4 0 0,6-1 1 15,0 0 1-15,1 4-1 0,5 0-6 0,-4 0-5 0,4 1-6 0,8-2-6 16,-1 1-6-16,1 0-7 0,6 0-4 0,0-4-4 16,6 4-2-16,-6-3-3 0,13-5 1 0,-6 5-1 15,6-5 0-15,7-3 0 0,-1 0 2 0,1-4 0 0,6 1 0 0,0-5 1 16,7-3 3-16,-1-3 1 0,1-5 0 0,-1 1 1 16,-6-4 1-16,7 0 2 0,-1-3 3 0,-6-1 1 0,-7 1 3 15,1-2 5-15,-1 2 4 0,-5-1 2 0,-8 0 1 16,0 1-1-16,2-1 0 0,-8-3-5 0,-8 3-4 0,2 1-7 15,0 0-6-15,-8-2-4 0,2 5-3 0,-8 0-3 0,1 0-1 16,-1 0-1-16,-6 4 1 0,7 0 0 0,-1 3-2 16,0 0 1-16,1 1 0 0,5 3 0 0,8-4-1 0,0 4-1 15,0 0-4-15,6 0 1 0,0 4-1 0,0-4-1 0,6 7 0 16,0-3-2-16,8-1 3 16,-2 1-1-16,1 0 2 0,13-1 1 0,-6 1 3 15,6 0 0-15,0-4 0 0,0 0 0 0,0 0 1 0,0-4 1 0,0 0 0 16,-6 1 0-16,5 3 0 0,-11-4 1 0,6 0 2 15,-8 1 2-15,1-5 3 0,-6 5 2 0,6-5 2 0,-7 1 5 16,-6 0 3-16,7 3 3 0,-7-3 4 0,0 0 2 0,0 3 1 16,0-3 1-16,-7-1-1 0,7 5-3 0,0-5-4 0,-6 4-4 15,6 4-2-15,0-3-5 0,0 3-4 0,0-4-5 0,0 4-5 16,0 4-3-16,0-1-3 0,0 1 0 0,6 4-2 0,-6 3 1 0,0 3 0 16,7 1 4-16,0 7 0 0,-1 0 3 0,-6 3 1 15,13 1 1-15,-7 7 1 0,1-4-1 0,6 4 1 0,1 4 0 16,-2 0-1-16,1-1 0 0,0 1 0 0,0-1 1 0,1 1-1 15,-2-4 0-15,2 0 0 0,-2 0-2 0,1-5-1 0,1 3 0 16,-2-6 3-16,2-3-4 0,-8 0 2 0,0-7 1 16,1-1 0-16,-7-2 3 0,6-1 5 0,-6-4 9 0,0-3 13 31,0-1 11-31,-6-3 12 0,-1-3 6 0,1-1 8 0,-7-3 10 16,6-4 3-16,-12-4-3 0,6 0-9 0,0-3-8 15,-7 0-9-15,0-4 2 0,1-4-10 0,0-1-13 0,0 2-7 16,-1-3-6-16,6-6-5 0,-5 2 0 0,6-5-5 0,0 0-9 15,0 1 1-15,6-1 1 0,1 0-1 0,6 5-1 0,-7 2 2 16,7 0-5-16,0 5 1 0,7 3-2 0,-1 0 0 16,1 4-2-16,0 3 0 0,5 0-2 0,-5 4-2 15,6 4 0-15,6 0-1 0,-5 3-2 0,6 4 1 0,-1 0-5 16,0 0-4-16,0 4-4 0,-5-1-5 0,-1 5-3 0,0 3-4 16,0 0-3-16,0 0-3 0,-6 3 1 0,-7 1 3 0,6-1 0 15,-12 6 5-15,6-3 4 0,-7 5 0 0,-6-3 5 16,0-1 1-16,0 4 2 0,-6-4-2 0,5 0-1 0,-5 1-4 15,-1-4-5-15,8-4-2 0,-8 3-8 0,6-6-8 0,2-1-15 16,5 0-32-16,1-3-65 0,-1-4-82 0,0 0-80 16,7-4-77-16,0-7-86 0,7 0-124 0,0 0-85 0,6-3-28 15,-1-4 32-15</inkml:trace>
  <inkml:trace contextRef="#ctx0" brushRef="#br0" timeOffset="163268.63">18836 3443 550 0,'-6'-4'601'0,"6"1"-135"0,-8 3-123 16,2-4-76-16,6 8-37 0,-6-4-24 0,6 3-27 15,-7 4-32-15,7 2-29 0,0-2-13 0,0 7 0 0,0 1 2 16,0 0 1-16,7 7-4 0,-7-4-8 0,6 4-7 0,0 3-9 16,2 1-9-16,-2 0-14 0,6-1-12 0,-5 5-10 0,0-5-8 15,6 5-5-15,-7-5-4 0,8 5-6 0,-8-5-4 16,6 4-1-16,-5-2-2 0,0-2 0 0,-1 1-4 0,7-4-1 15,-6 3 0-15,0-3-2 0,5-3-10 0,-6 3-28 0,2-5-55 16,-2-1-77-16,0-2-74 0,1-7-71 0,-1 1-85 16,-6-5-121-16,7-3-121 0,0-3-54 0,-7 0 6 0</inkml:trace>
  <inkml:trace contextRef="#ctx0" brushRef="#br0" timeOffset="163585.34">18699 3813 107 0,'-7'-3'568'0,"1"-5"-45"0,0 5-128 0,6-1-106 0,0 4-64 16,0 0-38-16,0-4-29 0,6 4-36 0,7 0-43 0,0 0-30 16,0 4-21-16,0-4-8 0,6 0-6 0,7 4-3 15,-6-4-2-15,-1 3-1 0,7 1-1 0,1-4 0 0,-7 0 3 16,5 0 9-16,1 0 14 0,-6 0 15 0,0 0 16 0,-1-4 22 16,1 1 21-16,0 3 19 0,-8-4 10 0,1 0 1 15,0 4-5-15,-6-3-7 0,-1 3-8 0,-6 0-17 0,6-4-18 16,-6 4-17-16,8 0-11 0,-8 0-10 0,0 0-10 0,0 4-7 15,0-4-7-15,0 0-6 0,0 3-4 0,0 1-3 0,0 0 0 16,0 3-4-16,0 0 1 0,0 4-2 0,0-3 2 16,0 3-1-16,0-4 0 15,0 4-2-15,6 0 0 0,-6 1 1 0,0-2-1 0,6 5 0 16,-6-5 0-16,6 2-2 0,-6 2 2 0,7-3-4 0,0 0-10 16,6-4-18-16,-7 4-46 0,1 0-83 0,6-3-96 0,-7-1-102 15,8-4-133-15,-2-3-171 0,1-3-88 0,1-4-34 16,4-1 19-16</inkml:trace>
  <inkml:trace contextRef="#ctx0" brushRef="#br0" timeOffset="163744.31">19207 3660 670 0,'-6'-8'747'0,"-2"5"-92"0,8-1-148 0,-6 0-112 16,0 1-72-16,6 3-54 0,0-4-67 0,0 4-78 15,0 0-60-15,0 0-40 0,6 4-35 0,0-1-45 0,2 5-69 16,4-5-74-16,1 5-66 0,1-5-71 0,4-3-91 15,9 4-141-15,-1-4-81 0,0 3-26 0,0 1 26 0</inkml:trace>
  <inkml:trace contextRef="#ctx0" brushRef="#br0" timeOffset="164012.82">19787 3689 49 0,'-20'-8'621'0,"0"1"43"15,1 3-125-15,-7-3-137 0,6 4-83 0,-6 3-29 0,7-4-16 16,-7 4-29-16,6 4-51 16,1-4-50-16,5 7-31 0,-5-4-22 0,0 5-18 0,6 3-24 15,-1 0-14-15,2 0-8 16,-2 3-8-16,1-2-3 0,7 6-2 0,-1-4-2 0,1 1-1 16,-1 0 4-16,1-1-4 0,6 1-3 0,0 0-8 15,0-4 2-15,0 3 1 0,0-2 1 0,6-1 2 0,-6-1 0 16,7 1 1-16,6-4-1 0,0 5 7 0,-1-5-4 0,8 0-3 15,7-3-4-15,-1 0-8 0,6-4-11 0,1 0-30 16,6 0-40-16,-1-4-63 0,2 0-71 0,-1 1-71 0,6-5-65 16,1-3-73-16,-1 0-94 0,-5-3-109 0,5 0-34 0,-12-2 12 15</inkml:trace>
  <inkml:trace contextRef="#ctx0" brushRef="#br0" timeOffset="164535.7">20197 3623 528 0,'-26'4'649'0,"-1"-1"-115"16,1 1-120-16,-6 0-73 0,6 3-30 0,0 0-17 16,0 4-31-16,6 0-45 0,1-4-55 0,-1 4-41 0,7-3-29 15,6 3-23-15,1 0-24 0,0 1-18 0,6-6-14 0,6 5-9 16,0-3-3-16,1-1-7 0,6-4-2 0,0 1-2 16,7 0 1-16,0-8-5 0,-1 4 2 0,7-4 1 0,-6-3-2 15,-8 0 4-15,8 0 3 0,-7-4 2 0,1 3 3 0,-8-3 3 16,6 0 8-16,-12 0 8 0,7 4 6 0,-7-4 8 0,0 3 2 15,0 5 3-15,-7-4-1 0,1 3-2 0,6 0-5 16,-6 1-7-16,0-1-5 0,-2 4-6 0,2 0-5 16,0 4-3-16,-1-1-1 0,1 5-1 0,-1-5-1 0,0 4-1 15,7 4 0-15,0-3 0 0,0 3 0 0,7 0-1 0,-7-4-2 16,7 4 2-16,6-3-1 0,-7 3 2 0,14-4 1 16,-8-3 1-16,8 3 0 0,-1-4 0 0,7 1 0 0,-6 0 1 15,7-4-1-15,-9-4 0 0,9 0 3 0,-7 1-4 0,6-4 0 16,-7-4-1-16,1-3 1 0,-1 2-1 0,-6-3 1 0,7-3-1 15,-7-1-4-15,-7 1 4 0,8-4 3 0,-2 4 5 16,-12-4 2-16,6 0 6 0,-6 0 3 0,0 0 2 0,-6-4 6 16,6 4 0-16,-6-4-1 0,-7 4-1 0,6 1-1 0,-6-5 1 15,7 4-1-15,-8 0 2 0,2 4 1 0,5-1-2 0,-6 5 2 16,7-1 1-16,-1 5-1 0,1-2-1 0,-1 8-5 16,7-3-6-16,-7 4-4 0,1 3-4 0,0 3-5 15,6 1-2-15,-14 7-3 0,8 3-1 0,-7 1-3 0,7 7 3 16,-1 0 1-16,-6 3 1 0,7 5 1 0,6 0 0 0,0 2 3 15,6 1 4-15,0 0 0 0,1 1-1 0,13-2 2 0,-8-2 1 16,14 3-1-16,1-4 0 0,-1-4-9 0,13 5-15 16,-1-9-18-16,2 2-22 0,5-5-34 15,1 0-91-15,0-3-110 0,0-4-118 0,-1-4-154 0,-6 1-133 0,0-5-75 0,-6-3-36 16,-7 4 5-16</inkml:trace>
  <inkml:trace contextRef="#ctx0" brushRef="#br0" timeOffset="165345.64">19793 4374 497 0,'-6'-4'551'0,"-1"-3"-100"0,0 3-117 0,-5-3-76 16,5 3-33-16,0 1-7 0,1-1-8 0,-7 0-14 0,0 1-19 16,-6 3-15-16,5-4-15 0,-5 4-14 0,-1 4-16 15,-6-1-28-15,0 1-18 0,0 0-17 0,0 3-15 0,0 0-10 16,0 1-3-16,0 3 0 0,0-4 0 0,-1 4 7 0,8 3-4 15,-7-3 0-15,6 4 0 0,1-4 0 0,0 4-1 16,-1 0 0-16,7 3-4 0,-1-4-4 0,2 1-2 0,-1 0-4 16,6-1-5-16,1 1 0 0,-1-1-4 0,7 2-2 15,0-2-4-15,0 1 3 0,0-1 2 0,7-3 3 0,6 0 0 16,0 0-1-16,-1 0 0 0,15 1 1 0,-1-6 3 0,6 2-4 16,1-5-7-16,7 1-13 0,-2-4-9 0,8 0-17 15,6-4-37-15,-7 1-73 0,8-5-81 0,-1 2-76 0,-7-2-74 16,7-3-83-16,-5 0-124 0,-2 0-90 0,0 4-26 0,-12-5 29 15</inkml:trace>
  <inkml:trace contextRef="#ctx0" brushRef="#br0" timeOffset="165708.88">20093 4458 379 0,'-26'-3'665'0,"0"6"-14"15,6-3-156-15,-6 8-122 0,0-1-73 16,-7 0-39-16,14 4-27 0,-7 4-39 0,6-4-49 15,-5 3-43-15,11-3-22 0,-6 4-16 0,7 0-13 0,7 3-12 0,0-3-11 0,-1-1-14 16,7 1-8-16,0-4 0 0,7 4-7 0,-1-4-1 0,7-4-1 16,0 0-5-16,0 1-2 0,1-4-1 0,4-4 1 15,2 0 2-15,-1-4 0 0,1 0 1 0,0-3 3 0,-1 3 1 16,1-7 5-16,-7 0 5 0,0-4 5 16,0 4 4-16,0 0 5 0,-6 1 7 0,-1-6 8 0,-6 5 9 15,0 1 1-15,6-1 6 0,-6 0-1 0,0 3 2 0,-6-3-2 16,6 4-2-16,0 0-6 0,0 3-7 0,-6-3-3 0,6 7-8 15,0-4-6-15,0 1-4 0,0 3-6 0,0 0-5 16,0 0-4-16,0 3-3 0,0 1-1 0,0-4 1 0,0 7-2 0,0 0-4 16,0 1 1-16,0 3 5 0,0 0-1 0,6 0-1 15,-6 0-2-15,13 3-1 0,-6-2-1 0,5 2 1 0,2-3-6 16,5 0-7-16,1 4-9 0,-8-4-11 0,15 0-19 0,-7-4-34 16,-2 4-66-16,2-3-85 0,0-2-77 0,-1 2-80 0,-5-5-88 15,5 1-136-15,-6-4-79 0,-6 4-24 0,-1-4 34 16</inkml:trace>
  <inkml:trace contextRef="#ctx0" brushRef="#br0" timeOffset="166326.26">20359 4484 51 0,'0'-11'643'0,"0"7"41"0,7-3-107 15,-7 3-129-15,0-2-90 0,0 1-58 0,0 5-41 0,0-4-50 16,7 4-67-16,-7 0-59 0,0 0-40 15,0 4-23-15,0 1-10 0,0 1-5 0,0 5-1 16,6 0 0-16,-6 4 2 0,0-4 2 0,0 3 2 0,0 1 1 16,0 3-1-16,7-3-2 0,-7 3 3 0,6-2 0 0,0-2 2 0,1 4 0 15,0-3 4-15,5-4-1 0,2 3 0 0,-1-6 2 0,0 3-1 16,0-4-2-16,-1 0-1 0,8-3-1 0,-6-4 1 0,5 0 0 16,1-4 7-16,-8 0 5 0,8-2 5 0,-7-6 7 15,0 1 7-15,0 0 6 0,-7-3 9 0,2-1 7 0,-2 0 12 16,0 1 10-16,1-1 7 0,-7 0 5 0,0 1 6 15,0 3 5-15,0-4 1 0,0 4-5 0,0 4-11 0,0-4-11 16,0 4-13-16,-7 3-11 0,7-4-15 0,0 5-14 0,0-1-13 16,-6 4-12-16,6 0-8 0,0 0-8 0,0 0-5 15,0 4-1 1,-6 3-2-16,6 4 2 0,-8 0 0 0,8 0 3 0,0 4 5 0,-6-1-1 0,6 1 0 0,6-1-2 0,-6 2 0 16,8-2-2-1,-2 4-2-15,0-3-3 0,1 0-6 0,6-1 4 0,-7-3-3 16,13 4-3-16,-5-8-2 0,5 4-3 0,1-4-3 0,0-2 2 15,-1 1 3-15,0-6-2 0,1 0 4 0,-1-4 5 0,1 2 7 0,0-10 5 0,-1 5 8 0,-5-4 2 16,-2-4 4-16,1 1 5 16,0-1 8-16,-6 0 6 0,-1-3 5 0,-6 4 7 0,0-5 4 15,0 1 4-15,0 3-2 16,0-3-1-16,0-1-6 0,0 1-1 0,-6 3-5 0,6-3-5 16,-7 7-4-16,7-4-3 0,-6 4 0 0,6 4 2 15,0 0-5-15,0-1-2 0,-7 5-6 0,7-1-6 0,0 0-2 16,0 4-6-16,0 0-2 0,0 4-4 0,0 0 0 15,0 3 1-15,0 0 3 0,-6 4 2 0,6 0 2 0,0 4 3 16,0 0 2-16,0-1 2 0,0 5-1 0,0-5 0 0,6 8 0 16,-6-3-2-16,7-5-3 0,-1 4-3 0,7 1-6 0,-6-1-14 15,6-3-14-15,0 0-19 0,0-4-25 0,6 0-24 16,-5-4-20-16,5 1-23 0,7-5-43 0,-6 0-77 16,0-6-84-16,-2 0-82 0,9-5-90 0,-7-3-150 0,-8-4-76 0,2 4-32 15,-2-4 12-15</inkml:trace>
  <inkml:trace contextRef="#ctx0" brushRef="#br0" timeOffset="166468.7">21004 4246 40 0,'-6'-15'643'0,"0"4"41"0,-1 4-115 0,0-4-132 0,7 0-83 16,0 4-45-16,0-1-37 0,0 0-49 0,0 2-65 16,0-2-61-16,7 4-44 0,6-3-50 0,0 0-75 0,0 0-86 15,6 3-75-15,1-7-77 0,6 3-84 0,-6-3-119 0,5 4-117 16,1-4-42-16,1 0 15 0</inkml:trace>
  <inkml:trace contextRef="#ctx0" brushRef="#br0" timeOffset="166674.9">21298 3938 236 0,'-8'-4'628'0,"2"1"4"16,0 3-151-16,0-4-131 0,-1 4-86 0,7 0-47 0,0 0-32 16,-7 0-35-16,7 4-34 0,0 3-21 0,-6 4-8 15,6 4 0-15,0 0 1 0,0 2 6 0,0 5 0 16,0 1 1-16,6 2-10 0,-6 4-16 0,7 1-14 0,0-1-10 0,-1 4-9 15,0-4-5-15,-6 1-2 0,6 3-6 0,8-1-6 16,-8-2-8-16,1-1-2 0,6 0-6 0,-6 1 4 0,5-1-9 16,-5-3-12-16,6-1-31 0,-7-3-61 0,8-3-84 0,-1-5-81 15,-7 1-74-15,8-4-94 0,-8-8-132 0,6 6-103 0,-12-9-41 16,8 0 21-16</inkml:trace>
  <inkml:trace contextRef="#ctx0" brushRef="#br0" timeOffset="166833.4">21142 4396 55 0,'-14'-4'635'0,"8"-3"62"0,-1 0-99 0,1 3-138 16,6 0-100-16,-7 1-53 0,7-1-31 0,0 4-32 0,0-4-56 15,7 4-61-15,-1-3-47 0,7-1-26 0,1 4-18 16,4-4-13-16,9 1-14 16,-1-1-19-16,6 4-24 0,7-4-42 0,1 1-55 0,-1-1-68 15,0 0-63-15,7 1-57 0,-7-1-58 0,6-4-75 0,-6 5-129 0,-6 0-56 16,-1 3 0-16</inkml:trace>
  <inkml:trace contextRef="#ctx0" brushRef="#br0" timeOffset="167435.37">21558 4399 433 0,'0'-7'703'16,"0"4"-29"-16,0-1-148 0,0 0-119 0,-6 4-79 0,6-3-50 15,0 3-46-15,0 0-66 0,0 3-69 0,-7 1-47 16,7 0-25-16,-7 3-12 15,1 4-5-15,-1 3-1 0,7-3-2 0,-6 4 0 0,6 4-1 16,0-5-1-16,0 1 2 0,0-1 0 0,0 1 2 0,6 0-3 16,1-1 2-16,-1-3 1 0,1 0 0 0,6 0 2 0,0-4-1 15,0-2 2-15,0-1 1 0,0-1 1 0,6-3 1 0,1-3 3 16,-6-6 4-16,5 2 4 0,0-4 4 0,-6 0 2 0,1 0 6 16,-2-7 6-16,1 3 3 0,-6 1 4 0,-1-5 6 0,1 1 11 0,-1 4 7 15,-6-5 9-15,0 4-1 0,0-3 0 0,-6 4 0 16,6-1-3-16,0 0-7 0,-7 4-11 0,7 0-11 0,0 4-13 15,0 0-5-15,-6 3-9 0,6-1-9 0,0 2-7 0,6 3-11 16,-6 3-2-16,0 2-3 0,7 2-3 0,-1 4-1 16,1 4 1-16,6 3 5 0,0 4 2 0,0 4 5 0,6-1 1 15,1 5-1-15,0-1 3 0,-1 4-1 0,1 0-3 0,0 4 1 32,-1-1 0-32,0 5-1 0,-6-1 1 0,1 0 1 0,-2 1-3 15,2-1 3-15,-8-3 1 0,0-4-1 0,-6-1 0 16,7-2 0-16,-14-5 0 0,7-2 1 0,-6-5 3 0,-7 0-1 15,0-7 3-15,-7 0 1 0,1-4 3 0,-7-3-1 0,0-4 4 16,0-4 5-16,-7 1 9 0,7-5 7 0,0-3 9 16,0 0 6-16,0 0 3 0,6-4 2 0,0 0-6 0,8-2-19 15,-1 2-30-15,6-3-41 0,7-1-43 0,7-2-40 16,6-5-35-16,7 4-67 0,5-7-106 0,1 3-95 0,14-3-103 16,-1 3-134-16,0-4-90 0,7 5-47 0,-8 3-14 0</inkml:trace>
  <inkml:trace contextRef="#ctx0" brushRef="#br0" timeOffset="168086.92">22496 4506 455 0,'0'-11'734'0,"-7"3"35"0,7-2-164 16,0 2-164-16,0 1-122 0,0 0-73 0,0 4-41 0,0-6-46 16,7 6-53-16,-7-1-35 0,0 0-15 0,7 1-8 0,-7 3-9 15,6-4-5-15,0 4-9 0,-6 0-8 0,6 0-7 0,2 4-5 16,-8-1-5-16,6 1-3 0,0 0 0 0,1 3-2 16,-1 4 2-16,1-3 1 0,-7 3 2 0,7-1 1 0,-7 5 1 15,6 0 4-15,-6-1 1 0,6 1 0 0,-6 3 0 0,0-3-1 16,0 4-1-16,7-1 0 0,-7-4-1 0,0 5-1 15,0-5-1-15,0 1 3 0,7-4-4 0,-7 3 2 0,0-3 1 16,0-3 0-16,0 0 2 0,0-2 4 0,0-2 5 0,0 0 2 16,0 0 17-16,0-4 21 0,0 4 21 0,0-4 20 0,0 0 18 15,0-4 13-15,0 4 9 0,0-4 9 0,0 0-7 16,0 0-15-16,0-2-15 0,0-2-17 16,6-3-18-16,-6 3-13 0,6 2-14 0,-6-6-11 0,7 1-8 15,0-3-5-15,-1 3-4 0,1-1-1 0,-1 2-3 0,0 2-1 16,1-2-2-16,-7 3 2 0,7-2-2 0,-1 2-2 0,0 0-2 15,-6 3-5-15,8 1-2 0,-2-1-6 0,-6 4 0 0,0 0-1 16,6-4-2-16,-6 4-1 0,7 4-1 0,-7-4 0 16,6 4 1-16,-6-1 2 0,0 1 0 0,7-1 0 0,-7 5 2 0,6-5 1 15,-6 2 1-15,7-1 2 0,-7-1 2 0,0-3 2 16,0 0 2-16,0 4 2 0,6-4 1 0,-6 0 2 0,0-4 0 0,6 4 1 16,-6-3-2-16,8-6-3 0,4 6-2 0,-5-8 0 15,6 4-2-15,0-1-1 0,0-3 0 0,0 4-3 0,0-4 2 16,-6 4 2-16,5-1-1 0,1 1-1 0,-6 3 0 15,6 1-1-15,-7-1-2 0,1 1 1 0,0 3-2 0,-1 0-2 16,1 0 0-16,-1 3 0 0,1 1 2 0,-1-1-2 0,-6 5-1 16,7-1 1-16,-1 0 1 0,-6 4 1 0,6-3 1 15,-6 3 2-15,0 0-4 16,8 3 0-16,-8-2-8 0,6-1-18 0,-6-1-25 0,0 1-35 16,6 0-36-16,1 0-34 0,-1 0-32 0,7-3-68 0,0-1-98 15,1-3-83-15,5-1-79 0,-6-3-68 0,6 0-106 16,1 0-61-16,-7-3-27 0,0-1 39 0</inkml:trace>
  <inkml:trace contextRef="#ctx0" brushRef="#br0" timeOffset="168371.04">23277 4499 408 0,'0'-8'632'0,"0"1"-79"0,0 3-139 16,-6 1-104-16,6 3-61 0,-6 0-33 0,-2 0-25 0,2 3-35 16,0 4-37-16,-8 1-21 0,2 3-9 0,-1 3-1 0,-1 1 0 15,2 0-2-15,-2 3-6 0,2 0-11 0,-1 1-13 16,6 3-16-16,0-4-11 0,7 0-10 0,-6 1-5 0,6-1-1 15,6 0-2-15,-6 0 0 0,7-2-3 0,6-6 1 16,0 5 1-16,1-8 1 0,-8 1 0 0,13-5 4 0,-6 1 5 16,0-4 10-16,1-4 7 0,-2-4 5 0,2 5 6 0,-2-4 11 15,-5-4 12-15,6 0 8 0,-6 0 3 0,-1-1-7 16,0-2-3-16,0-1 0 0,-6 1-3 0,0-1-9 0,-6-3-14 16,0 3-13-1,0-3-12-15,-8 4-7 0,1-2-15 0,1-2-20 0,-8 4-20 0,6-1-27 0,2 0-17 0,-1 4-20 0,-1-3-51 16,8-1-86-1,0 1-86-15,6-1-86 0,6 0-110 0,0-3-150 0,8-1-78 0,-1 1-30 0,-1-4 23 0</inkml:trace>
  <inkml:trace contextRef="#ctx0" brushRef="#br0" timeOffset="168911.92">23668 4081 415 0,'0'4'579'0,"-7"3"-70"0,7-4-181 15,-6 5-129-15,0 3-61 0,-1 0-9 0,7 0 25 0,-6 3 22 16,6 0 10-16,-7 2 4 0,7 2 6 0,0-3 0 16,7 3-13-16,-7 0-28 0,0 1-46 0,6 2-44 0,1-2-24 15,-1-1-16-15,0 1-8 0,-6-1-6 0,7 0-3 0,0-3-3 16,-7-1 1-16,6 1 2 0,-6-4 1 0,0 0 0 16,0-3 4-16,-6 3-3 0,-1 0 9 0,0-1 6 0,-5-2 5 15,-8 3 3-15,7 0 0 0,-13 0 2 0,6 3-2 0,1-3 0 16,-7 0-6-16,6 0-10 0,1 0-3 0,-1 1-14 0,8-1 6 15,-2-1-3-15,-5 1 1 0,12-4 0 0,0 5-4 16,1-5 5-16,0-3-1 0,6 3 9 0,6 0-6 0,-6-3-1 16,13 0-1-16,0-1-3 0,6-3 5 0,1 0-3 0,6-3-1 15,7-1 0-15,-7-3-2 0,7-1 0 0,-1 1 0 16,-6 0 0-16,0-5-1 0,0 5 1 0,-6-4 14 16,-1 4-6-16,-6 0 0 0,1 4 1 0,-2-1 2 0,-5-1 1 15,-1 5 1-15,1-3-1 0,-7 3-14 0,6-4 5 0,-6 4 0 16,0 0-4-16,7 0-3 0,-7 0-2 0,0 0-1 0,6 0 3 15,-6 4-1-15,0-4 2 0,6 0 0 0,-6 0 2 16,14 3 3-16,-8-3-1 0,1-3 3 0,6 3-2 0,-6-4 2 16,5 0-1-16,2 1-2 0,-2-4 1 0,2-1 0 0,-8 1-1 15,7 0 0-15,-6-4 2 0,6 3 1 16,-7-3 2-16,0 4 2 0,2-4-1 0,-2 4 3 0,-6-1 1 0,6 5 2 16,-6-4-1-16,0 3-1 0,0 0-1 0,-6 1-1 0,6 3-3 15,-6 0-3-15,-2 0-2 0,2 3-1 0,-7 1-2 0,7 3-3 16,-1-3 1-16,-6 3-1 0,7 1 3 0,-1-1 0 15,-6 4-1-15,13-4-1 0,-6 0-10 0,-1 4 5 16,7-3 3-16,0-1-3 0,0 0-3 0,0 1-7 0,0-1-7 0,7 0-15 16,-1 0-15-16,-6 2-76 0,6-2-106 0,8-4-98 15,-8 1-111-15,7-1-139 0,0 1-114 0,0-4-60 0,7 4-19 16</inkml:trace>
  <inkml:trace contextRef="#ctx0" brushRef="#br0" timeOffset="169037.55">24170 4703 690 0,'0'4'771'0,"0"0"24"0,6-4-195 16,-6 3-169-16,0-3-134 0,0 0-89 0,6 0-59 0,-6 0-51 16,0-3-42-16,8-1-33 0,-8 0-39 0,6 1-88 0,-6 0-111 15,6-5-138-15,-6 1-221 0,0-1-118 0,-6-3-65 16,-8 4-34-16</inkml:trace>
  <inkml:trace contextRef="#ctx0" brushRef="#br0" timeOffset="171778.47">7770 15408 97 0,'0'-3'455'0,"-6"-1"-87"16,6 0-107-16,0 1-73 0,-7 3-41 0,7 0-20 0,0 0-12 0,-6 0-9 0,6 0-7 0,0 0-10 0,-6 0-9 31,6 3-6-31,0 5 9 0,-8 3 15 0,8-1 15 0,-6 5 19 0,0 0 16 0,-1 3 18 0,1 4 12 16,-1 0 2-1,1 4-13-15,-1-1-27 0,1 1-27 0,-1 4-23 16,0-5-25-16,1 4-16 0,0 1-17 0,-1-1-14 0,0-1-5 15,1-1-7-15,0 2 0 0,-1 0-1 0,1 1 0 16,-1-1-2-16,0-3 1 0,1 3 1 0,0-3-2 0,-8 0-2 16,8-5-16-16,0 2-33 0,-1-2-57 0,0-2-69 0,1-1-68 15,6-3-64-15,-7-4-72 0,7-4-88 0,0 0-129 16,7-7-61-16,-7 0 5 0</inkml:trace>
  <inkml:trace contextRef="#ctx0" brushRef="#br0" timeOffset="172158.74">7686 15397 116 0,'6'-18'508'0,"-6"0"-53"0,7 3-169 0,-7 1-117 16,6 2-64-16,1-2-33 0,-1 7-16 0,1-5-7 15,-1 5-1-15,8 0-1 0,-8 3-4 0,0 0-3 0,1 4-8 16,6 0-7-16,-7 4-7 0,1 0-6 0,-1 3-4 0,0 0-1 15,2 8-2-15,-2-4 0 0,0 3-1 0,1 9-1 16,-7-5-2-16,0 3-1 0,-7 6 0 0,1-2-3 0,0 0 0 16,-2 2 0-16,2-2-2 0,-7 4 2 0,0-7 1 0,0 4 3 15,1-5 8-15,4 2 11 0,-4-1 15 16,-1-7 30-16,0-1 20 0,6 1 21 0,-6-4 23 0,6 0 23 0,1 0 12 16,0 0 5-16,6-4-7 0,-7 3-22 0,7-1-14 0,0-2-10 15,0 0-14-15,0 4-19 0,0 0-13 0,7-3-12 0,5 3-4 16,2-4-5-16,-1 4-5 0,0-4-11 0,6 0-8 15,1 4-9-15,6-3-9 0,-1-1-7 0,2 0-12 16,-1 2-12-16,6-3-19 0,1 2-28 0,-1-1-46 0,1 0-53 16,-1 4-55-16,2-7-50 0,5 3-53 0,-7-4-73 0,7 1-144 15,-7 0-73-15,7-4-22 0,-5-4 19 0</inkml:trace>
  <inkml:trace contextRef="#ctx0" brushRef="#br0" timeOffset="173297.09">7634 13632 112 0,'0'0'110'0,"0"0"-16"0,0 0-13 0,6 0-16 16,-6 0-15-16,0-4-10 0,0 4-10 0,0 0-4 0,0 0-6 16,0 0-4-16,0 0-4 0,0 0 0 0,0 0-1 0,0-4 3 15,0 4-1-15,6 0 1 0,-6 0 1 0,0 0 3 0,0 0 2 16,0 0 2-16,0 0 1 0,0 0 2 0,0 0 3 15,0 0 3-15,0 0 2 0,0-3 4 0,0 3 1 16,0 0 2-16,0 0 2 0,0-3-1 0,0 3-1 0,0 0 0 16,0 0-1-1,0-5-3-15,0 5-3 0,0 0 0 0,0 0-1 0,0 0 0 0,0 0 0 0,0 5 1 0,-6-5-4 0,6-5-1 16,0 5 0-16,0-4-1 0,0 4-2 0,0 0-1 16,0-3-2-16,0 3-1 0,0 0 1 0,0 0 5 0,0 0-1 15,0 0 4-15,0 0 0 0,0 0 3 0,0 0 3 0,0 0 5 31,0 0 5-31,0 0 4 0,0 0 8 0,0 0 7 16,6 0 10-16,-6-4 3 0,0 4 6 0,7-4 2 0,-7 4 0 16,0-3-3-16,7 3-4 0,-7-4-7 0,0 4-3 0,6 0-4 15,-6 0-3-15,6 0-1 0,-6 0-2 0,7-4 1 16,-7 4-1-16,7 0 1 0,-7-3 0 0,6 3 0 0,1-4-2 16,-1 0 0-16,1 4-3 0,6-3 1 0,-7-1-2 15,8 0-2-15,-8 4-6 0,7-3-4 0,0-1-2 0,0 0-5 16,-1 1-5-16,2 3-3 0,-1-4-7 0,-6 1-1 0,5-1-2 15,8 0 0-15,-7 4-1 0,0-3 0 0,7-1 2 16,-1 0 0-16,0 1 2 0,8-5 1 0,-1 5-2 0,6 3 0 16,1-4 1-16,6 0 0 0,0-3 0 0,6 0-2 0,2-2 2 15,4 3-2-15,8-2 0 0,6 1-1 0,7 0-2 16,6 0-1-16,0-1-1 0,13 1-1 0,7-4-3 0,6 4 5 16,13-1 4-16,7-3 0 0,6 4-1 0,20-4-1 15,0 0-1-15,12 4-2 0,8 0 0 0,6-1-3 0,6 0-3 16,8 2-2-16,-2 1-4 0,7-2-1 0,0 7 0 0,8 0 5 15,-8 0-3-15,7 0-2 0,-1 7-1 0,2-2-2 16,-1-3 0-16,-1 7 5 0,2-2 0 0,-8 0-5 0,0-3-3 16,-5 3-3-16,-2 0-2 0,-13 1-4 0,-5-1-5 0,-7 0-14 15,-20-3-14-15,-6 3-29 0,-13-3-55 16,-20 0-80-16,-6-4-72 0,-13 0-74 0,-20-4-108 0,-6-3-167 16,-21-1-84-16,-5-3-22 0,-21 0 26 0</inkml:trace>
  <inkml:trace contextRef="#ctx0" brushRef="#br0" timeOffset="174073.37">8799 13694 240 0,'-6'0'223'0,"-1"0"-52"15,1 0-49-15,-7-4-31 0,7 4-18 0,-2 0-7 0,2-4-1 16,6 4 1-16,-6 0-4 0,-1-3-4 0,1 3-5 0,6-4-4 16,-7 4-4-16,7-4-8 0,0 4-6 0,-6-3-6 0,6 3-5 15,0 0-2-15,0 0-3 0,0-4-3 0,0 4-4 16,0 0-2-16,0 0-3 0,0 0-1 0,0 0 0 0,0 0 0 16,6 0 0-16,-6 0 2 0,7 0 3 0,-1 0 5 0,7-3 8 15,1 3 5-15,-2-4 8 0,1 4 7 0,7-4 7 16,0 0 11-16,-1 4 6 0,-6-3 9 0,6-1 2 15,1 4 1-15,0-3-2 0,-1-1-3 16,-6 4-3-16,6-4-6 0,1 4-4 0,0-3-9 0,-7 3-5 0,7-4-4 0,6 0-3 16,-7 4-3-16,7-3-6 0,0 0-6 0,7-2-3 0,-1 1-3 15,7 1-4-15,1-1-2 0,5 0 1 16,0 1 0-16,7-1 1 0,7 0 2 0,6 4 1 0,0-3 4 16,7 3 4-16,6-4 8 0,7 4 13 0,6 0 18 15,0 0 18-15,7 0 18 0,6 0 19 0,7 0 5 0,0 0 2 0,5 0-4 16,8 0-11-16,7 0-18 0,6 0-20 0,-1 4-19 15,1-1-19-15,7-3-13 0,-8 4-4 0,8 3-3 0,-8-3-4 16,1 3-4-16,-7 2 0 0,-6-3-3 0,0 5-2 0,-7-3-7 16,-13 2-14-16,0-2-21 0,-13 3-23 0,-6-4-31 0,-14 0-34 15,-5 1-38-15,-8-1-37 0,-5-3-31 0,-15-1-21 16,-5 1-12-16,-13 0-8 0,-7-4-4 0,-6 0-13 0,-14-4-42 16,0-3-103-16,-12 3-33 0</inkml:trace>
  <inkml:trace contextRef="#ctx0" brushRef="#br0" timeOffset="174644.6">10304 12979 395 0,'-20'-3'578'0,"0"-1"-77"16,8 0-169-16,-1 1-99 0,-1 3-54 0,8-4-28 0,0 0-6 16,6 4 4-16,-6 0 9 0,6-3 12 0,6 3 12 0,-6-4 2 15,12 4-3-15,2 4-12 0,5-4-22 0,1 3-25 16,6-3-27-16,0 8-25 0,0-5-19 0,6 1-14 0,2 0-8 16,-2 3-3-16,1 0-4 0,5 1 2 0,1 3 2 0,7-1-1 15,-1 1-1-15,1 0 3 0,0 4 0 0,6 0-3 16,-1-1 4-16,2 5-3 0,-1-1-5 0,1 0-2 0,4 1 0 15,-4-1-4-15,-1 1 0 0,-7-1 0 0,1 3-1 0,-7 2 0 16,-6-1 3-16,-7 3 3 0,0 4 4 0,-7 1 5 0,-12 3 9 16,-7 4 9-16,-7 3 8 0,-12 8 5 0,-7-1 4 15,-20 8 5-15,1 0 3 0,-8 7 3 0,-12-3-1 0,-6-1-2 16,0 5 0-16,-14-1 1 0,0-3 2 0,-6 3 0 0,-1-3-2 16,1-1-3-16,0-3 1 0,-7 0 1 0,7-7 0 15,6-1-3-15,1-3-4 0,-1-3-5 0,13-5-4 0,1-2-5 16,12-1-8-16,0-1-9 0,14-2-11 0,-1-5-7 0,14 1-7 15,-1-5-15-15,14-3-26 0,-1-2-37 16,0-1-44-16,14-1-48 0,0-3-41 0,12-4-44 0,0 1-113 0,14-5-120 16,0-6-128-16,13-5-176 0,-1 1-78 0,7-7-18 15,0-1 4-15</inkml:trace>
  <inkml:trace contextRef="#ctx0" brushRef="#br0" timeOffset="-177958.7">13684 4989 80 0,'0'-3'493'16,"0"3"-93"-16,0 0-133 0,0 0-95 0,0 0-61 0,0 0-33 16,0 0-22-16,0 0-18 0,0 3-14 0,0-3-12 0,-7 4-5 15,7-4-3-15,-6 4 0 0,6-1 1 0,-6 4-1 16,-1-3-1-16,0 3 1 0,1 1 0 0,-1 0 1 0,1-1-2 16,0-4 1-16,6 5 1 0,-8-5 0 0,8 1 2 0,0 0-1 15,0-1 0-15,0 1 1 0,-6-4 0 0,6 4 2 16,0-1-2-16,0-3 1 0,6 4-1 0,-6-4 1 0,0 4-1 15,0-4 0-15,8 3-2 0,-2-3-1 0,0 0-1 0,1 4-1 16,-1-4 0-16,8 0-3 0,-2 0-8 0,2 0-13 0,5 0-18 16,-6-4-22-16,6 4-27 0,-5-3-30 0,5-1-37 15,-6 0-54-15,6-3-73 0,-5 3-105 0,-2-3-46 0</inkml:trace>
  <inkml:trace contextRef="#ctx0" brushRef="#br0" timeOffset="-177642.58">13618 5074 103 0,'0'0'328'0,"0"0"-80"0,0 0-76 0,0 0-56 16,0 0-35-16,0 0-22 0,8 0-19 0,-2-4-9 0,0 4-6 16,1 0-9-1,6 0-3-15,0-4-1 0,0 4-3 0,0-3-1 0,7 3 5 0,-1-4-6 0,1 4 0 0,6-4 0 16,-7 1 1-16,7-1-1 15,-6 0 0-15,6 1 1 0,-7-4 1 0,7 2 3 0,1-1-1 0,-1-3 1 0,0 2 1 16,-1 0 1-16,1 0 0 0,-6 0 0 16,0 3-2-16,-7-3 0 0,-1 3 2 0,2 0-1 0,-8 1 1 15,1-1 1-15,-1 4-1 0,-6 0-2 0,7-4 4 0,-7 4-2 16,0 0-3-16,0 0 0 0,0 4-4 0,0-4 0 0,0 0 0 0,-7 0 0 16,7 4-1-16,0-4 0 0,-6 3-1 0,6 1 1 0,-7 0 0 15,1 0 0-15,0-1-3 0,-2 1 0 16,2 3-7-16,0-3-14 0,-1-1-30 0,7 4-44 0,-6-7-67 0,6 4-142 15,-7-4-98-15,7 0-57 0</inkml:trace>
  <inkml:trace contextRef="#ctx0" brushRef="#br0" timeOffset="-176405.32">13502 2605 16 0,'0'-4'146'16,"0"1"-53"-16,-7-1-41 0,7 4-24 0,0-4-13 0,0 0-6 15,0 0-4-15,-7 4 3 0,7-4 5 0,0 1 3 16,0-1 3-16,0 4 2 0,0-3 1 0,-6 3 3 0,6-4-1 16,0 4-4-16,0-4-4 0,0 4-4 0,0-3-2 0,0 3-2 15,0-4-2-15,0 4-2 0,0-4 1 0,0 1-2 16,0 3 0-16,0 0-1 0,0-3-1 0,0 3-1 0,0 0 0 15,0-5 5-15,0 2 5 0,0 3 9 0,0 0 8 0,0-4 8 16,0 0 7-16,-6 4 7 0,6-3 2 0,0 3-2 0,0-4-5 16,-7 1-4-16,7-1-4 0,-7 0-8 0,7 1-2 15,-6-1 0-15,6 0 3 0,0 4 4 0,-6-3 3 0,6-1 3 16,0 0 3-16,0 4 6 0,0-4 1 0,0 1-2 0,0 3-1 16,0-4-3-16,0 4-3 0,6-3-4 0,-6-1-6 15,6 1-8-15,1-1-6 0,0 0-2 16,-1-3-7-16,7 4 0 0,0-6-4 0,-6 6-1 15,5-5 0-15,2 5 0 0,-2-1 0 0,-5 0 1 0,6 1-2 0,-6-1 1 0,5 4-1 16,2-4 1-16,-8 4 0 0,8 0 1 0,-8 0-1 0,0 4-1 16,7 0 1-16,-6-1 0 0,0 1-1 0,-1 3 0 0,7 1-1 15,-6 4-1-15,-1-2 1 0,0 1 0 0,1 0 0 16,0 7 0-16,-7-3 2 0,6 3-1 0,-6 0 3 16,0 1 1-16,0 3-1 0,0 0 1 0,0-1-1 0,0 2 1 15,-6 2-1-15,6-6 0 0,0 2 0 0,0 2-1 16,0-5-1-16,0 0 1 0,0-3-1 0,0 3-1 0,0-3 2 0,0 0-1 15,0-1 2-15,0 1-1 0,6-4 0 0,-6 0 0 16,7 0 0-16,-7 0 1 0,0-4-1 0,6 1 1 0,0-1-1 16,2-4 3-16,-8 1 2 0,6 3 4 0,0-7 6 0,7 4 7 15,-6-4 9-15,-1 4 15 0,1-4 16 0,-1-4 14 16,0 4 14-16,2-4 12 0,-2 1 10 0,6-5 9 0,-4 1 9 16,-2 0 3-1,7-4-1-15,-7 0-7 0,1 0-10 0,6 0-8 16,-7-4-8-16,0-3-7 0,2 3-9 0,4-3-10 0,-5 0-10 0,-1-1-5 15,1-3-4-15,0 1-6 0,-1 2-8 0,0-6-8 16,1 2-10-16,0 1-6 0,-1-3-4 0,0 3-5 0,-6 3 0 0,7-3-1 16,-7 5 2-16,7-6-2 0,-7 9 3 0,0-5-1 15,0 5 1-15,0 3-2 0,-7 0 1 0,7-4-1 0,0 7 0 16,0 1-2-16,-7 0-2 0,7 3-2 0,-6 0 0 0,6 1-8 16,0-1-14-16,-6 4-34 0,6-3-62 0,-7 3-73 0,0 3-66 15,1 1-58-15,-7 3-57 16,0 0-61-16,6 4-121 0,-5-3-84 0,-2 7-12 0</inkml:trace>
  <inkml:trace contextRef="#ctx0" brushRef="#br0" timeOffset="-175723.47">13261 2674 111 0,'-6'-4'365'0,"6"1"-117"0,0-1-92 15,0 4-52-15,0-4-29 0,0 1-18 0,0 3-11 0,0-4-7 16,0 4-8-16,6 0-8 0,-6 0-5 0,0 0-4 0,0 0-5 16,0 0-3-16,0 0-3 0,6 4-6 0,-6-4 2 15,0 3 0-15,0 1 1 0,7 3 0 0,-7-3 1 0,0 0-1 16,0 3 1-16,-7 4 1 0,7-4 2 0,0 4-1 0,-6 0 2 16,0 1 0-16,-2 2 3 0,-4 1 1 15,5-1 2-15,-6 1 0 0,7 0 1 0,-7 3 1 0,-1-3 2 0,8-1 0 16,-7 4 3-16,6-6 2 0,-6 2 0 0,7-3 1 0,-1 0 1 15,1 0-1-15,-1 0-2 0,1-4-1 0,0 1-3 16,6-5-3-16,-8 1-3 0,8 0-1 0,0-1 0 0,0 1 0 16,0-4-1-16,0 4-1 0,0-4 1 0,0 0-1 0,8 0 2 15,-2 3-1-15,0-3-1 0,1 0 0 0,-1 0 1 16,1 0-3-16,6 0 0 0,0 0 0 0,0 0-2 0,0 0 0 16,0 0-1-16,0 0-1 0,0 0 1 0,0 0-1 15,1 0 0-15,-2 0 0 0,1 0 1 0,0 0 0 0,0 0 0 16,1 0 0-16,-2 0-1 0,1 0 2 0,0 0-1 0,0 0-1 15,1 0 0-15,-2 0-1 0,2 0 1 0,-2 0 0 16,1 0 0-16,-6 0 0 0,6 0 9 0,-7 0 11 0,1 0 18 16,-7 0 22-16,7 0 30 0,-7 0 35 0,0-3 34 0,6 3 27 15,-6-4 12-15,0 0 5 0,0-3-1 0,0 0-11 16,0-4-21-16,0 0-28 0,-6 0-29 0,6-4-27 0,0 1-14 16,-7-1-14-16,7 0-15 0,-7-3-10 0,1 3-8 0,0-3-4 15,-1 3-3-15,-6-3-1 16,6 3-3-16,7 1 0 0,-12-1-2 0,5 0-1 0,0 0-2 0,1 5 0 0,0-5-4 15,-1 4-2-15,0 0-3 0,1 4-1 0,-1-4-5 16,7 3-15-16,-6 4-28 0,-1-2-56 0,7 2-70 0,0 0-66 16,0 4-52-16,0 0-47 0,0 0-45 0,7 4-62 0,-1 0-136 15,7 2-30-15,1-2 14 0</inkml:trace>
  <inkml:trace contextRef="#ctx0" brushRef="#br0" timeOffset="-175389.83">14439 2578 410 0,'-6'0'300'0,"0"0"-115"16,-1 4-65-16,0-4-34 0,7 0-21 0,-6 0-15 0,6 0-12 16,0 0-7-16,0 0-6 0,0 0-2 0,0 0 0 15,0 0-4-15,0 0-1 0,0 0-4 0,6 0 0 0,1 0-1 16,-7-4 0-16,7 4-2 16,5-3 1-16,-5 3 0 0,6-4-2 0,0 1-1 0,7-1-2 0,-8 0-1 15,8-3-3-15,7 3-2 0,-9 1-8 0,9 0-13 0,-7-5-24 0,6 8-27 16,-1-8-37-16,-5 5-61 0,0-1-126 0,-1 1-95 0</inkml:trace>
  <inkml:trace contextRef="#ctx0" brushRef="#br0" timeOffset="-175215.23">14446 2721 234 0,'-7'0'455'0,"1"0"-146"16,6 4-109-16,-6-4-61 0,6 0-37 0,0 0-21 0,0 0-19 15,0-4-15-15,0 4-11 0,6-3-7 0,7 3-6 0,0-8-5 16,0 5-9-16,7-4-9 0,-1 0-14 0,7-1-19 16,0 1-25-16,0-1-32 0,1 1-41 0,5-4-67 0,1 4-150 15,-1-5-88-15</inkml:trace>
  <inkml:trace contextRef="#ctx0" brushRef="#br0" timeOffset="-174091.33">15658 2092 161 0,'0'0'156'0,"0"0"-33"15,0-4-24-15,0 4-13 0,0-4-6 0,0 4-5 0,0-3-1 16,0 3 3 0,0-4 0-16,-7 4 0 0,7-4 0 0,0 4-3 0,-7-3-4 0,7 3-5 0,-6-5-9 0,0 2-8 15,-2 3-6-15,2-3-7 0,0 3-6 0,-1 0-4 0,-6-4-3 16,0 4-1-16,7 0 1 0,-8 0-1 0,-5 0-2 0,6 4-1 31,-6-4 0-31,5 3-1 0,-5 0 2 0,-7 2 1 0,6 2-1 16,0-3 0-16,1 3 1 0,-7 0 1 0,6 0-1 0,1 1-1 0,6-1-3 0,-6 4-3 0,5 0-3 15,2-4 0-15,-2 4-1 0,8-3-2 0,0 3-1 0,-1 0-1 16,1 0 0 0,-1 0 0-16,0 0-2 0,7 0 0 0,0 0 0 0,0 0 0 0,7 0 1 0,-7 0-1 0,7 0 0 31,-1-1 0-31,1 1 2 0,5 1 2 0,2-1 0 0,-2 0 0 16,2-4 2-16,5 0 3 0,1 1 1 0,6-1 0 0,-7 0 2 15,7 1-1-15,0-5 1 0,0 1-1 0,1 0 0 16,5-4-4-16,-6 3-1 0,7-3-4 0,-1 0-1 0,1-3 0 15,-1 3-1-15,-5-4-2 0,5 0 0 0,-6 1-1 0,7-5 1 16,-7 5 0-16,-1-1-9 0,1-3-15 0,1-1-21 0,-7 1-26 16,-2 0-29-16,2-1-35 0,0 1-39 0,-7 0-57 15,0 0-107-15,-6-1-101 0,-1 0-44 0</inkml:trace>
  <inkml:trace contextRef="#ctx0" brushRef="#br0" timeOffset="-173551.85">15045 2637 30 0,'-7'0'327'0,"7"0"-79"0,0 0-74 16,-6 0-49-16,6 0-30 0,6 0-19 0,-6 0-13 0,0 0-9 15,0 0-9-15,7-4-9 0,6 4-5 0,-7-3-4 0,8 0 0 16,-1-1-2-16,6-3 0 0,0 3 2 0,1-3 3 16,13 3 3-16,-7-3 0 0,7-1 0 0,5 4-1 0,2-7-2 15,-1 4-2-15,0 0-6 0,7-1-4 0,-1 2-4 16,1-2-4-16,-1 0 0 0,0 1-3 0,1 0-1 0,-7 3-3 15,7-3 1-15,-7 0-2 0,0-1 0 0,-7 4 0 0,1-3 0 16,-1 4-1-16,-12-1-1 0,7 1 1 0,-8-1 0 16,-6 0 1-16,-7 4 0 0,8-4-1 0,-8 4-1 0,1 0 0 15,-7 0 1-15,6-3-1 0,-6 3-3 0,0 0-7 0,0 0-13 16,-6 0-19-16,6 3-22 0,-7-3-30 0,-6 4-32 0,0 0-46 16,-7 0-93-1,1 3-118-15,-1-4-54 0</inkml:trace>
  <inkml:trace contextRef="#ctx0" brushRef="#br0" timeOffset="-173031.41">15137 2802 275 0,'6'0'362'0,"-6"-3"-118"0,0-1-88 15,6 0-54-15,1 1-35 0,-1-1-20 0,1 0-16 0,6 1-10 16,-7-1-6-16,8 0-5 0,-2 4-2 0,2-3-2 16,-1 3 1-16,-1 0-3 0,-5 0 0 0,6 3-1 0,-7-3-1 15,8 8 0-15,-8-5-2 0,1 5 0 0,-1-1 0 16,1 4 0-16,-1 0 1 0,1 0 1 0,-1 0 0 0,0 0-1 16,-6 3 4-16,0 0 0 0,0 2 2 0,0-1 2 0,0-1 1 15,-6 4 3-15,0 1 1 0,-1-5 4 0,1 1 1 0,-7 3 2 16,0-3 2-1,-1 0 1-15,-5-1 2 0,6 5 0 0,0-8 1 0,-7 3 2 0,0-3 2 0,8 0 2 0,-8-3 5 16,7 2 7-16,1-6 7 16,-2 3 7-16,8-3 9 0,-7 0 6 0,6-4 4 0,1 3 1 0,-7-3-1 0,13-3-3 15,-6 3-6-15,-2-4-8 0,2 0-7 0,6-3-6 0,-6 3-8 16,6-3-6-16,0 0-6 0,0 0-6 0,0-1-5 0,0 1-4 16,6 0-4-16,-6-1-4 0,6 5-1 15,-6-5-2-15,8 5-3 0,-2-5 0 0,0 5-2 0,1 3 1 0,-1-4-1 16,1 4 1-16,-1 0 1 0,7 0-1 15,-7 4 0-15,8-4 2 0,-1 3 0 0,0 5 0 0,0-5 0 16,-1 5-1-16,2-1-1 0,-1 0 2 0,0 1 0 0,0 3-3 16,-7-4 1-16,8 4 0 0,-2-4 1 0,-5 4-1 0,6 1 0 15,-6-2 0-15,6 2-5 0,-7-2-6 0,7 1-7 0,-7-3-15 16,2 3-16-16,-2 0-19 0,0-4-19 0,1 0-22 16,-1 0-18-1,1-2-18-15,-1 1-20 0,1-2-18 0,5-4-37 16,-12 0-68-16,14 0-118 0,-8-4-51 0</inkml:trace>
  <inkml:trace contextRef="#ctx0" brushRef="#br0" timeOffset="-172572.08">15482 2941 74 0,'6'4'254'0,"-6"0"-107"0,0 3-65 0,6 0-37 15,-6-3-17-15,0 3-8 0,7 4-4 0,-7-3-2 0,7-1-1 16,-1 4-2-16,-6 0-1 0,0 0-1 0,6 0 2 0,-6-4 2 16,7 4 4-16,-7 0 7 0,0-3 6 0,7-1 9 15,-7 0 7-15,0-3 6 0,0 3 8 0,0-3 3 0,0 0 2 16,0-4 6-16,0 3 3 0,0-3 5 0,0 0 11 0,0 4 10 15,0-4 13-15,0 0 12 0,0-4 6 0,0 4 0 0,0-3-3 16,0-1-3-16,0-3-7 0,6-1-12 0,-6 1-18 16,0-4-20-16,7 0-14 0,-7 0-7 0,6 0-9 0,0-3-7 15,-6 3-5-15,8-4 0 0,4 0 1 0,-12 4 9 0,6 0-4 16,1 0 6-16,0 0-6 0,-1 0-6 0,1 8-6 16,-1-5-6-16,0 5-4 0,-6-1-11 0,8 0 0 0,-8 1-8 15,6 3 3-15,-6 0 1 0,6 3 1 0,-6 1-1 0,7 0 2 16,0 3-1-16,-7 0 2 0,6 0-1 0,0 4 0 15,-6 4 3-15,7-4 0 0,-7 4 0 0,6-1 0 0,-6 1 0 16,0 4 0-16,0-5 0 0,7 1 0 0,-7 3 1 16,0-3 0-16,0 3 1 0,0-4-4 0,0 1-17 0,0 4-34 15,7-4-38-15,-7-1-41 0,6-3-39 0,0 0-44 0,1-4-45 16,0 1-59-16,5-1-96 0,-5-4-86 0,6-3-32 16</inkml:trace>
  <inkml:trace contextRef="#ctx0" brushRef="#br0" timeOffset="-172078.3">15983 3209 92 0,'0'4'416'15,"0"-4"-119"-15,6 0-101 0,-6-4-64 0,7 4-40 0,-7 0-22 16,0-4-18-16,7 0-13 0,-1 1-5 0,-6-4-3 16,6 0 1-16,1 3 1 0,0-4-2 0,6-2 8 0,-7 2 13 15,0-3 15-15,1 0 13 0,6 0 11 0,-7-4 17 0,-6 1 21 16,7-1 24-16,0 0 13 0,-1 1 5 0,1-4 2 0,-1-1-8 16,-6-3-3-16,7 0-10 0,-7 0-19 0,0 0-20 15,0 0-18-15,0-1-16 16,0 2-16-16,-7-1-10 0,1 0-12 0,6 0-8 0,-7 0-6 15,-6 4-6-15,6-1-5 0,1 5-3 0,0-4 0 0,-8 7 1 0,8 0 0 0,0 0 0 16,-1 3 0-16,1 1-3 0,-1 3-1 16,7 1-3-16,-7-1-1 0,1 4-7 0,0 4-6 0,-1-1 1 15,0 1 0-15,1 3-1 0,0 4 5 0,-1 0-2 0,0 4 1 0,1-1 3 16,6 4 3-16,-7 2 0 0,7 1-1 0,0 1-1 0,0 4-5 16,0 0 2-16,0-1 0 0,7 1 0 0,-1 0-1 15,1-1 0-15,0 1 1 0,-1-1 1 0,7 1 2 16,-6-4-1-16,5 0 1 0,2-4 0 0,-8 4 0 0,7-3 0 15,0-5 1-15,6 1-1 0,-5 0 12 0,-1-4-5 0,7-4-4 16,-8 4 1-16,8-4-2 0,-1-3 3 0,1 0-3 0,0-1-7 16,6-3-34-16,-1 0-51 0,1-3-77 0,1-1-82 0,-1-4-86 15,0-6-115-15,-7 3-175 0,7-3-89 0,-6-2-29 16</inkml:trace>
  <inkml:trace contextRef="#ctx0" brushRef="#br1" timeOffset="-83803.51">4273 2598 133 0,'0'0'105'15,"0"0"-32"-15,-6 3-25 0,6-3-17 0,-8 4-11 0,8-4-9 16,-6 3-4-16,6 1 0 0,0 0-3 0,0-4-2 15,0 3-2-15,-6-3 0 0,6 4 0 0,0-4 0 0,0 4 0 16,0-1-6-16,0-3 3 0,0 0 0 0,0 3 1 0,0-3 0 16,0 0-1-16,0 4 1 0,-6 0 0 0,6-4 2 0,0 4 0 15,-7-4 0-15,7 3 0 16,-7 1 1-16,1 0-1 0,-1-1 1 0,1 1 0 0,0 0 2 16,-2-1 0-16,-4 1 6 0,6-4 6 0,-2 4 5 0,2-1 6 15,0-3 6-15,-1 4 5 0,1 0 3 0,6-4 6 0,-7 0 1 16,0 0-1-16,7 0-1 0,-6 4-4 0,6-4-4 0,-6 0-1 0,6 0-2 15,0 0-6-15,0 0-1 0,-6 0-3 0,6 0 0 16,0 0 1-16,0 0 1 0,0 0 1 0,0 0 2 0,0 0 5 16,0 0 1-16,0 0 2 0,0 0 1 0,0-4 0 0,0 4-2 15,0 0-1-15,0 0-2 0,0 0-4 0,6 0-5 16,-6 0-3-16,0 0-2 0,0-4-2 0,0 4-3 0,0 0-1 16,0 0-2-16,0 0 0 0,0 0-2 0,0 0-1 0,0 0-1 15,0 0 0-15,0 0 0 0,0 0-1 0,0 0-1 16,0 0 0-16,0 0 0 0,0 0 0 0,0 0-1 0,6 0 1 15,-6 0-1-15,0 0 0 0,0 0 0 0,0-4-2 0,6 4 1 16,-6 0 0-16,0 0 0 0,7 0 0 0,-7 0-1 16,7 0 2-16,-1 0 1 0,1 0 1 0,-1 0 1 0,0-3 1 15,2 3-1-15,-2 0 2 16,0-4 1-16,0 4 0 0,2-4 0 0,4 4-1 0,-5 0 2 0,6-3-2 0,0-1 2 16,-7 4-2-16,8-4-1 0,-8 4-1 0,0-3 0 0,8 3-2 15,-8-4-2-15,-6 4 0 0,7 0 0 16,-1 0-2-16,-6-4 1 0,6 4-1 0,1 0 1 15,0 0-1-15,-7 0 0 0,6 0 1 0,0 0-2 0,8 0 1 0,-8 0 0 16,1-3-1-16,5 3 2 0,-5 0 0 0,6-4 3 16,-7 4 2-16,8-4 3 0,-1 4 1 0,0-4 1 0,-7 4 1 15,7 0 1 1,-7-3-1-16,8 3-2 0,-1 0-1 0,-7 0-1 0,8-3-3 16,-2 3-1-16,-5 0-1 0,6-4-3 0,-7 4 0 0,8 0 0 15,-8 0 1-15,1 0-2 0,5 0 0 0,-5 0 0 16,0 0 0-16,5 0 0 0,-4 0 0 0,-2 0 1 0,0 0-1 15,1 0 0-15,6 0 1 0,-7 0 0 0,1 0-1 16,5 0 1-16,-4 0-1 0,-2 0 0 0,0 0 0 0,1 0 0 16,-1 0-1-16,1 0 1 0,-1 0 2 0,1 0-2 15,-1 0 4-15,1 0-3 0,0 0 2 0,-1 0 0 0,0 0-2 16,1 0 1-16,0 0-1 0,-1 0 0 0,0-4 0 0,1 4 0 16,-1 0-1-16,8 0 1 0,-8-3 1 0,0 3 0 0,8 0 0 15,-8 0 1-15,7 0 0 0,0 0 0 0,-6 0 0 16,-1-4-1-16,8 4-1 0,-8 0-1 0,6 0 0 0,2 0 0 15,-1 0 0-15,-1 0 0 0,2 0-1 0,-1 0 1 0,0 0 0 16,0 0 0-16,7-4 0 0,-8 4 1 0,2 0-1 16,5-3 2-16,-6 3 0 0,0 0 0 0,1-4-1 0,-2 4-1 15,1 0 0-15,-6 0 0 0,6-3 0 0,-7 3 0 0,0 0 0 16,2 0 0-16,-2 0 0 0,6 0 1 0,-4 0-1 16,-8 0 0-16,12 0 0 0,-5 0 0 0,-1 0 1 0,1 0 0 15,0 0 1-15,-1 0 0 0,6 0-1 0,-4 0 0 0,4 0 0 16,-5-4 0-16,6 4 1 0,-6 0-1 15,-1-4-1-15,7 4 2 0,-6-4-2 0,5 4 1 0,2-4 0 16,-8 4 0-16,7 0-1 0,0 0 1 0,-6 0-1 0,5-4 0 0,-4 4 0 16,4 0-1-16,1-3 0 0,1 3 0 15,-2 0 1-15,-6 0 1 0,8-4-1 0,-1 4 0 0,-7 0-1 0,8 0 1 16,-8 0 0-16,7-3 1 0,-6 3-1 0,5 0 2 16,-5 0-1-16,0 0-1 0,-1 0 0 0,7 0 1 0,-13 0 0 15,6-4 0-15,1 4-1 0,0 0-1 0,-1 0 0 0,0 0 1 16,2-4 1-16,-2 4 0 0,0 0 0 0,1 0 1 0,-1 0-1 15,1-3 0-15,-1 3 1 0,7 0 1 0,-7-4-1 16,8 4 0-16,-8-4 0 0,7 4 0 0,0-3 1 0,-6 3-1 16,5-3 0-16,-4 3 1 0,4-5-1 0,2 5-1 0,-8-3 0 15,0 3-1-15,7 0 2 0,-13-4 0 0,7 4-2 16,0 0 0-16,-1-4 0 0,0 4 0 0,1 0 1 0,0 0 0 16,-1 0-1-16,0 0 1 0,1 0-1 0,0 0 0 0,-1 4 0 15,1-4-1-15,-1 0 1 0,8 0-1 0,-8 0 2 16,7 4-1-16,-7-4 1 0,7 0 0 15,0 3 1-15,-7-3 0 0,8 0-1 0,-1 5 0 0,-6-5-1 0,5 0 0 16,-5 0 0-16,6 3 0 0,-6-3 0 16,-1 0 0-16,0 0 0 0,1 0 0 0,0 3 1 0,-7-3-2 15,6 0 1-15,-6 0 1 0,6 0 0 0,-6 0 0 0,7 0-1 0,-7 0 0 16,0 0 0-16,0 0 3 0,7 0-2 0,-7 0-2 0,0 0 1 16,0 0 0-16,0 0 0 0,0 4 1 0,0-4-1 0,6 0 0 15,-6 0 0-15,0 0 2 0,7 0-1 0,-7 0 0 16,0 0 0-16,6 0 1 0,-6 0-1 0,6 0 1 0,-6 0 0 15,8 0 0-15,-2 0 0 0,-6 0 3 0,6 0 5 0,0 0 7 16,1 0 6-16,0 0 6 0,6 0 4 0,-7 0 4 0,0 0 2 16,2-4-3-16,4 4-5 0,-6 0-6 0,2-3-7 15,4 3-8-15,-5 0-3 0,-1 0-2 0,8 0-3 16,-2-3-1-16,-6 3 0 0,8 0 0 0,-1 0-1 0,-7-5 2 16,8 5 0-16,-2 0-2 0,-5-3 1 0,6 3 1 0,-7 0 1 15,8 0-2-15,-8-4 1 0,7 4 0 0,-7 0 0 16,2-4 0-16,4 4 1 0,-6 0-2 0,2 0 0 0,-2-3 1 15,0 3 0-15,1 0 1 16,-1 0-1-16,1-4 1 0,0 4 0 0,-1 0 0 0,0 0 1 0,0-3 3 0,8 3 0 0,-8 0 2 16,7 0 3-16,-6-4 2 15,0 4 4-15,5 0 0 0,2 0 2 0,-8-4-1 0,7 4-2 0,-6 0-2 0,6 0-2 16,-7-3-2-16,7 3-3 16,-6 0-2-16,5 0-2 0,-5-4-1 0,6 4-2 0,-6 0 0 15,-1 0 1-15,7 0 1 0,-6 0-3 0,-1 0 1 0,8-4-1 16,-8 4 0-16,0 0 0 0,1 0 1 0,6 0 1 0,-7 0-1 0,1 0 0 0,-1 0 0 15,0 0 0-15,8 0 0 0,-8 0-1 16,1 0 1-16,0 0-2 0,-1 0 1 0,0 0 0 0,1 0 0 16,-1 0 1-16,1 0 0 0,0 0-1 0,-1 0-1 0,0 0 1 15,1 0 0-15,0 0-1 0,-1 0 1 0,-6 0-1 16,7 0 1-16,6 0 0 0,-7 0 0 0,1 0 0 0,-1 0 0 0,0 0 0 16,2 0 0-16,4 0 1 0,-5 0-1 0,-1 0 0 15,7 0 0-15,-6 0 0 0,-1-3 0 0,8 3 0 0,-2 0 0 16,-5 0 0-16,6 0 0 0,-7 0-1 0,7 0 0 0,-6 0 1 31,6 0 1-31,-7 0 0 0,1 0-1 0,6 0 2 0,-7 0 0 0,7-4 1 0,-6 4 0 0,6 0 1 0,-7 0 0 16,2 0 3-1,4 0 4-15,-6 0 9 0,8 0 10 0,-8-4 6 0,7 4 6 16,1 0 6-16,-2 0 5 0,2 0 2 0,-2-4-2 0,1 1-6 0,1 3-5 0,4 0-4 0,-10-4-6 31,4 4-4-31,1 0-7 0,-6 0-7 0,6-3-4 16,0 3 0-16,-6 0-3 0,5 0-2 0,-5 0-5 0,6 0-1 15,0 0 5-15,-7 0 3 0,8 0 0 0,-8 0 0 0,8 0 0 16,-8 0 0-16,0 0 3 0,1 0-1 0,6 0-2 16,-6 0-4-16,-1 0-1 0,0 3 0 0,0-3 0 0,2 0 1 15,4 0 2-15,-5 0-2 0,-1 0-1 0,1 4 0 0,0-4 2 16,-1 0-2-16,0 0 1 0,0 3-1 0,2-3 0 16,-2 0 0-16,0 4 1 0,1-4 0 0,0 0 1 0,-1 0-2 15,1 0 1-15,-1 4 0 0,0-4-2 0,1 0 1 0,0 0 1 16,-7 0-1-16,6 4 1 0,0-4 1 15,1 0-1-15,0 0 1 0,6 0-1 0,-7 0 1 0,1 0 0 0,-1 0-1 16,1 0 0-16,5 0-1 0,-4 0 0 0,-2 0 0 16,7 0 0-16,-7 0-1 0,1 3 1 0,6-3 1 0,-7 0-2 0,0 0 0 15,8 0 0-15,-8 0 0 0,1 0-1 0,0 0 1 16,5 0-1-16,-5 0 0 0,-1 0 2 0,1 0 1 16,0 0-1-16,-1 0 1 0,7 0 0 0,-6 0 0 0,-1 0 0 15,1 0-2-15,6 0-1 0,-7 0 1 0,1 0 2 0,5 4-2 16,-4-4 0-16,-2 0 0 0,0 0-1 0,7 0 1 0,-6 0 1 15,-1 0 0-15,1 0-2 0,5 0 0 0,-4 0 1 16,4 4 0-16,-5-4 2 0,0 0 1 0,5 0 2 0,-5 0 0 16,-1 0 3-16,1 0 3 0,6 0 2 0,-7 0 0 0,1 0-1 15,0 0 2-15,-1 0-2 0,0 0-1 0,1 0-2 16,6 0-3-16,-6 0-3 0,-1 0 1 0,0 0-1 0,2 0-1 16,-2 0-2-16,0 0 0 0,7 0 0 0,-6 0 0 15,-1 0 2-15,1 0-3 0,-1 0 1 0,0 0 0 0,2 0-1 16,-2 0 2-16,0 0-1 0,0 0 0 15,2 0 0-15,-2 3 1 0,0-3 0 0,1 0-1 0,-1 0 0 0,-6 0 0 16,7 0 0-16,0 0 0 0,-1 0-1 0,0 0 0 0,0 0 0 16,-6 0 0-16,8 0 0 0,-2 0 1 15,0 0 0-15,1 0 0 0,6 0 0 0,-6 0 0 0,-1 0-1 0,0 0 2 16,2 0-1-16,4 0 0 0,-6 0 1 0,1 0-1 16,0 0 0-16,6 0 2 0,-7 0 0 0,8 0 1 0,-8 0 1 0,6 0 1 15,-5 0-1-15,0 0 1 0,6 0 0 0,-7 0-2 16,8 0-1-16,-8 0 1 0,0 0 0 0,8 0-2 15,-8 0 3-15,7 0-2 0,-7 0 1 0,8 0 1 0,-8 0 2 16,0-3-3-16,8 3 2 0,-8 0-3 0,7 0 2 0,0 0-2 16,-6 0 1-16,5 0-2 0,-5 0 1 0,0 0-1 0,-1 0 2 15,0 0-2-15,8 0-2 0,-14 0 0 0,13 0 0 16,-7 0 1-16,1 0 0 0,-1 0-1 0,1 3-2 0,-1-3 2 16,0 0 0-16,2 0 1 0,-2 0-1 0,7 0 0 0,-7 4 0 15,1-4 0-15,-1 0 2 0,7 0 0 0,-7 0-2 16,2 0 0-16,-2 0 1 0,0 0 0 0,1 0 0 0,0 0-1 15,-1 0 2-15,-6 4 0 16,7-4 0-16,-1 0-1 0,0 0 0 0,-6 0 0 0,7 0-1 16,0 0 2-16,-7 0-1 0,6 0-1 0,0 0 0 0,1 0-1 15,0 0 0-15,-1 3 1 0,1-3-1 0,-1 0 0 0,-6 0 0 0,6 0 1 16,1 0 0-16,0 0 0 0,-1 4 0 0,0-4-1 0,2 0 1 16,-2 0-2-16,0 3 1 0,7-3 0 0,-6 0 9 15,-1 0-4-15,7 4-1 0,-7-4-2 0,2 0-1 0,-2 4 0 16,0-4-2-16,8 0 0 0,-8 0-9 0,0 0 5 15,1 3 2-15,-1-3 1 0,1 0 2 0,6 5 0 0,-7-5 1 0,1 0 3 16,0 0-1-16,-1 0-1 0,0 3 2 0,1-3 0 16,-1 0-3-16,1 0 2 0,0 0-1 0,-1 0-1 0,0 0 0 15,2 0 1-15,-2 0-1 0,0 0 0 0,7 0 0 16,-6 0 0-16,6 0 0 0,-1 0-1 0,-4 0 0 0,4 0-1 16,2 3 2-16,-8-3 0 0,7 0 0 0,-7 0 1 0,8 4 0 15,-8-4 1-15,7 0 0 0,-6 0-1 0,-1 4-1 16,7-4 0-16,-7 0 0 0,1 0 0 0,0 0 0 0,-1 0 0 15,0 0 0-15,2 0 0 0,-2 0 0 0,0 0 1 0,0 0 0 16,1 0-1-16,0 0 1 16,-1 3-1-16,1-3 0 0,-1 0 0 0,0 0 0 15,2 0 0-15,-2 0 0 0,0 0 0 0,0 0 0 0,1 0 2 16,-7 0-1-16,7 0 0 0,-1 0 0 0,1 0 0 0,-1 0 1 16,-6 0 1-16,7 0-2 0,0 0 0 0,-1 0 0 0,0 0-1 15,0 0 0-15,2 0 3 0,-2 0-2 0,0 0-1 0,1 0 1 16,-1 0 1-16,1 0 0 0,0 0 0 0,-1 0-1 0,0 0-1 0,0 0-1 15,2 0 2-15,-2 0-2 0,0 0-1 0,8 0-1 16,-8 0 1-16,1 0 2 0,5 0 0 0,-5-3 0 0,0 3 0 16,5 0 0-16,-5 0 0 0,6-4 1 0,-6 4-1 15,-1 0 0-15,7 0-1 0,-6 0 1 0,-1 0 0 0,0-4 0 16,2 4 0-16,-2 0 0 0,0 0 0 0,7 0-1 0,-6-3 1 16,0 3-1-16,-1 0 0 0,0 0-1 0,0 0 1 0,8-3 0 15,-8 3 1-15,1 0 0 0,0 0 0 0,6 0 0 16,-7 0 1-1,0 0 0-15,1-5 0 0,0 5 0 0,-1 0-1 0,0 0 0 16,-6 0 0-16,7 0-1 0,0 0 1 0,-1 0 0 0,1 0 0 0,-1 0-1 0,0 0 1 0,1 0 0 16,-7 0 0-16,7 0 1 0,-1 0-1 0,0 0 0 0,2 0 1 15,-2 0 0-15,0 0-1 0,1 0-2 0,-1 0 2 0,7 0-1 16,-6 0 0-16,5 0 0 0,2 0 1 0,-8 0 0 16,8-3 1-16,-2 3 1 15,-5 0-2-15,6 0 3 0,0 0-1 0,-7 0 2 0,1 0-3 16,6 0 0-16,-7 0-1 0,7 0 2 0,-6 0 0 0,6 0-3 0,-7 0 0 0,8 0-1 15,-8 0 2-15,0 0 0 0,8 0 0 16,-8 0 0-16,7 0 0 0,-7 0 0 0,8 0 1 0,-8 0 1 16,7 0 1-16,-6 0-2 0,-1 0-1 0,7 0 1 0,-6 0-1 0,0-4-1 31,-1 4 0-31,0 0-1 0,1 0 0 0,6 0 0 0,-7 0 1 16,1 0-1-16,-1 0 0 0,1 0 1 0,0-4 0 15,5 4 1-15,-4 0 0 0,-2 0-1 0,6 0 0 0,-5 0 1 16,6 0 1-16,-6 0-1 0,5 0 1 0,-4 0-1 15,-2 0 0-15,6 4 1 0,-5-4 1 0,0 0-1 0,-1 0 0 0,1 4 0 16,-1-4-1-16,8 0 1 0,-14 0-1 0,6 0 0 16,0 3 0-16,0-3 0 0,2 0 0 0,-8 0 0 0,6 0 0 15,0 0 0-15,-6 0-1 0,7 0 0 0,-7 0 0 0,6 0 1 16,-6 5 0-16,7-5-1 0,0 0 0 0,-7 0 0 16,6 0 0-16,-6 0 1 0,6 0 0 0,-6 3-2 0,6-3-3 15,-6 0 4-15,8 0 0 0,-2 0 0 0,-6 0 0 16,6 3-2-16,-6-3 3 0,7 0 1 0,-7 4 2 0,7-4-3 15,-1 0 0-15,1 0 0 0,-1 4 2 0,0-4-1 16,1 0-1-16,0 3-1 0,-1-3 0 0,0 4 1 0,1-4 1 16,0 4 0-16,-1-4 0 0,1 0 0 0,5 3 2 0,-4-3 0 15,-2 0 0-15,0 4 0 0,-6-4-3 0,6 0 0 0,2 0 1 16,-2 3 0-16,-6-3-1 0,6 0-1 0,1 0 1 16,-1 0-1-16,-6 0 2 0,7 4-1 0,0-4 0 0,-1 0 0 15,0 0 0-15,0 0 2 0,2 0-1 16,-2 0-1-16,-6 0-1 0,6 0-1 0,-6 0 1 0,7 0 1 0,-7 0 0 15,7 0-2-15,-7 0 0 0,0 0 2 0,6 0 0 0,-6 0 0 16,0 0 2-16,7 0-2 0,-1 0-1 0,-6 0 1 0,6 0 0 16,1 4-2-16,-7-4 2 0,7 0 0 0,-1 0-2 15,0 0 2-15,1 0 0 0,6 0 0 0,-6 0 1 16,-1 0 3-16,0 0-1 0,-6 0-1 0,7 0-1 0,0 0-2 16,-1 0 1-16,0 0 1 0,2 0 0 0,-2 4 0 0,0-4 0 15,1 0 1-15,-7 0 1 0,6 0-1 0,1 0-1 0,-1 0 0 16,-6 0-2-16,7 0 0 0,-7 4-2 0,0-4 1 15,6 0-8-15,-6 0 4 0,0 0 2 0,6 0 1 0,-6 0 3 16,0 0-1-16,0 0 1 0,0 0 0 0,8 4 9 0,-8-4-3 16,0 0-2-16,0 0-2 0,0 0 0 0,0 0-2 15,0 0-1-15,0 0 2 0,0 0-2 0,0 0 0 0,0 0 0 16,0 0 0-16,0 3 0 0,0-3 1 0,0 0 0 0,6 0-2 16,-6 4 1-16,0-4 1 0,0 0-2 0,0 3 0 15,0-3-1-15,6 4 1 0,-6-4 1 0,0 4-1 0,0-1 1 16,0 1 3-16,0 0-1 0,7-1 0 0,-7 0 0 15,0 1 0-15,6 4-1 0,-6-5 0 0,7 1 1 0,-7 0-4 16,0 3 1-16,6-3 0 0,-6-1 1 0,7 1 0 0,-7 3 0 16,0 1 1-16,6-4-1 0,-6 3 0 15,0-4-1-15,7 1 2 0,-7-1 0 0,7 5-1 16,-7-5 1-16,0 1 0 0,0 3 0 0,0-2 0 0,6-2 2 0,-6 1-1 16,0 3 0-16,6-3 0 0,-6-1-1 0,0 5 2 15,0-5-1-15,7 1 1 0,-7 3-2 0,0-3 0 0,7 3 1 0,-7-3 0 16,0 3 0-16,0-3 0 0,0 0 0 0,6 3 0 0,-6-7 0 15,0 7 1-15,0-3-1 0,0-1-1 0,6 1 0 16,-6 0 0-16,0 0 0 0,0-1 0 0,0 1 1 0,0-1-1 16,7 1 2-16,-7-1 1 0,0 1-1 0,0 4-2 15,0-5 1-15,0 0-1 0,0 6 0 0,6-6 1 0,-6 1-1 16,0 0 0-16,0 3 1 0,0 0-1 0,0-3 0 0,0 3 1 16,0-3-2-16,0 3-2 0,0-3 0 0,0 3 2 15,0-3 0-15,0 3 1 0,0-3-2 0,0 3 2 0,0-3 1 16,0 3 1-16,0-3 0 0,0 3-2 0,0-3 1 0,0 3 0 15,0-3 0-15,0 3 0 0,0 1 1 0,0-5 0 0,0 5-2 16,0-1 0 0,0 0 0-16,0-3 0 0,0 3 0 0,0 0 0 0,0-3 0 0,0 3 0 0,0 1 1 0,0-1 1 15,0-3-2-15,0 3 1 16,0 0-1-16,0-3-1 0,0 3 0 0,0-3 0 0,0 0 1 0,0 3-2 16,0-4 1-16,0 1 0 0,0 0 2 0,0-1-1 15,0 1 0-15,0 0-2 0,0-1 2 0,-6 2 1 0,6-1-1 0,0-1 0 0,0 0 0 16,0 1 2-16,0 0 0 0,0 0-1 0,0-1 0 15,0 1-1-15,0-1 5 0,0 1-5 0,0-4 1 16,0 3 0-16,0 1-1 0,-7 0 3 0,7 0 1 0,0-1-1 16,0 1-1-16,0 0 4 0,0-1-1 0,-6 5 2 15,6-8 0-15,0 7-1 0,0-4 0 0,0 1 1 0,0 0-2 16,-6-1 2-16,6 2-1 0,0-2-3 0,0 0 0 0,0 1-1 16,0 0 0-16,0-1 0 0,0 1 0 0,0 0-1 0,0-1-1 15,0 1-1-15,0 3 0 0,0-3 1 0,0 0-1 0,0 0 1 16,0 3 0-16,0-3 0 0,0-1 0 0,0 1 0 15,0 0 0-15,0-1 0 0,0 1 0 0,0 0-2 0,0-1 1 32,0 0 0-32,0 2 1 0,0-2 0 0,0 4 0 0,0-3 0 15,0 0 0-15,0-1 0 0,0 1-1 0,0 3 1 16,0-2 0-16,0-2 0 0,0 4 1 0,6-3-1 0,-6 0 0 16,0 3 1-16,0-4 0 0,0 4 0 0,0-3 0 0,6 3 1 15,-6 0-1-15,0-3-1 0,0 4 2 0,7 0 0 0,-7-1 1 16,0-4-2-16,0 5 0 0,6-1-1 0,-6 0 1 15,0-3 0-15,7 3-1 0,-7-3 0 0,0 3-1 0,7-3 0 16,-7 3 0-16,0 1 1 0,0-1 0 0,6 0 1 0,-6 1 1 16,6-1 0-16,-6 0 0 0,0 0 4 0,8 1-2 15,-8-2 0-15,6 3 2 0,-6-2-2 0,6 0-1 0,-6 1 2 16,6-1-1-16,-6 0-2 0,7 1 1 0,-7-1 2 0,7 0 0 16,-7 4 1-16,6-4-1 0,-6 1 2 0,7-1 0 15,-7-3-2-15,0 3 1 0,6 0-4 0,-6 1 1 0,6-5 2 16,2 6 2-16,-8-3-2 0,6 2 1 15,-6-5 0-15,6 5 0 0,-6-5 3 0,7 1-2 0,-7-1-2 16,0 5-1-16,6-5-2 0,-6 1 1 0,0 0-1 0,0-4-1 16,7 3 0-16,-7 1 1 0,0 0 0 0,0-1-2 0,0 1 1 15,6 0-1-15,-6-1 0 0,0 1 1 0,0-4-2 0,0 4 0 16,7-1 1-16,-7 1 0 0,0 0 2 0,0-1-2 0,0 1 0 16,6 3-2-16,-6-3 1 0,0 3 1 0,7-3 0 0,-7 3 2 15,0-3-2-15,0 4 1 0,0-1 1 0,0 0 3 16,7 0 1-16,-7-3-4 0,0 3 2 0,0 0-2 15,0 1 2-15,0-1 0 0,0 4 0 0,0-3 1 0,0-5-1 16,0 5-6-16,0-1 0 0,0 1 2 0,0-5 2 0,0 4 0 16,0 0-1-16,0 1-2 0,0-1 1 0,0-4 6 0,0 5-2 15,0 0-1-15,0-1-2 0,0 0-1 0,6 1 0 16,-6 3 2-16,0-5 0 0,0 2 1 0,0 3-2 0,0-4 1 16,0 4 0-16,0 0 0 0,0 1 2 0,0-2-3 0,0 1 0 15,0 1-1-15,0-1 1 0,0 0-1 0,0 0 1 16,0-1-1-16,0 1 0 0,0 0 2 0,0 0-1 0,0 0 0 15,0 1-1-15,0-2 1 0,0-2 0 0,0 2-1 0,0-3 1 16,0 5-1-16,0-6 3 0,0 6 0 0,0-4-1 0,0 3 1 16,0-4-1-16,0 0 1 0,0 1 0 15,0-1-2-15,0 0-1 0,0 1 0 0,0-5 0 16,0 4 0-16,0 1-1 0,-6-1 1 0,6 0-2 0,0 1 2 0,0-1-1 16,0-3-1-16,0 3 1 0,-7 1 1 0,7-1 0 15,0-3-2-15,0 3 2 0,0-3-3 0,-7 3 2 0,7-4 0 0,0 5 2 16,0-1 0-16,0-3 0 0,0 3 0 0,0 0 0 15,0-3 1-15,0 3 2 0,0-3-4 0,0 3 0 0,0-3 1 16,0 3 0-16,0-3 0 0,0 0-1 0,0 3 1 0,0-3 1 16,0 3 2-16,0-4-1 0,0 5-2 0,0-5-2 15,0 6 0-15,0-6 1 0,0 1 0 0,0 3-3 0,0-4 1 16,0 1-2-16,0 3 2 0,7-3 2 0,-7-1 0 0,0 1-1 16,0 4 0-16,0-5 1 0,0 1 0 0,0 0 0 0,0 3 3 15,0-3-2-15,0-1 10 0,7 1-4 0,-7 3-3 16,0-3-1-16,0 0 0 0,0 3-12 0,0-4 3 0,6 5 4 15,-6-5-8-15,0 1 5 16,0 0 2-16,0 4 3 0,0-6 0 0,0 2 9 16,6 0-2-16,-6 0-2 0,0 0-2 0,0 0 1 0,0-1-1 15,0 4 1-15,7-3 0 0,-7 0 0 0,0 3 0 0,0-3-2 0,0-1-1 0,0 0 0 0,0 5 0 16,7-4 1-16,-7 3-1 16,0-3 0-16,0 3 0 0,0-3-1 0,0 4 0 0,6-5 2 0,-6 4-2 0,0-3 0 15,6 3 1-15,-6 0-1 0,0 0 1 0,7 1 0 16,-7-4 3-16,0 2-3 0,6 3 0 0,-6-2-1 0,0-3 0 15,0 3 1-15,7-3-1 0,-7 3 0 0,0-3-3 16,0 3 3-16,0 0 2 0,7-3 0 16,-7 3 0-16,0-3-1 0,0 3 0 0,0-3 1 0,0 3-1 0,0-3 0 0,6 3-1 15,-6-3 0-15,0 3 0 0,0-3 1 0,0 3 0 16,0-4 0-16,6 4 0 0,-6 2 1 0,0-6-1 0,0 5 1 0,0-5-1 16,0 4 0-16,8 1-1 0,-8-1 0 0,0-3 2 15,0 3-2-15,0-3 2 0,0-1-2 0,0 5 2 0,0-5-1 16,0 5-1-16,0 3 2 0,0-4-2 0,6-4 0 15,-6 8 0 1,0-7 2-16,0 3-1 0,0 1 0 0,0-1 1 0,0 0 0 16,0 2-1-16,0-3 2 0,0 2-1 0,0-5 0 15,0 5 1-15,0-1-1 0,0 0-1 0,0 1 0 0,0-5 1 0,6 5 1 0,-6-1 4 0,0 0 0 0,0 0-4 16,0-3 0-16,0 3-2 16,0 1-1-16,0-1 1 0,0 0 0 0,6 1-4 0,-6-1 0 0,0 0 3 0,0 0 0 0,0 2 1 15,0-2 1-15,7 3-1 0,-7-6 1 0,0 7-2 31,0-4 0-31,0 1-2 0,0-1 2 0,0 0 0 0,0 1 1 16,7-1 0-16,-7 0 1 0,0 1 0 0,0-4-1 0,0 2 1 16,6 2 1-16,-6-5-1 0,0 5-1 0,0-5 1 15,0 4 0-15,0 2-1 0,0-2-5 0,7-3 4 0,-7 3 1 16,0 0 0-16,0-3-1 0,0 3 1 0,0-3-1 0,0 2 2 16,0-1 4-16,0 2-5 0,0-3 0 0,0 3-1 15,0-3 1-15,0 3-1 0,6-4 0 0,-6 5 0 0,0-5 0 16,0 5 0-16,0-4 0 0,0 3 0 0,0 0 0 15,0-4 0-15,0 5-1 0,0-4-4 0,0 2 4 0,0-1 1 16,6 2-1-16,-6 1 0 0,0-5 1 0,0 5 1 0,0-1 1 16,0-3 3-16,0 3-3 0,0-4 2 0,0 5-3 15,0-1 0-15,0 0 0 0,0 1-1 0,0-5 0 0,0 5 11 16,0-4-6-16,8 3-4 0,-16-4 0 0,8 1-1 0,0 3 0 16,0-3 1-16,0 3 0 0,0-4-10 0,0 6 5 0,0-6 2 15,8 5 2-15,-8-5 0 0,0 5 0 0,0-1 2 16,0-4 0-16,6 5 0 0,-6-1-1 0,0 0 0 0,0-3-1 15,6 3 0-15,-6 1 1 0,0-1-1 0,6 0 0 0,-6-3 0 16,0 3 0-16,0 0 0 0,0 1 1 0,0-1 1 16,0-3-3-16,0 3 1 0,0-3-1 0,0 2-1 0,0 0 0 15,0 0 1-15,0 2 0 0,0-5-2 0,0 5 1 0,0-5 0 16,0 4-1-16,0-3 2 0,0 4 0 0,0-5 0 16,0 5 1-16,0-5 1 0,0 4-1 0,0-3 2 0,0 3 0 15,0-3-1-15,0 0-1 0,0-1 0 0,0 5-2 16,0-5-1-16,0 1 3 0,0 0 0 0,0-1 0 0,0 5 2 15,7-5-1-15,-7 6 1 0,0-7 1 0,0 6 1 16,0-4-2-16,0 0 1 0,0-1 0 0,0 4-1 16,0 0 4-16,0-3-3 0,0 4-2 0,0-5 1 0,7 4-2 15,-7-3 0-15,0 3-1 0,0-3 1 0,0 3-2 0,0-3 1 16,0 3 1-16,0-3-2 0,6 3 2 0,-6-3-1 0,0 0 1 16,0 0-1-16,0-1 1 0,0 4 1 0,0-3-5 0,0-1 2 15,0 5 2-15,0-5 0 0,0 4 0 0,0-3 1 0,0 4-1 16,0-4 1-16,0 3 4 0,0-3-1 0,0 3-2 0,0-4-1 15,0 1-1-15,0 4-2 0,0-5 2 0,0 0-1 0,0 5 0 16,0-4-1-16,0 0 0 0,0-1 0 0,7 1 0 16,-7 3 1-16,0-3 0 0,0 0 1 0,0 0 0 15,0 2 0-15,0-2 0 0,0 0 0 0,0 0 0 0,6 3 0 16,-6-4 0-16,0 1 0 0,0-1 0 0,0 5 2 0,0-4 1 16,0 0-1-16,0 3 0 0,0-3 0 0,7 3 0 0,-7-3-1 15,7 3-2-15,-7 0 1 0,0-3-1 0,6 3 0 16,-6 1 1-16,0-1 0 0,6 0 0 0,-6 0 0 0,6-3 1 15,-6 3 1-15,8 1-1 0,-8-1-1 0,6-3-1 0,-6 3 0 16,6-3 0-16,-6 3 0 16,0-3 9-16,7 2-6 0,-7-2 0 0,0 4 1 0,6-4-1 0,-6 3 2 0,0-3-3 15,0 3-1-15,0-3-7 0,0 3 4 16,7 0 1-16,-7-3 2 0,0 3-1 0,0-3-1 0,0 3 4 16,7-3-1-16,-7 3-1 0,0 1 1 0,0-1 1 0,0-3 1 15,6 3-1-15,-6-3 2 0,0 3-3 0,0-4-1 16,0 5-1-16,0-1 0 0,0-3 1 0,0 4-1 0,0-1 2 0,6-4-1 15,-6 5 0-15,0-1 2 0,0 0-1 0,0 0 0 16,6 1-1-16,-6-1 0 0,0 1-1 0,0-1 1 0,0 0-1 0,8 0 0 16,-8 1 1-16,0-1 0 0,6 0 2 0,-6 1-2 15,0-1 0-15,0 0 0 0,6 2 1 0,-6-3-1 16,0-2 0-16,0 4 0 0,0-5-1 0,7 4 1 0,-7-3 0 16,0-1 0-16,0 5 1 0,0-4 2 0,7-1 0 0,-7 4 1 15,0-3-1-15,0 0 0 0,0-1 0 0,0 5-1 0,0-5 1 16,0 1-2-16,0 0 0 0,6 4-1 0,-6-5-1 15,0 0 1-15,0 5 0 0,0-4 0 0,0-1 0 0,0 4 1 16,0-3 0-16,0 3-1 16,0-3 3-16,0 4-1 0,0-6-1 0,0 7-3 0,0-6 2 0,0 5 0 0,0-1 0 15,0 0 1-15,0-4-1 0,0 5 0 16,0-1 1-16,0 1 0 0,0-1-1 0,0-3 1 0,0 3-1 0,0-3 0 0,0 3 0 16,0 1 0-16,0-5 1 15,0 4-1-15,7 1 2 0,-7-1 0 0,0-4 0 0,0 4 0 16,0 1 0-16,0-4-1 0,6 2 0 0,-6-1 0 0,0 2 0 0,0-3-1 0,0 3 1 15,0-3 5-15,0 3-1 0,6 1-2 0,-6-5 1 0,0 5-2 16,0-5-1-16,0 5 1 0,0-5-1 16,0 1-6-16,0 3 2 0,7 0 1 0,-7-3 1 0,0 0-1 15,0 3 2-15,0-3 0 0,0 3 0 0,0 0 0 0,7 1 0 16,-7-5 2-16,0 6 0 0,0-3 1 0,0-2-3 16,0 3 1-16,0-3 0 0,0 3 2 0,0-3-3 0,0-1 3 0,0 1 0 31,0 0 0-31,0-1 2 0,0 1 1 0,0 0 3 15,0-1-1-15,0 1 3 0,0 0-4 0,0-1 0 0,0 1 0 16,0 0 0-16,0-4-1 0,0 3-3 0,0-3-2 0,0 4 1 16,6 0 1-16,-6-4-1 0,0 3-1 0,0 1 1 0,0-4-1 15,0 4-1-15,0-1 1 0,0-3 0 0,0 4-2 16,0 0 1-16,0-1-1 0,0-3 0 0,0 4 1 0,0 3-3 16,0-3 5-16,0-4 1 0,-6 7 0 0,6-3-1 0,0-1-1 15,0 2 1-15,0-1-1 0,0-1 5 0,0 4-9 16,0-3 1-16,0-1 3 0,0 5-1 0,0-5 1 0,0 1 1 15,0-1-1-15,0 1-1 0,0 0 0 0,0 3 1 0,0-3-2 16,0 0 0-16,0 3 2 0,0 0-2 0,0-3 1 16,0 3 0-16,0-3 0 0,0 3 0 0,-7-3 1 0,7 3 0 15,0-3-1-15,0-1 0 0,0 5 2 0,0-5-1 16,0 6-1-16,0-7 0 0,0 6-1 0,0-4 0 0,0 3 0 16,0-3 0-16,0 3 0 0,0-4 0 0,0 1-1 0,0 4 2 15,0-5 0-15,0 5-1 0,0-5 1 0,0 4 1 0,0 1-1 16,0-5 1-16,7 5 1 0,-7 0-1 0,0-2 0 15,0 2 0-15,0-1 0 0,0 0-1 0,0 0 1 16,0 1-1-16,0 0 0 0,0-4-1 0,0 3 1 0,0-4-1 16,6 5 1-16,-6-1 0 0,0-3 0 0,0 2 0 0,0 2 0 15,0-1 1-15,0-3-1 0,0 3 2 0,0 1-1 0,6-1 0 16,-6 0-1-16,0-3 0 0,0 4 0 0,0-5-2 0,7 4 1 16,-7-3 0-16,0 3 0 0,0 0 0 0,0-3 1 0,0 3-2 15,0-2 2-15,0 2 1 0,7-5 0 0,-7 7-1 16,0-6 0-16,0 5 0 0,0-1 0 0,0 0 2 0,0 1-1 15,0 3-1-15,6-4 0 0,-6 0 0 0,0 4 3 0,0-4-2 16,0 1 0-16,0-1-1 0,0 4 0 0,0 0 0 16,0-4-10-16,0 5 4 0,0-5 0 0,0 4 2 0,0-4 1 15,0 0 1-15,0 5 1 0,0-5 2 0,0 0 11 16,0 0-6-16,0 1-3 0,0-1-1 0,0 0-1 0,7 1 1 16,-7-1-1-16,0-3 0 0,0 3-1 0,0 0 1 0,0-3 0 15,6 3-1-15,-6-3 0 0,0 4 1 0,0-4-1 16,0 3-1-16,0-4 1 0,6 4-1 0,-6-3 1 0,0 3 0 15,8-3 0-15,-8 3 0 0,6-3 0 16,-6 3 1-16,0-3-1 0,0 3 0 0,6 1 0 0,-6-1-1 16,0 0 0-16,0 0 2 0,6 1-1 0,-6-1 0 0,0 0 1 0,8 1-1 15,-8 4 0-15,0-6 1 0,0 2 1 0,0 3-3 16,6-4 1-16,-6 4 0 0,0-4-1 0,0 1 1 0,6 3 0 0,-6-4 0 16,0 0-1-16,0 5 2 0,0-6-2 15,7 2 1-15,-7-1 0 0,0 0-1 0,0 0 0 0,0 1 0 0,6-4 0 16,-6 4 1-16,0-6 0 0,0 6 1 0,0 0 0 15,0-5 0-15,0 5 0 0,7-2 0 0,-7-2 1 0,0 4 0 0,0-1 0 16,0 0-2-16,7 4 0 0,-7-3 1 0,0-1 0 16,0 1 0-16,0-1-2 15,0 0 1-15,6 0-1 0,-6-3 2 0,0 6 0 0,0-1 0 0,0 2-4 0,0-1 2 16,0-2 0-16,-6 3 0 0,6 0 2 0,0-4 0 0,0 4-1 16,0-4 0-16,0 1 3 0,-7-1 0 0,7 4-2 0,0-4 0 15,0 0 1-15,0 1-2 0,0-1 0 0,0-3 2 16,0 2-1-16,0 3 0 0,0-6-1 0,0 5 2 0,0-5-2 15,0 5 2 1,0-5-2-16,0 4 0 0,0-3 2 0,0 0-2 0,0 3 1 0,0-3-1 16,0-1 0-16,0 1 0 0,0 0 0 0,0-1 10 15,0 1-5-15,0 3-1 0,0-3-2 0,0 0-1 0,0-1 1 16,0 5-1-16,0-5 0 0,0 1-10 0,0 3 5 0,0-3 1 16,0 0 0-16,0 3 3 0,0-2 0 0,0-2 0 0,0 0-1 0,0 0 2 0,7 2-2 15,-7-1 2-15,0-1-1 0,0 1 0 16,0-4 0-16,0 3-1 0,6 1 1 0,-6-1-3 0,0 1 3 0,0 0 0 15,0-4-1-15,0 7 1 0,6-7 1 0,-6 3-1 0,0 1 0 16,0 0 0-16,0 0 0 0,0-1 1 0,0 1-2 0,6 0 1 16,-6-1 0-16,0 1 0 0,0 0 0 0,0-4 1 15,8 3 2-15,-8 1-2 0,0 0 6 0,6-1-3 16,-6-3-1-16,0 4-1 0,0 0 0 0,6-1 0 0,-6-3-3 0,7 4 0 16,-7-1-2-16,7 1 1 0,-7-4-1 0,0 4 1 15,6-4 1-15,-6 3 0 0,7-3 2 0,-1 4 0 0,-6-4-1 16,6 4 0-16,-6-4 1 0,0 3 0 0,7-3-1 15,-7 5 0-15,7-5-1 0,-7 4 0 0,6-4-1 0,-6 0 2 16,6 0 0 0,-6 0 0-16,7 0 0 0,-7 2 0 0,7-2 0 0,-7 0 0 0,6 4 0 0,-6-4-1 0,7 0-1 15,-7 0-2-15,6 0 1 16,-6 0-1-16,6 0 0 0,1 0 1 0,-7 0 0 0,7 0 0 0,-1 0 2 0,-6 0-1 0,6 0 1 16,2 0 1-16,-8 0-1 15,6 0-1-15,0 0 1 0,-6 0-3 0,7 0 1 0,-1 0 2 0,-6 0-1 0,7 0-1 16,-7 0 2-16,6 0 0 0,1 0-2 0,-7 0 2 15,6 0-1-15,-6-4 0 0,6 4 0 0,-6 0 0 0,8 0 1 16,-8 0 0-16,6-2 1 0,-6 2-7 0,0 0 1 0,0 0 2 16,6 0 0-16,-6-4-1 0,0 4 1 15,7 0 0-15,-7-5-1 16,6 5 6-16,-6 0 1 0,7-3-2 0,-7 3 0 16,0 0-1-16,6 0 0 0,-6-4 0 0,0 4 1 0,7-4 0 15,-7 4 0-15,6-3-1 0,-6 3 3 0,7-4 0 0,-7 4 0 16,7-4-1-16,-7 4-1 0,0-3 0 0,6 3-1 15,-6-4 1-15,0 4-2 0,0-3 0 0,6-1 0 0,-6 0 11 16,7 1-5-16,-7-1-1 0,0 0 0 0,7 1-2 0,-7-1 2 16,6 0-1-16,-6 1 0 0,0-1-17 0,6 0 7 0,-6 1 3 15,7-1 2-15,-7-4 2 0,6 5 0 0,-6-1 1 16,7 1 0-16,-7-5 7 0,7 5-2 0,-7-1-1 0,6-3-2 16,-6 0-2-16,0 2 0 0,6-1-1 0,-6 3-1 0,8-6 1 15,-2 6 0-15,-6-5 0 0,6 1 1 0,-6 3 0 16,7-3 1-16,-7 3 2 0,6 1 3 0,-6-5 2 0,7 5 2 15,-7-1 3-15,0 0 3 0,0 1 4 0,6-1 1 16,-6 0 2-16,0 1 3 0,7-1 1 0,-7 4-1 0,0-3 0 16,0 3 0-16,6-8 0 0,-6 4-2 0,0 1 1 0,0-1-2 15,6 4 1-15,-6-3 0 0,0-1-1 0,0 0 2 16,0 1-1-16,8 3 5 0,-8-4 3 0,0 0 0 0,0 1 0 16,0 0-1-16,0-3 1 0,6 3-3 0,-6 0-1 0,0-5-3 15,0 5-3-15,0-1-3 0,0 0-3 0,0-3-2 0,0 4-2 16,0-5-1-16,0 4 1 0,0-3-3 15,6 0 0-15,-6 0 1 0,0 3 1 0,0-3 5 0,0-1 3 16,0 1 6-16,0 0 3 0,0 3 6 0,0-3 6 0,0-1 8 16,0 1 9-16,0 4 2 0,0-5-1 0,0 5-2 0,0-6-2 15,0 2-5-15,0 0-4 0,0 0-10 0,0 0-11 0,0 0-5 16,0-1-5-16,0 1-2 0,0-1 0 0,0 1 0 16,0 0-1-16,0-1 2 0,0 1 0 0,0-1 1 0,0 5 1 15,0-4-1-15,0 0-1 0,0-4-4 0,0 4-2 0,0-5 1 16,0 4 1-16,0-2 0 0,0 3 1 0,0-1 0 15,0 1-1-15,0-1 2 0,0 1 0 0,0 0 0 0,0 0-1 16,0-1 2-16,0 5-1 0,0-5 3 0,0 1 4 16,0 3 2-16,0-3 1 0,0 3 2 0,0-3 1 0,0 4-2 15,0-5 0-15,7 0-1 0,-7 6-5 0,0-7-3 0,0 6-2 16,0-5-1-16,0 5 0 0,6-5 0 0,-6 5 1 16,0-1-1-16,0 0 1 0,0-3 0 0,0 4-1 0,7-5-1 15,-7 5-2-15,0-5-1 0,0 1-2 0,0 0 1 0,0 3 0 16,0-4 1-16,0 1 1 0,0 0 1 0,0 0 1 0,0 0 2 15,0 0 0-15,0-2 1 0,0 6-1 0,0-5 3 16,0 1 3-16,0 0-1 0,0 3 4 16,0-3 1-16,0 3 0 0,0-3 0 0,0 3 0 0,0-3 0 0,0 3-3 0,0 1-1 15,0-5-3-15,0 5-2 0,0-5-3 0,0 5 0 16,0-4-3-16,0 3-1 0,0 0 0 0,0 0-2 0,0-3-2 16,0 0 2-16,0 3 0 0,0-3 0 0,0 0 0 15,0-2-2-15,0 6-1 0,0-4 0 0,0 3 0 0,0-3-1 0,0 0 1 16,0 0 0-16,0-1 0 0,0 4 1 0,0-3-1 15,0 0 2-15,0 0 0 0,0-1-1 0,0 1-2 16,0 0 0-16,0 3 1 0,0-3 1 0,0-1 1 0,0 5 2 16,0-5 0-16,0 5 3 0,0-6 0 0,0 7 0 0,0-5 0 15,0 2-2-15,0-2 1 0,0 3-3 0,6-3 2 0,-6 0-2 16,0 3 2-16,0-3-4 0,0 0 3 0,0 3-1 16,0-3-1-16,0-1 1 0,0 1-1 0,0 3 0 0,0-7 1 15,0 4 0-15,0-1 0 0,0 2-1 0,0-2 0 0,0 1 3 16,0 0-2-16,0 0 1 0,0-2-2 0,0 6 3 15,0-5-4-15,0 1 0 16,7 0 1-16,-7 0-1 0,0 3 0 0,0-3 0 0,0-1 0 0,0 1 0 0,0 0 4 0,0-1-1 16,6 1 0-16,-6-1 0 15,0 2 0-15,0-2-5 0,0 1 1 0,7-4 1 0,-7 4 2 0,0-1 0 0,0 2 3 16,0-3 2-16,0 6 0 0,0-5 7 16,7 1-2-16,-7-4-2 0,0 4-1 0,6-4-1 15,-6 0-2-15,0 4-4 0,6-4-1 0,-6 3-2 0,0-3 0 0,7 4 1 16,-7 0-1-16,0-1 0 0,0 2 0 0,0-3 1 15,7 6-1-15,-7-5 3 0,0 1-2 0,0 0-1 0,0 0 0 0,0 3 1 16,0-3 0-16,0 3 0 0,6-3 2 0,-6 3-3 0,0-3 3 16,0 3 2-16,0 0-1 0,0 1 0 0,0-5 0 15,0 5 0-15,0-1-1 0,0 0 0 0,0-3 0 0,0 7 0 0,0-4 0 16,6-3 1-16,-6 4-2 0,0-1 0 0,0-3 1 16,0 3 0-16,0 0 0 0,0 1-1 0,0-6 1 15,-6 6 0-15,6-4 2 0,0 0 2 0,0 3 0 0,0-3 0 16,0 0-1-1,0-1 1-15,0 4-1 0,0-3-1 0,-6 0-1 16,6 0-2-16,0-1-1 0,0 5 0 0,0-5-1 0,0 1 1 0,-7 3-1 0,7-3 1 0,0 3-1 0,0-3 0 16,0 0 0-16,0 3 0 0,0-3 0 0,0-1-1 0,0 0-1 15,-7-2 2-15,7 3 1 0,0-5-1 0,0 2 0 0,0-1 1 16,0 0 0-16,0 3 1 0,-6-3-1 0,6-4-3 16,0 5 0-16,0-1 1 0,0-1 0 0,0-2 0 0,-6 3 0 15,6-3 0-15,0-1 1 16,0 4 0-16,0 0 1 0,0-4-2 0,0 1 1 0,0 2-2 15,0 2 1-15,0-1 0 0,0-1 0 0,6 1 1 0,-6 0 0 0,0 4 0 0,0-4 0 16,0 4 0-16,0-1 1 0,0 1 1 16,0 0-1-1,0 0 0-15,0-1 0 0,0 1-1 0,0-1 1 0,0 5-2 16,0-4 0-16,0-1 1 0,0 1-1 0,0 3 0 0,0-2 0 16,0 2 1-16,0-4 0 0,0 4 0 0,0-3 2 0,0 3-1 15,0-3 1-15,0 3-2 0,0 1 1 0,0-1 0 16,0-3-1-16,0 3 1 0,0 0-1 0,0-3-1 0,0 3 0 15,0 1 1-15,0-1 0 0,0 0 0 0,0 1 1 0,0-1 0 16,0 0-1-16,0 1 0 0,0-1 1 0,0 0 0 16,0 1-1-16,0-1 0 0,0 0 0 0,0 1-1 0,0 3 2 15,0-4 0-15,0 1-1 0,0-1 1 0,0 0-1 0,0 1 0 16,0-1 0-16,0 0 0 0,0 1 0 0,0-2 1 0,0 5-1 16,0-7 0-16,0 4 1 0,0-1 0 0,0 0 0 15,0 1 0-15,0-1-1 0,0-3 1 0,0 3 0 16,0-3 0-16,-6-1-1 0,6 5 1 0,0-5-1 0,0 5 1 15,0-5 2-15,0 5-2 0,0-4 1 0,0-1 1 0,0 1-1 16,0 3 4-16,0-3-2 0,0 0 1 0,0-1 1 0,-7 1-2 16,7 0-1-16,0-1 1 0,0 0 0 0,0 5-2 15,0-4 0-15,0 0 0 0,0-1-2 0,0 4 1 0,0-6 0 16,0 2 0-16,0 1-1 0,0 0 0 0,0-1 0 0,0 0 1 16,0 2 1-16,0-2-1 0,0 1-1 0,0 0 1 15,0 0 0-15,0-1 0 0,0 0 0 0,0 2-1 0,0-6 0 16,0 5-2-16,0-4 2 0,0 0 0 0,0 4 0 0,0-4 0 15,0 0 0-15,0 0 0 0,0-4 1 0,0 4 0 16,0-3-1-16,0 3-1 0,0-3-1 0,0-2 1 0,0 1 1 16,0 1 0-16,0-1 1 0,0 1 0 0,-7-1 1 15,7 4 0-15,0-4-1 0,0 1 1 0,0 2-1 0,0-2-1 16,0 3 0-16,0 0-1 0,-6-4 0 0,6 4 0 0,0 0 1 16,0 0-1-16,0 0 1 0,0 0 0 0,0 1-1 0,0-1 1 15,0 0-1-15,0-1 2 0,-7 1 0 0,7 0 0 16,0-3-1-16,0 3 0 0,0-4 1 0,0 4-1 0,0-3 0 15,0 3 0-15,0-4-1 0,-6 4 0 0,6 0 0 0,0-4 0 16,0 4-1-16,0 0 1 0,0 1 1 0,0-2-1 16,0 1 1-16,-7-3 0 0,7 3 0 0,0 0 1 0,0 0-1 15,-6 0 0-15,6-1-1 0,0 1 2 0,-7-3-2 16,7 3 1-16,0 0-1 0,0 0 0 0,0 0 0 0,0 0 1 16,-6 0 0-16,6 3-1 0,0-2 1 0,0 2 1 0,0-2 0 15,-6-1-1-15,6 3 0 0,0-3 0 0,0 0 0 16,0 0 0-16,0 1 1 0,-8-2-1 15,8 5 0-15,0-4 0 0,0 4 0 0,0-1 1 0,0 1-1 16,0-4 0-16,0 4 0 0,0-1 0 0,-6-3 0 0,6 5 0 16,0-6 0-16,0 1 0 0,0 3 0 0,0-3 0 0,0 0 0 0,-6 1 0 15,6-1 0-15,0 0-1 0,0 0 0 0,-7 0-1 0,7-4 0 16,0 4 1-16,0-3 1 0,-6-2-1 0,6 6 1 16,0-5 0-16,0 0-1 0,-7 1 2 0,7-1 0 0,0 1 0 15,-6 3-1-15,6-4 0 0,0-1 0 0,0 2 0 0,0 0-1 16,0 3 1-16,-7-8-2 0,7 5 1 0,0 3 2 15,0-4 0-15,0 1 0 0,0-1-1 0,0 4 1 0,0-3 1 16,0 2 0-16,0 1-2 0,0-3-1 0,0 3 1 0,0-4-1 16,0 4 0-16,0-4 1 0,-6 4-1 0,6-3 1 0,0 0 0 15,0 2 1-15,0-3-1 0,0 1-1 0,0-5 1 16,0 5 0-16,0 3 0 0,0-4 0 0,0 0 1 0,0 1 0 16,0-1 1-16,-6-3-1 0,6 3 0 0,0 0-1 0,0 1-1 15,0-1-1-15,0 1 0 0,-8-1 0 0,8 4 0 16,0 0 0-16,0-5 1 0,0 7 0 0,0-7 0 0,0 6-1 15,0 2-1-15,0-2 1 0,0-2 0 0,0 1 0 0,0 0-1 16,0 0-3-16,0 0 1 0,0 4 2 0,0-4 0 0,0 0-2 16,0-1-1-16,0 2-1 0,0-1 2 0,0 4-2 15,8-4-1-15,-8 0-1 16,0 0-3-16,0 0 3 0,0 0-2 0,0-1 0 0,0 2-1 0,0 3 3 0,0-4 0 16,0 0 1-16,0-1 0 0,0 1-1 0,0 4 1 15,0-4 0-15,0 1 1 0,0-2 1 0,0-2 0 16,0 3 0-16,0 0 1 0,0-1 2 0,0-2-2 0,0 3 3 0,0-3-3 15,0 2 3-15,0-2-2 0,0 3 2 0,0-4 2 16,0 4-1-16,0 0 0 0,0 0-1 0,0 0 1 0,0 0-1 16,0 0 1-16,0 0-1 0,0 0-1 0,-8 5-1 0,8-6 1 15,0 4 1-15,0 1-1 0,0 0 0 0,0-4 1 0,-6 3 0 16,6 1-1-16,0 0 2 0,0 3-1 0,0-3 0 16,0 0 0-16,0-1 0 0,0 1 1 0,-6 3 0 0,6-3 0 15,0 3 1-15,0-3-2 0,0 3 1 0,0 1-1 0,0-1 1 16,-7-4-2-16,7 5-2 0,0 0 0 0,0-6-2 15,0 6 0-15,0-4-1 0,0 3-1 0,-7-3 1 0,7 0-1 16,0 0-1-16,0-1 1 0,0-3 1 0,0 4 1 0,0-4 0 16,0 3 0-16,0-3-1 0,-6 0 2 0,6 4 2 0,0-4 0 15,0 3 0-15,0 1 2 0,0 0 0 0,0-4 2 16,0 4 0-16,0 0-1 0,0-1-1 0,0 1 2 0,0-1 0 16,0 1-1-16,0 3 1 15,0-3-3-15,0 0-1 0,0 3 1 0,0-4 0 0,0 5 1 16,0-4-3-16,0 3 2 0,0-3-2 0,0 0 1 0,0 3-1 0,0-3-2 0,6-1 0 15,-6-3-4-15,0 7 1 0,0-3-3 0,0 0-2 16,7-1-3-16,-7 2-1 0,0-2-1 0,7 0 0 16,-7 1 0-1,0 0 1-15,6 0 3 0,-6-1 0 0,0 1 3 0,6-4 4 16,-6 4 2-16,0-4 3 0,8 3 2 0,-8-2 0 16,6-2 0-16,-6 1 2 0,6 0 1 0,-6-3-1 0,7 3-1 15,-7 0 0-15,0 0-1 0,6 3 1 0,-6-3 0 0,0 0 0 16,7 4-1-16,-7 0 0 0,0 0 0 0,0-1 1 0,6 5 1 15,-6-5 0-15,0 1-1 0,0 3 0 0,7-3-3 16,-7 3-1-16,0-3 1 0,6 3-3 0,-6 0 0 0,6-3-1 16,-6 3-2-16,0-3 1 0,8 3 1 0,-8-3 1 0,6 3 0 15,-6-3 2-15,6 4 1 0,-6-1 0 0,0 0 3 16,7 1-1-16,-7-1 0 0,0 0 0 0,0 1 1 0,6-1-2 16,-6 0-2-16,0 1-1 0,0-5-1 0,7 5 0 15,-7-1 2-15,0-1-1 0,0-1-6 0,6-2-7 0,-6-3-2 16,7-3-1-16,-1 3-4 0,-6 0 3 0,7-4-2 0,-7 1 2 15,7 3 5-15,-7-4 8 0,6 1 3 0,-6-6 4 16,6 6 1-16,-6-4-1 0,7 3 0 0,-7-3 1 0,7 0 1 16,-7 3-1-16,6 1-2 0,-6 3 0 0,0 0 0 0,6-1-2 15,-6 5-1-15,0 0-1 0,0-1-2 0,0 1-1 0,7 3-1 16,-7 1-1-16,0 0-3 0,0-2 0 0,0 2-2 16,0 3-1-16,0-4-2 0,0 4-2 0,0 0-1 0,0 0-3 15,0 0 0-15,0 0-2 0,0 0-2 0,0-4-4 0,0 4-1 16,0 0-1-16,0 0 2 0,0 0-1 0,0 0 0 15,0 0-2-15,0 0 0 0,0 0 4 0,0 0 0 0,0 0 1 16,0 0 0-16,0 0 2 0,0 0 5 0,0 0 0 16,0 0 5-16,0 0 0 0,0 0 2 0,0 0-1 0,0 0-2 0,0 0-4 15,0-3-7-15,0 3-8 0,0 0-10 0,0 0-17 16,0 0-17-16,0 0-19 0,-7 0-21 0,14 0-26 0,-7 0-77 16,6-4-104-16,1 4-94 0,0-3-88 0,5-1-164 0,-5 0-88 15,6 4-46-15,-13 0-4 0</inkml:trace>
  <inkml:trace contextRef="#ctx0" brushRef="#br1" timeOffset="-82347.74">12369 2546 237 0,'0'0'303'16,"0"-3"-112"-16,0 3-75 0,0-5-44 0,0 5-25 0,0 0-13 15,6-3-8-15,-6 3-2 0,6-4-2 0,-6 4 1 0,7-4 1 16,6 1-2-16,-7-1-2 0,7 4 0 0,1-3 0 16,-2-1-1-16,2 0-1 0,-2 4 1 0,2-3 1 0,-1-1 1 15,-1 0 0-15,2 4 1 0,5-3-5 0,-6 3 1 0,0-4-1 16,7 4 1-16,-8-4-1 0,8 4-3 0,-7 0 4 15,7 0 0-15,0 0 7 0,-1 0 0 0,1-4 1 0,6 4 1 16,-7 0 1-16,1-3 2 0,6 3-2 0,-6 0-1 0,5-4-3 16,-5 4-3-16,0 0-2 0,-1 0-3 0,-6 0-3 15,6 0-5-15,1 4 0 0,-7-4-2 0,7 3-2 0,-8 1-1 16,8-4 1-16,-6 0 1 0,5 4 3 0,-6-4 5 0,6 4 3 16,1-4 4-16,-1 0 2 0,1 0 3 0,6 3 1 0,-6-3 1 15,5 0-2-15,-5 0-2 0,0 0-3 0,6 4-5 16,-7-4 0-16,1 0-3 0,-1 4-4 15,7-4-1-15,-6 3-1 0,0-3-3 0,-1 4 0 0,1-4-1 16,6 4-2-16,-7-1 2 0,1-3 0 0,0 4 1 0,-2-4 4 0,2 3 1 16,-1-3 5-16,1 0 4 0,0 0 5 0,-1 4 1 15,1-4 1-15,0 0 2 0,-1 0 1 0,1-4-3 0,0 4-1 16,-2 0 0-16,-4 0-3 0,5 0-2 0,1 0 0 16,-8 0-3-16,8 4-2 0,-7-4-2 0,7 0-2 0,-8 4-4 0,8-4-1 15,-7 0-2-15,1 3 0 0,-2-3-1 0,8 5-1 16,0-5 0-16,-1 3 0 0,1-3 0 0,6 3 0 0,0-3 1 15,-1 4 0-15,2-4 0 0,-1 0 1 0,6 0-2 0,-5 4 1 16,5-4-1-16,-6 0 1 0,7 0-1 0,-7 3-1 31,0-3 1-31,-1 4-1 0,2-4 2 0,5 4-1 0,-6-1 0 16,0 1-1-16,1-4 1 0,5 3 1 0,-6 1 0 0,1 0-1 16,5 0 0-16,-6 0 0 0,7 0 0 0,-1-1 1 15,-5-3 0-15,5 4-1 0,1-1 0 0,-1-3 1 16,1 4 1-16,-1-4 0 0,1 0 0 0,-1 4-1 0,7-4 1 15,-7 0 1-15,1 0-2 0,-1 0 1 0,8 0 1 0,-7 0-1 16,-1 0 0-16,1 0 2 0,-1 0-2 0,7 3 1 0,-6-3 0 16,-1 0 0-16,1 0 0 0,-1 4-2 0,-6-4 0 15,7 0 0-15,-1 0 0 0,1 0-1 0,-7 0 0 0,7 0 1 16,-7 0 0-16,6 0 1 0,1 0-2 0,-1-4 0 0,8 4 2 16,-7 0 2-16,-1 0 1 0,7-3 4 0,0 3 4 15,0 0 3-15,-6 0 4 0,6 0 2 0,-7 0 3 0,7 0-1 16,0 0 2-16,-7 0-3 0,8 0-2 0,-1 0 0 15,-6 0 0-15,5 0 0 0,-5 3-3 0,7-3 1 16,-2 0 1-16,-5 0 2 0,-1 0 2 0,7-3 3 0,-6 3 5 16,7 0 6-16,-8-4 8 0,7 4 3 0,-7-4 2 0,7 4 2 15,-6-3 1-15,7-1-3 0,-8 1-2 0,7-1-2 0,-7 0-9 16,7 0-4-16,-6 0-3 0,7 0-4 0,-8 1-2 0,7-1-4 16,0 1-3-16,-7-1-1 0,8 0-1 0,-1 1 4 15,0-1 1-15,7 0 0 0,-8 1 3 0,8 0 1 0,0-2 1 16,-7 2 0-16,7 3-1 0,-1-4-1 0,1 0-4 0,-1 1-1 15,0 3-3-15,1-4 0 0,-7 1-3 0,7-1-1 16,-1 4-1-16,1-4-2 0,-1 1-1 0,2 3 0 0,-9-4-2 16,7 4-1-16,-5-4 0 0,5 4-2 0,1 0 1 0,0-3 1 15,0 3-2-15,-1-4-2 0,7 0 3 0,-7 4 3 0,1-4-2 16,0 1 4-16,6 3 1 0,-7-4-2 0,7 4 3 16,1 0 1-16,-8 0-3 0,7 0-1 0,-7 0-1 0,8 0-3 15,-7 0 0-15,5 4 1 0,-4-4-2 0,-2 0-3 0,7 3 2 16,-7-3 0-16,8 0 1 0,-7 4 3 0,5-4-1 15,-5-4 0-15,6 4 1 0,-6-3 2 0,6-1 1 0,-7 1 1 16,8 3-2-16,-8-4 0 16,7 1-1-16,1-1-2 0,-8 0 2 0,7 0-3 0,-7 1 0 0,8 0 1 0,-8-2 2 15,7 1-2-15,-6 1-2 0,6-1 0 16,-6 0-1-16,5 4 0 0,2-3-1 0,-1 3-1 0,7 0-2 16,-1-4 2-16,1 4 1 0,6 0 3 0,0 0-2 0,0 0-2 15,0 0-1-15,7 0 1 0,-7 4-3 0,1-4-2 0,5 0 1 0,-6 0 2 16,6 3 0-16,-6-3 2 0,8 0 3 0,-2 4-1 15,0-4 2-15,1 4 1 0,0-4 0 0,6 3-1 0,0-3-2 16,-7 4-2-16,8 1 0 0,0-5 0 0,-8 3 0 16,0-3 0-16,1 0-2 0,-6 0-2 0,-1 0 2 0,0-3 1 15,-7-2 0-15,1 1 1 0,-8 1 1 0,2-1-1 0,-1-3 0 16,-7 3 2-16,1-3-1 0,0 3 3 0,-8-3-2 16,2 0-1-16,5-1 2 0,-5 1-1 0,-1 0 1 0,-7 3 1 15,7-3-1-15,-6-1-1 0,-1 1 1 0,7 0 1 0,-13-1-1 16,7 5 3-16,-7-4 1 0,0-1 0 0,0 0 0 0,-6 5-2 15,-1-5-1-15,-5 5 1 0,-2-4-4 0,-5 3-3 16,6 0-17-16,-6-3-53 16,-1 3-109-16,-6-3-125 0,6-4-186 0,-12 0-147 0,-7-4-101 15,-7-3-59-15,-12-4-21 0</inkml:trace>
  <inkml:trace contextRef="#ctx0" brushRef="#br1" timeOffset="-81127.11">8643 1033 51 0,'-6'-15'453'15,"-1"0"-153"-15,7 1-115 0,-7-5-50 0,7 5-28 0,-6-4-8 0,6-1 8 16,-6 1 8-16,6 0 8 0,0 3 17 0,-8-4 26 15,8 1 32-15,-6 4 37 0,6-1 13 0,0 0-2 0,-6 4-16 16,6 0-17-16,0 1-17 0,0 2-30 0,0 1-40 16,0 0-42-16,-6 2-30 0,6 1-17 0,0 1-11 0,0 3-6 15,0 0-7-15,0 0-7 0,0 0-6 0,0 0-5 0,0 3 0 0,0 6-2 16,6-2 2-16,-6 0 0 0,0 8 1 0,6-1 5 0,-6 5 3 16,6-1 6-16,2 8 2 0,-8 0 3 0,6-1 1 0,0 8 2 15,1 3 2-15,0 1 1 0,-7 4 0 0,6 2-1 16,1 5 0-16,-1 0 0 0,7 3 0 0,-6 0-2 0,-1 1-3 15,0 2-2-15,1 4-5 0,0 2-1 0,-1-2-1 0,1 1-3 16,-1 0 0-16,1-4-1 0,-1 0-1 0,1-4 1 16,-1-3 0-16,-6-1-1 0,6-6 2 0,2-2 1 0,-8-2-2 15,6-7 1-15,-6-1-1 0,0-4 0 0,6-3 1 16,-6-3 0-16,0-4 0 0,0-1 5 0,0-6 11 0,-6-1 14 16,6 0 21-16,0-3 23 0,0-4 22 0,0 3 23 0,0-6 18 15,-6 3 7-15,-2-8-3 0,8 1-11 0,-6-4-18 0,-7-3-20 16,7-1-23-16,-7-7-20 0,0 3-20 0,-1-6-13 15,2-1-5-15,-2 1-5 0,2-4-2 0,-8-1-1 0,7 5-1 16,-1-1 0-16,2 0 0 16,-8 1 2-16,7 3 1 0,1 3 3 0,4 1 2 0,-4 4 1 0,6-2 1 0,-1 5-2 15,0 8-3-15,1-4-3 0,6 2-6 16,0 2-5-16,-7 3-6 0,7 3-1 0,0 2-1 0,0 5 0 16,0 1 2-16,0 5 1 0,7 1 2 0,-1 1 3 0,-6 5 3 15,14-1 0-15,-8 0 0 0,6 0 0 0,2 0 0 0,-1 3 0 16,7-7 0-16,-8 5 0 0,8-1-2 0,0-8-1 0,-1 5 2 15,7-5-1-15,-6-3 1 0,-1 4 0 0,7-8 1 0,-6 0 1 16,-1 1 2-16,1-5 1 0,0-3 2 0,-1 0 1 0,1 0 0 16,-8-3 0-16,8-1 1 0,0-4 0 0,-7 1 0 0,6-3-1 15,-6-2 0-15,7 1 0 0,-7-3 0 0,0-1 0 16,6 1 0-16,-13-1 0 0,8 1-1 0,-8-2 0 0,8 2 2 16,-14-1-2-16,6 1 0 0,-6-1-1 0,0 4-9 0,0-4-25 15,0 4-34-15,-6-3-41 0,6 3-44 0,-7-3-51 16,7 2-94-16,0-3-114 0,0-3-104 0,0 0-108 0,7-1-162 15,-1-6-67-15,7 3-15 0,7-8 21 0</inkml:trace>
  <inkml:trace contextRef="#ctx0" brushRef="#br1" timeOffset="-80714.63">9451 728 354 0,'-7'-10'604'0,"1"2"-142"0,6 1-140 15,-7 0-76-15,7 3-45 0,-7 1-38 0,7 3-37 16,0 0-37-16,0 0-34 0,0 3-28 0,0 4-17 0,0 4-10 16,7 3-3-16,0 6 1 0,-7 5 5 0,6 1 4 0,1 3 3 15,-7 4 4-15,0 7 0 0,0 1 4 0,-7 2 4 0,7 6 1 16,-6-2-2-16,-1 0-4 0,0-2-1 0,1-2-3 0,0 2 0 15,0-6-1-15,-2-2-2 0,2 0-1 0,0-8 0 16,6 0 3-16,-7 1 2 0,7-8 12 0,-7-4 23 16,7-3 37-16,0-4 33 15,0-4 27-15,-6 0 20 0,6-3 14 0,0-4 13 16,0 0-5-16,0 0-20 0,0-4-34 0,0 1-33 0,0-5-26 0,6 1-22 0,-6 0-14 0,7-1-17 0,0 1-7 31,-7 0-3-31,6 0-5 0,8-1-1 0,-8 1-6 16,6 3 1-16,2-3 1 0,-1 3 0 0,7 1 0 0,-2-1-2 15,2 4 0-15,0-5 1 0,5 5 3 0,2 0-3 0,-1 0-4 16,6 0-6-16,7 0-10 0,-6 0-13 0,13 0-18 16,-1 0-33-16,1 0-64 0,-1 0-85 0,8-3-81 0,-1 3-74 15,-7-7-88-15,7 0-170 0,-6-1-87 0,-7 1-33 0,6-4 30 16</inkml:trace>
  <inkml:trace contextRef="#ctx0" brushRef="#br1" timeOffset="-79684.42">10363 1003 105 0,'-14'-14'546'0,"8"3"-119"0,-7 0-135 16,6 3-81-16,-6 1-49 0,7 0-28 0,-7 3-25 0,6 1-23 15,-5-1-22-15,-2 8-20 0,8-4-15 0,-7 7-9 0,-1 4 5 16,2 0 12-16,-2 7 10 0,2 4 5 0,-8 1 8 16,7 6 9-16,0 0 9 0,6 4 6 0,-5-1-4 0,5 5-11 15,0 0-9-15,1-1-7 0,6 1-10 0,0-4-5 0,6 0-7 16,1 0-6-16,0 0-7 0,5-7-3 0,2 3 0 0,-2-7 0 15,8 0 5-15,-1-4-2 0,1 0 0 0,0-7 0 16,5 0 3-16,2-3 4 0,-8-4 9 0,8-1 15 0,-1-6 15 16,-1-1 16-16,1-4 8 0,0-3 9 0,-6 0 8 15,7-3 2-15,-9-1-4 0,2-3-10 0,-7 0-11 0,1 0-9 16,-8-4-9-16,0-1-9 0,0 1-9 0,-6 0-10 0,0-3-5 16,-6-1-7-16,0 1-6 0,0-2-6 0,-8 2-1 15,1 0-3-15,0-1 0 0,0 4-1 0,1 0-1 0,-2 0-2 16,1 4 0-16,-7 3 1 0,8 0-4 0,-2 4 2 0,2 0-2 15,-2 0-1-15,1 4 0 0,1 4 0 0,5-1-1 0,0 0-2 16,1 0 5-16,0 4-3 0,-1 0-2 16,-6 4-2-16,6-4 1 0,7 8-1 0,-6-5 0 0,-1 4 0 15,7 1-4-15,-6 3 2 0,6 0 2 0,0 0 1 0,0 0 0 0,0 3 3 16,0-3-1-16,6 5 1 0,1-2 1 0,-7-3 0 16,6 3-1-16,1-3 2 0,6 4 0 0,-6-4 0 0,-1 0 1 0,7 0 0 15,0-4-1-15,0 4 1 0,0-4-1 0,-6 0 0 16,13 1 0-16,-8 0 0 0,1-4 1 0,7-1 0 0,-8 1 2 15,2-4 2-15,5 0 2 0,-6 0 2 0,7-4 2 0,-1 1 4 16,-5-1 4-16,5-4 4 0,-6 0 4 0,6 1 3 0,1-4 2 16,-7 0 4-16,7 1 6 0,-8-1 0 0,8-4 2 15,0 4 1-15,-7-4-1 0,7-3 1 0,-2 4 3 0,-4-5-3 16,5 1-2-16,1-1-1 0,-8 1 4 0,2 0 6 0,-1 3 2 16,0-3-1-16,-6 4-3 0,5-4-3 0,-5 2-3 0,0 1-6 15,-1 1-7-15,0-1-12 0,1 1-8 0,-7-1-7 0,7 4-3 16,-7 0 1-16,0 0 0 0,0 4-2 0,0 0-1 0,0-1 0 15,-7 0-1-15,7 5 1 0,-7-5-1 0,1 5-4 0,0 3-2 16,-1-4 0-16,-6 4-2 0,-6 0-3 0,5 4 0 0,-6-1 0 16,2 1-1-16,-2 3 1 15,1 1 0-15,-1 0-2 0,6-1-3 0,2 0-4 0,-1 0-1 16,6 1-4-16,0-1 2 0,1 0-2 0,6 1-1 0,-6-1 4 0,6 0 2 0,0 1 2 0,6-1 4 16,-6 0 2-16,13 0 4 0,-6 1 0 15,-1 3 1-15,7 0 2 0,7-4 2 0,-8 4 3 0,8 1 2 16,7-2-1-16,-9 1-1 0,9 0 0 0,-7 0-1 0,6 0-1 0,-7 4-4 15,7-1-4-15,-6 1-4 0,-8-4-4 0,8 3-2 16,-13 5-4-16,6-4 1 0,-7 3-1 0,-6 0 1 0,0 1 4 16,-6-1 1-16,-1 4 6 0,1-4 3 0,-1 1 2 0,-5-5 2 15,4 5 1-15,2-8 1 0,0 3 1 0,-1-3 2 0,0-4 0 16,1-3 1-16,6 4 2 0,-6-5 1 0,6-3 2 16,0 4 2-16,0-4 0 0,6-4 3 0,0 1-2 0,1-5-1 15,0-3-3-15,5-3-1 0,2-5-3 0,5 1-2 16,-6-4-1-16,6-4 2 0,8 0 2 0,-8 1 4 0,1-1 5 15,-1-3 6-15,1-1 4 16,-7 5 5-16,0-4 3 0,0-1 1 0,1 5 1 16,-8-4 0-16,6 3-4 0,-12 4-4 0,7-4-2 0,-7 4-2 0,0 4-3 15,-7 0-4-15,1 3-4 0,0 4-4 0,0 0-1 0,-2 0-4 16,8 4-2-16,-6 3-4 0,0 0-2 0,6 4-2 0,0 0-1 0,0 4 0 0,6 3 0 0,0 1 1 16,2 2 0-16,4 6 3 15,8-2-1-15,-1 4 2 0,7 1 1 0,0 3 0 0,7-1 0 16,-1 1-1-16,-5 0-5 0,5 1 4 0,-6-2 2 0,1-3-2 15,-2 5 2-15,-5-4 0 0,-7 2 1 16,0-3 1-16,-7 0 6 0,0-2-1 0,-12 1 1 0,0 2 3 0,-7-4 2 0,-13 3 1 16,0-4 0-16,-7 5-4 0,-5-5-16 0,-2 2-24 0,1-2-25 15,-7 1-28-15,13-4-42 16,-6 0-91-16,7 0-109 0,6-4-104 0,-7-4-121 0,14-3-164 16,-7 0-80-16,0 0-32 0,6-3 14 0</inkml:trace>
  <inkml:trace contextRef="#ctx0" brushRef="#br1" timeOffset="-75559.61">11651 3685 168 0,'0'-7'359'16,"0"3"-116"-16,8-3-93 0,-8 0-53 0,0-1-28 0,0 5-10 15,6-5-5-15,-6 1-1 0,0 0-3 0,6-1-1 16,-6 1 1-16,0-4 3 0,7 3 5 0,-7 2 4 0,7-3 2 15,-7 2 2-15,0-3 5 0,0-1 5 0,0 0 6 0,6 0 8 16,1 0 2-16,-1 0 4 0,-6 0 3 0,6-4 1 16,1 1 1-16,0-6 6 0,-1 6 6 0,0-4 7 0,1 0 10 15,0-1 2-15,-1-2 0 0,7-1 4 0,-7 0-1 0,2 3-11 16,-2-7-16-16,0 4-16 0,0-3-19 0,2 3-13 16,4-4-10-16,-5 0-12 0,-1-3-8 0,1 4-4 0,6-5 0 15,-7-2-1-15,8 2-1 0,-8-7-2 0,7 5 0 16,0-1 4-16,0-5-2 0,7 2-3 0,-8 0-2 0,8-4-1 15,-1 2-2-15,7-2-3 0,1 0-4 0,-1 0-3 0,0-4 0 16,6 4 1-16,1 0-1 0,6-1-3 0,1 1 2 16,-2-1-2-16,1 4 3 0,14 1 1 0,-8-1-3 0,7 1-1 15,7-2-3-15,6 3 0 0,-6-2 0 0,6 4 0 0,0 0-2 16,0-4-2-16,0 4 2 0,0-4-2 0,1 5-3 0,-9-1 3 16,9-4 4-16,-8 4-1 0,8 4 0 0,-14-4-2 15,6 3 2-15,-5 1 1 0,-8 4 7 0,1-1-3 0,-1 1-6 16,-13 2 1-16,1 1 4 0,0 8 1 0,-14-5 2 0,-5 5 1 15,-1 3-2-15,-1 0 2 0,-12 0 1 0,8 0 1 16,-16 3-3-16,2 1-2 0,-7 0 0 0,-7 3-4 0,1 0 0 16,-14 4-3-16,8-3 0 0,-9 3 0 0,-5 3 0 15,13-3 2-15,-6 0 0 0,13 0-3 0,-1 4 0 0,7-4-2 16,0 0-2-16,6 0-3 0,7 0-3 0,-6 0-2 0,6 4-2 16,6-4 2-16,1 3 2 0,-1-3 13 0,8 4 0 15,5-4 0-15,-6 4 0 0,7-1 2 0,-1-3 1 0,1 3 1 16,6 6-2-16,-7-6-10 0,1 5 2 0,-8-1 2 0,8 0 0 15,-7 1 1-15,1 2 2 0,-8 1 1 0,0-3 0 0,1 3-2 16,-7 0-5-16,0 0 4 0,0 0 4 0,-7-1 0 16,1 1-1-16,0 0-5 0,-1 4-9 0,0-4-22 0,1 0-44 31,-7-3-81-31,7 3-82 0,6-4-68 0,0 4-67 0,6-7-78 16,7 3-144-16,0-7-89 0,0 4-18 0</inkml:trace>
  <inkml:trace contextRef="#ctx0" brushRef="#br1" timeOffset="-74530.13">14452 1190 172 0,'0'-10'454'0,"-6"-1"-143"0,-1 0-113 16,1 3-55-16,0-3-29 0,-1 4-15 0,0-1-10 0,1 1-10 15,-8 3-7-15,8-2-5 0,-7 1-10 0,7 2-8 0,-7 3-7 16,0 0-10-16,-1 0-10 0,2 0-7 0,5 3-7 16,-6 2-1-16,0 1-3 0,0 2 1 0,0-1 0 0,0 0 2 15,6 4 0-15,-5 1 2 0,5 2 1 0,1 1 0 0,-1-1 2 16,0 1-1-16,1 3-1 0,6 1-1 0,-6 2 0 0,6-3-1 15,6 5 0-15,-6-1-1 0,0 0-1 0,6 0-1 16,1 0 0-16,0-4-1 0,-1 0-1 0,1-3 1 0,-1 0-1 16,0 0 0-16,1-5 0 0,0 1-1 0,-1 0 1 0,0-3 0 15,1-1 2-15,-7 0-1 0,7-3 7 0,-1 0 15 16,-6-1 31-16,7 1 37 0,-7-4 38 0,6-4 24 0,1 1 22 16,-7-1 13-16,6-3 4 0,1-1-6 0,-1 1-23 15,-6-4-33-15,6-4-32 0,2 5-24 0,-8-9-21 0,6 5-14 16,0-5-6-16,-6 1-9 0,7-4-7 0,-1 4-5 0,-6-4-2 15,7 3-1-15,-1-2 1 0,1 1-1 0,5-1-1 16,-4-1-2-16,-2 4 1 0,7-4 0 0,-6 3-3 0,5 1-2 16,-5-1-2-16,6 5-1 0,0-4-1 0,0 4-1 0,0-2-3 15,0 5 2-15,7 0-1 0,-8 4 2 0,8 0-1 0,0-1-1 16,-7 1 0-16,7 7-2 0,-2 0 1 0,2 0-3 0,0 0 3 16,-1 7-1-16,-5 1 1 0,5-1 3 0,-6 4 0 0,6 4 0 15,-5-1 1-15,-2 1 1 0,2 3 0 0,-1 5-1 0,-1-5-1 16,-4 3-3-16,4 2 1 0,-6-1-1 0,-6-1 1 0,8 1 2 15,-8 1-4-15,6-1 9 0,-6-5-4 0,0-1-3 16,-6 2 2-16,6-4-3 0,0-2 0 0,-8 2-1 16,8-7 1-16,0 1-6 0,-6-2 4 0,6-1 5 0,0-1 1 15,0-1 4-15,0-3 2 0,0 0 0 0,0-3-2 0,0-1 0 16,0-4-1-16,0 1-1 0,6-4-2 0,-6-3-1 0,8-1-1 16,-2 0-1-16,0-3 1 0,1 3 0 0,-1-7-1 15,1 4 1-15,0-1 1 0,5-3 1 0,-6 4-1 0,8-4 2 16,-8 4-1-16,1 0 2 0,6 3-1 0,-6 1 0 0,-1 2 0 15,0 1 0-15,1 4 0 0,0-4-4 0,-1 4 1 0,0 4-1 16,1-2 0-16,0 2-1 0,-1-1 0 0,1 8-2 0,-1-4 0 16,0 3 1-16,1 5-1 0,6-1 0 0,-7 4 1 0,8 0 2 15,-1 3 1-15,0 2 0 0,0 2 2 0,-1 0 0 16,8 4 1-16,0-4 0 0,-1 4-1 0,1-4-1 0,0 5 1 16,5-5 1-16,1 0 2 0,1 1 0 0,5-5 0 0,1 1-1 15,-1 0 0-15,1-5-1 0,-1 1-2 0,1-3-1 0,0-5-3 16,0 0 2-16,-1-3 1 0,1 0 1 0,-1-6 1 15,-6-2 0-15,7 1-1 0,-14-4 1 0,7-4 0 0,0 1 1 16,-6-1 0-16,-1-4 0 0,-5 2 1 0,-2-1 7 0,2-5 3 16,-8 1 4-16,-6 0 3 0,6 0-1 0,-6 0 0 0,-6-3-1 15,0 7 1-15,-2-5-5 0,2 5-3 0,-6 0-6 0,4-1-4 16,-4 8-1-16,-1-3 0 0,6 6-1 0,-6 1 7 0,1 0-6 16,4 4-1-16,2-1-3 0,-7 4 2 0,6 4-2 15,-6-1 1-15,1 4-1 0,-8 4-8 0,7 3 5 0,0 1 3 16,-6 0 2-16,5 3 0 0,2 4 2 0,-2-4 0 0,1 5 1 15,7-2-1-15,-1-2 0 0,7 3 0 0,0 0 2 16,0 0 0-16,7 0 1 0,-1-4 0 0,7 4 1 0,1-3-1 16,-2-5-1-16,8 4 1 0,6-6-3 0,-7 2-2 0,14-3 0 15,-1-1 1-15,1-1-1 0,7-2-4 0,5-3-7 16,-7-1-19-16,9 1-34 0,-2-4-72 0,1 0-86 0,-1-4-87 31,1 1-101-31,-1-1-176 0,1-7-113 0,-7 3-62 0,0 1-6 0</inkml:trace>
  <inkml:trace contextRef="#ctx0" brushRef="#br1" timeOffset="-73215.09">16934 1030 277 0,'0'-15'507'0,"0"0"-154"0,0 0-109 0,0 0-50 0,0 1-24 16,0-1-4-16,0 1-1 0,6 3 7 0,-6 0 12 0,0 0 9 15,6 3 2-15,-6-2-8 0,0 5-12 0,8-1-20 0,-8 1-30 16,6 2-32-16,0 3-32 0,1-4-26 0,-1 8-16 0,8-4-9 16,-8 3-7-16,6 2-3 0,2 1 0 0,-1 2 0 0,7 3 2 15,-14 0 1-15,14 4 0 0,-14-1 1 0,7 1 0 0,0 3 0 16,-6 4 2-16,-1-4 0 0,8 5-2 0,-8-2 1 0,-6 5 1 16,6-4 2-16,0 0 0 0,-6 3 2 0,8-3-1 0,-8 1 0 15,0-1 3-15,0-4 1 0,0-3 3 0,0 0 1 16,0-1 3-16,0-3 4 0,0-4 5 0,0 0 13 0,0-3 4 15,0 0 6-15,0 0 7 0,0-4 11 0,0 4 9 0,0-4 9 16,0-4 7-16,0 0-9 0,0 0-2 0,6-7-7 16,-6 4-9-16,6-8-10 0,-6 1-12 0,7-1-12 15,-1 0-2-15,1-7-11 0,0 4 0 0,-1-3-3 0,0-2-2 16,8 1-3-16,-8 0-2 0,0 0-2 0,8 0-11 0,-1 1 7 16,-1 3-5-16,2-2 0 0,-2 2 0 0,2 0 0 0,-1 3-2 15,0 1-1-15,0 3 1 0,-1 0-4 0,8 0 3 0,-7 3-1 16,0 5 1-16,6-1-2 0,-5 4 2 0,6 0-1 0,-1 4-1 15,-6 3 3-15,6 0-3 0,-5 1 0 0,5 6 0 0,-6 1 0 16,6 0 3-16,-5 3 0 0,-1 0 0 0,0 0 2 0,0 1-2 16,-7-1 0-16,8 1-3 0,-8-1-1 0,0 0-2 0,1-3 1 15,-7-1 0-15,7-3-2 0,-1 0 1 0,-6-4 3 16,0 2 5-16,6-7 1 0,-6 3 4 0,0-5 0 0,7 0 3 16,-1-5 0-16,-6-1 2 0,14-6 0 0,-2 1-3 0,2-7 0 15,-2 0-2-15,1-1 1 0,1 1-1 0,-2-4-2 0,2 0 1 16,-2 0 1-16,2 0-1 0,-1 4 2 0,-1-4-3 0,2 4 1 15,-8-1-2-15,7 5 2 0,-6-1-3 0,6 4 0 0,-7 0 0 16,-6 4-1-16,7-1-1 0,-7 5-2 0,7-1-3 0,-7 0-1 16,6 4 0-16,-6 4-1 0,6 0 1 0,-6 7 0 0,6-1 1 15,2 6 1-15,-2 2 4 0,0 0 1 0,1 4 0 0,-1 0 0 16,8 0 0-16,-8 3 0 0,8 1 0 0,-2 0 0 16,8-1 0-16,-7 1 0 0,7 0 0 0,-2-5 0 0,2 6 2 15,0-6-3-15,5-2-2 0,2 3-2 0,-7-8-3 0,6 1-4 16,0-1-1-16,-1-3 0 0,1-4-2 0,7 1 2 0,-7-4 2 31,0-4 0-31,-6 0 3 0,5-8 2 0,-5 4 2 0,0-6 2 16,-1 2 2-16,1-6 1 0,-7-1 2 0,0 1-1 0,-6-5 2 15,5 4 1-15,-5-6 1 0,0 3 1 0,-7-1 0 0,6 1 2 0,-12-1 0 0,6 1 1 0,0-1 2 16,-7 5 1-16,0 3-3 0,1-3 0 0,0 3-3 0,-1 3-3 16,-6 1 0-16,6-1-4 0,1 5-4 0,-7-1-2 0,6 4-1 15,-6 4-1-15,7-1 1 0,-7 5 2 0,0-1 0 0,7 4-1 16,-8 1 3-16,8 2 0 0,-1 4 1 0,1-3 1 15,6 3-2-15,-7 0-1 0,14 1 1 0,-7-1 0 0,6 1 1 16,7 2-1-16,-7-2 2 0,8-1 0 0,-1 0-1 0,6-3 1 16,1-1-3-16,-1 1-1 0,1-4 0 0,6-3 0 0,1-1-2 15,-2-3 0-15,1-4 1 0,-6-4 3 0,6 1 2 16,-7-5 2-16,1 0 2 0,0-3 2 0,-8 0 4 0,1-3 6 16,-6-4 5-16,0-1 1 0,-1 1 0 0,-6 0 4 0,0-5-2 15,-6 5-1-15,-1-4-3 0,-6 5-6 0,-6-6-5 0,5 4-2 31,-12 1-2-31,7 1-2 0,-13 2-2 0,5 0-3 0,1 0-4 16,0 4-7-16,0 0-14 0,7 4-15 0,5 0-17 0,2-1-22 16,5 5-35-16,0-5-63 0,7 8-78 0,0-3-78 0,7-1-72 15,6 0-75-15,7 1-112 0,5-5-112 0,1 5-44 0,7-5 18 16</inkml:trace>
  <inkml:trace contextRef="#ctx0" brushRef="#br1" timeOffset="-72566.97">19161 531 424 0,'-6'-11'539'0,"6"4"-157"15,-7 3-106-15,7-3-59 0,-6 2-36 0,6 5-30 0,0-3-37 16,0 3-34-16,0 0-32 0,0 3-23 0,0 2-12 0,0 2-6 16,0 4-3-16,0 0 1 0,6 3 4 0,1 5 1 15,-7-1 5-15,6 1 3 0,1 3 3 0,0 0 2 0,-1-1 4 0,0 2 1 16,8-2 5-16,-8-3-1 0,0 5 0 0,-6-1-1 15,7-4 0-15,-7 0 1 0,6 4 6 0,-6-4 9 0,0 1 11 16,-6-1 17-16,6 1 14 0,-13-1 12 0,-1 0 11 0,2 0 4 16,-1 1-4-16,-7 3-12 0,0 0-14 0,-6-4-17 0,1 4-15 15,5-4-14-15,-6 1-14 0,6-1-8 0,1-3-5 16,-1-1-2-16,8 2-3 0,-2-6-3 0,1-2 1 0,7 2 0 16,-1-3 0-16,0-3 0 0,7 0 1 0,-6 0 4 0,6-4 2 15,0 0 5-15,0 0-2 0,6 0 1 0,1-4 1 0,0-4 1 16,6 5 0-16,0-8-4 0,0 4-2 0,-1-5-2 0,2 1 2 15,-1-3 2-15,0 3 2 0,0-4 1 0,1 4 2 16,-8-3 3-16,6 3 4 0,-12-1 2 0,7 6-1 0,0-6 0 16,-7 5-1-16,0 0 0 0,6 4-5 0,-6-5-3 0,0 4-6 15,0 4-4-15,0-3-2 0,0 3-6 0,-6 0-2 0,6 3-5 16,0 1-1-16,0 4 0 0,-7 2 0 0,7-3 0 0,0 5 1 16,0-2 2-16,0 5-1 0,7 0 4 0,-7-1 1 0,6 1-1 15,7-1 0-15,1 2 1 0,-2-2 3 0,1 1-1 16,7-5 1-16,0 2-1 0,-2-1-2 0,9-4 0 0,-1 0 0 15,6-3 1-15,-5-4-1 0,5 0 0 0,1 0 0 0,-7-4-1 16,6-3 1-16,1 0 2 0,-7-1 3 0,0-3-1 0,-7 4 0 16,1-7 6-16,0 3 4 0,-7 0 6 0,6-5 5 15,-12 2 5-15,-1 3 2 0,0-4 2 0,2 1 3 0,-8-1 1 16,0 1-2-16,0-1-3 0,-8 4-4 0,8 0-6 0,-6 1-4 16,0 1-5-16,-1 2-4 0,0 0-6 0,-5 3-3 0,12 0-4 15,-7 1-2-15,-6 3-1 0,6 0-1 0,1 3-1 0,0 1 0 16,-8 3 1-16,8 1 0 0,0-1 0 0,-7 4 1 15,6-3 1-15,0 6 2 0,1-3 1 0,0 0 0 0,6 0-3 16,0 4 3-16,-8-4 1 0,16 0-1 0,-8 3 0 0,6-3-2 16,0 4-2-16,8-3-2 0,-1-2-8 0,6 1-13 0,7 0-21 15,6 0-26-15,2-4-64 0,11 4-98 0,13-7-94 0,1 0-96 16,6-4-126-16,6-4-143 0,2 4-76 0,-8-4-27 16</inkml:trace>
  <inkml:trace contextRef="#ctx0" brushRef="#br1" timeOffset="-71095.41">20340 930 151 0,'-7'-7'462'0,"1"0"-138"16,6-4-103-16,0 3-49 0,0 1-21 0,0 3-7 0,0-3-7 15,0-1-4-15,0 5-3 0,0 0-3 0,0-5-1 0,0 4-6 16,6 0-13-16,-6 1-15 0,7 3-15 0,-7-4-19 0,7 4-15 16,-7 0-15-16,6 0-11 0,0 0-10 0,-6 4-6 0,7-4-1 15,0 7-4-15,-1 0-1 0,1 1 0 0,-1 3 0 16,-6 4 1-16,6-1 3 15,1 1 1-15,-7 3 2 0,7 4 1 0,-7 0 2 0,6 5 0 0,-6-6 1 0,6 5 1 0,2 3 0 16,-2-4 3-16,0 1-2 0,1-3 1 0,-1 2 0 0,8-3 0 16,-8-4-2-16,6 4 2 0,2-8-1 0,-1 5-1 0,0-5 0 15,0-2 2-15,7-5 0 0,-1 0 3 0,1 1 4 16,-1-5 5-16,0-3 7 0,8 0 18 0,-8 0 22 0,8-3 16 16,-8-5 15-16,0-2 10 0,1 2 4 0,-1-4 5 0,1-2 0 15,-7-1-12-15,7 1-17 0,-8-4-12 0,2-1-8 16,-8 1-5-16,0 0-6 0,1-5-2 0,0 2-4 0,-7-1 1 15,0 0 1-15,6 3-3 0,-6-3-2 0,0 5-2 0,-6-1-1 16,6 2 2-16,0 1 0 0,-7 4-6 0,7 0-1 0,-7 4-5 16,7-4-4-16,-6 8-8 0,6-1-5 0,0 0-10 0,0 4-7 15,0 0-6-15,0 0-6 0,-6 4 0 0,6 3-3 0,-6 1 3 32,6 2 1-32,0 5 2 0,0 0 3 0,0-1 1 0,0 9 2 0,0-5 0 0,6 3 1 0,-6 2 0 0,6-1 0 15,0 0 0-15,1-1-2 0,0 2-1 0,6-5 1 0,-7 4-2 16,8-4 0-16,-2-3-2 0,1 3-1 0,0-3-1 0,0-5-1 15,1 2 0-15,5-4 1 0,-6 2 0 0,6-6 1 16,1 0 3-16,-7-4 1 0,6 0 1 0,-5-8 0 0,5 5 2 16,-5-4-1-16,-2-5 3 0,1 1 1 0,0 0-1 31,0-4 1-31,-7-3 0 0,2 0 3 0,4 0-1 0,-6-1 2 16,-6-2 0-16,8 2-1 0,-8 1 1 0,6-1 3 0,-6 5-1 15,0-5 2-15,-6 4 1 0,6 5 0 0,0-5 1 0,-8 8 0 16,8 0-1-16,0-1-3 0,0 5-2 0,0 0-4 0,-6-2-2 15,6 5-5-15,0 0-3 0,0 0-4 0,0 5 0 0,-6-2-1 16,6 4 2-16,0 4-1 0,0 0 3 0,-6 0 1 0,6 3 3 16,6 1 1-16,-6 3-1 0,0-3 1 0,0 3-3 0,6 0 1 15,0 1-2-15,2-1-1 0,-2 1-1 0,7-5-5 16,-7 5 2-16,8-8-1 0,-2 3-2 0,2-3-1 0,-2 0 1 16,8-4 0-16,-7 1 2 0,7-4 2 0,-1 0 2 15,-6-4-1-15,6 0 3 0,1-4 1 0,-6-4 1 0,5 0 0 16,-6 1 0-16,0-4 2 0,-1-3 1 0,2-1 3 0,-8 1-1 15,1-5 5-15,-1 1 1 0,1 0 0 0,-7 0 1 0,0-1-2 16,0-3 0-16,0 4-3 0,-7-1 2 0,7 1-2 0,-6 0-2 16,-1 0 1-16,1 7 1 0,0-4 0 0,6 4-1 0,-8 3 0 15,2 1-1-15,6 0-2 0,-6 3-3 0,6 4 0 0,-6-4-2 16,6 8 0-16,-7 0 0 0,7-1 1 0,-7 5 0 0,7 6 1 16,0-3 1-16,-6 4 2 0,6 4-2 0,6-1 1 0,-6 0 1 15,0 0 2-15,7 4-1 0,0 0-1 0,-1-4 1 16,6 5 1-16,-4-5 1 0,4 4 0 0,1-4 0 0,1 1-3 15,-2-5 1-15,2 4 1 0,5-7-1 0,1 5 1 0,-1-6-2 16,0-2 1-16,1-5-1 0,0 1 2 0,5 0-1 16,-5-8 1-16,6 0 0 0,-6 1 0 0,-1-5 1 0,-5-2 0 15,5-6 2-15,-6 2-2 0,6-1 1 0,-11-7 2 0,4 0 0 16,1 0 0-16,-6-3 2 0,-1 2-1 0,1-2 1 0,-7-4 0 16,0-1 0-16,0 1-1 0,0 1-2 0,-7-6-1 15,1 5 0-15,-1-1-1 0,1-3 1 0,-1 4-1 0,-5 3 1 16,4 1-2-16,2 3 1 0,-7 0-5 0,6 4 3 0,-6-2-3 15,7 6 1-15,0 0 2 0,-8 3 1 0,14 3 0 0,-6 1 2 16,0 0 2-16,6 3-3 0,-7 0-1 0,7 1-2 0,0 3-2 16,-7 0-1-16,7 3-1 0,0 5-2 0,0-1 4 0,-6 0-1 15,6 8 3-15,0 0-1 0,0-1 1 0,0 5 2 0,0 3 1 16,6 0 1-16,-6 0 3 0,7 0 0 0,-7 3-2 16,0 1-1-16,7 0-2 0,-1-1 0 0,0 4-1 0,1-3 1 15,0 1-4-15,-1-2 3 0,0 0 0 0,7-3 2 0,1 1 2 16,-2-2 0-16,2 1-2 0,5-3-1 0,-6-5-1 0,6 0-2 15,1 1 3-15,0-4-1 0,-1-3-3 0,1-1 1 16,0-3 3-16,5-1 0 0,-5-6 2 0,0-1 2 0,6 0-3 16,-7-7 4-16,1 0 3 0,-1 0-1 0,-6-3 1 0,6-4 3 15,-5-1-2-15,-2-3-2 0,2 4 0 0,-1-8 0 0,-7 4-3 16,8-3 1-16,-14 0 0 0,6-6-2 0,-6 6 0 0,6-4 0 16,-6-1 2-16,-6 1-1 0,6 0-1 0,-6 3-3 0,-1 0 0 15,0 1 3-15,-6-1 1 0,7 4-2 0,-8 0 2 0,2 4 1 16,6 3-1-16,-8 1 4 0,8 6-2 0,-1-3-3 0,1 8-4 15,-1-5-1-15,0 8-1 0,1 0-3 0,-6 8-1 16,4-2-1-16,-4 6 0 0,5 2 4 0,-6 1 2 0,6 4 0 16,-5 2 1-16,5 5 1 0,7-4 0 0,-7 7 1 0,7-3 0 15,0 3-2-15,0 0 0 0,0 5 1 0,7-5 0 0,-7 4-1 16,13 0 0-16,-7 0 1 0,8-4 0 0,-1 0 1 0,7 1 5 16,-8-1-3-16,8-3-1 0,-1-5 0 0,1 5-1 15,0-7 0-15,-1-1-3 0,7-4 0 0,-6-3-9 0,6 0 0 16,-7-3-4-16,1-4-6 0,-1 0-8 0,1-8-13 0,0 0-16 15,-2-4-26-15,-4 1-48 0,5-8-80 0,-5-2-86 0,-2-2-74 16,2-7-70-16,-8 1-98 0,0-4-144 0,-12-5-56 16,0 5 0-16</inkml:trace>
  <inkml:trace contextRef="#ctx0" brushRef="#br1" timeOffset="-70952.53">21356 527 474 0,'7'-3'345'0,"-1"-1"-144"16,0 0-83-16,8 1-44 0,5 3-24 0,1-4-21 0,6 4-21 15,-7 0-33-15,13 4-45 0,-5-4-98 0,5 3-150 0,-6-3-83 16</inkml:trace>
  <inkml:trace contextRef="#ctx0" brushRef="#br1" timeOffset="-69510.14">21122 1769 4 0,'0'-4'252'0,"0"4"-61"0,0-3-62 15,0-1-45-15,0 4-23 0,6-3-12 0,-6-1-4 0,0 4-4 0,0 0-1 0,0 0-1 16,0 0 1-16,0-3 6 0,0 3 4 0,0 0 4 0,0 0 7 16,-6-4 7-1,6 4 8-15,0-4 6 0,0 4 6 0,0 0 3 0,-7 0 1 0,7 0-3 0,0 0-7 0,-6 0-11 16,6 0-10-16,-7 0-12 0,0 0-12 0,1 4-8 0,-7 0-9 15,6-1 0-15,-5 4 0 0,-2 4 2 0,-5-3 2 16,6 3 4-16,0-1 5 0,-7 5 2 0,7-3 2 0,0 2-3 16,7 0-3-16,-7 1-3 0,7 4-2 0,-2-5 0 0,2 0-5 15,6 5-5-15,0-4-2 0,0 3-1 0,0-3 0 16,6-1-4-16,-6 0 2 0,14 6-3 0,-8-10 0 0,7 5 3 16,0-5 1-16,0 2 1 0,7-1 0 0,0-4 3 0,-1 0-1 15,7-3 2-15,0 0-2 0,0-4 5 0,1 0 1 16,5-4 8-16,-7 0 15 0,1-3 23 0,1 0 25 0,-1-4 19 15,-6-1 17-15,6 2 9 0,-13-5 4 0,6 1-3 16,-6-5-10-16,0 1-22 0,0 0-22 0,-6-4-17 0,-1 0-16 16,-6 0-12-16,0-3-8 0,0-2-3 0,-6 2-6 0,-1-1 0 15,-6 1-3-15,6-1-6 0,-12 5-3 0,6-2-1 16,-6 1-2-16,-1 4-1 0,-6 3-2 0,6 0-2 0,-5 1 0 16,-1 3-1-16,6 3 0 0,0-2 0 0,1 5-1 0,-1 2-2 15,1 0 2-15,5 3-4 0,8 3 1 0,-7 0 0 0,0 2 0 16,7 2-1-16,-1 0 2 0,0 4 0 0,7 0-2 31,0 0 3-31,0 0 1 0,0 4-2 0,0-1 2 0,7 1 0 16,-7-1 0-16,7-3 0 0,-1 4 0 0,0-3 0 0,1-2-1 15,6-3 1-15,-7 1 0 0,1-1 0 0,6 1 1 16,0-5 1-16,1 1-1 0,-2-4 1 0,1 0 0 0,0 0-1 16,6-4 0-16,1 1-1 0,0-5 0 0,6 1-1 15,-7-1 1-15,14-2-1 0,-7 3 0 0,0-5-1 0,0 6 0 16,1-6 2-16,-1 4 0 0,-7 1 0 0,7 0-1 0,-6 3-1 15,-8 0 2-15,8 1 1 0,-7-1 0 0,0 4-1 16,0 0-1-16,-7 0-1 0,8 4-1 0,-8-1 1 0,1 5-3 16,-1 3 0-16,-6-4 1 0,6 9 2 0,-6-6-1 0,0 5 2 15,0-1-2-15,-6 5 2 0,0-5 0 0,-1 4 1 0,1 1-2 16,-8-1-1-16,8 1 0 0,-7-1 2 0,0 0 1 16,0-3-3-16,0-1 0 0,0 1-3 0,-1-4-4 0,8 0-11 15,0-4-17-15,-7 0-29 0,13 1-44 0,-7-5-49 0,7 1-49 16,0-1-44-16,7-3-38 0,-7 0-39 0,13-3-36 15,-1-1-32-15,8-3-46 0,7 0-93 0,-8 0-22 16</inkml:trace>
  <inkml:trace contextRef="#ctx0" brushRef="#br1" timeOffset="-69112.9">21968 1645 263 0,'-6'-4'378'0,"-1"0"-130"0,1 1-91 0,0 3-49 0,-8 3-26 15,8 1-13-15,-7-4-14 0,0 4-11 0,0 3-7 16,-1 0-3-16,8 4-1 0,-7 0 0 0,0 0-5 0,6 4-3 16,1-1-3-16,0 5-2 0,-1-4 0 0,0 3-1 0,7 0-3 15,0 0-1-15,0-2 1 0,0 1-2 0,7 1 1 0,0-2-2 16,-1 2 1-16,7-3 0 0,0-5 0 0,0 5 0 16,1-4 1-16,5-4 0 0,0 4 1 0,0-3 0 15,1-4-1-15,6-1 0 0,1 1 2 0,-8-4 2 0,7-4 5 16,0 1 4-16,-6-1 5 0,-1 0 13 0,1-3 18 0,0-4 22 15,-8 3 21-15,1-3 18 0,0 0 14 0,0 1 15 16,-7-1 7-16,2-4 1 0,-8 0-8 0,0 4-15 0,0-7-15 16,0 4-13-16,-8-2-19 0,8 5-15 0,-6-4-10 0,0 5-8 15,-1-1-8-15,7 4-9 0,-6 0-6 0,-1-1-8 0,7 4-4 16,-7 1-5-16,7 0-5 0,0 3-4 0,-6 0-5 16,6 3-4-16,-6 4-1 0,6 1-1 0,-6-1 1 0,-2 3-2 15,2 5 0-15,0 0-2 0,6-1 1 0,-7 5 1 0,7-1 2 16,0 0 0-16,7 1 0 0,-7-1-1 0,12 0-3 15,-4-3-6-15,4 3-14 0,8-3-27 0,-1 0-58 0,7-5-76 16,7-2-73-16,-1-1-74 0,1-7-89 0,6 0-144 0,0-4-96 16,0-3-42-16,0 0 16 0</inkml:trace>
  <inkml:trace contextRef="#ctx0" brushRef="#br1" timeOffset="-68320.72">22385 2037 89 0,'-6'0'446'16,"6"-4"-145"-16,6 4-121 0,-6-3-63 0,0 3-32 0,6-4-19 15,1 0-13-15,0 1-9 0,6-6-2 0,-7 6-2 16,0-4 2-16,8-1 2 0,-2-2 7 0,-4-1 8 0,4 0 1 15,-5 0 5-15,6-4 8 0,-6-4 9 0,-1 2 6 0,6-5 7 16,-4-1 6-16,-8 1 1 0,6-3 4 0,-6-4 2 16,0 3-6-16,0-4-6 0,0-3-3 0,-6 4-10 0,6-4-7 31,-8 4-4-31,2-4-2 0,0 4-4 0,0-1 5 0,-8 1 5 16,8 4 8-16,-1 2 5 0,1 2 2 0,0 2 0 0,6 1-5 15,-8 7-5-15,2-1-11 0,0 6-12 0,6-2-14 16,-6 1-11-16,6 3-11 0,0 4-12 0,0 0-4 0,-8 0-5 15,8 8-2-15,0 3-3 0,0 0 1 0,0 7-1 0,0 0 1 16,8 1 2-16,-8 6 1 0,6 1 1 0,0 3 2 16,8 4 1-16,-8-4-1 0,7 5 0 0,0-2-1 0,6 5 1 15,-5-4-2-15,5 0-1 0,1-3-3 0,-1-1 3 0,7-4-1 16,-6 1 1-16,-1-4-1 0,8-1 0 0,-8-5 1 16,0-2 0-16,8-3 1 0,-8 0 0 0,0-7 0 0,8-1 1 15,-8-3 1-15,0-3 2 0,1-1-3 0,-1-4 0 16,1-6 0-16,-7 0 1 0,7-5 0 0,-8 1-1 0,2-7-1 15,-8-2-1-15,7 2 1 0,-6-8-1 0,-1 3 0 0,-6-2 1 16,7-1-1-16,-7 0 0 0,0-1 0 0,-7-2 0 16,7-1 0-16,-6 5 2 0,-1-5-2 0,1 0-1 0,-1 4 1 15,-5 0 0-15,4 4 3 0,-4-1-1 0,5 5 2 0,-6 7-1 16,7-1 3-16,-1 4-1 0,-6 5-1 0,6-1 0 16,7 4-4-16,-6 2-1 0,0 3-3 0,6 2 0 0,-14 2 1 15,8 6-2-15,-1 3 3 0,1 3-1 0,0 1 1 0,-1 7 0 16,0-3 3-16,1 6 0 0,0 1 1 0,6 0 0 0,0 3-1 15,0 0-1-15,0 0 3 0,6 1 0 0,0 3-2 16,1 0 2-16,0 0-2 0,5-4 2 0,-5 4-2 0,6 0 1 16,0-4 2-16,0-3 0 0,7-1-2 0,-7 2-8 0,6-6-15 15,1 1-33-15,6 0-60 0,-7-7-79 0,7-1-75 16,0 1-62-16,7-8-64 0,-1-3-90 0,-5-1-140 0,5-3-57 16,1-3 8-16</inkml:trace>
  <inkml:trace contextRef="#ctx0" brushRef="#br1" timeOffset="-67718.95">23231 1597 205 0,'-19'0'400'0,"6"4"-144"0,-6-4-94 15,5 3-51-15,2 5-27 0,-1-5-21 0,-1 5-17 0,8-1-14 16,-7 4-7-16,13-4-6 0,-7 4-2 0,7-3-2 16,7 3-1-16,0-1 0 0,-1 1 0 0,7 0-1 0,7 0-2 15,0-2-1-15,-2 1-2 0,2-2-1 0,-1 2-5 0,1-3 0 16,0-3-2-16,-7 0 0 0,7 3 0 0,-8-4 3 15,2 2 3-15,-8-5 9 0,0 0 15 0,1 3 17 0,-1-3 18 16,-6 0 20-16,7 0 17 0,0-3 14 0,-7-2 8 0,6 2 6 16,0-4 4-16,2-4 2 0,4 0 8 0,-6 0 3 0,1-8 1 15,0 5-2-15,6-5-1 0,-7-2-10 0,0-5-11 16,2 4-11-16,4-3-27 0,-12-5-22 0,6 1-17 0,2-1-12 16,-8-2-8-16,0-2-7 0,0-2-5 0,0 3-9 0,-8-4 3 15,8 4 2-15,-6 4-1 0,0 0 3 0,6-1 6 0,-14 8 5 16,8 4 5-16,0 4 5 0,-1 2-5 0,1 1 2 15,6 4-2-15,-7 3-6 0,7 1-8 0,-7 3-6 0,1 7-5 16,0 0-5-16,0 4 0 0,6 5-1 0,-8-2 0 0,2 7 1 16,6 5 1-16,0 0 3 0,0-1 1 0,0 5 0 15,6-1 1-15,2 8-1 0,-2-8-2 0,0 4 2 0,7 0-2 16,-6-4 0-16,6 1 1 0,-1 3-1 0,2-4-1 0,-2 0 1 16,2-3 1-16,-1 0-1 0,7-8-1 0,-8 0 1 15,2-3 0-15,5-3 1 0,-6-2 1 0,0-2-2 0,0-1 1 16,0-4 0-16,7-3 1 0,-1-3-1 0,1-4 1 15,-1-1-2-15,1-2 1 0,-7-6 1 0,6 1 2 0,-5-3 2 16,-2 0 2-16,1-4 3 0,-6 4 1 0,-7-4 1 0,6-1 1 16,-12 2 1-16,6-1-3 0,0 0-1 0,-7 0-2 15,-6 4-1-15,7-1-1 0,0 4 0 0,-2 4-1 0,2 0 0 16,0 4-2-16,-7 4-3 0,6-1-1 0,-6 4-2 0,7 4 0 16,-8 3-2-16,2 0 2 0,-2 8-1 0,2 0 1 0,-1 3 0 15,6 0 0-15,0 0 0 0,7 4 1 0,0-3 0 16,0 2-1-16,7 1 2 0,0 1-1 0,-1-5 0 0,7 4 0 15,7-4 0-15,-8 0 0 0,15 1-1 0,-1-5-1 0,0 1-12 16,0 0-7-16,7-4-15 0,-1-4-37 0,1 1-86 16,-1-5-96-16,1-3-92 0,-1-7-96 0,-6-1-125 0,1-6-125 15,-8 3-68-15,-6-8-5 0</inkml:trace>
  <inkml:trace contextRef="#ctx0" brushRef="#br1" timeOffset="-67576.27">23525 1370 182 0,'-26'-7'544'0,"7"-1"-150"0,-1 0-128 0,6 5-68 0,8 0-36 0,0-1-32 0,6 0-27 0,6 4-28 16,14 0-34-16,6 0-38 0,7 0-37 0,5 0-39 16,8 4-42-16,6 0-45 0,0-4-66 0,7 3-138 15,0-3-94-15,-8 3-43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4T07:00:33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5028 1312 215 0,'-6'-4'352'16,"6"-4"-117"-16,0 4-66 0,-7 0-39 0,7-3-10 0,0 4 10 15,-6-1 9-15,6 0 15 0,0 1 14 0,-6-1 9 0,6 0 9 16,0 4 6-16,-7-3 2 0,7 0-7 0,0 3-14 0,0-4-16 16,0 4-19-16,0-4-16 0,0 4-19 0,0 0-21 15,0 0-21-15,0 0-19 0,0 0-14 0,0 4-13 0,0-4-7 16,0 7-3-16,7-4-4 0,-7 8 3 0,0 0 0 0,6 4 1 15,-6 0-1-15,6 0 2 0,-6 2 1 0,7 6 3 16,-7-1 5-16,6 3 3 0,1 5 4 0,0-1 4 0,-7 4 4 16,6 4-1-16,-6 0 0 0,0 3-1 0,6 0-2 0,-6 4-3 15,-6-3-2-15,6 2-2 0,0 1-1 0,-6 1 1 16,6-2 0-16,-7-3 0 0,0 4-2 0,1-3-1 0,6-1 1 16,-7 0-1-16,1 1-3 0,6-5-2 0,-6 1 1 0,6-4 2 15,-7-1-1-15,0 2-2 0,1-1-2 0,6-4 0 16,-6 0 0-16,6-3-2 0,0-4 0 0,-8 0-1 0,8-4 1 15,0-3 3-15,0-1 0 0,8-3 4 0,-8 0 2 16,6 0 4-16,-6-3 3 0,13 0 3 0,-6-1 4 0,5 0 2 16,1 0 3-16,7-3-9 0,6 3 5 0,0-4 4 0,7-3 1 15,6 0-2-15,-1 0 0 0,9 0-4 0,4 0-1 0,1-3 6 16,7-4-9-16,0 3-6 0,6 1-6 0,0-5-2 16,7 1-4-16,-1 4-4 0,1-5-2 0,-7 0-1 0,0 1-1 15,1 3-1-15,-15-3-2 0,2 3 0 0,-8 1-2 16,1-1 2-16,-14 0-5 0,1 1-10 0,-13 3-11 0,-1 0-15 15,1-3-15-15,-8 3-21 0,-5 0-46 0,0 0-85 16,-1-5-96-16,-6 2-90 0,-6-5-110 0,-1 1-158 0,0-4-88 16,-12 0-37-16,-1 0 16 0</inkml:trace>
  <inkml:trace contextRef="#ctx0" brushRef="#br0" timeOffset="418.88">4813 1333 413 0,'0'0'325'0,"0"0"-104"16,0-3-64-16,7 3-39 0,-7 0-24 0,7 0-18 15,-1-4-11-15,0 4-8 0,1 0-3 0,6-4-1 0,7 4 1 16,-7 0 5-16,13 0 7 0,-7 0 11 0,13-3 15 0,-5 3 13 16,5-4 14-16,8 1 12 0,-1-1 19 0,-1 0 17 0,1-4 9 15,7 1 2-15,-1 0-9 0,2-4-11 0,-9 3-12 16,8-2-16-16,-7 2-25 0,-6-3-22 0,-1 4-19 0,-5 3-15 15,-8-3-10-15,7 0-5 0,-13 3-2 0,0 0-5 0,0 0-2 16,-6 1-3-16,-1-1-3 0,0 4-4 0,2-3-2 0,-2 3-3 16,-6 0-5-16,0 0-3 0,0-4-11 0,6 4-16 0,-6 0-35 15,0 0-52 1,0 4-72-16,-6-4-66 0,6 7-57 0,-6-4-54 16,-2 1-61-16,2 0-138 0,-7 3-77 0,-6 4-19 0</inkml:trace>
  <inkml:trace contextRef="#ctx0" brushRef="#br0" timeOffset="665.76">4846 1880 303 0,'-7'3'452'0,"7"1"-151"16,-6-1-100-16,6-3-56 0,0 4-22 0,0-4-10 0,0 0-4 15,0 0 3-15,6 0 3 0,-6 0 5 0,7 0 7 0,6 0 11 16,0-4 9-16,0 1 6 0,6 3 3 15,1-7 2-15,0 3-5 0,5-4-7 0,-5 4-20 0,6-3-17 0,7-4-23 16,-7 4-22-16,7-4-16 0,-1 0-17 0,1 3-19 16,-1-3-36-16,1 1-59 0,-1-1-73 0,1 3-75 0,-1-3-78 15,-6 1-105-15,7-2-168 0,-13 6-94 0,6-3-25 0</inkml:trace>
  <inkml:trace contextRef="#ctx0" brushRef="#br0" timeOffset="1061.15">5770 2062 141 0,'-6'-3'543'0,"6"-1"-91"0,0 0-132 0,0-3-87 0,0 3-53 16,0 1-33-16,6-4-20 0,2 3-21 0,-2-3-22 0,7 2-22 15,0-2-17-15,6 3-14 0,1-3-9 0,6 3-5 16,-6 1-7-16,-1 3-5 0,7-4-3 0,-6 4 0 0,5 0-2 16,-5 4 0-16,0-1 1 0,-1 1 0 0,1 3 0 0,-7 0-1 15,-6 2 0-15,5 2 0 0,-5-1 1 0,0 5 1 16,-7 0 1-16,0-1 1 0,-7 1 3 0,0 3 5 0,-5 0 8 15,-2 1 10-15,2 3 11 0,-8-4 7 0,-6 4 10 16,-1 0 11-16,2 0 7 0,-1 0 3 0,0 0-4 0,6-3-9 16,-6-1-8-16,7 0-7 0,-1-3-11 0,1-1-11 0,-1-3-9 15,6 0-7-15,2-4-4 0,-1 1-2 0,6-5-11 16,-6 1-26-16,13 0-40 0,-6-1-46 0,6-3-53 0,0-3-58 16,0 3-64-16,6-8-78 0,1 5-121 0,-1-5-76 0,7-3-26 15</inkml:trace>
  <inkml:trace contextRef="#ctx0" brushRef="#br0" timeOffset="1377.92">6331 2026 4 0,'0'-7'542'15,"0"-5"-76"-15,0 5-120 0,-7 3-80 0,7-3-44 0,0 3-24 16,-6 1-19-16,6-1-21 0,-7 4-24 0,1-3-24 0,0 3-24 15,-8 3-23-15,8 1-21 0,0-1-15 0,-8 1-12 16,1 3-7-16,1 0-3 0,4 0 0 0,-4 5 0 0,-2-4 2 16,8 2 3-16,-7 5 1 0,7-5 3 0,-1 6 5 0,0-2 8 15,1 1 7-15,0 3 4 0,0-4 6 0,-2 4 5 16,8 2 9-16,-6-2 5 0,6 4 2 0,0 0-3 0,0 0 0 16,6-4-3-16,-6 4-1 0,8 0-3 0,-2 0-8 0,0-4-4 15,0 1-4-15,1-1-3 0,6 0-2 0,0-3-3 16,1 0-2-16,-2-4-5 0,8 0-2 0,-1-1-2 0,1-2-5 15,0-4-2-15,5-1-3 0,1 1-4 0,0-4-2 16,1-4-6-16,5 1-14 0,-6-5-35 0,7 1-55 0,-7-4-71 16,7 0-65-16,-1-8-62 0,1 5-65 0,-7-5-85 0,6 1-143 15,-12-4-58-15,-1 4 1 0</inkml:trace>
  <inkml:trace contextRef="#ctx0" brushRef="#br0" timeOffset="1678.21">6826 1542 453 0,'0'-4'457'0,"-6"4"-153"0,6-3-109 16,0 3-68-16,0 0-39 0,0 0-26 0,0 3-13 16,0 5-8-16,0 3 1 0,0-1 6 0,0 6 14 0,0 2 19 15,0 4 22-15,6 3 16 0,-6 1 12 0,0 3 10 0,0 4 9 16,0 0 11-16,0 0 7 0,0 4-3 0,0 0-8 0,-6 2-16 15,6-2-12-15,0 3-15 0,0 1-18 0,0-1-20 16,0 0-23-16,6-3-18 0,-6 4-10 0,6-5-6 0,1 1-5 16,-1 0-2-16,1-8-1 0,0 4-2 0,5-4-1 0,2-4 2 15,-8-3-2-15,7 1-3 0,0-5-8 0,0-3-20 16,1-4-34-16,-2 0-47 16,-5-4-62-16,6-4-71 0,0-3-75 0,-1 0-76 0,2-7-124 0,-1-4-117 0,0 0-47 15,-7-4 1-15</inkml:trace>
  <inkml:trace contextRef="#ctx0" brushRef="#br0" timeOffset="1883.66">6546 2037 498 0,'0'0'519'0,"0"-4"-164"15,7 1-127 1,5-1-80-16,2 0-48 0,-2 1-34 0,15-6-22 0,-1 6-18 0,0-4-13 0,6 3-6 0,7-3-9 15,6 3-18-15,-5-3-27 0,5 0-44 0,1-1-56 0,6 1-122 16,-6 0-130-16,-7-1-83 0,7 1-40 0</inkml:trace>
  <inkml:trace contextRef="#ctx0" brushRef="#br0" timeOffset="2786.29">7392 2359 329 0,'0'-4'298'0,"0"4"-102"0,0-3-70 0,0 3-45 0,7-4-24 16,-7 4-17-16,0-4-14 0,7 4-9 0,-7-3-4 15,6 3-3-15,1-4-3 0,-7 0 2 0,6 1 0 0,0 3 6 16,-6-4 5-16,8 1 8 0,-8 3 8 0,0-4 12 0,6 4 9 16,-6-4 8-16,0 1 9 0,0-2 7 0,0 2 6 15,6 3 2-15,-6-3 1 0,0-2-2 0,0 2-3 0,0 3-7 16,0-4-8-16,0 1-10 0,6 3-9 0,-6-4-11 0,0 4-8 15,0-4-8-15,0 4-3 0,0-3-1 0,0 3-2 16,0 0 0-16,8 0 3 0,-8-4 0 0,0 4 6 0,0 0 6 16,0 0 6-16,0 0 7 0,0 0 9 0,0 0 11 0,0 0 8 15,-8 0 10-15,8 0 3 0,0 0 4 0,0 0-1 0,0-4 1 16,0 4-4-16,0 0-4 0,0 0-5 0,0-3-5 16,0 3-7-16,0 0-5 0,0 0-7 0,8 0-8 15,-8-4-6-15,0 0-10 0,0 1-8 0,6-1-7 0,-6 0-4 16,0 1-3-16,6-5 0 0,-6 5 3 0,0-1 2 0,0 0 4 15,7-3 6-15,-7 4 4 0,0-1 6 0,0 0 2 16,0-3 3-16,-7 3-1 0,7 1-4 0,-6-5-4 0,6 5-5 16,-6-1-3-16,-8 0-7 0,8 1-4 0,-8 3-4 0,8 0-2 15,-7-4-4-15,0 4 0 0,0 4-1 0,0-4 0 0,-6 3 0 16,5 1-1-16,1 3 0 0,-7 1-3 0,8-1 3 16,-1 4-2-16,0-4 2 0,0 4 0 0,7 0-1 0,-2 0 1 15,-4 4-1-15,6-4 1 0,6 3 1 0,-8 1 0 0,8 0 1 16,0-1 0-16,0 1 0 0,0 0 3 0,8-1-1 15,-8 1-1-15,6-1 0 0,6 1 0 0,-4 0 0 0,4 0 1 16,8 0 0-16,-7-5-3 0,7 1 3 0,-1 0 1 16,1-3-1-16,-1-1-1 0,0 0 0 0,8 0 0 0,-1-3 1 15,-6 0-1-15,5-1-2 0,1 2 0 0,0-5-1 0,1-5 2 16,-1 5 0-16,0-3-3 0,-1-5-1 0,1 5 0 16,1-4 1-16,-1-4 3 0,-6 3-1 0,5-3-2 0,-5 0 2 15,6-3 0-15,-6 0 4 0,-1-2-1 0,1-2 0 0,-1 0-1 16,-6-1 2-16,0 1 1 0,0 0 1 0,0 0 2 0,-7-1 1 15,2 1 2-15,-2-1-1 0,-6 1-1 0,0 3 0 16,0-3-1-16,-6 4-1 0,-2-1-2 0,2 0-2 0,-7 0-2 16,7 4-2-16,-7 0-2 0,6 4-4 0,-6 0-4 0,0 3-3 15,7 0-7-15,-8 1-9 16,8-1-8-16,-1 4-11 0,-5 0-11 0,12 0-9 0,-7 4-7 0,7-1-1 0,0 1 3 16,0 0 5-16,0 3 6 15,7 0 2-15,-1 0 16 0,0 1 13 0,1 2 10 0,-1 2 7 0,8 3 4 0,-8-4 3 0,7 4 11 16,0-1 8-16,-6 1-5 0,6 3-1 0,0 0-1 15,-1 0-1-15,-4 5 0 0,4-5 2 0,-5 4-10 0,6 0 4 16,-7 0 3-16,1 0 0 0,5 1-1 0,-4-5 1 0,4 3-1 16,2-2 1-16,-2-1 1 0,1 1-2 15,1-5-5-15,5 0-13 0,0 1-26 0,-6-3-44 0,13-5-61 16,-6 0-63-16,6-7-67 0,1 0-79 0,5 0-134 0,1-4-102 16,-1-3-45-16,7 0-1 0</inkml:trace>
  <inkml:trace contextRef="#ctx0" brushRef="#br0" timeOffset="3246.09">8480 2286 154 0,'7'-4'501'16,"-7"0"-134"-16,0-3-125 0,6 3-81 0,-6 1-49 0,7 3-32 15,-1 0-24-15,1 0-17 0,0 3-15 0,5 1-10 0,2 0-3 16,-2 3-3-1,1 4 0-15,1 0-1 0,-8 4 0 0,6-1-2 0,2 1 1 0,-8 3-1 16,8-3 1-16,-8 3-3 0,-6 0 1 0,7 1 2 16,-1-1-3-16,-6 1 2 0,6-5 0 0,1 5 2 0,0-5 1 0,-7 1 5 0,0-4 3 15,6 0 8-15,-6-4 15 0,0 0 31 0,0 0 49 16,0 1 62-16,0-4 48 0,0 0 27 0,0-8 15 0,-6 0 3 16,-1 0-10-16,0-3-24 0,1-4-47 0,0 0-60 0,-1 1-46 15,7-6-30-15,-6 2-16 0,6-1-8 0,0-3-7 0,0 4-4 31,0-4-5-31,6-2-3 0,1 2-3 0,-1 0-1 16,7 0-3-16,-6-1-1 0,5 5 1 0,2-4-2 0,-8 2 0 16,7 2 0-16,7 3-1 0,-8 4-1 0,2-4 0 0,-1 3-1 15,0 5-2-15,-7 3-1 0,7 0-1 0,1 0-1 16,-2 3-2-16,2 5 1 0,-1 3-2 0,-1-4 1 0,-5 4 0 16,6 3 0-16,0 2 2 0,-6 2 3 0,6-4 1 0,-7 5 1 15,0-5 1-15,8 4-3 0,-8 1 1 0,0-1 0 0,2 1-3 16,4-1-6-16,-5 0-8 0,6-3-6 0,-7 3-10 15,7-3-14-15,7-4-21 0,-7 0-44 0,6-1-70 16,8-2-77-16,-1-4-77 0,-1 0-81 0,15-8-122 0,-1 0-123 16,-1-4-57-16,2 1-3 0</inkml:trace>
  <inkml:trace contextRef="#ctx0" brushRef="#br0" timeOffset="3831.72">9678 2205 301 0,'-25'4'530'0,"-9"0"-149"0,9 3-110 0,-7 4-65 16,-1 0-31-16,0 0-18 0,8 3-20 0,-2 5-20 0,1-1-19 15,0 1-17-15,6-1-15 0,1 0-15 0,6 4-13 0,0-4-15 16,7 4-11-16,-1-4-8 0,7 1-5 0,0-4-6 16,7-1-4-16,-1-3-1 0,7 0-2 0,0-3 1 15,6-5 2-15,-5-3 2 0,6 0 2 0,-2-3 5 0,9-5 3 16,-15 1 6-16,8-4 7 0,0 0 7 0,-7 0 14 0,7-4 21 15,-8 0 33-15,-6 4 25 0,8 0 19 0,-8-3 15 16,7 3 7-16,-6 0 4 0,-7 0-7 0,7 4-17 0,-7-1-27 16,0 1-20-16,0 0-21 0,0 3-19 0,0 0-16 0,0 1-9 15,0 3-8-15,0 0-6 0,0 3-7 0,0 5-5 0,0-1-5 16,0 4 3-16,0 0 0 0,0 4 2 0,0-1 0 16,6 4 1-16,-6-3-1 0,6 4 2 0,0-1 1 0,8 0-4 15,-8-3 0-15,8 0 1 0,-1-1-1 0,-1-2 1 0,8-2 0 16,0-3 1-16,-1 1 1 0,1-5 1 0,0 1 0 15,5-4 1-15,-5 0-1 0,6-4 4 0,-6-3 3 0,-1-4 3 16,7-4 4-16,-6-3 1 0,-7 0 5 0,6-8 4 0,-6 4 3 16,1-7 3-16,-2 0 0 0,-5-1-1 0,-1-3-2 15,-6 1 1-15,0-5-1 0,-6 0-1 0,-1 1-2 0,1-1-3 16,0 0-1-16,-8 1 0 0,8-1-2 0,-8 0-2 16,8 1-2-16,0 3-3 0,-7 4 0 0,6 0-3 0,0 2-1 15,1 2-3-15,0 6 0 0,6 5-2 0,-7-1-1 0,7 8-1 16,0-1-2-16,-7 5-1 0,7 3-1 0,0 3 1 15,0 9-1-15,0-1-2 0,0 10 2 0,0 1 0 0,0 4 2 16,0 4 0-16,-6-2 1 0,6 9-2 0,0-4-1 0,0 4 2 16,-6 3 0-16,6 0 0 0,0 0-1 0,0 1 2 15,0-4 0-15,6 3 1 0,-6 1 2 0,6-5 2 0,8-3 0 16,-2 3 0-16,2-6-1 0,5 0 0 0,1-1-4 16,6-7-1-16,6 4-6 0,7-9-7 0,0-2-10 0,1 0-15 15,11-4-27-15,-5 0-63 0,6-7-97 0,7-1-114 0,-7 1-141 16,0-4-158-16,0-4-102 0,-12 1-49 0,5-1-10 0</inkml:trace>
  <inkml:trace contextRef="#ctx0" brushRef="#br0" timeOffset="4514.06">12407 1571 25 0,'0'-4'436'0,"-6"-3"-125"0,6 0-107 0,0 3-62 16,0-3-33-16,0 3-13 0,-6 1-9 0,6-1 1 0,0 0-4 16,0 1 0-16,-7-1 7 0,7 4 7 0,-7-4 8 15,7 1 9-15,-6-1 3 0,0 0 1 0,-1 4-2 0,0 0-5 16,-6-3-8-16,0 3-12 0,-6 0-11 0,-1 0-16 0,-6 3-9 15,-7 1-13-15,1 3-4 0,-7 4-2 0,0 0 3 16,-7 4-1-16,1-1-2 0,-7 5 2 0,-1 3 4 0,2 0 4 16,-2 4 6-16,1-1 5 0,-7 4 3 0,14 1 3 0,-7 3 4 15,0 0-3-15,6 0-2 0,7 4-5 0,1-4-6 16,4 3-8-16,9 1-7 0,-1 0-5 0,6-1-12 0,0 1 1 16,14 3-2-16,-1-3-1 0,1-1 0 0,12 1 0 0,1-4-1 15,-1-1 0-15,14 2 6 0,0-5-2 0,-1-3-2 16,13-1-5-16,2-3-2 0,-2 1-2 0,7-6-2 0,6-2-1 15,7 0-6-15,7-8-1 0,0 0-1 0,6-3 1 16,0-4 0-16,6-4-7 0,8-3-17 0,-2 0-38 0,2-4-70 16,0-4-80-16,-2 1-79 0,-5-5-87 0,0 1-132 0,-1-1-135 15,-12 1-69-15,-7 0-15 0</inkml:trace>
  <inkml:trace contextRef="#ctx0" brushRef="#br0" timeOffset="4943.15">12876 2095 248 0,'-26'-3'550'15,"-7"3"-123"-15,7 3-144 0,-6 1-86 0,-1-1-44 0,8 5-16 16,-9-1-3-16,9 4-1 0,-1 3 0 0,0-2 2 16,0 3 0-16,6 3-6 0,-5 0-7 0,5 4-14 0,7-4-19 15,-7 4-20-15,14 0-19 0,-8 1-14 0,8-5-8 0,0 4-3 16,6-4-3-16,0 0-1 0,0-3-1 0,6-1-2 15,0 1 2-15,8 1-1 0,-8-10 0 0,14 6 1 0,-7-9 2 16,7 4 2-16,-2-7-1 0,2 4 5 0,-1-8 6 16,1 4 7-16,6-7 4 0,-6 4 4 0,-1-9 4 0,-5 6 4 15,5-6 5-15,-6-3-2 0,0 4-1 0,-7-3-6 0,8-1-1 16,-8 0-1-16,-6 1-1 0,6 3-3 0,-6-4-7 16,0 1 0-16,-6 3-1 0,6-1-3 0,-6 1-4 0,6 0-5 15,-6 4-2-15,6 0-5 0,-8 3-1 0,8 0-5 0,0 1-5 16,0 3-2-16,0 0-5 0,0 0 0 0,0 0-4 15,0 3 0-15,0 5-4 0,0 3 2 0,0 0 0 0,0 0-2 16,0 7 3-16,8-3 1 0,-2 3 3 0,0-3 0 0,0 7 2 16,1-4-1-16,6 0 1 0,0 0-1 0,1 5 1 0,4-8-3 15,2 2 0 1,0-2-2-16,5 0 0 0,2-1-3 0,-1 2-2 0,0-6-4 16,7 1-8-16,-1 0-12 0,7-4-17 0,-7-3-33 0,8 0-73 0,-7 0-91 0,6-4-85 0,-1-4-87 15,-5 0-110-15,-1 0-144 16,-5-3-72-16,-1 0-14 0</inkml:trace>
  <inkml:trace contextRef="#ctx0" brushRef="#br0" timeOffset="5636.28">13267 2275 185 0,'0'-8'530'16,"-6"5"-97"-16,6-1-132 0,0 0-92 0,0 4-56 0,0-3-34 0,0 3-28 15,0 0-28-15,0 0-26 0,0 3-16 0,0 1-10 16,0 0-7-16,0 7 0 0,0 0-3 0,0 4 0 16,0-1 0-16,0 1 1 0,0-1 2 0,0 5 2 0,6-1 2 15,-6 4 0-15,0-4 5 0,7 4 0 0,-7 1 4 0,6-6 3 16,1 2 1-16,-1 3 5 0,1-3 3 0,-1-2 3 16,0-2 5-16,2 4 2 15,-2-8 5-15,7 0 6 0,-7 0 10 0,7-5 14 16,0 2 15-16,1-4 15 0,-8-1 12 0,7-3 12 0,0 0 9 0,0-3 6 0,7-5-4 0,-8 1-8 15,2-4-13-15,-2-3-16 0,2-1-11 0,-1 0-12 0,-1-3-11 16,-4-1-8-16,-2-2-7 0,6-1-7 0,-5 0-3 16,-7 0-2-16,7-1 5 0,-7 5-5 0,6 0-2 0,-6 0 2 15,0 3 3-15,0 4 0 0,0 0 1 16,0 0 2-16,0 4-11 0,0 0-3 0,0 2-3 0,0 2-7 16,0 0-7-16,0 3-4 0,0-5-6 0,0 5-6 0,0 5-4 0,-6-2-1 15,6 0 0 1,0 5 0-16,0 3 2 0,0 0 0 0,0 4 2 0,0-4 1 0,0 3 0 0,6 1 0 0,-6-1 0 0,7 5 1 15,-1-5-1-15,0 5-1 0,2-4-1 0,-2-1-2 16,6 5 1-16,2-8 3 0,-1 3-1 0,7 1-1 16,-8-8 0-16,8 4 0 0,0-4 2 0,5 0 0 0,-5-3-1 15,6 0-1-15,1 0 1 0,-1-4-1 0,-7-4 1 0,7 4-2 16,-6-4 1-16,-1-3 1 0,-6-4 0 0,6 4-1 0,-5-7-1 16,-2-2 2-16,2 2 2 0,-8-1-1 0,1-3-2 15,-1-4 3-15,0 3 3 0,-6-3 1 0,7 1 2 0,-7-1 0 16,-7 0 3-16,7 3 2 0,0 1 2 0,-6-1 0 0,0 1 1 15,6 4 0-15,-7 3 1 0,7 0 2 0,-6 3-2 32,6 1-2-32,-7 3 1 0,7-3-2 0,0 7-5 0,0-3-2 15,-7 3-6-15,7 0-2 0,0 3-3 0,0 1-1 16,-6 3-1-16,6 4 2 0,0 0 1 0,-6 4 1 0,6 3 1 16,-7 1 2-16,7-1 1 0,0 0 1 0,-7 4 1 0,7-4-2 15,0 4 1-15,0-4-1 0,0 4 1 0,0-3-1 16,7-1-1-16,0 1-2 0,-7-1-2 0,12 0 1 0,-5-3-2 15,6-1 2-15,0-3-1 0,0 0 0 0,6 1-2 0,-5-5-4 16,12-3-5-16,-7-1-7 0,7-3-16 0,7 0-15 0,-1-3-24 16,1-4-44-16,-1-5-91 0,1-3-100 0,-1-3-102 15,8 0-147-15,-7-4-128 0,-7-4-83 0,-1 5-30 16,1-6 16-16</inkml:trace>
  <inkml:trace contextRef="#ctx0" brushRef="#br0" timeOffset="5810.46">14107 1820 145 0,'-6'-7'638'0,"-7"3"-2"0,6 1-166 0,1-1-127 15,-1 0-81-15,7 1-57 0,0 3-49 0,0-4-50 16,0 4-56-16,7-3-60 0,-1 3-59 0,7 0-63 0,0 0-64 16,13-5-82-16,-6 2-129 0,6 0-114 0,7-5-70 0,-14 4-20 15</inkml:trace>
  <inkml:trace contextRef="#ctx0" brushRef="#br0" timeOffset="6079.31">14492 1601 307 0,'-7'-4'561'0,"7"1"-128"0,-7 3-135 16,7 0-85-16,0-5-55 0,-6 5-35 0,6 5-29 0,0-2-27 15,0 4-18-15,0 1-8 0,0 3 6 0,-6 7 18 0,6 0 31 16,0 1 26-16,6 6 18 0,-6 2 12 0,0 1 8 15,0 5 2-15,6 1-7 0,-6-2-13 0,7 5-26 0,-7-1-23 16,7 5-16-16,-7-2-16 0,6 2-13 0,0 0-8 16,1 2-7-16,0 2-5 0,6-5-5 0,-7 0-5 0,8 1-3 15,-2-5-3-15,-6-3-3 0,8 0-2 0,-1-4 0 0,7 1-5 16,-8-5-1-16,2-3-4 0,-2-4-10 0,1 1-16 16,7-8-30-16,-7 0-55 0,0-4-69 0,0-4-70 0,0-3-76 15,6-3-83-15,-5-4-131 0,-2-1-94 0,2-6-46 0,-8 3 11 16</inkml:trace>
  <inkml:trace contextRef="#ctx0" brushRef="#br0" timeOffset="6237.74">14374 2146 537 0,'-6'0'537'15,"6"0"-149"-15,-7 0-114 0,7 0-70 0,7 0-44 0,-1 4-29 16,1-4-29-16,13 0-28 0,-1 0-24 0,7 0-14 15,13 0-10-15,-6 0-14 0,12 0-22 0,0 0-36 0,8-4-45 16,-1 0-55-16,7 1-73 0,0-1-117 0,-1 1-120 16,-6-4-80-16,0-1-30 0</inkml:trace>
  <inkml:trace contextRef="#ctx0" brushRef="#br0" timeOffset="6762.13">15162 2007 91 0,'-13'3'501'16,"1"-3"-120"-16,-2 9-136 0,1-6-82 0,0 8-46 0,0-4-28 16,7 4-17-16,-8 0-13 0,8 4-6 0,0 0-1 15,6-1 1-15,0 5-5 16,0-5 1-16,6 1 0 0,0 3 1 0,8-3 2 0,-1 0 1 16,6-1 0-16,-6-3 5 0,13 0 3 0,-6-4 5 0,5 1 6 0,9-8 10 0,-9 3 18 15,8-3 16-15,0-3 15 16,-8-5 12-16,8 1 10 0,-1 0 2 0,-5-4 3 0,-1-4-8 0,-6 1-16 0,6-1-14 0,-14-4-17 15,8 1-15-15,-7-4-11 0,-7 0-11 0,2 0-5 0,-8 0-7 16,6 1-1-16,-6-6-2 0,0 6 2 0,0-1 0 16,0 0 4-16,0 3 3 0,-6 5 3 15,6-4 4-15,0 7-2 0,0-1-3 0,0 5-5 0,0 3-8 0,0-3-11 0,0 7-9 16,0 0-10-16,0 0-8 0,0 7-7 0,6 0-5 16,0 9-4-16,0 2 0 0,8 3 0 0,5 9 2 15,1 0-1-15,6 2 2 0,0 5-1 0,0 0 0 0,6 7 3 0,-6 0 0 16,7 7 0-16,-1 0 3 0,-6 4-1 15,1 0 0-15,-1 0 1 0,-6 4 0 0,-8-1-2 0,1 1-2 0,1-4-4 16,-8-1 2-16,0-2-3 0,-6-4 0 0,-6-5-2 16,0-2 0-16,-1-5 1 0,-6-6 1 0,0-5 2 0,-7-2 2 15,1-5 4-15,-7-7 3 0,0 0 7 0,-7-8 9 0,1-3 12 16,-1-3 15-16,1-5 20 0,-1-2 23 0,7-1 24 0,0 0 19 31,6-4 8-31,1 0 0 0,5 0-4 0,8-3-13 16,0 0-18-16,6 0-23 0,0-4-27 0,6-1-22 0,7 1-15 15,7-3-15-15,6 3-17 0,0-4-17 0,7-3-28 0,-1 3-32 16,13 1-41-16,-5-1-43 0,5 0-42 0,1 1-32 16,-1 3-65-16,1-4-106 0,0 4-114 0,-14 4-187 0,1-4-86 15,-7 7-46-15,-14 0-11 0,-4 1 8 0</inkml:trace>
  <inkml:trace contextRef="#ctx0" brushRef="#br0" timeOffset="7807.12">7979 3725 245 0,'0'-3'287'0,"0"-1"-76"0,-7-3-50 15,7 7-29-15,0-4-20 0,0-3-14 0,0 3-8 0,0 0-2 0,-6 1 1 0,6-5 3 16,0 5 1-16,0 3 9 0,0-4 17 0,0 0 26 16,0 4 22-16,-6-3 13 0,6 3 1 0,0 0-7 0,0 0-12 15,0 0-20-15,0 0-23 0,0 0-30 0,0 3-26 0,0 1-23 16,0 7-14-16,0 0-2 0,-8 4 6 0,8 3 13 16,0 4 9-1,-6 4 9-15,6-1 6 0,0 5 7 0,0-1 3 0,0 4-4 16,0 4-5-16,6-1-13 0,-6 4-11 0,8-3-7 0,-8 4-6 0,6-1-9 0,0-3-2 0,-6 3-7 15,7-4-4-15,-1-3-2 0,-6 4 0 0,7-4-2 0,-1 0-3 16,-6-4 1-16,7 0-3 0,-7 1 0 0,0-5-1 16,6 1 1-16,-6 0-1 0,0-4 0 0,0-1-1 0,0-1 0 31,0-6 1-31,0 0-1 0,0-3-1 0,0 0-5 0,0-3-8 16,0-1-19-16,0-3-60 0,0-1-91 0,0-6-95 15,0-5-108-15,0-3-193 0,-6 0-94 0,6-7-60 0,0-3-25 16</inkml:trace>
  <inkml:trace contextRef="#ctx0" brushRef="#br0" timeOffset="8203.03">7745 3832 297 0,'0'-11'522'0,"-8"3"-144"0,8 1-123 0,0 0-69 16,8-1-37-16,-8 1-19 0,6 0-13 0,7-1-13 0,0 5-11 15,0-4-8-15,7 3-11 0,6-3-9 0,-1 7-4 16,1 0 3-16,7 0 3 0,7 0 8 0,-2 7 5 0,1-3 6 16,0 6 3-16,1 1 2 0,-1 0-8 0,-1 4-10 15,1 3-11-15,1 4-10 0,-7 0-11 0,-1 4-8 0,1-1-6 16,-7 5-4-16,-7 3-1 0,1 3 0 0,-8 1-1 15,2 0-1-15,-14 3 2 0,6 1 0 0,-12-5 4 0,0 1 1 16,-8 3 2-16,-5-3 2 0,-7-1 6 0,0 4 3 0,-7-3 2 16,1-4-2-16,-1 4 3 0,-7-4-2 0,1-4 1 0,-6 1-1 15,6-5-4-15,0-3-4 0,6 0-5 0,-6-7 0 16,7 3-5-16,6-7-1 0,0 0-5 0,-1-3-5 0,8-2-2 16,-1-2-4-16,14-4-3 0,-7 0-10 0,13-4-20 0,0-2-37 15,0-6-62-15,13-3-72 0,6 1-71 0,7-4-71 16,1-1-86-16,5-3-129 0,1 1-92 0,-1-2-36 0,8 1 16 15</inkml:trace>
  <inkml:trace contextRef="#ctx0" brushRef="#br0" timeOffset="8551.84">8812 4088 230 0,'-6'-7'513'15,"6"0"-136"-15,-7-1-120 0,1 5-74 0,-1-1-45 0,7 4-25 16,-6-4-17-16,-1 4-15 0,7 0-17 0,0 0-14 16,-6 0-10-16,6 4-11 0,-6 0-5 0,6 2-6 0,-8 6-1 15,8-1 0-15,-6 3 2 0,0-3 7 16,6 8 13-16,-7-1 12 0,1 1 17 0,6-1 19 0,-7 4 26 15,1 0 18-15,6 0 10 0,-7 0 4 0,7-1-3 16,-6 2-9-16,6-5-13 0,0 4-17 0,0-4-28 0,0 0-19 16,0 1-17-16,0-1-9 0,6-2-8 0,1-2-7 0,-1-3-2 15,1-1-6-15,-1-2 0 0,7 3-4 0,-7-4-1 0,8-3-11 0,5-1-29 16,1-3-64-16,0 0-74 0,-1-3-78 0,7-8-87 16,0 0-148-16,0 0-121 0,0-4-71 0,1-2-22 0</inkml:trace>
  <inkml:trace contextRef="#ctx0" brushRef="#br0" timeOffset="8694.43">8852 4011 470 0,'-20'-15'571'0,"0"8"-140"0,7-3-144 15,0 2-87-15,0 1-51 0,7 3-36 0,6 0-28 16,-6 1-29-16,12-1-24 0,0 4-32 0,7 0-41 0,0-4-51 16,14 4-67-1,-1-3-121-15,6 3-147 0,1-4-93 0,-1 4-45 0</inkml:trace>
  <inkml:trace contextRef="#ctx0" brushRef="#br0" timeOffset="9027.44">9223 4077 210 0,'-20'8'506'0,"8"-1"-128"0,-8 4-140 0,6 0-84 0,-5 0-45 0,6 3-21 0,0 1-10 0,0 4-11 15,0-1-4-15,6 0-3 0,1 0-3 0,0 4-5 0,6 0-5 16,-7 0-7-16,7-1-8 0,7 2-5 15,-7-4-3-15,6 3-4 0,7-4-5 0,-7 0 1 0,14-3 1 0,-7-1 0 16,6 1 1-16,-6-4 1 0,13 0 2 0,-6-4 2 16,0 1 6-16,-1-8 2 0,7 4 2 0,-6-8 13 0,-1 0 26 15,1 0 32-15,-7-3 36 0,6-4 21 0,-6 0 17 0,-6 0 10 16,6 0 4-16,-13-4-3 0,6 1-21 0,-6-4-32 31,-6-1-35-31,6 1-23 0,-13 0-21 0,6-5-13 0,-12 1-12 16,-1 1-8-16,1-5-9 0,-1 0-3 0,-6 5-4 0,0-6-2 15,0 5-1-15,1 1-3 0,-2-1 0 0,1 4 0 0,0 2 0 16,6 2-1-16,1 0-2 0,6 7-4 0,0-5-8 16,-1 8-16-16,8-3-40 0,0 3-68 0,-1 4-80 0,7-3-78 15,7 3-85-15,-1 0-115 0,14-4-157 0,0 0-85 0,-1 1-15 16</inkml:trace>
  <inkml:trace contextRef="#ctx0" brushRef="#br0" timeOffset="9771.25">9816 3590 378 0,'-7'-8'624'0,"0"4"-64"0,1 4-179 0,-1 0-118 16,7 0-75-16,-6 9-47 0,6-3-32 0,-6 9-27 15,6 4-17-15,0-1-7 0,0 7 0 0,0 1 3 16,6 0 6-16,-6 7 3 0,6-4-1 0,1 0-5 15,-1 4-10-15,1-4-9 0,0 1-9 0,5-4-9 0,-6 3-6 0,2-4-5 16,-2-3-6-16,0 1-4 0,1-1-2 0,-7-5 0 16,7-1 0-16,-7-2 3 0,0-2 14 0,0-6 19 0,0 6 19 15,0-9 17-15,0 1 11 0,-7-1 8 0,0 1 6 0,1-1 1 16,-8-3-8-16,2 4-16 0,-1 0-17 0,-7 0-14 0,8 2-11 16,-8-2-9-16,-6 1-6 0,6 2-6 0,-6 0-3 15,0 4-5-15,6 0-3 0,-6 4-1 0,0-1-2 0,7 1 0 16,-1 3 0-16,1-3 1 0,6 4 1 0,0-5-3 15,6 4 0-15,-6 1-1 0,13-1 0 0,-6-3 0 0,6 3 0 16,0-4 0-16,6 1-1 0,0 1 1 0,8-6 0 0,-1 1 2 16,0 0 0-16,6-4-1 0,1-3 1 0,6 0 1 15,-1-4-2-15,2-4 1 0,-1 0 0 0,0-3 0 0,0 0-3 16,-6-4 1-16,5-3 1 0,-5-2 0 16,0 1 3-16,-1 1-1 0,1-4 2 0,-7 3 3 0,0-3 5 0,-6 3 3 15,-1-3 6-15,0 3 5 0,1 0 6 16,-7 4 5-16,0 0 6 0,0 1-2 0,0 2 0 0,0 4-3 0,0 1-6 0,0-1-7 15,0 0-7-15,0 4-7 0,0 0-8 0,0 4-2 16,7 0-1-16,-7 3-2 0,0 1-2 0,0 2 0 0,6 1-2 16,0-4 4-16,1 4-2 0,6 0 0 0,-6 4-2 15,12-4 1-15,0 0 0 0,1 0 1 0,0-3 1 0,5-1 0 16,2 0 0-16,5 1 0 0,-6-5 2 0,7-3 1 0,-7 0-2 16,6-3 1-16,-5-1 1 0,-1-3 0 0,0-1 0 15,-7-3 2-15,7 0-1 0,-6 0 0 0,-7-3 2 0,7-4 2 16,-8-1 3-16,2 1 4 0,-8-1 6 0,0-3 4 0,-6 0 3 15,0-3 2-15,0 3 5 0,0-4 3 0,0 0 3 0,-6 5 3 16,0-1 4-16,0 3 2 0,6 5 5 0,-8-2 1 16,2 6 0-16,6 2-6 0,-6 1-7 0,6 0-6 0,0 7-10 15,-7-3-7-15,7 3-9 0,-7 3-7 0,1 4-2 0,-1 4 0 16,1 0-1-16,0 8 0 0,-1-1 1 0,0 0 0 16,1 8 1-16,0-4 0 0,-1 3 0 0,0-2 1 0,1 2-1 15,6 1 0-15,0-4 0 0,0 0-1 0,6 0-3 16,-6-5 0-16,7 1-3 0,0 2 1 0,5-6 1 0,-5 1 0 15,12-4 1-15,1 0 2 0,-1-4-1 16,7 0-3-16,13-3-10 0,1-4-14 0,5 0-25 0,1-4-24 0,13-3-25 16,-1 4-30-16,8-5-80 0,5-3-116 0,7 0-134 0,0 0-227 15,0-3-104-15,7-1-49 0,-7 1-21 0</inkml:trace>
  <inkml:trace contextRef="#ctx0" brushRef="#br0" timeOffset="10453.44">12108 3326 167 0,'-7'-10'549'0,"1"-2"-99"15,0 1-132-15,-2 4-73 0,8-1-42 0,0 5-26 0,-6-5-25 16,6 8-26-16,0-3-30 0,0 6-25 0,0 5-22 0,6 3-13 15,-6 7 8-15,8 8 16 0,-8 3 13 0,6 8 15 0,-6 3 8 16,0 8 5-16,0 7 2 0,0-1-3 0,0 5-15 16,0 3-15-16,-6 1-15 0,-2 3-13 0,2 0-5 15,-7-1-3-15,7 2-4 0,-7-5-1 0,0-1 1 0,7-5-2 16,-8-1 4-16,8-7 1 0,-8-4 1 0,8-4 1 0,-7-4 2 16,7-6 6-16,-1-4 4 0,0-5 4 0,1-2 6 15,6-5 8-15,-6-6 12 0,6 3 15 0,-7-8 6 0,7 1 1 16,0-8-3-16,0-3-4 0,0-4-10 0,0 0-10 0,7-7-14 15,-1 3-18-15,0-3-10 0,1-4-4 0,6 4-5 0,-6-1-1 16,5 4-3-16,2 1-4 0,-2-1-1 0,2 4-2 16,-1 0-5-16,6 4-1 0,-6 3-3 0,1 1-3 0,5-1-1 15,0 8 1-15,1-1 0 0,-1 1 4 0,7 3-1 0,-6 4-2 16,13 0 0-16,-7 0 1 0,7 4 0 0,-8-4 0 16,8 3-1-16,0 1-7 0,-1 0-6 0,7-4-10 0,-6 4-19 15,5-5-20-15,1-2-27 0,7-1-49 0,-1 0-92 16,8-3-95-16,-7-4-97 0,5-4-128 0,-4 1-143 0,4-5-86 0,-5-3-30 15,6 1 21-15</inkml:trace>
  <inkml:trace contextRef="#ctx0" brushRef="#br0" timeOffset="11214.08">13515 4014 27 0,'-7'-7'586'16,"-6"4"20"-16,0-1-146 0,-7 4-126 0,8 0-66 0,-8 0-30 15,1 4-9-15,-1-1-8 0,-6 4-20 0,6 5-32 0,-5 3-20 16,-2-1-16-16,8 5-14 0,0 2-16 0,-8 1-22 16,8 4-22-16,-1-1-19 0,7 2-12 0,-7-2-8 0,7 1-5 15,0 3-2-15,7-4-2 0,-1 1-4 0,1 0-1 0,0-4-3 16,-2 0 1-16,8 0-2 0,0 0 1 0,8-4-1 16,-2-3-1-16,0 3 3 0,1-3 1 0,6-4 2 0,0-4-2 15,0 0 2-15,6 1-1 0,1-5 1 0,-1-3 0 16,7-3 1-16,1-5-1 0,-1 1-1 0,0-4 2 0,0 0 0 15,0-4 4-15,0-3 3 0,-7 1 6 0,1-3 3 16,-1 2 4-16,1-4 7 0,-14 0 4 0,8 0 5 0,-1-3 2 16,-7 2-1-16,0-2 1 0,-6-1 1 0,8 1 3 0,-8-1 1 15,-8 4 0-15,8 0-2 0,0 0-2 0,-6 1 2 0,0 2-1 16,6 4-4-16,-7-3-6 0,1 3-7 0,-1 5-2 16,0-2-1-16,7 1-2 0,-6 4-5 0,6-1-3 0,0 5-1 15,-6-1-3-15,6 0-3 0,0 1-3 0,0 3-4 16,0 0-4-16,0 0-3 0,0 0-2 0,0 0-1 0,0 3 0 15,0 5 0-15,0-1 1 0,0 0-1 0,0 4 3 0,0 5 2 16,0-2 0-16,0 1-1 0,0-1 2 0,0 4-1 0,0 1 1 16,0-1 0-16,0 4 0 0,0-3 0 0,0 3 0 15,0-4 1-15,6 4 0 0,0-4-1 0,-6 4 0 0,7-4 1 16,6 0 0-16,-6 1 0 0,5-4 0 0,2 3 0 0,5-3 0 16,1-1 1-16,0-3 2 0,-2 4 0 0,9-8 0 15,-1 4 0-15,0-7 1 0,7 3 1 0,-7-7 1 0,6 0 4 16,1-4 1-16,-1 1 5 0,1-5 6 0,-1 1 8 0,1-4 8 15,-7-4 12-15,7 1 12 0,-7-1 10 0,-6-3 12 0,5 0 14 16,-12-2 8-16,0 2 3 16,1-3-2-16,-2-5-5 0,-12 1-8 0,7-4-10 0,-7 2-14 0,-7 2-16 0,-5-4-16 15,4 3-11-15,-11 1-7 0,6 3-8 0,-6-1-7 0,-1 5-2 16,7 3-3-16,0 1-3 0,0 3 0 16,0 4-1-16,6-1-4 0,1 5-6 0,6-1-8 0,-6 0-10 0,12 8-7 15,-6 0-6-15,6 3-7 16,8 4-3-16,-1 0-3 0,-1 7 6 15,8-3 6-15,6 3 7 0,0 1 1 0,1 3 4 0,-2 0 5 16,1-1 2-16,0 2 2 0,1-2 2 0,-1 2 1 0,-7-5 2 16,1 4 4-16,-1-4 2 0,-6-3-1 0,1 3-2 0,-8-3-1 0,-6-1-3 0,0 4 0 0,-6-3 0 15,-8 0 1-15,1-4 1 0,-6 4 4 0,-1-1 4 0,-13-3 1 16,8-4 2-16,-8 4-1 0,0-3-1 0,0-5-7 0,8 5-10 31,-7-8-16-31,5 3-15 0,8-3-26 0,6 0-32 16,-1-3-36-16,8-5-72 0,6 1-102 0,13-8-95 0,0 1-105 15,6-4-152-15,7-4-93 0,7 0-42 0,-1-1-15 0</inkml:trace>
  <inkml:trace contextRef="#ctx0" brushRef="#br0" timeOffset="11879.96">14634 4249 26 0,'0'0'512'0,"0"4"-85"0,0-4-130 0,0-4-96 16,8 4-61-16,-2-3-33 0,7-1-23 0,0 0-23 0,0-3-18 15,7 0-11-15,-8-1-6 0,15 1 2 0,-7 0 11 0,-2-4 24 16,-4 4 33-16,5-4 44 0,-5 2 44 0,-2-1 37 0,2 2 23 16,-8 1 12-16,0 0 0 0,-6 0-19 0,7-1-39 15,-14 2-37-15,7-2-43 0,-6 0-35 0,0 1-26 16,-2 0-18-16,2 3-12 0,0-4-8 0,0 5 1 0,-8 0-7 15,1-1-5-15,7 4-5 0,-8-4-3 0,2 4-8 0,-2 4 3 16,2-4 4-16,-2 0 0 0,1 4 0 0,7-1 4 0,-7 0 0 16,0 5 0-16,7 0 6 0,-8-1-4 0,8 0-3 15,-7 0-1-15,7 1 0 0,-2 3-5 0,2 0 3 0,0-4 0 16,0 4 0-16,-2-1 0 0,2 2 0 0,6-1 1 0,-6 0 0 16,6 0-1-16,0 0 1 0,0 0 0 0,0 0 0 15,0 0 1-15,0 0 1 0,0 0 0 0,6 0 0 0,-6-1-1 16,6 5 0-16,2-3 1 0,-2-1 0 0,0-4 4 0,8 4 0 15,-8-4 1-15,7 4 2 0,0-3 4 0,6-1 4 16,1-3 6-16,-7-1 5 0,13 1 5 0,-6-4 7 0,6 0 4 16,7 0 10-16,-7-4 11 0,-1-3 12 0,1 0 10 15,7-1 8-15,-7-3 8 0,0-3 7 0,0-1 11 0,0-4 4 16,-7 4 1-16,1-2-3 0,-7-1-2 0,0-5-5 0,-6 1-8 16,-1-3-13-16,-6-2-13 0,0 2-15 0,0 0-15 15,-13-1-12-15,7 1-14 0,-7 3-10 0,0-1-7 0,-1 1-3 16,2 8-4-16,-2-4-2 0,8 7-1 0,0 0-5 0,-1 3-7 15,7 1-15-15,-6 3-18 0,6 0-16 0,0 4-14 0,0 4-11 16,6 0-8-16,1 3-3 0,-1 4 2 0,0 4 12 16,14-1 17-16,-6 5 15 0,5 2 15 0,0-1 9 0,0 1 9 15,1 1 6-15,7 4 5 0,-9-4 4 0,9 3 0 16,-7-2 2-16,-1 2-1 0,7 1 1 0,-6-4 1 0,6 3 1 16,-6-3-2-16,-1-4-1 0,0 5 1 0,0-1 2 0,1-4-1 15,0-3 1-15,-1 3 1 0,1-4 2 0,0-3 1 16,6 0 2-16,-7-2 0 0,1-6-1 0,-1 0-2 0,7 1-13 15,-6-8-24-15,6 4-35 0,-7-6-37 0,7-3-37 0,-6-2-65 16,-1 0-107-16,1-3-107 0,-6-1-111 0,4-3-169 16,-11 0-86-16,6-1-39 0,-13 1-10 0</inkml:trace>
  <inkml:trace contextRef="#ctx0" brushRef="#br0" timeOffset="12595.37">17579 3439 294 0,'-7'-7'421'0,"0"0"-136"15,1 0-102-15,0 0-55 0,-7 3-32 0,6-4-19 0,-6 5-13 16,0 0-8-16,0-2-7 0,0 5-5 0,-7 0-6 0,0 0-7 16,-5 0-2-16,-1 5-4 0,0 1-2 0,-7 2 3 15,1-1 7-15,-1 4 7 0,-7 3 13 0,2 2 16 16,-1 2 16-16,0 4 20 0,-7 3 21 0,1 1 20 0,-1 3 12 16,1 8 14-16,-8-4 5 0,1 7-1 0,7 4-8 0,-8 0-13 15,8 4-19-15,-1 3-21 0,7 4-20 0,0 0-26 0,0 4-12 16,6-1-12-16,8 1-7 0,-1-1-3 0,6 5-2 15,0-1-2-15,7 4-3 0,7-4 6 0,0 0-3 0,6 5-3 16,6-5-1-16,0 0-1 0,14 0-3 0,-1-3 1 0,7 0 0 16,7-1 0-16,-1-4-5 0,14 2-1 0,0-5-2 15,0-2-2-15,12-2-4 0,-6-4-2 0,13-1-1 0,-7-7-2 16,7-2-1-16,8-3-2 0,-8-5 0 0,6 0 1 0,8-9 1 16,-8-2 0-16,8-3 1 0,-8-3-4 0,7-5-7 0,-6-3-10 15,-1-3-20-15,1-5-36 0,-6-3-67 0,-9-3-88 16,-4-2-81-16,-1-5-84 0,-7-1-116 0,-5-7-147 0,-7-1-80 15,-15-2-21-15,9-2 35 0</inkml:trace>
  <inkml:trace contextRef="#ctx0" brushRef="#br0" timeOffset="13196.29">17852 3967 128 0,'-6'-7'541'0,"6"0"-83"0,-7-1-123 0,0 1-71 0,1 3-25 16,0 1-3-16,6-1 3 0,-6 0-10 0,6 0-16 0,0 4-24 16,0 0-26-16,-8 0-26 0,8 0-31 0,0 0-28 0,0 4-29 15,0 0-20-15,0 3-15 0,0 8 0 0,0-4 7 16,0 8 8-16,0-2 8 0,0 5 2 0,0 1 7 0,0 5 3 16,0-2-4-16,0 8 2 0,0-5-5 0,0 4-4 0,0 0-1 15,-6 4-3-15,6-2-2 0,0 3-2 0,-6-2 6 16,-1-3-5-16,0 4-6 0,7 0-1 0,-6-5-6 15,-1 1-2-15,1 0-3 0,6-3 0 0,-6-1 11 0,6 0-6 16,-7-3 1-16,7-4-2 0,-7-1 1 0,7 2 2 0,-6-8 0 16,6-1 1-16,0 1-11 0,0-8 5 0,-6 4 3 0,6-4 2 15,0-2 4-15,0 1 3 0,0-2 8 0,6-4 4 16,-6 4 6-16,0-4 5 0,0 4 5 0,6-4 1 0,-6 0-1 16,7 0-1-16,0 0-2 0,-1 0-3 0,0 0-1 0,7 0-3 15,7 0-4-15,0 0-3 0,6 0-5 0,-1-4-2 16,8 4-5-16,7-4-5 0,-8 0-5 0,13 4-3 0,-5-3-3 15,5 0-3-15,1-2-2 0,-1 2-2 0,0-1-1 0,2 0-1 16,5 1 1-16,-13-1-4 0,6 1 1 0,-5-5 0 16,-2 5 1-16,-5-2 0 0,0 2 0 0,-7-4 1 0,-6 3 0 15,5-3-1-15,-12 3 0 0,6-3-2 0,-5 0-3 16,-8-1-8-16,8 0-16 0,-8 1-22 0,0-4-24 0,1 0-27 16,-7 1-31-16,0-5-63 0,-7 0-105 0,1 1-106 0,0-1-128 15,-8-3-168 1,-6 0-86-16,1-1-38 0,0 1-5 0</inkml:trace>
  <inkml:trace contextRef="#ctx0" brushRef="#br0" timeOffset="13544.4">17806 4055 189 0,'0'0'507'16,"0"0"-108"-16,0 0-115 0,0 0-75 0,8 0-45 0,-2 0-19 16,0 0-5-16,7-3 4 0,0 3 5 0,6-4 6 0,1 4 13 15,0-4 14-15,6 1 9 0,-1-1-2 0,2 4-12 16,5-3-20-16,1-1-21 0,-7 0-16 0,6 0-15 0,8 4-19 15,-7-4-18-15,-1 0-11 0,7 1-7 0,-6-1-7 0,-7 1-8 16,6-1-6-16,-6 0-9 0,1 1-4 0,-8-1-1 16,0 4-4-16,0-4-6 0,1 1-3 0,-6 3 0 0,-2-3 3 15,-5 3-7-15,6-5 0 0,-6 5-8 0,-1 0-10 0,0 0-25 16,-6 0-44-16,0 0-67 0,0 0-66 0,0 5-47 16,-6-2-53-16,0 4-53 0,-8-3-74 0,1 3-133 0,-6 0-45 15,-8 0 5-15</inkml:trace>
  <inkml:trace contextRef="#ctx0" brushRef="#br0" timeOffset="13734.24">17885 4363 252 0,'-6'7'342'0,"-2"-3"-103"0,2-4-64 0,0 4-30 0,6-1-10 16,-7-3 2-16,7 0 12 0,0 0 15 0,0 0 17 0,7 0 12 16,-7 0 17-16,6 0 15 0,0 0 9 0,8-3 1 15,-2 3-18-15,2-4-22 0,12 0-24 0,-7 1-22 0,14-5-29 16,-1 1-32-16,8 0-29 0,-1-1-27 0,6-3-19 0,1 4-39 15,-1-4-74-15,8 3-93 0,-1-3-88 0,-7 1-119 16,7-1-194-16,1-4-103 0,-2 4-55 0,-5 0-5 0</inkml:trace>
  <inkml:trace contextRef="#ctx0" brushRef="#br0" timeOffset="14384.82">20432 3964 181 0,'0'-4'259'0,"0"0"-69"0,0 1-57 15,0-1-31-15,-8 0-12 0,8 1-4 0,-6-1 1 16,6 0 5-16,0 1 5 0,0-1 4 0,-6 0 0 0,-4067 0-2 15,8139 1 0-15,-4066-1-3 0,-7 1-5 0,1-1-6 0,6 4-6 16,-13-4-7-16,7 1-4 0,-8-1-1 0,8 4-2 16,-7-3 1-16,0 3-1 0,-6 0-1 0,-1 0 6 0,6 0 13 15,-11 3 14-15,5-3 9 0,-6 4 6 0,0 3 5 0,0-3 4 16,1 3 5-16,-8 0-2 0,7 1-12 0,-7 3-14 16,1-4-13-16,6 4-11 0,-7 0-12 0,7 0-11 0,0 3-9 15,-1-3-11-15,1 4-4 0,7 4-5 0,-7-5-2 0,6 5-5 16,1-1-1-16,-1 4-2 15,1 0 0-15,0 0-1 0,-1 0-1 0,0 0-2 0,7 3-1 16,1-3 0-16,-8 4 0 0,13-5 0 0,-6 2-2 0,7 3 0 0,-1-4 1 0,1 0 0 16,6-4 1-16,0 4 2 0,0-4 5 0,6 4 0 0,1-4 3 15,-1 1 3-15,7-1 2 0,0 0 0 0,7-3 2 16,-7 0-3-16,13 3 1 0,-6-6-1 0,5 2 2 0,8-3 0 16,0-1-3-16,-1-2 0 0,7-1-2 0,6 1-1 0,1-5-1 15,0 1-1-15,6-4-1 0,0 4-3 0,0-4-2 0,0 0-1 16,1-4-1-16,-1 4-1 0,-1-4-1 0,2 1-1 15,-8-1-2-15,1 0-1 0,-7 1-1 0,0-1-4 0,-7 0-10 16,-6-3-12-16,1 3-16 0,-1-3-40 0,-6 3-91 0,-8-3-101 16,8-3-108-16,-1-2-170 0,-5 1-114 0,-2-4-90 15,2 4-42-15,-2-3 7 0</inkml:trace>
  <inkml:trace contextRef="#ctx0" brushRef="#br0" timeOffset="15034.31">21330 3971 525 0,'0'-7'472'0,"0"3"-128"0,0 0-79 0,0 1-30 16,-6-1-6-16,6 4-6 0,0-4-15 0,0 4-24 16,0 0-26-16,0 0-23 0,0 0-23 0,0 4-24 0,0 0-29 15,0 3-22-15,6 4-15 0,-6 3-2 0,0 5 10 0,0-1 19 16,7 8 14-16,-7 0 11 0,0-1 10 0,6 8 8 16,-6-1 2-16,6 2-2 0,-6 3-14 15,7-1-13-15,0 1-15 0,-1 0-13 0,0-1-6 0,1 1-8 0,0 0-5 0,-1-1-3 16,7-3-2-16,-7 0-4 0,2 0-1 0,-2 0-1 0,0-4 1 15,0 1-1-15,8-5-1 0,-8 0 0 0,1-2-1 16,-1-5-1-16,-6-4 0 0,7 2 0 0,0-6-5 16,-7 1-5-16,6-3-9 0,-6-1-16 0,6-3-36 15,-6-4-69-15,6 0-77 0,-6-8-67 0,8 2-59 0,4-6-73 0,-5 1-121 16,6-8-98-16,-6 2-51 0,-1-1 23 0</inkml:trace>
  <inkml:trace contextRef="#ctx0" brushRef="#br0" timeOffset="15462.39">21278 4066 315 0,'0'-7'483'0,"0"0"-153"15,6-1-108-15,-6 1-58 0,0 0-32 0,6-1-21 0,2 0-19 16,4 5-15-16,2-4-9 0,-1 3-4 0,6-3 1 0,7 3 3 16,0 0 3-16,0 1 5 0,7 3 3 0,5-3 10 15,-5 6 16-15,7-3 19 0,-1 3 12 0,-1 1 9 0,2 3 2 16,-1 1 0-16,6-1-3 0,-5 4-10 0,5 4-19 0,-6 0-24 16,1 2-21-16,-2 2-16 0,-5-1-17 15,-7 5-12-15,0-2-9 0,0 5-6 0,-7 0-3 0,-5-1-2 0,-1 1-2 16,-1 3 3-16,-4 0 3 0,-8 5-2 0,0-5 2 15,-8 4 1-15,-4 0 2 0,-1 0 5 0,-1 0 1 0,-12 0-2 16,0-4 2-16,1 5 2 0,-9-6 0 0,-4 2 0 0,5-1-2 16,-6-4-3-1,0 1-2-15,0-7 3 0,6 3-3 0,-6-4-3 0,7-4-2 0,6-3-1 0,-7 0-1 0,13 1 0 0,1-5 1 16,6-4-5-16,0 4-1 0,7-3-6 0,-1 0-10 16,0-4-29-16,7 0-61 0,0 0-89 0,14-8-79 15,-2 1-79 1,8 0-101-16,6-4-180 0,1-4-78 0,-2 1-27 0,7-4 25 15</inkml:trace>
  <inkml:trace contextRef="#ctx0" brushRef="#br0" timeOffset="15953.35">22736 4055 413 0,'-6'-7'638'0,"6"3"-77"16,-6 1-145-16,6-1-87 0,0 1-49 0,-7-1-28 0,7 4-29 15,0 0-42-15,0 0-50 0,0 7-27 0,0 0-21 0,-6 4-12 16,6 8-2-16,0-1 3 0,-7 4 1 0,7 3-1 15,-6 4-7-15,6 1-17 0,-7-1-5 0,1 5-3 0,0-2-6 16,6 1-7-16,-8 0-2 0,2 4-2 0,0-1-4 16,-1-2-4-16,0 2-2 0,7 1-2 0,-6-1-2 0,0 1 1 15,-1-4 6-15,1 0-3 0,-1 0 2 0,7-4 2 0,-7-3 3 16,7-5 3-16,-6 2 3 0,6-1 2 0,-6-4-5 16,6-7 4-16,0 4 5 0,0-9 5 0,0 3 5 0,0-6 8 15,6 1 12-15,-6 0 10 0,13-4 11 0,-6 0 3 0,12 0-2 16,1 0-4-16,6-4-8 0,0-3-10 0,7 2-14 0,5-1-14 15,-5-2-11-15,6 0-8 0,0-2-3 0,-6 3-5 16,6-1-2-16,0 1-1 0,0-4-1 0,0 3-1 0,0-2-1 16,0 2 0-16,-7 0 1 0,1-2 1 0,-1 3 0 0,-5-1 2 15,-1 1-1-15,-6 0 0 0,-1 3 2 0,-6-4-3 16,0 2 1-16,1 1 0 0,-2-2-1 0,-6 0-3 0,1-1-9 16,0 5-17-16,-1-4-24 0,1-1-27 0,-7 1-25 0,6 0-26 15,-6-4-35-15,0 0-77 0,6 3-93 0,-6-6-89 0,0 3-107 16,-6-3-165-16,6-2-83 0,-6 2-37 0,-1-1 0 15</inkml:trace>
  <inkml:trace contextRef="#ctx0" brushRef="#br0" timeOffset="16397">22789 3466 381 0,'0'-8'512'0,"6"5"-177"15,1-6-125-15,6 6-68 0,7-1-33 0,-1 4-14 0,7 0-10 16,13 0-6-16,1 4-1 0,-2-1 5 0,15 6 9 0,-2-2 11 15,14 4 11-15,-6 3 2 0,13 1 8 0,0 7 7 16,5 0 18-16,2 0 11 0,-1 6 2 0,0 3-6 0,7 5-10 16,-7 1-12-16,0 0-17 0,0 6-21 0,-6 1-28 15,-1 7-20-15,-6 1-16 0,-6 6-9 0,0 1-7 0,-14 3-3 16,1 0-6-16,-13 5 0 0,-7-2-2 0,-6 5-1 0,-14 3 5 16,-6 4 4-16,-6 1 7 0,-14-2 6 0,-6 5 3 15,-13-1 4-15,-7 5 4 0,-13-5 4 0,-12 1-3 0,-14-1-12 16,-6 1-2-16,-20-3-3 0,-6-2-5 0,-13-2-5 0,-7-5-9 15,0 1-2-15,-6-8 2 0,6 3 7 0,-6-6-4 16,6-4-7-16,0-3-9 0,1-5-21 0,6-3-63 0,6 1-112 16,13-10-128-16,7-1-211 0,6-5-123 0,14-4-90 0,5-2-53 15,8-9-11-15</inkml:trace>
  <inkml:trace contextRef="#ctx0" brushRef="#br0" timeOffset="31710.38">4898 8499 67 0,'0'0'252'0,"0"0"-58"16,0-4-55-16,0 4-44 0,0 0-32 0,0 0-19 0,0 0-13 0,0 0-5 16,0 0-2-16,0 0-2 0,0 0-5 0,0 0-2 0,0 0 0 15,0 0-2-15,0 0 0 0,0 0-1 0,0 0-3 0,0 0 1 16,0 0 3-16,0 0 2 0,0 0 4 0,0 0 4 16,0 0 4-16,0 0 7 0,0 0 6 0,0 0 2 0,0 0 5 15,0 0 4-15,0 0 0 0,0 0 3 0,0 0-2 0,0 0-3 16,0 0-2-16,-6 0-2 0,6 0-2 0,0 0-4 15,0 0-3-15,0 0-4 0,0 0-4 0,0 0 0 0,0 0-1 16,0 0-5-16,0 0-1 0,0 0-1 0,0 0-1 0,0 4-2 16,0-4 0-1,-7 0-3-15,7 0-1 0,0 0 0 0,0 0 0 0,0 0-3 0,0 0-2 0,0 0 0 0,0 0-1 16,0 0 1 0,0 0-1-16,0 0 0 0,0 0 0 0,0 0 1 0,0 0 2 0,0 4 1 0,0-4-1 0,0 0 1 0,0 0 0 15,0 0-1 1,0 3-1-16,0-3 0 0,0 0 0 0,0 0 0 0,0 4 4 0,0 0 8 0,0-4 12 0,0 3 12 0,0 1 13 31,0 0 10-31,0-1 8 0,0 1 4 0,0 0-1 16,0-1-4-16,0 1-9 0,0 3-7 0,0-3 0 0,0-1 3 15,0 5 11-15,0-4 4 0,0 3 6 0,0-4 2 0,0 5 2 16,0-5-2-16,0 1-11 0,0 0-11 0,0 2-12 16,0 0-6-16,0-3-8 0,0 4-5 0,0-3-5 0,0-1-1 15,0 1-2-15,0 3-2 0,0-3-4 0,0 3-4 0,0-3-4 16,0 3 1-16,0 0 2 0,0-3 1 0,7 3-1 15,-7 4 1-15,0-3 0 0,0 3-1 0,0 0 5 0,0 0-4 16,0 1-3-16,6-3 0 0,-6 7 0 0,6-6 1 0,-6 5-1 16,8 0 0-16,-8-1 0 0,0-3-2 0,0 8-1 15,6-5 1-15,-6 1 0 0,0-1-2 0,0 2 1 0,0-6-2 16,6 5 2-16,-6 0 0 0,0-4 2 0,0 3-1 16,0 1 0-16,0-4 1 0,0 3-1 0,0-3 2 15,0 5 0-15,0-6-2 0,0 5 1 0,6-5 0 0,-6 5-2 16,0 0 3-16,0 0-4 0,0 0 0 0,0-1 2 0,0 0 1 15,0 2 2-15,0-2 1 0,0 1 2 0,0 3-2 0,0-3 3 16,0-1-4-16,0 1 0 0,0-4-3 0,0 3 0 0,0 2-2 16,0-1-1-16,0-1 0 0,0 0 2 0,0 5 2 0,0-5 0 15,0 1 1-15,0-1-2 0,7 1-1 0,-7 3-1 16,0-3 6-16,0 4-2 0,0-5 0 0,0 4 2 0,7-3 2 16,-7 3 2-16,0 1 1 0,0-5 1 0,0 4-3 0,0-2 0 15,0 2 0-15,0-4 0 0,0 5-2 0,0-1-4 16,0-4 1-16,0 5-2 0,0-5-2 0,0 5-1 0,6-4 0 15,-6 3-3-15,0 0 0 0,0-3 2 0,0 3-1 16,7-3-1-16,-7 3 1 0,0-3 1 0,0 0-3 0,0-1 1 16,0 1 1-16,6-1-1 0,-6-3 1 0,0 4 0 0,0 0 1 15,0-1 2-15,6 1 3 0,-6-1-1 0,0 0 1 16,0 2 0-16,0-1 0 0,0-1 2 0,0 1 1 0,0 0 0 16,0 3 0-16,0-4 0 0,0 1 1 0,0 1 0 0,0-2-1 15,0 0-1-15,0 1-2 0,0-1-3 0,0 1 0 0,0-4 1 16,0 4-3-16,0-4 0 0,0 3-2 0,0-3 1 15,0 1-2-15,0 2 1 0,0-3-1 0,0 0 0 0,0 4 0 16,0-4 1-16,0 3 1 0,8-3 0 0,-8 4 1 0,0-4-2 16,0 3 1-16,0-3-1 0,0 5 1 0,0-6 0 15,6 5-1-15,-6 0-1 0,0-1 2 0,0-3 1 0,0 4-1 16,0 0 1-16,0-1-1 0,0-3 0 0,0 8 0 0,0-5 1 16,0 1 1-16,0-1-1 0,0 1 0 0,0 0 3 0,0-1 2 15,0-3 0-15,0 4 2 0,0-1-1 0,0 2 0 16,0-2 1-16,0-3 1 0,0 4-3 0,0-1-1 15,0-3-2-15,0 4 1 0,0-1 1 0,0 1 1 0,6 0 0 16,-6 0 2-16,0 3 0 0,0-4 1 0,0 4 0 0,7-3 8 16,-7 4-4-16,0-1-3 0,0 0 0 0,0 5-1 0,0-5 1 15,7 3 0-15,-7 2 1 0,0-1-9 0,0 3 2 16,0-3 1-16,0 4-1 0,0 0-1 0,6 3-1 0,-6-4-2 16,0 5-1-16,0-1 0 0,0-3 2 0,0 3-1 0,6 4 0 15,-6-4-1-15,0 1-1 0,0 3 0 0,0-4 3 16,0 4-2-16,0 1 0 0,0-2-2 0,0 4-1 0,0 1 0 15,0 0 2-15,0 0-1 0,-6 3 1 0,6 0 0 0,-6-3 0 16,6 2 0-16,0 2 4 0,-7-5 0 0,7 2-2 16,0-2-1-16,-7 1-3 0,7-1 0 0,0-2 2 0,7-2-1 15,-7 1-1-15,0-7 0 0,7 4 0 0,-7-8 0 0,6-1 3 16,-6 1-2-16,6-7-1 0,1-1 1 0,-7 1 2 0,6-4-3 16,1-4-8-16,0 0-20 0,-1-3-32 0,0-4-43 15,1 0-64-15,0-7-148 0,5-8-164 0,2-2-248 0,-1-9-129 16,7-4-57-16,-14-3-11 0,6-7 16 0</inkml:trace>
  <inkml:trace contextRef="#ctx0" brushRef="#br0" timeOffset="33676.26">4912 8613 136 0,'0'0'144'0,"0"0"-22"0,0 0-24 0,0 0-19 15,0 0-14-15,0 0-10 0,0 0-6 0,0 0-4 16,0 0-1-16,0 0-5 0,6 0-1 0,-6 0-2 0,0 0-3 15,0 0-2-15,0 0-4 0,0 0-4 0,0 0-2 0,0 0-1 16,0 0-4-16,0 0 0 0,0 0-1 0,6 0 0 16,-6 0-1-16,0 0 2 0,6 0-1 0,-6 0 2 0,7 0 0 15,0-3 3-15,-1 3-1 0,1 0 1 0,-7 0 4 16,6 0-1-16,0 0 4 0,2 0-1 0,-2 0 3 0,7 0-1 16,-6 0 0-16,-1 0 1 0,0 0-2 0,1 0 1 0,6-6-1 15,-6 6 1-15,5-3 1 0,2 3 0 0,-2 0 0 16,2-3 0-16,-1 3-2 0,-1 0 0 0,2-4-1 0,5 4-2 15,-6-4-1-15,6 4 0 0,-5-3-1 0,6 3-1 0,-1 0-1 16,-6-4 0 0,6 4 0-16,-5 0-1 0,-2 0-1 0,1-4-2 0,1 4 2 0,-2 0-1 0,2 0-1 0,-2 0 0 15,2 0-2-15,-1-3 1 0,-1 3 1 0,8 0 5 0,-6 0 0 16,5 0 3 0,-6-4 7-16,6 4 5 0,1 0 4 0,-1 0 3 0,1 0-1 0,0-3-3 0,6 3-2 0,-7 0-4 15,-6 0-5-15,6 0-8 0,-5 0-5 0,5 0-4 16,-6 0-4-16,0 3-3 0,7-3-1 0,-7 0-1 0,0 0-1 15,6 0 1-15,-5 0-1 0,5 4 0 0,-6-4 2 0,6 0 1 16,1 3 0-16,6-3 2 0,-6 0 0 0,-1 0 1 0,1 0 5 16,6 0 9-16,-7 0 6 0,7 0 6 0,-6-3 5 15,-1 3 1-15,7 0 3 0,-6-4 1 0,6 4-4 0,-7 0-6 16,1 0-7-16,6 0-8 0,-7 0-4 0,1 0-3 0,-6 0-3 16,5 0-2-16,1 0-3 0,-2 0 0 0,-4 0 0 15,5 0-1-15,1 0-1 0,0 0 0 0,-1 0 0 0,7 0 0 16,-6 0 0-16,0 0 1 0,5-3 0 0,-5 3 2 15,6 0 3-15,-7 0-3 0,7-4 0 0,0 4 3 0,-6 0 0 16,6-4 1 0,0 4 0-16,0 0 0 0,-6 0-1 0,6-4 2 0,-7 4 1 0,7 0 0 0,-6 0-1 0,0-3 4 31,-1 3 3-31,7 0 5 0,-6 0 8 0,-1-4 9 0,7 4 7 16,0 0 8-16,-6 0 8 0,5 0-5 0,2-3 0 0,-1 3-5 15,0 0-5-15,0-4-8 0,0 4-9 0,1-4-9 16,-2 4-9-16,7 0 1 0,-6-3-4 0,7 3-1 0,-7 0-3 15,7 0-4-15,-7 0 0 0,6 0 0 0,1 0 0 0,-7 0-6 16,7 0 4-16,-7 0 1 0,6 0 0 0,-5 0 1 16,-1 3 0-16,0-3 1 0,6 0 0 0,-6 0 5 0,-6 0-4 15,6-3-1-15,0 3 0 0,0 0 0 0,-1 0-2 0,2 0-5 16,-1 0 2-16,0 0 3 0,0 0 2 0,0 0 1 0,1 0 3 16,-2 0 0-16,7 0 2 0,-5 0 6 0,5 0-2 15,1 0-3-15,-1 0-2 0,2 0-3 0,-9 0-1 0,7 0 0 16,2 0 1-16,-2 0 1 0,1 0-3 0,-8-4 2 0,9 4 0 15,-9 0 1-15,1 0-2 0,6 0-1 0,-5 0 1 16,-1 0 1-16,0 0 1 0,0 0 0 0,-1-4-3 16,2 4-1-16,-1 0 5 0,-6 0-2 0,6 0-2 0,0 0 0 15,-7 0 0-15,1 0 1 0,6 0-2 0,-7 4 2 0,1-4 0 16,6 0 0-16,-7 0 0 0,7 0-2 0,-6 0-1 16,6 0 1-16,1 0 4 0,-2 0-2 0,1 0 1 0,0 0 2 15,0 0-1-15,1-4 1 0,5 4 1 0,-6 0 1 0,1-3 0 16,-2 3 0-16,7 0-1 0,-6 0 2 0,1-4 1 0,-1 4 0 15,0 0 1-15,0 0-3 0,1 4 0 0,-9-4-2 16,15 0-2-16,-13 0-3 0,6 3 1 0,0-3-1 0,-1 0 1 16,2 0 0-16,-7 4-1 0,6-4 2 0,0 4-1 0,-1-4 2 15,1 0-1-15,1 3-2 0,5-3-1 0,-6 0 1 16,1 0-1-16,5 4-1 0,1-4 1 0,-1 0 0 0,-6 4-1 16,7-4 2-16,-1 3 1 0,1-3 0 0,-7 0-1 0,6 4 0 15,-5-4-1-15,5 3 1 0,-6 1 0 0,7-4 0 16,-7 0-2-16,-1 4-1 0,8-4-2 15,-7 4 3-15,0-4 0 0,0 3-1 0,1-3 2 0,-1 4 1 0,0-4 0 16,-1 3 0-16,1-3 5 0,1 4-4 0,-1-4-4 0,0 0 5 16,0 4-2-16,-1-4-2 0,2 0 2 0,-1 3 0 0,0-3-1 15,0 0 2-15,1 0 1 0,-1 0-2 0,-7 0 0 16,7 0 0-16,-6 0 0 0,-1 0-1 0,1 0 2 0,-1 0-1 16,0 0 2-16,-5-3 0 0,-1 3-2 0,-1 0 1 0,2 0 0 15,-8-4 0-15,0 4 1 0,2 0 1 0,-2 0-1 16,0-4-1-16,-6 4 3 0,7 0 7 0,-7 0 4 0,0 0 5 15,0 0 2-15,0 0 4 0,6 0 1 0,-6 0 4 0,0 0 2 16,0 0-5-16,0 0-2 0,0 0-4 0,0 0-2 0,0 0-3 16,0 0-1-16,0 0-5 0,0 0-2 0,0 0 8 15,0 0-8-15,0 0-2 0,-6-3-7 0,6 3-11 16,0 0-27-16,-7-4-94 0,7 4-113 0,-6-3-145 0,0-5-213 16,-2 1-125-16,2 3-63 0,-7-3-29 0</inkml:trace>
  <inkml:trace contextRef="#ctx0" brushRef="#br0" timeOffset="34612.53">10935 8536 168 0,'0'-4'383'0,"0"4"-103"0,0 0-95 0,0 0-55 16,0-4-35-16,0 4-15 0,0 0-4 0,0 0-3 0,0 0-2 15,0 0-5-15,0 0-7 0,0 0-6 0,0 0-9 16,0 0-9-16,0 0-8 0,0 0-5 0,0 0-5 0,0 0-2 16,0 0 0-16,0 0 1 0,0 4 3 0,7-4 5 0,-7 4 10 15,0-4 13-15,0 3 15 0,0 1 16 0,0 3 16 0,0-3 12 32,0 3 12-32,0 1 14 0,0-5 17 0,0 8 15 15,0-4 0-15,0 4-4 0,0 1-5 0,0 2-7 0,0-3-9 16,0 4-16-16,0-1-25 0,7 1-23 0,-7 0-15 0,0 3-10 15,6 0-8-15,-6-3-7 0,7 4-1 0,-1-1-4 16,-6 4-1-16,0-4-3 0,6 0 3 0,-6 0-3 0,7 1-4 16,-7-1-2-16,7 1 0 0,-7-1-2 0,6 4 1 0,-6-4-2 15,6 0-1-15,2 4 0 0,-8-3 5 0,6 3-2 16,0-4-3-16,-6 4 1 0,7 0-2 0,-1-3 1 0,1 2-1 16,-1 2 2-16,1-5-2 0,-7 4 5 0,6 0 5 15,0-4 3-15,2 4 3 0,-2 3 1 0,-6-2 0 0,6-1-1 16,1 0 2-16,-1-1-1 0,-6 1-1 0,7 0-2 15,-1 1 0-15,1-1 2 0,-7-1 2 0,6 1 1 0,1 0 0 0,0 0-1 16,-7 4 1-16,6-4 0 0,0 3-3 0,1-2-5 16,0-1-3-16,-7 3 1 0,6-3 1 0,0 4 1 15,-6-4-1-15,7 4 3 0,-1-1 5 0,-6-3 7 0,7 0 5 16,-7 4 5-16,0-1 7 0,7-3 5 0,-7 4 3 0,0-4 3 16,0 3-1-16,0 1-1 0,0-4-2 0,0 4-4 0,0-1-7 15,0-3-3-15,0 4-3 0,0 0 0 0,0 0-4 16,0-1-2-16,0 4-3 0,0-3-1 0,0 4-3 0,6-2-1 15,-6 2 0-15,0 0-2 0,0 2 2 0,0-2 1 0,0 3-1 16,0-1 4-16,0 5 3 0,0-4 5 0,0 4-2 16,0-1-1-16,0-3-1 0,0 4-1 0,0-4-1 0,0 4-4 15,0-5-6-15,0 5-5 0,0-4-3 0,0 4-2 0,-6-4-3 16,6-1-3-16,0 5-3 0,0-4-2 0,-7 4-1 0,7-5-2 16,-7 2-3-16,7-1 0 0,-6-4 0 0,6 0-2 15,0 1 0-15,-7-1 1 0,7-3 1 0,-6 3 0 0,6-7-2 16,-6 3 1-16,-1 2 0 0,7-6-1 0,-7 5 0 0,1-4 0 15,0 0 0-15,6-4 0 0,-7 4 0 16,0-3-1-16,1-1 2 0,-1 0 0 0,1 0 1 0,-1-2-1 0,7 1-1 16,-6-2 1-16,-1 0 1 0,1 0-1 0,0-1 0 15,6-3-1-15,-8 4 0 0,2-4 0 0,6 0 2 16,-6 0-2-16,6 0 0 0,0-4 0 0,0 0 0 0,0 0 0 0,0 1 0 16,0-5 0-16,0 1-2 0,0-1 1 0,0-3 1 15,0 4-5-15,0-4-7 0,0 0-15 0,0-4-33 0,6 4-52 16,-6-3-78-16,0-4-84 0,6-1-139 0,2-2-175 0,-2-5-236 15,7-3-140-15,-7-4-73 0,1-4-11 0,6 1 44 0</inkml:trace>
  <inkml:trace contextRef="#ctx0" brushRef="#br0" timeOffset="36467.01">5048 12250 361 0,'0'-3'332'16,"0"3"-108"-16,0 0-86 0,0 0-53 0,0 0-31 0,6 0-18 15,-6 0-9-15,0 0-5 0,7 0-2 0,-7 0 0 0,7 0-1 16,5 0 2-16,-5 0 1 0,6 0 3 0,0 0 4 16,7 0 4-16,-1 0 4 0,1 0 2 0,0-4 1 0,-2 4 1 15,9 0 3-15,-7-4-1 0,6 4-4 0,-1 0-1 0,1 0 0 16,0 0 0-16,7 0 1 0,-7 0 0 0,7 0 1 16,-7 0-2-16,6 0-2 0,-5 0-2 0,5 0-3 0,1 0 0 15,-7 0 1-15,6-3 5 0,1 3 7 0,-7 0 14 16,6 0 16-16,1-4 17 0,-7 4 11 0,7-4 8 15,-7 1 4-15,6 3 3 0,-5-4-4 0,-2 0-5 0,1 1-13 0,-6-1-13 16,6 4-11-16,-7-3-10 0,1 3-9 0,0-4-7 16,-1 4-7-16,1-4-7 0,0 4-4 0,-2-3-3 0,9 3-3 15,-7 0 0-15,-2-5-1 0,9 5-3 0,-7 0-4 0,6-3-3 16,-1 3 0-16,1 0-1 0,0-3-7 0,1 3 3 16,-1 0 1-16,6-5 0 0,-5 5 3 0,-1-3 2 0,6 3 0 15,-6-4-3-15,7 4 6 0,-8 0-5 0,8-3-2 0,-7-1-2 16,6 0 1-16,-5 4-3 0,5-3 3 0,-6 3-1 0,7-4 1 15,-7 4 2-15,0-4-1 0,0 4 1 0,1 0-1 16,-2-3-1-16,1 3-2 0,0 0 1 0,-6 0 1 0,6 0-1 16,-7 0 0-16,1 0 2 0,-1 0 0 0,1 0 2 0,6 0-1 15,-6 0 3-15,-1 0-1 0,1 0 4 0,6 0 0 16,-7 0-1-16,7 0 0 0,0 0-2 0,1-4 1 16,-1 4-3-16,6-4 0 0,-5 4-2 0,-1-3-1 0,6 3-2 15,-7-4-1-15,8 4-1 0,-7 0-2 16,7-4 1-16,-7 4-1 0,0 0 0 0,0 0-1 0,0 0 1 15,-7 0-1-15,8 0 1 0,-8 4 3 0,8-4-4 0,-8 0 2 0,0 0-1 16,8 0 0-16,-8 0 0 0,7 0 0 0,-6 0 0 0,6-4 0 16,-7 4 5-16,7-3-3 0,0-1 2 0,0 4 0 0,1-4 2 15,-1 1 0-15,-1-1-3 0,1 4-1 0,0 0 0 16,1-4-2-16,-1 1 0 0,6 3-2 0,-5-4 0 0,-1 4-1 16,-1-3 0-16,9-1 2 0,-9 0 0 0,1 4 1 15,-6-3 0-15,6-1 0 0,0 0 0 0,-1 4 0 0,-5 0 2 16,7-3 1-16,-9 3-2 0,2 0-11 0,0 0 6 0,6 0 4 15,-7 0 2-15,1 0 2 0,-7 0-2 0,13 0-1 16,-6 3 2-16,-1-3 9 0,1 0-4 0,6 0-5 0,-6 0-1 16,5 0-1-16,1-3 0 0,-6 3-1 0,6 0-2 0,-7 0 2 15,8-4 1-15,-8 4 1 0,0-4 1 0,1 4 2 0,0-3 0 16,-1 3 3-16,1-4 3 0,0 4 0 0,-8-4-2 16,8 4 3-16,-7 0-3 0,7-3 2 0,-8 3-2 0,8-4-1 15,-1 4-1-15,1 0 1 0,0-5-1 0,-1 5-2 0,1-3 1 16,6 3-1-16,-7-3-1 0,7 3 2 0,-6-4-1 15,0 4-1-15,5-4-4 0,-5 0 2 0,6 1 0 0,-6 3 1 16,-1-4-2-16,-5 1-1 0,5-1 0 0,1 4 1 0,-8-3 4 16,8-1 0-16,0 4 1 0,-7-4-2 0,-1 0 3 0,8 4 0 15,0-3 0-15,-7-1 1 0,6 4 1 0,0-3-2 16,-5-1 1-16,5 0 4 0,7 4-4 0,-6-3 0 0,0-1 4 16,5 0-1-16,-5 1-3 0,6-1 1 0,-7 4-2 0,7-4-2 15,-6 1 5-15,6 3-4 0,-7-5-3 0,1 5-1 16,-6 0 1-16,5-3-2 0,1 3-1 0,-8 0 0 15,2 0-4-15,5-3 3 0,-6 3 2 0,0 0-1 0,1 0 0 0,-2-4 0 16,1 4 0-16,0-4-3 0,6 4 1 0,-5 0 2 16,-1 0-3-16,6 0 2 0,-6 0-1 0,7 0 1 0,0 0 0 15,-1 0 3-15,-6 0-1 0,6 0 0 0,1-3-1 16,0 3 0-16,-7 0 1 0,7 0-1 0,-2-4 0 0,-4 4 0 16,-1 0 0-16,7 0 0 0,-14 0 1 0,6 0-1 0,2 0-1 15,-8 0 1-15,7 0-1 0,-6 0 1 0,0 0-1 16,-1 0 1-16,0 4-1 0,0-4-1 0,2 0 2 0,4 3 2 15,-5-3-2-15,0 0 0 0,-1 0 0 0,7 4 0 0,-7-4 0 16,8 0 0-16,-2 0-1 0,-5 0 0 0,6 0 1 0,0 0-1 16,1-4 2-16,-2 4-2 0,-6 0 1 0,8-3 0 31,-1-1 2-31,-7 4-2 0,8 0 0 0,-8 0 3 0,6-4-1 16,-4 4 0-16,4 0-1 0,-5 0 0 0,0 0-1 0,-1 0 2 15,1 0-2-15,-1 0-4 0,-6 0-2 0,6 0 0 16,1 0 2-16,0 0 0 0,-7 4-2 0,6-4-4 0,0 0 2 15,-6 0-1-15,7 0 4 0,0 0-3 0,-7 0-1 0,6 4 1 16,1-4 2-16,-7 0 0 0,6 3 0 0,-6-3 2 0,6 4-3 16,-6-4 3-16,7 4 1 0,0-4-1 0,-1 3 1 15,-6-3-2-15,6 0 1 0,2 3-3 0,-8-3 0 0,6 0-3 16,0 0 3-16,-6 5-1 0,7-5-2 0,-7 0 1 0,6 0 2 16,-6 0-1-16,0 0-2 0,7 0 2 0,-7 0-3 15,0 0 1-15,0 0 2 0,6 0-2 0,-6 0-7 0,0 0-13 16,0 0-40-16,0 0-78 0,0 0-83 0,0-5-82 0,0-1-103 15,7-2-167-15,-7 1-97 0,0 0-53 0,0 0 2 16</inkml:trace>
  <inkml:trace contextRef="#ctx0" brushRef="#br0" timeOffset="37544.19">11079 9485 127 0,'0'3'210'0,"0"1"-73"0,0 3-54 0,0-3-31 0,-6 3-18 0,6 0-5 15,0 1-6-15,0-1-3 0,0 0-4 0,6-3-1 16,-6 3 0-16,0 1 2 0,0-1 3 0,0 0 0 0,0 1 5 15,0-1-1-15,-6 4 1 0,6-3 0 0,0 3 3 16,0 0 2-16,-8-4 1 0,8 3-1 0,0 5-3 0,-6-4 1 16,6 0-2-16,0 4 2 0,0-4 0 0,-6 3-3 0,6 1 0 15,0 0 0-15,6-4 1 0,-6 7 0 16,0-4 2-16,0 2 1 0,6-2-1 0,-6 4-1 0,8-3 2 0,-2 3-2 16,-6 0 2-16,6 1-1 0,1-1-1 0,-1 1 0 15,-6-1-1-15,7 4 0 0,-7 0-4 0,0 0 2 16,6 0-2-16,-6 0 0 0,0 0 0 0,0 0-1 0,0 0 0 0,0 0-3 15,0 4-1-15,0-5-1 0,0 1-2 0,0 0-1 16,0-3-3-16,0 3-1 0,0-1-1 0,0-2-2 0,0 3 1 16,0-4 0-16,7 1 0 0,-7-1-2 0,6 0 1 0,-6 0-1 15,7 1 1-15,-7-1 1 0,7 1 0 0,-7-5 1 0,0 4 2 16,0 1 2-16,0-1 3 0,0 0 4 0,0 0 1 0,0 1 2 16,0-4 2-16,-7 3 0 0,7 0 2 0,0 1-3 15,0-5 0-15,0 4-4 0,0-2 0 0,7-2-4 0,-7 1-3 16,0-1-2-16,0 1-2 0,6 0-1 0,-6-1-1 0,0 1-1 31,0-4-1-31,0 3 0 0,6-3-2 0,-6 1 1 0,0 3 0 0,0-5-2 0,0 1 0 0,0 3-1 0,-6-2 0 16,6-1 1-1,0 0 0-15,0 0 0 0,0 0 1 0,0 0-1 0,0-1 1 16,0 1 0-16,0 0 0 0,0 1 2 0,0-5-1 0,0 4-1 16,6 0 0-16,-6 0-1 0,0-4 1 0,7 4 0 0,-7 0 0 0,0 1-2 0,7-2 1 15,-7 1 1-15,0 0-1 0,6 4 1 16,-6-4 0-16,0 4 0 0,6-1 0 0,-6 1 3 0,0 0-1 0,0-1 0 0,0 1 1 15,0-1-1-15,0 1-1 0,0 4-1 0,0-5 1 32,7 1 0-32,-7-4-2 0,0 3-1 0,0 1 0 0,0 0 0 15,0-1 2-15,0 1-1 0,0-1-1 0,0 2 0 0,0-2 0 16,0 1 0-16,0-1 0 0,0 1 0 0,0 0-1 0,0-1 1 16,0 4 1-16,6-3-1 0,-6 1 1 0,0 2-2 15,0-4 0-15,0 4 0 0,0-3 1 0,0 3 0 0,0 0-2 16,0 4 2-16,-6-3 0 0,6-1 0 0,-7 4 0 15,7-4 0-15,-6 1 1 0,6 3-1 0,-6-4 1 0,-1 0 0 16,7 1 0-16,-7-1 0 0,7-3 0 0,-6-1-1 16,6 1 0-16,-6-4 1 0,6 0-1 0,0-4 0 0,0 1 0 15,-7-1-1-15,7-4-4 0,0 1-9 0,0-1-22 0,7-3-26 16,-7-3-42-16,0-1-55 0,6 1-88 0,0-8-157 0,1 0-93 16,0 0-38-16</inkml:trace>
  <inkml:trace contextRef="#ctx0" brushRef="#br0" timeOffset="40227.55">4950 10206 150 0,'0'-3'153'0,"0"-1"-42"0,0 1-33 0,0-1-24 16,0 0-14-16,0 0-10 0,0 1-3 0,-6 3-3 0,6-3-1 16,-7-2-2-16,7 1-1 0,0 4 0 0,0-3 3 15,-7 3 2 1,7 0 2-16,0 0 2 0,0-4 2 0,0 4 2 0,0 0 1 16,0-4 0-16,0 4-2 0,0 0-3 0,0 0-5 0,0 0-2 0,0 0-2 0,0 0-1 0,7 0-2 15,-7 0-1-15,0 0-2 0,7 0-3 0,-1 0 0 0,1 0-2 16,-1 0-1-16,8 0 0 0,-8 0-1 0,7 0 0 15,0 4 0-15,6-4 3 0,1 4 1 0,0-4 3 0,-1 0 3 16,1 0 2-16,6 3 2 0,0-3 0 0,-1 0 1 0,9 0 0 16,-2 0-1-16,1 0-3 0,-1 0-3 0,7 0-3 15,0 0-1 1,-7 0-2-16,8 0-2 0,-1 0-2 0,0 0-1 0,0 4 0 16,0-4-2-16,-6 0-2 0,-1 5 0 0,1-5 0 0,-1 3 0 0,-5-3-3 0,-1 3-7 0,-1-3-7 15,-5 4-12-15,0 0-13 0,-1-4-19 0,-6 0-25 0,0 4-32 16,-7-4-41-1,2 0-61-15,-8 0-93 0,0 0-59 0</inkml:trace>
  <inkml:trace contextRef="#ctx0" brushRef="#br0" timeOffset="40614.38">5192 10225 60 0,'18'0'194'0,"-4"0"-51"0,5-4-48 0,1 4-33 16,6-4-21-16,-7 4-7 0,7-4-6 0,0 4-1 0,1-3 0 16,-1 3-2-16,6-4 2 0,-5 4-1 0,5-3-1 0,1 3-4 15,5 0-1-15,1 0-3 0,1 0-2 0,-1-4 0 16,0 4-1-16,7 0-1 0,-8-3-1 0,8 3 2 0,0 0 0 16,-1-4-1-16,1 4 0 0,-7-4 0 0,7 4-1 0,-1-4-3 15,1 4-2-15,-1-3 0 0,-6 3-4 0,1-3 0 0,-1 3-2 16,-1 0-1-16,1-5-1 0,-5 5 1 0,-2-4-2 15,1 4-3-15,-1-3-1 0,-6-1-6 0,-7 4-5 0,1-4-8 16,-1 4-10-16,-12-3-18 0,6 3-22 0,-7-4-30 0,1 0-42 16,-7 1-65-16,-7-1-83 0</inkml:trace>
  <inkml:trace contextRef="#ctx0" brushRef="#br0" timeOffset="41053.64">5399 10115 263 0,'20'0'218'0,"6"0"-87"0,-6 0-51 16,13-4-30-16,-8 4-11 0,8-4-6 0,0 4-3 0,-1-3 1 16,7 3-1-16,0-4 1 0,0 0-2 0,1 1-2 15,5 3-1-15,1-4 2 0,-1 0 3 0,7 1-3 0,-6-1 1 16,0 0 0-16,-1 4-2 0,1-3 1 0,-1-1 1 0,1 0-2 16,-1-3 0-16,1 7 1 0,6-7-2 0,-6 4 4 15,6-3 3-15,0 3-2 0,0 0-2 0,0-5-3 0,7 5-5 16,-1-1-3-16,8 0-2 0,-1-3-6 0,0 4-3 0,6-1-1 15,-6 0-2-15,14 1-2 0,-14-1-1 0,6 0 0 16,1 1 0-16,-6-1-2 0,5 0 0 0,-12 4-3 0,6-3-2 16,-13-1-3-16,-1 0-5 0,-5 4-6 0,0-3-6 0,-7 3-7 15,-6-4-8-15,-1 4-9 0,-13-4-10 0,1 4-7 0,0-3-9 16,-7-1-3-16,-7 4-4 0,-6-4-1 0,0 1-3 16,-6 3-7-16,-1-4-16 0,-6 0-27 0,0 4-48 0,1-3-85 15</inkml:trace>
  <inkml:trace contextRef="#ctx0" brushRef="#br0" timeOffset="41752.32">6786 10031 63 0,'14'0'213'16,"-1"0"-57"-16,6 0-51 0,1 0-33 0,-1 0-19 0,1-5-10 15,6 5-6-15,1-3-2 0,5-1 2 0,-7 4 0 0,2-4 1 16,5 1 2-16,1-1 2 0,-1 1 2 0,8 3 3 0,-8-4-1 31,7 0-1-31,0 1-2 0,1 3-1 0,-1-4-3 16,6 0-7-16,-5 4-1 0,5-3-1 0,1-1-3 0,-1 0 0 15,1 1 4-15,-1-1-2 0,1 0 5 0,-1 1 7 0,8-1 2 16,-8 0 1-16,7 1 0 0,1-5 0 0,4 5-7 16,-4-1-3-16,5 0-5 0,1 1-8 0,-6-1-7 0,5 1-4 15,0-1-2-15,-6 0-4 0,7 1 0 0,0 3-2 0,-7-4 0 16,7 0 0-16,-8 4 1 0,2-3-1 0,-8 3 1 16,7-5-1-16,-6 5-2 0,0-4 1 0,0 4 0 0,-1-3-1 15,1 3 0-15,-7-3-1 0,6-1 0 0,-5 0 2 16,-2 1 0-16,1 3 0 0,0-4-1 0,1 0 0 15,-8 1 0-15,1 3 0 0,-1-4 0 0,-5 1-1 0,5-1 0 0,-6 4 1 16,-1-4-1-16,2 0 1 0,-1 1 0 0,-6 3 1 16,6-4 0-16,-1 4 0 0,-5-4-1 0,0 4 3 0,6-3-2 15,-7 3 0-15,1 0-1 0,6-4 0 0,-7 4 0 0,7-4-1 16,-6 4 1-16,6 0-4 0,-7-3 3 0,14-1 1 16,-7 4 0-16,0-3 1 0,0 3-2 0,1-4 1 0,-1 4 0 15,-1-4 0-15,1 1-1 0,0 3 0 0,-6-5-2 0,-1 2-1 16,7-4 2-16,-6 7-2 0,-1-4-1 0,1 1 0 0,0-1-1 15,-1 0 0-15,1 1-1 0,0-1 2 0,5 1 1 16,-5-1 0-16,6 0 1 0,-6 0 0 0,-1 0 1 0,1 0-2 16,6 1 1-16,-7 3-2 0,1-4 1 0,0 1-1 0,-1-1 1 15,-6 0 0-15,6 1-1 0,-5-1 3 0,5 4-2 16,1-4 3-16,-8 4 0 0,8 0-1 0,-7-3 1 0,7 3 0 16,-8 0 0-16,8 0-1 0,-6 0 2 0,-2 0-3 0,1 0 0 15,1 0 2-15,-2-3 0 0,-6 3 0 0,8 0 0 16,-1 0 0-16,-6-5 1 0,6 5 2 0,-7-3 0 0,7 3-2 15,-6-4 2-15,-1 4-1 0,0-3 0 16,1-1-1-16,-7 4-1 0,7 0-2 0,-1-4-5 0,-6 4-12 0,0-3-22 16,0 3-28-16,0 0-39 0,0-4-53 0,0 4-75 0,-6-4-108 15,6 4-76-15</inkml:trace>
  <inkml:trace contextRef="#ctx0" brushRef="#br0" timeOffset="42848.2">5035 10642 53 0,'7'0'139'0,"-1"-3"-27"0,0 3-28 16,1 0-24-16,0 0-13 0,-1-4-14 0,0 4-8 0,1 0-4 15,0 0 1-15,-1 0 0 0,1 0 2 0,5 0 1 0,-4 0-1 16,-2 0 1-16,6 0 3 0,2 0 0 16,-1 0-1-16,7 0 0 0,-8 0-2 0,8-4-1 0,-7 4-1 0,7 0 1 15,-2 0-1-15,9-3-2 0,-7 3 1 0,6-4-2 0,-7 4-1 16,7 0-3-16,-6-4-2 0,6 4-1 0,-7 0-4 16,7 0-2-16,-6 0-1 0,6 0-4 0,-7 0 0 15,1 0-2-15,0 0-1 0,-1 0-1 0,1 0-2 0,-8 0-3 16,2 0-9-16,-1 0-5 0,0 0-8 0,-7 0-10 0,1 0-14 15,-7-3-20-15,0 3-23 0,0-5-27 0,0 1-30 0,-7 4-51 16,-6-3-65-16</inkml:trace>
  <inkml:trace contextRef="#ctx0" brushRef="#br0" timeOffset="43226.25">5054 10591 45 0,'-6'0'210'0,"0"0"-54"0,-1 0-49 0,7 3-29 0,-7-3-16 16,7 0-11-16,0 0-4 0,-6 0-5 0,6 0 0 0,6 0-5 15,-6 0-3-15,7 0-5 0,0 0-4 0,-1-3-6 0,0 3-1 16,8 0-1-16,-2 0-1 0,2 0-1 0,-1 0-2 16,7 0 0-16,-2 0-2 0,2 0 1 15,-1 0 1-15,7 0 0 0,-6 0 2 0,7 0 3 0,-1 0 3 0,-1 0 5 16,1 0 4-16,7 0 2 0,-1-4-2 0,2 4 3 0,-2 0 2 15,1 0 0-15,6-4 0 0,6 4-2 0,-6-3-1 0,7 3 1 16,0-4 0-16,-1 4-3 0,1 0-4 0,5-3-4 16,-5 3-4-16,6 0-3 0,-6-4-4 0,6 4-3 15,-7 0-3-15,8 0-4 0,-8 0 1 0,1 0-1 0,5 0-1 16,-4 0 1-16,-2 0 1 0,1 0-2 0,6-4 2 0,-7 4 0 16,-6-4-1-16,7 4-1 0,-7-3-1 0,0 3-7 0,1 0-8 15,-8-4-9-15,-7 4-13 0,-5 0-12 0,0-4-14 16,-1 4-16-16,-5 0-17 0,-8-3-16 0,0-1-27 0,-6 4-37 15,-6-4-49-15,0 1-76 0,-8 3-63 0</inkml:trace>
  <inkml:trace contextRef="#ctx0" brushRef="#br0" timeOffset="43607.74">5895 10594 181 0,'19'-3'196'0,"1"3"-75"16,6 0-45-16,-7 0-27 0,14-4-10 0,-7 4-4 0,0 0-1 31,6-4-1-31,-5 4 1 0,5-3-1 0,1 3-2 0,-7 0-3 16,6-4-1-16,-5 4-3 0,5 0 0 0,-6-3 1 0,7 3 3 15,-1-4 3-15,1 4 4 0,-1 0 1 0,7-4 4 16,0 0-1-16,1 4-1 0,5-3-2 0,1 3-2 0,-1-4-1 16,7 0-3-16,-6 4-2 0,6-3-4 0,7 3-3 0,-7-4-2 15,7 0-5-15,-1 4-3 0,0-3-4 0,1 3-1 16,0-4-1-16,-7 4-5 0,7 0 1 0,-8 0-1 0,2 0 0 16,-7-3-1-16,-1 3 1 0,1 0 0 0,-1-4-3 0,-6 4 1 15,1-4 0-15,-8 4-3 0,1 0-4 0,-1 0-5 16,-6 0-13-16,-7-3-10 0,1-2-18 0,-7 5-21 0,0-3-24 15,-6 0-31-15,-7-1-33 0,0 0-48 0,-7-3-64 0,1 3-74 16</inkml:trace>
  <inkml:trace contextRef="#ctx0" brushRef="#br0" timeOffset="43956.18">7106 10518 256 0,'0'0'289'0,"6"0"-95"0,-6 0-73 16,7 0-46-16,-1 0-23 0,8-5-12 0,-8 5-8 0,14-3 1 15,-8 3 0-15,8-3 0 0,-1 3-1 0,7-4-2 16,1 4-4-16,-1-4 2 0,0 1 1 0,7-1 3 0,5 4 1 16,-5-4 0-16,7 4 2 0,-8-3 0 0,7 3-1 0,0-4-2 15,0 4-3-15,7 0-6 0,-7-3-2 0,7 3-1 16,-1-4-1-16,1 4-2 0,-1 0-2 0,1-4-2 0,-1 4-2 15,8-4-1-15,-8 4-2 0,7-4-2 0,1 4-3 0,-2-4-1 16,1 4-2-16,1-3 2 0,-2 3-2 0,2 0 0 16,-8 0-1-16,7-4-1 0,1 4 0 0,-8-3 0 0,-6 3 0 15,7-4-3-15,-8 4-2 0,2-4 0 0,-7 1-4 16,-1-1-7-16,1 0-7 0,-1 1-8 0,-6 0-12 0,7-1-6 16,-14 0-9-16,1-3-6 0,0 3-10 0,-1 0-5 0,-6 1-3 15,-7-5-2-15,7 5-3 0,-13-5-3 0,7 5-10 0,-7-1-19 16,-7 0-23-16,1-3-43 0,-1 3-77 0</inkml:trace>
  <inkml:trace contextRef="#ctx0" brushRef="#br0" timeOffset="44400.13">8031 10525 63 0,'0'4'316'0,"0"-4"-97"0,6 0-85 16,1-4-57-16,0 4-33 0,-1 0-16 0,0-4-6 0,1 4-2 15,6 0-2-15,-6 0 2 0,5-3 0 0,2 3-1 0,-2-5-1 16,1 5-1-16,7-3-2 0,0 3-1 0,-1-3 4 16,7 3 1-16,-6-4 2 0,6 4 5 0,7-4 2 0,-7 1 1 15,6-1 5-15,1 4 0 0,6-4 1 0,-1 1-2 0,2 3-1 16,-1-4 1-16,0 4-4 0,7-3-1 0,-1 3-4 15,1-4-3-15,-7 4-3 0,6 0 0 0,1-4-4 0,-7 4-1 16,6 0-1-16,1 0-1 0,-1-4-2 0,1 4-1 0,0 0 3 16,0 0-1-16,6 0 2 0,-1 0-3 0,2 0 1 0,-1 0-1 15,0 0-1-15,0 0-3 0,7 0-3 0,-7 0 0 16,0 0 0-16,0 0 0 0,0 0-2 0,0 0 0 0,0 0-1 16,-6-4 1-16,0 4-2 15,0 0-1-15,-8-4-1 0,1 4-3 0,0-3-2 0,-6 3-3 16,-1-4-2-16,-6 1-2 0,0-1-1 0,-6 0 0 0,-1 1 0 0,-5-1 4 15,-1 0-1-15,0 1 4 0,-7 0-3 16,-6-1-1-16,7 0-3 0,-7 0-1 0,-7 1-2 0,7-5-3 0,-6 5-6 0,-1-1-6 16,-6 0-5-16,1 1-11 0,4-1-12 15,-4 0-22-15,-1 1-36 0,-1-1-54 0,-4 0-66 0,4 0-89 16</inkml:trace>
  <inkml:trace contextRef="#ctx0" brushRef="#br0" timeOffset="44811.33">9581 10433 226 0,'0'4'236'0,"-7"-1"-81"0,7-3-59 0,0 0-34 0,7 0-16 16,-7 4-5-16,13-4 2 0,-6 0 1 0,5 0 1 0,8-4-3 16,0 4-2-16,5 0-5 0,1-3-7 0,1-1-5 15,5 4-7-15,-6 0-3 0,13-4 0 0,1 1 1 0,-1 3 3 16,0-3-1-16,-1-1 3 0,8 4 3 0,-7-4 0 0,7 4 1 15,-7-4-2-15,0 4-3 0,0-3-3 0,7 3-1 16,-7-4-3-16,7 4-3 0,-7-4-2 0,6 4-1 0,-5-3-3 16,5-1 0-16,-7 4 0 0,9-4-1 0,-9 1-1 0,1-1 2 15,1 0 0-15,-1 1-1 0,0-1 0 0,-7 0-1 0,1 0 0 16,-1 1 0-16,1-1 0 0,-1 1-1 0,-6-1-1 16,1 1 0-16,-1-1 1 0,0 0 1 0,-7 1 0 0,1-2 0 15,0 3-1-15,-1-2 1 0,0-1 0 0,-6 2 0 16,1-1 0-16,-2 0 0 0,2 1-4 0,-2-1 2 0,2 1 1 15,-8-1 1-15,7 0 0 0,-7 1 0 0,8-1 1 16,-8 0-2-16,7 1 4 0,-6-1-1 0,-1 0 0 0,1 1-2 16,-1-1-1-16,1 0-1 0,0 1 1 0,-1-1 0 0,-6 4-3 15,6-4-3-15,-6 1-4 0,0 3-4 0,0-4-12 0,0 4-7 16,0-4-13-16,0 4-14 0,0-4-18 0,0 1-28 16,-6 3-27-16,6-3-49 0,-6-1-84 0,-1 0-77 0</inkml:trace>
  <inkml:trace contextRef="#ctx0" brushRef="#br0" timeOffset="46188.21">5953 9950 106 0,'26'0'225'0,"7"0"-73"16,-7 0-57-16,6 3-31 0,1-3-20 0,-1 4-12 0,8-4-4 15,-7 0-1-15,5 4 1 0,-5-4 0 0,6 3-2 16,0 1 0-16,7 0-2 0,-8-1 1 0,9 1-3 0,-2 0-2 15,1-1-2-15,-1 1-2 0,7 0-2 0,-7 3 1 0,8-3-2 16,-1-1-1-16,0 4-1 0,0-3-4 0,0 0 0 16,7-1 0-16,-7 5-3 0,0-5-1 0,7 0 0 0,-13 6-1 15,5-6-2-15,-5 5 0 0,-7-5-1 0,0 5-3 16,-7-5-2-16,-5 1-2 0,-1 0-4 0,0-1-4 0,-7 1-5 16,1 0-9-16,-8-4-11 0,2 3-15 0,-8-3-22 0,1 0-27 15,-7-3-34-15,7 3-53 0,-14-4-67 0</inkml:trace>
  <inkml:trace contextRef="#ctx0" brushRef="#br0" timeOffset="46552.33">6579 10012 102 0,'-7'0'309'0,"0"0"-114"0,7 0-84 16,0 0-51-16,7 0-25 0,0 0-12 0,-1 0-4 0,0-4-2 16,1 4 1-16,6-3 6 0,6 3-1 0,1-4 2 0,6 4 1 15,0 0-2-15,7-4 1 0,-1 4-1 0,1 0 0 16,6 0 0-16,0 0 4 0,7 4 2 0,-7-4 3 0,7 0 3 16,5 0 2-16,1 0 3 0,-5 4 2 0,10-4-4 15,-4 0-3-15,5 0-3 0,-5 3-3 0,-2-3-3 0,2 4-2 16,5-4-4-16,-5 3 0 0,-2-3 5 0,2 0 1 0,-7 0-1 15,5 4 0-15,-11 0-3 16,5-1-2-16,1-3-2 0,-1 5-6 0,8-5-4 0,-8-5-2 0,7 5-3 0,7 0-4 16,-8 0-2-16,2 0-1 0,-7 0-6 0,5 0-6 0,-11 0-8 15,5 0-8-15,-12 5-6 0,-1-5-6 0,1 0-8 0,-13 0-6 16,-2 0-7-16,-4 0-8 16,-8 0-11-16,1-5-8 0,-7 5-22 0,0 0-27 0,-13-3-36 15,-1-1-40-15,2 0-61 0</inkml:trace>
  <inkml:trace contextRef="#ctx0" brushRef="#br0" timeOffset="46884.93">7907 10071 124 0,'20'0'221'0,"5"-4"-30"15,2 4-46-15,-1 0-35 0,6-4-24 0,1 4-18 0,6-3-14 16,-7-1-10-16,8 4-2 0,5 0-7 0,-5-4-1 0,5 1-3 16,-6 3-2-16,13-3-2 0,-7-3-3 0,8 6-4 0,-7-3-4 15,5 3-3-15,8-3-2 0,-7 0-1 0,1 3-3 32,-2-5-2-32,-5 5-1 0,6-3-3 0,0 3 0 0,-6-4-1 0,-1 4 0 15,1-4-1-15,-1 4 1 0,2-3 0 0,-9 3 1 0,7-4-2 16,-12 4 0-16,7 0 0 0,-8-3-1 0,1 3-2 0,-7-4-3 15,-1 4 0-15,-5-4-1 0,-7 4-5 0,0-3-3 0,0-1-8 16,-6 0-8-16,-7 1-8 0,0-1-8 0,0 0-11 0,0-3-14 16,-13 3-19-16,6-3-27 0,-6 3-40 0,-6-3-75 0,-1 0-84 15</inkml:trace>
  <inkml:trace contextRef="#ctx0" brushRef="#br0" timeOffset="47201.34">8493 10008 49 0,'20'0'205'0,"-1"-3"-34"0,7 3-27 0,1-4-32 16,5 0-28-16,1 1-16 0,-1-1-10 0,7 0-7 0,1 1-6 15,5-1-3-15,-6 0-3 0,7-3-1 0,-1 7-3 16,1-7-1-16,-1 3-5 0,1 4 0 0,-1-7-2 15,1 3 1-15,-7 0 0 0,6 1 0 0,1-1-1 0,-7 0-1 16,7 1-2-16,-1-1-5 0,-6 1-4 0,7 3-3 0,-1-4-3 16,2 0-4-16,-2 1-2 0,1 3 0 0,-1-4-3 15,1 0 0-15,-1 1 0 0,1-2-2 0,-1 5 0 0,-6-4-3 16,1 1-3-16,-1 0-2 0,-7-1-2 0,1 0-1 0,-7 1-2 16,0-1-1-16,-7 0-2 0,1-3-3 0,-6 4-6 0,-8-1-6 15,6 0-10-15,-12 0-9 0,7 1-10 0,-14-1-12 16,7 0-15-16,-12 1-26 0,6-1-27 0,-14 0-40 0,0-3-67 15</inkml:trace>
  <inkml:trace contextRef="#ctx0" brushRef="#br0" timeOffset="47518.13">9223 9890 151 0,'6'0'236'16,"7"-3"-63"-16,7 3-52 0,0 0-33 0,-1-3-18 0,7 3-17 16,0 0-7-16,0-4-6 0,7 4-1 0,-7 0 1 0,7-4-1 15,5 4 0-15,-5-3-7 0,6 3 2 0,-7 0-2 16,8-4 0-16,-1 4-8 0,0 0-4 0,-1 0-6 0,2-4 0 16,5 4-2-16,-6 0-3 0,7-3 2 0,-7 3-3 15,7-4 0-15,-7 4 0 0,6-3-1 0,-5-1-3 0,-1 4-1 16,-1-4 3-16,-5 0-5 0,0 1-4 0,-1 3-4 0,1-4-4 15,-7 0-3-15,0 1 1 0,0 3-2 0,0-4-6 16,-7 0 3-16,-5 1 1 0,-2-1 4 16,2 4-2-16,-8-3-6 0,1-1-12 0,-7 4-8 0,6-4-11 15,-12 1-11-15,6 3-18 0,-7-5-18 0,1 5-27 0,-8-3-31 16,2 0-45-16,-8 3-71 0</inkml:trace>
  <inkml:trace contextRef="#ctx0" brushRef="#br0" timeOffset="48105.25">10173 9840 77 0,'20'3'175'0,"0"1"-21"0,-1 0-45 0,7-4-43 15,0 4-26-15,0-4-15 0,1 3-7 0,-1-3-3 16,-1 0-2-16,1 0 0 0,0 0 0 0,7 0 1 0,-7 0 0 16,7 0-1-16,-7-3 1 0,6 3-1 0,-5-4-2 0,5 4-4 15,-6-4-2-15,0 4-2 0,0-4-1 0,-6 4 1 16,6-3-3-16,-6 3-1 0,5-4 0 0,-5 4-2 0,-8-4 0 15,8 1-1 1,-6 3-3-16,5-4 1 0,-13 0 1 0,8 4 2 0,-8-3-1 16,0-1 3-16,-6 1 2 0,7 3 4 0,-7-4 5 0,0 0 3 0,0 1 3 0,-7-2 0 0,1 2 1 15,0 0-1-15,-1-1 0 16,0 0-3-16,-5 1-3 0,-8-1-1 0,7-3-4 0,-7 3-1 16,8 1 1-16,-8-1 1 0,1 4 1 0,-1-4 3 15,6 4 0-15,2-4 2 0,-1 4 2 0,6 0 0 0,0 0 1 0,1 0-1 0,6 0 0 16,-6 4 0-16,6-4 3 0,0 4 0 15,0-4 3-15,0 4 0 0,6-1 2 0,0-3 1 0,1 4 0 0,0-1-1 0,6 1-4 16,-1-4-4-16,2 4-1 0,-2-1-3 16,2 1-3-16,5-4-3 0,-5 0-6 0,-2 4 0 0,2-4 1 0,5 0 0 15,-6 3 0-15,0-3-1 0,7 0-1 0,-8-3-1 16,2 3 4-16,-1 0-7 0,-7-4-4 0,7 4-3 0,-6 0-6 16,-7 0-4-16,6-4-9 0,-6 4-5 0,0-3-4 0,-6-1 0 31,-1 4 2-31,0 0 3 0,1-4 3 0,-7 4 5 0,0-3 10 0,0 3 7 0,7 0 9 0,-8-4 8 0,8 4 6 15,-7 0 6-15,7 0 4 0,-1 0 3 0,0 0-2 0,1 0 3 16,6 0-1-16,0 0-1 0,-6 0-2 0,6 0-1 0,6 0-1 16,-6 4-1-16,0-4 1 0,0 0 0 0,6 3-2 31,1-3-2-31,-7 4-3 0,7-4-2 0,6 0-1 0,-7 0-2 16,7 0 0-16,-6 0-3 0,5 0 0 0,-5 0 1 0,0 0-1 15,6 0 0-15,-7 0 0 0,0 0 1 0,8 0 0 16,-8-4 0-16,0 4-1 0,2 0 0 0,4-3-2 0,-5 3 0 15,-1 0-2-15,1 0-2 0,-7-4-1 0,6 4-5 0,-6 0-8 16,0 0-12-16,0 0-16 0,0 0-26 0,0 0-42 16,0 0-75-16,0 0-124 0,-6 0-64 0</inkml:trace>
  <inkml:trace contextRef="#ctx0" brushRef="#br0" timeOffset="49975.08">11092 9814 63 0,'13'0'173'0,"0"0"-59"16,0 0-44-1,0 4-30-15,0-4-17 0,0 0-14 0,0 3-18 0,0-3-35 0,0 4-71 0,1-4-112 0</inkml:trace>
  <inkml:trace contextRef="#ctx0" brushRef="#br0" timeOffset="50546.09">11223 9890 90 0,'0'0'69'0,"0"0"-21"15,0 0-18-15,6 0-13 0,-6 0-6 0,0 0-3 0,0 0 1 16,0 0 4-16,6 0 7 0,-6 0 6 0,0 0 8 0,0-3 8 16,0 3 2-16,0 0 0 0,0 0-2 0,0-3-4 15,0 3-7-15,0 0-7 0,-6-4-8 0,6 4-7 0,0-4-3 16,-6 1-3-16,6 3-2 0,0-4-1 0,-8 4 0 0,8-4 0 15,0 1 1-15,0 3-1 0,-6-4 2 0,6 1-1 0,0 3-1 16,0-4 0-16,0 0 0 0,-6 4 0 0,6-4 0 16,0 4 0-16,0-3 0 0,0 3-1 0,0 0-1 15,0-4-2-15,-7 4-4 0,7 0-7 0,0 0-6 0,-7 0-5 16,7 0-9-16,-6 0-12 0,6 0-10 0,-7 0-12 0,7 0-8 16,0 0-5-16,0 0-3 0,0 0 1 0</inkml:trace>
  <inkml:trace contextRef="#ctx0" brushRef="#br0" timeOffset="50656.96">11164 9836 49 0,'0'0'85'15,"0"0"-1"-15,-7 0-5 0,7 0-11 0,0 0-14 0,0 0-15 0,0 0-14 16,0 0-8-16,0 0-6 0,0 0-4 0,0 0-4 16,0 0-2-16,0 0 1 0,0 4-1 0,7-4-1 0,-1 0-3 15,-6 0-3-15,6 0-6 0,1 0-4 0,-1 0-10 0,1 0-13 16,0 0-15-16,5 0-19 0,-4 0-14 0,-2-4-16 16</inkml:trace>
  <inkml:trace contextRef="#ctx0" brushRef="#br0" timeOffset="50862.53">11203 9825 35 0,'0'-4'134'0,"-7"4"-26"0,7 0-28 16,0 0-24-16,0 0-20 0,0 0-11 0,0 0-7 0,0 0-4 16,0-3-2-16,0 3-2 0,0 0 1 0,0 0-2 0,0 0 0 15,0 0-3-15,7 0-2 0,-7 0-2 0,6 0-2 16,-6 0-2-16,6 0-4 0,2 0-4 0,-8 0-8 15,6 0-8-15,0 0-12 0,0 0-15 0,1 0-14 0,6-4-16 16,-6 4-22-16,-1 0-28 0</inkml:trace>
  <inkml:trace contextRef="#ctx0" brushRef="#br0" timeOffset="51035.75">11215 9811 27 0,'0'0'92'16,"0"0"-30"-16,0 0-23 0,8 0-17 0,-8 0-12 0,6 0-6 15,0 0-6-15,-6 0-5 0,6 0-6 0,1 0-5 0,0 0-9 16,-1 0-11-16,-6 3-8 0,7-3-7 0</inkml:trace>
  <inkml:trace contextRef="#ctx0" brushRef="#br0" timeOffset="51242.04">11261 9829 62 0,'-6'0'61'0,"6"3"-5"0,-7-3-9 15,0 0-10-15,1 4-13 0,0-4-8 0,6 0-6 16,-6 0-4-16,6 4-1 0,0-4 2 0,-8 0 0 0,8 0 2 16,0 0 2-16,0 0 2 0,0 0 2 0,0 0 4 15,0 0 0-15,0-4 2 0,0 4 0 0,0 0-1 0,0 0 0 16,0 0-1-16,0-4-1 0,0 4-5 0,0 0-2 0,8 0-4 16,-8 0 0-16,0 0-3 0,0 0-3 0,0 0-2 15,0 0-1-15,6 0 0 0,-6 0 1 0,0 0-4 0,0 0-1 16,6 0-1-16,-6 0-2 0,0 0-5 0,6 0-1 0,-6 0-4 15,0 0-2-15,7 0-3 0,-7 0-4 0,7 0-8 0,-7 0-5 16,0 0-12-16,0 0-14 0,0 0-23 0,0 0-35 16</inkml:trace>
  <inkml:trace contextRef="#ctx0" brushRef="#br0" timeOffset="55314.15">11105 9774 103 0,'0'0'131'0,"0"0"-29"0,0 0-27 0,0 0-24 15,6 0-16-15,-6 0-9 0,7 0-6 0,-1 0-3 0,-6 0-2 16,7 0 0-16,0 0 0 0,-1 0 0 0,7 0 0 15,-6 0-2-15,-1 0 0 0,7 0-2 0,-7 0-2 0,8 0-2 16,-2 0 0-16,2 0-2 0,-2 0-1 0,2 0-1 0,-1 0-2 16,-1 0 2-16,8 0-1 0,-7 0-1 0,7 0-1 15,0 0 2-15,-1 0-1 0,0 0-2 0,1 0 1 0,-7 0-2 16,7 0-3-16,-8 0-3 0,2 0-5 0,-1 0-5 0,-7 0-8 16,8 0-6-16,-14 0-12 0,6-4-12 0,-6 4-11 15,0-3-14-15,-6 3-13 0,6-4-22 0,-8 4-24 0</inkml:trace>
  <inkml:trace contextRef="#ctx0" brushRef="#br0" timeOffset="55614.05">11196 9767 56 0,'7'3'144'0,"-1"-3"-33"0,8 0-38 15,-8 4-26-15,6-4-16 0,-5 0-8 0,6 0-4 0,6 0-4 16,-5 4 1-16,5-4 1 0,1 0-2 0,0 3 1 0,6-3 0 16,-7 0-1-16,7 0-1 15,0 0 0-15,7 0-1 0,-7 0-2 0,0-3 0 0,7 3-2 0,-7-4-1 0,6 4-1 16,1-4-2-16,-7 1 0 0,-1 3-2 16,1-4-1-16,1 1 0 0,-7 3 1 0,-2-4 0 0,2 0 0 0,-7 4-1 15,1-4-2-15,-2 4 0 0,-6-4-1 0,-6 0-2 0,8 4-2 16,-8-3-3-16,-8-1-3 0,2 4-3 0,0-3-3 15,0-1-6-15,-8 4-6 0,1 0-9 0,1 0-15 0,-2-4-16 16,-6 4-24-16,1 0-27 0,6 0-36 0</inkml:trace>
  <inkml:trace contextRef="#ctx0" brushRef="#br0" timeOffset="55915.06">11326 9821 112 0,'13'0'164'0,"7"-3"-44"0,0 3-40 0,-1 0-27 0,7-4-20 16,0 4-10-16,0 0-6 0,1 0-3 0,5-3-2 0,1 3-3 16,-7-4 2-16,13 4-3 15,-7 0 0-15,7 0-2 0,0-4-2 0,-7 4 0 0,8 0-1 0,-1-3 0 0,0 3-1 16,0-5-1-16,0 5 0 0,0-3-1 0,0 3-1 0,-7-3-3 15,1 3-4-15,-7-4-6 0,0 4-7 16,-6-4-4-16,-1 4-5 0,1-3-4 0,-6 3-4 16,-8-4 0-16,-6 4 1 0,6-4 5 0,-12 4 7 0,6-3 5 15,-6 3 6-15,-2-4 5 0,2 4 5 0,-7-3 0 0,0 3-3 16,0-4-8-16,-7 4-12 0,8 0-15 0,-2-4-17 0,-5 4-26 16</inkml:trace>
  <inkml:trace contextRef="#ctx0" brushRef="#br0" timeOffset="56170.28">11691 9760 107 0,'7'0'103'0,"-7"0"-27"0,6 0-17 31,0 0-11-31,8 0-8 0,-8 0-6 0,14 0-4 16,-7 0-4-16,7 0-2 0,-2 0 1 0,2 0-2 0,7 0-3 15,-1 0-1-15,0 0-2 0,6 0-3 0,1-4-2 16,6 4-3-16,-7 0 0 0,7 0-2 0,0-4 0 0,1 4-3 16,-2 0-2-16,1 0 0 0,7 0-1 0,-7-4-1 0,7 4-1 15,-1 0-1-15,1-4 0 0,0 4 1 0,-1-4-2 16,1 4-4-16,-1 0-8 0,1 0-11 0,-7-3-19 0,0 3-28 16,1 0-47-16,-8-4-59 0</inkml:trace>
  <inkml:trace contextRef="#ctx0" brushRef="#br0" timeOffset="56802.51">11333 10136 108 0,'6'0'137'0,"8"0"-44"0,-8 4-33 0,7-4-24 16,0 0-16-16,0 0-8 0,0 0-3 0,6 4-2 0,1-4 0 16,0 0 0-16,-1 0 0 0,7 0-1 0,0 0 0 15,7 0 4-15,-7 0-3 0,7 3-4 0,-1-3-2 0,1 0-3 16,-1 0-6-16,1 0-5 16,-1 0-8-16,7 0-14 0,-7 0-6 0,8-3-9 0,-7 3-15 15,-1-4-21-15,1 4-24 0</inkml:trace>
  <inkml:trace contextRef="#ctx0" brushRef="#br0" timeOffset="57231.08">11176 10203 96 0,'13'-4'156'0,"1"4"-48"16,-2-3-38-16,2 3-26 0,5-4-14 0,1 4-9 0,0 0-1 0,5-4-1 0,-5 0 0 0,12 4 1 0,-6-3-1 15,7 3 0-15,-1-3-2 16,1 3-3-16,6-5-1 0,-6 5-5 16,6-4 2-16,6 1-3 0,1 3 1 0,-1-4-2 15,2 0 1-15,-2 1 0 0,7-5 1 0,0 5-1 0,0-1-1 16,-6-3-2-16,5 3 0 0,-5 0-1 0,0 1-1 0,0-4-2 16,-1 3-1-16,-5 0 1 0,-2 1-1 0,-5-5-1 15,-1 5-2-15,-5-1-1 0,-1 0-2 0,-7 1-1 0,1 3 0 16,-8-4-1-16,2 0-4 0,-8 1-6 0,-6 3-1 0,0-4 1 15,0 0 0-15,-12 4 1 0,4-3 0 0,-4-1-2 0,-8 4 3 16,1 0-6-16,-1-4-6 0,0 1-14 0,-12 3-26 16,6-3-35-16,0 3-37 0</inkml:trace>
  <inkml:trace contextRef="#ctx0" brushRef="#br0" timeOffset="57564.36">11150 10225 207 0,'7'-4'182'0,"12"0"-66"0,-6 0-44 0,13 4-26 15,-6-3-12-15,13-1-9 0,-7 1-3 0,6-1-5 16,7 1-2-16,0-1-2 0,1 4-2 0,-1-4-3 0,-1 0-3 15,2 4-1-15,5-3-4 0,0 3 1 0,-5-3 0 16,5 3-1-16,2-5 0 0,-2 1 1 0,1 4 1 16,5-3 0-16,-5-1-1 0,-1 0 1 0,8 4-1 0,-8-3 1 15,1-1-1-15,-1 0-1 0,8 1 0 0,-7 3 3 16,-1-4 1-16,7 0-3 0,-7 1-1 0,1 3-2 0,-1-4-4 16,2 0-1-16,-2 4-4 0,-7-3-6 0,2 3-10 0,-7 0-8 15,-1-4-17-15,1 4-19 0,-7-3-33 0,0 3-41 0,-13-4-49 16</inkml:trace>
  <inkml:trace contextRef="#ctx0" brushRef="#br0" timeOffset="57962.71">11659 10257 20 0,'6'0'164'0,"7"-3"-35"0,0 3-34 15,6 0-25-15,-5-4-18 0,5 4-15 0,1 0-12 0,6-4-4 16,0 4-4-16,0-3-2 0,7-1-2 0,-1 0 0 0,7 0 1 15,-6 1-2-15,5 0 5 0,8-1-2 16,-7 0-1-16,7 0-1 0,-1 1 0 0,8-4-3 0,-8 7-1 0,7-4 1 16,1-3-3-16,-2 7 0 0,2-4 0 0,-1 0-3 15,-1 1 1-15,2 0 0 0,-1 3-4 0,0-5 0 0,0 1-1 16,-6 1 0-16,6 3 1 0,-6-4-1 0,-1 0-1 0,1 4 0 16,-1-3 1-16,1 3-1 0,-7-4-1 0,0 0-3 15,1 1 1-15,-2-1-6 0,-5 0-9 0,-1 1-11 0,-5-1-13 16,-1 0-19-16,-7 1-24 0,1-4-31 0,-8 3-35 0,-5 0-21 15</inkml:trace>
  <inkml:trace contextRef="#ctx0" brushRef="#br0" timeOffset="58294.2">12369 10181 168 0,'-7'0'194'0,"14"-3"-68"0,-7 3-50 15,6 0-31-15,0 0-17 0,1 0-7 0,0 0-1 0,5-5 0 16,1 5 0-16,1 0 0 0,5-4 1 0,0 4-1 31,1-3 0-31,7 3 0 0,5-4-2 0,-7 4-1 0,9-4-3 16,-2 4 0-16,7-3 0 0,-6 3-3 0,5-4-1 15,1 4-3-15,1-4 0 0,-1 1 0 0,6 3-2 0,-5-4-2 16,-1 4 1-16,7-4-2 0,-1 4-1 0,-6-3 0 0,7 3-1 16,-1-4 0-16,1 4 1 0,-1-4 0 0,1 1-1 15,-1 3 1-15,-6-4-1 0,1 1 1 0,-1-1-1 0,-7 0-1 16,1 1-5-16,-1-1-6 0,-6 0-6 0,-6 1-11 0,-1-1-17 16,-5 0-33-16,-2 1-51 0,-5-5-80 0,0 5-94 0</inkml:trace>
  <inkml:trace contextRef="#ctx0" brushRef="#br0" timeOffset="59562.87">11913 9620 21 0,'0'0'333'15,"-7"-3"-90"-15,7 3-90 0,0 0-61 0,0-5-34 0,0 5-19 16,0 0-5-16,0 0-5 0,0 0-1 0,0 0 0 16,0 0-3-16,0 0-2 0,0 0-1 0,7 0-1 0,-7 0-1 15,0 0 2-15,0-2 3 0,6 2 1 0,-6 0 5 0,0 0 2 16,0 0 0-16,0-4 1 0,6 4 1 0,-6 0-2 0,0 0-4 16,0 0-3-16,0 0-2 0,0 0-2 0,0 0 1 15,7 0-2-15,-7 0-2 0,0 0 0 0,7 0 1 0,-7 0 0 16,6 0 0-16,0 0 1 0,1 0-1 0,0 0 0 0,6 0 0 15,-7 0 1-15,0 0-1 0,1 0 1 0,0 0-1 16,-1 0-3-16,0 0 2 0,2 0-2 0,-2 0 1 0,0 0-3 16,1 0 0-16,-7 0-2 0,6 0 0 0,-6 0-2 0,0 0-2 15,0 0-1-15,7 0-1 0,-7 0 2 0,0 0-1 16,0 0 0-16,0 0 1 0,0 0 0 0,0 0 4 0,0 0 1 16,0 0 0-16,0 0 3 0,0 0 5 0,0 0 4 0,0 0 5 15,0 0 5-15,0 0 2 0,0 0 4 0,0 0 5 0,0 0 2 16,0 0 2-16,0 0 1 0,0 0 3 0,0 0 3 15,0 0 4-15,0 0 3 0,0-5 5 0,0 5-1 16,0 0 1-16,-7 0-2 0,7-3-3 0,0 3-6 0,0 0-7 16,-6 0-8-16,6-4-1 0,-7 4-9 0,1-4-10 0,6 4-6 15,-6-3-6-15,6 3-5 0,-8-4-2 0,2 4-3 16,6-3-10-16,-6-1 4 0,-1 4 2 0,7-4 1 0,-7 1 1 16,1-1 0-16,6 4 1 0,-6-4 0 0,-1 4 0 0,7-3 1 15,-6-1-3-15,6 0 0 0,-7 4 1 0,0-3-1 0,7 3-1 16,-6-4 1-16,6 4-1 0,-6-4 1 0,6 4 1 15,0-3 1-15,-7 3 0 0,7-4-1 0,0 4 0 0,0 0 2 16,-7 0 0-16,7-4-5 0,0 4 3 0,0 0 2 0,0 0 1 16,0 0 2-16,0 0 0 0,0 0-1 0,0 0 1 15,0 0 6-15,0 0-4 0,0 0-3 0,0 0 1 0,0 0-1 32,0 0-4-32,0 0 2 0,0 0-1 0,0 0-2 15,0 0 1-15,0 0 1 0,0 0 1 0,0 0 2 0,0 0 2 16,0 0-2-16,0 0 0 0,0 0-1 0,0 0 4 0,0 0 0 15,0 0-3-15,0 0 0 0,0 0 2 0,0 0 0 16,0 0 1-16,0 0 1 0,0 0-2 0,7 0-1 0,-7 0 2 16,0 0-2-16,0 0 0 0,0 0 0 0,0 4 0 0,7-4 1 15,-7 0-1-15,6 0 2 0,-6 4 1 0,6-4 2 16,1 0 0-16,6 3 2 0,-6-3-2 0,5 4 3 0,2-4 0 16,6 4 1-16,-8-1 1 0,14 1 3 0,-7 0 1 15,8-1-1-15,-1 5-2 0,0-5-1 0,0 5 0 0,7-1-1 16,-1 0 0-16,-6 0-3 0,7 2-2 0,-1-2 0 0,-5 4 0 15,5-4 1-15,-6 0-1 0,0 0-3 0,0 4-3 16,0-3-1-16,-6-1 0 0,-1 0-1 0,1 1 0 0,0-1-4 16,-8 1 1-16,2-2 2 0,-2-2 1 0,1 3-2 0,-6-3 1 15,0-4 0-15,-7 4 5 0,6-1 3 0,-6-3 1 16,0 4 4-16,0-4 1 0,0 0 1 0,0 3 4 0,0-3 0 16,-6 4-2-16,6 0-3 0,-7 4 0 0,0-1-4 0,1 4 1 15,-1 0 0-15,-5 4-1 0,-2 3-1 0,2 4 1 16,-2 0 0-16,1 6 4 0,-7 3-1 0,2 1 0 0,-2 5 0 15,0-1 1-15,-6 5 0 0,0 3-1 0,0-4-2 0,0 5-2 16,-7-2-1-16,1 5 1 0,-1-7-4 0,1 6-2 0,-8-7-1 16,8 3-3-16,-1-2 2 0,1-1 2 0,-1-3 2 15,1-1-1-15,5-2 1 0,1-1 0 0,1-4-1 16,5-4 3-16,7-3-1 0,0 1-6 0,0-5-4 0,0-3-1 16,6-1-8-16,7-3-15 0,-6-4-27 0,12 4-56 0,1-3-75 15,0-8-72-15,12 3-70 0,1-6-77 0,6-5-99 16,-1 1-121-16,1-4-55 0,1-3 3 0</inkml:trace>
  <inkml:trace contextRef="#ctx0" brushRef="#br0" timeOffset="60245.3">12576 9821 166 0,'0'0'198'0,"-6"-3"-58"0,6 3-45 0,0 0-31 15,0-4-21-15,0 4-11 0,0 0-6 0,6 0-2 0,-6-3-4 16,0 3 0-16,0 0-2 0,0 0-2 0,8-4 2 0,-8 4-2 15,0 0 2-15,0 0-1 0,0 0 2 0,6 0-1 16,-6-4 1-16,0 4 1 0,0 0-4 0,6 0-2 0,-6 0-1 16,0 0-1-16,6 0-3 0,2 0-1 0,-2-3 1 0,0 3-2 15,1 0-1-15,-1 0 1 0,8-5 1 0,-8 5-1 16,6 0 0-16,2 0 0 0,-1 0-1 0,7 0 0 0,-8 0 0 16,8 5 0-16,0-5-2 0,-1 0 0 0,1 0-2 15,0 3 7-15,5-3-4 0,1 4 0 0,0 0 0 0,1-1-1 16,-1-3 0-16,6 4-1 0,7-1-1 0,-6-3-5 0,5 4 3 15,2 0 0-15,-1-4 2 0,6 0 2 0,-5 0 0 16,-1 3 1-16,6-3 3 0,-5 0 0 0,-2 0 1 0,1 0 0 16,1-3-1-16,-1 3-1 0,0 0-1 0,-1 0 0 0,2-4-2 15,-1 4-1-15,0 0 0 0,0-4-1 0,1 4 0 16,-2 0-2-16,-5 0 1 0,6 0 0 0,0-3-1 0,0 3 0 16,-6 0 0-16,6 0-1 0,-7 0 0 0,1 0 1 0,-1 0 0 15,-6 0 0-15,1 3-1 0,-1-3 2 0,-7 0-1 0,1 0-5 16,-7 0-2-16,0 4-6 0,-1-4-7 0,2 0-10 31,-8 4-7-31,1-4-13 0,-7 0-10 0,0 0-12 16,0 3-18-16,0-3-30 0,-7 0-47 0,-5 0-93 0,4 0-68 15</inkml:trace>
  <inkml:trace contextRef="#ctx0" brushRef="#br0" timeOffset="60720.56">13130 10158 162 0,'-6'0'170'16,"6"4"-51"-16,-7-4-43 0,7 0-29 0,0 4-16 0,-6-4-10 15,6 0-3-15,0 0-4 0,6 0 2 0,-6 0 1 16,0 0 0-16,7 0 3 0,-7 0 4 0,6 0 3 0,1 0 1 16,-1 0 1-16,1 0 1 0,6 0 0 0,0 0 2 0,0 0-2 15,0 0-2-15,0 0-3 0,7 0-4 0,0 0-3 16,5 0-4-16,1 0 0 0,0 3-3 0,0-3-1 0,7 4-3 15,-1 1-1-15,7-2-1 0,1 4 1 0,-1-3-2 0,0 0-2 16,7 3 0-16,5-4-2 0,2 1 0 0,-1-1-1 0,7 1 0 16,-8-4-1-16,8 4 1 0,0-4 0 0,-1 4 0 15,1-4-1-15,-7-4 0 0,0 4 0 0,0 0-3 0,1-4-2 16,-8 0 0-16,7 4 0 0,-13-3-1 0,7-4-1 0,-7 3-2 16,-7 1-3-16,1-1 1 0,-1-4-1 0,-12 2-2 15,6 1-4-15,-13-2-1 0,0 3-5 0,0-3-4 16,-6-1-5-16,-1 1-8 0,-6 0-15 0,0-1-25 0,0-2-49 15,-6-1-83-15,-1 3-81 0</inkml:trace>
  <inkml:trace contextRef="#ctx0" brushRef="#br0" timeOffset="67222.65">4853 8686 131 0,'6'0'275'0,"-6"-4"-88"15,0 4-72-15,0-4-44 0,0 4-20 0,0 0-11 16,6 0-3-16,-6 0 0 0,0 0-1 0,0 0-1 0,0 0-1 16,0 0-5-16,0 0-1 0,0 0-4 0,0 0-2 0,0 0-3 15,0 0-1-15,-6 0-3 0,6 0-1 0,0 0 1 16,0 0-2-16,0 0 0 0,0 0-3 0,0 4-1 0,-6 0 2 16,6-1 0-16,-7 5 1 0,0 3 1 0,-5 3 1 0,5 1 4 15,-13-1 4-15,8 9 5 0,-2-5 2 0,-5 8 3 16,-7-1 2-16,6 1 3 0,-6 3 0 0,0 0 1 0,1 1-5 15,-2 0-2-15,1-5-3 0,0 5-4 0,0-1-1 0,0-4-3 16,-1 1-1-16,8-1-5 0,0 0-1 0,0-2 0 16,-1-1-3-16,6 0-1 0,2-4-2 0,-1 1-2 0,-1-5 0 15,8 1-1-15,0-1-1 0,-1-2-2 0,0-1 0 16,7 0-1-16,-6-4 0 0,6 0 0 0,0-3-4 0,-6 0-1 16,6-1-4-16,0-3-6 0,0 0-8 0,0 4-10 0,6-4-12 15,-6-4-16-15,6 1-14 0,-6-1-11 0,7 0-17 16,6-7-19-16,-7 4-24 0,1 0-34 0,6-4-63 0,0-1-99 15</inkml:trace>
  <inkml:trace contextRef="#ctx0" brushRef="#br0" timeOffset="67588.59">4742 9019 131 0,'6'-4'290'0,"-6"4"-97"0,0-3-77 15,0 3-43-15,7 0-28 0,-7 0-13 0,0-4-5 0,0 4-1 16,0 0-2-16,0 4-3 0,0-4 1 0,0 0 0 0,-7 3 1 16,7 1 3-16,-6 3 3 0,-7 5 0 0,6-1 4 15,-6 3 7-15,1 5-2 0,-8-1 2 0,0 4 1 0,1 0-3 16,-1-1-3-16,-6 6-1 0,7-2-4 0,-7 4-3 15,0-3 0-15,-1 3-1 0,1 1-4 0,-6-1-3 0,5 0-4 16,8 0-1-16,-7 1-2 0,0 0-1 0,0-2-4 0,7 2-1 16,-7-5-2-1,6 1 0-15,0-1-1 0,1-2 0 0,-1-1-1 0,8 0-1 0,-8-4 1 0,7 0 0 0,-1 0-2 16,8-3 0 0,0-3-1-16,0-2-10 0,-2 1-8 0,8-3-9 0,0-5-10 0,8 0-13 0,-8 2-18 0,12-5-18 0,-6-5-21 15,8 2-20 1,-1 0-30-16,7-5-53 0,-2-3-84 0,-4 1-71 0</inkml:trace>
  <inkml:trace contextRef="#ctx0" brushRef="#br0" timeOffset="67921.77">4827 9334 252 0,'0'-3'351'0,"6"0"-119"15,-6-3-94-15,6 6-58 0,-6-3-34 0,0 3-18 0,0 0-8 16,7 0-5-16,-7 0-1 0,0 3-2 0,0 3-1 0,0-3 2 16,0 4 3-16,-7 0 4 0,1 4 0 0,0 0 1 15,-8 4 2-15,1-1 4 0,1 5 3 0,-2 3 1 0,-5-4 1 16,-7 8-1-16,0-4 1 0,0 3-2 0,0 5-1 16,-7-5-1-16,1 4-1 0,-1-3-4 0,1 4-1 0,-1-1-3 15,0 0-3-15,1 1-2 0,-1-1-1 0,7 0-2 0,-6 0-3 16,6 1-1-16,-1-4-3 0,7-1 0 0,-5 1-2 15,5-1 0-15,0-3-2 0,2 0 1 0,4-1 0 0,1-5-1 16,7 2 0-16,-1-7 0 0,0 0 0 0,1 0-2 0,0-3-2 16,6-1-2-16,0-4-3 0,0 1-6 0,0 0-8 15,6-4-7-15,-6 0-9 0,6 0-14 0,8-4-10 0,-1-3-14 16,-1 0-10-16,2-4-9 0,6 0-10 0,-1-4-13 0,1 4-16 16,-2-4-15-16,2 0-19 0,7-3-45 0,-8 4-57 0</inkml:trace>
  <inkml:trace contextRef="#ctx0" brushRef="#br0" timeOffset="68206.78">4697 9733 157 0,'0'-7'322'0,"6"3"-83"15,-6 4-78-15,0-3-52 0,6 3-32 0,-12-4-18 16,6 4-11-16,-6 4-4 0,6-4-6 0,-8 3-1 16,2 1-4-16,0 7-1 0,-7-4-2 0,0 5 0 0,0 6-2 0,-1-3-2 15,-5 3 0-15,6 0-3 0,-6 4 0 16,-1 0 0-16,0-1 1 0,1 6 1 0,-7-2 0 0,6 5 1 0,-6-1 0 15,1 1-1-15,-2 2 2 0,-5 1-3 0,6 0-4 16,0 0-1-16,-7-3-4 0,7 3-1 0,-7-4-1 0,7 0-3 16,0 0-3-16,0-3-3 0,7-1-1 0,-7 1 0 0,6-4-2 15,1 0 1-15,5-7-1 0,2 3-1 0,-2-6 0 0,8-2-3 16,-1 1-4-16,7-3-7 0,-6-5-12 0,6 0-10 16,6 2-10-16,1-5-13 0,-1-5-18 0,8 2-20 0,-2-4-20 15,2 0-27-15,5-4-43 0,7-4-66 0,-6 0-105 0,6-3-51 16</inkml:trace>
  <inkml:trace contextRef="#ctx0" brushRef="#br0" timeOffset="68477.73">4898 9968 138 0,'0'0'456'0,"6"0"-116"0,-6 0-133 0,0 0-86 16,-6 7-49-16,6 1-26 0,-6-1-10 0,-7 8-1 0,6-1 1 15,-6 4 3-15,-7 1 1 0,8 3-1 0,-8 4 2 16,-6-1 0-16,7 4-2 0,-14 1-3 0,7-1-3 16,-7 4-3-16,-5 0-2 0,4 3 0 0,-5-2 1 0,1 2-2 15,-1 1-2-15,-1-1-2 0,1 5-2 0,0-5-4 0,0 1-1 16,0-1-1-16,6-2-3 0,1-1-4 0,-1 0-3 0,7-4 0 16,0 0-3-16,7-7 3 0,-1 4-3 0,1-4-2 0,5 0-5 15,8-8-11-15,-7 1-13 0,13 0-17 0,-7-4-13 0,7-4-17 16,7-3-15-16,0-1-18 0,-1 1-15 0,7-8-14 15,0 1-21-15,6-4-25 0,1 0-47 0,0-5-62 0,-1 1-74 16</inkml:trace>
  <inkml:trace contextRef="#ctx0" brushRef="#br0" timeOffset="68745.4">4729 10554 166 0,'6'-4'433'0,"1"4"-104"16,-1-3-113-16,-6 3-76 0,0 0-45 0,0 3-22 0,-6 5-10 15,-1 3-1-15,-6 3 2 0,-6 5 1 0,-1 3 4 16,1 0 2-16,-13 7-3 0,5 0-5 0,-12 4-3 0,6 0-4 16,-6 0 2-16,7 4-1 0,-7-1-2 15,6 2-1-15,-6-3-1 0,6 2-2 0,1 3-7 0,-1-2-7 0,1-2-11 16,-1 1-6-16,1-1-6 0,5 1-7 0,-5-4-4 0,6 3-1 16,0-6-1-16,7 3 1 0,-8-7 1 0,7 3-2 15,2-4-1-15,-2-3-2 0,7 1-8 0,-1-5-18 16,2-4-20-16,6 1-23 0,6-4-24 0,-8-4-16 0,16 1-16 15,-8-5-13 1,6 1-8-16,6-4 0 0,2-7-2 0,5-1-2 0,-5 1-12 16,12-8-24-16,-7 1-38 0,7-4-68 0,0-1-72 0</inkml:trace>
  <inkml:trace contextRef="#ctx0" brushRef="#br0" timeOffset="69013.88">4872 10902 193 0,'0'4'443'0,"0"0"-106"16,-7 0-115-16,1 6-80 0,0 1-43 0,-8 3-24 0,-5 5-10 15,-1-1 1-15,-6 8 4 0,0-4 2 0,0 8 1 0,1-1-2 16,-8 0-4-16,-7 4-4 0,8 0-8 0,-7 4-5 16,0-1-2-16,-1 1-2 0,2 0 0 0,-1-1-5 15,0 1-5-15,-1-4-3 0,8 4-3 0,-7-1-6 0,6-7-6 16,1 4-4-16,-1 0-8 0,1-3-2 0,6-5 1 0,-1 4-1 15,8-7-2-15,0 4-1 0,5-7-6 0,1 3-11 0,1-8-18 16,4 1-19-16,2-4-23 0,6-4-21 0,0 0-16 16,0-3-19-16,6 0-15 0,2-4-11 0,4 0-7 0,1-8-12 15,1 1-14-15,5-4-20 0,0 0-34 16,-5-3-37-16,5-5-54 0</inkml:trace>
  <inkml:trace contextRef="#ctx0" brushRef="#br0" timeOffset="69282.82">4651 11353 323 0,'6'-4'385'0,"1"4"-100"0,-7 0-86 0,0 0-53 15,0 4-29-15,-7 3-13 0,1 4 2 0,-1 4 4 0,-13 3 7 16,1 0 7-16,0 4 2 0,-8 4 3 0,1 0-3 0,-6-1-1 16,5 5 2-16,-11 2 2 0,5 2 1 0,1-5 0 15,-1 4 1-15,1 3-8 0,-7-3-7 0,6 1-12 0,1 2-18 16,-2-3-16-16,2 3-15 0,7-2-16 0,-8-6-12 0,7 6-7 15,0-5-6-15,-1 0-6 0,1-3-3 0,6 0-5 0,1-1-7 16,-1-3-20-16,8 0-30 0,-2-4-42 0,2-2-44 16,5-2-41-16,1-3-34 0,-1-4-26 0,7-3-14 15,7 0 0-15,-1-4 11 0,1 0 24 0,5-8 23 0,2 1 13 16,5 0 1-16,1-4-18 0,0-4-33 0,-2 0-54 0,2-3-56 16</inkml:trace>
  <inkml:trace contextRef="#ctx0" brushRef="#br0" timeOffset="69536.39">4533 11719 84 0,'7'-4'384'0,"0"1"-83"0,-7 0-86 0,6 3-61 15,-6 0-39-15,0 3-21 0,0 4-8 0,-6 0-2 0,-1 4 2 16,-6 4 4-16,0 4 0 0,-7-1-4 0,0 4-5 0,-5 3-4 16,5 5-5-16,-12-2-7 0,6 2-7 0,-1 3-6 15,-5-3-7-15,6 2-2 0,-1 2-4 0,-5-1-7 16,7-4-7-16,-1 4-5 0,-1-4-6 0,1 1-1 0,0-1-5 15,7 0-1-15,-1-3-5 0,0 3-2 0,1-7-2 0,6 3-11 16,0-6-11-16,-1-1-18 0,2 0-19 0,6-3-19 0,-2-4-18 16,8 0-15-16,0-4-12 0,0-3-5 0,8-4-4 15,-2 0 2-15,6-4 0 16,2-3-4-16,-1-4-12 0,7-4-24 0,-1 1-36 0,0-1-53 0,8-7-68 0</inkml:trace>
  <inkml:trace contextRef="#ctx0" brushRef="#br0" timeOffset="69759.31">4716 11968 476 0,'0'0'476'16,"0"8"-126"-16,0-1-110 0,-7 0-66 0,-5 8-34 0,4-1-5 15,-11 5 16-15,0 3 23 0,0 0 20 0,-1 3 14 0,-6 5 4 16,-1-1-4-16,-5 4-12 0,-1 4-23 0,7-4-33 0,-6 3-34 16,-1 5-30-16,7-5-24 0,0 1-18 0,0-1-14 15,0 1-7-15,0 0-7 0,6-1-5 0,1 1-1 16,-1-4-4-16,0 0-11 0,2-4-14 0,-2 4-26 0,7-7-38 0,-1 0-43 15,2-1-48-15,6-3-43 0,-2-7-37 0,8-1-24 16,0-3-17-16,0-3-4 0,14-8 3 0,-2 0 9 0,2-8 4 16,5-3-18-16,1-3-31 0,6-4-54 0</inkml:trace>
  <inkml:trace contextRef="#ctx0" brushRef="#br0" timeOffset="69948.45">4839 12335 21 0,'7'-7'493'0,"0"2"-79"0,-1 5-123 15,-6 0-93-15,0 9-58 0,0-3-35 0,0 2-12 0,-6 6-2 16,-1 1 8-16,-6 3 13 0,0 4 12 0,-7 0 9 16,8 3 7-1,-8 2 5-15,0 1 2 0,-6-2 2 0,7 4-8 0,-7-1-14 0,0 4-14 0,7-4-15 0,-8 4-16 16,1-3-17 0,0 2-16-16,0-2-14 0,6 3-14 0,-5 0-13 15,-2-4-24-15,1 4-34 0,0 0-46 0,6-4-50 0,-5 4-53 16,5-4-58-16,0-2-81 0,8-6-132 0,-1 1-96 15,-1 0-48-15,2-4-5 0</inkml:trace>
  <inkml:trace contextRef="#ctx0" brushRef="#br0" timeOffset="72387.61">4208 13434 84 0,'0'-4'318'0,"0"4"-75"16,-6-3-77-16,6-1-57 0,0 4-34 0,0-4-18 0,0 4-10 15,0-4-3-15,0 4-4 0,0-3-4 0,0 3-2 0,0-4 0 16,0 4-2-16,0-4 0 0,0 4 3 0,-8-3 3 15,8 3 7-15,0 0 6 0,-6 0 10 0,6-4 7 16,-6 4 8-16,6 0 10 0,-6 0 7 0,-2-4 8 0,2 4 8 16,0 0 8-16,-7 4 6 0,6-4 13 0,-6 4 8 0,1-1 9 15,-8 5 3-15,7 3 2 0,-13 0-5 0,6 3-5 0,0 0-9 16,1 4-15-16,-7 2-16 0,6-2-17 0,1 0-16 16,-1 4-17-16,8-4-13 0,-8 1-10 0,13 4-9 0,-6-6-8 15,6 1-7 1,1 1-3-16,0-1 0 0,6-3-1 0,0-1-1 0,0 1-2 0,6-1 1 0,0 2-1 0,1-5 1 15,0-4 1-15,-1 4-1 0,7-4 2 16,-7-4 1-16,8 1-1 0,-2 0 2 0,8-8 0 16,-7 4 3-16,1-4-2 0,-2-3 1 0,2 0-3 0,5-4 1 0,-6 1 2 0,0-2-1 15,0 1 1-15,-6-4-2 0,5 4 1 0,2-3-1 0,-8-1-2 16,1 0 0-16,-1 1-1 0,0 3-2 16,2-4 0-16,-2 4 2 0,-6 0-4 0,6 0-1 0,-6 4 3 15,6-4 0-15,-6 7 0 0,0-3 3 0,0 3 0 0,0 4 0 16,0 0 2-16,0 0 3 0,0-4-3 0,0 1 1 0,0 3-2 15,0 0-3-15,0 0-1 0,0 3 0 0,0 1-2 0,-6 7-2 16,6 0 3-16,-6 4-1 0,6 3 1 0,-6 1 0 0,-2-1 0 16,8 4-2-16,-6-4 1 0,0 4 2 0,6-4-3 0,-7 5-8 15,1-5 3-15,6 3 3 0,-7-2 2 0,7-1-1 32,0 0 1-32,-7 1-1 0,7-5-1 0,0 5 8 0,0-4-3 15,-6-1-3-15,6 0-2 0,-6 2 1 0,6-6 1 0,0 1-1 16,0 0 1-16,0-3 0 0,0-1-3 0,0 0 0 15,0-3-7-15,0-1-9 0,0 1-11 0,0-4-17 0,6 4-31 16,-6-4-46-16,0 0-58 0,6 0-63 0,-6 0-51 0,0-4-48 16,7 0-51-16,6-3-63 0,-6 0-83 0,5-4-57 0,2 4-6 15</inkml:trace>
  <inkml:trace contextRef="#ctx0" brushRef="#br0" timeOffset="72960.57">4429 13529 197 0,'-6'-4'400'0,"0"1"-114"0,-2 3-105 15,2 0-68-15,0 0-37 0,-1 0-19 0,0 3-7 0,1 1-3 16,0 0 3-16,-1 3 5 0,1-3-1 0,-1 3-1 0,0 4 0 16,7-4 3-16,-6 4 3 0,6 0 7 0,0 4 0 0,6-3 3 15,-6-2 1-15,7 1 4 0,0 3 3 0,6-2-4 16,-7 2-3-16,7-3-3 0,-6 4-4 0,5-4-4 0,2 3-3 15,-1-3-6-15,-7 4-6 0,7 0-5 0,-6-4-4 0,-1 3-5 16,0-3 0-16,2 4-1 0,-8 0 1 0,0-1 3 16,0 1 4-16,-8-4 10 0,8 3 6 0,-6 1 8 0,0-3 3 15,-1-2 5-15,-6 1 1 16,7-3-2-16,-1 3 1 0,-5-4-4 0,-2-3-4 0,8 3-2 16,-8-4-2-16,8 1-4 0,-7-4-2 0,7 0-1 0,-1 0-3 15,0 0-4-15,1-4-3 0,0 1-10 0,6-4-4 0,0-1-4 0,0 0-7 16,6-2-4-16,0-5-10 0,1 1-2 0,6-4-3 15,0-1-2-15,0 0-1 0,0-2 0 0,1-1 0 0,5-4 1 16,-6 1 5-16,6-5-2 0,-5 1-1 0,5 3 2 0,-6 0-2 16,0 1 1-16,0-1 1 0,0 4-1 0,-7 4 5 0,1 0 1 15,-7 3 0-15,0 4 0 0,0 0 3 0,0 0-3 0,-7 4 0 16,1 3 0-16,0-1-7 0,-1 5 0 0,0 0-7 16,-5 0-9-16,5 5-18 0,0 2-28 0,-6 1-36 0,7-1-47 15,0 0-48-15,-2 1-42 0,2 3-39 0,0-4-39 16,6 0-48-16,0 0-70 0,6-3-113 0,-6 3-31 0,6-3 9 15</inkml:trace>
  <inkml:trace contextRef="#ctx0" brushRef="#br0" timeOffset="73210.8">4904 13448 23 0,'8'-3'565'0,"-8"3"-24"0,0 3-127 0,0-3-137 0,-8 4-89 0,8 3-55 0,0 5-27 15,-6-3-11-15,0 7 3 0,-1-1 9 0,1 3 7 0,6 4 4 16,-7 0-5-16,0 3-8 0,1 5-9 0,-7-5-4 16,6 5-5-16,1-1-5 0,-7 4-6 15,6-3-11-15,-6 2-4 0,7 1-6 0,-7-4-5 0,0 0-11 0,7 1-11 16,-8 0-8-16,8-1-7 0,-1 0-4 0,-6-3-2 16,7 0-3-16,-1-5-3 0,1 1-8 0,6-3-16 0,-6-1-32 15,6-3-42-15,-8-1-44 0,8-2-43 0,0-6-44 0,0-1-40 16,0-2-40-16,0-3-42 0,0-3-42 0,8-5-56 0,-8-4-59 15,6 2-13-15</inkml:trace>
  <inkml:trace contextRef="#ctx0" brushRef="#br0" timeOffset="73369.68">4703 13547 367 0,'0'-3'536'0,"-6"-1"-103"16,6 0-156-1,0 1-110-15,0 3-73 0,6-4-44 0,-6 4-29 0,6-4-24 0,7 4-25 0,-6 0-33 0,6-3-50 0,0-1-88 16,0 0-165-16,0 1-87 0,6-1-44 0</inkml:trace>
  <inkml:trace contextRef="#ctx0" brushRef="#br0" timeOffset="73528.16">5094 13613 500 0,'0'-4'799'0,"0"1"12"0,-7-1-59 16,7 0-194-16,0 4-198 0,0-3-159 0,0 3-113 0,0-4-87 15,0 4-86-15,7 0-89 0,-7 0-84 0,6-4-105 16,1 1-181-16,-1 3-111 0,0 0-56 0,2 0-15 0</inkml:trace>
  <inkml:trace contextRef="#ctx0" brushRef="#br0" timeOffset="74401.87">4143 14665 241 0,'0'-4'433'16,"0"0"-130"-16,0-3-116 15,0 3-73-15,0-3-43 0,0 4-24 0,0-5-7 0,0 4-3 0,0-6 0 0,0 2-1 16,0 0-2-16,6 1-1 0,-6-3-4 16,0 2-2-16,0 1-2 0,0-4-1 0,0 0 1 15,7 3 0-15,-7-3 0 0,0 0-1 0,6 0-1 0,-6 4-2 16,6-3-3-16,-6 1-5 0,0 2-3 0,8 0-3 0,-2 0-3 0,-6 3 1 0,6-3-3 15,0 3 0-15,2-3-1 0,-2 4 0 16,0-2-1-16,7-2 0 0,-6 3 0 0,6 4 0 0,-1-3 0 16,2 3 0-16,-8 0 1 0,8 0-1 0,-1 3 0 15,-7 1 3-15,0 0 1 0,1 4 0 16,0 2 3-16,-1 5 5 0,0-3 5 0,-6 2 3 0,7 0 4 16,-7 1 4-16,7-1 0 0,-1 1 3 0,1 0-2 0,-1-1-3 15,0 1-1-15,1-1-4 0,0 2-2 0,5-2-3 0,-4-3-3 0,4 4-2 0,1-8-2 16,0 3-2-16,0-2 1 0,7 0-2 0,-7-5-2 0,7 1-2 15,-1-4 0-15,-6 0-1 0,7-4 1 0,-1 1 0 16,1-5-3-16,0-3 0 0,-1 4 0 0,-6-8 2 0,6 5 0 16,-5-6 2-16,-2 2 0 0,1-5 0 0,0 5 2 0,-6-1 3 15,-1 1 5-15,-6 3 3 0,0-1 5 0,0-2 5 16,0 3 7-16,0-3 10 16,-6 2 11-16,6 1 12 0,-7 0 15 0,7 4 12 0,-6 0 8 15,6 4-1-15,-7-2-3 0,1 5-9 0,-1 0-11 0,1 0-15 16,0 5-17-16,-2 1-18 0,2 2-13 0,-7-1-6 15,13 9-5-15,-6-7-3 0,-1 7 0 0,7-2 1 0,-6 0 0 0,6 1-9 0,6 0 4 0,-6 0-1 16,7 0-8-16,-1-5-17 16,1 5-28-16,-1-5-31 0,8 2-35 0,-8-4-26 0,7 2-33 15,0-2-30-15,0-5-27 0,0 1-28 0,0-4-36 0,0 0-59 16,0 0-96-16,-7-4-30 0</inkml:trace>
  <inkml:trace contextRef="#ctx0" brushRef="#br0" timeOffset="75491.98">5119 14130 106 0,'8'-4'463'0,"-8"0"-101"0,0 4-131 0,0-3-89 0,0 3-51 15,0 0-24-15,0 3-6 0,6 1 3 0,-6 3 8 16,0 1 7-16,0 3 8 0,0 0 4 0,0 3-1 0,-6 4-4 16,6 1-3-16,0 3-1 0,-8-4 6 0,8 4 10 0,-6 4 7 15,6-4 7-15,-6 4 7 0,6-1 0 0,-7 4-1 16,1-2-6-16,-1 1-12 0,7 2-14 0,-7-1-13 0,1 4-12 16,0-3-12-16,6 3-11 0,-7-1-7 0,0 1-8 15,7 1-6-15,0-6-4 0,-6 6-7 0,6-5-4 0,0 0 0 16,0 1 1-16,0-2-2 0,0-1-2 0,6-6-2 0,-6 1-3 15,0-3 0-15,7-5-2 0,-7 1-3 0,0-4 2 16,7-4-1-16,-7 0 4 0,0-3 3 0,0 0 3 0,0-4 4 16,0 0 3-16,0 0 2 0,0-4 0 0,-7-3 2 0,7-1-2 15,0-3 1-15,-7 1 2 0,7 2 3 0,-6-3 0 16,6-3 0-16,-6 3 0 0,6 0 0 0,-7 0-1 0,7 3-3 16,0-2-3-16,0 2-3 0,-7 5-1 0,7-6-4 15,0 6 0-15,0-1-7 0,7 1-8 0,-7-1-8 0,0 4-10 16,7-3-9-16,-1 3-9 0,0-4-8 0,1 0-7 0,0 1-2 15,5 3-4-15,2-4-1 0,-8 1 1 0,7-5-4 0,1 4-1 16,-2-3-2-16,1 0-1 0,7-1 1 0,-8-3 5 0,2 1 7 16,6-5 8-16,-8 4 9 0,-5-5 12 0,6 2 11 15,0-4 8-15,-1 0 8 0,-4 3 5 0,-2-3 2 0,7-4 2 16,-7 4 2-16,1-5 0 0,-7 1 2 0,7-3 2 16,-1 3 1-16,-6-4 1 0,6 4 1 0,1 1-1 0,-7-5-1 15,7 4 2-15,-7 3-2 0,6 1-2 0,-6 0-1 16,6 3-2-16,-6 4 0 0,0-3 2 0,0 6-1 0,0-3 0 15,0 4-1-15,0-1 1 0,0 1 1 0,0 3 1 0,0-3-1 16,0 3-1-16,7 1 0 0,-7-4-1 0,0 3-1 0,0 0 0 16,0 1 1-16,0-1-1 0,0 0-1 0,0 1 1 15,0-1 0-15,0 0 1 0,0 1 1 0,0 3 0 16,0-4 1-16,0 4 4 0,0-4 2 0,0 4 2 0,0-3 1 16,0 3 0-16,-7 0-1 0,7-4 0 15,0 4 0-15,0 0-3 0,0-4-3 0,-6 4-1 0,6-3-2 16,0 3 1-16,0-4 3 0,0 0 0 0,-6 4 2 0,6-3 4 15,0-1 5-15,0 1 6 0,0-2 5 0,0 2 6 0,0 0 7 16,-7 3 3-16,7-5 4 0,0 5 3 0,0 0 2 0,0 0 1 0,0 0 1 16,-7 0-3-16,7 0-4 0,0 5-6 0,-6-2-6 15,6 5-5-15,-6 2-8 0,6 1-5 0,-7 0-4 16,0 4 1-16,7 0-2 0,-6-1 1 0,6 1 2 0,-7 3 0 16,7-3 4-16,0 3-1 0,0-3 1 0,0 3-4 0,0-3 0 15,0 3-2-15,0 0-1 0,7-3-2 0,-7 3-3 16,6-3-1-16,-6 0-2 0,7 3-2 0,0-4 2 0,-1 1-2 15,0 0-1-15,1 0-2 0,0-4-2 0,5-1-5 0,-5 5-4 16,0-8-7-16,6 4-11 0,-7-3-9 0,7 0-7 0,0-5-14 16,-7 1-9-16,8-1-4 0,-8-3-6 0,7 0-2 15,1 0-1-15,-8-3 2 0,6-1 5 0,-4 1 11 0,4-9 9 16,-5 4 9-16,-1-2 7 0,8-1 10 0,-8 0 7 0,0-4 9 16,1 4 4-16,0-3 4 0,-1-1 3 0,0 0 0 15,-6 1 3-15,7 0 2 0,0-2 2 0,-7 2 2 0,0-1 2 16,0 0 4-16,0 4 9 15,0-3 8-15,0 3 9 0,0 4 5 0,0-1 5 0,0 1 5 16,0 3 5-16,0 1 1 0,-7-1-4 0,7 4-6 0,0 0-6 16,-7 0-6-16,7 7-8 0,-6-3-7 0,0 7-5 0,-1-4-5 0,0 8-4 0,7-4-3 15,-6 0-2-15,6 3 3 0,-6-3 1 16,6 4 0-16,0-4-4 0,-7 4 2 0,7-4 2 0,7 3-1 0,-7-3 0 16,0 0-3-16,6 0-2 0,0 0-3 0,1-3-2 15,0-1-13-15,-1-3-21 0,7 0-24 0,0-1-29 0,0-3-34 16,0-3-34-16,6-1-33 0,1 0-35 0,-7-3-30 0,13-1-44 15,-6 1-51-15,-1-4-75 0,1 0-53 0,0-4-13 16</inkml:trace>
  <inkml:trace contextRef="#ctx0" brushRef="#br0" timeOffset="75729.75">5908 14251 416 0,'-13'-4'509'0,"6"0"-127"15,-6 4-121-15,7 0-83 0,-8 4-56 0,2 3-30 0,5 1-10 0,-6-1-1 0,6 4 1 0,-5 0 0 16,5 3-3-16,0-3-6 0,1 4-8 0,0 0-14 16,-2 3-11-16,8-3-13 0,-6 3-7 0,6 0-3 0,0 1-3 15,-6-1-1-15,6-2-1 0,0 2 1 0,0-1-1 0,0-2-4 16,0 3 0-16,6-3-2 0,-6 0-2 0,6 0-3 0,2-1-7 16,-2 0-9-16,0-3-12 15,1-3-12-15,0 3-18 0,5-4-17 0,1 1-20 0,-6-5-18 0,6 1-13 16,-7-4-14-1,8 0-12-15,-2 0-14 0,2-4-18 0,5 1-25 0,-5-5-29 16,-2-2-48-16,-5 2-68 0,6-4-56 0</inkml:trace>
  <inkml:trace contextRef="#ctx0" brushRef="#br0" timeOffset="75966.84">6058 14119 55 0,'-7'-8'577'0,"0"5"-18"16,1-1-129-16,6 4-141 0,-7 0-99 0,1 4-67 0,0-1-44 16,-1 1-21-16,7 3-6 0,0 4-2 0,-7 1 1 15,7 2-1-15,0-3-2 0,0 3-6 0,7 5-3 0,-7-1-8 16,0 1-11-16,7-1-6 0,-7 4-7 0,0-4-5 0,6 4-2 16,-6 0-3-16,0 0-3 0,0 0-6 0,6-4-8 0,-6 4-14 15,0 0-13-15,7-7-17 0,-7 4-18 0,6-5-19 16,-6 1-20-16,7-1-17 0,0-3-16 0,-7 0-17 15,6-3-29-15,-6-1-44 0,0-3-71 0,6-1-92 0,-6 1-39 16</inkml:trace>
  <inkml:trace contextRef="#ctx0" brushRef="#br0" timeOffset="76310.16">5895 14486 136 0,'-7'-4'542'16,"0"4"-49"-16,1 0-153 0,0 4-122 0,6-4-85 0,-7 3-57 15,7-3-32-15,7 4-14 0,-7-1-7 0,6 1-5 0,0-1-5 16,1 1-5-16,0-4-6 0,6 0-7 0,-1 0-5 16,2 0-7-16,-1-4-4 0,6 1-2 0,0-4 0 0,-5 0 3 15,6-5 3-15,-8 1 7 0,1 0 0 0,1 0 9 16,-2 1 9-16,-5-2 11 0,0 1 12 0,5 4 19 0,-5-4 23 16,-7 4 33-16,7-1 38 0,-7 4 30 0,6 1 21 0,-6-1 12 15,0 4 2-15,0-3-10 0,0 3-17 0,0 0-31 0,0 0-36 16,0 0-34-16,0 0-26 0,0 0-20 0,0 0-14 15,0 3-8-15,0 1-3 0,0-1 3 0,0 5-2 0,0-1 0 16,0 0 0-16,0 4 1 0,0-3 0 0,0 3 0 0,0 3-3 16,0-3-3-16,0 0 0 0,0 4-1 0,0-3-2 15,0 2-2-15,7-3-1 0,-7-1-6 0,6 5-10 16,-6-7-18-16,6 3-26 0,2-4-36 16,-2 0-49-16,0 1-58 0,0-8-53 0,1 4-48 0,6-8-60 0,0 0-80 15,1-3-130-15,-8-1-50 0,6 1 4 0</inkml:trace>
  <inkml:trace contextRef="#ctx0" brushRef="#br0" timeOffset="76707.9">6234 14350 23 0,'0'-4'446'0,"0"0"-96"0,6-2-127 16,-6 1-94-16,6-2-59 0,1-1-36 0,-1 5-21 15,-6-5-8-15,14 1-3 0,-14 3 0 0,6-3 0 0,0 3 2 16,-6 1 2-16,6-1 7 0,-6 4 12 0,8 0 9 0,-8 4 11 15,0-4 7-15,0 7 11 0,0-3 7 0,0 3 4 16,0 4-2-16,-8 0-9 0,8 0-11 0,0 0-8 0,0 4-11 16,0-4-12-16,8 0-14 0,-8 0-10 0,6 0-13 0,-6 0-10 15,13-4-9-15,-7-3-8 0,1-1-7 0,0-3-4 16,5-3 0-16,2-1 3 16,-8-3 6-16,7-1 7 0,0-6 10 0,-6 3 8 0,5-4 8 15,2 1 9-15,-8 0 10 0,8-6 9 0,-8 2 10 0,7 3 14 16,-7-3 15-16,1 0 17 0,-7 3 26 0,7 1 32 0,-7-1 44 0,0 4 41 0,0-1 27 15,0 5 12-15,-7 4-5 0,7-4-10 0,-7 7-21 16,1 3-34-16,-7 1-47 0,7 3-47 0,-8 5-37 0,2 2-21 16,4 1-13-16,-4 3-8 0,5 0-5 0,1 4-2 15,6 0 0-15,-7-4-4 0,7 5-7 0,0-5-11 16,7-4-13-16,-1 5-10 0,1-5-16 0,-1-3-18 0,8-3-20 0,-2 0-25 16,8-5-31-16,6-3-32 0,-7-3-26 0,7-5-28 15,1-3-24-15,5 0-36 0,1-7-50 16,-1 3-93-16,1-3-61 0,-7-1-27 0</inkml:trace>
  <inkml:trace contextRef="#ctx0" brushRef="#br0" timeOffset="77627.72">3693 15555 36 0,'0'-8'503'0,"0"-2"-66"0,0 2-146 16,0-3-102-16,7 0-58 0,-1 0-23 0,1-3-2 0,-1 2 12 15,7-2 19-15,-6 3 15 0,6-3 14 0,7-1 8 0,-8 0 5 16,8 0-1-16,-1 1-1 0,7 3-1 16,1-4-17-16,-1 3-14 0,-7 2-18 0,7-1-18 0,0 4-16 0,0 0-18 15,-6 3-18-15,-1 0-20 0,1 4-6 0,0 4-5 16,-7 0-2-16,7 3-2 0,-8 0-1 0,-6 4 0 0,8-1 1 15,-8 10-2-15,1-6 0 0,-1 4-1 0,-6 4 0 0,0 1 0 16,-6 2-2-16,-1 1-2 0,1 3-1 0,-8 0-2 0,2 0-3 16,-2 1-2-16,-5-1-3 0,-1-3-2 0,1 3-2 15,-7 0 0-15,6-3 1 0,-6-1 1 0,0 1-1 0,0-4 1 16,7 0 1-16,-7 0 0 0,6-7 0 0,-5 3 0 0,5-7-1 16,6 0-1-16,-5 1 5 0,6-9 0 0,6 1 0 15,-5-1 3-15,5-3-1 0,0 0 4 0,1-3-1 0,-1-1 0 16,1-3-4-16,6-5 3 0,0 1-2 0,0 0-5 0,6 0 0 15,1-3-3-15,-1-1-3 0,8 1-1 0,-2-1 1 0,2 0-2 16,-2 4 0-16,1 0 1 0,7 5-1 0,-6-3 4 16,-2 6 2-16,8-1 2 0,-1 4-1 0,1 0 0 0,-8 4 2 15,15-1 0-15,-7 6 0 0,-2-3-2 0,2 5 2 0,0 0-1 16,-1 4 0-16,7-4 0 0,-6 4 1 0,7-1-2 16,-9-2-2-16,2 2 2 0,-1 4-2 15,7-3-2-15,-6 0-4 0,0-1-2 0,-1 0-4 0,1 1-3 16,-7 0-3-16,7 0-4 0,-8-4-2 0,2 3-4 0,-2 1-4 0,2-5-4 15,-8 2-10-15,7-1-14 0,-7-4-18 0,1 4-32 0,0-3-40 16,-1-5-45-16,-6 5-43 0,0-5-35 0,6 1-35 16,-6-4-39-16,0 0-56 0,8 0-100 0,-8-7-51 15,0 3-16-15</inkml:trace>
  <inkml:trace contextRef="#ctx0" brushRef="#br0" timeOffset="77913.06">4963 15159 413 0,'-6'0'767'16,"-7"7"13"-16,-1 1-59 0,8 4-190 0,-6 2-170 0,-2 4-142 16,1 0-83-16,0 4-44 0,0 4-20 0,0 3-8 0,0 1-6 15,0 2-7-15,0 5-7 0,0 3-9 0,0 1-8 16,-6 3-4-16,5 0-5 0,-5 0-8 0,6 3-7 0,-6 1 0 15,5-2 0-15,-5 3-1 16,6-2-1-16,-6 1-8 0,5-4 2 0,-6 0 2 0,8 0 2 0,-1-4-3 0,-1-3-7 0,2-4-5 16,-2-1-10-16,2-2-2 15,-2-4-14-15,8-4-25 0,-7-4-39 0,-1-3-58 0,8-1-65 0,-7-6-62 16,7-5-62-16,-1-3-75 0,1-7-130 0,6-4-84 16,0 0-22-16,-7-7 21 0</inkml:trace>
  <inkml:trace contextRef="#ctx0" brushRef="#br0" timeOffset="78093.4">4462 15338 6 0,'-13'-4'794'0,"0"2"20"16,0-3 12-16,-1 5-114 0,2-3-207 0,5 3-214 0,0 0-133 16,1 0-76-16,0 3-40 0,6-3-21 0,0 5-13 0,6-3-10 31,0 2-15-31,1 1-35 0,6-2-58 0,7 5-77 0,-1-5-75 0,7 1-77 0,0-1-102 0,1-3-174 0,-1 0-79 15,0 4-25 1,-1 0 24-16</inkml:trace>
  <inkml:trace contextRef="#ctx0" brushRef="#br0" timeOffset="78243.27">4983 15676 483 0,'0'3'822'0,"-6"-3"11"0,6 4-10 0,0 0-215 0,0-4-234 16,0 0-182-16,0 3-110 0,0-3-80 0,0 4-84 0,0 0-93 15,0-1-86-15,6-3-106 0,-6 4-192 0,6 0-102 16,1-1-67-16,0-3-28 0</inkml:trace>
  <inkml:trace contextRef="#ctx0" brushRef="#br0" timeOffset="78926.35">5192 15214 265 0,'-14'-3'464'0,"8"-4"-115"0,-7 3-107 16,6-1-58-16,0 2-22 0,1-1 3 0,0 4 8 0,6 0 8 16,-6-2 3-16,6-3-2 0,0 5-11 0,0 0-18 0,0-4-23 15,6 4-25-15,-6-3-16 0,12-1-10 0,2 0 1 16,-1 1-2-16,-1-1 5 0,8-3 1 0,0 7 1 0,-1-3-6 15,7-2-10-15,0 2-12 0,7-1-14 0,-1 0-7 0,1 4-11 16,-1-3-8-16,8-1-4 0,-1 4-5 0,0-4-3 16,0 4-3-16,7-3-3 0,-7 3-4 0,-1-4-11 15,-5 1-20-15,-1 3-36 0,2 0-44 0,-9 0-48 0,-5-4-45 16,0 4-42-16,-8 0-38 0,-5-4-46 0,0 1-56 0,-1 3-99 16,-6-4-54-16,-6 4-19 0,-1 0 7 0</inkml:trace>
  <inkml:trace contextRef="#ctx0" brushRef="#br0" timeOffset="79148.05">5686 15166 509 0,'0'0'499'0,"0"0"-148"16,0 4-128-16,0-4-76 0,0 7-34 0,0-3-2 0,0 7 10 16,7 1 22-16,-7 2 27 0,0 4 26 0,6 4 17 0,-6 4 6 15,0-1-9-15,6 4-22 0,-6 5-19 0,0-1-21 0,0 3-28 16,0 1-25-16,8 3-17 0,-8-3-15 0,0-1-14 15,6 1-12-15,-6 0-11 0,0 3-9 16,6-4-5-16,-6 1-3 0,0 0-3 0,7-4-4 0,-1 0-4 0,1 0-9 0,-1-4-21 16,1 0-41-16,-1-3-67 0,8 0-73 0,-2-5-66 15,-5-5-65-15,6-2-86 0,6-3-140 0,-5-4-73 0,-2-3-30 16,2 0 25-16</inkml:trace>
  <inkml:trace contextRef="#ctx0" brushRef="#br0" timeOffset="79529.92">6012 15914 133 0,'0'0'490'16,"0"-4"-103"-16,0 4-144 0,0-4-96 0,0-3-54 15,7 0-26-15,-1-4-8 0,-6 3 1 0,13-6 3 0,-7 3 1 16,1-4 2-16,0 1-1 0,5-5-4 0,-5 5-1 0,0-6-2 16,-1 6-1-16,0-4-3 0,1 4-2 0,0-5-4 15,-1 5-2-15,-6-1-2 0,7 0-8 0,-1 1-11 0,-6 7-10 16,6-4-4-16,-6 2-3 0,8 3-2 0,-8 2-2 16,6-3 0-16,0 3-3 0,0 4 2 0,1-4 0 0,0 4 0 15,6 4 2-15,-7 0 1 0,0-1 5 0,8 1 7 0,-8 6 13 16,0-1 21-16,2 2 22 0,-2 0 17 0,0 3 8 15,1 1 6-15,-1-1-1 0,1 5-4 0,0-1-14 0,-7 0-21 16,6 0-23-16,0 5-16 0,-6-5-12 0,6 4-7 0,2 0-12 16,-2-3-24-16,0-2-33 0,1 3-41 0,-1-2-44 15,1-4-42-15,6-3-41 0,0-1-49 0,0-6-60 0,0 0-76 16,7-4-104-16,-8-4-33 0,8 0 7 0</inkml:trace>
  <inkml:trace contextRef="#ctx0" brushRef="#br0" timeOffset="79909.87">6624 15654 124 0,'-13'0'551'0,"-7"0"-36"0,1 3-158 0,6 1-119 0,-7 3-81 16,7 1-48-16,1-1-22 0,-2 4-7 0,2 0-1 16,5 0 1-16,0 0 1 0,1 3-4 0,6 1-6 0,0 1-10 15,0-6-10-15,6 5-11 0,1-1-9 0,0 1-6 0,5-4-8 16,2 0-5-16,-2 0-3 0,1 0-4 0,1-4-5 15,-2 0-1-15,8-3 1 0,-7 3-1 0,0-7 0 0,0 4 0 16,0-4-1-16,0 0 1 0,-7-4 6 0,8 1-3 0,-8-5 4 16,1 1 8-16,-1 0 9 0,1-1 13 0,-7 1 10 15,6 0 16-15,-6-4 8 0,-6 0 11 0,6 4 13 0,0-5 8 16,0 5 3-16,-7 0-1 0,7 0-3 0,-6-1-11 0,6 2-2 16,-7 0-9-16,7 3-15 15,0 0-14-15,-6-1-14 0,6 4-10 0,0-4-7 0,0 4-7 0,0 0-6 0,0 0-4 16,6 0-2-16,-6 4 0 0,7 3 0 0,-1-4-2 15,1 6 1-15,-7-2 3 0,6 0-1 0,1 1 0 0,-1 2 0 16,0 2 2-16,8-1-2 0,-8 0-1 0,1-1-3 0,-1 6-8 16,1-2-11-16,6 0-18 0,-7-3-24 0,0 5-34 15,8-6-40-15,-8 5-46 0,8-5-41 0,-8 2-38 0,0-5-29 16,1 0-31-16,6-3-44 0,-6 0-84 0,-1-1-74 0,-6-3-28 16,6 0 4-16</inkml:trace>
  <inkml:trace contextRef="#ctx0" brushRef="#br0" timeOffset="80478.69">6956 15690 54 0,'0'0'511'16,"0"0"-63"-16,0 0-152 0,0 4-118 0,0 3-77 0,0 1-47 15,0 3-23-15,0 0-12 0,0 3-9 0,0 1-2 0,0 0-1 16,0 3-1-16,0 0-1 0,0 1-1 0,0-1-2 15,0 1 0-15,0-2 4 0,0 3 0 16,-6-2 1-16,6-4 4 0,0 1 8 0,0-1 7 0,0-3 12 0,0-4 11 16,-6 4 11-16,6-3 12 0,0-5 14 0,0 5 14 0,0-4 15 15,0-4 7-15,0 0 0 0,0 0-8 0,6-4-8 0,-6-4-10 16,0 1-14-16,0-4-17 16,6 0-20-16,-6-4-16 0,7 1-9 0,-7-1-4 0,6 1-2 0,1-5 2 0,-1 4 5 15,1-2 2-15,-1 1 6 0,-6 2 11 0,6 3 11 0,2 0 9 16,-8 3 4-16,0 1-1 0,0 4-3 0,6-1-9 15,-6 0-3-15,0 4-12 0,6 4-10 0,-6 0-10 0,7-1-6 16,0 8-4-16,-7-3-1 0,6 3 1 0,0 0-1 0,1-1-2 16,6 6-2-16,-6-6 0 0,-1 1 2 0,7 5-2 15,-6-6-1-15,5-2 0 0,1 2 0 0,1-3 1 0,-8 1 3 16,8-1 4-16,-2-4 4 0,-6-3 5 0,8 0 9 16,-8-3 10-16,7 0 8 0,-7-1 5 0,2-7 2 0,4 4 2 15,-6-4-2-15,2-1 1 0,-8 1-6 0,6 0-6 0,-6 0-7 16,6 0-3-16,-6 4-5 0,0-4-5 0,0 4-4 15,7-4-5-15,-7 7-4 0,6-3-1 0,1 3-1 0,0 0-5 16,-1 1-2-16,0-1 1 0,0 4 1 0,8 4 0 0,-1-4 0 16,0 3 1-16,0 5-1 0,7-1 2 0,-8 1 0 0,2-1 0 15,-1 0-1-15,7 4-1 16,-8-4 1-16,2 4-3 0,-8 0 2 0,7 0-1 0,-13 0 0 0,6 1 1 0,-6-1 1 16,0-1 2-16,-6 2 0 0,-1-2 0 0,-5 1 1 0,-8 4-1 15,0-4 1-15,-6 4-8 0,-7-4-9 0,7-1-18 16,-7 1-40-16,1-4-69 0,-1 2-84 0,7-2-71 0,1-3-74 15,5-1-89-15,8-3-140 0,-2 0-86 0,1 0-25 16,13 0 26-16</inkml:trace>
  <inkml:trace contextRef="#ctx0" brushRef="#br0" timeOffset="81270.42">7549 15741 234 0,'0'-3'431'0,"6"3"-116"0,-6-4-105 0,0 4-68 16,0-3-43-16,0 3-24 0,0 0-9 0,0 3-1 0,0 1 1 16,7-1 1-16,-7 5-3 0,0-1-4 0,0 0-3 15,7 5-5-15,-7-1-7 0,0 3-10 0,0-3-10 0,0 4-8 16,-7 0-5-16,7 3-2 0,0-4-1 0,0 5-2 16,0-1-1-16,0 1 1 0,0-1 1 0,0 0 2 15,0 0 2-15,0 1 1 0,-7-1 7 0,7-4 7 0,0 4 10 16,-6-2 9-16,6-2 12 0,0 1 11 0,-7-4 10 0,7 0 12 0,0 0 11 15,-6-4 15-15,6-3 20 0,0 0 17 0,0 0 8 16,0-1 0-16,0-3-4 0,0-3-9 0,6-1-13 0,-6-4-22 16,0 1-28-16,7-4-26 0,-1-4-20 0,-6 4-22 15,7-7-2-15,-7 4 2 0,7-2 1 0,-1 2 1 0,-6 0 1 16,6-1-2-16,0 0 2 0,2 0 9 0,-2 4-4 0,-6 1-5 16,6 2-5-16,1-3-3 0,-7 8-2 0,7-4-3 0,-7 3-6 15,6 0 0-15,1 0-1 0,-1 0-1 0,0 4 0 16,1-2 0-16,0 2 0 0,-1 0-1 0,7 0 4 0,-6 2-2 15,6 2-1-15,-7-4 0 0,7 4 3 0,-6 4-2 0,5-5 0 16,2 1 1-16,-8 3-1 0,7-4 1 0,0 5 2 16,-6-4-3-16,5 2-1 0,2 2 1 0,-8-1-1 15,8-3 0-15,-8 3 0 0,7 1-2 0,-7-1-2 0,8 0 0 0,-8-3 0 16,0 0-1-16,1 0 1 0,0-1 1 0,-1 1-1 16,1-4 3-16,-7 3-1 0,6-6 2 0,-6 3-2 0,7-7 2 15,-1 3 0-15,1-4 0 0,-7-3 0 16,6 0 1-16,0 0 0 0,-6 0-1 0,8 1 4 0,-8-2 5 15,6-2 3-15,-6 3 7 0,6 1 3 0,-6 1 6 0,0-2 5 16,0 4 6-16,7 0 2 0,-7-4-2 0,0 7-5 0,0-3-6 16,0 0-5-16,0 3-5 0,0 0-6 0,0 4-6 0,0-3-5 15,0 3-2-15,0 0-1 0,6 0-1 0,-6 3 1 0,0 1 2 16,7 3-2-16,-7 0 1 0,6 1 2 0,-6 3 1 16,0 3-1-16,7-3 1 0,-7 8-1 0,6-4-1 0,-6 3 1 15,6 0 1-15,2 0-2 0,-8 1 0 0,6 3 0 0,0-4-4 16,8 4-5-16,-8-4-4 0,7 1-7 0,-7-5-8 15,8 1-9-15,5 0-6 0,-6-1-13 0,6-3-9 0,-5-4-21 16,6 0-50-16,-2-3-74 0,-4 0-77 0,-1-8-73 0,-1 0-90 16,-4 1-124-16,-2-4-101 0,-6-4-50 0,6 3 9 15</inkml:trace>
  <inkml:trace contextRef="#ctx0" brushRef="#br0" timeOffset="81572.39">8220 15489 252 0,'0'0'446'0,"0"0"-123"16,0-5-112-16,6 5-65 0,-6 5-37 0,0-5-12 15,6 4 6-15,-6-1 21 0,0 5 27 0,0-1 23 0,0 4 20 16,0 0 10-16,0 3 0 0,0 5-7 0,-6-1-13 0,6 4-26 16,0 0-28-16,-6 4-31 0,6-1-27 0,0 1-20 0,0 0-15 15,0-1-11-15,0 5-10 0,6-5-6 0,-6 1-3 16,6 4-1-16,-6-5-11 0,8 1-17 0,-2-5-25 0,0 1-34 16,0 0-42-16,2 0-45 0,-8-7-43 0,6-1-39 0,0 2-37 31,-6-5-45-31,7-4-69 0,-7-3-117 0,0-1-37 0,6 1 2 0</inkml:trace>
  <inkml:trace contextRef="#ctx0" brushRef="#br0" timeOffset="82094.89">8141 15929 176 0,'0'-4'511'0,"0"1"-76"0,7-1-159 0,6 0-115 0,1 0-75 16,-2 0-42-16,1-3-22 0,7 3-11 0,0-3-8 15,-2 0-2-15,2-1-3 0,0 2 0 0,5-6 1 16,-5 5-1-16,0-8 1 0,-1 4 2 0,1 0 3 0,-7 0 9 16,7 4 11-16,-14 0 18 0,8-1 23 0,-8 5 22 15,0 0 21-15,-6-3 21 0,6 3 28 0,-6 3 34 0,0 3 19 16,0 6 6-16,0-2-9 0,-6 4-17 0,6 3-17 0,0-2-20 16,-6 2-31-16,6 1-38 0,0 4-32 0,0-5-26 0,6 4-13 15,0-3-7-15,1 0-6 0,-7-1-2 0,13-3-4 0,-6 0 0 16,-1-4 1-16,8 1 2 0,-8-5-3 0,6 1 1 15,-4-4-2-15,4-4-7 0,-5 1-8 0,6-1-8 16,-6-3-11-16,-1-5-15 0,0 6-16 0,0-6-18 0,-6 2-20 16,0-1-17-16,0-3-16 0,-6 2-15 0,6-3-8 0,-6 0-3 15,0 1 5-15,-1 3 4 0,0-4 11 0,7 4 11 16,-6 0 12-16,6-3 14 0,-7 3 12 0,7-1 8 0,-6 1 6 16,6 4 7-16,0 0 7 0,0 0 8 0,0 3 8 0,0 0 7 15,0 1 9-15,0-1 7 0,0 4 11 0,0-4 13 0,0 4 13 16,6 0 15-16,-6 0 9 0,7 0 14 0,-7 4 11 15,0-4 7-15,6 4 6 0,-6-1 2 0,7-3-1 0,-7 4-6 16,7 0-3-16,-1-1-9 0,-6-3-9 0,6 4-8 0,0-4-5 16,2 3-6-16,4-3-5 0,-5 4-3 0,0-4-4 15,-1 0-1-15,1 0-1 0,-1 4-1 0,0-4-2 16,-6 0 3-16,7 3 4 0,-7-3 9 0,7 4 16 0,-7 0 12 16,0-1 13-16,0 0 13 0,-7 3 12 0,7 0 6 0,0-2 7 15,-7 0-9-15,1 3-14 0,6-3-16 0,-6-1-32 0,-1 4-46 16,1-3-55-16,-1-4-61 0,0 0-92 0,1-4-141 15,0-3-116-15,6 0-75 0,-8 0-33 0</inkml:trace>
  <inkml:trace contextRef="#ctx0" brushRef="#br0" timeOffset="87231.88">4846 10162 252 0,'0'0'196'0,"0"0"-51"0,0 0-45 0,0-4-30 16,-7 4-21-16,7 0-11 0,0-3-8 0,-6-1-3 0,0 0-1 16,6 1-1-1,-7 3 0-15,0-4-1 0,7 4-2 0,-13-4-1 0,13 4-1 0,-6-3-2 0,0 3 0 0,-1 0 0 0,-6-4-2 16,7 4-1-16,-1 0-2 0,0-4 1 0,-6 4 0 15,7 0-1-15,-1 0 0 0,-6-3 0 0,7 3 0 0,-8 0 0 16,2-4 0-16,-1 4 0 0,0-3-2 0,0 3-1 16,-1 0-2-16,-5 0-1 0,0 0 1 0,-1-4 2 0,1 4 1 15,-1 0-1 1,0 0 1-16,1-4 2 0,-7 4 1 0,0 0-1 0,7 0 0 0,-8-3 0 0,1 3 0 0,0 0 3 16,0 0 1-1,0 0 2-15,-1-4 0 0,2 4 0 0,5-4 0 16,-6 4-4-16,0-3 0 0,0 3-3 0,7-4-5 0,-7 4 0 0,-1 0-5 0,1-4 0 0,0 4-1 0,1 0-1 15,-1 0 0-15,6-3-1 0,-7 3 0 0,1-4 0 16,1 4 0-16,-1-4 1 0,0 4 0 0,-1-3 1 0,1-1 1 16,-6 4 0-1,-1-4 0-15,7 1 0 0,-13-1 1 0,7 0-2 0,-1 1 0 0,1 0 1 0,-8-3-2 0,7 3 2 0,-5-3 0 16,-8 1 1-16,7 2 1 0,0-1 1 0,0 4-2 16,0-4 3-16,-1-3 1 0,2 4 3 0,5-1 1 0,-6-3-1 15,7 3 2-15,-1 0 1 0,1 4 3 0,-8-3 1 0,1-1-1 16,0 0 1-16,1 4 4 0,-2-3 7 0,-5-1 8 15,-1 0 7 1,0 1 8-16,0-1 6 0,-5 0 8 0,5 1 9 16,-7-1 1-16,2 0-2 0,-8 1-1 0,7-1-2 0,-1 0-3 15,-4 1-1-15,-2-4-5 0,7 3-5 0,-1 0-3 16,2 1-4-16,-2-1-5 0,15 0-9 0,-9 4-6 0,9-3-5 16,5-2-7-16,1 5-4 0,5-4-6 0,8 4-2 0,0 0-3 15,-1-3-1-15,7 3-1 0,0 0-8 0,6 0-10 16,1-3-19-16,0 3-26 0,6 3-28 0,0 0-30 0,0 1-28 15,0 1-29-15,0-2-32 0,6 5-51 0,0-5-93 0,1 1-96 16,-1 0-47-16,1 3-18 0</inkml:trace>
  <inkml:trace contextRef="#ctx0" brushRef="#br0" timeOffset="88577.43">1264 10375 27 0,'20'-8'141'16,"-1"4"-35"-16,1 1-28 0,-1-1-17 0,8 1-11 16,-8-1-8-16,7 1-2 0,-6-1-3 0,6 0-2 0,-1 1-4 15,1-2-3-15,-6 3-4 0,6-2-2 0,1 4-1 0,-2-5-1 16,1 2-1-16,7 3-1 0,-1-4 0 0,1 4-3 0,-1-4 1 15,8 4-3-15,-1-3 0 0,-1 3-2 0,9-4-1 16,-9 4 2-16,7-3 0 0,2 3 2 0,5-4 1 0,-7 0 2 16,8 4 0-16,-1-3 1 0,6-1-1 0,-6 0 0 0,7 4-2 15,-1-3-1-15,8-1-1 0,-8 0-2 0,7 4-1 16,0-3 0-16,0 3-2 0,0-4-1 0,1 4 0 0,-1-4 0 16,7 4 0-16,-7-3 0 0,0-1-1 0,-7 4-2 0,1 0-2 15,0 4-1-15,-1-4-3 0,-6 0-5 16,-6-4-7-16,-1 4-14 0,1 0-16 0,-13 0-24 0,-1-4-42 0,1 1-60 15,-13-1-79-15,-1 0-84 0</inkml:trace>
  <inkml:trace contextRef="#ctx0" brushRef="#br0" timeOffset="89101.4">1584 10921 259 0,'6'0'258'0,"0"0"-91"0,7-4-65 0,0 4-33 15,6-3-15-15,1 3-7 0,0-4-2 0,6 4-1 0,0 0 0 16,6 0-4-16,2 0 0 0,-2 0-5 0,7 0-6 0,0 0 0 16,7 0 0-16,-1 0 3 0,1 0 2 0,5 0 4 15,2 0 2-15,6 0 3 0,6 0 5 0,-7-4 2 0,14 4 3 16,-7 0-2-16,7 0 0 0,6-4 0 0,0 4-1 0,0 0-5 15,7 0-5-15,0-3-6 0,-1 3-6 0,0 0-4 0,8 0-4 16,-7 0-5-16,6-3-2 0,-6 3-3 0,6-5 1 16,0 1-4-16,-7 4-1 0,7-3-5 0,-6-1-3 0,0-3-3 15,0 3-3-15,-1-3-8 16,-5 3-9-16,-2-3-9 0,-5 3-9 0,0-3-6 0,-7 0-7 0,-6-1-5 0,-1 1-1 16,-5 0 1-16,-8-1 3 0,-6 5 8 0,0-5 4 0,-13 5 2 15,0-5 0 1,-6 1-2-16,0 3-9 0,-14-3-13 0,6-1-18 0,-12 5-26 15,0-8-33-15,0 3-55 0,-12 1-94 0,6 0-70 0</inkml:trace>
  <inkml:trace contextRef="#ctx0" brushRef="#br0" timeOffset="89796.13">3302 9740 70 0,'0'-3'432'0,"7"3"-98"0,0-4-107 16,-1 4-68-16,-6-3-35 0,6 3-14 0,-6 3-6 15,7-3-3-15,-7 0-1 0,0 4-4 16,7-4-3-16,-7 3-2 0,0 1-3 0,0 4-3 0,-7 0 18 0,0 2 34 0,1 5 29 31,-7 0 25-31,-6 6 14 0,-1 1 5 0,-7 8-3 16,-5-1-7-16,-1 4-28 0,-12 4-42 0,-1 3-37 0,1 4-28 15,-7 0-18-15,-7 0-12 0,0 8-9 0,-6-5-3 16,-6 4-3-16,6-3-1 0,0 3-2 0,-7-4 0 0,7 1-4 16,6-4 0-16,0 0 1 0,1 0 1 0,6-7 1 0,0 3 0 15,7-4 3-15,-2 1-1 0,2-4-1 0,-1 0 0 16,7 0-4-16,1-3-1 0,5-5-4 0,7 0 0 0,0-2 3 15,-1-1-3-15,9-4 1 0,4 0 1 0,1 0 3 0,0-2 2 16,6 1 1-16,1-2 4 0,6 0-2 0,0 3 8 0,6 0 4 16,1 1 6-16,6 3 3 0,0-4 2 0,13 7 7 15,0-2 2-15,1 2 6 0,11-3 2 0,1 3 0 0,14 2-2 16,-8-2-4-16,13 1-3 0,1 0-8 0,0-4-7 0,6 4-5 16,0-5-8-16,0 1-6 0,-6-3-7 0,6-1 0 15,-7-4-3-15,1 1 1 0,0-4-1 0,-1 0-3 0,-5 0-1 16,-8-3-3-16,-6-4 2 0,1-1 0 0,-8 1-1 15,-13-1 2-15,1 1 0 0,0-4 3 0,-8 0 5 0,-5 0 7 16,0 0 7-16,-1 0 3 0,-6 0 2 0,0 0 1 0,0 0-1 16,0-4-1-16,0 1-4 0,-6-1-4 0,6 4-10 15,-7-3-7-15,7-1-12 0,-7 0-18 0,1 4-23 0,6-4-31 16,-6 4-28-16,-1-3-28 0,7 3-36 0,-7-3-81 0,7-2-89 16,-6 5-81-16,6-4-92 0,-6-3-148 0,6 7-80 0,-14-7-45 15,8 7-4-15</inkml:trace>
  <inkml:trace contextRef="#ctx0" brushRef="#br0" timeOffset="91678.62">14075 9862 148 0,'-7'-4'153'15,"7"1"-35"-15,0 3-36 0,0 0-23 0,0-4-17 16,0 4-16-16,0 0-10 0,0 0-9 0,0 0-2 0,0 0-3 15,0 0-2-15,0 0 1 0,0 0-1 0,7 0 1 0,-7 0 0 16,6 0-1-16,-6 0 1 0,7 0-1 0,-1 0 3 0,1 0 0 16,-7 0 1-16,12 0 2 0,-4 0-1 0,-2 0 0 15,7 0 0-15,-7 0 2 0,8 0-4 0,-2 0 1 0,2 0 0 16,-2 0-2-16,8 0-1 0,-1 0 2 0,1 0 0 0,0 0 0 16,-1-4 1-16,1 4-3 0,0 0 4 0,-1 0-1 15,7-4 1-15,-6 4-1 0,-1 0-1 0,0 0 0 0,1 0 2 16,-1 0 1-16,1 0-3 0,-7 0 1 0,13-3 1 0,-12 3-1 15,4 0 1-15,2 0-5 0,7 0 0 0,-9 0 1 16,2 0 0-16,7 0 0 0,-8 0 0 0,0 0-1 0,1 0-1 16,-1-4 1-16,1 4 0 0,0 0 0 0,-1 0-3 0,-5 0-3 15,-2 0-4-15,2-4-4 16,-2 4-5-16,1 0-7 0,-6 0-6 0,0-3-8 0,5 3-10 0,-6 0-8 0,2 0-6 16,-8-4-4-16,6 4-12 0,-6-4-3 0,6 4-33 15</inkml:trace>
  <inkml:trace contextRef="#ctx0" brushRef="#br0" timeOffset="92167.99">14681 10151 100 0,'19'0'149'0,"7"0"-48"0,0 0-37 0,0 0-19 16,0 0-14-16,7-4-7 0,-1 4-4 0,1 0-1 15,-1-3-5-15,7 3-1 0,1 0-1 0,-8 0-1 0,7-4 0 0,0 4 0 16,0 0 0-16,1 0-3 0,-1-4-1 0,-1 4 0 16,-5 0-1-16,7 0-4 0,-8 0 0 0,-7 0-2 0,2 0 0 15,-1 0-2-15,-6 0-3 0,-8 0-5 0,2 0-3 16,-8 4-1-16,0-4-2 0,-6 0-3 0,0 0-3 0,0-4-6 16,0 4-2-16,-6-3-6 0,0 3-19 0,-8-4-33 0,8 0-20 15,-7 1-62-15</inkml:trace>
  <inkml:trace contextRef="#ctx0" brushRef="#br0" timeOffset="92832.35">14048 9565 35 0,'-12'-4'243'0,"-2"4"-75"0,8 0-62 15,-7 0-28-15,0-3-10 0,6 3 2 0,1-4 5 16,0 4 4-16,6-4 1 0,-7 4 1 0,7 0-4 0,-7 0-8 16,7 0-10-16,0 0-13 0,0-3-11 0,0 3-8 0,0 0-8 15,0 0-5-15,0 0-2 0,0 0-4 0,7 3-3 16,-7-3 0-16,7 4 2 0,-1 3 3 0,7 1 5 0,0-1 3 16,0 0 6-16,7 8 4 0,0-3 5 0,-1-2 4 0,7 1 3 15,0 3-1-15,7 1-1 0,-1 0 1 0,1 0-1 16,5 0-1-16,2-1-1 0,-1 4-2 0,6 1-4 0,-5-1-1 15,5 0-4-15,1 1-3 0,-1 6-3 0,-6-3-5 0,1 4-4 16,-1 3-1-16,-7 0-2 0,1 8-1 0,-7-4 0 16,-7 4 3-16,-6 3 2 0,-6 0 6 0,-7 4 6 0,-7 0 6 15,-13 0 8-15,2 3 5 0,-9 5 1 0,-5-1 0 16,-8-4-4-16,-5 5-2 0,6-4-4 0,-7-4-6 0,1 0-5 16,5-4-6-16,1 0-2 0,0-6-3 0,7-5-2 0,-1-4-16 15,7 1-31-15,6-4-38 0,8-4-33 0,-2-7-34 16,14 0-42-16,0-3-56 0,7-4-95 0,6-8-119 0,0 0-45 15</inkml:trace>
  <inkml:trace contextRef="#ctx0" brushRef="#br0" timeOffset="93324.99">14674 9913 198 0,'7'-3'209'0,"-1"3"-72"0,-6-4-57 16,6 0-32-16,8 4-18 0,-8-3-5 0,0 3-3 16,7-5 0-16,1 5 3 0,-2 0 2 0,2-4 4 0,5 4 4 15,1 0 2-15,0 4 2 0,6-4 2 0,-1 0 3 0,7 5-1 16,1-5-1-16,7 3-1 0,5-3-2 0,1 4 2 0,5 0-2 31,8-4-4-31,0 0-2 0,6 0-6 0,0 0-2 16,1 0-2-16,-1 0-4 0,6 0-6 0,-6 0-5 15,0 0-2-15,0-4-2 0,0 0-1 0,1 1-1 0,-14-2 0 16,6 1 0-16,-12 1-2 0,0 0 1 0,-8-1-1 0,-5 0 1 16,-1 1-1-16,-12-1 1 0,0 4 0 0,-7-4 0 15,0 1-1-15,-13-1-4 0,7 1-7 0,-7 3-10 0,0-4-13 16,-7 0-20-16,0 0-22 0,1 4-25 0,-7-3-29 0,0 3-45 15,-6 0-77-15,5 0-98 0</inkml:trace>
  <inkml:trace contextRef="#ctx0" brushRef="#br0" timeOffset="93673.14">15228 10261 413 0,'0'0'337'0,"6"-4"-128"0,1 1-80 0,-1-1-50 16,7 0-30-16,0 1-16 0,13-1-9 0,-6 0-4 15,5 0-3-15,8 1 1 0,-1 3-2 0,8-3-1 0,5-1-2 16,-5 4-3-16,5-4-2 0,8 4-4 0,-2-4-1 0,1 4-2 16,1-3 1-16,6 3 0 0,-8-4-1 0,1 4 1 0,1 0 0 15,-2-3-1-15,-5 3 0 0,7 0 1 16,-8 0-1-16,-6-4 0 0,0 4 6 0,0-3 3 0,-6 3 5 0,-1-4 5 15,-6 4 7-15,-7-4 6 0,1 4 4 0,0-4 4 16,-7 4 1-16,-7-3-1 0,1 3 0 0,0 0-2 0,-1 0-2 16,-6 0-6-16,6 0-4 0,-6 0-5 0,0 0-4 0,0 0-6 15,0 0-5-15,0 0-4 0,0 3-2 0,0-3-3 0,0 0-4 16,0 4-8-16,0 0-13 0,-6 3-17 0,6-3-19 16,-6 3-25-16,6-4-26 0,-7 5-31 0,0-1-48 0,7 0-87 15,-13-3-101-15,7 3-52 0</inkml:trace>
  <inkml:trace contextRef="#ctx0" brushRef="#br0" timeOffset="95003.19">17351 7693 162 0,'0'-4'188'0,"0"-3"-77"0,0 0-49 0,0 3-25 0,6 0-10 0,-6-3-6 16,0 3-1-16,0 4-2 0,0-3-2 0,0-1-2 15,7 4-2-15,-7 0-1 0,6 0-3 0,0 0-1 0,2 0-5 16,-2 4-1-16,-6-4-1 0,6 3-2 0,1 1-5 0,-1 0-8 16,-6-1-17-16,13 5-30 0,-6-5-60 0,5 5-97 15</inkml:trace>
  <inkml:trace contextRef="#ctx0" brushRef="#br0" timeOffset="98902.39">17924 7902 70 0,'6'0'172'0,"-6"0"-55"0,0-4-41 0,0 4-24 0,0-3-17 0,0 3-11 16,0-3-4-16,0-3-5 0,-6 3-1 0,6 0-2 0,-7-1-3 15,1 0-2-15,6 1 2 0,-7-1 4 0,7 0 2 16,-7 4 2-16,7-3 0 0,-6-1 1 0,6 4-1 15,0-3-1-15,0 3-5 0,-6-4-4 0,6 4-2 0,0-4-3 0,0 4-2 16,0-4 0-16,-6 4 0 0,6 0 0 0,0-3 1 16,-8 3 0-16,8-4-1 0,-6 4 1 0,0-4 0 0,6 4 2 15,-7-3-1-15,1 3 3 0,-1-4 0 0,0 4 2 0,1-3 4 16,0 3 4-16,0-4 5 0,-2 4 4 0,8-4 3 16,-6 4 5-16,6-3 3 0,-6 3 1 0,6-4-2 0,0 4 0 15,-7-4-2-15,7 1 0 0,0 3 2 0,0-4-2 0,-7 4 1 16,7 0 1-16,0-4 3 0,0 4 0 0,0 0 0 0,0 0-4 15,-6 0-3-15,6-3-2 0,0 3-2 0,0 0-3 16,0 0 1-16,0 0 2 0,0 0 1 0,0 0 3 0,0 0 3 16,0 0 2-16,0 0 3 0,-7 0 1 0,7 0 0 0,0-4-3 15,0 4-5-15,-6 0-3 0,6 0-3 0,0-4-5 16,-6 4-7-16,-1-3-3 0,0 3-3 16,1-4-4-16,-7 4 0 0,0-4-2 0,0 4 0 15,-7-3 0-15,8 3 0 0,-8-4-1 0,0 4 0 0,-5-5 1 0,5 5 2 0,-6-2-1 16,-1 2 1-16,-5-4 0 0,-1 4 3 15,1-3-2-15,-1 3 0 0,1-5 0 0,-7 5-1 0,6-4 0 16,-6 4 0-16,6-3-2 0,1 3-1 0,-1 0 1 0,7 0 1 0,0-4-1 16,7 4-2-16,-7 0 1 0,6 0 1 0,7-3 0 15,-1 3 1-15,2 0 0 0,-1 0-1 0,0 0 0 0,6 0 2 32,1 0-2-32,0 0 0 0,6 0 1 0,-8 0-1 0,2 0 1 15,6 0-1-15,0 0 3 0,0 0-2 0,-6 0-1 0,6 0 0 16,0 0 0-16,0 0-1 0,0 0 0 0,0 0 0 15,0 0-1-15,0 0-1 0,0 0 2 0,0 0 0 0,0 0 2 16,6 3 0-16,-6-3 1 0,0 0-2 0,0 4 4 0,6-4 2 16,-6 3 1-16,8-3 0 0,-8 4 2 0,6 1 1 0,-6-2 1 15,6 1 0-15,1-2 0 0,-1 3-1 0,1 2-1 16,0 1 0-16,-1-5-1 0,0 5-2 0,8-1 0 16,-8 0 1-16,7 1 0 0,-6-1 4 0,6 0 2 0,-1 4 1 15,2-4 4-15,-2 5 1 0,8-2 3 0,-7 1 1 0,7 0-1 16,0 1-4-16,-8-5-3 0,8 4-3 0,-7 0-3 15,7 0-3-15,-8 0-1 0,2 0-5 0,-1-4 0 0,-7 4 1 16,7-4 0-16,-6 1 0 0,-1-1-1 0,0 0 0 0,1 1 2 16,-7-5 0-16,7 4 1 0,-7-3-1 0,0 0 2 0,0-1-1 15,0 2 2-15,-7-1 1 0,0-1 1 0,7 1 0 16,-12-1 0-16,5 1 0 0,-6-1 0 0,0 1 2 0,-7 0-2 16,0-1 1-16,2 4-1 0,-9-3-1 15,7 0 1-15,-5 0-1 0,-1 3-1 0,0-7-1 0,6 7-1 0,-6-7 0 16,-1 4-3-16,9 0 1 0,-9-1 0 0,7-3-1 0,-5 4 1 15,5 0-2-15,0-1 0 0,8-3 0 0,-2 4 0 0,2-1 0 16,-1-3 0-16,6 4 0 0,7-4 0 0,-7 4 0 16,1-4 1-16,6 3 0 0,0-3 0 0,0 4 1 15,0-4 0-15,0 4 2 0,6-1 0 0,1-3 2 0,-7 4 2 16,7 0 2-16,-1-1 0 0,7 2 1 0,-7-1 1 0,8-2 0 16,-2 6-2-16,8 0 0 0,-7-5-3 0,7 4-1 0,-8 0-1 15,8 1-1-15,0-1-3 0,-1 4 0 0,1-3-1 16,0 2 0-16,-1 1 0 0,-5 0-1 0,4 1 1 0,-4-5 0 15,-1 3 0-15,0-2 0 0,0 0 0 0,-7-2-3 0,8 2 1 16,-14-4 0-16,6 3 1 0,-6-3-1 0,6 0 1 16,-12-1 1-16,6 0 3 0,-6 5 2 0,-2-4 0 0,-4-1 1 15,-1 5 1-15,0-5 0 0,-7 5-1 0,-5-5 1 0,-2 5-1 16,1-5-1-16,0 5-1 0,0-4 0 0,-1-1-1 16,9 1 2-16,-9-4-1 0,7 3-1 0,2 1 0 0,4-4 0 15,1 4-2-15,0-4 0 16,0 0 0-16,7 3-1 0,0-3 0 0,-2 4-1 0,2-4 0 15,0 0 1-15,6 3-1 0,-7-3 0 0,7 0 0 0,0 0 1 0,0 4-1 0,0-4 1 16,7 3 1-16,-7 1-1 0,6 1 1 16,-6-2 1-16,14 1 2 0,-8 0 0 0,0 3 0 0,7 0 0 0,0-3 1 15,0 3-1-15,7-3 0 0,-8 3 0 0,8 0-2 0,0 1 0 16,-7-5 0-16,7 5-1 0,-1-1-1 0,1 0 0 16,-2-3 0-16,-4 3-1 0,6 4-1 0,-7-4 1 0,-1-3 0 15,2 3-1-15,-8 1-1 0,0-5 1 0,1 6-3 16,0-6 3-16,-7 4-1 0,0-3 1 0,0-1 1 0,0 1 1 15,-7 0 1-15,0-1 1 0,1 1 3 0,-14-1 2 0,8 1 0 16,-8 0 0-16,-7 3 0 0,9-7-1 0,-9 7 0 0,1-3-2 16,0 0-1-16,1-1-1 0,5 1 0 0,-6 0-1 0,6-1 1 15,-5 1-1-15,11 0-1 0,-6-4 0 0,7 3 1 16,7 1 0-16,-7-4-1 0,13 4-1 0,-7-4-1 0,1 0 0 16,0 0-1-16,6 3 2 0,0 1 0 0,0-4-1 0,0 4 1 15,0-1 0-15,6 1 1 0,-6 0 3 0,6-1-2 16,1 6 1-16,0-6 2 15,-1 3-1-15,7 3 2 0,0-2 0 0,0 0 0 16,7 0-1-16,-8 0 3 0,8 0-3 0,-7 5-1 0,7-5 0 0,0 0-1 0,-1 1-1 0,1 3 0 16,-8-4 1-16,8 0 0 15,-1 0-1-15,-5 1-1 0,-2 3 0 0,2-8-2 0,-8 6-1 0,0-7-1 0,1 2-1 16,-7 0-1-16,7 0 0 0,-7 0 1 16,0-4 1-16,-7 3 1 0,0 1 2 0,1-1 1 0,0 1 2 15,-8-1 2-15,2 1 1 0,-8 4 0 0,1-5 1 0,-1 0 0 0,-6 2 2 16,7-2-1-16,-7 1 0 0,6 0-3 0,-7-1-1 15,9 1-1-15,-2-1-2 0,0 5 0 0,1-8-4 0,5 8 3 16,2-8-1-16,-2 3 2 0,1 0-1 0,7 1 0 0,-7-4 1 0,13 4 0 16,-7 0-1-16,1-4-2 0,6 3 1 0,-6 1-1 15,6-1 2-15,0 1-1 0,0-1-1 0,6 1 2 16,-6 0 1-16,6 0 0 0,1 0 0 0,0 3 2 0,5 0-1 16,1-3 0-16,1 3 2 0,5-3-2 0,-6 3 0 0,6 1 3 15,1-1-3-15,0-4 0 0,-1 5 1 0,1-1-1 31,0 0-1-31,-2 1 0 0,2-5 0 0,0 5-4 0,-7-1 2 16,7-3-1-16,-14 3 0 0,7-3-3 0,-7 3 0 0,1-7-1 16,0 3-1-16,-7 1 1 0,0-1 0 0,0 1 0 0,-7 1 0 15,-6-5 4-15,0 3 1 0,-7 1 2 0,1 0 2 16,-7-1 0-16,0 1 2 0,-7 3-1 0,1-3 0 0,-1-1 1 16,1 1-1-16,6 0 1 0,-7-4-1 0,7 3 1 0,0 1-2 15,6 0 1-15,1-4-2 0,5 3-1 0,2-3-1 16,-2 0-1-16,8 4 0 0,-1-4-3 0,7 0 1 0,-6 0 0 15,6 4 1-15,0-4 0 0,0 3-1 0,6-3 1 0,-6 4 1 16,7-4 1-16,-1 4 1 0,1-1 0 0,0 1 0 16,5 3 0-16,2-3 1 0,-1 0 1 0,6-1-2 0,-6 5 0 15,7-5-1-15,0 4 0 0,-1 1 0 0,1 0 0 16,-1-2-1-16,0-3-1 0,1 6 2 0,-7-2-1 0,7 0-1 16,-8 1 1-16,-5-1-3 0,6 0 0 0,-6-3 0 0,-1 0-2 15,-6 3-2-15,0-3 0 0,0-1 1 0,-6 1 1 16,-1 3 0-16,-6-3 3 0,-6-1 2 0,-1 5 2 0,-6-5 1 15,0 5 1-15,0-5 1 0,0 1-3 0,0 3 3 16,0-3-1-16,0 0 0 0,-1-1 0 0,8 1 2 0,-1-4-3 16,8 5 2-16,-2-2 0 0,2 0-2 0,5-3 2 0,0 3-1 15,1-3-2-15,6 5 0 0,-7-5-1 0,7 4 0 16,0-4 0-16,0 3 1 0,0-3 0 0,7 4 0 0,-1-1 0 16,1 1 1-16,6-1 1 0,0 1 0 0,-6 0 1 0,12-1-1 15,-6 1 0-15,6-1 1 0,-5 1-2 0,5 0-1 16,-6 0 0-16,6-1 0 0,-5 1 0 0,6 0 0 0,-8-1-1 15,8 1 0-15,-7 3 1 0,0-3 0 0,-6 0-2 0,5 3 1 16,-5-3-2-16,-1-1 0 0,1 1 0 0,-7 0-2 16,7-4-1-16,-7 3 3 0,-7-3 0 0,0 4 3 0,1-1 2 15,-7-3 2-15,-7 4-1 0,1 0 3 0,-7-1 4 0,0 2 2 16,0-5 6-16,6 4 3 0,-5-2 7 0,-2-2 4 0,7 5 6 16,-6-5 4-16,7 0-1 0,-1 3 1 0,8-3-3 15,-2 0-4-15,2 0-4 0,4 4-7 16,2-4-5-16,0 0-3 0,-1 4-3 0,7-4-5 0,0 0-2 15,0 0-3-15,0 0-1 0,0 3-1 0,0-3 2 0,7 4-1 0,-1-1-1 16,0 1 1-16,2-1 1 0,4 1 0 0,-5 0-1 16,6 0 1-16,0-1-1 0,7 0 1 0,-8 2 0 0,2-2 0 15,5 1 0-15,-6 0-1 0,6-1 2 0,-5 1-1 16,5 3-2-16,-6-3-1 0,0-1 0 0,1 2-1 0,-8 1-2 16,0-2-2-16,1 0-2 0,-7-1-1 0,0 5-1 0,0-1 0 15,0-4 1-15,-7 5 1 0,-5 0 0 0,4-1 3 0,-11-3 2 16,0 3 2-16,0 0 0 0,-8 1 3 0,1-2-2 0,6 2 0 15,-6 0-1-15,1-5 0 0,5 4-1 0,0-3 0 16,1 0-1-16,6-1-1 0,0 1-1 0,-1-4 2 0,8 4-1 16,0-1-1-16,6-3 0 0,-7 4 1 0,7-4 0 0,0 4 0 15,0-4 1-15,7 4 1 0,-7-1 1 0,6-3 1 16,0 4-6-16,2-1 5 0,4 1 0 0,-5 0 2 0,6-4 1 16,0 7-2-16,-1-3 1 0,2-1-2 0,-1 0 7 0,0-3-4 15,0 4-2 1,0 1 0-16,0-2-1 0,0 1-2 0,-6 0-2 0,5-1 1 15,-5 1-4-15,-1 0-5 0,1-1-2 0,-7 4-4 0,0-3-2 0,0 0 2 0,-13 3 1 16,6 0 1-16,-5-3 5 0,-8 7 4 16,0-4 5-16,1 1 2 0,-7-1 0 0,6-3 2 0,-6 3-2 15,1-3 2-15,-2 3-2 0,8-4 0 0,-8 1 0 0,8 0 1 0,0-1 3 16,-1 2 0-16,7-2 1 0,-1-3-3 16,2 3 2-16,6 0-2 0,-1 3 0 0,0-6-1 0,7 3 0 0,0 0-1 15,0 1 1-15,7 3 1 0,0-3-1 0,-1 0 2 16,6 3 0-16,2-3 2 0,6-1-3 0,-7 1 2 0,6 3-1 15,0-3 1-15,1 0 1 0,0 3-1 0,-1-3-2 0,1-1 0 16,-1 1-1-16,1-1 0 0,0 5-2 0,-8-5 0 0,8 5-3 16,-7-1 1-16,0-3-1 0,0 3-1 0,-7 0-1 0,1 2 1 15,-7 1 0-15,0-2 0 0,0-1 1 0,-7 3-1 16,1 2 1-16,-7-2 1 0,0 1 3 0,-6 0-3 0,-1 0 0 16,0 0 2-16,-6-3 0 0,7 3 1 0,-7-1 0 0,0-2 0 15,-1 0 0-15,1 3 1 0,7-8 0 0,-7 5 1 16,6-1 0-16,8-4 0 15,-2 1 1-15,1-1 0 0,1 1-2 0,4 0 1 16,2 0-2-16,6-4-1 0,-6 3 0 0,6-3-1 0,0 4-2 0,6 0 3 0,-6-1 0 0,14 1 1 0,-8 0 1 16,7-1-1-1,-7 1 2-15,14 0 1 0,-8-1-1 0,2 1-1 0,6 0 1 16,-1 0-1-16,-6-1 0 0,6-3-1 0,1 3 0 0,0 1 0 16,-7 0-1-16,7-1 1 0,-1 1-1 0,-6 0-2 0,-7-1-1 0,7 1-1 0,-7 3-2 15,-6-3-1-15,0 4-1 0,0-1 0 0,-6 0 0 0,0 4 1 31,-7-3 2-31,0-2 1 0,-6 6 0 0,-1-5 3 0,7 4 0 16,-13-4 1-16,6 1 0 0,0 3 2 0,1-4 2 16,-1 0 0-16,-6-3 1 0,7 3-1 0,-1-3 0 0,8 3 0 15,-8-4 0-15,7 1-2 0,0 4-1 0,0-4-1 0,6 0 0 16,0-1 1-16,1-3 0 0,6 4 0 0,-6-4-2 0,6 4 1 16,0-1 0-16,6 1 2 0,0-4 2 0,1 4 1 15,6-1-1-15,0 1 0 0,1-4 1 0,-2 3-1 0,8-3-2 16,-1 4-1-16,1-4-1 0,0 4-3 0,-1-4 1 15,1 3-1-15,-1 1 1 0,-6 0 2 0,7-1-2 0,-7 1 0 16,0 0 1-16,0 3 0 0,-7-3-1 0,8 3 3 16,-8-3-3-16,0 3 0 0,-6 0-1 0,0 0 2 0,0 1-3 15,0 0 1-15,-6-2 1 0,-8 6-1 0,2-1 2 0,-1-4-1 16,-7 0 2-16,0 4 1 0,1-3 2 0,-7-1 2 16,0 0-1-16,0 1 1 0,-7-1 1 0,1 0 1 0,6 0 0 15,-7-3 0-15,1 3 1 0,5-3 1 0,1 3 3 0,0-3 3 16,7 0 0-16,5-1 0 0,-4 1 0 0,4 1-2 0,1-2-3 15,7 0-2-15,0 1-7 0,-2 0-2 0,2 0-3 16,6-4-3-16,0 3 0 0,0-3 0 0,0 4 0 0,0-1-1 16,6 1 2-16,-6-4 1 0,8 3 2 0,-2 1-1 0,0 0 1 15,1-4 1-15,6 4 2 0,-6-1-1 0,5-3 1 16,2 3 0-16,-2-3 0 0,-5 5 0 0,6-2 1 0,0 1-1 16,0-1-1-16,-6-3 1 0,5 4-1 0,2 0 1 0,-8-1-3 15,1 1-3-15,-1 0-3 0,-6-1-5 0,0 2-3 16,0 1 2-16,0-6-1 0,0 8 1 15,-6-8 3-15,-1 3 4 0,-6 1 3 0,0 3 5 0,-7-3 5 0,8-1-2 16,-8 5 1-16,1-5 0 0,-1 2-2 0,-6-1 1 16,7-2 0-16,-1 3 0 0,0-2-2 0,1 1 1 0,-1 0 0 0,8-1 2 15,-2-3 1-15,8 4-1 0,-1-4 0 0,0 0-2 16,1 0 1-16,6 3-2 0,-7-3 1 0,7 0-1 16,7 0 0-16,-7 4-1 0,13-1 1 0,-6-3 0 0,-1 4 2 0,8-4-1 15,-8 0 0-15,6 4-1 0,2 0 0 0,-1-1 0 16,-1 1 0-16,8-4 0 0,-6 4-1 0,-2-4-1 0,1 3 0 15,1-3 0-15,-2 4 2 0,2 0-2 0,-2-4 0 0,1 3 0 16,1 1 1-16,-2 0 0 0,-5-4-2 0,0 3-3 0,-1 1-2 16,-6-4-2-16,6 4-3 0,-6 0 2 0,-6-1 0 15,0 0-1-15,-1 1 3 0,-6 0 2 0,0-1 4 0,0 1 3 16,0 0 1-16,-7-1 0 0,1 1 1 0,-1 3 1 16,0-2-1-16,-6-2-1 0,7 1 2 0,-1 0 0 0,2-1-2 15,-2 1 1-15,6-4-1 0,1 3 0 0,1 1-1 16,-2-4 0-16,8 4-1 0,0-4 0 0,6 0-1 0,-7 0 0 15,7 3-2-15,0-3-1 16,0 0-1-16,0 0 0 0,7 4 1 0,-7-4 0 0,6 0 2 16,0 4-1-16,8-4 2 0,-2 3 2 0,-5-3 0 0,6 0 0 15,0 3 0-15,1-3-1 0,-2 0 1 0,1 5-1 0,0-5 0 16,0 3 0-16,1-3 1 0,-8 4 1 0,6 0 0 0,2-1 0 16,-1 1-1-16,-7 0 0 0,8-1 0 0,-8 4-2 0,0-3-6 15,-6 0-5-15,6-1-5 0,-6 5-1 0,0-1 0 0,-6 0 0 16,0 1 1-16,0-1 2 0,-8 0 2 0,1 1 7 0,1-1 4 15,-2 1 2-15,-6-5 1 0,1 5 0 0,-1-1-1 0,-6 0 2 16,0-3 2-16,1 3-2 0,-8-3-1 0,7 3 1 0,-6-3 0 16,5 3 2-16,1-3 0 0,6-1 1 0,-5 1-2 15,5 3 1-15,0-3 1 0,8 0-2 0,-2-1 0 0,1 1-2 16,7 0-1-16,-7-1-2 0,6 1 0 0,7 0-1 16,-6-1-3-16,6 4-1 0,0-7-5 0,6 8-1 0,-6-5-2 15,7 2-1-15,0-2 0 0,5 1-1 0,-5 0 3 16,6-4 3-16,0 3 3 15,0 1 3-15,0-4 1 0,0 3 1 0,0-3 1 0,0 0 0 16,1 4 2-16,-2-4-1 0,8 0 0 0,-7 0-1 0,-1 4-1 16,-4-4-1-16,4 0-2 0,-5 0-1 0,0 0-3 0,-1 3-3 15,0-3-2-15,-6 0-3 0,7 0-3 0,-7 0-5 0,0 0-4 0,0 0-1 0,0 0-2 16,0 0 3-16,-7 4 2 0,1-4 4 0,0 0 4 0,-1 4 7 16,0-4 3-16,1 3 5 0,-8 1 4 0,8-4 2 15,-7 4 0-15,7-4 4 0,-1 3-3 16,0-3-1-16,1 0 0 0,6 4-1 0,-6-4 0 0,6 0-4 15,0 0-2-15,-6 4-7 0,6-4 0 0,0 0-2 0,0 0-2 0,6 0 1 16,-6 0 0-16,0 3 1 0,6-3 6 0,-6 0 2 16,0 4 4-16,6-4 0 0,-6 4 2 0,7-4 1 0,-7 0 0 15,7 0 1-15,-7 0 0 0,6 3 0 0,-6-3-1 0,0 0 1 16,7 4 0-16,-7-4-1 0,0 0 0 0,-7 4-1 0,7-4 0 16,-6 3-1-16,-1 1 1 15,0-1 0-15,1 1 2 0,-6 0-1 16,4-1 1-16,-4 1 0 0,-1 0 0 0,-1-1 0 0,8 1 0 15,-7 0 0-15,0-1 0 0,0 1 0 0,0 1 0 0,6-2 1 0,-5 0 0 0,-2 1 0 0,8 0-1 16,0 0 0-16,-2-4 0 0,2 3-2 0,0 1 1 0,-1-4-3 16,7 3-4-16,0-3-12 0,0 4-16 0,0-4-25 15,7 3-39-15,-1 1-65 0,8-4-144 0,-8 0-98 0,7 0-64 32</inkml:trace>
  <inkml:trace contextRef="#ctx0" brushRef="#br0" timeOffset="105673.54">15658 11664 287 0,'-7'0'304'16,"0"0"-123"-16,1 4-78 0,0-4-42 0,-2 4-21 16,2-4-9-16,6 0-3 0,-6 3-1 0,6-3 3 0,0 0 0 15,0 0 0-15,0 0 0 0,0 0-4 0,6-3-3 0,-6 3-4 16,0 0-2-16,0 0 0 0,6-4-3 0,-6 4 0 15,0 0-1-15,0 0 0 0,0 0 0 0,0-4 1 0,0 4 2 16,0 0 2-16,0 0 2 0,0 4 1 0,0-4 1 0,-6 0 0 16,0 4-2-16,-1-1-4 0,1 1-3 0,-8 3-2 0,2 0-4 15,-2 1 3-15,-5 3-4 0,-1-4-5 0,8 0 1 16,-2 4 1-16,2-4-1 0,-2-3 0 0,8 0 3 16,-1 0-4-16,1 0 5 0,6 0 1 0,-6-4 0 0,6 0 1 15,0 0 0-15,6 0 1 0,-6 0-3 0,13 0 0 0,-7-4-1 16,1 4 0-16,6-4-1 0,0 0-1 0,0 4 0 15,0-4-1-15,0 0-2 0,0 1 0 0,-7 3 0 0,8-4 0 16,-8 1 0-16,-6 3 0 0,6 0 0 0,-6 0 2 0,0 0 0 16,-6 0 0-16,0 3 1 0,0 1-1 0,-2-1 0 0,-4 5-1 15,-8 0 0-15,7-1 0 0,-7 0-1 0,1 4 1 16,6-3-5-16,-6 2-6 0,5 1-15 0,2 0-18 16,-2 0-25-16,8 0-37 0,-1-3-66 0,1-1-117 0,6 0-95 15,0 0-51-15</inkml:trace>
  <inkml:trace contextRef="#ctx0" brushRef="#br0" timeOffset="106355.15">15443 12097 189 0,'0'-4'238'0,"0"0"-68"0,0 4-59 0,0-3-39 16,6 3-23-16,-6-4-12 0,0 4-3 0,0-4-1 15,0 4-2-15,0-3-2 0,0 3-3 0,6 0-2 0,-6 0-3 16,0-4 0-16,0 4-1 0,0 0-5 0,0 0-1 0,0 0 0 16,0 0-2-16,0 0-1 0,0 0 0 0,0 0-2 15,0 0 1-15,0 0-1 0,7 0 0 0,-7 0 1 0,0 4 1 16,0-4 2-16,0 3 2 0,6 1 2 0,-6 0 0 15,7-1-6 1,-7 1 2-16,7 0 0 0,-1 3-1 0,0 0-1 0,-6-3-1 0,7 3-3 0,0-3 0 0,-1-1 5 0,-6 1-4 16,6 3-3-16,-6-3-1 0,7 0 1 0,-7-1-3 15,7 1 1-15,-7 0 1 0,0-1 2 0,0-3 2 0,0 0 2 16,0 4 1-16,0-4 1 0,0 0 0 0,0 4 2 0,0-4-1 16,0 0 3-16,0 0 0 0,0 0 0 0,0 0 2 15,0 0 1-15,0 0 1 0,0 0-1 0,0 0 0 0,0 0-4 16,0 0-2-16,0 0-4 0,0 0-2 0,0 0-3 0,0 0-2 15,0 0 0-15,6 3-2 0,-6-3 1 16,0 4-1-16,7-4 2 0,-7 3-1 0,6 2 0 0,0-5-1 0,-6 3 2 16,8 0-1-16,-2 2 0 0,0-2-1 0,0 1 1 15,1 0 0-15,0-1-1 0,-1 1-1 0,-6-1 0 16,7 5 0-16,-1-5-1 0,0 1 1 0,-6 0 0 0,0 3 0 0,8-3 0 16,-8 3-3-16,0-3-6 0,6-1-3 0,-6 5-7 15,0-5-8-15,6 1-10 0,-6 0-9 0,0-1-9 0,7 1-10 31,-7-4-13-31,7 4-14 0,-1-4-24 0,0-4-32 0,-6 4-58 16,7-4-92-16,-1 1-68 0</inkml:trace>
  <inkml:trace contextRef="#ctx0" brushRef="#br0" timeOffset="106672.19">15579 12305 163 0,'0'0'262'0,"6"0"-73"0,-6-4-65 0,0 4-43 0,0 0-27 15,7 0-17-15,-7-3-8 0,7 3-6 0,-7 0-4 0,6 0-4 16,1 0-1-16,-1 0-2 0,0 0 0 0,-6 0 1 0,8 0 0 16,-2 0 1-16,0 0 2 0,-6 0 0 0,7 0 0 15,0 0 1-15,-1 0-1 0,0 3 2 0,7-3 0 0,-6 0 2 16,6 0-1-16,0 0 1 0,0 0 0 0,6-3 0 15,1 3-1-15,0 0-3 0,-1 0-3 0,1 0-3 0,6-4-3 16,-6 4-1-16,5-3-2 0,1 3-1 0,0-4-3 16,1 4 0-16,-1-4 1 0,0 1-2 0,-7 3 1 0,7-4 0 15,0 4 1-15,-6 0-1 0,5 0 1 0,-5-4-1 0,0 4 0 16,-1 0 2-16,1 0-1 0,0 0-1 0,-7 0-1 0,6 0-4 16,-6 0-4-16,7 0-13 0,-7 0-22 0,0 0-39 15,0-3-79-15,7 3-143 0,-8-4-79 0</inkml:trace>
  <inkml:trace contextRef="#ctx0" brushRef="#br0" timeOffset="107897.11">17962 8224 7 0,'0'3'65'0,"0"2"-18"0,0 2-19 0,0-3-10 16,0-1-7-16,0 4-4 0,0-3 0 0,-6 3 1 0,6-2 3 16,0-2 2-16,0 4 3 0,0-3 1 0,0 0 3 15,-6-1 4-15,6 4 1 0,0-3 0 0,-6 3-3 0,6-3-2 16,-7 4-3-16,7-4-2 0,-7-2-3 0,7 3-3 0,-6 2-3 15,6-3-1-15,-7-1-1 0,7 1-2 16,-6 0-2-16,6-1-1 0,-7 0 0 0,7-3 1 0,-7 4-1 0,7 0-1 16,0-4 1-16,0 4 0 0,0-4-1 0,0 0-2 0,0 0-1 15,0 0-6-15,0 0-8 0,0-4-13 0,0 4-20 0,0-4-25 16,7 4-35-16</inkml:trace>
  <inkml:trace contextRef="#ctx0" brushRef="#br0" timeOffset="111355.25">17924 8294 92 0,'0'3'121'31,"-7"1"-38"-31,7-1-30 0,-6 1-20 0,6 0-11 0,-7-4-7 0,7 4-4 0,0-4-2 0,0 4-2 0,0-4-1 31,0 0-2-31,-7 0 0 0,7 4-2 0,0-4 0 0,0 0 1 0,0 2 3 0,0-2 2 0,0 0 1 0,0-2 1 32,0 2 2-32,0 0 1 0,7-4-1 0,-7 0 1 0,7 4-3 15,-7-4-1-15,6-4-3 0,-6 5-1 0,7-4-2 0,-1 0-2 16,-6-1-3-16,7 1-5 0,0-1-1 0,-1-3-6 15,0 4-4-15,0 0-8 0,2-5-11 0,-2 2-12 0,0 2-17 16,1-2-17-16,-1-1-16 0,1 3-20 0</inkml:trace>
  <inkml:trace contextRef="#ctx0" brushRef="#br0" timeOffset="112578.59">18047 8114 43 0,'0'0'91'0,"0"0"-15"16,0 0-15-16,-6 0-12 0,6 0-10 0,0 0-8 15,0 0-7-15,0 0-4 0,0 0-5 0,0 0-2 0,0 0-2 16,0 0-4-16,0 0 0 0,0 0-2 0,0 0 0 0,0 0-2 15,0 0 1-15,0 0 2 0,0 0 3 0,0 0 4 16,0 0 1-16,0 0 3 0,0 0 3 0,0 0 1 0,0 0 2 16,0 0 0-16,0 0-2 0,0 0-2 0,0 0-2 0,0 0-3 15,0 0 0-15,0 0-3 0,0 0-2 0,0 0-1 16,0 0-1-16,0 0 1 0,0 0 0 0,0 0 1 0,0 0-1 16,0 0 1-16,0 0-1 0,0 0 0 0,0 0-2 0,0 0 0 15,6 0-1-15,-6 0-1 0,0 4 1 0,0-4-2 0,0 0-1 16,0 0-1-16,0 0 0 0,0 0 1 0,0 0 0 15,0 0 1-15,0 0-3 0,0 0 2 0,0 0 2 0,0 0-3 16,0 0-1-16,-6 0 0 0,6 4-1 0,0-4-1 16,0 3 1-16,0 1-2 0,0-1 2 0,-6 5 1 15,6-1 0-15,0 0 1 0,0 1-1 0,0 0 2 0,0-2-1 0,-6 6 0 16,6-1-1-16,0-1 0 0,-8 2 1 0,8 2-1 16,0-3 1-16,-6 4 0 0,6-4 0 0,-6 4 3 0,-1-5 1 15,0 5 2-15,7-1-1 0,-6-2 2 0,6-1 1 0,-7-1 0 16,1 5 0-16,6-4 0 0,-6-3-2 0,-2 3 0 15,8 0-1-15,-6 0-1 0,0 0-2 0,0-1 0 0,-1 6-1 16,0-5 2-16,7-1-2 0,-6 5-1 0,-1-4 0 0,1 4-1 16,-1-4 2-16,7 3 0 0,-7 1 0 0,1-1 0 15,0 1 1-15,6 1 0 0,-6-2 1 0,-2 0 0 0,8 1-1 16,-6-1 1-16,0 1-1 0,6 0 0 0,-7-1 1 0,7 1 1 16,-6 1-1-16,6-2-1 0,-7-3-1 0,7 3 3 0,0-3-3 15,-7 4 0-15,7-4 0 0,0 3 0 0,-6-3 1 16,6 0 0-16,0 0-1 0,-6 0 0 0,6 1 0 0,0-2 0 15,-6 2-1-15,6-2-1 0,0 1 0 0,-8 3 2 0,2-2-2 16,6-1 1 0,-6 3 1-16,6 1 0 0,-7 0-2 0,0-1 2 0,1 2-1 0,-1-2 0 15,7 4 1-15,-6-3-1 0,0-1 0 0,6 1 2 16,-7 0 0-16,0-1-1 0,1 1 5 0,0-1 3 0,6 2 2 0,-7-2 2 0,0 1-1 16,1-1-1-16,6 1 1 0,-7 0-2 0,1-1-2 0,0-3-3 15,-1 4-2-15,0-1-2 0,7 1 0 0,-6-4 0 16,0 4 0-16,-2 0 0 0,2-1 0 0,0 1-1 0,-1-1 0 15,1 1 0-15,-1 0-1 0,1 0 1 0,-1 0 2 0,1-1-1 16,0 0-1-16,-2 1 0 0,2 0 0 0,6-1 2 16,-6 1-1-16,-1 0 1 0,0 3-2 0,1-4 2 0,0 2 1 15,-7 1-1-15,6-2-1 0,0 0-2 0,1 3 0 0,-7-3 0 16,6 3 0-16,1 0-3 0,-7-2 2 0,7 2 1 16,-8-1 2-16,8 2-1 0,0-1 0 0,-8-3 0 0,8 7 1 15,-1-4-1-15,-6 1 0 0,7-1-1 0,-1 0 2 0,1 4 0 16,-8-3-1-16,2 3 1 0,5-1 2 0,-6 2-2 0,0-1 4 31,7 3-1-31,-8-3 0 0,2 0 1 0,-2 4 1 0,8-4 0 16,-7 3 0-16,0-3 2 0,6 0-2 0,-5 0 0 0,4-3-1 15,-4-1-1-15,6 4 1 0,-1-4 1 0,-6 1-1 0,6 3-2 0,1-4 2 0,0 0 0 0,-8 4 0 16,8-3-1-16,0-1 0 0,-8 3 0 0,8-2 1 0,-1-1 1 16,1 5-3-16,-1-2 0 15,0 2 2-15,1-5-1 0,0 4-1 0,0 0 1 16,-2 0-1-16,2-4 1 0,0 4 1 0,-1 0 1 0,1-4 0 0,-1 4 0 0,0-3 1 0,1 2 2 15,0-2-1-15,-2 3-2 16,-4-4 0-16,6 1 1 0,-1-1 4 0,0 4-3 0,1-4 0 0,-1 0-1 0,-5-3 0 31,4 3-1-31,2 0 0 0,0 1-1 0,-7-1-6 0,6 1 1 16,1-1 1-16,-1 4 1 0,-5-4 0 0,4 0 1 16,2 1 0-16,0-1 2 0,0 1 2 0,-8-1-1 0,8-4 1 15,-1 5 0-15,1-1 0 0,-1 0 0 0,0-3 2 0,1 0-3 16,0 3 0-16,0-3 0 0,-2-1 0 0,8 1 0 15,-6 0 1-15,0-4 0 0,-1 3 0 0,0 1 0 0,1-4 0 16,-1 4-1-16,-5-1 0 0,5-3-1 0,0 4 1 0,-5-4-5 16,5 4 0-16,0-5 2 0,-6 5 0 0,7-4 1 0,-7 5-1 15,6-2 0-15,1-3-2 0,0 3 3 0,-8-3 0 16,8 4-3-16,-7-1 0 0,6 2 0 0,-6-6 0 0,1 5-1 16,4-1 2-16,-4 2-1 0,5 2-1 0,-6-4 1 15,0 1 1-15,7 7-1 0,-8-4 4 0,8 0 1 0,-7 0-1 16,6 5 1-16,-6-5 2 0,7 0-1 0,0 4 4 15,-8-3 0-15,8-1-3 0,0 3-1 0,-2-3 1 0,-4 2-2 16,5 2-1-16,1-4-1 0,-1 0-3 0,1 0 0 0,-1 1 1 16,1-5-2-16,0 4 0 0,-2 1 1 0,2-1 0 0,0-3 0 15,-1-4-1-15,7 0 1 0,-6 0 0 0,6-4 0 16,-7 1 0-16,7-1 0 0,0-4 1 0,0 1 0 0,0 0 2 16,0-4 1-16,0 0 2 0,0 0 1 0,0 0 0 0,0 0-3 15,0-4-6-15,7 0-17 0,-1 1-20 0,1-8-29 16,-1 4-41-16,8-8-70 0,-2 0-161 0,8-3-97 0,-7-4-55 15</inkml:trace>
  <inkml:trace contextRef="#ctx0" brushRef="#br0" timeOffset="112910.58">17376 8569 68 0,'0'-19'476'0,"0"5"-45"16,0 3-214-16,-6 3-271 0,0 1-202 0,-1 0-122 0,1 3-11 16</inkml:trace>
  <inkml:trace contextRef="#ctx0" brushRef="#br0" timeOffset="112958.35">17338 8492 104 0,'0'0'288'0,"6"3"-63"0,-6 1-101 0,0 3-81 0,7-3-63 0,-7 3-66 0,0 1-79 15,-7-1-102-15</inkml:trace>
  <inkml:trace contextRef="#ctx0" brushRef="#br0" timeOffset="114018.82">16094 6367 232 0,'-7'0'381'0,"0"-4"-148"16,7 1-96-16,-6-1-49 0,0 0-25 0,6 4-14 0,-7-3-2 15,7 3-1-15,0 0-1 0,0-4-1 0,0 4 0 0,0 0-4 16,0 0-5-16,0 4-8 0,0-4-9 0,0 3-7 16,0 1-5-16,0 0-2 0,7-1 0 0,-7 5 0 0,6 2 4 15,0 5 10-15,1 4 14 0,6-1 11 0,-6 8 14 0,6 3 12 16,0 4 12-16,-1 3 9 0,8 1 9 0,0 3 9 15,-1 4 10-15,1 0 15 0,0 0 8 0,-1 4 2 0,7 3 2 16,0 0 7-16,-6 4 4 0,5 4-6 0,2 0-14 0,-1-1-21 16,0 4-13-16,6 1-12 0,-5-1-13 0,-1 4-15 15,-1 0-16-15,9 0-11 0,-9 4-9 0,7-5-7 0,-5 1-7 16,5 0-3-16,-6 0-4 0,0 0-2 0,1-4-3 16,-1 1 0-16,-7-1 1 0,1-4 3 0,6 1-1 0,-14-4 0 15,2 0 1-15,-1-7 2 0,0 3 1 0,-6-7-3 0,5 0-2 16,-6-4-2-16,2 1 0 0,-2-9 0 0,0 1 0 15,1-3-1-15,-7-8 1 0,6 4 0 0,-6-8 3 0,7-4-2 16,-7 1 3-16,0-4 4 0,0-4 7 0,0-3 9 0,0 0 8 16,0-1 7-16,0-3 3 0,-7 0 3 0,1-3 1 15,-1-1-2-15,-5-3-5 0,-2-4-10 0,2-1-4 0,-8 2-1 16,7-5-2-16,-7 1-1 0,0-5 1 0,1 1 0 0,-1-1 1 16,2 1 13-16,-2 3-5 0,6-3-3 0,1 4 0 0,1 3 1 15,-2-3-1-15,2 5 0 0,5-2-2 0,0 4-16 16,7 3 2-16,-6-3-3 0,6 7-2 0,0-3-3 15,0-1-6-15,0 4-2 0,0 0-4 16,6 4 3-16,1-1-2 0,0 1 0 0,5 3 0 0,-5 4 0 16,12-1 1-16,-6 2 3 0,7 3 2 0,0-1 1 0,-1 1-1 15,1 3 0-15,6-3 0 0,-6 0-1 0,-1-1-4 0,1 1-1 16,-2-1 0-16,2-2 0 0,-7-1 1 0,7 0-1 0,-8-4 2 16,2 4 2-16,-1-4 5 0,-6-3 0 0,6 3 3 0,-7-7 7 15,-6 0 9-15,6 0 12 0,-6 0 6 0,8-3 8 0,-2-1 7 16,-6-3 7-16,0 3 3 0,6-7-4 0,-6 4-6 0,6-1-7 15,-6-2-7-15,0-1-7 0,7 3-11 0,-7 2-16 16,0-6-25-16,0 4-32 0,7-3-26 0,-7 0-35 0,6 0-48 16,1 0-96-16,6-3-104 0,0-1-95 0,-1 1-128 0,8-5-118 15,7 1-84-15,-9-1-27 0,9-3 13 0</inkml:trace>
  <inkml:trace contextRef="#ctx0" brushRef="#br0" timeOffset="114714.82">16954 6022 226 0,'-8'-2'423'16,"2"-3"-115"-16,6 1-110 0,-6 1-63 0,6 3-35 16,0-4-20-16,0 0-13 0,-6 4-15 0,6 0-9 0,0 0-8 0,0 0-6 0,0 0-7 0,0 0-6 0,0 4-7 15,0 3-3-15,0 2-4 0,6 1-1 0,-6 1-1 0,0 3 2 16,0 4 1-16,6 1 0 0,-6 3 1 0,6 0 3 0,-6 0 0 15,0 4 0-15,0 3 7 0,0 0 0 0,8 0 6 16,-8-3 3 0,0 7 4-16,0-3 0 0,-8-1 4 0,8 0 2 0,0 0 0 15,0 1-3-15,-6-1-2 0,6-3-4 0,-6-1-4 0,6 1-1 0,-6-3-6 0,6-2-4 0,0-3-2 16,-7 1-1 0,7-1-3-16,0-4-2 0,0 1-1 0,0-4-1 15,0 0-8-15,0 0-16 0,0-7-21 0,0 4-24 16,7-5-32-16,-7-3-48 0,6 0-74 0,-6-3-140 0,0-5-89 15,6 0-40-15</inkml:trace>
  <inkml:trace contextRef="#ctx0" brushRef="#br0" timeOffset="115142.97">16804 6150 382 0,'0'-10'425'0,"0"-5"-138"0,0 4-94 15,6 0-55-15,0-4-23 0,1 4-9 0,0 1-7 16,-1-2-10-16,1-2-9 0,5 3-8 0,2 1-3 0,6-2-3 16,-8 4-7-16,8-3-8 0,-7 5-14 0,7-2-5 0,-1 0-6 15,7 5-4-15,-6-1-3 0,-1 0-4 0,-6 4-2 16,6 0-2-16,-5 4-1 0,5 0-4 0,-6 3-3 0,0 0-2 15,-6 4-1-15,0 4 1 0,-1 1-1 0,-6 2 1 0,0-1 0 16,0 5 2-16,-6 0 1 0,-1 4 0 0,-6-4-1 16,0 3 2-16,-1 1-1 0,-4-4 1 0,-2 4-2 0,0-4 1 15,7-4-3-15,-7 0 4 0,8-4-2 0,-2-2 0 16,8-1-1-16,-7 0 0 0,7-3 1 0,-2-1 0 0,2-3 3 16,6-1-1-16,-6-3 2 0,6 4 1 0,0-4 3 0,0 0 3 15,0 3 1-15,0-3 1 0,0 0-3 0,0 0 1 16,0 0-2-16,0 0-1 0,6 0-4 0,0 0-2 0,2 4-3 15,-2 0 0-15,7-1 2 0,-7 1-3 0,14 0 1 0,-8-1 0 16,8 5 0-16,0-1-1 0,-1-3 0 16,1 3-1-16,6 0 0 0,-6 1-14 0,5-2-26 0,-5 6-33 0,7-1-37 15,-9-3-39-15,9 2-57 0,-7-6-99 0,-1 3-146 0,-6-3-76 16,7 0-24-16</inkml:trace>
  <inkml:trace contextRef="#ctx0" brushRef="#br0" timeOffset="115603.67">17384 6477 17 0,'6'0'337'0,"0"0"-108"16,1-4-89-16,-1 1-51 0,7-1-25 0,-6-3-6 0,5 2-2 0,2-2-3 0,-1 0 0 16,0 0-1-16,0-1-2 0,-7 1 2 0,8-4 1 0,-2 4 3 15,-5-1 2-15,6 1 4 0,-6 0 6 0,-1-4 9 0,-6 4 13 16,6 3 9-16,-6-3 9 0,0 3 2 0,0 0 1 16,0 1-3-16,0-5-7 0,0 8-12 0,-6-3-16 0,0-1-15 15,-1-1-17-15,1 5-14 0,-1 0-10 0,0 0-8 16,1 0-6-16,-7 0-2 0,6 5-2 0,1-1 1 0,-7-1-1 15,7 5 1-15,-8-1 0 0,8 0 1 0,0 1 0 16,-2-1-1-16,2 4 0 0,0 0 0 0,-1 3 0 16,1-2 0-16,6 2-1 0,-7 1 0 0,7 0 1 0,0-1 0 0,0 1 0 15,0-1 0-15,0 1 1 0,7 0-1 0,-7-4 2 16,6 0 0-16,1 0 0 0,5-1 1 0,-4-2 1 0,4 3-1 16,2-3 1-16,-2-1 0 0,8-4 0 0,-1 1 0 0,8-4-2 15,-1 4 2-15,0-8-10 0,0 4-19 0,7-7-27 0,-1 0-30 16,1-1-32-16,-1-3-31 0,-6 0-39 0,7-7-51 0,-1 3-60 15,1-7-107-15,-7 0-67 0,0 0-30 0</inkml:trace>
  <inkml:trace contextRef="#ctx0" brushRef="#br0" timeOffset="116523.87">17904 5850 181 0,'0'-7'426'0,"0"7"-116"0,-7-4-113 0,7 1-71 15,0 3-40-15,0-4-26 0,0 4-17 0,0 0-16 0,0 0-11 16,0 0-9-16,0 4-2 0,0-1-1 0,0 1-1 0,0-1 3 16,0 5 0-16,0-5 3 0,0 5 4 0,0 3 2 15,7 1 3-15,-7-2 1 0,0 1 7 0,0 3 8 0,0 1 9 16,0 3 10-16,7 4 3 0,-7 0 5 0,0 0 0 15,-7 1 8-15,7 5 1 0,0 2-1 0,-7 3 0 0,7-1-3 16,-6 5 1-16,0 4-3 0,6 3-1 0,-6-4-6 16,-2 8-8-16,8-4-7 0,-6 0-13 0,6 3-8 0,0-3-5 15,0-4-4-15,6 4-5 0,-6-3 0 0,8-5-3 0,-2 5-1 16,6-9-1-16,-5 2 0 0,0-1-2 0,6-5 0 0,-7-1 0 16,8-2 0-16,-2-3 1 0,-6-3 1 0,2-1 3 0,-2-7-1 15,7-1 3-15,-7-2 6 0,-6 0 13 0,7-6 10 16,0-2 9-16,-1-2 5 0,-6-2 4 0,6-8 5 15,-6-2 3-15,8-1-1 0,-8-3-8 0,0 0-7 0,0-4-5 16,0 0-2-16,-8-3-6 0,2 2-3 0,0-2-6 0,-1-1-6 16,0 1-3-16,1 3-7 0,-1-1-1 0,1 1-1 15,0 4 0-15,-2 3-1 0,2 1 2 0,0 3 2 0,6 0-1 16,-6 0 0-16,6 7-1 0,0-3-1 0,0 3-4 0,0 4 0 16,6-3-2-16,0 3-1 0,0-4-2 0,8 4 1 0,-1 0-1 15,0 4 1-15,0-4 1 0,7 0-2 0,-1-4 7 16,-6 4-2-16,6-4-1 0,1 1 0 0,-7 0-1 0,7-6 0 15,-7 2 1-15,0-4 1 0,7 0-7 0,-8 0 3 0,1-3 1 16,-6-5 0-16,6-3 3 0,-7 4 4 16,0-7 0-16,-6 2 1 0,8-6 2 0,-8 3 3 0,-8-3-1 0,8 0 1 15,-6-1 1-15,0-2-5 0,-7 2-1 0,6-3 0 16,-6 3-3-16,7-2-1 0,-8 6 3 0,2 4 1 16,-1-3 1-16,6 7 4 0,-6-1 1 0,7 8 1 0,-1-4 1 0,0 8 0 15,7 0 0-15,-6-1-5 0,6 5-2 0,-6 3-3 16,6 0-1-16,-6 3-3 0,6 2-2 0,-8 1 0 0,8 5-3 0,0 0 3 15,-6 0 0-15,6 5 0 0,0-2 0 0,0 4-1 16,0 0 1-16,0 4 1 0,0 1 0 0,0-2 0 0,0 2 1 16,0 2 0-16,0 1 0 0,0-1 2 0,6 5-2 15,-6-1-1-15,0 0-4 0,0 4 3 0,0-4 1 0,8 1-2 16,-8-1 1-16,6 0 1 0,-6-3 2 0,6 0-2 16,0-1 6-16,1-3-6 0,0-3-1 0,6-5 1 0,-7 1-5 15,8 0-2-15,-2-4-2 0,2-4 2 0,-2 0 0 0,1-3 0 16,7-4 0-16,-8 0 0 0,8-4 1 0,0 1 2 0,-1-5 0 15,1-3 0-15,0 0 0 0,-1-3-1 0,1-1 3 16,0 1-1-16,-1-5 0 0,0 1 0 0,0-1 1 0,-5 1 0 16,-1-4 0-16,0 0-1 0,-7 4 1 0,1-4-3 0,-1 0 1 15,-6 0 0-15,0 3 1 16,0 1-1-16,0 4 4 0,-6-1 2 0,6 4-1 0,-7 0 3 0,1 3 1 0,0 1-2 16,6 3-1-16,-7 1 1 15,0 3-3-15,1 0 0 0,0 0 0 0,-2 7-2 0,2-4 0 0,6 9 1 0,-6-6 0 16,-1 6-1-16,1 3 1 0,6-4 0 15,0 4-1-15,0-1 2 0,0 1-1 0,0 0 0 0,6-1 1 0,1 1-1 16,-1 0-4-16,0-1-5 0,2 1-7 0,4-1-14 16,2 1-24-16,5-4-31 0,1-4-41 0,6 4-38 0,-1-3-38 0,1-5-31 15,7 1-40-15,-1-4-51 0,-5-4-67 0,5 1-110 16,1-5-35-16,-7 1-8 0</inkml:trace>
  <inkml:trace contextRef="#ctx0" brushRef="#br0" timeOffset="116777.92">18887 6180 250 0,'-12'-3'415'0,"-1"3"-146"0,-1 0-107 0,2 3-62 16,-2 1-35-16,2 3-15 0,5 0-11 0,-6 0-10 0,6 8-3 16,1 0-3-16,0 0 1 0,-1 3 1 0,0 0 1 0,1 4-1 15,6 0 2 1,-6 0 3-16,6 0 1 0,0 4 2 0,6-4 0 0,0 0-3 15,1 0-3-15,0-4-2 0,5 4-5 16,-5-4-3-16,6-3-1 0,6 0-5 0,-5-1-2 0,5 1-2 16,1-8 0-16,6 5-2 0,0-5-4 0,0-4-9 15,-1-3-16-15,2 0-23 0,5 0-31 0,-6-6-47 0,7-6-60 16,-7 1-128-16,0-4-96 0,1 1-56 0</inkml:trace>
  <inkml:trace contextRef="#ctx0" brushRef="#br0" timeOffset="116998.7">19128 5923 115 0,'-6'-3'479'0,"0"-1"-124"0,0 1-140 0,6 6-87 0,-8-3-49 0,8 7-25 16,-6 1-15-16,6 3-5 0,0 3-1 0,0 5 4 16,-6-1 3-16,6 4 4 0,6 4 1 0,-6 0-1 15,6 3-2-15,2 0-2 0,-2 0-4 0,0 5-6 0,0-2-3 16,8 1-4-16,-1 0-5 0,-7-1-5 0,8-1-2 0,-2 1-4 15,8-2-2-15,-7-1-6 0,7-3-14 0,-2-1-21 16,-4 1-26-16,6-4-32 0,-1-4-42 0,1-3-59 0,-8-4-111 16,2-4-93-16,-1 0-56 0</inkml:trace>
  <inkml:trace contextRef="#ctx0" brushRef="#br0" timeOffset="117284.34">19057 6345 159 0,'-12'-11'429'0,"-2"4"-119"0,8-2-95 0,-1 3-61 15,0 2-35-15,7 0-21 0,0 0-14 0,0 1-15 16,0 3-14-16,7 0-14 0,0-4-10 16,5 4-9-16,2 0-5 0,5 4-5 0,1-4-3 0,0 0-3 15,-2 0-1-15,9 0-1 0,-7 0 2 0,6 0 1 0,-7 0 5 0,7 0 6 16,-6 0 4-16,6-4 8 0,-13 4 8 0,6-3 9 0,-6 3 11 16,0-4 12-16,0 4 9 0,-6 0 12 0,-1-3 14 15,0 3 4-15,1 0 3 0,-7 0-4 0,0 0-9 0,0 0-12 16,0 0-15-16,7 0-20 0,-7 3-17 0,0 1-13 0,0-1-10 15,0 1-6-15,0 3-2 0,0 5-1 0,0-5-1 16,0 4 3-16,0 0-3 0,0 0 3 0,0 0-3 0,6 3 1 16,-6-3-1-16,6 4-2 0,-6-4 0 0,8 4 0 0,-2-4-4 15,7 4-20-15,-7-4-36 0,7 3-46 0,0-7-46 16,1 4-42-16,5-3-56 0,1-5-69 0,-1-3-106 0,-6 4-96 16,7-8-33-16</inkml:trace>
  <inkml:trace contextRef="#ctx0" brushRef="#br0" timeOffset="117426.4">19461 6253 218 0,'-13'-11'439'0,"0"4"-126"0,0-5-100 0,7 6-61 15,-2 2-33-15,2-4-17 0,0 5-16 0,6-1-20 0,0 1-22 16,6 3-22-16,0-4-29 0,8 4-31 0,5 0-40 16,1-3-54-16,0 3-73 0,6 0-148 15,-7 0-83-15,7 0-34 0</inkml:trace>
  <inkml:trace contextRef="#ctx0" brushRef="#br0" timeOffset="117981.38">19623 6283 336 0,'0'-4'447'0,"-6"4"-152"0,6 0-120 0,0 4-73 0,0-1-43 0,0 1-20 0,0-1-13 0,6 4-6 15,-6 1-4-15,0 2 2 0,0 2 3 0,8 3 1 16,-8 0 5-16,6-1 1 0,-6 4 4 0,6 1 1 0,-6-1 0 15,7 0-1-15,-7 1-4 0,6 3-2 0,1-4-1 0,-1 0-5 16,1-3-3-16,-1 0-2 0,0-1-1 0,2-3 4 16,-8 0 5-16,6 1 15 15,0-5 22-15,1-4 37 0,-7 5 43 0,6-8 44 0,-6 3 28 16,7-3 17-16,-1 0 6 0,1-3-6 0,-7-1-19 16,13-3-31-16,-6 0-40 0,-1-5-41 0,0 5-29 0,1-4-20 0,0 0-14 15,-1 0-9-15,0 0-6 0,-6 4-4 0,7-1-4 0,-7 1-4 16,6 0-2-16,-6 3-4 0,0 0-1 0,7 1-1 15,-7 3-1-15,0-4-3 0,7 4 1 0,-7 0 3 0,6 0-2 0,0 4 0 16,2-1 0-16,-2 1 0 0,0 0 0 0,7-1 0 16,-6 1 1-16,6 0-4 0,-1-1 4 0,2 1 1 0,-2 0 0 0,2-4 1 0,-1 0 0 31,0 0 0-31,6-4 0 0,-5 0 1 0,-2-3-3 0,1 3-1 0,1-7 0 0,-2 4-2 0,2-4 2 16,-2 4 1-16,-5-4 0 0,0-5 1 0,-1 6 4 0,1-1 2 15,-7-3 2-15,0 2 4 0,0-2 0 0,0 3 1 0,0-4-1 16,-7 4-1-16,1 0-2 0,-1 0-2 0,0-1-2 0,-5 2-4 15,5-1-2-15,-6 4-1 0,7 0 0 0,-1 3 0 32,-6-4 0-32,6 8 1 0,1 0-2 0,0 0 3 0,-8 8 0 15,8-4 0-15,0 3-2 0,-1 3 0 0,0 2 1 0,1-1-4 16,6 4 3-16,-7-1-1 0,7 5 1 0,0-1 2 0,0-4 0 16,0 5-1-16,7-1 0 0,-7-4 1 0,6 5 0 15,1-4 1-15,6-1 1 0,0 1-2 0,0 0-1 0,6-4-3 16,7 0-11-16,0-4-15 0,7-3-41 0,13-1-76 0,-1-3-84 15,14 0-80-15,0-7-101 0,-1 0-173 0,7-1-93 16,0-3-56-16,0 4-1 0</inkml:trace>
  <inkml:trace contextRef="#ctx0" brushRef="#br0" timeOffset="119184.65">21245 6220 203 0,'-6'-3'249'0,"6"-1"-70"0,-6 4-59 0,-2-4-37 16,8 0-18-16,-6 1-10 0,0 3-3 0,0-4-1 15,-2 1 2-15,2-1-1 0,-7 4 3 0,7-3 0 0,-1 3-1 16,0-4-1-16,-5 4-3 0,6 0-2 0,-8-4-4 0,8 4-4 16,-7 0-4-16,6 4-2 15,-6-4-4-15,0 4-1 0,0-1-2 0,-7 4 0 0,7 0 0 16,1 5-1-16,5 2-2 0,-6-3-1 0,0 4-2 0,0-1 1 0,6 5-3 0,1-1-2 16,-1 1-4-16,1-1 0 0,6 0-1 0,0 0 1 0,0 1-1 15,6-1-1-15,1-3 0 0,-1-1 0 0,7 1 1 16,1 0 1-16,-2-4-2 0,8-4 0 0,-7 0 2 0,7-3 1 15,-1 0 0-15,0-4 7 0,-5-4 5 16,5 4 17-16,1-7 21 0,-8-1 24 0,2-2 18 0,-1-5 22 16,-1-1 26-16,2-1 19 0,-8 2 7 0,0-3-8 0,2-1-14 0,-2 1-15 15,-6-4-16-15,0 4-17 0,0-1-30 0,0 5-21 16,0-5-13-16,0 9-5 0,0-1-7 0,0 0-9 0,0 3-5 16,0 0-5-16,0 5 9 0,0 3-10 0,6 0-7 0,-6 0-5 15,0 8-3-15,7 3 0 0,-1 3 0 0,-6 4-1 16,7 1-10-16,6 7 6 0,-7-1 4 0,0 5 2 0,2 2 1 15,4 1 0-15,-5 4-1 0,0 0-1 0,-1-1 0 16,-6 1-2 0,0 0 1-16,7-1 1 0,-14 1-3 0,7-4 1 0,-6 0 1 15,6-4-1-15,-7-3 2 0,-6-1 1 0,7-3-1 0,-2-4 0 16,2-2 1-16,0-5 0 0,0-1 0 0,-1-3 2 0,0-3 0 0,1 0 0 0,-1-4 0 0,-5-4 2 16,4 0 0-16,2-3-2 15,0-3 0-15,0-1 1 0,-2 0-1 0,8-5-1 16,-6 2 2-16,6-4-2 0,-6-1 0 0,6-3 1 0,-7 0 0 0,7 1 0 0,0-2 1 0,0-2-1 15,0-1-2-15,0 1-1 0,0-5 1 0,7 1-1 0,-7 0-2 16,0-1 0-16,0 1 0 0,6 4 2 16,0-6 1-16,-6 6-2 0,8 0-3 0,-2-1 4 15,-6 4-1-15,6 0 0 0,0 0 0 0,2 0 5 0,-2 4-2 16,0 0-2-16,-6 3 0 0,7 3-2 0,-1 2-1 0,-6-1 0 16,7 4-1-16,-7 0-7 0,7-1 2 0,-7 5 0 0,6-2 0 15,-6 5 1-15,6 0 0 0,0 0 2 0,-6 0-1 0,8 5 1 31,-2 2 1-31,7 0 1 0,-6 0 3 0,-1 4 0 0,1 3 1 16,-1 2-1-16,0-2 3 0,1 4-1 0,0 4 0 0,-1-3 0 16,0 3-2-16,-6 0-1 0,7 3 2 0,0-3 1 15,-1 4-2-15,7-5-3 0,-7 6-12 0,2-5-17 0,4 0-31 16,-6-4-37-16,8 0-47 0,-1 0-48 0,0-3-45 0,0-3-45 16,7-2-48-16,-1-2-66 0,7-5-114 0,-6-3-49 0,6 0-20 15</inkml:trace>
  <inkml:trace contextRef="#ctx0" brushRef="#br0" timeOffset="119802.52">21720 6352 34 0,'-19'8'444'0,"0"-1"-147"16,0 4-116-16,-1 0-66 0,6 0-36 0,2 4-19 15,-1-5-12-15,-1 1-11 0,8 0-8 0,0 4-4 0,6-4-3 16,0 0-3-16,0 0 0 0,0-4 0 0,6 4-3 0,-6-7-1 16,6 3-1-16,8-3 4 0,-8-4 4 15,7 0 1-15,0 0 2 0,6-4-2 0,-5-3 3 0,-1 0 1 0,0-4 4 16,6 0 0-16,-5 0 2 0,-2-4 8 0,-5 0 8 16,6 1 11-16,-7-1 11 0,7 0 13 0,-6 1 11 0,0-1 21 15,-7 1 30-15,6 3 26 0,-6-4 18 0,6 8 4 0,-6-4-4 16,0 3-7-16,0 4-16 0,0-3-24 0,0 3-38 0,0 4-38 15,0-3-28-15,0 3-18 0,0 3-10 0,-6 1-9 16,6 3-2-16,0 1-2 0,0 7 1 0,0-4 1 0,0 3 0 16,0 1 0-16,6-1 1 0,-6 5-1 0,7-1 1 0,6-3 0 15,-7 2-1-15,1 3 0 0,6-2-3 0,0-4 0 16,-7 5-2-16,14-5-2 0,-13-3-3 0,12 4-6 0,-6-8-5 16,1 4-7-16,-2-7-4 0,1 3-1 0,0-7 0 0,0 0 1 15,1 0 5-15,-2-7 4 0,2-1 6 0,-2 1 8 16,-5-7 5-16,6-1 2 0,-6 0 2 0,-1-7 4 0,7 4 3 15,-13-4 3-15,7-4 1 0,-1 1 3 0,0-1 0 0,-6-3 6 16,0 3 2-16,0-7 0 16,0 4-2-16,0-4 1 0,-6 3-2 0,0-3 0 0,-1 1-1 15,0 2-2-15,1 1 1 0,0 3 7 0,-1 1 3 0,-6 3 4 16,6 3 3-16,1 1 0 0,0 7 3 0,6 0-2 0,-7 0-3 0,7 4-12 0,-7 3 0 16,7 4-9-16,-6 0-4 15,0 8-3-15,6-1-3 0,0 7-1 0,-8 5 1 0,8-1 1 0,0 4-4 0,8 4 2 16,-8 0 1-16,6 3 2 0,0 0-1 15,1 4-1-15,0 4 1 0,-1-4 0 0,0 0 0 0,1 3-2 0,6 1-3 16,-6-4-5-16,5 0-7 0,2 0-7 0,-2 0-12 16,-5-4-17-16,6 0-23 0,0-3-33 0,1-4-36 0,-2 0-37 15,1-7-37-15,7-1-32 0,-8-3-28 0,8-4-30 0,0-3-41 16,-7-4-57-16,7-4-106 0,-2 1-41 0,-4-4-1 0</inkml:trace>
  <inkml:trace contextRef="#ctx0" brushRef="#br0" timeOffset="120167.06">21890 6286 2 0,'0'4'432'0,"0"-4"-117"0,0 3-120 0,7 4-73 0,-1-3-34 16,7 0-15-16,0 4-5 0,1-1-5 0,5 0-7 0,0-3-5 15,0 3-4-15,8 1-6 0,-8-1-8 16,14-3-9-16,-7 3-9 0,0-3-6 0,1-1-2 0,-2 1 1 0,7-4 2 15,-6 3 2-15,-6-6 4 0,7 3 9 0,-9-4 8 0,9 1 14 16,-14-1 16-16,6-3 22 0,-5-1 24 0,-2 1 23 16,2 0 23-16,-1-1 22 0,-7 1 17 0,0-4 12 0,-6 3 1 15,8 1-12-15,-8 0-20 0,0 0-20 0,0-1-23 16,0 4-25-16,0-2-23 0,0 2-27 0,0 0-17 0,0 4-14 16,0-4-7-16,0 4-3 0,0 0-7 0,0 4-7 0,0-4-2 15,0 8 0-15,0-2 0 0,0 2 0 0,0 3-1 16,0-1-3-16,0 2 2 0,0 3 2 0,0-1 0 0,6 5 0 15,-6-5 0-15,6 4 0 0,-6-3 0 0,6 3-1 0,2 1-5 16,-2-4-4-16,0 3-14 0,1-4-26 0,6 1-42 16,-6 0-61-1,5-4-63-15,2-4-58 0,5 0-64 0,1-3-92 0,-8-4-153 16,8-4-60-16,-7 1-16 0,7-1 20 0</inkml:trace>
  <inkml:trace contextRef="#ctx0" brushRef="#br0" timeOffset="120309.52">22372 6073 257 0,'-7'-6'500'0,"7"-2"-131"0,0 1-134 16,0 3-79-16,0 1-44 0,7-1-26 0,0 1-22 0,-1 3-18 16,7 0-25-16,-6 0-24 0,12 0-26 0,-5 0-24 15,-2 3-35-15,8 1-47 0,-7-1-78 0,7 1-141 0,-8-1-79 16,2 1-35-16</inkml:trace>
  <inkml:trace contextRef="#ctx0" brushRef="#br0" timeOffset="120909.77">22639 6246 227 0,'6'4'309'0,"-6"-1"-119"0,0 5-75 16,0 2-40-16,0 2-20 0,0-2-11 0,0 5-7 16,-6-5-4-16,6 10-6 0,0-6-5 0,-6 5-6 0,6-5-2 15,0 4-3-15,-7-3-3 0,7 3 0 0,-6-4 5 0,-1 2 1 16,7-5 0-16,-7 0 7 0,7-4 5 0,0 0 8 16,-6 1 14-16,6-5 20 0,0-3 22 0,-6 4 21 0,6-4 14 15,0-4 9-15,0-3 7 0,0 3 4 0,0-7-3 16,0 4-7-16,0-7-5 0,0 3 4 0,6-4 6 0,-6 0 4 15,6 4 0-15,-6-4 2 0,7 1 0 0,0-1-5 0,-1 4-14 16,1 0-23-16,-7 0-20 0,6 0-19 0,0 4-13 16,1 0-15-16,0 3-10 0,-7-4-11 0,6 4-6 15,-6 4-3-15,6 0-3 0,2 0-3 0,-2 4-1 0,0 0 0 0,1 0-2 16,-1 2-1-16,1 3-1 0,6 2 3 0,-7 0-5 16,8-4 3-16,-2 4 1 0,1 0-4 0,0 0-2 0,0-4-3 15,7 0-3-15,-7 1-5 0,6-1 2 0,-6-7-1 0,7 4 0 16,-7-4 1-16,7-4 3 0,-7 4 4 0,0-7 4 15,-1-1 3-15,-4 1 1 0,-2 0 3 0,0-4 5 0,1 0 2 16,-1 0 5-16,-6 0 1 0,7-4 4 0,-7 3 0 16,-7 2 4-16,7-1 0 0,-6 0-4 0,6 0 1 0,-7 1-5 15,1 2-3-15,0 1-3 0,-2 3-1 0,8 0-3 0,-6 1-1 16,0-1 1-16,6 0-4 0,-7 4-2 0,7 0-3 16,0 0 11-16,0 0-5 0,0 4-3 0,0 0-1 0,0-1 1 15,7 5 1-15,-1-1 0 0,-6 1 3 0,6-2-9 0,8 6 5 16,-8-2 1-16,1 1 1 0,6 3 0 0,-7-2 0 15,7 3 1-15,1 0 1 0,-2-1-2 0,2 1-2 0,-8-1 3 16,7 1 0-16,-7 0-1 0,8-1-1 0,-8 1 1 0,-6 0-4 16,0-1-5-16,0-3-3 0,0 4-8 0,-6-4-17 0,-8-4-33 15,1 4-55-15,-6-3-58 0,-8-1-51 0,8 0-41 16,0-3-41-16,0-4-46 0,5 0-62 16,-5 0-117-16,6-4-37 0,0 1-3 0</inkml:trace>
  <inkml:trace contextRef="#ctx0" brushRef="#br0" timeOffset="122638.3">18029 9756 68 0,'0'-4'387'0,"0"4"-72"0,0-4-89 0,0 4-69 0,0-4-44 16,0 4-24-16,0-4-12 0,0 4-5 0,0 0-8 15,0 0-5-15,0-3-6 0,0 3-2 0,0 0 0 0,0 0 1 16,0 0 6-16,0 0 10 0,0 0 14 0,0 0 18 15,0 0 21-15,0 0 21 0,-8 0 19 0,8-4 11 0,0 4 5 16,0 0-5-16,-6 0-7 0,6-3-11 0,-6 3-18 0,6 0-15 16,-7-4-22-16,0 4-9 0,1 0-21 0,-1 0-13 15,1-4-9-15,0 4-11 0,-2 0-8 0,2 0-8 0,-6-3-4 16,5 3-9-16,0 0 6 0,-6 0 3 0,7-4-4 0,-8 4 2 16,8 0 1-16,0 0 0 0,-8 0 0 0,8 0-1 0,-7 0-1 15,7 4-1-15,-1-4-1 0,-6 0-2 0,1 3 0 16,-2 1-2-16,1 0-1 0,0-1 0 0,0 1-2 0,0 3 0 15,0-3 1-15,-7 4 0 0,7-4 0 0,1 3 3 16,-2 0-1-16,2-3 2 0,-2 3 1 0,1 0 0 0,7-4 3 16,-7 5-2-16,0 0-3 0,7-1-1 0,-8-4 0 0,8 5-3 15,-8-1-1-15,8 0 2 0,-7 1-4 0,7-4 1 16,-8 3 1-16,8 0 1 0,-7 0 3 0,6 4 4 0,-6-4-3 16,7 1 0-16,-7 3 0 0,6-3 0 0,1 2 1 0,0-2-2 15,-2 3-2-15,2-4-2 0,6 4 4 0,-6 0-2 16,-1 0-1-16,1 0-1 0,6 0 0 0,-7 0 1 0,7 0-3 15,-6 1 1-15,6 2-3 0,-7-3 1 0,7 0 3 16,-6 3 1-16,6-3-1 0,-6 4 2 0,-2-4 2 0,2 3-1 16,0-3-1-16,-1 0 1 0,7 1-2 0,-6-1 3 0,-1 0 1 15,1 3-1-15,-1-3 2 0,7 0 1 0,-6 0-1 16,6 0-1-16,-7 0-1 0,7 0-1 0,-7 0 0 0,7 0 0 16,0-4 2-16,0 0-2 0,0 4-2 0,0-3 1 0,7 0 1 15,-7 2 1-15,0-3 1 0,7 5-1 0,-7-1-3 0,0-4 1 16,6 4 3-16,1 0 0 0,-1 0 0 0,-6-4-2 15,7 4-3-15,-1 0 1 0,1 0 0 0,-1 1 0 0,0-2 2 16,2-2-1-16,-2 3 0 16,7 0-1-16,-7 0 0 0,1-1 2 0,6-2-2 15,-7 3 1-15,8 0 0 0,-2-4-1 0,-5 4-2 0,6-4 0 16,0 1 2-16,-7 2-2 0,8-2 0 0,-2 0-1 0,2-1-14 16,-8-3 6-16,13 3 7 0,-12-3-1 0,6 3 1 0,1-4 0 15,-2 1 0-15,8 0 2 0,-7-1 12 0,7 1-6 0,-8 0-6 16,8-4 0-16,-1 0-1 0,1 3-1 0,0-3 2 0,-1 0-1 15,1 0-1-15,0 0 0 0,5-3 0 0,-5 3 0 0,6-4 0 0,-7 4 0 16,7-4-2-16,0 1-2 0,0-1 1 0,1-3-1 16,-7 3 0-16,5 1 4 0,-5-5-4 0,0 5-2 0,-2-1 1 15,-4-3-1-15,5-1 1 0,-5 5-1 0,-2-6 1 0,8 3-2 16,-7-2 4-16,0 1 2 0,0-4 1 0,-1 0 0 16,2 0 1-16,6 0 1 0,-7 0-1 0,-1-3-1 0,2 3-1 0,-2-4 0 15,2 1 1-15,-1-6 0 0,-1 6-1 0,2-1-1 16,-2-3 2-16,-4 4 0 0,-2-5 7 0,0 1-3 0,7 0-1 15,-6 0 0-15,-7-1 0 0,6 1-1 0,1 3 2 0,-7-3 0 16,6 3-6-16,-6-3 2 0,6 0 2 0,-6-1 0 0,8 4 4 31,-8-3 2-31,6 0 1 0,-6 3 1 0,0 1 2 0,6-1 2 16,-6 0 3-16,0-3 2 0,0 2 4 0,7 7 0 0,-7-7 0 16,-7 2 0-16,7 3-1 0,0-4 0 0,0 1 1 0,-6 3-3 0,6-4-3 0,-6 1-2 0,-2 3-1 15,8 0-1-15,-6-1-1 16,-7-2-2-16,7 3-3 0,-1 0 1 0,1 3-1 0,-1-3 0 15,-5 4 0-15,4 0 0 0,2 0 0 16,-7-1 1-16,6 0 2 0,1 2-1 0,-7 2-1 0,7-3 0 16,-1 3 2-16,0-3-1 0,1 3-1 0,0 1 1 15,-8-1 0-15,8 0 1 0,0 0-1 0,-1 0 0 16,-6 0-1-16,6 1-1 0,-5-1-1 0,-2 4-1 0,2-7-1 16,-8 7-1-16,7-4-1 0,-7 1-1 0,1-1 0 0,-7 4 0 15,6-4 0-15,-6 1 0 0,0 3-1 0,-7-3 2 0,7 3-1 16,-7-5 0-16,1 5-1 0,6 0 0 0,-7 0 0 15,1 5-2-15,-7-5 2 0,6 3-4 0,1 0 2 0,-1 1-3 16,1 0-12-16,6 3-22 0,0-3-30 0,7 3-31 0,-1 0-48 16,6 1-108-16,8 0-109 0,0-1-126 0,6 4-210 15,0 0-88-15,6 0-37 0,-6 3-7 0</inkml:trace>
  <inkml:trace contextRef="#ctx0" brushRef="#br0" timeOffset="123572.53">17748 10243 196 0,'0'0'310'0,"0"-4"-89"0,0 4-77 0,0-4-50 0,-7 4-30 15,7-4-16-15,0 4-5 0,0 0-4 0,0-3-1 16,0 3 1-16,0 0-1 0,0 0 3 16,-6-3 2-16,6 3 3 0,0 0 5 0,0 0 4 0,0-4 6 15,0 4 7-15,0 0 7 0,0 0 6 0,0 0 6 0,0 0 5 0,0 0 4 0,0 0 0 16,0 0-2-16,-6 0-3 0,6 0-7 0,0 0-6 15,0 0-6-15,0 4-4 0,0-4 1 0,0 0 1 0,0 3 7 16,6 0 8-16,-6 1 16 0,0 0 13 16,0 0 7-16,0-1 5 0,0 5-2 0,0-5-6 0,0 5-8 0,0-1-10 15,0 0-13-15,-6 4-11 0,6 0-12 0,0 0-10 16,-7 1-8-16,7 2-3 0,0 1-4 0,0-1-5 0,0 1-6 0,0 0-7 16,0 3-1-16,0-4 0 0,0 5 0 0,0-1-4 15,0 4-1-15,7-3 0 0,-7 3 2 0,6-1 3 0,-6 5-1 16,6 0 0-16,1 0-1 0,-7 3 2 0,7 0 2 15,-7 0 0-15,6 0-1 0,-6 5 1 0,6-1 4 0,-6-1 0 16,0 5 1-16,7 0 0 0,-7 3-2 0,0 0-1 0,0 0-1 16,0 4-1-16,0-3-3 0,0 3-2 0,0-4 0 15,0 4-4-15,-7-3-2 16,7 3-1-16,0-4-3 0,0 0-4 0,7 0 0 0,-7-3-2 0,0 3-1 0,6-3-2 0,-6 3 0 16,7-3 0-16,-7-4 0 0,7 3 2 0,-1 1 0 0,-6-4 0 15,6 0 1 1,-6-4-1-16,8 0 2 0,-8 1 1 0,0-1 0 0,0-3-1 0,0 0 0 0,0-1-1 15,0-3 0-15,-8 0 1 0,8 4-1 16,-6-8 0-16,6 4 1 0,-6-7-1 0,6 3-1 0,-7-3 0 0,7 0 0 0,0-1 0 16,-7-3-1-16,7-4-1 0,0 1 0 15,0-1 0-15,0 0 1 0,0-3 1 0,0 0 0 0,0-1-1 16,0 1-1-16,0-4-9 0,0 4-13 0,0-8-16 0,0 0-22 0,0 1-28 16,7-5-66-16,0-3-99 0,-1 0-102 0,8 1-111 15,-8-9-190-15,6 4-90 0,2-7-48 0,-8 4-12 0</inkml:trace>
  <inkml:trace contextRef="#ctx0" brushRef="#br0" timeOffset="125596.89">18653 11107 464 0,'-6'-3'397'0,"6"-1"-121"0,-7 4-85 16,7-4-50-16,-6 4-28 0,6 0-14 0,0 0-14 0,-7 4-13 15,7 0-4-15,0 3 7 0,-6 4 18 0,6 0 28 16,-6 3 29-16,-2 8 28 0,2 1 29 0,0 2 17 0,6 5 5 15,-7-1-16-15,7 0-25 0,-7 4-29 0,1 0-30 0,6 0-26 16,0 0-26-16,0 0-19 0,0 0-14 0,0 0-5 16,0 0-2-16,-6-4-6 0,6 5-8 0,0-5-3 0,0 0-4 15,0 0-2-15,0-4-2 0,0 5-4 0,0-5-3 0,0 1 0 16,0-4 1-16,0 0-1 0,0-4-4 0,0-2 2 16,0-2 0-16,0-3-1 0,0 0-4 0,0-4-9 0,0 1-9 15,0-5-19-15,0 1-29 0,0-4-58 0,6 0-74 16,-6-4-64-16,6-4-54 0,1-2-51 0,-7-5-62 0,0 1-79 15,7-5-107-15,-7 1-17 0,0 0 30 0</inkml:trace>
  <inkml:trace contextRef="#ctx0" brushRef="#br0" timeOffset="126023.06">18451 11231 308 0,'0'-14'539'0,"0"0"-89"16,0 3-143-16,0-5-92 0,6 2-54 0,2-1-19 0,4 1 0 16,2-1 6-16,-2 1 2 0,8-1-13 0,6 4-13 0,-6-3-13 15,6 3-7-15,0 0-13 0,0 3-13 0,-1-3-13 16,2 7-8-16,-1-3-3 0,0 3-1 0,0 4-1 16,0 0-1-16,-7 0-4 0,1 8-6 0,-7-1-6 0,0 4-5 15,0 1-5-15,-7 6-3 0,-6-1-1 0,0 6 0 0,0 2-1 16,-6 4-1-16,0 1-5 0,-7-1-2 0,-1 4-1 0,2 0-2 15,-8 0-3-15,7-3-2 0,-7-1-2 0,1 0 0 16,-7-3 1-16,6-4-1 0,1-1-2 0,6 2 4 0,-7-9 2 16,7 1 2-16,0 0 2 0,7-4 4 0,-7-4 4 0,7-3 5 15,6-1 3 1,-8 1 3-16,8-1 4 0,0-3 2 0,0 0-2 0,8 0 1 0,-8 0-1 0,0 0-4 0,6 0-5 16,0-3-2-16,1-1-7 15,-1 1-2-15,1 3-1 0,-1-4-5 0,7 4-1 0,1-4-3 16,-2 4 0-16,2 0-2 0,-2 4 2 0,1 0-1 0,1-1-2 15,-2 1 1-15,2 3-1 0,-2 0-9 0,-5 4 5 0,6 0 1 16,-6 1 0-16,5 3 2 0,2-1-4 0,-2 1-10 0,2 3-16 16,-1-4-36-16,-1 2-74 0,2-2-76 0,-2 4-65 0,2-7-61 15,5 4-71-15,-5-4-102 0,-2-4-123 0,2 4-38 0,-2-4 24 16</inkml:trace>
  <inkml:trace contextRef="#ctx0" brushRef="#br0" timeOffset="126387.33">19181 11514 514 0,'-6'-7'501'0,"-1"-1"-146"0,-6 1-110 15,6 7-61-15,1 0-28 0,-8 4-4 0,8 3 0 0,-6 0-1 0,4 4-1 0,2 0-5 16,0 4-8-16,6 0-14 16,-7 3-18-16,7 0-22 0,0 1-15 0,0-1-10 15,7 4-8-15,-1-4-7 0,0 4-6 0,2-4-3 0,-2 1-5 16,6-5-2-16,2 2-5 0,5 2-7 0,-5-7-5 0,4 3-4 15,-4-7 0-15,5 1-1 0,1-1 1 0,-8-3-1 0,8-4 0 0,0 0 3 0,-7-4 5 16,0-3 10-16,6-1 10 0,-12-3 8 16,6 1 7-16,-6-5 6 0,-1 1 4 0,0-2 0 0,-6 2 1 15,-6-5-9-15,6 1-11 0,-13-4-10 0,7 4 2 0,-8-4-10 0,-5 4-7 16,0-1 4-16,-1 1-8 0,-7 0-4 16,-5 3-4-16,7 0 0 15,-1 4-10-15,-7 0 3 0,13 0 1 0,-6 4-5 0,7 4-4 16,-1-1 6-16,8 0 5 0,-2 1 2 0,8 3 0 0,-1 0 0 15,0 0 0-15,7 3-3 0,0 1 7 0,7 3-8 16,0-3-8-16,5 3-12 0,2 0-15 0,-2 1-27 16,8-1-37-16,-1-3-48 0,1 3-49 0,6 0-42 0,1 1-37 15,-1-5-33-15,6 1-47 0,-7 0-71 0,9-1-111 0,-9-3-36 16,1 0 2-16</inkml:trace>
  <inkml:trace contextRef="#ctx0" brushRef="#br0" timeOffset="126687.3">19604 11085 390 0,'-7'0'422'0,"7"0"-135"16,-6 0-102-16,6 0-62 0,0 8-27 0,0-1-6 0,0 4 12 15,6 4 13-15,-6 3 10 0,7 0 5 0,-7 0 4 0,7 8 13 16,-1-1 9-16,-6 2 7 0,6 2-3 0,2 0-4 16,-2 4-5-16,0 0-7 0,1 0-11 0,-1-4-17 0,1 5-22 15,-1-2-24-15,7 1-21 0,-7 0-14 0,2-4-11 16,-2 1-8-16,7-1-5 0,-7 0-4 0,7-3-8 16,-6-1-25-16,-1 2-43 0,1-2-57 0,0-3-57 0,-1 0-47 0,0-7-45 15,1-1-50-15,0 1-65 0,-1-8-96 0,-6 0-71 16,0-7-14-16,0 0 13 0</inkml:trace>
  <inkml:trace contextRef="#ctx0" brushRef="#br0" timeOffset="126877.54">19408 11565 341 0,'-12'-7'614'0,"5"0"-26"0,7 3-157 0,-7 0-119 15,7 1-77-15,7 3-45 0,0-4-31 0,5 4-24 16,8 4-25-16,0-4-24 0,13 3-19 0,-7 1-19 0,13 0-34 15,-7-1-47-15,7 5-55 0,0-5-55 0,1 1-46 0,-2 3-52 16,1-3-71-16,-6-1-109 0,7 1-108 0,-8 3-48 16,-7-3-6-16</inkml:trace>
  <inkml:trace contextRef="#ctx0" brushRef="#br0" timeOffset="127511.28">20112 11499 76 0,'-13'-3'527'0,"0"-4"-33"16,0 3-155-16,0 4-106 0,0 0-63 0,0 4-30 0,0 6-8 16,0-2 4-16,0 3 3 0,0 0-5 0,7 0-9 15,-8 3-15-15,8 1-15 0,6 3-14 0,-7 0-19 0,7 1-18 16,0-1-15-16,0 1-9 0,7-1-5 0,-1 0-5 16,1-3-2-16,0 3-2 0,5-4-1 0,2-2-1 0,-2 3-3 15,1-4-1-15,1-8-3 0,-2 5-4 0,2-5-2 0,5-3-4 16,-6 0-2-16,0-3-2 0,7-1 1 0,-14-3 1 15,7-1 1-15,0-2 4 0,-6-2 3 0,-1 1 6 0,0-4 7 16,2 4 8-16,-8-7 10 0,6 3 18 0,-6 1 18 0,0-1 19 16,0-3 17-16,0 3 13 0,0 0 9 0,-6 4 1 15,6-3-2-15,-8 6-13 16,2-2-15-16,6 6-16 0,-6-3-15 0,6 3-16 0,-7 0-11 16,7 4-11-16,0 0-5 0,0 0-5 0,0 8-6 0,0-5-2 15,0 8-1-15,7-4-2 0,-7 8 1 0,6-4 0 0,0 5 0 16,2-2 0-16,-2 4 2 0,6-3-1 0,2-1 1 0,-1-3-3 15,7 4 1-15,-8-1 0 0,8-3-7 0,0 4 5 0,-1-4-2 0,7-3 1 0,-6-1-3 16,-1 0 1-16,1-3-3 0,6 0-1 0,-7-4 3 16,1-4-5-16,-8-3 0 0,8 0-2 0,-6-1 3 0,-1-4 0 15,-1-2 2-15,2-4 4 0,-8 3 3 0,0-7 3 16,1 0 1-16,-7 1 3 0,0-6 1 0,0 2 3 16,-7-1 1-16,1-3 2 0,0 0 0 0,-8 0 0 0,8-5 1 0,-7 1 3 15,7-3 2-15,-1 3-2 0,-6 0-1 0,13 0 1 16,-6-1-1-16,-2 6 4 0,8 1 4 0,-6 6 1 0,6-1 1 15,0 4 2-15,0 3 1 0,0 4 0 0,-6 3-1 0,6 1-7 16,0 0-4-16,6 4-6 0,-6 3-4 0,0 0-2 0,6 7-3 16,2 0-2-16,-2 0 0 0,-6 8 1 0,6 0 0 15,8 3 1-15,-14 4-2 0,6 3 3 0,1 1-1 16,-1 4 0-16,0-5-1 0,-6 8 1 0,7-1-2 0,-7-1 0 16,7 5 0-16,-7-3 0 0,0 0-2 0,6 4 2 0,-6-4-2 15,6 0 1-15,1-1-1 0,0 2 3 0,-1-1-1 0,7-1 0 31,0-2-1-31,0-1-6 0,7-3-7 0,-7-1-14 0,0 1-14 0,6-4-34 0,1-4-55 0,-1-3-75 0,1-1-74 16,0-6-64-16,6-4-75 16,-7-4-99-16,1-4-133 0,-8-4-56 0,8 1 10 0</inkml:trace>
  <inkml:trace contextRef="#ctx0" brushRef="#br0" timeOffset="127828.97">20347 11551 140 0,'-14'0'584'0,"2"-4"8"16,-1 0-165-16,6 4-142 0,7-3-97 0,0 3-50 0,0 3-13 15,7 1 4-15,6 0 2 0,-1-1 0 0,8 1-5 16,0 0-7-16,5 3-11 0,-5-4-20 0,13 1-27 16,-7 3-24-16,0-3-16 0,7-4-11 0,-1 4-6 0,-6-4-4 15,7-4 1-15,-7 4 3 0,0-4 9 0,-1 1 13 0,-5-1 21 16,0 0 16-16,-1 1 13 0,-5-4 9 0,-8 3 11 0,7 0 4 15,-6 1-2-15,-1-1-8 0,-6 0-12 0,6 1-12 16,-6-1-9-16,0 4-7 0,7-4-8 0,-7 4-5 0,0 0-9 16,0 0-7-16,0 0-10 0,0 0-7 0,0 4-1 0,0 0-2 15,0-1-1-15,0 5 0 0,0 3 0 0,0-1 1 16,6 1 2-16,-6 0 3 0,7 0 1 0,0 1-2 0,-1 3-3 16,0-1 0-16,2-3 1 0,4 4-3 0,1-5-2 0,0 5-9 15,6-3-16-15,-5-2-11 0,5 1-43 0,1-4-84 0,-7 0-96 16,6 1-94-16,1-4-131 0,-1-4-155 0,1 0-94 15,-7 0-43-15,0-4 12 0</inkml:trace>
  <inkml:trace contextRef="#ctx0" brushRef="#br0" timeOffset="127987.01">20815 11492 371 0,'-6'-11'690'0,"-7"3"30"15,13 2-144-15,-7 1-141 0,7-2-114 0,0 4-83 16,0-1-51-16,14 0-42 0,-8 4-40 0,13-3-52 0,-5 3-75 15,6 0-90-15,-2 0-82 0,9 3-74 0,-7-3-90 16,5 0-125-16,-5 0-130 0,6 0-68 0,-6 4-7 0</inkml:trace>
  <inkml:trace contextRef="#ctx0" brushRef="#br0" timeOffset="128366.96">21063 11430 49 0,'6'-8'473'0,"1"1"-85"0,-7 0-124 0,7 3-82 16,-1 0-52-16,0 4-22 0,8 0-8 0,-8 0-2 16,7 4-6-16,1 0-4 0,-2 3-8 0,-6 0-6 0,8 1-4 15,-8 3-1-15,7 3-3 16,-7 1-3-16,2 0-4 0,-8 3 0 0,6 0-1 0,-6-3-1 0,0 7-5 16,0-4-8-16,0 0-6 0,0 2-6 0,0-2-3 15,-6-4-6-15,6 4-2 0,-8-7 4 0,8 4 8 0,-6-8 11 0,0 5 15 0,6-6 11 16,-7 2 10-16,-6-5 8 0,6-3 6 15,1 0 2-15,-6 0 3 0,4-3-2 0,2-5-6 0,0 2-8 0,-1-2-9 16,1-3-6-16,6 0-6 0,6 0-9 0,-6 0-12 16,7 0-9-16,-1-3-8 0,0-1-8 0,8 0-1 0,-2 0-3 15,2 0-2-15,-1 1 0 0,-1-1 0 0,2 4-4 0,-2 0-1 16,8 4-1-16,-7-4-1 0,1 7-2 0,-2-3 1 16,2 4-1-16,-8 3-1 0,7 0 1 0,-6 0-12 0,6 3 4 15,-7 4 5-15,0 1-1 0,8-1 0 0,-8 4 0 0,0 0-2 16,1-4-10-16,6 8-8 0,-6-8-34 0,5 4-54 0,2 0-62 15,-2 0-63-15,2-4-54 0,-1 5-50 0,7-9-59 16,-2 5-71-16,2-8-115 0,0 0-32 0,-1 0 12 0</inkml:trace>
  <inkml:trace contextRef="#ctx0" brushRef="#br0" timeOffset="128763.59">21773 11349 208 0,'0'-11'610'0,"0"4"-11"0,-7-1-119 16,7 1-98-16,-6 3-70 0,-1 1-48 0,1 3-33 15,-1 3-28-15,1 1-39 0,0 3-42 0,-2-4-42 0,8 9-29 16,-6-1-19-16,6-3-11 0,-6 3-7 0,6-1-10 0,6 1-12 16,-6-3-20-16,0-1-17 15,6 0-11-15,2-3-8 0,-8 0-5 0,6-4 0 0,0 0 3 16,1-4 7-16,-1 0 18 0,1-3 17 0,-1-4 17 0,1 0 13 16,-1 0 13-16,-6 0 11 0,7 0 12 0,-7 0 10 0,7 4 9 15,-7-1 6-15,6 1 3 0,-6 0-2 0,0-1-7 0,6 5-11 16,-6-1-9-16,0 4-9 0,7 0-8 0,0 4-9 0,-1 3-7 15,0 0-3-15,7 4-4 0,-6 1-1 0,0 6 1 0,5-3-3 16,-4 6 1-16,4 1-2 0,1 4 1 0,0-1 2 0,6 5 3 16,-5 3 0-16,5 0 0 0,-6 3 0 0,0 2-2 0,1-2 1 31,-2 0 1-31,2 4 0 0,-8-2-1 0,-6-2 2 16,0-3 1-16,0 0 5 0,-6-7 7 0,-8-1 7 0,2-3 12 15,-8-3 1-15,-6-8 8 0,-1-4 5 0,2 0 6 0,-7-7 6 16,5 0 7-16,1 0 8 0,0-7 1 0,6 3 7 15,1-3-1-15,-1-4-3 0,8 0-7 0,4-1-11 16,8 2-19-16,0-5-27 0,8 1-33 0,-2-5-33 0,13 1-40 16,7 0-98-16,0-4-112 0,0 0-116 0,1 4-167 0,-7-4-117 15,5 7-75-15,-12 0-39 0,-6 4 2 0</inkml:trace>
  <inkml:trace contextRef="#ctx0" brushRef="#br0" timeOffset="129649.56">18653 12602 377 0,'-6'-8'502'0,"6"1"-123"16,0 0-113-16,-7 4-62 0,7-1-28 0,0 0-3 16,-6 4 1-16,6 0-5 0,0-4-10 0,0 4-15 0,0 4-18 15,0-4-13-15,0 8-2 0,0-1 0 0,6 0-1 0,-6 7 3 16,7-3 2-16,-7 8 5 0,6-1 1 0,-6 1-7 15,7 3-17-15,-1 3-23 0,-6 0-17 0,6 2-16 0,-6-5-10 16,8 3-8-16,-8 1-3 0,6-1-3 0,-6-3 0 16,6 1-1-16,-6-5-1 0,0 4 2 0,0-4-1 0,0-3 0 15,0-1 0-15,7-3 1 0,-7-4 0 0,0 1 5 0,0-1 10 16,0-3 10-16,0-1 21 0,0-3 17 0,-7 0 12 16,7-3 4-16,0-5 2 0,0-3-2 0,0-3-5 0,0-1-10 15,-6-7-14-15,6 0-9 0,0 1-3 0,0-4 3 0,0-2 3 16,-6 1 1-16,6-3 0 0,0 0-1 0,0-1-3 0,0 1-6 15,0 0-6-15,0 3-7 0,0-3-4 0,0 7-2 16,0 0 0-16,0 7-1 0,0 1-2 0,0 3-3 0,0 0-4 16,0 3-5-16,6 5-5 0,-6-1-5 0,6 4-4 0,-6 4-4 15,7 3 0 1,6 0 2-16,-7 4-2 0,1 4 0 0,6 3-1 0,-6 0 1 16,5 1 0-16,-5 3 0 0,6-4-1 0,-7 4-1 0,7-4 0 15,-6 4 2-15,6-7 1 0,-7 4 1 0,8-5-2 0,-8 1 3 0,0-4-1 0,1-4 0 16,0 1-2-16,-7-1 0 0,6-4 4 15,-6 1 0-15,7-4 2 0,5-4 1 0,-4-3 1 0,4-4 4 16,1-3 1-16,7-1 2 0,-7 0-1 0,6-3 0 0,1-4-1 16,-1 0 1-16,1 0-2 0,0 0-1 0,-1 0 3 0,1 0-2 15,0 3-1-15,-2-2 0 0,-4 2-3 0,5 5 1 0,-5-1-2 16,-2 4-1-16,-6 0-1 0,8 4-4 0,-8 0-3 0,1 3 0 16,-1 0-1-16,1 4 1 0,0 4 0 0,-1 3 0 15,0 1 1-15,0-2 1 0,2 9 0 0,-2 0 3 0,-6 3-1 16,6 4-1-16,-6 0 1 0,7 4 0 0,-7 0 0 0,0-1 0 15,0 4-3-15,0 0-12 0,7 1-14 0,-7 0-23 0,0-1-36 16,0 0-44-16,0 0-45 0,6 1-41 0,1-5-53 16,-1 1-103-1,0-4-95-15,14-4-95 0,-7-3-150 0,7-8-72 0,-1-3-35 16,0-1-10-16,8-6 28 0</inkml:trace>
  <inkml:trace contextRef="#ctx0" brushRef="#br0" timeOffset="129904.4">19669 12727 331 0,'-13'-4'672'0,"0"4"38"16,-7 4-134-16,8-1-128 0,-2 4-105 0,2 4-83 0,5 0-45 16,1 4-28-16,-1 4-25 15,7-1-37-15,0 0-37 0,0 4-29 0,7 0-21 0,-1 0-11 0,7 0-7 16,0-4-7-16,0 4-6 0,7-7-4 0,-1 3-2 0,1-3-1 0,6-4-1 16,-7-4 0-16,7 0-1 0,0-3-1 15,-6-4 1-15,-1 0 1 0,1-7-1 0,-6-1 6 0,-2 1 8 0,1-7 8 16,-6-1 10-16,-7 0 12 0,0 1 8 0,-7-5 6 15,0 5 5 1,-5-7-2-16,-8 1-6 0,-6 6-7 0,-7-5-10 0,1 5-12 16,-7-1-8-16,0 4-7 0,-1 4-5 0,2 0-6 15,-1-1-13-15,6 8-17 0,1 0-18 0,5 0-36 0,8 0-84 16,6 4-90-16,-1 0-81 0,14-1-93 0,0 1-150 0,14 0-102 16,-1-1-65-16,6 1-19 0</inkml:trace>
  <inkml:trace contextRef="#ctx0" brushRef="#br0" timeOffset="131138.91">20041 12701 155 0,'-7'-4'377'0,"7"4"-108"0,-7-3-95 16,7-1-59-16,0 4-35 0,0-4-16 0,-6 1-8 0,6-1-5 15,0 0 0-15,6 1-1 0,-6-1 2 0,0 0 4 16,0 4 11-16,0-3 12 0,7-1 14 0,-7 0 15 0,0 4 13 16,0 0 14-16,0-3 11 0,0 3 5 0,0 0 1 0,-7 0-6 15,7 0-7-15,0 0 4 0,0 0 7 0,0 3 0 16,0 5-18-16,0-1-3 0,0 8-3 0,-6-4-5 0,6 7-9 16,-7 0-21-16,1 4-26 0,0 0-20 0,6 0 2 15,-7 0-15-15,7 0-9 0,-7 4-9 0,7-4-4 0,0 4-3 16,0-1-4-16,0-3-2 0,7 0-1 0,0 0-1 0,5 0 3 15,-5-3-2-15,6-5 0 0,0 1-4 0,0-5 4 0,0 2-1 16,7-5-1-16,-7-3-1 0,7-4-2 0,-8 0 1 16,8-8 3-16,-1 1 2 0,-5-4 2 15,4-3 0-15,-4-1-1 0,-1-4 2 0,0 1 2 0,-6 0 1 0,-1-4 3 0,6 0 1 16,-12 0 3-16,8-1 6 0,-8 2 7 16,6-1 5-16,-6 0 5 0,6 0 5 0,-6 4 6 0,0-1 10 15,0 5 4-15,0-1 5 0,0 3 1 0,0 5-2 0,0-3-4 16,0 6-5-16,0-4-9 0,-6 5-12 0,6-1-13 15,0 4-8-15,0 0-10 0,6 4-2 0,-6-1-3 0,0 5-3 0,7 3 0 16,-7-4 1-16,0 4 1 0,7 4 0 0,-1-4 1 16,-6 4 0-16,7-1-2 0,-1 1 1 0,7-1-1 0,-6 1-2 15,-1 0-2-15,7-1-2 0,-6-3-3 0,-1 4-2 0,7 0-5 16,-7-1-4-16,1-3-4 0,6 0 1 0,-7 4 2 0,2-8-1 16,-2 4 0-16,7-3 2 0,-7-1 6 0,-6 0 0 15,7-3 3-15,6-1-1 0,-7 1 1 0,0-4 2 0,2 0 3 16,-2 0 3-16,7-4-1 0,0 1 3 0,0-4 2 0,-7-1 1 15,8 1 1-15,-2-4 0 0,2 4-1 0,-8-4 1 16,7 0 1-16,0 0-2 0,-6 0 2 0,5 0-1 0,2-1-2 16,-8 3 0-16,1-3 1 0,6 1 0 0,-7 0 0 0,1 3 1 15,-1-3-1-15,0 4 1 16,2 0-1-16,-2 0 0 0,0-1 0 0,1 1-1 16,-7 3-1-16,6 1 0 0,1-1 0 0,-7 4 0 0,6-4 1 0,1 4-1 15,-1 0 0-15,1 0 2 0,0 0 0 0,-1 4-1 16,0 0 1-16,1 3 0 0,0 0-1 0,-1 1 1 0,-6-1-2 15,6 4 0-15,1 3 1 0,-7-3-1 0,6 4-8 0,-6 1 1 16,0-2-1-16,0 0-1 0,0 1 1 0,-6-1-3 0,6-3 0 0,0 0 0 16,0 0 7-16,0-3 2 0,-7-1 1 0,7 0 2 0,0-3-2 15,0-1 5-15,0-3-2 0,0 4 0 0,-6-8 1 0,6 4-1 16,0-7-1-16,0 0 1 0,0 0 1 0,0-1-1 16,0-3 2-16,0 0 1 0,0-3-1 0,6-1-2 0,-6 1 2 15,7 3-1-15,-1-3 0 0,1 2 0 0,6-3-1 0,-7 4 2 16,2 0 1-16,-2 4 3 0,0-1-2 0,0 5 0 0,1-4 0 15,0 3 2-15,-1 4-4 0,-6 0-2 0,7 0 0 16,-1 4-1-16,0 3 0 0,2-4-1 0,-2 8 0 0,0-3 0 16,1 3 1-16,-1 3 1 0,1-3-1 0,-1 4-1 0,7-4 0 15,-6 4 0-15,6-4-2 0,0 3-3 0,0-3-2 16,0 0-5-16,0-3 0 0,0 3-3 0,0-4 0 0,0-3 2 16,0-1-2-1,0 1 4-15,0-4 1 0,1-4 5 0,-2-3 5 0,-6 0 2 16,8-1 1-16,-8-3 0 0,7-3 1 0,-7-1 1 0,2 0-1 0,4-6 2 0,-6 2-1 0,2-3 2 31,-8-4-1-31,6 1 2 0,-6-4 2 0,6-2 0 0,-6 3 3 16,0-5-2-16,7 0 3 0,-7 0 3 0,6 0 3 0,-6 8 3 15,0-5 4-15,7 8 8 0,-7 0 7 0,0 8 10 16,-7-5 7-16,7 8 5 0,0 4 3 0,0-1 0 0,0 5-7 16,0-5-7-16,-6 8-9 0,6 0-11 0,-7 8-10 0,7 3-7 15,0-1-9-15,-6 10-3 0,6-2 0 0,-6-1-2 16,6 6 2-16,0 2 0 0,0-3-2 0,0 3-1 0,0 2 1 15,0-2-1-15,6 1 0 0,-6-4-11 0,6 0-1 16,1 0-4-16,-1 0-5 0,1 0-10 0,0-4-11 0,5 0-15 16,2 1-16-16,-2-5-9 0,2-3-19 0,-1 0-36 0,6-2-81 15,-6-3-87-15,7-6-77 0,-1 0-85 0,1-6-118 0,-8-3-99 16,8 2-62-16,-13-4-8 0</inkml:trace>
  <inkml:trace contextRef="#ctx0" brushRef="#br0" timeOffset="131287.14">21225 12653 600 0,'-12'-3'764'0,"-8"-1"31"0,14 0-146 0,-7 1-150 16,6-1-137-16,7 4-117 0,0 0-71 0,0-3-48 0,7 3-39 15,6 0-36-15,7 0-38 0,6-4-59 0,-1 4-102 0,1 0-105 16,14-7-119-16,-1-2-205 0,0 2-110 0,-7-4-73 0,7 4-33 16</inkml:trace>
  <inkml:trace contextRef="#ctx0" brushRef="#br0" timeOffset="131437.07">21870 12628 556 0,'0'-16'847'0,"0"6"13"0,0-1 8 0,8 0-205 0,-2 0-274 16,0-4-186-16,7 4-111 0,0-3-70 0,-6 2-70 16,13 2-109-16,-8-5-113 0,1 5-130 15,0-6-218-15,0 5-103 0,-7 0-61 0,2 4-26 0</inkml:trace>
  <inkml:trace contextRef="#ctx0" brushRef="#br0" timeOffset="134771.31">14543 9463 8 0,'-6'-3'116'0,"6"-2"-16"16,-6 1-16-16,6 1-18 0,-7-1-18 0,7 0-15 0,0 1-9 15,-6-1-8-15,6 0-3 0,0 1-2 0,0-1-2 16,-7 0-2-16,7 1 1 0,-7 3-1 0,7-4 0 0,-6 0-1 16,6 1-2-16,0 3-3 0,-6-4 0 0,6 4-1 0,-7-4-2 15,7 4-2-15,-7-3 0 0,7-1-1 0,0 1 1 16,-6 3 1-16,6-4 5 0,0 0 4 0,0 1 3 0,0-1 2 16,-6 0 3-16,6 1 3 0,0-1 4 0,0 0 3 15,0-3 1-15,0 3 2 0,6 1 4 0,-6-1 2 0,0 0 3 16,0 1 2-16,0 0 2 0,0-3-2 0,0 3-1 0,0 0-3 15,0 0-2-15,0-2-2 0,0 2-1 0,0-1-1 16,0-3-1-16,0 3 2 0,0 1 3 0,0-1 5 0,0 0 3 16,0 1 2-16,0-1 1 0,0 0 4 0,0 1 1 0,0-1 3 15,0 0 5-15,-6 1 1 0,6-1 2 0,0 0 1 16,0 1 4-16,0-1 4 0,-7 0 6 0,7 1 1 0,0 3 4 16,0-4 2-16,0 0 7 0,-7 4 8 0,7-3 9 0,0 3 5 15,0 0 6-15,0-4 4 0,0 4 0 0,-6 0 1 0,6-4-6 16,-7 4-8-16,7 0-11 0,-6 0-10 0,-7 0-9 15,6 4-12-15,-5 0-7 0,-8-1-7 0,0 1-7 16,1 3-4-16,-7 1-5 0,0-1-3 0,-1 4-6 0,-5 0 1 16,-1 0-4-16,1 3-2 0,-7 2 1 0,0 2-1 0,-7 0-2 15,1 0 0-15,-7 4-1 0,-1 0-2 0,2 4-1 16,-8 0-1-16,0 3-2 0,1 0 4 0,-7 0 0 0,6 1 2 16,-6 0 0-16,6-2-1 0,0 2-1 0,7-1 2 0,1 0-1 15,-2 1-4-15,1-1-3 0,7-3 1 0,-1-1-2 0,7-3 3 16,6 0-1-16,-6 0-2 0,13-3-1 0,-6-1 0 15,6 0 9-15,6 0-6 0,-7-3-3 0,9-4-2 16,-2 3-4-16,7-3 2 0,-7 0-3 0,14-2 1 0,-8 1-9 16,8-3 5-16,0-3 2 0,-1 0 2 0,7-1 1 0,-6 1 1 15,6 0 3-15,0-4-1 0,-7 3 1 0,7-3 1 0,0 0-1 16,7 4 1-16,-7-4 0 0,0 4 0 0,6-1 0 16,-6 5 0-16,7-5 1 0,-1 5 2 0,0 2-1 0,8 1 5 15,-2 8 3-15,2-5-2 0,5 9 3 0,1-2 1 0,0 1-3 16,5 4-1-16,-5 0 1 0,6 3-3 0,0 1-2 15,0-1-3-15,0 0 0 0,0 4 0 0,6-4 2 0,1 4-2 16,-1 0-3-16,1 0-1 0,0 0 0 0,6-3 1 0,0-1 0 16,0 0-2-16,1 0-6 0,-2-3 4 0,-5 0 2 0,6-4 1 15,-7 0-1-15,1-4 1 0,-7-4-2 0,6 5-2 16,-12-8 7-16,-1 0-3 0,-5 1-2 0,-2-6-1 0,2-2 3 16,-1 4 7-16,-7-8 14 0,-6 3 14 0,7 1 15 0,0-4 14 15,-7 0 13-15,0 0 12 0,0 0 8 0,0 0-3 16,6 0-5-16,-6 0-8 0,0 0-14 0,0 0-11 0,0-4-12 15,0 4-10-15,0 0-10 0,0-3-7 0,0 3-6 0,0 0-6 16,0-4-3-16,0 4-3 0,0 0-7 0,-6 0-17 16,6 0-33-16,0 0-42 0,-7 0-44 0,0 4-49 0,1-4-102 15,-1 3-116-15,-5 1-113 0,4-1-161 0,-4 4-95 16,-2-3-52-16,2 4-19 0,-1-2 15 0</inkml:trace>
  <inkml:trace contextRef="#ctx0" brushRef="#br0" timeOffset="139573.61">14452 14064 98 0,'-6'-4'266'16,"6"4"-65"-16,0 0-58 0,0-3-45 0,-7 3-29 0,7-5-19 15,0 5-9-15,0 0-6 0,-6-4-4 0,6 4 0 0,0 0-4 16,0 0-2-16,0 0-1 0,-6 0-1 0,6 0 1 15,0 0 1-15,0-2 3 0,0 2 5 0,0 0 5 16,0 0 6-16,0-4 4 0,-7 4 5 0,7-4 3 0,0 4 8 0,0-4 6 16,0 4 7-16,0-4 6 0,-7 1 5 0,7-1 3 15,0 1 4-15,7-1 6 0,-7 1 7 0,0-5 6 0,7 4 4 16,-7-2 3-16,6-2 5 16,0 0 9-16,1 1 5 0,-1 0-1 0,1 0-8 0,0 2-10 0,-1-1-10 0,0-2-12 15,1 1-13-15,0 0-17 0,5 3-14 0,-5-3-10 0,0 3-10 16,-1-4-8-16,1 4-6 0,-1 2-5 0,0 2-3 15,2-5-5-15,-8 2-1 0,6 3-5 0,0 0-1 0,0 0 5 16,1 3 0-16,0 2 3 0,-1-3 2 0,1 6 4 0,5 0 4 16,-4-1 3-16,-2 4 4 0,6 4-2 0,-4-1-1 15,-2 4-2-15,0 4-4 0,1 0-1 0,-1 3 0 0,1-2-1 16,-7 6-2-16,7 1 0 0,-7-1 1 0,0 1 3 0,0 2 3 16,0 1-3-16,-7 0-3 0,0 0 0 0,7 0-1 0,-6-3 0 15,-1 2 0-15,1-2-3 0,0-1 0 0,-2-3 2 16,-4 3 1-16,6-3-2 0,-2 0 0 0,2-5-2 0,0 1-1 15,6-3-2-15,-7-5 1 0,7 0-2 0,-6-2-1 0,6-1 1 16,0-4 3-16,-7-3 5 0,7-1 6 0,0 2 8 16,0-2 8-16,0-3 10 0,0 0 8 0,0 0 1 0,0-3-1 15,7-5 0-15,-7-3-7 0,6 0-6 0,-6-4-7 0,7 1-11 16,-1-4-8-16,-6-2-1 0,6 2-4 0,2-3-3 0,-2-1 0 16,-6 0-3-16,6 0 0 0,0-3-3 0,2-2 0 15,4 2-3-15,-5-5 1 0,6 5 2 0,0-4 0 16,0 3 0-16,6-4 0 0,-6 1 1 0,7 4 1 0,0-1 1 15,-8 1-1-15,8 2-1 0,-7 5-1 0,7 0 0 0,-14 3-2 16,8 0 0-16,-2 8-2 0,-5-4 1 0,-1 4-2 16,1 3 4-16,6 4-3 0,-7-3 0 0,8 6 1 0,-8-3 1 15,7 4 3-15,-7 3-1 0,8 4 0 0,-2-4-2 0,2 8-1 16,-2 0 1-16,2 3 1 0,-1 0-1 0,-7 0-3 0,7 5 4 16,0-1 1-16,-7 3 0 0,8 4 2 0,-8 1-1 15,1-4 1-15,-1 6-2 0,1-2 0 0,-1 0 3 0,1-2-3 16,-7 2 1-16,6-1-2 0,-6 0 1 0,0 1 0 0,0-5 3 15,0 1 0-15,0 0-5 0,-6-1 1 0,6-3-1 16,0 0 3-16,-7 0-1 0,7-7 0 0,0 0-2 0,-6-1 2 16,6-3-1-16,0-3 0 0,-7 2 1 0,7-6 1 0,0 0 7 15,0-1-2-15,0 1-2 0,0 0-1 0,0-4-1 16,0 0 0-16,0 0-11 0,0 3-18 0,0-3-27 0,0 0-19 16,0 0-31-16,7 0-80 0,-7-3-103 0,0 3-100 15,6-8-112-15,1 1-182 0,-1-4-76 0,0 0-41 0,8 0-7 16</inkml:trace>
  <inkml:trace contextRef="#ctx0" brushRef="#br0" timeOffset="140430.31">15748 13869 301 0,'0'-3'394'0,"-6"0"-125"0,-1-2-89 0,7 2-49 15,0-1-24-15,0 1-10 0,0-1-6 0,0 0-8 16,0 4-6-16,0-3-8 0,0-1-10 0,7 4-8 0,-1-4-7 16,1 1-3-16,0-1 2 0,-1 4 6 0,0-4 7 0,8 4 9 15,-8 4 9-15,0-4 18 0,1 4 21 0,6 3 31 16,-6 0 23-16,-1 4 16 0,8 4 3 0,-8-1 2 0,6 8-1 16,-4-3-17-16,4 7-17 0,1-1-36 0,1 4-31 0,-2 0-24 15,2 5-15-15,5-1-11 0,-6 0-8 0,6 3-5 0,1 1-4 16,0 0-5-16,-1-1-2 0,-6 1-1 0,6 0-1 15,1-1 0-15,0 4-2 0,-1-3-5 0,1 0 1 0,-1 3 1 16,1-3-3-16,-8 2-2 0,8-1 1 0,-6-2-1 0,-1-3 1 16,-1 0 2-16,2 0-1 0,-2-4-2 0,-5 1 0 15,6-5 0-15,-6 0 0 0,-1-5 0 0,1 1 0 0,-7-6 0 16,6 0-1-16,-6-4 1 0,7-4 1 0,-7 0 1 16,0 1-3-16,0-5 1 0,0 1 5 0,0-1 2 0,0 1 4 15,0-4 4-15,0 0 2 0,0-4 3 0,0 4 3 0,0-7-1 16,0 0-3-16,-7 0-4 0,7-4-3 0,0 0-5 15,-6-4-5-15,6 0 0 0,-7-3 1 0,7-5-4 0,-6 6 1 16,6-9 0-16,-7 4 0 0,7-3 0 0,-6-1 0 0,6 0-1 16,-7 1-2-16,0-1 3 0,1 0 0 0,0 1 0 0,-1-1 4 15,-6 0-2-15,7 5-2 0,-7-5 2 0,6 4-2 16,-6 0-2-16,7 0 0 0,-8 3 0 0,8 1-4 0,-7 0 3 16,0 3 2-16,6-3-1 0,-5 3 2 0,-2 0 2 0,8 5 0 15,-7-5 0-15,6 5 1 0,-6-2-4 0,0 1 2 16,6 3 1-16,-5-3 0 0,-2 4 1 0,8 0 1 0,-7 0-1 15,7 3 1-15,-8 0 1 0,2 1-3 0,5-1 1 0,-6 4 1 16,0 0-2-16,0 7-1 0,0-3 0 0,-7 3 4 0,8 4 2 16,-8 4 1-16,1 3-1 0,-1 1 0 0,0 3 0 15,-6 3 3-15,1 1 1 0,5-1 0 0,-7 6-1 16,1-6 2-16,7 3 1 0,-1 2 1 0,1 0 0 0,0-5-1 16,-1 5-2-16,0-1-1 0,7-4 0 0,-7 4-2 0,8-3 1 15,-8 4-1-15,7-5 1 0,-7 1-5 0,8-1 3 0,-2 1 2 16,-5-5-1-16,6-1 0 0,0 1 0 0,7-6-1 15,-8 0 1-15,8-1 4 0,-1-3-4 0,1-3-1 0,-1-1-1 16,7-4-1-16,0 1-1 0,-6 0 0 0,6-1-2 0,0 1 1 16,0-4-2-16,0 0-1 0,0 0-10 0,6 0-12 15,-6 0-18-15,7-4-23 0,6 1-37 0,7-1-84 0,-1-7-99 16,0 0-90-16,14 0-115 0,-7-3-185 0,7-1-80 0,-1 0-39 16,1 4 4-16</inkml:trace>
  <inkml:trace contextRef="#ctx0" brushRef="#br0" timeOffset="141193.17">16706 14503 94 0,'-7'-7'353'0,"1"0"-106"0,6 0-86 0,-7 2-53 0,7-2-30 15,-6 5-14-15,0-3-5 0,6 1-2 0,0 1 2 0,-7-1 4 16,7 4 1-16,0-4 2 0,0 4 3 0,0-3 5 15,0 3 4-15,0 0 9 0,0 0 9 0,0 0 9 0,0 0 13 16,0 0 15-16,0 0 20 0,-7 0 16 0,7 0 15 0,0 0 5 16,7 0-1-16,-7 0-4 0,0 0-10 0,0 0-14 15,0 0-19-15,0 0-22 0,7 0-18 0,5 0-17 16,-5 0-12-16,6 3-9 0,6-3-10 0,-5 0-9 0,5 0-7 16,7 0-6-16,0 0-8 0,0 0-6 0,7 0-6 0,-7 0-5 15,7 0 1-15,-1 0-5 0,1-3-1 0,-1-1 2 0,7 4 1 16,-7-4-2-16,1 1 0 0,-1 0 5 0,1-2-4 15,-1 2-2-15,-5-5 0 0,-1 5-2 0,-6-1-1 0,-8 0 2 16,2 1 0-16,-1-1-1 0,-7 4 1 0,1-4 5 0,-1 4 3 16,-6 0 1-16,7-3 3 0,-7 3 0 0,-7 0 1 15,1-4-2-15,-1 4-2 0,1-3-2 0,-1 3-3 0,-6 0-7 16,0 0-10-16,0 3-10 0,0-3-18 0,0 4-31 0,0-4-54 16,0 3-71-16,-1 1-68 0,2 0-57 0,-1-1-49 0,0 1-47 15,0 0-61-15,-1-1-83 0,-4 5-44 0,-2-5 10 16</inkml:trace>
  <inkml:trace contextRef="#ctx0" brushRef="#br0" timeOffset="141509.56">16667 14694 249 0,'-7'4'419'0,"1"-1"-115"0,6 1-93 16,0-4-53-16,0 3-20 0,0-3-1 0,6 0 13 0,8 0 20 15,-2 0 21-15,8-3 12 0,-1 3 4 0,-4066-4-3 0,8147-3-7 16,-4074 3-20-16,6-3-22 0,-5 3-27 0,5-4-25 15,1 2-20-15,-1-2-18 0,1 1-11 0,-7 0-16 0,6 0-6 16,1-1-6-16,-1 0 0 0,1 2-3 0,-7-2-1 0,0 4 0 16,-1-3 2-1,2-1 2-15,-1 2 1 0,-6-2 1 0,-1 4 0 0,-6-3 1 0,0 3 1 0,0 1 2 0,-6-5-1 16,-1 5 1-16,0-1 0 0,2 4-2 0,-2-4-1 0,-6 4-1 16,0 0-1-16,0 0-5 0,0 0-1 0,6-3-4 15,-6 3 0-15,0 0-5 0,0 0-2 0,0 0-8 0,0 0 2 16,0 0 0-16,0 0-1 0,0 0-3 0,0 0-1 15,0 0-2-15,0 0-8 0,0 0 0 0,0 0-8 0,0 0-13 16,0 0-23-16,0 0-45 0,0 3-66 0,0-3-72 0,-6 0-56 16,6 0-69-16,0 0-79 0,-6 4-116 0,-2-4-84 0,2 4-26 15,0-1 26-15</inkml:trace>
  <inkml:trace contextRef="#ctx0" brushRef="#br0" timeOffset="142873.81">15019 14232 57 0,'-52'22'480'16,"-7"7"-71"-16,0 8-165 0,1 4-90 0,-1 6-44 0,8 4-15 15,-2 1-2-15,14 3 2 0,1-5 5 0,11 2 2 16,7-1 6-16,14-6 4 0,6-1 2 0,13-4 0 0,13-7 8 15,13-4 11-15,7-3 8 0,19-12 0 0,6-3 6 0,8-11-1 16,12-3 0-16,7-12-5 0,5-3-12 0,9-12-17 16,-1-2-13-16,-1-9-3 0,-5-3-11 0,-2-3-5 0,-5-1-6 15,-13 1-10-15,-8-2-5 16,-4 2-5-16,-8 3-4 0,-13 0-3 0,-7 4-5 0,-12 3-2 0,-13 1-7 0,-8 2-2 16,-12 9-5-16,-6-1-4 0,-14 4-2 0,-12 8-4 0,-7 6-9 15,-7 5-1-15,-6 6-5 0,-6 5 2 0,-1 10 0 16,0 0 0-1,7 4-1-15,-7 7-1 0,8 2 5 0,5 1-1 0,0 4 0 0,8 1-1 0,11-1-3 0,7 1-1 0,8 0 0 16,12-1 0-16,12-3-4 0,8-3-1 0,13-1 0 0,12-7 0 16,14-4-1-16,6-6 0 0,7-5 2 0,12-7 1 15,1-4 3-15,12-7 0 0,-5 1 1 0,12-5-1 16,0-7 0-16,-6 0 2 0,-1-8-4 0,-5 4-1 0,-8 1-3 31,-5-1 1-31,-14 4-2 0,-6 4 3 0,-20 0 1 0,-7 6 0 16,-12 5 3-16,-7 5 0 0,-13 4-5 0,-7 5 5 0,-13 5 3 15,-6-1 0-15,0 7-1 0,-7 0 1 0,1 4-2 16,-1 1-1-16,1 2 7 0,-1-3-4 0,7 4-2 0,0-1-2 16,13 1-2-16,1-4-4 0,5-1 0 0,14-3-4 0,-1 2 1 15,13-9-3-15,7 0 0 0,0-11 1 0,7 0 2 16,7-8-5-16,-1-6 6 0,6-6 3 0,-7-5 0 0,2-3 5 16,-1-6 0-16,0-2 3 0,1-1 5 0,-15-7 9 0,1 3 0 15,-6-3 4-15,0 1 3 0,-14-1 2 0,-12 4 1 0,-1-1-5 16,-12 5-2-16,-7-1-4 0,-7 1-2 0,-6 2-7 15,-7 5-3-15,1 0-5 0,-7 3-6 0,-1 4-8 16,8 4-10-16,-7-1-18 0,13 9-28 0,-1-2-78 0,8 9-100 0,-1 0-99 16,14 6-132-16,6 0-163 0,0 9-108 0,-1 2-47 15,14 5-9-15</inkml:trace>
  <inkml:trace contextRef="#ctx0" brushRef="#br0" timeOffset="143793.59">18276 14482 424 0,'-7'-12'361'16,"0"-2"-116"-16,7 3-75 0,-6 0-38 0,6 0-20 0,0 0-9 16,0 0-1-16,0 0 2 0,0 0 1 0,0 0-3 0,0 4-5 15,0-1-11-15,6 5-5 0,-6-1-6 0,7-3-5 16,-7 4-8-16,7 3-8 0,-7-5-6 0,6 5 0 0,1 0 5 16,-1 5 8-16,0 1 9 0,8 2 9 0,-8 3 10 0,0-1 9 15,1 5 3-15,6 0-1 0,-13 3-5 0,13 0-6 0,-7 4-7 16,-6 1-9-16,7-5-7 0,0 3-8 0,-1 5-4 15,0-4-2-15,-6-4-1 16,8 4 1-16,-2 1-9 0,-6-1-5 0,0 0-4 0,6-4-3 0,-6 4-4 0,0-4-4 16,0 0-3-16,0-4-8 0,0 2 1 0,7-1 0 0,-7-4-1 15,0-1-3-15,0 1-2 0,0-7 0 16,0 3 2-16,0-3 5 0,0 0 7 0,0-4 11 0,0 0 5 0,0 0 5 16,0-4 0-16,0-3 1 0,0-1 6 0,0-6-10 0,0-1-10 15,0-3-10-15,0 2-8 0,0-2-4 0,0-3-1 0,0 2-2 16,0-2-9-16,6-1 5 0,-6 0 2 0,7-1 2 15,-7 1 0-15,6 1-1 0,1-1 0 0,-1 3 0 0,-6-3-1 16,6 4-1-16,2 4-1 0,-2-5 0 0,0 8 2 0,8-4 1 16,-8 4 0-16,-6 0 0 0,6 4-1 0,1 3 0 15,-1-3 1-15,-6 3-1 0,7 4-2 0,0 0 0 0,-1 4-1 16,0 0 1-16,-6 3 0 0,7 4 0 0,0 1-2 0,-1 5-2 16,7-2 4-16,-7 4-2 0,1 2-2 0,0 1 1 0,-1 4 3 15,0 0 1-15,8-1-1 0,-8 5 2 0,1-5-1 16,6 5 0-16,-7-1 1 0,7 3 0 0,-7-2-2 0,2-4 0 15,-2 3 0-15,0-3-3 0,1-1 0 0,0-2 3 0,-1-2-1 32,-6 1-1-32,6-3-1 0,-6-1 1 0,0-3-4 15,0-5-2-15,0 1-4 0,7 0-8 0,-7-3-9 0,0-2-15 16,0 0-33-16,0-3-56 0,0 0-73 0,6-3-78 16,-6 0-82-16,7 0-117 0,-7-6-156 0,7-3-87 0,5-2-26 15,2 0 26-15</inkml:trace>
  <inkml:trace contextRef="#ctx0" brushRef="#br0" timeOffset="144492.59">19155 14195 149 0,'0'-6'493'0,"6"-6"-120"0,-6 5-118 16,7-4-74-16,0 4-41 0,-7 0-21 0,12 3-8 16,-6-4-7-16,2 5-5 0,4 3-4 0,1 0-4 0,1 0-5 15,-8 3-4-15,6 5 9 0,2 3 17 0,6 0 23 0,-7 3 18 16,6 1 14-16,-6 3 8 0,0 8 0 0,7-4-1 15,-8 7-13-15,2 0-25 0,6 5-26 0,-8-1-22 0,1 3-19 16,7-3-14-16,-8 8-12 0,2-5-8 0,6 4-5 0,-7 0-5 16,6-3-5-16,-6 4-6 0,7-5-3 0,-7 5-5 15,-1-5 0-15,2 1 1 0,6-4-3 0,-8-1 1 0,1-2 0 16,0-1-1-16,-6 1 1 0,5-5 2 0,-4-3-2 16,-2 0-1-16,0-3 0 0,1-1-1 0,-7-3 0 0,0-5 1 15,6 1 1-15,-6 0-1 0,0-3 1 0,0-5 2 0,0 1 1 16,-6 0 0-16,6-4 1 0,0 0 0 0,-7 0 1 0,1-4-1 15,6-3 0-15,-6 4 0 0,-2-5-1 0,2 0-1 16,0-3 1-16,-1 1-1 0,7-1-3 0,-6-4 2 0,-1 0-1 16,7-2 0-16,-6-6-1 0,6 4-1 0,-7-2 0 0,7-5 2 15,-6 0 0-15,6-3-1 0,-6 3 1 0,6-7-1 16,-8 4-1-16,8-4 0 0,0 4-1 0,-6-4-2 0,6 0 0 16,-6 4 0-16,-1-4 1 0,0 3 0 0,1 5 2 15,-7-1 2-15,7 4 3 0,-8 0 3 0,2 4 3 0,-2-1 0 16,2 5 1-16,-1 3 1 0,-1 0 0 0,-6 0 0 0,8 7-2 15,-8-3-1-15,7 7-1 0,1-4 0 0,-8 8-1 16,6-1-1-16,-5 5 1 0,6 0-2 0,0 2 1 0,-7 5 0 16,8-1-3-16,-1 5 1 0,6-1-1 0,-6 0-1 0,-1 4-1 15,2 0 1-15,6 0 0 0,-8 1 0 0,8 2 0 0,-7 1-1 16,7-1 0-16,-8 1 3 0,8 3-3 0,-7 1 0 16,6-1 0-16,-6-4 1 0,7 5-1 0,-8-5 1 0,8 4-2 15,0-3 1-15,0 0 2 0,-2-4-1 0,2 3-1 0,0-3-1 16,6-2-4-16,0-3-10 0,0 1-14 0,0-3-29 15,0 0-57-15,6-4-80 0,8-4-76 0,-8 0-69 0,6-2-78 16,2-5-108-16,5-5-126 0,1-2-61 0,0 0 5 0</inkml:trace>
  <inkml:trace contextRef="#ctx0" brushRef="#br0" timeOffset="144890.1">20099 14459 478 0,'-6'-7'523'0,"6"3"-131"16,-7 1-86-16,7-1-43 0,0 0-20 0,0 4-6 16,-7-3-7-16,7 3-15 0,0 0-19 0,0 0-31 0,7 0-34 15,-7 0-37-15,7 3-22 0,-1-3-12 0,1 4-9 0,-1-4-4 16,8 4-2-16,-2-1 1 0,1-3 0 0,7 4 0 0,-8-4-6 16,8 4-11-16,0-4-6 0,-1 3-5 0,1-3-5 15,0 0-5-15,-1 0-1 0,7 0 0 0,-6 0-1 0,-1 0-2 16,1 0 0-16,-1 0-1 0,0-3 0 0,1 3 0 0,-7-4-1 15,7 4-1-15,-8-4-1 0,-4 4 0 0,4 0 0 16,-5-3 0-16,0 3-1 0,-1 0 0 0,-6-4-7 0,7 4-13 16,-7 0-35-16,0 0-59 0,0-4-62 0,0 1-54 0,0 0-53 15,0 3-64-15,0-5-80 0,-7 2-128 0,1-1-64 16,-8 4-3-16</inkml:trace>
  <inkml:trace contextRef="#ctx0" brushRef="#br0" timeOffset="145159.6">20053 14646 194 0,'0'0'435'0,"0"0"-120"0,7 0-111 0,0 0-68 15,5 0-45-15,2-3-23 0,-1-1-8 0,7 1-2 0,-2-1-2 16,2 0-3-16,7 0-4 0,-1 0-4 0,-1-2 0 0,1 1 3 16,0-2 5-16,1 3 6 0,-1-3 8 0,0 3 11 15,-1-2 17-15,-5 2 16 0,6 0 17 0,-6 0 13 0,-1-3 8 16,-5 3 4-16,-2 4 1 0,2-3 2 0,-8-1-6 15,1 4-12-15,-1-4-14 0,-6 4-16 0,6 0-16 0,-6 0-13 16,0-3-18-16,7 3-15 0,-7 0-14 0,0 0-12 16,0-4-11-16,0 4-12 0,0 0-24 0,-7 0-48 0,7 0-69 15,-6 0-75-15,0 0-74 0,-1 0-98 0,1 0-174 0,6 0-94 16,-14-4-46-16,8 4 5 0</inkml:trace>
  <inkml:trace contextRef="#ctx0" brushRef="#br0" timeOffset="146365.46">21083 14383 343 0,'0'-4'370'0,"0"-4"-116"0,6 1-82 15,-6 0-47-15,0 0-24 0,6-4-15 0,1 3-7 0,0 1-6 16,-1-4-5-16,1 3-6 0,5 1-3 0,-4-4-3 0,4 4 2 15,-6 0 5-15,8-4 7 0,-1 3 12 0,-1 1 14 16,8-4 15-16,-6 4 13 0,-2-1 12 0,1 1 6 0,7 0 5 16,-8 3-1-16,8-4-9 0,-6 5-12 0,-1-5-11 0,-1 4-12 15,2 4-12-15,-2-3-15 0,-5 3-12 0,6 0-9 16,-6 0-8-16,5 3-4 0,-4 1-7 0,-2 4-8 0,6 0-3 16,-4 2-3-16,-8 1-1 0,6 0 0 0,0 4 0 0,-6 3-1 15,0 0-2-15,0 4 0 0,0 0 0 0,-6 1-1 16,0 2 1-16,6 1-2 0,-14-1-4 0,8 5 0 0,-8 0-3 15,2-2 1-15,-8-2-2 0,7 7-2 0,-7-4-1 16,1-3 0-16,-7 3 2 0,6-3-3 0,-6-1 1 0,1 1-1 16,-1-4 1-16,-1-3 0 0,7-1-1 0,-6-3 1 0,7-5-2 15,-1 1-1-15,1 0 6 0,6-7-2 0,-7 0-2 16,7-1 3-16,7-3-1 0,-7-3 0 0,6-1 0 0,7 0 0 16,-6-3-4-16,6-4 2 0,0 0 1 0,0 0-1 0,0-3 1 15,6-1-2-15,1 4 0 0,0-4 0 0,-1 1-1 0,7-1 0 16,-7 4 2-16,8 0-1 0,-8 0-1 0,0 4-1 15,8-1 4-15,-8 5-4 0,7-1 2 0,-6 4-3 0,-1 0 0 16,7 4 2-16,1-1 0 0,-8 5-1 0,6-1-2 0,2 4 4 16,-1 3-3-16,-1 1 1 0,2-4 1 0,6 7-1 15,-8 1 0-15,8-4 0 0,-1 3 1 0,-5 4 2 0,5-4-1 16,1 4 0-16,-1-4-2 0,0 5 1 0,-5-5 0 16,5 4-1-16,1-4-2 0,-8 0 0 0,8-3-3 0,-7 3-2 15,-6-3 2-15,6-1-2 0,-1-2-18 0,-4-1-8 0,-2-4-18 16,0 0-40-16,1 0-55 0,-7-3-63 0,6 4-61 15,1-8-52-15,0 0-54 0,-1-8-93 0,0 1-144 0,8 0-46 16,-2-4 13-16</inkml:trace>
  <inkml:trace contextRef="#ctx0" brushRef="#br0" timeOffset="147062.68">22014 14060 422 0,'0'-8'563'16,"0"4"-132"-16,0-2-145 0,0 2-89 0,0 4-36 0,0 0 5 15,6 4 13-15,-6 0 11 0,7 7 3 0,0 0 2 16,-1 3 2-16,0 4-2 0,-6 4-16 0,7 1-35 0,-1 2-33 15,1 5-27-15,0-1-19 0,-1-4-14 0,0 4-14 16,1 1-8-16,0-1-7 0,-1 0-2 0,0-3-3 0,1 0-2 16,0-1 0-16,-1-3-1 0,-6 1 0 0,7-2 2 0,-7-2 3 15,0-5-3-15,0 1 4 0,0-4 1 0,0 0 1 16,-7 0 2-16,1-4 1 0,-1 0 2 0,0 0-1 0,-5-3 1 16,-2 4-2-16,2-4 2 0,-8 0-2 0,7 3-1 0,-7-4-2 15,0 1-1-15,1 0-2 0,6 3-1 0,-6-3-1 0,-1 2-2 16,1 2-2-16,6 0-2 0,-6 3 0 0,5-4-1 15,1 4-2-15,-7 4-1 0,14-1-2 0,-7 1-1 16,0 0-1-16,7 3-1 16,-1-3-1-16,0 3-1 0,1 0 1 0,6 1 0 0,0-1 0 0,0-1 0 0,6 3 6 0,1-6-2 31,0 4-3-31,-1-3-2 0,7 0 0 0,0-1-1 0,0-3 0 16,0 0 0-16,6-4-8 0,1 1 2 0,-7-1 3 15,7-7 0-15,0 4 1 0,-1-4-1 0,0-4 1 0,-6 0 1 16,1 1 1-16,-2-5-1 0,-5-3 0 0,6 1 1 0,-7-1 0 15,-6-4 1-15,7 0 0 0,-1 1 0 0,-6-5-1 16,0 1 2-16,0-4-1 0,0 0 0 0,0 0 0 0,7-4 0 16,-7 1-2-16,7-2-1 0,-7 2 1 0,6-3-1 0,0 5 3 15,1-2 0-15,-7 6 0 0,7 1 0 0,-7-1 2 0,6 8 1 16,-6 0-2-16,6 1 0 0,-6 6-2 0,0-3 0 16,0 3 0-16,0 0-1 0,7 4-2 0,-7 0 2 15,0 4 0-15,0 3-1 0,0 1 1 0,0 2 0 0,0 1 1 16,7 5-1-16,-7-6 1 0,0 9 1 0,0-5 0 0,0 0 0 15,6 5 1-15,-6-1 0 0,7 1 1 0,-7-5 1 0,6 5-1 16,0-1 0-16,2-3-2 0,-2 0-1 0,6 3-1 16,-5-4-2-16,0-3-13 0,6 4 0 0,-1-4-3 0,-4-4-6 15,4 4-4-15,2-4-9 0,5 1-8 0,-6-5-19 0,6 2-27 16,-5-5-65-16,5 0-75 0,-6 0-66 0,6-8-62 16,1 5-77-16,0-9-116 0,-1 1-99 0,-5-3-35 0,4 3 18 15</inkml:trace>
  <inkml:trace contextRef="#ctx0" brushRef="#br0" timeOffset="147648.51">23004 14218 279 0,'0'-11'461'0,"0"-1"-106"0,0 1-85 0,0 4-50 0,6 0-20 0,-6-4 3 15,0 4 10-15,0 3 9 0,0-3 0 0,0 3-11 16,-6-3-17-16,6 3-27 0,-7 0-24 0,1 1-28 0,-1-1-30 15,1 4-27-15,-7-4-15 0,-1 8-8 0,2-4-2 0,-8 4 4 16,1 3 5-16,-1 0 6 0,0 1 2 0,1 3-1 16,-1 0-2-16,1-1-3 0,-1 6-1 0,7-5-6 0,-6 3-7 15,5 1-2-15,-5-1-3 0,13 5-2 0,-7-5 1 16,6 4-3-16,1-3-6 0,0 3 0 0,-2-3 0 0,8 4-4 16,0-1 0-16,0-4-2 15,8 5-2-15,-8-5 1 0,6 1 1 0,7 3-3 0,-7-3 0 0,7 0 0 0,0-4 0 16,7 3-4-16,-1-3-2 0,1 0 1 0,6 0 1 0,-6 0 3 15,5-3-10-15,1 3 1 0,1-4 1 0,-1 4-3 0,0-4 3 16,-7 5 0-16,7-6-3 0,0 2-1 0,-6 3 8 0,6-4-6 16,-7 1-1-16,1 3 5 0,-7-5-5 0,0 2-4 15,0 3 3-15,-7-3 0 0,2-1 0 0,-8 1 2 16,-8 2 1-16,8 1-1 0,-12-4 4 0,-1 4 2 0,-1-3-1 16,-5 3 0-16,0-4 0 0,-8 1 2 0,8-1 2 0,-14 0 1 15,7 1 1-15,1-1-2 0,-8-4 0 0,0 1-1 0,7 3 2 16,-6-7-1-16,12 4 0 15,-6 0-3-15,13-4 1 0,-7 0 0 0,8 0-2 0,4 0-6 0,2 0-18 0,0-4-35 16,-1 0-65-16,7 1-78 0,7-5-69 0,-1 1-65 0,8-4-79 16,-2 0-111-16,8 0-118 0,-1-3-46 0,1 2 17 15</inkml:trace>
  <inkml:trace contextRef="#ctx0" brushRef="#br0" timeOffset="148376.82">23414 14336 325 0,'-7'-9'526'0,"1"6"-110"0,0-5-120 0,0 5-80 0,-2-1-53 0,2 0-31 0,6 4-19 0,-6-3-13 0,6 6-18 15,-7-3-22-15,0 4-18 0,1 3-16 0,-1 1-10 0,7-1-3 16,-6 4-3-16,0 0-1 0,6 4-1 0,-8-4 3 16,8 0 8-1,0 3 9-15,-6 1 13 0,6 3 9 0,0-3 10 0,0 3 9 0,0-2 6 0,0 1 2 0,0-2-2 0,0 3-10 16,0 1-10-16,0-5-9 0,6 4-11 0,-6-3-11 16,8-1-6-16,-2 2-6 0,0-2-5 0,-6-3 0 0,7 0-2 15,-1 0 1-15,1 0 2 0,0-3 3 0,-1-1 6 0,0 1 4 31,2-5 7-31,-2 4 7 0,-6-7 6 0,6 4 8 16,0 0 7-16,1-4 2 0,0 0 3 0,-1-4-2 0,1 0 1 16,-7 0-4-16,6 1-4 0,0-5-5 0,2 1-8 0,-2-4-2 15,0 4-4-15,0-8-4 0,2 4-3 0,-2 0-4 0,7-3-1 16,-7 2-3-16,8-2 0 0,-8 3-2 0,0-3-1 16,8 2 1-16,-8-2-1 0,7 3 4 0,-7 0 1 0,1-1 2 15,0 5-3-15,-1-4-1 0,0 4-1 0,8 0 0 0,-8-5-3 16,-6 9-3-16,6-3-4 0,1 1 0 0,-7 1 0 15,7 1-2-15,-1 3-1 0,-6-4 2 0,7 4 3 0,-1 0-3 16,0 0-1-16,1 0-3 0,0 4-1 0,-7-1-1 16,6 1 3-16,0 3-5 0,1 0-2 0,0 5 3 0,-7-1-1 15,6-4 3-15,-6 7 1 0,0-2 0 0,0 2-2 0,0 1 0 16,0-4-1-16,-6 3 2 0,6 1-1 0,0-1 0 16,-7-2 0-16,0-1 0 0,1-4 1 0,6 4 0 0,0-3 1 15,-6-5 0-15,6 0 0 0,0 5 2 0,0-4 0 0,-7-4 1 16,7 4 0-16,0-8 2 0,0 4 0 0,0-7 0 0,0-1 0 15,7 1-1-15,-1-4 0 0,-6 0-2 0,6 0 1 16,8-3-2-16,-8 2 2 0,1-3 0 0,6 1-2 16,0-1 0-16,-7 4-1 0,8 0 0 0,-2 0 1 0,1 0 0 15,-6 4 0-15,6 0-1 0,-7 0-1 0,8 3 3 0,-8 1 1 16,7 3-1-16,-6 0 0 0,6 3-2 0,-1-3 0 0,-5 7-2 16,0-3 1-16,5 3-2 0,-5 0 0 0,6 4-1 15,-6-3 0-15,-1 3 1 0,1 0 0 0,-1 0 1 0,7 0-3 16,-13 3-4-16,6-3-5 0,2 1-8 0,-8-2-12 0,0-2-13 15,0 3-26-15,0-8-50 0,0 8-81 0,0-7-78 16,0 0-89-16,-8-1-136 0,8-3-138 0,-6-3-87 0,6-1-31 16,-6 0 22-16</inkml:trace>
  <inkml:trace contextRef="#ctx0" brushRef="#br0" timeOffset="148519.43">23564 14184 294 0,'-13'-11'629'0,"7"1"18"16,6 2-151-16,-8 1-154 0,8 0-121 0,8 3-77 16,-2 0-60-16,7 4-56 0,7-3-63 0,-1 3-72 0,7 0-95 15,0 0-140-15,0 3-145 0,0 1-96 0,7 0-34 0</inkml:trace>
  <inkml:trace contextRef="#ctx0" brushRef="#br0" timeOffset="148946.81">24137 14251 506 0,'-6'-4'576'0,"6"4"-106"0,0 0-161 16,6 4-114-16,-6-1-69 0,0 8-32 0,0-3-13 0,6 2-6 16,1 1-2-16,-1 4-7 0,1 0-8 0,0 0-12 15,5 3-10-15,-4 0-10 0,-2 0-8 0,6 1-8 16,-5 0-4-16,6 2-1 0,-6 1-2 0,-1-3 0 0,8 2-1 15,-2-2 0-15,-6-1-2 0,8-3 0 0,-1 3-2 0,7-4-5 16,-8-3-4-16,8 0-1 0,-7-3-1 0,7-4 0 0,-8 0-1 16,8-4 1-16,-7-4 4 0,0-4 7 0,0 0 10 15,1-2 18-15,-2-5 27 0,2 1 27 0,-8-5 32 0,7 1 25 16,-7-4 15-16,-6-3 9 0,7 2-1 0,-7-2-10 0,0-5-24 16,-7 1-26-16,1 0-24 0,-1-4-26 0,1 0-15 15,0-4-10-15,-8 4-4 0,2-4-4 0,-2 1 1 16,1-1-1-16,0 5-3 0,-6-1-1 0,-1 3 2 0,0 4 0 15,7 1 1-15,-13 7-3 0,7 3 1 0,-1 1-1 0,0 6 0 16,2 4 1-16,4 0 0 0,-5 8-1 0,-1 0-3 0,0 4 2 16,8 2-4-16,-2 1-1 0,1 8 0 0,1-1-3 15,5 4-3-15,0 0-1 0,7 4 0 0,0-1-1 0,7 1-5 16,0 3-8-16,5-3-26 0,8 2-60 0,-1-1-96 0,1-2-96 16,6 1-122-16,1-8-207 0,5 0-95 0,1 1-53 15,-1-5-15-15</inkml:trace>
  <inkml:trace contextRef="#ctx0" brushRef="#br0" timeOffset="149088.94">24788 14221 343 0,'7'-14'798'0,"-7"-1"27"16,0 0 4-16,0 1-196 0,6-1-221 0,1 0-164 0,0 4-92 16,-1-3-54-16,6 3-44 0,2 0-41 0,-8 0-78 0,8 0-127 15,-1-1-127-15,-1 2-185 0,-5-2-143 0,0 2-101 16,-7 3-53-16,0-5-16 0</inkml:trace>
  <inkml:trace contextRef="#ctx0" brushRef="#br0" timeOffset="150392.16">13326 6744 117 0,'-6'0'453'0,"6"-4"-143"0,0 4-133 0,0 0-76 16,0 0-45-16,0 0-23 0,0 0-13 0,0 0-8 0,0 0-3 16,0 0-1-16,0 0-1 0,6 0 1 0,-6 4 3 0,6 0-1 15,1-4 1-15,-1 8 0 0,1-1 0 0,6 0 2 16,-7 0-2-16,8 1 0 0,-2 2-1 0,2 1-2 0,-2 4-1 15,8-3-2-15,-1 2 1 0,1 4-3 0,0-4-1 0,5 5-2 16,-5 3-6-16,6-4-8 0,7 1-14 0,-7 3-14 16,7 0-20-16,-1 3-14 0,1-3-23 0,-1 0-28 0,1 0-34 15,5-4-28-15,-11 5-14 0,5-5 0 0,-12 5 25 0</inkml:trace>
  <inkml:trace contextRef="#ctx0" brushRef="#br0" timeOffset="150518.73">13990 7283 122 0,'7'18'148'0,"-1"-4"-3"0,1 1-35 15,-7-4-30-15,6 4-17 0,-6-4-8 0,6 0-5 16,1 0-4-16,0 0 1 0,-7 0-1 0,6-4 1 0,0 4-3 0,2-4-4 15,-2 1-5-15,7 4-6 0,0-6-4 0,6 2-6 0,1 3-6 16,6-1-4-16,0 2-5 0,0-1-11 0,0-4-15 16,6 4-15-16,1 0-22 0,-1 0-26 0,-5 0-36 0,5 0-46 15,-6-1-41-15,-6 1-23 0,-1 0 1 0</inkml:trace>
  <inkml:trace contextRef="#ctx0" brushRef="#br0" timeOffset="150865.79">14518 7726 112 0,'0'14'198'0,"0"-2"-25"15,0 2-49-15,0-3-44 0,0 0-23 0,0 4-13 16,0-4-8-16,0 0-7 0,6 0-3 0,-6-4-2 0,0 4-3 0,7 0 0 15,-1 0-1-15,0-1-4 0,8 2-1 0,-2 3-3 0,2-1-3 16,5-2-4-16,1 2-9 0,0 1-9 0,5-4-11 0,1 3-10 16,0 1-12-16,1-4-9 0,-1 3-8 0,6 2-1 15,-5-2 4-15,-9 0 7 0,9 5 11 0,-7-1 14 0,-8 4 14 16,2-4 15-16,-2 4 14 0,-5 4 11 0,-1-4 8 0,1 7 8 16,-7-3 6-16,0-1 4 0,0 2 0 0,0 1 1 15,0-2-6-15,0 0-3 0,0 0-5 0,0-5-6 0,0 2-6 16,0-1-5-16,0 0-1 0,7-4-5 0,-1 4-3 15,0-4-1-15,8 3-3 0,-2 2 0 0,8-5-3 0,-1 4-6 16,1-3-7-16,6 3-12 0,0-4-10 0,1 1-11 0,-2-4-16 16,1-1-13-16,7 4-15 0,-7-7-10 0,0 4 0 15,0-4 7-15,-6 3 9 0,-1 1 16 0,-5-1 23 0,5-3 25 16,-6 4 25-16,0 0 20 0,-7-4 12 0,8 4 9 0,-8-4 4 16,7 3 0-16,-6 1-6 0,-1-4-10 0,0 4-3 15,1-1-2-15,-1 1-2 0,1 0-4 0,-7-1-3 0,7 0 0 16,-1 1-3-16,0 0-1 0,8 0-4 0,-2-4-7 0,2 3-4 15,5 1-4-15,1-5-9 0,-1 2-12 0,1-1-21 16,6 0-25-16,0-4-54 0,0 1-84 0,-7-1-102 0</inkml:trace>
  <inkml:trace contextRef="#ctx0" brushRef="#br0" timeOffset="150976.5">15865 9418 278 0,'0'8'195'15,"0"-5"-80"-15,0 5-46 0,8-1-25 0,-8-3-11 16,6 3-11-16,0-2-4 0,7 1-5 0,-6-3-2 0,6 2-7 15,-1 2-17-15,8-7-27 0,0 4-48 0,-1-1-83 0,1-3-107 16</inkml:trace>
  <inkml:trace contextRef="#ctx0" brushRef="#br0" timeOffset="151181.12">16159 9740 28 0,'0'16'318'0,"0"-5"-115"0,0 0-82 0,0 0-48 0,6 0-24 16,1 0-11-16,-7-1-12 0,6 1-6 0,8 0-2 15,-2 4-2-15,2-4-3 0,-2 0-3 0,2 3-2 0,5-2-3 16,1 3-1-16,-1-1-2 0,1-3-2 0,-1 4 0 16,0 3 0-16,1-3 1 0,-7 3 0 0,0 1-1 0,0-1-1 15,1 0 0-15,-8 4 0 0,7-4 0 0,-13 0-4 0,7 1-2 16,-1 3-5-16,0-7-8 0,-6 3-17 0,0-4-32 16,7 1-63-16,-1-4-116 0,-6 0-77 0</inkml:trace>
  <inkml:trace contextRef="#ctx0" brushRef="#br0" timeOffset="152006.64">15709 9279 109 0,'7'0'121'0,"-7"0"-29"15,7 0-22-15,-1-3-15 0,-6 3-7 0,6 0-4 0,-6 0-2 16,0 0 0-16,7 0 0 0,-7 0 3 0,0 0 7 16,0-4 6-16,6 4 6 0,-6 0 6 0,0 0 5 0,0-4 4 15,0 4 2-15,0 0 3 0,0-3-1 0,0 3-1 0,0-4-1 16,0 4-1-16,0 0 2 0,0 0 1 0,0 0-2 16,0 0-1-16,-6 0-2 0,6-4-3 0,0 4-3 0,-7 0-3 15,7 0-6-15,-6 0-5 0,6 0-4 0,-6 0-3 0,-1 0-2 16,0 0 3-16,1 0 4 0,0 4 7 0,-1-4 10 15,7 0 9-15,-7 0 6 0,1 4 6 0,-1-4 2 0,1 3-3 16,0-3-8-16,-1 4-8 0,0 0-16 0,1-1-10 0,0 1-8 16,-2 0-2-16,2 3-2 0,0-4-1 0,-1 8 0 15,-6-6-1-15,6 1 1 0,1 6 0 0,0-5-4 0,0 0-5 16,-2 4-5-16,2 0-5 0,0 0-4 0,-1 0-4 16,1 0-2-16,6 0-3 0,-7 0-1 0,0 4 0 0,7-1-2 15,-6-2 2-15,6 3 1 0,-6-1 1 0,6 0 3 0,-7 5 1 16,0-5 3-16,7 1-2 0,-6 0-1 0,0-1-1 15,6 4 1-15,-7-7-1 0,7 5-1 0,0-2-1 0,-7 1 2 16,7-1 0-16,0 1 0 0,0-4 1 0,0 3-2 0,7 1 0 16,-7-1-1-16,0 2 0 0,7 2-2 0,-1-3-2 0,0 3 1 15,-6 0-2-15,7 0 3 0,0 1-1 0,-1-1-2 16,0 4-1-16,1-3-2 0,0 2 1 0,-1-2 0 0,1 3 0 16,-1 0-1-16,0-4-1 0,2 5 0 0,-2-6 1 0,6 5 1 15,-5-3-1-15,0-1-1 0,6-4 2 0,-1 5 0 16,2-5 1-16,-1 1 2 0,0 0-2 0,0-1 2 0,7-2-2 15,-8 2 0-15,8-7-6 0,-1 4-12 0,-5-3-24 0,6-5-52 16,-2 5-73-16,2-8-69 0,-1 3-63 0,1-6-72 16,0-5-107-16,-7 1-134 0,7-8-72 0,-8 0 2 0</inkml:trace>
  <inkml:trace contextRef="#ctx0" brushRef="#br0" timeOffset="153039.04">15188 9206 206 0,'0'-4'167'16,"0"4"-37"-16,0 0-32 0,0 0-24 0,0 0-14 0,0 0-13 15,0-3-6-15,0 3-5 0,0 0-3 0,0-4 2 16,0 4 4-16,0-3 2 0,0 3 4 0,0-4 6 0,0 0 2 15,0 1 5-15,0 3 0 0,0-5-2 0,0 1-3 0,0 4-3 16,0 0-3-16,0-3-5 0,-6-1-3 0,6 4-4 16,0 0-2-16,-6-3-1 0,6 3-2 0,-7 0-3 0,7 0-1 15,-7 0-1-15,7 0-1 0,-6 0-2 0,6 0-2 0,-7 0-1 16,1 3-2-16,0-3-1 0,-2 4 0 0,2-1-3 0,0 1 0 16,-1 1 0-16,1 2 4 0,-7-3 3 0,6 3 5 15,-5 4 6-15,4-4 8 0,-4 4 10 0,5 4 6 0,-6-4 3 16,0 3-2-16,7-3-1 0,-1 4-3 0,-6-1-2 0,7 0-7 15,-1 2-7-15,0-1-6 0,1-1-3 0,0 1-4 16,-1-1-3-16,7 1 0 0,-7 0-4 0,7-1-3 16,0 1 0-16,0-1-2 0,7-2 0 0,-7 2 1 0,7 1 1 15,-1-4-1-15,-6 0 1 0,6 4-1 0,1-4 2 0,6 0-3 16,-7 0-1-16,8-1-1 0,-8 1 0 0,7-2-1 0,-7-2-2 16,14 0-1-16,-6-3 0 0,-2 3-1 0,1-4 1 15,0-3-2-15,6 0 1 0,1 0 0 0,-7 0-3 0,7-3 3 16,-8-1-1-16,8 1 0 0,0-5 0 0,-7 0 1 0,0 2 1 15,0-6 9-15,0 1 13 0,0 4 9 0,0-4 9 16,-6-4 6-16,-1 4 6 0,1-3 9 0,-1 2 2 0,-6-2-4 16,6 0-8-16,-6-2-7 0,0 2-5 0,0 3-6 0,0-4 2 15,0 1-11-15,-6-1-7 0,6 1-7 0,0-1-3 16,-6 0-3-16,6-3-2 0,-7 2-1 0,7 2-12 0,-6-4 4 16,6 4 0-16,-7-5 2 0,1 1 1 0,-1 3-2 0,7 1 0 15,-6-4-1-15,-8 2 2 0,8 2-1 0,0 3 2 0,-1-3 1 16,-6 2 1-16,7 1-1 0,-1 4 2 0,-6 0-2 15,0-1 2-15,7 1 0 0,-8-1 0 0,8 5-2 0,-7 0-2 16,6-1 1-16,-6 4-1 0,7-4 0 0,-8 4-1 0,2 0 0 16,5 0-2-16,-6 4 1 0,7-4 1 0,-7 7-1 15,7-4 0-15,-8 5 2 16,8-1-1-16,-8 1-1 0,8-1 0 0,-7 0-2 0,7 4 2 16,-1 1 0-16,-6-2-1 0,7 1 0 0,-1 3 2 0,0-2-1 0,7-1 2 0,-6 4-2 15,6-4 1-15,-6 0-3 0,6 0 1 0,0 0-1 0,0 0 0 16,0-4 0-16,0 4 1 0,0-4 2 0,6 0-1 15,-6 4 1-15,6-3 0 0,1-2 1 0,0 3 0 0,-1-6 1 16,0 5 0-16,8-5 2 0,-1 1-1 0,-1 3 3 0,2-3-1 16,-2 0-1-16,8-4 0 0,0 3 1 0,-1-3-2 15,7 0-10-15,-6 0-24 0,5 0-37 0,2-3-50 0,-1-1-51 16,0 0-50-16,0-3-53 0,-6 0-79 0,5-1-138 0,-5 2-76 16,-7-3-34-16,0 3 1 0</inkml:trace>
  <inkml:trace contextRef="#ctx0" brushRef="#br0" timeOffset="157539.62">13521 6843 306 0,'-6'-4'352'0,"6"1"-127"16,0 3-86-16,-7-3-42 0,7 3-25 0,-6 0-14 0,6 0-9 15,0-5-5-15,0 5-5 0,0 0-4 0,0 0-2 0,0 0-6 16,0 0-5-16,0 0-5 0,0 0-5 0,6 0 0 16,-6 5-4-16,7-5-1 0,-7 3 0 0,6 0-2 0,-6 1-1 15,14 0-3-15,-8 3-11 16,0-3-24-16,7 3-28 0,0 0-48 0,6 5-98 0,-5-6-119 0,6 2-78 16</inkml:trace>
  <inkml:trace contextRef="#ctx0" brushRef="#br0" timeOffset="157697.77">13833 7257 89 0,'8'0'422'16,"-2"4"-140"-16,0-4-122 0,1 3-77 0,6 1-48 0,0 0-29 16,7-4-20-16,-1 3-17 0,-6 1-23 0,13-4-37 15,-7 4-60 1,1-1-90-16,-1 1-81 0</inkml:trace>
  <inkml:trace contextRef="#ctx0" brushRef="#br0" timeOffset="157824.04">14179 7521 21 0,'0'14'242'0,"0"-3"-80"15,0 0-55-15,0 1-36 0,7-5-25 0,-7 3-16 16,0 1-9-16,0 0-6 0,6-3-4 0,0 3 1 0,8 0-4 16,-8 0-6-16,7 0-12 0,0-4-14 15,0 4-22-15,0-3-29 16,0-1-44-16,7 1-60 0,-7 2-73 0</inkml:trace>
  <inkml:trace contextRef="#ctx0" brushRef="#br0" timeOffset="157934.31">14478 7975 66 0,'0'11'83'0,"7"0"-20"0,0 0-17 0,-1 0-16 0,0-4-17 15,8 0-25-15,-1 2-39 0,7-6-70 0</inkml:trace>
  <inkml:trace contextRef="#ctx0" brushRef="#br0" timeOffset="158077.34">14857 8283 15 0,'0'4'342'0,"0"-4"-104"0,0 3-99 0,6-3-62 15,-6 4-36-15,6-1-22 0,7-3-14 0,-6 0-17 0,6 0-25 16,7 0-45-16,-8-3-92 0,8 3-99 0</inkml:trace>
  <inkml:trace contextRef="#ctx0" brushRef="#br0" timeOffset="158204.63">15221 8675 27 0,'0'3'310'16,"7"-3"-139"-16,-1 0-138 0,1 0-136 0,5 0-138 15</inkml:trace>
  <inkml:trace contextRef="#ctx0" brushRef="#br0" timeOffset="158349.97">15567 8953 168 0,'0'4'407'0,"0"3"-131"0,0-3-114 16,6-1-73-16,0 1-43 0,-6 0-22 0,13-1-16 0,-6 2-14 15,6-2-20-15,-1-3-29 0,2 0-40 0,-1 0-60 0,6 0-95 16,1 0-86-16</inkml:trace>
  <inkml:trace contextRef="#ctx0" brushRef="#br0" timeOffset="158473.77">15853 9165 40 0,'0'7'329'0,"0"2"-102"15,0-2-88-15,0 0-54 0,0 0-30 0,0 1-20 0,0-1-11 16,6-3-8-16,0 3-7 0,-6-3-9 0,14-1-16 15,-8 1-22-15,7 0-37 0,1-1-55 0,-2-3-106 0,8 4-81 16</inkml:trace>
  <inkml:trace contextRef="#ctx0" brushRef="#br0" timeOffset="158585.24">16061 9460 1 0,'0'6'338'0,"0"-3"-103"0,0 2-96 0,0 2-65 16,0-3-41-16,7-4-27 0,-1 3-31 0,0 1-40 0,8-4-55 15,-8 0-106-15,7 0-82 0</inkml:trace>
  <inkml:trace contextRef="#ctx0" brushRef="#br0" timeOffset="158727.99">16192 9668 301 0,'0'0'343'0,"0"3"-128"0,0 1-92 0,0-4-55 0,6 4-41 16,0-4-28-16,0 0-25 0,8 3-37 0,-1-3-55 0,7-3-107 15,-1 3-97 1</inkml:trace>
  <inkml:trace contextRef="#ctx0" brushRef="#br0" timeOffset="158854.34">16569 9858 378 0,'0'4'420'0,"6"-4"-144"0,-6 0-117 16,8 3-71-16,-2-3-49 0,0 0-29 0,7 0-27 15,0 0-23-15,6 0-36 0,1-3-59 0,6 3-106 0,-6-4-95 16,6 4-57-16</inkml:trace>
  <inkml:trace contextRef="#ctx0" brushRef="#br0" timeOffset="158996.9">16881 10012 382 0,'-6'3'446'0,"6"1"-140"0,0-4-117 15,0 0-78-15,0 0-47 0,6 0-27 0,-6 4-14 0,8-4-17 16,-2 0-22-16,0 0-26 0,7 0-32 0,1-4-42 16,4 4-54-16,-4 0-86 0,5-4-110 0,-5 4-54 0</inkml:trace>
  <inkml:trace contextRef="#ctx0" brushRef="#br0" timeOffset="159124.38">17084 10111 274 0,'-6'4'395'0,"-2"-1"-117"0,8 1-97 0,-6-1-65 0,6-3-38 15,0 4-21-15,0-4-12 0,0 0-8 0,6 0-9 0,-6 4-10 16,8-4-9-16,-2 3-12 0,0-3-15 0,0 0-18 16,8 0-23-16,-1 0-25 0,0 0-32 0,0 0-43 0,-1 0-62 15,2 0-82-15,-1-3-67 0</inkml:trace>
  <inkml:trace contextRef="#ctx0" brushRef="#br0" timeOffset="159250.82">17260 10243 374 0,'0'7'298'0,"0"-3"-95"0,0 3-70 0,-7-3-38 15,7-1-23-15,0 1-14 0,0 3-11 0,7-3-11 0,-7 0-10 16,6-1-15-16,1-3-19 0,-1 4-25 0,7 0-31 0,0-4-36 16,7 0-51-16,-7 0-78 0,0 0-111 0,0 0-50 15</inkml:trace>
  <inkml:trace contextRef="#ctx0" brushRef="#br0" timeOffset="159378.31">17494 10411 44 0,'0'8'401'0,"0"-4"-94"0,6-1-112 15,-6 0-75-15,0 1-46 0,0-4-28 0,7 4-13 0,-7-1-8 16,13-3-13-16,-7 4-15 0,1-4-20 0,6 0-29 16,6 0-39-16,1-4-63 0,0 4-97 0,-7-3-92 0</inkml:trace>
  <inkml:trace contextRef="#ctx0" brushRef="#br0" timeOffset="159505.47">17767 10554 204 0,'-6'4'367'0,"6"-1"-107"15,0 5-96-15,0-8-61 0,0 7-39 0,6-7-21 0,-6 4-10 16,7-1-12-16,-7 1-7 0,6 0-10 0,8-1-17 0,-8-3-20 16,8 4-25-16,4-4-36 0,2 0-42 0,-1 0-74 15,1 0-97-15,-7 0-63 0</inkml:trace>
  <inkml:trace contextRef="#ctx0" brushRef="#br0" timeOffset="159633.93">18009 10755 198 0,'0'12'370'0,"0"-5"-104"0,0 0-94 0,0 1-58 15,0-1-34-15,0 0-17 0,6-3-10 0,-6 3-11 0,6 1-7 16,2-5-7-16,-2 5-7 0,0-5-14 0,7 1-16 0,0-1-22 16,6-3-26-16,1 4-29 0,0 0-41 0,-1-4-52 15,-5 0-70-15,4 3-96 0</inkml:trace>
  <inkml:trace contextRef="#ctx0" brushRef="#br0" timeOffset="159981.34">18256 11005 364 0,'0'7'365'0,"0"4"-107"16,-6-4-86-16,6 0-53 0,0 4-29 0,0-3-10 0,0-4-5 15,0 3-2-15,0 0-2 0,6-3-6 0,0 3-7 0,1-3-8 16,0 0-10-16,6-1-16 0,-1 1-20 0,2-4-25 16,-2 4-25-16,8-4-25 0,-1 0-29 0,1 0-23 0,0 0-18 15,-7 0-12-15,6 0 2 0,-6 0 9 0,1 3 19 0,-2 1 28 32,2 0 32-32,-8 3 31 0,7 0 29 0,-7 1 24 0,1-1 18 0,-7 4 16 0,7-4 10 15,-1 4 5-15,-6 1 2 16,0-1-1-16,6-4-3 0,-6 0 3 0,0 4 0 0,7-4 0 15,-7 1-3-15,0 3-5 0,7-4-3 0,-7 0-4 16,6 0-4-16,-6 1-7 0,7-1-7 0,-1 1-9 0,0-1-6 16,1-4-4-16,6 5-6 0,1-1-4 0,-2-3-4 15,1 2-5-15,0-1-5 0,6 2-2 0,1-3-1 0,-6 3-2 16,5-3-1-16,-6 3 1 0,6 1 0 0,-5-1 3 0,5 0 2 16,-6-3 2-16,0 3 0 0,1 4 3 0,-2-4 1 15,1 1 1-15,0-1 1 0,0 0 1 0,1 4 0 0,-2-3-1 16,1 2 0-16,0 1 0 0,0-3-2 0,-6 3-8 15,6-4-13-15,-1 4-19 0,2 0-25 0,-1-3-35 0,0 3-55 16,-6-8-89-16,5 5-116 0,-4-5-64 0</inkml:trace>
  <inkml:trace contextRef="#ctx0" brushRef="#br0" timeOffset="161835.5">12675 6327 124 0,'0'0'482'0,"0"0"-100"0,0 0-168 0,0 3-99 0,0-3-54 16,6 8-30-16,-6-1-14 0,6 0-8 0,1 4 0 0,0 0-1 15,-1 4 2-15,1 3 1 0,-1 0 2 0,8 1 2 16,-8 3 0-16,0 0 2 0,7 3 1 0,-6-3 9 15,-1 4 0-15,1-4 6 0,-1 1 4 0,-6 2 9 0,6-3 6 16,-6-4 5-16,8 4 3 0,-8-4-6 0,0-3 6 0,6-1 6 16,-6-2 9-16,0-1 13 0,0-4 24 0,6 0 35 15,-6-3 39-15,0 0 30 0,0-4 17 0,0 3 5 0,0-3-6 16,0-3-15-16,0-1-28 0,-6-4-41 0,6 1-43 0,-6-3-32 16,-2-2-23-16,2-6-15 0,-7 3-10 0,7-3-5 0,-1 0-5 15,-6-1 0-15,7-3 0 0,-8 4-1 0,8-4 0 16,0 0-1-16,-7 4-1 0,6-1-2 0,0 1-1 0,1 0-1 15,0 0-1-15,-2 3-3 0,8 3-2 0,-6 2-1 0,6 2 0 16,-6 1-1-16,6 3 1 0,0-3-1 0,0 7-2 16,0-3-3-16,0 3 1 0,0-4-1 0,0 4-1 0,6 4-1 15,0-1 0-15,2 1 1 0,-2 3 2 0,7 0 2 0,7 1 0 16,0 2 2-16,-2 6 0 0,9-2 1 0,-1 1-1 16,0-1-1-16,7 5 0 0,-1-1-1 0,1 0-1 0,-1 0 0 15,1 2 0-15,-1-3 2 0,-6-2 0 0,7 0 1 16,-7-1 0-16,-7-3 1 0,7-4 1 0,-6 4 1 0,0-3 0 15,-7-5 2-15,-1 1 1 0,-5-4 3 16,6 0 6-16,-7 0 6 0,2-7 5 0,4-1 6 0,-5-6 4 0,-1-1 6 0,1-3 5 16,-1-4 1-16,-6-3 5 0,0 2-1 0,7-2 1 15,-7-1-4-15,0-3-4 0,0 3-1 0,-7 0-5 0,7 1-2 16,0-1-8 0,-6 4-6-16,6 0-3 0,-7 4-6 0,7 0-1 0,-6 2-6 0,6 2-3 0,-7 3-6 0,7 4-17 15,0 0-25-15,-6 3-33 0,6 0-34 0,0 1-60 0,6 3-80 16,-6 3-93-16,7 5-89 0,6 2-111 0,0 5-145 0,-1 3-85 15,8 5-27-15,0-1 20 0</inkml:trace>
  <inkml:trace contextRef="#ctx0" brushRef="#br0" timeOffset="165857.37">15703 11096 161 0,'0'-3'238'0,"0"-1"-92"0,0 0-64 16,0 4-37-16,0-4-18 0,6 4-9 0,-6 0-5 16,0-3-1-16,0 3 1 0,0 0 0 0,0 0-1 0,-6 3 1 15,6-3 0-15,0 0 0 0,0 0-1 0,0 4 4 0,0-4-2 16,0 0 2-16,0 0 4 0,0 0 0 0,0 4-1 0,0 0-1 15,0-4 1-15,0 0-2 0,0 3 1 0,6-3 2 16,-6 0-2-16,0 0 4 0,0 4 6 0,0-4 9 0,0 0 6 16,0 0 9-16,0 0 9 0,0 0 9 0,0 0 12 0,0 0 13 15,0 0 13-15,0 0 15 0,-6 4 12 0,6-4 6 16,-6 0-2-16,6 0-6 0,-7 0-12 0,0 0-14 16,-6 0-19-16,1 3-24 0,-2 1-20 0,2 0-15 0,-8 3-9 15,0 0-5-15,-5 5-3 0,-2-2-2 0,1 1-1 0,0 3 1 16,-7 6 2-16,1-6 1 0,-1 4 4 0,7-3 9 0,-6 3 9 15,-1 0 10-15,1 1 7 0,-1-1 6 0,1 1 4 16,-1-1 2-16,1 4-3 0,-1 0-6 0,1 3-10 0,-2-3-8 16,2 7-9-16,-1-3-9 0,1 4-6 0,-1 3-2 0,1-4-2 31,-1 4-2-31,1 0-1 0,5 0-2 0,1 0 1 16,0-4 0-16,7 1 0 0,-1 2 0 0,1-6-2 0,6 3-5 15,0-4 0-15,7-2-1 0,-8-1 1 0,8 0 0 0,6-4-1 16,-6-3-1-16,6-4-5 0,0 0-15 0,0-1-26 15,0-2-33-15,0-1-38 0,6-4-37 0,0 2-41 0,0-5-46 16,2 0-49-16,4-5-59 0,1-1-131 0,-6-2-54 0,6 1-19 16</inkml:trace>
  <inkml:trace contextRef="#ctx0" brushRef="#br0" timeOffset="166095.51">14628 11807 152 0,'-20'11'469'0,"1"0"-104"0,6 7-147 0,-6 1-85 16,-1 2-44-16,1 2-19 0,5-1-5 0,2 3 1 15,-2-3 2-15,2 4 1 0,-2-5-1 0,8 6-3 0,-1-2 0 16,7-3-5-16,0 4-6 0,0-4-2 0,0-4 4 16,7 4 0-16,-1-7 2 0,1 3 0 0,0-3-4 0,5-1-1 15,2 1-5-15,-2-4-7 0,8 0-10 0,7 0-7 0,-2-4-6 16,7 0-11-16,2-7-28 0,5 0-34 0,-1 0-44 15,9-3-54-15,-2-1-90 0,1-3-182 0,-7 7-98 0,-1-4-48 16</inkml:trace>
  <inkml:trace contextRef="#ctx0" brushRef="#br0" timeOffset="166824.7">13756 12672 330 0,'-6'-8'444'16,"6"5"-133"-16,0-1-132 0,0 0-79 0,0 1-46 0,0 3-23 16,0 3-11-16,6 1-1 0,-6 3 5 0,0 4 4 0,6 0 5 15,-6 8 3-15,6-1 2 0,-6 0 5 0,7 3 2 16,-7 2-3-16,7 3-4 0,-7-4 0 0,6 0 0 0,-6 3 4 15,7-2 4-15,-7-1 4 0,6-1 3 0,-6-2 2 0,6-1 5 16,-6 0 4-16,8-3 7 0,-8-1 8 0,0 2 5 0,6-2 3 16,-6-3 8-16,0-4 6 0,-6 0 5 0,6 1 9 15,0-1 7-15,0-3 5 0,-8 0 1 0,2-1-3 0,0 1-10 16,-1 0-9-16,-6-1-12 0,6 1-15 0,-5 0-16 0,-2-4-16 16,2 3-12-16,-8 1-8 0,7-1-5 0,0-3-5 15,-6 5-4-15,5 1-2 0,-5-2-4 0,-1 3-3 0,0 4-3 16,8 0-1-16,-8 1 0 0,1 2 2 0,5 5-2 0,-5-5 0 31,6 4 0-31,6 1 0 0,-5-4 0 0,5 2 0 0,7-1-2 16,0-2 0-16,0 1 0 0,0-4 1 0,7 3 0 0,-1-6-1 15,7 3 1-15,0-4 1 0,0 0 0 0,1-3 0 0,4-4 1 0,2 0 0 0,7-4 0 0,-9 1-1 16,2-8 0-16,7 0-1 0,-8 0-2 0,7-4 1 0,-6 1 0 16,0-6 0-16,-2 2-1 0,2 1 1 0,-7-1 0 15,7-1 3-15,-14 1 1 0,8 3 1 0,-8 0 2 0,-6 1-1 16,6 2 3-16,-6 1 3 0,7 4 2 0,-7 0 0 0,0-1-1 15,-7 5-2-15,7-5 0 0,0 5-1 0,0-1-1 16,0 1-5-16,0 3-2 0,0 0-5 0,0-4 1 0,0 4 0 16,0 4-1-16,0-4 0 0,0 3-1 0,0 4 0 0,0 1 3 15,0-1 3-15,7 4 0 0,-7 0 0 0,0 0 0 0,6 1-5 32,1-2-9-32,0 5-21 0,-1-5-41 0,6 2-55 15,2 2-61-15,-1-3-63 0,0 0-50 0,6-3-50 0,1-1-70 16,6-3-129-16,-7-4-50 0,7 3-14 0,1-6 21 0</inkml:trace>
  <inkml:trace contextRef="#ctx0" brushRef="#br0" timeOffset="167646.44">14498 12928 175 0,'0'-11'315'0,"6"3"-77"0,1 2-77 0,-7-6-45 0,0 5-23 16,7-4-9-16,-7 4-1 0,6-1 7 0,-6-3 10 0,0 8 9 15,0-5 10-15,-6 5 7 0,6-1 0 0,-7 1-1 16,0-1-3-16,1 4-9 0,0 0-8 0,-8 0-8 0,2 0-11 16,-2 4-8-16,1 3 0 0,1-4 0 0,-2 5 2 0,2-1 5 15,-2 4 1-15,1-4 1 0,0 4-5 0,7-3-3 0,-1 4-7 16,1-3-10-16,0-1-10 0,6 3-8 0,0-4-11 15,6 4-5-15,0-3-3 0,1 3-3 0,-1 0-4 0,7-4 0 16,6 4-4-16,-5-4-1 0,6 1-1 0,-1-1-3 0,7 0-2 16,-6 0-2-16,6 1 0 0,-7-5 1 0,7 6-2 15,-6-6-3-15,-7 4-1 0,7 1 0 0,-8-1 0 16,2 0 3-16,-8 0 3 0,0 1 1 0,-6 3 5 0,0-4 1 16,-6 4 2-16,0 0 6 0,-2 0-1 0,-4 3-1 0,-2-3-4 15,-5 4-2-15,6-3-3 0,-6-2-1 0,-1 1-3 0,7-3-6 16,-7 3 2-16,8-4-1 0,-2-4 0 0,2 5-1 15,-2-5-4-15,8 1-13 0,-1-4-30 0,1 0-51 0,0 0-63 16,-1 0-55-16,7-7-48 0,7-1-43 0,-1-2-38 0,7-1-37 16,0-8-45-16,6 1-76 0,-5-1-27 0,-2 5 10 15</inkml:trace>
  <inkml:trace contextRef="#ctx0" brushRef="#br0" timeOffset="168104.95">14772 12909 112 0,'-6'-6'485'0,"-2"3"-84"0,8-2-146 0,-6 1-97 16,6 1-58-16,0-1-31 0,0 0-18 0,0 4-11 16,0 0-10-16,0 0-3 0,0 0-2 0,0 4 7 0,6 0 10 15,2 3 13-15,-2 4 12 0,0 0 14 0,0 0 14 0,1 4 15 16,0 3 15-16,-1 0 13 0,1 4 5 0,-1 0-3 15,0 1-4-15,2 2-9 0,4 1-13 0,-6-1-15 0,2 1-19 16,-2-1-24-16,0-2-21 0,7 2-12 0,-6-3-10 0,0 0-2 16,5 0-4-16,-6 0-2 0,2-3-1 0,-2-1-4 15,0 0 0-15,1-3-2 0,-7-1 2 0,6-3-2 16,-6-3 2-16,7 3 2 0,-7-7 2 0,0-1 4 0,0 1 2 16,0-4 0-16,0 0 1 0,0-4 0 0,-7-3 1 0,7-1-1 15,-6-3 0-15,6 0 0 0,-7-7 1 0,1 0 2 0,6 0 1 16,-6-5 0-16,6 2-1 0,-8-5-1 0,2 0-2 15,6-3-2-15,-6-1-1 0,6 1-1 0,0-4-3 0,0 0-3 16,0 0-4-16,0 4-1 0,6-4 2 0,-6 4 0 0,6 3 1 16,2 1 0-16,-2 2 1 0,7 5 1 0,-7 0 4 15,1 3 1-15,6 4-4 0,-7 0-1 0,1 4-4 16,0 3-2-16,-1 1 2 0,0 3-2 0,1 3-1 0,0 1-1 16,-1 3 1-16,-6 4 0 0,0 0 3 0,0 0 0 0,0 4-2 15,-6 3-2-15,-1 1-7 0,-6 3-16 16,0-1-29-16,-6 1-39 0,-1 4-42 0,1-1-43 0,-1 2-37 0,0-5-37 15,1-5-32-15,-1 2-24 0,8-4-23 0,-2-1-53 0,1-2-66 16,-7-6-35-16</inkml:trace>
  <inkml:trace contextRef="#ctx0" brushRef="#br0" timeOffset="168405.98">14036 13085 384 0,'-7'0'301'0,"7"0"-97"0,0 0-78 0,0-3-46 0,7 3-27 15,-1-4-17-15,0 1-5 0,8-4-6 0,-1 3 0 0,0-4-2 16,0 5 1-16,-1-4-2 0,2-1-1 0,5 0-3 16,-5 5-4-16,5-5-2 0,-6 1-3 0,7 0-4 0,-7 0-6 15,6 3-9-15,-6-3-13 0,0 3-22 0,0 4-25 16,0-4-42-16,-6 4-67 0,-1 0-100 0,1 4-89 0</inkml:trace>
  <inkml:trace contextRef="#ctx0" brushRef="#br0" timeOffset="168516.92">14081 13240 45 0,'7'0'348'0,"-1"-5"-105"0,7 5-102 0,7-6-70 15,-1-2-44-15,1 1-33 0,12-4-30 0,1 0-43 0,-1-4-79 16,8 0-121-16</inkml:trace>
  <inkml:trace contextRef="#ctx0" brushRef="#br0" timeOffset="169087.78">15344 12891 224 0,'0'-3'343'0,"0"3"-78"16,0-4-79-16,-6 0-51 0,6 1-34 0,-6 3-20 0,-1-4-16 15,1 4-11-15,-7 0-14 0,6 0-9 0,-6 4-5 16,0-1-6-16,0 1 0 0,0 0 3 0,0-1 5 0,-7 6 7 15,8-3 6-15,-8 5 6 0,0-3 8 0,7 2 7 0,-7 1 3 16,1 0-1-16,6 0-3 0,0 0-6 0,1 0-7 16,4 0-8-16,2 0-8 0,0-4-11 0,-1 1-7 0,0 3-3 15,7-3-4-15,0-1-2 0,0 0 0 0,7 1-1 0,0-5 2 16,-1 1 1-16,0 3 1 0,2-7 2 0,-2 0 1 16,7 0 0-16,0-4 1 0,0 1-1 0,7-4 0 0,-8-1 0 15,1 1 0-15,7-5 1 0,-8 1-2 0,2 0 0 0,6-3 3 16,-14 3 7-16,7 0 9 0,-7 0 15 0,1 4 15 15,0-1 19-15,-1 1 17 0,-6 3 16 0,6 1 5 0,-6-1-2 16,0 0-8-16,0 1-12 0,0-1-17 0,0 4-20 0,0-3-18 16,0 3-18-16,0 0-10 0,0 0-6 0,0 0-5 0,0 0-4 15,0 0-2-15,0 3 0 0,0 1 0 0,0-1 2 16,0 5 0-16,0-5-2 0,7 8-1 0,-7-3-11 0,0-1-16 16,0 0-24-16,7 4-30 0,-1-3-35 0,-6 3-32 0,7-4-28 15,-1 4-28-15,1-4-19 0,6-3-22 0,-7 4-21 16,8-4-37-16,-2-1-64 0,1-3-81 0,-6 0-33 15</inkml:trace>
  <inkml:trace contextRef="#ctx0" brushRef="#br0" timeOffset="169532.04">15534 12822 129 0,'0'-4'411'0,"-7"1"-98"0,0-1-113 0,1 4-72 16,0 0-42-16,-1 0-25 0,7 0-14 0,-7 0-8 15,1 4 0-15,0-1-1 0,-1 1 0 0,7 0-2 0,-7 3-3 32,1 0 1-32,-1 4 1 0,7-4 0 0,-6 4 0 0,6 0 3 15,-6 0 2-15,6 1 0 0,0 2 2 0,-7-3-6 0,7 0-2 16,0 4-1-16,0-4-4 0,7 0-5 0,-7 3-5 16,6-3-1-16,-6 0-5 0,6 0 0 0,1 0 1 0,-1 1 0 15,1-2 1-15,0-2 0 0,5-1 1 0,-5-3-1 0,6-1 2 16,0 1 1-16,-6-4-1 0,6 0 1 0,-1-4-1 15,-4 1-1-15,4-1 5 0,1-3 4 0,0-4 4 0,0-1 2 16,-7 1 5-16,8-3 17 0,-8-1 13 0,8 1 12 0,-8-1 11 16,0 0 10-16,1 1 14 0,-1-1 23 0,-6 4 7 15,7-3-7-15,-7 2-4 0,0 1-4 0,0 4-11 16,7 0-14-16,-7-1-17 0,0 1-22 0,0 3-15 0,0 1-10 16,-7-1-13-16,7 0-8 0,0 4-5 0,0 0-4 0,0 0-5 15,0 0-2-15,0 8-3 0,-7-5 0 0,7 5-2 0,0-1 3 16,-6 0-2-16,6 4 0 0,0-3 2 0,0 4-1 15,0-3-1-15,0 3 0 0,0-5 1 0,0 4-1 0,6-4 1 16,1 4-2-16,-7 0 0 0,7-3-4 0,-1-1-6 16,0 0-15-16,1 1-27 0,6-1-37 0,-7-3-46 0,1 3-46 15,6-4-42-15,0-3-37 0,1 0-29 0,-2-3-29 16,1-1-21-16,0-3-25 0,-6-4-48 0,5 0-68 0,-4 0-26 16</inkml:trace>
  <inkml:trace contextRef="#ctx0" brushRef="#br0" timeOffset="169675.22">15762 12734 226 0,'-7'-7'439'16,"0"-1"-112"-16,7 1-117 0,-6 3-75 0,-1 1-41 0,7-1-24 15,0 0-17-15,0 1-11 0,0 3-15 0,0 0-17 16,0 0-19-16,7 0-18 0,-1 0-23 0,1 3-26 0,0 1-30 16,-1 0-47-16,-6-4-65 0,6 3-99 0,2 1-69 0</inkml:trace>
  <inkml:trace contextRef="#ctx0" brushRef="#br0" timeOffset="170229.68">15839 12793 109 0,'0'0'415'0,"0"0"-96"0,8 3-118 0,-8 1-83 16,0 0-53-16,6 3-27 0,-6 0-14 0,6 1-4 15,-6 2-1-15,6 1-3 0,-6 0 0 0,8 4-1 0,-8 0-2 16,0-3-1-16,6 2-5 0,-6 0-1 0,0-3-3 0,6 0 2 15,-6 0 1-15,0-4 3 0,0 1 6 0,7-1 8 16,-7-3 9-16,0-1 13 0,0 1 12 0,0-4 8 0,0 0 7 16,6 0 0-16,-6-4-4 0,0 1-6 0,7-5-8 0,-7 1-8 15,7-4-7-15,-1 0-2 0,0 4-3 0,0-4 2 16,-6 0 3-16,8-1 6 0,-2-2 8 0,-6 7 5 0,6-4 2 16,-6 3 0-16,7 5 1 0,-7-5-4 0,0 8-2 0,0-3-10 15,6-1-9-15,-6 4-12 0,0 0-7 0,0 0-10 16,7 4-5-16,-7-1-2 0,7-3-3 0,-7 8 1 0,6-5 5 15,0 5-1-15,1-5-1 0,0 5 0 0,-1-5-1 0,7 6 1 16,-6-6 2-16,6 0 0 0,-7-3-3 0,7 3 2 16,0-3 3-16,-7-3 2 0,8 0 2 0,-8 0 12 0,7-6 17 15,-6 6 20-15,0-5 16 0,-1-3 20 0,0 0 15 16,0 4 16-16,2-4 9 0,-8 0-1 0,6 0-10 0,-6 4-14 16,6-4-15-16,-6 4-15 0,0 3-14 0,0-3-16 0,0 3-13 15,0 4-10-15,0-4-9 0,7 1-6 0,-7 3-8 16,0 0-4-16,0 3-1 0,6-3-2 0,-6 8 1 0,7-5-1 15,0 5 1-15,-1 3 1 0,6 0 3 0,-4 0 3 0,-2-1-1 16,7 5-1-16,-6 0 0 0,-1-1-1 0,7 1 0 0,-7-1 3 16,1 5-3-16,-7-1 2 0,7 1-3 0,-1-1 1 15,-6 0 1-15,0 4-1 0,0-4 1 0,-6 5-3 16,-1-5 3-16,0 0-1 0,1 4 1 0,-7-4-1 0,0 1 1 16,0-5-2-16,-1 5 0 0,2-4-1 0,-1-4-7 0,6 0-13 15,-6-5-22-15,7 2-43 0,0-1-72 0,-2-7-73 0,8 0-70 16,8-3-67-16,-2-9-68 0,0 2-83 0,7-5-114 15,1-3-31-15,-2-1 22 0</inkml:trace>
  <inkml:trace contextRef="#ctx0" brushRef="#br0" timeOffset="170341.34">16484 12921 216 0,'7'-7'598'0,"0"2"-19"0,5-1-165 0,-5 3-131 0,-7-2-93 15,7 1-66-15,-1 4-41 0,0 0-24 0,-6 0-26 0,0 4-48 16,7 4-64-16,-7-5-85 0,6 5-156 0,-6 3-123 15,0-4-89-15,-6 4-59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4T07:14:50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14654 4682 35 0,'0'0'52'15,"0"0"1"-15,0 0 1 0,0 0 3 0,0 0 2 0,0 0-3 16,0 0 3 0,0 0 1-16,0 0 1 0,0 0 0 0,0 0-2 0,0 0-1 0,0 0-5 0,0 0-3 0,0 0-5 0,0 0-7 31,0-4-8-31,0 4-4 0,0 0-5 0,0 0-7 0,0 0-4 16,0 0-5-16,0 0-3 0,0 0-6 0,0 4-10 0,7-4-18 15,-7 0-30-15,6 0-51 0,-6 3-93 0,7-3-101 0</inkml:trace>
  <inkml:trace contextRef="#ctx0" brushRef="#br0" timeOffset="3280.76">15149 4857 172 0,'7'-7'273'0,"-7"4"-95"0,0-5-60 16,6 4-33-16,-6-2-16 0,0 1-8 0,7 2-3 0,-7-1-4 16,0 0-2-16,7 1-3 0,-7-1-3 0,0 1-4 0,0 3-4 15,0-4-7-15,6 4-6 0,-6 0-5 0,0 0-2 16,0 0 0-16,0 0-1 0,0 0 1 0,0 0-1 0,0 0 1 0,0 0 3 15,0 0 2-15,-6 0 4 0,6 0 6 0,0 0 3 16,0 0 8 0,0 0 6-16,-7 0 9 0,7 0 5 0,0 0 6 0,-7 0 2 0,1 0 0 0,-7 0-3 0,7 0-6 0,-14 0-5 15,0 0-6-15,1 0-4 0,-14 0-5 0,1 4 4 0,-8-4 3 32,1 0 7-32,-6 0 13 0,-1 3 11 0,-6-3 7 0,7 0 6 15,-14 0 8-15,14 4 3 0,-8-4-1 0,1 0-6 0,0 0-8 16,0 0-12-16,6 0-6 0,1 0-7 0,-1 0-10 0,7 0-10 15,0 0 3-15,7 0-6 0,-1 0-6 0,1 0-3 16,5 0-4-16,1 0-6 0,6 0-3 0,8 0-5 0,-8 3-14 0,7-3 2 16,7 0-1-16,-8 0-1 0,8 4-2 0,0-4 0 15,6 0-1-15,-7 0 1 0,7 4 0 0,0-4 0 0,0 3 0 16,0 2 1-16,0 1 0 0,7 2 0 0,-1-1 1 0,0 0-1 16,1 4 1-16,6 1-1 0,0-1 2 0,7 3 0 0,0 1 1 15,5-4 2-15,-5 3-3 0,6 1 3 0,7-4-1 0,-7 4 0 16,6-1 0-16,1-3-2 0,-7 4 0 0,6-4-1 15,-5 0-1-15,-2 0-1 0,1 4 1 0,-6-8 0 0,0 4 0 0,-8 0-1 16,1-4 0-16,1 0 0 0,-8 1 0 0,0-5 1 16,-6 5-2-16,0-1 2 0,-6 0 1 0,0 1 3 0,-14-2 3 15,1 6 1-15,-7-1-1 0,-7 0-1 0,1 0 1 0,-8 4-1 32,-5-4-3-32,-1 3-2 0,-6-3-1 0,6 4-1 0,1 0 0 15,-1-3 0-15,1-3 1 0,5 3 0 0,1-1 3 0,7 0 0 16,-1-4-1-16,7 4 1 0,0-4-1 0,1 1 2 0,5-1-3 15,0 0-1-15,7-3-3 0,0 3 1 0,6-3 1 0,-5 0-1 16,12-4-1-16,-7 4 1 0,0-1-1 0,7-3 2 16,0 3 6-16,0-3-3 0,7 4-2 0,-7 0-1 0,7 3 1 0,-1-3 0 15,7-1 1-15,0 4 2 0,0-3-5 0,7 4 3 16,0-4 2-16,5 3 2 0,1-3-3 0,0 3 2 0,0-3-1 0,1-1-1 16,-1 5 0-16,-1-5-1 0,1 5 0 0,-6-5 0 15,0 1 2-15,-1 3-2 0,-6-3-1 0,-6 0 0 0,5-1-2 16,-4 4 0-16,-8 1 0 0,6-5-1 0,-12 5-1 0,6-1 1 15,-8 0 1-15,-4 0 0 0,-8 5-2 0,1-1 3 16,-7 4 1-16,0-4 0 0,-7 0 0 0,-6 3 1 0,7 1-1 0,-8-4 1 16,1 4 3-16,0-5-3 0,0 1 0 0,0 3-1 15,0-2-1-15,0-1 0 0,-1 4 1 0,8-8 0 0,6 4 0 0,0-4 1 32,0 4 0-32,6-3 2 0,1-5-1 0,6 5 1 15,0-5 2-15,6 5-3 0,1-5-1 0,-1 1-2 0,7-4 0 0,-6 3 0 16,6 1-1-16,6 0 0 0,-6 3-5 0,7-3 2 15,-1-1 1-15,7 1 4 0,0 3 0 0,1-4 0 0,5 6 1 16,-6-2 1-16,13-3 5 0,-7 3-1 0,7 0-1 0,1-3-2 16,-7 3 0-16,12 1-2 0,-7-1-1 0,9 0 0 0,-9-3 0 15,1 3-7-15,0-3 5 0,1 3 1 0,-7-3 1 0,-2 4 0 16,2-5 2-16,-13 4-2 0,5-3 0 0,-4 3 6 0,-2-3-5 16,-6 3-1-16,0 0 0 0,-6 1-1 0,-2 0 1 0,-4 2 0 15,-8 1 1-15,-5 0-1 0,-2 0 0 0,-5 4 0 0,-1-4-2 16,1 3 1-16,-8-2-1 0,7 2 2 0,-5-3 0 15,5 3 2-15,-6-2 1 0,7-1 0 0,-1-1 2 0,7 2 0 0,0-6-3 16,0 6-1-16,6-5 1 0,7-3-4 0,-7 3 0 16,8 1 1-16,-2-4-3 0,8-1 2 0,0 0 0 0,-1 1-5 15,7 0 1-15,0-4 2 0,0 4 2 0,0-4-2 0,0 3 2 32,7 1 0-32,-1-4 2 0,7 3 2 0,6 1 0 0,1-1-1 15,0-3 1-15,5 4 2 0,2-4-2 0,5 4 0 0,1-4 1 16,-7 4-1-16,6-4 1 0,-6 4 0 0,7-4 0 0,-1 2-3 15,-5-2 0-15,-1 5 1 0,-6-5-1 0,-1 4 1 0,1-4-1 16,-1 3 0-16,-6 1-1 0,-7 0 0 0,1-1 0 0,0 1 0 16,-1 0-1-16,-6-1 0 0,-6 1 1 0,-1 3 1 0,-6 4-1 15,-7-4-1-15,1 4 0 0,-13 0 0 0,-2 4 1 16,2-4-1-16,-7 4 2 0,0-5 0 0,-7 6 1 0,7-5 4 16,-6 3-2-16,5-3-1 0,-5 0 2 0,6 0 0 0,0-4-3 15,6 1-1-15,1 3 0 0,-1-4-3 0,7 0 3 0,1-3 0 16,11-1 0-16,-6 5 0 0,14-5 0 0,-7 1-1 0,7-4-1 15,6 0-2-15,-7 4 1 0,7-4-1 0,0 3 0 0,7-3 0 16,-1 5 0-16,1-5 3 0,5 4 4 0,8-4 0 0,0 0-1 16,12 0-1-16,-5 0 1 0,5 0 0 0,1-4 0 0,6 4-2 15,-7-5-2-15,1 5 2 0,-1 0 0 0,1 0 1 0,-7 0 1 32,6 0 1-32,-12 5-2 0,6-5-2 0,-13 4 0 15,7-1-3-15,-8-3 0 0,-5 3-1 0,0 1-1 0,-1 0 0 16,-6 3 1-16,0-3 3 0,-6 3 1 0,-1 4-1 0,-6-4 1 15,0 4 2-15,-13 0 0 0,0 0 1 0,0 4 2 0,-7-4-1 16,1 0-1-16,-1 1 2 0,1 2-2 0,-1-3 0 0,1-1 0 16,-8 2-1-16,8-2-1 0,-1 1-1 0,1-3 2 0,-1 3-1 15,7-3 0-15,0-2 0 0,7 2 0 0,5-4 0 0,-5-1 0 16,12 1-2-16,1-1 0 0,-1 1 0 0,1-4 1 16,6 3 0-16,6-3-1 0,-6 4 0 0,13-4 1 0,1 0 1 0,5 0 1 15,0 4 0-15,1-4 0 0,13 0 0 0,-7 0-1 16,6 0 0-16,7 0 1 0,-6 0-1 0,-1 0 0 0,1 0-1 15,7 0-2-15,-15 0 2 0,7 0 1 0,-5 0-1 0,-1 0 1 16,-6 3-1-16,-1-3 2 0,0 5 0 0,-6-5 0 0,-6 2-1 16,0 2-2-16,-1 1 2 0,-6 2-3 0,0 0-1 0,-6 0 0 15,-8 0 0-15,1 8 3 0,-13-4-1 0,0 4 2 0,0 0 0 32,-7-1 2-32,-5 1 1 0,-1 3 0 0,0-3-1 0,-1 0-2 15,1 3 1-15,-6-3 0 0,5-1 0 0,2-3-1 0,-1 4 0 16,-1-4 1-16,1 0 1 0,7-4 0 0,-1 0-2 0,1 2 0 15,5-3 0-15,9-2 0 0,-2 0 0 0,7-1 0 16,6 1 0-16,0-4 0 0,1 0 0 0,6 4-1 0,0-4 0 0,6 0 2 16,1 0-1-16,6 0 0 0,0 0 0 0,7 0 0 15,6 0 1-15,-1-4 0 0,9 0 0 0,-2 4-3 0,1-3 2 16,-1-1 0-16,1 0 0 0,-1 4-2 0,1-3 0 0,-7 3 0 16,0 0 2-16,-7 0 0 0,1 3-1 0,-7-3-2 0,0 4 0 15,0-4 1-15,-7 4 0 0,1-1-2 0,-7 1 1 0,0 0-1 16,0-1 2-16,-7 8 2 0,-6-4 0 0,0 1 1 15,-6 3-1-15,-7 0 1 0,0 3 1 0,-1-3 3 0,-5 4-2 0,-1-4 1 16,1 3-2-16,-1-2 11 0,-5-1-5 0,5 0-4 16,1-1-2-16,-1 2-3 0,1-5 0 0,5 4-1 0,1-4 1 0,0-3-9 15,6 3 3-15,1-3 7 0,5-1 0 0,2 1 1 32,-2 0 0-32,8-4-1 0,0 3 0 0,6-3 0 0,-7 0 0 15,7 4-1-15,0-4 0 0,0 0 0 0,7 0 1 0,-7 0 0 16,6 0-1-16,8-4-1 0,-2 4 2 0,8 0 0 0,-1 0 0 15,1-3 1-15,0 3 1 0,6 0-1 0,-1 0 2 0,-5-4 0 16,6 4-2-16,1 0-1 0,-9 0 1 0,2 0-1 0,0 4 0 16,-1-4 0-16,-5 3 0 0,-2-3-1 0,1 4-1 0,-6-4-1 15,-7 4 1-15,7-1-2 0,-7 1 1 0,-7 0-1 16,0 3 0-16,1 0 1 0,-7 1 1 0,-7 0 1 0,-6 2 0 0,1-3-2 16,-1 5 1-16,-7-1 1 0,-7-1 1 0,8 1 0 15,-7 0 1-15,6 0-1 0,1 1 1 0,-1-2 2 0,1 1-2 16,-1-4-1-16,7 2-2 0,0-2 2 0,6 0 0 0,-5 0 1 15,11-3 1-15,-5 3 0 0,6-4 0 0,6-3 0 0,-6 4 0 16,7 0-2-16,6-4 1 0,-7 0-1 0,7 4-1 0,0-4 0 16,-6 0 1-16,6 0-2 0,6 0-1 0,-6 3 3 0,7-3-1 15,-1 0 0-15,1 4-1 0,6-4 0 0,7 4 0 0,-8-1 1 32,8 1 1-32,-1 0 0 0,1-1-2 0,0 1 2 15,-1 3 0-15,1-3 1 0,0 0 0 0,-2 0-1 0,2 3 1 16,-7-4 0-16,7 1 3 0,0 3-3 0,-1-3 0 0,-6-1 0 15,6 4-1-15,-5-3 0 0,-2 1-3 0,8-2 2 0,-7 3-2 16,-7-1 1-16,8-1 0 0,-8 3-2 0,7-3 2 0,-6-1 0 16,-1 1 11-16,-6 0-7 0,0-4-2 0,0 3-1 0,7 1 1 15,-14-4-1-15,7 4 0 0,0-4 0 0,-6 3-8 0,-8 1 4 16,2 0 3-16,-2-1 2 0,2 1 0 0,-8 0 2 0,1-1-1 16,-1 1-1-16,0-1 0 0,1 1 0 0,-7 0 1 0,6-1 0 15,1 1 1-15,-1 0-1 0,0-4 2 0,8 4-2 0,-8-1 1 16,7-3 1-16,0 4-2 0,6-1 0 0,-5-3-1 15,5 0-1-15,0 0-1 0,7 4 2 0,-6-4-2 0,6 0 0 16,0 0-2-16,0 0-2 0,0 0-1 0,0 0 1 0,0 0-1 16,6 4 0-16,-6-4-2 0,7 0 1 0,0 0 1 0,5 3 3 15,-5-3 2-15,6 4 0 0,0-4 1 0,0 4 1 0,0-1 2 32,7-3-1-32,-1 3 0 0,1 3 1 0,0-3-2 0,6 0 1 15,-1 1-1-15,1 3-1 0,0-3 0 0,1 3 1 0,-1-3-1 16,0 3 0-16,-7 1-2 0,7-5-2 0,-6 4 1 0,-7 1 0 15,7-5 1-15,-8 5 0 0,-6-1-2 0,8-3-3 0,-8-1 0 16,-6 5 0-16,7-5 1 0,-7 1-1 0,0 3 0 16,-7-3-2-16,7 0 2 0,-6 3 3 0,0-4 1 0,-8 5 4 0,2-5-1 15,-2 6 1-15,1-6 0 0,-7 4 1 0,2 0-1 16,-2-3 0-16,7 0 0 0,-7 3 0 0,0-4 0 0,1 1 0 16,-1 0 0-16,0-4 0 0,2 4 1 0,4-4 0 0,-5 0 0 15,5 3-1-15,-4-3 1 0,4 0 0 0,1 0 0 0,0 0 0 16,0 0-1-16,1 0 0 0,-2 0 1 0,8 0-1 0,-1 0 1 15,1 0 1-15,-1-3-2 0,7 3 1 0,-7 0 2 0,7 0-2 16,0 0-1-16,0 0 1 0,0-4-1 0,0 4 0 0,0 0 0 16,0 0-3-16,0 0 1 0,0 0 0 0,7 0 0 15,-7 0 0-15,0 0 0 0,0 0-2 0,0 0 1 0,0 0 1 0,0 0 0 32,0 0-1-32,0 0 2 0,0 0-2 0,0 0 1 15,-7 0 0-15,7 0-1 0,0 0 1 0,0 0-1 0,0 0-2 16,-6 0-1-16,6 0 3 0,-6 4 7 0,6-4-4 0,-7 3 0 15,0 1-2-15,-5 0 0 0,5-1 4 0,-6 1-2 0,6 0 0 16,-5-1-7-16,-2 1 3 0,8 0 4 0,0-1 0 0,-8 1 0 16,8-1-2-16,-7 1 2 0,6-4 0 0,-6 4 0 0,1-1 0 15,4-3-1-15,-4 4 2 0,-1 0 0 0,0-4 0 0,6 3 0 16,-5-3-1-16,4 4 0 0,2-4 0 0,-7 0 3 16,13 4-2-16,-7-4 0 0,7 0 0 0,0 0-1 0,-6 0 0 0,6 0 2 15,0 0 0-15,0 0-2 0,0 0 0 0,0 0-2 16,6 0 1-16,-6 0 1 0,0 0 0 0,0 0 0 0,0 0 0 15,7 0 2-15,-7 0 1 0,0 0-1 0,0 0 0 0,7 0 0 16,-7 0 0-16,0 0 0 0,0 0-1 0,0 0 0 0,6 0 0 16,-6 0 1-16,0 0-1 0,0 0 1 0,0 0-1 0,0 0-1 15,6 0 0-15,-6-4 0 0,0 4 1 0,8 0-1 0,-8 0 0 32,0 0-1-32,0 0 1 0,0 0 0 0,6 0 1 0,-6 0 1 15,0 0-3-15,0 0 1 0,0 0 1 0,0 0-1 16,0 0 1-16,0 0 1 0,0 0 0 0,0 0-1 0,0 0 1 0,0 0 0 15,0 0-1-15,0 0 1 0,0 0-1 0,0 0 1 16,0 0-2-16,0 0 2 0,0 0-2 0,0 0-3 0,0 0 2 16,0 0 0-16,0 0-1 0,0 0-1 0,0 4 2 0,6-4-1 15,-6 0-1-15,0 0 2 0,7 3 0 0,-7-3 1 0,6 5 0 0,-6-5 0 16,7 4 0-16,-1-4 0 0,1 2 0 0,-1 2 0 0,0 0 0 16,8 0 0-16,-8 0 0 0,7 3 0 0,0-4 0 0,7 4 1 0,-7 1 0 15,7-1 0-15,-1 4 0 0,-6 0 1 0,13 0-2 31,-7 1 1-31,1-2-1 0,-1 5 0 0,1-5 0 0,0 2 1 16,-1-2 0-16,1 6-1 0,0-9 0 0,-8 3 1 0,1-2 0 16,1-1 0-16,-2-3-1 0,-6 3 0 0,2-3 0 15,-2 0 1-15,0-4 0 0,1 3 0 0,-7-3 1 0,0 4 1 16,0-4 0-16,0 0 2 0,0 0 0 0,0 0 0 0,0-4 2 16,0 4-1-16,0-3-1 0,-7 3-5 0,7-4 3 15,-6 0-1-15,6-3-1 0,-6 3-6 0,-2 1-15 0,2-1-45 16,0 0-70-16,0 0-74 0,6 1-78 0,-7-4-100 15,0 0-182-15,7-4-95 0,-6 6-45 0,-1-1 13 0</inkml:trace>
  <inkml:trace contextRef="#ctx0" brushRef="#br0" timeOffset="3898">12576 8338 273 0,'-6'0'268'0,"0"4"-109"0,-1-1-69 16,7 1-41-16,-6 3-22 0,-1-4-9 0,0 5-5 15,1 3 0-15,-6 0 1 0,4 0 0 0,-4 0 0 0,-1 4 0 16,-1-1 0-16,2 0 0 0,-2 6-2 0,-5-2-2 0,6 0-1 15,-6 0 1-15,-1 4-1 0,7-3 0 0,-13-1 1 16,13 5-1-16,-6-2 2 0,-1-3-1 0,7 4 1 0,-7 0 1 16,8 0 1-16,-2-4 4 0,-6 5 1 0,7-2 0 0,1 1 0 15,-8 0 0-15,7 0-1 0,0 0-1 0,0-4-1 16,-7 5-4-16,14-5-3 0,-8-3-1 0,2-1 0 0,5-3 0 16,1-4 1-16,6 1 2 0,-7 0 6 0,1-5 7 0,-1 0 4 15,7 1 7-15,0 0 5 0,-6-4 4 0,6 0 2 0,0 0 1 16,0 0 2-16,0 0-2 0,0 0 2 0,0 0-2 15,0 0-1-15,0 0-1 0,0 0-3 0,0 0-4 16,0 0-6-16,0 0-5 0,0 0-5 0,0 0-5 0,0 0-4 16,0 0-4-16,0 0-2 0,0 0-3 0,0 0-2 0,0 0-1 15,0 0 0-15,0 0-1 16,0 0 1-16,0 0-1 0,0 0 1 0,0 0 0 0,0 0-1 0,0 0 0 0,0 0 1 16,0 0 0-16,6 4-1 0,-6-4-1 0,7 0 0 0,-1 0 2 15,1 3 0-15,-1 1 1 0,7-4-1 0,1 7 1 0,-2-4 1 16,8 5-1-16,-7 0 1 0,7 3-1 0,-1 0 0 15,7 0 0-15,-6 3 0 0,6 1 0 0,0 3-1 0,7 1 0 16,-1-1 0-16,1-1 1 0,-1 3 0 0,7 1 0 16,0-2 0-16,1-1 0 0,5 4-1 0,1-4 0 0,5 0 0 15,-5 2 0-15,6-3 1 0,-6 2 0 0,-1-5-1 0,1 4 1 16,-7 1 2-16,0-5-1 0,-7 1-1 0,2 4 1 16,-9-4-2-16,1-1 0 0,0 0 0 0,-13 1-8 0,7-4-20 15,-7 4-32-15,0-4-52 0,-7 0-94 0,8-4-165 0,-1-3-94 16,-7-1-52-16</inkml:trace>
  <inkml:trace contextRef="#ctx0" brushRef="#br0" timeOffset="5591.51">15247 4872 74 0,'0'4'81'16,"0"-4"2"-16,-6 6 3 0,6-2-2 0,0 1-10 0,0-2-9 0,-7 5-3 15,7-5-6-15,-6 5-3 0,6-1-6 0,-7-3-6 0,0 3-3 16,7 0-5-16,-6 0-2 0,0 4-3 0,-2-3-2 16,2 7 0-16,0-5 0 0,0 1-1 0,-1 0-2 0,0 4-3 15,-6 0 0-15,7 3-2 0,0-3-3 0,-8 3-2 16,8 0-1-16,-7 0-3 0,6 4 0 0,-6-2 3 0,7-3-4 16,-8 5 3-16,8 0 2 0,0-4 3 0,-8 4 2 0,8-3 0 15,0 2 0-15,-7 2-2 0,6-5-1 0,0 4-1 0,-5 0-3 16,5 0-2-16,-6 0-3 0,0 0-2 0,6 0 2 15,-6-1 1-15,1 6-1 0,-2-6 1 0,2 5 0 16,-2-5-2-16,-5 6 0 0,5-5 1 0,2 3 0 0,-8 1 0 0,7-4 0 16,0 3 2-16,0 1-1 0,-7-4 0 0,8 4 3 15,-2-4-2-15,1 3 0 0,1 1 1 0,-2 0-2 0,2-4 0 16,5 0-1-16,-6 3 0 0,0 1-3 0,-1-3 1 0,2 2-1 16,6-3 1-16,-8 0 0 0,1 4 0 0,0-5-1 15,6 2-1-15,-5-2 0 0,-2 1-4 0,8 0 1 0,-7 1 0 16,7 2-1-16,-8-3 1 0,8 0 0 0,-7 0 0 0,6 0 1 15,-5 0 3-15,5 0 0 0,-6 0 0 0,6 0 0 16,-5 3 0-16,5-3 0 0,-6 0 2 0,7 0 2 0,-8-4 2 16,1 4 4-16,0-3 1 0,7-1 0 0,-7 4 1 15,-1-7 2-15,8 3 0 0,-7-3-3 0,7-1-1 0,-7 6-3 16,6-10-1-16,1 8-2 0,-1-3-1 0,-6-1-2 0,7-3-2 16,-1 4 1-16,7 0-1 0,-7 0 0 0,1-1 1 15,0-3-1-15,-1 3-1 0,1 2 0 0,-1-2 1 0,0 4-1 16,1-3 0-16,0 0 0 0,-1 3-1 0,0-3 0 0,-5-1 1 15,5 5 0-15,0-5 0 0,-6 5-1 0,7-5 3 16,-8 1-1-16,8 3 1 0,0-3 0 16,-7-1-1-16,6 1 1 0,1 1 1 0,-7-2 1 0,7 0-3 0,-2 1 0 0,2-1 0 15,0 1-1-15,6 0 2 0,-14-1 0 0,8 1 1 0,0-1 0 16,-1 2 1-16,-6-2-2 0,6 1-1 0,1-1 1 16,-7 5 0-16,6-5 1 0,-5 4-4 0,5-3-2 15,-6 3 2-15,6 1 1 0,1-4 1 0,-8 3 1 0,8-3-1 16,0 3-1-16,0 1 0 0,-1-1 4 0,0-1-2 0,1 3 0 15,-1-2 0-15,-5-1-2 0,4 2 0 0,2 3 1 16,0-3-1-16,0-1-1 0,-2 3 0 0,2-2 0 0,0 3 0 16,-7-4 0-16,6 1 0 0,0-1 0 0,-5 4 2 0,6 0 0 15,-8-4 3-15,8 4-2 0,-7-3 1 0,6 2 1 0,-6-2-1 16,7-1 2-16,-8 4 1 0,8 1-1 0,-7-6 1 16,6 5 0-1,1 0-1-15,-7-3 0 0,7 2 1 0,-8-2 0 0,8 3 1 16,0 0 0-16,-8-4-1 0,8 4 0 0,-7-4 2 0,6 5 0 0,-6-2-1 0,7-3-1 0,-8 5 0 15,8-1-1-15,-7 0-1 0,0 0 0 0,6 0-1 0,-5-5-1 16,5 6-2-16,-6-1 0 0,0 0 0 0,6 0-1 16,-6 0 0-16,1 0-1 0,-2 1 1 0,8-6 1 0,-7 5 3 15,0 0 6-15,0 0 6 0,0 0 5 0,0 0 5 0,-1-3 4 16,2 2 2-16,-1-3 2 0,0 5 0 0,6-5-3 31,-5 4-5-31,-2-4-4 0,1 0-3 0,6 1-2 0,-5-1-3 0,5 1-1 0,-6-1-2 0,0 1-3 0,7-1-1 16,-8-1-1-16,8 3-2 0,-7-2-1 0,6-1 0 0,-6 2 0 15,7-1-1-15,-8 1 0 0,8-1-1 0,-7 0 0 16,7 1 0-16,-7-5 0 0,6 5-1 0,-5-1 0 0,4 0 1 16,2 1-1-16,-7-1 2 0,6 1-1 0,-5-1 0 0,5 0-1 15,-6 0 1-15,6 1 1 0,-5-1-2 0,5-4 1 0,0 5 1 16,-5-5 1-16,5 1-1 0,0 0 1 0,1-4 1 16,-1 3 1-16,1-3 1 0,0 0 1 0,6-3 1 0,-8 3 1 15,2-4 3-15,6 0 1 0,-6 1 3 0,6-1 3 16,-6-3-1-16,6 3 1 0,0-4 1 0,-7 5-2 0,7-5-1 31,0 2-2-31,0-1-1 0,0-4-5 0,-7 2-2 16,7 3-1-16,0-2-2 0,0-3-2 0,0 4-1 0,0 0-8 15,-6-4-29-15,6 0-39 0,6 3-53 0,-6-3-80 0,0-3-144 16,7 3-110-16,0-8-79 0,-1 5-37 0</inkml:trace>
  <inkml:trace contextRef="#ctx0" brushRef="#br0" timeOffset="10885.17">14798 6466 74 0,'0'0'222'15,"0"0"-59"-15,0 0-46 0,0 0-32 0,0 0-19 0,0 0-11 16,-7 0-4-16,7 0-3 0,0 0-5 0,0 0-6 16,-7-4-3-16,7 4-3 0,0 0-4 0,-6-3-2 0,6 3-2 15,-6 0-2-15,0 0-1 0,6 0 2 0,-8 0 3 0,8 0 1 16,-6 0 2-16,6 0 8 0,-6 0-3 0,-1 0 1 16,7 0-1-16,-7 0 1 0,1 0-3 0,-1 0 2 0,1 3-1 15,0-3-6-15,-1 0 2 0,0 0 1 0,1 4-1 0,0-4-2 16,-8 0-4-16,8 0-3 0,-1 4-4 0,-5-4-2 15,-2 3 1-15,8-3-2 0,0 4 1 0,-8 0 3 0,8-4 2 16,-1 3 3-16,1-3 2 0,-1 4 0 0,0-1 3 16,1 1-1-16,0-4 1 0,-8 7 0 0,8-7-3 0,-7 4 1 15,7 3-6-15,-8-3 4 0,8 0 2 0,0-1 0 0,-8 5 1 16,8-5 0-16,-7 1 1 0,6 0-3 0,1 3 6 16,-1-3-4-16,1-1-4 0,-7 5-2 0,6-5-2 0,1 1-1 15,0 3-1-15,-2-3 0 0,2-1-3 0,0 1 0 0,-1 3-2 16,1-2 0-16,-1-1-1 0,1 2 1 0,-1-2 0 15,1 0 1-15,0-1-1 0,-2 5 2 0,2-5 1 0,0 1 0 16,-1-1 0-16,-6 5 0 0,7-4 1 0,-1-1 0 0,1 5 1 16,-1-5-1-16,0 1-1 0,1 3-1 0,0-3-3 0,-1-1-2 15,0 1-1-15,7 3-5 0,-6-3-1 0,0 0 0 16,6 3 0-16,-7-3-1 0,7 3 1 0,-6-3 0 0,6 3 0 16,-7-2 2-16,7 1-1 0,-7-2 0 0,7 4-1 0,-6-1 0 15,6-4 0-15,-6 4 0 0,6-3 0 0,-7 4 0 16,7-5 0-16,-7 4 1 0,7-3 1 0,0 3 0 15,-6-3 0-15,6 0 1 0,0 3 0 0,0-3-1 0,0-1 0 16,0 2 1-16,-6 1 0 0,6-2-2 0,0 0 2 16,0 3-1-16,0-3 0 0,-7-1-1 0,7 1 0 0,0 3-1 15,0-7 0-15,0 4 2 0,-7 4-1 0,7-8-1 0,0 6 1 16,0-1-1-16,0-5 1 0,0 3 0 0,0 1 1 0,0 0-1 16,0-1 0-16,0 1 0 0,0-4 0 0,0 3-1 0,0 1 0 15,0-1 0-15,0 1 0 0,0 0 0 0,0-4 1 16,0 4-1-16,0-1 0 0,0 1 0 0,0 0 1 0,0-1-1 15,0 1 0-15,-6 0 0 0,6-1 0 0,0 1-1 0,0 0 1 16,0-1 0-16,0 1 0 0,0 0 1 0,-7 0 1 16,7-1 0-16,0 0-2 0,0 5 0 0,0-4 0 0,0-1 0 15,0 4 0-15,0 0 0 0,0-3-1 0,-6 4 0 16,6-4-1-16,0-2 2 16,0 7 0-16,0-6 0 0,0 1 0 0,0 3 0 0,0-3 0 0,-6 0 0 0,6 3 3 0,0-3-2 15,0-1 0-15,0 5-1 0,0-5 0 0,0 5 1 16,0-5 1-16,0 4 0 0,0-3-2 0,0 3 0 0,0-3 0 15,0 0 1-15,0 0-1 0,6-1 0 0,-6 4 0 0,0-3 0 16,0 0-1-16,6-1 1 0,-6 5 1 0,0-5 0 16,7 0-1-16,-7 6 1 0,0-6 2 0,6 5-1 0,-6-5 0 15,7 5-1-15,-7-5 0 0,0 1-1 0,7 3 1 0,-7-3 0 16,0-1-2-16,6 5-1 0,-6-5 1 0,0 5 1 0,6-1 0 16,-6-3 1-16,0 3 0 0,7 0 1 0,-7-3 0 15,0 3 1-15,7 1 0 0,-7-5-2 0,0 4-1 0,6 1 0 16,-6-5 1-16,6 5 0 0,-6 0 0 0,7-4 1 15,-7 2-1-15,7 2 0 0,-7-5-1 0,6 5 2 0,-6-5 1 16,7 4-2-16,-7-3 0 0,6 4 0 0,-6-5 2 16,0 1-1-16,0 0 0 0,6 3 2 0,-6-3-2 0,0-1 0 15,7 5 1-15,-7-5 0 0,7 1 0 0,-7-1 0 0,6 5-1 16,-6-5 0-16,6 1-1 0,-6 3 0 0,7-3 0 0,-7 3-1 16,7-3 1-16,-7 3 0 0,6-3 0 0,-6 4 2 15,7-4-1-15,-1 3 2 0,-6-4-2 0,7 4 1 0,-1-3 0 16,-6 4-2-16,7-5 0 0,-1 0-1 0,-6 5 1 0,6-4-1 15,2 3 1-15,-8-3-1 0,6-1 1 0,0 1 0 32,-6-4 0-32,7 4 0 0,-1-1 0 0,-6 2 1 0,7-2 1 15,-1 0-1-15,-6 1 1 0,7 0 0 0,-1-4 3 0,0 4-1 16,2-1 0-16,-2 1 1 0,7-1 0 0,-6-3 1 16,-1 4-1-16,0-1 0 0,1 1 0 0,-1-4 1 0,1 4 1 15,0-4-1-15,-1 3 2 0,7-3-2 0,-6 5 1 0,-1-5 0 16,0 4-1-16,1-4-1 0,0 2 0 0,-1 3 1 15,1-5-2-15,-1 3-1 0,8-3 1 0,-8 4-2 0,0-4 0 16,0 4-2-16,1-1 0 0,6-3 1 0,-6 4 0 0,-1-4-1 16,8 0 0-16,-8 0 0 0,0 4 0 0,0-4 1 15,8 0-1-15,-8 3 0 0,1-3-1 0,6 0 0 0,-6 0 1 16,-1 0 0-16,7 0 2 0,0 0 0 0,-7 0-2 16,1 0 1-16,6 0-1 0,-6 0-4 0,-1 0 2 0,8 0 0 15,-8 0 0-15,6 0 0 0,-5 0 1 0,6 0-1 0,-6 0 1 16,-1 0 4-16,8 0-3 0,-8-3-1 0,0-1 1 15,0 4 1-15,8 0-1 0,-8 0 0 0,7-4 0 0,-6 4 0 16,6-3 3-16,-7-1-2 0,8 4 0 0,-8-4-1 0,7 1 1 16,-7-2 0-16,8 3-1 0,-2-2 0 0,-5-1 1 0,6 2 1 15,0-1-1-15,-6 0-1 0,6 1 0 0,-1-1 0 16,-5-3 0-16,6 4-1 0,-7-1 1 0,8-4-2 0,-1 5 1 16,-7-5 0-16,7 5 1 0,-6-1 1 0,-1-3 4 0,0 3 5 15,8-3 4-15,-8 3 4 0,1-4 7 0,-1 5 9 16,1-4 11-16,0 3 17 0,-1-3 15 0,0 3 10 0,0 1 6 15,2-4-1-15,-2 3-2 0,-6-4-5 0,6 2-9 0,1-3-15 16,0 6-17-16,-1-5-11 0,-6 1-8 0,7 0-4 16,-7-1-4-16,6-2 1 0,0 2-4 0,-6-3-2 0,7 4-2 15,-7-4-2-15,7 3 0 0,-7-2-1 0,6-1 1 16,-6 3-2-16,6-2 0 0,-6-2 2 0,7 5 0 0,-7-4 1 16,0 0-2-16,7 0 0 0,-7 0-2 15,0 4 1-15,6-4 2 0,-6 0-1 0,0 0-4 0,7 0-1 16,-7 0 0-16,0 4 1 0,6-4 2 0,-6-1-2 0,0 1 0 0,7 0-2 15,-7 1 2-15,6-2-1 0,-6-2 2 0,0 3 2 16,7 0 0-16,-7 4 0 0,0-4-3 0,6-4-1 0,-6 4 2 0,0 0 1 16,6-1-1-16,-6 2-3 0,0-1 1 0,0 0 1 15,8 0 0-15,-8 0 1 0,0 0-2 0,0 0 0 0,0 0-1 16,0-4-2-16,0 5 2 0,0-1-2 0,0 0 0 0,0-1 1 16,0-2-1-16,0 3 0 0,0 0 0 0,0 3 2 15,0-3-1-15,0 4 1 0,-8 0 3 0,8-1-2 0,0-2 2 16,-6 2 0-16,6 1 1 0,0 3-2 0,-6-3 0 15,6 0-3-15,-7-1 1 0,7 2 0 0,-6 1 1 0,6-2-1 16,-7-1-1-16,7 1 2 0,-6 0 5 0,-1-1-2 0,7 1-4 16,-6 0 1-16,-1 0-1 0,0-1-1 0,7 1 0 15,-6-4-1-15,0 3-5 16,-1 1 10-16,0 4-4 0,7-5 1 0,-6 1-3 0,0 0 1 16,-1 4 0-16,1-6 0 0,-1 6-1 0,0-5-5 0,1 5 4 15,0-5 1-15,-2 5 2 0,2-4-1 0,0-1 1 0,0 5 0 0,-1-5 0 0,0 1-3 16,1 3 1-16,-1-3-2 0,1 3 1 15,0-3 2-15,-2 3 0 0,2-3-1 0,0 3 0 0,-1-3 3 0,1 3-1 0,-1 1 0 16,-6-1-2-16,7 1 0 0,0-1-1 16,-8 0 2-16,8 1-3 0,-8 3 0 0,2-4 0 0,-1 4 1 0,-1-4 0 15,2 4 0-15,-8-3 0 0,7 3-1 0,0 0 3 0,0 0-1 16,-7-5 1-16,8 5 0 0,-2 0 0 0,1 0-1 0,1 0-9 16,-2 0-15-16,2 5-44 0,-2-2-80 0,1 1-88 15,0 3-92-15,-6-3-118 0,5 3-183 0,8-3-91 16,-7 3-43-16,0 0 9 0</inkml:trace>
  <inkml:trace contextRef="#ctx0" brushRef="#br0" timeOffset="11772.91">14674 6975 293 0,'0'-4'342'0,"0"1"-102"0,0-5-79 0,0 5-43 16,0-1-25-16,0 0-9 0,0 1-5 0,0-1-3 15,0 4-3-15,0-4-2 0,0 4-5 0,0-3-3 0,0 3 0 16,0 0-3-16,0 0-4 0,0 0-5 0,0 0-3 0,0 0-3 15,0 0-4-15,-7 0-4 0,7 3-6 0,-6 1-5 16,-1 0-3-16,1 7 2 0,0-4-1 0,-8 4 3 0,8 3 2 16,-8 1 1-16,8-1 0 0,0 4 0 0,-7-2-2 0,13 2-4 15,-7-3-1-15,0 0-4 0,7 3-4 0,-6-3-3 16,6 3 1-16,0-4-3 0,0-2-2 0,6 2 1 0,1-3-1 16,-7 0 4-16,7-4 4 0,-1 1 6 0,7-1 12 0,-7 0 19 15,2-3 25-15,4 0 31 0,-6-4 27 0,8 0 17 0,-1 0 11 16,0-4 0-16,-6 0-3 0,5-7-12 0,2 4-21 15,-8-4-26-15,7 0-24 0,-7-3-7 0,1 3-18 16,0-4-9-16,-1 0-4 0,0 1-5 0,-6-1-6 0,0 0-4 16,0 1-3-16,0-1-12 0,0 4 2 0,0 0 1 0,-6 4-5 15,6-2 7-15,-6 3-2 0,-8-2-4 0,8 4-1 0,-7 1-2 16,7 3-2-16,-8 0 1 16,2 0-1-16,-2 3-8 0,-5 5-3 0,5-4 5 0,2 2-1 0,6 3 0 15,-8-2-1-15,8 0 0 0,-1 1-1 0,1 3 2 16,6-4 0-16,0 0 0 0,-7 1-1 0,7-1 2 0,0 0 0 0,0 0-1 15,0-3 1-15,7 0-1 0,-7 0 3 0,0-1 0 0,6 1 0 16,-6-4 0-16,0 0 1 0,0 0 0 0,7 0-1 16,-1-4 1-16,-6 1-1 0,6-1 1 0,2 0 2 0,-2 0 0 0,0-3-2 15,0 3 3-15,-6 1 0 0,8-1 0 0,-8 1-2 16,0-1 2-16,0 0-1 0,0 4 1 0,0 0 0 16,0-3 0-16,0 3-3 0,0 0 0 0,0 0-1 0,0 0 0 0,0 0-1 15,0 0-2-15,0 0 0 0,0 0 0 0,0 0 0 16,0 0 2-16,0 0 0 0,0 0 0 0,0 0 0 0,0 0 0 15,0 0 0-15,0 0-1 0,6 0 0 0,-6 0 1 16,0 0-1-16,0 0 0 0,0-4 1 0,0 4-1 0,0 0 0 16,6-4 1-16,-6 4 0 0,0-3 0 0,0 3 0 0,0-4-1 15,7 0 2 1,-7 4 0-16,0-3 2 0,0 3 0 0,0-4-1 0,0 0 0 16,0 4 0-16,0 0-1 0,0-3-2 0,0 3-1 0,0 0-4 15,0 0-5-15,0 0-9 0,0 0-17 0,0 0-29 0,0 0-62 16,0 0-82-16,0 0-82 0,6 0-81 0,-6 0-88 0,7 0-130 15,0 0-89-15,5 0-40 0,-5 0 20 0</inkml:trace>
  <inkml:trace contextRef="#ctx0" brushRef="#br0" timeOffset="14408.31">14732 7213 23 0,'0'0'117'0,"0"0"-24"31,0-4-18-31,0 4-11 0,0 0-7 0,0 0-4 0,0-3-3 0,0 3-5 16,0 0-1-16,0 0-4 0,0 0-4 0,0-4-3 0,0 4-4 0,0 0-3 0,0 0-1 0,-6 0-2 15,6 0-5 1,0-3-1-16,0 3-3 0,0 0 0 0,0-4 1 0,0 4-2 0,0 0 1 0,0 0-2 0,0-4-1 31,0 4 1-31,-7 0-2 0,7 0 0 0,0-3-3 0,0 3 0 16,-6 0 0-16,6 0-3 0,0 0 1 0,0 0 1 0,-6 0 1 16,6 0 3-16,0 0 4 0,-7-4 3 0,7 4 3 15,0 0 3-15,0 0 2 0,0-4 1 0,-7 4 0 0,7 0 1 16,0 0-3-16,0 0 2 0,-6 0-4 0,6-3 0 15,0 3-3-15,0 0 2 0,0 0-1 0,0-3 0 0,0 3-1 16,-6 0 0-16,6 0 2 0,0-6 2 0,0 6 3 0,0 0 2 16,0 0 1-16,0 0 0 0,0 0 3 0,0 0 0 15,0 0-1-15,0 0-2 0,0 0-2 0,0 0-5 0,0 0-2 16,0 0-1-16,0 0-5 0,0 0-2 0,0 0-3 0,0 0-3 16,0 0-2-16,0 0-1 0,0 0-1 0,0 0 0 15,0 0 1-15,0 0-2 0,0 0 0 0,0 0 1 0,0 0 1 16,0 6 0-16,0-6 0 0,0 0 1 0,0 0 0 0,0 3 2 15,0-3 2-15,0 0 0 0,0 0 0 0,0 3 1 0,0-3 1 16,0 0-2-16,0 0 1 0,0 0-2 0,0 4-1 16,0-4-1-16,0 0-1 0,0 0 0 0,0 0-1 0,0 0 0 15,0 0-1-15,0 4-4 0,0-4 2 0,0 0 0 0,0 0 1 16,0 0 1-16,0 0-2 0,0 0 0 0,0 0 0 16,0 0 2-16,0 0 1 0,0 0-1 0,0 0-2 15,0 0 0-15,0 0 0 0,0 0 0 0,0 0 0 0,0 0 1 16,0 3-3-16,0-3-12 0,0 4-27 0,6-4-38 0,-6 4-61 15,6-4-102-15,1 3-138 0,-7-3-83 0,0 0-44 0</inkml:trace>
  <inkml:trace contextRef="#ctx0" brushRef="#br0" timeOffset="18035.88">14296 7689 133 0,'0'-3'215'0,"0"-1"-59"0,-6 0-45 0,6 4-32 0,0-3-17 16,-7-1-7-16,7 0-4 0,-6 4 0 0,6-3-4 16,-7-1 1-16,7 4 1 0,-7-4-1 0,7 4-1 0,0-3-2 15,-6 3-2-15,6-4-4 0,0 4-5 0,0 0-1 0,-6 0 1 16,6-4 2-16,0 4 1 0,0 0 1 0,0 0 0 0,0-4 0 15,0 4 1-15,0 0 0 0,0 0-4 0,0 0 0 16,0 0 3-16,-7 0 0 0,7 0-2 0,0 0 1 0,0 0-2 16,0 4-2-16,0-4 0 0,0 0-3 0,0 4-3 0,0-4 2 15,0 4 3-15,0 3 4 0,0-3 8 0,0 3 10 16,0 0 11-16,0 4 8 0,0 1 6 0,7-2 0 0,-7 1-2 16,0 0 1-16,0 4 0 0,6 0-4 0,-6-1-6 0,6 1-6 15,1 0-3-15,-7-1-3 0,7 1 0 0,-1 3-4 16,1-3-6-16,-1-1-7 0,1 5-4 0,6-4-3 0,-7 3-5 15,8-4-3-15,-8 5-5 0,7-1-5 0,-7-3-3 0,7-1-1 16,0 4-1-16,1-2-2 0,-2-2-4 0,2-3 0 16,5 4 5-16,-6-4 1 0,0 0 2 0,7-4 1 0,-1 0 0 15,-6 0 1-15,6 1 3 0,1-1-2 0,0-3-2 16,-1-1-1-16,1 1 1 0,0-4-3 0,-1 0 0 0,7 0 1 16,-6-4-1-16,-1 4 1 0,1-3-3 0,0-1-2 0,-2 0 1 15,-4 4-3-15,-1-3 1 0,-1-1-4 0,2 0 2 16,-8 4-2-16,8-7-13 0,-8 4-34 0,-6-1-57 0,6 0-68 15,1 1-75-15,-1-8-101 0,-6 3-186 0,7-3-96 0,0 0-51 16,-7 4-4-16</inkml:trace>
  <inkml:trace contextRef="#ctx0" brushRef="#br0" timeOffset="19206.53">14198 7653 39 0,'0'-4'407'0,"-6"0"-88"15,6 0-99-15,-6 1-65 0,6 3-35 0,0-3-15 0,-7-1-7 16,7 4-7-16,-7 0-8 0,7 0-10 0,-6 0-10 0,6 0-8 15,-6 4-10-15,-1-1-9 0,0 4-9 0,-6 1-5 16,1 6 0-16,4-3 4 0,-4 4 6 0,-1 0 7 0,0 3 10 16,0 1 11-16,-7 2 12 0,7 1 13 0,0 0 6 0,-6 0 2 15,5-3 1-15,2 2-1 0,-2-1-6 0,2-3-8 16,-2 1-10-16,8-3-14 0,-1 0-7 0,1-1-8 0,0-3-4 16,6 0-2-16,0-3-3 0,0-1 5 0,0-3 9 15,0-1 20-15,0 1 12 0,6-8 7 0,7 1 5 0,-7-1 3 16,8-7 0-16,-2 0-4 0,8-4-11 0,0 1-23 0,-1-4-12 15,-6-1-11-15,6 1-6 0,1-4-6 0,-7 0-3 16,7 0-2-16,-8 0-2 0,2 0 1 0,5-4-3 0,-12 0-2 16,6 5 0-16,0-5-2 0,-6 4-2 0,5 0-3 0,2 0 0 15,-8 3 1-15,1 5-1 0,-1-1 0 0,0 1-1 16,1 3 0-16,0 3 1 0,-7 1-1 0,6 0 1 0,-6 7-1 16,6-4 0-16,-6 4-1 0,0 0-1 0,7 0 1 0,-7 4-2 15,7-1 2-15,-1 1 1 0,1 3-2 0,-1 4 2 0,1 1 0 16,-1-2 0-16,1 5-1 0,5-1 1 0,-4 5-1 15,4-1 0-15,-5 1 0 0,6 3 0 0,-7-4 1 16,7 0 0-16,1 0 0 0,-8 1 0 0,7 3-1 0,0-7-5 16,-7 3-18-16,7-4-36 0,1 5-67 0,-2-5-83 0,2-3-81 15,5 0-95-15,1-2-154 0,0-6-106 0,-2-3-64 0,2 0-13 16</inkml:trace>
  <inkml:trace contextRef="#ctx0" brushRef="#br0" timeOffset="19890.08">15117 6246 15 0</inkml:trace>
  <inkml:trace contextRef="#ctx0" brushRef="#br0" timeOffset="25305.95">15559 7315 357 0,'0'0'273'0,"0"-3"-93"0,0 3-68 15,0 0-40-15,0 0-23 0,0 0-13 0,0 0-6 0,0-4-6 16,0 4-7-16,0 0-4 0,0 0-1 0,0 0-3 16,0 0 1-16,8 0 0 0,-8-4 0 0,0 4 1 0,6 0 3 15,-6-3 5-15,6 3 2 0,-6 0 2 0,6-4 3 0,-6 4 0 16,7-4-1-16,-7 4 2 0,7-3-1 0,-7-1 0 15,6 4 2-15,1-3 3 0,-7-1 2 0,6 0 5 0,0 4 4 16,-6-3 4-16,8-1 3 0,-2-3 7 0,0 3 6 0,-6-3 7 16,7 3 8-16,0-3 9 0,-1 3 9 0,0-3 8 15,1-1 5-15,-7 1 3 0,6 0 1 0,1 3 0 0,-7-3-2 16,7 0-11-16,-7-1-13 0,6 2-9 0,0-3-9 0,-6 2-5 16,7 0-6-16,0-4-2 0,-7 4-1 0,6-1 2 0,-6 1-1 15,6-4 2-15,1 4 0 0,-1-4 1 0,1 0 2 16,-7 0-5-16,7 0-5 0,-1 0-4 0,0 0 1 15,-6-1-3-15,8-2-3 0,-8 3-6 0,6 0-5 0,0-4-6 16,0 4 0-16,1-3-3 0,-7 3-1 0,7-1-1 0,-1 2-3 16,-6 3 0-16,0-4-3 0,0 0 0 0,0-1-1 15,7 1-3-15,-7 1-2 0,0 2 0 0,0-2-1 0,0-6-1 16,0 9 0-16,0-4 0 0,0 0-1 0,0 0 2 0,0 0-1 16,0-3 1-16,0 2 0 0,0 1-2 0,0-3 0 0,6 3 2 15,-6 0-3-15,0 0 1 0,-6-4-1 0,6 4 1 16,0-4 0-16,0 5 0 0,0-5-2 0,0 5 0 0,0-2 1 15,-7 1 0-15,7 0 0 0,0 0-1 0,0-4 0 0,0 4-1 16,-6 0 2-16,6 0 0 0,0 0 0 0,-7 0-2 16,7 1 2-16,-7 2 1 0,7-3-1 0,-6-1 1 0,0 6 0 15,0-5-1-15,6 3 0 0,-8-2-1 0,2 2-2 16,0-3 1-16,6 4-1 0,-7-1 1 16,0-2-1-16,7 2 0 0,-6 1 0 0,-1 0 1 0,7-1 0 15,-6 1-1-15,6 3 0 0,-6-3-2 0,6 2 3 0,-7-1 0 0,7 2-1 16,-7 0 0-16,7 0 0 0,-6 1 1 0,0-1 2 0,6 1-1 15,-7-1-2-15,0 1 0 0,7-1 1 0,-6 0 1 0,-1 0 0 16,7 1-2-16,-6 0-1 0,0-1-1 0,6 0 2 0,-7 4 0 16,0-4 0-16,7 1 0 0,-6-1-2 0,0 4 1 15,6-4 2-15,-8 1 0 0,8-1 1 0,-6 4 0 16,0-4-2-16,-1 1 0 0,1-2-1 0,-1 2 1 0,7 0-1 16,-7 3 0-16,1-4 0 0,0 0 0 0,6 0 1 0,-6 4 0 15,-2-3 1-15,8-1-1 0,-6 4 0 0,0-3 0 0,6 3 0 16,-7-4 0-16,7 4-1 0,-6-3 2 0,6 3 0 15,-7-4-1-15,7 4 1 0,-7 0-1 0,7-4 0 0,-6 4 1 16,6 0-2-16,0-3-1 0,-6 3 1 0,6 0 0 0,0 0 0 16,0-5 1-16,0 5 0 0,0 0 0 0,-7 0 1 15,7 0 1-15,0 0-1 0,0-4 0 0,0 4-1 0,0 0 0 16,0 4 0-16,0-4-2 0,0 0 1 0,0 0 0 0,0 0 1 16,0 0-2-16,0 0 2 0,0 0 0 0,0 0 0 0,0 0 0 15,-7 0-2-15,7 0 0 0,0 0-1 0,0 0-2 16,0 0-3-16,0 0-3 0,0 0-5 0,0 0-11 0,0 0-19 15,0 5-44-15,0-5-63 16,0 3-73-16,0 1-66 0,7-4-63 0,-7 4-65 0,7-4-96 0,-7-4-126 0,6 4-39 16,0-4 20-16</inkml:trace>
  <inkml:trace contextRef="#ctx0" brushRef="#br0" timeOffset="25812.74">15697 5916 120 0,'0'-3'373'0,"0"-5"-103"0,0 5-92 0,0-1-55 0,0 0-30 0,0 1-14 16,0 3-9-16,0-3-4 0,0 3-4 0,0 0-4 15,0-6-5-15,0 6-6 0,0 0-7 0,0 0-6 0,0 0-8 16,-7 0-4-16,7 6-4 0,-7-6-2 0,1 3 0 0,-1-3 0 16,1 3 1-16,-7 5-1 0,6-5 2 0,-5 1 0 15,-8 3 3-15,7 0 5 0,-7 1 4 0,0 3 5 0,1-4 6 32,-1 0 5-32,1 4 7 0,0-3 4 0,-1 0 3 0,1 2 0 15,5-3-1-15,-6 1-2 0,8-1-3 0,-1 0-5 16,6 1-5-16,-6 0-1 0,1 2-3 0,4-3-5 0,-4 1-5 15,5 2-3-15,1-2-5 0,6-1-2 0,-7 1-3 16,1-1-4-16,-1 0-2 0,7 1-3 0,0 3 3 0,0 0-1 16,-6-1-2-16,6-2 0 0,0 6-1 0,6-2-1 0,-6-1 0 15,0 3-2-15,7 0-2 0,-1 2-1 0,1-2-1 16,6-2 2-16,-7 2 1 0,8 0 1 0,-2 1 1 0,8 4-3 16,-1-5 1-16,1 1 1 0,0 0 1 0,-1-1-2 0,7 1 1 15,-6 0-3-15,6-1 0 0,-7-3 2 0,1 3-1 16,-1-2 0-16,-6-5-1 0,0 4-1 0,1-4 0 0,-8 1 0 15,0-5 1-15,1 5-3 0,-7-1-16 0,7 0-38 0,-14 1-50 16,7-1-67-16,-7 0-105 0,1 1-173 0,0-1-107 16,-8-3-52-16,8 3-16 0</inkml:trace>
  <inkml:trace contextRef="#ctx0" brushRef="#br0" timeOffset="32227.81">15169 7579 6 0,'0'0'55'15,"7"0"-12"-15,-7 0-12 0,0-3-8 0,0 3-7 0,0 0-6 16,6 0-4-16,-6 0-5 0,0 0-2 0,0 0 1 15,0 0-2-15,0 0-3 0,6 0-1 0,-6 0-1 0,0 0-1 16,0 0 4-16,0 0 0 0,0 0-2 0,0 0 4 0,6 0 0 16,-6 0 3-16,0 0 3 0,0 0 5 0,0 0 4 15,0 0 5-15,0 0 3 0,0 0 3 0,0 0 3 0,0 0 2 16,0 0 1-16,0 0 0 0,0 0-2 0,0 0-2 16,0 0-3-16,0-4 2 0,0 4-1 0,0 0-1 0,0 0-2 15,0 0-3-15,0 0-3 0,0 0-1 0,0 0-3 0,0-3-3 16,0 3-2-16,0 0-2 0,0 0 0 0,0 0-2 15,0 0 1-15,0 0-3 0,0 0 1 0,0-4 1 0,0 4-2 16,0 0 1-16,0 0-1 0,0 0 0 0,0-4 2 0,0 4 3 16,0 0 2-16,0 0 0 0,0-4 4 0,0 4 2 15,0-3 2-15,0 3 2 0,0-3 1 0,0 3 1 0,0 0 0 16,0-5-4-16,0 5 0 0,0 0-3 0,0-3-1 0,0 3-1 16,0 0-3-16,0 0-1 0,0-4-3 0,-6 4 1 0,6 0 0 15,0 0 0-15,0-4 1 0,0 4-2 0,0 0 2 16,0 0-1-16,0-3 0 0,0 3 1 0,0 0-3 0,0 0 4 15,0 0-4-15,0 0-1 0,0 0-1 0,0 0-1 0,0 0-1 16,0 0-2-16,0 0 0 0,0 0-4 0,0 0 1 16,0 0 2-16,0 0 0 0,0 0 1 0,0 0-2 0,0 0-1 15,0 0-3 1,0 0-3-16,0 0-5 0,0 0-10 0,0 0-16 0,0 0-22 0,0 0-37 0,0-4-68 0,0 4-96 16</inkml:trace>
  <inkml:trace contextRef="#ctx0" brushRef="#br0" timeOffset="33149.07">15241 7528 125 0,'0'0'111'0,"0"0"-19"0,0 0-21 0,-7 0-19 0,7 0-17 16,0 0-12-16,0 0-7 0,0 0-4 0,0 0-3 15,0 0-3-15,0 0-1 0,0 0 1 0,0 0 1 0,0 0 2 16,0 0 0-16,0 0 3 0,0 0 2 0,0 0 3 16,0 0 3-16,0-4 3 0,0 4 1 0,0 0-1 0,0 0 1 15,0 0 0-15,0 0-2 0,0 0 1 0,0 0-1 0,0-3-1 16,-6 3-1-16,6 0 1 0,0 0 1 0,0 0 1 16,0-4-1-16,0 4-1 0,0 0-2 0,0 0 0 0,0 0 0 15,0 0-3-15,0 0-1 0,0 0 0 0,0 0 0 0,0 0 0 16,0 0-2-16,0 0 0 0,0 0 1 0,0 0 2 15,0 0 1-15,0 0 1 0,0 0-1 0,0 0 2 16,0 0 1-16,0 0-1 0,0 0-1 0,0 0-1 0,0 0-4 0,0 0-2 16,0 0-1-16,0 0-2 0,0 0-1 0,0 0-2 0,0 0 0 15,0 0-3-15,0 0 2 0,0 0-1 0,0 0-1 16,0 0 1-16,0 0-2 0,0 0 2 0,0 0 0 0,0 0 1 16,0 0 1-16,0 0 1 0,0 0 0 0,0 0-2 0,0 0 0 15,0 0 0-15,0 0-2 0,0 0-1 0,0 0 0 16,0 0 0-16,0 0 0 0,0 0 1 0,0 0-1 0,0 4-1 15,0-4 1-15,0 0-3 0,0 0 0 0,0 3 1 0,0-3 1 16,0 0 0-16,0 4 1 0,0-4 0 0,0 4 0 16,0-4 2-16,0 3 1 0,0-3-3 0,0 4 0 0,0-4-1 15,0 0 0-15,0 0-1 0,0 0 1 0,0 0 1 0,0 0-1 16,0 0 1-16,0 0-1 0,0 0 1 0,0 0 0 0,0 0 1 16,0 0-2-16,0 0-1 0,0 0-1 0,0 0-1 15,0 0-8-15,0 0-9 0,0 4-11 0,0-4-14 0,0 0-16 16,0-4-23-16,0 4-24 0,0 0-34 0,0 0-40 0,0-4-48 15,0 1-60-15</inkml:trace>
  <inkml:trace contextRef="#ctx0" brushRef="#br0" timeOffset="36521.94">15149 7532 23 0,'0'0'40'0,"7"0"-24"0,-7 3-11 0,0-3-9 15,0 0-2-15,6 4 0 0,-6-4 1 0,0 0 2 16,7 0 2-16,-7 4-2 0,0-4-5 0,0 0-10 0</inkml:trace>
  <inkml:trace contextRef="#ctx0" brushRef="#br0" timeOffset="38138.48">15214 7517 58 0,'0'0'117'0,"0"0"-14"0,-6 0-18 15,6 4-18-15,0-4-14 0,0 0-12 0,0 0-11 0,0 0-5 16,0 0-4-16,0 0-3 0,0 0 0 0,0 0-3 0,0 0-2 16,0 0-1-16,0 0-1 0,0 0-2 0,0 0-4 15,0 0-1-15,0 0-3 0,0 0 0 0,0 0 0 0,0 0 0 16,0 0 0-16,0 0 2 0,0 0 1 0,0 0 2 0,0 0 2 15,0 0 2-15,0 0 4 0,0 0 2 0,0 0 6 16,0 0 4-16,-6 0 5 0,6 0 2 0,0 0 2 0,0 0 2 16,0 0-1-16,0 0-2 0,0 0-2 0,0 0-5 0,0 0-4 15,0 0-1-15,0 0-3 0,0 0-1 0,0-4-4 16,0 4-3-16,0 0-1 0,0 0-1 0,0 0-2 0,0 0 1 16,0 0-2-16,0 4-3 0,0-4 1 0,0 0-1 15,0 0 2-15,6 3 4 0,-6 1 3 0,0 0 1 0,0-1 4 16,0 1 5-16,0 3 3 0,0 1 2 0,6-1 0 0,-6 1-4 15,0 2 1-15,0 1 0 0,0 1-2 0,0 2-1 16,0 1-3-16,0-5-1 0,0 2 0 0,0 2 1 0,0-3-2 16,0 8-4-16,0-5 1 0,7 1-1 0,-7-1 0 0,0 5 1 15,0-4 0-15,0-1 1 0,0 1 1 0,0 3 5 16,0-3 4-16,0 3 6 0,0-3 3 0,0 2 0 0,0 3 3 16,0-2 3-16,0 0 0 0,0 0-2 0,-7-3-4 15,7 3-6 1,0 1-2-16,0-5-1 0,0 5-4 0,0-5-2 0,0 1-5 0,0 3-3 0,0-3-1 0,0 0-1 0,0-1-1 31,0 1 0-31,0-1-2 0,0 1 2 0,7 4 0 16,-7-5 0-16,0-3 0 0,0 4 0 0,7-1 0 0,-7-3-1 15,0 0 1-15,6 1 0 0,-6-2-2 0,0-3 2 0,0 1-2 16,0 0 0-16,7-2 0 0,-7-1-2 0,0-2 1 16,0 1-2-16,6 0 0 0,-6-1-1 0,0 1 2 0,0 0 0 15,6-4 1-15,-6 3 2 0,0-3-1 0,0 0 2 0,0 3-1 16,0-3 1-16,0 0-2 0,0 0 0 0,0 4-2 0,0-4 0 15,0 0-2-15,0 0-1 0,0 0 1 0,0 0-1 16,0 0 1-16,0 0 1 0,0 0-2 0,0 0 2 16,0 0 0-16,0 0 1 0,0 0-1 0,0 0 0 0,0-4 0 15,0 4 0-15,0-3 1 0,0 3-3 0,0-3 1 0,0 3 0 16,0-4 1-16,0 4-1 0,0-4-1 0,0 4 1 16,0-3 0-16,0 3-1 0,0-4 0 0,0 4 0 0,0-4 0 15,0 4-1-15,7-3 1 0,-7-2 0 0,0 5 0 0,0-2-1 16,7-2 1-16,-7 0 0 0,6 4 1 0,-6-4-1 15,0 4-1-15,0-4 0 0,6 4 0 0,-6-4 0 0,7 4 0 16,0-3 0-16,-1-1 0 0,1 4 0 0,-1-3 0 0,1 3 1 16,-1-4 0-16,7 4-1 0,-7-3 1 0,8 3 0 0,-8-4 0 15,7 0 0-15,-6 4 0 0,6-4 0 0,-1 1 0 16,2 0 0-16,-8 3-1 0,8-5 0 0,-2 2 0 16,-5-1 1-16,-1 4 0 0,1-4 0 0,-7 4 0 0,7 0 0 15,-7-3 0-15,6 3 0 0,-6 0 1 0,6 0-1 0,-6 0-1 16,0 0 1-16,0 0 0 0,0 0 0 0,0 0 0 15,0 0 2-15,0 0-2 0,0 0 0 0,0 0 1 0,0-4-1 16,0 4 0-16,0 0 0 0,0 0 0 0,0 0 0 0,0 0 0 16,0 0 0-16,0 0 0 0,0 0 0 0,0-3 1 0,0 3 0 15,0 0 0-15,0 0-1 0,0 0 0 0,0-4 0 16,0 4 1-16,0-4-1 0,0 1-4 0,0 3 2 0,0-5 1 16,0 2 1-16,0 3 0 0,0-3 0 0,0-1 1 0,0 4-1 15,0-4 5-15,0 0-3 0,-6 1 0 0,6-1 0 16,0 1-1-16,0-1 0 0,-6 1 0 0,6-5 1 0,0 0 2 15,-7 6-2-15,7-7-1 0,0 2-1 0,-7 0 1 0,7-1-1 16,0-3 0-16,0 4 0 0,-6 0-3 0,6 0 3 16,0-4 2-16,0 3 1 0,0 1-1 0,0-4 1 0,0 4 0 15,0-1 2-15,-7-2 1 0,7 6 2 0,0-8 3 16,0 5 4-16,0 0 5 0,0-4 9 0,0 4 14 0,0-4 19 16,0 0 17-16,0 0 14 0,0 3 6 0,0-3 3 0,0-3-1 15,0 3-1-15,0 0-5 0,0 0-14 0,0 4-14 16,0-5-13-16,0 5-10 0,0-4-4 0,0 4-2 0,0 0-5 15,-6-1-8-15,6 1-5 0,0-1-2 0,0 1-3 0,-6 0-1 16,6 0 0-16,0 3-1 0,-7-3 0 0,7 3-3 16,0-3 2-16,-7-1-3 0,7 5 0 0,0-5-2 0,0 1 0 15,-6 2 1-15,6-1-2 0,0-2 1 0,0 1-4 0,0 3 1 16,-6-3 3-16,6 0 1 0,0 3 0 0,0-3-1 16,0 4 0-16,0-5 0 0,0 1 1 0,0-1-1 0,0 5-3 15,0-5 3-15,6 1-2 0,-6 3-1 0,0-3-3 0,0 3 0 16,0-3 0-16,0 0 2 0,0 3-1 0,0-3-3 0,0 3-1 15,0-4 1-15,0 2 2 0,0-2-1 0,0 0 1 16,0 1-2-16,0 0 0 0,0 0 0 0,0-4 2 0,0 3 0 16,0 1-1-16,0 0 0 0,0-1 0 0,0 1 0 0,0-1 0 15,0 2 1-15,0-2-1 0,0 4 1 0,6-3-1 16,-6 0 1-16,0 0-1 0,0-1 2 0,0 4 1 16,0-3-1-16,0 0-2 0,0-1 0 0,0 5 1 0,0-5-1 15,0 5-1-15,-6-5 1 0,6 5-2 0,0-1 1 0,0-3-2 16,0 3 2-16,0-3 1 0,0 0 0 0,0 3-1 0,0-3 0 15,0 3 0-15,0 0-1 0,0 0 1 0,0 1 0 16,0-4-1-16,0 7 0 0,0-8 2 0,0 8-1 0,0-3 2 16,0-1-1-16,0 4 0 0,0-4 1 0,0 4 0 0,0-3-1 15,0 3-6-15,0 0 4 0,0-3-1 0,0 3 3 16,0 0 0-16,0 0-1 0,0-4 0 0,0 4 1 0,0 0 6 16,-6 0-4-16,6-5-1 0,0 5-1 0,0 0-1 0,0 0 1 15,0-3 0-15,0 3 1 0,0 0-2 0,0 0 1 16,0 0 0-16,0 0 0 0,0-4 1 0,0 4 0 0,0 0-3 15,0 0 2-15,0-4-2 0,-8 4-1 0,8-3 1 0,0 3-1 16,0 0 0-16,0-4 1 0,-6 4 1 0,6 0-1 16,-6-4 0-1,-1 4 1-15,7 0 1 0,-6-3-2 0,-1 3 0 0,1 0 0 0,-1 0 1 0,1 0 0 0,0 0 0 16,-2 0 0-16,2 0 1 0,0 0-4 0,-7 0-9 0,6 3-18 16,-6-3-43-16,7 4-68 0,-8 0-77 0,8-1-84 0,-7 5-125 15,6-5-152-15,-5 6-90 0,5-6-35 0,1 0 13 31</inkml:trace>
  <inkml:trace contextRef="#ctx0" brushRef="#br0" timeOffset="38929.44">15344 7330 27 0,'0'0'159'16,"0"0"-34"-16,0 0-32 0,0-3-25 0,0 3-20 0,0 0-14 16,0 0-8-16,0-3-6 0,0 3-3 0,0 0 2 0,0 0-1 15,0 0-1-15,0-4 0 0,0 4 2 0,0 0-2 16,-6 0 1-16,6 0 0 0,0 0-1 0,0 0 1 0,0-5 2 16,0 5 1-16,0 0 3 0,0 0 0 0,0-3 2 15,-6 3 1-15,6 0 0 0,0 0 2 0,0-4 0 0,0 4-1 16,0 0 1-16,0 0-1 0,0-4-1 0,0 4-3 0,0 0-2 15,0 0-2-15,0 0-4 0,0 0 1 0,0 0-5 16,0 0-4-16,0 0-2 0,0 0 0 0,0 0-2 0,0 0 0 16,0 0-3-16,0 0-4 0,0 0 4 0,0 0 1 0,0 0 2 15,0-3 2-15,0 3 2 0,0 0 2 0,0-4 3 16,0 0 2-16,0 1 0 0,6-1 4 0,-6 1-1 0,0-5 4 16,6 1 0-16,-6 0 4 0,0-1-1 0,8 1-1 0,-8 0 0 15,0-4 1-15,6 3 0 0,-6 1-4 0,0-4 2 16,0 4-4-16,0 3 2 0,0-3-1 0,0 0 0 0,0 4-3 15,0-3-3-15,0 3-1 0,0 3-1 0,0-3-3 0,0 3-2 16,0 0 0-16,-6 0-5 0,6 0 0 0,0 0 0 0,0 0-1 16,0 3-1-16,0-3 0 0,0 3 0 0,0 6-1 15,0-6 0-15,0 5 0 0,0-1 1 0,0 0 1 16,0-3-1-16,0 3-1 0,0 0-1 0,0-3 2 0,0 0-1 16,0-1 1-16,0-3 1 0,0 4 0 0,0-4 1 0,6 0 0 15,-6 0 2-15,0 0 1 0,0 0 1 0,0-4 1 16,0 1 4-16,6-1-1 0,-6 0 3 0,0 1 0 0,0-1 0 15,0-3-1-15,0 3-1 0,-6 1-3 0,6-1-3 0,0 0-9 16,-6 1-16-16,6-1-26 0,0 4-45 0,-8-4-73 16,8 4-148-16,0 0-88 0,0 0-60 0</inkml:trace>
  <inkml:trace contextRef="#ctx0" brushRef="#br0" timeOffset="41752.61">14622 8272 96 0,'-6'0'184'0,"-8"3"-31"0,8 1-29 0,-1-4-22 16,1 0-16-16,-8 4-9 0,8-4-5 0,6 0 0 15,-6 4-2-15,0-4 0 0,6 0-3 0,-8 0-4 0,8 0-4 16,0 0-8-16,0 0-7 0,0 0-9 0,0 0-8 0,0 0-7 16,0 0-6-16,8 0-3 0,-2 0-3 0,0 0 0 15,7 0 2-15,0 0 1 0,0 0 1 0,7 0 0 0,-8 0 3 16,15 0 4-16,-7-4 3 0,6 4 0 0,6-4 3 0,-5 0 1 15,5 1 2-15,-7 0 0 0,9-2-1 0,-2 5-4 16,-7-3 1-16,8-1-2 0,-7 0-5 0,0 1-4 0,1 3-3 16,-8 0-3-16,0-4-1 0,1 4-1 0,0 0-4 15,-7 0-1-15,-1 0 0 0,2 0 0 0,-8 0 0 0,1 0 1 16,-1 0 0-16,1 4 0 0,0-4 0 0,-1 0-1 0,0 0-1 16,-6 0-10-16,6 0-13 0,-6 0-21 0,8 0-27 15,-8-4-38-15,6 1-55 0,-6-1-90 0,0-3-131 0,0 2-61 16</inkml:trace>
  <inkml:trace contextRef="#ctx0" brushRef="#br0" timeOffset="42304.2">14961 8136 123 0,'-7'0'301'0,"0"0"-74"0,7-4-70 0,-6 4-48 16,-1 0-28-16,7 0-17 0,0 0-9 0,-6 0-7 15,6 0-6-15,0 0-7 0,0 0-7 0,0 0-5 0,0 0-5 16,0 0-1-16,0 0-3 0,0 4 0 0,0-4 4 0,6 0 5 15,-6 0 5-15,7 4 8 0,-1-4 8 0,1 0 8 16,0 3 7-16,5-3 3 0,-5 0 1 0,6 0 0 0,0 0-1 16,0 0-4-16,0 0-8 0,-7 4-9 0,8-4-9 15,-8 4-6-15,0-4-6 0,2 3-4 0,-2 5-2 0,0-5 0 16,-6 8 4-16,7-3 9 0,-7 7 11 0,0-5 11 0,0 5 16 16,0 4 18-16,-7-1 19 0,7 0 16 0,0 4 10 15,-6 1 2-15,6-2-8 0,-6 1-8 0,-2-4-13 0,8 4-20 16,-6-3-21-16,6 2-24 0,-6-2-14 0,-1 3-9 0,0-4-11 15,1 4-32-15,0 0-64 0,-7 0-71 0,6-4-87 16,0 2-132-16,1 1-142 0,0-7-97 0,-1 5-50 0,0-5-3 16</inkml:trace>
  <inkml:trace contextRef="#ctx0" brushRef="#br0" timeOffset="43334.09">14446 8320 18 0,'-7'-4'355'0,"7"0"-73"16,-6 0-83-16,6 0-66 0,-6 4-40 0,6-3-23 15,-7 3-10-15,7 0-9 0,-7-4-6 0,7 4-7 0,0 0-4 16,-6 0-5-16,6 0-3 0,0 0-6 0,0 0-5 0,0 4-4 16,0-4-1-16,0 3-1 0,0 5 3 0,-6-4 4 15,6 6 5-15,0 2 13 0,0-1 13 0,0 3 12 16,0 1 12-16,0 3 11 0,6 1 8 0,-6 3 9 0,0 4 5 16,0-5-1-16,0 9-1 0,0-5-3 0,0 8-3 0,6-4-9 15,-6 1-8-15,0-1-12 0,0 0-8 0,-6 1-7 0,6-4-6 16,0 3-3-16,0-8-1 0,0 5 2 0,0-4 5 15,0-4 5-15,0 1 3 0,0-1 2 0,0-6 2 0,0 2-2 16,0-7-2-16,0 4-3 0,0-8-1 0,0 5-3 0,0-4 1 16,0 0 0-16,0-4 1 0,0 3-3 0,0-3 2 15,6 0-4-15,-6 0-5 0,0 0-5 0,0 0-5 0,7 0-9 16,-7-3-4-16,7 3-5 0,-7-4-5 0,6 4-3 16,0-4-2-16,1 1 0 0,-1-2-1 0,1 2 0 0,6 0-2 15,0-5-2-15,-6 4 1 0,5 1 1 0,8-1 0 0,-7-3-1 16,1 4-2-16,4-1 2 0,2 0-1 0,-1-4 1 15,1 6-2-15,0-7 2 0,6 2 0 0,0 0-1 0,-7-1-1 16,8 1-6-16,-1 0-12 0,-7 3-25 0,1-3-41 0,0 0-60 16,-2-1-67-16,2 1-60 0,-7-4-62 0,7 0-70 15,-8 0-96-15,2 0-106 0,-8 1-33 0,1-2 15 0</inkml:trace>
  <inkml:trace contextRef="#ctx0" brushRef="#br0" timeOffset="44711.9">14452 8359 60 0,'0'-3'192'0,"0"3"-55"16,0 0-43-16,0 0-34 0,0-3-22 0,0 3-11 0,0 0-7 15,0 0-1-15,7-4-1 0,-7 4 2 0,0 0 0 0,0 0 0 16,0 0 2-16,0 0-1 0,0 0 0 0,0 0 0 16,0 0-1-16,0 0-4 0,0 0 0 0,0 0 2 0,0 0 0 15,0 0 3-15,7 0 2 0,-7 0-2 0,6 0 1 0,-6-4 4 16,6 4-1-16,-6 0 1 0,7 0-3 0,0-3-1 0,-1 3 0 16,0-4-2-16,1 4 2 0,0-4 2 0,-1 4-1 15,7-3-2-15,-7-2 2 0,8 5-1 0,-8-2-1 0,7-2 2 16,-6 0-2-16,6 0-1 0,-1 0-3 0,-4 0 1 0,4 1 0 15,2 3 0-15,-8-4-1 0,7 1-2 0,0-1 1 16,0 4-3-16,-7-3 2 0,8-1 0 0,-2 0-2 0,1 0-1 16,1 1 0-16,-2 0-1 0,-4 3-1 0,4-5-1 0,1 2 0 15,0-1-2-15,-6 4-1 0,5-4-3 0,-4 1 0 16,4 3 0-16,-6-4 0 0,8 4 1 0,-8-3-1 0,1 3 0 16,6 0 0-16,-6-4 1 0,-1 4-1 0,0 0 0 31,8 0 1-31,-8-4 0 0,0 4 2 0,7-3 2 0,-6 3 1 15,0 0 2-15,-1 0 0 0,0-5 0 0,1 5-1 0,0 0-2 16,-1-3-1-16,7 3-1 0,-6 0-1 0,-7 0-4 16,6 0 1-16,1 0 1 0,-1 0-1 0,0 0-1 0,1 0-1 15,0 0 0-15,-1 0 0 0,-6 0 1 0,6 0-2 0,8 0 1 16,-8 0 0-16,1 0 0 0,-1 3-1 0,1-3 1 16,-1 0 0-16,1 0 1 0,-1 0-1 0,0 0 0 0,2 0 0 15,-2 0 0-15,0 5 0 0,-6-5 0 0,7 0 0 16,-7 0 3-16,6 0-1 0,-6 0-1 0,7 0 1 0,-7 0 0 15,7 3-1-15,-7-3-1 0,6 0 0 0,-6 4-4 0,6-4 2 16,-6 0 0-16,6 0 0 0,-6 0 1 0,8 4 1 16,-8-4 0-16,6 0 0 0,-6 0 0 0,6 0 0 0,1 0 1 15,-7 0 0-15,7 0 0 0,-7 3 0 0,6-3 1 0,-6 0-1 16,7 0-1-16,-7 4 0 0,6-4 0 0,-6 0 0 16,6 0-1-16,1 3 1 0,-7-3 0 0,7 4 0 0,-1-4 1 15,-6 4 0-15,6-1 1 0,1 2 0 0,0-5 0 16,-1 3-2-16,-6 0-1 0,7 1 1 0,-7-4 0 0,6 4 0 15,1 0 0-15,-7-1-1 0,0 1 1 0,6-1 1 0,-6 1 0 16,0-1 1-16,0 1 1 0,0 0 0 0,0 4 1 16,0-2 0-16,0-1 0 0,0 2 0 0,0-3 0 0,0 3 0 15,0-3-2-15,-6 2 0 0,6 2 0 0,0-4 1 0,0 3-2 16,0 0 1-16,0-3 0 0,0 3-1 0,-7-3 0 16,7 0 0-16,0 3 0 0,0-3 1 0,0 0 0 0,0 3 0 15,0-4-2-15,0 1 1 0,0 0-1 0,0-1-1 0,0 1 1 16,0 3 0-16,-6-4 0 0,6 1 0 0,0 1-1 0,-7-2-1 15,7 5 2-15,0-8 0 0,0 7 0 0,0-4 1 16,0 1-1-16,-6-4-1 0,6 4 1 0,-7-1 2 0,7 1-1 16,-7 0-1-16,7-1 2 0,-6-3-1 0,6 8 1 0,0-8 0 15,-6 3-1-15,-1 1 1 0,0 0 0 0,7-1 0 16,-6 1-2-16,0 0 1 0,-1-1 1 0,1 1 0 16,-1 0-2-16,0-1 1 0,1 1-1 0,6-1 1 0,-6 1 0 15,-2-4-1-15,2 8 0 0,6-8-1 0,-6 3 1 0,0 1 0 16,-1-1 0-16,7 1 0 0,-7-4 0 0,1 4 0 0,6-1 0 15,-7 1 4-15,1 0-2 0,6-1-1 0,-6 0-1 16,-2 3 0-16,2-6 0 0,6 3-2 0,-6 0 1 0,-1 1-1 16,7 0 1-16,-6-1 1 0,-1 1 0 0,1 0 1 0,-1-1 0 15,7 1 0-15,-6-1 0 0,0 1 0 0,6 0-1 16,-8 0-1-16,2-1 1 0,6-3-1 0,-6 4 1 0,-1-1 0 16,7 1 1-16,-7-4 0 0,7 4 2 0,-6-4 1 0,6 3 0 15,-6-3 2-15,6 4 0 0,-7-4 0 0,1 4 1 16,6-4 0-16,-7 3-3 0,0-3 0 0,7 4-2 0,-6-4-1 15,6 4 1-15,-6-4-1 0,-1 3-1 0,7-3 1 0,-7 4 0 16,1 0 0-16,0-4 1 0,6 3-1 0,-7 1 0 0,0 0-1 16,1-1 3-16,-1 1 0 0,1 0 0 0,-8-1 2 15,8 1 4-15,-6 1 2 0,-2 1 1 0,8-3 2 0,-7 6 0 16,-1-2 2-16,2-4 1 0,-2 4 1 0,2-3-3 0,-1 3 3 16,6-3-1-16,-6 3 0 0,1 1 0 0,-2-1-1 15,1 0 2-15,0 1-2 0,0-1 1 0,7 0 0 16,-8-7-1-16,2 0 1 0,-2 4 0 15,8 0-1-15,-7-4-1 0,7 0-2 0,-2 3-1 0,2-3-3 0,0 0-2 0,0 0-18 16,-2 0-20-16,8 0-34 0,0 0-47 0,0-3-69 0,0-1-126 16,0 0-118-16,8-3-76 0,-2 0-35 0</inkml:trace>
  <inkml:trace contextRef="#ctx0" brushRef="#br0" timeOffset="47835.36">14492 8407 99 0,'0'0'258'0,"0"-3"-75"0,0 3-65 0,0-4-47 16,-7 4-24-16,7-4-14 0,0 4-7 0,0 0-5 0,0 0-3 31,0 0-4-31,0 0-1 0,0 0-1 0,0 0 0 0,0 0 1 16,0-3 1-16,0 3 3 0,7 0 4 0,-7 0 3 0,0-4 3 15,0 4 3-15,0 0 3 0,6 0-1 0,-6-4 1 16,0 4-3-16,0 0-2 0,0 0-2 0,0 0-1 0,0 0-2 16,0 0-2-16,0 0-1 0,6 0 0 0,-6 0-2 0,0 0 1 15,0 0-1-15,-6 0 0 0,6 0 1 0,0 0 0 16,0 4-1-16,0-4 2 0,-6 0 0 0,6 0 0 0,0 0-1 15,-7 0 0-15,0 4 0 0,7-4-2 0,-6 0-1 0,0 3 1 16,-1-3-1-16,-6 4 1 0,6 0 0 0,-5-4-1 16,-2 3 2-16,8 1-1 0,-8 0 2 0,-5 0 1 0,6-1-1 15,0 1 2-15,-7 3 1 0,8-3 3 0,-1 3 3 0,-7-4 5 16,7 1 2-16,-6-1 5 0,5 1 1 0,2 1 3 0,-1-5-1 16,-1 3-2-16,2 1-5 0,-2 0-4 0,8-4-6 15,0 0-4-15,-8 3-4 0,8-3-4 0,-1 4-2 16,1-4 2-16,6 0-1 0,-6 0 1 0,-2 3 1 0,2-3 2 15,0 0 3-15,6 0 7 0,-7 0 2 0,1 0 1 0,6 0 3 16,-7 0 4-16,7 0 1 0,0 0-1 0,0 0-1 16,-6 0-7-16,6 0-3 0,0 0-2 0,0 0-5 0,-7 0-6 15,7 4-2-15,0-4-3 0,0 0-3 0,0 0-2 0,0 0-2 16,-6 0-1-16,6 0 0 0,0 0 0 0,0 0 0 0,0 0 0 16,-6 0 0-16,6 0 0 0,0 0 0 0,0 0 0 15,0 0 1-15,0 0 3 0,0 0-3 0,-8 0-1 0,8 0 1 16,0 0-1-16,0 0 2 0,0 0-2 0,0 0 0 0,0 0 0 15,0 0 0-15,0 0 0 0,0 0 0 0,0 0-1 16,0 0 0-16,0 0 1 0,0 0 1 0,0 0 1 0,0 0 0 16,0 0 0-16,0 0 0 0,0 0 2 0,0 0-1 0,0 0 1 15,0 0-2-15,-6 0 1 0,6 0 0 0,0 0 2 16,-6 0-1-16,6 0 0 0,0 0 0 0,-7 0 3 0,0 0 1 16,7 0 1-16,-6 0 4 0,6 0-2 0,0 0-1 0,0 0 1 15,-6-4 0-15,6 4-3 0,0 0-1 0,0 0-2 16,0 0-5-16,0 0-6 0,0 0 4 0,0 0 1 0,0 0 1 15,0 0-1-15,0 0 1 0,0 0 0 0,0 0-1 0,0 0 7 16,0 0-2-16,6-3-2 0,-6 3-6 0,6 0-15 0,1 0-33 16,0 0-40-16,-1-4-47 0,0 4-49 0,2-3-59 15,4-5-87-15,-5 5-155 0,-1-2-71 0,1 1-19 0</inkml:trace>
  <inkml:trace contextRef="#ctx0" brushRef="#br0" timeOffset="48166.94">14368 8345 186 0,'-7'0'275'0,"7"-3"-87"15,-6 3-71-15,-1 0-44 0,1 0-25 0,0 0-12 0,-2 0-6 16,-4 3-3-16,5-3-4 0,-6 4-1 0,7-4-2 0,-7 4 0 16,-1-4-1-16,2 3-2 0,-8 0-1 0,7 1-3 15,0-4-1 1,0 4-3-16,0 0 0 0,0-1-1 0,0 1-1 0,6-4-3 0,1 4-5 0,-1-4-9 0,1 3-14 15,0-3-15-15,-2 4-24 0,8-4-33 0,-6 0-45 0,6 4-66 16,0-4-93-16</inkml:trace>
  <inkml:trace contextRef="#ctx0" brushRef="#br0" timeOffset="48562.23">14048 8444 29 0,'-6'0'229'0,"6"0"-51"0,-6 0-48 0,6 0-42 16,0 0-26-16,0 0-15 0,0 0-9 0,0 0-5 0,0 0-1 16,0 0-3-16,0 3-3 0,0-3-2 0,0 0 0 31,0 0-4-31,0 0-1 0,0 0-1 0,0 4 1 0,0-1 1 0,0 1 0 0,0 1 2 0,0 2 2 0,6 0 5 16,-6 0 3-16,0 4 1 0,0-3 1 0,0 3 2 0,0 3 3 15,0 1 4-15,0-1 1 0,-6 1 3 0,6 3-1 16,-7 2 1-16,7 1 2 0,-7 1-2 0,7 0 1 0,-6 0-3 31,6 0-3-31,0 4-3 0,0-1-6 0,-6-3-2 0,6 4-5 16,0-1-4-16,0-3-5 0,0 1-3 0,-7-1-2 0,7-5-2 15,0 6 0-15,0-9-1 0,7 1-1 0,-7-1-1 16,0-2 0-16,0-2 0 0,0 1 2 0,0-3 1 0,6-4 0 16,-6 3 3-16,0-3 5 0,6-1 3 0,1-3 6 15,0 4 5-15,-1-4 3 0,0 0 0 0,8 0 3 0,-1-4-4 16,6 4-1-16,-6-3-6 0,7-4-5 0,-1 3-6 15,7 0-4-15,-6-4-4 0,6 1-3 0,0 3-2 0,0-3-5 16,0 0 1-16,6-1-5 0,-5 2-10 0,5-2-19 0,-6 0-27 16,7-2-29-16,-1 2-37 0,-6 0-39 0,1-2-62 0,-1 2-100 15,0-2-108-15,-13 3-55 0</inkml:trace>
  <inkml:trace contextRef="#ctx0" brushRef="#br0" timeOffset="48959.28">14478 8429 246 0,'0'-3'335'0,"7"-1"-106"0,-7 4-85 15,0-3-52-15,0 3-31 0,0 0-17 0,0 0-9 0,-7 3-3 16,7 4-2-16,0 1 3 0,-6 2 0 0,0 6 4 16,-1-2 2-16,-6 4 4 0,0 4 3 0,0 0 4 0,0 4 2 15,-7-1 1-15,1 1 1 0,-1 3 1 0,0 1 1 0,1-1-3 16,0 0-4-16,-1 1-4 0,1-5-3 0,-1 1-6 15,7 0-5-15,0-1-5 0,0-7-4 0,7 1-5 0,-8-1-4 16,14-3-5-16,-6-5-7 0,6 2-8 0,0-5-13 0,0 0-22 16,6 1-26-16,1-8-33 0,0 0-38 0,5-4-46 0,2-3-73 15,-1-4-106-15,-1-4-69 0,2-3-36 0</inkml:trace>
  <inkml:trace contextRef="#ctx0" brushRef="#br0" timeOffset="49213.2">14791 8363 307 0,'-13'4'431'0,"7"7"-145"0,-8-4-115 16,2 8-64-16,-2 0-31 0,1-1-12 0,-6 4-5 16,6 5 2-16,-7-1 3 0,1 0 0 0,-1 3-3 0,0 5-1 15,1-5-3-15,-1 8-5 0,-6-3-5 0,7-5-3 0,-7 1-2 16,6 3 4-16,-6-3 1 0,7-1-1 0,-1 1 1 0,0-4-2 15,8-4-4-15,-1 0-4 0,0 2-9 0,0-6-7 16,7 0-7-16,-2-7-4 0,2 5-10 0,6-6-13 16,-6 2-15-16,12-4-25 0,-6-4-24 0,6 0-31 0,8-4-29 0,-8-4-34 15,7 2-34-15,7-9-49 0,-8 1-73 0,8-4-96 16,0-2-35-16</inkml:trace>
  <inkml:trace contextRef="#ctx0" brushRef="#br0" timeOffset="49451.04">15058 8320 56 0,'6'-4'490'0,"-6"4"-67"15,0 0-145-15,-6 8-100 0,0-1-61 0,-8 4-31 0,2 3-13 0,-1 4 1 16,-7 4 0-16,7 1 5 0,-13-2 2 0,6 5-3 16,-6 3 0-1,-6 4-5-15,-1 0-8 0,7 0-9 0,-7 4-7 0,-5-1-8 0,5 1-6 0,7-4-6 0,-7 4-5 0,7-4-6 16,0-4-7-16,7 0-4 0,-1-2-5 0,8-6-4 15,-2-3-12-15,1 1-20 0,7-5-27 0,6 1-29 0,0-7-28 16,0-2-30-16,6-2-30 0,7-4-31 0,-7-4-33 16,14-2-39-16,-7-10-57 0,7 2-78 0,0-4-25 0</inkml:trace>
  <inkml:trace contextRef="#ctx0" brushRef="#br0" timeOffset="49641.28">15208 8415 393 0,'-20'11'440'0,"1"7"-139"0,-7 1-104 0,0 2-55 16,-7 5-25-16,1 0-8 0,-1-1-5 0,1 4-3 15,-1 5-6-15,1-1-6 0,-1-4-6 0,1 7-8 0,-2-2-14 16,9 2-16-16,-7-3-15 0,5 0-14 0,1 1-10 0,13-6-16 16,-6 2-21-16,5-9-22 0,8 1-24 0,6-7-20 15,0-1-23-15,0-2-24 0,13-8-20 0,-6 0-18 0,12-8-15 16,0-4-23-16,8-3-34 0,-7-7-48 0,12-4-48 15</inkml:trace>
  <inkml:trace contextRef="#ctx0" brushRef="#br0" timeOffset="49799.08">15228 8554 200 0,'19'-15'392'0,"-6"1"-77"0,-6 3-89 0,-1 3-64 16,-6 5-40-16,0-1-27 0,-6 8-23 0,-1 3-16 0,-6 0-16 16,0 8-13-16,-7 0-8 0,8 3-4 0,-14 0-2 0,6 3-1 15,-7 6 0-15,8-5-4 0,-7 3-2 0,0 1-1 16,6 0-3-16,1-5 1 0,-1 5-6 0,1-4-10 15,6 0-15-15,7-3-19 0,-1-5-21 0,0 1-24 0,7-4-33 16,7-8-62-16,0 2-92 0,-1-5-101 0,0-5-48 0</inkml:trace>
  <inkml:trace contextRef="#ctx0" brushRef="#br0" timeOffset="50941.73">15260 8294 1 0,'0'0'96'0,"0"-4"-10"16,-7 4-13-16,7 0-14 0,0 0-11 0,0 0-12 0,0 0-7 15,0 0-5-15,0 0-5 0,-6 0-2 0,6 0-4 0,0 0-2 16,0 0 0-16,0 0-2 0,0 0 1 0,0 0-2 16,0 0 0-16,0 0 1 0,0 0-2 0,0 0 1 0,0 0-1 15,0 0 1-15,0 0-3 0,0 0 0 0,0 0-1 0,0 0 0 16,0 0-3-16,0 0 0 0,0 0-1 0,0 0 0 15,0 0 1-15,0 0 0 0,0 0-1 0,0 0 2 0,0 0 1 16,0 0 3-16,0 0 2 0,0 0 2 0,0 0 1 0,0 4 2 16,0-4-1-16,0 0 1 0,0 0-1 0,0 0 0 15,0-4-4-15,0 4 0 0,0 0 2 0,0 0-3 0,0 0-1 16,0 0-2-16,0 0-2 0,0 0-1 0,0-3-1 0,0 3 0 16,0 0-6-16,6 0 2 0,-6 0 3 0,7-4-1 0,-7 4 1 15,0 0 1-15,7-4 1 0,-7 4-1 0,0 0 2 16,6 0 0-16,-6 0-1 0,0 0 2 0,0 0-2 0,-6 0 0 15,6 0 0-15,0 0 0 0,0 0-1 0,-7 4-1 0,7-4-1 16,0 0-6-16,0 4-7 0,0-4-15 0,0 0-22 16,0 0-35-16,0-4-60 0,0 4-94 0</inkml:trace>
  <inkml:trace contextRef="#ctx0" brushRef="#br0" timeOffset="52002.06">15319 8342 36 0,'0'0'166'0,"0"0"-42"16,6 0-38-16,-6-4-34 0,0 4-19 0,7 0-19 15,-7 0-5-15,0 0-5 0,6 0-3 0,-6-4-1 0,0 4 0 16,0 0 2-16,0 0 1 0,0 0 3 0,-6 4 3 0,6-4 5 16,0 0 2-16,-7 4 5 0,7-4 3 0,0 0 0 15,-6 0 1-15,6 3 0 0,0-3-4 0,0 0-1 0,0 0-4 16,0 0-2-16,0 0-3 0,0 0-2 0,0 4 0 0,0-4 0 15,0 0 1-15,0 0 2 0,0 0 2 0,0 0 2 0,0 0 5 16,0 0 3-16,0 0 1 0,0 0 2 0,0 0 0 16,0 0 1-16,0 0 1 0,0 0 0 0,0 0 0 0,0 0 1 15,0 0 1-15,0 4 3 0,0-4 1 0,0 0 1 0,0 0-1 16,0 0 0-16,0 0-2 0,0 0-1 0,0 0-2 16,0 0-2-16,0 0-2 0,0 0-3 0,0 0-2 15,0 0 0-15,0 0-1 0,0 0-2 0,0 0-1 0,0 0-3 16,0 0-2-16,0 0 0 0,0 0-3 0,6 0-2 0,-6 0 0 15,0 0-1-15,0 0-1 0,-6 0 1 0,6 0 1 0,0 0 1 16,0 0 2-16,0 0 3 0,0 0 0 0,0 0 2 16,0 0 4-16,0 0 1 0,0 0 0 0,0 0 1 0,0 0 0 15,0 0-1-15,0 0-1 0,0 0-1 0,6 0-1 0,-6 0 2 16,0 3 1-16,7-3 1 0,-7 0 3 0,6 0 3 16,0 0 4-16,2-3 2 0,-2 3 3 0,0 0 0 0,1 0-3 15,-1-4-1-15,1 4-2 0,-1 0-2 0,1-4-2 0,-1 4-2 16,0 0-3-16,2-3 0 0,4 3-1 0,-12-4-4 15,7 4-1-15,6 0-2 0,-13-4-2 0,13 4-4 0,-7 0-1 16,1-3-3-16,-7 3-2 0,7 0 0 0,5 0 1 16,-5-5-2-16,0 5 0 0,-1 0 0 0,0 0 0 0,1 0 0 15,0 0 0-15,-1 0 1 0,7-2-5 0,-7 2 2 0,2-4 1 16,4 4 1-16,-6 0-1 0,8 0 1 0,-8-4-1 16,1 4-1-16,5-4 6 0,-4 4-2 0,4-4-1 0,2 4 0 15,-2-4 0-15,-5 4 0 0,6-3 0 0,0-1 1 0,0 4-2 16,0-3 0-16,0-1 0 0,0 4 0 0,0-3 2 15,1-1-2-15,4 0 1 0,-4 4 0 0,-1-4 1 0,-1 1-1 16,8 0 0-16,-6 3-1 0,-2-5 1 0,8 2 0 0,-7-1-1 16,-1 4-1-16,2-4 0 0,-1 1 0 0,0-1 0 0,0 1 2 15,0 3-1-15,0 0 0 0,0-4 0 0,0 0 0 16,0 1 1-16,0 3-1 0,0-5 1 0,0 2-3 0,0 0 2 31,0-1 2-31,1 0 2 0,-2 0-4 0,8 1 0 0,-7-1 1 16,0 1-1-16,0-1 0 0,-1 1-2 0,8-5 1 15,-6 4-1-15,-1 0 2 0,6-2-2 0,-6 1 2 16,0-2 0-16,0 3 0 0,0-3 0 0,0 3-1 0,-6-3 1 16,-1 3 1-16,0 4 1 0,-6-7 3 0,8 7 3 0,-8-3 5 15,0-1 3-15,0 0 4 0,0 4 2 0,-8-3 0 0,2-1 0 16,0 4 1-16,-1-4-4 0,-6 4-4 0,0 0-4 16,0 0-4-16,0 0-1 0,0 4 0 0,0-4-3 0,7 4 0 15,-7-4-1-15,-1 3 2 0,8-3-2 0,0 4 0 0,6-4-1 16,-8 4-1-16,8-4-1 0,0 3 0 0,0 1-1 15,0-1-1-15,0-3 0 0,8 4 1 0,-2 0 0 0,0-1 1 16,8 1 0-16,-8 0 0 0,7-1 2 0,-7 1-1 0,8-4 0 16,-2 4 1-16,2-1-2 0,-8 6 0 0,7-7-1 15,0 6 1-15,-6 0-3 0,-1-1 2 0,-6 0-1 0,6 4 1 16,-6-4 2-16,0 4 1 0,-6 0 1 0,6 4 0 0,-13-4 0 16,7 0-9-16,-1 3-30 0,-6-3-45 0,0 1-55 0,6-6-76 15,-5-1-130-15,5 2-121 0,-6-3-79 0,7-1-38 16</inkml:trace>
  <inkml:trace contextRef="#ctx0" brushRef="#br0" timeOffset="53380.81">15332 7246 1 0,'-7'0'142'0,"7"-4"-24"0,0 4-22 0,0 0-22 31,0 0-20-31,0 0-14 0,-6 0-13 0,6 0-7 0,0 0-5 16,0 0-2-16,0 0 2 0,-7 0 0 0,7 0 2 0,0 0 3 15,0 0 5-15,0 0 1 0,-6 0 4 0,6 0 4 16,0 0 1-16,0 0 2 0,0 0 1 0,0 0-2 0,0 0-2 15,0 0-1-15,0 0-2 0,0 0-4 0,6 0-3 16,-6 0-3-16,0 0-2 0,0 0-1 0,7 0-1 0,-7 0-3 16,0 0 0-16,0 0 2 0,6 0 0 0,-6 0 1 0,7 0 1 15,-7 0 2-15,6 0 2 0,-6 0 0 0,6 0 1 16,2 0-4-16,-8 0 0 0,6 0 0 0,0-3-3 0,-6 3-4 16,7 0-2-16,-1 0 0 0,1-4-2 0,-7 4-3 0,6 0 1 15,1 0-1-15,-1 0 2 0,8 0 0 0,-8 0 3 16,0-4 1-16,8 4-2 0,-2 0 3 0,1 0 0 0,1-3 1 15,-2 3 0-15,2-4 1 0,-2 4-1 0,8-4 1 0,-7 4-1 16,1-3 2-16,4-1-1 0,-4 0-2 0,5 1-2 0,-5-1-2 16,-2-3-1-16,8 3-2 0,-7 1 0 0,7-5-7 15,-8 5 2-15,2-6 0 0,-2 6 2 0,1-4-2 0,1 0 1 16,-8 3 1-16,0 0 2 0,2 1 8 0,-2 3 0 0,0-4 2 16,-6 4 4-16,6 0 0 0,-6-3 3 0,0 3 0 15,0 0 1-15,0 0-1 0,0-4-2 0,0 4-3 0,0 0-5 16,0 0 1-16,0 0-7 0,0 0 0 0,0 0-1 15,0 0-2-15,0 0-1 0,0 0 0 0,0 0 1 0,0 0-2 16,0 0 2-16,0 0-1 0,0 0 0 0,0 0-1 0,0 0 1 16,0 0-1-16,7 4-1 0,-7-1 1 0,7 1 0 15,-7-1 0-15,6 1 0 0,-6 3 1 0,7-3-1 0,-1 3 0 16,8 2 2-16,-8-3-1 0,0 2 1 0,8 3 0 0,-2-4 1 16,1 4 0-16,-6 0 0 0,12 0 0 0,-5 0 1 15,-2 0-1-15,8 3 0 0,-7-3-1 0,7 0 1 0,-1 4-4 16,-6-3 1-16,6-2 0 0,-5 1 1 0,-2-4 0 0,2 4-1 15,-1-3 1-15,-7-1 0 0,8 0 2 0,-8 1 0 16,0-5-1-16,0 5-2 0,2-5 8 0,-2-3-2 0,0 4-2 16,-6-4-2-16,7 3 0 0,-7-3 1 0,0 0 0 0,0 4-3 15,6-4-6-15,-6 0 5 0,0 0 1 0,0 0 2 0,-6 0 0 16,6-4-1-16,0 4-7 0,0 0-12 0,-7-3-22 16,7-1-29-16,-6 1-34 0,0-1-36 0,-2-3-45 15,2 3-65-15,0-3-93 0,0 3-73 0</inkml:trace>
  <inkml:trace contextRef="#ctx0" brushRef="#br0" timeOffset="53966.34">16139 7345 40 0,'0'-4'310'0,"0"4"-67"0,-6-3-73 0,6 3-55 0,0 0-33 16,0 0-22-16,0 0-14 0,0 0-13 0,0 0-10 0,6 0-7 15,-6 0-6-15,0 0-2 0,6 0-1 0,2 3 0 16,-2 1 3-16,0 0 3 0,1 3 5 0,-7-4 3 0,13 1 3 15,-6 4 2-15,-1-1 2 0,6 4 3 0,-4-4 2 0,-2 8 2 16,7-4 0-16,-6 3 0 0,6 1-2 0,-1 0 1 0,2 0-1 16,-2 3-1-16,2 0-5 0,-1-3-4 0,6 4-4 15,-6-1-5-15,1-1 0 0,-2 3-2 0,1-2-5 16,0-1-3-16,0-2-1 0,1 0-3 0,-8 3 0 0,7-3 1 16,0 0-1-16,-7-1-1 0,1-2 1 0,-1-3-1 0,1 3 2 15,6-1 0-15,-7 0 0 0,-6 0 0 0,7-3-1 16,0-1 2-16,-7 0-1 0,6 0 0 0,-6-3-1 0,6 3 1 15,-6-3-1-15,0 0 0 0,7 0 0 0,-7-1 1 0,0 1-1 16,6-4 1-16,-6 3 0 0,0-3 1 0,0 0 1 0,0 0 3 16,0 0 0-16,0 0 1 0,-6 0 1 0,6 0 1 15,0 0 0-15,-7 0-2 0,7-3-1 0,-6 3-2 0,6-4-1 16,-6 4-1-16,6-3-2 0,-7 3 0 0,7-4 1 0,-7 4 1 16,1 0-2-1,0 0 0-15,-1-4 0 0,7 4 1 0,-7 0 1 0,1 0-1 0,6 0 0 16,-7 0-1-16,7 0 0 0,0 0 0 0,-6 0 0 15,6 0 0-15,0 0 0 0,-6 0 1 0,6 0-1 0,0 0 0 16,0 0 0-16,0 0 1 16,0 4-1-16,0-4-1 0,0 0 0 0,6 0-2 0,-6 4-1 0,0-4-5 0,6 0-13 15,-6 0-20-15,0 0-30 0,7 0-43 0,-1 0-75 0,1-4-138 0,0 4-85 0,-1-4-53 16</inkml:trace>
  <inkml:trace contextRef="#ctx0" brushRef="#br0" timeOffset="54458">16368 8026 217 0,'-8'0'203'0,"8"4"-64"0,0-4-48 0,0 0-30 0,-6 0-16 16,6 3-4-16,6-3-2 0,-6 0 1 0,0-3 3 15,8 3 2-15,-2-4-2 0,0 0 0 0,1 1-1 16,-1-1 0-16,1-3-2 0,6 0 1 0,-1-1 2 0,-4 1 3 15,4-4 5-15,2 4 1 0,-2-4 1 0,1 3-3 0,1-2-4 16,-2-2-6-16,2 5-7 0,-2 0-7 0,-5-4-8 16,6 4-6-16,-6 4-10 0,-1-6-16 0,0 6-22 0,-6-1-36 15,8 0-56-15,-8-3-101 0,0 3-121 0,-8 1-71 0</inkml:trace>
  <inkml:trace contextRef="#ctx0" brushRef="#br0" timeOffset="57225.53">15605 7125 91 0,'0'0'222'0,"0"0"-52"16,-6-4-49-16,6 4-40 0,0 0-26 0,-7 0-14 0,7 0-9 0,-7-3-6 16,7 3-6-16,-6 0-4 0,6 0-2 0,0 0-5 15,-6 0-1-15,6 0-2 0,-6 0-1 0,6 0-1 0,-8 0-1 16,8 0 0-16,-6 0 1 0,6 0 0 0,-6 0-1 0,-1 0 2 15,1 0 0-15,6 0 0 0,-14 0 1 0,8 3-2 16,0-3 1-16,-1 0 0 0,0 0 2 0,1 0 1 0,0 0 4 16,-1 0 3-16,0 0 6 0,7 0 1 0,-6 0 1 0,6 0 1 15,-7-3 0-15,1 3-1 0,0 0-4 0,-1 0-5 0,0 0-4 32,1 0-1-32,0 0-1 0,6-4 3 0,-8 4 1 0,8 0 1 0,-6 0 2 0,6 0 2 0,0 0 4 0,0 0 2 15,0 0 2-15,-6-4-1 0,6 4 2 0,0 0 2 0,0-3 3 16,0 3 2-16,0 0-2 0,6 0 1 0,-6-4 3 15,0 4 0 1,0 0 1-16,0-3 1 0,6 3-2 0,-6-4-3 16,8 0-2-16,-2-3-2 0,0 0 0 0,8-4 2 0,-2 0 1 15,1 0 2-15,1 0 5 0,5-5 6 0,0-1 7 0,1 2 1 0,-7-3 2 0,13-1-1 0,-6 1-2 0,-1-4-2 32,1-1-2-32,6 2 0 0,-7-1 0 0,7-4 2 0,-6 4 1 0,6-3 3 0,-7 3-1 0,7 0-2 0,-6 0-2 15,7 0-2-15,-9 0-4 0,2 3-7 0,0 5-4 0,-7-1-4 31,-1 0-6-31,2 4-5 0,-1 0-3 0,-7 4-6 16,1 4-2-16,0-1-4 0,-1-3-2 0,-6 7-5 0,6 0 1 16,-6 0 1-16,0 0-2 0,7 0 1 0,-7 3-1 0,7 5 3 15,-7-5 1-15,6 8 0 0,0 0 1 0,1 1 1 16,0-2 1-16,-1 5-1 0,7-1 1 0,-7 1 1 0,8 0 0 16,-8 3 0-16,7-3 0 0,0-1-1 0,0 6 1 0,1-6-1 15,-8 0 0-15,6 1 0 0,2-1 0 0,-1-3-2 0,0 0 1 16,0 0 1-16,-7-3 0 0,8 3-7 0,-2-4 3 15,-5 0 2-15,6-3 1 0,-6-1 5 0,-1 1-3 16,0-4 1-16,1 4 0 0,-7-4 6 0,13 3-3 0,-7-3 0 16,1 0-3-16,-7 0-3 0,7 0 0 0,-1 0 1 0,-6 0-2 15,7 0-5-15,-1 0-14 0,-6 0-20 0,0 0-26 16,7 0-25-16,-7-3-22 0,0 3-20 0,6 0-15 0,-6 0-7 16,0-4 5-16,0 4 14 0,0 0 21 0,0 0 22 0,0 0 20 15,0-4 22-15,0 4 14 0,0 0 12 0,0-3 11 0,0 3 4 16,0 0 4-16,0 0 4 0,0-4 2 0,0 4 1 15,0 0 1-15,0-3 0 0,0 3 0 0,0 0 2 16,7-4-1-16,-7 4 1 0,6 0 0 0,-6-3-1 0,6 3 1 16,2-4 0-16,-2 4 2 0,7-4 1 0,-7 4 0 0,7 0 0 15,-6 0 1-15,5-4 1 0,2 4 1 0,-1 0-1 16,0 0 1-16,0 0 0 0,0 0-2 0,6 4 1 0,-5-4 1 16,-2 0-1-16,8 4-2 0,-7 0-1 0,1-4-1 0,-2 3-2 15,-5 4 0-15,6-3 0 0,-7 3-3 0,7-3 0 0,-7 4 0 16,2-2 1-16,-2-1 0 0,0 2 0 15,1 0 0-15,0 4-1 0,-1-8 2 0,0 5-1 0,-6-1 1 16,7 1 0-16,-7-1 0 0,6-3-1 0,-6-1 0 0,0 1 0 16,0 0 0-16,7-1-1 0,-7-3 0 0,0 4 1 0,0 0 1 15,0-4-1-15,0 0 3 0,0 4 3 0,0-4 1 16,0 0 2-16,0 0 4 0,0 0 2 0,-7 0 0 0,7 3 1 16,0-3 0-16,-6 0-1 0,6 0-3 0,-7 3-3 0,7-3-2 15,-6 0-1-15,0 0-2 0,-1 0 1 0,0 0-2 0,1 0-1 16,0 0 1-16,-2 0 2 0,2 0 1 0,0 0 1 15,-1 0 0-15,-6 0-1 0,7-3 1 0,-7 3 1 0,-1 0 2 16,2 0-1-16,-2-3-1 0,1 3 3 16,-6 0 7-16,6 0 5 0,0-4 8 0,6 4 8 0,-6 0 6 0,7 0 5 15,6-4 2-15,-6 4-1 0,-1 0-3 0,7 0-3 16,-7 0-8-16,7 0-7 0,0 0-7 0,0 0-4 0,0 0-6 16,0 0-2-16,0 0-3 0,7 0-3 0,-7 0-4 0,7 4 0 15,-1-4-2-15,0 4 0 0,1-1-1 0,6 0 0 16,0 1 1-16,0 4 0 0,0-1 1 0,0 3-1 0,7-2 1 15,0 0 0-15,-1 3 0 0,0-4-1 0,0 4 1 0,1 0-1 16,6 0-2-16,1 4 0 0,-1-5 0 16,-1 1 2-16,9 4-1 0,-9-4 1 0,1 0 0 0,6-1 1 0,-5 2-1 15,-1-1 1-15,-6-3 0 0,-1 2 0 0,1-6 0 0,-8 3 0 16,-6 1 0-16,2-5 2 0,-2 1 11 0,0-4 27 0,1 4 40 16,-7-4 44-16,0 0 31 0,0 0 15 0,0-4 10 15,0-3 6-15,0-1-5 0,-7 1-20 0,1-7-36 16,0 3-40-16,-2-3-29 0,-4-6-16 0,6 6-8 0,-8-1-5 15,1-3-7-15,7 0-5 0,-8 3-4 0,8-3 0 0,0 3-2 16,0 0 3-16,-1 0-4 0,0 1-3 0,7 0-4 0,0 2-10 16,0 1-14-16,7 0-30 0,-7 4-52 0,7 0-86 15,-1-1-83-15,-6 4-85 0,6 1-102 0,-6-1-161 0,0 4-77 16,0 4-35-16,-6 3 15 0</inkml:trace>
  <inkml:trace contextRef="#ctx0" brushRef="#br0" timeOffset="58762.02">15527 8269 104 0,'-7'3'188'0,"7"-3"-41"16,0 0-38-16,0 0-32 0,0 0-24 0,0 0-16 0,0 0-8 15,0 0-3-15,0-3-2 0,0 3 1 0,0 0 2 0,7 0 3 16,-7 0 4 0,0 0 2-16,0 0 4 0,0 0 2 0,7 0 1 0,-7 0-2 0,0 0-1 0,0 0-2 0,0 0-4 0,0 0-2 15,6 0-3-15,-6 0-1 0,7 0-2 0,-1 0 3 32,0 0 1-32,2 0 3 0,4 0 3 0,1 0 2 0,0-5 2 15,0 5-1-15,1-3-1 0,5-1-6 0,-6 0-2 0,6 1-3 16,-5-4-4-16,-2 3-3 0,8 0-4 0,-7 1-1 15,0-5 0-15,6 5 2 0,-5-5 0 0,-2 4 1 0,2-3 3 16,-1 0 0-16,-1 4 4 0,2-5 2 0,6 0 1 16,-8 2-1-16,8-6 0 0,-7 5 1 0,7-4-2 0,-1 3 0 15,7-2-2-15,-6-1-1 0,-1 0-1 0,1 0 3 0,6-1-2 16,-7 2-3-16,7-5 0 0,-6 1-1 0,6 2 0 16,-7-2-2-16,1 3-2 0,0-4-1 0,6 4 0 0,-13-4 1 15,6 4 0-15,0 1 2 0,-5-2 1 0,5 2 3 0,-6-1 5 16,0 3 3-16,-7-4 5 0,8 6 6 0,-1-5 5 15,-7 3 2-15,7 1 1 0,-6-4-1 0,5 4-2 0,-4-1-4 16,-2 1-3-16,7-4-3 0,-6 0-1 0,-1 4-3 0,7-4-1 16,-7 4-3-16,8-4-1 0,-2 0-4 0,-5-1-1 15,6 1-7-15,-7-3-2 0,7 7-3 0,-6-4 0 0,6 0 1 16,-7 0 1-16,8 0 1 0,-8 0 2 0,1 3 0 0,6-2 12 16,-7-1-3-16,7 0 1 0,-7 4 0 0,8-5 0 15,-8 1 2-15,8 0 6 0,-2 0 2 0,-5 1-1 0,6-2 10 16,0-3 8-16,0 5 8 0,0-1 4 0,0-1 0 0,0 2-6 15,-6-1-3-15,5-1-10 0,2-2-9 0,-2 3-8 16,2 0-10-16,-1-4-4 0,-1 4-1 0,2 0-2 0,-8 0 3 16,8 0 0-16,-8 0 3 0,0 0 2 0,1 0-1 15,-1 1-1-15,1-2-1 0,0 1-2 0,-1 0-4 0,0 4-2 16,0-4 0-16,-6 0-3 0,8 0 1 0,-2 0 0 0,0 4 0 16,1-4-3-16,-7 3 2 0,6 1-1 0,1-4-1 0,0 4 1 15,-1-3-2-15,-6 1-1 0,6-2 1 0,0 0 1 16,2 1 1-16,-8-2 0 0,6 1 0 0,0 1-1 0,1-1-1 15,0 0 3-15,-1 0 0 0,-6 3 2 0,7 1-1 0,-7 0 2 16,6-2 0-16,-6 3-1 0,6-6 1 0,-6 5-4 16,0 0 0-16,8 0 0 0,-8-1-2 0,0 5-1 0,0-4 0 15,0-4 0-15,6 3 2 0,-6 1 1 0,0 0-1 0,0-1 0 16,0 1-2-16,0-1 5 0,0 1-1 0,0-3-1 16,0 2 0-16,0 0 0 0,0 2-2 0,6-6 2 0,-6 5 1 15,0 0-6-15,0 3-1 0,0-3 1 0,0-1 1 16,6 2 0-16,-6-2 0 0,0 4-1 0,0-3 0 0,7-1 1 15,-7 1 0-15,0 3 1 0,0-3 0 0,0 0 0 0,7-1-1 16,-7 1 1-16,0 0 1 0,0 0 1 0,0-1 0 0,0 2 3 16,6-3-2-16,-6 2 0 0,0 0-1 0,0-1-1 15,0 1 0-15,7-4 0 0,-7 7 1 0,0-3-1 0,0 4 0 16,0-5 2-16,0 5 0 0,0-1 4 0,0 0-1 0,0 1 0 16,0-1 0-16,0 4-3 0,0-4 3 0,0 0-2 15,0 4 1-15,0-3-2 0,0 3 0 0,0 0-3 0,0-4 1 16,-7 4 1-16,7 0 0 0,0 0 0 0,0 0-2 0,0 0 0 15,0 4 0-15,-6-4 0 0,6 0 0 0,0 3-1 0,-7 1 1 16,0 0-1-16,1 3 0 0,-6 1-1 0,-2-1 2 16,1 4 1-16,0 0-1 0,0 3 1 0,-1-3-2 15,-4 0 1-15,4 4 0 0,-5-3 4 0,5-2-2 0,2-3-2 16,-8 5 0-16,7-6 0 0,1 2 2 0,4-1 0 0,-4 1-1 16,6-5-1-16,6 1 0 0,-8 0 4 0,2-4-1 15,6 3 2-15,-6-3 0 0,6 5 2 0,0-5 3 0,0 0 4 16,0 0 3-16,0-5 3 0,0 5 6 0,0-3 0 0,6-1-1 15,-6 0-1-15,6 1-1 0,-6-1-3 16,8-3-16-16,-2-5 3 0,0 6 0 0,0-6-2 0,2 5 1 0,-2-3-1 16,7 2-2-16,-7-2-2 0,1 1 12 0,6-2-6 0,-7 4-3 15,8-4-1-15,-8 0-1 0,7 4 0 0,0 0-1 0,0-1 1 16,-7 1-1-16,8 0 1 0,-8-1 0 0,7 4-1 16,-6-3-5-16,-1 7 2 0,1-3-1 0,-1 3-3 0,-6 0 0 15,6 0-1-15,2 3 1 0,-2 4 3 0,0 1 3 0,0 3 0 16,1 0 2-16,0 3 3 0,-1 1 2 0,7 3 3 15,-6 4-2-15,0 1 0 0,-1-1-1 0,6 3 0 0,-4 1 3 16,-2-4-3-16,0 4-1 0,1-1-3 0,-1 1 3 16,8-1-2-16,-8-2 0 0,0 2 0 0,0-3-2 0,2 0 0 15,-8 0 1-15,6-4 0 0,0 0 0 0,1-3 1 0,-7 3-2 16,7-3-4-16,-7 1-16 0,0-2-17 0,0 0-31 0,0-3-85 16,-7 7-115-16,7-7-131 0,-7 4-209 0,1-4-102 15,0 0-67-15,-2 0-36 0,2 0 1 0</inkml:trace>
  <inkml:trace contextRef="#ctx0" brushRef="#br0" timeOffset="61919.57">17702 7561 238 0,'0'4'408'0,"0"-4"-108"16,0 4-112-16,-6-1-68 0,0 1-35 0,-1 3-12 0,0 0-3 0,-5 5 2 15,-2-1 5-15,-5 3 4 0,-1 0 9 0,0 5 9 0,-6 3 12 16,-6 4 12-16,-1-1 17 0,-6 5 18 0,0 3 20 0,-7-1 17 31,1 5 5-31,-7 0 0 0,-1 3-7 0,-4 0-15 0,4 4-23 0,-5 0-25 0,-7 0-30 0,6 4-22 0,-6-4-18 16,0 3-16-1,0 1-9-15,0-4-9 0,6 0-5 0,-7 0-3 0,8-3-1 0,0-5-1 0,5 1-2 0,1-5 0 16,7 2 0 0,-1-5 3-16,7-4 1 0,6 1-2 0,1-4 1 15,6-4-3-15,-1-3-2 0,8 0-1 0,0-4-2 0,6 0-3 16,-1-4-2-16,8 0-2 0,0 1-2 0,-1-5 0 0,7 1 0 16,-7 0 0-16,7-4-1 0,-6 3 0 0,6-3 0 0,0 0-2 0,0 0-5 0,0 0-6 0,0 0-13 15,0 0-17-15,0 0-31 0,6 0-55 0,-6-3-76 0,7-1-72 16,6-3-67-16,0-8-63 0,-6 4-81 0,6-3-104 0,6-5-66 15,-6 4-2-15</inkml:trace>
  <inkml:trace contextRef="#ctx0" brushRef="#br0" timeOffset="62294.2">16380 8239 34 0,'13'-12'539'0,"-6"2"-30"0,-1 2-133 16,-6 1-106-16,7 0-63 0,-7 4-34 0,6 3-19 15,-6-4-14-15,0 4-12 0,0 4-13 0,-6-1-9 0,-1 4-4 16,-6 0 1-16,0 8 0 0,-7 4 4 0,1-1 5 0,-7 4 2 16,-6 3 1-16,-1 5 0 0,-7-1-2 0,8 0-6 15,-13 4-8-15,6 1-11 0,-1-2-12 0,1 5-10 0,1 0-10 16,-1-5-11-16,6 5-8 0,1-4-6 0,6 0-6 16,-1-4-3-16,7 1-3 0,2-1-4 0,4-3-1 0,1-1-2 15,13-3 0-15,-7 1 1 0,14-1 4 0,0-5 2 0,5-2 3 16,2 4 3-16,12-9 1 0,-1 6 2 0,9-6-1 15,-2-2-1-15,7-5-3 0,0 1-1 0,7-1-2 0,-7-3-2 16,13-3-1-16,-7-1 4 0,0 1 5 0,2-5 7 0,-2 1 7 16,1 4 12-16,-7-5 11 0,-1 0 13 0,-11 1 11 0,-1 0 12 15,-6 3 13-15,-1 1 8 0,-6-2 5 0,0 5 1 16,-7-3-2-16,1 3-5 0,0-3-8 0,-7 3-12 0,0 0-14 16,6 0-16-16,-6 0-14 0,0 0-15 0,0 0-12 0,0 0-9 15,0 0-8-15,6 0-9 0,-6 0-14 0,0 0-19 16,0 0-33-16,0 0-50 0,0 0-60 0,0 3-56 0,0-3-95 15,0 3-142-15,-6-3-167 0,6 5-182 0,-6-2-94 0,-1 1-23 16,0 0 21-16</inkml:trace>
  <inkml:trace contextRef="#ctx0" brushRef="#br0" timeOffset="73116.39">15449 7151 183 0,'0'0'223'0,"-6"-4"-56"0,6 4-52 16,-7 0-37-16,0 0-26 0,7 0-19 0,-6 0-12 15,-8 0-4-15,8 0-10 0,0 4-3 0,-7-4-2 0,6 3-2 16,1 1-1-16,-1-4 1 0,1 4 0 0,6-4-1 0,-6 3 1 16,-2-3 0-16,8 0-1 0,0 0 0 0,0 0 0 15,0 3 1-15,0-3 1 0,0 0 0 0,-6 0-1 0,6 0 2 16,0 0 0-16,0 0-2 0,0 0 1 0,0 0 0 16,-6 0 0-16,6 6 0 0,0-6 0 0,-7 3-1 0,1-3-1 15,-1 3 0-15,1 5-1 0,-1-5-3 0,-6 5-4 0,6-5-4 16,1 4-5-1,0 1-6-15,-8-1-4 0,14 0-2 0,-6 1-3 0,0-1 2 0,6 0 2 0,-7-3 3 0,7 3 5 16,0-3 6-16,-6 0 4 0,6-1 4 0,0 1 4 0,-7 0 2 16,7-1 1-16,0 1 2 0,0-1 4 0,-7-3 0 15,7 4 3-15,0-4 4 0,0 4 6 0,7-4 6 0,-7 0 9 16,0 0 3-16,7 0 7 0,-7 0 5 0,0 0 3 0,6 0 1 16,-6 0-1-16,7-4-2 0,-7 4-2 0,6-4-4 0,0 1 1 15,-6-1-1-15,0 4 4 0,7-3 3 0,-7-1 6 16,0 4 6-16,0-4 8 0,0 1 7 0,0 3 7 0,0-4 6 15,0 4 2-15,0 0 3 0,0 0 0 0,0 0-4 16,0 0-6 0,0 0-8-16,0 0-12 0,0 0-10 0,0 0-12 0,0 0-11 0,0 0-10 0,0 0-7 0,0 0-6 15,0 0-5-15,0 0-2 16,0 4-3-16,0-4 0 0,0 0 0 0,0 3 0 16,0 1 0-16,7 0 0 0,-7-1 0 0,0 1 0 0,6-1 1 0,-6 5 1 0,0-5 0 0,0 5 0 0,6-5 0 15,-6 6-2-15,0-3 1 0,7 2-3 0,-7-1 2 16,0 4 1-16,7-4 0 0,-7 4 1 0,0-3 3 0,0 3 2 15,0 0 0-15,0-1 4 0,0 1-1 0,6 0-5 0,-6 0 2 32,0 0 0-32,0 5 0 0,0-6 0 0,0 1-1 0,0 0 1 0,7 0-2 0,-7 4 5 0,6-4-1 0,1 0 1 15,-7 0 0-15,6 3 2 0,-6-3 2 0,7 1 3 0,-1-1 1 16,-6 3 2-16,6-3-1 0,-6 0 1 0,8 0 3 16,-8 4-1-16,6-4-1 0,-6 0-1 0,6 0-1 0,-6 0-2 15,0-1 0-15,0 1-3 0,7 1-3 0,-7 2-1 16,0-6-2-16,6 3-1 0,-6 0 0 0,0-4-1 0,7 4 0 15,-7 0 1-15,0-4 0 0,6 0-2 0,-6 1 1 0,7 3 1 32,-7-4 2-32,6 0 3 0,-6 4 1 0,6-2 0 15,-6-3 5-15,0 5 0 0,0 0 1 0,8-4 0 0,-8 5-2 16,0-2 0-16,6-2-2 0,-6 3-2 0,0 0-1 0,6 0-1 16,-6-4-1-16,7 4-1 0,-7 0 2 0,7 0-1 15,-7 1 1-15,6-5-1 0,0 3 1 0,-6 1-1 0,7-4 0 16,-1 5-2-16,-6-1-1 0,7 0-1 0,-7 0-1 0,7-1-1 15,-1 1-1-15,0 0-2 0,-6 0 1 0,7 0-2 0,-7 1 0 16,7-1-6-16,-7-1 2 0,6-2 2 0,-6 2 2 16,0 2 0-16,6-1-1 0,-6-4 0 0,0 5 1 0,7-2 6 15,-7-2-4-15,7-1 0 0,-7 3-2 0,0-2 0 0,0 0 2 16,0-2 0-16,0-1 0 0,0 2 1 0,0 0-1 16,0 1 0-16,0-5 0 0,0 0-1 0,0 1 1 15,0 0 0-15,0 0 0 0,0-4 0 0,0 3 1 0,0-3-9 16,0 4 5-16,0-4 3 0,0 0 1 0,0 0 0 0,0 0 4 15,0 0 2-15,0 0 1 0,0 0 12 0,0 0-2 0,0 0 1 16,0 0 2-16,0 0 2 0,0 0 1 0,0 0 4 16,0 0 2-16,0 0 1 0,0 0 2 0,6 0 0 0,-6 0-2 15,0 0-2-15,0-4-3 0,0 4-5 0,7 0-4 0,-7 0-4 16,6 0-5-16,0 0-3 0,2-3-4 0,-2 3 1 16,6 0-2-16,2 0-2 0,-1-4-1 0,-1 4 1 0,2 0-1 15,-1 0 2-15,0-4-1 0,0 4-1 0,0 0-1 16,0 0 1-16,-7-4 1 0,1 4-2 0,6 0 1 0,-7 0 0 15,-6 0 1-15,7 0 0 0,-1 0 0 0,-6 0 1 16,7-3 0-16,-7 3 0 0,0 0 2 0,0-3-2 0,0 3 0 16,0-4 2-16,0-3 2 0,0 3 2 0,0-3 3 0,0 0 0 15,0-5 0-15,0 4 2 0,-7-6 1 0,7 3 0 0,-6-4-5 16,6-3-1-16,-7-1-3 0,7-2-1 0,-6-1 6 16,6-4-4-16,-6 0-2 0,-1-6-1 0,0 2-1 0,-5-7 4 15,5 5 0-15,0-5 6 0,-6 0-4 0,1 2 0 0,5-6 3 16,-6 4 2-16,-1 0 0 0,2 0 1 0,5 1 0 15,-6 3-4-15,0 3 0 0,7 2 2 0,0-2-1 0,-2 4 1 16,2 1-2-16,0 2-3 0,-1 2-3 0,1 3 0 0,6-1-1 16,-7 1-1-16,7 7 1 0,-7-4-2 0,7 4 0 0,-6 0 1 15,6 4-5-15,0 0-9 0,0 3-19 0,0 0-44 16,0 0-71-16,0 4-78 0,0 0-74 0,0 0-76 0,0 0-103 16,6 0-145-16,1 4-76 0,0 0-6 0</inkml:trace>
  <inkml:trace contextRef="#ctx0" brushRef="#br0" timeOffset="74174.2">15475 7576 21 0,'0'-4'203'16,"0"4"-40"-16,0 0-37 0,0-3-24 0,0 3-17 0,0-4-14 15,0 0-7-15,0 0-3 0,-7 1 1 0,7 0-2 0,0-5 0 16,0 4-3-16,0 0-3 0,0 1 0 0,0-5-1 0,0 5-1 16,0-1-4-16,0-4-2 0,0 5 3 0,0 0 1 15,0-1 7-15,0 0 3 0,0 4 4 0,0-4 0 32,0 4 5-32,0 0 1 0,-6-3-2 0,6 3-6 0,0 0-10 15,-7 0-7-15,14 0-11 0,-7 0-8 0,0 0-10 0,0 3-5 16,0-3-3-16,6 4-3 0,-6 4-3 0,7-2-1 15,-7 2 0-15,7 3 0 0,-1 4 1 0,0-1 0 0,-6 5-2 16,7-1 0-16,6 4 0 0,-7 3 2 0,1 1 0 0,0 0-2 16,-1 3 0-16,7 1-1 0,-7 3 0 0,2-4-1 0,4 4 1 15,-6 0-3-15,1 0 2 0,0 3 1 0,6-3 1 16,-7 0-1-16,8 1 1 0,-8-2-1 0,0 1 1 0,8-4 0 16,-8 4 0-16,7-3 0 0,-7-1 1 0,1-3 1 0,0 0-1 15,-1-5 1-15,0 2 1 0,1-1-2 0,-7-8 4 16,7 1-3-16,-1-4 0 0,-6 0 0 0,6-4 14 0,-6-3 26 15,0 3 46-15,7-3 53 0,-7-4 39 0,0 0 28 0,0-4 14 16,0 1 6-16,0-5-8 0,6 1-22 0,-6-4-43 16,7 0-50-16,-7-4-40 0,0-3-24 0,7-5-10 0,-7 1-2 15,0-3-3-15,-7-4-6 0,7 0-2 0,-7-4-3 0,1-4 1 16,-1 0-2-16,1 0-2 0,0 2-5 0,-8-6-1 0,8 4 4 16,-7 0 1-16,6 5-1 0,-6-2-1 0,7 5 0 15,-7 4 3-15,6-1 0 0,1 4 1 0,0 3-1 0,-2 5 0 16,8-1-1-16,-6 5 1 0,0 2-3 0,6 1-2 15,0 3-2-15,0 0-4 0,0 4-1 0,0 4-1 0,0 3-2 16,0 5-1-16,0 2 1 0,0 4 0 0,0 3 1 0,0 2 0 16,0 3 2-16,6 3 0 0,0 0-2 0,-6 2 0 0,8-3 0 15,-2 5 0-15,7-4 0 0,-6 4-1 0,5 1 0 0,-5-6 0 16,-1 6 0-16,8-2 0 0,-8-5 0 0,0 2 0 16,1-4 2-16,0-3 0 0,-1-4 0 0,-6 1 1 15,6-5-1-15,-6-3 1 0,7-3 0 0,-7 2 0 0,0-5 1 16,0-2 1-16,0-3 0 0,0-3 3 0,0-4 1 0,0-5-2 15,0 1 0-15,0-7 2 0,0-1-1 0,0 1-1 0,-7-4-7 16,7 0 2-16,0-4 1 0,-6 1 2 0,0-1 3 16,-1 1 0-16,7-1 0 0,-7 1-3 0,1-2 7 0,0 6-3 15,-1 2-1-15,7 1-1 0,-7 3-2 0,7 5-2 0,-6 2 0 16,6 1 0-16,-7 0 0 0,7 3-7 0,0 0-5 16,0 8-2-16,0 0-6 0,0 3-9 15,-6 4-12-15,0 3-25 0,6 5-46 0,-7-1-62 0,0 4-56 0,7 3-48 0,0 1-45 16,7 0-40-16,-7-4-43 0,7 0-42 15,-1 0-69-15,0 1-43 0,-6-5-3 0</inkml:trace>
  <inkml:trace contextRef="#ctx0" brushRef="#br0" timeOffset="74528.84">15612 8213 227 0,'-7'-14'414'0,"1"-9"-136"16,-8 5-102-16,8-4-62 0,0-3-34 0,0 3-14 16,-2-4-14-16,2 1-10 0,0 2-6 0,6-6-2 15,-7 3-1-15,7 1-2 0,-6 3 3 0,6-5 1 0,-7 2 14 16,7 3 7-16,0-3 6 0,-7 7 9 0,7 3 20 0,0-3 21 15,0 7 17-15,0-5 7 0,-6 6-4 0,6-1-3 16,0 4-7-16,0 3-12 0,0-3-21 0,0 7-27 0,0 0-22 16,0 4-16-16,0-1-12 0,0 8-8 0,0 0-3 0,6 3-1 15,-6 5 0-15,0 3-2 0,0 0 1 0,0 0 1 0,7 4 0 16,-7-1 0-16,7 1 0 0,-1-1 0 0,-6-3 0 16,7 0 0-1,-7-3 0-15,6-1 2 0,0 0-1 0,-6-6 1 0,8-1 5 0,-8-4 17 0,0 0 30 0,6-3 31 0,-6-1 23 16,6-3 14-16,-6 0 9 0,0-3 4 0,6-5 0 15,-6-2-13-15,7-1-28 0,-7-5-29 0,0 2-22 0,7-4-11 16,-7-1-6-16,0-3-2 0,0 0-3 0,0-3-2 0,-7 3-3 16,7-4 0-16,-7 4-2 0,7-3-2 0,-6 3-1 15,0-4-5-15,0 7-2 0,6 1 0 0,-8 4-2 0,8 3 1 16,-6 0-1-16,6 3-3 0,0 1-1 0,-6 7 1 16,6 0-1-16,0 7-2 0,-7 4-4 0,7 4-6 0,-6 7-12 15,6 0-26-15,-7 7-53 0,7 1-70 0,0 2-67 0,0 5-62 16,7 0-68-16,-1-1-92 0,1 1-162 0,-1-1-65 15,8 1-5-15</inkml:trace>
  <inkml:trace contextRef="#ctx0" brushRef="#br0" timeOffset="75370.83">15409 8470 14 0,'0'-4'46'0,"-6"4"6"15,6-3 6-15,0 3 1 0,-6-5-7 0,6 1-8 16,0 4-10-16,-7-3-8 0,7 3-5 0,0-4-2 0,0 4 1 16,-6-3 2-16,6 3 2 0,0-4 3 0,0 4-2 0,-7-3-1 15,7-1-2-15,0 4-4 0,-6-4-2 0,6 4-4 0,-7-3-3 16,7 3 0-16,-6 0-2 0,6 0 1 0,-6 0 0 16,-2 0 0-16,8 3-3 0,-6-3-1 0,6 0-1 0,-6 4-1 15,6-4 0-15,-7 0-2 0,7 4 2 0,0-4 0 0,-6 0 5 16,6 0 3-16,0 0 6 0,0 0 7 0,0 0 8 15,0 3 8-15,0-3 4 0,-7 0 6 0,7 0 2 0,0 0 5 16,0 0 0-16,-6 0-1 0,6 0-4 0,0 0-1 0,0 0-3 16,0 0-6-16,0 0-5 0,-7-3-6 0,7 3-7 15,0 0-3-15,0 0-3 0,0 0-4 0,0-4-1 0,0 4-1 16,0 0 2-16,0 0-1 0,0 0 1 0,7 0 1 0,-7 0 2 16,0 0 0-16,0-4 2 0,0 4 2 0,6 0 0 0,-6-3-1 15,7 3-1-15,-7 0-3 16,6 0-3-16,-6-4-3 0,7 1-1 0,-1 3-5 0,0 0 0 15,2-4-1-15,-2 4-2 0,0 0 2 0,1 0 0 0,-1-4 0 16,-6 4-1-16,7 0-2 0,-7-4 1 0,6 4 0 0,-6 0 0 16,0 0 0-16,0 0 1 0,0 0 0 0,0 0 4 0,-6 0 2 15,6 0 1-15,0 0 0 0,-7 0 2 0,1-3 0 0,6 3 0 16,-7 0-1-16,1 0-2 0,-8 0-3 0,8 0-1 0,0-4-1 16,-7 4 1-16,6-4-1 0,1 4 0 0,-1 0-2 0,1-3 0 15,-1 3 0-15,7 0 1 0,0 0 0 0,-7-4-1 16,7 4 0-16,0 0-2 15,0 0 2-15,7 0 0 0,-7 0 1 0,0 0-1 0,0 0-1 0,7 0 1 0,-1 0-1 16,-6 4 0-16,7-4 0 0,-1 0 0 0,1 0 6 0,6 3-2 16,-7-3-3-16,-6 0 0 0,6 4-3 0,-6-4-4 0,8 4-4 15,-2-4-9-15,0 3-20 0,1-3-13 0,-7 0-22 0,6 4-24 16,1-4-28-16,-7-4-36 0,6 4-57 0,-6 0-77 16,7-3-83-16</inkml:trace>
  <inkml:trace contextRef="#ctx0" brushRef="#br0" timeOffset="75735.32">15267 8382 11 0,'-7'-4'315'0,"0"4"-71"0,7 0-72 15,-6 0-50-15,6 0-34 0,-6 0-17 0,6 0-10 0,0 0-10 16,0 0-9-16,0 0-8 0,0 0-6 0,0 0-5 16,6 0-4-16,-6 0-8 0,0 0-2 0,6 0-3 0,-6 4-4 31,7-4 0-31,6 0 1 0,-7 3-1 0,1-3-2 0,6 0 2 15,-6 0-1-15,6 0 2 0,0 4-1 0,-1-4 0 0,2 0-1 16,-1 0 2-16,0 0 1 0,6 0-1 0,-5 0-2 16,-2 0 1-16,2-4 0 0,-2 4-1 0,1 0 1 15,-6 0 0-15,0 0-2 0,-1 0 2 0,0 0 0 0,1 0 0 16,-7 0 2-16,0 0 0 0,0 0 1 0,0 0 4 0,0 0 4 16,0 0 3-16,0 0 3 0,-7 0 1 0,7 0 1 15,-6 0 1-15,-7 0-2 0,6 0-3 0,-6 0-3 0,7 0-4 16,-7 0-3-16,0 0-2 0,-1 0-3 0,2 0 0 0,-1 0 0 15,0 0-1-15,6 0-1 0,-5 4 0 0,4-4 0 0,2 0 3 16,6 0-2-16,-6 0-3 0,6 0-5 0,0 0-2 16,0 0-8-16,0 0-7 0,0 0-8 0,6 0-12 15,0 0-10-15,2 0-9 0,-2-4-9 0,0 4-9 0,7 0-5 16,0 0-4-16,0-3-3 0,-7 3-6 0,8 0-6 0,-8 0-6 16,8 0-14-16,-8 0-17 0,0 0-24 0</inkml:trace>
  <inkml:trace contextRef="#ctx0" brushRef="#br0" timeOffset="79347.82">15579 8320 217 0,'0'0'168'0,"0"0"-54"0,0 0-39 16,0 0-30-16,0 0-18 0,0 0-10 0,0 0-8 31,6 0-6-31,-6 4-2 0,0-4 1 0,0 2-1 0,0-2-1 0,0 5 0 0,0-2-1 0,7 1 0 0,-7 0 1 16,0 3 1-1,0-3-1-15,0-1-2 0,0 4-2 0,7-3-8 0,-7 3-12 0,0-3-29 0,0 0-50 0,0 3-79 16,0-3-98 0</inkml:trace>
  <inkml:trace contextRef="#ctx0" brushRef="#br0" timeOffset="79992.63">15651 8572 87 0,'-7'-3'216'0,"1"-5"-58"0,0 4-36 0,-2 1-19 0,2-1-10 16,0 1-1-16,-1-1 0 0,7 4 1 0,-6-4-1 16,6 1-3-16,-7-1 0 0,0 4 1 0,7-4 5 0,-6 1 1 15,6-1 5-15,-6 4 8 0,6-4 12 0,-6 4 8 16,6-3 6-16,0 3 1 0,0 0 0 0,0-4-4 0,0 4-8 15,0 0-12-15,0 0-19 0,0 0-18 0,0 0-18 0,0 0-15 16,0 4-13-16,0-4-8 0,0 7-2 0,0 0 6 16,0 4 9-16,0 4 10 0,-8 0 16 0,8 6 16 0,0 2 11 15,0 6 8-15,0 0-2 0,0 8-9 16,0 0-11-16,0 3-8 0,0 4-15 0,0 3-14 0,8 1-10 16,-8 3-7-16,6 0-2 0,-6 0-4 0,6 5 0 0,0-1-3 0,1 0-4 15,0 3 1-15,-1 5 4 0,7-1-3 0,1-3 1 16,-8 6 2-16,7-3-3 0,-6 1 0 0,5 2 2 0,1-2-3 15,-6 3-4-15,6-4-2 0,0 1 0 0,0-1-2 0,0-7-1 16,0 0 0-16,-6 0 0 0,5-8 0 0,2-3-2 16,-2 0 1-16,-5-7 2 0,6-1 0 0,-6-7 1 0,5 1 0 15,-4-8 0-15,-2-3 0 0,-6-1 1 0,6-7 2 0,-6 0 6 16,0-4 5-16,0-3 7 0,0-1 5 0,0-3 6 0,-6 0 3 16,-8-7 4-16,8 0 3 0,-7-1-2 0,0 1 1 15,-6-4 1-15,5 0 2 0,2 0 1 0,-8 0 3 0,7 0 1 16,0 4-1-16,0-4-2 0,0 0-3 0,0 3-6 0,6 1-6 15,1 0-5-15,0 3-7 0,-1 0-5 16,0-3-3-16,7 7-5 0,0-4-4 0,0 1-2 0,0 3-3 0,7 3-1 16,0-3-2-16,5 4-1 0,-5 0 0 0,6 3-2 0,0-3-4 15,7 3-5-15,-1 0-7 0,1 1-12 0,0 0-14 0,-2-1-15 16,9 0-26-16,-1 4-60 0,0-4-93 0,0-4-94 16,7 5-122-16,-8 0-181 0,8-5-104 0,0 1-46 0,-8-1-12 15</inkml:trace>
  <inkml:trace contextRef="#ctx0" brushRef="#br0" timeOffset="80441.92">16693 10034 39 0,'0'-15'619'0,"0"4"31"0,-7 0-85 0,7 4-156 0,0 0-114 15,0 3-84-15,-6 0-49 0,6 4-29 0,0 0-17 0,0 4-18 16,6 0-15-16,-6 7-8 0,0 3-2 0,0 9 4 16,0-2 3-16,0 5 3 0,0 7-5 0,0-4-11 15,0 4-11-15,-6 4-10 0,6-1-8 0,-6-3-7 0,-1 7 0 16,0-3-5-16,-5 0-1 0,4-1-2 0,2 1 2 15,-7-4 2-15,7 0 1 0,-7-4 2 0,6-3 0 0,-5-1 2 0,4-2 3 16,2-5 2-16,0-3 5 0,-1-4 10 0,0 0 8 16,7-4 11-16,-6-3 9 0,6-1 9 0,0 1 6 0,0-4 4 15,0 0-3-15,0 0-6 0,0 0-11 0,6-4-12 0,1 1-14 16,0-1-12-16,-1-3-11 0,0 3-10 0,8 0-7 0,-1 1-3 31,0-1-5-31,0 4-2 0,7 0-1 0,-1 0-2 0,0 0 0 0,1 0-1 0,6 0-3 0,0 4-1 0,0-1-4 16,0 1-9-1,0 0-16-15,7-1-23 0,-1 5-24 0,1-5-24 16,-7 1-22-16,13 0-32 0,-13-1-71 0,7-3-97 16,-1 0-95-16,-6 0-135 0,1 0-128 0,-9 0-82 0,2-3-38 15,-7-1-3-15</inkml:trace>
  <inkml:trace contextRef="#ctx0" brushRef="#br0" timeOffset="80867">17253 10686 203 0,'-7'4'493'0,"7"-1"-119"16,7-3-151-16,0 4-100 0,-1-4-57 0,1 0-31 15,5 0-17-15,2-4-9 0,-2 1-6 0,8-1 1 0,0-3-3 16,-7-1 1-16,7 1-2 0,-1-4 7 0,-6 0 9 0,6-3 15 16,-5 3 18-16,-8-4 23 0,7 4 31 0,-6 0 37 15,-1 0 44-15,-6 0 40 0,0 0 25 0,0 0 6 0,0 4-4 16,-6-1-15-16,-8-3-26 0,2 8-34 0,-2-1-44 0,-5 0-44 16,-1 4-35-16,0 0-20 0,1 4-14 0,0 0-9 15,-1 2-4-15,1 6-3 0,-1-1 0 0,7 0-1 0,-7 3 1 16,8 1-4-16,-2 0 3 0,8 2 1 0,-7-1 0 15,0 2 2-15,6-3-2 0,1 3-8 0,6 0 6 0,-6 4 8 16,6 0-2-16,6-4 1 0,-6 1-1 0,6-1-1 0,7-3-1 16,-6 0 10-16,6-1-7 0,-1-3-5 0,8 0-5 15,0-7-6-15,-1 3-9 0,14-3-18 0,-7-4-31 0,6 0-53 16,1-4-68-16,-1-3-66 0,8-1-64 16,-1-6-76-16,-6 3-100 0,-1-4-116 0,7-3-48 0,-13 3 2 0</inkml:trace>
  <inkml:trace contextRef="#ctx0" brushRef="#br0" timeOffset="81613.17">17722 10521 373 0,'-7'-8'672'0,"1"5"38"0,-1-4-141 0,7 3-144 0,-6 4-122 15,6-3-84-15,0-1-45 0,0 4-26 0,-6 4-31 16,6-4-34-16,0 7-31 0,0 0-18 0,0 4-2 15,0 4-8-15,0-1-4 0,0 5-2 0,0-1-2 0,0 0-3 16,0 5 1-16,6-1 2 0,-6 3-4 0,0-3 4 0,0 4 0 16,6-5 1-16,1 5-1 0,-1-4-2 0,-6 0-3 15,14-3-4-15,-8-1-1 0,0 0-2 0,1-7 0 0,0 5 1 16,-1-10 1-16,7 2 2 0,-7-1 2 0,8-7 0 0,-8 0 2 16,8-7 1-16,-2-1 0 0,1-3 4 0,0-4 4 0,6 1 3 15,-5-5 3-15,-2 1 2 0,2-4 3 0,-1-3 6 16,0 2 2-16,0-2 3 0,-7 3 1 0,8-4 1 0,-8 4 5 15,0 1 7-15,1-1 4 16,-1 3 4-16,-6 4 3 0,7 1 2 0,-7 3-3 0,7 0-1 0,-7 3-7 0,0 1-7 16,0 4-11-16,0-1-11 0,0 0-10 0,0 4-7 0,0 4-6 15,0 0-5-15,-7 3-2 0,7 0 0 0,-7 4-3 0,7 4-1 16,0-1 4-16,0 1-3 0,0-1 0 0,0 5 0 0,0-4-1 16,7 3 1-16,0-3 0 0,-1-1-3 0,0 1-4 15,8 0-3-15,-2-5-1 0,2 1-2 0,5-3-4 0,1 0 1 16,-1-5 0-16,1-3 1 0,6 0 3 0,-6-3-1 0,-1-2 5 15,1-1 0-15,-2-6 4 0,2 1 4 0,0 0 3 32,-1-7 0-32,1 3 0 0,-7 1 5 0,0-4-1 0,0-1 5 15,-7 0 3-15,8 1 4 0,-8 4 4 0,-6-1 5 0,6 0 4 16,-6 1 4-16,-6 3 1 0,6-1-1 0,-6 2-2 0,6 3-7 16,-14-1-5-16,8 5-5 0,0-1-3 0,-7 4-4 15,-1 4-3-15,2-1-4 0,-2 5 0 0,2-1 0 0,-1 3 0 16,-1 6-1-16,2-6 7 0,-2 9-5 0,2-4-1 0,5 3-1 15,0-1-5-15,1 3 2 0,-1-2 1 0,7 0 1 0,0 0-10 16,0-3 4-16,0 0-1 0,7-4 0 0,-1-1 0 16,1-2-2-16,0 0-2 0,5-5-7 0,2-3 3 0,5 0 1 15,1-8 3-15,6 1 4 0,-7 0 3 0,7-8 0 0,0 4 3 16,0-7 6-16,0 0 0 0,-7 3 0 0,8-3-2 16,-1 0 0-16,-6 3-1 0,-1 0 0 0,1 1 0 15,-8-1 0-15,8 4 0 0,-14 3 0 0,8 1 0 0,-8 0 0 0,1 3 0 16,-1 1-1-16,1 3 0 0,-1 0 1 0,1 3-1 15,-1 5-1-15,-6-5-1 0,6 8 2 0,2-4-1 0,-2 4 4 16,-6 1-2-16,6-2 1 0,1 5-1 0,0-5 0 16,-1 2 2-16,0-1-5 0,1 0-10 0,-1 0-17 0,1 0-17 15,0-4-18-15,5-3-20 0,-5 0-21 0,6-4-43 0,0-4-84 16,-7-3-90-16,8-1-84 0,-8-2-102 16,-6-5-173-16,0 0-81 0,-13 0-32 0,0 1 7 0</inkml:trace>
  <inkml:trace contextRef="#ctx0" brushRef="#br0" timeOffset="82549.97">14407 9122 339 0,'-6'-8'363'0,"6"5"-118"0,0-1-79 0,-8 0-46 0,8 1-21 15,0-1-7-15,-6 0-2 0,6 4-1 0,0-3 3 0,0-1 6 16,-6 4 8-16,6-3 12 0,0 3 14 0,0-5 19 16,0 5 16-16,0 0 13 0,0 0 7 0,0-3-2 0,0 3-8 15,0 0-17-15,0 0-23 0,0 3-27 0,0-3-30 0,0 5-24 16,0-2-18-16,6 4-12 0,-6 1-1 0,0 3 1 15,6 3 5-15,-6 8 5 0,8-4 5 0,-2 9 7 0,-6 2 2 16,6 0 0 0,1 4-4-16,0 6-6 0,-1 6-1 0,0 3-4 0,-6 3-3 0,7 4-3 0,-1 0-3 0,-6 7-1 0,7 5-4 15,-7 2-1-15,7 0-6 0,-7 1-3 0,6 3-5 16,-6 1-2-16,0-1-1 0,6-3 0 0,-6-1-1 0,0 1-2 31,0-1 0-31,0-2 2 0,0-2 3 0,0-6 0 0,0 3-3 16,-6-7 0-16,6 0 1 0,-6-7-3 0,-1-5 1 15,7-2 0-15,-7-8-1 0,1 0 0 0,6-8 1 0,0-3 7 16,-7-7 11-16,7-1 27 0,-6-2 18 0,0-8 11 0,6-1 9 16,-7-6 6-16,-6-1 3 0,7-8-3 0,-2-6-9 0,-4 0-16 15,5-3-14-15,-6-6-4 0,0 2 3 0,7 0 5 16,-8-2 6-16,2 2 10 0,5 3 8 0,-6 0 5 16,7 4 0-16,-7-1-5 0,6 5-8 0,0 2-11 0,-5 1-9 15,5 4-14-15,0 3-11 0,7 4-10 0,-6 4-9 0,0 0-1 16,6 7-5-16,-7 4 1 0,7-1 0 0,7 5 1 0,-7 3-3 15,6-1 0-15,0 1 1 0,1 0 0 0,6 5-1 16,0-6-2-16,0 5-1 0,0-4-1 0,0 0 2 0,0-4-2 16,7 5 1-16,-1-9-2 0,1 0 2 0,-8-3-1 0,8-3 1 15,0-1 0-15,-7-3 2 0,7-4 1 0,-1 0 0 16,-6-8 0-16,0 1 2 0,0-4 4 0,0-3 7 0,-7-2 8 16,2 2 11-16,-2-4 7 0,0-1 7 0,0 5 4 0,-6-5 0 15,7 1-1-15,-7 3-4 0,0 1-11 0,0 3-10 0,0-4-15 16,0 8-28-16,0-1-43 0,0 1-67 0,0 3-69 15,7 4-72-15,-1-3-138 0,1 3-143 0,5 0-176 0,2 3-134 16,-2 1-64-16,2 3 0 0,-8 1 30 0</inkml:trace>
  <inkml:trace contextRef="#ctx0" brushRef="#br0" timeOffset="82882.2">14186 11774 670 0,'-7'-10'695'0,"-6"-2"-22"0,7 4-187 16,-1 1-148-16,0 4-111 0,1-1-70 0,6 4-34 0,-7 4-10 15,7 3-13-15,0 4-14 0,0 1-9 0,0 6-9 16,0 3 1-16,7 1-2 0,-1 4-6 0,-6 3-15 16,7 5-7-16,0-2-4 0,-1 1-7 0,0 4 4 0,-6 0-7 15,7 3-4-15,-7 0-5 0,7 0-5 0,-7-3-4 0,0 3-3 16,6-3-1-16,-6-1-10 0,0-2-4 0,6-1-8 0,1-4-14 16,-7-4-23-16,7-3-46 15,-1-3-58-15,1-1-68 0,-7-7-52 0,6-3-61 0,0-8-64 0,1 0-83 0,0-8-121 16,-1 1-35-16,0-8 14 0</inkml:trace>
  <inkml:trace contextRef="#ctx0" brushRef="#br0" timeOffset="83151.55">14212 11921 91 0,'0'-15'564'0,"6"0"-1"0,-6 0-172 16,7 1-126-16,5-1-79 0,-5 4-50 0,12-3-22 0,-5 3-9 15,5 3-4-15,1-2-2 0,0 2-5 0,5 5-6 0,-5-1-8 16,0 4-9-16,-8 0-14 0,2 4-13 0,-2-1-5 16,1 5 5-16,-6-2 9 0,0 6 9 0,-7-1 17 0,-7 3 13 15,0 5 7-15,1-1-2 0,-13 3-8 0,-1 2-13 0,0-1-13 16,-6 0-11-16,1 0-19 0,-2 0-11 0,-5-4-9 0,12 3-5 16,-6-1-9-16,7-6-21 0,5 1-45 0,2-4-60 15,5-4-63 1,0 4-62-16,7-7-69 0,7-4-86 0,0-4-149 0,5 0-73 15,2-3-22-15,5-4 17 0</inkml:trace>
  <inkml:trace contextRef="#ctx0" brushRef="#br0" timeOffset="83674.5">14576 12005 479 0,'0'4'519'0,"-7"-1"-148"0,7 4-138 0,0-3-89 15,7 3-50-15,-7-3-23 0,7 3-10 0,6-4-5 16,-7 2-3-16,8-1-5 0,4-1-3 0,-4-3-6 15,5 0-5-15,1-3-8 0,0-6-4 0,-1 3 2 16,1-2 10-16,0-3 19 0,-2 1 36 0,-4-2 39 0,-1 2 35 0,-1 2 26 16,-4-3 14-16,-8 0 5 0,0 0-4 0,0 0-14 15,-8 4-29-15,2-4-39 0,0 4-33 0,-7 3-27 0,-1-4-18 16,2 4-12-16,-2 4-10 0,2 0-5 0,-8 0-12 0,7 4 0 16,0 1 0-16,-6 2 1 0,5 0-1 0,1-3-2 0,1 7-1 31,-2-4 0-31,8 3 6 0,-8 2-2 0,8-1-3 15,-7 0 1-15,7 0-1 0,6 4 0 0,-7-5 1 0,7 5-1 16,0 0-9-16,0 0 5 0,0-4 2 0,7 3-2 0,-1 1 1 16,1-1 0-16,-1 1 1 0,8-4 1 0,-8 0 8 15,6 0-5-15,8-4-2 0,0 0 4 0,-7 1-3 0,13-5 3 16,-7 2-2-16,7-5-1 0,0 0-2 0,-6-5 3 0,13-1-1 16,-13-2-2-16,5-3-1 0,1-4-1 0,0 4 0 0,-6-3 0 15,-1-5 0-15,-5 5 0 0,5-4 0 0,-6-1-1 16,0 1 2-16,-7-1 0 0,1-3 1 0,0 4 2 0,-1 0 4 15,0 3 5-15,-6-3 6 0,8 4 8 0,-8 3 12 0,0-1 6 16,0 1 9-16,0 4 7 0,0 0 2 0,-8 0-2 16,8 3-4-16,0 4-7 0,0-4-11 0,-6 4-8 0,6 0-10 15,-6 4-9-15,6 0-6 0,-7 6-4 0,0-3-2 16,1 4 0-16,6 0 1 0,-6 5-1 0,-1-6 1 0,7 5 2 16,-6 0-1-16,6-1 0 0,0 5-1 0,0-5 2 0,6 4-1 15,-6-3-1-15,7 4-1 0,-1-5-1 0,0 1-9 16,8 0-9-16,-2-1-15 0,2-3-18 0,-1 0-17 0,6-4-19 15,-6 1-29-15,13-5-60 0,-6 1-89 0,5-4-84 0,-5-4-84 16,7-3-119-16,-8 0-125 0,0-4-69 0,1 0-20 0</inkml:trace>
  <inkml:trace contextRef="#ctx0" brushRef="#br0" timeOffset="83802.2">15202 11744 575 0,'-8'-3'599'15,"2"-4"-93"-15,0-1-183 0,6 5-135 0,6-1-96 0,0 0-65 16,8 1-56-16,-1 3-65 0,7-3-91 0,-1-2-183 0,0 2-104 16,8 3-59-16,-8 0-30 0</inkml:trace>
  <inkml:trace contextRef="#ctx0" brushRef="#br0" timeOffset="84372.95">15306 11924 161 0,'-7'-3'572'0,"7"-1"-7"0,0-3-164 16,0 3-135-16,7-4-89 0,6 1-53 0,0 3-31 0,7-3-22 15,-1 0-23-15,7 0-19 0,0 0-11 0,0 3-7 16,0 0-3-16,7 0-2 0,-1 1 0 0,-5-1 0 0,-2 0-1 16,7 4 0-16,-12 0 1 0,6 4 2 0,-13 0 3 15,1-1 6-15,-2 5 8 0,-5 3 13 0,0-1 20 0,-7 5 22 16,-7 0 19-16,0 3 13 0,-5 1 14 0,-2 3 6 0,-5 0 1 15,-1 0-5-15,0-1-12 0,1 2-18 0,-1-1-15 16,-6 0-12-16,7-1-15 0,-1-2-9 0,8 3-10 0,-2-8-7 16,2 1-8-16,5 0-4 0,0-4-5 0,1 0-3 0,6-4 1 15,0 0-2-15,6 1 0 0,1-8 0 0,6 0 0 16,7 0-2-16,-1-4-1 0,7 0 0 0,0-7-4 0,0 4 0 16,7-7-1-16,-1 3 0 0,-5-5-2 0,5-2 0 0,1 4 0 15,-7-5 0-15,6 1 0 0,-5 0 1 0,-1 0 2 16,-1 3 4-16,-5-1 6 0,0 2 6 0,-8 3 8 0,1 1 7 15,-6 2 5-15,0 1 3 0,-1 3 1 0,-6 1-3 0,0-1-3 16,0 4-7-16,-6 4-6 0,-1-1-5 0,-6 8-6 0,0-3-3 16,-1 6-3-1,2 1-2-15,-1 0 5 0,6-1-3 0,-6 5-1 0,7-5-3 0,0 4-1 0,6 1-2 0,0-5-1 16,0 5-8-16,6-4-4 0,7-1 3 0,-7-3-2 0,8 0 2 16,4-4 0-16,2 1 1 0,0-8 0 0,6 0 10 15,0 0-4-15,-6-8 0 0,6 1 3 0,0-4-3 0,0 0 4 16,-7-3 1-16,7-1 3 0,-6-4 2 0,-1 1 7 15,-5-4 13 1,-2 4 9-16,2 0 13 0,-8-1 12 0,1 4 11 0,-1-3 7 0,-6 4 5 0,0-1-6 0,0 4-12 0,-6 0-8 16,-1 4-15-16,-6-1-25 0,6 5-38 0,-5 3-39 15,-2 0-36-15,-5 3-76 0,6 5-116 0,6-1-121 0,-5 0-169 16,-2 4-127-16,2-4-89 0,-2 5-35 0,1 2-5 0</inkml:trace>
  <inkml:trace contextRef="#ctx0" brushRef="#br0" timeOffset="85114.84">16810 12071 383 0,'0'-7'574'0,"0"3"-93"0,0 0-154 0,0 1-103 16,0-1-68-16,6 4-40 0,-6 0-19 0,7 0-11 15,0 0-9-15,-1 4-9 0,7-1-8 0,-7 5-2 0,8-1-3 16,-2 0-3-16,-4 4-2 0,4 4-6 0,1-4-3 0,-6 3-1 16,6 5-2-16,-7-5-1 0,0 4 0 0,2 1 0 15,-2-1 3-15,0 1-2 0,1-1 1 0,-7 0 1 0,0 1 6 16,6-1 4-16,-6-4 3 0,-6 5 5 0,6-4 8 0,0-1 5 16,0-3 0-16,-7 0-1 0,7 0-2 0,0-4-3 15,-6 1 5-15,6-5 0 0,0 2-1 0,0-5 1 0,0 0 5 16,0 0 2-16,0 0 2 0,0-5-2 0,0-2-3 15,0 0-2-15,6-8-5 0,-6 1-4 0,7-1-7 0,-1 1-3 16,1-4 0-16,0-2 6 0,5-1 5 0,-6 2 5 0,2-3-2 16,4 4 0-16,2 3 0 0,-8-3 2 0,7 4-6 15,1-1-7-15,-2 0-10 0,-6 0-11 0,8 4-7 0,-8 0-5 16,1 4-12-16,-1 0-5 0,1 3-5 0,0 1 0 16,-1-1-1-16,-6 4 0 0,6 0-3 0,-6 4 0 0,6-1 7 15,-6 4-3-15,8 4 2 0,-8 0-1 0,0 0-1 16,6 0-1-16,-6 0 1 0,0 4-1 0,0-1 0 0,0-2 0 15,6-1 0-15,-6 0-1 0,0 0 1 0,0-4 0 0,0 0 0 16,0-3 1-16,0 0 0 0,7-1 0 0,-7-3 3 0,6 0-1 16,-6-3 1-16,14-5-1 0,-2 1-1 0,2-4 0 0,-2-4 0 15,2 1-1-15,-1-1-1 0,6 0 0 0,-6-3 2 16,7 3-2-16,-1-3 1 0,-6 3 0 0,6 1-2 16,-5 3 1-16,-1 0-1 0,-7 4-1 0,7-4 0 15,-6 7 0-15,-1-4-1 0,0 5 1 0,-6 3 0 0,0-4-2 0,0 8 3 16,8-1 0-16,-8 0-1 0,0 9 1 0,-8-1 1 0,8 4 2 15,0 0 1-15,0-1-1 0,0 4 0 0,0 1 1 16,0 3 0-16,0-4-1 0,0-3 0 0,0 3-2 0,8 0 0 16,-2-3-2-16,-6 0-5 0,13-1-12 0,-6 1-15 0,5-8-23 15,1 4-28-15,1-7-23 0,5-1-24 0,1 2-23 16,6-10-41-16,0 5-77 0,0-7-86 0,7 0-74 0,-1-4-92 16,-6-4-161-16,7 1-70 0,-8-5-32 0,1 5 9 0</inkml:trace>
  <inkml:trace contextRef="#ctx0" brushRef="#br0" timeOffset="85400.42">17937 11957 111 0,'-13'4'577'16,"-7"0"18"-16,1-1-146 0,5 8-136 0,-5 0-90 16,6 4-53-16,-6-1-20 0,5 5-7 0,8-1-7 0,-7 1-14 15,6 3-19-15,1-4-19 0,6 4-19 0,0 0-15 0,0-1-16 16,0-2-13-16,6-1-7 0,8-3-6 0,-8 0-2 0,8-4-3 15,4 0 1-15,-4-4 3 0,5-3-2 0,1-1-2 16,-8-3-1-16,8-3 0 0,0-5 5 0,-7 1 15 0,7-4 21 16,-8 0 23-16,1-4 18 0,-6 1 14 0,6-1 12 0,-7 1 9 15,-6-5 6-15,0 4-11 0,0 1-19 0,0-5-24 16,-12 5-16-16,5-1-12 0,-6 1-12 0,0 3-10 0,-7-4-9 16,1 7-8-16,6 1-5 0,-7-1-10 0,1 8-15 0,-1-3-30 15,7 3-72-15,0 3-90 0,0-3-90 0,7 0-104 16,0 4-186-16,6 0-105 0,0-4-54 15,6 4-14-15</inkml:trace>
  <inkml:trace contextRef="#ctx0" brushRef="#br0" timeOffset="85637.27">18171 11752 315 0,'0'-11'679'15,"-6"0"37"-15,6 0-109 0,-6 7-164 0,6-2-134 0,0 6-96 16,0 0-50-16,0 3-26 0,0 4-30 0,0 0-32 0,0 8-23 15,0 4-12-15,-7 3-10 0,7-1-3 0,0 5-4 16,0 0-4-16,-7 3 1 0,7 1-1 0,-6-1 0 16,-1 0 0-16,1 0 2 0,6 0 0 0,0 5-3 0,-7-9-2 15,7 4-7-15,0 1-3 0,0-5-4 0,7 1-10 0,-7 0-28 16,6-4-41-16,1-4-68 0,-1 0-73 0,1-3-70 16,6-1-90-16,-7-6-144 0,0 0-113 0,2-4-52 0,-2-4-9 15</inkml:trace>
  <inkml:trace contextRef="#ctx0" brushRef="#br0" timeOffset="85780.61">18067 12064 41 0,'-6'-8'610'0,"-1"5"20"0,0-1-104 0,7-1-160 15,0 5-121-15,0 0-87 0,7 0-55 0,0 0-34 0,12 0-23 16,1 0-29-16,6 5-41 0,0-5-47 0,7 0-50 0,-1 0-57 15,1 0-63-15,-1-5-96 0,7 2-146 0,0 0-71 16,-7-1-17-16</inkml:trace>
  <inkml:trace contextRef="#ctx0" brushRef="#br0" timeOffset="86162.23">18595 11972 90 0,'-14'0'497'0,"2"0"-89"0,-1 0-131 15,-1 4-94-15,2-1-57 0,-2 5-33 0,1-1-16 0,7 4-13 16,0 0-11-16,-8-1-12 0,8 5-9 0,0 0-6 15,6 0-5-15,-8-4-7 0,8 4-3 0,0-1-3 0,0-3-4 16,8 4-2-16,-2-4-1 0,0-4-1 0,1 0 0 16,0 1 0-16,5-1 0 0,1-7 1 0,-6 3 0 0,6-6-1 15,-7 3 1-15,8-7-1 0,-8-1 5 0,-6 5 7 0,7-8 12 16,-7 3 14-16,0-3 17 0,0 0 18 0,-7 4 15 0,1-4 16 16,-1 0 8-16,-6 4 6 0,7 0-2 0,-8-1-4 15,8 5-11-15,-7-1-13 0,7 0-15 0,-8 4-13 0,8 0-12 16,0 4-14-16,-2 0-8 0,8-4-12 0,0 7-7 0,0-3-5 15,8-1-4-15,-2 5-12 0,0-5-15 0,8 1-19 16,-2-4-20-16,1 0-11 0,7 0-9 0,-7-4-6 0,7 1 1 16,-1-5 8-16,0 1 14 0,8-4 19 0,-8 0 18 0,0-4 16 15,1 4 14-15,0-7 18 0,-1 3 22 0,1 1 28 16,0-1 29-16,-8 0 31 0,8 4 28 0,-7-3 19 0,1 3 10 16,-2 4-2-16,-6-2-3 15,8 2-26-15,-8 0-31 0,1 0-32 0,-7 3-28 0,6 4-21 0,-6 0-15 0,6 0-10 0,-6 4-21 16,0 3-6-16,0 0-26 0,0 0-70 0,0 5-94 15,0-1-102-15,0 0-147 0,0-4-147 0,8 4-105 16,-2-3-53-16,-6 3-6 0</inkml:trace>
  <inkml:trace contextRef="#ctx0" brushRef="#br0" timeOffset="86289.04">19181 12012 294 0,'6'-11'491'0,"8"0"-175"16,-2-3-230-16,1 3-272 0,1-5-150 0,-2 2-84 0</inkml:trace>
  <inkml:trace contextRef="#ctx0" brushRef="#br0" timeOffset="87937.87">14172 4452 19 0,'0'0'140'0,"0"0"-14"15,0 3-17-15,0-3-20 16,-6 0-18-16,6 0-14 0,0 3-8 0,0-3-6 0,0 0-4 0,0 0-4 0,0 0-2 0,0 0-4 0,0 0-3 0,0 0-2 16,0 0-4-16,0 0-2 0,6 0-1 0,-6 0-4 15,0 0 0-15,0 0-2 0,0 0 0 0,0 0-2 0,0 0 0 32,0 0-1-32,0 0 2 0,0 0-2 0,0 0 0 0,0 0-1 0,0 0-1 0,0 0 0 0,0 0-3 0,0 0 0 31,0-3-3-31,0 3-1 0,0 0-1 0,0 0 0 0,7 0-1 15,-7 0-2-15,7 0-2 0,-1 0-5 0,-6 0-7 16,6 0-8-16,1 0-10 0,0 0-9 0,-1 0-14 0,1 3-11 16,-1-3-18-16,-6 0-25 0,6 0-35 0,-6 0-43 0</inkml:trace>
  <inkml:trace contextRef="#ctx0" brushRef="#br0" timeOffset="89378.7">14179 4495 77 0,'0'-4'182'0,"7"0"-44"0,-7 1-45 0,0 3-34 0,0-4-20 15,0 4-12-15,0-3-8 0,0 3-4 0,0 0-5 16,6 0-1-16,-6-4-3 0,0 4-2 0,6 0-2 0,-6 0 1 15,0 0 3-15,7 0 1 0,-7 0 4 0,0 0 3 16,7 0 3-16,-7 0 4 0,0 0 4 0,0 0 3 0,0 0 1 16,0 0 2-16,0 0 0 0,0 0-1 0,0 0 1 0,0 0 0 15,0 0-1-15,0 0 0 0,0 0 1 16,0 0 1-16,0 0 3 0,0 0 2 0,0 0 6 0,0-4 5 0,0 4 8 16,0 0 10-16,0 0 8 0,0-3 11 0,0 3 11 0,0 0 11 15,0 0 8-15,0 0 5 0,0 0 3 0,0-4 5 16,-7 0 2-16,7 4 2 0,0-3-2 0,0 0-8 0,0-2-7 15,0 5-6-15,0-7-3 0,0 3-4 0,0 0-2 0,0-3-2 16,0 0 0-16,0 3-2 0,0-3-4 0,0-1-2 0,0-2-5 16,0 2-5-16,0 1-8 0,0-4-13 0,-7 0-7 15,7-4-6-15,0 4 0 0,-6-1-3 0,0-2-4 16,6 3-5-16,-7-3-2 0,-6 0-2 0,7-1-2 0,-1-4-3 16,0 5-4-1,-6-4-1-15,7-1-1 0,-8 5 2 0,8-5-1 0,-7 1-1 0,7-1-2 16,-7-2 3-16,6 2 0 0,-5 1 2 0,-2-4-1 0,8 0-4 0,-8 0 1 0,8 0-3 15,-7 0 0-15,0-4-3 0,6 5-2 0,-5-6 1 0,-2 2 2 16,8-1-1-16,-7 1 0 16,0 3 0-16,0-7-1 0,-1 3-2 0,2 0 0 0,-8 1-1 0,7-5-1 0,1 5 1 15,-8-2 2-15,0 2 0 0,7 0 2 0,-7-1 2 0,2 0 0 16,-2 0 0-16,0 4-2 16,-6 1-2-16,7-5-2 0,-1 4 0 0,-7 0-2 0,9 1-3 0,-9-2-1 15,7 5 2-15,-6-4-1 0,7 4-2 0,-7-4 1 16,6 3 1-16,1 1 0 0,-1-1 2 0,1 1-1 0,0 0 1 0,-1 3 0 15,7 1 2-15,-7-1-1 0,8 4-1 0,-2 0 0 16,1 0 1-16,0 0 1 0,0 0-2 0,1 5-1 0,4-3 0 16,-4 2-1-16,5 0 1 0,-6-1-3 0,7 1 0 0,-1 3-1 15,1-3 1-15,-1 3-1 0,0 1-1 0,1-1 1 0,0 0-2 16,6 4 1-16,-7-3 1 0,7-1 0 0,0 4-2 0,-7 0 2 16,7 0-7-16,0-4 2 0,0 4 2 0,0 0 1 0,0 0 1 15,0 0-1-15,0 0 1 0,0 0 1 0,0 0 6 16,0 0-3-16,0 0-2 0,0 0 0 0,0 0 0 0,0 0-1 15,0 0 0-15,0 0-1 0,0 0 0 0,0 0-2 16,0 0 1-16,0 0 1 0,0 0 0 0,0 0 0 0,0 0 0 16,0 4 1-16,0-4 0 0,0 0 1 0,0 4-1 0,0-8 1 31,0 4 0-31,0 0 0 0,0 0 2 0,-6 0-3 16,6 0 1-16,0 0 0 0,0 0-1 0,0 0 0 0,0 0 0 15,0 0-4-15,0 0 1 0,0 0-2 0,0 0 0 0,0 0 0 16,0 0-1-16,-7 0 0 0,7 4-2 0,0-1 1 0,-6 5 1 15,-1-1 0-15,1 0 1 0,-1 4 0 0,-5 4 1 16,4 1 2-16,-4-2 1 0,-1 4 0 0,0 0-1 0,0 4-1 16,-1-4 1-16,2 4-3 0,5 0-1 0,-6 0-2 15,0-3 0-15,7 3-1 0,-8-4-1 0,8 0 2 0,0 0-1 16,-1-3 0-16,7-1 1 0,-7-2 0 0,7-1 0 16,0-4-1-16,0 1-2 0,0-1 1 0,0-3 0 0,0-1 1 15,0-3 3-15,0 3 2 0,7-3 3 0,-7 0 3 16,0-3 5-16,7 0 4 0,-1-5-1 0,7-3-1 0,0-3 0 0,0-5-1 15,7-3-2-15,-8-4-1 0,8 1-3 0,0-1-3 16,-7-6 5-16,7 2 2 0,-8 1 1 0,1-4 3 0,0 0 2 16,0 0 0-16,-6-4 1 0,0 1 4 0,5-1 0 0,-5 3-1 15,0 5 0-15,-1-3-2 0,-6 2-1 0,7 5 0 16,-7 2-3-16,6 2-2 0,-6 2-4 0,0 8-1 0,6-3 0 16,-6 3-2-16,0 3-1 0,0 1-2 0,0 4-1 0,7-1-3 15,-7 0-1-15,7 4-1 0,-1 4-1 0,8 0 1 0,-8-1-1 16,13 4 1-16,-6 4 2 0,14 0 2 0,-8 4 1 15,0 0 5-15,8-1 0 0,-1 4 0 0,-1 1 0 0,8-1 1 16,-14 1 1-16,14-1 1 0,-7 4 0 0,0-4-3 0,1-3 0 16,-1 3 2-16,-1 1-1 0,1-5 2 0,0 1-4 15,1 0 1-15,-7-5-1 0,5 1-1 0,-5 0 1 0,0 0-3 16,-8 0-7-16,2-3-15 0,5-1-20 0,-6 4-22 16,0-3-25-16,7 3-66 0,-8-4-110 15,1 4-110-15,1 3-119 0,-8-3-178 0,0 4-105 0,-6 0-47 0,-6-1-9 0</inkml:trace>
  <inkml:trace contextRef="#ctx0" brushRef="#br0" timeOffset="95060.8">13358 9532 164 0,'0'0'225'0,"0"0"-58"16,0 0-49-16,0 0-35 0,0 0-23 0,0 0-16 0,0 0-7 0,0 0-2 0,0 0-3 15,0 0-2-15,0 0-2 0,0 0 1 0,0 0 1 0,0 0 1 16,0 0 1-16,0 0 1 0,0 0 0 0,0 0 1 16,0 0-2-16,0 0-1 0,0 0-2 0,0 0-2 0,0 0-2 15,-6 0-5-15,6 0 0 0,-7 4 0 0,1-1 3 0,-1 1 4 16,-5 3 1-16,4 1 4 0,-4-1 5 0,-1 0 5 15,0 4 3-15,0-4 2 0,-1 9 0 0,-5-5-4 0,0 0 1 16,-1 3-3-16,1 1-3 0,-8-1-3 0,8 1 1 0,-8 4 1 16,-5-5 3-1,-1 7 4-15,1-1 8 0,-1-2 5 0,-5 4 9 0,-1-1 7 0,-7-2 8 0,1 3 16 0,-2 0 17 16,2-4 15 0,-1 1 7-16,-5 2 8 0,-2-2 3 0,1-1 3 0,0-3-6 0,0-1-14 0,-7 4-19 0,1-7-14 0,-7 4-12 31,0-4-10-31,6-3-8 0,-6-1-9 0,0 0-6 0,6-3 0 15,-6 0 0-15,7-4-4 0,-8 0-3 0,8-4-2 0,-1 0 8 16,0-3-5-16,1 0 0 0,5-1-7 0,2-6-3 0,-2 2-1 0,7-2 1 0,7-1-6 0,1 4-7 16,5-3 9-16,1-1 2 0,5 4 4 0,8-4 1 0,0 4-1 15,5 1-5-15,1-1 4 0,0 3-9 0,7-4-7 0,-1 9-8 16,1-4-6-16,6 3-5 0,-6 1-3 0,6-1-4 16,0 0-4-16,0 1-5 0,0-1-5 15,6 4-6-15,-6-3-8 0,6 3-10 0,1 0-9 0,-1 0-10 16,1 0-9-16,-1 0-9 0,1 0-13 0,5 0-21 15,2 3-36-15,-1-3-53 0,0 0-60 0,0 0-55 0,7 0-53 16,-8-3-58-16,2-1-68 16,5 0-116-16,-6 0-39 0,-6 1 11 0</inkml:trace>
  <inkml:trace contextRef="#ctx0" brushRef="#br0" timeOffset="95488.16">11274 9583 3 0,'0'-14'449'0,"0"3"-93"0,0-4-125 15,0 4-83-15,6 0-44 0,-6 3-18 0,0-2-5 16,0 6 2-16,0-3 0 0,-6 3 1 0,6 1-3 0,0 3-3 16,0 0-6-16,-6 0-9 0,6 3-10 0,-7 4-10 0,-6 4-4 15,0 8 0-15,1-1 1 0,-8 8 1 0,0-1 3 16,-6 5 2-16,0 3 4 0,0 0 2 0,0-1 3 0,0 6 4 16,0-3 3-16,-1 2 3 0,1 0 2 0,1-4 1 0,-1 4 1 15,6-4 3-15,-6-4 0 0,7 1-1 0,-1-5 1 0,0 1-2 16,7-8 4-16,1 0 0 0,4-3 1 0,-4-4 3 15,6-4-4-15,-2 0 2 0,8 1 0 0,-6-5 1 0,6-3-5 16,0 0-7-16,0-3-4 0,6-1-10 0,-6-7-7 0,8-4-11 16,-2-3-9-16,6 0-8 0,-4-4-2 0,-2-4-4 15,7 0-4-15,0 1-1 0,-6-1 0 0,-1 1 0 16,6-1 1-16,-4-4 1 0,4 5-2 0,-5-4 1 0,0 3 1 16,-1 1 0-16,1 3-2 0,-1-1 2 0,0 5 0 0,1 3-1 15,0 1-1-15,-1 3 1 0,0 4-1 16,1-1-2-16,0 0 2 0,-1 5-4 0,1 0-1 0,5 3 0 0,2 0 0 15,-2 3 0-15,2 0 0 0,-1 2 2 0,6 2 1 16,0 4-1-16,8-4 1 0,-8 5-2 0,8-2-1 0,-1 1 1 16,-1 3-1-16,9-2 0 0,-9 3-2 0,1-1 0 0,7-3 0 15,-7 4 0-15,6-1-7 0,1 1-12 0,-7 0-38 0,0 3-71 16,7-3-84-16,-7 0-86 0,0-4-99 0,7 3-168 0,-7-3-103 16,-1-4-59-16,-5 1-14 0</inkml:trace>
  <inkml:trace contextRef="#ctx0" brushRef="#br0" timeOffset="97314.23">5614 7374 202 0,'-6'-3'231'16,"6"-1"-98"-16,0 0-62 0,-6 4-30 0,6-4-15 0,0 1-6 15,0-1-2-15,0 1-3 0,0 3-1 0,0-4 1 16,6 0-1 0,-6 1-3-16,6 3-4 0,-6-4-3 0,7 0-2 0,0 4-2 15,-7-3 1-15,6 3-3 0,-6-3 1 0,6 3 0 0,-6 0 1 16,8 0-1-16,-8-4 0 0,6 4 1 16,-6 0 0-16,0 0 2 0,6 0 3 0,-6 4 1 0,7-4 5 15,-1 0 6-15,-6 0 3 0,7 0 5 0,-1 0 4 0,1 0 3 16,5 0 2-16,-4 0 0 0,4 0-5 0,8-4-4 15,-1 4-4-15,7-5-4 0,0 5-4 0,1-3-6 0,5-1-4 16,7 0-6-16,0 1-9 0,1-1-16 0,5-3-17 0,1 0-20 16,-1-1-21-16,7 1-31 0,1 0-46 0,-2-4-55 0,2 3-60 15</inkml:trace>
  <inkml:trace contextRef="#ctx0" brushRef="#br0" timeOffset="97454.27">6761 7202 206 0,'6'0'270'0,"1"0"-75"0,-1 0-60 0,0 0-34 16,-6 0-22-16,8 0-11 0,-2 0-3 0,0-3-5 0,1 3-3 15,0 0-7-15,5 0-3 0,8 0-7 0,-7-4-5 16,13 4-8-16,0 0-15 0,7 0-20 0,6-4-25 0,7 4-31 16,5-3-39-16,2-1-65 0,12 0-127 0,-7 1-89 0</inkml:trace>
  <inkml:trace contextRef="#ctx0" brushRef="#br0" timeOffset="97581.1">8337 7213 310 0,'26'0'424'0,"-7"-4"-162"0,7-3-112 0,1 4-69 16,-1-5-37-16,13 1-21 0,-1 0-12 0,2-5-4 16,5 5-4-16,8-4-8 0,-8 4-13 0,7 0-17 0,1-5-24 15,-2 5-26-15,8 0-40 0,-7 0-67 0,1-1-98 0,-2 1-77 16</inkml:trace>
  <inkml:trace contextRef="#ctx0" brushRef="#br0" timeOffset="97691.85">9672 7070 263 0,'20'0'316'0,"-1"-3"-116"0,1 3-73 15,-1 0-39-15,0 0-23 0,1-4-11 0,0 0-5 16,5 4-7-16,2-3-5 0,-1 3-5 0,13-4-7 0,0 4-11 16,7-4-16-16,6 1-23 0,0-1-35 0,6-1-41 15,8-1-94-15,-8 2-125 0,8-4-77 0</inkml:trace>
  <inkml:trace contextRef="#ctx0" brushRef="#br0" timeOffset="97834.58">11073 7063 358 0,'6'4'569'0,"0"-4"-75"0,1 0-172 16,-7 0-124-16,6 0-84 0,1-4-48 0,6 4-27 16,0-4-15-16,13 1-12 0,0-1-24 0,14-3-27 0,-2 3-27 15,14-3-30-15,0 3-31 0,1-4-37 0,5 4-53 0,1-3-85 16,-8 4-115-16,2-1-47 0</inkml:trace>
  <inkml:trace contextRef="#ctx0" brushRef="#br0" timeOffset="97993.63">12134 7036 227 0,'0'0'512'0,"6"0"-119"0,-6 0-143 0,7-2-97 0,-7 2-59 16,7-4-34-16,-1 4-20 0,7-4-12 0,0-4-12 0,6 5-14 15,7-1-19-15,7 1-16 0,-1-4-19 0,8 3-20 0,5 0-19 16,1 0-20-16,6-2-27 0,0 2-20 0,1-4-28 16,-2 1-24-16,-5 3-35 0,-1-3-18 0</inkml:trace>
  <inkml:trace contextRef="#ctx0" brushRef="#br0" timeOffset="98120.4">13072 6927 168 0,'19'-4'269'0,"-5"4"-33"16,-2-3-58-16,1 3-47 0,0 0-30 0,-6-4-19 0,6 4-10 0,0-3-7 0,-7 3-5 0,14-4-9 0,-7 4-8 16,7-3-5-16,0 3-6 0,5-4-5 0,1 0-7 15,7 4-10-15,6-3-13 0,0-2-20 0,6 1-23 0,8 2-28 16,-8 2-33-16,13-5-44 0,-5 2-72 0,6-1-115 0,-1-3-70 16</inkml:trace>
  <inkml:trace contextRef="#ctx0" brushRef="#br0" timeOffset="98279.53">14433 6890 329 0,'6'0'401'16,"7"0"-135"-16,-6 0-95 0,6 0-50 0,-7 0-16 16,8 0-2-16,-8-4 9 0,7 4 8 0,-6 0 0 0,12-2-5 15,-5 2-6-15,4 0-11 0,2 0-17 0,13 0-18 16,-7-5-24-16,7 5-24 0,5 0-23 0,1-3-21 0,1 3-20 16,-1 0-18-16,0 0-19 0,-1-4-20 0,-5 4-20 0,0 0-21 15,0 0-19-15,-8 0-20 0,-5-4-39 0,0 1-62 16,-14-1-93-16,7 4-43 0</inkml:trace>
  <inkml:trace contextRef="#ctx0" brushRef="#br0" timeOffset="99295.4">7614 4795 298 0,'-7'-3'514'0,"-5"-2"-144"0,-2 2-138 0,8-4-76 0,0 3-32 0,-1 1-5 16,0-1 11-16,1 0 10 0,6 4 5 0,-7-3 0 15,7-1-6-15,0 4-15 0,0-3-22 16,0 3-33-16,7-4-49 15,6 4-55-15,0 0-52 0,7 0-43 0,6-4-42 0,6 4-40 0,1 0-47 0,6 0-65 0,0 0-121 0,7 4-57 32,-8 0-17-32</inkml:trace>
  <inkml:trace contextRef="#ctx0" brushRef="#br0" timeOffset="99437.96">8422 5088 149 0,'13'8'436'0,"-7"-5"-160"16,8 5-113-16,4-1-67 0,-4-4-38 0,5 1-18 15,1 0-12-15,6-1-7 0,0 1-7 0,7 3-7 16,-1-3-15-16,7 0-26 0,7 3-36 0,-7 0-75 0,6-4-152 16,-5 6-87-16</inkml:trace>
  <inkml:trace contextRef="#ctx0" brushRef="#br0" timeOffset="99548.9">9424 5528 439 0,'7'4'338'0,"6"-1"-142"0,0 4-89 15,7-2-54-15,-1 1-36 0,1-2-29 0,6 0-27 16,6 0-35-16,1-1-60 0,-1 1-127 0,1-4-91 0</inkml:trace>
  <inkml:trace contextRef="#ctx0" brushRef="#br0" timeOffset="99675.75">10180 5788 257 0,'7'4'361'0,"-1"3"-146"0,8-3-96 0,-2-1-56 0,-6 5-28 0,14-5-16 15,-7 1-9-15,13 0-13 0,-6-1-20 0,6 1-23 16,7 0-36-16,-1-4-62 0,1 3-94 0,6-3-99 16</inkml:trace>
  <inkml:trace contextRef="#ctx0" brushRef="#br0" timeOffset="99786.99">10962 5949 159 0,'12'4'386'0,"-5"-1"-129"0,6 1-97 0,-7 0-59 0,8-1-36 16,-1-3-17-16,0 4-13 0,0 0-10 0,7-1-7 0,-1-3-5 15,7 5-13-15,6-2-21 0,1 0-25 0,13-3-41 0,-1 4-72 16,7 0-135-16,-6-4-84 0</inkml:trace>
  <inkml:trace contextRef="#ctx0" brushRef="#br0" timeOffset="99945.58">11880 6158 289 0,'0'3'499'0,"6"-3"-151"0,-6 5-138 16,0-3-89-16,7-2-52 0,0 4-28 0,-1-4-15 15,1 0-11-15,5 0-7 16,8 5-10-16,0-5-8 0,5 0-14 0,9 3-18 0,-2 1-22 0,1-4-31 16,5 4-41-16,-5-4-61 0,6 3-99 0,-7 1-91 15</inkml:trace>
  <inkml:trace contextRef="#ctx0" brushRef="#br0" timeOffset="100057.27">12511 6327 55 0,'8'3'367'0,"-8"5"-104"0,0-8-98 0,6 3-59 16,-6-3-34-16,0 4-22 0,0-4-11 0,6 4-11 0,-6-1-7 15,0 1-7-15,6 0-1 0,8-1-4 0,-8 5-14 0,13-5-17 16,1 4-33-16,0-3-57 0,6 3-105 0,-1-3-105 16,2 0-70-16</inkml:trace>
  <inkml:trace contextRef="#ctx0" brushRef="#br0" timeOffset="100199.67">12909 6594 89 0,'0'3'469'16,"0"2"-113"-16,0-5-137 0,6 4-92 0,-6-4-55 0,0 3-29 15,7-3-16-15,-7 0-9 0,13 0-6 0,-7 3-9 0,8-3-17 16,5 0-19-16,1 0-27 0,6 4-39 0,0-4-65 16,6 0-105-16,-5 0-99 0,-2 0-54 0</inkml:trace>
  <inkml:trace contextRef="#ctx0" brushRef="#br0" timeOffset="100310.7">13332 6763 210 0,'0'3'468'0,"0"1"-148"0,0-4-132 0,0 3-84 15,0 1-49-15,0-4-26 0,7 4-15 0,-7 0-10 0,6-4-17 16,7 3-26-16,-6 0-38 0,6 1-73 0,6-4-134 31,1 0-95-31,6 0-50 0</inkml:trace>
  <inkml:trace contextRef="#ctx0" brushRef="#br0" timeOffset="100468.9">13717 6942 426 0,'0'4'500'16,"0"-4"-165"-16,0 0-129 0,6 0-83 0,-6 0-46 0,0 0-24 16,7 0-16-16,-1 0-14 0,0 0-18 0,8 3-20 0,5-3-26 15,7 0-31-15,6 4-40 0,1 0-58 0,7-4-87 0,-1 3-131 16,-7-3-58-16</inkml:trace>
  <inkml:trace contextRef="#ctx0" brushRef="#br0" timeOffset="100595.42">14283 7114 319 0,'0'0'479'0,"0"4"-153"0,0-4-128 0,0 0-84 0,7 3-48 16,-7-3-27-16,0 0-12 0,6 0-11 0,7 4-7 0,-6 0-13 15,13 0-19-15,5-1-25 0,1 1-33 0,7-1-45 16,6 1-72-16,-6 0-116 0,6 3-87 0</inkml:trace>
  <inkml:trace contextRef="#ctx0" brushRef="#br0" timeOffset="100737.53">14849 7293 139 0,'0'4'489'0,"8"0"-109"0,-8-4-136 0,0 0-96 16,6 0-56-16,-6 3-30 0,0-3-19 0,6 0-13 0,1 0-11 15,6 0-7-15,6 4-15 0,1-4-22 0,6 0-30 0,0 4-44 16,13-1-68-16,0-3-116 0,0 5-100 0,1-1-62 16</inkml:trace>
  <inkml:trace contextRef="#ctx0" brushRef="#br0" timeOffset="100863.93">15468 7495 313 0,'0'4'518'0,"0"0"-125"16,0-4-151-16,0 0-105 0,0 3-61 0,0-3-37 15,0 0-14-15,0 3-11 0,7 2-6 0,0-5-10 0,12 3-18 16,-6-3-22-16,13 4-27 0,1-1-31 0,5 1-45 0,1 0-70 16,5-4-110-16,-5 3-82 0</inkml:trace>
  <inkml:trace contextRef="#ctx0" brushRef="#br0" timeOffset="101006.52">16003 7641 112 0,'6'4'486'0,"-6"0"-95"0,0-4-131 16,6 4-93-16,-6-4-53 0,0 0-27 0,7 0-11 15,-7 3-6-15,0-3-8 0,7 0-7 0,-1 0-4 0,1 4-4 16,5-4-11-16,8 4-22 0,0-1-32 0,6-3-33 0,-1 4-32 16,8 3-30-16,-7-7-28 0,7 8-28 0,-7-5-20 0,6 1-23 15,1 4-29-15,-7-5-40 0,7 1-41 0</inkml:trace>
  <inkml:trace contextRef="#ctx0" brushRef="#br0" timeOffset="101132.84">16602 7803 190 0,'6'4'364'0,"1"3"-85"16,-1-7-82-16,7 4-54 0,-7-1-31 0,2 1-15 15,4-4-8-15,2 3-6 0,-2 1-9 0,1-4-8 16,7 4-10-16,0-1-7 0,12-3-15 0,-5 4-25 0,11 0-36 16,1 0-46-16,14 3-62 0,-8-4-103 0,1 1-140 0,5 3-80 15,-5 1-39-15</inkml:trace>
  <inkml:trace contextRef="#ctx0" brushRef="#br0" timeOffset="101354.4">17755 8158 160 0,'19'12'528'0,"1"-6"-39"0,6 2-184 0,0 3-128 0,7 0-70 16,-1 4-39-16,13-4-20 0,1 3-13 0,-1 1-13 16,14-1-11-16,-6 1-15 0,5-1-19 0,1 2-21 0,-1-2-21 15,8 1-20-15,-9-1-20 0,9 1-14 0,-8 3-15 0,8-3-6 16,-7 0 3-16,-1 3 11 0,-6 1 19 0,0-1 24 15,0-4 26-15,-6 5 29 0,-7-1 28 0,1-3 30 0,-2-1 28 16,-11-3 22-16,-2 0 18 0,1 0 14 0,-6-4 7 0,0 2 4 16,-8-6-1-1,1 4-9-15,1-3-11 0,-2-4-15 0,2 3-19 0,-8-3-39 16,0 0-54-16,1-3-86 0,0-5-175 0,-7-4-116 16,-7 2-77-16,-12-5-45 0</inkml:trace>
  <inkml:trace contextRef="#ctx0" brushRef="#br0" timeOffset="102164.74">12134 6140 164 0,'0'3'216'0,"0"-3"-77"0,0 0-50 16,0 4-31-16,0-4-14 0,0 0-6 0,0 3-2 0,0-3 0 15,-7 4 5-15,7-4 1 0,0 0 5 0,0 4 2 0,0-4 2 16,0 0 0-16,0 0 2 0,0 3 2 0,0-3-1 15,0 0 2-15,0 0 2 0,0 5 3 0,0-5 2 0,-6 0 1 16,6 0-2-16,0 0-2 0,0 0-7 0,-7 0-4 0,7 2-8 16,0 2-7-16,-6-4-6 0,6 5-5 0,-7 2-2 0,1-3-1 15,0 3-1-15,-8 0-1 0,8 0 1 0,-1 1 1 16,1-2-1-16,-1 6 2 0,1-1-2 0,-7-4-1 16,7 5 4-16,-2 2 7 0,-4 0 8 0,5 1 5 0,-6 0 7 15,7 3 4-15,-7-3 9 0,-1 7 8 0,8-4 5 0,-7 4 1 16,6 0-4-16,1 4-4 0,-7-4-5 0,7 0-4 15,-8 3-4-15,8-3-7 0,0 0-7 0,-2 1-6 0,2-2-3 16,6 1-2-16,-6-3-2 0,6-1-1 0,-6 4-5 0,6-8-2 16,0 6-3-16,0-6-2 0,0 0-2 0,6 5 0 0,-6-9 0 15,6 5-2-15,-6-4 1 0,6 4 1 0,2-4 0 16,-2 0 0-16,0-4 3 0,1 4-2 0,6-3-2 0,-6 3-2 16,5-4 1-16,2 0-2 0,-8-3-3 0,7 3-2 0,0-4-20 15,0 1-39-15,-7 0-48 0,8-4-54 0,-8 4-53 16,8-8-60-16,-8 4-70 0,7-4-133 0,0-3-93 0,-7 0-38 15,1 0 9-15</inkml:trace>
  <inkml:trace contextRef="#ctx0" brushRef="#br0" timeOffset="102813.97">11600 6341 253 0,'-6'-7'510'0,"6"3"-114"0,-8-3-134 0,2 2-83 16,0-1-47-16,0 2-21 0,6 0-8 0,-7 0-4 15,0 1-7-15,1-1-10 0,-1 1-11 0,-6-1-7 0,6 4-8 16,1 0-10-16,0 0-16 0,-8 0-16 0,8 4-1 0,-7 3 4 16,0 0 9-16,-6 1 10 0,5 3 11 0,2 0 10 15,-2 0 9-15,-5 4 8 0,6-1 1 0,0 4-5 0,0-3-5 32,0 7-6-32,0-4-7 0,0 1-7 0,6 3-5 0,-5 0-4 15,4 0-3-15,2 0-5 0,0 3-4 0,-1-2-3 0,1-2-4 16,6-3-3-16,0 5-3 0,6-2-1 0,1-2-2 15,-1-1 0-15,0 0 0 0,8-2 1 0,-1-2 1 0,0-3 3 16,6-1 5-16,1-2 8 0,0-1 10 0,-1-3 11 16,7 0 11-16,-6-4 8 0,-1-4 13 0,7 0-1 0,0-3 1 15,0-4-5-15,-6 0-6 0,-1 0-9 0,1-3-6 0,-1 0-3 16,-5-6-11-16,-8 6 1 0,14-5 0 0,-14 1-1 16,7 0-4-16,-6 0-2 0,-1-4-2 0,-6 3-5 0,7-6-5 15,-7 3-4-15,0 0-4 0,0-4-5 0,0 1-1 0,-7-1-3 16,1 0 0-16,-1 4-5 0,0 0 1 0,1 4-1 15,0 0-1-15,-8 3-1 0,8 4-4 0,-7-1 1 16,6 2 2-16,-6 3 1 0,1 3-2 0,4-4 1 0,2 8-2 16,0 0 0-16,-7 0 6 0,6 0-3 0,1 8-1 0,-7-4 0 15,6 3 1-15,-6 3-1 0,7-2 3 0,0 2 0 0,-2 2-1 16,2 3-2-16,0-4 2 0,-1 0-2 0,1 0 1 16,6 0 3-16,-7 0-1 0,7 0-1 0,0-4 2 0,0 0 0 15,0 1 1-15,0-1 1 0,0-3-2 0,0-1 0 0,7 0 0 16,-7 1 0-16,6-4 1 0,-6 5-1 0,7-5-1 0,5 0-3 15,2 3-7-15,5-6-14 0,1 3-21 0,6-5-59 16,0 1-103-16,7 1-106 0,-1-4-121 0,7-4-204 0,-7 0-108 16,1 0-49-16,-1 0-13 0</inkml:trace>
  <inkml:trace contextRef="#ctx0" brushRef="#br0" timeOffset="104447.63">17924 3974 421 0,'6'-10'566'0,"1"2"-119"0,-7 1-131 0,7 0-78 0,-7-4-28 16,6 7-7-16,0-4-7 0,-6 1-16 0,6 4-26 0,2-1-23 15,-8 0-14-15,6 1-11 0,0 3-15 0,-6-4-21 0,7 4-23 16,-7 0-17-16,6 0-13 0,-6 0-8 0,7 0-3 0,-7 0-2 16,0 0-1-16,0 4-2 0,0-4 2 0,0 3 2 15,0 1 3-15,0 0 3 0,0-1 7 0,-7 4 8 16,7 1 9-16,-6-1 8 0,-1 4 5 0,1 0 5 0,-8 0 3 16,2 4 2-16,-8 3-5 0,1-4-5 0,-7 6-5 0,0-2-5 15,-1 4-5-15,1-4-6 0,-6 1-3 0,6 2-11 0,-7-3 2 16,8 0 0-16,-1-2 0 0,-1-2-3 0,8 1 0 15,-8-1-1-15,15-3 10 0,-8 0 2 16,7-3-6-16,0-1-5 0,6 0-3 0,1-3 0 0,0 0-1 0,-1-1 0 0,7 1-16 16,-7-4 5-16,7 0 3 0,7 3 1 15,-7-3 2-15,7 4 3 0,5-4-1 0,2 3 1 0,-1 1 4 0,6 4 1 16,8-5 0-16,5 5-1 0,-7-4-3 0,15 3 0 0,-1 0-2 16,0-3-1-16,1 3-1 0,5 4-3 0,0-3-3 0,1-1 1 15,-1 0 1-15,7 1-1 0,-13 2 0 16,1-2 1-16,-1-1 1 0,0 0 1 0,-13-3 0 0,0 3 0 15,-6-3 1-15,-1 0-1 16,-13-1 2-16,8-3 7 0,-8 4 16 0,0-4 21 0,-6-4 21 0,0 4 12 0,0-3 11 0,-6-5 8 16,0 1 6-16,-8-4 1 0,8 0-6 0,-7-3-11 15,0-1-10-15,-6-3-9 0,5-1-7 0,-5 1 0 0,-1-1-4 16,0-2-5-16,2 3-7 0,4-5-11 0,-5-2-8 0,-1 3-3 16,0-1-3-16,8 1-7 0,-8 1-4 0,7 2-4 0,1-2-1 15,4 2-1-15,-4 5-2 0,-2-4-2 0,8 2-3 16,-1 5-4-16,1 0-11 0,6 4-17 0,-6 0-28 15,-2 4-32-15,8-2-35 0,0 2-28 0,0 3-30 0,0 0-46 16,8 0-80-16,-2 3-79 0,7 5-63 0,0-5-66 0,6 1-129 16,1 3-83-16,6-3-46 0,-7 3 8 0</inkml:trace>
  <inkml:trace contextRef="#ctx0" brushRef="#br0" timeOffset="104939.86">18465 3964 109 0,'0'-8'626'0,"-8"1"39"0,2 0-133 0,0-1-114 16,6 1-64-16,-7 3-32 0,1 0-26 0,6 1-39 0,0-1-54 15,0 4-60-15,0-3-47 0,0 3-31 0,0 0-24 16,-7 3-17-16,7-3-11 0,-6 7-9 0,-1 1-5 16,1-1 0-16,0 8 0 0,-2 0-2 0,2 0 2 0,0 2 0 15,-1 1 1-15,0 5 0 0,1-5 0 0,0 4-1 0,-1 4 0 16,7-4 8-16,0-1-1 0,7 1-3 0,-7 1-2 15,6-1 1-15,0 0 0 0,1 0-2 0,0 0 3 0,-1-5-8 16,8 1 3-16,-2 2 1 0,8-6 4 0,-7 5-2 0,7-8 1 16,-8 0 1-16,8-1-1 0,-1-2 1 0,7-5 1 0,-6 1 1 31,6 0 0-31,-7-8 2 0,8 0 3 0,-1 1 4 16,0-8 4-16,-6 4 8 0,5-4 9 0,-5-4 9 0,0 0 9 15,-8 1 9-15,8-6 10 0,-7-1 10 0,1 3 10 0,-2-4-2 16,1-4-3-16,-6 1-6 0,-1-1-9 0,1-4-11 15,-7 1-13-15,6 0-11 0,-6 0-16 0,0 0-7 0,-6 3-6 16,6 1-3-16,-7-1-3 0,-6 4-1 0,6 0-1 0,-11 0-2 16,4 7-2-16,1 0 1 0,-7 1-2 0,8 3 0 0,-8 3 0 15,0 1-2-15,1 3-1 0,-1 4-1 0,0 0 0 16,1 4 0-16,0 0-1 0,0 7 0 0,-1 0 1 0,0 0 2 16,7-1 1-16,-7 10 1 0,8-6-1 0,-2 0-1 0,1 5 0 15,7-1 1-15,0-3-2 0,-1 3 0 0,0-4-1 0,7 4-1 16,0-2 1-16,0-5 0 0,0 3-2 15,0-3-2-15,7 0-3 0,6 4-5 0,-7-8-6 0,14 5-9 16,-7-6-12-16,13 2-11 0,0-4-18 0,7-1-28 0,-1-3-69 16,7 0-92-16,7-3-88 0,-7-1-87 0,6-7-136 0,-5 0-120 15,-1 0-64-15,-7 0-20 0</inkml:trace>
  <inkml:trace contextRef="#ctx0" brushRef="#br0" timeOffset="105748.49">18966 4561 60 0,'-13'3'283'0,"6"-3"-51"0,1 4-51 0,-1-4-37 16,-6 0-22-16,6 0-8 0,1 0-4 0,0 0-5 16,0 4 3-16,-2-4 3 0,8 0 5 0,-6 0 9 0,6 3 13 15,-6-3 12-15,6 0 13 0,0 0 15 0,0 0 7 0,0 0 1 16,0 0-1-16,0 0-8 0,0 0-12 0,0 0-17 0,6 0-22 16,-6 0-25-16,6 0-20 0,2-3-16 0,-2 3-16 15,6 0-9-15,2-4-11 0,5 0-5 0,1 4-4 0,0-3-2 16,-1-1-2-16,7 0-2 0,0 1-1 0,0-1 0 0,1 0-3 15,-2-3 1-15,1 3 3 0,0-3 0 0,0 3 0 16,1-3 0-16,-9 3 0 0,2 1 2 0,0-1 1 0,-7-3-1 16,7 3-2-16,-8 0-3 0,-5 1-3 0,6-1-2 0,-6 1-6 15,-1-1-9-15,7 0-21 0,-13-3-47 0,7 3-77 32,-1 1-78-32,0-5-70 0,-6 1-54 0,0-1-55 0,0 1-53 15,-6-4-69-15,0 4-89 0,-1-4 7 0</inkml:trace>
  <inkml:trace contextRef="#ctx0" brushRef="#br0" timeOffset="105954.27">19161 4282 402 0,'-6'-7'405'16,"-14"0"-103"-16,13 0-69 0,-5-1-32 0,6 1-1 15,-2 3 6-15,2 0 1 0,0 1-11 0,6 3-20 0,-7 0-19 16,7 0-19-16,0 3-23 0,-6 1-28 0,6 3-26 0,0 5-22 16,0-2-7-16,0 8 7 0,-7-2 10 0,7 5 11 15,0 1 16-15,0 4 8 0,-7-1 2 0,7 5 3 0,0-1-4 16,-6 4-12-16,6 0-14 0,-6 4-13 0,6-5-15 15,0 5-8-15,0 0-4 0,0-1-6 0,0 1 0 0,6 0-4 16,0-1-9-16,-6-2-37 0,7-1-77 0,6 0-85 0,0-4-84 16,1-7-106-16,4 0-186 0,9-8-108 0,-1-3-57 0,0 1 0 15</inkml:trace>
  <inkml:trace contextRef="#ctx0" brushRef="#br0" timeOffset="106192.4">19929 4480 437 0,'0'-3'744'0,"-6"3"11"16,6 0-59-16,0 0-227 0,0 0-210 0,-6 3-120 15,6 8-63-15,0 0-33 0,-6 4-21 0,-2-1-10 0,-4 8-9 16,5-3-1-16,-6 7-1 0,0 3 2 0,-7 0 3 0,1 4-5 15,-1 0 2-15,8-3 1 0,-14 2-6 0,6-3-37 0,7 1-58 16,-7-5-67-16,0 1-61 0,8 0-62 0,-1-8-93 16,6 0-183-16,-6-3-94 0,7-4-20 0</inkml:trace>
  <inkml:trace contextRef="#ctx0" brushRef="#br0" timeOffset="106763.49">20959 3905 14 0,'6'-4'714'16,"-6"-3"46"-16,0 4 24 0,0-4-201 0,7 7-201 0,-7-4-123 15,0-1-66-15,0 5-49 0,0 0-50 0,0 0-46 16,0 0-26-16,-7 9-13 0,7-6-8 0,-6 8-3 0,-1 3 1 16,-6 1-2-16,1 3 0 0,-15 4 2 0,7 0 1 0,-6 3 0 15,0 2 4-15,-6-5 0 0,-1 3 2 0,7-2-1 16,1 2-1-16,-8-3 2 0,7 0 0 0,6-4 1 0,-6 4 0 16,7-4-2-16,-1-3 0 0,7 3 2 0,0-3-2 0,0-5-2 15,7 5 0-15,-8-3 0 0,8-1-1 0,6 0 0 16,-6-4 2-16,6 4-1 0,0 0 4 0,6-4 0 0,0 1-1 15,8-1 0-15,-1 4 2 0,-1-4 0 0,14 0 1 0,-6-3-1 16,6 3-2-16,7 1-1 0,-1-5 1 0,1 6-2 0,6-6-1 16,0 4-2-16,0-3-1 0,0 3-2 0,0-3 1 15,0-1 0-15,1 1 0 0,-2-1 1 0,-5 5-1 16,6-8 2-16,-13 4 2 0,6-4-1 0,-5 0 3 0,-1 0-2 0,-6-4 6 16,-8 0 8-16,8-3 10 0,-7 3 8 0,-7-7 9 15,0 0 12-15,2-4 11 0,-8 1 9 0,0-5 1 0,0-2-3 16,-8-5-3-16,2-3-3 0,0 0-5 0,0-5-9 15,-8-2-8-15,1-1-3 0,1-3-3 0,-8 3-4 0,0-3-5 16,1 0-4-16,-1-1-3 0,0 5-4 0,1-1-4 0,-7 4-3 16,6 0-3-16,1 4-3 0,6 7-1 0,-6-4-1 15,5 8-2-15,8 3-1 0,-7 1-9 0,6 6-19 0,1-3-26 16,6 7-22-16,0 1-24 0,0 3-27 0,6 0-53 0,-6 3-88 16,14 8-84-16,-2-2-72 0,2 0-86 0,5 3-170 0,7 2-81 15,0-3-31-15,7 4 22 0</inkml:trace>
  <inkml:trace contextRef="#ctx0" brushRef="#br0" timeOffset="107413.77">21870 3909 201 0,'8'-8'737'0,"-8"1"44"0,0 0-99 0,0 4-184 0,0-1-131 15,0-1-78-15,0 2-57 0,0-1-69 0,0 4-73 0,0 0-43 16,0 0-25-16,-8 4-13 0,8-1-7 0,-6 6-3 16,0 1-1-16,-8 1 0 0,8 3 3 0,-7 1-1 0,0 0-1 15,0 3 1-15,0 0-2 0,-7 1 1 0,7 3 0 0,-6-4 1 16,5 4 0-16,-5-3-1 0,6 2 1 0,7 2 9 16,-7-6-5-16,-1 5-2 0,8-3-9 0,0 3 5 0,-1-4 2 15,0 1 0-15,7-1 0 0,-6 0-11 0,6 0 6 0,-6-4 3 16,6 2 10-16,0-1-5 0,6-1-3 0,-6 1 0 15,0 0 1-15,6-1-1 0,1-3 2 0,0 4 0 0,-1-4-1 16,0 1 3-16,8-2-3 0,-8 1 1 0,7-4 0 0,0 4 4 16,0-3 1-16,1-1 7 0,5 0-2 0,0 0-3 15,1-3 5-15,-1 0-2 0,1-1 0 0,6 1-5 0,1 0 0 16,-2-4-6-16,1 0 6 0,7 0 1 0,-7-4 2 0,6 0 3 16,-6 1 2-16,1-1 10 0,-1-3 3 0,0-1 6 15,-7 1 4-15,1 0 8 0,-1-4 6 0,-6-4 7 0,0 4 7 16,1-4 4-16,-8-3-1 0,6 3-2 0,-4-6 5 15,-2 2-8-15,-6-6-7 0,6 3-11 0,-6-5-10 0,0 2-9 16,0-4-6-16,0 0-4 0,-6 0-13 0,6-5 0 0,-6 5-4 16,-2-4 0-16,-4 0 0 0,6 4-3 0,-8-4-1 15,1 4-1-15,0-1 1 0,-6 5-2 0,5 0 1 0,-5 2 0 16,-1 5 0-16,1-1 0 0,0 5 0 0,-1-1 2 0,1 4-3 16,-1 4 1-16,0-1-1 0,1 5-1 0,-1-1 0 0,0 4 0 15,-5 4 1-15,5-1 0 0,-6 1-1 0,0 3 1 16,0 4 0-16,0 0 2 0,6 0 1 0,-6 4-3 0,0 0 6 15,0-1 0-15,1 4-1 0,5 1 1 0,0-1-1 0,1 1 0 16,-1 3 0-16,7-4 1 0,-6 4-5 0,12-4 1 16,-6 1 3-16,6-1 0 0,1 0 0 0,6 1-1 0,0-5 1 15,0-2 1-15,0 2 1 0,0-3 0 0,6-1 0 0,1 2 0 16,-1-6 1-16,8 6 2 0,-2-4-3 0,8-5 1 0,0 5 1 16,5-5 1-16,9 1-8 0,-2-1 2 0,7 1-1 15,6 0-8-15,-5-4-15 0,5 0-24 0,1 0-26 0,6 0-43 16,-6 0-89-16,-1 0-111 0,7-4-109 0,-7 0-134 15,-5 4-138-15,-7-3-81 0,-1 6-34 0,1-3 10 0</inkml:trace>
  <inkml:trace contextRef="#ctx0" brushRef="#br0" timeOffset="107824.43">22529 4956 475 0,'-14'0'620'15,"2"4"-123"-15,-2-4-120 0,8 0-78 0,-1 4-40 16,7-4-14-16,-6 3-11 0,6-3-22 0,0 4-31 0,0-4-24 16,6 0-15-16,1 0-8 0,6 4-10 0,0 0-13 0,7-1-18 15,5-3-13-15,1 4-10 0,7-1-11 0,6-3-7 16,0 4-8-16,0-4-2 0,0 4-1 0,1-1 5 0,-2 1 6 16,8-1 4-16,-7-3 7 0,0 0 9 0,0 0 10 15,1 0 11-15,-8 0 12 0,-6 0 7 0,0 0 8 0,-6 0 13 16,-8 0 12-16,2 0 7 0,-2 0 0 0,-5 0-7 0,-7 0-15 15,7 0-17-15,-7-3-31 0,-7-1-56 0,0 1-78 16,-5-5-91-16,-14 5-89 0,-7-4-161 0,-6-1-171 0,-13 1-265 16,-7-1-138-16,-12 1-47 0,-14 0 6 0,-13-4 46 0</inkml:trace>
  <inkml:trace contextRef="#ctx0" brushRef="#br0" timeOffset="113729.89">14166 9026 186 0,'-6'-4'276'0,"6"1"-89"0,-7-1-71 16,7 1-42-16,-7 3-22 0,7-4-10 0,-6 1-5 16,6 3-5-16,0-4-2 0,-7 4-4 0,7-4-3 0,0 4-3 15,0-4-3-15,0 4-3 0,-6 0-2 0,6-3 1 0,0 3 1 16,0 0 3-16,0 0 1 0,0 0 2 0,0-3 0 0,0 3 1 15,0 0 0-15,0 0-1 0,-6 0 0 0,6 0 0 16,0 0 2-16,0 0 2 0,0-5 3 0,0 5 7 0,-8 0 3 16,8 0 8-16,0 0 5 0,0 0 6 0,0-3 8 0,0 3 6 15,-6 0 6-15,6 0 4 16,0 0 6-16,-6-4 2 0,6 4 4 0,0-4 0 0,-7 4 2 0,7 0-3 0,-6-3-4 16,-1 3-6-16,1-4-7 0,-1 4-9 0,1 0-12 0,-8 0-11 15,8 0-8-15,-7 0-8 0,0 4-5 0,0-4-4 16,0 3-2-16,0 1 2 0,0 0 0 0,0-1 5 0,7 2 3 15,-8-2 3-15,8-3 5 0,-1 3 4 0,1-3 3 16,0 4 1-16,6-4 1 0,-8 4-1 0,2-4-1 0,6 4-5 16,-6-4-3-16,6 3-4 0,0-3-1 0,-6 4-1 0,6-4 1 15,0 3 0-15,-7 1 2 0,7-1 6 0,0 1 4 16,-7 4 4-16,7-4 1 0,0 7-1 0,-6-4-2 0,6 0-1 16,0 1-6-16,0-2-5 0,0 6-6 0,0-1-4 0,0 0-5 15,6 0-1-15,-6 0-1 0,0 3 0 0,7 1 1 16,-7 4 1-16,7-5-1 0,-7 4 0 0,6 1 1 0,-6 3-1 15,6-4 0-15,-6 4 3 0,6 0-3 0,2 0-2 0,-8 0 2 16,6 0-1-16,-6 3 1 0,6 1 4 0,1 1-1 0,-1-2-1 16,-6 3-2-16,7-2 1 0,0 4-2 0,-1-1 0 15,0-3-2-15,1 3-2 0,0 0 0 0,-1 4 0 16,0 0 3-16,1 0-1 0,0 0 1 0,-1 8-1 0,1-2 0 0,-1-2-2 16,-6 4 2-16,6-5-3 0,1 2 1 0,0 1-3 15,-7-2 1-15,6 3 1 0,-6-3-1 0,6 3 1 0,-6-3 0 16,8 3 1-16,-8 0-1 0,6-3 1 0,-6 3-1 0,6 1-3 31,-6-2-2-31,7 6 1 0,-1-5 0 0,1 4 1 0,-1 0-1 0,7 0 2 0,-7 0-2 0,2 0 2 0,4 0-3 16,-5 0 0-1,-1-1-2-15,8 2-1 0,-8-2-1 0,7 1-3 0,-6 1 1 0,-1-2 0 0,7 2 3 0,-6-1-1 0,-1-1 2 16,7-2 3-16,-7-1 0 0,1 0 0 0,6 0 1 16,-7-3-1-16,1 0-1 15,0-1 0-15,-1 1-2 0,-6 0-4 0,7-1 1 0,-7-3-1 16,0 4 4-16,0-4 2 0,0 0 0 0,0 0-1 0,-7 0 1 0,7 0 2 0,-6-4 0 15,6 4 2-15,0-7-3 16,0 3 0-16,0-3 0 0,0 0 1 16,0-1-2-16,0 1 0 0,6-4 0 0,-6 4-2 15,0-4 1-15,7-1-1 0,-7 1 0 0,6 4 0 0,-6-4 1 16,0 0-1-16,0 0 0 0,7 0-1 0,-7 0-2 0,0 0 3 16,0 3-1-16,0-3 0 0,-7 5 0 0,7-6 1 0,0 1 0 15,-6 0 2-15,6 4 2 0,0-5-3 0,-7 1 1 16,7 4 1-16,0-4-1 0,0 4-2 0,0-4 0 15,-6 0-2-15,6 0 0 0,0 0-1 0,0-4 3 0,0 4-4 16,0-4 1-16,0 4 3 0,0-7 0 0,0 3 0 0,6 0 3 16,-6-2 2-16,0-6 2 0,0 1 6 0,0 0 12 0,0-3 12 15,0-1 20-15,0 0 25 0,-6-3 29 0,6-4 29 16,0 4 27-16,0-4 22 0,0 0 17 0,0 3 13 0,0-3 10 16,-7 0 2-16,7 0-2 0,0 0-4 0,0-3-7 0,0 3-8 15,0 0-12-15,0 0-12 0,0-4-18 0,0 4-18 16,0 0-16-16,0 0-19 0,0 0-42 0,0 0-73 0,0 0 0 15,0 0 0-15,0 0 0 0,0 0 0 0,0 4 0 0,0-4 0 16,0 0 0-16,0 0 0 0,-7 3 0 0,7-3 0 0,0 0 0 16,0 4 0-16,0-4 0 0,0 0 0 0,0 0 0 15,0 0 0-15,0 4 0 0,0-4 0 0,0 0 0 0,0 0 0 16,0 3 0-16,0-3 0 0,0 0 0 0,0 4 0 0,0-4 0 16,0 0 0-16,-6 0 0 0,6 0 0 0,0 4 0 0,0-4 0 15,0 0 0-15,0 3 0 0,-6-3 0 0,6 0 0 16,0 4 0-16,0-4 0 0,0 0 0 0,0 3 0 0,-7-3 0 15,7 0 0-15,0 0 0 0,0 4 0 0,0-4 0 16,0 0 0-16,0 4 0 0,0-4 0 0,-7 3 0 0,7-3 0 16,0 4 0-16,0-4 0 0,0 4 0 0,0-4 0 0,0 8 0 15,-6-4 0-15,6 2 0 0,0 2 0 0,0 3 0 16,0-4 0-16,0 0 0 0,0 1 0 0,0-1 0 0,0 0 0 16,0 1 0-16,0-1 0 0,-6 0 0 0,6 0 0 0,0 1 0 15,0-1 0-15,0 0 0 0,0 1 0 0,0-1 0 0,0 0 0 16,0 1 0-16,6 0 0 0,-6-1 0 0,6 0 0 15,1 0 0-15,0 1 0 0,5-2 0 0,2 2 0 0,-1-1 0 16,6 1 0-16,0-1 0 0,8 0 0 0,-1 1 0 0,0-1 0 16,6 1 0-16,-5-1 0 0,5 0 0 0,1 0 0 0,5 0 0 15,-5 0 0-15,7 5 0 0,-8-4 0 0,7-1 0 16,0 0 0-16,0 4 0 0,7-4 0 0,-7 1 0 0,7-1 0 16,-1 0 0-16,1 1 0 0,-1-5 0 0,7 5 0 0,0-4 0 15,0-1 0-15,1-3 0 0,5 0 0 0,1 0 0 0,-7 0 0 16,6 0 0-16,1-3 0 0,-7-1 0 0,7 0 0 15,-7 0 0-15,-6 1 0 0,6-5 0 0,-13 1 0 0,6 3 0 16,-13-3-8-16,1 3 1 0,0-3 3 16,-14 3 1-16,1-3 3 0,-7 4 0 0,0-5 2 0,0 1-1 0,-7 0 1 15,1-2 0-15,-7 2 0 0,0-4 3 0,0 4-1 0,0-3 0 16,-7 2-4-16,1-2 0 0,-7-2 0 0,0 1 0 0,0 0 0 16,0 0 0-16,-6 0 0 0,-1 4 0 0,-6 0 0 15,7-4 0-15,-1 3 0 0,-6 0 0 0,-1 5 0 0,9-1 0 16,-9 1 0-16,7-1-1 0,2 0-1 0,4 4 0 0,1 0 0 15,0 0 0-15,0-3-2 0,7 3-1 0,-1 0 0 0,7 0 0 16,0 0 0-16,0 0-2 0,0 0 1 0,13 3 2 16,-7-3-2-16,7 4 2 0,1 0-3 0,6-4-2 0,-2 3-5 15,9 1-5-15,-1-1-9 0,0-3-11 0,0 8-7 0,-7-4-10 16,7 0-8-16,-6 0-3 0,-1 3-3 0,1 0-1 16,-7 0 4-16,0 4 5 0,0 0 7 0,-7 4 9 0,-6-1 9 15,-6 1 6-15,0 3 9 0,-7 5 4 0,-1-1 7 0,-5 3 5 16,0-3 0-16,-8 4 6 0,1-1 0 0,0 1 0 0,1 0 0 15,-9-1 1-15,9-3-1 0,-1 4 0 0,-7-4 1 16,7 4-3 0,0-4 2-16,0-4-1 0,-7 4-2 0,7-4-11 0,0-3-30 0,7 3-44 0,-7-7-68 0,6 3-80 0,7-2-83 15,7-5-160-15,-1 0-169 0,7-3-192 0,7-4-120 16,5 0-60-16,2-4 9 0,5-3 48 0</inkml:trace>
  <inkml:trace contextRef="#ctx0" brushRef="#br0" timeOffset="114651.72">16360 13155 331 0,'-6'-7'409'0,"6"-1"-123"0,-6-2-85 15,6 2-41-15,-7 1-11 0,7 0 5 0,0-1 14 0,-6 1 19 16,6-1 22-16,-7 5 17 0,7-4 14 0,-6 3 4 16,6 1-8-16,-7-1-18 0,7 4-25 0,-6 0-29 15,6 0-29-15,0 0-32 0,-7 0-27 0,7 4-23 0,0-4-15 16,0 3-10-16,0 1-6 0,-7-1-3 0,7 4 2 0,0 5 1 15,-6 2 1-15,6 1 1 0,-6 7 2 0,6 0 5 0,-7 4 7 16,7 3 4-16,0 4-3 0,0 4 4 0,-7 2 3 16,7 2 4-16,0 3 1 0,0 3 0 0,-6 1-4 0,6 3-2 15,0 2-4-15,0-3-3 0,6 1-2 0,-6 5-3 0,7-5-1 16,-7 0 0-16,7 0-3 0,-1 0-1 0,0 0 0 16,1-2 0-16,0 2-3 0,6-4-2 0,-7 1-4 0,1-4-3 15,-1 0-2-15,1-4-1 0,-1-3-1 0,8-1 1 0,-8-6 2 16,0 0 2-16,7-5 2 0,-6 0 3 0,6-3 2 0,-1-7 3 15,-4 3 6-15,4-7 1 0,2 1 5 0,-2-2 3 16,1-6 6-16,1 4 1 0,5-8 0 0,-6 3 1 0,13-3-2 16,-7 0-1-16,1 0-5 0,6-3-5 0,1 3-4 0,-1-4-4 15,-1 4-3-15,8-4-2 0,-7 0-3 0,14 0 0 16,-2 0 0-16,7 2-2 0,2-3-1 0,-2-2-1 0,7 3-2 16,13-3-1-16,0 0 0 0,6-4-2 0,8 0-1 0,12 0 0 15,7-4-2-15,13 0 0 0,6 1-2 16,13-4-1-16,7-1-4 0,6 1-3 0,7-3 1 0,6-2 0 0,1 5-1 15,12-4 1-15,-6 4 1 0,6-1-1 0,-7 1 2 16,8-1 2-16,-13 1-1 0,-1-4 0 0,0 4-2 0,-6 0-1 16,-14 0-2-16,2-2-4 0,-15 3-6 0,-5-1-11 0,-14-5-14 15,-13 5-15-15,-6 3-8 0,-14-3-8 0,-12-1-2 0,-1 1-2 16,-12-3-4-16,-7 3-9 0,-6-5-18 0,-7 1-23 16,-7 0-28-16,1 4-70 0,-8-4-123 0,-4-3-125 0,-2-5-165 15,-6 0-128-15,0 2-73 0,-6-6-24 0,-2-2 4 0</inkml:trace>
  <inkml:trace contextRef="#ctx0" brushRef="#br0" timeOffset="115555.34">16230 12782 284 0,'-12'3'367'0,"4"-3"-150"15,2 4-93-15,0 0-49 0,6-1-19 0,-6-3-3 16,6 4-3-16,0-4 5 0,6 4 4 0,0-1 3 0,0 1 5 16,14-4 2-16,-6 4 0 0,5-1-1 0,7 1 2 0,0-4 1 15,7 4 7-15,-1-4 10 0,7 0 12 0,1 0 18 16,5-4 22-16,0 4 25 0,8-4 18 0,-1 1 18 0,7-1 5 15,-1 0-4-15,1 1-15 0,6-1-20 0,0-3-26 16,6 3-31-16,1 0-29 0,6 1-23 0,-6-1-17 16,6 0-9-16,7-3-6 0,-1 2-4 0,7-1-2 15,1 2-3-15,12-4-2 0,0 1-1 0,0 0-6 0,7 0-2 16,0-1-5-16,6-2 5 0,0 2-1 0,7-3 2 0,0 0-1 16,-1 0-2-16,8 4 1 0,6-4-2 0,-7 0 1 0,0 4-5 15,7-5-4-15,-7 1 1 0,0 4 3 0,-6-4 0 0,0 4 1 16,-7-4 1-16,0 4 2 0,-13-1 0 0,1-3 3 0,-14 4-5 15,-7 0-2-15,-5 0 1 0,-14-1 0 0,0 1-1 0,-13 0 0 16,-7-1 2-16,-5 1-1 0,-1 0 0 0,-13-5 1 16,0 5 2-16,-7 0 6 0,1-1 6 0,-7-3 5 0,0 5 3 15,-6-2 3-15,-1-3 4 0,0 4 6 0,-6-1 5 0,8 1 2 16,-8 0-3-16,0 3-2 0,0 0-1 0,0 0-2 16,0 1-6-16,0 3-6 0,0-4-6 0,0 4-6 0,0 0-4 15,0 0-6-15,0 0-2 0,0 4-3 0,-8-4 1 0,8 7-1 16,0 1 0-16,0 3 1 0,-6 3-1 0,0 1 1 15,6 7 2-15,-7 3 3 16,1 5 0-16,6 3 3 0,-7 0 2 0,7 7 2 0,-7 0 5 16,7 8 5-16,-6-1 5 0,6 9 4 0,0-2 7 0,0 8 2 15,0 1 3-15,0 3 1 0,6 4-3 0,-6-5-3 0,7 9-2 16,-7-5-6-16,7 1-6 0,-1-1-5 0,1 1-4 0,-7-8-4 16,6 1-3-16,0-5 0 0,2-2-2 0,-2-5-1 0,-6-3 1 15,6-5 0-15,-6-6-2 0,0-1 3 0,0-6-2 0,-6-5-2 0,6 1-8 16,0-7-13-16,-6-5-19 0,-2-3-24 0,2-4-31 15,-7-3-69-15,0 0-123 0,0-8-113 0,-7-3-140 0,-6-1-177 16,-6-3-91-16,-7 1-33 0,-6-5-4 0</inkml:trace>
  <inkml:trace contextRef="#ctx0" brushRef="#br0" timeOffset="116172.85">17240 13441 104 0,'-6'-11'527'0,"6"0"-71"0,-14 0-153 0,8 4-98 0,-7-1-54 0,0 1-26 0,-6 3-12 0,-1 4-7 0,0 0-6 0,-6 0-3 31,7 8-5-31,-7-1-4 0,-7 0 2 0,7 8-1 16,0 0-1-16,-1-1 0 0,9 0 1 0,-2 1-4 0,1 4 1 15,5-4-3-15,8 3-4 0,0 0-5 0,6 0-8 0,0 1-8 16,6-1-7-16,6 1-2 0,8-5-1 0,0 4 0 15,-1 1 2-15,7-5 1 0,7 1 1 0,-7 0-1 0,7-1-4 16,-1 1-2-16,7-1-7 0,-13 2-5 0,7-2-9 0,-7-3-8 16,-6 4-6-16,-1-4-1 0,-6 0 1 0,0 3 4 15,-7-2 6-15,1-2 9 0,-14 1 6 0,1 3 7 0,-7-2 5 16,0-1 2-16,-14 4-2 0,9-4-6 0,-9 0-7 16,-5-4-6-16,6 4-7 0,-7-4-5 0,1 0-5 0,-1-2-5 15,1-2 0-15,-1 0 1 0,1-3 0 0,-1 0-3 0,7 0 0 16,0-3-3-16,6 0 0 0,1-5-7 0,13 0-10 15,-2-2-21-15,8-1-52 0,8-4-85 0,4 0-88 0,8-3-79 16,5-4-77-16,1 0-104 0,7-4-152 0,-1 4-68 16,-5-3 2-16</inkml:trace>
  <inkml:trace contextRef="#ctx0" brushRef="#br0" timeOffset="116441.55">17449 13357 354 0,'-8'-4'555'0,"2"1"-100"0,6 3-168 15,0-4-108-15,0 4-64 0,0 4-35 0,0-4-7 0,6 7 6 16,-6 0 9-16,8 4 13 0,-2 0 11 0,-6 4 14 16,6 3 17-16,1 0 8 0,-7 4 2 0,7 4-12 0,-7 0-14 15,0-1-13-15,0 1-14 0,-7 3-15 0,7 1-19 0,0-1-12 16,-7 0-19-16,7-3-14 0,0 3-6 0,0-4-5 15,0 1-5-15,0 0-8 0,0-4-35 0,0 0-58 0,0-4-63 16,7 0-57-16,-7-3-52 0,7-3-57 16,-7-2-78-16,6-2-142 0,0-5-67 0,1-3-8 0</inkml:trace>
  <inkml:trace contextRef="#ctx0" brushRef="#br0" timeOffset="116600.58">17273 13768 407 0,'-7'-4'524'0,"7"-1"-162"0,0 2-152 0,7 3-92 16,-1-4-56-16,7 4-36 0,0-4-30 0,7 1-37 0,6-1-52 15,7-3-96-15,-8 0-152 0,15-1-86 0,-14 1-51 0</inkml:trace>
  <inkml:trace contextRef="#ctx0" brushRef="#br0" timeOffset="116937.71">17559 13708 246 0,'0'0'500'0,"6"0"-134"0,-6 0-148 0,14-3-95 16,-2 3-57-16,2-4-28 0,5-3-16 0,-6-1-8 0,14 1-1 16,-8 0 0-16,7-4-1 0,-6 3 1 0,-1-2 11 0,0-1 17 15,1 3 26-15,-7 2 32 16,-7-6 21-16,2 4 24 0,-8 1 19 0,0 3 14 0,0-3 7 0,-8 0-2 15,-4 3-11-15,-2 0-21 0,1 4-11 0,-6 0-15 16,0 0-15-16,-1 4-14 0,1-4-11 0,-1 7-16 0,0 1-12 16,1-1-12-16,-1 4-10 0,8 0-8 0,-8 0-6 0,6 4-5 15,2-1-5-15,5 1-3 0,1-4 0 0,-1 4-1 0,0 3-2 16,7-7 0-16,0 4-2 0,0-1 3 0,7 2-3 0,0-6 2 16,-1 1-3-16,7 0 1 0,0 0 1 0,6-4-1 0,1 1 2 15,0-1-1-15,5-3 0 0,9-1 0 0,-9-3-4 16,8 0-16-16,-1 0-28 0,8-3-54 0,-8-1-74 0,1-3-68 15,6-1-59-15,-7 1-64 0,1-1-89 0,-1-2-139 0,1-1-67 16,-13 0-1-16</inkml:trace>
  <inkml:trace contextRef="#ctx0" brushRef="#br0" timeOffset="117170.67">18100 13554 537 0,'-6'-3'558'0,"-2"-1"-170"0,8 4-139 0,-6 0-85 16,6 0-51-16,0 0-15 0,0 7-1 0,6 1-3 15,-6-1 2-15,8 8 2 0,-2-1 1 0,0 1 6 0,0 7 0 16,8 0-9-16,-8 0-12 0,7 4-11 0,-6-1-9 16,0 4-11-16,-1 1-8 0,0-1-9 0,-6 4-9 0,6 0-7 15,-6 1-6-15,8-2-5 0,-8 1-3 0,0 0-4 0,-8 3-14 31,8-2-37-31,0-5-45 0,-6 1-49 0,6-2-45 0,0-1-46 16,0-2-55-16,0-7-86 0,0-3-132 0,0 0-57 0,0-8-7 16</inkml:trace>
  <inkml:trace contextRef="#ctx0" brushRef="#br0" timeOffset="117409.07">18100 13624 348 0,'6'-22'549'16,"-6"0"-106"-16,6 7-159 0,1-3-95 0,6 4-57 0,0 3-33 16,1 0-17-16,-2 3-17 0,8 1-11 0,-7 3-9 0,7 1-5 15,-8 3-10-15,8 3-6 0,-7 5-7 0,-6 3-6 16,-1 0-2-16,1 3-2 0,-7 4-1 0,0 4 1 0,-7 0 0 16,-6 4-3-16,0 0 1 0,-1 3 0 0,-4-3-2 0,-2 3 2 15,-7 1-3-15,9-5 0 0,-9 1-4 0,7-1-1 0,2-2-16 16,-2-2-22-16,7-7-23 0,6 2-28 0,-6-5-30 15,7 0-35-15,6-4-43 0,0-3-80 0,6-4-128 0,0 0-68 16,1-4-24-16</inkml:trace>
  <inkml:trace contextRef="#ctx0" brushRef="#br0" timeOffset="117662.73">18400 13511 136 0,'-14'-4'591'16,"8"0"14"-16,-1 4-157 0,0 0-141 0,1 0-90 0,6 0-57 16,-6 8-25-16,6-5-4 0,-7 5 9 0,7 3 5 0,7 3-2 15,-1 4-4-15,-6 1-5 0,6 3-3 0,1 4-12 16,6-1-16-16,-7 1-24 0,2-1-22 0,4 5-15 0,-5 0-10 16,-1 2-12-16,1-3-9 0,-1 5-4 0,1-1-4 0,-1-1-3 15,0 1-2-15,-6 4-1 0,8-5-19 0,-8 2-51 0,0-5-69 16,0 4-71-16,0-4-60 0,0 0-59 0,0-6-67 15,0 2-108-15,6-6-123 0,-6-5-21 0,0-3 28 0</inkml:trace>
  <inkml:trace contextRef="#ctx0" brushRef="#br0" timeOffset="117937.68">18438 13547 82 0,'-6'-14'597'0,"-1"3"33"0,7-4-132 0,0 4-148 0,0 0-92 16,0 3-59-16,7 2-33 0,-1-6-22 0,7 8-32 0,1-3-29 15,-2 7-24-15,8-3-20 0,-7 6-11 0,7-3-7 0,-8 7-7 16,8 0-5-16,-1 2-3 0,-5 0-2 0,-2 3 0 16,-4 3-1-16,4 0 0 0,-12-1-2 0,7 4-1 0,-7 1 1 15,0 3 2-15,-7-4-1 0,-5 4-1 0,4 0-1 0,-4 0 1 16,-2 4-1-16,-5-4 0 0,-1-1-4 0,1 2-26 15,-7-1-38-15,6 0-45 0,0-4-43 0,8 0-42 0,-1-3-45 16,0-4-53 0,6 0-84-16,1-3-136 0,0-2-44 0,6-2-3 0</inkml:trace>
  <inkml:trace contextRef="#ctx0" brushRef="#br0" timeOffset="118455.06">18647 13756 140 0,'-7'0'515'0,"7"0"-45"16,0 0-180-16,7-4-123 0,-1 4-74 0,1-4-40 0,5 1-23 15,2-1-10-15,6 1-8 0,-1-5-6 16,1 1-3-16,6-4 0 0,-7 4-3 0,1-4 0 0,6-4 0 16,-7 4 0-16,1-4 2 0,-8 1 7 0,8-1 16 0,-7 0 21 15,0 1 31-15,-6 3 46 0,-1-4 54 0,1 4 44 0,-7 0 22 16,0 0 5-16,-7 4-7 0,1-4-16 0,-1 4-28 0,-6 3-41 15,6-3-56-15,-5 7-40 0,-2-4-24 0,2 8-12 16,-1-1-4 0,-1 1-6-16,-4 3-2 0,4 4-3 0,1-3-2 0,0 6-3 0,0-3 1 0,7 7 0 0,-1-3-5 0,0 0 0 31,7 3 0-31,0 1 0 0,0 3-1 0,0-4 1 0,7 0 0 0,0-3 0 0,-1 3-10 0,7-4 6 0,0 2 2 31,0-2 1-31,1-3 0 0,4 0-1 0,-4-4 2 0,5 1 0 16,-5-5 9-16,4 1-4 0,-4-4-1 0,5 0-1 0,-5-4-1 15,-2 1 1-15,2-5-1 0,-2-3 1 0,1 0 1 16,1 1 0-16,-8-6-1 0,8 2 3 0,-8-4 1 16,6 3 3-16,-5-3 3 0,0 3 3 0,-1 1 0 0,1-1 1 15,-1 0 0-15,0 4 0 0,2 0-2 0,-8 4 1 0,6-1-5 16,-6 1-4-16,0 3 0 0,6 1-4 0,-6 3 1 0,0 0-4 16,0 0 2-16,0 3-4 0,0 1 1 0,6 3-2 15,-6 1 1-15,0 4 1 0,0-2 1 0,7 1 0 0,-7 0-2 16,0 4 2-16,7-5 0 0,-1 5 0 0,1-4 1 0,-7 4-1 15,6-4 1-15,1 3-1 0,6-3 2 0,-7 1-1 16,8-1 1-16,5-1-1 0,-6-2-1 0,6-1-6 0,7-4-13 16,1 1-52-16,-1 0-90 0,0-4-92 0,6-4-104 15,1 0-155-15,-1 1-135 0,1-4-84 0,0-1-42 0,-7 1 24 0</inkml:trace>
  <inkml:trace contextRef="#ctx0" brushRef="#br0" timeOffset="119119.95">19676 13536 101 0,'-7'-7'557'15,"1"0"-31"-15,6 3-153 0,0 4-114 0,-7-4-66 0,7 1-33 16,7-1-15-16,-7 0-9 0,0 1-10 0,6-1-15 16,1 0-15-16,-1 4-11 0,0 0-10 0,2 0-6 0,-2 4-1 15,0 0 3-15,7-1 2 0,-6 1 5 0,-1 3 3 0,1 1 6 16,6-1 3-16,-6 4-3 0,-1-4-9 0,7 4-12 0,-6 4-12 16,-1-4-10-16,0 3-8 0,1 1-9 0,-1 0-8 15,1 0-7-15,0-1-5 0,-1 4 0 0,0-7-3 16,2 4-1-16,-8 0-1 0,6-4 1 0,-6-4 1 0,0 0 1 15,6 0 6-15,-6-3 5 0,0 3 7 0,0-2 11 0,0-1 9 16,0-4 10-16,0 0 10 0,-6 3 9 0,6-3 4 16,0-3-3-16,0 3-4 0,0-4-5 0,-6-1-6 0,6 2-6 15,0-1-7-15,0-3-8 0,0 3-8 0,0-7-4 0,0 4-3 16,0-4-4-16,6 0-5 0,-6-4-4 0,6 1-4 0,0-1-2 16,1 4 1-16,-7-3-3 0,7 3 3 0,-1-4 0 15,1 4 7-15,-1 3 3 0,0-3 2 0,2 4 4 0,-8 0 1 16,6-1 0-16,-6 1 0 0,6 4-1 0,0 3-7 0,-6-4-3 15,7 4-3-15,0 0-4 0,-1 0-2 0,1 0-1 16,-7 4-1-16,6-1-5 0,1 1 2 0,0 3 1 0,-1-3 1 16,-6 3 1-16,6 0 1 0,1 1 0 0,0-1 0 0,-7-3 5 15,6 3-2-15,-6 0-1 0,6-3-1 0,-6 1 0 0,7-2 1 16,-7-3 0-16,6 0 0 0,1 0 1 0,0-3 1 16,-1-6-1-16,7 2 1 0,-6 0-2 0,5-4-1 15,2 0 0-15,-1 0 1 0,-7 0-1 0,8-4-1 0,-2 4 1 16,1-3 1-16,-6 3 5 0,-1 0 9 0,7 2 5 15,-13 3 3-15,6 3 3 0,2-6-1 0,-8 6 0 0,6 3-2 0,-6-4-7 16,0 4-6-16,0 0-7 0,6 0-4 0,-6 4-2 16,0-1-1-16,6 6 0 0,-6 0 1 0,0 0 1 0,8 5-4 15,-8 1-10-15,0 0-19 0,0-1-22 0,0 1-26 16,6 3-26-16,0-3-46 0,1-1-108 0,6 1-105 0,0 0-98 16,7-8-137-16,-1 4-119 0,1-7-69 0,-1 3-24 0,0-7 19 15</inkml:trace>
  <inkml:trace contextRef="#ctx0" brushRef="#br0" timeOffset="119565.4">20489 13466 474 0,'-6'-4'622'0,"0"4"-55"0,-7 0-162 16,6 0-114-16,1 4-79 0,-1 4-47 0,1-5-27 0,0 9-19 16,6-5-18-16,-8 4-19 0,8 0-23 0,0 4-19 15,0-4-15-15,8 3-9 16,-2-3-6-16,0 0-3 0,1 0-2 0,-1 0-2 0,8-4-2 0,-2-3 1 15,2 1-2-15,-2-5 1 0,2 0 0 0,-1-5-1 16,-1 1 0-16,2 1 0 0,-2-1 7 0,-5-3 5 0,0 3 14 16,-1 0 17-16,1-3 17 0,-1 3 13 0,-6 4 8 0,0-3 3 15,0-1-1-15,0 0-5 16,0 4-13-16,0-3-17 0,-6-1-17 0,-1 0-14 0,7 1-7 16,-6 3 2-16,6-4-5 0,0-3-3 0,0 3-3 15,0-3 1-15,0 0 0 0,0-4 0 0,6-4-3 0,-6-1-6 16,7 2 2-16,-1-4 2 0,-6 0 1 0,0-4 0 0,6 0 4 15,-6 0 5-15,0 0 9 0,-6-4 8 0,6 5 10 16,-6-2 7-16,-1 1 8 0,7 1 7 0,-6-1 5 0,-1 3 5 16,7 1 3-16,-7-1 2 0,7 5 0 0,0-1 1 0,0 4 0 15,-6 4-6-15,6 0-6 0,0 3-8 0,0 0-14 16,0 0-11-16,0 4-8 0,0 4-10 0,6 4-5 0,-6 3-4 16,7 3 0-16,0 4-1 0,-7 1 1 0,6 2 0 15,1 6 0-15,-7 1 0 0,6 2 0 0,0 0-1 0,-6-2-1 16,0 6 0-16,7-1-1 0,-7-4-2 0,7 0-11 0,-7 0-13 15,6 1-16-15,-6-4-14 0,6-1-20 0,2-7-28 0,4 4-73 16,-5-7-101-16,12 0-90 0,-6-4-101 0,7-7-161 16,-1-4-91-16,7 0-52 0,-6-4-13 0</inkml:trace>
  <inkml:trace contextRef="#ctx0" brushRef="#br0" timeOffset="119852.31">20777 13423 41 0,'-14'-4'544'0,"8"4"-9"0,-1 0-164 0,1 0-133 16,-1 0-88-16,7 4-50 0,0-4-28 0,7 0-15 0,-1 0-9 16,1 0-8-16,6 0-11 0,0 0-6 0,7-4-5 0,-1 0-4 15,1 1 0-15,0-5 6 0,-2 1 14 0,-4 3 19 0,5-3 29 16,1 0 37-16,-7-1 34 0,-7 1 27 0,7 4 15 16,-6-1 4-16,-1 0-11 0,-6 4-16 0,0 0-26 15,7 0-34-15,-7 4-32 0,0 0-26 0,0 6-15 0,0-2-14 16,0 3-7-16,0 0-2 0,0 0-4 0,0 0-3 0,0 0-2 15,0 0-4-15,0-1-2 0,0-3 1 0,0 2 1 0,7-3 0 16,-7-3 0-16,0 2 0 0,6-1-1 0,0-4 1 16,1 0-7-16,0 0-25 0,-1-4-66 0,0-4-89 0,1 2-87 15,6-6-84-15,-6 1-108 0,-1 0-163 0,-6-3-91 0,0 3-28 16,0 3 31-16</inkml:trace>
  <inkml:trace contextRef="#ctx0" brushRef="#br0" timeOffset="121289.82">21134 13434 159 0,'8'-4'250'0,"-2"4"-64"0,0 0-55 0,-6 0-29 0,0 0-14 15,6 0-5-15,-12 0-2 0,6 0-4 0,0 0-4 16,-6 0 0-16,0 0-4 0,-2 0-5 0,2 0 2 0,-7 0 5 16,7 0 12-16,-1 0 19 0,7 0 22 0,-7 0 14 0,1 0 15 15,6 0 6-15,-6 0 1 0,6 0-6 0,0 0-14 16,0 0-20-16,6 0-17 0,0 0-17 0,8 0-9 0,-1 0-4 15,-1-3 0-15,8 3 2 16,0 0 4-16,5 0 5 0,9 0-2 0,-9 0-4 0,7 3-6 0,2-3-8 0,5 0-10 16,6 4-9-16,-5-4-8 0,5 0-6 0,7 3-4 0,0-3-5 15,0 0-3-15,7 0-4 0,-1 0-1 0,1 0-3 16,6-3-4-16,-6 3-3 0,0-4 0 0,-1 1 1 0,1-1 2 16,-8-4 2-16,-4 5 3 0,-9-5 5 0,1 1 8 0,-13 3 8 15,1-3 9-15,-8 0 5 0,-6-1-1 0,0 1 0 16,-13 0-4-16,0 0-3 0,-7-1-6 0,-5 0-8 0,-2-3-11 15,-5 4-6-15,-1 0-1 0,-6 0-11 0,0 3 3 0,1 1 0 16,-1-5 1-16,12 8 0 0,-5-4 1 0,5 1-1 16,8 3 2-16,0-3 6 0,6 3-5 0,0 3-3 0,6 0 0 15,7 1 1-15,0 0-3 0,0 3 2 0,7 0-2 0,0 0 1 16,-1 1 1-16,1 0 1 0,-2 3-1 0,2-4 1 0,-6 4 1 16,-1 0-1-16,-7-4 0 0,0 8 3 0,1-4-3 15,-7 3-2-15,-7 5-6 0,1-5-12 0,-7 0-17 16,0 4-30-16,0 2-79 0,-1-2-95 0,2-3-84 0,-1-1-77 15,0-3-91-15,6-4-160 0,1 1-78 0,0-1-30 0,-2-3 45 16</inkml:trace>
  <inkml:trace contextRef="#ctx0" brushRef="#br0" timeOffset="122065.35">22333 12664 7 0,'-7'-7'462'0,"1"0"-105"15,6 3-130-15,-6-3-81 0,6 3-36 0,0-3-11 0,-8 0 0 16,8 2 4-16,0 1 0 0,0-3 3 0,0 4 7 0,0-1 14 16,0 0 19-16,0 1 25 0,0-1 22 0,0 1 17 15,0-1 8-15,0 1 5 0,0 3-8 0,0-4-14 0,0 4-27 16,0-4-44-16,0 4-33 0,0 0-29 0,0 0-20 16,0 0-15-16,0 0-12 0,0 4-7 0,0 0-5 0,8-1 10 15,-8 4-1-15,0 4-1 0,0 0 3 0,0 4 2 16,6 3 4-16,0 1 4 0,1 3 1 0,6 0 1 0,-6 7-2 31,5-1-2-31,-5 3-3 0,6 5 1 0,0 1 0 0,0 3 4 16,0 4 1-16,1 4-3 0,-2 0 0 0,2 3 0 0,-2 3 3 15,1 2-5-15,-6 2-5 0,6 0-6 0,-1 1-3 16,-4 0-4-16,4 3-2 0,-5-3-2 0,-1-3-3 0,1-2-1 16,-7-3 0-16,7-3 0 0,-7-4 0 0,0-4 0 0,0-7 1 15,0 0-1-15,0-4 0 0,0-3 1 0,0-7 2 16,-7-1 4-16,7-8 4 0,0 1 14 0,0 1 14 0,0-6 19 15,0-1 15-15,0-2 12 0,0 1 7 0,7-4 3 0,-7 0-2 16,12-4-9-16,2 1-14 0,-2-6-16 0,2 3-16 16,5-2-11-16,1 1-12 0,6 0-3 0,0 0-5 0,-1-5-2 15,8 6-2-15,7-2 0 0,-2 0-4 0,1 1 0 16,14 0 1-16,-1 0-1 0,7-1 1 0,-1 5 0 0,8-5 0 16,5 5-2-16,6-5 3 0,2 5-3 0,0-4-1 0,-2 3-2 15,2 0-4-15,5 0-4 0,-6-4-10 0,0 6-7 0,1-6-9 16,-8 0-5-16,1 1-7 0,-7-3-8 0,0 2-7 15,-6-3-10-15,-7 0-4 0,-6 0-9 0,-1 0-10 0,-5-4-13 16,-8 1-23-16,1 0-66 0,-7-6-92 0,-1 2-83 0,1-7-78 16,0-1-110-16,-6 0-137 0,-1-6-71 0,-5 2-20 15</inkml:trace>
  <inkml:trace contextRef="#ctx0" brushRef="#br0" timeOffset="122808.24">22118 12415 4 0,'0'-4'388'15,"7"4"-106"-15,-1 0-105 0,1-3-70 0,-1 3-38 0,0-4-19 16,2 1-11-16,4 3-4 16,-6-4-5-16,1 4-7 0,0 0-2 0,-1-4 0 15,1 4 1-15,-1 0-1 0,0 0 0 0,2 4 3 0,-2-4 2 0,0 0 5 0,8 0 5 0,-8 4 5 16,7-4 6-16,0 0 9 0,0 0 9 0,7 3 9 0,-1-3 12 16,1 0 8-16,6 0 5 0,6-3 10 0,1 3 13 15,6-4 15-15,7 0 13 0,-1 1 11 16,14-1 10-16,-1-3 5 0,7-1 1 0,7-3-8 0,0 4-16 15,-1-4-21-15,8 1-24 0,-2-2-22 0,8 1-25 0,0-4-17 16,-1 4-14-16,1-3-10 0,0 3-7 0,-7-4-5 0,0 0-3 0,-6 4-1 16,0-3-3-16,-7 2 1 0,0 1 4 0,-14 1 1 15,2-1 2-15,-7-4 3 0,-7 8 5 0,-1-4 6 0,-5 0 6 0,-7 3 5 16,-6 1 1-16,-1 0 6 0,-5 0 3 0,-8 3 4 16,7 0-1-16,-6 1-2 0,-1 3-3 0,-6-4-2 15,6 4-4-15,-6 0-6 0,7 0-4 0,-7 0-7 0,0 0-7 16,0 0-6-16,0 0-1 0,0 4-5 0,6-4-1 0,1 7 0 15,0 0 0-15,-1 4 1 0,8 4 3 0,-2 7-1 0,1 0 4 32,7 7 5-32,0 4 3 0,-2 4 2 0,2 3 4 0,0 8 1 15,-1 3 3-15,1 4 6 0,-1 4-5 0,-5-1-2 0,5 5-2 16,0-1-5-16,-5 3-4 0,-1-2-5 0,6 3-1 0,-6 0 0 16,7-4 1-16,-7-3-1 0,0-4-2 0,0 3 1 0,-1-6 1 15,-4-5 1-15,-2-4-2 0,0 2-3 0,-6-8 2 0,7-1-2 0,-14-4 1 0,7-1-1 16,0-6-2-16,-6-3-10 0,0-4-10 0,-2-3-17 0,8 0-20 15,-6-3-34-15,6-6-80 0,-6-2-107 16,-1 0-103-16,1-8-112 0,-1 0-178 0,1-2-83 0,-7-6-47 0,-1 1-4 16</inkml:trace>
  <inkml:trace contextRef="#ctx0" brushRef="#br0" timeOffset="123741.95">22913 13180 410 0,'0'0'400'0,"6"-3"-154"16,1 3-103-16,6 0-55 0,-1-4-31 0,2 1-16 0,-1-1-7 16,6-3-1-16,0 3 0 0,1-3 2 0,-6-1 4 15,5-2 7-15,1 2 15 0,-1 1 24 0,-6 0 27 0,0-1 27 16,-6-3 24-16,-1 4 22 0,1 0 13 0,-7 0 3 0,0-1-11 15,0 1-25-15,-7 0-27 0,-6 2-28 0,0 2-30 0,0 3-27 16,-6 0-20-16,-1 3-13 0,-6 2-7 0,7 2 2 16,-1 4 2-16,-6-4 0 0,7 4 5 0,-1 4 4 15,7-4 4-15,0 3 2 0,0 1 2 0,-1-1-5 0,8 5-1 16,0-5-2-16,6 5-6 0,0-4-2 0,0 2 0 0,6 2-5 16,0-1-3-16,1-3-2 0,6 3-1 0,0 0-1 15,0-2 1-15,6-2-2 0,1 4-3 0,0-7 2 0,-1 4-1 16,1-4 1-16,6-4-2 0,-7 1 0 0,7-1 1 0,0-3-2 15,-6-1 1-15,7-6-1 0,-2-1 2 0,1 1 0 16,-6-9 0-16,6 5 0 0,-7-8-1 0,1 1 4 0,0-4 2 16,-1-1 5-16,1 0 2 0,-8-2 3 0,8-4 4 0,-7 2 2 15,-6-2 2-15,6-1 2 0,-1-4-3 0,-4 2-3 0,-2-2-1 16,0 0-2-16,0 1-1 0,-6-4-3 0,0 0-5 16,-6 0-5-16,0 4 0 0,0-4-3 0,-2 4-1 0,2-1 0 15,-7 5-5-15,0-1 3 0,0 3 2 0,1 5 3 0,-2 1-1 16,1 2 3-16,0 0 0 0,0 8 1 0,7 0 1 15,-8-1 0-15,8 8-2 0,-7 0-2 0,6 0 0 0,1 8-3 16,-1-1-1-16,1 4-1 0,0 0 0 0,6 4 1 16,-8 2 0-16,8-2 2 0,0 4 2 0,0 3-2 0,8-4 2 15,-8 4-3-15,0 4 0 0,6-1-1 0,0 1 0 0,-6 3-3 16,7-3 1-16,-1 7 2 0,1-4-1 0,0 1 1 16,5-1 1-16,-6 0 2 0,2 0 0 0,4-3 0 0,1 4-1 15,1-5-1-15,-2 1 0 0,2-4-1 0,5 0 0 0,-6-4 0 16,6-4-1-16,1 2 1 0,-6-2 0 0,5-3 1 0,1-4 0 15,-8-3 0-15,8 0 0 0,-1-4 0 0,1 0 0 16,0-4 1-16,-8-3-1 0,8-4 0 0,-7 0 1 16,0 0 1-16,0-7-3 0,7 2 0 0,-7 2 0 0,-7-4-1 15,7-1-1-15,-6-2 0 0,-1 2 0 0,0-2-1 0,2 1 4 16,-8 2 2-16,0-4 4 0,-8 4-1 0,8 4 1 0,-6-1 5 16,6 0 3-16,-6 1 0 0,-7 6 0 0,6-2 1 15,1 2-3-15,-1 4 0 0,1 0 0 0,-8 4-5 0,2 0-1 16,5 4-1-16,-6 3-3 0,7 2-1 0,-7 1-2 0,6 1 1 15,7 3-1-15,-7 1 0 0,7 0 0 0,0 3 1 16,0 0 6-16,0-3-3 0,7 3-1 0,0 1-2 0,-1-1 3 16,1 1-2-16,5-5-2 0,-5 1 1 0,6-1-7 0,0 1 2 15,0-1-1-15,7-3-3 0,-7 0-7 0,7-6-11 0,-1 2-15 16,0-7-39-16,0 0-78 0,1 0-86 0,0-4-78 16,6-4-82-16,-7-3-117 0,8 0-142 15,-8-3-75-15,8-1-10 0</inkml:trace>
  <inkml:trace contextRef="#ctx0" brushRef="#br0" timeOffset="123995.43">24032 12950 43 0,'-19'4'511'0,"6"-1"-59"15,0 1-150-15,1 0-108 0,-2 3-58 0,1 0-31 0,0 4-12 16,7 0-4-16,-7 0-5 0,6 0-7 0,0 4-6 0,1 0-5 15,6 0-3-15,0-1-4 0,0 1-2 0,0-1-4 0,6 1-7 16,-6-1-2-16,14 1-4 0,-8 0-5 0,1-1-5 16,6 2-6-1,0-6-6-15,-1 1-4 0,2 0-3 0,-1 0-3 0,6-4-3 0,-6 1 0 0,13-5-2 0,-6 1-2 16,-1 0-8-16,1-1-19 16,6 2-33-16,0-10-37 0,-7 2-40 0,7-5-41 0,-6 1-37 15,-1-4-53-15,1-3-67 0,0-1-80 0,-1 1-62 0,-5-2-21 0</inkml:trace>
  <inkml:trace contextRef="#ctx0" brushRef="#br0" timeOffset="124247.86">24066 12705 440 0,'-7'3'516'0,"0"1"-174"16,1-1-129-16,6 5-75 0,-6-4-37 0,6 6-12 15,6-3-3-15,-6 8-4 0,6-3 4 0,1 2-2 0,6 5-2 16,-7-5-6-16,7 4-8 0,1 1-9 0,-2-1-12 0,2 0-8 16,-2 5-8-16,1-5-6 0,1 4-5 0,6 0-6 15,-8-4-4-15,1 4-2 0,0-4-4 0,0 4-20 0,1-3-36 16,-2-1-43-16,2-3-47 0,-2-1-54 16,-5-3-81-16,6-4-141 0,-6 1-94 0,5-5-44 0</inkml:trace>
  <inkml:trace contextRef="#ctx0" brushRef="#br0" timeOffset="124422.3">24026 13001 228 0,'-6'-3'557'0,"-1"3"-54"0,7 0-157 0,0-4-106 16,0 4-68-16,0 0-37 0,7 0-25 0,5-4-21 0,2 4-24 15,6-3-22-15,-1 3-25 0,7 0-36 0,0-4-44 16,0 4-42-16,1-4-49 0,5 1-63 0,-7-1-109 0,1 0-134 16,1 1-72-16,-1-1-20 0</inkml:trace>
  <inkml:trace contextRef="#ctx0" brushRef="#br0" timeOffset="124903.36">24313 13151 494 0,'7'-6'458'15,"-7"-6"-150"-15,6 5-116 0,0-4-65 0,1 0-32 0,0 0-18 16,5 0-9-16,-5-3-9 0,6 2-5 0,0-3-6 16,1 4-5-16,-8 4-2 0,6-4 6 0,-5 4 7 0,0 0 6 15,-7 3 2-15,6 0 0 0,1 1-2 0,-7 3-1 16,0 0-7-16,0 0-13 0,0 0-11 0,0 7-7 0,0-3-5 15,-7 7-3-15,7-1 0 0,0 1 2 0,-6 0 0 0,6 4 0 16,0 0 1-16,0-1-3 0,0 1 0 0,6 0-1 0,-6 0-2 16,7 0-1-16,-7-1-1 0,6-3-1 0,0-1-2 15,2 2 0-15,-2-4 2 0,0-5 3 0,0 1 3 16,2-1 1-16,4-3 6 0,-5 0 14 0,-1-3 23 16,1-4 24-16,6-1 20 0,-7-4 12 0,0 5 5 0,2-7 5 0,-8 3 2 15,6-4-7-15,0 1-16 0,-6-1-20 0,0 0-18 16,0 1-11-16,0-1-2 0,0 5-5 0,0-6-4 0,-6 5-4 15,6 0-3-15,0 0-2 0,-6 4 0 0,6-4-1 0,0 7-2 16,-8-3-3-16,8 3-2 0,0 4-3 0,0-3-5 0,0-1-3 16,0 4-7-16,0 4-2 0,-6-4-4 0,6 7-1 15,0 0-3-15,0 1 1 0,0 3 1 0,0 3-2 0,0 1 2 16,0-4 0-16,6 7 1 0,-6-3 0 0,8-1 0 0,-8 5-1 16,12-1-2-16,-5-3-5 0,-1-1-5 0,8 1-16 15,-2-4-37-15,8 0-68 0,-7-3-88 0,7-1-81 0,-1-3-82 16,-6-4-110-16,13-4-168 0,-13 1-76 0,7-1-15 0</inkml:trace>
  <inkml:trace contextRef="#ctx0" brushRef="#br0" timeOffset="125039.04">24677 12921 331 0,'-6'-4'512'0,"6"1"-155"16,0 3-150-16,0-5-93 0,6 5-59 0,8 0-44 0,-2 0-40 15,8 0-47-15,0-3-73 0,5 3-124 0,-5-3-107 16,7 0-66-16</inkml:trace>
  <inkml:trace contextRef="#ctx0" brushRef="#br0" timeOffset="125229.34">24938 12895 168 0,'-20'0'531'0,"1"5"-98"0,-7-2-128 0,6 0-82 15,0 5-49-15,2-1-26 0,-2 0-12 0,7 0-12 16,-1 4-11-16,2 0-11 0,-1 0-16 0,6 0-14 15,1 0-13-15,-1 0-10 0,1 4-14 0,6-4-7 0,0 0-7 16,0 4-5-16,0-4-3 0,6 0 0 0,1-4-5 0,6 4-2 16,0 0-9-1,-1-4-23-15,2 1-40 0,12-1-43 0,-7-3-48 0,7-4-51 16,1 0-63-16,-1-4-93 0,6 0-135 0,1-3-54 0,-1 0-5 0</inkml:trace>
  <inkml:trace contextRef="#ctx0" brushRef="#br0" timeOffset="125561.88">25127 12950 427 0,'-13'4'448'16,"-7"-1"-155"-16,8 5-117 0,5-1-71 0,0-3-38 15,-5 3-19-15,12 0-11 0,-8 1-11 0,8-1-6 0,0-3-4 16,8 3-4-16,-2-4-3 0,7 1-3 0,-6 0-2 0,5-4-1 16,1 0 1-16,-6-4 0 0,12-3-3 0,-5 0 1 0,-2-1 6 31,1-3 7-31,1 0 11 0,-2 0 13 0,2-7 20 0,-2 3 18 0,-5 1 29 0,6-4 25 0,-6-1 23 15,-1-3 23-15,-6 4 11 0,0-4 3 0,0 4-7 0,-6-4-10 16,-1 2-23-16,-6-1-20 0,0 3-27 0,1-4-22 0,-8 4-16 16,6-1-13-16,-5 1-4 0,-1 0-4 0,8 6-2 15,-2-2-2-15,1 6-2 0,1 1-7 0,5 0-6 0,0 4 0 16,1 6-4-16,-8 1-4 0,8 3-4 0,-7 4-5 0,7 3 0 16,-7 2 3-16,13 5-1 0,-7 1-3 0,7 0-1 0,0 4-2 15,7-1 0-15,-1 5 0 0,1-4 0 0,6 3-4 31,-7 0 1-31,8 0-2 0,5 5 1 0,-6-9-6 16,0 1-16-16,7-1-33 0,-8 1-58 0,8-3-74 0,-1-5-71 16,1-1-68-16,6-5-67 0,-6-1-100 0,-1-4-149 0,7 0-52 15,-12-3 9-15</inkml:trace>
  <inkml:trace contextRef="#ctx0" brushRef="#br0" timeOffset="126241.38">23322 14309 199 0,'0'-4'515'0,"8"-7"-104"16,-2 4-135-16,7-4-85 0,-7 0-40 0,8-3-7 16,6-1 13-16,-2 0 21 0,-4 1 21 0,5-4 21 0,7-1 16 15,-6 1 3-15,-7-1-6 0,7 1-16 0,-8 0-20 0,2-4-28 16,-2 4-29-16,-5 3-29 0,-7-4-24 0,0 1-18 15,0 0-11-15,-7 3-11 0,-5 1-13 0,-2-1-6 16,2 4-5-16,-8 0-7 0,1 4-4 0,-1-1-5 0,0 4-5 16,1 0-1-16,5 2-2 0,-4 2 0 0,4 0-1 0,8 2-1 15,-1 2 0-15,7 4-2 0,0 0 3 0,7 2-1 0,-1 1-1 16,14 0-1-16,-1 4 2 0,7-4 0 0,6 0 0 16,1 3-4-16,-1-2 0 0,1-2-2 0,0 1-1 0,0 1 1 15,-8-1 2-15,1-4-1 0,1 4 1 0,-1-4 3 0,-6 0 2 16,-8 1 2-16,1-5 2 0,0 1-4 0,-6 0 1 15,-1-1-1-15,-6 5 0 0,-6-5 1 0,-1 5 1 0,1-5-2 16,-14 5 1-16,0-1-1 0,1 4 1 0,-7-4 1 16,0 0 0-16,0 4-1 0,0-3 0 0,7 0-1 0,-1-1-3 15,0-4-5-15,1 5-15 0,13-5-32 0,-8 1-61 0,8 0-73 16,6-1-73-16,0-3-67 0,6 0-64 0,0 0-74 16,8-3-114-16,-1-1-81 0,7-3-6 0,-1 3 35 0</inkml:trace>
  <inkml:trace contextRef="#ctx0" brushRef="#br0" timeOffset="126416.2">23870 14030 133 0,'0'-7'560'0,"0"0"-40"0,-6 4-121 0,6-1-98 0,0 0-64 15,0 4-35-15,-7 0-23 0,7 0-13 0,0 0-14 0,0 4-20 16,0 3-24-16,-6 0-21 0,6 0-15 0,0 5-8 16,6-2-7-16,-6 2-9 0,0-1-9 0,7 3-11 0,-7-3-9 15,12 4-4-15,-5 0-6 0,0-4-8 0,5 0-33 0,2 0-59 16,-1-1-69-16,6-3-72 0,-6-3-84 0,13 1-135 15,-6-5-128-15,-1 0-73 0,1-5-16 0</inkml:trace>
  <inkml:trace contextRef="#ctx0" brushRef="#br0" timeOffset="126860.66">24072 13969 244 0,'0'-4'419'0,"0"0"-137"0,0-4-119 0,6 5-79 16,1 0-45-16,6-1-30 0,-6 0-18 0,5 1-14 0,2-1-9 15,-8 0-4-15,7-3 0 0,0 4 7 0,-6-1 14 16,-1 0 19-16,0 0 23 0,2 0 23 0,-8 0 24 0,0 2 21 16,0-3 23-16,0 5 18 0,-8-3 11 15,2 3 5-15,-7 0 1 0,6 3 0 0,1 2-5 0,-1-3-8 0,1 2-21 16,-7 4-19-16,6 0-19 0,1-1-16 0,0 4-14 0,6-4-17 16,-7 3-8-16,7-2-12 0,0 3-2 0,0 0-3 15,0-4-2 1,0 1-5-16,7 3 0 0,-7-4 1 0,6 0-3 0,0-3 2 15,-6-1 0-15,7 1 3 0,0-4 5 0,-1 4 6 16,-6-4 10-16,0 4 11 0,6-4 12 0,-6 0 11 0,0-4 7 16,7 4 5-16,-7 0-3 0,0-4-4 0,6 4-8 0,-6 0-13 15,7 0-14-15,-7 0-9 0,7 0-7 0,-7 4-8 16,6 0 0-16,0 0-5 0,2-2 0 0,-8 2-1 0,6 4-2 16,0 0 0-16,-6-1 0 0,6 4 2 0,1 0 0 15,-7 3-2-15,7-3 1 0,-1 4 1 0,-6 0 0 0,0-1 0 16,0 4-1-16,0-2 0 0,0-2 1 0,0 4 0 0,0-3-1 15,-6 3 2-15,-1-3 1 0,0-4 0 0,1 3 3 16,-6 1 2-16,-2-4 2 0,1 0 4 0,0 0 3 0,-6 0 0 16,-1 0-1-16,0-3 0 0,1 2-2 0,-1-2-2 0,0-5-6 15,1 5-14-15,6-5-32 0,0-3-54 0,1 0-63 16,-2 0-63-16,8-3-57 0,-1-1-62 0,7-3-78 0,0-1-115 16,7-2-69-16,-1-2-12 0</inkml:trace>
  <inkml:trace contextRef="#ctx0" brushRef="#br0" timeOffset="127272.02">24339 14001 349 0,'7'-3'503'0,"-7"0"-137"0,6-5-142 0,0 8-91 16,1-4-54-16,6 4-32 0,-6 0-17 0,-1 0-10 16,8 4-7-16,-8-4-6 0,6 0-2 0,-5 3-3 0,6 2-2 15,-6-5 0-15,-1 3 0 0,0-3 0 0,2 0 0 16,-2 0 0-16,0 0 0 0,0 0 2 0,-6 0 8 0,0 0 13 0,8 3 17 15,-8-3 20-15,0 0 19 0,-8 0 12 0,8 4 8 16,0-4 3-16,0 0-5 0,-6 4-11 0,6-4-17 0,-6 4-20 16,6-1-17-16,-6 4-13 0,6-3-8 0,0-1-4 15,0 5-1-15,6-4-2 0,-6 2-1 0,6-2-3 0,0 1 0 16,2-5 0-16,4 0-4 0,1 0-1 0,1-5-2 16,-2 1-1-16,2-2 1 0,-2-2-1 0,1-3 0 0,1 1 4 15,5-2 2-15,-6-2 6 0,0-1 10 0,0 4 34 0,-6-3 41 16,5 3 40-16,-5 0 29 0,-7 0 15 0,7 3 11 15,-7 0 7-15,0 1-7 0,6 4-28 0,-6-5-41 0,-6 8-37 16,6 0-27-16,-7 0-18 0,7 4-13 0,-7 3-9 0,1 0-4 16,0 1-4-16,-1 0-3 0,7 3-3 0,-6 0 0 0,6 0 0 15,0 0-1-15,0-4-1 0,0 4-2 0,6-4-1 16,1 0 0-16,-7 1-5 0,12-5-4 0,-5 1-9 0,6 0-18 16,0-4-32-16,0-4-49 0,0 4-53 0,0-4-51 0,0-2-42 15,-7-2-32-15,8 4-25 0,-8-3-11 0,7 0 5 16,-6-1 14-16,-7 0 0 0,0-2-31 0,0 3-72 0,-7-1-26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4T07:19:32.0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2990 2187 122 0,'0'-4'154'0,"0"4"-50"16,0-3-34-16,0 3-22 0,0 0-14 0,0-4-7 15,0 4-5-15,0 0-8 0,0 0-2 0,0 0-3 0,0 0-2 16,0 0-3-16,0 0 0 0,-7 0 1 0,7 0 2 0,0 0 8 16,0 0 7-16,0 0 7 0,0 0 7 0,0 0 7 0,0 0 5 15,0 0 4-15,0 0-1 0,0 0 0 0,0-4-1 16,0 4-2-16,0 0-1 0,0 0 3 0,0-3 2 0,0 3 6 16,0 0 10-16,0 0 9 0,-6 0 10 0,6-4 18 0,0 4 23 15,0 0 30-15,0 0 36 0,0-5 31 0,0 5 19 16,-6 0 5-16,6-3 0 0,0 3-5 0,-8 0-25 0,8 0-32 15,-6-3-41-15,6 3-39 0,0-4-29 0,-6 4-17 0,6 0-15 16,0 0-20-16,0 0-5 0,0 0-5 0,0 0-6 16,0 4-6-16,0-1-2 0,0 5-2 0,0-1-1 0,-6 4 0 15,6 4 1-15,0 3-1 0,0 0 1 0,0 1 2 16,0 3-1-16,0 4 2 0,0-4-1 0,0 7-1 0,0-4 0 16,6 4 2-16,-6 1-1 0,0 0 2 0,0-1-1 0,0 0-3 15,0 4 1-15,0-4 1 0,0 1-1 16,0-1 0-16,-6-4 0 0,6 1-1 0,0-1 0 0,-7 2 2 0,7-6 0 15,0 1 0-15,-7-3 2 0,7-1-2 0,0-3 0 0,0-5 3 16,0 1 0-16,-6-3 1 0,6-2 1 0,0 3 1 0,0-6 3 16,0 1 2-16,0 0 2 0,0-4 1 0,0 3 4 15,0-3 0-15,0 0 3 0,6 0-2 0,-6 0-2 16,0 0 1-16,7 0-3 0,0 0-1 0,-1 0-3 0,6-3 0 16,2-1-2-16,5 0-3 0,1 1 2 0,0-1-3 0,-1-1-1 15,7 2-1-15,0-4-2 0,7 3-1 0,-7-3-1 0,0 3 1 16,7-3-1-16,-7 4 0 0,0-5-1 0,6 4-3 15,-6-3 1-15,-6 4 0 0,6-1 0 0,-6 0 0 0,-8 1 1 16,8 3 0-16,-7-4 0 0,-7 4 1 0,8-4 1 0,-8 4-3 16,0-3 1-16,1 3 2 0,-7-4 0 0,6 4-2 15,-6 0 1-15,0 0-1 0,7-4-4 0,-7 4-6 0,0 0-16 16,-7-3-30-16,7-1-62 0,0 0-99 0,-6-3-98 16,-1-4-102-16,7 4-166 0,-6-8-124 0,6 3-64 0,0-2-20 15</inkml:trace>
  <inkml:trace contextRef="#ctx0" brushRef="#br0" timeOffset="364.06">3543 2160 215 0,'-6'-3'593'0,"0"3"-72"16,6-3-149-16,-7 3-120 0,7 0-82 0,0 0-46 0,0 3-33 16,0-3-27-16,0 8-16 0,0-1-12 0,0 1 4 15,0 6 12-15,0-3 12 0,7 7 17 0,-7 1 15 0,6-1 13 16,-6 4 16-16,6 0 7 0,-6 0-2 0,7 4-9 0,0-4-10 15,-7 3-15-15,6 1-14 0,-6-3-16 0,7 2-20 0,-7-3-11 16,6 0-8-16,-6 4-6 0,6-9-2 0,-6 5-5 16,7-3-2-16,0-4-2 0,-7 2-2 0,6-2-1 0,0 0-2 15,-6-4-2-15,8 0 1 0,-8 0-2 0,6-4-1 0,-6 0 3 16,6 1-1-16,-6-1-1 0,0-4 0 0,0 1 0 16,7 1-2-16,-7-5-2 0,0 0-11 0,0 3-31 0,0-3-68 15,-7-3-81-15,7 3-78 0,0-5-78 0,0-2-105 0,0 0-161 16,0-1-86-16,0-2-23 0</inkml:trace>
  <inkml:trace contextRef="#ctx0" brushRef="#br0" timeOffset="728.11">3374 2176 184 0,'-7'-7'509'0,"7"3"-119"0,0-4-135 0,0 5-84 0,0-1-52 0,0 0-27 16,7 0-18-16,0 1-17 0,-1 3-14 0,8 0-12 15,-2 3-10-15,8 1-5 0,-1 0-3 0,1 0-1 16,6 2-4-16,0 3-1 0,0 2 0 0,-6 0-4 0,6 3 1 16,-6 4 2-16,5-3-1 0,-5 3 1 0,-8 4 0 0,8-4 1 15,-7 5 2-15,0 2 4 0,0-3 3 0,-6 0 10 16,0 4 16-16,-7-1 18 0,0-2 24 0,-7 2 25 0,0 1 25 15,-6-4 20-15,7 3 17 0,-14-3 8 16,8 1-3-16,-8-5-10 0,0 4-17 0,1-8-22 0,-1 5-29 0,0-4-21 0,1-5-20 16,6 5-16-16,6-8-13 0,-5 0-9 0,-2 1-7 15,8-4-3-15,-1 0 0 0,1-1-7 0,-1-3-18 0,7 0-46 16,-6 0-75-16,6-3-83 0,6-5-80 0,1 0-82 0,-1-3-126 16,7-3-134-16,7 0-65 0,-7 2-5 0</inkml:trace>
  <inkml:trace contextRef="#ctx0" brushRef="#br0" timeOffset="1045.81">3967 2260 577 0,'-6'-7'697'0,"-2"-4"-83"0,8 7-134 0,0 0-97 15,-6 1-69-15,6-1-47 0,0 0-43 0,0 1-52 16,0 3-51-16,0 0-42 0,0 3-29 0,0 1-21 0,6 0-14 0,-6 3-8 16,0 4-4-16,8 4 0 0,-8-1-2 0,6 4-1 15,0 5 5-15,-6-1 6 0,6 3 3 0,2 5 1 0,-2-5 6 16,-6 5 0-16,6-1 1 0,-6 0-1 0,7 0-1 16,-7 1-5-16,6 0-2 0,-6-1 1 0,7-4-6 0,-7 4 3 15,7-3-2-15,-7-1-2 0,0-2 4 0,0 2-3 0,0-3-1 16,0-3-2-16,0-1-1 0,6 0-2 0,-6 0 1 15,0-6-10-15,0 2-26 0,0-3-44 0,0-3-82 0,0-1-88 16,0-3-94-16,0-4-124 0,0-4-180 0,0-3-90 0,0-1-34 16,-6-3 17-16</inkml:trace>
  <inkml:trace contextRef="#ctx0" brushRef="#br0" timeOffset="1490.21">2404 1813 240 0,'0'0'474'16,"0"0"-125"-16,0-4-117 0,0 4-75 0,0 4-44 0,0 0-20 16,0-1-8-16,0 8-4 0,0 0 10 0,6 4 10 15,-6 4 13-15,7 3 21 0,-1 3 21 0,1 4 10 0,-1 1 14 16,0 7 4-16,8-1-6 0,-8 4-11 0,8 4-12 0,-8 0-19 15,7 4-20-15,0 3-20 0,0 0-25 0,0 1-17 16,-6-1-12-16,6 0-7 0,-7 0-5 0,7 5-4 0,-6-5-6 16,-1 0-6-16,0-3-4 0,2 3-3 0,-2-3-2 0,-6-4-2 15,6 0-1-15,-6-1-2 0,7-6 1 0,-7 3-1 0,0-7 1 16,0 0-2-16,0-4 0 0,0-3-3 0,0-4-10 16,0-3-23-16,0-5-40 0,0 1-62 0,0-8-75 0,0 0-79 15,0-7-86-15,6-3-127 0,-6-5-122 0,7-6-65 16,-7-1-11-16</inkml:trace>
  <inkml:trace contextRef="#ctx0" brushRef="#br0" timeOffset="2061.35">2476 1831 256 0,'0'-6'445'15,"-7"1"-135"-15,7 2-104 0,7 3-67 0,-7-4-39 0,6 4-25 16,7-4-16-16,0 4-10 0,0 0-6 0,7 0-1 0,5 0 2 16,9 0 4-16,-2 4 7 0,13-4 6 0,1 4 6 15,6-4 6-15,13 3 5 0,0-3 8 0,7 0 9 0,6 0 1 16,7-3-3-16,0 3-5 0,6-4-8 0,0 0-12 0,0 1-10 15,0-1-11-15,1 0-16 0,-1 1-9 0,-7-1-8 16,1 1-5-16,-7-2-4 0,-6 2 0 0,-7 0-2 16,-7-1-3-16,-5 0 0 0,-2 0 1 0,-11 4-1 0,-1-3 1 15,-13-1-1-15,0 1 8 0,-7 3 21 0,-5-4 30 0,-2 4 26 16,1 0 19-16,-6-3 14 0,0 3 11 16,-7 0 6-16,6 0-2 0,-6 0-21 0,0 0-24 0,0 0-29 0,6 0-17 15,-6 0-16-15,0 0-10 0,0 0-8 0,0 3-5 0,0-3-3 16,0 7-2-16,0 0 2 0,0 5-2 0,0-1 1 0,0 7 0 15,0 1 0-15,7 2 2 0,-7 1 0 0,0 4 0 16,7 3 0-16,-1 4 2 0,0 0-1 0,8 8 1 16,-8-1 2-16,7 3 2 0,0 4 3 0,0 9 2 0,1-5 3 0,5 8 0 15,-6 0 2-15,6-1-1 0,-5 1-3 0,5 3 1 0,-6-3-5 16,0 7-3-16,7-4-1 0,-8-3-4 0,2 3 2 16,-2-7-3-16,-5-4 0 0,6 1-1 0,0-9 0 15,-7 1 3-15,8-4-2 0,-8-3 1 0,0-7-1 0,1-1 1 16,0-4 1-16,-1-3 0 0,1-3 0 0,-7-1-1 0,0-4-1 15,6-2-3-15,-6-5-13 0,0 0-40 0,-6-3-91 16,6 0-96-16,-7-4-95 0,1-4-117 0,-8-3-186 0,2-1-95 16,-2 5-42-16,-5-4 10 0</inkml:trace>
  <inkml:trace contextRef="#ctx0" brushRef="#br0" timeOffset="2457.53">2788 3308 182 0,'-7'0'502'0,"1"0"-136"16,-1 4-141-16,1-4-93 0,6 0-56 0,0 4-31 0,6-4-15 15,1 3-7-15,6-3-2 0,0 4-1 0,1-4 1 0,4 3 2 16,9 1 3-16,5-4 2 0,1 4 4 0,5-4 7 16,9 3 7-16,5-3 7 0,-1 0 7 0,8 0 9 15,6 0 9-15,0 0 4 0,7 0 3 0,6 0-1 0,7-3-4 16,-6-1-2-16,11-3-4 0,1 3-8 0,0 1-8 0,0-5-9 16,8 4-5-16,-9 0-4 0,9-3-2 0,-15 7-5 0,1-4-2 15,0 4-1-15,-14 0 2 0,-6 0 0 0,-6 0 1 16,-7 0 0-16,-7 0 2 0,-5 4 4 0,-8-4 7 0,1 0 6 15,-14 0 9-15,1 3 12 0,0-3 10 0,-14 0 10 16,7 0 6-16,-6 4 0 0,-1-4-3 0,0 0-5 0,-6 0-11 16,7 0-12-16,-7 0-17 0,0 0-19 0,0 0-36 15,-7 0-80-15,1-4-105 0,0 4-107 0,-1-3-131 0,0-1-197 16,1-3-103-16,0 3-55 0,6-3-10 0</inkml:trace>
  <inkml:trace contextRef="#ctx0" brushRef="#br0" timeOffset="2996.09">4865 2616 422 0,'-6'0'349'16,"6"-4"-115"-16,-6 4-77 0,6 0-47 0,0 0-28 0,0-4-16 0,0 4-12 15,6 0-9-15,0 0-12 0,1 0-8 0,6 0-6 16,6 0-5-16,1 0-1 0,6 4-3 0,7-4 6 0,6 0 2 16,0 0 5-16,7 4 6 0,6-4 7 0,7 0 10 15,-2 0 12-15,9 0 14 0,6 0 7 0,5 0 14 0,8 0 9 16,7 0 7-16,5 0 10 0,1 0 11 0,13 0 14 16,0 0 5-16,5 0 6 0,15 0-2 0,-1 0-3 0,0 0-9 15,8 0-16-15,4 0-22 0,2 0-24 0,0 0-21 0,-2 3-21 16,-4-3-9-16,-2 0-7 0,1 0-6 0,-1 0-2 0,-5 0-1 15,-8 0-2-15,1-3 1 0,0 3-1 0,-13 0-4 16,-1-4-1-16,-12 4-1 0,-6-4 1 0,-8 4-2 0,-6-3 0 16,-6-1-1-16,-14 1 1 0,-5 3 0 15,-8-4 4-15,-13 0 7 0,1 0 5 0,-13 0 5 0,0 4 6 0,-8-4 3 16,-6 1 1-16,2-4-2 0,-8 3-4 0,0 0-11 0,-8-3-17 16,-4 0-42-16,-8-1-80 0,-6 1-99 0,1 0-97 0,-9-4-115 15,-5 0-198-15,-6 0-102 0,-7-4-47 0,-7 5 5 16</inkml:trace>
  <inkml:trace contextRef="#ctx0" brushRef="#br0" timeOffset="3375.88">6526 2304 413 0,'-12'0'476'0,"-2"0"-159"16,8 0-114-16,0 0-72 0,-1 0-38 0,7 0-9 0,0 3 8 16,0 2 16-16,7-2 19 0,-1 1 25 0,6 0 27 0,8-1 27 15,0 1 17-15,-1 3 4 0,14-3-11 0,-1 3-17 16,1-3-20-16,0 3-27 0,6 0-29 0,0-3-28 0,0 3-23 16,7-3-16-16,-7 3-7 0,7 1-11 0,-1-1-6 15,1 4-7-15,-1-4-15 0,-6 4-1 0,-7 5-1 0,1-6-2 16,-1 5-1-16,-6-1-3 0,-6 5 0 0,-13-1 2 0,-1 4 12 15,-6 0 0-15,-6 4 0 0,-7 3 3 0,-13 0 0 0,0 0 1 16,-13 0 1-16,-1 9 1 0,-5-6-1 0,-7 5 2 16,0-1-2-16,-7 1-1 0,7 0-4 0,-7-4-3 0,1 0 1 31,6-4 1-31,0-3-2 0,6-1-4 0,1 1-2 0,6-8-3 16,-1 0 0-16,15-3-6 0,-1 1-18 0,6-10-29 15,7 2-76-15,-1-4-121 0,8-1-134 0,6-6-220 16,6-5-122-16,8 1-79 0,-1-5-33 0,-1-2 1 0</inkml:trace>
  <inkml:trace contextRef="#ctx0" brushRef="#br0" timeOffset="4184">7256 1344 293 0,'0'-3'388'0,"0"3"-93"0,0-4-72 0,-6 4-43 0,6 0-25 16,0-4-9-16,0 4-4 0,0 0-1 0,0 0-1 0,-8 0 0 15,8 0-2-15,0 0-1 0,0 0-5 0,0 0-7 16,0 0-9-16,0 0-11 0,0 4-9 0,0-4-10 0,0 0-10 15,0 4-9-15,-6-1-4 0,0 0 4 0,0 2 4 0,-2 2 5 16,-4 4 0-16,-1 0-1 0,-1 3 1 0,-4 1-2 16,-2 0-1-16,6 2-11 0,-5 6-14 0,-1-1-9 0,8 0-7 15,-8 0-6-15,7 0-5 0,0 3-2 0,0-2-4 0,-1-1-5 16,8 3-1-16,0-3-2 0,-1 0-1 0,7-4-1 0,0 2 0 16,0-6-3-16,0 0 1 0,7 1 2 0,5-5 0 15,-4 2 1-15,11-9-1 0,0 5 1 0,1-5 0 0,6-3-1 16,0 0-1-16,0-3-1 0,6-5-3 0,1-2 0 0,-1 2 1 15,1-7 1-15,-7 5 3 0,0-5 4 0,1 0 4 16,-8 0 5-16,0 1 7 0,1-1 8 0,-7 4 8 0,-7-3 11 16,2 3 8-16,-2 0 6 0,0 3 7 0,-6 1 2 0,0 0-2 15,0-1-7-15,0 8-8 0,0-3-14 0,-6 3-10 0,6 3-11 16,-6 1-10-16,-2 0-10 0,2 3-4 0,0 4-2 16,6 0-3-16,-7 4 1 0,7-1 0 0,0 4 1 15,0-3-1-15,7 3 2 0,-1 1-1 0,0-1 1 0,8-3-1 16,6 0 1-16,-1-1-2 0,1 1-1 0,6-7 0 0,-1 2 1 15,1-6 1-15,0 3 3 0,1-3 0 0,-1-4 1 0,0-4 0 16,-7 0 3-16,7 1 2 0,-12-5-1 0,5 2-1 16,-6-6 5-16,0 1 10 0,-1-3 14 0,-4-1 16 0,-2 0 15 15,0-3 13-15,-6 3 10 0,0-3 10 0,0-4 2 0,-6 4-5 16,0-4-11-16,-8 3-15 0,1-3-15 0,7 4-10 16,-7-4-13-16,0 4-7 0,-1 3-14 0,-5-3-2 0,6 3-1 15,7 4-4-15,-7 0-1 0,6 0-1 0,-6 4-13 0,7 0-16 16,6-2-23-16,-7 6-37 0,7 0-38 0,0 3-35 15,0-4-38-15,7 4-66 0,5-4-105 0,2 4-97 0,-1-3-91 16,13-1-170-16,-6 0-80 0,5 1-29 0,-5 3 3 16</inkml:trace>
  <inkml:trace contextRef="#ctx0" brushRef="#br0" timeOffset="4469.39">8175 1439 240 0,'-8'0'637'16,"2"0"2"-16,6 0-175 0,-6 3-129 0,6-3-81 0,0 5-37 15,0-1-22-15,-7 3-19 0,7 0-22 0,0 1-18 0,0 3-11 16,-7 3-9-16,7 1-14 0,0 3-19 0,7 0-19 16,-7 4-11-16,0 1-8 0,0-2-6 0,7 5-3 0,-7 0-2 15,0-1-2 1,6 1 1-16,0 4 0 0,2-5-3 0,-8 0-4 0,6 2-6 0,0-2-4 0,0 1-2 0,1-1-2 15,0 1-3-15,-1-4-4 0,1 0 1 0,-1-1 1 0,-6-3 2 16,6 2 1-16,2-2 1 0,-2-4 0 0,-6-3 0 16,0 0 4-16,6 0-3 15,-6-4-4-15,6 1-1 0,-6-1-1 16,0-3-3-16,0 0-3 0,0-1-17 0,0 1-41 0,-6-4-119 16,6 0-140-16,-6 0-223 0,0 0-150 0,-8-4-92 0,-5 8-52 15,-1-4-13-15</inkml:trace>
  <inkml:trace contextRef="#ctx0" brushRef="#br0" timeOffset="9764.94">2756 4762 156 0,'0'-10'416'15,"0"2"-108"-15,0 0-89 0,-7 2-51 0,7-2-21 0,0 0-1 16,0 1 7-16,0 0 13 0,0 4 17 0,0-5 18 15,-7 4 14-15,7 1 10 0,0-1 0 0,-6 0-6 0,6 1-14 16,0 3-22-16,0-4-25 0,0 4-29 0,-6 0-30 0,6 0-26 16,0 0-21-16,0 0-17 0,0 0-11 0,0 4-7 0,0 3-8 15,0 0-2-15,0 5 1 0,0 2 4 0,0 5 6 16,0 3 3-16,-7 3-3 0,7 4 5 0,0 4 3 0,0 0 1 16,0 8 0-16,0-5 3 0,0 8-5 0,0 0-3 0,0 4 2 15,0-1-5 1,0 5 0-16,0-1-3 0,0-4-2 0,-7 8-10 0,7-7 0 0,-6 3 2 0,6-3-2 0,-7 0 0 15,1-1 2-15,-1 1-4 0,-6-4 1 0,7 0-1 16,0 0 0-16,-8-4 3 0,8-3 0 16,-1-1 1-16,1-6-1 0,-1 3 3 0,1-8 3 15,-1 1 3-15,1-4-1 0,0-4 0 0,6-3 3 0,0-1-2 16,-8-6 3-16,8 2 0 0,0-6 0 0,0 4 3 0,0-5 2 16,0 1 3-16,8 0 1 0,-8-1 2 0,6-3 2 0,0 4 2 0,7-4-1 0,0 0-1 15,0 0-1-15,7 0-2 0,6 0-3 16,0-4-2-16,7 4-4 0,6 0-5 0,-1 0-1 0,1-3-5 15,7 3-3-15,7 0-1 0,-2 3-2 0,2-3-1 0,5 0-4 0,7 4 2 16,-6-4 1-16,6 4 1 0,0-4 0 0,0 3-1 0,0-3-1 16,7 0-1-16,0 4 4 0,-1-4 0 0,1 0-2 15,-7 0-2-15,7 4-2 0,-14-4-2 0,7 3-2 16,-12-3-4-16,-8 4-6 0,1-4-8 0,-13 0-9 0,-1 4-8 16,-6-4-11-16,-7 0-6 0,1 0-9 0,-7 0-14 0,0 0-27 15,-6-4-81-15,-1 4-96 0,0-7-93 0,1-1-106 0,0-3-176 31,-7-3-93-31,0-1-38 0,-7 0 4 0</inkml:trace>
  <inkml:trace contextRef="#ctx0" brushRef="#br0" timeOffset="10413.53">3003 4740 241 0,'-7'-4'433'0,"7"0"-134"16,-6 2-103-16,6 2-57 0,0 0-33 0,0-5-16 0,6 5-12 15,-6 0-10-15,7 0-10 0,6 0-9 0,0 0-7 16,6 0-3-16,1-3-1 0,7 3 3 0,-2 0 2 0,7 0 6 16,8 0 7-16,-1-4 8 0,0 4 10 0,7 0 12 0,-1-4 10 15,1 4 10-15,5-3 12 0,8-1 8 0,0 0 5 16,0 1 4-16,6 0 1 0,0-5-5 0,7 1-12 0,-1 3-13 15,-6-7-19-15,7 4-13 0,-6 3-15 0,-1-3-13 0,-7-1-15 16,1 1-8-16,-8 3-6 0,2-3-2 0,-14 3-2 16,7 1 0-16,-7-1 0 0,-7 1 2 0,-6-1 1 0,0 1 3 15,-7-1-1-15,1-1 0 0,-7 5 2 0,0 0 1 16,0-3 0-16,-7 3-2 0,2 0-1 0,-2 0-2 0,-6 0-4 16,6 0-3-16,-6 0-2 0,7 3 0 0,-7 2-2 0,0 2 0 15,0-3-6-15,6 6 2 0,-6-2 2 16,7 2 2-16,-7 5-1 0,6 0-4 0,-6 3 2 0,7 4 2 0,-7 1 7 15,6 2-3-15,-6 4 0 0,7 0 0 0,-7 8 2 16,0 4 3-16,0-1 0 0,0 4-3 0,0 7-3 0,0 0 3 16,-7 4 0-16,7 4 2 0,0-1-4 0,-6 4-1 0,-1-3-2 15,7 0 0-15,-6 0-2 0,-1-5-1 0,1 4-2 16,-1-2-1-16,1-5 1 0,0 1 1 0,6-5 1 0,-8-3 0 16,2-3 1-16,6-5-3 0,-6-3 1 0,6-4 0 0,0-3-1 15,-7-3-1-15,7-6 0 0,0 1-1 0,0-3 0 0,0-4-4 16,0-3-18-16,0-5-68 0,0-3-114 0,0-3-116 15,0-5-144-15,0-3-172 0,0-7-101 0,0-4-49 0,-6 0-11 16</inkml:trace>
  <inkml:trace contextRef="#ctx0" brushRef="#br0" timeOffset="10801.89">3192 5029 476 0,'0'0'534'0,"0"0"-172"0,0 5-148 0,0-2-92 15,0 4-52-15,0 4-23 0,0 4-9 0,0 0 1 16,0 7 0-16,0-1 1 0,0 5 0 0,0 0-2 0,0-1 0 15,-6 5 4-15,6 0 8 0,0-2 15 0,-8 2 23 16,2-5 33-16,0 1 30 16,0 0 25-16,-2-1 16 0,2-2 4 0,6-1-6 0,-6-4-14 15,-1-1-24-15,1-1-33 0,6-2-27 0,0-2-23 16,-7-2-16-16,7-2-12 0,0-1-8 0,0 0-2 0,7-4-5 0,-7 5 0 0,6-4 1 0,1 0 0 16,5-4 1-16,2 2-2 0,6 3 1 0,-1-5-2 0,1 0-1 15,6 0-4-15,0-5-2 0,6 3-4 0,-6 2-3 0,6-4-4 16,-6 0-2-16,1 0-1 0,-1 0-3 0,0 4-2 15,-7 0-6-15,1-3-15 16,0 3-33-16,-1 0-78 0,-6 0-102 0,6-4-107 0,1 4-136 16,-6-3-171-16,-2-1-95 0,1 1-46 0,0-5 2 15</inkml:trace>
  <inkml:trace contextRef="#ctx0" brushRef="#br0" timeOffset="11033.15">3531 5242 98 0,'-7'-4'576'0,"7"4"5"0,0 0-173 0,0 0-143 0,0 4-88 0,0 3-46 0,0 1-5 0,0 3 9 0,7 3 14 0,-1 1 13 31,-6 4 7-31,6 2 2 0,1-3-7 0,0 5-12 16,-1 2-25-16,7 1-22 0,-7-5-20 0,1 6-19 0,0-2-17 15,5-3-11-15,-4 4-10 0,-2-4-7 0,0 4-6 0,7-4-7 16,-6 0-3-16,-1-4-6 0,7 4-13 0,-7-4-37 0,2 0-70 15,-2-4-80-15,7 1-75 0,-7-7-75 0,7 0-102 16,-6-5-157-16,-1 1-80 0,1-8-17 0</inkml:trace>
  <inkml:trace contextRef="#ctx0" brushRef="#br0" timeOffset="11302.67">3602 5170 339 0,'0'-16'524'0,"0"9"-149"16,0-4-135-16,6 3-76 0,2 1-38 0,-2 0-14 16,7 3-7-16,0 1-8 0,6-1-6 0,-5 4-5 0,5 0-6 15,7 4-4-15,-6-1-4 0,-1 4-5 0,0 1-6 0,1 3 3 16,-7 0 6-16,1 3 16 0,-2 1 13 0,1 4 14 16,0 3 7-16,-6-1 9 0,-7 1 4 0,0 4-5 0,0-4-9 15,0 4-15-15,-7-1-17 0,1 1-15 0,-8 0-13 0,2-1-14 16,-2 1-13-16,2 0-6 0,5-4-6 0,-13 0-6 0,8-1-4 15,-2-2-3-15,2-1-2 0,5-3-4 0,-6 3-8 16,6-3-17-16,1-4-43 0,-1 0-72 0,1 0-74 16,6-4-73-16,0-3-77 0,6-4-90 0,7 0-158 0,-6-4-74 15,6 0-15-15</inkml:trace>
  <inkml:trace contextRef="#ctx0" brushRef="#br0" timeOffset="11571.68">3914 5462 192 0,'7'-3'488'16,"-7"-2"-119"-16,7 5-144 0,-1-4-93 0,1 4-55 0,-1 4-27 15,0-4-14-15,8 8-9 0,-8-4-5 0,0 7-2 0,2 0 0 16,-2 0 0-16,0 7 2 0,-6 0 2 0,0 0 5 16,0 1 10-16,0 3 8 0,-6 0 10 0,0 0 14 0,-2 0 18 15,2 0 29-15,-6-4 32 16,4 0 29-16,2 0 22 0,0-2 9 0,-1-2 2 0,1-3-7 15,-1 0-15-15,0 0-29 0,7-4-34 0,-6 1-36 0,6-5-28 16,0 1-19-16,0 0-12 0,0-1-8 0,0-3-5 0,0 4-4 16,13-4-3-16,0-4-3 0,0 4-14 0,7-3-39 0,6-5-92 15,7 1-108-15,5-4-117 0,-5 0-217 0,6-4-121 0,7-3-61 16,-7 7-25-16</inkml:trace>
  <inkml:trace contextRef="#ctx0" brushRef="#br0" timeOffset="12127.17">4618 5600 216 0,'-13'0'409'16,"6"0"-118"-16,-5 0-101 0,-1 0-64 0,6 0-34 0,0 0-14 16,7 0-10-16,-6 0-6 0,0 0-8 0,6 0-8 15,0 0-5-15,0 0-6 0,0 0-6 0,0 5-2 0,6-5-2 16,-6 0 0-16,6 0 3 0,1 4 5 16,6-4 5-16,-6 0 6 0,12 0 3 0,-6 0 3 0,7 0 2 0,-1 0 0 15,7 0 2-15,-6 0-1 0,12 0-3 0,-5-4 0 16,11 4 0-16,1 0 2 15,1-5 4-15,5 5 4 0,0 0 11 0,8-2 13 0,5 2 13 0,7-4 15 0,0 0 7 0,0 4 6 0,14-8-1 16,0 8-5-16,11-3-11 0,-5-4-16 0,12 3-16 16,2 1-22-16,-2-1-16 0,1 0-11 0,-1 0-7 15,1 1-1-15,-1 0-2 0,2-2 2 0,-1 5-3 0,-1-3 0 16,1-1 2-16,5 1-2 0,2 3-3 0,-1-4-4 0,1 0-4 16,-1 4-5-16,-1 0 0 0,-4-3-2 0,-1 3-3 15,-1-4 2-15,-6 4 3 0,0-4-3 0,-6 4 3 0,-7 0 1 16,1-3 1-16,-14 3 1 0,0 0 1 0,-7 0 0 0,-5 0-2 31,-2 0 2-31,-12 0-1 0,1 0-1 0,-8 0 0 0,-5 0-1 16,-2 0-2-16,-5 0 1 0,-7 0 0 0,0 0 5 15,-7 0 3-15,0 0 0 0,2 0 5 0,-2 0 2 0,-6 0 4 16,6 0-1-16,-6 0 0 0,0 0-3 0,0 0-2 0,7 3-2 16,-7-3-4-16,0 0-3 0,0 0-8 0,0-3-21 15,-7 3-74-15,7 0-104 0,-6-5-106 0,0 2-152 0,6-4-163 16,-8 0-93-16,-4-1-52 0,-8 1-4 0</inkml:trace>
  <inkml:trace contextRef="#ctx0" brushRef="#br0" timeOffset="12539.54">6702 5290 155 0,'0'0'621'0,"-6"0"29"0,6 0-130 16,0 0-140-16,0 0-102 0,0 0-70 0,0 0-25 0,0 0-7 16,6 0-9-16,-6 0-21 0,7 0-23 0,5 0-18 0,-4 0-14 15,4 0-9-15,8 3-14 0,-1 1-15 0,1 1-6 16,0-5-9-16,5 2-1 0,1 2 1 0,7-4-2 0,-7 3-5 15,7 2-6-15,-7-1-5 0,6 3-4 0,-6-4-2 0,1 1-1 16,-8 3-6-16,7-3-2 0,-6 3-1 0,0 0-1 16,-2 1-2-16,-4 3 1 0,-1 0-1 0,-1 0-1 0,-4 0 1 15,-2 3 2-15,0 1 5 0,0 4-3 0,-12 2 2 16,0 1-7-16,0 0 9 0,-8 4 5 0,-5 3 2 0,-1-3 1 16,-6 3 2-16,0 0 4 0,0 1-1 0,0-5 8 0,0 4-9 15,0-3-4-15,0 0-3 0,0-4-1 0,7 0-4 16,-8 0-2-16,8-5-2 0,-1 3-3 15,7-6-3-15,0 1-16 0,0 0-28 0,6-5-88 0,1-2-119 0,12-5-128 0,1 1-209 16,6-8-123-16,6-3-80 0,1 0-32 16,6-4 5-16</inkml:trace>
  <inkml:trace contextRef="#ctx0" brushRef="#br0" timeOffset="13299.82">7998 4586 75 0,'0'-4'447'0,"0"1"-91"0,0-1-102 16,0 1-67-16,0-1-32 0,0 0-5 0,0 4 11 15,0-3 21-15,0 3 17 0,0 0 14 0,0 0 8 0,0-4 6 16,-6 4-2-16,6 0-11 0,0 0-20 0,0 0-25 0,0 0-26 15,0 0-24-15,0 0-21 0,0 0-18 0,0 0-18 0,0 0-11 16,-7 0-12-16,7 0-7 0,0 4-7 0,-6-4-6 16,-1 3 2-16,1 1 1 0,-8 3 1 0,2 0 2 0,-8 1 2 15,7 4 1-15,-7 2 1 0,1 0 0 0,-1 5-4 0,1-1-5 16,0 4-2-16,-1 0 0 0,7-1-5 0,-7 2-2 16,8 3-3-16,-2-4 8 0,8-1-4 0,-1 5-2 0,1-4-12 15,-1-3 2 1,7 3 0-16,7-4 1 0,-1-4 3 0,7 5-7 15,1-4 3-15,5-5 3 0,0 1 11 0,8-4-7 0,-1-3 0 16,6-4 0-16,-6 0-1 0,7-4-2 0,0 1-1 0,-8-8-2 16,7 4-1-16,-5-4 0 0,-8 0 1 0,8 0 0 0,-8-4 2 15,0 4 4-15,-6 0 5 0,1 0 12 0,-2 0 12 0,-4 3 13 16,-2 4 7-16,-6-2 4 0,6 2-1 0,0 4-3 0,-6-4-7 16,0 4-13-16,0 0-14 0,7 0-12 0,-7 4-8 0,0 0-5 15,0 0-3-15,0 2-1 16,0 6 0-16,7-5-1 0,-1 4 1 0,1 0-1 0,5 0 0 15,2 0 0-15,-2 0 0 0,2-4 1 0,-1-3 1 0,0 4 3 16,0-5 3-16,7-3 2 0,-8 0 9 0,1-3 18 16,7-5 25-16,-6 1 25 0,-2-4 21 0,1 0 25 0,-6 0 23 15,6-4 27-15,-7-3 18 0,0 2-1 0,2-5-10 0,-2 3-7 16,-6-4-7-16,0 0-14 0,0-4-21 0,-6 1-23 0,-2-1-23 16,2 1-14-16,0-5-14 0,-1 4-14 0,-6 4-15 15,6 1-11-15,-5-2-6 0,6 5-4 0,-8 3-5 0,8-3-7 16,-1 7-16-16,0 0-29 0,7 4-40 0,-6-1-50 15,6 5-64-15,0-1-61 0,0 4-50 0,6 0-38 0,1 4-38 16,0 3-85-16,5 1-80 0,2-1-66 0,5 0-99 0,1 4-78 16,0-4-39-16,-2 4-6 0</inkml:trace>
  <inkml:trace contextRef="#ctx0" brushRef="#br0" timeOffset="13639.13">8656 4799 513 0,'0'-4'644'0,"0"1"-104"16,0-2-134-16,0 5-93 0,6 0-60 0,-6-3-33 16,7 3-29-16,6 0-38 0,-7 0-44 0,8 0-36 0,-1 3-24 15,6 2-13-15,-6 2-9 0,7 0-10 16,-7 4-5-16,-7 1 7 0,7 2-9 0,-6 0-3 0,-1 1 0 15,-6 4 1-15,0 3 2 0,0-1 1 0,-6 1 5 0,-1 4-3 0,1-4 19 16,-1 3 12-16,-6-2 10 0,1-1 7 0,-2 0 4 0,1-4 6 16,7 0-2-16,-7 0 1 0,6-4-8 0,1 2-5 15,-1-5-5-15,0 0 1 0,1-4-2 0,6 1 3 0,-6-1 2 16,6-3 0-16,0-1 2 0,0 1 1 0,0-4-2 16,6 0-1-16,-6 3-2 0,13 1-2 0,0-4-9 0,7 0-6 15,5-4-7-15,8 1-18 0,-1-4-29 0,8-1-35 0,5 1-57 16,1-4-129-16,6-4-138 0,0 4-161 0,1-7-171 15,-2-1-98-15,-5 5-40 0,-7-4-3 0</inkml:trace>
  <inkml:trace contextRef="#ctx0" brushRef="#br0" timeOffset="13790.58">9418 5026 519 0,'-6'-8'804'0,"0"1"25"0,-2 3-100 15,2-3-180-15,0 0-157 0,6 0-129 0,0 0-88 0,0-1-58 16,0 1-42-16,6 3-31 0,0-3-34 0,2 3-43 15,-2-3-105-15,0 3-132 0,0-3-163 16,1 0-197-16,0 3-118 0,-7 0-64 0,-7 1-22 16</inkml:trace>
  <inkml:trace contextRef="#ctx0" brushRef="#br0" timeOffset="14742.22">2671 7616 72 0,'0'-8'356'0,"-6"-3"-81"15,6 4-64-15,-8 0-42 0,2 3-19 0,0-3-1 0,-1 0 9 16,-6 3 19-16,13 0 21 0,-6 1 16 0,-1 3 9 16,1 0 4-16,6-3-6 0,0 3-16 0,-6 0-24 0,6 0-30 15,0 0-35-15,0 3-30 0,0 0-20 0,0 1-12 16,0 7-3-16,0 0-1 0,0 3 0 0,6 5-2 0,-6 3 1 16,0 0 1-16,0 7-3 0,6 1-3 0,-6 3-8 0,0 0-5 15,7 3-4-15,-7 4 1 0,-7-3-4 0,7 4-4 16,0-1-4-16,-6 0-3 0,6 0 1 0,-6 1 0 0,-2-1 2 15,2-4 2-15,-7 5 3 0,6-5 6 0,1-2 2 0,-7-1 3 16,7-4-1-16,-8 0 1 0,8-3-1 0,0-1-1 16,-1-3-3-16,0-3-2 0,1-5-2 0,6-3-3 0,0 0 0 15,-7-3-6-15,7-1-1 0,0 0-2 0,0-3 2 0,7 3-1 16,-7-3 0-16,6-4 5 0,8 4-3 0,-8-1 5 0,7-3 3 16,0 0 3-16,0 4 1 0,7-4 1 0,0 0 2 15,-1 0-2-15,7 3 2 0,0-3-1 0,0 4-3 0,7-4-2 16,5 4-2-16,9 0-3 0,4-1-3 0,8-3-1 0,-1 7-2 15,7-3 0-15,7 0-3 0,6-1-3 0,1 1 0 16,5 0-5-16,-6-1-1 0,14 0 1 0,-7 3-2 0,-1-6 0 16,0 3 0-16,1-3 1 0,-7 3 0 0,1-3 1 15,-8 0-1-15,-12 0-7 0,-1 4-7 0,-5-4-10 0,-8 0-9 16,-6 0-14-16,-7-4-13 0,2 4-14 0,-15-3-14 0,0 0-21 16,0 3-68-16,-11-6-93 0,4 0-87 0,-5-2-90 15,-7-6-140-15,0-1-115 0,-7-3-68 16,1 0-22-16</inkml:trace>
  <inkml:trace contextRef="#ctx0" brushRef="#br0" timeOffset="15343.96">2690 7374 231 0,'-6'0'441'0,"6"0"-133"16,-7-3-116-16,7 3-74 0,0 0-45 0,7-4-23 15,-1 4-12-15,1-4-3 0,6 0-2 0,7 1-2 0,-1 3 1 16,0-4-1-16,8 1 1 16,-1-1 7-16,6 4 4 0,1-4 5 0,-1 4 6 0,7-3 8 0,7 3 11 0,-1 0 14 15,8 0 19-15,-2 0 13 0,8 0 13 0,7 0 8 0,-1-4 4 16,6 4 6-16,1-4 1 0,6 1-3 16,-6 0-13-16,6-1-13 0,0-1-15 0,-6-2-17 0,-1 3-12 0,-6 1-15 15,-6-1-15-15,-6 4-12 0,-2-4-6 0,-5 1-5 0,-1-1-1 16,-5 1-1-16,-1 3 3 0,-13-4 2 0,6 4 0 15,-5-4 2-15,-8 4-2 0,-6 0-1 0,6-3-3 16,-13 3-4-16,8 0-1 0,-8 0-1 0,1-4-4 0,-7 4-5 16,6 4 0-16,-6-4-2 0,7 3 2 0,-7 5-1 0,0-1-3 15,7 4 1-15,-7 3 3 0,0 5 3 0,0 3 5 0,6 0 1 16,-6 7 2-16,0 4 4 0,6 4 5 0,-6 7-3 0,7 0 0 16,0 7 1-16,-1 0-3 0,0 8-2 0,1 0-2 0,0-1-4 15,-1 5-7-15,1 2 1 0,-1 2 0 0,7-2-3 16,-6 2-2-1,-1-2-1-15,0-3-2 0,8-3 1 0,-8 0-1 0,1-4 1 0,6-4-1 0,0-3-1 0,-7-4 2 0,8-4-3 16,-8-4 0-16,0-3-1 0,1-7-5 0,-1-4-8 0,1 0-8 16,-1-7-12-16,-6-8-27 0,0 0-77 0,0-3-101 15,-6-11-102 1,6-1-113-16,-13-7-190 0,6-3-100 0,-13-3-47 0,1-5-5 16</inkml:trace>
  <inkml:trace contextRef="#ctx0" brushRef="#br0" timeOffset="15771.34">3127 7785 389 0,'0'-8'591'0,"6"1"-24"0,-6 3-188 0,0-3-129 0,0 2-76 16,7 5-39-16,-7-2-20 0,0 2-9 0,0 0-12 0,0 2-11 16,6 3-12-16,-6 2-7 0,6 4-4 0,-6 0 5 15,0 8 18-15,0-1 12 0,0 0 8 0,-6 8 3 0,6-3-2 16,-6 2-6-16,-1 0-4 0,1 4-14 0,-1-3-21 0,0-1-12 15,1 5-5-15,-6-5-3 0,4 1-1 0,2-4-2 0,0 0-2 16,6 1 3-16,-7-5-1 0,7 0-2 0,0-3 2 16,0-1-2-16,0-3-1 0,7 0 5 0,-1 1 1 0,0-6 4 15,2-2 5-15,4 4 6 0,8-5-1 0,-1-3 7 16,1 4 2-16,6-8-3 0,-7 4-5 0,13-3-5 0,-5-1-10 16,5 0-8-16,1-3-9 0,-1 4-8 0,-6-5-4 0,7 4-5 15,-1 0-3-15,-5-3-7 0,-1 4-15 0,0-1-21 16,0 0-24-16,0 1-30 0,1-5-70 0,-2 5-113 15,-5-5-109-15,6 1-110 0,-7 0-177 0,7-4-93 16,-12-1-41-16,5 6-7 0</inkml:trace>
  <inkml:trace contextRef="#ctx0" brushRef="#br0" timeOffset="16008.17">3641 7803 462 0,'0'-7'637'0,"-6"-1"-41"0,-1 5-146 15,7-1-99-15,-6 0-62 0,6 4-35 0,-6 4-20 0,6 3-21 16,0 1-22-16,-8 3-30 0,8 3-30 0,0 1-33 0,0 3-22 16,8 0-19-16,-8 5-15 0,6-1-7 0,-6 0-9 15,6-1-5-15,-6 1-4 0,7 4-3 0,-7-1-2 0,6 5-7 16,1-4-2-16,-1 3 1 0,1-4-2 0,-1 2-5 0,8-2-10 16,-8-3-17-16,7 0-49 0,0-4-80 0,0-3-87 0,0 0-82 15,0-5-84-15,0-6-93 0,0-1-151 0,0-3-71 16,-7-3 0-16</inkml:trace>
  <inkml:trace contextRef="#ctx0" brushRef="#br0" timeOffset="16309.81">3608 7792 206 0,'-6'-11'545'0,"6"0"-71"16,0 4-145-16,0-4-97 0,0 4-44 0,6-2-9 15,-6 6 6-15,8-4 9 0,4 3 1 0,1 1-4 0,0-1 6 16,6 4-18-16,1 0-19 0,6 0-23 0,-6 0-27 0,6 7-22 16,-7 0-14-16,1 0 0 0,-1 2-27 0,1 0-3 15,0 7-5-15,-7-1-4 0,-1-1-1 0,2 5-4 0,-8-1 0 16,-6 4-12-16,0 0 5 0,0 4 3 0,-6-1-1 0,-8 1-1 16,2-1 0-16,-1 1-2 0,-7 4-4 0,0-5-4 0,-6 1-1 15,7-1-5-15,-7 1 0 0,6-4-1 0,1 0-1 16,-1-4-3-16,0 1-3 0,1-1-7 0,13-7-7 15,-7 0-13-15,6-3-24 0,1-5-48 0,0 0-82 0,6 1-82 16,6-4-81-16,0-7-72 0,1-1-90 0,6 1-149 0,0-4-62 16,-1 0 2-16</inkml:trace>
  <inkml:trace contextRef="#ctx0" brushRef="#br0" timeOffset="16548.09">3961 8052 210 0,'0'-3'585'0,"0"-1"-31"15,6 1-143-15,-6-1-116 0,6-1-75 0,0 2-45 0,2 3-21 16,4-4-15-16,-5 4-21 0,13 0-24 0,-8 0-20 0,8 4-15 31,-7-1-12-31,7 6-13 0,0-6-12 0,-8 8-9 0,1 0-8 16,0-1-3-16,-6 2-1 0,-1 2-4 0,0 1 1 0,-6-1 2 16,0 5 1-16,0-5 0 0,-6 1 3 0,0 4 1 0,-1-5 3 0,1 0 8 0,-1 2 8 0,0-2 13 0,-5 1 13 31,6 0 16-31,-8-1 10 0,1 1 5 0,7-5 2 15,-8 6-4-15,2-5-7 0,-2-1-11 0,2 5-17 0,-2-4-15 16,1-4-11-16,7 4-15 0,-8 1-39 0,8-5-71 0,0 0-81 16,0-3-82-16,6-4-98 0,6-4-165 0,0 0-123 15,0-3-64-15,2 0-5 0</inkml:trace>
  <inkml:trace contextRef="#ctx0" brushRef="#br0" timeOffset="17038.98">4455 8049 120 0,'0'-4'506'0,"-6"4"-89"0,6-3-135 15,-7 3-93-15,7 0-57 0,0-4-29 0,0 4-14 0,0 0-9 16,7 0-10-16,-1 0-9 0,1 0-12 0,-1 0-12 16,8 4-5-16,-2-4 3 0,8 0 9 0,-1 3 14 0,7-3 18 15,1 0 22-15,5 0 21 0,1 4 21 0,5-4 19 0,8 0 6 16,0 0 1-16,6 0-10 0,7 0-14 0,-1 0-20 16,7-4-17-16,7 4-20 0,0 0-22 0,6 0-17 0,0 0-16 15,0 0-8-15,7 0-8 0,0 0-3 0,6 0-5 0,0-3-4 16,7 3-2-16,-7-4 0 0,0 4 0 0,7-5 0 15,-7 2 3-15,0-1 1 0,7 0-1 0,-7 1 2 0,-6-1-2 16,6-3 1-16,-13 3 0 0,0 1 2 0,0-1 0 16,0-3 3-16,-13 3 3 0,0 0 5 0,0-3 6 0,-6 3 0 15,0 1 3-15,-7-5 1 0,-7 5-1 0,2-5 0 0,-15 5 0 16,1-4 9-16,-7 3 0 0,-1 0-9 0,-11 0 20 16,-2 1 1-16,2 3 8 0,-8-4 4 0,0 1 5 0,1 3-8 15,-7-4 2-15,0 4 8 0,0-4-20 0,0 1-6 0,0-1-8 16,-7 4-9-16,7-4-11 0,0 4-15 0,-6-3-20 0,6 3-22 15,0-3-30-15,-6 3-56 0,6-6-103 0,-8 6-95 16,2-3-91-16,0 0-91 0,0-5-133 0,-1 1-95 0,-6 3-44 16,0-3 19-16</inkml:trace>
  <inkml:trace contextRef="#ctx0" brushRef="#br0" timeOffset="17323.57">6526 7671 234 0,'-32'0'548'0,"12"0"-81"0,1 4-156 0,5-4-112 16,2 3-68-16,6-3-36 0,-2 4-11 0,8 0 6 16,0-1 22-16,0 5 28 0,14-4 22 0,-2 3 13 0,8 4 4 15,7-4 2-15,-1 3-1 0,6-1-14 0,1 0-24 0,6 3-35 16,-7-4-24-16,7 3-18 0,-7 0-13 0,8 0-8 16,-7 0-8-16,-1 3-6 0,1-3-4 0,-7 0-4 0,0 4-2 15,-7-1-5-15,-5 1-2 0,-2 0 0 0,1-4-2 0,-6 4 4 16,-7-1 5-16,-7 4 6 15,1-3 5-15,-7 3 1 0,-1 0 2 0,-11-2-1 16,5 5-3-16,-6-6-5 0,0 3-6 0,0 1-7 0,-7-1-5 16,7-4-8-16,-7 5-16 0,8-7-27 0,5 2-81 0,0 0-101 15,8-7-99-15,-2 1-118 0,14-1-199 0,0-4-100 0,7-3-45 0,0 5-3 0</inkml:trace>
  <inkml:trace contextRef="#ctx0" brushRef="#br0" timeOffset="18098.43">7725 8059 93 0,'0'0'599'0,"0"0"3"15,0-3-94-15,-7 3-91 0,7-4-66 0,0 4-44 0,0-3-22 16,0 3-14-16,0 0-15 0,0 0-32 0,0 0-47 16,0-4-44-16,0 4-32 0,0 0-24 0,0 0-12 0,0 0-9 15,-6 0-3-15,6 0-1 0,0 0 4 0,-7-3-3 0,7 3 10 16,0 0 10-16,0 0 5 0,-6 0 5 0,6 0 3 0,-7 0 1 15,1 0-2-15,6 0 7 0,-7 0-11 16,0 3-11-16,1-3-11 0,0 0-10 0,-1 4-10 0,7-4-8 0,-7 3-4 16,1 1-7-16,0-1 5 0,-1 1-1 0,1 0 0 15,6 3 1-15,-7-4 1 0,0 1 1 0,1 4 2 0,0-1 3 16,-2-3-4-16,-4 3 4 0,6 4 1 0,-1-4 2 0,0 4-1 16,1 0 0-16,-1 4-1 0,1-3-4 0,0 2-4 15,-2 0-3-15,2 1-5 0,0 3-4 0,0-3-3 0,6-1-3 16,0 5-2-16,-7-5-1 0,7 1-1 0,7-1 1 0,-7-2-2 31,0 3 0-31,6-5 0 0,0 1 1 0,0-3 1 16,2 3 0-16,4-8-3 0,1 5 3 0,1-5-1 0,-2 1 1 15,2-4 0-15,5 0 1 0,1-4-4 0,-1 1 2 0,0-5 0 16,1 1-2-16,0 0 3 0,-7-1 3 0,7-3 7 0,-14 4 7 16,7-4 10-16,-7 4 11 0,7 0 11 0,-13 0 10 15,7-1 6-15,-7 0 5 0,6 4-2 0,-6 1-8 0,0-1-8 16,0 4-11-16,0-3-9 0,-6 3-11 0,6 0-12 0,-7 3-9 15,1 1-5-15,-1 3 0 0,1 1-4 0,-1 2-1 16,1 2-1-16,6-1-3 0,-6-1-4 0,6 5-5 0,0 0-6 16,0-4-5-16,0 4-5 0,6-1-4 0,7 1-2 0,0-5 0 15,0 6 1-15,7-5 2 0,-1-4 6 0,7 0 6 16,6 1 5-16,-5-8 5 0,5 0 5 0,-6 0 3 0,7-8 4 16,-7 5 4-16,6-8 5 0,-5 0 8 0,-1-1 11 15,-7-2 11-15,7-1 15 0,-6 1 13 0,-1-5 13 0,-6 1 11 16,6-4 12-16,-5 0 0 0,-8 0-4 0,8 0-4 15,-14-4-9-15,6 5-9 0,-6-1-8 0,6 0-10 0,-12-1-11 0,6 5-8 16,0 0-5-16,-6 0-6 0,-2 3-7 0,2 4-6 16,0-4-8-16,6 4-17 0,-6 4-25 0,6 0-39 0,0 3-50 15,0 1-66-15,0-1-79 0,0 8-66 0,0-4-53 0,6 3-71 16,-6 4-97-16,12 1-78 0,-4-5-79 0,4 4-135 16,1 5-30-16,1-5 4 0,-8 4 24 0</inkml:trace>
  <inkml:trace contextRef="#ctx0" brushRef="#br0" timeOffset="18351.38">8480 8279 23 0,'-7'0'768'0,"7"-4"22"15,-6 4 18-15,6 0-175 0,0 0-169 0,0 0-167 0,0 0-117 16,0 0-64-16,6 0-40 0,1 0-25 0,6 4-21 0,0-4-13 16,7 8-7-16,-8-5-3 0,8 4-5 0,0 0-2 15,-7 5 0-15,7-2 0 0,-8 6 0 0,8-2 0 0,-7 4 0 16,-7-3-1-16,8 3 1 0,-8 4 0 15,0-4 2-15,1 5 4 0,0-1 4 0,-1 0 5 0,-6-4 9 0,0 4 7 0,0-4 7 16,0 0 5-16,-6 2 8 0,-8-3 4 0,2 1 5 16,-2-3 0-16,-11 3-5 0,5-3-4 0,-12 0-8 15,5-4-5-15,-5 3-10 0,6-2-17 0,-7-6-31 0,7 3-28 16,-7-2-51-16,15-4-116 0,-9-3-116 0,14 0-135 0,-6-7-216 16,11 0-108-16,-4-4-43 0,6-1-9 0</inkml:trace>
  <inkml:trace contextRef="#ctx0" brushRef="#br0" timeOffset="18969.71">7497 7975 138 0,'0'-7'344'0,"-7"-1"-96"0,7 1-73 0,-6 0-49 16,6-4-27-16,0 3-15 0,-7 1-8 0,7 0-6 15,0 3-4-15,-6 1-5 0,6-1-2 0,0 0-5 0,0 1-7 16,0 3-5-16,0 0-9 0,0-3-6 0,0 3-5 0,0 0-3 31,0 0-4-31,6 0-1 0,-6 0 1 0,0 0-2 0,7 0 1 0,-7 0 1 0,6 0 0 0,1 0 2 0,6 0 2 16,-1 0 3-16,2 0 3 0,-1 0 2 0,7 0 2 0,6 0 0 15,0-6 1-15,6 6 1 0,1 0-1 0,6 0 0 0,0 0 2 16,7 0 5-16,-1 0 6 0,7-3 3 0,1 3 14 16,-2 0 10-16,1 0 8 0,1 0 6 0,6 0 2 15,-8 0-5-15,8 0-7 0,-1 0-4 0,1-3-14 0,0 3-14 0,6 0-10 16,-6-4-11-16,-1 4-6 0,1-4-5 0,0 1-3 15,-8 3 2-15,-5-8 11 0,-1 8 21 0,-6-7 26 0,-5 4 22 16,-9-1 11-16,-5 4 15 0,0-4 12 16,-8 0 3-16,2 4-7 0,-8-3-20 0,-6-1-25 0,6 4-23 0,-6 0-14 31,-6 0-28-31,6-4-62 0,-13 1-106 0,6-4-115 0,1 3-137 16,-8 0-199-16,8 1-113 0,-7-1-64 0,7 4-21 15</inkml:trace>
  <inkml:trace contextRef="#ctx0" brushRef="#br0" timeOffset="19617.86">8520 8745 371 0,'0'0'441'0,"0"3"-119"0,0-3-109 15,6 0-77-15,-6 3-44 0,6 2-12 0,0-5 1 0,8 0 8 0,-1 0 5 16,0 0 3-16,0 4-1 0,7-4-5 0,6 3-6 15,-7-3-13-15,1 4-11 0,6-1-11 0,-7 1-2 0,1 3 2 16,-8-3 5-16,2 3 9 0,-1 0 14 16,0 4 21-16,-7 0 18 0,1 0 13 0,-7 0 7 0,0 4 6 0,-7-4 2 15,1 3-2-15,-1 5-12 0,-12-4-16 0,-1-1-21 16,-6 5-18-16,0-1-18 0,-7 1-15 0,1-5-13 0,-7 0-10 16,0 5-9-16,0-4-6 0,6-1-14 0,-6 0-43 0,6 1-95 15,-5-4-102-15,5 0-113 0,7-3-172 0,-7-5-134 0,7 5-82 16,6-4-35-16</inkml:trace>
  <inkml:trace contextRef="#ctx0" brushRef="#br0" timeOffset="20852.76">3393 3341 183 0,'-6'-4'482'0,"6"-3"-93"0,0 7-125 0,0-7-79 0,-6 7-36 15,6-4-9-15,0 1 12 0,0-1 15 0,-7 4 9 16,7-4 1-16,0 4-9 0,0-4-12 0,0 4-19 0,0-4-22 16,0 4-21-16,0 0-24 0,0 0-18 0,0 0-20 0,0 0-7 15,0 0-5-15,0 0-2 0,-7 4-3 0,7 4-1 16,-6-1 1-16,-7 4 2 0,7 0 9 0,-8 7 0 16,-5-3-1-16,6 4 0 0,-6-1-3 0,5-1-2 0,-6 1-4 15,8 2 3-15,-1 1 2 0,0-6 5 0,0 0 0 0,7-1 4 16,-2-2 6-16,2-2 5 0,0-6 8 0,6 3 2 0,-6-3 2 15,6-1 4-15,0 1 6 0,0-4 1 0,0 0-3 16,0-4-5-16,6 1-10 0,0-4-4 0,0-1-5 0,8-2-11 16,-8-5-5-16,7 4-3 0,-6-4-2 0,6 0 0 0,-1 1 1 15,-4-1-1-15,4 3 3 0,2-6 1 0,-8 8-1 16,7-5 0-16,-7 5-2 0,8-2-1 0,-8 1-3 0,0 4-3 16,1 0-3-16,0-1-2 0,-7 5-3 0,0 3-2 0,6 0-4 15,1 0-1-15,-1 3 0 16,0 0 0-16,1 5 0 0,6-1-1 0,-7 4 1 0,8 0 1 15,5 4-1-15,-6 0 2 0,0 3 1 0,7-4 0 0,-7 5 1 16,6-1 2-16,-6 1-1 0,7-1 1 0,0-3 2 0,-7 3 1 0,6-4-1 16,-6 2 1-16,1-2-3 0,-2-3-2 0,1 4-6 0,0-8-13 15,0 4-15-15,-7-7-18 0,8 3-34 0,-8-3-59 0,1-1-79 16,-1-3-76-16,1-3-66 0,-1-1-55 0,1-7-63 16,-1 0-75-16,-6 0-98 0,7-4-8 0</inkml:trace>
  <inkml:trace contextRef="#ctx0" brushRef="#br0" timeOffset="21317.47">3472 3377 135 0,'0'0'514'16,"0"0"-102"-16,0 0-134 0,0 0-95 0,0 0-65 0,0 4-36 16,0 0-14-16,0-1-3 0,0 5 3 0,6 3 1 15,-6 0 5-15,7-1 11 0,-1 8 14 0,1 2 6 0,-7-2 0 16,6 4-10-16,1 0-7 0,-1 3-6 0,8-3-6 0,-8 4-12 15,0 0-12-15,8-4-8 0,-8 3-9 0,1 1-6 16,5-1-2-16,2 1-4 0,-8-4 12 0,8 4 16 0,-2-4 12 16,1 0 8-16,-6-1 5 0,6-1 2 0,-1-3 1 0,-4 1 6 15,4-3-19-15,-5 4-17 0,-1-8-16 0,1-1-12 16,-1 1-2-16,-6 0 2 0,7-7 7 16,-1 3 1-16,-6-3 14 0,0-1 11 0,0-3 20 0,0 4 6 0,0-4 4 15,0 0 0-15,0 0-5 0,-6 0-5 0,6 0-9 0,-7-4-8 16,7 4-16-16,-6-3-7 0,6-1-6 0,0 1-8 0,-7 3-5 15,7-4-5-15,-6 4-4 0,6-4-2 0,-7 4-6 16,1-3 1-16,6 3-2 0,-14 0 1 0,8-4-1 0,-7 4 2 16,0 4 0-16,-6-4 0 0,-7 3-1 0,0-3 1 0,-1 4 1 15,-5 0 2-15,-1-1 0 0,1 1 0 0,-7-1 2 0,-7 1 1 16,7-4 1-16,-6 4 2 0,-1-4 2 0,-7 0 0 16,8 0 3-16,-7 0 0 0,7 0 1 0,-1-4 1 15,7 4-1-15,-7-4-1 0,1 1-3 0,6-1-2 0,-1 1-3 0,8-1 0 16,-1 0 2-16,1 1-1 0,5-1 0 0,2-3-2 15,5 4 0-15,8-2 1 0,-2-2-8 0,1 4-12 0,6-5-23 16,1 5-28-16,0-5-52 0,12-3-110 0,-6 0-110 16,6 0-121-16,8-3-203 0,-2 0-104 0,8-2-51 0,-7 2-11 15</inkml:trace>
  <inkml:trace contextRef="#ctx0" brushRef="#br0" timeOffset="22468.2">3498 6118 480 0,'-7'0'564'0,"-6"0"-134"16,7 0-156-16,0 3-108 0,-8 1-67 0,8 4-32 15,-7-1-12-15,0 3-3 0,0 1-5 0,7 5 1 0,-8-2-1 16,1 0-3-16,6 1-5 0,1 0-9 0,-7 0-11 0,7 0-7 16,6-1-1-16,-7-3-5 0,0-4-2 0,7 4 1 0,0-7 2 15,0 2 3-15,0-1 6 16,0-1 7-16,0-1 9 0,0-3 9 0,7-3 6 0,0-1 5 0,-7-1 3 0,13-1 7 16,-7-6 3-16,7 5 3 0,-6-3 3 15,5 2 0-15,2-2 4 0,-8 2 4 0,7-3 1 0,-6 4-3 0,-1 3 0 16,7-3-9-16,-7 2-8 0,2 2-6 0,-2 0-10 0,-6 3-8 15,6 0-6-15,7 3-6 0,-6-3-8 0,-7 3-2 0,6 5-4 16,1 0-4-16,-1-1 1 0,1 0-3 0,0 5-2 16,-1-6-1-16,0 9-5 0,8-4-18 0,-8 0-46 0,1-1-69 15,-1 2-67-15,0-4-60 0,1-1-64 0,0 0-73 16,-1-3-98-16,0 0-120 0,2-1-28 0,-8-3 30 0</inkml:trace>
  <inkml:trace contextRef="#ctx0" brushRef="#br0" timeOffset="22784.75">3393 6261 208 0,'-6'0'534'31,"6"0"-92"-31,0 0-148 0,0 4-110 0,0-1-72 16,6 4-44-16,2 1-17 0,-2-1-5 0,0 3-1 0,1 6 1 16,-1-2 0-16,7 1-3 0,0 0-5 0,1 3-4 0,-2 0 2 15,1 1 4-15,0 2 3 0,0-3 2 0,-6 5 6 0,12-1 8 16,-12 0 13-16,6 0 10 0,-6 0 2 0,5-4 10 15,-5 1 16-15,-7-1 16 0,7-4 13 0,-7 5 7 0,-7-5-1 16,7-3-3-16,-7 4-4 0,-5-4-15 0,-1 0-21 0,-1 0-23 16,-12 1-17-16,0-6-12 0,-7 2-7 0,-5-1-3 15,-1 0-3-15,-14-3 0 0,2-1 4 0,-1 1 5 16,-7 0 6-16,0-4 2 0,-6-4 4 0,0 4 6 0,0-4 2 16,0-3 8-16,-7 0 11 0,7 0 10 0,0-5 9 0,0 1 7 15,12 0 1-15,-5-3-7 0,12-1-6 0,0 4-10 0,14-3-18 16,-7-1-18-16,13 0-25 0,0 4-36 15,7 0-42-15,5-4-38 0,8 4-43 0,6-3-46 0,6-1-105 0,8 1-122 16,5-5-127-16,13 1-196 0,1 0-97 0,13 0-34 0,-7 2-3 16</inkml:trace>
  <inkml:trace contextRef="#ctx0" brushRef="#br0" timeOffset="25095.85">483 4129 44 0,'-7'3'363'0,"0"-3"-91"0,7 0-82 16,-6 0-51-16,-1-3-30 0,7 3-16 0,-6 0-10 0,6 0-5 31,0 0-6-31,-6 0-5 0,6 0-9 0,0 0-8 15,0 0-6-15,-7 0-7 0,7 0-2 0,0 0-1 0,0 0 2 16,0 0 3-16,0 0 4 0,0 0 3 0,7 0 2 0,-7 0 2 16,0 0-2-16,6 0-2 0,-6 3 0 0,6-3-2 15,-6 0 2-15,13 4 0 0,-6-4 1 0,0 3 1 0,5-3-2 16,2 4-1-16,-2-4-1 0,1 3 1 0,7 1 1 0,0-4 1 16,6 4 2-16,-1-4 3 0,2 4 1 0,-1-4 2 15,6 4-2-15,1-4-4 0,-1 0-6 0,8 0-5 0,-7 0-5 16,-1 0-3-16,1-4 0 0,-1 4 3 0,1-4 2 0,-7 0 5 15,0 0 3-15,-7 4 7 0,1-3 8 0,-1-1 8 0,-6 1 8 16,-6 3 5-16,6-4 5 0,-6 1 0 0,-1-1 1 16,-6 4-6-16,6-8-5 0,-6 5-9 0,0 0-13 15,0-5-10-15,0 0-9 0,0 1-5 0,-6-4-6 0,0 0-4 16,6 0-5-16,-7 0-3 0,0 1 0 0,1-6-1 0,-1 5-5 16,1-3 2-16,-1 0-3 0,0-1-1 0,1 0-1 0,0 0-2 15,6 0 1-15,-7 1-1 0,0 0 0 0,7-2-1 16,0 2 0-16,0-1 2 0,0 4 0 0,0 0 0 0,0 0 0 15,0 0 1-15,0 4 1 0,0-4 0 0,7 4 0 0,-7-1-1 16,7 1 2-16,-7 4 0 0,6-5 0 0,0 0 0 16,-6 2-1-16,7-2-2 0,0 4-1 0,6-3-1 15,-7 0-1-15,1-1 1 0,6 5-1 0,-7-5-1 0,0 1 2 16,2 3 2-16,-2 1 1 0,0-1 2 0,1 0 1 0,-7 1-3 16,6 3 0-16,-6-4 1 0,7 4-1 0,-7 0-2 0,7 0 1 15,-7 0-3-15,6 0 1 0,0 4 1 0,0-4 0 16,-6 3 0-16,14 5 2 0,-8-5-3 0,1 5 1 0,6-1 0 15,-6 0-1-15,5 4 1 0,-5-3 0 0,6 4-1 0,0-3 1 16,0 3 4-16,-6 2 0 0,5-3-1 0,-5 4 0 16,0 0 0-16,-1-4 1 0,0 0 0 0,-6 3-1 0,8 1-1 15,-8-1 0-15,0-2-1 0,6 2 1 0,-6 1 0 0,0-4-1 16,-6 0 0-16,6-4 1 0,0 4-1 0,0-3 0 0,0-5 0 16,-8 4 3-16,8-2-2 0,0-2 0 0,0 0 0 15,0 1 0-15,0 0 1 0,0-4 0 0,0 0-1 0,0 3-1 16,0-3 0-16,0 0 0 0,0 0-1 0,8 0 0 0,-8 0-2 15,0 0 0-15,6 0 1 0,-6 0-3 0,6 4 2 16,1-4 0-16,-1 0 2 0,7 0 1 0,0 4 0 0,1-4 1 16,-2 0 2-16,8 0 2 0,-7 3-1 0,7-3 0 15,-1 0 0-15,0 0-1 0,1 0 1 0,7 4-2 0,-8-4-1 16,7 0 0-16,0 3-5 0,0-3 1 0,0 0 0 0,0 0 2 16,0 0 1-16,6 0 2 0,-12 0-2 0,6-3 1 15,-7 3 4-15,1 0-2 0,-7-4-1 0,0 4 0 0,0 0 1 16,-6-3 0-16,0 3 2 0,-7-4 1 0,0 0 0 0,6 1 5 15,-6-5 3-15,-6 2-1 0,6-2 1 0,-7 1 0 0,0-4 1 16,1 3-2-16,-1-6 0 0,-6 2-3 0,6 2-2 16,-5-5-1-16,-2 5-2 0,2-6-2 0,-1 2-1 15,-1-1-2-15,2 0 0 0,-2 1 0 0,2-1-1 0,-2 0-2 16,1 1 3-16,7 3 0 0,-7-4 0 0,0 0 4 0,7 4 1 16,-8 0 2-16,8 0 3 0,6 4 3 0,-7 0 1 0,7 3 3 15,-6 0-2-15,6 1 1 0,-7-1-2 0,7 1-4 16,7 3-3-16,-7-4-5 0,0 0-3 0,6 4-1 0,-6 0-2 15,13-3 1-15,-6 3-1 0,6-4 2 0,0 4 0 0,6-4 2 16,1 1 0-16,-1-1 1 0,1 0 1 0,0 4-1 16,-1-3 0-16,1-1 0 0,-1 0-1 15,1 4 0-15,-7-3 0 0,0-1-1 0,-1 4 0 0,2 0 1 0,-1 0 0 0,-7 0 0 16,8-4-2-16,-2 4 2 0,-6 0 0 0,2 0-1 0,4 4-2 16,-5-4 0-16,0 0-1 0,-1 4 1 15,1-1 1-15,-1 1 1 0,0 3-1 0,2-3 0 0,-2 3 1 16,0 1 1-16,0-1 0 0,1 4 0 0,0-4 0 0,-1 4-1 15,1 0 1-15,-1 0 1 0,0 4-1 0,2-3 0 0,-2 2 0 16,-6 0 0-16,6 1 1 0,0 3 1 0,2-3 0 0,-8-1-1 16,0 1 2-16,6 0 1 0,-6-1-2 0,0 2 2 15,0-6-2-15,0 1-1 0,0 0 1 0,0-4 1 0,0 4-2 16,0-3-1-16,0-5 3 0,0 5 1 0,0-5-3 0,0-3-1 16,0 4 1-16,0-4 1 0,0 4 1 0,6-4 0 15,-6 0-1-15,0 0 1 0,0 0 2 0,0 0 1 0,7-4 0 16,-7 4-2-16,0 0 0 0,6-4-1 0,1 1-3 0,6-1 0 15,-1 0-1-15,8 1-2 0,-6-1 2 0,5-3-1 0,7 3 1 16,-6-4 0-16,5 5 0 0,-5-4-1 0,6 3 1 16,0-3 2-16,-7 3-1 0,8-3 3 0,-1 4-2 15,-6-6 0-15,-1 2 1 0,1 3-1 0,-1 1-1 0,-6-1 0 16,7 1-1-16,-14-5-1 0,7 8 3 0,-6-3 0 0,-7-1 1 16,6 0 3-16,1 1 0 0,-7-1 1 0,0 0 0 0,0 1 0 15,0-5-1-15,-7 1 1 0,1 0 0 0,-1-1 1 16,1-3 0-16,-1 0 0 0,1 1-4 0,-8-1 1 0,8 0-2 15,-7-4 0-15,6 4 0 0,-5-4-2 0,-1 0 0 0,6 1 1 16,-6-1-1-16,7 1 0 0,-8-1 1 16,8 0 1-16,-1 0 1 0,1 0-2 0,-7 1 0 0,6 3 0 0,1 1 2 15,0-2 0-15,-2 1-3 0,8 0 0 0,-6 4 0 16,0 0-1-16,6-1 0 0,0 5-2 0,-7-5 0 0,7 5 0 0,0-1 0 16,0 4 0-16,0-3-3 0,7 3-1 0,-7 0-1 15,0 0-1-15,0 0 1 0,0 0-1 0,6 0-2 31,0 3 1-31,2 1 4 0,-2-1 0 0,7 1 1 0,0 0 1 16,-7 3-1-16,7-3-2 0,1 3 0 0,-2 0-5 0,2 1-6 16,-1 3-8-16,-1 0-4 0,8 0-7 0,-6-4-10 0,5 4-9 15,0-1-16-15,8 2-45 0,-8-6-78 0,0 6-82 16,8-4-91-16,-8-1-117 0,7-3-165 0,-6-1-85 0,0 5-38 16,-2-1 20-16</inkml:trace>
  <inkml:trace contextRef="#ctx0" brushRef="#br0" timeOffset="26730.09">606 6828 407 0,'-13'0'479'15,"-12"-3"-138"-15,11 3-129 0,-6-4-76 0,1 4-33 0,6-4 0 0,0 4 20 16,0-3 29-16,6 3 30 0,1 0 18 0,-1-4 6 16,1 4-9-16,6 0-20 0,0 0-25 0,0 0-34 0,0 0-39 15,0 0-28-15,6 0-19 0,1 0-10 0,6 0-2 16,0 4 2-16,7-4 6 0,-1 3 7 0,1-3 4 0,6 4 1 15,6-4 1-15,1 4 1 0,-1-4 1 0,7 0-3 16,0 0-5-16,1 0-6 0,5 0-2 0,1 0-5 0,5 0 1 16,-4 0-2-16,5 0-2 15,-7 0-1-15,1 0-5 0,-7 0-3 0,0 0-2 0,-7 0 0 0,-5 0-2 0,-1 3-2 0,-7-3-2 16,1 0 2-16,-8 5 7 0,-5-5 9 0,-7 0 11 16,7 0 7-16,-7 0 6 0,-7-5 5 0,0 5 4 0,1-3-2 15,-7-1-4-15,0-3-8 0,0 3-8 0,0-3-8 16,-6-1-4-16,6-2-2 0,-7-2-1 0,0 2 0 0,8-1-1 15,-8-3 0-15,7-2-1 0,-1 1 0 0,2-3 0 0,-1 0-6 16,6-4-2-16,-6 0 1 0,7-3-2 0,-1 2 0 16,0 1-1-16,1 0 1 15,6 4-1-15,0-4 2 0,0 8 1 0,0-1-1 0,6-4-2 0,1 8-1 0,0-3-2 0,6-1-1 16,7 4 2-16,-2 0-3 16,2 0 0-16,0 0 1 0,-1 4 0 0,7 0-1 0,-6-1 1 0,6 1 1 0,-7 3-2 15,1 4 1-15,-7 0 0 0,7 0 0 0,-8 0 0 0,2 4 0 16,-1 0-7-16,-7 3 4 0,1 0 2 0,-1 1-1 0,7 6 1 15,-13-3-2-15,6 4 1 0,-6 0 1 16,8-1 7-16,-8 4-1 0,0 1-4 0,0-1 0 0,6 0 0 0,-6 1 2 16,0-1-2-16,0 0 0 0,0-3-2 0,0 3 1 0,6-2 0 15,-6-2 0-15,0-3 0 0,0-1 0 0,0 5 0 0,0-4 0 16,7-3 0-16,-7 2 0 0,0-2-1 0,0-1 1 16,0 0 1-16,0 1 0 0,7-5 0 0,-7 1 0 15,6 0 6-15,0-1-1 0,-6 1 1 0,7-4 0 0,6 5 0 31,-6-5 1-31,5 2 3 0,8-2-2 0,-7 0-3 0,7 0 1 16,0 0 0-16,-1-2-2 0,7 2-2 0,0 0 0 0,-7-5-1 16,7 5-1-16,0-4 0 0,0 4 0 0,-6-3-1 15,7 3 0-15,-2 0 0 0,-5-4 0 0,0 4 0 0,-2 0 0 16,2 0 0-16,-7 0-1 0,1 0 1 0,-2 0 1 0,-6 0 0 16,8-4 3-16,-8 4 0 0,-6 0 1 0,7 0 4 15,-7-3 3-15,0 3 2 0,0-4-1 0,0-3 1 0,-7-1 0 16,1-3 9-16,0 4 0 0,-2-7-3 0,-4 3-2 0,6-4-3 15,-8 0 2-15,-5-2 0 0,5-3-3 0,-4 2-7 0,-2-4-2 16,0 0 1-16,-5 0 0 0,11 1 1 0,-6-1 5 16,1 3 6-16,6-3 5 0,0 4 5 0,0 3 4 0,6-3 5 15,1 3 6-15,-1 4 3 0,1 0-4 0,-1 4-4 0,7 0-6 16,0 3-6-16,0-4-6 0,7 4-5 0,-1-3-8 16,1 4-4-16,6-1-3 0,0-3-1 0,0 3-2 0,6 0 2 15,1 1-2-15,-1 0 2 0,1-1 1 0,0 4-2 0,-1-4 1 16,-5 4 1-16,4-4 0 0,-4 4-2 0,-1 0 0 15,0 0 0-15,0 0-1 0,-1 4 0 0,2-4 1 0,-8 4-2 16,7 0 1-16,-6-1 0 0,0 0 0 0,5 5 0 16,-6-1-1-16,2 0 0 0,-2 0 2 0,0 5 1 0,1-6 1 15,0 6 0-15,-1 3-1 0,1 0 1 0,-1-1 2 0,-6 1 1 16,6-1-2-16,2 1 0 0,-2 0 0 0,0-1-1 0,0 5 2 16,1-1-1-16,-7-3 1 0,7 3-2 0,6-3 1 15,-13 3 0-15,6 0-1 0,0-3 2 0,8-1-1 0,-8 5 2 16,0-4-2-16,2-5 2 0,-2 5-2 0,0-4 1 0,1 0 1 15,-1 0-1-15,1 0-1 0,0-4-1 0,-1 1 0 16,-6-1 1-16,6-3 2 0,0 3-1 0,2-2 0 0,-8-3 0 16,0 2 2-16,6 0 0 0,-6-4 1 0,0 0 1 15,6 0-2-15,-6 0 4 0,0 0 5 0,0 0 9 0,0-4 5 16,0 0 4-16,0 2 4 0,0-7 2 0,0 2 3 0,0 0 1 16,0-1 1-16,0-3-4 0,0 4-2 0,0-4-3 15,0 0-3-15,7 0-2 0,-7 4-3 0,0-4-5 0,7 0-5 16,-1 0-6-16,-6-3-3 0,13 2-2 0,-7-3-2 0,1 5 0 15,6-5 0-15,0 0-1 0,-6 1-1 0,12 3-1 0,-13-4-2 16,8 4 2-16,6 0-2 0,-8-3 0 0,1 2 0 16,0 1-1-16,0 4 2 0,1 0-1 0,-8 0 1 0,0-1-1 15,1 4 0-15,0 1 0 0,-1 3-3 0,0-4 2 0,-6 4-3 16,7 0 0-16,-7 0-1 0,0 0 1 0,0 4-1 16,6-1 1-16,-6 1 2 0,0 4 1 0,7-1 1 15,-7 0 1-15,0 4 2 0,0-1 1 0,7 2 1 0,-7-1 0 0,0 4-1 16,6-1-1-16,-6 1 2 0,6-4 1 0,-6 4-1 0,7-1-2 15,0 1 1-15,-1-1 1 0,7 2-1 0,-7-6 1 16,8 1-1-16,-8 4 0 0,8-4-1 0,5-4 0 16,-6 1-3-16,0-1-10 0,7 0-20 0,-1-3-28 0,0-1-38 15,-6 1-37-15,13 0-36 0,-6-4-46 0,-1-4-103 0,1 4-106 16,0-4-101-16,-1-3-157 0,1 4-101 0,-8-5-48 0,-12 8-11 16,0 0 21-16</inkml:trace>
  <inkml:trace contextRef="#ctx0" brushRef="#br0" timeOffset="27583.67">3283 8682 76 0,'-6'0'603'0,"6"0"-1"0,-7 0-131 0,7-4-166 15,0 4-130-15,0 0-98 0,0 0-53 0,0 0-22 16,0 4 1-16,7-4 8 0,-7 4 11 0,6-1 3 0,1 5 4 16,-1-1 3-16,0 0 3 0,1 1 0 0,6 3-2 0,-7-4 0 15,1 4-4-15,0 4 1 0,-1-4 2 0,1 3 6 16,-1-3 5-16,0 4 8 0,1 0 9 0,0-1 8 0,-1 1 11 16,-6-4 7-16,6 3 7 0,-6 1 2 0,0-3 1 0,0-2-1 15,0 1-8-15,0 0-10 0,0 0-7 0,0-3-7 16,0-5-3-16,0 4-2 0,0-3-5 0,-6 0 1 0,6-4 2 15,0 0 1-15,0 0-1 0,-6 0-5 0,-1-8-4 16,0 1-6-16,7 0-4 0,-6-5-7 0,-7-2-4 0,13 3-3 16,-6-3 2-16,-1 0 1 0,0-2 0 0,7 1-1 0,-6 1 2 15,6-1-2-15,0 1 1 0,0-1 0 0,0 4-4 16,0 0 0-16,0 0-1 0,0 1-1 0,6-2 0 0,1 1-4 16,0 4-4-16,-1-1-4 0,1 1-1 0,-1 0-5 0,7-1-1 15,-6 1-1-15,5 3 1 0,2 1-1 0,-8-1-2 0,7 0 0 16,0 1 0-16,0 3 0 0,1 0 1 0,-2 0-1 15,8 3 0-15,-7 1 0 0,0 0 7 0,6-1-3 16,-5 5-2-16,-1-1 0 0,-1 4 1 0,2-4-1 0,-2 4-3 16,2 1-10-16,-1-6-16 0,-7 6-11 0,1-1-18 0,6 0-28 15,-7-1-60-15,8 2-85 0,-8-1-77 0,0 0-75 16,1-8-75-16,-1 1-100 0,-6-4-129 0,0 0-41 0,0 0 14 16</inkml:trace>
  <inkml:trace contextRef="#ctx0" brushRef="#br0" timeOffset="27884.62">3504 8737 214 0,'-13'-4'610'0,"7"1"-20"0,-1 3-150 0,1-4-146 0,6 4-112 16,0 0-83-16,0 0-38 0,0 0-10 0,0 4 7 0,6-1 17 15,1 6 23-15,6 0 20 0,-7 3 20 0,7 2 16 16,1 1 6-16,-2 7-3 0,2-4-12 0,-1 8-20 0,-1-1-20 16,8 5-19-16,-14-1-17 0,14 4-14 0,-13 0-13 0,6 1-8 15,6-2-8-15,-5 5-4 0,-2-1-5 0,8 1-4 16,-7-4-6-16,7 4-4 0,-8-1-2 0,2-4-1 0,-2 6 0 15,1-5-1-15,1 3 2 0,-2-2-1 0,-4-5 1 16,-2 0 2-16,0 0 0 0,0-7 0 0,-6-4 5 0,0 2 3 16,0-6 6-16,-6 0 7 0,0-3 6 0,-8-3 7 0,2-2 9 15,-8-1 8-15,1-2 10 0,-1 1 6 0,-6-4 6 16,-7 0 2-16,1-4 6 0,-1 4-2 0,-6-3-6 0,7-2-8 16,-14 2-15-16,7 0-17 0,0-1-23 0,-7-4-33 15,7 1-34-15,0-3-36 0,0 2-49 0,6-2-114 0,1-2-117 0,-1-3-131 16,7 1-200-16,0-1-100 0,-7 4-36 0,1 0-8 15</inkml:trace>
  <inkml:trace contextRef="#ctx0" brushRef="#br0" timeOffset="32956.78">678 9543 102 0,'-13'0'200'0,"7"0"-48"0,-1 0-48 0,0 0-40 15,1 0-26-15,0 0-10 0,-2 0-2 0,2 0 2 0,6 0 3 16,-6 0 7-16,6 0 3 0,-7 0 4 0,7 0 3 16,0 0 1-16,0 0-2 0,0 0-3 0,0 0-3 0,0 0-3 15,0 0-3-15,0 0-1 0,0 0-1 0,0 0-4 0,0 0-1 16,0 0 1-16,0 0-1 0,0 0 1 0,0 0 3 16,0 0 1-16,0 0 4 0,0 0 2 0,-6-4 3 0,6 4 2 15,0 0 0-15,0 0 3 0,0 0 1 0,0 0 4 16,0 0 3-16,0 0 7 0,0 0 3 0,0 0 5 0,0 0 2 15,0 0 2-15,0 0-3 0,0 4-6 0,0-4-7 0,0 0-13 16,0 0-7-16,0 0-8 0,0 4-5 0,0-4 0 16,6 3-1-16,-6 1 3 0,7-4 7 0,-7 4 7 0,6-1 11 15,0 1 24-15,2 0 14 0,-2-1 22 0,0 1 14 0,8 0 10 16,-2-1 2-16,1-3-3 0,7 4-9 0,0-1-22 16,-1 1-19-16,1-4-25 0,6 4-17 0,0-1-14 0,-1-3-10 15,1 5-7-15,7-5-4 0,-7 4-3 0,0-4 1 0,7 0-1 16,-7 2-6-16,7-2 2 0,-7 0 4 0,0 0 1 0,0 0-2 15,-1 0 1-15,-5 0 0 0,0 0-1 0,-7 0 1 16,7 0-2-16,-14 0 0 0,7 0 3 0,-6 0 7 0,-1-2 4 16,-6 2 8-16,0 0 6 0,0 0 4 0,0-4 5 0,0 4-1 15,0-5 0-15,0 5-7 0,-6-3-5 0,6-5-7 16,-7 1-7-16,0 0-4 0,1 0-4 0,0-4-2 0,-2 0-4 16,-4 0 0-16,6-4 0 0,-1 0-1 0,0 1 0 0,1-4 1 15,-1 4 0-15,1-6 1 0,0 2 0 0,-2 0 0 16,2 3 3-16,0-3 0 0,0 3-2 0,-1 1 1 0,7 0 0 15,-7-1-1-15,1 3 1 0,6 1 1 0,0 0-2 16,0 0-2-16,0 4 0 0,0-4 0 0,0 4 0 0,0-1-2 16,6 5-1-16,1-8 1 0,0 3-1 0,-1 5 2 0,6-8 1 15,2 4 1-15,-8 3 0 0,7-3 2 16,-6-2-1-16,6 6-1 0,-1-4 0 0,2 3 2 0,-1 1-2 0,0-1-2 16,0 0-1-16,0 4 0 0,-6-3 1 0,5 3-1 15,-5-4 3-15,6 4-1 0,-6 0 0 0,5 0 0 0,-5 0 1 16,0 0-1-16,5 4 1 0,-4-4 0 0,-2 3-5 0,0 1 3 15,1 0 0-15,-1-1 2 0,7 1-1 0,-6 3 2 0,-1-4 0 16,0 9-1-16,2-4 3 0,-2-1-2 0,0 4-3 16,1 0 0-16,-7 3 0 0,7-3-1 0,-1 4 1 0,0 0-1 15,1-1 1-15,-1 4 2 0,-6 2 0 0,7-3 3 0,0 2-1 16,-7-5-1-16,6 4 0 0,-6 1-1 0,6-5 0 16,-6 5-2-16,7-4 1 0,-7 0 1 0,0-1 2 0,0-3-2 15,0 3 2-15,7-3 1 0,-7-3-1 0,0-1 3 0,0 4-1 16,0-7-2-16,0-1-2 0,0 1 3 0,-7 0-2 15,7-1 0-15,0-3 2 0,0 4-1 0,0-4 6 0,0 0 0 16,0 0 2-16,0 0-1 0,0 0 2 0,7 0 2 16,-7 0 0-16,0-4-1 0,0 4-5 0,0 0-1 0,0 0-1 15,6-3-1-15,-6 3-3 0,6 0-1 0,-6-4-1 0,7 4 0 16,6-4 1-16,0 1 0 0,1 3 0 0,-2-4-1 16,8 0 2-16,-1 1 1 0,1-1-2 0,6 4-1 0,0-4-1 15,0 4 2-15,0-3-2 0,0-1-1 16,6 4 0-16,-5 0-1 0,5 0 3 0,-6 0 0 0,1 0-1 0,-9 0-1 0,9 0 1 15,-7 4 1-15,-2-4 1 0,-4 0 0 0,-1 3-1 16,0-3 1-16,-6 0 1 0,5 0 1 0,-12 0 1 16,8 0 1-16,-8 0-1 0,6-3 1 0,-6-1 0 0,-6-3 1 15,6-1 0-15,-8 1-3 0,2 0 0 0,0-4 1 0,-1 0 4 16,1-1 0-16,-1-2-2 0,-6 3 0 0,-1-4-1 0,2 1 3 16,-1-1-4-16,0 1-2 0,0-1-3 0,-1 0 0 15,8 4 2-15,-6-3-1 0,5 2 1 0,-6-2-1 0,6 3 2 16,7 4 0-16,-6-4 0 0,6 3 0 0,-7 1-1 0,14 0 0 15,-7-1-1-15,6 1 0 0,-6 3 1 0,7-3 0 16,6 3 0-16,-6 1 0 0,5-5-2 0,2 5 0 0,-2-1 1 16,1 0 1-16,1 1-3 0,4 3-2 0,-10-4 2 0,11 1 0 15,-12 3 1-15,6 0 0 0,-1-4 0 0,2 4-1 0,-8 0 1 16,0 0 2 0,1 0-2-16,0 0-2 0,-1 4 0 0,1-4 2 0,-7 3-5 0,6 1-1 0,-6-1 2 0,6 5 2 15,-6-1 1-15,0 0 3 0,8 4 0 0,-8 0-2 16,6 0 4-16,-6 4 2 0,0-4-2 0,0 3-2 0,6 2 0 15,-6 2 1-15,0-4-1 0,6 1 2 0,-6 3-2 0,8-3-1 16,-8-1 0-16,0 5-1 0,0-5 1 0,0 1 3 16,0-4-1-1,6 4 1-15,-6-4 0 0,0 0 3 0,0-1 0 0,0 2 0 0,0-5-2 0,0 0-3 0,6 1 2 0,-6-5-1 32,0 5-1-32,0-8 1 0,0 3 0 0,7-3 0 15,-7 4 2-15,0-4-1 0,6 0-1 0,1 0 1 0,0 0 0 16,-1 0-1-16,0 0 0 0,8-4-1 0,-2 1 0 0,2-1 0 15,5 0-2-15,-6-3 1 0,6 3 0 0,-5-3 1 16,5 0 0-16,-6-1 0 0,0 4 0 0,7-3 1 0,-7 0 1 16,0 0 9-16,6-4-5 0,-5 4-3 0,-8-1 0 15,7-3-1-15,0 4 0 0,-7-4 0 0,1 0 0 0,6 3-9 16,-6-3 4-16,-7 0 2 0,6 4 1 0,-6 0-1 0,0 3 0 16,6-3 1-16,-6 3-1 0,0 1 0 0,0-1-1 0,0 4-1 15,0-4 0-15,0 4-2 0,0 0-1 0,0 0-2 16,0 0 1-16,7 0-1 0,-7 4-2 0,0 3 1 0,7-3 2 15,-7 3 3-15,6 4 1 0,1-4 3 0,-1 8 0 0,0-4 0 16,8 4 2-16,-8-1 0 0,0 1 0 0,8 0 1 16,-1-1-1-16,0 4 0 0,0-3-8 0,-1 0-15 0,2 3-42 15,-1 1-120-15,6-1-130 0,1 1-218 0,6-5-147 0,0 0-96 16,0 1-47-16,0-4-11 0</inkml:trace>
  <inkml:trace contextRef="#ctx0" brushRef="#br0" timeOffset="33337.96">3953 10620 542 0,'-19'0'774'0,"-7"0"6"0,6 0-38 16,-5 4-252-16,5 0-227 0,8-1-180 0,-2 1-128 0,1 3-98 15,6-3-67-15,1 3-56 0,6-3-58 0,6-1-71 0,1 1-126 16,0 0-63-16,5 3-16 0,2-3 16 16</inkml:trace>
  <inkml:trace contextRef="#ctx0" brushRef="#br0" timeOffset="33432.83">3987 11562 423 0,'-14'29'410'0,"2"4"-174"0,4 0-154 0,2-4-159 0,0 0-178 15,6-3-102-15,0 0-56 0</inkml:trace>
  <inkml:trace contextRef="#ctx0" brushRef="#br0" timeOffset="33558.98">4012 12668 107 0,'-19'18'580'0,"5"-3"-35"16,-4 3-154-16,4 0-290 0,8-3-321 0,-7 4-189 15,6-5-106-15,0 5-56 0</inkml:trace>
  <inkml:trace contextRef="#ctx0" brushRef="#br0" timeOffset="34494.25">3374 15416 199 0,'-7'-15'452'16,"7"3"-75"-16,-6 2-83 0,0-1-55 0,-1 0-22 0,1 0 7 15,-1-1 28-15,0 2 20 0,1-1 7 0,6 4 0 16,-6 0-8-16,-1-1-16 0,7 1-27 0,-7 3-41 0,7 0-57 16,0 1-43-16,-6 3-24 0,6 0-18 0,0-4-12 0,0 4-6 15,0 4-7-15,0-4-5 0,0 3 6 0,0 5 6 0,0 3 2 16,0 0 5-16,0 3 0 0,6 4 3 0,-6 5-3 16,7 2 2-16,-7 1-1 0,7 7 0 0,-7 0 0 0,0 4-1 15,0-1 2-15,6 4 0 0,-6 5 8 0,-6-2 2 0,6 1 2 16,0 5 4-16,-7 1 5 0,0-2 4 0,1 4 5 15,0-2 7-15,-1 2 5 0,1-1 1 0,-8-3-6 0,2-1-9 16,-2 1-8-16,8-4-7 0,-7 0-7 0,6-7-12 0,-6-1-7 16,7-3-5-16,0 0-3 0,-2-8 0 0,8 1-2 0,-6-4-1 15,6-3 0-15,0-1 0 0,6-4 1 0,2 1 1 16,-2-4 4-16,-6 0 4 0,13 0 4 16,-7 0 5-16,8-3 5 0,-2-1 4 0,2 4 2 0,-2-4 2 15,8 1-1-15,-1-5-3 0,1 5-2 0,6-1-5 0,0 0-5 0,7 0-5 16,-1-3-4-16,14 3-5 0,0 1-4 0,5-1-3 0,8-3-1 15,6 3-1-15,7-3 0 0,-1-4-1 0,14 0-1 0,0 0-2 16,7 0 1-16,5 0-2 0,1-4-3 0,-1 1-4 0,1-1-12 16,-1 0-15-16,-6 0-21 0,1 1-22 0,-8 0-21 0,1-2-19 15,-13 5-17-15,0-3-18 0,-7-1-12 0,-14 0-8 0,2 4-4 16,-14-3-5-16,-7-1-22 0,-6 0-73 0,-6-3-76 0,-7 4-61 16,-7-8-71-16,-6 3-94 0,-6-3-134 0,0-3-61 15,-14 0 3-15</inkml:trace>
  <inkml:trace contextRef="#ctx0" brushRef="#br0" timeOffset="35015.65">3472 15302 164 0,'-6'-3'571'0,"-2"-1"6"0,2-4-188 0,6 5-150 0,-6-5-86 16,-1 5-33-16,7-1 9 0,0 0 23 0,-6 1 23 15,6-1 16-15,0 0 7 0,0 1-1 0,6-1-9 0,1 0-27 16,-1 0-33-16,8 1-33 0,-2-1-27 0,8 1-10 0,-1-1-7 15,7 0-2-15,7 1-1 0,-1-1 1 0,8 1-10 0,5-4-6 32,8 3-4-32,-2-4-6 0,8 2-4 0,6-3-5 0,1 2-1 15,5 0-4-15,0-1 1 0,8 2-3 0,-1-6-2 0,7 5-2 16,-7-1-1-16,6 1 2 0,-12 0-2 0,6 3-2 0,-13 1 0 0,0-1 0 0,-6 0-1 0,-1 4-1 16,-11 0 0-16,4 0 0 0,-11 4 1 0,-1 0 0 0,-7 3-1 15,1-3 1-15,-7 3 4 16,0 4 2-16,-7 0 3 0,1 3 4 0,-8 1 4 0,8 3 4 0,-7 1 4 0,-6 3 5 15,6 0 5-15,-13 7 5 0,6 4 4 0,1 4 3 16,-7 2 3-16,0 3 5 0,0 5 2 0,0 4 6 16,0 1 0-16,0 3 2 0,0 3-5 0,0 0 0 0,0 5-4 15,0-1-5-15,0 4-6 0,0-4-9 0,0 1-9 0,0-5-7 16,0 4-5-16,0-3-5 0,0-4-5 0,7 4-3 16,-7-8-3-16,0 4 0 0,0-7-2 0,0-1-7 0,0-3-14 0,0 0-20 15,0-7-24-15,-7-4-25 0,0-4-26 0,7-8-49 0,-6 2-84 16,0-9-82-16,-1-2-62 15,-6-5-61-15,0-3-69 0,-1-8-101 0,2-3-83 0,-8-5-17 0,-5 2 49 0</inkml:trace>
  <inkml:trace contextRef="#ctx0" brushRef="#br0" timeOffset="35428.41">3700 15616 719 0,'0'0'769'0,"-7"0"12"16,1 0-182-16,6 0-178 0,-6 0-142 0,6 4-117 0,-8 1-74 15,8-2-40-15,-6 5-15 0,6-1-8 0,0 4 0 16,0 0 3-16,0 7 1 0,0 0 0 0,0 1 0 0,0 2 2 16,0 1-3-16,0 4 0 0,0 0-4 0,0 0 1 15,0 0-3-15,0-5 1 0,-6 5 0 0,6-4 1 16,0-1 0-16,0 2 0 0,0-5 4 0,0 1-1 0,0-5-1 0,0 0 1 16,0 2-1-16,0-5 1 0,6-1 4 0,0 1 1 0,-6 0 2 15,14-3-1-15,-8-1 4 0,7 0-1 0,0 1 0 0,7-1-2 16,-1-3-6-16,1-4-5 0,6 4-4 0,1-4-4 15,5 0-3-15,-7-4-5 0,8 0-6 0,-1 0-10 0,2 1-18 16,-2-1-25-16,1-3-45 0,-1 3-106 0,1-3-105 0,-1-4-102 16,1-1-134-16,-7 2-159 0,0-5-81 0,-1 3-28 15,-5 2 17-15</inkml:trace>
  <inkml:trace contextRef="#ctx0" brushRef="#br0" timeOffset="35633.46">4214 15772 409 0,'-6'-6'720'0,"0"3"7"0,-2 0-163 16,2 3-149-16,6 0-100 0,-6 3-85 0,6 0-65 0,0 3-41 16,-6 4-21-16,6 1-12 0,6 3-7 0,-6 1-6 0,6 4-4 15,0 2-15-15,8 1-19 0,-8 4-14 0,7 0-8 16,1-1-4-16,-2 1-6 0,2 4-1 16,-2-5-3-16,2 5-2 0,-1-5-1 0,-1 1-6 0,2 0-12 15,-2-1-30-15,-5-3-46 0,6-4-69 0,-6 1-61 0,5-5-57 16,-5-3-49-16,-7 0-44 0,7-4-49 0,-1-7-42 0,-6 4-43 0,0-4-42 15,-6-4-2-15</inkml:trace>
  <inkml:trace contextRef="#ctx0" brushRef="#br0" timeOffset="35903.42">4202 15716 130 0,'0'-15'539'0,"6"4"-59"16,0-3-152-16,7 3-118 0,1 0-68 0,-2 0-41 0,8 4-21 15,0-1-10-15,5 5-2 0,-5-2 3 0,6 5 1 0,7 0 7 16,-7 5 6-16,6-2 1 0,-5 5-3 0,5 3-1 16,-6-1 0-16,-7 5-3 0,1 0 3 0,-1 3-2 0,-5 4-1 15,-8 0 0-15,0 7 3 16,2 0 2-16,-16 1 4 0,2 3 1 0,-7 1-2 0,0-2-8 0,-6 4-9 0,-7-3-8 16,6 0-10-16,-6 1-17 0,-1-5-7 0,2 0-4 0,-1 0-8 15,0-7-5-15,6-1-11 0,1 2-25 0,5-8-47 16,2 0-54-16,-2-5-71 0,8 1-65 0,6-3-64 15,-6-5-84-15,12-3-128 0,0-3-87 0,1-1-27 0,0 0 18 0</inkml:trace>
  <inkml:trace contextRef="#ctx0" brushRef="#br0" timeOffset="36215.5">4781 15888 728 0,'0'0'756'16,"0"0"9"-16,0 0-194 0,0 0-168 0,0 4-145 0,0 3-116 16,0 0-69-16,0 1-35 0,0 3-15 0,0 0-7 0,0 4-4 15,0-1-1 1,7 1-3-16,-7-1-4 0,6 1 1 0,0 0-1 0,-6-5-1 0,7 1-1 0,-7 0-1 0,6-3-1 16,-6 0 2-16,7-5 2 15,-7 1 7-15,7-1 3 0,-7-3 11 0,6 4 9 0,0-8 4 0,1 4 5 0,0-3 4 16,5-1 4-16,-5 4-3 0,0-3-1 0,-1 3-6 0,1 0-8 15,-7 0-3-15,6 0-2 0,0 3-7 0,2 4-4 0,-8-3-4 16,6 7-1-16,-6 0-5 0,6 0 0 16,-6 4-2-16,6 0-3 0,-6 3 0 0,0-1-5 15,7 1-10-15,-7 2-29 16,7-2-75-16,-1 0-95 0,-6-3-96 0,13-1-117 0,1 1-199 16,-2-4-98-16,8 0-53 0,-1-1-6 0</inkml:trace>
  <inkml:trace contextRef="#ctx0" brushRef="#br0" timeOffset="36774.25">5778 16149 435 0,'0'0'593'15,"0"0"-98"-15,-8 0-100 0,8 0-52 0,0 0-28 0,-6 0-19 16,6 0-11-16,0 0-11 0,0 0-16 0,0 0-25 0,0 0-43 15,0 3-53-15,0-3-46 0,0 0-33 0,0 0-19 16,0 0-10-16,6 0-2 0,2 0-1 0,4 3-1 0,2-3 2 16,-2 0-1-16,8 0 0 0,-1 4 0 15,7-4-1-15,1 0-2 0,5 0 8 0,7 0 14 0,7 0 14 16,-1-4 16-16,14 4 10 0,6 0 10 0,14-3 10 0,-2 3 4 16,8-3 1-16,6 3-9 0,7 0-9 0,-1 0-9 0,14 0-4 15,1 0-7-15,-2 3-9 0,13 4-8 0,-5-3-9 0,6 7-6 16,-1-4-6-16,1 4-9 0,6-1-7 0,-6 6-5 0,0-1-4 15,7-4-3-15,-15 3-4 0,8 1-4 0,-7-1 1 16,-6 1-2-16,-1-4-1 0,-5 4 3 0,-7 0 0 0,-7-4 1 16,0 0 0-16,-6-1 0 0,-14 1 0 0,1-3 0 0,-7-1 1 15,-13 0-2-15,1 1-1 0,-15-5 0 0,-5 1 1 0,-7 0 1 16,-6-1 0-16,-7 1 0 0,-1-4-1 0,-5 0 0 16,-7 0-6-16,0 0-19 0,-7-4-21 0,-5 1-32 15,-8 3-37-15,1-8-33 0,-7 5-34 0,-1-5-30 0,1 1-56 16,-6 0-68-16,-1-4-62 0,1 0-38 0,-7 0-30 0,6-4-38 15,1 0-45-15,-1 1-65 0,-7-4-51 0,2-1 27 16</inkml:trace>
  <inkml:trace contextRef="#ctx0" brushRef="#br0" timeOffset="37059.71">8044 15855 334 0,'-13'0'686'0,"-1"0"12"0,8 0-165 16,6 0-159-16,-6 0-108 0,6 0-87 0,6 0-60 0,8 0-25 0,-2 0-3 0,2 0 7 16,11 4 4-16,1-4 6 0,7 3 2 0,-1 2-5 15,1 1-7-15,13 2-15 0,-7 3-15 0,7 3-15 0,-1 2-12 16,-6 1-7-16,7 5-3 0,-7 4-3 0,-1 0-7 0,-5 3 0 16,-1 1-6-16,2-1-1 0,-15 4-1 0,1-4 1 15,-8 4 0-15,-5-4 0 0,0 1 1 0,-7 2 4 0,-14-6 0 16,2 4 1-16,-8-1-1 0,-6 0-2 0,-7 0-2 0,1-3-1 15,-7-1-5-15,0 1-3 0,-7 0-14 0,1 0-18 0,-1-5-26 16,1 1-68-16,6-2-92 0,-7-2-88 0,13-1-89 0,1-2-113 16,-1-4-169-16,7 0-76 0,0-4-30 0,7 1 40 15</inkml:trace>
  <inkml:trace contextRef="#ctx0" brushRef="#br0" timeOffset="37757.89">8643 15141 154 0,'0'-11'511'15,"0"0"-90"-15,-6 0-142 0,6-4-95 0,0 4-46 16,0 4-17-16,0-4 17 0,0 1 31 0,0-2 35 0,0 4 25 16,0 1 23-16,0 0 6 0,0 3-2 0,0-3-16 0,0 3-35 15,0 1-37-15,0 3-41 0,0 0-30 0,0 0-31 16,0 0-20-16,0 0-15 0,0 7-4 0,-7 0 2 0,7 4 3 16,-7 4 1-16,-5 7 2 0,4-4 3 0,2 8 0 0,0-4 0 15,-7 3-1-15,6 1-12 0,7 0-1 0,0-4 2 0,0 3-1 16,0-3-1-16,0-3 2 0,14-1 2 0,-8 1-1 15,6-5 9-15,2 1-6 0,6-4-2 0,-1-4-5 0,7 0-2 16,0-4-3-16,0-3-4 0,7-3-3 0,-7 0-1 16,-1-5-4-16,9 5-3 0,-15-5-2 0,7 1 0 0,-13 4 0 15,7-1-1-15,-8 0-3 0,-5 1-3 0,0 3 1 0,-1 3 0 16,0 1 0-16,2 3 2 0,-2 4-2 0,0 4 3 0,1-1 1 16,-1 1 3-16,1 4 0 0,-1-5 1 0,7 0-1 15,-7-3-1-15,8 1 1 0,-1-1 2 0,-6 0 0 0,5-8 3 16,-5 5 8-16,6-5 14 0,0-3 10 0,-7-3 19 15,8-5 15-15,-2 1 15 0,1 0 13 0,-6-8 10 0,6 0 4 16,1 1 0-16,-8-4-1 0,0 3-7 0,0-4-8 0,1 1-7 16,-7 0-6-16,0 0-10 0,0-1-11 0,0 4-9 0,0-3-11 15,-7 3-10-15,1 1-9 0,6-1-8 0,-6 0-9 16,0 4-5-16,-2 1-4 0,2 3-7 0,6-2-12 0,-6 2-24 16,6 0-37-16,-7 3-48 0,7 1-57 0,0 3-51 0,0 0-84 15,0 0-111-15,0 0-86 0,7 0-75 0,-1 3-86 16,8 1-128-16,-2 1-37 0,-6 1 4 0,8 2 56 0</inkml:trace>
  <inkml:trace contextRef="#ctx0" brushRef="#br0" timeOffset="38148.78">9509 15364 14 0,'0'-3'688'0,"0"3"19"16,0-4-51-16,0 1-181 0,0 3-139 15,0 0-105-15,7 0-76 0,-7 3-43 0,6 1-18 0,-6-1-8 0,7 5-1 0,-7 3-2 16,7 0-1-16,-1 3-8 0,0 1-12 0,-6 3-19 0,0 0-15 16,6 1-10-16,-6-4-6 0,8 3-4 0,-8-3-4 0,0-1-1 15,0-3-1-15,6 4 0 0,-6-8 1 0,0 1 0 0,0-1 0 16,0-4 7-16,0 1 6 0,0 0 9 0,0-1 3 15,0-3 5-15,6-3 6 0,-6-1 1 0,7-3 1 0,-1 3-2 16,-6-3-4-16,7-1-3 0,0 1-1 0,-1 3 0 0,0-3-4 16,0 3 1-16,2 4-1 0,-8-3-1 0,6 3-3 15,0 0 3-15,1 0 0 0,0 3-2 0,-1 1 3 0,1 0-3 16,5-1 0-16,-5 5-1 16,0-1-2-16,5 1-5 0,-5-1-4 0,0 4-3 0,6-4-5 15,-7 3-6-15,1-1-10 0,6-2-15 0,-7 0-15 0,8-3-29 16,-8 3-72-16,7-3-99 0,0-4-95 0,0 0-110 0,-1-7-164 0,2-1-103 15,-1 1-62-15,0-5-19 0</inkml:trace>
  <inkml:trace contextRef="#ctx0" brushRef="#br0" timeOffset="39295.25">9854 1777 71 0,'0'0'58'0,"0"0"-80"16</inkml:trace>
  <inkml:trace contextRef="#ctx0" brushRef="#br0" timeOffset="41357.92">9737 1744 12 0,'0'0'255'0,"0"4"-95"0,0-1-69 0,-6 4-42 16,6 0-23-16,-7 5-8 0,7-1-2 0,-6-1 0 0,-1-2 0 15,7 3 4-15,-7 0 2 0,7-4 3 0,-6 4 2 0,6-4 4 16,-6 0 1-16,6 4 3 0,0-2 1 16,-7-2 1-16,7 4 2 0,-7 0-1 0,7-1-3 15,-6 5-1-15,0-4-5 0,6 4-5 0,-7 0-3 0,1 2-4 0,6-2-5 16,-7 4-3-16,0-1-4 0,7 0-2 0,0 1 1 16,-6 2-1-16,6 2-1 0,0-2 0 0,0 5 0 0,-6 0-2 0,6-1 1 15,0 5 3-15,0-1-1 0,0 1-1 0,0 2 3 16,0 5 1-16,0-1 0 0,-8 1 1 0,2 4 1 0,6-1-3 15,-6 0 2-15,6 1 0 0,-6 2-2 0,-1 1 0 0,0 1 2 16,7 2-1-16,-6-3 0 0,-1 4 2 0,1-1 0 0,6 1 0 31,0 0 1-31,-6-1 0 0,6-3 0 0,6 4 1 0,-6-1-1 16,0 1 0-16,6 0 3 0,1-1 1 0,-7 1 3 0,6 3 2 16,1 0 2-16,-7 4 2 0,7-3 4 0,-7 2 2 0,0 1 6 0,0 0-1 0,0 8-2 0,0-5 0 15,-7 1-2-15,7 3-2 16,0 1-4-16,-7-5-4 0,7 1-8 0,0 0 0 0,0-1-4 0,0-3 0 0,7 0-2 15,-7 0-1-15,7-4 3 16,5 4 3-16,-6-4 3 0,2 1 4 0,4-5 4 0,-5 0 5 16,0-2 8-16,-1-1 10 0,-6 0 6 0,7-4 3 0,-1-3 5 15,-6 0 6-15,6 3 3 16,-6-4 1-16,0 1-3 0,0 0-7 0,7-1-6 0,-7 1-3 16,0-1-6-16,7-2-7 0,-7 2-9 0,0-3-4 0,6 0-3 15,0-3-2-15,-6 2-3 0,7-2-1 0,0-1-4 16,-1 3-2-16,-6-5-1 0,7 2 0 0,-7 4 2 0,6-4 1 15,-6 0 7-15,0 1 7 0,0 3 10 0,0 0 11 0,0-4 9 16,0 5 8-16,0-2 1 0,0 1 3 0,0 0-1 16,0 1-6-16,7-6-5 0,-7 5-7 0,6 0-9 0,1 0-7 15,-1-3-5-15,0 2-5 0,2 1-3 0,-2 0-5 0,0 0-2 16,7 0-1-16,-6 0-1 0,6 4-1 0,-7-4-1 0,0 4 5 16,8 3 0-16,-8-4 6 0,1 1 6 0,0 3 7 15,-1-3 5-15,1 3 6 0,-1 5 4 0,0-6-3 16,1 5-4-16,0 1-1 0,-7-2-5 0,6 5-5 0,0-1-3 15,1 1-6-15,0 0-3 0,-1-1-2 0,7 1 3 0,-7 3-5 16,1-3 1-16,6 3-6 0,-7 0 0 0,2 1 0 16,-2 3-3-16,0 0 2 0,1 4-1 0,-1-1 0 0,-6 1-1 15,7-4 2-15,-7 3 1 0,6 1 4 0,-6-4 1 0,0-1 0 16,0 2 3-16,0-2 3 0,0-2 3 0,0-1 0 0,0 0 0 16,0 1 4-16,0-5-4 0,7 4-4 0,-7-3-2 15,6 0-2-15,0-1-3 0,-6 5-6 0,8-1 1 0,-2 1-10 16,0-2 5-16,1 6-2 0,-7-5 2 0,7 4 0 0,-1-4 0 15,-6 4 2-15,0 0 0 0,0-1-1 0,0 2 3 16,0-1 5-16,-6 4 2 0,6-5-2 0,-7 5 2 0,7-4-1 16,-7 4 3-16,7-4 1 0,0 0 0 0,-6-1-5 0,6 2 2 15,0-2-2-15,-6 2 1 0,6-2-3 0,0 1-2 0,6 4-2 16,-6-4-1-16,0 1 0 0,0-3-2 0,0 3 1 16,-6-1-2-16,6 0 0 0,0 3 2 0,0 0 1 15,-8 2-1-15,8 2 1 0,-6-4-2 0,0 4 2 0,-1 1 1 16,7-1 1-16,-13 1-2 0,7-1 1 0,-1 0 4 0,1-3 0 15,0 3 0-15,-2 0 4 0,2-3 2 0,0-4 3 0,-1 3 0 16,7-2-3-16,-7-2-3 0,1 1 0 0,6 0-1 16,-6 0-2-16,-1 0-1 0,7 0-3 0,0 4 2 0,-6-4 0 15,-1 3-1-15,0 1 0 0,7 0-3 0,-6 3 0 0,-7 0 0 16,6 0-1-16,1 1 0 0,-7-1 1 0,7 0-1 16,-1 0 1-16,0 0 0 0,-5-3 1 0,4 0-2 0,2-4 1 15,0 0 1-15,0 0 1 0,-1 0 3 0,0 0-1 0,1-1 1 16,6-2 2-16,-7 3 1 0,7-3 0 0,0 2 1 0,0 1-2 15,0 0 6-15,7 0-4 0,-7 3-3 0,0-2-3 16,0 2-1-16,0 1-1 0,6-1-2 0,-6 2 0 0,0-6-10 16,0 4 4-16,0-2 1 0,0-2 1 0,0 2 0 0,0-2 3 15,7 1 4-15,-7-3 1 0,0 3 3 0,7-4-1 16,-7 4 1-16,6-4-1 0,0 4-1 16,-6-4-2-16,6 1-4 0,2 3-2 0,-8-4-1 0,6 4-1 0,0 0-8 15,-6-4 4-15,7 3-2 0,0 2 2 0,-7-5-1 0,6 1 1 16,-6-1 1-16,0 0-2 0,0 1 7 0,7-5-3 0,-7 4 2 15,0-3-2-15,0-4 4 0,0 4-3 16,0-4 2-16,-7 0 2 0,7-4 2 0,0-1 1 0,0 2-1 0,-6 0 0 16,6-5 0-16,0 2 0 0,0-6 0 0,6 5-2 0,-6-5-2 15,0 5-3-15,0-4 1 0,0 0-2 0,0 4 0 16,0-5-1-16,7 2-2 0,-7-1 1 0,0 0 0 0,0-1 2 16,-7 2-2-16,7-1 1 0,0-4-1 0,0 0 1 0,0 3 0 15,-6-1 0-15,6-2 0 0,0 0 1 0,-7 0-3 0,7 0 3 16,-7-3 1-16,7 0 1 0,-6 0 2 0,0-5-1 15,6 5 0-15,-8-4 1 0,8 4 0 0,-6-8-1 0,6 4 0 16,-6-4-2-16,6-3-1 0,-6 0 0 0,-1-1 0 0,7-2-3 16,-7-1 0-16,1 3-3 0,6-7-1 0,-7 0-4 0,1 1-2 15,6-1-6-15,-6 1-11 0,6-5-16 0,0 1-36 0,-8 0-59 16,8-1-73-16,0-3-63 0,-6 0-58 0,6 0-66 16,-6-3-78-16,6-1-127 0,0-3-59 0,0 3 9 0</inkml:trace>
  <inkml:trace contextRef="#ctx0" brushRef="#br0" timeOffset="41836.3">9704 16763 146 0,'-6'0'547'0,"0"5"-87"0,-1-5-145 0,0 2-116 15,7-2-75-15,0 0-53 0,0 0-35 0,0-2-26 0,7-3-17 16,-7 2-8-16,7-1-5 0,-1 0-3 0,0-3 0 16,8 0-3-16,-8 0 4 0,1-1 2 0,6 2 2 0,-7-2 1 0,1 0 3 15,-1 1 3-15,0 0 4 0,2 3 3 0,-8-4 2 0,6 5 2 16,0 0 1-16,-6-5 3 0,7 4 1 0,-1-3 3 15,1 0 2-15,0 4-1 0,5-5 1 0,-6 0 0 16,8 1 2-16,-1 0-1 0,0-1 0 0,6-3-3 0,1 0-1 16,0 0 1-16,-1 1-1 0,7-1-1 0,0-8-1 0,0 5 2 15,7-5 1-15,-1 1 0 0,1-4 6 0,6 0 0 16,1-4 2-16,-2 1 3 0,8-4 3 0,0-1 2 0,-1 1 4 16,7-1 3-16,1-2 0 0,-2-5 2 0,1 4 3 0,1 0 2 15,5 0 1-15,0-3 0 0,1 2-3 0,0-2 2 0,-1 2 1 16,1-1 2-16,0-3-1 0,-1 5-2 0,1-3-5 15,-6 3-2-15,4-4-4 0,-4 4-6 0,-1-3-7 0,1 3-4 16,-2-4-5-16,-12 8-2 0,7-4-4 0,-7 0-9 0,-1 4-11 16,-4 3-11-16,-2 1-15 0,-6-1-15 15,0 4-18-15,-6 0-20 0,0-1-26 0,-8 5-28 0,1 0-33 0,1 0-51 16,-8-4-90-16,0 3-104 0,-6-3-51 0</inkml:trace>
  <inkml:trace contextRef="#ctx0" brushRef="#br0" timeOffset="42471.37">10330 2264 89 0,'-20'-30'301'0,"14"5"-121"0,-7-1-65 0,0 3-35 16,7 5-19-16,-2 1-13 0,-4 2-8 0,5 4-7 0,1 0-7 16,-1 4-5-16,7-1-10 0,-7 0-5 0,7 5-3 15,0 0-2-15,0-5-1 0,0 8 0 0,0-3-2 0,0-1 1 31,0 0 1-31,0 1 0 0,-6-1 1 0,6 1 0 0,0-5 0 16,-6 0-1-16,6 4 0 0,-6-3-1 0,-2 0-6 0,2 0-5 16,0 3-5-16,-1-6-8 0,-6 6-5 0,0-7-4 15,0 3-6-15,0 1-3 0,0 0-1 0,0-4-1 0,-6 3 1 16,5-2 4-16,2-1 1 0,-2 0-1 0,1 0-1 0,0-5-9 16,0 2-8-16,1-1-15 0,-2 1-13 0,1-1-17 15,0 1-19-15</inkml:trace>
  <inkml:trace contextRef="#ctx0" brushRef="#br0" timeOffset="42819.63">9646 1586 117 0,'-7'-3'244'16,"-5"-5"-94"-16,4 4-55 0,2-3-27 0,-6 7-12 0,5-4-11 15,7 1-5-15,-7 3-4 0,1 0-5 0,6-4-3 0,0 4-3 16,-7 4-6-16,7-4-5 0,0 3-2 0,0 1-2 15,0 3 0-15,0 0-1 0,0 1 3 0,0 3-1 0,7 0 2 16,-1 0 0-16,1 4-1 0,0-1-2 0,5 5 2 0,8-5 0 16,0 8 1-16,5 0 3 0,1 1 0 0,7 2 5 15,7 0 5-15,5 5 0 0,1 2 2 0,5 6-1 0,8 2-1 16,0 4 0-16,6 7-4 0,0 0-2 0,7 11-5 0,-1 1-1 16,1 6 0-16,0 5-2 0,6 2-3 0,0 2-1 15,6 2 0-15,-5 1-1 0,6 0-2 0,-1-1-3 0,-6-3-1 16,7 0-1-16,-7-8-1 0,0 5 0 0,-6-8 0 15,-7-1 1-15,-7-5 0 0,-5-2 1 0,-8-4 1 0,-5-6 0 16,-1 0 0-16,-7-8 2 0,-12-3 0 0,5-4-5 0,-5-4-14 16,0-3-26-16,-7-8-45 0,-1-3-98 0,2-3-119 15,-8-9-93-15,-6-3-48 0</inkml:trace>
  <inkml:trace contextRef="#ctx0" brushRef="#br0" timeOffset="43199.28">11391 3762 51 0,'-6'-3'282'0,"6"3"-101"0,0-4-77 15,0 0-46-15,6 1-24 0,-6-2-9 0,0 2-6 0,7 3-2 16,-7-3-2-16,6 3-3 0,-6 0-3 0,7 0 0 0,0 0-1 15,-7 3-4-15,6 0-1 0,-6 2-2 0,0-2 0 0,6 5 6 16,-6-5-1-16,0 4 0 0,0 1 1 0,0-5-1 16,0 5 0-16,8-1 0 0,-8-3-1 0,0 3-3 0,0-3-4 15,6-1-5-15,-6 1-8 0,0 0-12 0,6-4-19 0,-6 0-41 16,6 0-84-16,-6 0-106 0</inkml:trace>
  <inkml:trace contextRef="#ctx0" brushRef="#br0" timeOffset="44072.82">11613 3861 23 0,'0'14'300'0,"-7"2"-120"0,1 5-79 0,0 1-39 0,6 4-15 16,0-1-8-16,0 4 1 0,0 5 4 0,0-1 3 0,6 0 6 15,0 3 4-15,1 1 3 0,-1 0 1 0,1 0-1 16,6 2-2-16,-1 2-3 0,-4-1-5 0,4 4-1 31,-5 0-2-31,6 4-2 0,0-1-1 0,-7 5 0 0,8-1-1 16,-8 0-2-16,7 4-2 0,0 1-2 0,-6-3-2 0,5 3-2 16,-4 3-2-16,-2 3-1 0,0 0-2 0,0 4 5 0,2 0 0 15,-8 1 10-15,0 2 11 0,0 4 12 0,0 4 12 16,0 0 11-16,0 4 11 0,-8-1 7 0,8 0 13 0,-6 1 13 15,6 3 8-15,0-3 2 0,-6 0-2 0,6 3-4 0,0-3-3 16,0-1-6-16,0 1-11 0,6-1-21 0,-6-3-26 16,6 4-10-16,2-4-8 0,-2 4-7 0,0-4-11 0,7-1-5 15,-6-2-3-15,6 2-1 0,-1-6 6 0,-4 3-5 0,4 0-5 16,-5 1-2-16,0-1-2 0,-1 0 0 0,1 4-2 16,-1-3 1-16,-6 2-2 0,6 1-1 0,-6 0 2 0,0 0 0 15,0 4 0-15,-6-4-2 0,6 4-2 0,-6-4-3 0,6 3 2 16,-7 0-3-16,1 5-4 0,6-4-2 0,-7-1 0 15,0-3 1-15,1-4 0 0,0 1 0 0,6-5 3 0,-8-3 3 16,2 0 6-16,6-3 6 0,-6-1 2 0,6 0 6 16,0-4 2-16,0 1-2 0,-6-1 0 0,6-2-2 0,6 2-3 15,-6-3-6-15,0 4-4 0,6 0-5 0,-6-1-1 0,6 4-2 16,2 1-1-16,-2-1-1 0,-6 4-4 0,6-4 0 0,1 4 7 16,0 4-5-16,-7-4 3 0,6 3 1 0,-6 0-1 15,7 1 0-15,-7 0 3 0,0 3-1 0,0-2-5 0,0-3 8 16,6 2-6-16,-6 0-2 0,0-1 1 0,0-3-1 0,6 0 0 15,-6 0-1-15,0 0 0 0,7-4-3 0,-7 4 1 16,0-3 3-16,0 2 3 0,0-2-1 0,7-5 1 0,-7 1-1 16,0 3 2-16,6-7 0 0,-6 4 1 0,6-1-3 0,-6-3-2 15,0 4 2-15,0-4-1 0,0 4-2 0,0 3 0 0,0-4 0 16,-6 1-2-16,6 4-1 0,-6-8 1 0,6 3 0 16,-7 0-1-16,0-2 1 0,7 2 2 0,0-3 0 15,-6 0 2-15,6 0 2 0,0-4-2 16,6 1 0-16,-6-2 0 0,7-1 0 0,-7-1-2 0,7-2-4 0,-1 2 1 0,-6 0-2 15,6-1 1-15,-6 1 2 0,0 0-4 0,7 3-4 0,-7-3-2 16,-7-1-2-16,7 1-1 0,-6 3-1 0,6-3-1 16,-6 3-1-16,-1-4 4 0,0 1 4 0,7-1 4 0,-6 5 5 15,-7-4 1-15,7-4 2 0,-1 4 1 0,0-1 1 0,1-3-2 16,6 0 2-16,-6 0-1 0,-2 0-3 0,8 0 0 16,-6 0 0-16,6 0-1 0,-6 4-1 0,6-4-3 0,-6 3 9 15,6-3-11-15,-7 0-6 0,7 0-2 0,-7 0-3 0,1-4-3 16,-1 1-2-16,1-1 0 0,6-3-8 0,-6-4 10 0,-2-1 7 15,2-2 0-15,6-1 2 0,-6-3 1 0,0-5-1 16,6 2 0-16,-8-9-3 0,8 1-7 0,-6-4-20 0,6 0-51 16,-6-4-73-16,6-3-72 15,-7-1-66-15,7-3-79 0,0-3-97 0,-6-5-163 0,6-6-70 0,-7-1 0 0</inkml:trace>
  <inkml:trace contextRef="#ctx0" brushRef="#br0" timeOffset="52140.09">15462 1407 102 0,'-7'-8'466'0,"1"-3"-148"0,0 4-116 0,-1-4-55 15,0 4-22-15,1 3-12 0,0-3-2 0,-2 2 6 16,8 2 8-16,-6 0 6 0,6 3 0 0,-6-4-10 16,6 4-15-16,0 0-14 0,-7 0-19 15,7 4-22-15,-6 2-20 0,6 2-15 0,-13 7-7 0,6 3-2 16,-13 4 7-16,8 4 4 0,-1 0 7 0,-7 6 5 0,-6 1 6 0,6 0 5 15,1 4 6-15,-7 0 10 0,6 3 7 16,1-4 7-16,6-2 6 0,0-5 5 0,-7-4 3 0,14 2 6 0,-7-6 3 0,6-3 0 16,-6-2 0-16,13-6-2 0,-6 1 1 15,6-3 2-15,-6-5 3 0,6 0-4 0,0-3-9 0,0-6-8 0,6-2-12 16,0-6-10-16,7-9-13 0,7 1-14 0,-8-7-9 16,8-4-10-16,7 1-3 0,-9-6-5 0,9 2 1 0,-1-1-2 0,0-3 0 15,-6 3 1-15,6 1-1 0,-1-4 0 0,-5 3 2 16,6 0 0-16,1 4 0 0,-8 3 3 0,0 2 2 0,1 1 1 15,-7 6 3 1,7 3 0-16,-8 3-1 0,2 0-3 0,-8 8-1 0,7 0-2 0,1 3-1 0,-2 4-3 0,1 4-1 16,0 3-1-16,0 4 2 0,7 4 0 0,-7 0 2 0,6 2 1 15,1 5-2-15,-7 1 1 0,7-1-1 0,-1 3-1 0,7 1 5 16,-6-1-1-16,-1 0-2 0,1 2-1 0,-8 2 0 16,8-3-3-16,0 3-9 0,-7 1-13 0,7-5-24 0,-8 4-46 15,2-3-77 1,-2-1-74-16,1 1-65 0,-6-4-65 0,6-3-67 0,-7-1-109 0,1-3-116 15,-7-5-36-15,0 1 30 0</inkml:trace>
  <inkml:trace contextRef="#ctx0" brushRef="#br0" timeOffset="52694.58">15599 1465 367 0,'0'-11'390'0,"-7"-1"-123"0,0 2-83 0,7 3-44 0,-6-1-24 16,6 1-13-16,-6 0-4 0,0 3-1 0,6 0-2 0,0 1-7 15,0 3-8-15,0 0-11 0,-8-4-10 0,8 4-12 16,0 4-16-16,0-1-13 0,0 1-10 0,0 0-1 0,0 3 6 15,0 0 9-15,0 4 11 0,0 3 22 0,-6 2 31 0,6-1 21 16,-6 3 17-16,6 0 11 0,-7 4 9 0,7 4 13 16,-6 0 1-16,-1 3-13 0,0 0-24 0,7 4-17 0,-6 0-12 15,6 4-13-15,-6-1-15 0,6 4-19 0,0 0-9 0,0 1-7 16,0-1-5-16,0 1-3 0,0 3-5 0,0 0-2 16,0 3 0-16,0 1-3 0,-7 3 1 0,7 0 2 0,0 1 1 15,-7-1 2-15,7 0 1 0,-6 1 1 0,6 2 1 0,-6 1 1 16,-1 0-3-16,7 4-4 0,-7 0 0 0,7 3-1 15,0-1-1-15,0 2 0 0,0 3-1 0,7 0 0 0,-7 4-3 16,7 0-2-16,-1 3-2 0,0 4 0 0,-6-1 0 16,7 5 0-16,-7 4-2 0,7-1 1 0,-7 4-1 0,6-1 2 15,-6 2-3-15,0 2-2 0,0-3-1 0,0 4-2 0,0-2-2 16,0 3 5-16,6-1 1 0,-6-1 2 0,0 1 0 0,0-1 3 16,7-3 1-16,-7 4 0 0,0-4 1 0,7-1-2 15,-7-2-4-15,0-5-1 0,6-3-1 0,-6-7 0 0,0-5-2 16,0-2 2-16,7-8-2 0,-7-7 2 0,0-1 0 0,6-6 0 15,-6-5 2-15,0-3-1 0,0-7 0 0,0-4 2 16,0-7-7-16,6-1-13 0,-6-3-26 0,0-4-82 0,0-3-116 16,0-4-133-16,0-7-220 0,0 0-108 0,0-8-69 15,0-1-37-15,-6-1 0 0</inkml:trace>
  <inkml:trace contextRef="#ctx0" brushRef="#br0" timeOffset="53550.15">15482 5747 260 0,'0'-3'358'0,"0"3"-119"16,0-3-92-16,6 3-49 0,-6-5-25 0,0 5-12 0,6-4-6 16,-6 4-3-16,7-3-3 0,0 3-4 0,-1 0-1 15,0 0-4-15,1 0 0 0,0 0 1 0,6 0 1 0,-7 0 2 16,8 0 5-16,-2 0 10 0,1 3 8 0,7-3 11 16,0 0 7-16,-1 4 4 0,7-4 3 0,0 0 2 0,0 0-2 15,7 0-4-15,-1 0-7 0,7 0-7 0,1 0-5 0,5-4-3 16,7 4-6-16,-7 0-2 0,8-3-3 0,6 3-1 0,-8-3 0 15,8 3 1-15,6-4-2 0,-7 0 4 0,7 4 7 16,-6-3 4-16,13-1 5 0,-7 4 1 0,0-4 2 0,7 1 1 16,0-1-1-16,-1 1-7 0,1-5-11 0,0 4-5 0,6 1-8 15,-7-1-8 1,8-3-6-16,-1 3-5 0,-7 4-7 0,7-4-2 0,1 4-3 16,-2 0-8-16,2 0-2 0,6 0 0 0,-8 0-3 0,8 4-3 15,0-4 2-15,0 4-2 0,-1-4 1 0,1 0 0 0,0 3 0 0,-7-3 1 0,7 4 0 16,-1-4 2-16,1 0 0 0,-1 0 2 0,1 0 0 0,0 0-2 15,0 0 1-15,-1 0-3 0,1 0 0 16,0 4-3-16,0-4 2 0,-8 3-5 0,2-3 2 0,-1 4 1 0,0 0 1 0,-7 0-1 16,8-1 5-16,-1-3 1 15,-7 4 0-15,1-1-1 0,6 1 0 0,-13 0 0 0,7-1 2 16,0-3-1-16,-7 4-4 0,7 0 0 0,-7-4 3 0,0 3 1 16,6-3-1-16,-6 0 1 0,0 3 1 0,8-3-1 0,-8 0 3 0,0 4 1 15,0 1-2-15,0-2 2 0,0 0 1 0,-7 2 1 16,1-2-3-16,0 1 1 0,0 3-2 0,-8-3 0 0,1-1-2 15,1 1 1 1,-1 3-3-16,-7-3 0 0,1 0 0 0,-1-1 2 0,2 1 2 0,-2 0-5 0,7-1 1 0,-7 1 2 0,1 0 2 16,-1-1 3-16,8 1 3 0,-2 0 2 0,-5-1 0 15,7-3 5-15,-2 4-1 0,2 0 1 0,-7 3 1 0,5-7-2 16,2 3-1-16,-1 5-2 0,-1-8 0 0,2 3 3 0,-1 1 2 16,0 0 1-16,-6-4 0 0,6 3 2 0,0-3 5 15,0 4 1-15,-7-4 1 0,7 0-2 0,1 4 1 16,-8-4 0-16,1 0-3 0,5-4-1 0,-4 4-5 0,-2 0-2 0,7-4-3 31,-6 4 0-31,-1-3-3 0,8 3-2 0,-8-4 6 0,1 0-3 16,-7 4-4-16,0-3-2 0,-7-1-3 0,1 4 1 15,-7-4-2-15,-6 4 3 0,-8-3-3 0,8 3 3 0,-13 0 1 16,-1 0 0-16,1 0 4 0,-1-4 1 0,-6 4 0 0,0 0 1 16,0 0-8-16,0 0 2 0,0 0-1 0,0 4-4 0,0-4-2 15,0 0-5-15,0 0-1 0,0 3-1 0,0 1-5 16,0 0 2-16,0-1 1 0,0 1 3 0,0 0 3 0,0-1 1 15,0 1 3-15,0 0-1 0,0-4 3 0,0 3 1 0,0 0-2 16,0 3-6-16,-6-6-13 0,-1 0-24 0,-6 0-48 16,-7-6-123-16,-6 3-142 0,-6-4-215 0,-14-4-142 15,-6-4-92-15,-13 5-47 0,-6-5-11 0</inkml:trace>
  <inkml:trace contextRef="#ctx0" brushRef="#br0" timeOffset="54340.73">18021 3264 119 0,'-6'-3'545'16,"0"-2"-54"-16,-8-2-159 0,8 3-102 0,-1 1-50 0,1 3-19 0,6-4-10 16,-6 1-4-16,6 3-9 0,-8 0-13 0,8-4-13 15,0 4-13-15,0 4-13 16,-6-1-9-16,6 4-2 0,0 4 2 0,0 4 11 0,0 3 12 0,-6 1 13 0,6 3 9 16,0 7 3-16,-6 0-2 0,6 1-13 0,0 7-18 0,0 3-22 15,-7 4-14-15,7-1-12 0,0 2-7 0,-7 2-4 0,7 4-1 16,0 1-6-16,0-1-5 0,0 5-2 0,0 2-2 15,0 0-4-15,0 1-3 0,7-1 0 0,0 1-1 0,-1 3-1 16,0 0 0-16,0-3-1 0,8 7-4 0,-8-4 5 0,7 4 1 16,1 0 0-16,-2 0 0 0,-4 1 1 15,4-2-1-15,1 4 2 0,0-2 1 0,-6-2-6 0,5 2-1 0,-4-5-2 16,-2 0-2-16,0 0-1 0,0-6-2 0,8-2 1 16,-14-3 0-16,13-6 1 0,-13 2 0 0,6-10 0 0,1 0 0 15,-7-1 0-15,7-7 0 0,-7-3 2 0,0 0 0 0,6-5 0 16,-6-2-1-16,0-4 1 0,0-4 1 0,0 0 0 15,0-4 0-15,0 0 0 0,0 1-2 0,0-5 1 0,0 1 2 16,0-4 1-16,0 4-2 0,0-4-1 0,0 0 1 0,0 3-9 16,0-3-16-16,0 0-47 0,0-3-118 0,0-1-119 0,0 0-175 15,0-7-160-15,0 0-110 0,0 0-56 0,-6-3-16 16</inkml:trace>
  <inkml:trace contextRef="#ctx0" brushRef="#br0" timeOffset="55006.36">18875 3169 112 0,'0'0'351'0,"0"3"-119"0,-7 1-85 16,7-4-48-16,0 4-30 0,0 0-15 0,0-4-12 15,-6 3-8-15,6-3-5 0,0 4-2 0,0-1-1 0,0 1 2 16,0-1 4-16,0 5 3 0,0-4 5 0,0 3 4 0,0 4 4 15,-7 0 4-15,7 0 2 0,0 0 1 0,0 3-3 16,-7 1 1-16,7 4 3 0,0-1 5 0,0 3 6 0,0 5 15 16,0 0 16-16,0 7 18 0,0-3 14 0,0 2 13 0,0 5 5 15,7 3 0-15,-7-3-4 0,0 7-14 0,7 0-12 16,-7-1-13-16,0 5-14 0,0 4-12 0,0-1-7 0,0 8-3 16,0-1-1-16,0 0 3 0,0 2-5 0,0 2-6 0,-7 0-5 15,7 4-6-15,0 0-6 0,0 4-7 0,0-1-7 0,0 5-7 16,0 2-5-16,0 2-3 0,0 2-3 0,0 1-1 15,0-1-1-15,0 1-4 0,0-5-3 0,0 2-3 0,0-4-2 16,0-6 0-16,0 2 2 0,0-5 0 0,-7-5 1 0,7-2-1 16,0-3 1-16,0-4 1 0,0-3 4 0,0-8 0 15,0-3-1-15,0 0-1 0,0-8 0 0,0-7-2 0,0 0 0 16,-6-8-1-16,6 1 2 0,0-4-1 0,0-4 0 0,0 2 1 16,0-3 3-16,0-2 0 0,6 0-1 0,-6-4-1 0,0 4-9 15,0-4-27-15,0-4-74 0,0 0-91 0,7 0-86 16,-7-2-106-16,7-10-171 0,-7-2-110 0,6-1-70 15,1-2-13-15</inkml:trace>
  <inkml:trace contextRef="#ctx0" brushRef="#br0" timeOffset="55610.01">19754 3216 276 0,'0'-3'415'0,"-7"3"-123"0,7-4-105 0,-6 4-61 0,6 0-35 16,0 0-23-16,-7 0-16 0,7 0-12 0,0 4-9 0,-6-1-6 16,6 1 0-16,0 3 4 0,0 1 3 0,0 2 5 15,0 1 7-15,-7 0 10 0,7 4 9 0,0 3 16 0,0 1 15 16,0 7 16-16,0-5 18 0,0 9 21 0,0 2 22 0,0 6 12 15,0-2 9-15,0 5-3 16,0 6-10-16,0 1-14 0,0-1-17 0,0 8-26 0,0 0-28 0,0 4-26 0,-6 3-17 16,6 4-14-16,0-4-10 0,0 8-5 0,-7-4-4 0,7 3-4 15,-6 5-4-15,6-5-3 0,-6 8 0 0,6-4 2 16,0 4 0-16,0 1 0 0,-8-2-1 0,8 1 1 0,-6 0 3 16,6-4-3-16,-6 4-4 0,-1-7-3 0,1 3-2 15,-1-3-1-15,1-8 0 0,6 1 0 0,-7-5-1 0,1-7-1 16,0 0 6-16,6-3 0 0,-8-4-1 0,8-4 1 0,0-3-2 15,0-4 0-15,0-4-1 0,0-3 3 0,0-1-6 16,0-6 2-16,8-1 2 0,-8-3 1 0,0-1 2 0,6-6-2 16,-6 3 0-16,0-4-1 0,6-3 2 0,-6-1-5 0,0-3-9 15,7 4-21-15,-7-8-54 0,6 1-78 0,1-1-79 0,-1-3-75 16,7-4-99-16,-7-4-164 0,8-3-92 0,-1-4-53 16,0 0 13-16</inkml:trace>
  <inkml:trace contextRef="#ctx0" brushRef="#br0" timeOffset="56178.07">20503 3191 303 0,'0'-4'472'0,"-6"1"-141"0,6 3-124 0,0-4-74 16,0 4-40-16,-8 0-27 0,8 0-20 0,0 4-17 0,0-1-9 15,0 4-6-15,0 0-1 0,-6 5 4 0,6-1 10 16,0 7 10-16,0 1 8 0,0 6 6 0,0 1 9 16,0 3 11-16,6 7 20 0,-6 1 24 0,0 4 28 0,8 6 20 15,-8 1 20-15,6 3 19 0,-6 8 8 0,6-1 1 0,-6 4-13 16,0 8-26-16,0-1-33 0,0 5-31 0,0-1-29 15,0 4-25-15,0 4-20 0,0-5-16 0,0 5-9 0,0 0-2 16,0-1-1-16,0 1 0 0,0-1 1 0,0 4 0 0,0-7 2 16,0 4-5-16,0-3 1 0,7-2 0 0,-7-2-3 15,7-5 0-15,-7-3-2 0,6-4-1 0,-6-3-1 0,0-4 6 16,7-4-1-16,-7-4-2 0,0-2 0 0,0-5-1 16,0-3 3-16,6-5-2 0,-6-2 1 0,0-4-1 0,6-4-1 15,-6-8 2-15,0 1 1 0,0-4-1 0,0-4 2 0,7 0 1 16,-7-3-2-16,7-4-9 0,-1 0-24 0,0-7-58 0,1-4-78 15,0 0-80-15,12-7-80 0,-6-4-114 0,0-4-190 16,7-4-89-16,-1-2-29 0,7-5 25 0</inkml:trace>
  <inkml:trace contextRef="#ctx0" brushRef="#br0" timeOffset="56575.93">21728 3143 466 0,'-8'-8'555'0,"8"1"-171"0,0 0-145 0,0 3-80 0,-6 1-43 15,6-1-25-15,0 4-21 0,0-4-19 0,0 4-18 0,0 0-13 16,0 0-5-16,6 8-2 0,-6-1-2 0,8 4 6 16,-8 3 19-16,6 9 31 0,0 2 41 0,1 5 39 15,-1 7 32-15,1 2 19 0,-1 12 16 0,1 5 1 0,-1 6-13 16,1 8-26-16,-7 3-38 0,7 7-34 0,-1 5-31 0,-6 2-20 16,6 9-12-16,-6-1-10 0,0 0-4 0,7 4-7 0,-7 0 0 15,7 5 0-15,-7-3-1 0,6 2 0 0,0 0-5 16,-6-1-1-16,7-3-3 0,-7-7-1 0,6-1-4 0,-6-3-4 15,7-3-2-15,-7-9 2 0,0-2-1 0,0-5 0 0,0 1-1 16,0-8-1-16,0-3 0 0,0-8-5 0,-7 0-20 16,7-7-70-16,0-3-99 0,0-5-98 0,0-7-133 0,-6-3-194 15,-1-8-114-15,-5 1-57 0,-8-5-14 0</inkml:trace>
  <inkml:trace contextRef="#ctx0" brushRef="#br0" timeOffset="57466.03">17520 6235 277 0,'-6'-4'350'0,"-1"4"-94"16,7 0-84-16,-7 0-55 0,7-3-34 0,0 3-16 0,-6 0-10 15,6-5-5-15,0 5 1 0,-7 0-4 0,7 0 3 16,0 0 1-16,0 0 7 0,0 0 9 0,0 0 13 0,0-3 13 16,0 3 11-16,0 0 18 0,0 0 19 15,0 0 26-15,0-3 25 0,7 3 17 0,-7 0 2 0,0 0-7 0,-7-4-8 16,7 4-14-16,0 0-19 0,0 0-26 0,-6 0-28 0,6 4-28 15,0-4-17-15,-6 0-10 0,6 3-9 0,-7-3-7 0,7 3-7 16,-7 2-5-16,1-2-5 0,-8 5-1 0,8 3 2 16,-13 0-2-16,6 3 4 0,0 1 0 0,-7-1 1 15,7 5 0-15,0-4 1 0,-6 3-2 0,12-3-2 0,-6-1-4 0,7 1-5 16,-1 0-2-16,7-1-3 0,-7-3-8 0,7 3 1 16,7-2-1-16,-7-5-1 0,7 4 0 0,5-4 2 0,-5 1 1 15,6-5 2-15,0 1 5 0,7-4-4 0,-8-4 1 16,8 4-1-16,0-7 1 0,-1 0 2 0,-5 0-2 0,5-4-1 15,-6 3 0-15,0 0-10 0,0 4 4 0,-6 1 6 0,-1 0 0 16,0-1-1-16,-6 0-1 0,0 4-2 0,7 0-2 16,-7 0 12-16,0 4-10 0,0-4-3 0,0 7-2 0,7 0-1 15,-7-2-1-15,0 6 3 0,6-4-1 0,1 4 1 0,-1 0 1 16,0 0 0-16,8 0 0 16,-2-4 0-16,8 0 3 0,-7 1 2 0,7-5 0 0,0 1 0 0,-1 0 1 0,7-8 0 15,-6 0 1-15,-1 1 0 0,0-1 1 16,-6-3 6-16,1-4 11 0,-2 3 20 0,2-3 10 0,-8 4 6 0,0-4 7 0,-6 0 7 15,0 0-2-15,0-1-6 0,0 2-9 0,-6-1-20 16,6 0-11-16,-6 0-7 0,0 0-9 0,-2 4-10 16,2-4-4-16,0 4-13 0,-1-1-21 0,0 1-25 0,1 0-29 0,6 3-27 15,-7 0-29-15,7 1-59 0,0-5-89 0,0 8-75 0,0-3-50 16,7 3-39-16,-1-4-38 0,8-1-64 0,-2 5-119 16,2-2-25-16,-8 2 45 0</inkml:trace>
  <inkml:trace contextRef="#ctx0" brushRef="#br0" timeOffset="57704.36">18002 6396 492 0,'-7'-4'685'0,"7"1"-61"0,0 3-121 0,0-4-95 0,0 4-64 16,0 0-48-16,0 0-41 0,0 0-53 0,0 0-67 0,0 0-57 15,0 4-35-15,0-1-19 0,0 1-11 0,0 3-2 16,7 5-3-16,-7-2-2 15,7 1 4-15,-7 3 4 0,0 2 0 0,0 2 0 16,0 0 2-16,0-3-2 0,6 3 2 0,-6 4-3 0,0-4-2 0,0 4-5 16,0 1-5-16,0-2-2 0,6 2-22 0,-6-2-56 15,8-2-82-15,-2-1-78 0,0 0-74 16,7-2-83-16,0-2-139 0,0-3-121 0,7-4-63 0,-8-4 7 16</inkml:trace>
  <inkml:trace contextRef="#ctx0" brushRef="#br0" timeOffset="58353.41">18666 6338 344 0,'0'-4'440'0,"0"0"-113"0,0 4-102 0,0 0-61 15,0-3-33-15,0 3-13 0,0 0-8 0,0 0-5 16,0 0-5-16,-6 0-5 0,6 0-3 0,0 0 0 0,-7 3 1 16,7-3 5-16,-6 4 9 0,6 0 10 0,-7-1 12 0,1 5 10 15,-1-5 7-15,1 5 3 0,0-1-6 0,-2 0-13 16,2 0-20-16,6 1-20 0,-6 3-22 0,6-4-18 16,-7 1-16-16,7-1-13 0,0 0-10 0,0 0-4 0,0-3 0 15,7 3-1-15,-7-4-1 0,6 1-4 0,0 1 4 16,2-2 2-16,-2 1 2 0,0-4-5 0,1 0 1 0,-7 0 0 0,6 0 3 15,1 0 5-15,-7 0 1 0,6 0 0 0,-6 0 2 0,0 0 4 16,7 0-4-16,-7 0-3 0,-7 4-4 0,7-4-5 0,0 3-4 16,0 1-2-16,-6 0-1 0,6-1 0 0,-7 4-1 15,7 4 1-15,0-3 2 0,0-1-1 0,7 0 1 0,-7 4 1 16,6-3-2-16,7-1 1 0,-7 0-1 0,8 1 2 0,-1-5 0 16,6 1 2-16,1-1-2 0,-7-3 2 0,7 0 0 15,-8-3 1-15,8-1 3 0,-7 1 1 0,1-5 4 0,4 1 3 16,-11 0 6-16,6-1 6 0,-6-3 9 0,-1 0 3 15,0 4 2-15,-6-4 4 0,8 4 0 0,-8-4 0 0,0 0-3 16,0 4-7-16,-8-2-7 0,8 3-5 0,-6-5-5 0,6 3-4 16,-6 1-7-16,-1 4-5 0,7-5 6 0,-6 1-13 15,6-1-12-15,0 5-14 0,-7-5-20 0,7 5-40 0,0-1-72 16,0 4-78-16,0-3-78 0,0-1-55 0,0 4-55 0,0-4-81 16,0 4-138-16,7-3-48 0,-7 3 30 0</inkml:trace>
  <inkml:trace contextRef="#ctx0" brushRef="#br0" timeOffset="58687.09">19025 6565 427 0,'0'0'347'0,"0"0"-116"0,0 0-86 0,6 0-57 0,-6 0-35 15,6 3-18-15,-6 1-11 0,8-4-9 0,-8 3-1 0,6 5-4 16,-6-1-1-16,0-3 0 0,6 8 1 0,-6-6 1 16,0 5 4-16,-6 0 7 0,6 0 9 0,0 0 10 0,-6-3 9 15,6 3 12-15,-8-4 8 0,8 4 9 0,-6-4 3 0,6 0 3 16,0-3-5-16,-6 3-4 0,6-3-10 0,0 0-10 15,0-1-10-15,0-3-10 16,6 0-8-16,0 4-8 0,2-4-7 0,4-4-16 0,1 4-26 16,7-3-30-16,0-5-34 0,-2 5-40 0,9-5-59 0,-1-3-95 15,0 0-155-15,7 4-74 0,-7-4-18 0</inkml:trace>
  <inkml:trace contextRef="#ctx0" brushRef="#br0" timeOffset="59559.82">19669 6271 164 0,'-6'-3'385'0,"6"3"-95"0,0 0-93 0,0 0-66 0,0 0-41 16,0 0-22-16,0 0-14 0,-7 0-8 0,7 3-10 0,0-3-6 16,0 4-2-16,-6 0 1 0,6 0 5 0,-7-1 1 15,1 4 6-15,0 0 2 0,-2-3 6 0,2 4 1 0,0-2 3 16,-1 6-3-16,0-4-6 0,1-1-6 0,6 0-7 0,-6 1-6 15,6-1-8-15,-7 0-5 0,7 0-5 0,0-3-3 16,0 3 0-16,0 1-2 0,0-1 0 0,0 1-1 0,0-5 0 16,7 4 1-16,-7-3-2 0,0 3 1 0,0-3-1 0,6 3 0 15,-6-4 3-15,0 1-1 0,0 1-1 0,0-2 0 16,0 1 2-16,0-4 0 0,0 4 4 0,0-1 2 0,0 1 1 16,0-4 4-16,0 4 3 0,0-4 3 0,0 3-1 0,0 1 0 15,0-4-1-15,0 3-2 0,0 1-2 0,6 0-2 16,-6-1-2-16,7 1 1 0,0 3 1 0,-1-3 1 0,0 0 0 15,2 3 0-15,4-3 1 0,-5-1-1 0,6-3 0 0,-7 4-1 16,7 0 0-16,-7-4-1 0,2 0 3 0,4 0 11 0,-5 0 16 16,-1 0 22-16,1-4 28 0,-1 0 31 0,1 1 29 15,-1-1 20-15,1 0 9 0,0-3-2 0,-1 0-11 16,-6-1-19-16,6-3-26 0,1 4-27 0,-7-4-29 0,7 4-17 16,-7-5-14-16,0 5-8 0,0 0-1 0,0 3-3 0,0-3 0 15,0 3-5-15,0 1-1 0,0-1-3 0,0 4-3 16,0 0-2-16,0-3-5 0,0 3-4 0,0 0 0 0,0 0-2 15,0 0-3-15,0 3-1 0,0-3 1 0,0 4 0 0,0-1 0 16,0 1 3-16,0 0-1 0,0-1 1 0,0 1-2 0,0 3 1 16,6 0 2-16,-6-2 0 0,6 2-1 0,1-3 0 15,-1-1 1-15,1 5-6 0,0-8 6 0,-1 3 2 0,0 1 0 16,2-4 1-16,-2 0 2 0,0 0 3 0,0-4 0 0,-6 1 9 16,7-1-3-16,0 0 0 0,-7 1 0 0,6-1 2 15,-6-3 1-15,7-2 0 0,-7 3-2 0,0-5 0 0,0 3-1 16,6 1-1-16,-6-4-2 0,0 4-4 0,-6-1-2 0,6-3-2 15,0 4-4-15,0 0-8 0,-7-4-9 0,7 4-18 0,-6-1-45 16,-1 1-80-16,0 0-84 0,7 3-79 0,0-3-81 16,-6 3-113-16,12-4-148 0,-6 4-71 0,0 1 1 0</inkml:trace>
  <inkml:trace contextRef="#ctx0" brushRef="#br0" timeOffset="59829.94">20008 6554 392 0,'0'0'462'0,"0"0"-159"0,6-4-130 0,1 4-79 0,6 4-43 16,-6-4-25-16,-1 3-11 0,0 1-6 0,1 0-3 15,0 3-4-15,-1 0 0 0,-6 4 0 16,6 1-2-16,-6 2 1 0,0 1 0 0,0-5 0 0,-6 5 0 15,0 0 1 1,6-1 0-16,-7 1-1 0,0-4 0 0,7 0 1 0,-6 5-1 16,0-10 0-16,-1 6-1 0,0-5 1 0,1 0 1 15,-1 0-4-15,1 1-8 0,0-5-16 0,6 0-28 0,0 1-46 16,0-4-76-16,0-4-134 0,0 1-87 0,0 0-47 0</inkml:trace>
  <inkml:trace contextRef="#ctx0" brushRef="#br0" timeOffset="60417.52">20424 6290 25 0,'-6'0'421'0,"6"0"-97"0,0 0-105 15,0 0-79-15,0 0-50 0,-6 0-28 0,6 0-17 0,0 0-9 0,0 3-7 16,0-3-6-16,0 0-2 0,0 4-3 0,-7-4 2 16,7 3 5-16,0-3 4 0,-7 4 5 0,7 0 7 15,-6 0 7-15,0 2 8 0,-1-1 6 0,1 2 6 16,6-3 4-16,-14 3 0 0,8 4-6 0,0-3-4 0,-1 3-7 15,-6-1-6-15,7 1-4 0,-7 4-8 0,6 0-9 0,0-1-6 16,-5 0-5-16,12 2-4 0,-8-5-2 0,8 3-4 0,-6-3-2 16,12 0-2-16,-6 0-1 0,8-3 2 0,-2-1 2 0,7-3 2 15,-6 3 1-15,6-3 0 0,-1-4 2 0,2 0 2 0,-2-4 4 16,8-3 11-16,-7 3 14 0,0-3 27 0,0-1 22 16,1 1 25-16,-8-4 20 0,7 4 18 0,-7-1 11 0,1 1-1 15,0 0-8-15,-7 3-23 0,6-3-22 0,-6 3-25 0,0 1-20 16,6 3-23-16,-6-5-15 0,0 5-13 0,0 0-8 15,0 0-5-15,6 0-5 0,-6 5-2 0,0-5-1 0,8 3 3 16,-8 1 0-16,6 0 0 0,0-1 1 0,1 1-3 0,0 0 4 16,6-1 3-16,-7-3 1 0,7 0-2 0,0 0 3 15,-7 0 1-15,8-3 3 0,-1-1 4 0,-1 0 8 0,-5-3 3 16,0 3 5-16,-1-4 6 16,0 1-1-16,2 0 3 0,-2 0-2 0,-6-1-2 0,0 1-6 15,6 0-7-15,-6-1-5 0,0 1-5 0,-6-4-6 0,6 4-7 16,0 0-9-16,0-1-14 0,0 1-25 0,0 0-51 0,0-1-65 15,6 5-66-15,-6-5-53 0,0 5-41 0,7-6-34 0,-7 3-27 0,6-2-19 0,1 1-12 16,-1 3-16-16,1-3-40 0,-1 4-18 16</inkml:trace>
  <inkml:trace contextRef="#ctx0" brushRef="#br0" timeOffset="60629.33">20737 6290 184 0,'7'0'425'16,"-7"3"-95"-16,0-3-98 0,0 0-73 0,0 4-44 15,0-4-25-15,0 3-12 0,0 1-1 0,0 0 3 0,-7 4 5 16,7-1 6-16,0 0 5 0,-6 1 2 0,6 3 0 15,-7 0 6-15,7 3 5 0,-6-3 5 0,6 4-2 0,0 0-4 16,0-5 1-16,-6 5 7 0,6-1 4 0,0-2-5 0,0 3-16 16,0-1-15-16,6 1-12 0,-6-4-6 0,0 3-8 15,6-3-14-15,1-3-13 0,-1 3-10 0,1-4-6 0,-1 0-2 16,7 0-1 0,1-3-2-16,-2 0-3 0,2-1-8 0,-2 2-23 0,8-5-54 0,-7 0-60 0,7 0-59 0,-1-5-55 15,1 2-58-15,0-5-74 16,-8 1-113-16,8 0-100 0,-7-4-21 0,0 0 16 0</inkml:trace>
  <inkml:trace contextRef="#ctx0" brushRef="#br0" timeOffset="60798.3">20862 6454 459 0,'-8'8'507'15,"2"0"-158"-15,-7 3-128 16,6-4-78-16,1 0-44 0,-1 4-20 0,1 0-15 0,0 0-14 0,6 0-12 0,0 0-8 31,0 0-7-31,0 3-6 0,6 1-10 0,-6-3-23 0,13 2-31 16,-7 1-41-16,8-5-62 0,-2 2-109 0,8-1-137 0,-7-4-82 15,0-3-41-15</inkml:trace>
  <inkml:trace contextRef="#ctx0" brushRef="#br0" timeOffset="60972.62">21382 6594 210 0,'0'-4'534'0,"-7"0"-24"0,7 1-252 16,0-1-245-16,7 0-250 0,0 1-154 0,-1-1-87 15</inkml:trace>
  <inkml:trace contextRef="#ctx0" brushRef="#br0" timeOffset="61099.25">21669 6594 516 0,'-6'-4'523'0,"6"0"-180"0,6-3-173 16,-6 3-131-16,6-3-104 0,1 0-117 0,-1-4-173 0,7 4-88 15,-6-1-49-15</inkml:trace>
  <inkml:trace contextRef="#ctx0" brushRef="#br0" timeOffset="61812.46">21897 6246 378 0,'0'0'519'0,"0"0"-141"0,-7 0-145 0,1 0-91 16,0 4-49-16,-2-1-21 0,2 5-7 0,0-1-6 15,-1 0-2-15,0 4-3 0,1 0-3 0,-1 0-1 0,1-1-5 16,6 2-8-16,-6-1-9 0,6 0-8 0,0 4-8 0,0-4-4 16,6 0-3-16,-6 0-1 15,6-4-1-15,1 4 1 0,-1-4 0 0,1-3 0 0,0 0 0 0,-1-1 0 0,0 1 1 16,2 0 1-16,4-4-1 0,-5 0 0 15,-1 0 0-15,1 3 2 0,-1-3-1 0,1 0-4 0,-7 0-2 0,6 0-1 16,-6 0 1-16,0 3-1 0,6-3-1 0,-6 4-4 0,0-4 1 16,8 5 2-16,-8-2 2 0,0 1 1 0,6 0-1 15,-6-1 1-15,6 1 2 0,-6-4 4 0,7 4 16 16,-7-4 32-16,6 0 49 0,-6 0 48 0,7-4 36 0,-1 0 21 16,1 1 15-16,-1-5 7 0,-6 0-5 0,6 1-25 0,2 0-42 15,-8 0-43-15,0-4-29 0,6 4-17 0,-6-5-12 0,0 1-10 16,0 0-8-16,0 1-5 0,0-1-9 0,0 3-4 0,-6-3-5 15,6 4-7-15,0 0-2 0,0-2-4 0,-8 3-3 16,8 2-3-16,0 0-1 16,0 0-7-16,0 4-11 0,0-3-11 0,0 3-14 15,8-4-20-15,-8 4-27 0,6 0-41 0,0 0-57 0,1 4-50 0,0-4-38 0,5 3-26 0,-5 1-14 16,6-4 0-16,-6 4 9 16,5 0 31-16,-5 0 50 0,6-2 53 0,-7-2 46 0,1 5 36 15,0-1 29-15,-1-4 21 0,1 3 23 0,-1-3 15 0,-6 4 14 0,6-4 12 0,-6 4 9 16,0-4 9-16,8 3 5 0,-8-3 8 15,0 4 2-15,0 0 0 0,6-4-1 0,-6 0-1 16,0 0-6-16,0 3-6 0,0-3-6 0,0 0-7 0,6 0-5 0,-6 4-3 16,0-4-6-16,6 0-3 0,-6 0-3 0,0 4-1 0,7-4-1 0,0 0 2 15,-7 0 0-15,6 0 3 0,1-4 4 0,-7 4 7 0,6 0 10 16,-6-4 15-16,6 4 17 0,-6 0 18 0,8 0 15 16,-8-3 20-16,0 3 19 0,6 0 17 0,-6 0 14 15,0 0 8-15,6 0 4 0,-6 3-4 0,6-3-1 0,2 4-15 0,-2 0-17 16,0-1-21-16,1 1-20 0,6 0-28 0,0-1-17 15,-1 1-13-15,2-1-16 0,-1 1-16 0,0 0-36 0,6-1-71 16,-5 1-88 0,-2 0-77-16,8-4-92 0,-7 0-134 0,1-4-148 0,-8 0-87 0,-6 1-20 0</inkml:trace>
  <inkml:trace contextRef="#ctx0" brushRef="#br0" timeOffset="62492.38">17839 2410 159 0,'0'0'552'0,"0"-4"-90"0,0 4-150 0,-7 0-98 16,7 0-62-16,0 0-42 0,0 0-29 0,0 4-27 15,0 3-22-15,0 1-11 0,0 3 0 0,0 4 7 0,0 3 9 16,7 4 9-16,-7 0 9 0,0 0 14 0,7 3 17 0,-7-3 11 16,6 1 14-16,1-5 22 0,5 0 21 0,-4-3 17 0,4-1 8 15,-6-6 1-15,14-1-7 0,-7-3-12 0,13-4-18 16,0-4-33-16,7 0-27 0,6-3-24 0,1-4-20 0,11-4-13 16,-5-3-13-16,5 0-13 0,2-4-27 0,-7 0-70 0,5-3-98 15,-5-5-87-15,7 4-89 0,-8-7-119 0,0 4-168 16,1-4-88-16,-7 7-25 0</inkml:trace>
  <inkml:trace contextRef="#ctx0" brushRef="#br0" timeOffset="62810.55">19135 2920 42 0,'-7'-15'613'0,"-5"8"47"0,6-4-154 0,-8 2-136 0,8 3-75 0,-7-2-47 15,6 4-39-15,0 4-40 0,1 0-47 0,0 0-45 16,0 8-34-16,-2-1-19 0,-4 5-11 0,5 2-4 16,0 5-3-16,1-1 1 0,-1 0-1 0,7 0-2 0,0-3 1 15,0 0 0-15,0 3 0 0,0-7 4 0,13 0 1 0,-6 0 0 16,6-4 2-16,7 1 4 0,6-5-3 0,-1-3-4 0,8-3-13 15,7-5-37-15,5 1-55 0,1-7-61 0,-1-2-65 16,7-2-77-16,1-4-124 0,-8-3-143 0,1-1-74 0,-7 1-19 16</inkml:trace>
  <inkml:trace contextRef="#ctx0" brushRef="#br0" timeOffset="63190.8">19846 3150 389 0,'-8'4'502'0,"-4"-1"-163"0,12 2-123 15,-7 2-71-15,0-4-36 0,7 5-19 0,-6-4-13 0,6 3-12 16,0-4-2-16,6 1 0 0,1 3 3 0,0-3 2 15,13-4-1-15,-2 4-6 0,9-4-6 0,11-4-8 0,2 0-10 16,5 0-15-16,8-3-32 0,6-3-42 0,-2-2-49 0,2 2-54 16,7-6-83-16,-8-2-151 0,0 0-94 0,-5 3-62 15</inkml:trace>
  <inkml:trace contextRef="#ctx0" brushRef="#br0" timeOffset="63492.21">20894 2949 41 0,'-14'3'444'15,"8"5"-146"-15,-6-5-129 0,-2 5-69 0,8 3-34 0,-8-4-17 16,8 4-8-16,-1-4-5 0,1 5-3 0,6-1-1 16,0-4-1-16,0 4-1 0,0 0-3 0,6 0 0 0,1-4-1 15,-1 4-1-15,8-4-2 0,6-3 0 0,-2 3 0 0,9-3 1 16,-1 0-5-16,13-4-9 0,0 0-7 0,0 0-17 0,6-4-23 16,8 0-31-16,-8-3-43 0,7 0-74 0,-7-4-145 15,2 3-72-15,5-6-50 0</inkml:trace>
  <inkml:trace contextRef="#ctx0" brushRef="#br0" timeOffset="63856.39">21831 2949 106 0,'13'-4'518'0,"-6"-3"-78"0,12 0-173 0,1-1-108 16,6-3-60-16,7 4-34 0,-1-4-27 0,14 4-32 16,6-2-33-16,0-1-48 0,7-1-87 0,0 0-159 0,-2 4-91 15,-4-4-60-15</inkml:trace>
  <inkml:trace contextRef="#ctx0" brushRef="#br0" timeOffset="66303.23">1485 2030 90 0,'-6'0'39'0,"-1"0"-54"0,1 0-33 0,0 0-15 0</inkml:trace>
  <inkml:trace contextRef="#ctx0" brushRef="#br0" timeOffset="67625.73">1251 2146 140 0,'0'0'155'0,"0"0"-38"0,0 0-34 0,-6 0-26 0,6 4-18 0,-7-4-14 15,7 4-8-15,-7-4-6 0,7 3-3 0,-6 0-1 16,0 2-1-16,-2-1 4 0,8-1 5 0,-6 1 10 15,0-4 10-15,6 0 12 0,-6 4 10 0,-1-4 8 0,7 0 12 16,0 0 8-16,-7-4 4 0,7 4 1 0,-6 0-1 0,6 0-6 16,0 0-6-16,-7 0-5 0,7 0-8 0,0 0-7 15,0 0-8-15,0 0-8 0,-6 0-7 0,6 0-5 0,0 0-2 16,0 0-3-16,0 0 2 0,0 0 5 0,0 0 8 0,6 0 12 16,-6 0 16-16,0 0 15 0,0 0 22 0,0 0 23 0,0-4 22 15,7 4 16-15,-7-3 8 0,0 3-1 0,6-4-9 16,1-1-14-16,-7 2-18 0,7 0-26 0,-1-5-27 0,6 4-24 15,-4 1-19-15,-2-1-13 0,0-3-7 0,1 4-2 16,0-1-6-16,6-4 0 0,-7 1-1 0,7 3 0 16,0-3-1-16,7-4 3 0,-7 4 1 0,6 0 1 15,0-4 4-15,1 0 2 0,0 0 2 0,-7 0 1 0,7 4 0 0,-8-5-2 16,2 5 5-16,-2-1-2 0,-5 5-6 0,-1-1-1 0,1 1-4 16,0-1-1-16,-1 1 1 0,-6 3-2 0,0 0-7 0,0 0 2 15,6 0-1-15,-6 0-1 0,0 0 0 0,0 0-2 16,0 0-2-16,-6 3 2 0,6 1 0 0,-6 3-1 0,-1 0 1 15,0 0 0-15,1 9 2 0,-7-2 3 0,0 1-1 0,-6 2-1 16,-1 2-1-16,7-1 0 0,-7 5 0 0,8-6 0 16,-2 1 0-16,1 2-1 0,0-6 0 0,0 5 0 0,7-5 1 15,-1-3-2-15,0 0-3 0,7 0 3 0,0-4-1 0,0 4 2 16,-6-3 1-16,6-1 0 0,6 1 1 0,-6-5 0 16,0 5 6-1,7-5-2-15,-7 1 1 0,7 0-1 0,-1-1-1 0,1-3 0 0,5-3-2 0,2 3 2 0,-2-8-2 16,8 5 2-16,6-8-2 15,-7 3-1-15,8-3-1 0,-1 0 2 0,0 0-1 0,0 0 0 16,0 0-1-16,-7 4 0 0,1-4-1 0,0 7 1 0,-7-3-2 16,-1 3 1-16,-4 1-2 0,-2-1-1 0,0 4 1 0,1-4-1 0,-7 4 1 0,6 0-1 15,-6 4 0-15,0-4 0 16,0 4-6-16,-6 3 4 0,6 0 2 0,-7 4 0 0,-5 0 2 0,-2 4-1 0,1-1 3 16,0 5 0-16,-6-1 8 0,5 1-5 0,-5-1 1 0,6-4-3 15,0 5-1 1,7-5 1-16,-1-3-2 0,0 0 0 0,1-4-4 0,0 1 0 0,-1-5-1 0,7 1-1 15,0 0-1-15,0-1 0 0,7 1 0 0,-7-4 2 0,6 0 2 16,7 0-1-16,0-4 0 0,0 1 3 0,7-1 0 0,0-3-1 16,5 3 0-16,1-3 0 0,0-1 1 0,7-2 2 0,-7 2 0 15,0 1-1-15,7-4 1 0,-7 4-2 0,-7-1 2 0,7 5-1 16,-6-5 0-16,-8 5-2 0,2 3-2 0,-8-4 1 31,1 4-1-31,-1 0-1 0,-6 4 3 0,0-4-1 0,0 3 1 16,-6 5 1-16,-1-1 2 0,-6 4 1 0,0 0 1 0,1 0 0 15,-8 3-1-15,0 1-1 0,1 0-1 0,5 0-3 0,2-4 1 16,-8 0 1-16,7 3 1 0,0-6 1 0,6 3 2 16,1-8-2-16,0 5 0 0,-1-5 3 0,7 1-3 0,0-1 0 15,0-3-2-15,0 4 0 0,7-4-3 0,-1 4 2 0,0-4 0 16,8-4 0-16,-2 4 1 0,1-4 0 0,7 1 0 16,0-4 1-16,-1 3-1 0,1 0 2 0,0 1-2 0,-2-5 1 15,2 5-1-15,-7-1 1 0,1 0 0 0,4 4 0 0,-10 0-1 16,4-4-3-16,-5 4 0 0,-7 4-1 0,6-4 0 15,-6 4 0-15,0 0 0 0,-6 3 5 0,6 0-1 0,-13 4 1 16,7 0 3-16,-8 4 0 0,2-1 0 0,-8 1-2 16,7 0-1-16,-7 0-6 0,8-4 2 0,-2 3 0 0,8-7-2 15,-7 4-1-15,6-7-4 0,0 3-3 0,7-3-4 0,0 0-5 16,0-4-5-16,0 3-4 0,7-3 0 0,0-3 1 16,6 3 0-16,-1-4 3 0,8-3 1 0,0 3 1 15,-1-3 0-15,1-1-1 0,6 1 0 0,-7 0-1 0,7 0 0 16,-6-1 0-16,6 1 2 0,-7 0 7 0,1 3 5 0,-7 0-1 15,0 0-3-15,0 4-4 0,-7 0-3 0,2 0-1 0,-2 0-1 16,-6 0-1-16,0 4 1 0,0 4 3 0,-6-1 6 0,-2 4 6 16,-4 0 6-16,-1-1 3 0,6 5 1 0,-12-4 0 15,5 4 0-15,2 4-1 0,-8-5 0 0,7 0 0 0,-1 2-2 16,-4-5 1-16,4 3 3 0,1 1 1 0,1-4 0 0,4 0 0 16,-4-4 1-16,6 4-1 0,6-4 1 0,-7-3-2 15,0-1 0-15,7 1 0 0,-6 0 1 0,6 0 1 0,0-1 0 16,0 1 0-16,0-4 1 0,6 3 1 0,-6 1 2 15,7-1-2-15,-7 1 1 0,7 4 0 0,-1-2-1 0,0-1 2 16,8 2-3-16,-8 1 1 0,7-1 0 0,-7 0-1 0,8 4 1 16,4-3-1-16,-4-1 1 0,-1 4 0 0,0-4-1 15,0 4 0-15,1 0-1 0,-2 0 1 0,-6 0 0 0,8 0 1 16,-1-3 0-16,-7 3-2 0,8 0-2 0,-8-1-15 0,6-2-26 16,2 3-42-16,-8-4-40 0,1-3-35 15,6 3-41-15,-6-3-49 0,-1-4-73 0,6 3-119 0,-4-6-78 0,-8 3-24 16</inkml:trace>
  <inkml:trace contextRef="#ctx0" brushRef="#br0" timeOffset="68126.25">1361 2275 170 0,'0'-4'337'15,"-6"4"-91"-15,6-4-77 0,0 4-52 0,0 0-31 16,0-3-24-16,0 3-14 0,0 0-10 0,0 0-10 0,0 3-9 16,0-3-6-16,0 4-2 15,0-4-4-15,6 4 0 0,-6-1 0 0,8 1 1 0,-2 0 5 0,-6 3 1 0,6 1 3 16,1-2 9-16,-1 2 5 0,1 3 5 16,-1 4 2-16,7-4 2 0,-7 7 1 0,8 0 1 0,-1 0 1 15,6 1-5-15,-6 7 0 16,7-4-1-16,0 3 0 0,-1 1 0 0,7 3-2 0,-6 0-2 0,6 1-4 0,7 3-3 0,-8 3-5 0,1 1-5 15,7-4-3-15,-1 7-3 0,2-3-3 0,4-1-2 16,-5 1-1-16,6-4-1 0,-7 4 1 0,7-8-2 16,-7 1-1-16,8-5 2 0,-7 1-2 0,6-8-1 0,-13 4 3 0,6-8 0 15,1 1 0-15,-13 1 1 0,6-10-2 0,-7 6 1 16,1-9 0-16,-8 4-1 0,-5-3 1 0,0-1-7 0,-1-3-21 16,7 0-29-16,-13-3-41 0,6-8-59 0,-6 0-91 0,7 1-160 31,-7-10-86-31,0 6-38 0</inkml:trace>
  <inkml:trace contextRef="#ctx0" brushRef="#br0" timeOffset="68761.83">1844 2289 260 0,'0'0'237'0,"-7"0"-59"0,1-3-46 0,6 3-31 16,-7 0-16-16,7 0-8 0,-7-4-5 0,7 4 0 0,0-4-2 16,-6 4-3-16,6-3-2 0,0 3-3 0,-6-4-1 15,6 4-1-15,0-4-1 0,0 1-6 0,0-5 0 0,6 5-1 16,-6-5-1-16,6 1-5 0,-6 0-3 0,7-4-4 0,6 0 1 15,-6-4 6-15,5 1 2 0,2 3 5 0,-2-8 5 0,8 4 7 16,-7-3 3-16,7 0 8 0,6-4 7 0,-7 0 4 16,7-3 5-16,7-2 7 0,-7-1 8 0,6-2 0 0,7-3 5 15,-5-3-2-15,5-1-5 0,6 0-3 0,-6-3-6 0,7-1-9 16,-8 5-13-16,8-4-9 0,-13 7-9 0,6-4-9 16,-13 8-2-16,0 3-7 15,-13 0-5-15,0 8-3 0,0 0-4 0,-13 2-2 0,0 6-7 16,-6-1-4-16,-8 7-7 0,2 1-10 0,-15 3-9 0,1 7-7 0,1 0-6 0,-9 1-2 15,2 7-2-15,7-4-3 0,-2 3 2 16,1-3 0-16,6 4 0 0,1-4-2 0,6 0-2 0,7 0 0 0,-7 0 2 16,13-4 1-16,-7 4 0 0,7-4 4 0,7 5 4 15,-1-6 4-15,1 2 6 0,-1-1 6 0,0 4 1 0,8-3 1 0,-8-1 5 16,0 4 0-16,8-4 0 0,-8 1 2 0,7 3 0 16,-7-4-3-16,1 0 0 0,0 0-1 0,-1 4-11 0,-6 0-24 15,0 0-39-15,6 1-46 0,-6-5-46 0,0 4-39 16,0-4-36-16,0 0-38 0,0 1-40 0,0-4-45 0,8-4-79 15,-8 0-61-15,6 0-19 0</inkml:trace>
  <inkml:trace contextRef="#ctx0" brushRef="#br0" timeOffset="69544.92">2963 974 220 0,'0'0'283'0,"-6"-4"-70"0,6 4-61 0,0 0-46 16,0-3-26-16,0 3-17 0,-6 0-13 0,6-4-7 0,0 4-5 15,0 0-4-15,0 0-3 0,0 0-3 0,0 0-4 16,0 0-3-1,0 0-1-15,0 0-3 0,0 0-2 0,0 0-1 16,0 0-1-16,0 0 0 0,0 4 0 0,-6-4-3 0,-1 3 1 16,7 1-4-16,-7 0 0 0,1 3-1 0,-1 0 0 0,1 4-1 15,-1-2 1-15,0 1 1 0,7-2 0 0,-6 2 0 0,0 5 1 16,6-5-1-16,-6 2 0 0,6 2-1 0,-8 2-1 0,8-2 2 16,-6 0-2-16,6 4-1 0,0-2 1 0,0 2-2 0,0-4 1 15,0 1-2-15,0 3 1 0,6-3-1 0,-6-4-1 16,8 3 3-16,-2-3 1 0,0 0 0 0,0 1 2 0,8-5 1 15,-1 0 1-15,-7 1 3 0,8-5 3 0,4 1 5 0,-4 0 7 16,-1-4 8-16,7-4 6 0,-8 0 8 0,8 1 9 16,0-1 8-16,-7-3 13 0,7 0 10 0,-8-5 2 0,8 1 1 15,-7-4 5-15,7 1 12 0,-8-1 11 0,2-3 4 16,-8 3-2-16,7-3 1 0,-7 0 3 0,1 0-1 0,0-5-8 16,-7 5-18-16,6 0-16 0,-6-4-17 0,0 4-12 15,0-4-16-15,-6 3-13 0,6 1-11 0,-7-4-4 0,0 7-4 0,1-3-5 16,-1 3-2-16,-5 1-2 0,4 3-3 0,-4-4-1 15,-2 8 0-15,8 0-6 0,-7-1 0 0,0 5-2 0,-6 3-1 16,5 0-3-16,-5 0 0 0,-1 3-3 0,8 5-1 0,-8-1 0 0,0 0 2 16,1 4 1-16,5 0 2 0,2-4 1 0,-8 4 1 0,14 0 4 15,-7 4 2-15,-1-4 1 0,2 0 1 0,6 3 0 0,-2-3 0 16,2 4 0-16,0-3 2 0,-1 2 0 0,7-3 1 0,-6-1-2 16,6 5 2-16,0-4-2 0,0 0 0 0,6 0 0 0,-6 0-1 15,7-3 1-15,-1-1 1 0,0 4 1 0,2-8 1 0,-2 6 2 16,0-7 1-16,7 3 1 0,0-5 0 0,7 3-2 15,-7-6-3-15,13 3-15 0,-7-5-27 0,7-1-39 0,7 1-45 16,-7-2-41-16,6-4-45 0,1 4-51 0,-1-8-64 0,1 4-108 16,-1-3-96-16,2-1-35 0</inkml:trace>
  <inkml:trace contextRef="#ctx0" brushRef="#br0" timeOffset="69760.2">3491 967 148 0,'0'3'464'0,"0"1"-141"0,0 3-125 0,7 1-82 0,-7-1-44 15,6 0-21-15,-6 8-5 0,7-3 0 0,-1 2 2 16,8 1 0-16,-8-1-5 0,0 4-1 0,8 4-7 0,-8 0-3 0,7 1-8 16,0-1-7-16,-6 3-8 0,5 4-17 0,-4-3-31 15,4 3-58-15,-5 4-122 0,-1-3-133 0,1 2-83 0,-7 5-56 16</inkml:trace>
  <inkml:trace contextRef="#ctx0" brushRef="#br0" timeOffset="71280.06">1805 4891 232 0,'0'0'238'0,"0"0"-76"15,0 0-59-15,0 3-40 0,0 1-25 0,-6 0-13 0,6 3-6 16,0 0-3-16,-8 1-2 0,8 2 0 0,-6 1-1 0,6-3 0 16,-6 3 1-16,6-4 2 0,0 1 1 0,-7-1 3 15,7 0 3-15,0 0 1 0,0 0 3 16,-7-3 7-16,7-4 3 0,0 3 2 0,0 1 5 0,0-4 2 0,0 0 4 15,7 0 2-15,-7 0-3 0,0-4-6 0,7 1-3 0,-7-1-4 16,12 1-5-16,-4-4-5 0,-2-4-2 0,6 4-3 0,2-5 1 16,-1 1 1-16,7-3 5 0,-8 3 7 0,1-4 7 15,7 1 7-15,0-6 9 0,-2 6 9 0,2-4 12 0,0 3 4 16,-1-3 2-16,1 4 0 0,0-2-2 0,-1 6-4 0,1-5-8 16,-8 5-12-16,2 2-13 0,-1 0-8 0,-1 2-10 15,-4-2-8-15,-2 8-8 0,0-4-4 0,-6 8-2 0,0-4 2 16,0 8 2-16,0-2 4 0,0 6 4 0,-6-1 0 0,0 7 2 15,-8-3 0-15,8-1-3 0,-7 4-4 0,6 1-4 16,-6-5-3-16,7 5-2 0,0-9-3 0,-2 6-1 0,2-5-1 16,6 0 1-16,-6-1-2 0,6-2 0 0,0-5 0 15,0 5 0-15,0-5-1 0,6 1 1 0,0-4 2 0,-6 4 0 16,14-4 1-16,-8 0 0 0,0 3 0 0,8-3 0 0,-1 0-1 16,-7 0-1-16,8 0-1 0,-8 0 0 0,0 4-3 15,0-4 2-15,2 4 0 0,-2 0 0 16,-6-1 1-16,0 4 0 0,0 1 2 0,-6 2 0 0,6 1 1 15,-8 0 0-15,8 1 0 0,-6-1 0 0,0 3-1 0,6-3-1 0,-6-3-2 16,6 3-3-16,0 0-7 0,0-4-7 0,0 0-7 16,0 0-6-16,6-3-4 0,-6 0-5 0,6 3 0 0,0-3 3 0,2-4 5 15,-2 0 7-15,7 0 7 0,-7 0 4 0,1-4 5 0,0 4 4 16,-1-4 3-16,0 4 2 0,0 0 1 0,-6 0 1 16,8 0-3-16,-8 0-1 0,0 4 1 0,0 0-1 15,0-4 1-15,0 3-3 0,0 1 1 0,0-4 0 0,0 7 3 16,0-4 1-16,0 3 0 0,0-3-1 0,0 4-4 0,0-3-4 15,6 3-5-15,-6-3-5 0,0 3-3 0,6-4-4 16,-6 5-1-16,7-1-2 0,0-3 3 0,-7 3 3 0,6-3 6 16,-6-1 4-16,7 1 3 0,-7 3 4 0,0-3 3 0,6 3 1 15,-6-2 2-15,0-2 0 0,0 4 1 0,0-3 0 0,0 3 0 16,0-3 0-16,0 3 0 0,0 0 0 0,0 0 0 16,0 2 0-1,0-6 0-15,0 4-1 0,0 0 0 0,6-3-1 0,-6 3-1 0,0 0 1 16,7-3-1-16,0 0 0 0,-7 0 0 0,6 3 0 0,0-3 2 0,1-1 0 0,-7 1 1 15,7 0 0-15,-1-1 0 0,1 1 0 0,-1 0 0 0,0-1 0 16,-6 1 0-16,7 0-1 0,0 0 1 0,-7-1 0 0,6 4-1 16,-6 0 1-16,6-3 1 0,2 8 0 0,-8-6 0 15,6 6 0-15,0-1-1 0,-6 0 0 0,7 0 0 0,-1 3 1 16,-6 1-1-16,7-1 0 0,-7 1 0 0,6 3 0 0,1 1-1 16,-7-1 1-16,6 1 0 0,0-1 0 0,2-4 0 15,-2 5 0-15,-6-4-5 0,6-1-8 16,1 4-9-16,0-6-12 0,-1 2-15 0,0-3-17 0,-6 0-25 0,7-4-23 15,-1 1-30-15,-6-5-35 0,7 1-56 0,-7-4-94 16,0 0-85-16,7-4-39 0</inkml:trace>
  <inkml:trace contextRef="#ctx0" brushRef="#br0" timeOffset="71692.39">1799 4835 427 0,'-8'-3'349'0,"2"0"-131"16,0-2-87-16,6 2-50 0,0 3-29 0,0-4-15 15,0 4-7-15,0-4-4 0,0 4-3 0,6 4 1 0,-6-4-1 16,6 4 3-16,2-1 5 0,4 5 4 0,1-1 12 0,-6 1 10 15,6 2 13-15,-1 5 7 0,2 4 9 0,-2-5 4 0,2 8 5 16,-1 0 1-16,7 0-4 0,-8 7-7 0,8 0-8 16,-7 1-5-16,7 7-2 0,-2-1 0 0,2 2 2 0,0 1 2 15,7 5-3-15,-9-4-6 0,9 4-4 0,-1 0-7 0,0 0-7 16,0 1-8-16,-1-2-12 0,2-3-10 0,-1 1-5 16,6-4-5-16,-12-1-1 0,6-6 0 0,1-1 0 15,-8-3-3-15,0-5 2 0,0-2-2 0,1-5 3 0,-6-3 6 16,-2-3 11-16,1-1 18 0,1-3 21 0,-2-4 17 0,-5-4 16 15,6-3 7-15,0-1 3 0,7-3-1 0,-8 0-12 0,2-3-16 16,5-1-23-16,-6 1-21 0,6-2-26 0,-5-2-48 16,5 0-77-16,1 3-81 0,0-3-74 0,-1-4-80 0,0-3-106 15,1-1-173-15,7 0-79 0,-9 0-9 0</inkml:trace>
  <inkml:trace contextRef="#ctx0" brushRef="#br0" timeOffset="72294.75">2221 5004 83 0,'0'0'452'0,"0"-4"-76"0,-6 4-99 0,6 0-81 15,0-3-60-15,0 3-39 0,6-4-28 0,-6 0-18 16,6 1-13-16,2-1-14 0,-2-3-10 0,7-1-6 0,0 1-3 15,0-4-2-15,7 0 0 0,-8 0-1 0,8 0 2 0,-1-3 2 16,1 3 0-16,0-4 1 0,-1-4 2 0,1 5 3 16,0-5 5-16,-1 5 6 0,-6-1 3 0,0 1 7 0,0-1 9 15,-6 8 7-15,-1-4 6 0,-6 3 4 0,6 4-1 16,-6-2-4-16,0 1-7 0,-6 2-8 0,6-1-10 0,-6 4-9 16,-1 0-11-16,0 0-7 0,1 4-6 0,6-4-2 0,-7 3 0 15,1 2-1-15,6-3 2 0,-6 6 0 0,6-4-5 16,0 0 1-16,0 0 1 0,0-1 0 0,0 1-1 0,0-4-2 15,0 3-10-15,0 1-12 0,6 0-13 0,-6-1-19 0,0 1-21 16,0 0-27-16,-6 2-35 0,6-1-43 0,0-2-65 16,0 1-121-16,0-4-70 0,0 0-35 0</inkml:trace>
  <inkml:trace contextRef="#ctx0" brushRef="#br0" timeOffset="72756.3">2606 4205 356 0,'0'-7'414'0,"-6"4"-115"0,6-1-101 15,0 0-58-15,-8 1-35 0,8 3-20 0,0-4-14 16,-6 4-13-16,6 4-12 0,0-4-7 0,-6 3-10 0,6 5-9 16,-7 2-7-16,0 5-4 0,1 0-2 0,0 3 0 0,-1 4 1 15,1-4 2-15,-1 8 1 0,0-4 2 0,1 4 0 0,6-1-1 16,-6 1-1-16,6-4-2 0,6 4 1 0,-6-5-1 16,6-2 0-16,1-1 2 0,0 0-2 0,6-3 1 0,-1 0 1 15,2-5 1-15,-2-2-1 0,8-5-1 0,0-3 1 0,-1 0 1 16,1-3 4-16,6-8 7 0,-7 4 9 0,1-4 20 15,0-4 26-15,-1 0 35 0,1 1 37 0,-8-4 33 16,-4-1 19-16,4 1 12 0,-6-1 2 0,1 1-13 0,-7 0-22 0,0 0-32 16,-7-1-37-16,1 1-34 0,-6 0-21 0,4 3-9 15,-4-4-15-15,-8 1-12 0,7 7-8 0,-7-3-4 0,1-1-5 16,6 4-5-16,-7 0-7 0,1 4-20 0,5-1-12 0,-5 1-36 16,6 4-62-16,7 3-70 0,-7-4-64 0,7 4-55 15,-2 4-51-15,2-4-54 0,0 0-72 0,6 3-96 0,0 1-20 16,-7-1 26-16</inkml:trace>
  <inkml:trace contextRef="#ctx0" brushRef="#br0" timeOffset="72915.55">2521 4286 295 0,'0'-4'447'0,"0"4"-112"0,0-3-116 0,0 3-80 0,0 0-48 16,0 0-29-16,6 0-18 0,1 0-7 0,-7 3-4 0,7 1 1 15,6-1 2-15,-7 1 7 0,7 3 4 0,-6 1 6 0,5 3-1 16,2-4-3-16,-1 4-4 15,-7 0-6-15,7 0-8 0,0 4-8 0,1-4-16 0,-2 3-25 16,1 1-30-16,0-4-35 0,7 4-46 0,-7-3-65 0,7-2-112 16,-1 1-124-16,-6-4-66 0</inkml:trace>
  <inkml:trace contextRef="#ctx0" brushRef="#br0" timeOffset="73142.83">2963 4363 458 0,'0'-4'463'0,"0"-3"-153"0,8 3-127 0,-8 4-82 16,0-3-45-16,6 6-24 0,0-3-13 0,-6 8-6 0,7-5-3 16,-1 8 1-16,-6 0-1 0,7 4 3 0,0-1-3 0,-7 1 0 15,0 0-1-15,6 3-2 0,-6-3 0 0,0-1 1 16,6 1 2-16,-6-4 2 0,7 0 1 0,0 0 3 0,5-4 2 16,2-3 1-16,-1 0 0 0,-1-1-1 0,8-3-2 15,6-7-8-15,1 3-17 16,-1-3-26-16,6-4-34 0,1 4-52 0,-1-8-91 0,1 4-161 15,-7-3-86-15,6 3-43 0</inkml:trace>
  <inkml:trace contextRef="#ctx0" brushRef="#br0" timeOffset="74007.52">1844 7532 310 0,'-7'-4'274'16,"7"4"-87"-16,-6 0-75 0,6 0-49 0,-7 0-29 0,7 0-16 15,0 0-10-15,0 4-4 0,-7-4 0 0,7 0-1 16,0 0 1-16,0 0-1 0,7 0 2 0,-7 0 2 0,0 0 3 16,0 0 6-16,0 0 4 0,0 0 6 0,0 0 7 0,0 0 4 15,0 0 5-15,0 0 2 0,0-4 0 0,-7 4-6 16,7 0-5-16,0-4-5 0,0 4-6 0,-6 0-4 0,6 0-4 15,-6-3-2-15,6 3 0 0,0 0 2 0,-6-4 4 0,6 1 4 16,0 3 4-16,0-5 5 0,-8 2 7 0,8 0 5 16,0-1 5-16,0 0 5 0,-6-3 6 0,6 3 7 0,0 1 7 15,0-1 9-15,0 1 4 0,0-1 3 0,0 0 2 0,0 4-2 16,0-4-8-16,0 4-8 0,6 0-12 0,-6 0-8 0,0 0-1 16,8 0 7-16,-2 4 12 0,0 0 20 0,7 3 20 15,-6 0 17-15,6 4 12 0,-1 3 5 0,2 5-7 0,-2-1-9 16,2 8-14-16,5-1-21 0,-5 9-20 0,4-5-18 15,-4 8-13-15,5-1-10 0,-5 1-6 0,4 0-6 16,2 3-8-16,0-4-4 0,-7 1-2 0,7 0-5 0,-1-1-2 16,1-3-3-16,0 0 1 0,-2 0-2 0,2-3 2 0,0-1 2 15,-1 0 0-15,1 0 0 0,-7-3 0 0,0 0 0 0,0 3 0 16,0-7-3-16,0 0-9 0,-7 0-13 0,1-4-16 0,0 1-24 16,-7-5-35-16,6-2-44 0,-6-2-47 0,0 1-43 15,0-4-35-15,-6-3-33 0,6-4-27 0,-7-4-30 0,7-6-36 16,-7-1-75-16,1 0-53 0,-7 0-12 0</inkml:trace>
  <inkml:trace contextRef="#ctx0" brushRef="#br0" timeOffset="74736.77">1994 7308 302 0,'-7'-7'446'0,"0"3"-113"0,7 0-115 0,0 1-76 16,-6-1-43-16,6 1-21 0,0-1-3 0,0 4-2 0,0-4 0 15,0 1-4-15,0-1-2 0,0 0-2 0,6 1-2 16,1-5 4-16,0 1 4 0,5 0 12 0,2-1 15 0,-2 1 21 16,2 0 19-16,-1-1 22 0,7-2 18 0,-8 2 6 0,8 1-5 15,-7 0-15-15,7 4-20 0,-8-3-23 0,8 3-22 16,-7 3-26-16,0 3-24 0,0 3-17 0,-1-3-9 0,-4 4-8 16,4 4-4-16,-5 3-5 0,-7 1-1 0,0 3-3 0,0 4 2 15,0 4-2-15,-7-4-2 0,7 4-2 0,-6-5-3 16,6 2 0-16,0-1-4 0,0-1-7 0,0-2-9 0,0-5-7 15,6 5-7-15,1-8-5 0,0 0-4 0,-1-1 0 0,1-2 3 16,5-4 5-16,2-1 6 0,-8 1 8 0,7-4 9 0,-6 0 5 16,6 0 7-16,-1 0 2 0,-5 0 2 0,0 0-1 15,-1 0 1-15,0 4-1 0,-6-1 2 0,8 1 0 0,-8 3-2 16,0 1 0-16,0 3 1 16,0 0 1-16,0-1 0 0,0 6 1 0,0-5-1 0,0 0-2 0,0 0 2 15,0-1-2-15,6-2-2 0,-6-1-6 0,6 0-4 16,-6 1-7-16,7-1-3 0,-7-3-3 0,6-1-2 0,1 1 1 15,-1 0 2-15,1 0 4 0,-7-4 6 0,6 3 4 0,0-3 4 16,-6 4 3 0,8-1 2-16,-8 1 0 0,0 3 0 0,0 0 0 0,0 4 2 0,6 1-1 0,-6-1 1 0,0 0 1 0,0 3-1 15,0-3-1-15,6 4-2 0,-6-4 1 0,7 3 0 0,0-2 0 16,-1-2 0-16,0 1 0 0,1 0-2 0,-1 1-7 0,8-1-3 16,-8-4-11-16,0 4-9 0,8 0-8 0,-8 0-6 15,1 0-3-15,-1 0-1 0,0 3 5 0,-6 1 8 0,7 3 7 16,-7 5 9-16,0-5 9 0,0 3 5 0,0 5 4 0,0-4 0 31,0 4 3-31,0-1-1 0,0 1 2 0,0-4 2 16,0 4 0-16,0-4 1 0,0-4-1 0,0 4 6 0,0-8-3 15,0 5 1-15,0-5-1 0,7 1-4 0,-7-4-6 0,0 0-14 16,0 0-23-16,0-3-35 0,0-4-30 0,0 3-32 0,0-7-39 16,0 0-47-16,0-4-68 0,0-3-99 0,0-1-90 15,0-3-43-15</inkml:trace>
  <inkml:trace contextRef="#ctx0" brushRef="#br0" timeOffset="75275.09">2241 7261 374 0,'0'-4'558'16,"0"0"-115"-16,0 1-152 0,6-5-113 0,-6 5-73 0,7-5-43 15,0 5-20-15,-1-1-4 0,7-3 4 0,-7 3 4 16,8-3 6-16,5 3 5 0,-6-3 5 0,6 0 6 0,7-1 14 16,-6 2 23-16,6-3 17 0,1-2 14 0,-1 4 15 0,6-4 6 15,-6 0 1-15,6 0-3 0,-6-3-18 0,7-1-28 16,-1 4-29-16,-5-4-20 0,5 1-21 0,-6 3-19 0,0-5-8 16,1 6-5-16,-7-1-2 0,-2 3-8 0,-4 2-7 0,-1-2-15 15,-1 4-16-15,-12-3-24 16,8 3-25-16,-8 4-30 0,-8-3-26 0,2-1-18 0,0 4-10 15,-7 0 1-15,-1-4 11 0,2 4 25 0,-8 4 22 0,-6-4 30 16,7 0 25-16,-7 4 29 0,6-1 29 0,-6 1 24 0,7 0 18 16,-8-1 22-16,14-3 13 0,-6 4 8 0,13 0 4 0,-8-4-4 15,8 0-9-15,6 4-14 0,0-4-12 0,0 3-15 0,6-3-13 16,0 3-7-16,8 1-4 0,-8 0-3 0,7 0-2 16,7-1 0-16,-8 1-3 0,8 3 0 0,-7-4-1 0,0 9-1 0,0-6-1 15,1 3-2-15,-2 2-2 0,-5 0-8 0,0 3-17 16,-7 1-23-16,0-1-32 0,0 1-38 0,0 0-36 0,0-4-37 15,0 3-39-15,0-2-41 0,-7-1-49 0,7-8-60 0,0 1-75 16,0-4-32-16</inkml:trace>
  <inkml:trace contextRef="#ctx0" brushRef="#br0" timeOffset="75560.61">2971 6851 547 0,'0'-8'612'0,"-8"1"-112"16,8 4-160-16,-6 3-120 0,6 0-87 0,-6 3-47 15,6 8-15-15,-6-4 5 0,6 7 9 0,-7 2 4 0,7 2 4 16,0 0 2-16,7 0-2 0,-1 4-10 16,-6 1-15-16,12 2-23 0,-4-3-18 0,4 0-10 0,1 4-7 15,1-4-2-15,5-1-3 0,-6-2-3 0,7-5 2 0,-7 0 0 0,7 2 2 16,-8-9 8-16,8 1 17 0,-7-5 21 16,-1-3 25-16,2-3 17 0,-2-5 13 0,2-3 11 0,-8-1 9 15,1-2 2-15,-1 0-8 0,-6-1-18 0,0-3-18 0,0 0-15 16,-6-4-12-16,-1 3-12 0,1-3-10 0,-14 0-11 0,8 4-11 15,-2-4-13-15,-5 0-16 0,-1 0-19 0,0 4-22 0,8-5-50 16,-8 2-75-16,7 2-79 0,0 1-68 0,0 3-60 0,7 0-60 16,-8 1-74-16,14 3-114 0,-6 4-41 0,6 0 22 0</inkml:trace>
  <inkml:trace contextRef="#ctx0" brushRef="#br0" timeOffset="75734.48">3042 6890 199 0,'6'8'612'15,"-6"-4"-3"-15,0 3-172 0,0 0-145 0,7 0-107 0,-7 8-69 16,7-4-31-16,-7 0-6 0,6 4 8 0,1-1 6 0,-1-2 5 16,8 2-1-1,-2 1-6-15,-6-4-6 0,14 4-14 0,-7-4-19 0,7 3-29 16,-8-3-37-16,8 0-41 0,-7 0-44 0,7-4-43 0,0 1-43 16,-1-4-48-16,1-1-62 0,-8 1-93 0,8-1-133 0,0 1-47 15,-7-4-10-15</inkml:trace>
  <inkml:trace contextRef="#ctx0" brushRef="#br0" timeOffset="76019.64">3466 7096 172 0,'0'-7'710'0,"6"-4"9"15,-6 0-52-15,6 3-198 0,7-3-168 0,0 4-149 0,0 0-101 16,1 3-60-16,-2 0-37 0,2 0-29 0,-1 4-27 15,-1 4-30-15,2 0-18 0,-2 2-8 0,2 3 7 0,-8 2 10 16,1 0 14-16,-1 7 19 0,-6-3 20 0,0-1 29 16,0 5 22-16,0-1 20 0,0-1 16 0,0 3 10 0,0-6 11 15,0 1 6-15,0-1 7 0,0-3 3 0,0 4 2 0,0-4-2 16,7 0-2-16,-7-4-5 0,6 0-7 0,-6 1-7 0,7-1-5 16,-1-3-3-16,0-1-4 0,-6 2-3 0,8-1-5 15,-8-1-8-15,0 0-8 0,6-3-10 0,-6 4-7 0,0-4-14 16,-6 4-14-16,6-4-18 0,-8 0-20 0,2 0-23 0,0 0-36 15,-1 0-50-15,-6 0-83 0,0 0-101 0,1 0-50 16</inkml:trace>
  <inkml:trace contextRef="#ctx0" brushRef="#br0" timeOffset="82648.66">18295 4381 5 0,'0'-3'344'0,"0"-1"-75"0,0 0-73 16,0 1-54-16,0-1-31 0,0 0-22 0,0 4-14 0,0-3-11 16,0-1-8-16,0 0-11 0,0 1-6 0,0 3-4 0,0-4-3 15,0 4-2-15,0-4-4 0,0 4-4 0,0 0-2 16,0 0-1-16,0-3 0 0,0 3 1 0,0 0 2 0,0 0 1 16,0 0 3-16,0 0 2 0,-6 0 0 0,6 3 0 0,0-3-2 15,-7 0-3-15,1 4-5 0,-1-4-5 0,0 4-3 0,-5-1-2 16,-2 1-5-16,2 0 0 0,-2-1-2 0,1 5 2 15,1-5 1-15,-8 5 1 0,7-5 1 0,6 5-1 0,-6-5 2 16,0 4 0-16,6-3-1 0,-5 3 0 0,6 1 0 0,-2-5-2 16,2 5-1-16,0-1-1 0,-1-3 0 0,7 3 0 15,-6 1 0-15,6-5 0 0,-7 5 1 0,7-5-2 0,0 5 0 16,0-5 2-16,0 4 1 0,0-3 1 0,0 4 2 0,7-5 4 16,-7 1 2-16,6 3 4 0,7-3 1 0,-7-1 2 15,8 1-1-15,-2 0-2 0,8-1-2 0,0 1-3 0,-7-4-3 16,7 4-4-16,-1-4-18 0,1 0-22 0,-8 3-29 15,8-3-35-15,-7 0-40 0,0-3-57 0,0 3-93 0,-7-4-144 16,8 0-60-16</inkml:trace>
  <inkml:trace contextRef="#ctx0" brushRef="#br0" timeOffset="83107.7">18094 4506 130 0,'0'0'352'0,"0"0"-83"0,-8 0-77 16,8 0-54-16,0 0-36 0,0 0-25 0,0 0-17 16,0 0-15-16,0 0-10 0,0 0-8 0,8 0-7 0,-8 0-4 15,6 0-2-15,0 0-5 0,7 0 2 0,-6-4-2 0,12 4 2 16,-5-3 0-16,4-1 1 0,2 0 3 0,0 0 3 15,-1 1 1-15,7-4 1 0,1 3 2 0,-1-3 3 0,0-1 1 16,-1 2 0-16,1-3 1 0,1-2 2 0,5 4 1 16,-12 0 1-16,6-4 6 0,-7 3 4 0,1 1 10 0,-7 0 8 15,-6 0 7-15,-1 3 0 0,1 0-2 0,-1 1-4 0,-6 3-8 16,0-4-14-16,0 0-15 0,0 4-17 0,-6 0-14 16,6 0-12-16,-7 4-12 0,7-4-9 0,-6 4-5 15,6-1-3-15,0 1-4 0,0 0 3 0,0-1 2 0,0 5 5 0,0-1 8 16,0-4 8-16,6 5 6 0,-6-1 5 0,7 0 5 15,-1 1 3-15,0-5 1 0,1 5 1 0,-7-1 3 0,7-2 0 16,-7-2 0-16,0 0 1 0,0 5-2 0,0-5 2 0,0 1 0 16,-7 0 0-16,0-1 1 0,1 4-2 0,-7 1-7 0,7-4-12 15,-8 3-16-15,2-4-23 0,5 1-29 0,0 0-36 16,7-1-52-16,-6-3-96 0,6 0-116 0,6 0-58 0</inkml:trace>
  <inkml:trace contextRef="#ctx0" brushRef="#br0" timeOffset="83504.23">18940 4296 149 0,'-7'9'236'16,"1"-3"-77"-16,-8 2-59 0,8 3-32 0,-6 0-21 16,4-4-8-16,-4 4-5 0,5 4-6 0,1-4-4 0,-1 0-4 15,0 0 0-15,1 0-2 0,0 0-1 0,6 0 0 0,-6 1 0 16,6-6 1-16,6 5 2 0,-6-3 0 0,6-1 3 16,-6-4 1-16,6 5 0 0,8-4 2 0,-8-1-2 0,13 1-2 15,-5-4-3-15,5 3-5 0,7-3-7 0,-6-3-13 16,6 3-18-16,0-4-22 0,1 1-25 0,-2-1-36 0,1-4-54 15,0 1-94-15,0 0-99 0</inkml:trace>
  <inkml:trace contextRef="#ctx0" brushRef="#br0" timeOffset="83868.16">19025 4399 217 0,'-7'0'274'0,"7"0"-92"16,-7 4-66-16,7-4-43 0,0 0-24 0,0 4-15 15,0-4-9-15,0 0-6 0,7 3-1 0,-7-3-2 0,7 4 3 16,-1-4 2-16,8 4 5 0,-2-4 5 0,1 3 3 0,0-3 2 16,0 4 0-16,7-4 1 0,-1 0 0 0,1 0-1 15,0 0-3-15,6-4-7 0,-1 4-3 0,1-3-4 0,7-1-3 16,-7 0 0-16,6 1-2 0,1-5-1 0,-1 5 0 0,1-4-2 16,-1-1 2-16,-5 5 0 0,-1-5 2 0,0 1 2 15,-6 3 5-15,-7-3 6 0,-1 3 4 0,2 1 5 0,-8-1 2 16,0 0 0-16,-6 1-1 0,0 3-3 0,0-4-7 15,0 0-9-15,-6 4-6 0,6-3-7 0,-6 3-4 0,6 0-4 16,0 0-5-16,-7 0-3 0,7 0-3 0,0 0-1 0,0 3-2 16,7 1-2-16,-7 0 0 0,6-1-1 0,0 1-1 0,-6 3 2 15,8-3 3-15,-2 3 2 0,0 1 2 0,-6-5 2 16,7 5 0-16,-7-5 3 0,0 5 2 0,-7-5 0 0,7 4 0 16,-6 1-5-16,0-1-9 0,-8 0-16 0,8 1-27 0,-8-1-43 15,8-3-71-15,0 3-141 0,-1-2-91 0,1-2-54 16</inkml:trace>
  <inkml:trace contextRef="#ctx0" brushRef="#br0" timeOffset="84280.28">19871 4359 42 0,'-7'-3'350'0,"-5"3"-108"15,-2 0-92-15,2 0-56 0,-2 0-32 0,1 0-19 16,1 3-15-16,-2-3-10 0,2 4-7 0,-2 3-5 0,1-3-2 16,0 3 0-16,0 1 1 0,7-1 1 0,-8 0 3 0,8 0 1 15,0 4 1-15,-7-3 1 0,6-1 3 0,1 0 1 16,6 2 1-16,-7-3 1 0,1 2-1 0,6-1 0 0,0 0 0 16,0 0-1-16,0 1-1 0,0-1 1 0,6-3-2 15,-6 3 1-15,7-3 0 0,6 3 0 0,-7-3-1 0,13-1-3 16,-5 1-5-16,5-4-12 0,7 0-19 0,0 4-28 0,-6-8-34 15,13 4-54-15,-13-4-95 0,5 1-120 16,1-5-63-16</inkml:trace>
  <inkml:trace contextRef="#ctx0" brushRef="#br0" timeOffset="84597.8">19761 4418 155 0,'0'0'335'0,"-7"0"-104"0,7 0-86 0,0 0-53 31,0 0-31-31,0 0-18 0,7 0-11 0,-1 3-7 16,0-3-6-16,8 4-2 0,-2-4-1 0,8 4 0 0,-7-4-2 15,13 3-1-15,-6-3-2 0,5 4 0 0,1-4-2 16,1 0-1-16,-1 0-1 0,0-4-2 0,0 4 1 0,7-3-2 16,-7-1 1-16,7 4 0 0,-8-4 2 0,7 1 2 0,2-5 3 15,-9 5 2-15,1-5 2 0,-6 5 3 0,6-4 3 16,-13 3 2-16,0 0 4 0,0 1 2 0,-7-1-1 0,1 4-1 15,-7-4-2-15,0 4-4 0,-7 0-3 0,7 0-6 0,-12 0-6 16,5 4-4-16,-6 0-3 0,0-4-3 0,0 3 0 16,0 1-1-16,-1 0-3 0,8 3 1 0,-6-4 1 0,-2 1-2 15,8 0 0-15,-1-1-2 0,1 1-1 0,0 0-3 0,-2-1-4 16,8 1-4-16,-6 0-6 0,0-1-11 0,6 1-12 16,0 0-19-16,0-1-27 0,0 1-41 0,6-4-79 0,-6 0-128 15,6 0-63-15</inkml:trace>
  <inkml:trace contextRef="#ctx0" brushRef="#br0" timeOffset="84994.05">20548 4300 130 0,'-12'8'179'0,"-1"-2"-68"0,6 3-44 0,-6 2-21 0,7-4-10 0,-2 4-6 16,2-4-5-16,6 4 1 0,-6-3 0 0,0 3-1 0,6-1-1 16,0-2-2-16,0 3-3 0,0-4-1 0,0 0 1 15,6 1-2-15,-6-1-2 0,6 4-1 0,-6-7 1 16,6 3-1-16,2 1 3 0,-2-5 1 0,0 1 0 0,8 3-1 16,-1-3 1-16,-1 0-1 0,2-1-3 0,5-3-9 15,1 0-19-15,-1 0-22 0,0-3-32 0,8-1-44 0,-1 0-92 16,0-3-116-16</inkml:trace>
  <inkml:trace contextRef="#ctx0" brushRef="#br0" timeOffset="85389.43">20659 4396 218 0,'0'0'251'0,"7"3"-81"0,-1-3-53 0,7 0-34 0,0 0-20 15,7 4-12-15,-7-4-5 0,13 0-9 0,0 4-9 0,0-4-7 16,0 0-3-16,7 0-5 0,-1 0-2 0,1-4 1 16,6 4-1-16,-7-4 5 0,7 4 5 0,1-3 6 0,-1-1 6 15,-1 1 8-15,1-5 7 0,1 5 4 0,5-5 6 16,-5 1 2-16,-8 0 6 0,7-1 7 0,-6-3 8 0,-1 4 13 16,1-4 11-16,-7 3 14 0,-7 2 13 0,1-6 12 0,0 5 11 15,-8 0 4-15,-5-1-6 0,0 1-14 0,-7 0-20 0,0-1-18 16,-7 5-24-16,0-5-24 0,-5 5-25 15,-8-1-20-15,0 4-11 0,1-4-9 0,-1 8-9 0,1-4-14 16,-1 4-15-16,8-1-20 0,4 1-22 0,2 3-23 16,0-3-19-16,6 4-15 0,6 2-9 0,0 1 1 0,2-4 8 0,4 4 15 15,8 0 21-15,-1-3 23 0,1-1 18 0,6 4 20 16,-7-3 15-16,7-1 13 0,-6 0 10 0,-1 1 6 0,-5-5 3 16,-2 5 4-16,2-5 2 0,-14 1 1 0,6 0 0 0,-12 3 0 15,0-4-2-15,-8 5-10 0,-6-5-22 0,-5 5-53 0,-1-5-105 31,-7 5-148-31,-7-5-86 0,8 5-51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03:49.9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7431 13280 276 0,'0'3'223'0,"-6"-3"-78"15,6 4-60-15,0-4-34 0,0 0-15 0,-6 0-6 16,6 4-1-16,0-4 1 0,0 0 3 0,0 0 1 0,6 0 0 15,-6 0-1-15,0 0-2 0,0 0-3 0,0 0-3 0,0 0-4 16,0 0-3-16,0 4-4 0,-6-4-1 0,6 0-3 0,0 3-2 31,0-3-2-31,-7 4-1 0,1-1-2 0,6 1 1 0,-7-1 0 0,7 1 3 0,-7 0 3 0,7-1 8 16,0-3 5-16,-6 5 6 0,6-5 7 0,0 0 6 0,-6 0 2 16,6 2 2-16,0-2-7 0,-7 0 1 0,7 4-1 0,0-4-4 15,-7 0-6-15,7 0-2 0,0 5-2 0,-6-5 0 16,6 0 3-1,0 0 0-15,0 0 4 0,-6 0 7 0,6 0 10 0,0 0 11 0,0 0 7 0,0 0 4 0,0 0 3 0,0 0 1 32,0 0-6-32,0 0-9 0,0 0-10 0,0 0-12 0,0 3-8 0,6-3-1 0,-6 0 2 0,0 4 1 0,0-4 2 15,6 4 0-15,-6-4 1 0,0 3 1 0,0-3-1 0,7 4 1 16,-7-4 2-16,0 4 5 0,7-4 8 0,-7 3 7 0,0-3 12 31,0 4 12-31,0-4 13 0,6 3 10 0,-6-3 4 0,0 4 2 0,0-4-6 0,0 0-3 0,0 4-8 0,0-1-11 31,0-3-14-31,0 4-14 0,0-4-14 0,0 4-12 0,0-4-9 16,0 3-7-16,0-3-4 0,0 0-2 0,0 4-3 16,0-4 0-16,0 0-1 0,0 0 2 0,0 4 1 0,0-4 1 15,0 0 3-15,0 0 1 0,0 0 2 0,0 0-2 16,0 0 2-16,0 0 0 0,0 0-3 0,-6 0 0 0,6 0-3 16,0 0 1-16,0 0 0 0,0 0-1 0,0 0-1 0,0 0 0 15,0 0 1-15,0 0-1 0,0 0-2 0,0 0 1 16,0 0-3-16,0 0 0 0,0 0 1 0,0 0-2 0,0 0-1 15,0 0 0-15,0 0 1 0,0 0 0 0,0 0 0 0,0 0 1 16,0 0-2-16,0 0-1 0,0 3 1 0,0-3 0 0,0 0 0 16,0 0-4-16,0 0 1 0,0 0 2 0,0 0 2 15,0-3 0-15,0 3-1 0,0 0 0 0,0 0 2 0,0 0 4 16,0 0-3-16,0 0-3 0,0 0-1 0,0 0 0 0,0 0-6 16,0 0 3-16,6 0 2 0,-6-4 0 0,0 4 0 15,0 0-1-15,0 0-1 0,0 0 0 0,0 0 6 0,0 0-4 16,0-4-5-16,6 4 2 0,-6 0-2 0,0-3 0 0,0 3 3 15,7-4 0-15,0 0 4 0,-7 1 0 16,6-1-1-16,1 0 0 0,-7 1 1 0,6-1-1 0,-6 4 0 0,0-3-2 16,6 3-5-16,-6 0-4 0,0 0-5 0,0-4-14 0,0 4-21 15,0 0-46-15,-6 0-66 0,6 4-73 0,0-4-66 0,0 0-74 16,0 0-113-16,0 0-125 0,0-4-63 0,0 0-14 16</inkml:trace>
  <inkml:trace contextRef="#ctx0" brushRef="#br0" timeOffset="793.08">1922 12983 369 0,'0'0'343'0,"0"0"-115"0,0 0-90 0,0 0-53 16,0 0-29-16,7 0-8 0,-7 0-6 0,6 0 1 0,-6 0 4 16,12 0 2-16,-12-4 0 0,14 4-1 0,-8 0-5 15,1-3-6-15,6 3-7 0,-6 0-9 0,5 0-12 16,-6 0-17-16,8 3-23 0,-1 1-30 0,0-4-50 0,-6 4-92 15,5-1-136-15,2 1-77 0,5-4-43 0</inkml:trace>
  <inkml:trace contextRef="#ctx0" brushRef="#br0" timeOffset="946.81">2619 13016 190 0,'0'0'510'0,"6"0"-39"0,-6 3-195 0,7-3-150 15,6 4-89-15,-7-4-51 0,14 0-33 0,-7 0-13 0,6 0-3 16,8 0-3-16,-1-4-19 0,-1 4-33 0,1-3-67 16,7-1-115-16,-7 1-74 0</inkml:trace>
  <inkml:trace contextRef="#ctx0" brushRef="#br0" timeOffset="1072.97">3178 13111 406 0,'0'4'370'0,"8"-4"-138"0,-2 4-100 0,0-1-63 0,7-3-42 15,1 4-29-15,4-4-23 0,2 0-23 0,0 0-37 16,6-4-63-16,7 1-122 0,-8-1-79 0</inkml:trace>
  <inkml:trace contextRef="#ctx0" brushRef="#br0" timeOffset="1200.64">3758 13177 241 0,'0'0'445'16,"7"3"-139"-16,0-3-129 0,-1 0-78 0,0 0-51 15,7 0-29-15,1 0-26 0,6 0-20 0,-8 0-35 0,14 0-51 16,-7-3-89-16,1 3-115 0,6-4-69 0</inkml:trace>
  <inkml:trace contextRef="#ctx0" brushRef="#br0" timeOffset="1326.9">4429 13200 87 0,'13'0'387'0,"0"-4"-134"15,6 4-126-15,-5-4-80 0,5 0-60 0,1 4-60 16,6-8-77-16,-6 8-124 0,-1-3-71 0</inkml:trace>
  <inkml:trace contextRef="#ctx0" brushRef="#br0" timeOffset="1438.04">4996 13207 298 0,'7'0'401'0,"5"0"-139"0,-5 0-112 16,6 0-70-16,0 0-42 0,0 0-29 0,0 0-26 0,7 0-24 15,-1 0-36-15,1 0-64 0,6-4-120 0,-1 1-79 16</inkml:trace>
  <inkml:trace contextRef="#ctx0" brushRef="#br0" timeOffset="1564.95">5614 13229 174 0,'0'0'460'0,"7"3"-118"0,0-3-143 0,5 3-97 16,-4-3-63-16,4 5-41 0,1-5-31 0,0 3-26 15,6-3-39-15,1 0-60 0,6 0-113 0,1 0-83 0</inkml:trace>
  <inkml:trace contextRef="#ctx0" brushRef="#br0" timeOffset="1707.39">6246 13342 128 0,'0'0'514'0,"7"0"-64"0,6 0-169 0,-6-3-118 16,5 3-75-16,2-5-45 0,5 1-30 0,-6 2-22 0,6 2-22 15,7-5-21-15,1 2-28 0,-1-1-37 0,6 0-48 16,1-3-81-16,-7 4-116 0,7-1-55 0</inkml:trace>
  <inkml:trace contextRef="#ctx0" brushRef="#br0" timeOffset="1834.99">6813 13339 289 0,'0'3'449'0,"7"-3"-104"0,-7 4-125 0,6-4-87 15,0 4-58-15,-6-4-38 0,13 3-17 0,-6 1-11 31,0 0-4-31,5-4-4 0,-5 3-1 0,6 1-4 0,7-1-7 16,-7 1-6-16,-1-4-13 0,8 4-13 0,-7-4-14 0,7 3-20 16,-8-3-27-16,8-3-42 0,-6 3-61 0,-2-4-105 15,1 4-68-15</inkml:trace>
  <inkml:trace contextRef="#ctx0" brushRef="#br0" timeOffset="3023.74">7282 13295 8 0,'0'0'268'0,"0"-4"-47"0,0 0-54 0,7 4-57 0,-7-4-44 16,0 1-31-16,6 0-18 0,0 3-10 0,0-5-3 0,-6 2-3 15,8 3-1-15,-2-4 0 0,0 4 0 0,-6 0 0 0,7 0 1 16,-7 0 3-16,0 0 5 0,0 0 6 0,0 4 7 16,0-4 4-16,0 3 6 0,0-3 4 0,0 5 4 0,0-5 2 15,0 3-1-15,0 4-3 0,0-3-4 0,0 0-3 0,-7 3-3 16,7-4-3-16,0 4-3 0,0-3-3 0,0 3-2 15,7 4-2-15,-7-3-2 0,0 0 2 16,6-5 2-16,-6 5-2 0,0-1 0 0,7 0 0 0,-7 0 0 0,0 1 3 0,7-1 3 16,-7 0 2-16,0 1 1 0,0-1 5 15,0 4 2-15,0-4 4 0,0 1 1 0,0 2 4 0,0 1-3 0,0 0-3 16,0 1-4-16,6-1-4 0,-6 0-3 0,0 3-4 16,6-3-5-16,-6 0-7 0,7 0-2 0,-7 0-2 0,7 4 1 15,-7-4-2-15,6 0-1 0,-6 4-1 0,6-4 0 0,-6 0 1 16,7-1 2-16,-7 2 3 0,0-2 1 0,7 1 4 15,-7 0 5-15,0 0 4 0,0 0 1 0,0 0 2 0,0 0-2 16,0 0 0-16,0-4-1 0,0 5-1 0,0-1-2 0,0 0-4 16,0-4-1-16,0 4 0 0,0 0 0 0,0 0-2 15,0 0-3-15,0 0 0 0,0 0 0 0,0 0 1 0,0 0 0 16,0-1 0-16,0 2 1 0,0-1 0 0,0 0 2 0,0 0-1 16,0-1 0-16,6 2 0 0,-6-1-2 0,7 0-1 0,-7 0 0 15,0 0 0-15,6 3 0 0,-6-3 0 0,6 1 0 16,-6-1 2-16,0 0 6 0,0 0 7 0,0-1 9 0,0 5 15 15,0 0 18-15,0-4 13 0,-6 4 10 0,6-5 8 0,0 5 0 16,-6-5-2-16,6 5-7 0,-7-3-16 0,7 2-15 16,0 1-14-16,-6-4-12 0,6 4-10 0,0-4-5 0,0 3-6 15,6-3-1-15,-6 4-4 0,0-4-2 0,0 4-2 0,7-4 1 16,-7 0-1-16,0 3-1 0,0-3 1 0,0 0 0 16,0 4 5-16,0-4 4 0,0 0 6 0,0 3 11 0,0-3 8 15,0 4 7-15,0-3 4 0,0 2 7 0,0-3 4 16,0 3 0-16,0-3-2 0,0 4-6 0,0 0-6 0,0-4-5 15,0 3-5-15,0-3-7 0,0 1-7 0,0-2-4 0,6 2-4 16,-6-2-14-16,6 5 3 0,-6-5 2 0,8 2-2 16,-8-1 0-16,0-4 2 0,6 5-1 0,-6-2 1 0,0-2 12 15,0-1-5-15,0 3-1 0,0-2-1 0,0 0 1 0,0-1 2 16,0 4 2-16,0 0 0 0,0-4 0 0,-6 4 0 16,6-4-2-16,0 4 0 0,0-3 0 0,0 3-3 0,-8 0 1 15,8 0-1-15,0-4 0 0,0 4-2 0,0-1 3 16,0 2-1-16,-6-4 1 0,6 2 1 0,0 1-1 0,0-3 0 15,0 3 0-15,0-4 1 0,0 4 1 0,0 0 1 0,0-4-1 16,0 4-1-16,-6 0 3 0,6 4 0 0,0-4 0 16,0 1-2-16,0-2-1 15,0 1-1-15,0 0 0 0,0 0-3 0,-7 0-10 0,7 0 5 0,7-4-1 0,-7 4 1 0,0 1 1 16,0-2 0-16,6-3 1 0,-6 1 0 0,0 4 7 16,6-6-3-16,-6 2-2 15,0 3 0-15,8-4-2 0,-8 0 3 0,0 4-3 0,0 0 1 0,0 0 0 0,0-4-1 0,0 4 5 16,0 0-1-16,0 1 1 0,0-5-3 0,0 3 1 0,-8-2-1 15,8 2-1-15,0-1 2 0,0-2-4 0,0 0 1 16,0 0-1-16,0 1 0 0,0 3 1 16,0-5 0-16,0 2 0 15,-6 0 0-15,6 3 0 0,0-4-1 0,0 1 0 0,0 2 0 16,0-2 0-16,0-1 1 0,0 0-2 0,6 4 1 16,-6-3-1-16,0-1 2 0,0 0-8 0,0-3 4 0,0 3 1 15,0 1 1-15,0-1 2 0,0 0 0 0,0 1 2 16,0-1-1-16,0 0 8 0,0-3-3 0,0 3-4 0,0-3-1 15,0-1-2-15,8 5 0 0,-8-4-2 0,0-1 0 0,0-3 1 16,0 4-11-16,0-4 6 0,0 3 6 0,0-3 2 16,0 0-1-16,6 4 1 0,-6-4 1 0,0 0 2 0,0 0 8 15,0 0-3-15,0 0-5 0,0 0-1 0,-6 0-1 0,6 0-7 16,0-4-18-16,0 4-42 0,0-3-77 0,-8-4-92 0,8-1-93 16,0 1-133-16,8-8-153 0,-8 1-86 0,6-5-47 15,6 1 8-15</inkml:trace>
  <inkml:trace contextRef="#ctx0" brushRef="#br0" timeOffset="3609.99">7197 15837 21 0,'-6'0'467'0,"6"0"-80"0,-7 0-119 0,7 0-96 15,0 0-62-15,0 0-40 0,0 0-24 0,0 0-11 0,0 0-4 16,0 0 0-16,0 0 7 0,0 0 10 0,0 4 18 0,7-4 22 15,-7 3 28-15,6-3 32 0,-6 4 40 0,7-4 36 16,-1 3 21-16,-6 1 8 0,6-4-7 0,2 0-16 0,4 4-20 16,-6-4-33-16,8 0-40 0,-1 0-42 0,0 0-29 0,6-4-22 15,1 4-11-15,-1-4-11 0,1 1-8 0,0-1-5 16,6 1-4-16,-1-1-4 0,-5 0 0 16,6 1-2-16,-6-1 0 0,5 0 0 0,2 1-2 0,-7 3 3 0,6-4-1 15,-7 0 0-15,1 0 0 0,-1-3 1 0,0 7 0 0,-5-7-1 16,-1 7 1-16,0-4-1 0,-7 4 1 0,1-3-1 0,-1 3-1 15,0 0 0-15,-6 0-4 0,8 0-2 0,-8 0 0 16,0-4-6-16,0 4-12 0,0 0-23 0,0 0-50 0,-8 4-69 16,8-4-70-16,0 0-69 0,-6-4-66 0,6 0-86 0,-6 1-124 15,6 0-79-15,-7-3-6 0,1 3 35 0</inkml:trace>
  <inkml:trace contextRef="#ctx0" brushRef="#br0" timeOffset="3943.8">7516 15822 73 0,'0'0'323'0,"0"0"-45"0,0 0-42 0,0 0-46 0,0 0-32 16,0 0-21-16,0 0-12 0,0 0-5 0,0 0-2 0,0 0-5 16,0 0-7-16,0 0-7 0,0 0-10 0,0 0-13 15,0 0-14-15,0 0-14 0,0 0-12 0,6 0 1 0,-6 4 10 16,0 0 21-16,0-1 25 0,0 1 22 0,0 3 15 0,0 0 12 15,0 1 6-15,0 3-1 0,0 0-10 0,0 0-21 0,0 1-22 16,0-2-19-16,0 1-15 0,8 3-9 0,-8-2-11 16,0 2-7-16,0-3-6 0,6 0-10 0,-6 4-7 0,6-4-3 15,-6 0-2-15,0-1-1 0,7 1-4 0,-7-4 1 0,0 5 1 16,0-4 1-16,0-1-1 0,0 0 0 16,0 0-2-1,0 1 0-15,0-1 3 0,0-3-8 0,0-1-2 0,0 1-7 16,0 0-12-16,0-1-22 0,0 1-35 0,0-4-44 0,0 4-46 15,0-4-40-15,0 3-39 0,0-3-31 0,0 0-32 16,0 0-36-16,0 0-49 0,0 0-89 0,-7 0-40 0,1 0 2 16</inkml:trace>
  <inkml:trace contextRef="#ctx0" brushRef="#br0" timeOffset="4292.54">7289 16233 352 0,'-7'-4'495'0,"0"4"-105"0,7 0-121 16,-6 0-83-16,6 0-58 0,0 0-38 0,6 0-26 0,-6 0-14 16,7-4-5-16,0 4-6 0,-1 0-2 0,0 0-1 15,0-3 0-15,8 3 2 0,-1 0 6 0,0-4 5 0,-6 4 4 16,12 0 9-16,-6-4 3 0,0 4 4 0,7-3-2 15,0-1-2-15,-8 4-6 0,8-5-9 0,-1 3-11 0,7-2-11 16,-6 0-7-16,6-4-8 0,-7 5-5 0,7-1-1 0,1-3-6 16,-1 0 1-16,0 3-1 0,-7 0-2 0,7-2 0 15,-6 2-1-15,-1 4-2 0,1-4 1 0,0 4 2 0,-8-4-4 16,-5 4 1-16,6 0 0 0,-7 0 1 0,1 4 1 0,-1-4 0 16,1 0 2-16,-7 0 0 0,7 0 0 0,-7 0 0 15,0 0-5-15,0 0-13 0,0 0-25 0,-7 4-31 0,7-4-39 16,-7 0-47-16,7 0-63 0,-6 0-101 0,-1 0-144 0,7 0-67 15,-6-4-27-15</inkml:trace>
  <inkml:trace contextRef="#ctx0" brushRef="#br0" timeOffset="4797.96">7992 16020 562 0,'0'-3'608'0,"0"-1"-96"16,0 4-150-16,-7-4-112 0,7 4-82 0,0-4-62 16,7 4-36-16,-7 4-19 0,0-4-8 0,6 4-3 0,1 0 2 15,-7 3 3-15,6 0 15 0,0 0 14 0,2 5 19 0,-8-1 14 16,0 0 9-16,6-1 6 0,-6 5 4 0,0-4 0 16,0 4-11-16,0 3-16 0,0-4-20 0,6 5-15 0,-6-5-14 15,0 5-11-15,-6-1-11 0,6 1-5 0,0-1 1 0,-6-4-1 16,6 5-1-16,-8-1-1 0,8 0-2 0,-6-3-3 15,0 0 0-15,6-4 1 0,0 3-3 0,-7-3-4 0,7-3 1 16,-6-1 2-16,6 0-2 0,0-3 1 0,0 0-2 16,0-1-3-16,0 1 1 0,0 0 3 0,6-4 0 0,-6 3-1 15,7-3 2-15,-1 0 2 0,0 0 1 0,8 0 0 0,6-3-1 16,-8-5-2-16,15 5-2 0,-8-8-4 0,7 3-6 16,0-3-6-16,6 0-7 0,-5-3-8 0,5-1-12 0,1 1-32 15,-7-1-86-15,6 0-107 0,-5-3-115 16,-1 3-198-16,0-3-129 0,-1 0-70 0,-5-1-32 0,0 1 7 0</inkml:trace>
  <inkml:trace contextRef="#ctx0" brushRef="#br0" timeOffset="5890.6">8291 6718 126 0,'-6'0'219'0,"-1"0"-56"0,7-3-44 16,-6 3-32-16,0-4-21 0,6 4-13 0,-8 0-9 0,8-4-3 16,-6 4-3-16,0 0-4 0,6 0-5 0,-6 0-5 15,6 0-4-15,0 0-2 0,-8 0-3 0,8 0-1 0,0 4 1 16,0-4-1-16,-6 0-1 0,6 0-1 0,0 4 0 0,0-4 1 16,0 0 0-16,0 0 1 0,6 3 2 15,-6-3 7-15,8 0 9 0,4 4 8 0,2-4 5 0,5 0 4 0,1 0 4 16,6 0-1-16,6-4-3 0,7 1-4 0,6-1-7 15,1 0-9-15,7 1-5 0,-2-5-4 0,-5 1-5 0,6 3-2 16,-6 1-2-16,-7-1-3 0,-7 4-2 0,1 0-2 0,-7 0-1 16,0 0-2-16,-13 0 1 0,7 0-2 0,-14 0 0 15,7 0-1-15,-6 0 0 0,-1 0 0 0,-6 0 0 0,6 4 2 16,-6-4-2-16,0 0-4 0,0 0-8 0,0 0-15 0,0 3-26 16,0-3-37-16,-6 0-60 0,6 4-143 0,-6-4-83 0,-1 0-59 15</inkml:trace>
  <inkml:trace contextRef="#ctx0" brushRef="#br0" timeOffset="6127.54">8597 6806 157 0,'0'4'146'0,"-6"0"-66"0,6 3-73 0,0-3-119 0,0 4-101 16</inkml:trace>
  <inkml:trace contextRef="#ctx0" brushRef="#br0" timeOffset="6270.34">8331 7349 122 0,'-8'14'328'0,"8"1"-140"0,0 0-84 0,0 3-48 16,0 0-25-16,8 0-14 0,-2 5-10 0,0-2-13 0,1 5-36 16,-1 0-76-16,-6 0-136 0,7 2-72 0</inkml:trace>
  <inkml:trace contextRef="#ctx0" brushRef="#br0" timeOffset="6396.28">8116 8297 26 0,'-14'29'373'31,"2"-2"-136"-31,5-2-96 0,-6 1-50 0,6-1-31 0,1-3-18 16,6 4-11-16,0 0-10 0,0-4-3 0,6 3-5 16,1 1-2-16,6-1-8 0,-6 5-15 0,5-1-29 0,-5 0-58 0,6 1-118 15,-7-1-97-15,1 4-60 0</inkml:trace>
  <inkml:trace contextRef="#ctx0" brushRef="#br0" timeOffset="6506.57">8070 9590 45 0,'0'30'204'0,"0"-5"-79"16,-7 5-51-16,7 0-31 0,0 2-19 0,7-2-14 0,-7-2-22 16,6 6-38-16,8-5-78 0,-8 3-112 0</inkml:trace>
  <inkml:trace contextRef="#ctx0" brushRef="#br0" timeOffset="6602.22">8193 10690 2 0,'7'18'115'0,"0"4"-155"16</inkml:trace>
  <inkml:trace contextRef="#ctx0" brushRef="#br0" timeOffset="6696.24">8278 11268 99 0,'7'19'202'0,"-7"-1"-60"0,6 0-57 16,1-3-45-16,0 0-34 0,-1 0-34 0,0-5-42 0,0 1-52 16,8 0-71-16</inkml:trace>
  <inkml:trace contextRef="#ctx0" brushRef="#br0" timeOffset="6966.07">8532 12350 141 0,'0'17'274'0,"0"2"-129"0,0-1-108 16,0 0-101-16,0 1-130 0,0-1-95 0</inkml:trace>
  <inkml:trace contextRef="#ctx0" brushRef="#br0" timeOffset="7108.53">8480 12983 4 0,'0'11'374'0,"-7"-4"-107"0,7 4-115 0,0-4-91 0,7 4-72 16,-7 0-74-16,0 1-85 0,7-1-104 0</inkml:trace>
  <inkml:trace contextRef="#ctx0" brushRef="#br0" timeOffset="7823.02">8402 13558 67 0,'-6'15'375'0,"0"-4"-109"0,6 3-107 0,-8 1-70 0,8 0-40 16,0 0-21-16,8-1-12 0,-8 4-7 0,6 1-6 0,0-1-4 16,0 0-5-16,-6 4-9 0,7 1-9 0,-7 2-9 15,7-3-4-15,-7 4-3 0,0-1 2 0,0 0 3 16,0-2 6-16,0 3 14 0,0-4 13 0,0-4 13 0,0 4 9 16,0-4 6-16,0 1 5 0,0-5-1 0,0 1-2 0,0-1-3 15,0 1-4-15,0 0-5 0,0-4-5 16,0 4-3-16,0-1-4 0,6-3-1 0,-6 3-2 0,7 2 0 0,-1-2-1 15,-6 4 0-15,6-3 0 0,2 3 0 0,-2 0 0 0,0 4 0 16,0-3 2-16,1 3 0 0,0 0-1 0,-1-4 1 0,1 0-1 16,-1 1 3-16,1-1 1 0,0 0 2 0,-1 0 2 15,0 1 1-15,0-1 3 0,2-3-3 0,-2 3 1 0,0-3 0 16,1 0-4-16,-1 3-4 0,1-4-4 0,-7 1-5 0,0 4-7 16,0-1 0-16,0 0-3 0,0 1-2 0,-7 2 0 15,1 1 4-15,-7-3 2 0,7 3 8 0,-8 0 11 0,8-4 8 16,0 0 8-16,-8 1 9 0,8-1 6 0,-1-4 5 15,1 2 2-15,6 2-3 0,-7-7-5 0,7 3-4 0,0 1-5 16,7-4-6-16,-7 4-6 0,6-4-4 0,1 3-3 0,-1 1-4 16,1-4-2-16,0 4-1 0,-1-4-1 0,-6 3 0 15,6-3 0-15,0 4 0 0,-6-1-1 0,0 1 2 0,0 0-1 16,0 3 0-16,0-2 0 0,-6-2 0 0,6 4 3 0,-6-4 7 16,6 1 4-16,-6 3 7 0,-1-3 6 0,0 0 6 15,7-1 6-15,-6 1 3 0,-1-5 1 0,7 6-2 0,0-5-3 16,-6 0-3-16,6-4-5 15,0 3-6-15,6-2-4 0,-6-4-5 16,0 3-4-16,0 1-2 0,7-5-3 0,-7 1-1 0,0 4 3 16,0-8 4-16,6 6 7 0,-6-2 11 0,0 0 18 15,0 3 16-15,0-3 14 0,-6-1 10 0,6 4 3 0,0-3 1 16,0 0-10-16,0 0-7 0,0 0-15 0,0-4-18 0,0 2-12 16,0 3-10-16,0-1-9 0,0-1-3 0,6-3 3 15,-6 4-5-15,0 0-1 0,0-1 0 0,0 1 6 0,0 0 8 16,7-1 12-16,-7 1 6 0,0 3 7 0,0-3 4 0,0 0 3 15,0 3 0-15,0-4-6 0,0 1-6 0,0 0-9 16,0-1 1-16,0 1 3 0,0 0 10 0,0-1 15 16,0-3 14-16,0 4 12 0,0 0 7 0,0-4 4 0,0 0-4 0,0 0-8 15,0 4-16-15,0-4-15 0,0 0-16 0,0 0-12 16,0 0-8-16,0 0-13 0,0 0-3 0,0 0-1 0,0 0 1 16,0 0-2-16,0 0-1 0,0 0-2 0,0 0 0 15,0 0 6-15,0 0-3 0,0 0 0 0,0 0 3 0,0 0-1 16,0 0 0-16,0 0-2 0,0 0-8 0,0-4-14 0,0 4-38 15,0 0-69-15,0 0-83 0,0 0-74 0,0-4-79 16,0-3-105-16,0 3-145 0,0 0-72 0,0 4-15 0</inkml:trace>
  <inkml:trace contextRef="#ctx0" brushRef="#br0" timeOffset="8282.19">8623 15690 52 0,'0'0'237'0,"-6"4"-27"0,0-4-30 15,-2 4-30-15,2-1-30 0,0-3-24 0,6 0-16 0,-6 0-12 16,6 4-7-16,-7-4-3 0,7 0-3 0,-7 0-2 0,7 4-5 16,0-4-4-16,0 3-6 0,0-3-3 0,-6 0-2 0,6 4-1 15,0-4 1-15,0 4 5 0,0-4 11 0,0 3 15 16,0-3 25-16,6 0 35 0,-6 4 40 0,0-4 35 15,7 4 30-15,0-4 15 16,-7 0 5-16,6 3-7 0,6-3-18 0,2 0-35 0,-1 4-38 0,0-4-40 0,6-4-35 0,1 4-22 16,6-3-28-16,-6 3-8 0,5-4-6 0,2 4-5 15,-1-4-4-15,0 1 0 0,-6-1-1 0,5 4-3 0,-5-4 1 16,0 4-13-16,-7 0-18 0,-1 0-32 16,2 0-48-16,-8 0-58 0,0 0-60 0,2 0-49 0,-8 4-43 0,6-4-33 0,-6-4-36 15,0 4-27-15,-6 0-24 0,-2 0-38 0,2 4-21 16</inkml:trace>
  <inkml:trace contextRef="#ctx0" brushRef="#br0" timeOffset="8536.21">8761 15775 135 0,'-14'0'449'0,"8"0"-68"0,-1-3-81 15,1 3-67-15,-1 0-41 0,7-6-27 0,0 6-18 16,0-3-7-16,0 0-3 0,0 3-1 0,7-8 2 0,-1 8-5 16,1-3-7-16,-1-1-7 0,0 4-5 0,2-4-2 0,-2 4-2 15,0 4-3-15,-6 0 0 0,7-1 0 0,-7 5-1 16,6-2-2-16,-6 6-3 0,0-1-7 0,0 4-10 0,0 3-14 15,-6 1-16 1,6 2-11-16,0 1-5 0,-7 4-7 0,7-4-4 0,0 7-4 0,-6-3-4 0,6 4-5 0,0-5-5 0,0 5-4 16,0-1-4-16,0 0-1 0,0-4 0 0,0 1-2 15,0 0-4 1,0-4-9-16,0 0-12 0,0 0-35 0,0-4-53 0,0-3-67 0,0-1-62 0,0-3-56 0,0 1-44 0,6-1-47 16,-6-4-48-16,0 0-52 0,-6-3-65 0,6 3-17 15,-6-3 17-15</inkml:trace>
  <inkml:trace contextRef="#ctx0" brushRef="#br0" timeOffset="8725.78">8467 16504 455 0,'-12'3'469'0,"4"-3"-121"0,2 4-122 0,0-4-76 16,6 0-43-16,0 4-15 0,6-4 7 0,0 0 18 0,8 0 19 16,-2-4 16-16,2 4 5 0,5-4-3 0,7 4-13 15,-6-3-18-15,6-1-27 0,-7 4-29 0,7-4-23 0,-6 4-20 16,6-3-9-16,-7 3-5 0,1 3 0 0,0-3-3 15,-1 0-1-15,1 4-3 0,-1-4 0 0,1 4-1 0,-8-4-1 16,8 0-1-16,0 3-1 0,-1-3-3 0,1 0-12 0,0 0-20 16,-1-3-31-16,1-1-41 0,0 0-43 0,5 1-46 15,-5 0-50-15,6-6-71 0,0 6-113 0,-13-1-85 0,7-3-35 16,-8 7-1-16</inkml:trace>
  <inkml:trace contextRef="#ctx0" brushRef="#br0" timeOffset="8994.83">9191 16313 287 0,'0'-7'707'0,"-8"0"21"0,8 3-128 0,-6 0-154 0,6 0-113 16,0 4-106-16,0-3-82 0,-6 3-55 0,6 3-34 0,6 1-13 15,-6 4-9-15,0-1-6 0,6 4-1 0,-6 0-2 0,8 1 7 16,-2 2 4-16,0 0 5 0,-6 1 1 0,6-1-1 15,1 1-2-15,0 3 0 0,-1 1-5 0,1-1-4 0,-1 1-7 16,0-1-6-16,2 3-8 0,-2-2-3 0,0 3-4 16,0-4 2-16,2 4 0 0,-2-4-5 0,-6 1-6 0,6-1-17 15,1-4-32-15,-7 1-49 0,6 0-62 0,-6-3-64 0,0-2-56 16,7 1-56-16,-7-7-60 0,7 3-72 0,-1-4-113 0,-6-3-36 16,0 0 18-16</inkml:trace>
  <inkml:trace contextRef="#ctx0" brushRef="#br0" timeOffset="9344.42">9177 16555 382 0,'0'-7'591'0,"0"3"-58"0,6-3-167 0,2 3-132 0,-2 0-94 16,6 0-69-16,2 1-40 0,-1-1-20 0,7 1-11 15,-2-5-7-15,2 5-14 0,0-5-11 0,-1 5-12 0,7-4-6 16,-6 2-4-16,-7-2 0 0,7 0 1 0,-8-1 8 0,2 1 12 15,-1 4 13-15,-1-8 21 0,-4 3 19 0,-2-3 22 16,0 4 28-16,0-4 30 0,1 4 35 0,0-1 34 0,-7 1 32 16,0-4 24-16,6 4 10 0,-6 0-4 0,-6 3-16 0,6 0-25 15,0 1-31-15,0 0-35 0,0-3-34 0,0 6-31 16,0 0-23-16,0-3-14 0,0 3-9 16,0 0-8-16,0 0-4 0,0 0-1 0,0 3-3 0,0 3 1 0,6-3 2 0,-6 4 0 15,7 0 6-15,-7 1 1 0,6 2 1 16,-6 1 2-16,7 4 1 0,0-4 2 0,-7 4-1 0,6 3 8 0,0 0-8 15,-6 0-5-15,6-3-3 0,2 4-8 0,-2-1-13 16,0-3-36-16,1-1-70 0,-1 1-102 0,1-1-79 0,0-3-100 16,5-3-166-16,-6-1-113 0,8 0-61 0,-1-3-8 0</inkml:trace>
  <inkml:trace contextRef="#ctx0" brushRef="#br0" timeOffset="9502.89">9874 16474 717 0,'0'-15'881'16,"0"5"15"-16,-6-1-2 0,6 3-236 0,0-3-278 0,0 4-178 16,0 3-120-16,6 1-79 0,1-1-73 0,-1-3-123 0,7 7-123 15,-6-4-140-15,5 0-203 0,-5 4-102 0,0 0-47 16,-1 4-13-16</inkml:trace>
  <inkml:trace contextRef="#ctx0" brushRef="#br0" timeOffset="10611.27">12453 16379 208 0,'-7'-4'495'0,"-5"1"-74"0,5-1-124 0,0 1-80 0,1-1-35 16,6 4-20-16,-7-4 2 0,7 4 6 0,-6 0 6 0,6-3 3 15,0 3-10-15,0 0-8 0,0 0-10 0,6 0-6 0,-6 0 2 16,7 0-9-16,-1 0-15 0,1 0-6 0,0 3-3 16,-1-3-8-16,7 0-11 0,0 4-17 0,0-4-23 0,0 0-8 15,6 4-2-15,-5-4-2 0,5 3-3 0,1 1-2 0,6-1-4 16,-6-3-1-16,5 4-5 0,1 0-1 15,0-1-5-15,1 1-4 0,-1 3-6 0,0-3-2 0,-1 0-3 0,1 3-5 16,-6-3-5-16,0 3-9 0,-1-3-8 0,1 3-9 0,-7 0-11 16,-7 1-16-16,8-1-43 0,-8 0-75 0,0 0-75 0,-6 1-61 15,0 0-56-15,0-4-63 0,-6 2-86 0,-7 5-122 16,6-3-42-16,-12-1 28 0</inkml:trace>
  <inkml:trace contextRef="#ctx0" brushRef="#br0" timeOffset="10848.7">12635 16555 252 0,'-13'-7'508'0,"7"3"-58"15,0 0-109-15,-2 1-64 0,8-1-31 0,-6 4-16 16,6-4-6-16,0 4 0 0,0 0 6 0,0 0-1 0,6 4-19 16,2 3-29-16,-8 1-29 0,12-1-26 0,-12 0-19 0,13 4-14 15,-6 4-16-15,0 3-14 0,-1 0-7 0,0 1-4 0,0 3 0 16,2 3-2 0,-2 2 0-16,0-2-1 0,-6 3-2 0,7 2-3 0,0-4-4 0,-1 3-4 0,-6-3-5 0,7 4-4 15,-7-5-4-15,6 1-6 0,-6 3-4 0,0-3-6 0,0-1-5 16,0-3-4-16,0 4-10 0,0-4-9 0,0 0-14 0,0 0-12 15,0-4-14-15,0-4-27 0,-6 2-58 0,6-5-71 0,-7 3-65 16,1-3-53-16,-1-4-42 0,0 1-42 0,-5-1-45 0,4 0-32 16,-10 1 9-16,4-5 23 0,-5 5 52 15,-1-5 71-15</inkml:trace>
  <inkml:trace contextRef="#ctx0" brushRef="#br0" timeOffset="11024.31">12466 17309 247 0,'-20'4'307'0,"-6"-4"15"0,7 4-13 0,-1-4-22 31,8 0-2-31,-8 0 15 0,7-4 15 0,6 4 0 0,-6 0-7 16,13 0-13-16,-6 0-21 0,0 0-36 0,12 0-54 0,-6 0-60 15,6 0-48-15,7 0-27 0,0 0-18 0,7 0-9 0,-1 0-5 16,1 0 1-16,6 0-1 0,0-4-2 0,7 4 1 0,-8 0-1 16,8-3 2-16,-1-1 3 0,8 4 2 0,-7-4 3 0,5 1-1 15,-5 3 1-15,-1-4-1 0,1 4-3 0,-1-3-7 0,1 3-6 16,-7 0-11-16,0 0-16 0,1 0-23 0,-1 0-55 0,0 0-93 16,-7 0-93-16,1 0-86 0,0 3-106 0,-8-6-164 0,8 3-80 15,-7 0-36-15,-1 0 17 0</inkml:trace>
  <inkml:trace contextRef="#ctx0" brushRef="#br0" timeOffset="11295.13">13209 17233 524 0,'0'-8'778'0,"0"1"23"0,0 4-129 0,0-1-158 0,0 1-127 0,0 3-129 16,6-4-101-16,-6 8-57 0,6-4-31 0,1 7-8 0,-7-4-12 15,13 8-9-15,-7-4-5 0,2 8-3 0,-2-4-5 0,7 4-1 16,-7-1 1-16,1 1-13 0,-1 3 6 0,1-2 2 0,-1 2 4 15,-6-1 4-15,6 1 2 0,-6 1 2 0,0-1 2 16,0 1 2-16,8-5 2 0,-8 1 2 0,0-1 0 0,0-2 2 16,0-1 3-16,0-1-2 0,0-2 0 0,0-1-5 0,0 1 0 15,0-5-5-15,6 5 0 0,-6-5-6 0,6 1-2 0,-6 3-6 16,7-7-1-16,-1 4-4 0,7 0-2 0,0 0-1 0,1-1-6 16,5-3-1-16,7-3-5 0,0 3-11 0,0-4-16 0,0 0-24 15,7 0-28-15,-7 4-27 0,7-7-37 0,-7 0-89 16,6-1-107-16,-6-3-94 0,7 0-111 0,-8-3-160 0,8-4-77 15,-13 3-32-15,6 0 5 0</inkml:trace>
  <inkml:trace contextRef="#ctx0" brushRef="#br0" timeOffset="11738.51">13912 16731 525 0,'-6'-4'546'0,"-8"0"-90"0,2 4-79 0,5 0-37 15,0-3-23-15,1 3-24 0,6 0-17 0,-7 0-14 0,7 0-23 16,-6 0-33-16,6 0-47 0,6 0-50 0,1 3-40 0,-7-3-23 16,13 4-13-16,0-4-5 0,-1 4-2 0,8 0-1 0,0-1-2 15,-1-3-1-15,1 4 0 0,6-1-2 0,7 1-1 0,-7-4 0 16,0 3 0-16,7 1 3 0,-1 0 2 0,1-4 1 0,6 3 0 16,-7-3-1-16,7 0 0 0,1 0 1 0,5 0-1 15,-6 0-4-15,0 0-5 0,0 0-2 0,0-3-2 0,-7 3-2 16,-5 0-4-16,-1-4-1 0,-6 4-4 0,-1 0-2 0,-6 0-1 15,0 0-4-15,-7 0-4 0,1 0-8 0,0 0-6 0,-7 4-11 16,0-4-13-16,0 0-23 0,-7-4-45 0,0 4-65 0,-5 4-67 16,-2-4-52-16,1 3-40 0,-7-3-34 0,8 5-29 0,-8 1-27 15,-6-1-9-15,7 2 14 0,-7 0 3 0,-1 0-30 0</inkml:trace>
  <inkml:trace contextRef="#ctx0" brushRef="#br0" timeOffset="12023.93">13957 16973 125 0,'-19'3'431'0,"6"8"-77"0,0-4-99 15,-1 1-69-15,2-1-36 0,6-3-14 0,-1 3 3 0,0-3 7 16,7 3 5-16,-6-7 17 0,6 4 20 0,6-4 14 0,-6 3 12 16,7 1 8-16,0 0-3 0,5-1-12 0,2-3-22 31,-2 3-27-31,1 3-26 0,7-6-26 0,0 0-22 0,6 0-21 16,-1 0-16-16,1 0-10 0,1 0-4 0,-1-6-6 0,0 6-3 15,7-3-1-15,-7 0 0 0,6-1-2 0,1 4-4 0,-7-4 0 16,6 1-6-16,-5-1-4 0,5 0 1 0,-7 1-2 0,2 3-4 15,-8-4-2-15,8 4 2 0,-8-3-2 0,0 3 0 0,-5-4-2 16,5 4 1-16,-5 0-1 0,-8 0-4 0,0 0-1 0,0 0 0 16,1 0-2-16,0 0 2 0,-7 0-1 0,0 0-2 0,0 0 3 15,0 0 2-15,0 0-1 0,0 0-1 0,0 0-5 0,0 0-7 16,-7 0-5-16,7-4-14 0,0 4-34 0,-7 0-54 0,1 4-70 16,0-4-70-16,0 0-66 0,-2 0-78 0,2 4-109 0,0-4-124 15,-7 3-30-15,-1 1 6 0</inkml:trace>
  <inkml:trace contextRef="#ctx0" brushRef="#br0" timeOffset="12309.19">13925 17342 483 0,'0'0'750'15,"-7"0"-28"-15,7 0-143 0,-6 0-124 0,12 0-87 0,-6 4-58 16,7 0-62-16,6-4-101 0,0 4-55 0,7-4-28 0,6 0-16 15,-1 4-9-15,15-4-4 0,-8 0-8 0,14-4-5 0,0 4-8 16,-1 0-6-16,7-4-3 0,1 0-4 0,4 0 2 16,2 2-1-16,0-3 5 0,-1-2 2 0,1 3 4 0,0-3-1 15,-7 3 1-15,0 0-1 0,-6 1 1 0,-7-1-2 0,-7-3-3 16,-6 7-5-16,1-4-1 0,-15 4 4 0,2-3 6 0,-2 3 4 16,-5 0 7-16,0-4 5 0,-7 4 3 0,0 0 1 0,0-4-1 15,0 4-4-15,0-3-7 0,-7 3-10 0,0 0-14 0,1 0-17 16,6-4-19-16,-6 4-26 0,-1-4-68 0,7 4-104 0,-7-3-102 15,1 3-121-15,6-4-195 0,-6-3-94 0,-1 3-44 16,7 0-7-16</inkml:trace>
  <inkml:trace contextRef="#ctx0" brushRef="#br0" timeOffset="12754.21">15670 16800 465 0,'-6'-10'768'16,"-7"2"29"-16,6 0-170 0,-5 4-158 0,4 2-114 0,-4 2-78 16,-1 2-50-16,-1 7-105 0,-4-6-57 0,4 8-23 0,1 0-13 15,0 4-8-15,-6 3-4 0,5-3 0 0,2 7-1 0,-2-4-2 16,1 4-2-16,7 4-1 0,-7-4 1 0,0 3 0 0,7 1 2 15,-2-1-2-15,2 5-1 0,0-1 0 0,-1-3-3 16,7 3 0-16,0-3 1 0,7 4 2 0,-1-5-2 0,0 0 1 16,2-3-1-16,4 0 0 0,8 0-1 0,-7-4-2 0,7 1-2 15,6-8-1-15,0 0-2 0,-1-1 2 0,1-5 3 0,1-2 4 16,5-6 7-16,-6-2 8 0,7-1 10 0,-1-6 11 0,-5 2 15 16,-1-5 15-16,-7-4 21 0,1 1 17 0,0-4 16 0,-8 0 11 15,-6 0 13-15,2-3 5 0,-2-1-4 0,-6-3-5 0,0-1-19 16,-6 1-15-16,-2 0-21 0,-4-4-15 0,-2 0-21 0,2 4-15 15,-8-4-12-15,1 7-10 0,-1-4-5 0,-6 5-4 0,7 3-4 16,-7 4-4-16,-1-1-5 0,1 5-7 0,6 3-11 0,-5 4-16 16,5-2-26-16,-6 7-33 0,13-3-42 0,-7 5-45 0,8 5-38 15,-2-3-39-15,8 7-97 0,0 2-100 0,6-1-96 0,0 1-131 16,6 0-86-16,0 4-41 0,1 0-19 0,6 0 7 0</inkml:trace>
  <inkml:trace contextRef="#ctx0" brushRef="#br0" timeOffset="13054.63">16843 17243 247 0,'6'0'812'0,"8"0"25"0,-8 0 14 16,-6 0-98-16,6 0-274 0,-6 4-216 0,6 0-116 0,-6 3-62 16,0 4-26-16,0 0-22 0,-6 4-10 0,0 3-2 0,-8 0 0 15,2 5 8-15,-1-2-3 0,-7 5-5 0,0 0-3 0,-6 0-5 16,1-1-7-16,-1 1-5 0,-1-1-4 0,-5 1-11 16,6 0 0-16,-7-1-3 0,1-2-8 0,-1-2-11 0,1 1-16 15,-1-3-30-15,1-5-81 0,5-3-111 0,1-4-122 0,0 1-198 16,0-8-115-16,0 0-70 0,7 0-32 0,-7 0 2 0</inkml:trace>
  <inkml:trace contextRef="#ctx0" brushRef="#br0" timeOffset="14501.96">18484 16467 180 0,'0'-8'324'0,"0"5"-108"0,0-4-87 0,7-1-37 15,-7 1-19-15,0 0-10 0,0-1-5 0,6 1 4 0,-6 0 8 16,0-1 6 0,0 1 2-16,0 0-5 0,0 3 4 0,0-3 4 0,0 3 8 0,0 1 3 0,-6 3 0 15,6 0-4-15,0 0-5 0,0 0-9 0,0 0-11 0,0 0-12 16,0 0-10-16,6 0-7 0,-6 0 4 0,6 3 17 0,1 1 31 16,6-1 29-16,0 1 30 0,0-4 25 0,0 4 19 15,13-1 9-15,-7-3-6 0,8 4-17 0,-1-4-32 0,6 0-29 16,1 0-28-16,-1 0-25 0,7 0-16 0,1-4-11 0,-1 4-9 15,-1-3-4-15,9-1-2 0,-9 4-4 0,9-4-2 0,-9 4-2 16,1 0 6-16,0-3-6 0,1 3-3 0,-8 0-6 16,1 0-2-16,-1 0-5 0,-6 3-9 0,0-3-25 0,-6 4-57 15,-1-4-66-15,0 4-70 0,-5-4-59 0,-8 3-53 0,1-3-60 16,-7 0-74-16,-7 0-135 0,1 0-44 0,-14 4 24 16</inkml:trace>
  <inkml:trace contextRef="#ctx0" brushRef="#br0" timeOffset="14738.48">18920 16434 398 0,'0'-7'506'0,"-7"3"-81"0,7 0-121 16,7 1-75-1,-7 3-29-15,7 0 3 0,-1 0 24 0,7 3 23 0,-6 1 8 0,0 3-27 0,5 4-21 16,2 0-12-16,-8 7-21 0,7 2-31 0,-7 1-41 0,8 1-29 0,-8 7-16 16,0 0-9-16,2 4-8 0,-2 0-9 0,0 0-3 0,0 4 1 15,-6-1-2-15,7 1-3 0,-7 0-1 0,7-4 1 16,-1 3-1-16,1-2 3 0,-7-1-3 0,6-4-4 0,0 0-2 15,2-2-3-15,-2-2-6 0,0 0-5 0,7-3-5 0,-6-4-7 16,-1 4-7-16,1-7-10 0,-1 4-17 0,8-8-27 0,-14-1-67 16,6 1-87-16,0-4-75 0,0 1-70 0,-6-1-75 0,8-7-105 15,-8 0-118-15,-8 0-53 0,2-3 21 0</inkml:trace>
  <inkml:trace contextRef="#ctx0" brushRef="#br0" timeOffset="14927.53">18666 17324 525 0,'-13'0'616'0,"7"-4"5"0,-1 4-159 0,1-3-127 0,-1 3-93 16,7 0-42-16,7 0-9 0,-1 3 2 0,1-3-9 0,6 8-46 16,7-5-22-16,-1 1-10 0,13 3-8 0,-6 1-12 0,7 0-19 15,-1-5-16-15,8 4-7 0,-1-3-5 0,0 3-3 0,-1-3-3 16,9-4 1-16,-2 4 1 0,-5-4-5 0,5 3-1 0,1-3-4 16,-1 0-4-16,1 0-7 0,-1 0-7 0,0 3-11 0,-5-3-13 31,5 0-17-31,-5 0-42 0,-8 5-80 0,1-5-93 15,-1 0-89-15,1 0-109 0,-7 0-191 0,-7 0-97 0,1 3-45 16,-1-3 8-16</inkml:trace>
  <inkml:trace contextRef="#ctx0" brushRef="#br0" timeOffset="15182.6">19949 17295 608 0,'-13'-11'799'0,"13"4"14"0,-7-1-44 0,1 1-218 0,6 0-217 0,-6 3-153 16,6 0-80-16,0 4-43 0,0 0-22 0,0 8-8 0,0-1-1 15,6 4-5-15,0 0-2 0,1 3 1 0,0 5 0 16,6-1 0-16,-7 1-2 0,8 2-5 0,-2 5-3 0,2 0-4 16,-8 0-2-16,7-1-5 0,0 1-3 0,-6-1 0 0,5 5-1 15,-5-1-6-15,0 0-10 0,5-3-17 0,-5 0-42 0,0-1-78 16,-1-6-84-16,-6 6-87 0,7-3-91 0,-7 4-126 15,0-4-109-15,-7 3-66 0,1-6-8 0</inkml:trace>
  <inkml:trace contextRef="#ctx0" brushRef="#br0" timeOffset="15512.2">19936 17709 429 0,'0'-7'619'16,"7"3"-11"-16,-1-3-181 0,7 3-156 0,1-3-111 0,-2 3-68 15,8-3-37-15,6 3-16 0,0-3-7 0,0-1 1 0,6 5 13 16,-6-6 1-16,7 3 0 0,-1-2-2 0,1 1 0 0,-7 0-3 16,0 0-2-16,1-4-1 0,-8 4-2 0,0-5 13 0,-5 5 11 15,-1-4 12-15,-7 4 13 0,0-4 17 0,-6-1 11 0,0 2 6 16,0 3-3-16,-6-1-14 0,6-2-14 0,-13-2-10 0,7 4-13 16,-1-2-10-16,0 3-9 0,-5-1-6 0,5 1 2 0,0 4-3 15,1-5-1-15,0 4 0 0,6 4-7 0,-7-4-5 16,7 4-6-16,0 4-3 0,0 0-10 0,0 4-4 0,0-2-3 15,0 6-1-15,7 2 0 0,-7 1 0 0,6 3 0 0,0 1 1 16,1-1 1-16,0 7-2 0,-1-2 1 0,0 2 0 0,-6 1-1 16,7-1-3-16,0 5-6 0,-7-5-8 0,0 4-6 15,0-4-9-15,6-2-12 0,-6 3-22 0,7-1-52 0,-7 1-80 16,6-8-81-16,0 0-81 0,1-2-108 0,0-2-166 16,5-3-79-16,2-4-42 0,-8-3 21 0</inkml:trace>
  <inkml:trace contextRef="#ctx0" brushRef="#br0" timeOffset="15732.82">20939 17156 638 0,'0'-8'769'15,"0"5"8"-15,7-1-84 0,6-3-213 0,0-1-186 0,7 1-133 0,-1 0-74 16,0 3-39-16,8-3-19 0,-1 3-10 0,6 0-3 16,1 1-2-16,-1-1-24 0,1 1-58 0,-1-1-85 0,7 0-78 15,-6 1-70-15,-1 3-77 0,-6-4-108 0,1 0-136 0,-7 1-61 16,-8 0 7-16</inkml:trace>
  <inkml:trace contextRef="#ctx0" brushRef="#br0" timeOffset="15906.64">20972 17309 590 0,'-13'4'657'0,"6"0"-35"0,1-4-175 0,-1 0-116 16,7 0-91-16,0 0-63 0,7 0-39 0,-1 0-12 0,7 0-4 15,0 0-2-15,13 0-6 0,0 0-40 0,7 0-62 16,-1 0-68-16,7 0-81 0,1-4-80 0,5 4-84 0,8-4-96 16,-1-3-150-16,-7 0-88 0,8 0-25 0,-8 3 15 0</inkml:trace>
  <inkml:trace contextRef="#ctx0" brushRef="#br0" timeOffset="16953.21">22125 16493 28 0,'0'-3'460'0,"-7"-6"-92"0,7 6-122 0,0-1-89 15,0 4-52-15,-7-4-23 0,7 1-9 0,0 3 1 0,0 0 4 16,0-4 5-16,0 4 10 0,0 0 10 0,0-4 19 16,0 4 20-16,7 0 30 0,-7 0 35 0,0 0 22 0,0 0 10 15,0 0 2-15,0-3-6 0,0 3-16 0,0 0-25 16,0-4-34-16,0 4-42 0,0 0-32 0,0 0-20 0,0 4-10 16,7-4-5-16,-7 3 4 0,0 5 7 0,6 3 13 0,1 1 11 15,-7 5 13-15,6 1 14 0,8 5 9 0,-8 2 2 0,6 4 0 16,-5 5-7-16,6-1-13 0,0 7-12 0,1-4-12 0,-2 5-14 15,2 3-13-15,5-4-10 0,-6 4-10 0,6 0-9 16,-5 0-6-16,5 0-4 0,-6 0-2 0,0-4-2 0,0 0 3 16,0-2 3-16,-7-3 4 0,1-5 2 0,0-1 5 0,-1-3 4 15,1-4 8-15,-7 0 8 0,0-4 7 0,0-3 7 0,0-1 8 16,-7-3 11-16,1 0 7 0,6-3 5 0,0-1 4 0,-7 0 0 16,7-3-2-16,0-1-7 0,0 1-8 0,0 0-14 0,-7-4-13 15,7 0-11-15,-6 0-21 0,0 0-33 0,-1 0-37 0,0-4-47 16,1 0-59-16,0 4-74 0,-1 4-66 0,1 0-101 15,6-4-153-15,0-4-159 0,6 0-173 0,1 1-92 0,-1-1-13 16,7 1 31-16,-6-4 46 0</inkml:trace>
  <inkml:trace contextRef="#ctx0" brushRef="#br0" timeOffset="28601.44">1882 6942 379 0,'-12'0'386'0,"6"0"-156"16,-2 0-96-16,2 0-47 0,0 0-24 0,6 0-10 0,0 0-2 15,-7-4 1-15,7 4-3 0,7 0-6 0,-7 0-3 0,6-3-8 16,8-1-7-16,-8 4-8 0,6 0-8 0,8 0-5 16,0 0-6-16,-1 0-13 0,7 0-22 0,-6 0-23 0,5 4-31 15,9-1-55-15,-1-3-94 0,-1 4-120 0,1-4-65 0</inkml:trace>
  <inkml:trace contextRef="#ctx0" brushRef="#br0" timeOffset="28740.34">2645 7026 354 0,'6'-4'507'0,"0"0"-145"0,2 1-160 0,4-1-97 0,1 4-51 16,7-3-27-16,6-1-14 0,6 1-14 0,7-1-19 15,7 0-24-15,6 0-43 0,6-2-74 0,8 2-166 0,0-4-86 16,-1 5-51-16</inkml:trace>
  <inkml:trace contextRef="#ctx0" brushRef="#br0" timeOffset="28870.96">3863 7103 449 0,'0'4'517'0,"6"-4"-158"0,1 0-158 0,5 3-96 16,2 1-55-16,12-4-30 0,7 0-19 0,5 0-19 15,8 4-22-15,6-4-36 0,7 3-56 0,-1-3-101 16,7 4-126-16,7-4-78 0</inkml:trace>
  <inkml:trace contextRef="#ctx0" brushRef="#br0" timeOffset="28982.22">5354 7235 74 0,'26'0'481'0,"7"-4"-75"0,-1 4-177 0,7 0-109 16,7 0-58-16,6-3-33 0,0 3-22 0,7 0-23 0,6 0-22 15,0 0-30-15,7 0-50 0,6 0-106 0,0 0-110 16,0 0-70-16</inkml:trace>
  <inkml:trace contextRef="#ctx0" brushRef="#br0" timeOffset="29108.19">7230 7224 386 0,'26'-4'490'0,"0"1"-188"0,-1-1-139 0,8-3-77 0,0 3-43 16,0 4-21-16,6-3-18 0,0-1-24 0,-1 4-34 0,9-4-47 15,-2 4-84-15,1-3-146 0,-1 3-75 0</inkml:trace>
  <inkml:trace contextRef="#ctx0" brushRef="#br0" timeOffset="29234.52">8597 7147 335 0,'33'-7'489'16,"-1"0"-179"-16,1-5-137 16,0 5-76-16,0-4-41 0,5 4-22 0,-5 0-11 0,0-1-9 0,5 5-14 0,-5-1-21 15,-1-3-33-15,8 7-55 0,-7-4-88 0,-1 0-135 0,-6 1-79 16</inkml:trace>
  <inkml:trace contextRef="#ctx0" brushRef="#br0" timeOffset="30058.62">2651 7140 93 0,'14'-7'236'0,"-8"-1"-87"0,7 1-67 15,-7-1-34-15,1 1-16 0,-1 4-1 0,1-5 5 0,-7 1 9 16,6 3 7-16,1 1 5 0,-7-1 3 0,0 0 2 16,0 1-2-16,0 3-4 0,0-4-12 0,0 4-8 0,0 0-9 15,0 0-4-15,-7 0-5 0,7 4-4 0,-6-4-3 0,6 7-5 16,-7-3-3-16,-6 3 0 0,7 0 1 0,-1 1 3 15,1 2 0-15,-8 5 1 0,8 0 5 0,-7-1 2 0,0 6 2 16,-6 1 2-16,-1 4-1 0,0 1-1 0,-5 7 2 0,-1 0-1 16,-1 4-4-16,-5 3-1 0,-1 4 0 0,1 0-1 0,-1 0-1 15,-6 4-3-15,0-1-2 0,6 4 0 0,-5-3-1 16,-1 3-1-16,-1 1-2 0,1-1-2 0,0-3 7 0,-1 3-4 16,8-4-2-16,-1 1 0 0,1 0-1 15,6-1 1-15,1-3 0 0,5-3 0 0,7-5-7 0,-1 1 0 0,2 0-6 16,6-8-11-16,-2-4-10 0,2 1-18 0,6-8-18 15,0 1-23-15,0-8-31 0,0 0-44 0,6-8-70 0,2-3-108 16</inkml:trace>
  <inkml:trace contextRef="#ctx0" brushRef="#br0" timeOffset="30487.96">3263 7253 31 0,'0'0'303'0,"7"0"-105"0,-7 0-78 0,-7 4-44 0,7 0-27 16,0-4-8-16,-6 3-5 0,6 1-1 0,0-4 1 15,0 4 1-15,-6-1-2 0,-2 1-2 0,8 3 0 0,-6 0-4 16,0 1 0-16,-7 3-1 0,6 1 3 0,-6 2 0 0,7 0 3 15,-8 5-1-15,2 3 0 0,-8-1 0 0,7 9-4 16,-7 0-2-16,2 2-3 0,-9 5-1 0,1 3-2 0,6 4-3 16,-6 0-2-16,-7 7-5 0,8 1 0 0,-8-1-2 15,0 4-2-15,-6 4-5 0,1-1-2 0,-1 8 0 0,-7 0 2 16,7 4 1-16,-7 0 2 0,1-1-1 0,-1 0 1 0,0 5 0 16,8-5 0-16,-8 5-1 0,0-1-3 0,7 0-2 15,0 0 0-15,-6-3-2 0,5 4 0 0,7-5 2 0,-5 4 1 16,-1-3 0-16,6-1 1 0,1-3 1 0,6 0 1 0,-1-6 0 15,1-3 0-15,7-5 0 0,-1-4-1 0,0-5-1 16,14-6-1-16,-6-1-2 0,4-6-3 0,2-4-7 0,6-4-11 16,0-4-15-16,0-7-19 0,6 0-28 0,2-7-46 15,4-4-97-15,-6-4-120 0,14-7-68 0</inkml:trace>
  <inkml:trace contextRef="#ctx0" brushRef="#br0" timeOffset="30946.16">4091 7484 315 0,'-13'11'312'0,"-7"0"-125"0,0 7-79 0,8 1-43 16,-8-1-18-16,1 0-10 0,-1 9-2 0,0-6 0 0,1 5-5 15,-1-1-3-15,0 5-1 0,1-2-5 0,-7 6-3 16,6 3-2 0,1-1-2-16,-7 1-1 0,0 3 1 0,0 4 1 0,0 0 0 0,-1 4 1 0,-5 3 1 0,-1 4 1 0,1 4 2 15,-1 3-3-15,-6 4-1 0,7 0-1 0,-7 7-1 16,-7 0-3-16,7 4-1 0,-7 4-3 0,-5 3-5 0,5 1-1 31,-7-2-1-31,2 6-2 0,-8-2 3 0,7 5 1 0,0 0 0 16,0-1 0-16,-1 0-1 0,8 6 0 0,-7-7 4 15,6 2-2-15,-6-4-3 0,14 0 1 0,-8-4-1 0,7-3 0 16,0-4 0-16,-1 0 2 0,8-8-3 0,-1 1 2 0,1 0 0 16,5-5 1-16,-5-2 2 0,6-5-2 0,-1 1 2 0,2-8-2 15,5 0 0-15,-6 2 0 0,14-10-2 0,-8 4-2 16,7-7-3-16,-1-2-7 0,2-6-10 0,6-2-10 0,-2-5-11 15,8-7-16-15,0-2-14 0,8-5-14 0,-2-8-23 0,0-3-32 16,7-7-58-16,7-5-104 0,-8-6-66 0</inkml:trace>
  <inkml:trace contextRef="#ctx0" brushRef="#br0" timeOffset="31468.94">4904 7883 246 0,'0'0'410'0,"0"0"-137"0,0 3-115 0,-6 3-70 16,0 0-41-16,-1 2-21 0,1 3-10 0,-8 3-2 0,2 4 0 16,-2 1 0-16,-5 3 2 0,-1 3 3 0,1 5 1 0,0-1 2 15,-8 8 2-15,1 3 5 0,0 4 5 0,-6 4 6 16,-7 3 2-16,0 4 2 0,-1 3 2 16,1 1 3-16,-6 7 1 0,-1 0 0 0,1 3-1 15,-1 1-1-15,1 7-2 0,-1-3-2 0,1 2-3 0,-2 5-5 0,2-1-1 0,-7 8-4 16,7 0-5-16,-8 7-5 0,7 1-3 0,-11 2-3 15,4 9-4-15,1-4-2 0,-1 3-2 0,2-4-5 0,-1 5-3 16,-1-5-2-16,2 0 2 0,-2 2 2 0,1-2 1 0,-7-3 0 16,8 0 0-16,-2 0-1 0,1-4 1 0,7 0 0 0,-1-3-2 15,1-4-1-15,-2-4-1 0,9-3 1 0,-1-5 1 16,0-6 0-16,7-1 0 0,-2-2 0 0,2-5 0 0,6-3 1 16,0-5 1-16,0 1 0 0,0-7 0 0,6 3 1 15,-5-7-1-15,5 0-2 0,6-3-1 0,-5-5-1 0,6 1-3 16,0-8-3-16,0 0-12 0,0-7-15 0,6 0-16 15,7-3-16-15,-6-9-15 0,6 1-9 0,6-3-10 0,1-8-11 16,-1 0-12-16,8-4-23 0,-2-7-47 0,8-3-99 0,6-5-87 16,-7-6-48-16</inkml:trace>
  <inkml:trace contextRef="#ctx0" brushRef="#br0" timeOffset="31960.49">6110 8042 438 0,'0'0'405'16,"-7"3"-151"-16,-6 1-116 0,7 3-65 0,-1 4-33 0,-6-1-16 16,0 9-9-16,6-4-4 0,-6 6 0 0,1 1 1 15,-2 4 2-15,2 3 2 0,-2 1-1 0,-5 6 2 0,-1-3 1 16,0 8 3-16,-5-5 1 0,5 8 2 0,-6 1 3 16,-7 2 5-16,1 4 7 0,-7 8 5 0,-1-1 5 0,-5 9 6 15,-1 2 12-15,-5 8 9 0,-2 0 9 0,-5 4 9 0,-1 6 9 16,-6 5 4-16,0 3 5 0,0 4-2 0,0 4-9 31,0-1-8-31,0 8-12 0,-1-3-12 0,-6 2-14 0,7 1-8 0,0 0-2 0,0 0 6 0,0 4 2 0,0-1 0 0,7-3-1 31,5 0-2-31,1 0-2 0,0 0-7 0,0-4-8 0,6 0-14 16,-5-7-9-16,11 0-6 0,-5-3 0 0,6-1 0 16,-1-8 1-16,1-2 2 0,0-1-2 0,7-4-1 15,-1-6 0-15,1-2-4 0,-1-5-9 0,7-1-10 0,0-7-12 16,6-1-10-16,-6-6-10 0,13-5-12 0,-7-7-16 0,8 1-14 15,-1-8-14-15,6-8-14 0,1 2-8 0,6-9-6 16,0-8-6-16,0 1-5 0,6-7-1 0,1-4-6 0,-1-4-12 16,13-10-21-16,-5-5-53 0,12-6-111 0,-7-4-85 0,7-8-41 15</inkml:trace>
  <inkml:trace contextRef="#ctx0" brushRef="#br0" timeOffset="32466.96">7516 7836 201 0,'-19'15'470'0,"-1"6"-163"0,0-1-136 15,2 5-72-15,-9 0-34 0,1 4-16 0,6 1-8 16,-6 7 0-16,1-1 0 0,-8 8 0 0,7 0 1 0,-6 7 1 16,5 0-3-16,-5 5-1 0,-1-2 4 0,1 5 6 0,-1 3 7 15,1 0 12-15,-2 8 14 0,-4 0 11 0,-1 7 10 0,-7 3 2 16,0 1-2-16,0 6-7 0,-5 2-7 0,-1 10-13 15,-7-1-19-15,0 9-15 0,0 3-10 0,-6 7-10 0,0 4-6 16,-6 3-5-16,0 4-7 0,-8 1 1 0,8-1 0 16,-8 4 0-16,2 0-1 0,4 0 1 0,-4-4 5 0,4 0 16 15,2-4 20-15,0-3 18 0,-2-3 19 0,8-1 16 16,0-7 14-16,7-4 7 0,-1-3 2 0,0-8-12 0,8 1-20 16,5-9-19-16,1-6-20 0,-1-1-15 0,7-6-16 0,6-5-7 15,1-7-7-15,5-2-3 0,-5-9-5 0,12-4-6 0,1-7-9 16,6-3-8-16,-6-4-10 0,12-7-18 0,0-1-22 15,1-6-29-15,-1-5-34 0,7 1-32 0,0-5-31 0,0-2-25 16,0-4-21-16,7-4-16 0,-7-4-17 0,13-4-29 0,-6-6-60 16,5-1-93-16,-5-3-40 0</inkml:trace>
  <inkml:trace contextRef="#ctx0" brushRef="#br0" timeOffset="32942.01">7848 8447 165 0,'-6'7'472'0,"-7"5"-126"0,0 3-152 0,-1 3-89 16,2 4-47-16,-1 4-23 0,0-1-9 0,0 1 1 0,-1 3 5 15,2 4 6-15,-1 0 8 0,0 4 5 0,-7 7 8 0,7 3 11 16,-13 1 9 0,7 7 13-16,-7 3 10 0,-7 5 16 0,7 3 18 0,-13 4 20 0,7 3 22 0,-8 7 7 0,1 4 0 15,-7 8-8-15,-5 4-12 0,-2 6-18 0,-6 4-24 0,1 4-27 16,-1 3-33-16,-6 5-19 0,0 3-12 0,0 0-5 15,0 0-7-15,0 0-1 0,6-5 2 0,-6 2 3 0,13 0 3 16,-7-9 0-16,14-3-2 0,-7 0-5 0,-1-7-5 0,8 0-2 16,-1-4-7-16,1-3-4 15,6-4-5-15,-7-4-10 0,1-7-8 0,5 0-6 0,-5-3-6 0,6-5-6 0,-1-3 1 16,1-4-3-16,7-3 0 0,-1-4 5 0,1-4 2 16,6-7 1-16,-7-4-5 0,13-3-5 0,1-5-18 0,0-2-20 15,6-8-29-15,-7 0-30 0,14-3-29 0,-1-9-26 0,0 2-19 16,7-9-18-16,0-3-7 0,7-3-10 0,0-5-3 15,5-6-21-15,2-5-35 0,5-3-70 0,1-7-53 0</inkml:trace>
  <inkml:trace contextRef="#ctx0" brushRef="#br0" timeOffset="33322.56">7666 10023 90 0,'0'-15'547'0,"-6"4"-1"0,-1 4-176 16,0 3-152-16,1 1-91 0,-7 6-49 0,7 1-23 15,-8 7-5-15,2 0 2 0,4 8 5 0,-4 2 8 0,-1 5 8 16,0 7 12-16,-6 3 9 0,5 5 17 0,-5 6 15 0,-1 5 10 15,0 7 1-15,-6 3 8 0,-6 11 5 0,-1 0 1 16,-6 12-10-16,1 2-17 0,-9 9-20 0,2 3-23 0,-7-1-11 16,0 9-21-16,-6-2-16 0,5 2-16 0,-12-1-2 15,13 1-2-15,-7 3-4 0,1-4 2 0,-1-4 2 0,7 1-2 16,0 0 0-16,6-8 3 0,1 0-7 0,0-3-7 0,5-8 0 16,1-8-6-16,0-2-1 0,7-8-1 0,-1-4-9 15,7-3-12-15,0-8-15 0,6-3-20 0,1-4-25 0,5-4-30 16,2-3-36-16,-8-8-29 0,14 0-23 0,-7-7-16 0,13-3-8 15,-7-5 3-15,0-3 9 0,7-3 13 0,7-5 15 0,0-3-1 16,-1-3-18-16,1-5-56 0,13-6-117 0,-8-1-63 16</inkml:trace>
  <inkml:trace contextRef="#ctx0" brushRef="#br0" timeOffset="33591.89">8167 11411 524 0,'-12'8'746'0,"-2"10"11"0,1 4-107 0,-6 11-201 16,-7 4-153-16,0 10-108 0,-6 5-62 0,-1 2-27 0,1 8-14 15,-1 1-7-15,0 6-7 0,-6 1-5 0,0 7-12 16,0 0-15-16,-1 3-9 0,-5 1-14 0,6 4-8 0,-7-1-7 15,1-3-6-15,-1-1-6 0,1-3-7 0,-1-4-10 0,1-3-20 16,5-8-30-16,1 0-45 0,7-3-49 0,-1-7-50 16,1-5-44-16,5-7-44 0,1-7-52 0,7 1-69 0,-1-13-133 15,1 1-49-15,6-4 0 0</inkml:trace>
  <inkml:trace contextRef="#ctx0" brushRef="#br0" timeOffset="34036.1">7510 7861 168 0,'-6'11'549'0,"-8"3"1"0,1 2-199 0,1 2-162 16,-8 1-92-16,6 2-48 0,-5 1-27 0,-1 4-17 0,1-1-21 16,0 1-23-16,5 0-31 0,-5 3-47 0,-1 0-87 15,8 2-167-15,-8-3-87 0,1 2-44 0</inkml:trace>
  <inkml:trace contextRef="#ctx0" brushRef="#br0" timeOffset="35353.99">3654 8320 111 0,'-6'-8'458'0,"-1"-3"-90"16,7 0-110-16,-6 4-81 0,-1-1-40 0,7 2-16 0,-6-2-2 15,6 4 11-15,-6-3 16 0,6 3 20 0,-8 1 15 16,8-1 2-16,-6 0-5 0,0 1-10 0,-1 3-11 0,-6 0-13 16,7 0-14-16,-7 3-16 0,-1 1-12 0,-5 3-6 0,6 0-2 15,0 4-1-15,-7 0-4 0,8 4-8 0,-8 3-9 16,0 0-13-16,7 9-11 0,-7-6-9 0,1 5-9 0,6 3-5 15,0-4-6-15,0 5-5 0,6 0-4 0,1 3-5 0,6-8-2 16,0 4-2-16,0 1-3 0,13-1 0 0,0-3 0 0,0-4 2 16,7 3 1-16,6-7 0 0,0 1 2 0,7-8-1 15,-1 0 1-15,1-4-2 0,-1-3 0 0,1-8-2 16,6-3 0-16,-7 0 1 0,1-8-1 0,-1 1 3 0,1-5 7 16,-7-3 12-16,0 0 10 0,0 0 15 0,-6-4 14 0,-7 5 6 15,-7-2 10-15,0-2 5 0,-6 3 0 0,0 0-4 0,-6 0-6 16,-7 4-12-16,7-4-14 0,-8 3-6 0,2 5-10 15,-2-4-10-15,2 6-6 0,-2 1-8 0,-5 0-12 0,6 4-15 16,0 3-18-16,-7 4-21 0,7-3-19 0,7 3-25 0,-1 3-50 16,1-3-80-16,-1 4-80 0,14 0-64 0,-7-1-58 15,13-3-87-15,0 0-142 0,0 0-72 0,6 0-5 0</inkml:trace>
  <inkml:trace contextRef="#ctx0" brushRef="#br0" timeOffset="35606.83">4084 8257 374 0,'-13'-7'666'0,"6"3"17"0,1 1-150 15,0 3-133-15,-1 0-89 0,0-4-60 0,7 8-41 16,-6-4-31-16,6 7-34 0,0 0-33 0,6 5-29 0,-6 2-18 16,7 4-10-16,0 1-8 0,5 6-10 0,-5 1-9 0,6-1-8 15,-6 5-7-15,5-2-3 0,-4 2-5 16,-2 0-3-16,0 6 0 0,-6-3-1 0,6 4 0 0,-6 0-1 0,0-1 1 15,0 1 0-15,0 3 2 0,0-3 0 0,0 3-1 16,7-4 0-16,-7-2-10 0,7-1 4 0,-1-4-2 0,1 0-10 16,-1-3-25-16,0-4-52 0,2-4-72 0,-2-7-73 0,0 0-59 15,0-4-78-15,8-7-106 0,-8 0-156 0,-6-3-57 0,7-5 3 16</inkml:trace>
  <inkml:trace contextRef="#ctx0" brushRef="#br0" timeOffset="35860.68">4058 8320 88 0,'6'-16'515'0,"-6"2"-44"0,14-1-159 0,-8 1-110 0,7-1-62 16,7 1-28-16,-1 3-14 0,1-1-6 0,0 2-5 0,6 3-6 15,-1-1-8-15,1 0-8 0,-6 6-10 0,6-2-11 16,-7-1-9-16,-5 5-10 0,-2 5-7 0,2-1-5 0,-8 2 0 15,1 6 1-15,-7-5 2 0,0 7 2 0,-7 0 0 0,-6 2 4 16,6 5 2-16,-5-2-2 0,-8 2-1 0,7 1-3 16,-7 1-3-16,0-1-4 0,8 0-3 0,-8 0-25 0,7 0-43 15,7-1-46-15,-8-2-50 0,14-4-60 0,0-1-99 0,0-3-151 16,8 0-81-16,-2-3-29 0</inkml:trace>
  <inkml:trace contextRef="#ctx0" brushRef="#br0" timeOffset="36416.47">4598 8532 144 0,'7'-4'410'16,"0"1"-118"-16,5-1-116 0,2-3-66 0,-1 3-38 0,0-3-19 0,6-1-4 15,-5 1-3-15,-2 0 1 0,1 0 2 0,0-1 4 32,-6 0 7-32,-1 1 11 0,1 0 16 0,-7 0 25 0,7-1 20 0,-14 1 23 0,7 0 21 0,-7-1 15 0,1 5 11 15,-1-1 3-15,-6-3-1 0,0 3-19 0,1 4-16 0,-2-4-21 32,1 4-26-32,0 0-22 0,0 0-21 0,1 0-22 15,-2 4-15-15,8-4-12 0,-8 4-10 0,8-1-9 0,0 5-4 16,-1-1-4-16,7 1 0 0,-6 2 1 0,6 1 0 0,0 0-3 15,0 1 0-15,0-1 0 0,0 3 0 0,0 1 0 0,6-1 1 16,1 1-1-16,-1 0-1 0,0-1 0 0,1 1 0 16,0-1 0-16,5 0-1 0,-4 2 0 0,4-5-1 0,-5 0-1 15,6-4 3-15,6 1-2 0,-5-5 2 0,5 1 2 0,0-4-1 16,-6-4 1-16,13 1 0 0,-6-9-2 0,-1 2 0 16,1-1 2-16,0 0-2 0,-8-4 0 0,8 0-1 15,-7 1 1-15,1-1 0 0,-2 0 2 0,1 1 5 0,0-5-1 16,0 5 1-16,-7-1 4 0,2 1 4 0,4 2 5 0,-5 1 4 15,0 0 1-15,-1 4-1 0,0 0 2 0,-6-1-1 0,7 5-4 16,-7-1-3-16,0 4-6 0,0 0-3 0,6 0-4 16,-6 0-3-16,0 4-2 0,0 3 0 0,0 1 1 0,7 2-1 15,-7 1 0-15,7 3 0 0,-7-2-1 0,6 6 1 0,-6-3 0 16,6 0 0-16,1-1-1 0,0 5-3 0,-1-5-5 16,0 1-16-16,1-1-32 0,0 0-65 0,6 2-86 0,-7-5-79 15,8-4-77-15,-2-3-103 0,8-1-170 0,-1-6-82 0,1 3-20 16,0-7 36-16</inkml:trace>
  <inkml:trace contextRef="#ctx0" brushRef="#br0" timeOffset="37055.53">5490 8382 375 0,'-12'3'500'0,"-1"5"-129"0,0-1-132 15,-6 4-83-15,-1 4-46 0,0-4-23 0,7 6-12 0,-7-1-8 16,8 2-10-16,-8 0-8 16,7 1-7-16,0 3-9 0,6-4-7 0,-5 0-8 0,4 0-9 15,8 1-4-15,-6-1 0 0,6-3-3 0,0-4-2 0,6 0-1 0,2 0 1 16,-2-4 1-16,7-3 1 0,0-4 2 0,0 0 1 0,7-8 5 15,-8 1 10-15,2 0 13 0,5-4 20 0,1 0 32 0,-8-4 38 16,2 1 39-16,-1-6 29 0,-7 6 15 0,8 0 8 16,-8-1-1-16,0 1-12 0,-6 3-26 0,6-4-31 0,-6 4-38 15,0 0-30-15,0 4-16 0,0-1-16 0,0 1-13 0,0 4-8 16,0-1-6 0,0 0-8-16,0 4-3 0,-6 0-1 0,6 0-4 0,0 8-1 0,0-5-1 0,0 8 1 0,-6 0-2 15,6 4 1-15,0-4 0 0,0 3-1 0,6 1 1 0,-6 3-2 16,6-3 1-16,2-1-1 0,-2 1 1 0,0-4-1 15,7 4-1-15,1-4 0 0,5 0-2 16,-6 0-1-16,7-4 0 0,-1 0-2 0,1-3-3 0,0 0 0 0,-1-4-3 16,0-4 0-16,0 0 1 0,1-3 2 0,0 0 0 0,-1-8 2 15,1 0 2-15,0-3 3 0,-1 1 5 0,1-10 3 16,-1 5 4-16,0-7 5 0,-5 3 7 0,5-3 5 0,-5-1 9 16,-8-2 11-16,7 2 7 0,-7-2 5 0,-6-5 3 0,7 4 5 15,-14-4 3-15,7 4 7 0,-6 0 6 0,-7 0 4 0,7 4 6 16,-2 3 3-16,-4 4 4 0,5 4-4 0,1-1-4 0,-1 8-12 15,0 4-16-15,1 0-15 0,6 0-13 0,-6 3-17 16,6 4-9-16,-7 4-7 0,7 3-5 0,0 7-1 0,0-3 0 16,7 8 0-16,-7 3 2 0,6 0 1 0,0 0-2 0,1 3 4 31,0 2 0-31,6 2 1 0,-1-4-1 0,-4 4 1 0,4 1-4 0,1-1-3 0,0 1-5 0,0-1-11 0,7-4-14 16,-7 1-21-1,0-1-24-15,0 2-23 0,0-9-23 0,0 4-21 0,-7-8-53 16,8 5-87-16,-8-9-79 0,0 2-72 0,8-9-87 0,-8 1-147 0,1-8-81 0,-1 1-35 0,0-5 28 15</inkml:trace>
  <inkml:trace contextRef="#ctx0" brushRef="#br0" timeOffset="37368">5770 8269 193 0,'-6'3'566'0,"0"-3"-20"0,6 0-158 15,-7 3-139-15,14 1-84 0,-1 0-46 0,0 3-13 0,14-7 6 16,0 7 11-16,6-7 6 0,0 4 2 0,7-4-6 16,0 0-13-16,-1-4-15 0,7 4-11 0,-7-7-3 0,1 4 1 15,-1-5 7-15,1 4 8 0,-7-2 5 0,7-2 6 0,-13 4 6 16,-2-3-1-16,2 3-10 0,-7 1-11 0,-6-1-13 16,6 0-8-16,-7 1-4 0,-6 3-7 0,6 0-9 0,-6 0-7 15,0 0-13-15,0 3-8 0,0 1-8 0,0 0-5 16,0 3-5-16,0 4 0 0,0 0-1 0,0 0 0 0,0 3 1 15,0-3 1-15,0 5-1 0,0-2-2 0,0 1-1 0,8 3-1 16,-8-4-1-16,6 5 0 0,0-4-1 0,1 3-1 0,-1-4 0 16,8 1 0-16,-2 0 1 0,2-4-6 0,5 0-16 15,1 0-20-15,6-4-37 0,0-3-105 0,0-1-116 0,7-6-137 16,-1-5-218-16,1 1-114 0,-1-4-51 0,-6 0-15 0</inkml:trace>
  <inkml:trace contextRef="#ctx0" brushRef="#br0" timeOffset="37494.55">6520 8227 482 0,'-6'-3'603'0,"-8"0"-58"0,14-1-187 0,-6 4-149 15,6 0-117-15,0 0-85 0,0 0-65 0,6 0-59 16,0 0-82-16,8 0-141 0,-1 0-111 0,7 0-65 0,-8 0-28 16</inkml:trace>
  <inkml:trace contextRef="#ctx0" brushRef="#br0" timeOffset="37828.22">6715 8188 114 0,'-13'-4'641'0,"0"4"9"15,0 0-92-15,7 0-173 0,-8 4-138 0,2 0-104 0,5 3-53 16,-6 0-27-16,0 0-14 0,7 4-6 0,-1 4-3 16,0-1-8-16,-5 5 0 0,12-1-1 0,-7 0-6 0,0 5-9 15,7-5-4-15,-6 0-2 0,6-3-2 0,0-1-4 0,0 1 2 16,0 0 1-16,6-4 7 0,-6-4 11 0,0 0 20 15,7 0 25-15,0-2 19 0,-7-5 18 0,6 0 10 16,0 0 5-16,1-5 0 0,0-2-5 0,-1 0-17 0,1 0-22 0,-1-4-19 16,7 4-14-16,-6-5-12 0,5-2-7 0,2 3-4 15,-1-4-4-15,0 4-4 0,0-3 0 0,-1 3 0 0,2 0 0 16,-1-1 2-16,0 1-1 0,0 4 0 0,-1 0-1 0,2 3-1 16,-1-3 0-16,0 7-2 0,0-3 2 0,0 3-4 0,0 0-4 15,-7 0-3-15,8 3 0 0,-8 0 0 0,7 1-2 16,-6 4 1-16,-1-5-4 0,7 8 1 0,-7-4 2 0,2 5 1 15,4-1-5-15,-5 0-12 0,6-4-22 16,-7 3-75-16,1-2-116 0,-1 3-119 0,0-4-167 0,-6-3-146 0,-6 3-96 16,0 1-47-16,-7 3-11 0</inkml:trace>
  <inkml:trace contextRef="#ctx0" brushRef="#br0" timeOffset="38510.22">4559 9708 97 0,'0'0'433'0,"0"0"-88"0,0-3-102 0,-6 3-68 16,6 0-38-16,0-5-21 0,-6 2-6 0,6-1-1 0,0 1 3 15,0-1 1-15,0-3-3 0,0-1-2 16,0 0-3-16,0 2 5 0,6-2 10 0,-6-3 11 0,6 1 0 0,-6 2-4 16,7-2-1-16,0-2-5 0,-1 1-4 0,1 0-15 15,5-4-18-15,-5 4-20 0,6 0-15 0,1-3-9 0,-2 2-9 0,1 2-8 32,0 2-5-32,0-2-6 0,1 3-4 0,-2-2-4 15,1 6-2-15,0-3-2 0,0 1 0 0,1 5-1 16,-2 0-2-16,2 0 1 0,-2 8-1 0,1-5 1 0,-6 5-1 0,6-1 2 15,-7 4 0-15,1-4-1 0,6 4 0 0,-7 0-1 16,1 4 3-16,6-4 0 0,-6 0 0 0,5 3-1 0,-4-3 1 16,4-4 1-16,-6 4-2 0,8 0-1 0,-1-3-5 15,-1 0-5-15,2-5-5 0,-1-3-2 0,0 4-11 0,6-8-5 16,-5 1-2-16,5-1 1 0,-6-3 4 0,7-4 5 0,-7-1 4 16,7-2 6-16,-8-1 13 0,1 0 24 0,7-3 19 15,-14 3 18-15,8 1 13 0,-8-4 10 0,0 7 11 0,0-3 3 16,-6-2 0-16,8 5-12 0,-8-4-12 0,0 4-14 0,0 4-13 15,-8-4-8-15,8 8-7 0,-6-5-6 0,6 5-3 16,-6-1-7-16,6 4-3 0,-6 0-7 0,-2 0 0 0,8 4-1 16,-6 3-5-16,0 0-1 0,6 0 3 0,-7 4 0 0,7 0-2 15,-6 0-1-15,6 4-2 0,6-4-4 0,-6 3-3 0,7-2-20 16,-1 2-42-16,0-3-62 0,8-4-71 0,-2 1-61 16,2-1-62-16,5-3-69 0,1-4-96 0,0-4-133 15,5 1-39-15,1-1 12 0</inkml:trace>
  <inkml:trace contextRef="#ctx0" brushRef="#br0" timeOffset="38881.28">5582 9308 487 0,'-19'0'543'0,"5"8"-143"0,-5-2-152 0,6 6-107 0,-6-4-67 16,11 6-35-16,-4-3-18 0,6 0-11 0,-1 0-6 15,0-4-6-15,7 4-8 0,0-3-6 0,0-1-2 0,0 0-1 16,0-3 0-16,7 0 1 0,0-4 4 0,-1 0 8 0,0-4 12 15,0-3 15-15,2-1 16 0,-2 1 20 0,0-4 25 16,7 0 30-16,-13 4 31 0,7-4 31 0,0 4 23 0,-1-1 14 16,-6 1 5-16,0 3-12 0,6 1-21 0,-6-1-30 0,7 4-35 15,-7 0-33-15,7 4-30 0,-1-1-23 0,0 8-18 16,1 0-7-16,0 4-5 0,6 3-1 0,-1 0 2 0,2 4 1 16,-2 4-2-16,2 0 1 0,5-1 1 0,1 5 0 0,-8-1-2 15,2 1 1-15,-1-1 0 0,0-1-2 0,0-1 3 0,-7-2-2 16,8-3 5-16,-14 1 3 0,6-5 8 0,-6-1 6 15,-6-1 9-15,6-6 10 0,-14 1 5 0,8-3 7 16,-7-1 1-16,0 1 0 0,0-5-4 0,-1 1-6 0,2-4-7 16,-8 0-10-16,7 3-7 0,7-6-7 0,-8 3-6 0,2-4-7 15,5 1-13-15,0-5-19 0,1 1-49 0,6-1-85 0,0-3-91 16,0-3-83-16,0-1-87 0,6-3-111 0,1 0-141 16,0-1-65-16,-1-3-3 15</inkml:trace>
  <inkml:trace contextRef="#ctx0" brushRef="#br0" timeOffset="39048.42">5849 9418 338 0,'0'4'570'15,"0"-4"-74"-15,0 4-150 0,0-1-108 0,0 5-62 0,0-1-23 16,0 0-7-16,6 5 3 0,1-6 14 0,-7 6-5 0,13-1-11 16,-7 0-17-1,8-4-29-15,-1 4-31 0,-1-4-34 0,8 1-56 0,0-5-84 0,-1-3-69 0,7 0-75 0,0 0-91 16,1-7-128-16,-8 0-121 0,7-1-58 0,-6-3-4 0</inkml:trace>
  <inkml:trace contextRef="#ctx0" brushRef="#br0" timeOffset="39254.12">6214 9349 315 0,'-6'0'516'0,"-2"0"-100"16,2 0-133-16,0 4-98 0,-1-1-59 0,1-3-35 16,6 4-17-16,0 0-3 0,0-1 1 0,0 1 1 15,6 3-1-15,1-3-5 0,-1 0-4 0,8-1-5 0,-2-3-6 16,8 0-9-16,-7 0-8 0,7-3-7 0,-2-1-1 15,9-3-3-15,-7 3 1 0,-1-3 0 0,0-1-1 0,-5 1-2 0,5 3-2 16,-5 1-6-16,-2-1-4 0,-6 4-8 0,2 0-14 16,-2 0-25-16,-6 4-33 0,0-1-42 0,-6 1-56 0,-2 3-80 15,2 1-146-15,-6 3-110 0,-2 0-62 0,-5-1-19 0</inkml:trace>
  <inkml:trace contextRef="#ctx0" brushRef="#br0" timeOffset="52428.86">6989 13393 207 0,'-7'0'227'0,"1"-3"-77"0,-1 3-53 0,1-4-31 0,-1 4-16 15,1-4-10-15,6 4-3 0,-6-3-4 0,-2-1-3 16,2 4-8-16,0 0-5 0,-7-4-6 0,6 4-6 0,-6 0-3 16,0 0-2-16,0 0-6 0,0 0-4 0,-7 0-4 0,8 4-5 15,-8-4-2-15,6 0 0 0,-5 0-1 0,6 0 1 16,0 4 3-16,1-4 5 0,-2-4 3 0,1 4-1 0,7 0-6 15,-1-4-17-15,1 1-24 0,-1-4-40 0,-6 3-70 16,6-3-90-16</inkml:trace>
  <inkml:trace contextRef="#ctx0" brushRef="#br0" timeOffset="54123.63">2280 13328 227 0,'-6'0'189'0,"-7"0"-47"0,6-5-47 0,0 5-34 0,-5-7-21 16,4 3-13-16,2 1-7 0,-6-1-3 0,-2 1-3 0,1 3-4 15,1-4-2-15,-2 4-1 0,-6 0 1 0,8 0 2 16,-8 0 6-16,1 0 5 0,5 0 5 0,2 0 6 0,-1 0 5 16,6 0 6-16,-6 0 5 0,7 0 0 0,-2 0-4 15,2 0-5-15,6 0-3 0,-6 0-6 0,6 0-5 0,0 0-7 16,0-3-5-16,0 3-5 0,6 0-2 0,-6-4 1 0,0 0 2 15,0 4 4-15,6 0 7 0,-6 0 6 0,0-4 10 16,-6 4 7-16,6 0 12 0,0 0 8 0,0 0 6 0,0 0 8 16,0 0 3-16,-6 0 3 0,6 0-1 0,0 0-4 0,0 0-7 15,0 0-7-15,0 0-6 0,6 0-10 0,-6 0-8 0,0 0-9 16,0 0-6-16,6-3-2 0,2 3 1 0,-8 0 1 16,6 0 1-16,7 0 2 0,-6 0 0 0,-1 0 0 15,1 0 4-15,-1 3 5 0,0-3 9 0,2 0 14 0,-2 4 18 16,6-4 21-16,-5 4 19 0,6-4 15 0,-6 0 12 0,5 4 4 15,2-4-6-15,6 0-14 0,-1 0-18 0,1 0-21 16,6 0-19-16,0-4-17 0,-7 4-15 0,7 0-10 0,-6-4-5 16,5 4-6-16,-5 0-6 0,-6 0-4 0,5 4-2 0,-6 0-1 15,6-4-3-15,-5 3-2 0,-2 1 0 0,2-1 0 0,-2 1 0 16,1-1 0-16,7 1 0 0,-7 0 2 0,7-1 2 16,-1-3-2-16,0 5 2 0,1-5 0 0,6 0 1 15,1 0 1-15,5 0 1 0,-6-5 1 0,7 5-2 0,-8 0 0 0,9 0 0 16,-9 0-1-16,1 0 0 0,0 0-1 0,0 0-1 15,1 0-1-15,-1 0-1 0,-7 0-1 0,7 5 0 0,-6-5 0 16,6 2-1-16,-7-2 0 0,7 4 0 0,0-4 1 16,1 0 2-16,5-4 2 0,-6 4 0 0,-1-2 1 0,9 2 1 15,-9-5-3-15,8 5 1 0,-7-3-4 0,0-1 11 0,7 0-4 16,-14 4-4-16,8-3-3 0,-2 3 0 0,-5 0 0 16,6 0 0-16,-6-4 3 0,-1 4-10 15,1 0 4-15,-8 0 2 0,8 4 2 0,0-4 0 0,-1 0 0 0,1 0 1 0,-1 0 1 16,1 0 0-16,6 0-2 0,-6-4 3 0,5 4 0 0,1 0 2 15,0-3 1-15,-6 3 0 0,7-4-1 0,-2 4-2 16,-5 0-1 0,6 0 1-16,-6 0-3 0,-1 0 1 0,1 4-3 0,-8-4 3 0,8 3-1 0,-7 1 1 0,7-1 2 0,-8 1-3 15,8 0 1-15,-7-1-1 0,0 2 5 0,6 1-3 16,1-1-2-16,0-2-2 0,-1 1 0 0,1 0 2 0,6-4 0 16,0 3-2-16,0-3-2 0,0 4 2 0,0-4-1 31,0 0 1-31,7 4 0 0,-7-4 0 0,6 0 0 0,-5 0 1 15,-1 3 0-15,0-3 0 0,-7 4 0 0,7-1 0 0,-6-3 1 16,-1 4-1-16,1-4-3 0,0 4-2 0,-8-1 3 16,8 1 0-16,-7-4 1 0,7 4-1 0,-1-4 2 0,0 0 0 15,1 3 5-15,-1-3 1 0,7 0 0 0,1 0-2 0,-7-3 0 16,5 3-2-16,1 0 0 0,7 0-3 0,-7-4 0 0,-6 4-1 16,6 0-2-16,0 0 2 0,-7 0-1 0,7 0 1 15,-6 0 0-15,-1 0 3 0,1 4 1 0,0-4 0 0,-1 0-1 16,1 0 0-16,-8 0-1 0,8 0 0 0,-1 0 0 0,1 0 1 15,0 0-1-15,-1-4 1 0,1 4 2 0,6-4 1 16,-6 1 2-16,-1-1 0 0,1 4-1 0,-2-4-1 0,2 4 1 16,0-3-3-16,-1 3-1 0,1 0-1 0,-7-4 1 0,7 4-1 15,-8 0 1-15,2 0-1 0,6 0-1 0,-8 0-1 0,1 0 2 16,7 0 0-16,-8 0-1 0,2 4-1 0,5-4-1 16,1 0 3-16,0 0-1 0,-1 0 1 0,0 0 0 0,1 0-1 15,-1 0-1-15,7 0 2 0,-6 0 1 0,7 0-2 0,-8 0 2 16,0 3 0-16,0-3 0 0,1 0 7 0,0 0-1 15,-1 4-2-15,1-4-2 0,0 0 2 0,-1 0-4 0,1 0 2 16,6-4-3-16,-7 4-7 0,7 0 3 0,0-3-1 16,-6-1 2-16,13 1-2 0,-7 3 3 0,-1-4 1 0,1 0 0 15,0 1-1-15,1-1 0 0,-7 0 2 0,6 1-2 0,-14-2 1 16,8 5 0-16,-1-4-2 0,-5 2 0 0,-2 2 1 16,8-5 2-16,-7 5 0 0,0 0 1 0,0 0-1 0,-7 0 0 15,8-3 1-15,-1 3 1 0,-7 0-1 0,7-4 0 0,-6 4 0 16,5 0-1-16,-5 0 4 0,0 0-3 0,-1 0-1 0,7 0 1 15,-6-4 1-15,6 4 2 0,-7 0 1 0,8 0 2 16,-8-3 2-16,0 3 3 0,1 0 1 0,6 0 0 0,-7-4 0 16,7 4 0-16,-7 0 0 0,8 0-2 0,-1-3-3 0,0 3-4 15,6 0 1-15,-5 0-3 0,5-4 1 0,1 4-2 16,6 0-1-16,-6 0-1 0,-1-3 1 0,0 3 2 0,-6 0-1 16,1 0 0-16,-2 0-1 0,2 0 0 0,-2 0 0 15,-5 0 2-15,-1 0 1 0,-6 0-1 0,7 0 9 0,-7 0-4 16,7 0 7-16,-7 0-6 0,0 0-1 0,0 0-4 0,0-4 0 15,0 4-1-15,0 0-10 0,6 0 8 0,-6 0-10 16,0 0 5-16,0 0 2 0,0 0-2 0,0 0 1 0,0 0-2 16,0 0-7-16,0 0-12 0,0 0-16 0,0 0-35 0,0 0-72 15,0 4-83-15,0-4-81 0,0 0-79 0,0 0-87 0,0 0-120 16,0 3-101-16,0-3-36 0,0 0 33 0</inkml:trace>
  <inkml:trace contextRef="#ctx0" brushRef="#br0" timeOffset="54616.13">7074 13353 32 0,'0'-3'458'15,"0"3"-86"-15,0 0-104 0,0 0-85 0,6 0-52 0,-6 0-28 16,0 0-12-16,0 0-6 0,0 0-4 0,6-4-4 0,-6 4-5 16,0 0-2-16,7 0-2 0,0-4-3 0,-7 4 0 15,6 0 1-15,0 0 4 0,1 0 2 0,-7 0 0 0,6-3-2 16,-6 3-6-16,7 0-7 0,-7 0-9 0,0 3-3 0,0-3-8 15,0 4 7-15,7 0 8 0,-7-1 8 0,0 1 7 16,0 3 10-16,0 0 9 0,0 4 6 0,0-3 3 0,0 3-7 16,0 0-9-16,0 0-11 15,0 3-7-15,0-3-8 0,0 0-15 0,0 4-5 0,0 0-6 0,0-4-5 0,0 3-7 16,-7 1 1-16,7 0-3 0,0-1-1 0,7-3 0 0,-7 4-5 16,0-1 0-16,0-3-1 0,0 4-1 0,0-4 0 15,6 4-3-15,-6-4 2 0,0 0 0 0,0 3 0 0,0-3 0 16,6 0-2-16,-6 0-3 0,0-3 0 0,0 3 1 0,0-4-1 15,-6 4-1-15,6-3-1 0,0-1-2 0,0-3 2 16,0 3 3-16,0 0 0 0,0-3 0 0,0-1 1 0,0 1-1 16,0 3 1-16,0-3 0 0,0 0 2 0,0-1-1 0,0 5 0 15,0-5 0-15,0 1-1 0,0 3 2 0,0-3 0 16,-6 3-3-16,6-3 0 0,0 4 2 0,0-5 1 0,0 0 0 16,0 1 1-16,-7 0-2 0,7-1 2 0,0 1-1 15,0 0 0-15,0-4-1 0,0 3 0 0,0 2-1 0,0-3 0 0,0-2 4 16,0 4 0-16,0-4-2 0,0 0 1 0,7 4 3 15,-7-4-4-15,0 0 1 0,0 4-2 0,0-4-13 0,0 0 5 32,0 0-2-32,0 0-25 0,-7 0-45 0,7 0-61 0,0 0-66 15,0 0-65-15,0 0-57 0,0-4-80 0,0 0-88 16,0 0-96-16,0-3-40 0,0 0 11 0</inkml:trace>
  <inkml:trace contextRef="#ctx0" brushRef="#br0" timeOffset="55363.07">7216 13441 280 0,'-6'0'356'0,"0"0"-113"15,-1-4-97-15,-6 4-60 0,6 0-39 0,1 0-22 0,0 0-11 16,0 0-7-16,-8 0-9 0,8 0 2 0,-1 0 1 0,0 0-1 15,1 0 1-15,-7 0-1 0,7 0 4 0,-1 0 3 16,0 0 5-16,1 0 7 0,0 0-1 0,6 0 4 0,-7 0 2 16,7 0 3-16,-7 0-2 0,7 0-1 15,-6 0-4-15,6 0-6 0,0-3 1 0,0 3-1 0,0 0-7 0,6-4-1 16,-6 1-2-16,7-1-3 0,-7 4-1 0,7-4-1 0,5 0-2 16,-5 1 0-16,0-5 2 0,-1 5 0 0,7-1 0 15,-7 0 0-15,1 1 0 0,0-1-2 0,-1 4 2 0,0-4 0 16,-6 4-3-16,8 0-5 0,-8 0 0 0,6-3-5 0,-6 3 0 15,0 0-3-15,0 0-1 0,-6 0 0 0,6 3 1 16,-8-3 5-16,2 0 3 0,0 0 3 0,-1 4 4 0,-6-4 2 16,6 0 1-16,1 0 0 0,-7 0 2 0,6 0 0 0,1 0-1 15,0 0 1-15,-1 0 0 0,7 0 1 0,-7 0 1 0,1 4 2 16,6-4 0-16,0 0 1 0,0 0 2 0,-7 0 0 16,7 0 0-16,0 0-2 0,0 0 1 0,7 0-4 15,-7 0 2-15,6 0 1 0,1 0 0 0,6 3-1 0,0-3 1 16,0 0 0-16,0 0 1 0,7 4 0 0,0-4-1 0,-2 0-2 15,9 0-7-15,-1-4 2 0,6 4 1 0,-5-3 0 16,5-1-1-16,1 0-2 0,5 1-1 0,-5-1 0 0,-7 0 5 16,7 1-11-16,-7-1-16 0,-6 1-21 0,-1 3-28 0,-6-4-31 15,-6 0-40-15,-1 1-69 0,-6-1-107 0,6 0-74 0</inkml:trace>
  <inkml:trace contextRef="#ctx0" brushRef="#br0" timeOffset="56312.51">7457 13328 175 0,'0'-5'350'0,"-6"5"-108"0,6 0-96 0,0 0-64 32,0 0-38-32,0 0-22 0,0 0-10 0,0 0-3 15,0 5 1-15,0-5-1 0,0 2 3 0,-6 2 2 16,6-4 1-16,0 5 5 0,-6-2 1 0,6 1 3 0,0 3 1 15,-8-3 1-15,8 3 0 0,-6 0 0 0,6-3 1 0,0 7-4 16,-6-4 0-16,6 4-2 0,0 0-1 0,6 1-3 0,-6-2-2 16,0 5-1-16,6-5-1 0,-6 5-2 0,8 0-1 15,-8 0-3-15,0 0 0 0,6 3-2 0,0 0-2 0,-6-3-1 16,6 3 0-16,-6 4 1 0,8-3-3 0,-8 2 1 0,6-2 1 16,-6-1-1-16,6 4 0 0,-6-4-1 0,7 4 0 15,-7-3-1-15,0-1 0 0,6 4-1 0,-6-4 0 16,7 1-2-16,-7-1 2 0,7-4 0 0,-7 4-2 0,6-2 1 0,-6-2 0 15,0 1 3-15,6 0 0 0,-6-1 1 0,0 1-1 16,0-4 0-16,0 4 0 0,0-5 0 0,0 5 0 0,0-5-1 16,0 2-1-16,0 3 2 0,-6-4-1 0,6 0 1 15,0 0 1-15,-6 0-2 0,6 0 1 0,0 0 0 0,0-4 0 16,0 4 0-16,0 0 0 0,0-4-1 0,0 0 0 0,0 4 2 16,0-3-2-16,0-1 0 0,0 1 0 0,0 3-3 15,0-4-1-15,0 0-2 0,0 4 0 0,0-3-1 0,0 3 1 16,6-4 0-16,-6 0 0 0,0 0 0 0,0 4 2 0,0-3 3 15,0-5 1-15,0 8 0 0,0-2 0 0,-6-3 1 16,6 5 0-16,0-3 2 0,-7-1 0 0,7 0-2 0,-7 4 1 16,1-4 0-16,6 1 1 0,-7 3-1 0,7-4 0 0,-6 0-1 15,0 1 1-15,6 3-1 0,-8-4 0 0,8 0 0 0,0 2 0 16,-6 0 0-16,6 0 0 0,0-2 0 0,-6 0-1 16,6 4 1-16,-6-4 0 0,6 0-1 0,-8 4 2 15,8-3-1-15,-6-1 0 0,0 4 0 0,6-4 1 0,-7 5-1 16,1-6 0-16,6 2 0 0,-7 3 0 0,0-3 0 0,7 2 0 15,0 2 0-15,-6-5 0 0,6 4 0 0,0-4 0 16,-6 0 1-16,6 4 1 0,0-3-2 0,0 3 1 0,0-4 0 16,0 4 0-16,-7-4 0 0,7 4-1 0,0 0 0 0,0-4 0 15,-7 1 0-15,7 3 0 0,-6-4-3 0,6 1 4 0,-6-1-1 16,6 4 0-16,-7-4 1 0,0 0-1 0,7 4 0 16,-6-3 0-16,6-1 1 0,-7 4-3 0,7-3 1 0,-6-1-1 15,6 0 1-15,0 0 0 0,0 4-1 0,0 1 2 0,0-6 0 16,0 6 0-16,0-5 0 0,0 4 0 0,0 0-1 15,0 0 1-15,0 0 2 0,0 0-2 16,-6 0 0-16,6 3 0 0,-8-3 0 0,8 0 0 0,-6 3 0 0,0 2-1 16,0-5-1-16,-8 3 1 0,8-2 1 0,-1-1-1 0,1 3 1 15,0-3-1-15,-2 1 1 0,8-2 0 0,-6 1 1 0,6-4-2 16,-6 4 1-16,6-4 0 0,0 2 0 0,0 1 0 16,0-3-2-16,0 1 0 0,0-1 0 0,0 0 2 15,6 1-1-15,0-1 1 0,-6 0-1 0,0 1 1 0,8-5 1 16,-2 5 1-16,-6-5 0 0,6 5-2 0,-6-4 1 0,0-1 0 15,7 1 0-15,-7 3 0 0,6-4-1 0,-6 1-1 0,7 0 1 16,0-1 0-16,-7 2-2 0,6-3 1 0,-6 2 0 0,6 4 0 16,0-4 1-16,-6 0 1 0,8-1 0 0,-2 1-1 15,0-1 2-15,-6 1-2 0,7 0 0 0,-7-4-1 0,6 3 0 16,-6 5-1-16,7-8 0 0,-7 3 0 0,0 0-1 0,7 2 1 16,-7-2 1-16,0 1 1 0,0 0 0 0,0-1 0 15,0 1 0-15,6 0-3 16,-6-4-2-16,0 3-8 0,0 1-11 0,6-4-12 0,-6 0-15 0,7 0-20 0,-7 0-26 15,7-4-28-15,-1 4-34 0,-6-3-45 0,6-1-71 0,1 0-71 16</inkml:trace>
  <inkml:trace contextRef="#ctx0" brushRef="#br0" timeOffset="56636.75">7542 15057 300 0,'-6'-3'339'0,"6"3"-104"16,0 0-92-16,0 0-61 0,-6 0-38 0,6 0-20 0,0 6-11 16,0-2-6-16,0 0 0 0,0 3-1 0,0 4 1 0,-8-4 2 15,8 4 2-15,0 0 3 0,-6 4 3 0,6-1 3 0,-6 1 3 16,0 0 0-16,6 3 3 0,-7-3 1 0,0 3 0 16,1 0-2-1,-1 1 0-15,7-5-4 0,-6 5-1 0,0-1-2 0,-2-4-2 0,8 2-4 0,-6-2-2 0,0 1-3 0,6-4-3 16,-6 0 0-16,6 0-2 0,-8 0 0 0,8-4-1 15,-6 4-1-15,6 0 1 0,0-4-1 0,-6 0 2 0,6 0-2 16,0 1-1-16,0 0-1 0,0-1 2 0,0 0 0 0,0-3 0 16,0 3 1-16,0 1-2 0,0-1 1 0,0 0 2 15,0-3-5-15,0 3-5 0,-7-3-8 0,7 3-13 0,0-3-15 16,0-1-20-16,-6 5-29 0,6-5-38 0,0-3-54 0,-7 8-88 16,7-4-91-16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10:09.6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3961 4216 236 0,'-8'-3'285'0,"8"-1"-113"0,0 0-67 0,0 1-32 0,0 3-10 0,0-4-3 31,0 4 1-31,0-3 2 0,-6 3 5 0,6-4 0 0,0 4 1 0,0 0-1 0,0-4-4 0,0 4-2 0,0 0-4 32,0 0-6-32,-6 0-5 0,6 0-4 0,0 0-5 0,0 4-7 15,-7-4-6-15,1 7-9 0,-1 0-3 0,-6 4-5 16,1 4-1-16,-8 0-1 0,0 7 0 0,-5-1 0 0,-2 1 1 16,1 8 0-16,-6-4-1 0,-1 3 3 0,-7 0 0 15,2 4 3-15,-8 4 4 0,0-1 4 0,-6 5 2 0,-6 3 4 16,-1 0 3-16,-6 3 0 0,-1 1 2 0,1 3-1 0,0-3-4 15,0 0-2-15,7-1-2 0,-1 1-4 0,0-4-1 16,8 0-2-16,-2-4 0 0,8-1 2 0,6-5-1 0,6-1 2 16,1-4-1-16,5-7 2 0,1 4-3 0,7-7 2 0,-1-5-3 15,8 0-3-15,-2-2 0 0,1-1 0 0,7-4 0 16,0-3 3-16,6 3-2 0,-7-3-1 0,7-1 0 0,0-3 1 16,0 4-1-16,0 0 3 0,0-4 1 0,7 4 1 15,-1-4 7-15,0 3 15 0,7-3 25 0,7 3 21 0,0 1 10 16,-1-4 9-16,13 0 5 0,1 0 2 0,-1 0-2 0,14 0-15 15,0 0-22-15,0-4-22 0,12 1-8 0,7 3-12 16,0-3-5-16,14-5-6 0,-1 4-3 0,7 1-1 0,6-5 0 16,6 5 0-16,1-5 1 0,7 5 0 0,5-5-3 0,7 1-2 15,1 3-1-15,5-3-3 0,7 3-2 0,0 1-1 16,0-1-4-16,8-3 0 0,-8 3 4 0,0 1 2 0,-6-4-1 16,-1 3 1-16,-5-1-2 0,-7-2-2 0,-14 5-1 0,-5-3-1 15,-8 1-4-15,-12 1 0 0,-14 3-1 0,-5 0-1 0,-14-4 2 16,-7 4 1-16,-6 0 0 0,-7 0 0 0,-5-4-1 15,-1 4-5-15,-13 0-25 0,0 0-55 0,-13 0-72 0,-1 0-67 16,-5 0-67-16,-7-3-76 0,0-5-157 0,-13 2-102 0,-1-2-51 16,2-7 13-16</inkml:trace>
  <inkml:trace contextRef="#ctx0" brushRef="#br0" timeOffset="695.67">3896 3949 259 0,'-8'0'218'0,"8"4"-84"0,0-4-54 0,8 0-27 0,-8 3-11 16,12-3-2-16,-6 0-1 0,14 0 1 0,-1 0 1 15,1-3 6-15,6 3 2 0,1-4-1 0,5 0-1 0,1 1-1 16,12-1 0-16,1-3-1 0,6 3 2 0,7-4-3 15,6 1-2-15,0 0-3 0,6 0-3 0,1 0-3 0,6 0-4 16,7-2-4-16,-1 2-3 0,1 0-2 0,0-4-2 0,12 4-4 16,-5-1-3-16,11-3-1 0,-4 4-1 0,11 0-2 15,1-1-1-15,7 1-2 0,-8 0 0 0,1-1 0 0,-1 1 1 16,1 0 3-16,-13 0 0 0,-1-1-1 0,-6 0 1 0,-12 5 1 16,-1-3-2-16,-6 1-4 0,-13 5 1 0,-2-4-4 15,-4 4 0-15,-14-3 0 0,7 3 0 0,-14 0 0 0,1 0 0 16,-7 0 0-16,0 0 0 15,-7 0 0-15,1 0 0 0,-7 3 0 0,0-3 0 0,0 0 0 0,-7 0 0 0,1 4 1 0,0-4 0 16,-1 0-2-16,-6 5 2 0,0-5-2 0,6 3 0 16,-6 0 0-16,-6 0-1 0,6 2 1 0,0 2-1 0,0-3 2 15,-6 3 0-15,6-4 1 0,-7 5 0 0,7-1 1 0,-7 4-1 16,7-4 0-16,-6 4 1 0,-1 4-1 0,1-4-1 16,0 4 1-16,-8-1-1 0,8 5 0 0,-7-1 0 15,0 4 0-15,0 0 0 0,0 3-1 0,-6 5 1 0,-1 3 1 16,-6-1 2-16,-1 5-2 0,-11 3 1 0,5 5 1 0,-12-1 1 15,-1 3 1-15,-7 5 1 0,-5 3-1 0,0-1-3 0,-8 9 5 16,-5-1 0-16,-1 4-3 0,-6 0-1 0,-6 4-1 16,-7 3-2-16,-1-3-1 0,1 3 2 0,-7 0-3 15,6-4 1-15,2 1 0 0,5-3 1 0,0-5-3 0,14 0-11 0,12-8-23 16,1-2-31-16,11-5-54 0,9 1-99 0,5-7-137 16,1-1-89-16,5-7-49 0</inkml:trace>
  <inkml:trace contextRef="#ctx0" brushRef="#br0" timeOffset="1423.98">2436 5513 185 0,'6'-3'283'0,"-6"-2"-100"0,0-1-64 15,8 2-32-15,-8 0-16 0,6 1-9 0,0-5-2 0,1 5-4 16,0-1-4-16,-1 1-2 0,0 3-5 0,1-4-6 16,-1 4-5-16,1 4-2 0,0-1 6 0,-1 1 1 0,7 3-1 15,-6 4-1-15,6 4-1 0,-7-1-2 0,7 9-4 0,-6-2-5 16,-1 5-12-16,0 3-5 0,2 8-2 0,-2 0-2 0,-6 2 0 15,6 6 1-15,-6 2 1 0,0 1 0 0,-6 3 1 16,6 0-2-16,-6 1-1 0,-2 3 1 0,2-4-1 16,-7 1-3-16,6-1 0 0,1-4 0 0,0 1 1 0,-1-4 2 15,1-4-1-15,-1 1 1 0,0-5-1 0,1-3 1 0,6-4-3 16,0-3-1-16,-6-3 1 0,6-6-1 16,0-2 0-16,0 0 3 0,6-4 4 0,0 0 6 0,1-4 5 15,0-4 4-15,6 5 6 0,-1-5 6 0,2 1 0 0,6-4 0 0,5 0-4 16,1 0-4-16,0-4-4 0,7 4-5 0,-1-3-5 0,1 3-5 15,7-4-3-15,-2 4-2 0,1-4-1 0,14 4-1 16,-8-3 0-16,13-1-1 0,1 4 0 0,6-3 0 16,6-1 1-16,8-3 2 0,0 3-1 0,-2 0-1 0,15-3 3 15,-1-1 1-15,6 1-1 0,8 0 0 0,5 0-2 0,1-1-1 16,7 5-1-16,5-4-2 0,-6 2-4 0,7-2-4 0,-1 3 0 16,1 1-2-16,-7-1-1 0,1-3-2 0,-1 3-1 15,-7 1-1-15,-5-1 1 0,-1-3 0 0,-13 7 0 0,-6-8 0 16,-13 5 2-16,0-1 1 0,-14 4 2 0,-12-4 2 0,-1 1 4 15,-13-1 7-15,2 4 10 0,-15-4 10 0,1 1 9 16,-8 3 8-16,2-4 1 0,-8 4 3 0,0-4 1 0,1 1-4 16,0-1-11-16,-7 0-15 0,0 1-19 0,6-1-26 0,-6 0-26 15,0-3-31-15,0 4-38 0,-6-5-56 0,-1-3-91 16,0 3-142-16,1-2-72 0</inkml:trace>
  <inkml:trace contextRef="#ctx0" brushRef="#br0" timeOffset="1756.14">5934 5436 467 0,'-6'-7'334'0,"6"-1"-134"16,0 5-77-16,-8 0-45 0,8-1-26 0,0 4-15 0,0 0-9 16,0 4-8-16,8 2-4 0,-2 5-6 0,-6 7 0 15,6 2-2-15,1 5 1 0,-1 4 1 0,1 4 0 0,-7 4-1 16,6 3-1-16,-6 8 1 0,0-1 0 0,0 5 1 0,-6 3-1 16,-1 0 0-16,-6 3-1 0,7 1-2 0,-8 0 1 0,-5-1-2 15,6 1-1-15,-6-4-2 0,5 3 0 0,-5-3-1 16,6 0-1-16,-6-3 1 0,5-5-2 0,2-3 0 0,-2-4-1 15,1-3-1-15,7-4-4 0,6-4-13 0,0-7-18 0,0 0-20 16,6-7-28-16,7-4-53 0,7-7-122 0,0-4-102 16,5-11-67-16</inkml:trace>
  <inkml:trace contextRef="#ctx0" brushRef="#br0" timeOffset="2137.01">7282 4106 57 0,'-13'-7'445'0,"0"0"-156"0,-1 0-128 16,2 3-70-16,6 4-36 0,-8-4-22 0,8 8-11 0,-1 0-6 16,1-1-2-16,-1 4-2 0,0 9 1 0,1-2 6 31,6 4 4-31,-6 3 6 0,6 6 5 0,-6 6 4 0,6 0 4 0,-8 3 5 0,2 8 2 0,0 0-1 0,-1 4-2 16,0 7-1-16,-6 3-3 0,7 2-4 0,-7 5-4 0,6-2-6 0,1 6-5 31,0-4-5-31,-1 2-3 0,-6-1-4 0,6 0-5 15,7-1-2-15,-6-2-1 0,0-1 0 0,6-4-1 16,-7 1-1-16,7-4-2 0,-7-3-15 0,7-1-24 0,0 0-39 16,0-7-61-16,0 0-125 0,7-4-109 0,-7 0-84 0</inkml:trace>
  <inkml:trace contextRef="#ctx0" brushRef="#br0" timeOffset="2489.48">5654 6759 328 0,'6'-7'357'16,"1"-5"-134"-16,12-2-92 0,0-1-51 0,1-3-25 0,13-4-9 16,-1 0-4-16,7-7 2 0,1-1 0 0,5 1-4 15,7-8 2-15,1 1 3 0,5-2 2 0,0-1 4 0,1-5 8 16,6 4 7-16,7-4 11 0,-7 0 15 0,7-4 13 16,-1 4 15-16,1 0 10 0,0 0 5 0,-7 0-2 0,0 4-7 15,-7 0-11-15,1-1-16 0,-13 8-20 0,-1 0-22 16,-12 4-24-16,-7 3-46 0,0 0-42 0,-13 5-44 0,0-1-46 15,0 0-46-15,-7 0-54 0,-6 4-67 0,0-1-124 0,-6 1-76 16,-7 3-40-16</inkml:trace>
  <inkml:trace contextRef="#ctx0" brushRef="#br0" timeOffset="3119.43">6500 5077 232 0,'0'0'217'0,"-6"-3"-57"16,6 3-47-16,0 0-31 0,0 0-21 0,0 0-15 0,0 0-10 15,0 0-8-15,0 0-7 0,0-4-4 0,6 4-5 16,-6 0-1-16,6 0-4 0,2-4 0 0,4 4 4 0,1-3 2 15,7 3 5-15,0-4 1 0,-1 4 1 0,7-4 1 0,6 1 1 16,1-1 1-16,-1 0-1 0,14 1 1 0,0-1-3 16,12 1-1-16,1-2 2 0,12 2-1 0,8 0 0 0,6-2-1 15,6 1-2 1,0-3-2-16,7 4-1 0,6-4 4 0,7 3 1 0,-1-3-1 0,1 0 1 0,13-1-1 0,-7 1 1 16,1 3-3-16,-2-3-1 0,-5-1-3 0,-7 1-5 0,-6 3 0 15,-6 1-4-15,-8-1-5 0,-12 4-6 0,-13-3-6 0,-8 3-8 16,-5 0-12-16,-7 3-10 0,-7-3-13 0,-12 0-15 15,-7 4-21-15,1-4-38 0,-14 0-77 16,-8 0-127-16,-4-4-72 0</inkml:trace>
  <inkml:trace contextRef="#ctx0" brushRef="#br0" timeOffset="3641.24">6096 5693 119 0,'0'0'308'0,"7"0"-106"0,0 0-79 0,-1 0-52 0,7 0-27 0,1 0-15 15,-2 0-5-15,1 4-4 0,7-4-1 0,6 3-2 16,0-3 0-16,7 4-3 0,5-1-4 0,1-3-3 16,14 0 0-16,5 4 1 0,7-4 3 0,7-4 1 0,6 4 4 15,13 0 6-15,7-3 9 0,6-1 9 0,13 1 7 0,7-5 4 16,6 4 4-16,1-3 7 0,12 0 4 0,0-1-1 0,7 1-7 16,0 0-9-16,6-4-5 0,1 4-7 0,-7-1-7 15,-1-3-6-15,-6-1-4 0,1 6-5 0,-14-6-3 0,-7 5 0 16,-5 0-3-16,-21 0 2 0,1 3-1 0,-19-3-6 0,-14 4-2 15,-7-2-4-15,-13 2-6 0,-12 3-6 0,-7-4-3 16,-6 4-5-16,-14 0-12 0,1 0-17 0,-14 0-29 0,1 0-48 16,-14 0-103-16,-6 0-123 0,-7 0-83 0</inkml:trace>
  <inkml:trace contextRef="#ctx0" brushRef="#br0" timeOffset="5191.52">7672 5077 33 0,'7'-3'404'0,"-7"-5"-120"0,0 5-105 16,0-5-64-16,0 5-34 0,0-1-14 0,0 0-1 0,0 1-4 15,0 3-2-15,-7 0-5 0,1 0-7 0,0 0-7 16,-8 7-8-16,2 0-11 0,-8 4-10 0,1 0-5 0,-7 8-3 15,-7-1 0-15,1 4-1 0,-7 3-3 0,-1 5 0 0,-5-1 0 16,-1 4 0-16,-6 0 0 0,0 4 0 0,-1-5-3 0,8 5 1 16,-7 0 2-16,0 0-1 0,0-1-1 0,6-3 1 15,1 0-2-15,5-1-3 0,1-5-3 0,13-2-8 0,0-3-11 16,13-3-17-16,1-1-16 0,4-7-19 0,8-1-28 0,8-1-41 16,4-6-98-16,1-6-95 0,13-2-58 0</inkml:trace>
  <inkml:trace contextRef="#ctx0" brushRef="#br0" timeOffset="5447.66">8415 4964 413 0,'-13'7'359'0,"1"1"-149"0,-8-1-98 0,0 4-54 15,1 3-28-15,-7 4-14 0,-7 1-5 0,1 3-3 0,-1 4-3 16,-7 3-2-16,-5 0 2 0,-1 8 1 0,-5 0-2 16,-2 0 1-16,1 2-2 0,0-2 0 0,0 0-1 0,0 0 1 15,0-4 0-15,0-1-2 0,6-2-1 0,1-1 2 16,-8 0-1-16,14-3-1 0,-7 0 0 0,7-4-4 0,7-1-8 16,-1-2-12-16,7-4-20 0,0-1-33 0,7-3-45 0,5-4-81 15,8 0-123-15,6-7-71 0</inkml:trace>
  <inkml:trace contextRef="#ctx0" brushRef="#br0" timeOffset="5681.96">8930 5110 333 0,'-20'4'358'0,"-6"3"-139"0,0 4-98 0,-14 0-53 0,2 4-28 15,-14 3-14-15,6 1-7 0,-13 3-4 0,1 3-2 0,-7 4 0 16,-7 4-3-16,0 0-2 0,1 8 0 0,-7-4 1 16,-1 2-3-16,2 6-1 0,5-5-1 0,0 3 1 15,7-2-1-15,0-4 0 0,13 0-4 0,6-2-2 0,7-1-9 16,6-8-14-16,7 3-19 0,14-7-23 0,-2 0-36 0,8-8-66 16,12-2-128-16,1-1-76 0</inkml:trace>
  <inkml:trace contextRef="#ctx0" brushRef="#br0" timeOffset="5888.28">9529 5007 60 0,'-20'7'490'16,"0"5"-92"-16,-12-1-172 0,-1 7-102 0,-5 4-58 15,-8 0-30-15,0 7-17 0,-6 4-9 0,1 1-4 0,-2 6-4 16,-6 4-4-16,-6 0-11 0,0 3-15 0,0 4-17 0,-1-2-19 16,1 2-23-16,7-7-28 0,6 0-35 0,6-8-49 15,7 1-91-15,7-8-72 0</inkml:trace>
  <inkml:trace contextRef="#ctx0" brushRef="#br0" timeOffset="6110.42">9861 5150 383 0,'-13'8'517'0,"-7"4"-184"0,-6 2-145 16,1 4-87-16,-8 4-48 0,0 3-30 0,-6 1-11 0,0 7-5 15,-7 0-5-15,1 4-2 0,-8 0-3 0,2-2-9 0,-1 6-9 16,-1 0-13-16,8-1-17 0,-7 0-21 0,7-3-42 15,5-4-64-15,1 0-158 0,6-4-73 0</inkml:trace>
  <inkml:trace contextRef="#ctx0" brushRef="#br0" timeOffset="8106">10505 4007 67 0,'0'-3'110'0,"0"3"-28"0,0-4-13 0,0 0-7 0,0 1-3 0,0 3 1 0,0-4-2 15,0 0-4-15,0 1-3 0,0 3-2 0,0-3 0 0,0-2-7 16,0 5 0-16,0 0-4 0,0-3-2 0,0 3-5 0,0 0-3 16,0 0-4-16,0 0-4 0,0 3 0 0,0 2 0 15,0-2-2-15,0 0 0 0,0 5 2 0,0-1 3 0,0 4 3 32,0 0 2-32,0 1 0 0,0-2 1 0,0 5 2 0,0 0 0 15,0 3 3-15,0 1 0 0,0-1 3 0,0 7 5 0,0-3 6 0,0 4 1 0,7 3 3 0,-7 4 9 16,0-1-2-1,0 6-1-15,0 2-6 0,7 4-6 0,-7 0-8 0,0 3-4 0,0 8-6 0,-7 0-11 0,7 4-2 0,0-1-2 16,0 5-2-16,0-5 1 0,0 9-3 0,0-5-2 0,7 0-3 31,-7 0-2-31,0 1-1 0,0-5 0 0,0 1 1 16,0-1-1-16,-7 1 1 0,7-7 1 0,-7-1-1 0,7-4-1 16,-6 1-1-16,6-4 0 0,-6 0-1 0,0-5 1 0,-2 2 0 15,2-8-2-15,6 0 1 0,-6-4 0 0,-1-3-6 16,1 0-12-16,-1-4-18 0,0-4-23 0,1-7-34 0,6 1-54 15,-6-9-102-15,6-3-148 0,-6-3-83 0,6-9-34 0</inkml:trace>
  <inkml:trace contextRef="#ctx0" brushRef="#br0" timeOffset="8598.37">10570 3927 174 0,'0'-4'221'0,"-6"0"-77"0,6 1-50 0,-6-1-27 16,6 1-9-16,0-1-4 0,-6 4-3 0,6-4-3 16,0 4-7-16,0 0-8 0,0-3-4 0,0 3-7 0,0 0-6 15,0 0-4-15,0 0-6 0,0 3-5 0,0-3-1 16,0 4 0-16,0 0 0 0,0 3 4 0,6 0 7 0,0 1 4 15,-6 3 5-15,6 0 5 0,8 0 4 0,-8-1 5 16,7 1 3-16,1 0 4 0,4 4-3 16,2 0 1-16,7 0-3 0,-8-1-3 0,7 0-3 0,6 5-3 0,-6-4-7 15,7 3-5-15,-1-3-6 0,2 3-2 0,5 1-4 16,-7-1-2-16,7 0-1 0,-6 0-2 0,5 1 0 0,-5-1 1 0,7 0 1 16,-2 0-3-16,-5 1 1 0,-1-1-3 0,1-3-5 15,-7 3-5-15,0-3-7 0,1-1-10 0,-8-3-12 0,0 4-14 16,1-4-21-16,-7 0-30 0,7-3-48 0,-14-5-111 0,7 5-91 15</inkml:trace>
  <inkml:trace contextRef="#ctx0" brushRef="#br0" timeOffset="8919.7">11385 4381 210 0,'-6'4'208'16,"-1"-4"-87"-16,7 4-49 0,-7 3-24 0,7 0-5 16,0 0-2-16,0 1 0 0,0-1 1 0,0 4 0 0,7 5 5 15,0-2-1-15,-1 0 0 16,0 5-10-16,1 2-6 0,6 1 3 0,-6 4 0 0,5 4 0 0,2 2 0 0,-8 5 0 16,0 3-2-16,8 1 2 0,-8 6-3 15,1 5-4-15,-7 3-3 0,0 3-3 0,0 5-4 0,-7 2-4 16,1 5 0-16,-1 3-4 0,-6 0 0 0,1 4 1 0,-2 1-3 0,-6 2-1 0,7 1 2 15,-6-1-1-15,6 1-1 16,0-1-2-16,0-6 0 0,6-1 0 0,1-4-1 0,-1-3 2 0,1-4-2 16,6-2-2-1,0-7 0-15,0-4 0 0,0-5-1 0,0-8-5 0,0 1-8 16,0-4-22-16,0-7-37 0,6-4-62 0,-6-8-153 0,0-3-87 16,0 1-58-16</inkml:trace>
  <inkml:trace contextRef="#ctx0" brushRef="#br0" timeOffset="9263.32">10284 6154 315 0,'7'0'325'0,"-7"0"-132"16,0 0-90-16,6 0-48 0,7 0-23 0,-6 4-12 0,13-1-4 16,-1 2-3-16,7 1 0 0,0 2 0 0,6 0 1 0,7 2-2 15,1-3-3-15,5 5-1 0,1-1-3 0,6 0-1 16,0-4 1-16,1 4-3 0,5 0 2 0,1 0 1 0,-8 0 1 15,8-4 0-15,0 4 2 0,-7-3 0 0,0 3 1 16,0-4-1-16,-6 0-1 0,-7-3-1 0,0 0-3 0,-7-1-4 16,-6 1-5-16,-6 0-8 0,-1-4-24 0,-5-4-51 0,-8 0-126 15,0 1-105-15,-6-8-69 0</inkml:trace>
  <inkml:trace contextRef="#ctx0" brushRef="#br0" timeOffset="9866.03">9242 4882 112 0,'6'4'110'0,"2"-4"-18"0,-2 0-12 0,0 5-4 16,8-5-1-16,-2 0-3 0,8 0-10 0,-7 3-7 0,7-3-9 15,-1 0-10-15,7 4-7 0,-6-4-9 0,6 4-4 16,-1-4-7-16,8 3-2 0,0-3-1 0,6 4-4 0,-6 0 1 15,12-1-1-15,-6 1 1 0,13 0 0 0,-6-4-1 0,5 3 1 16,8 1 2-16,-6-4 1 0,5 3 0 0,-5-3-2 16,5 4 2-16,-6-4-1 0,0 0 1 0,1 4 1 0,-2-4-2 15,-5 0 2-15,-1 0 5 0,1-4 2 0,-1 4 3 16,-5 0 3-16,-1-4 6 0,0 1 2 0,-7-1 1 0,1 1-4 16,-1-1 1-16,-5 0 0 0,-7 1-2 0,-2-1-1 0,-4 0-1 15,-1 4 2-15,0-3-2 0,-6-1 6 0,-1 0-6 16,-6 4-6-16,0-3-11 0,0 3-16 0,-6-5-27 0,-1 5-37 15,-6-4-54-15,-6 4-117 0,-1-2-105 0,0-2-63 16</inkml:trace>
  <inkml:trace contextRef="#ctx0" brushRef="#br0" timeOffset="10214.52">9536 5524 112 0,'12'0'147'0,"8"4"-37"16,-1-4-24-16,1 4-16 0,0-4-11 0,6 3-7 0,6-3-9 15,1 4-2-15,6-4-5 0,6 3-1 0,1-3-3 0,6 0-3 32,0 0-3-32,7 0-2 0,-1-3-3 0,1 3-6 0,6-4-4 15,-6 4-6-15,-1 0-5 0,-5-3-7 0,-2 3-18 16,-5-4-27-16,-1 0-49 0,-5 1-96 0,-7-5-112 0</inkml:trace>
  <inkml:trace contextRef="#ctx0" brushRef="#br0" timeOffset="10943.55">10785 4810 51 0,'-6'0'152'15,"6"-4"-38"-15,0 4-30 0,-6 0-21 0,6-3-9 0,0 3-9 16,0 0-6-16,0-4-6 0,0 4-8 0,0 0-6 0,0 0-7 16,0 0 0-16,0 0 1 0,0 4 5 0,0-4 4 15,6 3 6-15,-6 1 4 0,6-1 5 0,2 1 2 16,-8 3 0-16,6-2-5 0,0 1-3 0,-6 2-5 0,7-1-2 15,-1 0-2-15,-6 0-2 0,7 5 0 0,-7-6 0 0,7 6 2 16,-7-1 0-16,6 0 0 0,-6 4-1 0,6-1-1 0,-6 1-2 16,6-4-1-16,-6 7 0 0,8 0-4 0,-2-2 0 15,-6 2-1-15,6 4-2 0,1-4-1 0,-7 4 1 0,7 0-2 16,-1 0-1-16,1-5 0 0,-1 6 0 0,-6-1 0 0,6-3 0 16,1 2 1-16,0 1 1 0,-7-3 3 0,6-1-2 15,0 1 1-15,-6-5-2 0,7 0-1 0,0 1-1 0,-7-4 0 16,6 0 0-16,-6 0-1 0,7-3-1 0,-7-1 1 0,0 0 0 15,6-3 1-15,-6 3-1 0,0-7 0 0,0 7-2 16,0-7-1-16,0 5 0 0,0-3 0 0,0-2 0 0,0 4-1 16,0-4 0-16,0 0 0 0,0 5 0 0,0-5-1 0,0 0 1 15,0 0-2-15,0 3 0 0,0-3 0 0,0 0 0 0,0 0-1 16,0 0-2-16,0 0-6 0,0 0-10 0,0 0-18 16,0 0-28-16,0-3-41 0,0 3-79 0,-6-5-156 15,6 5-81-15</inkml:trace>
  <inkml:trace contextRef="#ctx0" brushRef="#br0" timeOffset="11324.62">10785 4725 119 0,'0'-11'367'0,"0"4"-122"0,0 3-91 16,0-2-52-16,0 2-28 0,0 0-21 0,0 4-13 15,0-4-14-15,0 4-8 0,-6 4-6 0,6 0-4 0,0 3-4 16,0 0-1-16,-6 0 1 0,0 4-1 0,6 4 1 0,-8-3-1 31,2-2-1-31,0 5 0 0,-1 0 1 0,1-1-3 16,-1-3-1-16,-6 4 1 0,7 0 0 0,-1-5 1 0,-6 1 0 15,7 1-1-15,-1-6 1 0,1 2 1 0,-1 0 1 16,7-1-1-16,-7 0 0 0,1 1-4 0,6-5 1 0,0 1 2 16,0-1-2-16,0 1-3 0,0 0-7 0,6-1-10 0,1 1-8 15,0-4-18-15,6 4-27 0,6-4-49 0,-6-4-92 16,7 4-119-16,-1-4-57 0</inkml:trace>
  <inkml:trace contextRef="#ctx0" brushRef="#br0" timeOffset="11704.95">10694 5286 342 0,'0'-4'358'16,"0"1"-132"-16,7 3-97 0,-7-4-57 0,0 4-33 0,0 0-15 15,7 0-6-15,-7 4-5 0,6-1 0 0,0 1 1 0,1 3 3 16,-7 2 1-16,7 0 3 0,-1 3 1 0,1 2 1 16,-1 1 7-16,0 0-2 0,2-1-3 0,-2 5-1 0,0-1-3 15,0 4-1-15,2-3-2 0,-2-1 0 0,0 4-11 0,1-8 0 16,-1 5 0-16,1-4-1 0,0-1 2 0,-1 0 6 15,0-3 0-15,0-3 3 0,2 3 6 0,-2-7 7 0,0 3 9 16,1-3 11-16,0-1 10 0,-1-3 8 0,7 0 7 0,-7-3 8 16,8-5 10-16,-2 1 9 0,8-4 12 0,-7-1 4 15,7 2 2-15,0-5-2 0,-8 5-4 0,8-5-9 0,-7 0-13 16,7 0-10-16,-8 1-25 0,1-1-29 0,0 4-42 16,0-3-55-16,-6-2-56 0,0 5-52 0,5-3-52 0,-5 3-59 15,0-4-90-15,-1 4-154 0,-6 0-59 0,0 4-3 0</inkml:trace>
  <inkml:trace contextRef="#ctx0" brushRef="#br0" timeOffset="12985.38">15677 4810 36 0,'0'-11'174'0,"0"-1"-48"0,-7 2-31 0,7-5-19 16,-6 5-10-16,6-2-6 0,-6-3 0 0,-1 4-4 0,0-3-6 15,7 3 0-15,-6 0 4 0,0 0 5 0,-2 0 2 16,8 0-3-16,-6 3-5 0,6 1-8 0,-6-4-4 0,6 4-4 16,-7 4-8-16,7-4-9 0,-6-2-5 0,6 6-2 0,-7-1-3 15,0 0 0-15,7 1 1 0,-6-1-4 0,6 1 0 16,-6 3 0-16,0-4-1 0,6 4-1 0,-8 0-2 16,8 0-1-16,-6 0 0 0,6 0 1 0,-6 4 0 0,-1-1 3 0,1 1 3 15,-1 3 4-15,0 0 3 0,-5 5 3 0,5-5 5 16,0 8 2-16,-5-5 4 0,5 5 5 0,0 4 4 0,-6-1 7 15,7 4 4-15,0 3 5 0,-1-2 1 0,0 2 2 16,1 4 1-16,0 1-3 0,6 3 1 0,-8 0-2 0,8 0-1 16,0 0 2-16,0 3 3 0,8 1-1 0,-2 3 0 0,0-3-2 15,1 2-5-15,0 2-3 0,5-4-7 0,-5 3-6 16,6-2-7-16,0-3-5 0,0-1-5 0,0 2-4 0,0-2-2 16,0-5-5-16,0 0-1 0,1 1-2 0,-2-5-1 0,1-3-2 15,0 0-2-15,6-4-6 0,-5 0-19 0,-1-3-21 16,0 0-21-16,6-4-26 0,-5-4-25 0,5 0-26 0,0-7-29 15,1 0-39-15,-1-7-49 0,-5-4-103 0,5 0-80 16,-6-7-45-16</inkml:trace>
  <inkml:trace contextRef="#ctx0" brushRef="#br0" timeOffset="13444.54">15553 4616 102 0,'0'-4'335'0,"6"-3"-108"0,-6 4-83 0,0-1-45 0,8-1-26 15,-2 2-13-15,-6-1-13 0,6 0-8 0,0 4-7 0,1-3-4 16,6 3-2-16,-6 0 0 0,5 0-5 0,-4 3-1 16,4-3 5-16,2 8 5 0,-2-5 1 0,1 2 2 0,1 2 0 15,-2 4 0-15,2-4 1 0,-2 7 1 0,1-2-6 0,1 2-3 16,-2 5-1-16,8 2 0 0,-7 1 3 0,0 1 1 16,0 6 0-16,1-3-2 0,4 6 3 0,-4-3-4 0,5 9-6 15,-5-2-2-15,4 1-7 0,-4 2-4 0,-1 2-1 16,0 0-1-16,0-1-4 0,-7 4 2 0,-6 0 2 0,7 0 0 15,-14-4 1-15,1 0 0 0,0 1 0 0,-8-5-1 0,-5 1-1 16,-1-4-1-16,1 4-1 0,-7-8 2 0,-6 4-1 16,-1-4 1-16,1-3-3 0,-2-1 4 0,-5 1-3 0,7-4 1 15,6 0 0-15,-1-3-2 0,2-1 0 0,5-4-2 0,0 1-11 16,8 0-22-16,5-4-35 0,7-1-46 0,0-2-89 16,13 3-165-16,7-4-96 0,6-3-48 0</inkml:trace>
  <inkml:trace contextRef="#ctx0" brushRef="#br0" timeOffset="14062.61">17989 4730 180 0,'-7'-8'120'0,"1"-3"-48"0,0 0-24 16,-8 4-14-16,8-1-8 0,0 1-3 0,-1 0-3 15,0-1-5-15,7 5-6 0,-6-1-1 0,-1 0 4 0,7 1 9 16,-6 3 5-16,6-4 8 0,-7 0 4 0,7 0 4 0,-7 1 5 15,7 3 0-15,-6-4 0 0,6 4-3 0,0-3-4 16,-6 3-6-16,6-4 0 0,0 4-2 0,-6-4 1 0,6 4 1 16,0 0-1-16,0-3-3 0,0 3-2 0,0 0-4 0,0 0-2 15,0 0-5-15,0 0-5 0,-8 0-5 0,8 0-3 0,0 3-4 16,0 1 0-16,-6 0-1 0,6-1 0 0,-6 4 0 16,-1 1 0-16,7 3 0 0,-6 0 1 0,-1 0 2 0,0 4 3 15,1-1 2-15,-6 1 6 0,4 3 7 16,2 1 7-16,6 3 5 0,-6-4 1 0,-1 4 2 0,7-4 0 15,-7 4 3-15,7-1-2 0,0 2-5 0,0 3-4 0,0-4-1 16,0 4 0-16,7-1-4 0,0 0-2 0,-1 1-4 0,0 0-3 16,2 3-5-16,4-3-1 0,-6 2 0 0,8-1-4 15,5-1 1-15,-5-1 3 0,4-2-2 0,2 2-1 0,0-7 1 0,5 1 1 16,-5-1-3-16,7-4-6 0,-7 1-16 0,-2-4-14 16,2-4-18-16,7 1-20 0,-9-5-31 0,2-3-35 0,0-3-51 15,-1-5-75-15,-5 1-116 0,-2-8-57 0</inkml:trace>
  <inkml:trace contextRef="#ctx0" brushRef="#br0" timeOffset="14491.18">17839 4641 177 0,'0'0'302'0,"0"0"-89"0,0-4-72 0,0 4-49 0,0 0-30 15,7 0-20-15,-7 0-13 0,6 0-7 0,-6 4-7 0,7-4-4 16,-1 8 1-16,0-5 0 0,-6 1 2 0,8 3 4 0,4 4 1 15,-6 0 0-15,1 1 2 0,6 2 3 0,-6 0 0 0,6 5 0 16,0 3 0-16,-1-1-1 0,2 2-2 0,-1 2-1 16,7 1 1-16,-8-1-3 0,8 5-3 0,0-1 1 15,-7 5-3-15,-1-6 0 0,2 6-1 0,-2-1-1 0,-5 0 1 16,0-4 1-16,-7-1 0 0,0 3-3 0,0-2 1 0,-7-4-4 16,0 1 0-16,-5 1-3 0,-2-6 0 0,2 1-4 15,-1-4-2-15,-1 0-3 0,-4-3-6 0,4 0-10 0,1-1-18 16,0-3-31-16,0-4-49 0,7 0-75 0,-2 2-155 0,2-6-74 15</inkml:trace>
  <inkml:trace contextRef="#ctx0" brushRef="#br0" timeOffset="16724.59">18503 4777 49 0,'0'-4'199'0,"7"1"-42"16,-7-1-32-16,6 0-19 0,-6 1-14 0,0 3-12 0,0-4-8 15,0 1-10-15,0-1-8 0,0 4-7 0,0-4-9 0,0 4-6 16,0-4-6-16,-6 0-5 0,6 4-5 0,0-4-4 15,0 4-3-15,0-2-4 0,0 2-3 0,0 0 1 0,0 0-1 16,0-5-3-16,0 5 0 0,-7 0-2 0,7 0 3 0,0 0 1 16,0 0 0-16,0 0 0 0,-6 0-2 0,6 0 2 15,0 0-1-15,0 0 1 0,0 0-1 0,0 0 1 0,0 0 2 16,0 0 1-16,0 0 4 0,0 0 2 0,0 0 5 0,6 0 4 16,1 0 2-16,-1-3-1 0,8 3 1 0,-2 0-3 0,2-4-2 15,5 4-3-15,7 0-4 0,0-4-2 0,0 4-7 16,7 0 0-16,-1 0 0 0,7-3 0 0,0 3 0 15,1 0-1-15,-1 0-3 0,6 0 0 0,1 0-1 0,-1 0 1 16,7 0-1-16,-5 3-2 0,4-3 1 0,1 0 0 0,1 0 2 16,-2 0 1-16,2 0 0 0,-1 0 2 0,7 0-1 15,-14 4 2-15,7-4-1 0,1 0 0 0,-8 0 0 0,0 0 1 16,-5 0-1-16,-2 0-2 0,1 0 2 0,-6 0-1 0,-7 0-1 16,0 0 1-16,0-4-5 0,-6 4-5 0,-1 0-7 0,1-3-6 15,-7 3-3-15,7 0-9 0,-14-4-11 0,7 4-21 16,-6-4-25-16,-1 4-54 0,0-3-127 0,1 3-77 0</inkml:trace>
  <inkml:trace contextRef="#ctx0" brushRef="#br0" timeOffset="17179.5">18718 5114 124 0,'13'0'158'0,"-6"0"-37"0,12 3-23 0,-5-3-12 0,5 0-11 0,7 0-8 0,0 0-5 0,0 4-10 32,13-4-3-32,-6 0-2 0,13-4-3 0,-1 4-1 0,7 0-1 15,0-3-1-15,6-1-2 0,7 1 0 0,1-1-5 0,-1 0-2 16,7 1-3-16,-7-5 0 0,6 5-3 0,-5-1 2 15,-1 0-2-15,-6 4-2 0,0-3 2 0,-2-1-1 0,2 4 3 16,-7-4 1-16,-6 4 2 0,0-3-4 0,-8 3-1 16,-5-4-1-16,-1 4-3 0,-5-4-3 0,-7 4-5 0,-2 0-5 15,-4-3-4-15,-8 3-7 0,1 0-10 0,0 0-8 0,-7-4-13 16,-7 4-14-16,0 0-22 0,-5 0-30 0,-2-4-46 16,-5 1-58-16,-1-1-112 0,-6 1-83 0</inkml:trace>
  <inkml:trace contextRef="#ctx0" brushRef="#br0" timeOffset="17849.26">18972 4882 44 0,'6'4'185'15,"2"-4"-38"-15,-2 0-26 0,0 0-18 0,7 0-10 0,1 0-9 16,-2 0-13-16,2 0-10 0,5 0-10 0,1 0-5 0,0 5-4 16,-2-5-1-16,9 0-4 0,5 3-1 0,-6-3-3 15,7 4-3-15,6-4-2 0,-7 4-3 16,8-4-5-16,-1 3-2 0,0-3-2 0,7 4 0 16,-7 0 0-16,-1-4 1 0,1 0 1 0,-5 3 2 0,4-3 0 0,-5 0 4 0,6 0 3 15,-7 0 1-15,-6 0 3 0,7-3 3 0,-7 3 2 0,0 0 3 16,-7-4 6-16,1 4 3 0,0-4 7 0,-7 4 10 15,0-3 8-15,-6 3 6 0,-1-4 5 0,7 4 3 0,-13 0-3 16,7-4-3-16,-7 4-6 0,6-3-5 0,-6 3-7 0,0 0-9 16,0-5-8-16,-6 5-11 0,6-4-1 0,-7 4-18 15,0-6-15-15,-5 2-21 0,-2 0-17 0,1 0-11 16,-7-3-6-16,2 4-3 0,-9-1-5 0,7 1 9 0,2-1 10 16,-2 0 10-16,6 4 7 0,1 0 0 0,1-4-4 0,-2 4-6 15,8 0-7-15,0 0-6 0,6 0-5 0,-7 4-4 0,7-4-1 16,0 0 0-16,0 0 6 0,7 4 5 0,-1-4 6 15,0 4 6-15,1-4 6 0,6 3 6 0,0 1 4 0,0-4 7 16,0 3 5-16,7-3 4 0,-8 4 1 0,8-4 2 0,-7 3 1 16,7-3 2-16,-8 4 0 0,2 0 1 0,-1-4 1 15,0 4-1-15,0-4 1 0,-7 0 0 0,1 4 1 0,-7-2-2 16,7-2 3-16,-7 4 2 0,0 1 3 0,-7-2 0 16,0 5 1-16,1-5 0 0,-7 5-2 0,0-1 0 0,-7 0-5 15,1 0-12-15,5 4-14 0,-5-3-24 0,-1 3-30 0,2-4-46 16,4 4-69-16,1-4-161 0,0 1-76 0,6 2-48 15</inkml:trace>
  <inkml:trace contextRef="#ctx0" brushRef="#br0" timeOffset="187496.44">749 9653 119 0,'0'0'256'0,"0"-4"-59"16,0 0-51-16,0 4-41 0,0-3-28 0,0-1-18 0,0 4-7 0,0-3-5 16,0-1-2-16,0 4-2 0,0-3 0 0,0 3-1 15,0-4 2-15,0 4 3 0,0-4 2 0,-6 4 1 0,6-3 6 16,0 3 4-16,0-5 9 0,0 5 12 0,0 0 12 0,-7-2 11 15,7 2 11-15,0 0 8 0,0 0 9 0,0 0 8 16,0 0 4-16,0 0-1 0,-6 0-4 0,6 2-7 0,0-2-9 16,0 0-8-16,0 0-8 0,0 5-3 0,0-5-5 0,0 0 0 15,0 3-2-15,0-3-1 0,0 4-3 0,0 0-3 16,0-4-8-16,0 3-8 0,0 1-11 0,0-1-11 0,0 4-10 16,-6-3-8-16,6 4-6 0,0-2-3 0,0 2-3 15,0 0-4-15,-7 3-3 0,7-4-3 0,0 4-2 0,0 0 1 16,0 3-1-16,-7-3-1 0,7 5 3 0,0-6 2 0,0 5 1 15,0 0 4-15,-6-1 3 0,6 4 3 0,0 1 2 0,0 3 2 16,0-5 0-16,-6 3 2 0,6 1-7 0,0-2 0 16,0 3 0-16,0-4-4 0,0 0-1 0,0 5-1 15,0-2-2-15,6-2-2 0,-6 3 6 0,0 0-4 0,6-4 0 0,-6 4 0 16,0 1 1-16,7-5-1 0,-7 3 3 0,0 1-1 16,0-4 0-16,0 4 0 15,0-3-3-15,0 2 0 0,0-2-2 0,0 3-2 0,0-4-1 16,0 4-2-16,0-3-3 0,0-1-1 0,0 0 1 0,0-3 0 0,0 3 2 0,0-3 1 15,0-5 0-15,0 6 3 0,0-2 4 0,0-3 1 0,0 0 3 16,0 0 1-16,-7 0 3 0,7-4 1 16,0 1 2-16,0 2 2 0,0-2-3 0,0 0-2 15,-6-1-2-15,6-3-3 0,0 3-3 0,0 0-4 0,-6-3-3 16,6 3-2-16,0-3 0 0,0 3-1 0,0-3 0 0,-7-1 0 16,7 1 0-16,0 0 0 0,0-4 1 0,0 3 0 0,0-3 4 0,0 4 3 15,0-4 5-15,0 0 6 0,0 0 4 0,0 0 5 0,0 0 4 16,0 0 2-16,0 0 0 0,0 0-3 0,0 0-4 0,0 0-5 15,0 0-3-15,0 0-5 0,0 0-4 0,0 0-4 16,0-4-4-16,0 4 0 0,0 0-4 0,0 0-2 0,0 0-1 16,0 0 0-16,0 0-3 0,0 0 1 0,0 0 0 15,7 0 0-15,-7 0 0 0,6 0 2 0,-6 0 1 0,6 0 1 16,1 0 1-16,0 0-2 0,-1 0 2 0,7 0-1 0,0-3 1 31,0 3-1-31,1 0 1 0,-2 0 1 0,8-4-1 0,-1 4-1 0,1-4 2 0,-1 4-2 0,7 0-1 0,0-3 1 16,0 3-2-16,1-4 0 0,5 4-1 0,-6-4 0 0,13 1 0 15,0-1 1-15,1 0 2 16,-1 1-1-16,-1-4 0 0,8 3 1 0,0 0-1 0,6 1 0 0,-7-5 1 0,1 5-2 16,-1-1 1-16,1 0-1 0,0-4-2 0,0 4 0 0,-1 1 0 15,-6 0-1-15,0 3-1 0,-6-4-2 0,-7 4-1 0,7 0-2 16,-15 0-5-16,9 0-5 0,-14 0-5 0,6 0-6 16,-13 4-6-1,8-4-9-15,-8 3-11 0,1-3-17 0,-7 3-16 16,0-3-22-16,6 4-25 0,-6-4-25 0,0 0-71 0,7 0-103 15,0-4-104-15,-7 1-128 0,0 0-161 0,6-8-77 16,-6 3-25-16,6-2 1 0</inkml:trace>
  <inkml:trace contextRef="#ctx0" brushRef="#br0" timeOffset="188495.44">769 9561 269 0,'0'0'296'0,"-6"0"-81"0,6-3-63 0,0 3-38 0,0 0-24 15,-7 0-15-15,7-4-10 0,0 4-7 0,0 0-9 16,0 0-10-16,0 0-10 0,0 0-7 0,0 0-3 0,0 0 2 15,7 0 5-15,-7 0 6 0,6 0 12 0,0 4 14 0,2-4 16 16,-2 0 13-16,0 0 7 0,7 0 8 0,-6 0 7 16,6 0 9-16,-1 3 7 0,2-3 6 0,5 0 2 0,-6 0-1 15,7 0-4-15,-1 0-3 0,1 0-7 0,6 4-13 0,-7-4-14 16,14 0-13-16,-7 0-12 0,0 0-5 0,7 0-4 0,-1 0-2 16,1 0 1-16,-1 0 0 15,1 0-1-15,-1 0-1 0,1 0-5 0,-1 0-5 0,2-4-6 0,-9 4-6 0,7-3-6 16,-5 3-7-16,-1-4-3 15,0 4-6-15,0-4-1 0,-7 4-1 0,7 0-1 0,-6 0-3 0,0 0 2 0,5 0-3 16,-5 0-2-16,0 0 0 0,-1 0-1 16,1 0 0-16,0 0 1 0,-1 0 0 0,1-3-1 0,-8 3 1 0,8 0 1 15,-7-4 1-15,7 4 0 0,-8 0 1 0,-4-4 0 0,4 4 1 16,-6 0 2-16,1 0 0 0,6-3 3 0,-13 3 2 0,7 0 3 16,-7-4 3-16,6 4 0 0,-6 0 2 0,0 0-2 15,0 0 2-15,0 0 0 0,0 0-4 0,0 4 0 0,0-4-4 16,0 0-2-16,-6 0-2 0,6 3 0 0,0-3-5 0,0 0-2 15,0 4 1-15,0-4-2 0,0 7 0 0,0-3 0 16,-7 0 1-16,7 3 1 0,0 0-1 0,0 1 1 0,-6-1-1 16,6 4 2-16,0-3 0 0,0 3-1 0,0 0-2 0,0-1-2 15,0 5 2-15,0 0 0 0,0 3 1 0,6-4-1 0,-6 5 1 16,0-1 0-16,7-3 2 0,-7 7-1 0,6-4-1 16,-6 1 0-16,7 2 0 0,-7 2 0 0,7-2-1 0,-7 2 0 15,0-1 0 1,0-1 3-16,6 5-2 0,-6 0 0 0,0-1-1 0,0-4 1 0,6 6-1 0,-6-5 1 0,0 4 0 15,0-5-1-15,0 5 1 0,-6-4-1 0,6 4 0 0,0-5 0 16,-6 2 0-16,6-1 0 0,-7 0 0 0,0-1-1 0,7 2 2 16,-6-2 0-16,-1 2 2 0,7-1 1 0,-6-4-1 0,-1 4-1 15,7-4 0-15,-7-3 1 0,7 3-2 0,0-4 0 16,-6 2-1-16,6-6 0 0,0 1-1 0,0 0 0 0,-6-3-1 16,6 3-1-16,0-4 1 0,0-3 2 0,0-1-3 0,0 5 1 15,-6-5 2-15,6-3 0 0,0 3 1 0,0-3-1 16,0 0-3-16,0 0-10 0,0 0-15 0,-8 0-50 0,2 0-103 15,6-3-113-15,-6-4-141 0,-1-4-195 0,1 0-111 32,-1 0-51-32,0-4-21 0</inkml:trace>
  <inkml:trace contextRef="#ctx0" brushRef="#br0" timeOffset="189192.92">1016 9807 336 0,'0'0'350'0,"0"0"-108"16,0-4-78-16,0 4-44 0,0 0-23 0,0 0-13 0,0 0-6 15,0 0 1-15,0 0 1 0,0 0 2 0,0 0 2 16,0 0 8-16,0 4 11 0,0 0 11 0,0-1 9 0,0 1 8 16,0 3 10-16,0 0 12 0,0 1 9 0,0-1 2 0,0 1-6 15,0 2-3-15,0 1-4 0,0 0-8 0,0 1-13 16,-6-1-18-16,6 3-20 0,-6-3-13 0,6 4-15 0,0-1-14 16,-8 1-11-16,2 0-5 0,6 3-5 0,-6-4-4 0,0 6-2 15,6-3-4-15,-7-2-2 0,0 3-3 0,1-3-1 0,-1-1-2 16,7-3-3-16,-6 4-1 0,6-4-2 0,-6-4-1 15,6 5-2-15,0-5 3 0,0 1 2 0,-8-5-1 0,8 4 0 16,0-3 2-16,0-1 0 0,0 1 3 0,8-4-1 0,-8 4 2 16,0-4-1-16,6 0 1 0,-6 4 1 0,6-4-2 15,-6 0 1-15,7 0 0 0,-1 0-1 0,8 0-3 0,-8 0-1 16,6 0 0-16,2 0-2 0,6-4-2 0,-7 4-1 0,-1-4-2 16,8 0 0-16,-7 4-1 15,7-3 0-15,-7-1-1 0,6 1 5 0,-5 3-1 0,-2-4 1 0,1 1 1 0,1 3-1 16,-2-4 2-16,-6 4 0 0,8-4 0 0,-8 4-5 0,1-4 2 15,0 4-2-15,-1 0 0 0,1-3 0 0,-7 3 0 0,6 0 1 16,-6 0 0-16,0 0 1 0,0 0 3 0,6 0 0 16,-6 0-4-16,0 0 0 0,0 0 1 0,0 0 0 0,0 0-2 15,0 0 1-15,0 0-6 0,0-3-4 0,0 3-11 16,0 0-13-16,-6 0-30 0,6-5-77 0,-6 5-96 0,6-4-94 16,-7 1-94-16,7-1-132 0,-6-3-114 0,6 3-76 0,0-3-20 15</inkml:trace>
  <inkml:trace contextRef="#ctx0" brushRef="#br0" timeOffset="189637.3">1349 9789 401 0,'-7'0'411'0,"7"0"-117"0,-7 0-98 0,7 3-62 16,-6-3-37-16,6 0-21 0,0 0-11 0,0 3-3 0,-6-3-3 15,6 8-6-15,0-4 1 0,6 3 5 0,-6 0 19 16,0 1 23-16,6 3 27 0,-6-4 25 15,7 4 18-15,-7 0 15 0,7 4 18 0,-7-5 7 0,6 6-7 16,-6-5-17-16,6 3-24 0,-6-3-25 0,0 4-23 0,0-1-19 16,0 1-30-1,0 0-20-15,0-1-12 0,0 1-6 0,0 0-7 0,0-1-2 16,0 1-3-16,0 0-1 0,0-1 4 0,0 1-4 16,0-4-2-16,0 0-5 0,0 3-1 0,0-3-1 0,0 1-2 15,0-5-1-15,0 1-2 0,0-1 0 0,8 0-1 0,-8-4 0 16,0 1 1-16,0 0 1 0,0-4-2 0,0 0-5 0,0 4-5 15,0-4-7-15,0 0-12 0,6 0-23 0,-6-4-40 16,0 0-69-16,0 0-75 0,0 1-62 0,6-4-57 16,-6-4-49-16,0 0-62 0,7-1-79 0,-7 1-73 0,0-3 2 15</inkml:trace>
  <inkml:trace contextRef="#ctx0" brushRef="#br0" timeOffset="190064.92">1335 9756 266 0,'-6'-8'328'15,"6"4"-88"-15,0 0-75 0,0 1-51 0,0-1-28 0,0 1-16 16,0-1-9-16,6 4-5 0,-6-4-4 0,7 1-4 15,-7-1-2-15,7 4-2 0,-1-4 1 0,0 1 3 0,2 3 5 16,-2 0 2-16,0-3 2 0,1 6-1 0,-1-3 1 0,7 3 5 16,-6-3 4-16,-1 4 0 0,8 0-1 0,-8-1 0 15,7 1 0-15,0 3-2 0,-7-3-3 0,7 3-6 0,1 1-10 16,-2 3-4-16,2-4-5 0,-2 4-4 0,1 0-2 0,1-3-2 16,-8 3-1-16,8-1 1 0,-2 1 4 0,-5 0 8 15,-1 4 17-15,1-4 21 0,-1 4 21 0,-6 0 17 0,0-1 15 16,0 1 11-16,-6-1 7 0,-1 1-4 0,1 3-14 0,-7-3-20 15,-1 0-20-15,2 3-18 0,-2-4-11 0,1 1-9 0,-6 0-7 16,0-4-7-16,-1 4-4 0,7-4-3 0,-7 0-3 16,0-4-4-16,1 4-3 0,0-4-4 0,6-3-6 15,-7 3-4-15,7-3-7 0,0-4-5 0,0 3-10 0,0-3-15 16,6 0-39-16,1 0-85 0,0-3-106 0,6-1-107 0,0-3-161 16,12-1-135-16,-5 1-78 0,6 0-44 0,6-4 3 15</inkml:trace>
  <inkml:trace contextRef="#ctx0" brushRef="#br0" timeOffset="190856.94">1929 10067 98 0,'0'0'282'0,"-7"0"-59"0,7 0-58 15,0 0-48-15,-7-4-31 0,7 4-21 0,-6 0-5 16,6-3-5-16,0-1-2 0,-7 4-1 0,7 0-4 0,0-4-3 16,-6 1-6-16,6 3-2 0,-7-3-6 0,0 3 3 0,7-6 2 15,-6 6 6-15,6 0 11 0,-6-3 12 0,6 3 12 16,-6 0 8-16,6 0 8 0,0 0 5 0,0-3-1 0,0 3-5 15,0 0-10-15,0 0-9 0,0 0-9 0,0 0-7 0,0 0-5 16,6 0 2-16,-6 3 7 0,6-3 13 0,0 0 15 0,1 0 10 16,6 3 9-16,-6-3 9 0,6 0 0 0,0 6 2 15,-1-6-4-15,8 3-8 0,-7-3-10 0,7 0-10 0,0 3-14 16,-1-3-11-16,1 0-1 0,6 0-13 0,0 0-9 0,-1-3-9 16,9 0-6-16,-9 3-5 0,7-6-2 0,2 3-2 15,-9 0-3-15,8 0-5 0,-1-2 0 0,2 5-3 0,-9-3-1 16,7-1-2-16,-5 4 0 0,-1-4-1 0,0 4 0 15,0 0 0-15,0-3 3 0,1 3-1 0,-2 0 0 0,-5-4-2 16,6 4 0-16,0 0 2 0,-7-3-2 0,7 3 0 0,-12-4-3 31,5 4 2-31,1-4 1 0,-8 4 0 0,2-3 0 16,-2 3-1-16,-5-4 2 0,0 4 8 0,-1-4 3 0,1 4 0 16,-1 0 4-16,-6-3 1 0,6 3 1 0,-6 0 3 0,0 0-2 15,0-4-10-15,0 4-9 0,-6-4-11 0,6 4-20 0,-6 0-32 16,-1 0-53-16,1 0-75 0,-1 0-67 0,0-3-66 15,-5 3-57-15,6-4-73 0,-2 4-90 0,2-4-96 0,6 1-16 16,-6-1 26-16</inkml:trace>
  <inkml:trace contextRef="#ctx0" brushRef="#br0" timeOffset="191301.21">2345 9814 140 0,'0'-3'466'0,"0"-1"-100"0,-6 0-129 0,6 4-86 0,0 0-51 15,0-3-27-15,0 3-14 0,0 0-7 0,0 0-7 16,0 0-3-16,0 0-2 0,6 0 0 0,-6 3 4 0,0 1 7 15,6-4 15-15,-6 4 16 0,7-4 20 0,0 3 19 16,-1-3 17-16,8 4 13 0,-8-4 8 0,7 3 0 0,-7-3-2 16,7 4-10-16,6 0-14 0,-5-4-18 0,-1 3-19 0,0 1-18 15,0-4-19-15,0 4-13 0,0-1-16 0,0 5-10 16,0-4-7-16,-6-1-4 0,5 4-2 0,-5-3-1 0,0 3 0 16,-1 1 1-16,-6-2 9 0,6 3 5 0,-6-2 8 0,8 0 7 15,-8 4 7-15,0 0 5 0,-8-4 5 0,8 8-1 16,-6-4-3-16,0 0-5 0,-1 4-2 0,-6-1-4 0,0 1-5 15,0 2-3-15,-6-1-3 0,-1 2-1 0,1-3-2 0,-1 3-2 16,0-3-3-16,7-1-3 0,-6 1-3 0,6-4-1 0,-1 0-3 16,2 0-5-16,5 1-11 0,-6-5-16 0,7 0-38 15,-1 0-90-15,7 1-101 0,-6-5-106 0,6 0-148 16,6-3-148-16,7 4-97 0,-7-8-39 0,8 4 5 0</inkml:trace>
  <inkml:trace contextRef="#ctx0" brushRef="#br0" timeOffset="191951.63">2853 9433 144 0,'-6'-4'500'0,"6"-3"-61"0,0 3-98 0,-7 4-62 0,7-3-18 16,0 3 2-16,-7-4 12 0,7 4 2 0,0 0-5 0,0 0-19 15,0 0-30-15,0 0-44 0,0 0-45 0,0 0-42 16,0 4-30-16,0-4-17 0,0 3-10 0,0 5-2 0,0-5 2 16,0 8 2-16,7 0 3 0,-7 4 4 0,7 0 3 0,-7 7-2 15,0-4-4-15,6 4 0 16,1 4-2-16,-7 3 0 0,6 1-1 0,0-1-6 0,-6 7-4 0,8-3 0 0,-2 8 0 16,-6-1-2-16,6 0-3 0,-6 3-2 0,6 6 5 0,-6-2 0 31,0 1 0-31,7 0 0 0,-7-1 0 0,0 2-3 0,0-2-3 15,7 0-3-15,-7-3-4 0,0-4-5 0,6 4 0 16,-6-4-3-16,7-2-4 0,-7-3 1 0,0 2-1 0,0-7 2 16,6-2-1-16,-6 3 1 0,0-6-2 0,0-3 1 15,0-4 0-15,0 1-1 0,0-9 1 0,0 1-1 0,0-3 1 16,0 0 4-16,0-1 7 0,0-4 7 0,0-3 9 0,0 4 12 16,0-4 9-16,7 0 7 0,-7 0 6 0,0 0 1 15,0-4-3-15,7 4-5 0,-7-3-9 0,0-1-11 0,6 1-10 16,0-2-9-16,0 2-5 0,2-5-8 0,4 1-4 0,-5 3-2 15,6-3-1-15,0 4 0 0,7-1 0 0,-8 0 1 0,8-3-1 16,-1 3 1-16,7 1 1 0,1-1-2 0,-7 4 0 16,12-4-2-16,-6 1-3 0,-1-1-5 0,9 4-7 0,-2-4-8 15,1 1-12-15,-1 3-13 0,-5-4-16 0,5 4-17 0,-7-4-13 16,8 1-13-16,-13 3-13 0,6-4-27 0,-6 0-69 16,-1 1-87-16,-6-4-84 0,6-1-97 0,1-3-172 0,-7-3-75 15,0-1-42-15,0 0-5 0</inkml:trace>
  <inkml:trace contextRef="#ctx0" brushRef="#br0" timeOffset="192663.69">2912 9375 158 0,'0'0'406'0,"0"0"-125"0,0 0-117 0,0 0-66 15,6 0-38-15,-6 0-20 0,7 3-8 0,-1-3-1 0,1 0 0 16,6 4 2-16,-1-4 5 0,2 0 2 0,-1 4 5 16,7-4 7-16,-1 0 6 0,0 0 6 0,1 0 9 0,7 0 8 15,5-4 6-15,-7 4 6 0,9-4 3 0,-9 1 6 0,7-1 9 16,2 0 2-16,-9 1 0 0,8-1-2 0,-7 0-5 15,0 1-7-15,-6-1-9 0,6 0-11 0,-7 1-11 16,-5 3-6-16,-2-4-6 0,1 4-1 0,-6-4-4 0,6 4 0 16,-7 0 1-16,-6 0 0 0,7 0 5 0,-7 0 3 0,7 0 4 15,-7 4 2-15,0-4 5 0,0 4 1 0,0-1-1 0,0 1-3 16,0 3-7-16,0-3-9 0,0 3-10 0,-7 1-4 16,7 3-10-16,0-1-7 0,-7 5-3 0,7-4-3 15,0 7-2-15,0-3 1 0,0 8-2 0,-6-6-2 0,6 5 1 0,0 0 1 16,0 0-1-16,0 0 2 0,0 5 1 0,0 1 1 15,0-3 1-15,0 5 0 0,0-1 0 0,0 1-2 0,0 3 1 16,0 0-1-16,0 0-5 0,0 3-2 0,0 1-2 0,-7 0 1 16,7 3-4-16,0-1 2 0,-6 3-3 0,6-6 0 0,0 4-1 15,-7-2 0-15,7-3 0 0,-6 6-3 0,-1-5 1 16,7 2 1-16,-6-6-3 0,0 5 0 0,-2-1 2 16,2 1-2-16,0-4 1 0,-1 0 2 0,1 0-2 0,6-3-1 15,-7-1 4-15,1 0-1 0,6 0-1 0,-7-7 2 0,7 4 8 16,-6-4-6-16,6-4 1 0,0-3-3 0,-6 0 0 15,6-1-1-15,0-3 0 0,0 0 1 0,-8-4-8 0,8 1 5 16,0-5 2-16,0 1 1 0,0 0 3 0,0-4-2 0,-6 3-5 16,6-3-10-16,0-3-26 15,0-1-78-15,-6 0-109 0,6-7-116 0,0 0-168 0,0-3-140 0,0-4-96 0,-7-4-46 16,7 0-9-16</inkml:trace>
  <inkml:trace contextRef="#ctx0" brushRef="#br0" timeOffset="193378.4">3016 9770 177 0,'0'-3'358'0,"0"3"-81"0,0-4-82 0,0 4-58 16,0 0-34-16,0-3-17 0,0 3-6 0,0 0-1 15,0 0 4-15,0 0 1 0,0 0 3 0,0 0 1 0,0 0 3 16,0 0 5-16,0 0 2 0,0 0 1 0,0 0 0 0,0 0-2 15,0 0-1-15,0 0 0 0,0 3 7 0,6 1 11 0,-6 3 16 16,0 0 14-16,7 1 11 0,-7 3 3 0,7 0-1 16,-7-1-8-16,0 1-15 0,6 4-21 0,-6 0-23 0,0-1-26 15,0 0-17-15,6 6-12 0,-6-6-8 0,0 4-5 0,7-3-5 16,-7 3-4-16,0-3-3 0,0 0-3 0,0-1-1 16,0 1-2-16,0 0-2 0,0-1 1 0,0-3 0 0,0 0 0 15,0 0 0-15,0-3-1 0,0-1-2 0,0 0 1 0,0-3 0 16,0-1-2-16,0 1-5 0,0 0-5 0,0-4-5 0,0 0-15 15,0 0-32-15,0 0-58 0,0-4-72 0,0-3-67 16,0 0-60-16,0-4-57 0,0-4-63 0,0 0-81 0,0 1-105 16,0-6-15-16,7 3 32 0</inkml:trace>
  <inkml:trace contextRef="#ctx0" brushRef="#br0" timeOffset="193695.01">3003 9748 2 0,'0'-4'420'16,"0"4"-76"-16,0-4-100 0,0 4-81 0,0 0-51 0,0 0-32 0,0-3-23 16,7 3-10-16,-7 0-9 0,0 0-6 0,0 0-9 15,6 0-9-15,-6 3-3 0,0-3-2 0,6 0 5 16,1 0 4-16,-7 4 2 0,7-4 4 0,-1 0 4 0,0 0 8 15,1 4 7-15,0-4 8 0,-1 0 7 0,1 0 2 0,5 4 6 16,2-4 3-16,-8 0 1 0,7 0-4 0,-6 0-9 0,6-4-9 16,-7 4-7-16,8 0-9 15,-8 0-9-15,0-4-8 0,8 4-7 0,-8 0-3 0,-6 0-9 0,6 0-15 0,-6 0-23 16,7 0-27-16,-7 0-32 0,0 0-35 0,6 0-44 0,-6 0-51 16,0-4-65-16,0 4-100 0,0 0-72 0,0 0-27 15</inkml:trace>
  <inkml:trace contextRef="#ctx0" brushRef="#br0" timeOffset="193869.41">3010 9887 358 0,'0'0'339'0,"0"0"-96"16,6 0-75-16,-6 0-45 0,0-3-31 0,6 3-18 0,-6 0-8 15,7 0-6-15,0-4-8 0,-1 4-7 0,0 0-11 16,8-4-12-16,-8 1-5 0,1 3-4 0,5 0-6 0,-4 0-11 15,4-4-17-15,1 4-24 0,-6-4-40 0,12 1-65 0,-5 3-114 16,-2-4-104-16,8-3-65 0</inkml:trace>
  <inkml:trace contextRef="#ctx0" brushRef="#br0" timeOffset="194522.69">3211 9986 82 0,'0'-3'408'0,"0"3"-67"16,0 0-80-16,0 0-69 0,0-4-42 0,0 4-25 0,-6 0-18 0,6 0-8 15,0 0-9-15,0-4-13 0,0 4-11 0,0 0-14 0,0 0-16 16,0 0-15-16,6 0-15 0,-6 0-19 0,0 0-22 0,0 0-23 16,0 0-31-16,0 0-41 0,7 0-58 0,-7-3-116 15,7 3-103-15,-7-4-58 0</inkml:trace>
  <inkml:trace contextRef="#ctx0" brushRef="#br0" timeOffset="195761.09">3374 9774 120 0,'0'0'244'0,"0"-4"-49"16,7 1-47-16,-7 3-39 0,0 0-29 0,0-4-20 0,0 4-13 15,0 0-10-15,6 0-9 0,-6-3-5 0,0 3-6 16,0 0-4-16,0 0-4 0,0 0-2 0,0 0 3 0,0 0 4 15,0-4 6-15,0 4 6 0,0 0 9 0,0 0 9 0,0 0 10 16,0 0 11-16,0-4 9 0,0 4 10 0,0 0 12 16,0 0 9-16,-6-4 14 0,6 4 10 0,0 0 8 0,-7 0 9 15,7-4 4-15,-7 4-1 0,7 0-10 0,0 0-11 0,-6-4-18 16,6 4-18-16,-6 0-16 0,-1 0-20 0,1 0-17 16,6 0-13-16,-7 0-7 0,7 0-6 0,-7 0-4 0,1 0-3 15,6 4-3-15,0-4-2 0,-6 4-1 0,-1-4 0 0,0 4 0 16,7 4 0-16,-6-5 0 0,6 1 2 0,-6 3 1 0,-1 0 1 31,1-3 2-31,6 6 4 0,-7-2 2 0,-6 0 5 0,13-1 2 0,-6 0 2 0,-2 4 4 0,2-4 1 0,0 1 2 16,0-1 0-16,-1 4 0 0,0 0-2 0,1-4-1 0,6 5-5 15,-7-5-2-15,7 4-2 0,-6-4-3 0,6 4-3 16,0-4-2-16,0 1-1 0,0-1-1 0,0 4 0 0,0-4 0 31,0 1 0-31,0-1-3 0,6-3 0 0,1 3-1 0,-7 0 0 0,6 0 4 0,1 1-2 0,0-5 0 0,5 5 1 31,-6-2 2-31,8 0 2 0,-1 0 3 0,0-2 2 0,0 0-6 0,7-1 1 0,-8 1 0 0,8-4-9 0,-1 0-31 16,1 4-61 0,0-4-76-16,-7-4-77 0,6 4-83 0,0-4-127 15,1-3-141-15,0 3-75 0,-1 1-22 0</inkml:trace>
  <inkml:trace contextRef="#ctx0" brushRef="#br0" timeOffset="197045.33">3198 9873 52 0,'-6'3'192'0,"6"1"-54"0,-6 0-38 16,6 2-32-16,-8-2-23 0,8 1-16 0,0-2-15 15,0 1-11-15,8 0-14 0,-8-1-17 0,6 1-20 0,-6 0-20 16,0-1-22-16,0 1-22 0,6-4-20 0,-6 3-17 0</inkml:trace>
  <inkml:trace contextRef="#ctx0" brushRef="#br0" timeOffset="197256.64">3113 9921 173 0,'0'0'254'15,"0"0"-59"-15,7-4-57 0,-7 4-43 0,0-4-28 0,0 4-15 16,7 0-10-16,-7-3-4 0,0 3-7 0,6 0-4 15,-6 0-7-15,7 0-7 0,-7-4-8 0,6 4-14 0,-6 0-25 16,6 0-44-16,-6 0-83 0,0 4-139 0,0-4-70 0</inkml:trace>
  <inkml:trace contextRef="#ctx0" brushRef="#br0" timeOffset="198502.62">3557 9821 100 0,'0'0'119'16,"0"0"-23"-16,0 0-17 0,0 0-6 0,0 0-6 0,0-3-3 15,0 3-5-15,0 0-6 0,0-4-5 0,-7 4-8 0,7 0-5 32,0 0-9-32,0 0-8 0,0 0-7 0,0 0-7 0,0 0-7 15,-7 0-7-15,7 0-7 0,0 0-1 0,0 0-3 0,-6 4-2 0,6-4 2 0,0 0 1 0,0 0 2 0,-6 0 5 31,6 0 8-31,0 0 5 0,0 0 9 0,0 0 6 0,-7 0 6 16,7 0 4-16,0 0 4 0,0 0 4 0,0 0-2 16,0-4-2-16,0 4-3 0,0 0-2 0,0 0-4 15,0 0-4-15,0 0-2 0,0 0-5 0,0 0-1 0,0 0-3 0,0 0-3 16,0 0 0-16,0 0-2 0,0 0 0 0,0 0 0 16,0 0-1-16,7 0 1 0,-7 0 0 0,0 0 2 15,6 0 0-15,-6 0 5 0,6 0 1 0,1 0 2 0,-7-3 2 16,7 3 2-16,-1 0 2 0,7 0 0 0,-7-4-2 0,1 4-3 15,6 0-1-15,-7-4-1 0,2 4-3 0,4-3-2 0,-5 3-2 16,-1 0 0-16,1 0-1 0,-1 0-1 0,1 0 0 16,5 0 0-16,-4 0 1 0,-2 0-1 0,0 0 0 0,7 0 1 15,-6 0 0-15,6-5 1 0,-7 5 1 0,8 0 0 0,-2 0 1 16,-5-3 0-16,0 3 1 0,5-3 2 0,-5 3-1 16,6 0-2-16,-6-4 0 0,-1 4-2 0,8 0-1 0,-8 0 0 15,0 0 1-15,0 0-3 0,8 0 0 0,-8 0 1 0,1 0 0 16,5 0 1-16,-4 0 2 0,-2 0-1 0,0 0 1 15,7 0 0-15,0 0 2 0,-6 0 0 0,-1 0 2 0,8-4 5 16,-8 4 1-16,6-3 3 0,-4-1 2 0,4 4 1 16,-5 0 2-16,6-4-1 0,-6 1-1 0,5 3-5 0,-5-4-2 15,0 4-3-15,5-3-3 0,-5 3-2 0,0 0-2 0,-1 0-1 16,7-4-1-16,-7 4 0 0,8 0 0 0,-8 0 0 16,7-4 1-16,-6 4-1 0,6-4 0 0,-1 4 1 0,2-4-1 15,-8 4 2-15,8-4-2 0,-2 4 0 0,-5-3 0 16,-1 3-1-16,8 0 0 0,-8-4 0 0,6 4-1 0,-4 0 2 15,-2 0 0-15,0 0-1 0,8 0 2 0,-8-3-1 0,7 3 0 16,-7 0-1-16,8 0 1 0,-8-4-4 0,7 4 2 0,0 0-2 16,-6 0 1-16,5-4 0 0,2 4 0 0,-2 0 2 0,-4 0-1 15,4-3 2-15,1 3 0 0,0 0 1 0,0-4-1 16,1 4 0-16,-2-4 0 0,1 4 0 0,1-3 0 16,-2 3 0-16,8-3-1 0,-7 3-1 0,0-5 2 0,6 5 0 15,-5-3-1-15,-2 3 0 0,2 0-3 0,-1-4-3 0,6 4-5 16,-6 0-7-16,1 0-8 0,-8-3-10 0,7 3-7 15,0 0-11-15,-7-4-9 0,7 4-11 0,-6 0-12 0,0 0-18 16,-1-4-27-16,0 1-36 0,1 3-57 0,-7-4-69 0</inkml:trace>
  <inkml:trace contextRef="#ctx0" brushRef="#br0" timeOffset="199215.23">4598 9705 190 0,'-6'0'244'0,"6"0"-59"15,-6 0-55-15,6 0-44 0,0 0-32 0,0 0-20 0,6-5-13 16,-6 5-7-16,6 0-5 0,1-3-4 0,0 3-4 16,-1-4-4-16,0 4-1 0,2-3-2 0,4-1-1 0,-5 4 0 15,-1 0-1-15,7 0 1 0,-6-4 0 0,-1 4 2 0,0 0 3 16,2-3 1-16,-2 3 0 0,0 0 0 0,1 0 0 16,6-4 1-16,-7 4 0 0,1 0 0 0,-1 0 0 0,8 0 0 15,-8 0 0-15,7-4 0 0,-6 4 0 0,5 0-2 16,1 0 2-16,1 0 0 0,-2-3-1 0,8 3 0 0,-7 0-3 15,7 0 1-15,-8-5-2 0,8 5 3 0,-7 0-3 0,7 0 1 16,0 0-1-16,-1-3 2 0,-6 3 1 0,6 0 1 16,1 0 1-16,0-3 0 0,-1 3 0 0,-6 0 0 0,6-4 2 15,1 4 1-15,0-4-1 0,-7 4 1 0,7-4 1 0,-2 4-1 16,-4-3 0-16,-1 3 0 0,7-4-1 0,-8 4 0 16,8-3-2-16,-1 3 0 0,-5-4 0 0,5 4 0 0,0-3 1 15,1 3-1-15,-1 0-1 0,-5 0 0 0,6-4 0 0,-1 0 1 16,1 4 0-16,-2-3 0 0,2 3 0 0,0 0 0 0,-1-5-4 15,1 5 5-15,0 0 4 0,-7-2 0 0,6 2 3 16,0-4 1-16,-5 4 1 0,5-5 1 0,1 5 4 0,-8-3-4 16,8 3-4-16,0 0-1 0,-1 0-2 0,1-4-2 15,0 4-3-15,-8 0-1 0,8-4-1 0,-1 4-1 0,1 0-1 16,0 0-2-16,-1-3 1 0,1 3 0 0,-1-4 2 0,1 4 0 16,0-3 1-16,-1 3 2 0,0-4 1 0,1 0 0 15,-7 1 0-15,7 3 0 0,-1-4 0 0,-6 0 0 0,6 1 0 16,-5 3 0-16,5-4 1 0,-6 0-1 0,0 1 0 0,7-1 0 15,-8 4 0-15,2-4 0 0,-1 4 0 0,0-3 3 16,0-1-4-16,-1 4-1 0,2-4-3 0,5 1 0 0,-5-1 1 31,5 4-1-31,0-4 3 0,-5 0-6 0,5 1 5 0,1 3 2 16,0-4 2-16,-1 1-1 0,7 3 2 0,-6-4 0 16,-1 0-2-16,1 4 1 0,6-3-6 0,-7 3-6 0,1 0-12 15,-1-4-15-15,0 1-20 0,1 3-31 0,0-4-42 16,-1 4-75-16,-5-3-88 0</inkml:trace>
  <inkml:trace contextRef="#ctx0" brushRef="#br0" timeOffset="200737.46">3543 10078 44 0,'7'0'171'15,"-7"0"-41"-15,7-4-37 0,-1 4-32 0,-6-3-23 16,7 3-17-16,-1 0-8 0,0-4-6 0,-6 4-1 0,7 0 3 16,0 0 2-16,-1-4 1 0,0 4 5 0,-6 0 4 0,8 0 2 15,-2 0 2-15,-6 0 1 0,6 0-1 0,1 0-2 16,-7 0-1-16,6 0-5 16,1-3-3-16,-7 3-1 0,6 0-2 0,1 0-2 0,-1 0 1 0,0 0 0 0,8 0 0 0,-8-4 1 15,1 4 3 1,6 0-1-16,-7 0 1 0,1 0 0 0,-1-4 0 0,8 4 0 0,-8 0-3 0,0 0 0 0,1 0-4 15,0 0 0-15,-1 0-1 0,7-3-3 0,-7 3 1 0,1 0-2 16,6 0 1 0,-7 0-1-16,8-3 0 0,-2 3 1 0,-5 0-1 0,6 0 0 0,0-6 3 0,1 6 0 0,-8 0 2 15,6 0 2-15,2 0-1 0,-8 0 3 16,7 0-1-16,-7-3 2 0,2 3-2 0,-2 0-1 0,0-3-1 0,0 3-2 0,2 0 0 16,-2 0-1-16,-6 0-3 0,6 0 1 0,1 3-1 15,-1-3 0-15,1 0-1 0,6 0 1 0,-7 0 0 0,8 0-1 16,-2 0 1-16,2 0 0 0,-1 0 0 0,-1 0-2 0,8 0 1 15,-7 0-1-15,0 0-1 0,0 0 1 0,1 0-3 32,-2 0 0-32,2 0 0 0,-2 0-2 0,-5 0 0 0,6 0 1 15,-6 0-1-15,5 0-2 0,-6 0 2 0,2 0-1 0,-2 0 1 0,0 0 0 0,8 0 3 0,-8 0-1 0,1-3 2 16,-1 3 0 0,0 0 1-16,1 0 0 0,0-3 0 0,-1 3 0 15,0 0 0-15,1 0 0 0,0-5 0 0,6 5 0 16,-7 0 2-16,7 0-1 0,-6 0 0 0,5 0-1 0,2 0 1 15,-8 0-1-15,7 0 0 0,0 0 0 0,0 0 0 0,1 0 0 16,-2-3 1-16,1 3 0 0,1 0-2 0,5 0 0 16,-6 0 1-16,0 0 1 0,0-4 0 0,0 4-1 0,0 0 6 15,0-4 1-15,1 4 1 0,-2 0 1 0,1-3 0 0,0-1 4 16,6 4-2-16,-5-3-1 0,-1 3-6 0,6 0-1 0,-6-4 0 16,1 4-2-16,5 0 0 0,-6 0-4 0,0-4 1 15,7 4 0-15,-8 0 1 0,8 0 0 0,-7 0 0 0,0 0 1 16,6 0 1-16,-5-3 0 0,5 3-1 0,-6 0 3 0,6 0 2 15,-5-4 6-15,6 4 3 0,-8-4 5 0,8 4 4 16,-7-3 3-16,7 3 3 0,-8-4-2 0,8 4-2 0,-7 0-4 16,7-4-6-16,-8 4-2 0,2 0-6 0,-1 0-5 15,-1 0-2-15,2 0 0 0,-2 4-3 0,2-4-2 0,-1 0-1 16,7 0-3-16,-8 0 1 0,2 0-2 0,5 4-1 0,-6-4-2 16,6 0 3-16,-5 0 0 0,5 0 2 0,-6 0 1 15,0 0-1-15,7 0 0 0,-8 0-1 0,8-4-1 0,-7 4-4 16,7 0-2-16,-8 0-7 0,2 0-3 0,5 0-3 0,-5 0-1 15,5 0 0-15,-6 0 4 0,7 0 2 0,-7 0 4 16,6 0 5-16,-6-4 4 0,7 4 4 0,-7 0 3 0,0 0 1 16,6 0 2-16,1-3 2 0,-1 3 0 0,1 0 3 0,0-4-2 15,6 4 4-15,-7-4 0 0,7 4 3 0,0-3-1 16,0 3 0-16,1-4 2 0,-2 4-1 0,7-4 1 0,2 4-3 16,-2 0-1-16,1-3-3 0,-1 3-3 0,1 0 1 0,6 0-2 15,-7-4 1-15,1 4-1 0,5 0-1 0,-5 0-1 16,0 0 0-16,6-4 0 0,-6 4 1 0,6 0 1 0,-7 0-1 15,7-3 1-15,-6 3 2 0,6 0 1 0,-6-4 0 16,6 4 4-16,-7-4-1 0,1 4 2 0,-1-3 2 0,1 3 1 16,6-4 3-16,-6 4 1 0,-1-3 1 0,7 3-1 0,6 0-1 15,-5 0 0-15,5 0-1 0,1-4-3 0,6 4-1 16,0 0-1-16,7-4-2 0,-7 4 2 0,0 0-2 0,6-3-2 16,-5 3 1-16,6 0-2 0,-7-4-1 0,-1 4 0 0,2-4-2 15,-8 4-7-15,-5 0-9 0,-2 0-14 0,-5 0-18 16,0-3-19-16,-7 3-25 0,-6 0-36 0,-1 0-50 0,0-5-85 15,-12 5-82-15</inkml:trace>
  <inkml:trace contextRef="#ctx0" brushRef="#br0" timeOffset="202276.75">3667 9726 135 0,'-6'-4'206'0,"-1"4"-29"16,7-3-34-16,-6 3-34 0,6-4-28 0,0 4-22 31,0-4-17-31,0 4-11 0,6-3-7 0,-6 3-7 0,7-3-3 16,-7-2-1-16,6 5 0 0,0-3 1 0,2 3 0 0,-2-4 1 16,7 4 0-16,-7 0-1 0,7-3-1 0,0 3-1 15,1 0-3-15,-2 0-1 0,2 3 0 0,5-3-5 0,1 0 1 16,0 0 0-16,-2 4-1 0,2-4 1 0,7 3 3 0,-9-3 5 15,9 5 2-15,-1-5 6 0,0 3 1 0,0-3 3 16,0 3 3-16,0-3 2 0,0 4 4 0,0-4 1 0,0 4 2 16,1-4 1-16,-1 3 1 0,-1 1 0 0,7-4-5 0,-5 4-2 15,-1-1-6-15,6 1-5 0,1-1-5 0,-7 1-6 0,7 0-3 16,-1 0-2-16,1 0-1 0,-1-4-2 0,1 4 1 16,6-1-1-16,-6 1-1 0,-1-4 1 0,7 3 1 0,-6-3 0 15,-1 4 0-15,1-4 3 0,-1 0 1 0,-6 0 3 0,7 0 4 16,-7 0 1-16,0 0 2 0,-7 0 1 0,8 0-1 15,-8 0 0-15,1 0-3 0,-1 0-1 0,7 0-5 16,-6 0-2-16,-1 0-1 0,7 0-1 0,-6 0-1 0,7 0-1 16,-9 0-1-16,9 0 1 0,-1 0-1 0,-6 0 1 0,-1-4-3 15,7 4 2-15,-6 0-1 0,-1-3 0 0,1 3-2 0,-1 0 1 16,0-4 2-16,1 4-1 0,-7-3-1 0,7 3 2 16,-8-4-1-16,2 4 1 0,5-4 0 0,-5 4 0 0,5 0 0 15,0-4 0-15,-5 4 0 0,11 0 0 0,-5-4-1 0,0 4 0 16,-1-4 0-16,7 4 1 0,-6-3 0 0,6 3-3 15,-1-4 3-15,2 4-4 0,-8-3 0 0,8 3-2 0,-8-4 0 16,7 0-1-16,-6 4-1 0,0-3 1 0,-8-1 0 0,8 4 1 16,-7-4 1-16,7 4 3 0,-8-3 0 0,2 3-1 15,-2-3 3-15,8 3-1 0,-7-5-2 0,7 5 1 0,-8-3 1 16,8 3-1-16,-1-4-1 0,1 4 2 0,0-3 1 16,-1 3 0-16,1-4 0 0,0 4 0 0,5-4 1 0,-5 4-1 15,0-3 1-15,-1 3-1 0,1-4-1 0,-1 4 0 0,0-4-4 16,-5 4-3-16,5-3-2 0,1 3-4 0,0 0-5 15,-1 0-3-15,-6-5 0 0,6 5-2 0,1 0 4 0,-7 0 1 16,7-3-1-16,-8 3 5 0,8 0 2 0,-7 0 1 0,7-3 1 16,-1 3 1-16,-6 0 0 0,7-4 0 0,-1 4 3 15,-6-4 1-15,6 4 1 0,1-4 1 0,-7 4 1 0,7 0-2 16,-8 0 2-16,8-3-1 0,0 3-1 0,-7 0-1 0,7 0 0 16,-8 0-3-16,8 0-2 0,0 0 1 0,-7 0-1 0,7 0-2 15,-8 0 3-15,8 0 0 0,-7 0 2 0,-1 0 1 16,8 0 3-16,-6 0 1 0,5-4 3 0,1 4-1 0,-8 0 1 15,8 0 0-15,-1 0 0 0,1 0-1 0,0 0 1 0,6 0 0 16,-1 0 0-16,1 0 2 0,1 0-3 0,-1 0 1 16,0 0 0-16,0 0 0 0,0 0-1 0,0 0 1 15,0 0-1-15,-6 0 0 0,6 0 1 0,-7 0-1 0,7 0 1 16,0-3 1-16,-6 3 2 0,5 0 0 0,-5-4 3 0,7 4 0 16,-1-3 1-16,-7 3 3 0,7 0 1 0,0-4 0 0,0 4 0 15,7-4 1-15,-7 4-2 0,6-3 1 0,-5 3-3 16,5 0-1-16,1 0 0 0,-7-5-2 0,6 5-3 0,-5 5 0 15,-1-5-1-15,-1 0 0 0,-5 0-1 0,6-5 0 0,0 5 0 16,-7 0 0-16,7 0 0 0,1-2-1 0,-7 2 0 16,6 0 0-16,-7 0 0 0,7-4 1 0,-6 4 0 0,5 0 0 15,-5-5 0-15,6 5 2 0,0 0 1 0,1 0-1 0,-2-3-1 16,8 3 2-16,-8 0-2 0,8 0 1 0,-7 0-2 16,7 0 0-16,-7 0 0 0,6 0 0 0,-5 0-1 0,5 0-1 15,-12 0 2-15,6 0 1 0,-1 3-1 0,2-3 1 0,-7 0-1 16,-1 5 1-16,0-5 0 0,1 0-1 0,-1 0 0 0,1 4 0 15,0-4 1-15,-1 0 0 0,1 0-1 0,0 0 0 16,-1 0 0-16,0 0 0 0,1 0-1 0,6 0 1 16,-7 0-1-16,1 0 0 0,7 0 1 0,-2 0 1 0,-5 2 1 15,6-2 0-15,0 5-1 0,7-5 0 0,-7 3 0 0,-1 1 2 16,1-4-3-16,7 4 0 0,-7-4-1 0,0 3 0 16,7-3 1-16,-1 4-1 0,-6-1 0 0,7 1 1 0,-1-4-1 15,1 3 1-15,6-3 1 0,-6 0 0 0,0 4 0 0,6-4 1 16,-7 0 0-16,7 4-1 0,0-4-1 0,0 4 0 0,-6-4 0 15,6 0-1-15,-7 3 1 0,7-3 0 0,-6 0 0 16,-7 0-3-16,0 3-5 0,0-3-12 0,-6 0-18 0,-1 0-25 31,-5 0-36-31,-8 0-72 0,7-3-117 0,-13 3-91 0,0 0-53 16</inkml:trace>
  <inkml:trace contextRef="#ctx0" brushRef="#br0" timeOffset="203070.86">7672 9986 151 0,'7'-3'189'16,"-7"3"-32"-16,7 0-33 0,-7-4-26 0,6 4-20 15,1-4-17-15,-7 4-12 0,6-3-9 0,7 3-7 0,-6-4-4 16,-1 4-4-16,8 0-5 0,-8-4-6 0,13 4-3 0,-6 0-3 16,6 0-1-16,1 0-2 0,0 0-3 0,6 0 0 0,0 0-2 15,-6 0 0-15,6 0 0 0,-6 0 0 0,5 4 0 16,1-4 1-16,-6 0 0 0,6 0 0 0,-7 0 1 15,7 0 1-15,0 0-1 0,1 0 2 0,-1 0 0 0,-7-4 1 16,13 4 2-16,-6 0 0 0,1 0 0 0,-1 0 0 0,6 0 0 16,-5 0 0-16,5 0-1 0,1 0-2 0,-1-3-1 15,1 3-1-15,5 0-2 0,2 0 1 0,-1 0-1 0,0-4 0 16,0 4 2-16,0 0 5 0,0 0 6 0,0-4 7 0,1 4 6 16,5-3 6-16,-6 3 9 0,1-4 6 0,-2 0 3 0,1 1 3 15,0-1 2-15,1 0 0 0,-1 1-1 0,-7-1-3 16,7 1-5-16,1-1-4 0,-8 0-5 0,7 4-6 0,-6-3-9 15,-1 3-7-15,7-4-5 0,-7 0-3 0,8 4-3 0,-7 0-4 16,-1 0 0-16,7 0 2 0,0 0 2 0,0 0 0 16,-6 0 0-16,12 4 1 0,-6-4-1 0,7 0 1 15,-7 0 0-15,6 0-2 0,1 4 0 0,-7-4-2 0,7 0 4 16,-7 0-1-16,0 0-2 0,1 0-2 0,-2 0 0 0,1 0 0 16,-6 0-1-16,6 0 1 0,-7 3-4 0,2-3 1 0,-2 4 1 15,7 0-1-15,-7-4 1 0,1 3 1 0,-1 1 1 16,1-1 0-16,-7-3 1 0,7 4 1 0,-7-4 0 0,6 0 2 15,-5 0 1-15,-1 0 2 0,-7 0 5 0,7 0 6 0,-6 0 4 16,-1-4 3-16,-6 4 6 0,0-3 8 0,0 3 7 16,-6 0 3-16,-1-4 0 0,0 4-6 0,1 0-3 0,0-3-9 15,-7 3-24-15,0 0-34 0,0-4-43 0,0 0-50 0,-7 1-57 16,0 3-80-16,1-4-161 0,-7 0-89 0,0 1-37 16</inkml:trace>
  <inkml:trace contextRef="#ctx0" brushRef="#br0" timeOffset="204181.36">10291 9539 175 0,'0'-3'240'0,"0"-5"-70"0,0 5-56 0,0-1-36 16,0 0-20-16,0 0-11 0,0 1-8 0,0 3-3 0,0-4-3 15,6 1-3-15,-6-1-5 0,0 0-3 0,7 4-4 0,-7-3-3 16,0-1 4-16,6 4 3 0,-6-3 8 0,0-1 8 15,0 4 9-15,0-3 13 0,7 3 11 0,-7-4 12 0,0 4 10 16,0 0 11-16,0-5 15 0,0 5 15 0,0 0 15 0,0 0 17 16,-7-3 20-16,7 3 11 0,0 0 6 0,0 0 4 15,0 0-8-15,0 0-13 0,0 0-15 0,0 0-27 0,0 0-27 16,0 0-24-16,0 0-20 0,0 0-17 0,0 0-15 0,0 0-9 16,0 0-10-16,0 0-5 0,0 0 0 0,0 0 0 0,0 3-8 15,7 2-1-15,-7-1 3 0,0 3 0 0,0 0 2 16,0 4 4-16,0 7-2 0,0-3 0 0,0 7 3 15,0-4-1-15,6 7-3 0,-6-2 0 0,7 2-3 0,-7 1-1 16,7-1-3-16,-1 1 0 0,-6 4 1 0,0-5 1 0,6 5 3 16,-6-5 0-16,0 1 0 0,-6 2 3 0,6 3 4 0,-6-6 7 15,6 8 7-15,-7-4 3 0,0 0 0 0,1 1 4 16,-1-1-1-16,1 0-1 0,-1 1-3 0,1-1-9 0,6 0-6 16,-7-3 4-16,7 3-9 0,-6-3-7 0,6-4-2 0,0 4-5 15,0-5 2-15,0 2-2 0,0-5-1 0,0-3-12 16,0 3 7-16,6-4 3 0,-6-3 2 0,0 1 11 0,0-1-9 15,0-4-1-15,0-3-1 0,0 3 2 0,0-3 10 0,0-1-5 16,0-3 0-16,0 3-9 0,0-3 5 0,7 5 4 0,-7-5 1 16,0 0 1-16,0 0-9 0,6 0 5 0,1 0 1 15,-1-5-1-15,7 5-1 0,7-3 0 0,-7 3 0 0,6-3-2 16,8-1-1-16,-1 4 0 0,0-4-1 0,7 1-1 0,-1 3 0 16,1-4 2-16,5 0 1 0,7 1 1 0,2-1-1 15,5 1 1-15,-1-1 1 0,2 0-1 0,6 0 0 0,-1 0-4 16,7 0 0-16,0 1-2 0,0-1-1 0,0 1 0 0,0-1-2 15,1 0-2-15,-8 1-7 0,1 3-9 0,-13-4-10 0,-1 4-11 16,-5-4-9-16,-1 4-10 0,-13-3-8 0,0 3-9 16,-7-3-23-16,-6-1-54 0,0 0-72 0,-7 0-68 0,1-3-64 15,-7 0-74-15,0-4-101 0,0 0-133 0,-7-1-52 16,-5 5 19-16</inkml:trace>
  <inkml:trace contextRef="#ctx0" brushRef="#br0" timeOffset="204830.97">10337 9554 79 0,'0'-4'466'16,"6"-3"-92"-16,0 3-124 0,1 4-93 0,0-7-58 0,-1 3-33 15,7 4-16-15,-7-3-1 0,8-1 2 0,-2 4 1 0,8-4-2 16,-7 4-1-16,13 0 1 0,-6 0 4 0,12 0 4 16,-5 0 16-16,5 0 14 0,7 4 22 0,0-4 25 0,-7 0 25 15,14 0 25-15,-7 0 20 0,0 0 11 0,7 0-9 16,-1 0-11-16,1 0-23 0,-1 0-26 0,1-4-28 0,0 0-26 16,-7 4-25-16,0-3-24 0,0 3-15 0,0-4-9 15,-13 4-7-15,7-3-5 0,-7 3-2 0,0 0-4 0,-6-4 1 16,-1 0 3-16,1 4 1 0,-8-3 2 0,8 3 5 0,-7-4 3 15,-6 1 2-15,6-1 6 0,-7 4 0 0,0-3 1 0,-6 3 0 16,8 0-1-16,-8 0-1 0,6 0-2 0,-6 0-9 16,0 0-2-16,0 0-2 0,0 0-3 0,0 0-3 0,0 0-4 15,0 0-3-15,0 0-1 0,0 0 5 0,0 3-3 0,0-3-2 16,0 4 1-16,0 3-1 0,-6 0 3 0,6 4 1 16,0 0 1-16,0 4 1 0,0 3 1 0,0 0 2 0,0 0 1 15,0 9 2-15,0-6 0 0,0 9 0 0,-8-1 3 0,8 0 0 16,0 5 2-16,0 1-7 0,0 2 1 0,0 0 1 15,0 4 1-15,-6-1-2 0,6 0-3 0,0 1-2 0,0-1 0 16,0-4 3-16,0 1-3 0,0 0-2 0,0-1-3 16,0-3 2-16,0-4 0 0,0 0-2 0,0 1 1 0,6-8 1 15,-6 4 1-15,8-8 0 0,-8-3 1 0,6-1 0 0,0 1 0 16,-6-8 1-16,6 0-2 0,-6 1-5 0,0-4-9 0,7 0-13 16,-7-1-33-16,0-3-100 0,7-7-115 0,-1-1-129 15,1 0-198-15,-1-2-100 0,-6-5-66 0,0 5-39 0</inkml:trace>
  <inkml:trace contextRef="#ctx0" brushRef="#br0" timeOffset="205450.74">10767 10040 100 0,'0'-6'524'0,"6"3"-47"0,-6-2-137 15,6 2-100-15,-6-5-58 0,6 5-23 0,2-1-1 16,-8 1 10-16,6 3 10 0,-6-4 1 0,6 4-1 0,1-4-1 16,-1 4-12-16,1-3-18 0,-7 3-22 0,7 0-23 15,-1 3-19-15,-6-3-23 0,0 0-2 0,6 0-6 0,-6 4 1 16,0-4-7-16,6 4-4 0,-6-1-3 0,0 1-4 0,0-1 7 16,0 5-16-16,-6 0-5 0,6 1-3 0,-6 3 3 15,0 3-2-15,-1-4-5 0,0 4 0 0,1-1-5 0,-1 1 4 16,1-4-3-16,0 0-3 0,-2 0-1 0,8-4 1 0,-6 0 3 15,6-3 2-15,0 1 5 0,0-2 8 0,-6-3 8 0,6 0 8 16,0 0 9-16,6 0 5 0,-6 0 3 0,0-3 1 16,6-2-5-16,2-2-5 0,-2-4-8 0,0 0-8 0,7-4-6 15,-6 4-4-15,0-3-1 0,5-1-1 0,-6 0 3 16,8 1-2-16,-8 0 3 0,1-1 3 0,0-1 4 0,-1 6 2 16,1-1 1-16,-1 0 0 0,0 0-1 0,1 3 2 0,-7 1-5 15,7 3-6-15,-1-3-11 0,-6 3-7 0,6 1-5 31,1-1-4-31,6 4-4 0,-6 0-3 0,-1 0-1 0,7 4 4 16,0-4 1-16,-7 3 0 0,8 5 2 0,-1-5-2 0,0 5 2 16,-7-1 0-16,7 0 0 0,-7 4-3 0,8-3-6 15,-8 3-3-15,1-4-6 0,-1 4-2 0,1-3-10 0,-1 1-11 16,1 0-12-16,-1-2-13 0,-6 4-8 0,7-7-13 0,-7 3-25 16,0 0-49-16,0-3-66 0,0 0-68 0,0 3-55 0,0-3-48 15,0-4-50-15,-7 3-53 0,7-3-66 0,-6 0-66 16,-1 0 10-16</inkml:trace>
  <inkml:trace contextRef="#ctx0" brushRef="#br0" timeOffset="205768.95">10935 10040 388 0,'0'-3'430'0,"0"0"-98"15,0 0-87-15,0 3-48 0,0-5-26 0,0 5-2 0,0 0 2 16,0 0 1-16,0 0-4 0,0 0-14 0,7 0-12 0,-7 5-11 15,0-2-4-15,0 0-6 0,7 6 2 0,-7 1 2 0,6 1 7 16,-6 4 1-16,0-1-3 0,7 1-6 0,-7 3-13 16,0 4-19-16,6 5-22 0,-6-2-14 0,0 0-17 0,0 4-5 15,0 4-3-15,-6 1-2 0,6 2 5 0,-7 4-5 16,7 0 4-16,-6 5 1 0,6-1 1 0,-7 0-4 0,7 3-1 16,0-3-2-16,0 4-5 0,0-5 0 0,0 5-9 0,0-8-6 15,0 4-2-15,0-3-3 0,7-1 1 0,-7-3-4 16,6-5-1-16,-6-2 0 0,7-4-7 0,-7-4-9 0,0 0-11 15,6-8-13-15,-6 1-23 0,0-5-48 0,0-1-84 0,0-2-93 16,0-3-92-16,0-4-121 0,0-4-150 0,0-3-86 16,0-2-33-16,-6 2 17 0</inkml:trace>
  <inkml:trace contextRef="#ctx0" brushRef="#br0" timeOffset="206546.44">10375 11353 25 0,'0'0'298'15,"7"-4"-41"-15,-1 1-40 16,-6 3-40-16,7-4-24 0,0 0-8 0,-7 4 0 0,0-3 8 0,0-1 13 0,0-1 18 16,0 5 20-16,0-3 19 0,0 3 15 0,0-3 8 0,0-1-3 15,0 4-13-15,0-4-19 0,0 1-27 0,0-1-33 16,-7 4-32-16,7-4-32 0,0 1-25 0,-7 3-17 0,1-4-12 15,-1 4-4-15,1-3-5 0,0 3 1 0,-1 0 0 16,-6 0 1-16,7 0 0 0,-1 0-1 0,-6 3 2 0,6-3-1 16,1 4 1-1,-7-1 1-15,6 1-1 0,-5 3 0 0,4-3-1 0,-4 3 1 16,5 1-1-16,1-1-2 0,-1 1-3 0,0-1-4 0,1 4-2 16,0 0-3-16,6 0-2 0,-6 0-2 0,6 3-3 15,-8-3-2-15,8 4-1 0,-6 0 1 0,6 0-1 0,0-1-2 0,-6 1 0 0,6 3 0 0,0-3-1 0,6 3 2 16,-6 0 0-16,0 0 0 0,6 1 0 0,-6-1-1 15,8-3 0-15,-8 3 0 0,6-3 0 0,0-1-2 0,0-3 1 16,-6 5 1-16,7-6 0 0,0 1 1 0,-1 0 1 0,7 0-1 16,-7-3-1-16,8-1-1 0,-1 0-2 0,0-3-3 15,-7 0-2-15,7-1-3 0,1 1-2 0,-8 0 1 0,7-4-1 16,-6 0 1-16,5 0 2 0,-5-4 3 0,-1 0 2 16,1 1 3-16,0-1 3 0,-1-3 1 0,-6 3 2 0,6-3-3 15,2-5 3-15,-2 5-2 0,0-4 0 0,0 0 1 0,1 1-2 31,0-2 0-31,6 1 0 0,-7 4-1 0,0-4 2 0,2 0-1 0,-2 3-1 0,0 1 3 0,0 0-2 0,8 0-2 16,-8-1 0-16,1 2 1 0,6 1-2 0,-6-2-1 0,-1 3 2 31,6 4-3-31,-4-4 0 0,-2 1 2 0,7 3-1 0,-7 0 0 16,1 0-1-16,0 0 1 0,-1 3 0 0,0 1 1 16,0 0 0-16,2 3-2 0,-8 1 2 0,6-1 2 0,-6 1-1 15,6-1-5-15,-6 3 3 0,0 2 1 0,7-1 0 0,-7-1-1 16,-7 5 3-16,7-3 0 0,0-2 1 0,-6 1 5 0,6 0-3 15,-6 0-2-15,6 1-1 0,-8-5 1 0,8 4-3 16,0-4-3-16,-6-3-2 0,6 2-3 0,0-2-5 0,0 0-6 16,0 0-8-16,-6-4-12 0,6 3-26 0,0-3-61 0,0 0-90 15,0 0-88-15,0-3-97 0,0-1-133 0,0 0-123 16,0 0-74-16,6 1-26 0</inkml:trace>
  <inkml:trace contextRef="#ctx0" brushRef="#br0" timeOffset="207653.27">11020 11591 236 0,'0'-4'359'0,"-6"4"-90"0,6-4-87 15,0 1-59-15,-6-1-39 0,6 0-22 0,-8 4-8 16,2-3-2-16,0-1 4 0,6 4 2 0,-7-3 4 0,0 3 4 16,1 0 7-16,0 0 6 0,-1 0 11 0,1 0 14 15,-1 0 17-15,0 3 21 0,1-3 19 0,0 4 17 0,-1-4 13 16,0 3 7-16,1 5-1 0,-7-5-11 0,0 5-19 0,0-1-24 15,-1 0-27-15,8 2-26 0,-6-3-20 0,5 6-22 16,-6-5-18-16,6 3-10 0,1 2-8 0,0-1-5 0,6-1-2 16,-8 1-2-16,8 0-2 0,0 0 3 0,8 0-1 0,-8 0-4 15,6 0 0-15,0-3-2 0,7 0-2 0,-6-1-1 16,6-4-6-16,-1 1-6 0,8 0-4 0,-6-4-2 0,-1 0-5 16,-1 0-1-16,2-4 0 0,-2 0 1 0,8-3 8 0,-7 0 4 15,-7 3 6-15,8-8 2 0,-8 5 5 0,8-4 4 16,-8 4 3-16,0-3 0 0,1-2 2 0,-7 5 4 0,6-1 7 15,-6-2 10-15,0 2 2 0,0 1 5 0,0 3 3 32,0-3 3-32,0 3 3 0,0-3-2 0,0 4-3 0,0 3-6 15,0-4-2-15,0 0-4 0,0 4-4 0,0 0-2 0,-6-4-6 16,6 4-4-16,0 0-3 0,0 0-4 0,0 0-2 16,0 0-1-16,0 4-1 0,6 0 1 0,-6-4-1 0,0 4 1 15,0 3 1-15,0-4 0 0,7 4 0 0,-7 1 0 0,6-4 2 16,-6 3-2-16,7 0 1 0,-7 0-2 0,0 4-1 15,6-7 2-15,-6 8 1 0,6-6-2 0,-6 2-3 0,8-5 2 16,-2 5-2-16,0-5-1 0,1 4-6 0,-1-7-11 16,1 4-20-16,-1 0-31 0,7 0-45 0,-6-4-62 0,0 0-60 15,5 0-56-15,-5-4-48 0,0 0-52 0,5 0-63 0,-5 1-102 16,6-4-44-16,-6-1 5 0</inkml:trace>
  <inkml:trace contextRef="#ctx0" brushRef="#br0" timeOffset="207923.39">11229 11587 210 0,'0'0'466'16,"0"-7"-93"-16,-6 7-120 0,6-4-78 0,0 4-51 16,0-4-27-16,0 4-12 0,0 0-2 0,0 4 4 0,0-4-1 15,0 4 0-15,0 3-3 0,0-3-1 0,0 3 5 0,0-3 7 16,6 3 2-16,-6 1-2 0,0-1 1 0,6 1 0 0,-6-1-1 15,0 0-1-15,6 4-6 0,-6-4-13 0,7 1-11 16,-7-1-15-16,7 0-14 0,-1 0-10 0,-6-3-6 0,7 3-9 16,-1 1-9-16,0-5-24 0,2 1-38 0,-2 0-48 0,7-4-49 15,0 3-48-15,0-3-49 0,0-3-56 0,0 3-77 16,-7-4-116-16,8 0-57 0,-2 1-3 0</inkml:trace>
  <inkml:trace contextRef="#ctx0" brushRef="#br0" timeOffset="208066.09">11346 11489 203 0,'-7'-4'479'0,"7"0"-113"0,7 1-149 16,-7 3-104-16,7-5-71 0,-1 5-53 0,0 0-43 16,1-3-55-16,0 3-80 0,-1 0-145 0,7 0-72 0</inkml:trace>
  <inkml:trace contextRef="#ctx0" brushRef="#br0" timeOffset="208430.83">11476 11514 440 0,'7'4'405'0,"-7"-4"-142"0,6 3-107 16,0 1-65-16,-6 0-39 0,8-1-17 0,-2 5-6 0,0-1-2 15,0 0-4-15,1 1-3 0,0 2-1 0,-1 1-4 16,1-3 0-16,-1 3-2 0,-6 1-9 0,0-2-2 15,0 1-2-15,7-4 1 0,-7 4 1 0,0-3 1 0,0-5 4 0,0 5 9 16,-7-5 22-16,7 1 22 0,0-4 31 0,0 3 31 16,0-3 31-16,0 0 27 0,0-3 16 0,0-1 7 0,0 1-7 15,0-5 2-15,7 1-5 0,-7-1-17 0,7 1-22 0,-1 0-23 16,-6-4-17-16,6 1-12 0,0 1-16 0,2-2-21 16,-2 4-24-16,7-4-15 0,-7 4-11 0,1 0-2 0,0-1-1 15,-1 1-3-15,0 3 0 0,0 1-2 0,-6 3-2 0,8-4-2 16,-2 4 1-16,0 4-3 0,1-4-2 0,0 3 2 15,-7 5 0-15,6-1 0 0,1-3 2 0,-1 3 0 0,-6 4-1 16,6-4 0-16,-6 4-1 0,7-4 0 0,-7 5-2 16,7-1 1-16,-7 0 0 0,6-4 1 0,-6 4-1 0,6-4-3 15,8 1-8 1,-8-1-39-16,1-4-81 0,-1 1-101 0,8 0-117 0,-2-4-178 0,2 0-119 0,-8-4-79 0,7 4-48 0,-7 4 7 16</inkml:trace>
  <inkml:trace contextRef="#ctx0" brushRef="#br0" timeOffset="209128.53">10428 12071 468 0,'0'-4'436'16,"0"1"-108"-16,6-1-86 0,-6 0-52 0,0 4-34 15,6 0-18-15,-6 0-8 0,0 0-1 0,0 4 2 0,0 0 6 16,7 3 15-16,-7-3 0 0,0 7 4 0,0 0 0 0,0 3 1 16,-7 1-8-16,7-1-14 0,-6 5-9 0,-6-1-27 15,4 4-11-15,2 0-14 0,-7 0-10 0,6 0-11 0,-6 0-11 16,7 0-9-16,-7 1-17 0,6-2-14 0,-5 1 3 0,5 0 0 15,-6 0 1-15,6-4-3 0,1 0 0 0,-7 1 1 16,6-4-3-16,1-1 15 0,0-3-7 0,6-3-4 0,-8-1-3 16,8 0 0-16,0-3 1 0,0-1 2 0,0 1 2 0,0-4-1 15,0-4 1-15,8 1 2 0,-2-5 2 0,0 1-12 0,7-4 4 16,-6-3 2-16,6-4-1 0,0 2 3 0,0-2-1 16,0-3-1-16,-6-2 0 0,5 1 10 0,-5-3-7 15,6 3-1-15,-6-8-2 0,-1 5-2 0,8-1 2 0,-8 0 0 0,0 1 2 16,0 2 2-16,1 5 2 0,0 0 0 0,-1 0 3 15,-6 3 0-15,7 1 2 0,-7 3 1 0,6 0 0 0,-6 7-1 16,6-3-1-16,-6 3-3 0,0 0 0 0,8 1-3 16,-8 3-4-16,6 3-2 0,0 1-2 0,0 0-1 0,8 7 0 15,-8-4 0-15,1 4-2 0,6 3 2 0,0 1 0 0,-7 0-2 16,8 3 2-16,-8 0 0 0,7 0-1 0,0 1 1 16,-6-1 0-16,5 1-2 0,-6-1 0 0,8 0 2 0,-8 0-1 15,1 1-1-15,0-4 9 0,-1 3-11 0,1-4-5 0,-7 1-5 16,6 0-8-16,-6-1-9 0,6-3-10 0,-6 0-23 0,0 0-52 15,0-3-56-15,-6 2-64 0,6-2-62 0,-6-4-59 16,6 4-74-16,-7-8-97 0,1 3-117 0,-1 1-33 0,0-4 20 16</inkml:trace>
  <inkml:trace contextRef="#ctx0" brushRef="#br0" timeOffset="209302.84">10291 12404 563 0,'0'-3'544'16,"0"-1"-125"-16,6 0-150 0,1 1-106 0,-1-1-69 16,1 0-43-16,6 4-22 0,0-3-14 0,7 3-8 0,-1 0-15 15,1-4-21-15,0 4-23 0,5 0-30 0,-5 0-29 0,6-4-36 16,-7 4-47-16,1-4-72 0,0 4-124 0,-2 0-63 16</inkml:trace>
  <inkml:trace contextRef="#ctx0" brushRef="#br0" timeOffset="209906.09">10720 12294 406 0,'7'-7'455'15,"0"0"-126"-15,-1 3-121 0,1 0-72 0,-7 1-43 0,0 3-21 16,6-4-6-16,-6 4 4 0,6 4 7 0,-6-4 2 15,8 3-1-15,-8 1-3 0,6 0-2 0,-6 3-4 0,0 4-8 16,0-4-7-16,6 4-8 0,-6 1-8 0,0-2-3 16,0 2-5-16,0-2-2 0,0 1-1 0,6 4 0 0,-6-4-5 15,0 3-3-15,0-3-3 0,0 0-2 0,0 4-1 0,0-4-1 16,0-4-3-16,0 5-2 0,0-1-3 0,0-4 0 0,0 0 1 16,0 1 2-16,-6-5 7 0,6 5 10 0,0-5 14 15,0 1 20-15,0-1 25 0,0-3 26 0,0 0 27 0,0 0 15 16,0 0 7-16,0-3-5 0,0 3-9 0,6-4-15 0,-6-4-21 15,0 2-21-15,8-2-22 0,-8 1-14 0,6 0-10 16,-6 0-2-16,6-5-2 0,1 1 0 0,-1 4-1 0,1-1-3 16,0-3 1-16,-7 5-1 0,6-2 1 0,0 4-3 15,-6 0-2-15,6 1-2 0,-6-1-6 0,0 1-6 0,8-1-4 32,-8 4-6-32,0-4-4 0,6 8-2 0,-6-4-2 0,6 0-2 15,-6 4 1-15,7-1 2 0,-7-3-1 0,7 4 3 16,-7-1-1-16,6 5 0 0,-6-5-1 0,0 2 0 0,7-2 0 15,-7 0-2-15,0 5 3 0,0-5 0 0,0 1 0 0,6-4 0 16,-6 4 1-16,0-1 0 0,0-3 2 0,0 0-1 0,0 0 0 16,0 0-1-16,6-3 2 0,1-1 0 0,0 0 0 15,-1-3 1-15,7 3-2 0,-6-2 1 0,-1 1-2 0,7-2 1 16,-7 3-1-16,1-3 1 0,0 4-6 0,-1-5 1 0,0 8 4 16,2-7-1-16,-8 7-1 0,6-4 0 0,-6 4-3 15,6 0 1-15,-6 0 4 0,0 0 0 0,7 0-1 0,-7 4-3 16,6 0 2-16,-6-1 1 0,0 5 1 0,7-1 1 0,-7 0 2 15,0 0-2-15,0 1 1 0,0 3-3 0,0-4-3 0,0 4-4 16,0-4-6-16,0 5-8 0,0-1-10 0,0-4-6 16,0 0-10-16,0 1-17 0,0-2-38 0,0 2-64 0,0-1-78 15,6 1-71-15,-6-5-69 0,0 1-92 0,7-4-145 0,-7 4-77 16,6-1-19-16,0-3 35 0</inkml:trace>
  <inkml:trace contextRef="#ctx0" brushRef="#br0" timeOffset="210158.89">11170 12342 193 0,'6'-7'531'0,"-6"0"-69"0,7 2-146 16,-1 2-103-16,-6 3-59 0,7 0-25 0,0 0-3 0,-1 3 18 16,0 2 25-16,2 2 19 0,-2 4-2 0,0 0 3 15,0-1-8-15,-6 5-16 0,7 4-19 0,-7-5-26 0,0 4-28 16,0 4-20-16,0-3-5 0,0 3-13 0,0-1-7 15,0-2-1-15,-7 4-3 0,7-2-5 0,0 1-6 0,0 0-6 16,0 0-6-16,0-4-4 0,0 1-7 0,7-1-14 0,-7 0-30 16,7-3-56-16,-7-1-74 0,6-3-73 0,-6 1-65 15,0-1-62-15,7-8-82 0,-7 1-124 0,6 0-72 0,-6-4-10 16,6 0 30-16</inkml:trace>
  <inkml:trace contextRef="#ctx0" brushRef="#br0" timeOffset="210380.3">11229 12419 200 0,'6'-11'539'15,"0"0"-67"-15,8 0-157 0,-1 4-115 0,-7-1-71 16,8 1-44-16,-2 3-23 0,1 1-11 0,-6 3-4 0,6 0-2 16,0 0-3-16,0 3-4 0,-7 4-7 0,1 1-6 0,0-1-5 15,-1 4-6-15,-6 4-1 0,-6-4-3 0,6 3-4 0,-14 5-3 16,8-5 1-16,-14 2-4 0,7-2-8 0,-6 1-17 15,6-1-25-15,-7 1-31 0,1-1-36 0,5-3-45 0,2 1-68 16,6-5-106-16,-2 0-103 0,2 0-51 0</inkml:trace>
  <inkml:trace contextRef="#ctx0" brushRef="#br0" timeOffset="210982.84">11346 12587 519 0,'7'-3'483'0,"-1"-1"-140"0,0 1-131 0,1-5-83 0,6 4-53 16,0-2-26-16,0 1-16 0,0-2-7 0,7 0-3 0,-8-1-9 16,8 1-3-16,-7-1-4 0,7-2-3 0,-8-1-1 15,2 4 10-15,-1-8 14 0,-7 3 20 0,8 2 26 16,-8-5 19-16,-6 0 23 0,0-3 27 0,0 4 28 0,0-5 13 16,0 1 9-16,-6 0 3 0,-1-1-7 0,7-3-11 0,-7 0-15 15,7 0-25-15,-6-3-27 0,6 3-24 0,0-1-23 0,-7 2-22 16,7-1-15-16,0 0-13 0,0 4-5 0,0 3-1 15,0-3 2-15,0 7 4 0,0-1 2 0,-6 1 4 0,6 4 1 16,0 0 1-16,0 3 0 0,0 1-4 0,0-1-5 0,0 4-6 16,0 0-2-16,0 4-3 0,-7 3 0 0,7 3-1 15,0-2 1-15,-7 2 2 0,7 6 3 0,0-1 0 0,0-1 0 16,0 1 1-16,0 3-2 0,0 0 1 0,7 1 0 0,-7 2 0 31,0-2 1-31,7 3 1 0,-7 0 0 0,6 0-2 0,-6 0 2 16,7 3-2-16,-7-2 0 0,6 2-1 0,-6 1-4 15,7-4 1-15,-7 0-2 0,7 3 0 0,-1-6-1 0,0 3-1 16,0-4 0-16,8 0-1 0,-8 1 1 0,7-5 0 0,1 1-4 16,-2-4 2-16,8-4-1 0,-7 0-2 0,7 0-2 15,-1-3-1-15,-6-4-1 0,7 0-1 0,-7-4 1 0,7 1 0 16,-8-4 0-16,2-1 3 0,-2-2 3 0,1-1 3 16,-6-3-6-16,0-2 4 0,5 2 7 0,-12-1 3 0,6-3 4 15,2 4 1-15,-2-6 4 0,-6 6 5 0,0-1 13 0,6 1 2 16,-6 3 1-16,0-4 3 0,0 8 1 0,0 0 1 15,0-1-1-15,0 1-2 0,0 3-4 0,0 1-4 0,0-1-6 16,0 4-10-16,0-3-5 0,7 3-5 0,-7 3-4 0,0-3-4 16,0 4-2-16,0 3 1 0,7 0-1 0,-7 1 3 0,0 6 2 15,6-3 2-15,-6 0-2 0,7 1 4 0,-1 2-1 16,-6-3-3-16,6 3-3 0,1 2-1 0,0-6-8 0,-7 1-10 16,6 0-11-16,0 0-12 0,1 0-13 0,0-4-14 0,6 1-27 15,-7-5-63-15,0 2-78 0,8-2-75 0,-8-3-70 16,8-3-85-16,-8-5-122 0,7 0-90 0,-7 1-38 0,1 0 18 15</inkml:trace>
  <inkml:trace contextRef="#ctx0" brushRef="#br0" timeOffset="211109.3">11880 12217 389 0,'-6'-10'625'0,"-2"2"-38"0,2 0-138 15,6 5-112-15,0 0-78 0,0-2-55 0,0 2-37 0,6 3-42 16,2-4-62-16,-2 1-86 0,7 3-93 0,0-4-80 15,0 4-89-15,0-4-119 0,0 4-134 0,0 0-73 0,0 0-19 16</inkml:trace>
  <inkml:trace contextRef="#ctx0" brushRef="#br0" timeOffset="211933.22">12160 11946 109 0,'-6'-7'552'16,"6"0"-30"-16,0 3-141 0,0 0-133 0,0 1-89 0,0-1-60 15,0 4-29-15,0 4 0 0,0-1 19 0,0 1 23 0,6 7 17 16,-6-1 18-16,0 6 9 0,0 2 8 0,6 0 1 16,-6 4-5-16,0-1-20 0,0 2-18 0,-6 3-14 0,6-1-15 15,-6 1-3-15,6 3-6 0,-7 1-6 0,0-1-11 0,7 4-16 16,0 0-13-16,0 1-11 0,7 1-6 0,-7-1-8 0,7 2-5 15,-1 1-4-15,0 0-3 0,8-1 1 0,-2 1-1 16,1-5-1-16,1 5-3 0,-2-7 0 0,8 2 0 16,-7-6 1-16,0 4-4 0,6-8-1 0,-5 0-1 0,5-4 0 15,-6-4 1-15,7 1 3 0,-13-4 1 0,5-4-1 0,2 1 5 16,-8-5 3-16,0-3 4 0,-6 0 4 0,7-3 4 0,-7-1 1 16,0-3 2-16,-7-4 6 0,7 0 3 0,-6-4 4 15,0 4 2-15,-8-7 1 0,8 3-1 0,-7 1-1 0,0-1 2 16,6 0-2-16,-6 0-2 0,0 5-5 0,7-5-4 0,0 4-5 15,-2 4-3-15,2-1-2 0,0 1-6 0,6 0-3 16,-7 3-2-16,7 0-2 0,0 1-1 0,0-1-4 0,0 0-3 16,0 4-5-16,0-3 0 0,0 3-3 0,0 0 0 15,7-4-2-15,-1 4 2 0,-6-4 1 0,6 1 4 0,2-1 3 16,-2 1 2-16,0-1 1 0,1-3 1 0,-1-2 0 0,1 2 2 16,-7 0-1-16,6-4 2 0,1 1 1 0,-1-2-1 15,1 1 2-15,0 0 1 0,-7 0 1 0,6-4-2 0,-6 5 0 16,6-5 0-16,-6 5-1 0,0-6 1 0,0 2-2 0,0 3 0 15,0 0 1-15,0 0 0 0,0 0 0 0,0 4 2 0,0-1 1 16,0 5 3-16,0-5 0 0,0 5 0 0,0-1 0 16,0 4 1-16,0-4-1 0,0 4-2 0,0-4 0 0,0 4-5 15,0 4 0-15,0-4-3 0,7 4 3 0,-7 0-2 0,0-1 2 16,0 5-1-16,0-1 0 0,7 0 2 0,-7 0-4 16,0 4 1-16,6-3-3 0,-6 3-3 0,6 0-1 0,1-4-3 15,-1 4-3-15,1 1-2 0,0-5-1 0,5 4-4 16,-5-4-1-16,6 0-1 0,0 1-2 0,0-5 0 0,0 1 2 15,7-1 3-15,-8 1 2 0,8-4 2 0,-7-4 4 0,1 1 4 16,-2-1 4-16,2-4 4 0,-2 2 5 0,-5-2 4 16,-1-3 3-16,1 1 2 0,-7-6 4 0,7 5 5 0,-14 0 6 15,7-3 1-15,0 3 0 0,-7 0 1 0,1 0 1 0,-1 4 0 16,-5-4-1-16,4 7-4 0,2-4-5 0,0 5-4 0,0-1-2 16,-2 1-6-16,8 3-1 0,-6 0-3 0,0 0-2 15,6 3-2-15,0-3-1 0,-7 4 0 0,7-1 0 16,7 5 1-16,-7-4 1 0,6 3 0 0,0 0-1 0,2 4 1 15,4-4 0 1,-6 4 0-16,8 0-1 0,-1 0 1 0,0 0-1 0,0-7-5 0,-1 3-2 0,8 1-7 0,-6-4-11 0,5 0-16 16,1 3-50-16,6-4-82 0,-7-3-89 0,1 4-82 15,0-8-99-15,-1 4-140 0,-6-3-94 0,0-1-51 0,-1 1 6 32</inkml:trace>
  <inkml:trace contextRef="#ctx0" brushRef="#br0" timeOffset="212044.28">12720 12283 508 0,'-6'-11'673'0,"-7"0"9"0,6 0-137 0,0 4-138 16,1-4-98-16,6 4-71 0,-6 3-42 0,6-3-33 15,0 3-58-15,0 1-98 0,6-1-126 0,-6 0-113 0,6 1-107 16,8-2-138-16,-8 5-137 0,7 0-83 0,1 0-28 0</inkml:trace>
  <inkml:trace contextRef="#ctx0" brushRef="#br0" timeOffset="-201969.86">4143 10060 83 0,'-7'-4'200'0,"7"0"-49"0,0 4-45 16,-7-3-33-16,7 3-23 0,0-3-14 0,-6 3-11 16,6 0-6-16,0 0-4 0,0-6-3 0,0 6-2 0,0 0 1 15,-6 0 1-15,6 0 4 0,0 0 4 0,0 0 7 0,0 0 7 16,0-3 6-16,0 3 3 0,0 0 2 0,0-3 2 15,0 3 0 1,0-3 0-16,0 3-5 0,0-5-4 0,0 2-1 0,-6-1 0 0,6 4-2 0,0-4-4 0,0 1-1 0,0-1 0 16,0 4 3-16,0-3 0 0,0-1 2 0,0 0 0 15,0 1 1-15,0-1 2 0,0 0 2 0,0 1 2 0,0-1 3 16,0-3 2-16,0 3 0 0,0-3 2 0,0 3 3 16,0-3 4-1,0-1 3-15,0 5-1 0,0-5-4 0,0 1-4 0,0 4-1 0,0-5 1 0,-8 1-5 0,8 3-4 0,0-4-6 31,0 1-2-31,0 4-3 0,0-5 1 0,0 5-1 16,0-5-4-16,0 1-1 0,0 4-3 0,0-5-2 0,0 4-3 16,0 1-1-16,0-5-4 0,0 5-2 0,0-1-2 0,8 0 6 15,-8-3 3-15,0 4 3 0,0-5 2 0,0 5 3 16,0-5 1-16,6 1 2 0,-6 0 0 0,6-1-5 0,-6 1-2 16,6 0 6-16,-6-5-5 0,0 5-2 0,7-4-4 0,0 4 11 15,-7-1 4-15,6 2 2 0,1-2-2 0,-1-3-10 0,0 4 2 16,2-1 1-16,-2-3 1 0,0 4-13 0,0-1-9 15,2 1-3-15,-2 0 0 0,0 0 0 0,-6 0-2 0,7 2-2 16,-1 3-1-16,-6-2 0 0,7-1-2 0,-7 5-4 0,0-3-4 16,7 3-7-16,-7-4-5 0,0 4-4 0,6 0-6 15,-6 4-5-15,6-4-5 0,-6 3-6 0,6-3-2 16,-6 5 0-16,8-1 4 0,-8 3 2 0,6-4 5 0,-6 5 6 16,6 2 10-16,-6-3 9 0,7 5 8 0,-7-1 6 0,7 0 3 15,-7 0 2-15,0-1 2 0,6 1 0 0,-6 4 0 0,7-1-1 16,-7-2 0-16,6 3 0 0,-6-4 0 0,6 3-1 15,-6-3-2-15,7 4 1 0,0-4 1 0,-7 0 0 0,6 4 0 16,0-5 0-16,-6 1 0 0,7 0 0 0,0 1 2 0,-1-1 0 16,-6 0-1-16,7-1 1 0,-1-2-2 0,-6-1 1 15,6 0-1-15,1-3 1 0,0 3 0 0,-7-3 1 0,6 0 0 16,0-1 0-16,-6-3 3 0,8 4 4 0,-8-4 7 0,6 4 7 16,-6-4 7-16,6 0 8 0,-6 0 3 0,7-4 2 15,-7 4-2-15,6-4-2 0,1-3-7 0,-7 3-8 0,6-3-7 16,1 0-7-16,-7-1-5 0,6-3-3 0,0 1-1 15,-6 2 1-15,8-3 0 0,-2-1 1 0,-6 6-5 0,6-5 0 16,-6 0-5-16,7 0-3 0,-7 0-1 0,6 0-4 0,-6 3-2 16,7-2-3-16,-7-1 2 0,7 0-4 0,-1 3 2 15,-6-6-2-15,6 3-4 0,1-1 1 0,0 1-1 0,-1 0-1 16,0 4-2-16,1-3-4 0,6 2 0 0,-6-3-1 0,-1 4 2 16,0 3-3-16,1-3 0 0,0 2-1 0,-7 2 2 15,6 0 3-15,-6-1 1 0,6 4 2 0,-6-4 2 0,8 4 1 16,-8-4 1-16,0 4 2 0,6 0-2 0,-6 0 0 0,0 0-3 15,6 0 2-15,-6 4 0 0,0-4 0 0,7 4 1 16,-7 0-1-16,0-1 5 0,6 5 2 0,-6-5 5 0,0 5 5 16,7 3 1-16,-7-4 2 0,0 4 3 0,0-4 2 0,6 4 0 15,-6-4 0-15,0 4 1 0,0 1 0 0,7-1 0 16,-7-4-1-16,0 4 0 0,6-1 0 0,-6 2 1 0,6-1-1 16,2 0-1-16,-8 0 1 0,6 0 0 0,0 0 0 15,1 0-1-15,-1 0 1 0,1-1 0 0,-7 6 0 0,6-5 2 16,1-1-1-16,-7 1-1 0,6-3 1 0,1-1 0 0,-7 0-1 15,7 1 0-15,-7-1 0 0,6 0-1 0,0-3 0 16,-6 3 1-16,0-3 0 0,7 0 2 0,-7-1 0 0,0 1-1 16,0-1 0-16,0-3 2 0,0 4 1 0,0-4 4 0,0 0 1 15,0 0 2-15,0 0 3 0,0 0 2 0,0-4-1 16,0 1 2-16,0-1-3 0,0 1-3 0,0-1-1 0,-7-3-2 16,7-1-2-16,0 1-1 0,0-4 1 0,0 0-2 15,7 0-1-15,-7 0 0 0,0-3-2 0,7 3-4 0,-7-5 1 16,6 2-4-16,0-1 2 0,-6 1 0 0,7-1 0 0,-1 0 0 15,1 1-1-15,-7 2 3 0,7-2 0 0,-1 0 1 16,0-1-1-16,1 3 0 0,0-2-3 0,5 3 1 0,-5 1-1 16,0-2-2-16,-1 1-4 0,1 4-2 0,5 0-2 0,-4 2-2 15,-2-1 0-15,6 2 0 0,-5 0-2 0,0 4 1 0,-1-4 0 16,1 4 0-16,-1 4 1 0,0-4 0 0,2 4 0 16,-2 0 2-16,0-1 1 0,1 5 3 0,0-5 1 0,-1 5 1 15,0-1 2-15,1 4 1 0,-7-3 2 0,6-2 2 0,1 5 0 16,0 0 1-16,-1 0 1 0,0 5 3 0,-6-6-1 15,7 5 2-15,0-5-2 0,-1 6 2 0,-6-6 0 0,6 5-1 16,1-4-1-16,-7 4 1 0,7-1 1 16,-1-3-1-16,-6 4 1 0,7-4 1 0,-7 4-2 0,6-4 1 0,0 0-1 15,2-4 3-15,-2 4 1 0,-6-4 2 0,6-3 3 0,0 3 4 16,1-3 3-16,-7-4 4 0,7 4 3 0,-1-4 1 16,1 0 4-16,-7 0 4 0,6-4 2 0,0 4 0 0,-6-7-3 15,8 3 2-15,-8-3 0 0,0-1-3 0,6 1-6 0,-6-4-3 16,0 0 1-16,6 4 0 0,-6-8 2 0,0 4-7 15,6-1-1-15,-6-2-2 0,8 0-2 0,-8-1-4 0,0 0-9 16,6 1-2-16,0-1-4 0,1-3 1 0,-7 7-4 0,6-3-6 16,1-2-4-16,0 2-5 0,-1 3-4 0,0 0-4 15,0 0-3-15,2 0-4 0,-2 4 4 0,0-1 0 0,1 0 7 16,-1 5 4-16,1 0 5 0,0-1 3 0,-1 4 2 0,0 0 4 16,1 0 1-16,0 4 7 0,-1 2 6 0,-6-1 2 15,6 6 5-15,1-4 0 0,0 7 2 0,-1-3 0 0,-6 0-1 16,7 4-3-16,-1 0-4 0,0 0-4 0,1 3 0 15,0-3-7-15,-1 3-11 0,0 0-14 0,8-3-24 0,-8 3-26 16,1 0-33-16,6 1-47 0,0-1-85 0,7-3-155 0,-8-1-71 16,8 1-37-16</inkml:trace>
  <inkml:trace contextRef="#ctx0" brushRef="#br0" timeOffset="-200812.79">7607 9862 196 0,'7'-4'250'0,"-7"4"-66"16,0-3-58-16,7 3-39 0,-7-4-27 0,0 4-16 0,6-4-6 0,-6 4-3 0,7-4-3 15,-7 4-2-15,6-3-5 0,-6 3-4 0,6-4-2 0,-6 0-1 16,7 4-2-16,-7-3 0 0,7-1 2 0,-1 0 2 0,0 4 4 15,-6-3 0-15,7-1 2 0,0 1-3 0,-1-1-2 0,1-3-2 16,-1 2-3-16,1 2-4 0,-1-4-3 0,1 3-2 16,-1 1-2-16,0-1 0 0,2 0-1 0,-8 1 1 0,6-1 0 15,0 4-2-15,1-3 1 0,-7-1-1 0,6 4-1 0,1-4 0 16,-7 4 0-16,6 0-2 0,1 0 1 0,-7 0 0 16,6 0-1-16,0 0 0 0,-6 0 0 0,8 0 0 15,-2 4-2-15,0-4 0 0,1 4 0 0,-7-4-1 0,7 3 2 16,-1 1-1-16,-6-1 0 0,6 1 0 0,-6 0-1 0,7-1-1 15,-7 1 1-15,6 0-1 0,-6-1-1 0,7 0 2 0,-7 2-2 16,7-2 3-16,-7-3 2 0,6 0 2 0,-6 4 3 16,6-4 2-16,1 0 1 0,-7-4 5 0,7 4 2 0,-1-3 4 15,1 3 4-15,-1-5 6 0,1 2 6 0,-1 0 6 0,1-1 7 16,-7 0 9-16,6 1 7 0,-6-1 7 0,6 4 3 16,-6-4-3-1,8 1-6-15,-8-1-5 0,0 4-10 0,0-3-10 0,6 3-11 0,-6-4-14 0,0 4-9 0,6 0-7 16,-6-4-5-16,7 4-5 0,-7 0-4 0,6 0-5 0,1 0-4 15,-7 4-3-15,6-4-1 0,1 0-1 0,-7 4 1 0,0-4 2 16,6 3 5 0,0-3 4-16,2 4 3 0,-8-4 4 0,6 0 3 0,0 3 4 0,1-3 1 0,0 0 1 0,-7 0-1 15,6 0 1 1,0 0 1-16,1 0-1 0,6 0 0 0,-6-3 0 16,-1 3 0-16,7-4 0 0,-6 1 0 0,5-1 1 0,-5 0 2 15,-1 4 2-15,8-4 3 0,-8 0 5 0,0 0 2 0,2 4 2 0,-2-3 3 0,0-1-1 0,0 1 1 0,-6 3-2 31,7-4-3-31,-7 4-3 0,7 0 1 0,-7-4-1 0,0 4 1 0,6 0 2 0,-6 0-1 0,0 0 0 0,0 0 1 32,0 0 0-32,0 0-2 0,0 0-4 0,0 0-5 0,0 0-7 15,0 0-9-15,0 0-12 0,0 0-13 0,0 4-16 0,7-4-20 16,-7 4-20-16,6-1-27 0,0 1-25 0,2-1-41 16,4 1-75-16,2 0-127 0,-2 0-53 0</inkml:trace>
  <inkml:trace contextRef="#ctx0" brushRef="#br0" timeOffset="-200225.35">8747 9811 64 0,'6'0'406'0,"-6"-4"-110"0,8 4-116 15,-8-4-79-15,6 4-50 0,-6-3-30 0,6 3-15 0,1 0-11 16,-1-5-4-16,1 5-8 0,-1 0-6 0,1 0-7 15,5 0-4-15,-4 0-2 0,4-3 0 0,-5 3 3 0,6 0 2 16,-6 0 7-16,-1-3 7 0,0 3 13 0,1 0 8 0,0 0 6 16,-1 0 5-16,0 0 5 15,-6 0 1-15,0 0 2 0,7 3 0 0,-7-3 0 0,0 0-3 0,0 0-3 0,0 3-2 16,0-3-3-16,7 0-5 0,-7 5-2 0,0-5-3 0,6 0-2 16,1 3 0-16,-1-3-2 0,0 0-5 0,1 0-3 0,6 0 0 15,-7 0-3-15,8 0 1 0,-8 0 1 0,1-3-1 16,-1 3 2-16,1 0 6 0,-7 0 6 0,6-5 3 0,-6 5 4 15,7 0 1-15,-7 0-1 0,0 0 3 0,6-3-3 0,-6 3-4 16,0 0-9-16,6 0-7 0,-6 0-14 0,8 0-15 16,-2 0-21-16,0 0-34 0,1 0-54 0,6-3-94 15,-7 3-74-15</inkml:trace>
  <inkml:trace contextRef="#ctx0" brushRef="#br0" timeOffset="-199654.97">9353 9778 180 0,'6'0'207'0,"1"0"-82"0,-7 0-57 0,6 0-35 16,-6 0-22-16,7 0-9 0,0 0-6 0,-7 0-5 16,6 3-3-16,-6-3-3 0,6 0 0 0,2 0 3 0,-8 4 2 15,6-4 1-15,0 0 3 0,0 0 5 0,1 0 4 0,0 0 1 16,-1-4 2-16,1 4-3 0,-1 0 2 0,0 0 0 15,2-3-3-15,-2 3-1 0,-6 0-1 0,6 0-2 0,-6 3 0 16,6-3-3-16,-6 0 0 0,7 4 0 0,-7-4 0 0,0 4 0 16,7-4 1-16,-7 3 0 0,0-3 4 0,6 3 2 0,-6 2 3 15,7-5 5-15,-7 3 3 0,6-3 1 0,1 0 5 16,0 4 3-16,-7-4 4 0,6 0 0 0,0 0-1 0,0-4-1 16,2 4-3-16,-2 0-3 0,7-3-4 0,-7 3-7 0,1-5-4 15,0 5-5-15,-1 0-3 0,0-3-1 0,0 3-1 16,2 0 1-16,-2-3-1 0,-6 3 1 0,6 0-1 15,-6 0 0-15,7 0 0 0,-7 0 0 0,7 0-1 0,-7 3 1 16,0-3 1-16,6 0 2 0,-6 0 3 0,0 0 4 0,0 0 5 16,7 0 5-16,-7 0 5 0,0 0 3 0,6 0 5 0,-6 0 2 15,0 0 1-15,6 0-2 0,-6 0-2 0,7 0-4 16,-7 0-4-16,7 0-4 0,-1-3-5 0,-6 3-1 0,6 0-1 31,1-4-3-31,0 4-1 0,-1 0 0 0,-6 0-1 0,7 0-1 16,-1-4-4-16,1 4-4 0,-7 0-4 0,6 0-2 15,1-3-4-15,-7 3-4 0,6 0-2 0,0-4-2 0,-6 4-1 16,8 0 0-16,-8 0 1 0,6 0 3 0,-6-4 4 0,6 4 3 16,-6 0 2-16,7 0 1 0,-1-3 5 0,-6 3 7 15,7 0 4-15,-7 0 4 0,0 0 5 0,7-4 5 0,-1 4 4 16,-6 0 4-16,6 0 5 0,0-3 0 0,-6 3-2 0,8 0-2 16,-2 0-4-16,-6-4-3 0,6 4-6 0,1 0-6 0,-7 0-11 15,7-4-13-15,-1 4-13 0,-6 0-18 0,7 0-23 16,-1 0-32-16,-6 0-42 0,6 0-48 0,-6-4-53 0</inkml:trace>
  <inkml:trace contextRef="#ctx0" brushRef="#br0" timeOffset="-199591.82">9900 9767 105 0,'0'0'103'16,"0"0"-79"-16,7 0-118 0</inkml:trace>
  <inkml:trace contextRef="#ctx0" brushRef="#br0" timeOffset="-198705.48">10167 9778 196 0,'0'0'288'0,"0"0"-75"15,0 0-67-15,0 0-46 0,0 0-31 0,0 0-16 0,0 0-7 16,0 0-4-16,0 0 0 0,6 0 1 0,-6 0 1 0,7 3 2 16,0-3 0-16,-1 0 1 0,0-3-1 0,2 3-1 15,4 0-6-15,-6-4-5 0,8 4-6 0,-1 0-4 0,-1 0-4 16,2 0-4-16,-1 0-7 0,0 0-4 0,0 0-3 15,7 0-3-15,-8 0 0 0,2-4 1 0,-2 4-2 0,1 0-1 16,-6-3 2 0,6 3 1-16,-7 0 0 0,2 0 0 0,-8-4 2 0,0 4 1 0,0-3-2 0,0 3 0 0,0-4 1 15,-8 0-1 1,-4 0 1-16,5 4 1 0,-6-4 3 0,6 4 5 0,-5-4 4 0,-2 4 3 0,8 0 2 0,0-3 1 0,-8 3 1 31,8 0-2-31,6 0-2 0,-7 0-7 0,7 3-4 0,0-3-1 0,7 4-3 16,-7 0-4-16,6 0-6 0,1 0-6 0,0 0-7 0,5-1-6 0,-5 1-6 0,6 3-7 0,0-3-5 31,0-1-3-31,0 1 0 0,1 0 1 0,-2-1 4 0,-6 0 1 0,1 2 0 0,0-2 2 0,-1 1 4 0,-6 0 4 31,0-1 1-31,0 4-2 0,-6-7-7 0,-1 8-13 0,0-5-21 0,7-3-45 0,-12 4-89 0,6 0-108 0,-2-4-62 16</inkml:trace>
  <inkml:trace contextRef="#ctx0" brushRef="#br0" timeOffset="-197120.63">11750 9840 224 0,'0'0'210'0,"0"0"-59"16,0-4-40-16,-7 4-25 0,7 0-14 0,0-4-5 0,-7 4-4 15,1-3-3-15,6-1 1 0,0 0-1 0,-6 4-1 0,6-3-2 16,0-1-4-16,-7 1-1 0,7-1-3 0,0 0-1 16,0-4-3-16,0 5-4 0,0 0-2 0,0-1-6 0,0 0-4 15,0 1-5-15,7-1 0 0,-7-3 1 0,0 0-3 16,6 3 1-1,-6-4 2-15,0 4 3 0,6-3 4 0,-6 3 4 0,7-3 0 0,0 0 0 0,-7 3 0 0,6-3 0 0,-6-1-3 16,7 5-5-16,-1-4-7 0,-6 3-4 0,6-3-6 16,2 3-2-16,-2-3-3 0,0 2-3 0,0-1-1 0,2 2-3 15,-2 0-3-15,0 0 0 0,1-3 0 0,-1 4-1 0,1-1 0 16,0 1-6-16,-1-1 4 0,0 0 4 0,0 1 2 16,2-2 0-1,-2 3 1-15,0 2-2 0,1-4 2 0,0 4 3 0,-1-5-3 0,1 5-1 0,-1-3-1 0,0 3 2 16,1 0 0-16,0 0-2 0,-7 3-1 0,6-3 1 0,0 5 0 15,1-5-3 1,-7 4-2-16,7-2-4 0,-7 6-2 0,0-4 0 0,6 3-2 0,-6 0 0 0,0 0 2 0,0 5 2 16,0-6 3-1,7 6 2-15,-7-5 2 0,0 4 2 0,0-4 2 0,0 4 0 0,6-3 0 0,-6 3-1 0,6-1-3 0,1-2 0 32,-7 0-5-32,7-1-4 0,-1 4-5 0,0-4-5 15,2 1-4-15,-2-2-1 0,0 2-3 0,1-4-1 0,-1 3 4 16,1 0 3-16,-7-3 3 0,6 0 6 0,-6 3 2 0,7-3 3 15,-7-4 3-15,6 3 6 0,-6 1 1 0,0-4 1 0,6 0 0 16,-6 0 3-16,8 0 3 0,-2 0 4 0,-6 0 2 16,0-4 0-16,6 1-1 0,-6 3 1 0,7-4 1 0,-7 0 1 15,6-3 4-15,-6 3 1 0,0 1 2 0,7-4 2 0,-7 3 3 16,0-3 1-16,0 2 1 0,6-1-2 0,-6-2-5 16,0 1-5-16,7 0-4 0,-7 0-3 0,0-1-4 0,6 0-2 15,-6-3-2-15,0 4-2 0,7 0-2 0,-7-4-2 0,7 3 0 16,-1-2-1-16,-6 2 1 0,6 1-2 0,1-5 2 15,0 6 1-15,-1-2 0 0,0-3 3 0,1 4 0 0,-1 4-1 16,1-8-1-16,0 6 1 0,-1-1-2 0,0-2-2 0,2 0-3 16,-2 5-3-16,0-4 0 0,1 3-1 0,-1 0-2 0,1 1-1 15,-1 3-1-15,-6-4 3 0,7 4 2 0,-1-4 3 16,0 4 1-16,2 0 1 0,-8-3 2 0,6 3 4 16,0 0-1-16,1 0 1 0,-1 0 1 0,1 0-1 15,-7 3 1-15,6-3 0 0,-6 4 0 0,7-4 0 0,-7 4 0 0,6-1-1 16,1 1 0-16,-7 0 0 0,0-1 1 0,7 1 0 15,-7 3 0-15,6-3 0 0,0 4 0 0,-6-2 4 0,7 2 1 16,-7 0 0-16,7-1 1 0,-1 3 1 0,-6-2 0 0,6 2 1 16,1-2-1-16,-7 3 0 0,6-3-1 0,1 2-2 15,0-2 0-15,-7 3 0 0,12-4-1 0,-12 4 0 0,7 0-1 16,0-3 0-16,-1-1-2 0,0 4 2 0,1-4 1 16,6 1-1-16,-13-2 3 0,13 2 0 0,-7 0 0 0,2-1 1 15,-2 0 1-15,0 0-2 0,0-3-1 0,1 3-1 0,0-3-3 16,-1 4-7-16,-6-5-7 0,7 1-12 0,-1-1-17 15,-6 1-22-15,6 0-30 0,2-4-39 0,-2 0-70 0,0 0-138 16,-6 0-88-16,6 0-36 0</inkml:trace>
  <inkml:trace contextRef="#ctx0" brushRef="#br0" timeOffset="-195949.5">12492 9821 116 0,'0'0'218'0,"0"0"-46"0,-6 0-45 0,6 0-36 15,0 0-26-15,0 0-17 0,6 0-10 0,-6 0-4 0,0-3-6 16,0 3-3-16,7 0-4 0,-7 0-2 0,6 3-4 0,-6-3-3 16,6 0-3-16,2 0-3 0,-8 4-3 0,6 0-1 0,0-4-2 15,-6 3 1-15,6 1-1 0,1-4 0 0,-7 4 0 16,7-1 0-16,-1 1 0 0,1 0 0 0,-1 0 0 16,0-1-1-16,2 1 0 0,-2-4 1 0,0 3-2 0,0-3 2 15,2 0 1-15,4 0 0 0,-5 0 0 0,6 0 0 0,0-3 1 16,-7 3 3-16,8-4 2 0,-8 1 2 0,7-1 2 15,-6 0 2-15,-1 0 3 0,1-3 4 0,5 3 1 0,-12-3 1 16,8 0-2-16,-2 0 1 0,0-4 1 0,0 3 1 0,1 1 2 16,0-4 1-16,-7 4 2 0,6-4-1 0,1-1 2 0,-1 5 0 15,0-8 0-15,2 4-2 0,-2 0-1 0,0 1-1 32,8-1-4-32,-8-5 1 0,0 6 1 0,1-1 0 0,-1 0-3 15,1 0 0-15,6 3-1 0,-7-3-1 0,0 4-3 16,-6 3-4-16,8-3-4 0,-2 4-2 0,-6-5 0 0,0 8-3 15,6-3-2-15,-6-1-3 0,0 4-2 0,7 0 0 16,-7 0 1-16,0 0-1 0,6 4-5 0,-6-1 1 0,7 1 1 16,-7 0 2-16,0-1 1 0,7 4 0 0,-7-3-5 0,6 3 2 15,-6 4 5-15,6-3-1 0,-6 3 0 0,7-4-2 0,0 4-1 16,-1 0-3-16,0 0 1 0,-6 4-4 0,14-4-3 16,-8 0-4-16,1 3 0 0,-1-3-1 0,0 0 1 0,8 1 1 15,-8-1 1-15,0 0 3 0,2-4 2 0,4 3 4 0,-5 2 2 16,-1-5 2-16,7 4 3 0,-6-4 0 0,-1 1 1 15,0-1 0-15,2-3 1 0,-2 3 0 0,7-3-1 0,-7-1 1 16,1 1-1-16,-1 0-1 0,7-4-1 0,-6 0-2 0,0 0-3 16,5 3-3-16,-5-3-6 0,6-3-5 0,-6 3-7 15,-1-4-7-15,0 0-7 0,-6 1-3 0,7-4-1 0,0 3 0 16,-7 0 0-16,6 0 4 0,-6-3 8 0,0 3 8 16,6-3 12-16,-6 0 6 0,0 0 6 0,0-1 8 0,0 0 6 15,-6 2 9-15,6-2 7 0,0-3 4 0,-6 1 3 0,6 2 4 16,0-4 4-16,-7 5 4 0,7-4 1 0,0 0-2 15,0 5-4-15,7-6-2 0,-7 5-4 0,6-4-4 0,0-1-6 16,-6 6-5-16,8-6-6 0,-2 5-3 0,7-3-2 16,-7 2 1-16,1 0 2 0,-1-3 2 0,7 4 3 0,-7 0 4 15,8 0 2-15,-8-1 1 0,1 1 3 0,-1 3-5 0,1 1-2 16,-1-1-2-16,1 0-5 0,-1 1-4 0,1-1-4 16,-7 4-3-16,7 4-2 0,-1-4-2 0,0 3 0 0,-6 5 1 15,7-5-1-15,0 1 1 0,-1 3 0 0,0 4-1 0,1-4 1 16,-1 4-3-16,1 0 1 0,-7 1 1 0,7-1 2 15,-1-1-1-15,0 5 0 0,1-4 1 0,0 0 0 0,-1 4 3 16,0-4-2-16,8 0-2 0,-8 0-3 0,7-1-1 0,1-2-3 16,-8 4-3-16,6-5-5 0,2 0-7 0,-1-3-9 15,-1 3-11-15,2-3-17 0,-2-1-22 0,2 0-31 0,5 2-56 16,-5-5-104-16,5 0-92 0,-6-5-53 0</inkml:trace>
  <inkml:trace contextRef="#ctx0" brushRef="#br0" timeOffset="-194331.47">12186 9092 144 0,'0'0'354'15,"6"0"-110"-15,-6 0-90 0,0 4-60 0,0-4-32 0,0 4-17 0,7-1-9 0,-7 1-3 0,6 0-3 16,-6-1-4-16,7 5-2 0,-7-5 0 0,7 5-1 0,-7-1 1 16,6 0 3-16,-6 1 2 0,0 2 5 0,0-3 2 15,0 5 1-15,-6-1 1 0,6-4-2 0,0 4-3 16,0 0-3-16,0-3-3 0,-7 3-6 0,7 0-2 0,0-4-1 15,0 4-1-15,7-4-2 0,-7 4-1 0,0-4-1 0,6 1-3 16,-6 0 0-16,6-2-6 0,2 3-4 0,-2-6-7 0,0 4-7 16,-6-3-14-1,13-1-14-15,-6 5-21 0,6-5-21 0,-1-3-25 0,8 4-35 0,0-4-62 0,-7-4-94 0,7 1-81 16</inkml:trace>
  <inkml:trace contextRef="#ctx0" brushRef="#br0" timeOffset="-194062.56">12258 9364 303 0,'-7'-8'322'15,"7"5"-86"-15,0-1-67 0,0-3-41 0,0-1-19 0,0 2-11 16,0-3 2-16,0-2 3 0,0 4-2 0,0 0-6 0,7-4-6 15,-1 0-10-15,1 0-10 0,-1 0-11 0,7 0-12 16,1 0-19-16,-2-4-12 0,8 4-8 0,-7 1-5 0,13-6-6 16,-6 5-9-16,5 1-12 0,1-1-15 0,7 0-13 0,-1 0-14 15,1-4-17-15,-1 8-21 0,2-4-21 0,-2-1-22 16,1 6-20-16,-7-5-41 0,-7 3-83 0,1 5-89 0,-8-1-42 16</inkml:trace>
  <inkml:trace contextRef="#ctx0" brushRef="#br0" timeOffset="-193335.34">11554 9554 280 0,'0'0'202'0,"0"0"-67"15,7 0-44-15,0-4-28 0,-1 4-16 0,6 0-9 0,-4 0-6 16,4-3-4-16,1 3-4 0,1 0-4 0,4-4-4 15,-4 4-2-15,6 0 0 0,-7 0 1 0,6 0 1 0,0 0-1 16,1 0 2-16,-1 0 0 0,7 0 0 0,1-4-3 0,-1 4-2 16,6 0 1-16,1 0-3 0,-1-3 0 0,1 3-2 15,7-4 1-15,-2 0 1 0,-5 1 1 0,12-1 2 16,-12 0-3-16,13 0 1 0,-7 1 0 0,-1-1 2 0,2 1 0 16,-1-1-1-16,0 0-3 0,0 4 1 0,7-3-3 0,-8 3-2 15,1 0-1-15,1 0-3 0,-1 0-2 0,0 0 1 0,1 0 0 16,-2 0 0-16,7 0-1 0,-5 0 0 0,5 3-1 15,1-3 0-15,6 0 2 0,-6 0 0 0,5 0-1 0,-5 0-2 16,7-3 0-16,-2 3 1 0,-5-4-4 0,6 1 0 0,-6 3-2 16,6-4-1-16,-7 1-1 0,2-1 1 0,-2-1 2 15,1 2-1-15,-7 0 2 0,6 0 2 0,1-2 1 16,-7 1 1-16,7 1 1 0,-1-1 1 0,0 0-1 0,1 1 0 16,-1-1 1-16,1 0 2 0,7 1-1 0,-8-1 1 0,7 0-2 15,-7 1 1-15,8-1 1 0,-1 0-1 0,-7-3-1 0,8 3 0 16,-1-3 0-16,6 4 0 0,-12-1 0 0,6 0-3 15,0-3-5-15,0 3-5 0,1 1-6 0,-8-5-5 0,7 5-6 16,-7-1-5-16,-5 0-4 0,5 1-2 0,-6-1-6 0,-7 0-5 16,1 1-5-16,-1 0-13 0,2 3-15 0,-9-6-26 15,-5 3-34-15,0 3-51 0</inkml:trace>
  <inkml:trace contextRef="#ctx0" brushRef="#br0" timeOffset="-192385.8">11548 9821 120 0,'0'0'136'0,"0"0"-11"16,6 0-14-16,-6 0-15 0,0 0-18 0,0 0-13 0,0 0-14 16,0 0-12-16,0 0-9 0,7 0-8 0,-7 0-8 15,0 0-5-15,0 0-4 0,0 0-4 0,0 4-2 0,0-4-1 16,0 0 0-16,0 4 1 0,0-4-1 0,0 0 4 0,0 0 5 15,0 3 7-15,7-3 6 0,-1 0 7 0,-6 0 4 16,6 4 3-16,0-4 1 0,2 0-2 0,-2 0-5 16,7 0-4-16,0 0-4 0,0 0-4 0,-1 0-4 0,2 4-5 15,-1-4 1-15,7 0-1 0,-8 0-1 0,8 0-2 0,0 3-1 16,-1-3-3-16,1 0 1 0,6 0 1 0,-7 4-1 0,7-4 0 16,0 0 3-16,1 0 1 0,-1-4 2 0,6 4 0 15,1 0 3-15,-1-3 1 0,1 3 3 0,-1-4-1 0,7 0-2 16,-6 1 0-16,6 3-1 0,0-4-3 0,0 0-2 0,0 1 0 15,1-1-3-15,-2 4 0 0,1-3-2 0,1 3-1 16,-1-4-1-16,0 0 2 0,-1 4-1 0,2-3-2 0,5 3 0 16,-12-5 2-16,6 2 1 0,1 0 0 0,-2-1 0 0,-5 0 1 15,6 1 0-15,-7-1 5 0,8 0 5 0,-1 1 7 16,-7-1 12-16,7 1 8 0,0-1 4 0,1 4 1 0,-1-4 0 16,-1 4-2-16,2 0-7 0,-1 0-7 0,0 4-12 15,0-4-7-15,0 4-5 0,0-4-4 0,0 3-2 0,0-3-2 16,7 4-1-16,-7-4-3 0,0 3 0 0,7-3-1 0,-8 4 2 15,1-4 1-15,7 0 1 0,-7-4 2 0,0 4 0 16,7-3 3-16,-7 3 1 0,1-4 0 0,-2 4 0 0,1-3 0 16,0-1 0-16,1 0-1 0,-1 4-1 0,-7-4-3 0,7 0-6 15,0 0-5-15,1 4-4 0,-2-3-3 0,1-1-8 16,1 1-7-16,5-1-3 0,-6 0-2 0,7 1 1 0,-1 3 0 16,1-4 1-16,-7 0 2 0,6 1 4 0,-5 3 8 15,5-3 3-15,-6-2 5 0,7 2 1 0,-7 3 1 0,1-4-1 16,-2 4-4-16,1-3-5 0,0 3-11 0,1-4-9 0,-1 4-16 15,-7 0-22-15,7 0-33 0,-6 0-41 0,5 0-59 16,-11-4-74-16</inkml:trace>
  <inkml:trace contextRef="#ctx0" brushRef="#br0" timeOffset="-191679.84">13085 9583 54 0,'-7'0'317'0,"7"0"-93"0,0 0-75 0,-6 0-46 0,6 0-24 15,0 0-7-15,0 0-4 0,6 0 0 0,-6 0-5 16,7 0-5-16,-7 0-5 0,6 4-9 0,0-4-4 0,-6 0-9 16,8 3-5-16,-2-3-5 0,0 0-3 0,1 4-1 0,-1 0-3 15,7-4 0-15,-6 3-1 0,6 2-3 0,0-1-1 16,7 3-3-16,-1-4-2 0,1 1-1 0,6 0-2 0,0 3-1 16,7-4 0-16,-8 1 0 0,8-1 0 0,6 1 0 0,-6 0 2 15,5 0 0-15,9-1 3 0,-9-3-3 0,1 0 1 16,7 3 0-16,-1-3-1 0,-6 0 3 0,7-3-2 0,-1 3 0 15,-5-3-1-15,5 3 0 0,-6-4 0 0,7 0 1 16,-7 0 0-16,-6 1-2 0,-1-1-1 0,-6 1-5 0,1-1-3 16,-8 1-1-16,-6-5-2 0,-7 5-3 0,1-2 0 0,-14 3-3 15,1-7-1-15,0 6 5 0,-14-1 5 0,0 0 0 16,1 1 2-16,-7-1 2 0,6 4 1 0,-5-3 1 0,5 3 0 16,0 0 2-16,1 0 0 0,-1 3 0 0,7-3 0 0,6 4 0 15,1-1 1-15,6 5 0 0,0-5-1 0,0 6-5 16,13-2-6-16,-6 0-9 0,5 0-12 0,8 0-6 0,-7 0-9 15,7 1-5-15,0-1 0 0,5 1 0 0,-12-5 7 0,6 5 9 32,1-5 9-32,-7 1 8 0,1 0 9 0,-8-1 5 0,0-3 3 0,1 0 2 0,-7 4 0 0,0-4-1 0,-7-4 0 15,-5 4-1-15,-2 0-3 0,-5-3-6 0,-1 3-11 16,-6 0-14 0,7-4-25-16,-7 4-44 0,0 0-81 0,6 0-112 0</inkml:trace>
  <inkml:trace contextRef="#ctx0" brushRef="#br0" timeOffset="-187491.99">4156 9389 136 0,'0'0'115'0,"0"0"-30"15,0 0-24-15,0 0-19 0,0 0-12 0,0 0-4 0,0 0-3 0,0 0 0 0,0 0 3 0,0 0 4 16,0 0 3 0,-7 0-1-16,7 0-1 0,0 0-1 0,0 0-4 0,0 0-2 0,-6 0-6 0,6 0-4 0,0 4-6 15,0-4 0-15,-7 0-2 0,7 0-1 0,0 0 1 0,0 0 3 16,0 0 5-1,0 0 3-15,0 0 5 0,0 0 3 0,0 0 3 0,0 0 6 0,0 0-2 0,0 0-4 0,0 0 0 0,0 0-4 16,7 0-5-16,-7 0-3 0,0 0-2 0,0 0-1 16,0 0-1-16,6 3 4 0,-6-3-1 0,7 0 3 0,5 0 1 31,-4 4 0-31,4 0-2 0,2-4-4 0,-2 0-1 0,1 0-4 0,7 0-2 0,-8 0-3 0,15 0-2 0,-7 0-1 31,-1-4-1-31,7 4 2 0,0-4-1 0,0 1 0 0,0-1 0 0,0 4 0 0,-7-3 0 0,8-1 0 0,-7 4 0 31,-8-4 0-31,8 4 1 0,-7-3 0 0,0 3-1 0,-6 0 0 16,5 0 0-16,-5 0-1 0,-7 0 1 0,7 0 0 0,-1 0 0 16,-6 0 1-16,0 0 3 0,6 0 3 0,-6 0 3 15,0-4 5-15,0 4 0 0,0-4 5 0,8 4 1 0,-8-3 0 16,0-1-7-16,0 0 1 0,0 4-2 0,0-3-4 0,0-1-1 16,0 0-4-16,0 4 0 0,0-3-4 0,0-1 4 15,-8 0-2-15,8 4 0 0,0-3-3 0,-6 0 1 0,6-3-1 16,-6 3-1-16,6 0 2 0,-7-5 0 0,0 8 1 0,7-7 0 15,-6 7 1-15,0-4-2 0,-1 1 2 0,1-1-2 16,6 1 0-16,-7-1 0 0,7 0 0 0,-7-3-1 0,1 3 1 16,6 1 0-16,-6-1 0 0,6 0 1 0,-7 1-1 0,7-1 0 15,0 0 1-15,0 1-1 0,-7-1 0 0,7 0 2 0,0 4-1 16,-6-3-1-16,6-1 2 0,0 0 0 0,0 4 1 16,0-3 0-16,0 3 0 0,0-4-1 0,0 4 0 0,6 0 0 15,-6-4-1-15,7 4-1 0,-7 0 0 0,7 0-2 0,5-3 1 16,-5 3-1-16,0 0 0 0,6 0 2 0,-1 0 0 15,2-4 0-15,-2 0-1 0,2 4 1 0,-1-3 2 16,6 3-1-16,0-4 0 0,-5 4-1 0,5-3 0 0,1 3 0 16,0-4 0-16,-1 4 1 0,0-4-1 0,1 4 0 0,-7-3 0 15,7 3-1-15,-8-5 1 0,8 5 0 0,-7-4 0 0,1 4-2 16,-8 0 0-16,0 0-1 0,0 0 1 0,1 0-1 16,0 0 0-16,-7 0-2 0,6 0 2 0,-6 0 0 15,0 0 1-15,7 0 0 0,-7 4 0 0,0-4 0 16,0 0 2-16,0 5 0 0,0-5-1 0,0 3-1 0,0-3 2 0,0 4-1 15,0-4 0-15,6 4 1 0,-6-4-2 0,0 3 2 16,0 1 0-16,0-4 0 0,6 3 0 0,-6 1 0 0,0 0 0 16,8-4 0-16,-8 3 0 0,0 5-1 0,6-8-1 0,-6 7 0 15,0-3 0-15,0 3 2 0,6-3 0 0,-6 3 0 0,0 0 1 16,0 4-1-16,0-3 0 0,7-1 1 0,-7 0-1 16,0 4-1-16,0-4 0 0,0 4 0 0,0 1 0 0,0-5 1 15,0 0 1-15,7 1-1 0,-7-1 1 0,0 0-1 0,0-3-2 16,6 3-2-16,-6-3 1 0,0 0-1 0,0-1 0 15,0 1-1-15,6-4 0 0,-6 3 4 0,0-3 0 0,0 4 1 16,0-4 0-16,0 0 1 0,0 0 0 0,0 0 2 0,0 0-1 16,0 0-1-16,0-4 0 0,0 1 2 0,0 3-1 15,7-4-1-15,-7 1-1 0,0-1 1 0,0 4 0 0,0-4 0 16,0 1 0-16,6-1 0 16,-6 4-1-16,7-4 0 0,-7 1 0 0,7-1 1 0,-7 4-2 15,6-4 0-15,-6 4-2 0,6-3-4 0,1 3-6 0,-7-4-4 16,7 4-6-16,-7 0-2 0,6 0-3 0,0-4 0 0,1 4 0 0,0 0 4 0,-1 0 3 15,1-3 4-15,5 3 5 0,-4-4 0 0,-2 4 0 0,0 0 2 16,7-4-3-16,-6 4 1 0,-1-3 2 0,1 0 2 16,-7 3 1-16,6-6 2 0,0 6 2 0,2-3 3 15,-8 3 4-15,6-3-1 0,-6 0 2 0,0-2-1 0,0 2 0 16,6-1 2-16,-6-3 1 0,0 3-1 0,6 1-2 0,-6-5 3 16,0 5-1-16,0-5 0 0,0 1 0 0,0 0 1 0,0-1 1 15,0 1 0-15,0 0 0 0,-6-1-1 0,6 1 1 16,0 0 1-16,-6-1 1 0,6 5-2 0,0-4-1 0,-6 3 0 15,-2-3-2-15,8 2 0 0,-6 1-3 0,0 4 2 0,-1-3-2 16,1-1 0-16,-1 4 0 0,0 0-1 0,1 0-1 16,0-3 0-16,6 3 1 0,-6 0-2 0,6 0 0 0,0 0-1 15,-8 0 1-15,8 0 1 0,0 0 0 0,0 0 1 0,0 0-1 16,0 0 0-16,0 0 0 0,0 0 0 0,0 0 2 16,0 0-1-16,0 0 0 0,0 0-1 0,0 0 0 0,0 0-1 15,0 0 0-15,0 0-1 0,0 0-1 0,0 0 0 0,8 0 1 16,-8 0 1-16,6 0 2 0,0 0 0 0,0 0 1 0,1 0-1 15,6-4 1-15,0 1 2 0,1-1-1 0,-2 0 1 16,8 1 1-16,-7-1 0 0,7 1 2 0,-2-1 0 16,-4 0 0-16,5 0-2 0,1 1-1 0,0-5 0 0,-8 5-3 15,8 3-1-15,-7-4 0 0,0 0 0 0,0 4-1 0,1 0 1 16,-2-3 0-16,-5 3 0 0,6 0 0 0,-6 0 1 16,-1 0-1-16,6 0 0 0,-4 0 0 0,-2 0 0 0,-6 0 0 15,6 0 1-15,1 0-1 0,-1 0 0 0,-6 0 0 0,0 3 0 16,7-3 0-16,-7 0 0 0,0 0-1 0,0 0 0 0,0 4-1 15,7-4 0-15,-7 0 1 0,0 4 0 0,0-4 1 32,0 3 0-32,0 1-1 0,6 0 0 0,-6-1 2 0,0 1-1 0,0 0 0 0,0 3 0 0,0-3 0 0,0-1 0 15,6 5 0-15,-6-5-1 0,0 4 1 0,7 0 0 0,-7 2-2 32,0-2 1-32,7 0-1 0,-7 0 1 0,0 1 1 15,6 3 0-15,-6-4 0 0,0 0 0 0,6 4 1 0,-6-3 0 16,0-1 2-16,7 0 0 0,-7 1-2 0,0-1 1 0,7 0-1 15,-7 0-1-15,0 4 0 0,0-3 0 0,0-2 0 0,0 0 0 16,0 0 1-16,0-2-1 0,0 0 0 0,0-1 0 16,0 1 1-16,0 0 0 0,0-1 1 0,0-3 2 0,0 0 2 15,0 4 1-15,0-4 2 0,0 0 3 0,0-4-1 0,-7 4 1 16,7 0-2-16,0 0 0 0,-7-3-2 0,7-1-1 16,0 4 0-16,0 0-3 0,-6 0-1 0,6-4 0 0,0 4 1 15,0 0-2-15,0 0-1 0,6-3-1 0,-6 3-3 0,0 0 2 16,7-4-2-16,0 4 1 0,-1-4-1 0,1 4-2 15,-1-3 2-15,7 0-1 0,-6 3 0 0,5-6 0 0,2 3-1 16,-1 3 0-16,0-3-1 0,0 0-1 0,-1-2 0 0,2 5-3 16,-1-3 1-16,6-1-3 0,-6 4 0 15,7-4-1-15,-7 4 1 0,0-3-1 0,0 3 2 0,0-4 3 0,0 4 2 16,0-3 2-16,0 3 0 0,-7-4 2 0,8 4 2 16,-8-4-1-16,1 4-2 0,-1-3 0 0,-6 3 0 0,6-4-1 15,-6 4-1-15,0-4 1 0,8 1-2 0,-8-1 0 0,0 0 1 16,0 1 0-16,0-1 1 0,0 0 1 0,0-3-1 15,0 3-2-15,-8-3 2 0,8 0 1 0,0-1-1 0,0 1-1 16,0 0-2-16,-6 0 2 0,0-1 2 0,6 0-1 0,-7 1 2 16,1 0-1-16,-1 0 1 0,7 3 1 0,-7-3 2 15,1 3-1-15,0-3 0 0,-1 3 2 0,0 0-1 0,1 1 0 16,0-1 0-16,-1 0 0 0,7 1-1 0,-7-1 0 16,7 0 0-16,-6 4-1 0,-1-3 0 0,7-1 1 0,0 4-3 15,-6-4 2-15,6 4 0 0,0 0 0 0,0-3 1 0,0 3 0 16,0 0-2-16,0 0-1 0,0-4 1 0,0 4-4 15,0 0-1-15,6 0 0 0,-6-3-4 0,7 3 0 0,-1 0-1 16,1-5 3-16,0 5 2 0,-1-3 1 0,0 3 3 0,8 0-1 16,-8-3 4-16,7-1 1 0,0 4 1 0,0 0-1 0,1 0 0 15,-2-4 0-15,8 4 0 0,-7-3-1 0,7 3 1 16,-8-4 0-16,8 4 0 0,-1-4-1 0,-5 4 0 0,5-3 1 16,-6 3-1-16,7-4 1 0,-1 4 0 0,-5-3-6 0,4-1 3 15,-4 4 0-15,-1 0 2 0,-1-4 0 0,2 4-2 16,-8 0 2-16,0 0-2 0,2 0 5 0,-2 0-2 15,-6 0-1-15,6 0 1 0,-6 0-1 0,0 4 2 0,0-4-2 16,0 0 1-16,0 4 0 0,0-1 1 0,0 1 0 0,0-4-2 16,0 3-1-16,0 1-1 0,-6 0 1 0,6-1 0 0,0 1 1 15,0 0 0-15,0-1-1 0,0 0 2 0,6 2 1 16,-6-2 0-16,0 1 0 0,0-1-2 0,7 5-1 0,-7-5 1 16,0 1 0-16,0 3 0 0,6-3-1 0,-6 3 1 15,0 1 0-15,0-1 2 0,0 0-2 0,0 4 2 0,0-4 0 16,0 0 1-16,0 5 2 0,0-1-1 0,0-4 0 15,0 1-2-15,0 3 3 0,7-4-3 0,-7 0 2 0,0 1-2 16,7-1-2-16,-7-3 2 0,0 3 0 0,6 0 0 0,-6-3-1 16,0 0 0-16,6-1 0 0,-6 1 0 0,0 0 0 0,0-1-1 15,0-3 2-15,0 4 3 0,6-4 5 0,-6 0 4 16,0 0 9-16,0 0 7 0,0 0 7 0,8 0 6 0,-8 0 3 16,0-4-1-16,6 4-3 0,0-3-7 0,1-1-5 0,-1 4-9 15,8-4-6-15,-8 1-7 0,7-1-4 0,0 0-5 16,0 1-2-16,0-1-5 0,0 4-5 0,7-4-7 15,-8 1-7-15,8-1-7 0,0 4-5 0,-1-4-6 0,1 1-11 16,-1-1-14-16,1 4-24 0,0-4-43 0,-8 1-91 16,8-1-97-16,-7 0-63 0</inkml:trace>
  <inkml:trace contextRef="#ctx0" brushRef="#br0" timeOffset="-185508.31">7972 9426 63 0,'0'-4'296'0,"0"4"-89"0,7 0-77 0,-7 0-54 0,0 0-36 0,0 0-18 0,6-4-8 0,-6 4-2 0,7 0-4 16,-1 0 0 0,1-3 1-16,-1 3 2 0,0 0 4 0,2-4-5 15,4 4 0-15,-5 0-1 0,6 0 1 0,-7 0 0 16,7 0 1-16,1 0-2 0,-8 0-2 0,7 0 4 0,0 0-3 16,0 0-1-16,0 0-2 0,6 0-2 0,-5-4-2 0,5 4 1 15,1 0 0-15,-8 0 1 0,14-3 0 0,-6 3 1 16,0-4-2-16,-1 4 1 0,1 0-1 0,-1-4 1 0,-5 4-2 15,6 0-1-15,-8 0 0 0,1 0-3 0,-6 0-3 0,-1 0-2 16,1 0-1-16,-1 0 0 0,-6 0 0 0,6 0 2 0,-6 0 2 16,0 0 4-16,0 0 5 0,0 0 5 0,0 0 2 15,0 0 3-15,0 0 1 0,0-3 3 0,0 3-1 0,0 0-3 16,0 0-1-16,0 0 2 0,0-4-3 0,0 4-4 0,0 0-2 16,0 0-3-16,0-3-1 0,0 3 0 0,0 0-1 15,0 0-4-15,0-4 3 0,0 4-1 0,0 0 1 16,0 0 0-16,0-4 0 0,0 4-1 0,0 0 1 0,0 0 0 15,0-3 0-15,0 3 0 0,0 0 0 0,0-4 0 0,0 4 0 16,0 0 2-16,0 0-1 0,0 0-2 0,0 0 1 0,0 0 0 16,0 0-1-16,0 0 1 0,0-4 0 0,0 4-1 15,0 0 1-15,0 0 1 0,0-3-1 0,0 3 1 0,0 0 1 16,0-4 0-16,0 4 2 0,0-4 2 0,0 4 3 0,0-3 4 16,0-1 4-16,0 0 2 0,0 4 1 0,0-3 0 15,0-1 2-15,-6 0-2 0,6 4-2 0,0-3-5 0,0 0-3 16,0-3-2-16,-6 6-4 0,6-3-2 0,0 0-2 0,0 3 0 15,0-3-1-15,-7-2 1 0,7 5 0 0,0 0-1 16,0-3 3-16,0-1 3 0,0 0-3 0,0 4 1 0,0-3-2 16,0-1 0-16,0 4 0 0,0-3 1 0,0 3-1 0,0-4-2 15,0 4 0-15,0-4 1 0,0 4 1 0,-6 0-1 0,6-3-2 16,0 3 1-16,0 0-4 0,0 0-1 0,0 0-1 16,0 0-6-16,0 0-4 0,0 3-4 0,0-3-6 0,6 0-6 15,-6 4-4-15,0-4-6 0,7 4-4 0,-7-4-3 0,6 3-2 16,-6-3-3-16,6 4-2 0,2-4-5 0,-2 3-13 15,0-3-24-15,7 0-46 0,-6 0-86 0</inkml:trace>
  <inkml:trace contextRef="#ctx0" brushRef="#br0" timeOffset="-184795.95">8532 9290 19 0,'0'0'104'16,"0"0"2"-16,0 0-2 0,0 0-5 0,0 0-10 31,0 0-11-31,0 0-12 0,0-3-10 0,0 3-10 0,0 0-8 16,0 0-10-16,0 0-6 0,0 0-4 0,6-4-5 0,-6 4-4 16,8 0-2-16,-8 0-3 0,6-4-2 0,0 4-2 15,1 0 1-15,-1 0-1 0,-6 0-1 0,7 0 0 0,-7 4 0 16,7-4 0-16,-1 0-1 0,-6 4-2 0,6-4 0 0,0 3-1 15,-6-3 0-15,8 4 1 0,-8-4-2 0,6 3 2 0,-6-3 0 16,0 4 1-16,6-4 0 0,-6 4 3 0,0-1-1 16,0-3 0-16,0 5 1 0,0-2 1 0,0-3 0 0,0 3-1 15,0-3 0-15,0 3 0 0,0-3 1 0,0 6-1 0,0-6-2 16,0 3-4-16,0-3-1 0,0 3-4 0,0-3-4 16,0 0-7-16,0 4-8 0,0-4-12 0,0 0-15 15,0 0-17-15,0 0-21 0,0 0-30 0,0 4-36 0,0-4-46 16</inkml:trace>
  <inkml:trace contextRef="#ctx0" brushRef="#br0" timeOffset="-184144.7">8565 9356 13 0,'0'0'225'0,"0"0"-57"0,0 0-50 0,0 0-42 0,0-3-29 15,0 3-19-15,0 0-14 0,6 0-7 0,-6 0-5 0,7 0-2 16,-7 0-2-16,7 0 0 0,-1 0 0 0,-6 0 0 16,6 0 1-16,0 0 0 0,2 0 1 0,-8 0 0 0,6 0 1 15,0 0 0-15,1 0-1 0,0 0 0 0,-7 0-1 0,6 0 1 16,1 0 0-16,-1 0 0 0,0 0 0 0,1 0 0 16,-7 0 0-16,7 0 1 0,-1 0 0 0,-6 0-1 0,0 0 0 15,6 0 1-15,-6 0-1 0,7-4 0 0,0 4-1 16,-7 0 1-16,0-4 0 0,6 4 0 0,-6-3 2 0,7 3 0 15,-7-4 3-15,0 4 1 0,0-4 0 0,6 4 1 0,-6-3 1 16,0 3 0-16,0-3 1 0,0 3-1 0,0-6 0 16,0 6 1-16,0-3-2 0,0 3-1 0,0 0-1 0,0-3-1 15,0 3-1-15,-6 0 0 0,6-3-2 0,0 3-1 0,0 0 0 16,0-5 0-16,0 5 0 0,-7 0 0 0,7 0 0 16,0 0 0-16,0 0 0 0,0 0 0 0,0 0 0 0,0 0 0 15,0 0 1-15,0 0 0 0,7 0-2 0,-7 0 0 0,0 0 1 16,0 0 1-16,0 0 0 0,6 0 0 0,-6 0 1 0,0 0 0 15,7 0 2-15,-7 0-1 0,6 0 0 0,1 0-1 16,-7 0 0-16,6 0 1 16,-6 0 1-16,0 0 2 0,6-3 1 0,-6 3 1 0,8 0 5 0,-8-4 1 0,6 4 3 15,-6 0 2-15,0 0 0 0,0-4 1 0,0 4-1 0,0 0-2 16,0 0-2-16,0-3-3 0,0 3-3 0,0 0-4 0,0 0-2 16,-6 0-2-16,6-4-1 0,0 4 0 0,-8 0-1 15,8 0 1-15,0 0 0 0,-6 0 0 16,6 0 0-16,0 0 0 0,0 0 0 0,0-3 1 0,0 3 0 0,0 0 2 0,0 0-1 15,0-4-1-15,0 4 1 0,0 0-2 0,0 0 1 16,0-4-1-16,0 4 1 0,0 0-8 0,0 0 2 0,0-3 3 16,0 3 0-16,0 0 0 0,6 0 1 0,-6 0-1 0,8 0 0 15,-8 3 6-15,6-3-4 0,-6 0-2 0,0 0-1 16,6 4 1-16,1-4-2 0,-1 4 1 0,-6-4-2 0,7 3 0 16,-7-3 0-16,6 4-1 0,1-1-1 0,-1-3-3 15,-6 4-5-15,6 0-5 0,2-1-6 0,-2-3-8 0,-6 5-10 0,6-2-15 16,1-3-20-16,-7 3-33 0,7-3-45 0,-7 3-71 15</inkml:trace>
  <inkml:trace contextRef="#ctx0" brushRef="#br0" timeOffset="-184002.19">8852 9338 36 0,'6'0'175'0,"-6"0"-57"0,7 0-50 16,-1 0-45-16,0 0-37 0,-6 0-42 0,7 0-57 0,0 0-74 15</inkml:trace>
  <inkml:trace contextRef="#ctx0" brushRef="#br0" timeOffset="-183543.02">8917 9367 113 0,'0'-3'137'0,"0"3"-38"0,0 0-33 0,6 0-21 0,-6 0-17 16,0 0-11-16,0 0-6 0,7 0-4 0,-7 0 0 16,0 0 2-16,6 0 5 0,-6 0 3 0,0 0 4 0,6 0 5 15,-6-4 4-15,0 4 4 0,0-4 0 0,7 4 0 16,-7-3-1-16,0-1-2 0,0 4-1 0,7-4-3 0,-7 4-1 15,0-3-5-15,0 3-3 0,6-4-4 0,-6 4-2 0,0-4-4 16,6 4-3-16,-6-3-2 0,0 3-3 0,8-3 1 0,-8 3 0 16,6-6-1-16,-6 6 1 0,0 0 0 0,6 0 4 15,-6-3-3-15,7 3 0 0,-7 0 0 0,0 0-1 0,6 0 0 16,-6 0 1-16,0 0 0 0,0 0-4 0,7 0 1 0,-7 3 1 16,0-3 0-16,6 0 0 0,-6 0 0 0,0 0 0 15,7 6 0-15,-7-6 0 0,6 3-1 0,-6-3-2 0,6 3-1 16,-6-3 0-16,8 4-1 0,-8-4 0 0,6 0 1 15,-6 4 1-15,0-4 1 0,0 0 1 0,6 0 1 0,-6 0 0 16,0 0 2-16,0 0-2 0,0 0 0 0,0 0 0 0,0-4 1 16,0 4-1-16,0 0 0 0,0 0 0 0,0-4 0 15,-6 4 0-15,6 0 0 0,0 0-3 0,0 0-3 0,0 0-5 16,0 0-5-16,0 0-8 0,6 0-7 0,-6 0-11 0,0 0-5 16,0 0-5-16,0 0-5 0,7 0-4 0,-7 0-4 15,0-3-3-15,7 3-9 0,-7 0-12 0,6 0-18 0,-6-3-26 16</inkml:trace>
  <inkml:trace contextRef="#ctx0" brushRef="#br0" timeOffset="-180756.5">12304 9224 72 0,'-14'4'74'15,"8"0"-15"-15,-1-1-14 0,7 1-15 0,-6 0-9 0,-1-1-10 16,7-3-6-16,-6 4-2 0,6 0-2 0,0-4-1 0,0 3 1 31,0-3-1-31,0 4 2 0,0-4 0 0,0 0 1 16,0 0 2-16,0 4 2 0,0-4 2 0,0 0 5 0,0 0 6 16,0 0 6-16,0 0 8 0,0 0 6 0,0 0 8 0,0 0 3 15,0 3 4-15,0-3 3 0,0 0-1 0,0 0-2 16,0 0-2-16,0 0-4 0,-7 0-2 0,7 0-4 0,0 0-4 15,0 0-4-15,0 0-3 0,0 0-2 0,0 0-5 0,0 0-3 16,0 0-3-16,0 0-3 0,0 0 2 0,0 0 2 16,7 0 0-16,-7 0 1 0,0 0 5 0,0-3 2 0,0 3 1 15,6 0 4-15,-6 0-1 0,7 0-1 0,-1 0-2 0,1 0 0 16,5 0-2-16,2 0-1 0,5 0-3 0,-6 3-2 16,14-3-6-16,-8 0-2 0,7 4-1 0,6-4-5 0,-6 0-3 15,7 4 0-15,-1-4-4 0,1 3 1 0,7-3-1 16,-8 4 1-16,7-4-2 0,0 0 1 0,-7 0 0 0,7 4 0 15,-5-4 0-15,-9 0 0 0,1 0 1 0,0 3 0 0,-6-3 0 16,-1 0-1-16,-5 0 0 0,-2 4 1 0,2-4-1 16,-8 0 0-16,-6 0 1 0,7 3-2 0,-1-3 2 0,-6 0 1 15,0 0 0-15,0 0 1 0,0 0 0 0,0 0 1 0,0 0 0 16,0 0 3-16,-6-3-2 0,6 3 1 0,0 0-2 0,-7 0 0 16,7-4 1-16,-6 4-1 0,6-3 3 0,0-1 5 15,-7 4 9-15,7-4 7 0,-7 1 3 0,7 3 4 0,0-4 2 16,0-3 0-16,-6 3-1 0,6-3 2 0,0-1-1 0,-6 5-4 15,6-5-2-15,0 1-3 0,-7-4 0 0,7 4 0 16,0-4 2-16,0 4-5 0,-7-4-5 0,7 2 3 0,0-1 5 16,0 3 5-16,0-4-5 0,0 4 0 0,0-5-2 0,0 1-1 15,7 4-2-15,-7-4-7 0,0 4-8 0,0-5-3 16,0 6 1-16,0-2-1 0,0 1-3 0,0 0 0 0,0 0 5 16,0 3 5-16,0 0 1 0,0-4 2 0,0 4 2 15,0 1-1-15,0 3-1 0,0-4-1 0,0 4-7 0,0 0-5 16,0 0-5-16,0 0-4 0,0 0-1 0,7 0-4 0,-7 0 0 15,0 0-1-15,0 0 0 0,6 4 1 0,-6-4 2 16,6 3 2-16,1 1 0 0,0 0 1 0,-1 0 1 0,1-4 3 16,-1 4 0-16,7 0 0 0,0-1 1 0,-7-3-1 0,14 4 0 15,-7-1 3-15,0 1-1 0,6 0-1 0,1-1 0 16,0-3 0-16,6 4-2 0,-7-4-1 0,8 0-1 0,-8 4-4 16,8-4-2-16,-8 0-1 0,0 3-3 0,8-3-4 15,-15 0-6-15,8 0-3 0,-7 0-5 0,-7 3-1 0,8-3-1 16,-8 0 2-16,0 0 1 0,-6 5 5 0,7-5 5 0,-7 3 7 15,0-3 7-15,0 4 2 0,0-4 3 0,0 3 0 16,-7-3 2-16,7 4 0 0,0 0 1 0,-6-4 1 0,6 3-4 16,0-3 3-16,0 4-1 0,0-4 0 0,-6 4 1 0,6-1 0 15,0 1-1-15,0 0 1 0,0-1 1 0,6 1-1 16,-6 4 0-16,0-1 1 0,0-4 0 0,6 5 1 0,-6-1 1 16,0 3-1-16,7-1 0 0,-7-2-1 0,0 4 0 0,0-4-2 15,7 4 1-15,-7 0-3 0,0-4-9 0,6 4-15 0,-6-3-15 16,6 3-16-16,1 0-19 0,-7-4-16 0,6 4-28 15,1 0-29-15,0 0-42 0,-1-5-78 0,7 3-102 0,-13-6-52 16</inkml:trace>
  <inkml:trace contextRef="#ctx0" brushRef="#br0" timeOffset="-180313.45">13469 9322 272 0,'0'0'239'0,"0"0"-74"0,0-3-57 16,7 3-38-16,-7-3-25 0,6 3-13 0,0 0-10 0,1-3-5 15,0 3-4-15,6 0-1 0,-7-5 1 0,8 5-1 0,-8-3 0 16,6 3 2-16,2-4 0 0,-1 0 3 0,-1 1 3 16,2-1 2-16,-2 1 0 0,2-5 2 0,-1 5 2 0,7-5 1 15,-14 1 1-15,7 0 0 0,0-1-2 0,-7 5 0 0,1-5 1 16,0 1 2-16,-1 0 1 0,-6-1-2 0,7 5-2 15,-7-5-1-15,-7 1-3 0,7 0-4 0,-6 0-2 16,6-2-2-16,-7 2-1 0,7 0 0 0,-7 0 2 0,1 0 2 16,0 0 3-16,6 3 5 0,-7-4 1 0,7 5 0 15,0-5-1 1,0 1-3-16,-7 3-2 0,7 1-4 0,7-1-3 0,-7 0-4 0,0 1-3 0,0-1-1 0,7-4-3 0,-1 5-1 16,0 3-1-16,1-3 0 0,6-1 0 0,-6 4-1 0,5-4 0 15,-4 4-1-15,-2-3 0 0,6 3 1 0,-5 0 0 0,0 3 1 16,-1-3-3-16,1 4 1 0,-1 0 0 0,0-1 2 15,2 5-2-15,-2-1 1 0,-6 4-2 0,6-4 2 0,-6 4 1 16,6 0 0-16,-6 0 1 0,8 0-1 0,-2 0 2 0,-6-1-1 16,13 2 1-16,-7-1-1 0,1 0-1 0,0-4 0 15,-1 1 1-15,0-1-1 0,8 0 0 0,-2 1-10 0,-5-5-19 32,6 5-28-32,0-5-40 0,0 1-73 0,0 0-167 15,7-4-93-15,-7 0-52 0</inkml:trace>
  <inkml:trace contextRef="#ctx0" brushRef="#br0" timeOffset="-179393.05">4664 8463 433 0,'0'-5'496'0,"0"1"-148"16,0 1-113-16,0-1-68 0,0 1-40 0,0 3-24 15,6-4-18-15,-6 4-16 0,0 0-19 0,0 4-17 0,7-4-12 16,-1 7-8-16,-6-4-4 0,6 9-2 0,2-1 0 0,-8 4 1 16,6-1 5-16,-6 1 4 0,6 3 3 0,-6 4 5 15,7 0 4-15,-7-4 3 0,0 8 5 0,0-4 12 0,0 0 8 16,0 0 3-16,6-4 7 0,-6 4 11 0,0-7 16 0,7 4 21 15,-7-5 18-15,0 0 6 0,0-2 1 0,0-1 4 16,6-4 0-16,-6 0-7 0,0-3-8 0,0 3-16 0,0-7-12 31,7 0-10-31,-7 0-7 0,6 0-7 0,-6-7-9 0,14 0-7 0,-8-1-9 0,7-3-10 0,0-4-9 0,0 1-11 16,7 0-8-16,-1-5-4 0,-6 4-5 0,7-3-7 0,-1 0-12 16,-5 3-9-16,4-3-16 0,2-1-17 0,-7 5-39 15,1-1-71-15,-2 0-76 0,2 1-68 0,-2 3-57 0,1-4-57 16,1 4-76-16,-8 0-125 0,0 0-50 0,1 4 11 0</inkml:trace>
  <inkml:trace contextRef="#ctx0" brushRef="#br0" timeOffset="-179187.42">4820 8660 466 0,'0'-3'517'16,"7"-1"-150"-16,-7-4-112 0,6-2-57 0,0-1-20 15,8 0 7-15,-2-4 14 0,2 0 10 0,5-3 8 0,7 0 2 16,0-1-3-16,1-3-17 0,5 0-24 0,7 1-32 0,-7-5-32 16,7 4-29-16,1-4-23 0,-1 4-19 0,-7 0-13 0,1 3-11 15,-7 1-13-15,0 4-17 0,-7 3-42 0,1 0-42 16,-7 3-61-16,-6 1-67 0,6 3-67 0,-7 1-68 16,-6 3-118-16,0 0-118 0,-6 3-57 0,-7 5-15 0</inkml:trace>
  <inkml:trace contextRef="#ctx0" brushRef="#br0" timeOffset="-178379.2">12825 8777 374 0,'0'0'482'0,"0"0"-171"0,0 0-139 0,-8 0-82 16,8 4-43-16,0-4-24 0,-6 4-10 0,6 3-6 16,0-4-1-16,0 1 0 0,0 4 3 0,0-5 9 0,0 5 13 15,6-5 18-15,-6 5 25 0,8-5 34 0,4 1 42 0,-5 3 39 16,6-7 29-16,0 4 22 0,7-4 6 0,-8 0-7 0,8-4-18 16,-1 4-30-16,1-7-43 0,6 3-38 0,-7-3-35 15,7 0-34-15,-6-1-33 0,6 1-35 0,1-1-55 0,-8 1-65 16,0 0-63-16,8 0-52 0,-8 0-45 0,-6 0-34 0,0 3-31 31,0-4-33-31,-13 5-41 0,7-5-60 0,-7 4-8 0</inkml:trace>
  <inkml:trace contextRef="#ctx0" brushRef="#br0" timeOffset="-178284.38">13097 8832 196 0,'8'8'94'0,"-2"-5"-151"0,0 1-138 15</inkml:trace>
  <inkml:trace contextRef="#ctx0" brushRef="#br0" timeOffset="-176969.53">11053 13342 518 0,'-7'0'560'0,"7"-3"-122"0,-6 3-127 15,6 0-76-15,-7-5-29 0,7 5 1 0,0 0 17 0,0-4 17 16,0 4 7-16,0-2-6 0,0 2-19 0,0 0-28 0,0-5-36 16,7 5-37-16,-7-7-34 0,6 3-22 0,1-3-16 15,-1 0-8-15,0 0-3 0,2-1 2 0,4 2 6 0,-5-6 8 16,-1 5 3-16,1-1 5 0,-1-2 7 0,1 2 5 16,-1 1 4-16,1-4 5 0,0 4 1 0,-7 3-4 0,6-3-3 15,0 3-4-15,-6 0-7 0,0 0-10 0,7 0-5 0,-7 4-14 16,0-3-9-16,0 3-8 0,0-4-6 0,7 4-6 15,-7 0-5-15,0 4-3 0,0-4 1 0,0 3 4 0,0 5 3 16,6 0 4-16,-6-1 7 0,6 8 4 0,1-4 5 0,-1 7 3 16,1-4-3-16,0 5-2 0,-1 3-3 0,0-1-4 0,2 2-5 15,-2-1-4-15,0 3-6 0,0-3 0 0,1 4-1 16,6-1-2-16,-6-2-1 0,-1-1 2 0,0 3-1 0,-6-3-2 16,8-4 0-16,-8 1 0 0,0-1 0 0,0-3 0 0,0 0 2 15,-8-1-2-15,-4-3 3 0,5 4 2 0,-6-4 4 16,-6 0 3-16,-1-4 6 0,0 0 7 0,1 1 6 0,-1-1 9 15,1 0 6-15,-7-3 12 0,6-1 14 0,8 1 12 16,-8-4 8-16,7 4 6 0,0-1 0 0,6-3 1 0,1 0 1 16,0 0-7-16,6 0-13 0,-8 0-14 0,8 0-14 0,0 0-12 15,0 0-11-15,0 0-10 0,8 0-10 0,-2-3-5 16,0 3-4-16,14-4-2 0,-1 4 0 0,1-4 0 0,6 1 1 16,0 3-1-16,7-4 1 0,6 1-4 0,-7-1 0 0,7 0-2 15,0 1-2-15,7-5-2 0,-7 5-7 0,7-5-4 0,-7 5-6 16,-7-5-10-16,1 5-12 0,-7-1-17 0,0 0-21 15,-7 1-24-15,-5 3-30 0,-2-4-35 0,2 4-42 16,-8 0-40-16,0 0-42 0,1 4-101 0,0-4-108 0,-7 3-137 31,6-3-135-31,1 4-79 0,-1-8-20 0,0 1 10 0</inkml:trace>
  <inkml:trace contextRef="#ctx0" brushRef="#br0" timeOffset="-175783.66">15742 9250 308 0,'0'0'279'0,"-7"-4"-82"0,7 4-57 0,-6-3-35 16,6 3-17-16,0-4-5 0,0 4 0 0,-6 0-3 15,6-4-4-15,0 4-5 0,0 0-7 0,0 0-7 0,0 0-9 16,0 0-7-16,0 0-9 0,0 0-6 0,0 0-9 0,0 0-6 15,0 0-4-15,0 4-2 0,-7 0 0 0,7-1 4 16,0 1 7-16,0 3 10 0,0 4 11 0,-7 0 15 0,7 4 20 16,0-1 18-16,0 9 28 0,-6-5 30 0,6 8 23 0,0 3 18 15,0 0 9-15,-6 4 9 0,6 4-4 0,0 3-12 0,0 0-20 16,6 5-28-16,-6-2-26 0,0 5-24 0,6 0-20 16,-6 3-20-16,0 0-14 0,7 1-8 0,-7-1-9 15,0 0-5-15,7 0-5 0,-7-3-2 0,6-1-3 0,0 1-2 16,-6-4-1-16,7-4-2 0,-1-3 0 0,-6 0 1 0,7-1-2 15,-7-7 0-15,7 1 0 0,-7-4 0 0,6-4 2 16,-6-1 1-16,0-2-1 0,6-4 0 0,-6-5 1 0,0 1-1 16,0-3 2-16,0-2 3 0,0-2 3 0,0 1 4 0,0-2 9 15,0-3 8-15,0 4 7 0,-6-4 13 0,6 4 8 0,0-4 5 16,6-4-1-16,2 0-5 0,-2 4-6 0,6-8-8 16,2 4-8-16,5-2-11 0,1-2-12 0,6 5-8 0,0-5-5 15,-1 5-4-15,8-4 3 0,7 3-1 0,-1-4 1 0,-1 5 1 16,9-1 0-16,4 4 0 0,1-4 0 0,7 4-1 0,0 0-3 15,6 0-4-15,0 0-7 0,6 4-7 0,1-4-4 16,0 0-6-16,-1 4-3 0,1-4-5 0,0 0-5 16,-7 0-6-16,7 0 2 0,-7-4-1 0,0 4-1 0,-6-4 0 31,-8 1-1-31,-5-1-6 0,-7-3-19 0,0 0-28 0,-7-1-56 16,-5 0-66-16,-8 2-55 0,1-5-47 0,-7 0-42 15,0-4-49-15,-6 0-72 0,-1 0-103 0,1-2-22 0,-14-2 40 0</inkml:trace>
  <inkml:trace contextRef="#ctx0" brushRef="#br0" timeOffset="-175292.48">16042 9460 56 0,'6'-5'421'0,"0"5"-133"0,8-4-107 0,-2 4-60 15,8-7-29-15,0 3-14 0,5 1-7 0,2-5-5 0,-1 5-1 16,0-5-6-16,7 1-3 0,-7 3-4 0,6-3-6 16,7 0-3-16,-6 0 3 0,-1-1 2 0,1 1 3 15,-1 0 4-15,1-1 7 0,-1 1 11 0,-6 0 11 0,-6 3 12 16,6-3 8-16,-7 4 7 0,-5-3 5 0,-1 3-2 0,0 0-5 16,-7 0-11-16,1-2-15 0,-1 5-17 0,1 0-18 15,-7 0-17-15,7 0-13 0,-7 0-9 0,0 5-5 0,0 1-3 16,6 3 2-16,-6 1 15 0,-6 1 16 0,6 4 13 0,0 3 16 15,0 0 15-15,0 4 14 0,0 0 13 0,6 0 8 0,0 4-7 16,-6 3-7-16,7 0-8 0,0 4-12 0,5 1-13 16,-5 2-14-16,6 4-14 0,0 0-11 0,1 1-7 0,-2-1-6 15,1 8-6-15,7-4-3 0,-8 7-3 0,2-3-1 0,-2-1 0 16,-4 1 0-16,4-8-3 0,1 4-11 0,-6-3-28 16,0-1-56-16,-1 0-73 0,0-3-72 0,0-1-63 0,2-3-62 15,-8-4-71-15,6-3-127 0,-6-4-73 0,-6 0-20 0,6-7 31 16</inkml:trace>
  <inkml:trace contextRef="#ctx0" brushRef="#br0" timeOffset="-174865.62">16230 10294 3 0,'-6'4'507'0,"6"-4"-31"0,-6 3-174 16,-8 1-121-16,8-1-78 0,-7 5-47 0,0 0-22 0,0-2-12 15,-1 2-4-15,2 3-5 0,6-4 1 0,-8 0-3 0,8 5-1 16,-1-5-1-16,7 0 0 0,-6 1 3 0,6-5 8 0,0 1 16 16,0 0 24-16,0-1 33 0,6-3 43 0,-6 0 45 15,7 0 33-15,-1-3 18 0,8-1 6 0,-2-3-4 16,2-4-19-16,-2 3-27 0,1-7-36 0,7 5-43 0,-8-5-29 15,8 1-20-15,-6-2-12 0,5-2-10 0,-6 4-6 0,0-5-5 16,0 5-3-16,0-4-4 0,0-1-1 0,-6 5 1 16,6-5-2-16,-7 4 2 0,0 1 1 0,2 3 4 0,-2 3-1 15,0 1 1-15,-6 0-4 0,7 3-3 0,-7 1-7 0,0 3-2 16,6 0-5-16,-6 0-3 0,0 0-2 0,7 7-2 0,-7 0 0 16,6 4 2-16,1 0 1 0,-1 7 1 0,0-3 0 15,2 4 0-15,-2 2 3 0,0-3-2 0,8 5 0 16,-2-1-5-16,-5 0 2 0,6 4-6 0,6-4-7 0,-5-1-16 15,-2 5-47-15,8-4-78 0,-1 3-79 0,-5-3-67 0,5 1-64 16,1-5-70-16,-8 0-114 0,2-3-107 0,-8-1-35 0,-6-3 31 16</inkml:trace>
  <inkml:trace contextRef="#ctx0" brushRef="#br0" timeOffset="-174564.39">16400 10429 378 0,'0'-6'538'0,"-7"-2"-124"0,7 4-109 0,-6 1-57 16,6-1-23-16,-7 0-3 0,7 1-11 0,0-1-21 0,0 4-24 15,0 0-26-15,-6 4-23 0,6-1-12 0,-6 5-4 16,6 3 2-16,-8-1-7 0,8 5-3 0,-6 3 2 0,6 1 1 16,0 7 2-16,-6-1-6 0,6 8-11 0,0 4-17 0,0 3-10 15,0 0-5-15,0 8-3 0,0-4 0 0,0 7 0 0,0 0 0 16,0 1-3-16,0 6-3 0,0-2-1 0,0-2-6 15,-7 5-4-15,7-4-3 0,0 0-6 0,0 0-7 0,0-4-4 16,0-3-2-16,0-5-3 0,7 2-1 0,-7-5-3 0,6-7-2 16,-6 1-1-16,6-6-1 0,-6-6-2 0,8 0-9 15,-2-4-10-15,0-3-13 0,1-8-22 0,6 1-63 0,0-5-107 16,7-6-97-16,-1-5-113 0,7 1-198 0,0-8-96 0,0-3-50 16,0-4-21-16</inkml:trace>
  <inkml:trace contextRef="#ctx0" brushRef="#br0" timeOffset="-174295.41">17741 9711 92 0,'-6'-3'356'0,"0"3"-188"15,-1 0-142-15,0 0-88 0,-6 0-52 0,7 3-33 16,0-3-25-16</inkml:trace>
  <inkml:trace contextRef="#ctx0" brushRef="#br0" timeOffset="-173803.96">16830 9722 136 0,'-7'-3'248'0,"-6"-1"-80"0,7 0-62 0,0 4-36 0,-2-3-24 16,2 0-12-16,0 3-5 0,-1-5-5 0,0 5-3 0,1 0 1 15,6-3 4-15,0 3 1 0,0 0 4 0,-7 0 4 16,7 0 5-16,7 0 4 0,-7-4 4 0,0 4 2 0,6 0 2 16,1-3 2-16,0-1 5 0,-1 4 3 0,8-4 2 0,4 1 2 15,-4-1 8-15,5 4 5 0,7-4 9 0,0 1 6 16,7 3 3-16,-1-5-3 0,7 5 1 0,7-3-3 0,6 3-2 16,6 0-8-16,15-3-6 0,-2 3-12 0,14-4-5 15,0 4-1-15,12-4-5 0,7 4-5 0,7-4-7 0,6 1-6 16,0-1-7-16,7 4-4 0,0-3-5 0,-1-1-6 0,1 1-3 15,0-1-4-15,0-3-2 0,-1 2-3 0,-5 3-5 16,5-2-3-16,-5-4-5 0,-7 4-6 0,-1 0-8 0,-5 1-4 16,-8-1-5-16,-5 1 1 0,-7-1-6 0,-8 0-6 0,-5 4-13 15,-14-3-12-15,-12 3-13 0,-1 0-12 0,-6 0-15 16,-13 0-17-16,1 3-12 0,-7-3-7 0,-8 0-8 0,-6 4-10 16,2 0-25-16,-16-1-57 0,2-3-117 0,-6 4-62 0</inkml:trace>
  <inkml:trace contextRef="#ctx0" brushRef="#br0" timeOffset="-173234.35">16934 10060 182 0,'0'0'313'0,"-6"-4"-77"0,6 4-68 0,0 0-47 0,0-4-30 16,0 4-19-16,0 0-13 0,0-3-11 0,6 3-8 0,6 0-7 15,-4 0-3-15,4-3-4 0,8 3 0 0,5 0 2 16,2 0 3-16,5 0 3 0,8 0 4 0,5 0 4 0,8 3 4 15,5-3 1-15,7 0 5 0,13 0 5 0,0 0 7 0,7-3 2 16,13-3 1-16,-1 3 3 0,15 0-4 0,-9 0 0 0,15-2-6 16,-1 2-8-1,-7-1-7-15,14 0-6 0,-13 1-10 16,7-4-8-16,-8 3-4 0,1 0-7 0,-1 1-3 16,-5-1-3-16,-8 0-5 0,1 1-2 0,-7-1 1 0,-6-3-1 15,0 3 1-15,-14 0 2 0,-6 1-1 0,0-1 0 0,-12-3 0 16,-8 3 1-16,-5 0 0 0,-15 1 2 0,8-1-2 15,-14 0-5-15,-5 4-15 0,-2-3-23 0,-5-1-23 0,-7 1-25 16,0 3-25-16,-7-4-26 0,1 0-31 0,-7 4-34 0,-6-3-49 16,-1 3-106-16,0-4-66 0,-5 4-35 0</inkml:trace>
  <inkml:trace contextRef="#ctx0" brushRef="#br0" timeOffset="-172584.13">19558 10037 370 0,'14'-3'334'0,"11"3"-128"0,-5-3-81 0,13-2-41 16,-1 2-22-16,7 3-14 0,1-4-7 0,5 4-8 16,1-4-5-16,5 4-2 0,2-3-2 0,5-1-3 0,1 4-4 15,0 0-1-15,6-3-1 0,0 3-1 0,-6 0-1 0,6 0-2 16,0-4-3-16,0 4-2 0,-7 0 0 0,7 0-1 15,-6-4-3-15,0 4-2 0,-13 0 1 0,-1-3-1 0,1 3 1 16,-13 0 0-16,-8 0-1 0,1 0 0 0,-6-4-4 0,-7 0-6 16,0 1-10-16,-13-1-16 0,6 0-21 0,-6-3-26 0,0 3-45 15,-6-3-82-15,0 0-133 0,-1-4-60 0</inkml:trace>
  <inkml:trace contextRef="#ctx0" brushRef="#br0" timeOffset="-172014.5">20151 9590 76 0,'7'0'302'0,"6"-3"-92"0,-1 3-73 15,2-4-45-15,6 1-26 0,5 3-11 0,-5-4-6 16,12 4-6-16,1-4-6 0,-1 4-5 0,7 0-6 0,1 0-4 16,-1 0-6-16,7 0-3 0,-7 0-6 0,6 0-2 15,1 0 0-15,-14 0-2 0,7 0-2 0,-6 0 0 0,-7 0 2 16,-6 0 0-16,-1 0-1 0,-6 0 2 0,0 0 3 16,1-3 5-16,-8 3 1 0,-6 0 4 0,6 0 0 0,-6-4 2 15,0 4 0-15,-6-4-3 0,0 4-3 0,-2 0-6 0,2-3-3 16,0 3-2-16,-1 0-5 0,0 0-6 0,1 0-9 0,6 3-13 15,-7-3-17-15,7 4-27 0,0 0-44 0,0-1-79 16,7 1-121-16,-1-4-64 0</inkml:trace>
  <inkml:trace contextRef="#ctx0" brushRef="#br0" timeOffset="-171127.79">20992 9328 119 0,'6'-12'447'16,"-6"4"-125"-16,6-3-113 0,-6 4-58 0,0 0-24 15,0 0-15-15,7 3-9 0,-7 0-5 0,0-3-5 0,0 7-3 16,0-4-5-16,0 1-14 0,7 3-17 0,-7 0-14 0,0 0-12 15,6 3-5-15,-6-3 2 0,6 8 4 0,1-5 13 16,6 5 18-16,-6 3 18 0,-1-4 22 0,0 7 28 0,1-3 22 16,6 4 13-16,-7 4 6 0,1-1-1 0,0 4-7 15,-1 0-8-15,1 3-19 0,-1 4-25 0,0 1-22 0,2-1-16 16,-2 4-17-16,0 4-13 0,0 0-9 0,1-1-7 0,0 4-6 16,-7 1-3-16,6-1-6 0,1 4-3 0,-7 0-1 0,0-3-1 15,6 6-4-15,-6-3 1 0,0 0-2 0,0-4 0 16,-6-3 1-16,6 3 1 0,-7-3-2 0,1-4 0 0,6 0-1 15,-7-4 0-15,0-4 1 0,1 1-1 0,0-4 0 0,6-3-1 16,-6-1 1-16,-2-4 0 0,8-3 1 0,-6 0 1 16,6 0-1-16,0-3 1 0,0-4 6 0,0 3 7 0,0-3 6 15,6-4 4-15,2 0 0 0,4 0 2 0,1 0 0 0,7-4 0 16,6-3-6-16,0 3-7 0,7-4-7 0,-1 1-2 0,1 0-2 16,5-1-2-16,9 1-1 0,-9-3 1 0,7 2 0 15,2-3-1-15,5 4-2 0,-7-4-3 0,1 3-6 16,-7-3-7-16,6 4-16 0,-5-4-40 0,-8 4-62 0,1 0-78 15,-7-4-71-15,-1 3-63 0,-5-3-66 0,0 0-85 0,-7-4-142 16,-1 4-47-16,2-3 16 0</inkml:trace>
  <inkml:trace contextRef="#ctx0" brushRef="#br0" timeOffset="-170574.03">20992 9268 191 0,'0'-3'355'0,"0"-5"-118"0,0 5-89 0,0-1-49 15,6 0-25-15,0-3-9 0,-6 3-2 0,7 1-3 0,0-1-8 16,-1-3-3-16,7 3-5 0,-7 0-3 0,14 1-3 16,-7-5-3-16,6 5-2 0,1-4 0 0,-1 3 1 0,1 0 0 15,6-4 2-15,1 4 0 0,-9 1-1 0,9-4 0 16,-1 7-4-16,-6-7-2 0,6 3-1 0,-7 4 0 0,1-4 0 15,-8 1-1-15,2 3-3 0,-1 0-2 0,-1-4-4 0,-4 4-4 16,-2 0-4-16,-6 4-1 0,6-4-3 0,-6 3 4 16,0 5 11-16,6-1 18 0,-6 3 32 0,-6 2 42 0,6 6 38 15,0 1 24-15,-6 3 9 0,6 3 15 0,0 1 4 0,0 2-10 16,6 6-22-16,-6-4-28 0,6 6-34 0,2 2-30 16,-2-3-9-16,7 6-21 0,-7-1-15 0,1 4-12 0,6-1-8 15,-7 2-13-15,0-1-2 0,2 4 3 0,-2-5 1 0,0 4-2 16,-6-2 1-16,7-1-2 0,-1 0 2 0,-6 0-1 15,7-4-1-15,-7-3-1 0,7-3 0 0,-7-2 1 0,6-3-2 16,-6 0 3-16,6-7-1 0,-6 0 0 0,0 1-1 16,7-9-6-16,-7 0-10 0,0 1-34 0,7-4-51 0,-7 0-64 15,0-3-62-15,6-1-54 0,-6-3-49 0,6-4-51 0,-6-4-68 16,7-3-75-16,0-1-54 0,-1-3-3 0</inkml:trace>
  <inkml:trace contextRef="#ctx0" brushRef="#br0" timeOffset="-170320.05">21414 9924 143 0,'0'-3'475'0,"0"3"-113"0,0-4-135 15,0 4-86-15,0 0-51 0,0 0-28 0,0 0-20 0,0 0-19 16,0 4-27-16,0-4-30 0,8 3-37 0,-8 1-56 0,6-1-106 16,0 1-111-16,0 0-69 0</inkml:trace>
  <inkml:trace contextRef="#ctx0" brushRef="#br0" timeOffset="-169669.17">20887 11056 313 0,'0'-3'462'0,"0"3"-121"0,0 0-106 0,0-5-66 15,0 5-33-15,0 0-13 0,0 0 2 0,7 0 9 16,-7 5 12-16,6-2 8 0,1 1 2 0,-1 0-3 0,0 3-5 16,2 0-9-16,-2 0-7 0,-6 8-12 0,6 0-4 0,1-1-4 15,-7 4-4-15,6 1 2 0,-6 0-4 0,7 2-5 16,-7 1-13-16,6 0-16 0,-6 4-22 0,7-4-18 16,-7 0-11-16,0 0-11 0,6 0-3 0,-6 0-3 0,0-4-2 15,7 0 0-15,-7 1-4 0,0-5 2 0,7 1-2 0,-7-4 1 31,0-3-1-31,6-1 0 0,-6 0 5 0,0-3 4 0,6-1 5 16,-6 1 1-16,0-4 3 0,7-4 1 0,-7 1 0 16,7-5 1-16,-7-2-3 0,6-1-2 0,-6-5-6 0,0-2-3 15,6 4-1-15,-6-8-1 0,0 0-1 0,0-4-1 0,-6 1 0 16,6-1-1-16,-6-4 1 0,6 1-2 0,-7 0-2 16,0 0 1-16,1-1 2 0,0 1 0 0,-1 0-1 0,0 3 0 15,7 1 8-15,-6-2-2 0,6 6-3 0,0-1 0 0,0 3-3 16,0 1 0-16,0 3 0 0,6 5-1 0,1-1-8 0,0 0 6 15,-1 3 2-15,7 1-1 0,0-1 1 0,0 5-1 16,0-1 2-16,6 4 1 0,-5 0-2 0,5-4-1 0,-6 4-2 16,6 4 0-16,1-4-1 0,0 0 0 0,-1 4-2 0,1-4-3 15,6 3 2-15,-7-3-5 0,1 4-7 0,0-4-10 16,-1 4-23-16,-6-1-37 0,6-3-50 0,-5 4-51 0,-2 1-47 16,-5-5-34-16,6 3-28 0,-6-3-20 0,-1 0-13 0,0 0-15 15,2 0-35-15,-8 0-82 0,0 0-25 0</inkml:trace>
  <inkml:trace contextRef="#ctx0" brushRef="#br0" timeOffset="-169495.69">21115 11126 283 0,'0'0'452'0,"0"0"-128"0,0 0-99 0,7 0-60 0,-1 0-33 16,-6-4-17-16,6 4-12 0,8 0-15 0,-8-4-16 0,7 1-28 15,0-1-35-15,0 0-37 0,1 4-38 0,-2-3-39 16,8-1-44-16,-1 0-73 0,-5-3-127 0,4 3-79 16,2 0-43-16</inkml:trace>
  <inkml:trace contextRef="#ctx0" brushRef="#br0" timeOffset="-169321.41">21505 11056 485 0,'0'-3'595'0,"-6"-4"-117"0,6-2-147 0,0 6-96 16,-6-1-56-16,6 0-32 0,0 1-36 0,0 3-64 0,0-4-73 15,6 1-67-15,0 3-59 0,-6-4-58 0,14 4-73 0,-8 0-119 16,7 0-92-16,-6 0-39 0</inkml:trace>
  <inkml:trace contextRef="#ctx0" brushRef="#br0" timeOffset="-169068.07">21916 10943 212 0,'0'-4'509'0,"-6"0"-101"0,-1 0-144 0,-6 4-91 0,1 0-48 16,-2 0-27-16,1 4-16 0,0 0-9 0,0 3-8 0,-7 1-7 15,1 2-3-15,-1 1 1 0,7 5 4 0,-6 1 8 16,-1 1 13-16,1 2 17 0,-1 1 14 0,8-3 15 15,-8 8 12-15,6-4 1 0,2 0 1 0,5-1 2 0,1 6-7 16,-1-5-14-16,0 0-18 0,7-1-15 0,0-2-12 0,7 3-9 16,0-5-10-16,-1 3-14 0,7-6-13 0,7 1-12 0,0-1-7 15,5 1-12-15,1-8-27 0,13 4-59 0,-6-7-75 16,12 0-77-16,2-1-70 0,4-6-90 0,1-1-148 0,1-7-99 16,5 0-51-16,-6-4 10 0</inkml:trace>
  <inkml:trace contextRef="#ctx0" brushRef="#br0" timeOffset="-165455.54">21708 9393 171 0,'0'0'239'15,"0"0"-66"-15,0 0-49 0,0 0-36 0,0 0-22 0,-7-4-14 16,7 4-10-16,0 0-6 0,0 0-3 0,0 0-5 0,0 0-1 16,-6 0-1-16,6 0-2 0,0 0 2 0,0 0 2 15,0 0 2-15,0 0 0 0,0 0 3 0,0 0 0 16,0 0 1-16,0 0-1 0,0 0-2 0,0 0-3 0,6 0 1 15,1 0-1-15,-1 0-1 0,0 0 1 0,8 0 2 0,-8 0 3 16,14 0 2-16,-7 0 1 0,0 0 1 0,6 0 3 0,1 0 5 16,-1 0 2-16,1 4 1 0,0-4 0 0,-1 0 1 15,7 0-1-15,0 0 0 0,0-4-4 0,1 4-6 0,5 0-4 16,7 0-1-16,0-3 0 0,1 3-2 0,5 0 1 0,-7 0-2 16,-5-4 0-16,7 4 0 0,-8 0-4 0,1 0-3 15,-7-4-3-15,-1 4-6 0,-5 0-2 0,-6 0 5 16,-2-3 9-16,1 3 14 0,-6 0 20 0,0 0 20 0,-1 0 17 15,0-4 14-15,0 4 10 0,-6 0 1 0,8 0-4 0,-8 0-13 16,0 0-18-16,0 0-20 0,6 0-18 0,-6 0-15 0,0 0-13 16,6 4-5-16,1-4-8 0,-7 3-5 0,6-3-2 15,-6 4 2-15,7 3 4 0,0-3 3 0,-1 3 4 0,0 4 0 16,1-4 7-16,0 8 7 0,-1-4 4 0,0 8 2 0,1-1 3 16,0 4-4-16,-1 0 3 0,1 0-5 0,-1 3 0 15,7 1-4-15,-6 0-3 0,5-1-4 0,-4 5-4 0,4-1-1 16,1-4-5-16,0 2 1 0,0 2-4 0,1-4 0 0,-2 1-4 15,1-4-2-15,0 3-2 0,0-2 1 0,-6 2-6 16,6-7-16-16,-7 1-39 0,1-1-66 0,0-3-68 0,-7-1-57 16,6-2-51-16,-6-6-46 0,0 3-49 0,0-6-62 15,0 0-97-15,-6-6-32 0,-1 3 14 0</inkml:trace>
  <inkml:trace contextRef="#ctx0" brushRef="#br0" timeOffset="-165138.51">21623 10040 240 0,'-13'0'356'15,"7"6"-121"-15,-1-6-83 0,7 0-43 0,0 0-25 0,-7 0-14 16,14 0-8-16,-7 0-10 0,7 0-7 0,-1 0-8 15,1 0-8-15,12 0-5 0,-6-6-4 0,7 6-4 16,6 0-4-16,-1 0 0 0,2 0 0 0,5 0-2 0,8 0 0 16,-1 6 2-16,6-6 1 0,1 0 0 0,5 3 0 0,2-3-3 15,5 3 1-15,1-3-2 0,0 4 3 0,0-4-3 16,-1 0 2-16,1 0 0 0,0 0-2 0,-8 0 3 0,2-4-2 16,-1 4 1-16,-7-3-2 0,-6 3 1 0,1-3-2 0,-15-3-3 15,-5 3-2-15,0 3-6 0,-1-3-10 0,-12 0-14 0,5-2-18 16,-5 2-24-16,-7-5-26 0,0 1-34 0,-7 0-56 15,1 0-101-15,-7-1-94 0,-6-3-54 0</inkml:trace>
  <inkml:trace contextRef="#ctx0" brushRef="#br0" timeOffset="-164711.59">21844 9528 22 0,'0'-3'348'0,"0"-1"-79"0,0 0-75 0,0 0-58 16,0 1-37-16,0-4-21 0,-6 3-17 0,-1 0-8 0,1 1-11 15,0-1-8-15,-8 1-7 0,2-1-6 0,-8 1-4 16,0 3-3-16,-5-4-1 0,-2 4-3 0,1 0 1 0,0 0-1 15,-6 0 1-15,-1 0 0 0,1 0-2 0,-1 0-2 0,1 0 0 16,5 4-3-16,7-4 0 0,2 3-6 0,-2 4-8 16,7-3-8-16,6 3-13 0,0 0-17 0,7 0-23 15,7 5-29-15,0-5-50 0,-1 0-91 0,7 1-96 0,7 3-57 16</inkml:trace>
  <inkml:trace contextRef="#ctx0" brushRef="#br0" timeOffset="-163950.32">21864 9748 179 0,'-6'0'266'16,"-1"-4"-77"-16,0 4-62 15,7 0-34-15,-6-4-16 0,-1 4-8 0,7 0-5 0,0 0-3 0,0-3-4 0,-6 3-5 0,6 0 2 16,0 0-6-16,0 0-2 0,0 0 0 0,0-4 3 0,6 4 4 15,-6 0 6-15,0 0 4 0,0 0 5 0,0-3 0 16,0 3-2-16,7-4-7 0,-1 4-7 0,1-4-11 0,-7-3-10 16,13 3-6-16,-7 1-1 0,2-5 6 0,4 5 3 0,-5-1 9 15,6-3 9-15,-7 0 11 0,13-1 13 0,-11 5 9 16,11-5 3-16,-6 1 1 0,0-4 4 0,-1 4 4 16,8 0 4-16,-6-4 3 0,5 4-4 0,1-5-3 0,-8 4-2 15,8-2-3-15,0-1-6 0,-7 0-9 0,7 0 0 0,-2 0-15 16,9-4-9-16,-7 4-9 0,-2 0-9 0,-4-3-5 0,5 3-2 31,1 0-8-31,0-4-15 0,-8 0 3 0,8 4 1 0,-7 0 1 0,0 0-1 0,-6 0 0 0,-1 4 0 0,7-4 4 16,-13 4 1-16,7-1 0 0,-1 5-1 0,-6-5-1 0,7 5-2 15,-7-1-2-15,0 0-3 0,0 1-3 0,0 3-5 32,-7-3-1-32,7 3-1 0,-6 0 0 0,-1 0-2 0,0 0-1 15,1 0-3-15,-7 0-2 0,6 0-2 0,-5 0 0 0,5 0 0 16,1 3-3-16,-8-3 1 0,2 0 1 0,4 3 4 15,-4-3 3-15,6 0 1 0,-8 4 1 0,8-4 1 0,-1 4 2 16,-5-4 1-16,-2 3 1 0,2-3 1 0,4 4 1 16,-4-4-1-16,-1 4 2 0,6-4 0 0,0 3-1 0,1-3 1 15,0 0-1-15,0 0-2 0,6 4-1 0,0-4-3 0,0 0-4 16,0 0-2-16,0 0-1 0,6 0-2 0,0 0-2 16,7 0 1-16,0 4 0 0,0-4 3 0,1 0 3 0,4 0 2 15,-4 3 1-15,5-3 2 0,-5 4 1 0,4 0-2 0,-4-1 4 16,6 1-1-16,-7 3 0 0,-1-3 0 0,2 3-1 15,-2 0-1-15,2 4 2 0,-1-3-1 0,-7 3-3 0,0 0-8 16,2 1-12-16,-8-3-18 0,0 3-32 0,0-1-39 0,0 3-41 16,-8-3-40-16,8 0-35 0,0 4-32 0,-6 0-36 0,6-4-66 15,-6-4-129-15,6 4-51 0,-7-4-4 0</inkml:trace>
  <inkml:trace contextRef="#ctx0" brushRef="#br0" timeOffset="-163507.98">21695 8550 312 0,'-7'-7'433'0,"7"3"-149"16,-6 4-103-16,6-3-61 0,0 3-35 0,-7 0-20 0,7 0-15 15,0 3-15-15,0 1-10 0,0 3-4 0,0 0 1 0,7 5 18 16,-7-2 23-16,0 5 19 0,6 4 16 0,-6-1 17 0,7 0 16 16,-1 0 6-16,-6 4 6 0,7 0-13 0,-1 0-17 15,0 1-14-15,2-2-13 0,-8 5-20 0,6-4-16 0,0 4-12 16,-6-5-10-16,0 1-10 0,7 1-5 0,-7-1-5 16,6 0-5-16,-6-4-3 0,7 0 0 0,-7 0-14 0,6 1-24 15,-6-4-29-15,7-1-31 0,-1-3-31 0,1 0-29 16,-7-4-29-16,13 1-25 0,-7-5-19 0,1 1-9 0,0-4-23 15,5-4-71-15,-5-3-84 0,-1 0-39 0</inkml:trace>
  <inkml:trace contextRef="#ctx0" brushRef="#br0" timeOffset="-163191.8">21669 8638 200 0,'0'-7'396'0,"0"0"-127"0,0-1-99 0,0 2-57 16,0-3-22-16,6 2-18 0,1 0-12 0,-1 3-9 15,1-3-12-15,6 3-7 0,-1-3-5 0,8 3-7 16,-7-3-6-16,7 3-5 0,0 1-4 0,-1-1-2 0,0 4-2 16,1-4-1-16,-1 4 1 0,1 0-1 0,0 4 0 0,-7 0-1 15,-1-1 0-15,2 1 0 0,-8 3 3 0,1 4 3 0,-7-4 2 16,0 4 4-16,-7 0 2 0,1 4 4 0,-8 0 1 15,2-1 2-15,-8 1-1 0,7 0-2 0,-7 3-3 16,-6-3-2-16,7-1-5 0,-1 6-1 0,-6-6-3 0,7 0-1 16,-7 1-2-16,6-1-3 0,1 1-1 0,6-4-5 0,-6 4-10 15,5-4-15-15,8-1-18 0,-1-2-24 0,0 3-29 16,7-8-40-16,0 6-79 0,0-7-135 0,7-2-64 0</inkml:trace>
  <inkml:trace contextRef="#ctx0" brushRef="#br0" timeOffset="-163001.85">22118 8858 300 0,'7'-4'511'0,"-7"4"-137"16,6-3-97-16,-6-1-50 0,0 4-24 0,0-4-21 15,7 4-22-15,-7 0-27 0,0 0-25 0,0 0-34 0,0 0-44 16,0 0-50-16,0 0-41 0,6 0-38 0,-6 4-32 0,0-4-33 15,6 4-36-15,2-4-45 0,-8 3-72 0,6-3-106 16,-6 0-50-16</inkml:trace>
  <inkml:trace contextRef="#ctx0" brushRef="#br0" timeOffset="-162668.29">22196 8569 132 0,'0'0'464'0,"-6"0"-139"15,6 0-125-15,0 0-72 0,0 3-39 0,0-3-25 0,6 4-11 16,-6-1 3-16,0 5 10 0,7 3 8 0,-7 1 4 15,6 2 3-15,0-3 8 0,2 3 10 0,-8 4 5 0,12 1-5 16,-6-1-15-16,2 0-7 0,4 5-4 0,-5-5-6 0,-1 0-7 16,8 4-14-16,-8 0-12 0,0 0-10 0,0 0-7 15,2 1-6-15,4-2-4 0,-5 1-3 0,0-4-3 0,-1 4-3 16,1-4-17-16,-7 1-25 0,6-1-28 0,0-3-30 0,1 0-30 16,0-1-34-16,-1 1-38 0,7-4-56 0,-6-4-100 15,-1 0-84-15,7-3-41 0</inkml:trace>
  <inkml:trace contextRef="#ctx0" brushRef="#br0" timeOffset="-162398.39">22320 8671 14 0,'-6'-11'510'0,"6"0"-73"0,0 0-142 0,0 0-87 15,0 4-47-15,0 0-29 0,6-2-28 0,0 3-27 0,1 2-18 16,6 0-15-16,0 4-17 0,0 0-11 0,0 4-7 0,0 0-3 16,7 2-3-16,-8 6 0 0,2-1-1 0,-2 4 3 0,2 3 1 15,-1-3 4-15,-7 7 4 0,1 0 4 0,-7 4 5 16,7-4 4-16,-14 3 4 0,0 4 3 0,1 1 0 0,-1-5-1 16,-5 5-1-16,-8-5-2 0,6 1-4 0,-5 4-3 0,-1-9-4 15,1 5-5-15,-7-4-7 0,6 4-23 0,-6-5-39 16,7 1-40-16,-7 0-48 0,12 0-65 0,-4-3-140 0,4-1-107 15,1 0-71-15,7 1-27 0</inkml:trace>
  <inkml:trace contextRef="#ctx0" brushRef="#br0" timeOffset="-161494.4">22756 9594 110 0,'-6'-4'328'15,"6"4"-86"-15,-6 0-72 0,6-3-47 0,-8-1-25 0,8 1-10 16,0 3-7-16,0-4-4 0,-6 4-1 0,6-4-3 16,0 4-1-16,0-3-2 0,0 3-3 0,0-4-3 0,6 4-4 15,-6-4-1-15,0 4-1 0,8-3 1 0,-8 3 4 0,6-4 2 16,7 4 7-16,-7-4 6 0,7 4 9 0,-6 0 14 15,6 0 14-15,6 0 9 0,1 0 1 0,-1 0-1 0,1 0-5 16,0 4-5-16,6-4-11 0,-1 4-10 0,-5-1-16 0,6 1-13 16,1 0-7-16,-8 3-6 0,7-3-5 0,-6 3-3 0,6 0-1 15,-7 0-3-15,1 2-1 0,0 1 0 0,-2 1-3 16,2 0-1-16,-7 0 0 0,7 4-4 0,-8-1-4 0,2 1-2 16,-1 3-4-16,-7 0-5 0,8 1-2 0,-2 3-2 15,-6-1-2-15,2 5 1 0,-2 0 0 0,0 0 2 0,1 0-2 16,-7 3 3-16,6 0 0 0,1 4 0 0,0-4 1 0,-7 4 0 15,6-3-2-15,0 3-2 0,2-1 0 0,-2-1-3 16,-6 1-1-16,6-3-1 0,0 4-4 0,-6 0 1 0,7 0-1 16,0 0-1-16,-1 0 0 0,1 0 0 0,-1 4 2 0,0 2-1 15,2-2 1-15,-2 4 0 0,6-1 0 0,-4 0-1 16,4 1 1-16,1-1 0 0,1-3-1 0,-2 3 1 0,2-7-2 16,5 4 0-16,1-8 1 0,-1 0 1 0,0 0-2 0,-5-3 0 15,11-1 0-15,-11-2-13 0,-2-5 5 0,8 0 1 16,-7-3-2-16,-6-4-4 0,6 0-10 0,-7 0-18 0,0-8-30 15,-6 5-47-15,8-5-78 0,-2-3-64 0,-6 0-55 0,6-3-46 16,1-5-50-16,-1-2-84 0,1-1-107 0,-7-4-18 0,6 0 27 16</inkml:trace>
  <inkml:trace contextRef="#ctx0" brushRef="#br0" timeOffset="-161130.01">23284 10404 48 0,'-7'-7'549'16,"1"3"-7"-16,6 0-155 0,-6 1-106 0,6 3-60 16,0-4-38-16,0 4-28 0,0 0-23 0,0 0-27 0,0 4-23 15,6 3-16-15,-6 0-14 0,6 1-5 0,1 3 2 0,-1 3 2 16,8-3 5-16,-8 3 3 0,0 2-4 0,0-2-5 15,2 1-4-15,-2 0 0 0,0-1 2 0,1-3 3 16,-1 4 3-16,1-4 7 0,0 0 13 0,-7-4 12 0,6 0 9 16,-6 1 5-16,6-5 4 0,2 0 1 0,-2 1-3 0,0-4-6 15,0 0-10-15,8-4-10 0,5-2-7 0,-5-2-9 0,4 1-5 16,2-4-9-16,0 0 4 0,5-4-4 0,-5 4-2 16,7-3-5-16,-8-1-1 0,7 1-3 0,-6-1-6 0,-1 0-5 15,0 0-10-15,1 1-6 0,-7 0-9 0,0 2-14 0,0 1-18 16,1 0-16-16,-8 4-20 0,0 0-31 0,1-1-97 15,-1 1-112-15,1 3-102 0,-1-3-133 0,1 4-130 0,-1 3-89 16,-6 0-33-16,6 0-6 0</inkml:trace>
  <inkml:trace contextRef="#ctx0" brushRef="#br0" timeOffset="-158659.18">22951 12111 215 0,'0'0'288'0,"0"0"-75"0,-6-4-56 0,6 4-40 32,0-3-24-32,-6 3-13 0,6-4-7 0,0 4-7 15,-7 0-9-15,7 0-7 0,0-3-7 0,0 3-4 0,0 0-2 16,0 0-1-16,0 0 3 0,0 0 8 0,0 0 8 0,0 0 11 15,0 0 16-15,0 0 17 0,0 0 18 0,7 0 19 16,-7 0 18-16,6 0 12 0,0 0 10 0,2-4 2 0,-2 4-1 16,7-4-7-16,0 4-13 0,0 0-18 0,-1-3-19 15,2 3-20-15,6-4-19 0,-1 4-15 0,1-4-14 0,-1 1-12 16,7 3-10-16,0 0-5 0,0-4-6 0,7 4-4 0,-7-4-3 16,6 1-3-16,1 3-2 0,6 0-1 0,-7-4-1 15,1 0-4-15,-1 4 0 0,2 0-1 0,-9 0-2 0,1-3 2 16,-6 3-2-16,-7 0 3 0,0 0 0 0,0 0 0 0,-7-4 0 15,1 4 2-15,-7 0-1 0,7 0 1 0,-7 0-1 16,0-5-2-16,-7 5-2 0,7-3 0 0,-7 0 1 0,1 3-3 16,0-4 2-16,-8-4 1 0,8 8 0 0,-7-7 0 0,7 4 3 15,-2-4 0-15,-4-1 1 0,6 1 2 0,-8 0 2 16,8-4 2-16,-1 3 0 0,1-3 1 0,0 0 0 0,6 0 1 16,-8 0 1-16,8 1-1 0,0-1-4 0,0-1-1 15,8 1-1-15,-8-3 1 0,6-1-1 0,-6 4-3 0,6-4 0 16,1 1-1-16,-1 2 0 0,-6-2-1 0,7 0 0 0,0 3-2 15,-1-5 1-15,0 6 1 0,0 2 1 0,-6-3 0 0,8 0 2 16,-2 4-1-16,0 0 0 0,1-1 1 0,-1 1-2 16,1 0-1-16,6 0-1 0,-7 3 1 0,1-4 0 0,6 5-2 15,-7-4 1-15,8 3-1 0,-8 1 0 0,1-1 2 0,-1 4-2 16,0-4-1-16,1 4 1 0,0 0-6 0,-1-4 2 16,0 4 4-16,1 0 0 0,0 0 2 0,-7 4 0 0,6-4 1 15,1 0-1-15,-1 4 8 0,1-4-4 0,-1 4-3 0,1-1 0 16,-1-3-1-16,0 4 0 0,8-1-2 0,-8 1 0 0,7-1 1 15,0 1 0-15,-6 0 0 0,5 0-2 0,2-1 2 16,-8 1-2-16,8 3 1 0,-8-3 1 0,1-1-1 0,5 1-2 16,-5 3 2-16,0-3 0 0,-1 3 1 0,0 1 1 0,1-1-1 15,0 0-1-15,-1 1 1 0,1 2 1 0,-1 2 0 16,-6-4-2-16,7 2-1 0,-7 1 1 0,6 3 2 0,1-2 0 16,-1-1 0-16,0 0 0 0,2 0 0 0,-2 0 2 15,0 3 1-15,1-3-2 0,-1 3-1 0,1-2 1 0,-1-1-3 16,-6 0 1-16,7 4 0 0,-7-4-2 0,0 0-1 0,0 0 0 15,0-4-2-15,-7 4 2 0,7-4 1 0,-6 1-3 16,6-1 1-16,-7 0 2 0,7 0 1 0,-6-3-2 0,6 0 3 16,0-1 0-16,0-3 0 15,0 3 3-15,-7-3-1 0,7 0 1 0,7 0 2 0,-7 0 3 16,0 0 1-16,0 0 1 0,6-3 2 0,-6 3-2 0,7-3 1 0,-1 3-2 0,1-4-1 16,-1 4-1-16,0-4-2 0,8 0 0 0,-1 4-3 15,0-3-1-15,0 3 0 0,0-4 1 0,6 1-1 0,-5 3 0 16,5-4-1-16,1 1 1 0,-8 3 0 0,8-4 0 0,0 0 0 15,-1 4 0-15,-5-4 0 0,4 1 0 0,-4 3 0 16,-1-4-2-16,0 4 1 0,-6-3 0 0,5 3 0 0,-5-4 2 16,0 0-1-16,-7 4 1 0,6-3-1 0,-6 3 2 0,6-4-1 15,-6 4 1-15,0-4 0 0,0 1-4 0,0 3 0 0,0-4 2 16,0 0-1-16,0 1-2 0,-6-2 0 0,6 2-1 16,0-4 1-16,-6 0 3 0,6-1 0 0,-7 1 0 0,0 0-1 15,7 0 1-15,-6-5 0 0,0 1 0 0,-1 0 0 0,0 4 1 16,1-4-1-16,-1 0 0 0,1 0-2 0,0 0 2 15,-2 0-1-15,2-3 1 0,0 3 0 0,0 0-1 0,-2 0 1 16,8-5 0-16,-6 6 2 0,0-1-3 0,6 3 3 0,0-3-1 16,0 0 0-16,0 4-1 0,0-4 0 0,0 4 1 15,6 0-2-15,-6-1 2 0,6 1-1 0,2 0-2 0,-8 0 2 16,6 3 0-16,0 0-2 0,0 0 1 0,2 1 1 16,-2 0-2-16,0-2 0 0,7 5 2 0,-6 0-2 0,6-4 0 15,-7 4 1-15,8 0 0 0,-2 0 1 0,1-3 2 0,1 3-1 16,6 0 1-16,-8-4-2 0,1 4 0 0,0 0 0 0,0 0-1 15,1 0 1-15,-2-4 0 0,2 1 0 0,-2 3 0 16,1 0 2-16,-6-4-1 0,6 4-1 0,-7 0 1 0,0 0-1 16,2 0-1-16,-2 0 0 0,0 0 0 0,1 0-2 15,-1 0 2-15,-6 0 1 0,7 0-1 0,0 4 0 0,-1-1 1 16,-6 5-1-16,6-5 0 0,1 6 0 0,-7-3 0 0,7 2 1 16,-1 3 0-16,-6-1 0 0,6 2 1 0,1-1 0 15,0 3 0-15,-7 1-1 0,6-1 0 0,1 5-7 0,-1-5 1 16,0 5 3-16,1-4-1 0,-7 2 1 0,7-2 3 0,-1 4 2 15,0-5-1-15,1 1 7 0,-7-1-2 0,7 1-1 16,-1-3 0-16,1-1 0 0,-1-1 1 0,1 1-1 0,6-3 3 16,-7-2 2-16,8-1 2 0,-2-2 1 0,8 1 1 0,-1 0-4 15,1-1 1-15,6-3-3 0,0 0 0 0,0 0-2 0,0-3-2 16,6 3-6-16,-5 0-8 0,5 0-13 0,-6-4-45 16,0 4-80-16,1 0-88 0,-1 0-80 0,-1-4-96 0,-5 4-160 15,-6-3-99-15,-2 3-60 0,-12 0-5 0</inkml:trace>
  <inkml:trace contextRef="#ctx0" brushRef="#br0" timeOffset="-157599.13">23245 12452 133 0,'0'0'160'0,"0"-4"-32"15,0 4-24-15,6 0-21 0,-6 0-14 0,6-4-8 0,-6 4-6 16,8 0-3-16,-8-3-1 0,6 3 1 0,-6-4-1 16,6 4 0-16,1-4 2 0,-7 4 0 0,6-3 3 0,-6 3 3 15,0 0 0-15,0-3 4 0,0 3 0 0,0 0 1 16,0 0-2-16,0 0-5 0,0 0-4 0,0 0-7 0,-6 0-7 16,-1 0-5-16,1 0-2 0,0 0 0 0,-2 3 1 0,-4 0 5 15,-2-3 11-15,2 8 14 0,5-5 18 0,-6 1 17 16,0 3 17-16,1 0 20 0,-2 1 14 0,1 0 8 0,0-1 2 15,6 0-6-15,-5 1-9 0,5-1-11 0,0 0-15 0,1 4-22 16,6-4-16-16,0 1-11 0,0 3-9 0,0-3-5 0,6-2-7 16,1 2-6-16,0-4-2 0,-1 3-4 0,7 0-3 15,0-4-7-15,0 1-3 0,1 0-2 0,-2-1-4 0,8 1 0 16,-7-4-4-16,7-4 3 0,-2 1 1 0,2-1 4 0,-7 0 2 16,7-3 2-16,-8 0 7 0,2 0 5 0,-1-1 5 15,0-3 0-15,-6 4 0 16,-1-4-3-16,0-3-1 0,2 3-5 0,-8-4-7 0,0 1-7 0,-8 2-6 0,2-3-6 0,0 1 0 15,-8 3-11-15,1-4-14 0,-7 4-20 0,8 0-28 0,-8 0-78 16,1 0-95 0,-1 4-99-16,0 0-113 0,1-4-186 0,6 3-93 0,-6 2-49 0,5-3-8 0</inkml:trace>
  <inkml:trace contextRef="#ctx0" brushRef="#br0" timeOffset="-156396.25">22965 11569 19 0,'-6'0'257'16,"6"-4"-57"-16,0 4-53 0,-8 0-42 0,8 0-23 0,0-3-17 15,0 3-11-15,0-4-7 0,0 4-7 0,0-4-5 0,0 4-2 16,0-3-4-16,0 3-3 0,0 0 0 0,0 0-2 16,0 0-4-16,0 0-4 0,0 0-2 0,0 0-5 0,0 0-2 15,0 0-2-15,0 0-3 0,0 0-1 0,0 0 0 0,0 0 0 16,0 0-1-16,0 0 2 0,0 0 2 0,0 0 3 16,0 0 3-16,0-4 5 0,0 4 3 0,0 0 5 0,0 0 4 15,0 0 2-15,0-4 4 0,0 4-3 0,0 0 1 0,0 0-3 16,0 0-3-16,0-3-4 0,8 3-2 0,-8 0-3 15,0 0-3-15,0-4-1 0,6 4-2 0,-6-4-1 0,0 4 1 16,6-3-1-16,-6 3-1 0,7 0 0 0,-7-4-1 16,0 4 0-16,0 0-2 0,6 0 0 0,-6 0-2 0,0 0 1 15,0 0-2-15,0 0-1 0,0 0 0 0,0 0 0 0,0 0 1 16,0 0-1-16,0 0 0 0,0 0-1 0,0 0 1 16,0 0 1-16,0-4-1 0,0 4 1 0,0 0-2 0,0 0 0 15,0 0 0-15,0 0 0 0,0 0-1 0,0 0-1 0,0 0 0 16,0 0 2-16,0 0 0 0,7 0 0 0,-7 0 0 15,0 0 2-15,6 0 0 0,-6 0 0 0,0 0-1 0,7 0-1 16,-7 0 1-16,6 0 0 0,-6 0 0 0,6 0 2 0,2 0 4 16,-8 0 3-16,6-3 4 0,0 3 4 0,1 0 3 15,0 0 4-15,-1-4 1 0,0 4 0 0,1 0-4 0,6 0 0 16,-6-4-3-16,5 4-5 0,2 0-1 0,-2 0-5 0,2-3-1 16,-1 3-5-16,-1 0-2 0,2 0-5 0,-8 0-12 0,7 0-14 15,-6 0-18 1,-1 3-22-16,1-3-24 0,-1 0-31 0,-6 0-41 0,6 0-60 0,-6 0-107 0,8 0-73 0,-8 0-40 15</inkml:trace>
  <inkml:trace contextRef="#ctx0" brushRef="#br0" timeOffset="-155716.65">23089 11521 169 0,'0'-3'313'16,"0"-1"-84"-16,0 0-72 0,-7 4-42 0,7-3-23 0,0-1-13 15,0 0-8-15,0 4-11 0,0 0-13 0,0 0-7 0,0 0-12 16,0 0-7-16,0 0-6 0,7 4-5 0,-7 0-3 16,0-1 0-1,0 5 3-15,0-5 2 0,0 5 4 0,0-1 6 0,0 0 5 0,0 1 6 0,0 3 1 0,0-4-1 0,0 4 0 32,0-4-2-32,-7 4-1 0,7 0-2 0,0-3-2 15,-7-1-2-15,7 4-2 0,0-4 2 0,-6-3 1 0,6 3 3 16,0-3 8-16,0 0 11 0,6-1 17 0,-6 1 30 0,0-4 40 15,7 4 42-15,-7-4 30 0,0 0 18 0,7 0 3 16,-7-4-7-16,6 0-17 0,0-3-27 0,-6 3-39 0,7-3-44 16,0-4-34-16,-1 4-21 0,0-4-12 0,1-1-8 0,0 5-3 15,-1-4-3-15,-6 0-2 0,7 0 0 0,-7 4-2 16,0-4 1-16,0 0-1 0,0 4-1 0,0-1-1 0,-7 1-2 16,7 0-3-16,-6 3-2 0,6 0-2 0,-7-3 0 15,7 7-2-15,-7-3 3 0,-5 3-4 0,5 0 0 0,0 3 2 16,-5 1 0-16,5-1 1 0,-6 5-3 0,6-1 0 0,-5 0-1 15,5 1 4-15,0 3 1 0,-5-4 0 0,4 0 2 16,8 1-2-16,-6-1 4 0,0 0 1 0,6 0 0 0,-7-3-2 16,7 3-3-16,0-3 2 0,0 0 0 0,0-1 2 0,0-3-2 15,0 0 2-15,0 4 3 0,0-8 2 0,7 4 2 0,-7-3 1 16,6-1 0-16,0 0 0 0,8-3 0 0,-8 0-1 16,1 3-2-16,0-3-2 0,-1 0 1 0,0-4-1 15,1 3-1-15,-7 1 2 0,6 0 0 0,-6-1-2 0,0 1 3 16,0 0-1-16,0-1-2 0,0 1-3 0,-6 4-1 0,6-5 0 15,0 5-2-15,-7-2-2 0,1 2-2 0,6 0-4 0,-6 3-9 16,-1 0-10-16,7 0-25 0,-7 3-42 0,7 5-51 16,-6-1-52-16,0 4-49 0,6 0-42 0,0 3-36 0,6 1-36 15,0 0-38-15,8 3-68 0,-8 0-58 0,7-3-18 0</inkml:trace>
  <inkml:trace contextRef="#ctx0" brushRef="#br0" timeOffset="-153041.87">1055 10608 203 0,'7'-3'218'0,"-7"0"-76"0,7-1-56 16,-1-3-33-16,0 3-14 0,1 0-10 0,0 1-5 0,-1-1-2 16,1 1-1-16,-7-1-1 0,6 4-2 0,-6-4-2 0,7 4-3 15,-7-4-2-15,0 4 0 0,0 0 2 0,0 0 2 16,0 0 4-16,0 0 2 0,0 0 2 0,0 0 0 0,0 0 1 16,0 4-1-16,0-4-3 0,0 0-3 0,0 4-2 0,-7-4 0 15,7 0 0-15,0 0 3 0,0 4 2 0,-6-4 2 0,6 3 4 16,0-3 4-16,0 4 2 0,0-4 1 0,0 0 2 15,-7 0 1-15,7 0 1 0,0 0 5 0,0 0 5 0,0 3 5 16,0-3 7-16,0 0 8 0,0 0 10 0,0 4 11 16,-6-4 11-16,6 0 8 0,-7 4 5 0,7-4 0 0,-7 3-3 15,1 1-4-15,0 3-4 0,6-4-4 0,-14 6-2 16,14-2-3-16,-12 4-1 0,5 0 0 0,1 0 2 0,-1 3 3 16,0 5-2-16,-5-1-4 0,4 4-8 0,-4 0-8 0,6 4-8 15,-8-1-17-15,8 1-6 0,-7-1-3 0,7 5-8 0,-8 0-3 16,8-1-3-16,-7 0 0 0,6 4 0 0,1-1 10 15,-7-2-14-15,6 3-1 0,0 0 2 0,1-4 1 0,0 5-5 16,0-5-5-16,-2 0-3 0,8-4-4 0,-6 5 8 0,6-4-6 16,0-4-4-16,0-1-5 0,0-2 0 0,0-1 1 15,0 0 1-15,6-7-1 0,-6 4 1 0,0-4-1 0,0-3 0 16,8-1-3-16,-8 0-6 0,0 0-22 0,0 1-44 16,0-5-66-16,0 1-73 0,0 0-63 0,6-1-54 0,-6-3-51 15,6 0-63-15,0-3-89 0,1-1-69 0,0-3-4 0</inkml:trace>
  <inkml:trace contextRef="#ctx0" brushRef="#br0" timeOffset="-152755.82">691 11162 147 0,'-7'-4'378'0,"-6"4"-129"16,7 0-108-16,0 0-59 0,6 4-29 0,-7 0-16 16,0-1-4-16,1 1-3 0,6 3 2 0,-6 5 2 0,6-5 5 15,0 4 4-15,0-4-1 0,0 4 2 0,0-3 7 0,6-1 12 16,0 0 19-16,1 1 18 0,0-1 19 0,5-4 20 16,1 5 20-16,1-8 16 0,-2 3 3 0,8-6-3 0,-1 3-14 15,7-8-17-15,0 1-26 0,7 0-33 0,-1-4-43 0,1-4-53 16,7 1-63-16,-8-1-65 0,7 1-61 0,0-2-59 15,0 2-80-15,-6 0-148 0,0 2-66 0,-8 1-32 0</inkml:trace>
  <inkml:trace contextRef="#ctx0" brushRef="#br0" timeOffset="-151822.05">645 11734 155 0,'0'-4'329'0,"-6"4"-99"0,6-4-78 0,0 4-47 15,0-3-23-15,0 3-8 0,0 0-4 0,-6-4 2 0,6 4 3 16,0 0 2-16,6-4 0 0,-6 4 0 0,0 0-1 15,0 0-2-15,0-3 2 0,0 3 2 0,0 0 0 0,6 0 2 16,-6 0 0-16,0 0 0 0,7 0 1 0,-7 0 6 0,7 0 11 16,-1 0 17-16,0 3 21 0,1-3 19 0,-1 0 17 0,8 0 10 15,-2 0 0-15,8 0-8 0,-1 0-15 0,1-3-26 16,6 0-28-16,7 3-27 0,-7-5-26 0,6-2-20 0,1 3-12 16,-1 1-6-16,7-5-7 0,1 5 0 0,-8-4 0 0,7-1-1 15,0-3-1-15,-6 4-1 0,-1 0 2 0,-6 0-1 16,1-1-2-16,-8 4-1 0,0-2-2 0,-5 1 0 0,-8 1-1 15,7 4 1-15,-7-3 0 0,1-1-1 0,-7 4-1 16,7 0-5-16,-7 0-12 0,0 0-21 0,0-4-41 0,0 4-58 16,-7 4-61-16,0-4-54 0,-5 0-44 0,5 4-38 0,1-1-29 15,-8 1-22-15,8 1-13 0,-7-2-15 0,0 0-50 16,0 1-21-16</inkml:trace>
  <inkml:trace contextRef="#ctx0" brushRef="#br0" timeOffset="-151520.79">996 11709 300 0,'-6'-8'437'15,"6"4"-98"-15,-6 0-98 0,6 1-58 0,-6-1-28 0,6 0-15 16,0 4-11-16,0 0-13 0,-7-3-14 0,7 3-18 16,0 0-19-16,0 3-18 0,0-3-16 0,0 4-15 0,0 0-10 15,7-1-4-15,-7 1-2 0,0 3 0 0,0 4 1 0,0-3 4 16,0 3 5-16,0-1 7 0,0 2 6 0,0 3 6 0,0-4 16 15,0 6 22-15,0-2 30 0,0 4 24 0,0-5 13 16,0 8 6-16,0-4 5 0,-7 1 1 0,7-1-8 0,-7 1-15 16,7-1-23-16,-6 0-26 0,6 0-11 0,-7 1-13 0,1-1-9 15,6-3-5-15,-6 3-9 0,6-3-8 0,-8-4-8 16,8 3-2-16,-6-3-6 0,6 0-1 0,-6-3-1 0,6-1-1 16,0 0-2-16,0 1-8 0,0-5-19 0,-6 1-39 0,6 0-57 15,0-1-63-15,0 1-56 0,0-4-53 0,0 3-49 16,0-3-42-16,0 0-48 0,0 0-83 0,0-3-39 0,-7 3-1 15</inkml:trace>
  <inkml:trace contextRef="#ctx0" brushRef="#br0" timeOffset="-150823.15">645 11572 202 0,'0'-10'354'0,"-6"-1"-105"16,6 3-86-16,0-3-48 0,0 0-22 0,0 4-9 0,0-4-2 16,0 4 1-16,0-4 4 0,0 4 4 0,0-1 6 15,0 0 4-15,0 5 2 0,0-4-1 0,0 7-2 0,0-4-6 16,0 0-9-16,0 4-14 0,0 0-14 0,0 0-15 0,0 0-15 15,0 0-10-15,0 4-10 0,-6 0-4 0,6 3-1 16,0-4 3-16,-8 8 6 0,8 1 10 0,-6 2 12 0,0 1 12 16,-1 0 14-16,1 3 16 0,-1 0 21 0,0 4 13 15,1 0 10-15,-6 1 7 0,4 2 1 0,2 4-3 0,-7 4-7 16,0 0-13-16,0 0-17 0,7 4-13 0,-8 0-14 0,2-2-15 16,-2 3-14-16,1-5-8 0,7-1-7 0,-7 1-2 15,6-3-7-15,-5-4-2 0,4-1 1 0,2-3 0 0,6 0 1 16,-6 0 1-16,-1-8 2 0,1 5-1 0,6-4 4 0,0-4 0 15,0 3-3-15,0-3 1 0,0-3 0 0,6-1 2 16,1 0 1-16,-1 1 4 0,0-1 2 0,2 0 2 0,4-3 0 16,2 3 1-16,5-3 0 0,1-1 0 0,6 6-2 15,-7-6 0-15,13 0-5 0,-6-3-2 0,13 4-3 0,-5-4-3 16,5 4-1-16,-1-4-4 0,1 0 0 0,7 0-3 0,6-4 1 16,-6 0-1-16,13 1 4 0,-1-4 0 0,1-5 0 15,6 5-1-15,0-4-1 0,6-4-2 0,-6 4-2 0,14-3-3 16,-8-5-5-16,8 5-2 0,-1-8-6 0,-6 4 1 0,-1-5 3 15,0 5 2-15,-6-4 2 0,-6 0 2 0,-6 0 1 0,-8 0 0 16,-5 4 4-16,-2 3-6 0,-11-3-8 0,-1 3-10 16,-7 4-17-16,-6-3-29 0,0-2-47 0,0-1-61 0,-6 2-60 15,-7-4-55-15,6 1-51 0,-6 0-56 0,-6 0-86 0,-1-4-114 16,-6-1-34-16,0 6 21 0</inkml:trace>
  <inkml:trace contextRef="#ctx0" brushRef="#br0" timeOffset="-150396.44">808 11404 121 0,'-13'-4'450'0,"1"4"-129"0,4-3-126 16,2 3-63-16,6-4-36 0,-6 4-18 0,6-4-7 0,0 4-2 16,0-3-4-16,0-1-1 0,6 4 1 0,0-4-8 0,2 1-3 15,-2-4 0-15,6 3 7 0,2 0 13 0,-1 1 17 16,7-5 17-16,-2 5 16 0,2-1 20 0,7 0 17 0,-1-3 12 16,-1 2 5-16,7-1-2 0,2 2-8 0,-9-3-12 0,8-1-18 15,7 5-20-15,-8-4-19 0,1 3-18 0,-1 0-17 16,1 0-17-16,-1 4-12 0,-6 0-12 0,0 4-7 0,1 0-4 15,-2 0-4-15,1 3-2 0,-6 0-1 0,0 0 0 0,-8 4-1 16,8 1 5-16,-7 2 2 0,0 1 2 0,-6 3 2 0,5 0 0 16,-5 4 2-16,-1 4 0 0,-6-1 1 0,7 1-6 15,-7 4 1-15,0 3-1 0,0-4-2 0,-7 4 1 16,7 4-2-16,0-5-2 0,-6 5-2 0,6 0 6 0,-7-1-3 16,7 1-1-16,0-1-5 0,0 2-12 0,0-3-20 0,0 3-47 15,7-6-83-15,-1 2-88 0,-6-1-76 0,7-4-80 0,6-4-124 16,-7 5-119-16,2-9-76 0,-2 5-2 0</inkml:trace>
  <inkml:trace contextRef="#ctx0" brushRef="#br0" timeOffset="-149681.47">1075 12316 237 0,'0'-4'309'0,"0"1"-106"0,0-1-77 0,0 0-44 15,6 1-20-15,-6-4-10 0,0 3-3 0,0 0 0 0,0-3 4 16,0 3 6-16,7 1 4 0,-7-1-1 0,0 0-3 15,0 1 2-15,0 3-1 0,0 0 0 0,0 0-1 0,0 0-5 16,0 0-4-16,0-4-8 0,-7 4-5 0,7-4-8 0,0 4-7 16,0 4-8-16,0-4-3 0,0 4-4 0,0-1-3 15,-6 1 0-15,6 3-1 0,0 1 4 0,-6-1 9 0,6 4 8 16,0 3 9-16,-7-3 8 0,7 4 14 0,-7 4 13 0,7-1 12 16,0 0 8-16,0 0 4 0,-6 1 0 0,6 3 4 0,0 0 13 15,-6 0-1-15,6-1-4 0,-7 2-5 0,7-1-8 16,0 3-6-16,-6-7-3 0,6 5-10 0,-7-5-17 15,7 0-13-15,-7 1-9 0,7-5-4 0,0-3-1 0,-6 4 0 0,6-4-3 16,0-1-1-16,-6-2-2 0,6 2-2 0,0-5-1 16,-8 2-3-16,8 1-4 0,0-5-4 0,-6 1-4 0,6 0-2 15,0-1-7-15,0-3-17 0,0 4-24 0,0 0-26 16,-6-4-33-16,6 3-39 0,0-3-41 0,0 0-41 0,0-3-35 16,0-1-24-16,6 0-18 0,-6-3-21 0,0 0-32 0,0-1-68 15,0-4-49-15,0 2-15 0</inkml:trace>
  <inkml:trace contextRef="#ctx0" brushRef="#br0" timeOffset="-149332.38">860 12196 345 0,'-6'-5'432'0,"6"2"-143"0,0 3-117 0,0-3-71 16,0 3-38-16,6-5-17 0,0 2-8 0,8-1-2 15,-8 1 1-15,7-1 2 0,1 0 2 0,4-3 5 0,-4 0 5 16,5-4 6-16,7 3 10 0,-6-3 13 0,6 4 18 0,-7-4 15 16,7 0 18-16,-6 0 20 0,7 0 13 0,-9 4 12 15,2-4 2-15,0 3-7 0,-1 5-15 0,-5-1-16 0,-2-4-21 16,2 8-25-16,-1 0-26 0,-7 0-22 0,7 4-18 15,-6 0-14-15,-1 3-5 0,0 1-3 0,-6-1-2 0,7 8-2 16,0-4 1-16,-7 4-1 0,6-1-4 0,-6 1-26 0,7 3-47 16,-7 0-60-16,6 5-61 0,0-5-57 0,1 0-57 15,6 0-70-15,1 1-126 0,-2-1-83 0,1-7-27 0,0 3 13 16</inkml:trace>
  <inkml:trace contextRef="#ctx0" brushRef="#br0" timeOffset="-148715.8">2012 11587 82 0,'-6'0'269'0,"0"-7"-89"16,0 3-74-16,-1 0-47 0,0 1-23 0,1-1-12 0,6 1-3 16,-7 3-2-16,7-4 1 0,-6 0 2 0,0 1 1 0,6-1 3 15,-8 0 0-15,2 1 3 0,6-1 4 0,-6 0 7 16,0 4 9-16,-1-3 7 0,7-1 6 0,-7 0 3 15,1 4 4-15,6-3 0 0,-7 3-5 0,1 0-5 0,-1-4-8 16,7 4-8-16,-7 0-8 0,7 0-6 0,0 0-7 0,0 0-2 16,-6 0-5-16,6 0-2 0,6 0 0 0,-6 0-3 0,0 0 2 15,7 0 3-15,0 0 4 0,-1 0 4 0,1 4 11 16,-1-4 12-16,1 0 13 0,6 0 7 0,-1 0 7 0,2 0 0 16,-1-4 2-16,7 4 1 0,-8 0-7 0,8 0-11 0,-7-4-11 15,7 4-10-15,0-3-5 0,-2 3-6 0,9-4-5 16,-7 0-3-16,-2 4-5 0,2-7-3 0,0 4 0 0,5-1-3 15,-5 0-2-15,0-4 0 0,-1 5-3 0,1-5-1 0,0 5-1 16,-1-1-3-16,-6 1-9 0,-6-1-16 0,5 0-23 16,-4 4-28-16,-2 0-30 0,0-3-28 0,1 6-28 0,-7-3-27 15,0 4-31-15,0 0-44 0,-7-4-79 0,1 3-77 16,0 4-37-16</inkml:trace>
  <inkml:trace contextRef="#ctx0" brushRef="#br0" timeOffset="-148462.38">2162 11551 38 0,'0'0'444'15,"0"0"-107"-15,0 0-127 0,0 0-86 0,0 0-51 0,0 0-27 16,0 3-15-16,0 1-4 0,8 0 1 0,-8 3 0 16,0 0 3-16,0 0 4 0,6 1 4 0,-6 3 1 0,6-4 4 15,-6 4 6-15,0 1 7 0,7 2 4 0,-7-3 2 0,0 0 1 16,0 3 1-16,0 1 2 0,6-3-4 0,-6 2-6 15,0 0-6-15,0 1-6 0,0-3-7 0,0 2-5 0,0 1-8 16,0-5-5-16,0 1-5 0,0 4-5 0,7-4-6 0,-7 4-6 16,0-4-19-16,7-1-28 0,-1 1-34 0,-6 0-39 15,0 1-53-15,6-1-78 0,-6-4-148 0,0 0-78 0,0-3-36 16</inkml:trace>
  <inkml:trace contextRef="#ctx0" brushRef="#br0" timeOffset="-148256.44">1967 11965 122 0,'0'-4'499'0,"0"4"-77"0,7-4-146 15,-7 1-97-15,6-2-51 0,8 2-25 0,-2 0-8 0,2-1-5 16,5 0-2-16,-6 1 0 0,14-1-5 0,-9 4-8 16,9-4-11-16,-1 1-12 0,0-1-10 0,0 4-10 0,-1-3-6 15,2-1-7-15,-1 0-7 0,0 4-9 0,0-3-19 0,7 3-23 16,-7-5-33-16,0 5-33 0,7-4-40 0,-7 4-49 15,-7-3-69-15,7 3-131 0,0-4-81 0,-7 1-37 0</inkml:trace>
  <inkml:trace contextRef="#ctx0" brushRef="#br0" timeOffset="-148019.16">2645 11847 1 0,'0'-7'539'0,"0"3"-20"0,-7 1-157 0,7 3-141 0,0-4-95 16,0 4-57-16,0 4-30 0,7-4-15 0,-7 3-8 16,0 5-5-16,6-1 2 0,0 1 1 0,-6 2 4 0,8 1 4 15,-2 3 4-15,-6 2 3 0,6-2 1 0,-6 1 4 0,7 3-5 16,-1-3 0-16,-6 3-4 0,7 1-4 0,-1-2-8 16,1 1-4-16,-7 2-5 0,6-2-13 0,-6 0-20 15,7 4-28-15,-7-4-33 0,0 1-37 0,0-1-47 0,0 1-72 16,-7-5-118-16,7 1-86 0,-6-1-43 0</inkml:trace>
  <inkml:trace contextRef="#ctx0" brushRef="#br0" timeOffset="-147781.29">2619 11891 439 0,'0'-11'479'0,"0"4"-151"0,6 0-139 0,1 0-85 0,-1 3-46 16,1-4-24-16,-1 8-13 0,8-3-6 0,-2 3-3 15,1 0-5-15,0 0-4 0,0 3 0 0,1 1-3 0,-2 4-1 16,2-1-1-16,-8 0 1 0,0 4 1 0,-6-1 0 0,7 2 2 16,-7-1 0-16,0 0-1 0,-7 4 1 0,7-1 1 15,-6-3 0-15,0 4-3 0,6-1-1 0,-7-2-7 0,0-2-13 16,1 1-20-16,6 0-26 0,-6-3-33 0,6-1-54 15,0 1-93-15,0-5-115 0,0 1-62 0</inkml:trace>
  <inkml:trace contextRef="#ctx0" brushRef="#br0" timeOffset="-147242.1">2945 11851 382 0,'0'-4'370'16,"0"1"-127"-16,0 3-101 0,0 0-61 0,0 0-38 0,0 3-19 0,-7-3-8 15,7 4-4-15,0 4-3 0,-7-5-1 0,7 4-1 16,-6 0 0-16,6 4 3 0,0-4 1 0,-7 2 3 0,7-2 1 15,0 0 4-15,0 0 1 0,0-3 3 0,0 3 7 16,0-3 6-16,0-4 9 0,7 4 11 0,-7-1 14 0,6-3 13 16,-6 0 13-16,7-3 9 0,-7 3 4 0,7-4-3 0,-1 0-3 15,0 1-5-15,0-1-9 0,2-3-9 0,-8 3-10 16,6-3-6-16,0 3-1 0,-6 1-1 0,7-2-6 0,-7 5-10 16,0-4-8-16,0 4-9 0,0 0-7 0,0 0-10 0,0 0-12 15,0 0-5-15,0 0-4 0,0 4-1 0,0 1-1 16,0-5 1-16,-7 3-3 0,7 1-6 0,0 3-1 0,0-7-2 15,0 4-3-15,0-1 1 0,7 1-2 0,-7-4 3 16,6 4 3-16,-6-4 7 0,7 0 9 0,-7-4 7 0,7 4 10 16,-1 0 9-16,-6-4 9 0,6 1 11 0,1 3 13 0,0-4 8 15,-7 4 4-15,6 0 0 0,-6-3-7 0,6 3-6 16,-6-4-11-16,7 4-9 0,-7 0-14 0,7 0-9 0,-1 0-6 16,-6 0-4-16,7 4-1 0,-1-4 0 0,0 0 1 0,2 0 4 15,-2 0-2-15,0 0 1 0,0 0-2 0,1 0 1 16,0-4-1-16,-1 4 1 0,7 0-1 0,-7-4-10 0,2 4-17 15,-2-3-35-15,0-2-46 16,-6 1-53-16,6 4-51 0,2-3-56 0,-2 3-69 0,0-4-98 0,1 4-102 0,-7 0-42 16,0 0 1-16</inkml:trace>
  <inkml:trace contextRef="#ctx0" brushRef="#br0" timeOffset="-144976.71">378 13229 264 0,'0'0'249'0,"-6"0"-62"0,6 0-52 0,0 0-34 15,0 0-20-15,-7-4-9 0,7 4-5 0,0 0 3 0,0 0-7 16,0 0-5-16,0-4-3 0,0 4-1 0,0 0-1 16,0 0 1-16,0 0 1 0,7 0 5 0,-7 0 5 0,0 0 10 15,0 0 13-15,6 0 18 0,1 0 21 0,-7-3 23 0,13 3 25 16,-7-4 16-16,8 0 11 0,-2 4 3 0,2-3-5 15,5-1-13-15,1-3-22 0,-1 3-25 0,7 0-31 0,0-4-25 16,0 1-22-16,7 0-20 0,-7 0-12 0,6-1-10 0,1-3-7 16,6 4-6-16,-7 0-2 0,1-4-1 0,-1 4 0 15,1-1-2-15,0 1-1 0,-8-1-2 0,8 5-1 0,-13-4 1 16,6 0-1-16,-6 3 1 0,-7 0 0 0,-1 0 1 0,2 1 1 16,-2 0 1-16,-5-1 3 0,0 4 2 0,-7 0 1 0,0 0 4 15,0 0-1-15,0-5 0 0,0 5 2 0,-7-3-2 16,7-1 0-16,-7 4-4 0,1-4-2 0,0 1-3 0,-1-5 0 15,0 5-1-15,1-1-4 0,0-3 3 0,-1 3 2 0,-6-3 3 16,6 0 2-16,1-1 0 0,6 1 1 0,-6 0 2 16,-2-4 4-16,8 3-2 0,-6-3-2 0,6 1-1 0,0-1-2 15,0 0-2-15,0-1 0 0,0 5-3 0,6-4-2 0,-6 4 1 16,0-4-3-16,8 3-1 0,-2 1 1 0,0 0-1 0,1 0-1 16,0-1 1-16,6 1 2 0,-7 3 0 0,7-3 1 15,0 0 0-15,-7 3-1 0,8 0 1 0,-1-3-2 0,0 3-2 16,-6 1 0-16,5-6 0 0,2 6 2 0,-2-4 2 0,-5 3-1 15,6 0 2-15,-6 4 1 0,5-3-1 0,-6-1 1 16,2 4-1-16,-2 0-3 0,0 0 0 0,8 0 0 0,-8 0-1 16,-6 4-1-16,7-4 1 0,-1 3 0 0,0 1 1 15,1 0 0-15,0 3 0 0,-1-4 1 0,-6 6 0 0,6-2 0 16,1 0 0-16,0 1 1 0,-1-1 0 0,1 4 3 0,-1 0-2 16,0-4 2-16,1 4 0 0,-7 0-1 0,7-4 2 15,-1 4-2-15,0 0-1 0,-6 0-2 0,0 1-2 0,8-6 0 16,-8 10 7-16,0-6-2 0,0 1-1 0,0-3-1 0,0 3 2 15,0 0-1-15,-8-4 2 0,8 4 0 0,0-7-6 0,0 3 3 16,0-3 0-16,0-1 2 0,0 1 3 0,0-4 1 16,0 3 5-16,0-3 0 0,8 0 6 0,-8 0-2 15,0 0 2-15,6 0-1 0,-6 0 0 0,0 0-11 0,6 0-1 16,-6-3 2-16,7 3-4 0,-1 0 5 0,1-4-4 0,-1 4 1 16,1 0 0-16,5-3 9 0,-4-1-5 0,4 4-1 0,2 0-4 15,-2-4-5-15,1 1 0 0,7 3 0 0,-7-4 1 16,6 4 1-16,1 0-2 0,-7-4-2 0,7 4 0 0,-1-3 4 15,-6 3-4-15,6-4-3 0,1 4 0 0,-7-4-1 0,7 4 1 16,-7 0 1-16,0 0-1 0,0-3 1 0,0 3 4 16,-7-4 0-16,1 4 2 0,-1-4 0 0,1 4 0 0,-7 0 2 15,7 0 1-15,-7-3 2 0,0 3-2 0,0-4 1 0,0 0 0 16,0 1 0-16,0-1-1 0,0 0 0 0,-7-3-3 0,0 3 0 16,1-3 0-16,-1 0 1 0,1 0-2 0,0-1-2 15,-8-3 1-15,2 4 1 0,5-1 1 0,-6-3 0 16,0 0-1-16,0 4 1 0,0-4 0 0,-1 4 1 0,2-4 3 15,5 4-7-15,1-1 3 0,-1 1 2 0,1 0 3 0,-1 3 0 16,1 0 0 0,6 1 0-16,-6-1-3 0,6 0 5 0,0 1-5 0,6-1-3 0,0-1-2 0,-6 5 0 0,7-6-2 15,6 2 0-15,-7 0 1 0,7 0-1 0,1 4 3 0,-2-3-1 16,1-1 0-16,0 1 2 0,0-1 0 0,1 1 1 0,5-1-2 16,-6-4 2-16,6 5-1 0,1-1 0 0,0-3-1 15,-1 3 2-15,1-3 0 0,0 3-1 0,-2-3 1 0,2 3 7 16,-7-3-4-16,1 3-1 0,-2 4-1 0,2-3-1 0,-8-1-2 15,7 4 2-15,-7 0-2 0,1 0-6 0,0 0 1 0,-1 0 3 16,0 4 1-16,0-4-1 0,-6 3 2 0,8-3 0 16,-8 4 1-16,6 0-2 0,0-1 3 0,1 5 0 0,-7-5-1 31,7 5 0-31,-1-5 8 0,-6 5-5 0,7-1 1 16,-1 0-1-16,-6 1-2 0,6-1 0 0,-6 3 0 0,0-2 0 15,8 2-7-15,-8-1 3 0,0 2 6 0,6 0-2 0,-6-4 0 16,0 4-1-16,0-4 1 0,0 1 1 0,0-1 1 15,0 0-1-15,0 0-6 0,0 1 2 0,0-5 1 0,0 5 2 16,0-1 0-16,0-3 0 0,6-1-3 0,-6 1 3 0,0 0 3 16,0-1 1-16,6-3 2 0,-6 4 1 0,7-4 0 15,0 0 3-15,-1 0 2 0,1 0-1 0,-1 0-2 0,8-4 0 16,-2 1-2-16,2-1-1 0,-2 0 0 0,1 1-1 0,7-1-3 16,-8 0 0-16,2 1-2 0,6-5-3 0,-1 5 2 0,1-1-5 15,-8-3-1-15,8 3-4 0,-7 0-1 0,7 1 0 16,0-1-2-16,-8 1 2 0,1-1 0 0,7 0 1 15,-8 1 0-15,2-1 3 0,-1 0 1 0,-6 1 2 0,5-1 2 16,-5 0 3-16,-1 1 4 0,-6-1 2 0,7 0 3 0,0-3 6 16,-7 3 0-16,0-3-1 0,0-1-1 0,-7 1-1 15,7 3-3-15,-13-3-2 0,6 0-3 0,1 0-6 0,-7-5 1 16,-6 5 1-16,5 0 1 0,1 0 1 0,0 3 1 0,-6-3-1 16,5-1 2-16,2 1-1 0,5 3 1 0,-6 1-2 0,13-1 1 15,-6 0-2-15,-1 1-1 0,7 3 0 0,0-4-1 16,0 4 0-16,0-4-2 0,0 4-1 0,7-3 0 0,-1 3-1 15,0-4 3-15,8 4 0 0,-2-3-1 0,2-1 0 0,-1 0-1 16,0 1 3-16,0 3-1 0,7-5-2 0,-1 1 1 16,-6 4-2-16,6-3 2 0,1-1-1 0,0-3 4 0,-1 3-3 15,1 1 1-15,0-4 2 0,-1 0 1 0,0 3 3 16,-6-4-1-16,7 5 3 0,-7 0-3 0,0-5-1 0,-7 4 3 16,7 4-2-16,-6-4 0 0,6 1-3 0,-7 3-2 0,1 0 1 15,0 0 1-15,-1 0 1 0,0 0-2 0,1 0 0 16,-7 3 0-16,6 1 0 0,1 0 0 0,0-1-1 0,-1 2 1 15,-6 1 1-15,6 6 2 0,2-5 2 0,-2 3 2 0,-6 1 0 16,6 0 1-16,0 5 1 0,-6-6 0 0,7 5 1 0,0-4-2 16,-7 4 0-16,6-4-1 0,-6 0 2 0,7-1-1 15,-7 2-1-15,6-2 0 0,-6-3 1 0,6 1 1 0,-6 2 5 16,8-5-1-16,-8 2 1 0,0-3 1 0,6 0 4 0,-6-1 4 16,0 1 3-16,6 0 3 0,-6-4 1 0,6 0 6 15,1 3 3-15,0-3 3 0,6-3-1 0,0-1-1 0,0 0-5 16,13 1-5-16,-7-5-5 0,1 1-9 0,6-4-10 0,-6 3-16 15,5 1-18-15,-5 0-22 0,0 3-28 0,-1-3-59 0,1 3-119 16,-8 0-123-16,2 1-179 0,-1-1-141 0,-7 4-88 16,-6 0-40-16,-6 0-8 0</inkml:trace>
  <inkml:trace contextRef="#ctx0" brushRef="#br0" timeOffset="-139632.18">1856 13455 202 0,'-12'4'600'16,"5"-1"5"-16,1 1-159 0,-8 1-171 0,8 1-108 0,0-3-57 16,0 6-16-16,-2-2 6 0,2 0 14 0,6 1 17 15,-6 3 10-15,6 0 3 0,0 0 0 0,0 3-5 0,0 1-6 16,6-1-14-16,0 5-16 0,2-1-13 0,4-3-10 0,1 3-6 16,0 0-2-16,0 1-8 0,1-1-12 0,-2 0-6 15,8 0-4-15,-7 2-4 0,0 1-1 0,0-3 3 0,7 4 3 16,-8 0 0-16,1 0 4 0,7 1-1 0,-8 2 3 0,2-3 4 15,-1 4 5-15,7 0 4 0,-8-1 7 0,2 1 11 0,5-1 10 16,-6-3 7-16,6 4 8 0,-5 0 6 0,6-1 6 16,-1 0 3-16,1 1-2 0,-2 4-9 0,2-5-10 0,7 4-11 15,-1-3-7-15,0 4-8 0,-1-1-7 0,9 0-8 0,-2 0-4 16,1 5-1-16,-1-2-3 0,7 5 3 0,-6-1-2 16,5 5-3-16,2-1-5 0,-1 5-4 0,0-2-3 0,7 5 1 15,-7-1 0-15,6-3-4 0,1 4-1 0,-1 0-1 16,7-1 4-16,-6 4 0 0,6 1-2 0,7 2-2 0,-7 2 0 15,-1-1 0-15,8 3-2 0,0-3-2 0,-7 4-3 0,7 0-4 16,0-1-1-16,-1 1-3 0,-6-1-2 0,7 2-2 16,-1-2 0-16,1-4-3 0,-7 5 1 0,7-8 0 0,-8 5-2 15,2-9 0-15,-1 1-2 0,0-1-2 0,-6-6-1 0,-1-1-3 16,1 0 0-16,-7-7 0 0,0 0 0 0,-7 0-2 0,2-7 1 16,-2-5 1-16,-7 6 1 0,-5-9 0 0,0-4 0 15,-1 1 2-15,-12-8 0 0,6 4 3 0,-7-3 3 16,1-5 8-16,-7 1 13 0,7-4 6 0,-14 3 3 0,7-6 1 15,-7 3 2-15,1-4-1 0,0 1-4 0,-8-1-11 0,2 0-11 16,-2 1-7-16,1-5-3 0,-7 5 1 0,8-1-4 0,-8 4-2 16,1-4 0-16,-7 4 0 0,6-4 1 0,-6 4-1 15,7 0 0-15,-7 0-3 0,-1 0 0 0,7 0 1 0,-5 0 1 16,-1 0 0-16,0 4-2 0,6-4 1 0,-6 4 1 0,1 0 1 16,5-1-1-16,-7 1 1 0,8 0 0 0,0-1 0 15,-1 1-1-15,7 0 1 0,-7-4-1 0,8 3-1 0,4 1 0 16,2-4 2-16,0 3-2 0,-1-3-1 0,1 4 1 0,6-4-3 15,-7 0-2-15,7 0 0 0,0 4-2 0,0-4-1 0,7 3 1 16,-7 1 1-16,6 3 1 0,1 1 2 0,-1-1 2 16,0 4 2-16,8 0 1 0,-2 1 0 0,2-2 1 0,5 1 0 15,-5 3 2-15,5-2 0 0,7 2-1 0,-6 2 0 0,6-6-1 16,0 5 0-16,-1-5-1 0,9 1-2 0,-2 0-3 16,1-3-4-16,6 0-4 0,-1-1-1 0,1-7 0 0,1 0-2 15,5 0 0-15,-6-7 3 0,1-1 2 0,-1-4 3 0,-1-2 4 16,-5-4 4-16,7-3 3 0,-8-6 3 0,-6 6 3 0,0-5 5 15,-7 0 6-15,1 4 6 0,-7-4 8 0,0 5 3 0,-6-5 6 16,-1 0 4-16,0 4 6 0,-6-3 1 0,0 3-1 0,0-4-1 16,-6 4-4-16,6 0 1 0,-6-1-1 0,-1 2 2 15,7-1-2-15,-7 4-13 0,1 0-35 0,0-1 0 16,6 1 0-16,-7 2 0 0,7 6 0 0,0-1 0 0,-7 0 0 16,7 4 0-16,0-1 0 0,-6 5 0 0,6 0 0 0,0-5 0 15,6 4-84-15,-6 4-131 0,0-3-91 0,0 3-82 0,7 3-55 16,0 1-68-16,5 0-112 0,2 0-99 0,-2 2-171 15,2-2-53-15,5 0 5 0,-5 3 27 0,-2-7 31 0</inkml:trace>
  <inkml:trace contextRef="#ctx0" brushRef="#br0" timeOffset="-138271.29">22841 13100 366 0,'-6'0'369'0,"-8"4"-129"0,8 0-83 16,-7-1-43-16,6-3-18 0,-6 4-4 0,0 0 2 0,7-1 11 16,-7 5 11-16,-1-5 14 0,2 4 19 0,-1 1 20 0,0-1 21 15,-6 4 17-15,5 0 12 0,-6 0 2 0,1 1 0 16,-1 2-11-16,1 1-22 0,0 3-28 0,-8-4-29 0,1 5-26 16,0 3-21-16,1-1-18 0,-1 2-19 0,-7 2-10 15,0 1-7-15,-6 4-1 0,6 2-3 0,-12 5-3 0,-1 0-2 16,1 6-3-16,-8 2-2 0,1-1-2 0,1 3-1 0,-14 0 1 15,6 1 1-15,-6 3 4 0,-7-3 3 0,7 7 6 16,-13-3 5-16,6 3 8 0,-6-1 6 0,-1 1 4 0,2 4 1 16,-2-4 0-16,-6 7-2 0,-6-3-4 0,7 3-5 0,-7 0-4 15,0 4-6-15,-1 0-5 0,1 0-3 0,0-3 0 0,0 3 0 16,0-4 2-16,6 0 2 0,0-1 2 0,1 3 2 16,5-6 2-16,2 4 1 0,-2 1-4 0,1-1-3 0,6-3-6 15,1 3-2-15,-8-3-6 0,8-1-4 0,-1-3-4 0,7 0-3 16,-1 0-2-16,1 0-2 0,0-8 0 0,0 5 0 15,0-9 2-15,7 2 0 0,-7-2 0 0,6-6 0 0,7 0 2 16,0-4 0-16,0-4 1 0,-1-3-3 0,8 0 1 0,6-4 0 16,0-4 0-16,0 0 0 0,6-3 0 0,7-1 1 15,0-3-1-15,7-2 1 0,5-3 0 0,2 2-1 0,-2-5-1 16,8 1-9-16,0 0-14 0,-1-1-16 0,7-3-24 16,-6 4-24-16,6-4-21 0,0 0-27 0,0 0-55 0,0-4-99 15,6 1-92-15,1-5-98 0,5-3-145 0,2-1-98 0,-2-5-60 16,8-1-22-16</inkml:trace>
  <inkml:trace contextRef="#ctx0" brushRef="#br0" timeOffset="-137907.05">18790 15683 406 0,'13'-22'783'0,"-6"0"14"0,5 3 8 0,-4 1-235 0,-2 7-202 15,0 1-149-15,-6-2-79 0,6 9-49 0,-6-5-26 0,0 5-16 16,0 3-9-16,0 0-5 0,0 0-11 0,0 7-4 15,-6 0 1 1,-6 8 2-16,-2 3 3 0,1 5 5 0,-7-1 4 0,1 7 1 16,-7 0-2-16,6 0-1 0,-6 3 1 0,6 2 3 15,-12 3 1-15,7 3 5 0,-2-3-2 0,1 3-2 0,0 0-1 0,-7-3-3 0,7 4 1 0,6-5-1 0,-5 1-3 16,12-5-9-16,0 2-2 0,-1-1 0 0,2-4 1 16,12-3 1-16,0-1 1 0,6 1 1 0,0-1 4 0,14-3 2 15,0-3 3-15,13-1-1 0,5-3-2 0,1-5-3 0,14 1-2 16,5-7-5-16,1 0-4 0,6-1-4 0,6-3-5 0,1-3-2 15,6-1 2-15,1-3 6 0,-1-1 5 0,7 1 6 16,-14-4 8-16,7 4 3 0,-6 0 12 0,-7-1 8 0,-13 1 2 16,1-4-5-16,-8 7-3 0,-13-3-7 0,1 3-7 0,-13 1 0 31,6-1-10-31,-14 0-7 0,1 4-4 0,-6-3-5 16,0 3-10-16,-7-4-20 0,0 4-33 0,0 0-43 0,-7 0-43 15,-6 4-41-15,6-4-57 0,-12 3-117 0,6 5-120 0,-7-5-160 16,1 1-134-16,-7 0-72 0,0-1-25 0,-7-3 2 0</inkml:trace>
  <inkml:trace contextRef="#ctx0" brushRef="#br0" timeOffset="-136115.35">6767 8261 63 0,'-6'-4'257'0,"-1"4"-92"0,7-4-59 16,-6 1-29-16,-1-1-11 0,7 4-3 0,0-3 6 0,-6 3 0 16,6-4-2-16,-6 4-4 0,6-4-1 0,0 4-2 15,-8-3-1-15,8 3 1 0,0 0-5 0,0-5 2 0,0 2 0 16,0 3 2-16,0-3 5 0,-6 3 4 0,6-4-1 16,0 0 0-16,-6 4-1 0,6-4-2 0,-7 1 4 15,1-1 5-15,6 1-1 0,-7-4-5 0,1 3-5 0,-7 0-3 0,6-4 2 16,-6 6 1-16,0-2 0 0,6-1 11 0,-12-2 8 15,6 3 16-15,0 1 23 0,0-5 15 0,0 5 8 0,-7-5 7 16,7 1-3-16,1 4-18 0,-8-5-17 0,7 1-16 0,-7 0-24 16,8 3-19-16,-8-3-17 0,0 3-13 0,1-4-9 15,5 5-5-15,-12-1-2 0,7 1-2 0,-7-1-5 0,6 4 0 16,-12-4 1-16,-1 8-1 0,1-4-1 0,-1 4 1 0,-6-1 0 16,0 1 0-16,-7-1 0 0,8 5 0 0,-8-4-4 15,0 3 1-15,0 0 2 0,1 1-1 0,5 3-1 0,-5-4 1 16,0 4-2-16,-1 0 0 0,1 0 2 0,-1 3-1 15,1 2 0-15,-1 1 2 0,-7 1 0 0,2 1 1 0,5 4 4 16,-6-2-1-16,0 1 1 0,-1 4 2 0,2-1 0 0,-1 5-3 16,-1-4 2-16,1 2-2 0,0 2 0 0,0-1 0 15,0 1 1-15,0-1-2 0,0 0-1 0,-1 4 0 0,2 0 1 16,-1-4-1-16,5 4-1 0,2 1 0 0,-1-2 1 0,7 1 1 16,1 0 4-16,-1 1 1 0,6-5 1 0,1 4 0 15,-2-1 1-15,2 1 0 0,-1 4-1 0,8-4-1 0,-8 4-3 16,7-4-2-16,0 0-1 0,0 0 0 0,0 0 11 15,-1 0-5-15,9-1-2 0,-2 2-3 0,0-1 0 0,1-4 1 16,5 0 0-16,2 1-2 0,-2-1-8 0,8-4 6 0,-7 5 1 16,7-5 1-16,6 2 1 0,-7-2 1 0,7 0-3 15,0 1 1-15,7-4-1 0,-7 3-1 0,6 2 0 0,0-6 1 16,1 5 2-16,6-4 0 0,-6 4 0 0,5-5-1 0,2 5-1 16,-2-4 2-16,2 4 0 0,-1-1 1 0,-1 1-1 15,2-1 0-15,-2 1 3 0,2 4 0 0,-1-1 1 0,-1 0-1 16,-4 0 0-16,10 1-1 0,-4-4 1 15,-1 3 1-15,7 0-1 0,6-4-1 0,-7 2 1 0,7-2-1 0,6-3 0 0,1 0 2 16,7 0-2-16,5-4 0 0,1-4 0 0,5 2 0 16,8-5 1-16,6 0 1 0,0 0-2 0,0-5-3 0,7 2 0 15,0-4-1-15,-1 0-1 0,-5-4-1 0,12 3 2 0,-13-6 0 16,7 3 1-16,-1-4 1 0,1-3 1 0,-7-1 2 16,7 1 0-16,-1-4-1 0,1-3-2 0,0-2-1 0,-1 2 0 15,1-5 1-15,0 1-2 0,-1-7 0 0,7 2 0 0,-6-5 3 16,-1-2 1-16,1-3-3 0,0 0 1 0,6-7 2 15,-6-4 3-15,6 0 0 0,0-4 0 0,0 0 0 0,-6-6 2 16,6 3 1-16,0-8 3 0,0 0 2 0,1-7 6 16,-2 0 5-16,2-4 7 0,-8 1 4 0,-6-4 4 0,-6 0 10 15,0-5 4-15,-13 2 2 0,-7-5-1 0,-7 4-2 0,-13 1-3 16,-5-1 0-16,-8-1-5 0,-6 9-7 0,-6-5-7 0,-14 5-3 16,1 3-6-16,-14 0-5 0,1 7-5 0,-14 4-6 15,0 1-2-15,-6 6-2 0,-7 8-3 0,7 3-6 0,-13 4-5 16,0 3-9-16,0 9-14 0,-6 2-18 0,5 4-15 0,-6 8-19 15,1 4-23-15,6 6-70 0,-7 4-97 16,7 8-78-16,6 7-59 0,8 0-86 0,-2 7-160 0,7 5-70 0,13 2-37 16,1 1 33-16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15:40.0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1564 1915 203 0,'0'-3'364'0,"0"3"-96"0,0-3-68 15,-7 3-45-15,7 0-28 0,0-4-15 0,0 4-10 16,0 0-6-16,-7 0-5 0,7 0-6 0,0 0-7 0,0 0-9 16,0 0-8-16,0 0-7 0,0 0-6 0,0 0-5 15,0 0-3-15,0 0-3 0,0 0-2 0,0 0 0 0,0 0-2 16,0 0-1-16,0 0-1 0,0 0-1 0,0 0 2 0,0 0 6 16,7 0 10-16,-7 0 13 0,0 0 17 0,0 0 16 15,0 0 17-15,0 0 11 0,0 0 9 0,0 0 6 0,0 0-3 16,0 0-8-16,0 0-13 0,0 0-15 0,0 0-17 0,0 0-16 15,0 0-15-15,0 0-15 0,0 0-10 0,0 0-10 16,0 0-6-16,0 0-5 0,0 0-2 0,0 0-1 0,0 0-1 16,0 0 0-16,0 0 0 0,0 0 0 0,0 0 1 0,0 0 0 15,0 0 0-15,0 0 1 0,-7 0 0 0,7 0 1 0,0 0 1 16,0 0 0-16,0 0-1 0,0 0 2 0,0 0 0 16,0 0-1-16,0 0 0 0,0 0-1 0,0 0-2 15,0 0 1-15,0 0-1 0,0 0 1 0,0 0-2 0,-6 0 0 16,6 0 1-16,0 0-1 0,0 0 0 0,0 0 0 0,0 0 3 15,0 0 2-15,0 0 2 0,0 0 0 0,0 0 2 16,-7 0-1-16,7-4 0 0,0 4 0 0,0-3-1 0,0-1-3 16,0 4-1-16,0-4-1 0,0 1-1 0,0 3 0 0,-6-4 0 15,6 4 1-15,0 0-2 0,0 0-1 0,0 0-3 0,0 0 0 16,0 0 0-16,0 0 0 0,0 0-3 0,0 4 0 16,0-4-1-16,0 3 2 0,0 1 2 0,0 0-1 0,0 3 1 15,0 0 2-15,0 0 1 0,0 1 0 0,0 3 1 0,0 0 0 16,0-4 0-16,-6 8 0 0,6-4 0 0,0-1-1 15,0 5 0-15,0 0 1 0,0 3 0 0,0-3 0 0,0 3 1 16,0 1-1-16,-7-5 2 0,7 5 0 0,0-2 0 0,-7 6 0 16,7-5 1-16,-6 1 1 0,0-1-2 0,6 0 0 15,-7 0 0-15,0 1 0 0,7-5 1 0,-6 1-3 0,6-4 0 16,-7 0 1-16,7-4 2 0,0 1 3 0,0-1-2 16,-6-3 0-16,6-1 0 0,0 1 4 0,0-4 0 0,0 0 0 15,0 0-1-15,0 0 1 0,0 0 1 0,6 0-1 0,-6 0-1 16,0 0-1-16,7-4-3 0,-1 1-1 0,1-1 4 15,0 0-3-15,-1 1-2 0,7-1-1 0,-6 0 2 0,5 1 1 16,1-1 1-16,-6 1-1 0,12-1-4 0,-5 0 3 0,-1-4 1 16,0 5-1-16,6 0-2 0,-5-5 0 0,-2 4 0 15,1 1-2-15,0-1 0 0,-6 0-2 0,6 4-1 0,-6-3-4 16,-1 3-9-16,0-4-19 0,1 4-35 0,0-4-54 0,-7 4-64 16,6-3-65-16,-6 3-58 0,6 0-59 0,1-4-82 0,6-3-148 15,-6 3-59-15,-1-3 0 0</inkml:trace>
  <inkml:trace contextRef="#ctx0" brushRef="#br0" timeOffset="332.1">1824 1894 354 0,'0'-4'404'0,"-7"1"-119"15,7 3-106-15,0 0-71 0,0-4-42 0,0 4-30 16,0 4-16-16,0-4-10 0,0 3-5 0,0 5-2 0,0-1-3 16,0 0 0-16,0 4 2 0,0 0 3 0,7 4 2 15,-7-4 4 1,0 4 0-16,7 2 3 0,-7-2 4 0,6 0 1 0,-6 3 1 0,0 1 0 0,0-5 0 0,7 5 0 0,-7-5 0 15,0 5-3-15,0-5 1 0,0 4-2 0,6-3-2 16,-6 0 0-16,6-4-3 0,-6 4-1 0,8-5-3 0,-8-2 0 16,0 3-4-16,6 0 0 0,-6-4-11 0,6 0-18 0,-6 1-20 15,0-1-27-15,6-3-29 0,-6-1-37 0,7 1-66 16,-7-4-145-16,0-4-71 0</inkml:trace>
  <inkml:trace contextRef="#ctx0" brushRef="#br0" timeOffset="727.7">1740 1934 246 0,'6'-7'377'0,"-6"-1"-116"0,0 1-93 16,6 4-58-16,-6-1-33 0,7-3-21 0,-1 3-15 0,1 4-14 16,0-4-9-16,5 1-6 0,2 3-5 0,5-4-1 0,1 4-3 15,0 4-2-15,-8-4-1 0,8 3 0 0,-7 5 0 16,0-1-1-16,0 0 1 0,-1 4 0 0,2-4 1 0,-1 8 1 16,-7-4-2-16,8 4 0 0,-8-1 0 0,0 1 1 0,0 4 0 15,2-1 0-15,-8 0 2 0,0 0 0 0,0 4 2 0,-8-4 3 16,2 1 5-16,0 3 6 0,-7-4 6 15,-7 1 5-15,8 3 3 0,-8-4 3 0,0 0 4 0,-6-3 1 16,13-1 3-16,-7 1-2 0,1-4 0 0,6-3-1 0,6-1 2 16,-5 0 3-16,6-3 2 0,-2-1 0 0,2 1-5 0,6 0-13 15,0-4-28-15,0-4-37 0,0 0-41 0,6-3-46 16,2 0-57-16,4-5-79 0,1 1-156 0,0 1-76 0,0-1-22 16</inkml:trace>
  <inkml:trace contextRef="#ctx0" brushRef="#br0" timeOffset="1394.92">2176 1985 214 0,'0'0'404'0,"0"-3"-83"15,0 3-77-15,0-4-60 0,0 1-37 0,0-1-21 0,0 4-6 16,0-4-1-16,0 0 0 0,0 1-4 0,0-1-9 16,0 0-6-16,6 1-8 0,-6-1-8 0,0-3 0 0,7 3 14 15,-7-3 17-15,0 3 19 0,6-4 18 0,-6 2 8 0,0 2 2 16,7 0-2-16,-7-3-14 0,0 3-30 0,7 1-27 16,-7-1-26-16,0 1-22 0,0-1-15 0,6 4-9 0,-6 0-8 15,0-5-5-15,0 5-4 0,0 0-4 0,0 0-4 0,0 0-3 16,0 5 0-16,0-1-1 0,0-1 2 0,0 4-1 0,6 1 4 15,-6-1 2-15,0 3 3 0,6 2 1 0,-6-1 1 16,8 3 1-16,-8 1 1 0,0 0 3 0,6-1-2 16,-6 0 1-16,0 6 0 0,6-6 0 0,-6 4 1 0,0-3-2 15,0 3 0-15,-6-3-3 0,6 3 0 0,-6-4-1 0,6 1-1 16,-8 4-1-16,2-4-1 0,-6-1-1 16,5-3 1-16,0 0 4 0,-6 0-1 0,7 0 1 0,0-4 2 0,-2 1 2 15,2-5 1-15,6 1 5 0,-6 0 1 0,6-1 4 0,0 1 4 16,0-4 3-16,0 4 4 0,0-4 5 0,0 0 0 0,0 0 1 15,0 0-4-15,6 0-4 0,-6 0-3 0,0 0-7 16,6-4-5-16,-6 4-5 0,8 0-4 0,-2 0-2 16,0-4-1-16,1 4 0 0,6 0-2 0,6 0 3 0,-5-3 0 0,5 3 1 15,7 0 0-15,-6 0-2 0,6 0 0 0,-1 0 1 16,1-4 1-16,1 4-1 0,-1 0-1 0,-6 0-2 0,-1 0-4 16,0 4-6-16,-6-4-17 0,-6 0-26 0,6 0-41 0,-13 0-55 15,6 3-56-15,-6-3-46 0,0 0-45 0,-6 0-44 0,0 0-34 16,-8 0-81-16,1 0-116 0,-6-3-24 0,0-1 10 15</inkml:trace>
  <inkml:trace contextRef="#ctx0" brushRef="#br0" timeOffset="1886.66">1270 1604 23 0,'0'-3'335'16,"-6"-1"-84"-16,6 4-69 0,-6-3-49 0,6 3-23 0,-7 0-17 15,7-5-12-15,0 10-14 0,0-5-13 0,-6 0-14 16,6 0-13-16,0 3-9 0,0 1-6 0,0-1-1 0,0 5 2 16,0 3 5-16,0 3 5 0,-7 1 5 0,7 3 5 0,0 0 4 15,-7 8 5-15,7 0 5 0,0 3 6 0,-6 0 13 16,6 8 12-16,0-4 18 0,-6 8 19 0,6-1 22 0,-8 3 19 15,8 2 8-15,0-1-2 0,0 7-11 0,0-3-8 0,0 3-13 16,8 0-15-16,-8-3-19 0,6 3-19 0,-6-4-13 0,6-2-5 16,-6-1-1-16,7-1-4 0,0-2-3 0,-1-5-4 15,1 1-3-15,-7-4-2 0,6-3-4 0,-6-5-2 0,6 1-5 16,-6-8-4-16,0 0-7 0,7-3-5 0,-7-4-2 0,0-1-1 16,0-6 0-16,0 4 1 0,7-5 0 0,-7-3-1 15,6 0-9-15,-6-3-31 0,0-5-68 0,6-6-79 0,-6-1-78 16,7-3-70-16,0-4-86 0,6-7-162 15,-7 0-85-15,7-5-40 0,-6 1 17 0</inkml:trace>
  <inkml:trace contextRef="#ctx0" brushRef="#br0" timeOffset="2585.63">1349 1630 63 0,'0'-4'370'0,"0"4"-113"0,0-3-100 0,6 3-62 0,0-4-36 15,2 0-18-15,4 1-9 0,1-1-5 0,7 0-1 16,0 4 0-16,6-7-2 0,6 4 0 0,1 3-1 0,6-8-2 15,0 5-2-15,7-2-1 0,5 2 0 0,-5-1-2 16,7 0-2-16,-2 1-1 0,1-1-2 16,7 1 0-16,-8-1-2 0,2 0-2 0,-1 1-1 0,1-5-2 0,-2 5-2 0,-5-1 1 15,-1 4-2-15,-6-4 0 0,-5 1 1 0,-2 3-2 16,-7-4 1-16,-5 4 0 0,0 0 1 0,-1 0 0 0,-5 0 1 16,-8 0 1-16,0 0-3 0,1 0 3 0,0 0 0 0,-1 0 3 15,-6 0 0-15,7 0 2 0,-7 0-2 0,0 0 1 16,0 4 1-16,0-4-1 0,6 3 1 0,-6 1 2 0,0 3 2 15,0 1 1-15,6-1 10 0,-6 4 9 0,7 0 3 0,-7 0 8 16,7 7 7-16,-7 1 3 0,6 3 7 0,-6 0 3 0,6 3 0 16,2 4 1-16,-2 5 7 0,0-1 3 0,1-1 3 15,-1 1 1-15,1 4 0 0,6 0 1 0,-7 3 6 16,0-4 8-16,8 5-4 0,-8 3-7 0,1 0-7 0,6 0-5 16,-7 0-6-16,7 0-10 0,1 4-18 0,-8-1-15 0,7-3-7 15,0 4-6-15,-7-4-3 0,7-1-3 0,1-3-2 16,-8 1 0-16,0-4 1 0,8 0 1 0,-8-5-1 0,0 1 1 15,1-3 0-15,-7-5 0 0,7 1 1 0,-7-5 7 0,6 2 14 16,-6-5 16 0,0-3 19-16,0 0 19 0,-6-5 13 0,6 1 9 0,0-3 7 0,-7-1-1 0,0-3-7 0,1 3-13 15,0-3-15-15,-8-4-19 0,-5 3-12 0,-1-3-8 0,-6 4-5 16,0-4-6-16,-6 0-5 0,-1 0-1 0,-6-4 0 0,0 1 4 31,0 3 1-31,-7-4 3 0,-6 0 0 0,1 1 1 16,-2-1 1-16,-5 0-2 0,-1 1-3 0,-12-1-2 0,6 0 1 15,-8 1 0-15,2-1 2 0,6 4 5 0,0-4 1 0,6 1 1 16,7-1 1-16,-1 1 1 0,8-1-3 0,6-3-3 16,7 3-5-16,6 0-6 0,-1 1-8 0,8-1-13 0,6 0-20 15,7 4-25-15,-2-3-52 0,2 3-127 0,6-4-131 0,6-3-167 16,8 3-154-16,6-7-96 0,-1 3-47 0,7-6-13 0</inkml:trace>
  <inkml:trace contextRef="#ctx0" brushRef="#br0" timeOffset="4124.15">2756 2245 60 0,'6'0'123'16,"-6"0"-31"-16,6 0-28 0,1 0-21 0,-1 0-12 0,1 0-5 16,0 0-6-16,-1-3 0 0,0 3 0 0,2 0 3 0,-2 0 1 15,6 0 1-15,-5-4 1 0,0 4 2 0,6 0-1 16,-7 0-1-16,8 0-4 0,-2-4-1 0,-6 4-4 0,8 0-4 16,-1 0-3-16,-7 0-3 0,8 0-1 0,-2 0-3 0,2 0-2 15,-2 0 0-15,1 0 0 0,1 0 0 0,5 0 1 16,-6 0 0-16,7 0 0 0,-1 0 2 0,1 0 1 15,-1 0 2-15,7-3-1 0,0 3 0 0,-6 0 1 0,6 0-1 16,-1-4-5-16,2 4 3 0,-1 0-1 0,0 0 0 0,0 0-1 16,0 0 0-16,-7 0 0 0,8 4-1 0,-1-4 4 0,0 0-3 15,0 0-1-15,-7 3-1 0,1-3 0 0,6 4-1 16,-7-4 0-16,1 0 1 0,6 0 0 0,-6 4 0 0,5-4 0 16,-5 0-1-16,0 0 1 0,6 0 0 0,-7 0 0 0,1 0 0 15,6-4 1-15,-7 4 0 0,7 0 0 0,-6 0 2 16,7-4-1-16,-9 4 0 0,9 0 0 0,-7 0 0 0,6-3-2 15,-7 3 0-15,7 0-2 0,0 0 1 0,0-4 0 0,7 4 1 16,-7 0-1-16,-1 0 0 0,9 0 1 0,-9-4 1 16,7 4 0-16,2 0 1 0,-9 0-2 0,8-3-1 0,-7 3 1 15,6 0-1-15,-5-4 1 0,-1 4 0 0,6 0-1 0,-5 0-1 16,-8 0 2-16,7-3 0 0,0 3 0 0,0 0 1 0,0 0 1 16,0 0-1-16,1 0 2 0,-2 0-2 0,1 0 1 15,7 0-1-15,-7 0 0 0,6 0 1 0,-6 0 1 0,7 0-3 31,-1 0 1-31,1 0 1 0,0 0 1 0,-1 0 0 0,1 0 1 16,0 0-1-16,6 0 0 0,-7 0 1 0,1 0 1 16,-1 3-1-16,1-3 0 0,-7 0 0 0,0 0-1 0,7 0-1 15,-7 0 1-15,-1 4-2 0,9-4 0 0,-9 0 0 0,7 0 0 16,-5 0 0-16,5 0-1 0,1 0 1 0,-7 0 0 0,6 0 0 16,1-4 5-16,7 4 1 0,-8 0 1 0,1 0 3 15,5-3 3-15,-5 3-1 0,6-4 1 0,1 0 0 0,-2 4-3 16,-5 0-2-16,-1 0-2 0,7-3-2 0,-6 3-4 0,7 0 0 15,-8 0-1-15,7 0 0 0,-7 0 0 0,7 3 0 16,0-3-1-16,1 0 1 0,-1 0 0 0,-7 0 0 16,7 0 0-16,1 0 2 0,-1 0 0 0,-1 0 0 0,1 0 1 15,1 0-2-15,-8 0 1 0,7 0 0 0,0 0 1 0,1 4-2 16,-1-4-1-16,0 0 0 0,-7 0 0 0,7 0 0 0,1 0 0 16,-2 0-2-16,1 4 1 0,0-4 0 0,1 0 1 15,-8 0-1-15,13 0 1 0,-12 0-1 0,7 0 0 0,-1 0 0 16,-1 0 1-16,1 0-1 0,1 0 1 0,-1 0 0 0,0 0 0 15,-1-4 1-15,2 4-1 0,-1 0 0 0,0 0 0 16,1 0 1-16,-2 0-2 0,1 0 2 0,0-4-1 0,1 4 0 16,-1 0 0-16,0 0 2 0,-1 0-2 0,-4 0 1 0,5 0 1 15,-1 0-2-15,1 0 2 0,-6 0-1 0,7 4-1 16,-2-4 0-16,1 0 0 0,0 0 0 0,1 0 0 0,5 0 0 16,-6 0 0-16,1 0 0 0,5 0 0 0,1 0 0 0,-7 0-1 15,6 0-1-15,1-4 0 0,-7 4 1 0,7 0 0 16,-7 0-1-16,-1 0 1 0,8-3 0 0,-7 3 1 0,0 0 0 15,1 0 0-15,-1 0-1 0,6 0 1 0,-5 0 2 16,-2 0 0-16,1 0 0 0,0 0-1 0,7 0 0 0,-7-4 1 16,0 4-1-16,1 0 0 0,-2 0-1 0,1 0-1 0,7-4 0 15,-7 4 0-15,6 0 1 0,-5-3 0 0,5 3 0 16,-6-4 0-16,7 4-1 0,-1-4 1 0,1 4 0 0,7-3 0 16,-8 3 1-16,7-4-1 0,-7 4-1 0,1-4 0 0,6 1 2 15,0 3-1-15,1-4-2 0,-8 4 2 0,7-5-1 16,1 2 2-16,-2 3 0 0,1-3 1 0,1 3 0 0,-2-4 0 15,2 4 1-15,-1-4-1 0,-1 4 0 0,2-4 2 0,6 4-1 16,-1-3 2-16,1 3 1 0,0 0 1 0,6-4 0 0,-7 4 0 16,7 0 2-16,-6-3-1 0,0 3-1 0,6 0 1 15,-13 0-1-15,0-4 0 0,0 4-1 0,-7 0 1 0,-5 0-2 16,-7-3 0-16,-1 3-1 0,-6-4-2 0,-7 0-4 0,-5 4-9 16,-2-4-17-16,2 1-25 0,-8-5-36 0,-6 5-70 15,0-4-146-15,-6-1-76 0</inkml:trace>
  <inkml:trace contextRef="#ctx0" brushRef="#br0" timeOffset="5881.92">11984 2102 16 0,'6'0'70'0,"8"0"-16"0,-2 0-12 16,2 0-3-16,5 0-5 0,-6 0-3 0,6 0-2 15,8 0-1-15,-8-3-3 0,8 3-3 0,-1-4-2 0,-1 4-3 16,9-3-4-16,-2 3-2 0,-7 0-2 0,15 0-2 0,-7-4-1 15,-1 4-2-15,1 0 1 0,-1 0-1 0,1 0 0 0,5 0-2 16,-5 0 0-16,-1-4 0 0,8 4-1 0,-7 0 0 16,6 0 1-16,-1-3-2 0,1 3 0 0,1 0 2 0,-1 0 0 15,0-4 1-15,7 4 1 0,-7-4 2 0,7 1 2 0,-1 3 4 16,-6 0 3-16,7-5 1 0,-1 2 2 0,-5 3 0 16,5 0 1-16,-6 0-3 0,7 0 0 0,-8 0-4 0,1 0-1 15,-6 0-3-15,7 0-1 0,-2 0-2 0,1 0-2 0,0 3 0 16,1-3-1-16,-1 0 0 0,-1 5 0 0,1-5 0 15,1 0 0-15,5 0-2 0,1 0 1 0,-1 0 0 0,1 0-1 16,6 0-1-16,-6 0 1 0,13 0 0 0,-8 0 1 16,2 0 3-16,5-5 1 0,-5 5 2 0,5 0 3 0,-6-3 4 15,6 3 5-15,1 0 0 0,-6 0-1 0,5 0 2 0,-6 0-4 16,0 0-1-16,1 0-1 0,-2 0-6 0,1 3-2 16,-6-3-1-16,6 0-2 0,0 0-3 0,-7 0 1 0,8 0-1 15,-7 0 0-15,-1 0 1 0,7 0 0 0,-6 0 0 16,0 0-2-16,-1 0 1 0,1-3-1 0,-7 3 0 0,7 0-1 15,-7-3 3-15,6 3-1 0,-5 0 0 0,-2-4 2 0,7 4 1 16,-5 0 2-16,-1-4 1 0,0 4 0 0,0 0-2 16,0-3 1-16,0 3-1 0,0 0 0 0,0 0 0 0,1 0-1 15,-1 0 0-15,-1 0-2 0,2 0 0 0,-1 0 0 0,0 0-1 16,0 0 0-16,0 0 0 0,0 0-2 0,0 0 0 16,0 0-1-16,1 0 0 0,5 0 1 0,-6 0 1 0,0 0 1 15,-6 0 0-15,6-4 0 0,-1 4 0 0,2 0 2 0,-7 0 0 16,6-4-2-16,-1 4 1 0,-5 0 0 0,6-3-1 0,1 3 1 15,-2 0-1-15,-5 0-1 0,6-4 1 0,-7 4 0 16,8 0 1-16,-8 0 0 0,7 0 2 0,-6 0 0 0,-1 0 0 16,7 0 1-16,-6 0-2 0,-1 4 1 0,2-4-1 0,-2 0-1 15,7 0-1-15,-7 3 0 0,1-3 2 0,6 0 1 16,1 0-2-16,-2 4 2 0,1-4 0 0,7 0 0 0,-1 0 2 16,-6 0 2-16,7 0 0 0,-1 0 0 0,2 0 0 0,-9 0 0 15,1 0 0-15,7 0-3 0,-13 0-1 16,6 0-3-16,-1 0 1 0,-5-4-1 0,7 4 0 0,-8 0-1 0,7 0 1 15,-6-3-1-15,5 3 1 0,-5-4 0 0,7 4 0 16,-2-3 1-16,-5 3 4 0,6-4-2 0,1 0 0 0,-2 4 0 16,1-3-1-16,-6-2 3 0,5 5 1 0,2-4-3 0,-7 4-2 15,6-3 0-15,-1 3 1 0,-5 0-1 0,7-4 1 16,-1 4-1-16,-7 0-2 0,7 0 0 0,0 0 0 0,0 4 1 16,7-4 1-16,-8 0-1 0,9 0 0 0,-9 0 0 0,1 0-1 15,7-4 1-15,-7 4 0 0,0 0 0 0,1 0-2 16,-2-3-1-16,1 3 2 0,1 0 0 0,-1 0 1 0,0-4 0 15,7 4 0-15,-7 0-1 0,-1 0 2 0,1 0 1 0,1 0-1 16,5 0 2-16,-6 0-1 0,1 0 2 0,5 0-2 0,-6 4 2 16,0-4-3-16,0 0 1 0,0 0-2 0,-6 0 0 15,-1 0 1-15,1 0-1 0,-1 0 0 0,-6 0 0 0,7 0 0 16,-7-4 0-16,7 4 1 0,-7-4 1 0,0 4-1 0,0-3 1 31,0-1 3-31,-7 4 3 0,7-3 6 0,-12-1 5 16,5 1 4-16,1-1 3 0,-7 0 2 0,0 0 2 0,0 1 0 15,0-1-2-15,6 0-3 0,-12 1-6 0,6-1-3 0,6 0-4 16,-5 4-3-16,-2-3-2 0,2-1-4 0,-2 4-1 16,2 0-2-16,-1 0 0 0,-1 0-1 0,2 0 0 0,-2 0 1 15,-5 0 1-15,6 0 0 0,-6 0-1 0,-1 0 0 0,0 0-1 16,-6 0 2-16,0 0 1 0,8 0 0 0,-8 0-2 0,0 0 2 16,-8 0 1-16,8 0 0 0,-6 0 0 0,0 0-1 15,-7 0-8-15,-1-4-9 0,2 4-20 0,-8-3-30 16,1-1-57-16,-1 0-157 0,0 0-84 0,1-2-60 0</inkml:trace>
  <inkml:trace contextRef="#ctx0" brushRef="#br0" timeOffset="6531.29">20998 1370 308 0,'0'-7'383'0,"0"-1"-128"0,0 0-76 0,0 2-37 0,0-2-21 16,0 5-12-16,0-5-4 0,0 8-6 0,0-3-2 0,0-1-5 15,0 1-5-15,0 3-8 0,0 0-12 0,0 0-13 16,6 0-16-16,-6 0-15 0,0 0-12 0,0 3-6 0,0 1-5 16,7-1-2-16,-7 5 0 0,7-5 1 0,-7 8 0 15,6 0 1-15,0 4-1 0,1-1 2 0,-7 5 4 0,6-1 2 16,1 3 2-16,6 6 5 0,-7-2 3 0,1 5 3 0,0-1 1 15,-1 1-1-15,0 6-1 0,8-3-3 0,-8 3-3 16,1 1-3-16,-1 0-2 0,0-1 0 0,2 1-1 0,-2-4-2 16,0 4 1-16,0-1-1 0,-6-2 1 0,7-2-1 0,0 5-1 15,-7-4 0-15,6 0-1 0,-6-1 1 0,7 2-1 16,-7-1 2-16,6-4 0 0,-6 4-3 0,0 0 0 0,6-4 0 16,-6-3 0-16,8 3-1 0,-8-3-1 0,0-4-1 0,6 0-1 15,-6 0 2-15,6-4-1 0,-6 1 1 0,6-1-1 0,2-7 1 16,-8 3 1-16,6-6 0 0,-6-1 2 0,6 0 0 15,-6-3 18-15,0 4 34 0,0-4 47 0,0-4 39 0,0 3 29 16,0-3 17-16,7 0 6 0,-7 0 4 0,6 0-15 0,1-3-33 16,6 3-47-16,-1-4-40 0,2 0-29 0,6 0-16 15,5 0-9-15,-5 4-6 0,13-4-2 0,-7 1 0 16,6 3 0-16,7 0 0 0,-6 0 0 0,13 0 0 0,-7 3 0 16,13 1 0-16,-7-4 0 0,7 4 0 0,1 4-3 0,6-4 1 15,-2-1 0-15,-4 1-2 0,5-4-9 0,1 3-26 0,-6-3-52 16,-8 0-70-16,7-3-64 0,-13-1-64 0,7-3-65 15,-14-1-77-15,1-3-177 0,0 0-70 0,-7-4-6 0</inkml:trace>
  <inkml:trace contextRef="#ctx0" brushRef="#br0" timeOffset="7165.46">20842 1274 105 0,'0'0'285'0,"0"0"-95"0,6 0-66 0,0 0-37 15,8 4-22-15,-2-4-14 0,2 0-9 0,5 0-4 0,1 0-5 16,-1 0-3-16,7 0-3 0,0 0-3 0,7 0-1 15,-1 0-1-15,1 0-2 0,-1 0 0 0,8 0 1 0,-1-4 3 16,0 4 3-16,-1 0 4 0,2-3 4 0,-1-1 11 0,0 0 1 16,-7 4-1-16,8-3 3 0,-7 0 3 0,-8-5 6 15,8 4 7-15,-7 1 5 0,0-1 0 0,-6-3 7 0,6 3 5 16,-7-3 5-16,1 3 6 0,0-3 6 0,-8 3 7 0,8-4 4 16,-7 5 6-16,0-4 4 0,0 3 5 0,-7 1 2 0,8-1-2 15,-8 0-11-15,0 1-16 0,1 3-16 0,-1-5-14 0,1 5-17 16,0 0-15-16,-1 0-12 0,0 5-11 0,-6-2-6 0,14 5-3 15,-8-1-2-15,7 3 0 0,0 5 0 0,-6 0-1 16,5 3-1-16,2 0 0 0,-1 4 0 0,0 5-1 0,-7-2-3 16,7 4 1-16,1 4 2 0,-2 4 1 0,-5 0 0 0,6 3 2 15,-7 4-1-15,7 7 3 0,-6 0 0 16,6 0 1-16,-7 4-1 0,1 0 0 0,6 5 2 0,-7-2-1 16,8 0 0-16,-8 5 1 0,1-5 1 0,5 1 0 0,-4-1-1 0,-2 1 1 15,-6-8-1-15,6 4-5 0,0-6 0 0,-6-6-1 16,7-3 0-16,-7 0-1 0,0-6 0 0,0-6-3 0,0 2-7 15,0-8-21-15,0 0-35 0,-7-8-45 0,7-3-41 16,-6 1-43-16,6-8-52 0,-6-1-58 0,0-6-84 0,-2-1-158 16,-4-3-49-16,-1-9-7 0</inkml:trace>
  <inkml:trace contextRef="#ctx0" brushRef="#br0" timeOffset="7591.73">21375 1758 148 0,'0'-3'454'0,"0"-1"-138"0,0 4-110 0,0-3-63 16,0 3-40-16,0 0-30 0,0 0-24 0,0 0-20 0,0 3-15 15,0 4-6-15,0 0-3 0,7 1-1 0,0 2 2 16,-1 2 2-16,1 2 3 0,-1 2 2 0,8 1 2 0,-8 1 0 15,0 2 0-15,8-2 1 0,-8 3-3 0,0-2-1 0,1-1-4 16,-1 4-1-16,1-4-2 0,0 0-2 0,-7 5-1 0,6-5-1 16,-6-3 1-16,6 3-2 0,-6-4 0 0,6 5-9 15,-6-5-17-15,0-3-20 0,8 3-30 0,-8-2-34 16,0-4-53-16,6-1-144 0,-6-7-86 0,0 4-53 0</inkml:trace>
  <inkml:trace contextRef="#ctx0" brushRef="#br0" timeOffset="7875.77">21375 1688 307 0,'0'-14'392'0,"0"-1"-134"0,0 1-88 0,7 3-51 16,-7 3-28-16,7-3-25 0,-1 4-19 0,1 3-16 15,-1-3-14-15,8 7-8 0,-2-3-4 0,2 6-2 0,-2-3-1 16,8 7 0-16,-1 1-2 0,-5-1 0 0,-2 4 0 0,1 0 1 15,1 0-1-15,-2 4-1 0,-5-1 1 0,-7 4-1 16,7-3 1-16,-14 4 1 0,7-1-1 0,-7-4 1 0,1 1 1 16,0 3 0-16,-8-3 0 0,1-3 2 0,1 2-1 15,-2-3 0-15,2-1 1 0,-2 1-2 0,1 1 0 0,1-5-1 16,4 1-1-16,-4-1-2 0,6 0-3 0,6-4-6 0,-8 5-12 16,8-4-18-16,0-1-25 0,8 1-33 0,-2 0-53 15,0-4-142-15,8-4-92 0,-2 4-51 0</inkml:trace>
  <inkml:trace contextRef="#ctx0" brushRef="#br0" timeOffset="8049.51">21636 1915 11 0,'-7'0'490'0,"7"0"-123"16,0-3-120-16,0 3-81 0,0 0-47 0,0 0-30 0,0 0-25 15,0 0-25-15,0 0-17 0,0 0-19 0,7 0-21 0,-7 0-23 16,0 0-28-16,0 0-34 0,7 0-50 0,-1 0-129 16,0 0-100-16,2 0-58 0</inkml:trace>
  <inkml:trace contextRef="#ctx0" brushRef="#br0" timeOffset="8335.83">21720 1652 254 0,'0'0'415'0,"0"-7"-115"0,0 7-100 0,0-4-63 0,0 4-38 16,0 0-28-16,0 4-23 0,0-1-22 0,0 1-12 0,0 3-7 15,0 4-4-15,0 0-2 0,8 4 2 0,-2-1 1 16,0 6 0-16,-6-2 5 0,13-1-1 0,-6 1-1 0,-1 1 1 15,1 4 0-15,-1-2-1 0,1-3 0 0,6 5 0 0,-7-5-2 16,1 4 0-16,0-4-2 0,-1 4 2 0,0-4-2 16,1 0 0-16,-1 1-1 0,1-4 1 0,0-1-1 0,-1 0-8 15,-6 2-18-15,6-5-21 0,2-4-28 0,-8 4-42 16,6-4-75-16,-6-3-156 0,6 0-88 0</inkml:trace>
  <inkml:trace contextRef="#ctx0" brushRef="#br0" timeOffset="8621.54">21688 1667 301 0,'0'-8'374'0,"7"-3"-129"15,-1 4-88-15,1 0-52 0,5 3-28 0,-4 0-21 0,4 1-16 0,1 3-10 16,0 0-11-16,7 3-6 0,-7 1-2 0,7 0-4 15,-1 7 0-15,-6-4-2 0,6 8-2 0,-5-4 1 0,-1 3-1 16,0 4-1-16,-7-3 1 0,1 8-1 0,-7-6 4 0,0 1 0 16,0 1 1-16,-7-1 0 0,1 1 5 0,-7-1 3 15,0 1 2-15,-1-1 3 0,-5-3 0 0,6 3 0 16,-6-4 0-16,-1 1-2 0,0 0-2 0,7-4-3 0,-6-1-3 16,6 1-4-16,-1 0-3 0,2 1-7 0,5-5-13 0,1 0-16 15,-1 1-20-15,7-1-30 0,0-3-37 0,0-1-66 0,7-3-144 16,-1 0-77-16</inkml:trace>
  <inkml:trace contextRef="#ctx0" brushRef="#br0" timeOffset="8891.42">21994 1678 447 0,'6'-4'398'0,"-6"0"-130"0,0 4-89 0,0-3-49 0,0 6-34 16,0-3-28-16,0 4-24 0,0 3-18 0,0 4-9 0,0 0-3 15,0 4 5-15,0 3 4 0,0 4 6 0,0 0 5 0,0 0 2 16,0 4 2-16,0-1 0 0,8 2-3 0,-8-2-6 16,6 4-4-16,0-3-5 0,1 3-3 0,0-4-6 0,-1 5-1 15,0-4-7-15,1-1-23 0,6 1-36 0,-6-1-46 0,5-2-66 16,-5-1-164-16,0-4-89 0,-1 0-70 0</inkml:trace>
  <inkml:trace contextRef="#ctx0" brushRef="#br0" timeOffset="11003.43">9509 1755 344 0,'0'-4'250'16,"0"-3"-91"-16,0 3-52 0,-6-3-26 0,6 4-14 0,0-2-3 0,-7 5-3 15,7-4-2-15,0 1 0 0,-7-1-3 0,7 4-4 0,0-4-1 16,0 4 0-16,0 0 4 16,0-3 4-16,-6 3 6 0,6 0 10 0,0 0 12 0,0-4 16 0,0 4 15 0,0 0 14 15,0 0 9-15,0 0 6 0,0 0 0 0,0 0 0 16,0 0-9-16,0 0-16 0,0 0-19 0,0 0-22 0,0 4-19 16,0-4-18-16,0 3-14 0,-6 1-14 0,6 3-8 0,-6 5-1 15,6-1 2-15,-8 3 3 0,2 1 4 0,0 3 6 0,-1 0 4 16,7 4 4-16,-6 0 3 0,-1 1 2 0,7 2-1 15,-7 1 4-15,7 3 2 0,-6 0-1 0,6 0 1 0,0 1-1 16,-6 3-1-16,6 0-5 0,0 3-2 0,0 1-7 0,0 0-5 16,0 3-5-16,0 1-5 0,6-1-2 0,-6-4-2 15,0 1 2-15,0 0-3 0,0-1 0 0,0-3-1 0,0-4-2 16,0 0-1-16,0 1 0 0,0-5-3 0,0-2 2 0,0 2 1 16,0-6 0-16,0-1-1 0,-6-4 1 0,6 2 0 15,0-6 0-15,0 1 3 0,0-3-2 0,0-1-1 0,0-3 0 16,0 3 2-16,0-3 1 0,0-4 1 0,0 3-3 0,0-3 4 15,6 4 1-15,0-4 2 0,8 0 1 0,-1 0 2 16,13-4-2-16,0 1-1 0,0 3 0 0,13-4-2 0,0 0-1 16,0 1-3-16,7-1-1 0,-1 0-1 0,7 1-1 15,1-1-1-15,-2 0 0 0,2 1 1 0,5-1 0 0,-5 0 0 16,5-3-5-16,-6 4-11 0,0-5-14 0,1 0-59 0,-8-3-74 16,1 4-68-16,-7-7-68 0,-1 3-71 0,1-8-105 15,-6 1-122-15,-7-1-84 0,0-2 10 16</inkml:trace>
  <inkml:trace contextRef="#ctx0" brushRef="#br0" timeOffset="11605.47">9288 1733 175 0,'-6'0'361'0,"6"0"-101"0,0-3-85 0,0 3-57 16,6-5-31-16,-6 1-20 0,6 4-14 0,1-3-7 0,-1-1-9 16,8 0-6-16,-2 4-1 0,8-3-1 0,-7-1-2 15,7 0-3-15,6 1 3 0,-7-1-2 0,7 0 3 0,0 1 5 16,7-1 3-16,-7 1 7 0,6-5 3 0,1 5 5 0,6-1 0 16,-7 0 0-16,8 1-2 0,-1-1-3 0,-7 0-1 15,7 1-2-15,1-1 0 0,-8 0-3 0,7 1 1 0,-6-1 1 16,-7 4 1-16,6-4 5 0,-13 4 4 0,1-3 8 0,0 3 8 15,-14-4 13-15,7 4 14 0,-6 0 11 0,0 0 7 16,-1-4 3-16,0 4-3 0,-6 0-6 0,7 0-14 0,-7 0-18 16,0 0-18-16,0 0-16 0,0 4-14 0,7-4-10 15,-7 4-6-15,0 3-8 0,6-3-3 0,0 7 0 0,-6 0 1 16,7 0 0-16,-1 7 2 0,1 0-1 0,0 4 0 0,-1 1 3 16,0 2 0-16,2 4 1 0,-2 4 1 0,0 0 1 15,0 4 2-15,1-1 1 0,0 5 1 0,-1-1 7 0,-6 0-3 16,7 4-4-16,-1 0-1 0,0 4 1 0,2-4-1 0,-2 0-2 15,0 0-1-15,1 0-8 0,-1-4 3 0,1 0 2 16,-1-7 0-16,1 4-4 0,6-4-1 0,-6-4 1 0,-7 1 0 16,6-5 0-16,-6-3-1 0,6 0 0 0,-6 0 2 0,7-4 0 15,-7 1 0-15,7-5-2 0,-7-3-4 0,6 4-42 16,0-4-68-16,-6 0-77 0,7-7-84 0,-1 3-112 0,1-7-170 16,0 0-105-16,5 0-57 0,-4-7 8 0</inkml:trace>
  <inkml:trace contextRef="#ctx0" brushRef="#br0" timeOffset="14527.41">9692 2102 58 0,'6'0'191'0,"-6"-3"-32"15,0 3-27-15,0 0-19 0,0 0-15 0,0-4-11 0,6 4-10 16,-6-3-6-16,0 3-8 0,0-4-9 0,0 4-8 0,7-4-7 16,-7 1-6-16,0 3-3 0,7-4-4 0,-7 4-4 15,0-4 1-15,0 1 3 16,0 3 6-16,0 0 5 0,0 0 4 0,0 0 4 0,0-5 1 0,0 5 0 0,0 0-3 16,-7-3-1-16,7 3-3 0,-7 0-1 0,7 0 2 0,-6-3 5 15,6 3 8-15,-6 0 5 0,6 0 6 0,-7-4 2 16,7 4-1-16,-7 0-4 0,7-4-5 0,-6 4-8 0,0 0-11 15,-1 0-9-15,7 0-8 0,-6 0-4 0,6 0-5 0,-7 0-1 16,0 0-2-16,7 0-4 16,-6 4 0-16,0-4-2 0,-2 0 1 0,2 4-2 0,6-4 2 0,-6 0-1 0,0 0 0 15,6 3 0 1,-7-3 3-16,0 3 1 0,1 2-1 0,-1-5 1 0,1 3 1 0,0 1 0 0,-2 0 0 0,2-1 0 0,6 1 0 16,-6 0-1-16,0-1-1 0,-1 1-1 0,0 3-1 15,-6-3-1-15,7 3 0 0,-1-3 1 0,0 3-1 0,1 0 0 16,0 0-1-16,0-3 1 0,-2 4-2 0,2-2 0 0,6-1 1 15,-6 2-2-15,6-3 1 0,-7 3 0 0,7-3 0 16,0 3-3 0,0-3 4-16,0 3-1 0,7 1 0 0,-7-1 2 0,0 0 2 15,6-3-1-15,0 3 2 0,-6 0-1 0,8 1 0 0,-2-5-1 0,-6 5 1 0,6-5-3 0,0 5-1 0,1-5 0 16,0 1 0-16,-1 0 0 0,1 3 0 0,-1-4 2 16,1 2-1-16,0-2 2 0,-1-3-2 0,0 3 2 15,0 2 0-15,2-5 0 0,-2 0 1 0,0 3-1 0,1-3 1 16,-7 0-1-1,6-3 3-15,1 3 8 0,-7 0 11 0,7-5 12 0,-1 2 15 0,-6 0 21 0,6-5 14 0,-6 4 11 16,6 1 5-16,2-5 1 0,-8 1-4 0,6 0-8 0,-6-1-13 16,6 5-17-1,-6-5-12-15,0 1-9 0,7 0-4 0,-7-1-8 0,0 5-7 0,7-4-2 0,-7 3-5 0,6 0-3 32,-6-3-5-32,7 3 0 0,-7 1-3 0,6-1-3 0,0 0-3 15,-6 1-1-15,7-1-2 0,0 0 3 0,5 1-2 0,-5 3 0 16,0-4-1-16,-1 4 0 0,1 0 2 0,-1 0 0 0,1 0 1 15,-7 0-2-15,6 0 0 0,-6 0-2 0,7 0 1 16,-7 0-2-16,6 4-1 0,-6-4-1 0,0 3-1 0,0 1 2 16,0 0 1-16,6 3 1 0,-6-3 1 0,0 3 3 0,0 0-1 15,0 1 3-15,0 2 1 0,0-2 0 0,8 3-1 16,-8-4 1-16,0 4 1 0,0 0 4 0,6 0-2 0,-6-4-1 16,0 5-3-16,6-6 1 0,-6 2 0 0,0 0-2 0,0-1-4 15,7 0-11-15,-7 0-12 0,0-3-19 0,0 3-27 16,6-3-33-16,-6 0-34 0,0-1-37 0,0 1-32 0,0-4-28 15,7 0-25-15,0 4-26 0,-1-8-40 0,0 4-117 16,0-4-59-16,8-3-23 0</inkml:trace>
  <inkml:trace contextRef="#ctx0" brushRef="#br0" timeOffset="15062.98">9984 2117 260 0,'0'-7'294'15,"-6"3"-80"-15,6 0-65 0,0-3-39 0,0 4-20 0,0-1-8 0,0 0-5 16,0 1-2-16,0 3-5 0,0-4-7 0,0 0-5 16,0 4-5-16,0-3-7 0,0 3-9 0,0 0-11 0,0 0-9 15,0 0-8-15,0 3-3 0,0-3-5 0,0 4-1 16,0 0-1-16,0-1 0 0,0 5-1 0,0-1 2 0,6 0 0 16,-6 4 0-16,8 0 2 0,-8 0 1 0,6 0 3 0,-6 4 1 15,6 0 0-15,-6-1 0 0,7 1 2 0,-1 3 0 16,1-3-2-16,-1-1 0 0,1 5-2 0,-7-5 0 0,6 1 0 15,0 4-2-15,-6-5 1 0,8 1-2 0,-8-1 1 0,6-3 0 16,-6 4-3-16,6-4-17 0,-6 0-27 0,7 0-44 16,0-4-77-16,-1 0-176 0,0 2-86 0,7-6-52 0</inkml:trace>
  <inkml:trace contextRef="#ctx0" brushRef="#br0" timeOffset="15935.75">11939 1825 436 0,'0'-5'449'0,"-7"2"-151"0,7-1-102 0,-7 0-56 16,7 4-30-16,0-3-18 0,0 3-16 0,-6 0-19 0,6 0-19 15,0 0-12-15,0 0-5 0,0 3-5 0,0 5-4 0,-6 0-5 16,6 2-5-16,0 1 1 0,0 3-1 0,0 2 2 16,6 6 0-16,-6-5 2 0,6 9 4 0,-6 0 1 0,7-1 1 15,-7 5 0-15,7-1 1 0,-1 1 1 0,-6 2-2 0,6 1 0 16,1 1-4-16,0 2-1 0,-7 1 0 0,6-1-1 15,1 1-1-15,-1-4-1 0,0 4 0 0,1-5 0 0,0 2 1 16,-1-1-1-16,0-4 0 0,2 0-2 0,4-4 1 0,-5-2-1 16,-1-1 0-16,1 0 0 0,-1-4-1 0,1-3 0 15,-1 0 0-15,0-1 1 0,8-3 0 0,-8-1 3 0,1-1 4 16,-1-2 7-16,1 0 9 0,6 0 12 0,-7-3 14 0,14 3 12 16,-7-3 6-16,6 0 3 0,1-1 1 0,7-3-5 0,-2 4-5 15,1-4-11-15,7 0-16 0,6 4-10 0,-6-4-9 16,12 0-5-16,-6-4-5 0,7 0-3 0,-1 1-4 0,-5-1 0 15,5 0-9-15,1-7-31 0,-7 4-43 0,-7-4-46 16,7-1-49-16,-6 2-58 0,-7-8-101 0,6 3-134 0,-12-3-86 16,-1-4-22-16</inkml:trace>
  <inkml:trace contextRef="#ctx0" brushRef="#br0" timeOffset="16459.37">11860 1798 359 0,'0'0'309'0,"-6"-3"-111"0,6 3-75 0,6 0-43 0,-6-4-26 15,0 1-12-15,6 3-7 0,2-5-8 0,-2 2-1 16,7 3-4-16,-6-3 3 0,6-1-2 0,-1 0-2 0,2 0 0 16,-2 4-1-16,8-3 2 0,-7-4 4 0,7 3 4 0,0-3 2 15,-8 3 1-15,8 0 0 0,-1-2 1 0,1 1-4 0,6 1-3 16,-7 1-6-16,1-5-4 0,6 5-2 0,-7-1-1 16,7 0 1-16,-6 1 3 0,0-1 5 0,-7 0 8 0,-1 1 11 15,-4-1 12-15,-2 4 11 0,0-3 11 0,1 3 2 0,-1 0 1 16,-6 0-4-16,0 0-10 0,7 0-12 0,-7 0-14 15,0 3-14-15,6-3-11 0,-6 7-8 0,0 1-5 0,7 3-1 16,-7 0 0-16,6 4 0 0,1 0 0 0,0 2 1 0,-1 1 2 16,0 5 0-16,1-1-1 0,0 7 1 0,-1-3-1 15,0 3 1-15,1 4 0 0,-1 0 0 0,1 3 1 0,-7 1 0 32,7 4 0-32,-1-1 3 0,0 4-3 0,1-4 2 0,0 8 0 15,-1-8-1-15,7 4-2 0,0 0 1 0,-6-4-3 16,5 1-1-16,2-5 1 0,-2 1-1 0,2-5 0 0,-1 2 0 15,-1-5 0-15,2-3-2 0,-8 0 2 0,8-5 0 16,-8-3 0-16,0 1-1 0,1-4 0 0,-1-1 0 0,1-3-1 16,0-3-5-16,-7-1-10 0,6-3-21 0,-6-1-29 0,6-3-38 15,-6-3-37-15,6-1-43 0,-6-3-64 0,8-4-149 16,-2 0-77-16,-6-4-43 0</inkml:trace>
  <inkml:trace contextRef="#ctx0" brushRef="#br0" timeOffset="17141.95">12121 2077 97 0,'0'-4'383'0,"-7"1"-92"15,1-2-95-15,6 2-65 0,-7 0-39 0,7 3-20 0,-6-4-14 16,6 0-14-16,0 4-14 0,0-3-8 0,-6 3-7 0,6 0-3 15,-8 0-3-15,8 0-5 0,0 3-3 0,-6-3-2 0,6 4 0 16,-6 0-3-16,-1-1 2 0,7 5 2 0,-6-1-1 16,-1-3 0-16,7 7 1 0,-6-4 1 0,-1 4 0 0,1 0 1 15,0 3 1-15,-2-3-1 0,8 3 2 0,-6 2-1 0,6-1 1 16,0 3-1-16,0 0 1 0,0 0-1 0,6 1-1 16,-6-1 3-16,8 1-2 0,-2-1 2 0,7 0 0 0,-7 0 0 15,1-3 2-15,6 0 2 0,-7-1-1 0,8-3-1 0,-8-4 1 16,7 4 1-16,-7-3 2 0,1-5 0 0,-1 6 5 15,7-6 6-15,-6-3 7 0,0 3 12 0,-7-3 10 0,6 0 14 16,0-3 19-16,-6 3 16 0,7-3 5 0,-7-6-4 16,7 6-3-16,-7-5 0 0,6 1-2 0,-6-4-4 0,0 4-3 15,6-4 3-15,-6 0 7 0,0 0 7 0,0 0 8 0,0-4 3 16,0 4-2-16,0 1-5 0,0-1-13 0,0 0-15 16,0-1-12-16,0 1-2 0,0 4-10 0,0 0-12 0,0-4-5 15,0 7-5-15,7-3-5 0,-7 3-7 0,0 0-6 0,0 1-10 16,0 3-4-16,0-4-5 0,6 4-3 0,-6 0-1 15,0 0-1-15,0 0-1 0,0 4 1 0,7-1 0 0,-7 1 1 16,0 3 1-16,7 1 1 0,-7-1 0 0,6 0 1 0,-6 4 1 16,0 0 1-16,6 1 0 0,-6 2 1 0,0 1 2 15,8-4-1-15,-8 7 0 0,0-3 1 0,6-1-1 0,-6 1-2 16,0-1-1-16,6 1-4 0,-6 1-6 0,0-2-14 0,0-3-20 16,0 3-30-16,7-3-38 0,-7 0-41 0,0-3-38 15,0-1-34-15,0 0-29 0,6-3-22 0,1-1-19 0,-7 2-22 16,6-5-50-16,1 0-115 0,-1-5-40 0,-6 2-4 15</inkml:trace>
  <inkml:trace contextRef="#ctx0" brushRef="#br0" timeOffset="17379.5">12271 2234 403 0,'0'-7'283'0,"6"3"-116"0,1 1-71 16,-7 3-38-16,6-4-21 0,0 4-11 0,-6 4-7 15,8-4-5-15,-2 3-2 0,0 5 2 0,1-5 1 0,-7 5 4 16,6 3 3-16,1-4 3 0,-7 4 3 0,0 0 3 0,6-4 2 16,-6 5 2-16,0-1 0 0,7 0 2 0,-7-1 1 15,0-2 1-15,0 3 1 0,6-4 1 0,-6 0-2 0,0 1 0 16,7-5-3-16,-7 5 1 0,7-5-4 0,-1 1-4 16,0 0-4-16,8-1-5 0,5-3-3 0,1 4-10 0,6-1-29 15,6-3-46-15,1 0-79 0,-1 0-189 0,7 0-95 0,0-3-61 16</inkml:trace>
  <inkml:trace contextRef="#ctx0" brushRef="#br0" timeOffset="17553.21">13052 2575 322 0,'7'-4'350'0,"6"-3"-251"0,6 3-261 0,1 1-149 0</inkml:trace>
  <inkml:trace contextRef="#ctx0" brushRef="#br0" timeOffset="17679.86">13658 2667 168 0,'13'-4'405'0,"0"-3"-211"0,0 3-307 0,7 0-162 0,5-3-96 15</inkml:trace>
  <inkml:trace contextRef="#ctx0" brushRef="#br0" timeOffset="17823">14368 2748 110 0,'0'-8'456'0,"13"0"-132"15,-1-3-234-15,2 0-267 0,12 1-143 0,-7-1-83 0</inkml:trace>
  <inkml:trace contextRef="#ctx0" brushRef="#br0" timeOffset="18456.57">15624 1710 134 0,'0'-7'511'15,"-6"3"-108"-15,0-3-124 0,6 0-70 0,0 0-37 0,-7-1-12 16,7 5 4-16,0-1 19 0,0 0 24 0,0-3 20 16,-6 7 1-16,6-4-11 0,0 1-17 0,0 3-32 0,0 0-41 15,0 0-41-15,0 0-39 0,0 3-25 0,0 1-16 16,0 3-7-16,0 4-3 0,0 0 1 0,0 7 2 0,0 1 2 16,0 3 0-16,6 0 0 0,-6 4 0 0,0 3 1 0,7 0 2 15,-7 1-3-15,6 3 2 0,-6-1 1 0,6 5-2 16,-6-1 1-16,0 5 0 0,8-1 2 0,-8 0-2 0,0 5 4 15,0-2-2-15,0-2-1 0,0 2 3 0,-8 2-1 0,8-5-2 16,-6 0-2-16,0-3-2 0,6-4-1 0,-7 0 1 16,7-4 0-16,-6 1-1 0,-1-8 0 0,7 3 1 0,0-7 0 15,-7 1 1-15,7-1 0 0,0-7 0 0,0 3-1 16,7-3 2-16,-7-3 1 0,7 0 3 0,-1 2 6 0,1-2 9 16,5-5 7-16,2 5 4 0,6-1 4 0,-1-3 1 0,7 3 2 15,0-3-1-15,7-1-5 0,-1 1-7 0,7-4-7 16,1 4-4-16,5-4-3 0,0 3-2 0,1-3-2 0,6 4-2 15,0-4 1-15,0 0 0 0,1-4-2 0,5 4-5 0,-6-3-21 16,7-1-53-16,-7 0-87 0,0-3-82 0,0-4-74 0,-6-4-74 16,5 1-109-16,-11-1-133 0,-1-7-83 0,0 4 4 15</inkml:trace>
  <inkml:trace contextRef="#ctx0" brushRef="#br0" timeOffset="18980.73">15677 1648 23 0,'-7'0'421'16,"7"0"-107"-16,7 0-101 0,-7-3-71 0,6 3-42 0,1 0-27 16,6-4-18-16,0 4-13 0,0-4-9 0,6 4-7 0,7-3-5 15,0 3-3-15,1-4 0 0,-1 4 2 0,6-4 2 16,-5 4 4-16,5-3 2 0,-6 3 7 0,7-4 7 0,-7 0 7 15,-1 4 6-15,-5-3 3 0,6-1 5 0,-6 0 4 0,-1 4 3 16,-5 0-2-16,5-3-3 0,-6-1-6 0,-6 4-4 16,5 0-6-16,-6 0-6 0,2-3-9 0,-2 3-9 0,-6 0-6 15,6 3-4-15,1-3-3 0,-7 7-5 0,7-3-3 0,-1 3-2 16,1 4-1-16,-7 4 1 0,6 0 1 0,0 3-1 16,1 4 4-16,6 3-1 0,-7 2 0 0,8 2 0 0,-8 3 0 15,7 1-1-15,0 5 1 0,0-3 0 0,-7 6-1 0,8-1 1 16,-1 4 2-16,0 0-1 0,-7 0 0 0,1 4 1 0,5 3 0 15,-12-3 0-15,8 0-1 0,-8-1-1 0,6 0 0 16,-6 2-1-16,0-6-1 0,0-3-1 0,0-3 0 0,-6 0-1 16,6-4 0-16,0 0 0 0,-8-4-1 0,8-7 1 0,0 0 1 15,0 0 1-15,0-7-1 0,-6-1-2 0,6 1-15 16,0-8-22-16,0 1-28 0,0-1-36 0,0-7-47 0,6 0-52 16,-6-4-88-16,0-3-163 0,0-4-74 0,-6 0-30 0</inkml:trace>
  <inkml:trace contextRef="#ctx0" brushRef="#br0" timeOffset="19839.28">15827 2033 7 0,'0'0'287'16,"0"0"-59"-16,0 0-63 0,0 0-42 0,0 0-29 15,0 0-14-15,0-3-7 0,0 3-3 0,0 0-4 0,0 0 0 16,0 0-1-16,0 0-1 0,0 0-1 0,0 0-2 0,0 0-3 16,0 0-4-16,0 0-2 0,0 0-7 0,0 0-6 0,0 0-4 15,0 0-4-15,0 0-6 0,0 0-6 0,0 0-5 16,0 0-5-16,0 0-3 0,0 0-3 0,-7 0-2 0,7 3 0 15,0-3-2-15,-6 4 1 0,-1-4 0 0,0 3 1 0,7 1-1 16,-6 0 0-16,0-1 0 0,0 1 0 0,-2 0 0 16,2 2 0-16,0-1 0 0,-1 2 0 0,0 0 3 0,1 1-1 15,-1-1 0-15,1 0-1 0,0 4 1 0,-1 0-1 0,0-4 1 16,1 4-1-16,6 0 0 0,-6 4 1 0,-1-4-1 16,7 0 1-16,-7 4-1 0,7-4-1 0,-6 3 2 0,6 1 0 15,0 0-1-15,0-1 0 0,0 1-1 0,6-4 0 0,-6 4 2 16,7-1 1-16,0 1 0 0,-1 0-1 0,0-1 2 15,1-3-1 1,6 4 2-16,-7-4-3 0,7 0 0 0,1 0-1 16,-8 1-1-16,8-2 2 0,-8-2-2 0,6-1 2 15,-5 0-1-15,0-4 2 0,-1 1 1 0,1 0 9 0,-1-4 20 16,0 4 24-16,-6-4 26 0,8 0 26 0,-2 0 24 0,-6-4 21 16,6 0 16-16,-6-3 1 0,6 0-6 0,-6 0-15 15,0-5-17-15,0 1-20 0,8 0-18 0,-8 0-11 0,0-4-8 16,6 5-8-16,-6-5-7 0,6 0-10 0,-6 1-7 0,7 3-1 15,-7-4-10-15,6 1-11 0,1 3-14 0,-7-1-1 0,7 1 0 16,-7 0-3-16,6 4-1 0,0 0-7 0,0-1 4 16,-6 1 0-16,8 3 6 0,-8-3-3 0,6 3-3 0,-6 4-3 15,0-3 1-15,6-1-2 0,-6 4-1 0,0 0-2 0,0 0-1 16,0 0-1-16,7 4 0 0,-7-1 3 0,0 1 1 16,6 0 1-16,-6 3-1 0,7 0 4 0,-7 1-3 0,7-1 1 15,-7 4-1-15,6-4-1 0,-6 4 0 0,6 1 0 0,-6-1 3 16,0 0 1-16,7-1 0 0,-7 1-1 0,0 0 2 15,7 0 0-15,-7 0-1 0,0 0-2 0,0 0-3 0,6-4-5 16,-6 4-6-16,0-3-11 0,0-1-20 0,0-3-21 0,0 3-25 16,6-2-29-16,-6-2-30 0,0 0-31 0,7 1-23 15,-7-4-21-15,7 4-22 0,-7-4-25 0,6 0-42 0,1 0-114 16,-1-4-61-16,0 0-36 0</inkml:trace>
  <inkml:trace contextRef="#ctx0" brushRef="#br0" timeOffset="20378.03">16113 2410 350 0,'0'-4'335'16,"0"1"-84"-16,7-1-71 0,-7 4-49 0,0-3-33 16,0-1-22-16,0 4-16 0,7 0-13 0,-7 0-13 0,0 0-10 15,0 0-8-15,0 0-8 0,0 4-3 0,6-1-3 0,-6 1-2 16,0 3-2-16,6 0 1 0,-6 1 0 0,0-1 0 15,6 0 1-15,-6 5 1 0,0-1 0 0,8-4 0 0,-8 4 1 16,6-4-2-16,-6 4 0 0,0-3 0 0,6-1 0 16,-6 0 0-16,0-3 0 0,0-1 0 0,0 1 2 0,7 0 1 15,-7-4 7-15,0 3 10 0,0-3 17 0,0 0 22 0,0 0 27 16,0 0 29-16,0 0 33 0,0 0 25 0,0-3 14 16,6 3 4-16,-6-8-7 0,7 5-15 0,0-4-22 0,-7-1-19 15,6 1-22-15,0 0-15 0,0-1-15 0,-6 1-9 0,8 0-6 16,-2 0-5-16,0-1-7 0,-6 4-9 0,7 1-13 15,-7 0-11-15,0-2-7 0,7 5-5 0,-7 0-4 0,0 0-3 16,6 5-1-16,-6-5 0 0,0 6 1 0,7-2 1 0,-7 4 0 16,6-1 3-16,0 3-1 0,1 2 3 0,0-1-1 0,-1 0 1 15,0-1-1-15,1 1 0 0,6 0 0 0,-6 4-1 16,-1-4 1-16,1 0-2 0,6 1-2 0,-7-5-24 16,0 0-58-16,2 0-70 0,-2 1-69 0,0-2-79 0,-6-6-111 15,7 0-161-15,-7 0-95 0,0-3-36 0,0 0 20 0</inkml:trace>
  <inkml:trace contextRef="#ctx0" brushRef="#br0" timeOffset="26229.18">2182 1949 280 0,'0'0'303'0,"0"-4"-105"0,0 4-74 0,0 4-44 0,-6-4-25 0,0 3-15 15,-2-3-8-15,2 8-8 0,-6-5-4 0,-2 5-2 0,1-4-1 16,0 6-2-16,0-3-3 0,1 1-3 0,-2-1-3 16,1 0-4-16,0 1-10 0,6 0-29 0,-5-1-63 0,4-4-160 15,2 5-84-15,0-8-58 0</inkml:trace>
  <inkml:trace contextRef="#ctx0" brushRef="#br0" timeOffset="27100.72">3022 769 84 0,'0'4'297'0,"0"-4"-66"0,0 0-52 0,0-4-38 0,0 4-24 16,0 0-17-16,0 0-1 0,0-4 1 0,0 4 8 0,0 0 6 15,0-3 6-15,0 3 11 0,0 0 11 0,0 0 13 0,0 0 6 16,0 0 5-16,0 0 3 0,0-4-3 0,0 4-5 16,0 0-8-16,0 0-21 0,0 0-20 0,0 0-25 0,0 0-20 15,0 0-22-15,0 4-18 0,0-4-14 0,0 0-14 0,0 3-4 16,0 5-1-16,0-5 4 0,0 8 3 0,0 0 7 0,0 0 6 15,0 8 7-15,7-1 5 0,-7 4 3 0,0 0 2 0,7 7 0 16,-7-3-5-16,0 3-3 0,6 4-2 0,-6 4-4 0,0-1-4 16,0 1 0-16,6 4-1 0,-6-2-4 0,0-2 1 0,0 3-2 15,7-2-1-15,-7-6-1 0,0 5-1 0,0-8-2 16,7 0 0-16,-7 1-1 0,0-5 2 0,0-3 0 0,0 0 2 16,0-3-3-16,6-9-1 0,-6 6 3 0,0-10 3 0,0 2 13 15,0-1 13-15,0-3 13 0,0-4 9 0,0 0 10 16,0 0 7-16,0-4 4 0,0-3-1 0,0-1-12 0,0-3-11 15,-6 0-8-15,6-3-7 0,0-1-6 0,-7 4-5 0,0-3-1 16,1-1-1-16,6 4 2 0,-6 0-2 0,-1 0-2 16,0 4-3-16,7 0-5 0,0-2 1 0,-6 6-5 0,6 0-7 15,0-1-3-15,0 4-3 0,0-4-2 0,0 4-2 32,6 0 0-32,-6 0-4 0,7 4 3 0,-7-4 3 0,7 4 2 15,-1 2-1-15,7-1 2 0,0-1 2 0,-6 3-1 0,5 0 0 16,2-3 0-16,-2 3 6 0,2-3-2 0,-1 0-2 0,-1 3 0 15,2-4-1-15,-2-3 1 0,2 4 2 0,-8-4 0 16,1 4-4-16,6-4 1 0,-6-4 0 0,-1 4 2 0,0-4 1 16,0 1-1-16,8-1-2 0,-8 1 0 0,1-5-6 0,0 1-13 15,-1 3-17-15,1-7-30 0,-1-1-84 0,7 2-108 16,-6-5-109-16,5-3-145 0,2 0-162 0,-1-4-94 0,-1 4-44 16,8-8-6-16</inkml:trace>
  <inkml:trace contextRef="#ctx0" brushRef="#br0" timeOffset="28036.93">3876 846 287 0,'0'0'415'16,"0"0"-113"-16,-7-4-94 0,7 1-59 0,-6 3-33 0,6-4-19 15,-7 4-10-15,0-4-4 0,1 4-5 0,0 0-8 0,0 0-9 16,-2-3-7-16,2 3-10 0,0 0-5 0,-8 3-6 0,8-3-1 15,-7 4-3-15,0-4 1 0,6 4 2 0,-5 3-1 0,5-4 1 16,-6 5-3-16,6 0-2 0,1-5-4 0,-7 8 4 0,6-4 6 16,1 4 8-16,0 0 6 0,-2 4 7 0,-4 0 8 0,5 3 9 15,1-4 9-15,-1 5 5 0,1 4-1 0,6-5-2 0,-7 3-2 16,7 1-5-16,0 0-3 0,0 0-9 0,0 3-11 16,0-3-9-16,7 1-10 0,-1 2-7 0,1-3-10 0,-1 1-2 15,1-2-6-15,-1 1-1 0,8-3-1 0,-8-1-2 16,7 0-1-16,0-3 0 15,-7-1 2-15,7-3-1 0,1 1 0 0,-8-2 1 0,7-2 0 0,-6-1-1 0,-1 0 1 0,7-4 1 16,-7 2-2-16,1-1 0 0,6-4 3 0,-7 0 2 16,2 0 2-16,-2-4 1 0,0 4 1 0,0-8 1 0,1 5 5 15,6-5 7-15,-6 1-3 0,-1 0-1 0,0 0 0 16,2-5-1-16,-2 1-1 0,0-3-2 0,0 3-6 0,8-4-4 16,-8 1-1-16,1-1 0 0,-1 0 0 0,0 0 1 0,2 1 0 15,4 0 2-15,-6-5 0 0,8 4-1 0,-8 1 0 0,1-1-1 16,6 1-1-16,0-2-2 0,-7 5 0 0,1 0-2 15,6 1 1-15,-7 2-1 0,1 1-2 0,0 3 0 0,-7 1-1 16,6 0-1-16,-6-2-1 0,0 5 0 0,0 0-3 0,7 0-2 16,-7 0 2-16,0 5-1 0,6 1 1 0,-6-2-1 0,0 7 1 15,6-4 1-15,-6 4 2 0,0 1 2 0,0 2 0 0,0 1 1 16,0-1 1-16,0 1 1 0,0 3 0 0,0 1-2 0,0-5 2 16,0 1-2-16,0 3 0 0,0-3 1 0,0 0 0 31,0-4-9-31,0 0 5 0,0 0 2 0,0-4-3 0,0 4-11 15,0-4-25-15,0 0-46 0,0-3-63 0,0 0-55 0,0 0-70 16,0-1-76-16,0-3-124 0,0 0-118 0,0-3-73 16,0-1-1-16</inkml:trace>
  <inkml:trace contextRef="#ctx0" brushRef="#br0" timeOffset="28354.05">4299 963 281 0,'0'0'472'0,"0"0"-153"0,0 4-128 15,0-4-82-15,0 3-48 0,0 1-25 0,0 3-11 0,0 1-4 16,0 3 2-16,0 1 0 0,7-2 2 0,-7 5 0 0,6-1 0 15,-6 4-2-15,6 1-3 0,1 0-4 0,0 2-3 16,-7-3 0-16,6 5-2 0,0-5-1 0,1 4-2 0,0-4-1 16,-1 4-1-16,1-4-3 0,-1 0 2 0,0 1-1 0,1-1-3 15,-7 1 1-15,7-5-2 0,-1 5 2 0,0-5 0 0,2 1-3 16,-2-4-12-16,-6 0-19 0,6 0-24 0,-6-5-32 16,7-1-40-16,-7-5-65 0,6 0-112 0,-6 0-95 15,0-5-53-15</inkml:trace>
  <inkml:trace contextRef="#ctx0" brushRef="#br0" timeOffset="28908.12">4253 1037 303 0,'0'-4'406'0,"-6"1"-110"16,6-1-89-16,0 4-49 0,0-4-21 0,0 0 3 0,6 4 12 16,-6-3 16-16,0 3 9 0,0-3 6 0,6-2 4 0,-6 1-2 15,0 4-7-15,8-3-16 0,-2-1-17 0,0 0-20 0,8 1-18 16,-8-1-15-16,7 4-14 0,7-4-10 0,-8 4-11 16,8 0-9-16,-7 0-12 0,7 0-11 0,0 4-8 0,-8 3-6 15,8-3-4-15,-7 3-3 0,-1 2-2 0,-4 1 0 0,-2 1 0 16,0 0 2-16,1 4-2 0,-1-1-2 0,-6 4 2 0,-6 1 0 15,6-1 1-15,-7 0 0 0,1-2 0 0,0 2-2 0,-2-4 3 16,2 1 0-16,0-1 1 0,-7 1-1 0,6-4 0 0,1 0-1 16,-1-4-2-16,1 0 2 0,6 1-1 0,-6-5 2 15,6 1-1-15,0-1 1 0,0-3-1 0,0 4 3 0,0-4 2 16,0 0 2-16,0 0-1 0,6 0-1 0,-6-4-2 0,6 4 1 16,7 0-2-16,0-3-3 0,0 3 0 0,1-4-3 15,5 4 0-15,1-3 1 0,-1 3 0 0,0 0 1 0,1 0-1 16,-1 0 0-16,-5 3-1 0,6-3 0 0,-8 4-1 15,-5-1-2-15,6 1 3 0,-7 4-3 0,-6-4 0 0,7 3-1 16,-7 0 3-16,0 1-3 0,-7 3 0 0,7 0 1 0,-6 0-1 16,-7 0 3-1,6-1-1-15,-13 1 3 0,8 1 0 0,-8-2 0 0,7-2 1 0,-7 3 3 0,1 0-2 0,0-4 11 16,5 1-3-16,-5-1-2 0,5-3-1 0,-5 3-1 0,0-3 0 16,6-1-2-16,-1 1 0 0,2-4-13 0,5 3-6 15,-6-3-24-15,7 0-47 0,-1 0-63 0,1-3-65 16,-1 3-62-16,7-7-68 0,7 3-89 0,-1-7-141 0,7 4-73 15,0-4-15-15</inkml:trace>
  <inkml:trace contextRef="#ctx0" brushRef="#br0" timeOffset="29257.65">4950 1003 306 0,'-6'-3'516'0,"6"-1"-122"0,-7 0-138 15,7 4-89-15,0-3-51 0,0 3-38 0,0 0-18 0,0 0-18 16,0 0-16-16,-7 3-13 0,7 1-6 0,0 3-5 0,0 2 0 31,-6 1 3-31,6 5 5 0,-6 3 9 0,0 0 13 16,-2 0 14-16,-4 8 16 0,-1-4 19 0,6 3 14 0,-6 5 13 15,0-1 11-15,-6 5 2 0,5-6-2 0,-5 6-9 0,-1-1-12 16,1-1-14-16,-1 5-14 0,1-4-16 0,0 0-15 16,-1 0-11-16,0 0-7 0,1-3-7 0,-1 2-5 0,7-2-3 15,-6-1-1-15,6-4 0 0,-7 1-4 0,7 0 0 0,0-4-1 16,7 0 1-16,-8-4 1 0,1-3-1 0,7-1-6 16,0 1-22-16,-2-8-33 0,2 5-45 0,6-8-46 0,-6-1-50 15,6 1-53-15,6-4-67 0,0-4-93 0,2-3-125 0,-2-5-43 16,7 1 0-16</inkml:trace>
  <inkml:trace contextRef="#ctx0" brushRef="#br0" timeOffset="29637.41">5113 1388 279 0,'0'0'521'0,"0"-4"-132"0,0 4-136 16,-6 0-89-16,6 4-52 0,-13-4-25 0,6 4-15 15,-6 3-10-15,7-3-3 0,-8 3-6 0,2 4-4 0,-2-4-4 16,8 4-6-16,-1 1-7 0,1-1-10 0,0-4-6 16,6 4-6-16,0 0-4 0,0 0-2 0,0 0-1 0,6 0 0 15,0 3 0-15,1-3-1 0,-1 0 1 0,1 0-2 0,6 1 1 16,-7 2-1-16,8-3-1 0,-8 0 1 0,0 0 0 15,1 0 0-15,0 0-1 0,-1 0 1 0,1 0 0 0,-7 0 5 16,0 0 6-16,6 0 10 0,-6 0 19 0,-6-4 33 16,6 1 41-16,-7-1 41 0,-6 1 34 0,6-1 21 0,-5-4 13 15,-2 1 4-15,2-1-10 0,-8-3-22 0,7-3-32 0,-7 3-34 16,-6-4-30-16,7-3-20 0,-1 4-16 0,0-5-14 16,1 1-8-16,-1-1-10 0,8-3-8 0,-2 0-15 0,8 0-18 15,0 0-25-15,6-3-54 0,0 3-100 0,0-4-100 0,6-3-106 16,7 3-151-16,-6 1-137 0,5-5-93 0,-5 8-32 0,0-4 19 15</inkml:trace>
  <inkml:trace contextRef="#ctx0" brushRef="#br0" timeOffset="33759.8">1335 5096 275 0,'-6'0'230'0,"6"0"-53"0,-6-4-43 0,6 4-31 0,0-4-17 0,0 4-12 31,-7 0-5-31,7-3-4 0,0 3-4 0,0 0-3 0,0-4 0 16,0 4-2-16,0-4 1 0,0 4 3 0,0 0 4 15,0 0 7-15,0-3 9 0,0 3 11 0,0 0 8 0,0 0 13 16,0-4 13-16,0 4 12 0,0 0 11 0,0 0 6 15,0 0 0-15,0 0-1 0,0 0-3 0,0 0-10 0,0 0-13 16,0 0-11-16,0 0-13 0,0 0-11 0,0 0-12 16,0 0-10-16,0 0-10 0,0 4-7 0,0-4-8 0,0 0-11 15,0 0-9-15,0 3-6 0,0 1-5 0,0 0-2 0,-6 3-1 16,6 0-1-16,0 8 5 0,0-1 6 0,-7 8 3 0,7 4 4 16,0 3-1-16,-7 1 2 0,7 6-2 0,0 1-5 15,0 3-4-15,0 1-5 0,0 2-2 0,0-2-4 0,0 3-2 16,0 0-3-16,0 0-1 0,0 3 1 0,0-2 1 0,0-1-1 15,0 3 0-15,-6 1 2 0,6-5-1 0,-6 5 1 16,-1-4 1-16,0 0 1 0,1 0-3 0,0 0 0 0,-1 0-1 16,-6-7 0-16,0 2-2 0,7-1 0 0,-8-2 1 15,2-3-1-15,-2 0 2 0,8-4-1 0,-7 1 2 0,-1-5 4 16,8 1-1-16,-6-8 2 0,5 4 3 0,0-7 2 0,1-4 4 16,-1 0 4-16,1 0 2 0,6-7 5 0,0 3 6 15,-7-4 2-15,7-3 5 0,0 4 1 0,0-4 0 0,0 4-5 16,7-4-4-16,-7 0-7 0,6 0-6 0,1 0-5 0,6 0-6 15,-6-4-4-15,11 4-2 0,2 0 2 0,0 0 2 0,5 0 0 16,2-4 0-16,5 4 1 0,8 0-1 0,-1 0 0 16,6-3-2-16,7 3-3 0,1-4-2 0,5 1 0 0,7-1-3 15,0-3 2-15,0 3-2 0,7-3 3 0,0-1-2 0,-1 1-2 16,-6 0 0-16,7-1 0 0,-6 1-1 0,-9 0-2 16,2-1 2-16,0 1-4 0,-13 4-5 0,-1-5-8 0,-5 5-8 15,-15-1-10-15,8-3-10 0,-13 2-20 0,-1 1-23 16,-6 1-62-16,-7-4-91 0,2 0-87 0,-2-1-105 0,-12-2-173 15,-2-5-88-15,-4 0-55 0,-8 4-21 0</inkml:trace>
  <inkml:trace contextRef="#ctx0" brushRef="#br0" timeOffset="34503.72">1420 5092 176 0,'0'0'378'0,"-6"0"-90"0,6-4-81 0,0 4-57 0,0 0-33 16,0 0-18-16,0 0-8 0,0 0-4 0,0 0-4 0,0 0-3 15,0 0-6-15,0 0-7 0,6 0-6 0,-6 0-5 0,6 0 2 16,2 0 8-16,4 0 15 0,8 0 15 0,-7-3 18 16,13 3 16-16,-6-4 13 0,5 4 9 0,9-4 2 0,-9 4-8 15,15-3-13-15,-2-1-18 0,1 4-16 0,0-4-14 0,1 1-12 16,5-1-13-16,1 0-8 0,-7 1-9 0,6-1-7 16,-5 0-3-16,-1 1-5 0,-7 3-5 0,1-4-2 0,-1 4-5 15,-6 0-1-15,1-3-2 0,-9 3-1 0,2 0 2 0,0 0 0 16,-7 3 2-16,-7-3 0 0,8 0 1 0,-8 0-4 15,7 4 2-15,-6-4-1 0,-1 3 1 0,1 1-2 0,-1 0 1 16,-6 3 1-16,6 0-1 0,1 4 7 0,-7 0 0 16,7 4 3-16,-7 3 2 0,6 0 0 0,0 7 1 0,-6 2-1 15,8 2 1-15,-8 0-2 0,6 4-3 0,0 1-1 0,1 2-1 16,-1 1 0-16,1 3 0 0,-1 1 2 0,7-1 0 16,-7 0-1-16,2 4 2 0,4 4-3 0,-5-5-1 0,6 4-4 15,-7 2 0-15,1-2-1 0,6 1-1 0,-6-4-3 0,-1 3 5 16,-6 1-3-16,6-4-1 0,-6 0-2 0,0 0-2 15,-6 0-1-15,6 0-2 0,-6-8-1 0,-1 5-4 0,7-4 2 16,-7-5 4-16,1 2 3 0,-1-5 1 0,1-3 3 16,0-5 2-16,-1 1 3 0,0-7 2 0,7 0 1 0,-6-4 0 15,6 0-1-15,-6-4 2 0,6 0 1 0,0-3-1 0,-8-4-3 16,8 3-2-16,0-3-3 0,-6 0-14 0,0-3-24 0,-1-1-29 16,1 0-61-16,-1-6-133 0,1-1-132 0,-1-8-204 15,-5 1-132-15,4-4-93 0,-4 0-37 0,-8-4-10 0</inkml:trace>
  <inkml:trace contextRef="#ctx0" brushRef="#br0" timeOffset="34978.33">1550 5557 512 0,'-6'-4'569'16,"6"1"-128"-16,-7 0-148 0,7 3-98 0,0-5-60 0,0 5-37 15,7 0-24-15,-7 0-16 0,0 5-16 0,6-2-15 0,-6 4-7 16,0 1 1-16,0-1 7 0,7 3 18 0,-7 6 22 0,0-5 28 16,0 3 35-16,0 1 24 0,-7-1 18 0,7 5 6 15,-6-1 1-15,-1 0-9 0,1 1-16 0,6-4-22 0,-6 3-29 16,-1 0-22-16,0-3-19 0,1-1-9 0,6 1-9 16,-6 0-9-16,-1-1-5 0,7-3-2 0,0 0-5 0,0-1-1 15,0 2 0-15,0-1-2 0,0-3-3 0,0-1 1 0,7 0 1 16,-1 1-1-16,0-5 1 0,1 5 2 0,0-5 3 15,5 1 4-15,1-1 4 0,7-3 1 0,-6 4 0 0,5-4-2 16,0-4-4-16,8 4-3 0,-8-3-4 0,7 3-5 0,-6-4-4 16,6 1-5-16,-1-1-2 0,-5 0-2 0,6 1-2 0,-6-1-7 15,-1 0-19-15,1 0-19 0,-8-3-28 0,8 4-69 16,-7-1-100-16,1-3-96 0,4-4-102 0,-10 2-127 16,4-1-128-16,1-1-71 0,-6 4-23 0,0-4 33 0</inkml:trace>
  <inkml:trace contextRef="#ctx0" brushRef="#br0" timeOffset="35262.28">1941 5605 158 0,'-6'-5'663'0,"0"3"36"0,6 2-114 0,0-4-136 15,0 4-98-15,-7-4-74 0,7 4-57 0,0 0-42 0,0 0-39 16,0 0-45-16,0 0-31 0,7 4-21 0,-7 0-8 15,0 3-1-15,6 4 3 0,-6 0 2 0,6 0 0 0,0 3 4 16,2 1 5-16,-8 0 2 0,6 0-5 0,0-1-7 16,1 4-4-16,-1-3-6 0,-6 4-3 0,7-1-3 0,0-4-4 15,-1 5-3-15,-6-5-4 0,6 4-2 0,0-3-3 0,-6 0 1 16,8 0 0-16,-2-4-2 0,0 3-3 0,-6-3-1 0,7 0 0 16,0-3-1-16,-7-1-3 0,6 0-7 0,-6 0-12 15,0-3-28-15,7 0-64 0,-7-4-84 0,0 0-84 0,0 0-85 16,0-4-102-16,6-3-149 0,-6-4-79 0,0 0-36 15,0 4 25-15</inkml:trace>
  <inkml:trace contextRef="#ctx0" brushRef="#br0" timeOffset="35577.88">1882 5634 40 0,'-6'-11'642'0,"0"8"48"15,0-5-92-15,6 1-122 0,-8 2-84 0,8-1-65 0,0 2-47 16,0 0-39-16,0 0-41 0,8 1-47 0,-2 3-48 16,0-4-41-16,7 1-29 0,7 3-15 0,0-4-10 0,-2 4-6 15,9 0 0-15,-7 4-2 0,-2-4-3 0,9 7 0 16,-7-4 0-16,0 5-1 0,-2 0 0 0,2-1 3 0,-7 0-3 16,1 4 2-16,-2 0 2 0,-6 4 1 0,2-4 1 0,-2 3 1 15,0 1 3-15,-6 0 0 0,0 3 5 0,-6 1-2 16,0-5 0-16,-2 8 2 0,2-4 0 0,-6 1-2 0,4-5 1 15,-4 4-5-15,-1-3 0 0,-1 0-2 0,8 0-1 0,-6-1-1 16,-2-3-2-16,8 0-3 0,-7 0-9 0,6-3-18 0,0-1-52 16,1-4-84-16,0 1-87 0,-2 0-83 0,8-4-110 15,0-4-174-15,0 0-76 0,0 1-46 0,0-4 13 16</inkml:trace>
  <inkml:trace contextRef="#ctx0" brushRef="#br0" timeOffset="35877.54">2136 5678 440 0,'0'-4'606'0,"0"1"-70"0,0-1-166 16,0 4-134-16,8-4-92 0,-2 4-54 0,-6 0-33 15,12 4-22-15,-4-4-15 0,4 4-9 0,-5 3-14 0,6 0 6 16,0 1 0-16,-7 3-3 0,0 0 1 0,2 3-2 0,-2-2 2 15,-6 2 2-15,0 1 2 0,0-1 3 0,-6 5 12 16,6-5 19-16,-8 1 18 0,2-1 28 0,0 1 27 0,6-4 28 16,-6-1 24-16,-1 2 10 0,0-1 0 0,7-3-9 0,0-1-16 15,0 0-21-15,0-3-29 0,0 0-27 0,0-1-27 16,0-3-16-16,0 0-11 0,7 4-10 0,0-4-3 0,-1-4-16 16,0 1-43-16,8-1-91 0,-2 0-99 0,8-7-115 15,-1 0-178-15,14-3-108 0,-7-1-81 0,6 0-42 0</inkml:trace>
  <inkml:trace contextRef="#ctx0" brushRef="#br0" timeOffset="37972.03">3504 4323 56 0,'0'0'259'0,"0"-4"-74"0,7-1-54 16,-7 2-31-16,6 3-19 0,-6-3-9 0,0 0-8 0,7 3-7 16,-7-5-5-16,0 5-3 0,0-4-4 0,0 4-6 0,7-3-5 15,-7 3-6-15,0 0-3 0,0 0-1 0,6-4-2 16,-6 4 1-16,0 0 4 0,0 0 7 0,0-3 6 0,0 3 6 16,-6 0 6-16,6 0 3 0,0-4 3 0,-7 4 1 0,0-3 3 15,7 3 2-15,-6-4 4 0,-1 4 9 0,1-4 17 0,-1 4 20 16,-6-3 13-16,7 3 8 0,-8-4 9 0,2 1 5 15,-1 3 0-15,-7 0-11 0,8-4-13 0,-2 4-20 0,-6 0-13 16,8-4-12-16,-8 4-13 0,7 0-11 0,-7 4-10 0,8 0-7 16,-8-1-9-16,1 1-3 0,-1 3-7 0,0 0-7 15,1 0-3-15,-1 4-4 0,0 0-2 0,8 1-2 16,-8 2 4-16,1 1-6 0,5 0 4 0,-5 3 4 0,6 4 2 16,-6-4 3-16,5 4 0 0,-5 4 1 0,6 0-1 0,0-1 0 15,-1 1-1-15,2-1-4 0,-1 5-3 0,6-1 1 16,1 0-2-16,-1 1 0 15,7-1 1-15,-6 1 0 0,6-5-8 0,6 4 6 0,-6-3 1 0,7-4 1 0,-7 0-3 0,6-4 0 16,1 1-2-16,0-1-1 0,-1-4 9 0,6-3-4 0,-4 4-1 16,4-7 0-16,-5 2 0 0,-1-2 2 0,8-5-1 15,-8 1 2-15,7-1 4 0,0-3 6 0,-7 0 6 0,8 0 5 16,-8 0 5-16,1-3-1 0,-1-4 2 0,8-1 0 0,-2 1-6 16,1-4-7-16,-6 0-3 0,6 0-8 0,-1-4-2 15,2 5-3-15,-2-5-1 0,-4 0 2 0,4 1 2 0,1-2 1 16,-6 2 0-16,6-1 2 0,-1 1 0 0,2-1 1 0,-1 1 0 15,-6 3-1-15,6-4 0 0,-1 8-3 0,-5-4 0 0,6 3-4 16,-7 0 1-16,1 6-3 0,0-6-1 0,-7 4-1 16,6 4 0-16,1 0 0 0,-1 0 6 0,0 0-2 0,1 0-3 15,0 4-1-15,-1-1-1 0,0 2-2 0,8 1 2 16,-8 2-1-16,1 0-6 0,6 2 4 0,-7 1 5 0,1 0 0 16,-1 0 1-16,8 4 5 0,-14-1-1 0,6-3-3 0,-6 4-1 15,6-1-1-15,-6 2 0 0,0-2 0 0,0 1-1 16,0 0 1-16,0-5-7 0,0 5 5 0,0 0 0 15,0-4 2-15,0 0-1 0,0-4 1 0,-6 4 6 0,6-4-2 0,0 0 1 16,0 1-5-16,0-5-6 0,0 5-12 0,0-4-34 16,0-4-60-16,0 3-85 0,0 1-72 0,0-4-73 15,6 0-84-15,1-4-132 0,-1-3-98 0,7 4-46 0,-6-8 16 0</inkml:trace>
  <inkml:trace contextRef="#ctx0" brushRef="#br0" timeOffset="38224.85">3778 4513 84 0,'0'-7'565'0,"-6"3"-1"0,6 1-166 0,0-1-141 16,0 4-88-16,0 0-59 0,0 0-31 0,0 0-5 0,0 7 11 31,6-3 9-31,-6 7 14 0,6 0 10 0,1 3 8 0,-1-3 6 16,1 8 8-16,0-1-4 0,-1 1-13 0,0-1-18 15,2 4-16-15,-2-4-11 0,-6 4-6 0,6 3-7 16,0-3-13-16,-6 4-9 0,7-4-12 0,-7 0-6 0,0 1-6 16,7-5-4-16,-7 3-5 0,0-3-1 0,0 5-2 0,0-5-4 15,0-3-2-15,0 3-2 0,0-7-12 0,0 4-34 16,0-8-50-16,0 0-60 0,0 0-58 0,0-3-51 0,6-4-48 16,-6-4-51-16,7 1-46 0,-1-4-45 0,-6-1-56 0,6 1-30 15,-6-4 16-15</inkml:trace>
  <inkml:trace contextRef="#ctx0" brushRef="#br0" timeOffset="38748.22">3752 4499 439 0,'0'-4'396'0,"-6"-4"-122"0,6 5-92 16,0-1-52-16,0 1-23 0,-7 3-7 0,7-4 4 16,0 0 10-16,0 4 11 0,0-3 13 0,0 3 14 0,0-4 14 15,7 4 13-15,-7-4 11 0,0 4 5 0,6-3-2 0,-6 3-9 16,6-3-11-16,-6-2-17 0,7 1-16 0,0 1-22 16,-7 3-24-16,6-4-21 0,0 0-19 0,7 1-16 0,-6 3-8 15,6-4-8-15,-7 4-5 0,8 0-4 0,5 0-1 0,-6 0-3 16,0 4-1-16,1-1 0 0,-2 1-1 0,1 3 0 0,0-3-3 15,-6 7 2-15,-1-3-2 0,0 3-4 0,2-1 0 16,-2 5-2-16,-6-4-2 0,6 4 1 0,-6-1 2 16,-6 1-2-16,6-4 2 0,0 3 1 0,-6-3 2 0,6 1 1 15,-8-5-1-15,8 4-1 0,0-4 0 0,0-3 1 0,0-1 0 16,0 1-2-16,0 0-2 0,0 0-1 0,0-1 2 0,8 1 1 16,-8 0-2-16,6-1-1 0,6 1 1 0,-4 0 2 15,4 3 2-15,1-3 0 0,1 3 0 0,-2-3-1 0,2 3 2 16,-2 0 0-16,-5 0-2 0,6 1-3 0,-6 0 0 0,-1-2 1 15,-6 6 0-15,6-5 0 0,-6 0-2 0,8 1 1 16,-8-1 0-16,-8 0 3 0,8 1-1 0,-6-1 7 0,-7 0-2 16,7 0-1-16,-8 4 0 0,8-3-1 0,-7-5-1 0,0 5-1 15,-7-1 0-15,7-3-7 0,1-1 2 0,-2 1 2 0,8-1-1 16,-8 1-3-16,8 0-10 0,-7 0-20 0,13-4-42 16,-6 0-65-16,-1 0-74 0,0 0-67 0,7 0-61 0,7-4-62 15,6-4-73-15,-6 5-99 0,5-4-57 0,2-4 7 0</inkml:trace>
  <inkml:trace contextRef="#ctx0" brushRef="#br0" timeOffset="38985.96">4253 4575 255 0,'6'-7'520'0,"-6"0"-98"0,0 3-120 0,0 0-78 0,8 1-47 16,-8-1-28-16,0 4-16 0,0 0-14 0,0 0-17 15,6 0-20-15,-6 0-20 0,0 4-12 0,0-1-2 0,0 1 4 16,6 3 8-16,-6 1 11 0,0-1 14 0,0 4 13 0,0 1 11 15,0-2 16-15,0 5 0 0,-6-1-4 0,6 5-7 16,-6-5-14-16,-2 5-11 0,2-1-13 0,-6 1-12 0,5 3-22 16,-6-4-9-16,6-1-13 0,1 2-12 0,-8-1-26 0,8 5-53 15,0-9-74-15,0 5-72 0,-2-5-62 0,8-3-59 16,0-3-76-16,8 3-121 16,-2-8-87-16,6-3-25 0,2 0 31 0</inkml:trace>
  <inkml:trace contextRef="#ctx0" brushRef="#br0" timeOffset="39159.41">4501 4671 482 0,'0'-8'566'0,"0"1"-131"16,-7 0-152-16,7 3-103 0,0 0-67 0,0 4-36 0,0 0-22 15,7 0-19-15,-7 8-15 0,0-5-10 0,6 8-7 0,-6 0-2 16,7 4 0-16,0-4-1 0,-1 3 1 0,0 4 1 16,1-2-1-16,0-2-2 0,-1 5 2 0,-6-5 0 15,6 1 1-15,-6-1-3 0,0 1 2 0,0 0 1 0,-6-5-1 16,6 2-4-16,-13 3-23 0,6-4-34 0,1 0-53 0,-7-4-89 15,0 4-183-15,-6-4-93 0,-1-3-58 0</inkml:trace>
  <inkml:trace contextRef="#ctx0" brushRef="#br0" timeOffset="40397.03">2326 5671 14 0,'0'0'104'16,"-7"0"-19"-16,7 0-12 0,0 0-13 0,-7 0-4 0,7 0-7 15,0 3 0-15,0-3-1 0,0 0-1 0,0 0-1 0,-6 0-3 16,6 0-1-16,0 0-3 0,0 0-6 0,0 4-4 0,0-4-6 16,0 0-6-16,0 0-6 0,0 0-4 0,0 0-5 15,0 0-2-15,0 4 0 0,0-4 0 0,0 0 1 0,0 0 0 16,0 3 0-16,0-3-1 0,0 0 2 0,0 0 3 0,-6 4 3 16,6-4 1-16,0 0 5 0,0 0 6 0,-7 4 2 15,7-4 5-15,-7 0 1 0,7 0 0 0,0 0 1 0,-6 0 0 16,6 0-2-16,0 0 0 0,0 0-2 0,-6 0 2 0,6 0 5 15,0 0 3-15,0 0 3 0,0 0 6 0,0 0 3 16,0 0 5-16,0 0 3 0,0-4 3 0,0 4 0 0,0 0 2 16,0-4 1-1,0 4 3-15,0-3 5 0,0 3 4 0,6 0 3 0,-6-4 0 0,0 4 0 0,0-4-1 0,0 1-2 0,6 3-6 32,-6 0-7-32,7-4-10 0,-7 4-6 0,7-4-6 0,-1 1-7 0,0 3-6 0,1 0-5 0,-7-4-7 0,7 0-2 31,-1 4-4-31,1 0-4 0,-1 0-1 0,0 0-2 0,1 0-1 0,-7 4-1 0,7 0 0 0,-7 3 2 0,6-3-1 31,-6 3 1-31,0 0 1 0,0 5-1 0,0-2 1 16,0 5 1-16,-6-1 2 0,6 2-2 0,-7 2 2 0,0-4-2 15,7 1-1-15,-6 0 1 0,6-1-1 0,-6-3 1 0,6 4-2 16,-7-4 0-16,7-4 0 0,0 0-1 0,0 2 1 0,0-3 6 16,0-2 0-16,0 0-2 0,0-1 1 0,0 1 2 15,0-4 1-15,7 0 3 0,-1 0 0 0,0 0-5 0,8 0-6 16,-2-4-21-16,8 1-43 0,0-5-53 0,-1 2-70 0,7-6-117 15,-6-3-151-15,6 0-90 0,-7 5-49 0</inkml:trace>
  <inkml:trace contextRef="#ctx0" brushRef="#br0" timeOffset="41505.56">2710 5882 196 0,'0'6'339'0,"0"-6"-85"0,0 3-80 0,0-3-55 0,0 0-36 15,0 0-25-15,6 3-16 0,-6-3-9 0,7 0-7 0,0 0-6 16,-1 0-4-16,0 0-3 0,1 0-2 0,6 4-1 16,0-4-1-16,0 4 0 0,0-4 0 0,1 0 4 0,4 3 2 15,2-3 0-15,-1 4 0 0,1-4 0 0,6 4 1 0,1-4-4 16,-1 0-1-16,-1 0-5 0,8 3-2 0,0-3-2 15,0 0 3-15,-1 0 1 0,1 0 0 0,5 0 5 16,1 0 1-16,1 0 2 0,-1 0 3 0,-7 0 4 0,7 0 0 16,0 0 0-16,-7 0 1 0,8 0-1 0,-7 4-1 0,-1-4 0 15,1 0-2-15,-1 0-3 0,1 0-1 0,-1 0-2 0,7 0 0 16,-6 0 0-16,6 0 0 0,0 0-1 0,0 0-3 16,0 0-1-16,1-4-1 0,-2 4-1 0,1 0-1 0,7 0-2 15,-7 0 1-15,0 0-3 0,7 0 1 0,-7 0 0 0,0 0 0 16,0 0-1-16,0 0 0 0,0 4 1 0,0-4-2 15,1 0 1-15,5 0 0 0,-6 3 0 0,0-3 0 0,7 0 1 16,-8 0 2-16,8 0-1 0,0 0 4 0,-7 4 1 0,6-4 0 16,2 0 1-16,4 0 2 0,-5 4 0 0,-1-4 1 15,8 0 0-15,-8 0-2 0,-5 0-2 0,5 4-1 0,-7-4-1 16,9 0-3-16,-15 3-1 0,7-3-1 0,1 4-1 0,-8-4 0 16,7 4 0-16,0-1 1 0,0 1-1 0,0-4 0 0,0 0 2 15,0 3 0-15,7 1 1 0,-7-4 0 0,6 0 1 16,7 4 2-16,-5-4 2 0,-2 0 0 0,1 0 1 15,-1-4 2-15,1 4 2 0,-1 0 2 0,0 0 0 0,1 0 0 16,-7-4 4-16,7 4-3 0,-7 0-2 0,6 0-3 0,-5 0-3 16,-1 0 0-16,0 0-1 0,0 0-2 0,0 0-1 15,6 0 1-15,-5 4 2 0,5-4 2 0,0 0 2 0,1 0 3 16,0 0 5-16,6 0 2 0,0 0 7 0,1 0 3 0,-2 0 3 16,8 0 3-16,-7 0 1 0,7 0-2 0,-8 0-2 0,2 0-3 15,-1 0-5-15,-7 0-5 0,2 0-6 0,-2 0-4 16,1 4-3-16,-7-4-2 0,-7 3-1 0,1-3-2 0,-1 4-2 15,1-4 0-15,-7 0 1 0,6 4-1 0,-6-4 1 0,7 0 0 16,-7 0 1-16,0 3 0 0,7-3-1 0,-7 0 2 16,7 0 0-16,-7 0-1 0,6 0 0 0,-6 0 1 15,6 0-1-15,2 0 1 0,4 0-1 0,-5-3-1 0,6 3-1 16,-7 0 0-16,7 0 0 0,1 0-1 0,5 3-2 0,-6-3 0 16,1 0-1-16,5 0 1 0,-7 5 2 0,2-5 0 15,-1 0 0-15,0 0 1 0,1 0 0 0,-2 0 1 0,1 0 0 16,0 0 0-16,-6 0 1 0,6 0 0 0,-6 0 0 0,-1 0-1 15,1-5-1-15,-1 5 0 0,-5 0 1 0,5 0 0 0,-13 0-1 16,7-3 1-16,-6 3 1 0,0 0 0 0,-7-4 1 16,-1 4 2-16,2-4 1 0,-8 4 8 0,0-3 13 31,2 3 14-31,-2 0 17 0,-6-4 12 0,6 4 7 0,-6-4 4 16,0 4 1-16,-6-3-10 0,6 3-16 0,0-4-33 0,-6 1-60 15,-2 3-72-15,8-4-76 0,-6-3-99 0,6-1-176 16,-6 1-102-16,6 0-68 0,-6-1-26 0</inkml:trace>
  <inkml:trace contextRef="#ctx0" brushRef="#br0" timeOffset="42281.42">9536 5773 36 0,'-7'-3'468'0,"7"-1"-96"16,-7 4-114-16,7-3-89 0,0-1-52 0,-6 4-26 0,6-4-14 16,0 4-1-16,-7 0-2 0,7 0-3 0,0-3-6 15,0 3-7-15,0 0-6 0,0 0-6 0,0 0-7 0,0 0-10 16,0 0-10-16,0 0-8 0,0 0-3 0,0 3-2 15,0-3-3-15,0 0-1 0,0 0 0 0,0 4 1 0,0 0 4 16,0-1 10-16,0 4 11 0,0 1 14 0,0-1 16 0,-6 4 23 16,6 4 19-16,0-4 19 0,-7 7 14 0,7 0 9 0,-7 0 1 15,1 5-5-15,6 2-13 0,-6 1-20 0,6-1-18 16,-6 5-17-16,6 0-18 0,0-1-18 0,0 0-14 0,0 0-8 16,6 0-4-16,-6 1-1 0,0 3-2 0,6-4-1 0,-6-4-4 15,0 4 2-15,6-2-1 0,-6-2 0 0,0 1 1 16,7-4 1-16,-7-4 7 0,0 0 10 0,0-4 16 15,0 2 13-15,7-5 11 0,-7 0 10 0,0-4 5 0,0 0 6 16,0 1-1-16,6-5-1 0,-6 1-4 0,13 0-8 0,-6-4-4 16,6 3-6-16,-1-3-2 0,8-3-3 0,0 3-3 0,-1-4-7 15,7 4-8-15,1-4-9 0,5-3-6 0,-6 3-3 16,13 1-5-16,-6-5-4 0,-1 5-4 0,8-4-1 0,-1 3-1 16,0-3 0-16,-1 3-1 0,-5-3-2 0,-1-2-10 0,8 3-12 15,-7-2-16-15,-1-3-26 0,-6 4-56 0,1-4-90 16,-2 0-91-16,-5-4-85 0,0 1-98 0,-8-4-147 0,1 3-75 15,0-3-45-15,-13 2 14 0</inkml:trace>
  <inkml:trace contextRef="#ctx0" brushRef="#br0" timeOffset="42615.54">9536 5722 19 0,'0'-4'528'0,"-7"1"-9"0,7-1-159 0,0 0-129 0,0 4-74 16,0-3-37-16,0-1-10 0,7 4 4 0,-7-3 5 15,6 3 6-15,0-4 2 0,8 4 3 0,-8-4-1 16,7 4 2-16,0-4-3 0,0 1-4 0,-1-1-4 0,8 4-6 16,-6-4-4-16,5 4 1 0,-6-3-2 0,6 3-5 0,1 0-9 15,0 0-15-15,-1 0-14 0,1 3-15 0,6 1-10 0,-7 0-14 16,7-1-9-16,-6 5-6 0,6-1-3 0,-7 4-4 15,8 4-1-15,-8-5-3 0,0 9 0 0,1-1 3 0,-7 1-1 16,7 3 0-16,-8 0 1 0,2 3 2 0,-8 2-2 0,8-2 1 16,-8 0 1-16,0 4-1 0,-6-3-1 0,7 1 1 31,-7 1-3-31,0-3-1 0,0 5-3 0,0-4-11 0,0-1-43 16,-7-2-83-16,7 2-88 0,0-4-81 0,0 2-105 0,0-1-196 15,0-4-86-15,0 4-49 0,0-3 2 0</inkml:trace>
  <inkml:trace contextRef="#ctx0" brushRef="#br0" timeOffset="42853.28">9203 7011 542 0,'-6'0'731'16,"0"0"-16"-16,6 0-157 0,6 0-255 0,0-3-233 16,14-1-174-16,13 4-121 0,-1-7-108 0,13 3-129 0,8 0-98 15,5-2-43-15,1 2 13 0</inkml:trace>
  <inkml:trace contextRef="#ctx0" brushRef="#br0" timeOffset="42995.16">10877 6913 505 0,'13'-7'630'0,"0"-1"-15"16,-7 0-248-16,8 2-216 0,5-2-179 0,1 0-164 0,-1 1-195 15,8-3-110-15,5 2-67 0,-7 1-19 0</inkml:trace>
  <inkml:trace contextRef="#ctx0" brushRef="#br0" timeOffset="43137.3">11834 6671 422 0,'7'-11'573'0,"0"0"-28"15,-1 0-250-15,6 0-248 0,2 0-235 0,6 1-179 0,-1-2-116 16,1 4-53-16</inkml:trace>
  <inkml:trace contextRef="#ctx0" brushRef="#br0" timeOffset="43407.01">11548 5923 143 0,'-7'0'544'0,"1"-3"-47"0,-1 3-172 16,7-4-130-16,0 4-94 0,0 0-68 0,13 0-48 15,0 0-38-15,7 0-36 0,6 0-43 0,0 4-72 0,13-4-149 0,-6 0-62 16,12 3-36-16</inkml:trace>
  <inkml:trace contextRef="#ctx0" brushRef="#br0" timeOffset="43549.17">12466 6063 454 0,'13'0'554'0,"0"-4"-109"0,6-3-191 15,1 3-134-15,6-3-90 0,7 4-62 0,6-5-54 0,7 4-58 16,-1 0-80-16,7-3-148 0,1 3-79 0,4 4-33 0</inkml:trace>
  <inkml:trace contextRef="#ctx0" brushRef="#br0" timeOffset="43691.99">13775 6052 211 0,'13'-4'583'0,"-6"-3"30"0,5 4-173 15,2-5-146-15,-2 4-91 0,2-2-51 0,-1 1-29 0,0-2-19 0,6 3-25 0,7-3-33 0,1 3-45 0,5 0-53 16,1 4-52-16,13 0-46 0,-8 0-43 0,14 0-43 16,-6 0-54-16,6 0-93 0,0 0-108 0,-6 0-32 0</inkml:trace>
  <inkml:trace contextRef="#ctx0" brushRef="#br0" timeOffset="43819.06">14882 6059 5 0,'14'4'519'0,"-8"-4"-33"0,0 0-139 0,0 0-110 15,2 0-62-15,-2-4-34 0,0 4-18 0,1-4-14 16,-1 1-18-16,1-1-17 0,6 4-24 0,0-3-36 0,0-1-45 16,13 4-48-16,0-3-52 0,7 3-54 0,-1 0-77 0,7-4-122 15,0 4-89-15,1 0-39 0</inkml:trace>
  <inkml:trace contextRef="#ctx0" brushRef="#br0" timeOffset="43929.56">15716 6067 119 0,'7'0'518'0,"-1"0"-58"0,-6-4-153 15,6 4-114-15,-6-4-67 0,7 4-35 0,-7-4-22 0,13 1-26 16,-6-1-33-16,5 4-42 0,2-3-42 0,-2-1-53 16,8 1-73-16,7-1-120 0,-9 0-100 0,2 4-58 0</inkml:trace>
  <inkml:trace contextRef="#ctx0" brushRef="#br0" timeOffset="44074.93">16087 6041 47 0,'0'-3'545'0,"0"3"-2"0,0-4-141 16,-7 0-109-16,7 4-58 0,0-4-24 0,0 0-1 0,-6 2 0 15,6-3-9-15,0 1-31 0,0 4-31 0,6 0-40 16,-6 0-58-16,0 0-75 0,7 0-83 0,0 0-81 0,-1 0-78 16,7-3-101-16,1 3-175 0,-8-4-78 0,6 0-16 0</inkml:trace>
  <inkml:trace contextRef="#ctx0" brushRef="#br0" timeOffset="45196.18">17103 6034 291 0,'0'0'292'0,"-7"0"-75"0,7 0-62 0,0 0-46 15,-6 0-32-15,6 0-19 0,-6 0-12 0,6 0-7 16,0 0-3-16,-6 0-3 0,6 4-1 0,0-4-2 0,-8 0-1 31,8 0-3-31,0 0-3 0,0 0-5 0,0 0-5 0,0 3-4 16,8-3-1-16,-8 0-1 0,0 0 0 0,6 0 1 16,-6 4 0-16,6-4 3 0,0 3 0 0,8 1 2 0,-1-1 0 15,0-3 1-15,0 4-1 0,7 0 0 0,-1 0-2 0,1-1-2 16,-2 0-1-16,9 1-1 0,-1 4 0 0,0-5 0 15,7 1 3-15,-1 0 3 0,7-1 1 0,-7 5 3 0,8-5 1 16,5 1 1-16,1 0 0 0,6 3 0 0,-6-3 1 0,13 3 4 16,-1 0 3-16,7-3 1 0,7 3 1 0,-1 0 0 15,8 4 0-15,-8-3-1 0,8 0-7 0,-2 2-4 0,2-3-6 16,6 1 0-16,-8 2-1 0,8-2-2 0,0 0 0 16,-1 3 2-16,7-4 1 0,0 1 1 0,-6-2-3 0,7 6-2 15,-1-5-3-15,0 3-1 0,-6-2 0 0,0 0-1 0,-7 3-2 16,0-4 0-16,-7 0-1 0,1 1 1 0,-7-1 0 15,0 4 1-15,-6-7 1 0,6 3 0 0,-7 0 0 0,1 0-1 16,-7-3 1-16,7 3 0 0,0-3-2 0,-1 4 0 0,1-5 0 16,0 1-2-16,-1 3 1 0,8-3-1 0,-9-1 1 15,9 1 0-15,-1 3 1 0,-6-4 0 0,6 1 5 0,-6 4-2 16,-1-4-1-16,-6 3-2 0,7 1 0 0,-7-5 0 16,-7 4 0-16,1-3 0 0,-1 0-7 0,-6-1 4 0,-5 1 2 15,-2 3 1-15,1-7 1 0,-8 4 0 0,1 0 0 0,0-4 0 16,-6 0-1-16,-1 0 1 0,1 3 0 0,-6-3 1 15,-2 0 2-15,1 0 2 0,0-3 8 0,-6 3 4 0,5 0 5 16,-12-4 1-16,8 4 1 0,-8-4-3 0,0 1-12 0,0-1-27 16,0 0-41-16,0 4-52 0,-8-7-71 0,8 0-152 15,-6 0-102-15,0-1-72 0,-1 1-39 0</inkml:trace>
  <inkml:trace contextRef="#ctx0" brushRef="#br0" timeOffset="45783.51">21532 5850 182 0,'-7'-7'491'0,"7"3"-112"0,0-3-125 16,0 3-72-16,0 1-34 0,0-1-11 0,0 0-2 0,0 1 1 15,0 3 0-15,0-4-3 0,0 0-1 0,0 4-5 16,0 0-11-16,0 0-14 0,0 0-16 0,0 0-22 0,0 0-20 15,0 0-16-15,0 0-13 0,0 0-8 0,0 8-3 0,0-5 0 16,0 5 7-16,0 3 21 0,7 3 22 0,-7 4 19 16,6 5 12-16,-6 2 14 0,0 1 10 0,7 3 4 0,-7 4-3 15,7 1-17-15,-7 1-21 0,6 2-14 0,0 0-12 0,1 4-11 16,0-6-7-16,-1 3-8 0,7 1-5 0,-6-1-2 16,-1-2-4-16,7-3-2 0,-7 4-1 0,1-4 0 0,6-4-6 15,-7 0 1-15,2 1-1 0,4-5 1 0,-5 1 0 16,-1-4 1-16,7 0-2 0,-6-4 0 0,5 0 3 0,-4-3-2 15,4 0 1-15,8-1 0 0,-7-2 1 0,7-5 1 0,-1 0 0 16,0 0 2-16,1-3 0 0,7 4 1 0,-2-8 3 16,1 3 3-16,0 0 1 0,7-3 3 0,-1 0-1 0,7 4 2 15,1-4 2-15,-1 0 0 0,6 0-2 0,7 0-3 0,1 4-1 16,-8-4-4-16,13 0 3 0,-5 4-6 0,6-4-3 16,6 0-2-16,-7 0 3 0,7-4 0 0,0 4-1 0,0-4 2 15,-6 0-5-15,6 1 2 0,-6-4-10 0,-1-1-26 0,-5 1-72 16,6 0-96-16,-8-4-83 0,-5-4-84 0,-1-3-119 0,-6-1-167 15,1 1-74-15,-14-4-25 0,-1 0 29 0</inkml:trace>
  <inkml:trace contextRef="#ctx0" brushRef="#br0" timeOffset="46321.39">21545 5770 5 0,'0'0'474'0,"0"0"-100"0,0 0-138 0,7 0-93 15,-1 0-52-15,0 0-21 0,8 0-9 0,-2 3-5 0,2-3-3 16,-1 0 0-16,6 0-4 0,-6 4-1 0,7-4-2 0,6 0-5 16,-7 4-3-16,7-4-5 0,0 3-2 0,1-3-1 15,5 4 2-15,-6-4 4 0,13 0 6 0,-6 0 6 0,6 4 4 16,7-4 7-16,-8 0 1 0,8 0 1 0,0 0-2 0,-1 0 0 16,1 0-3-16,-7-4-2 0,7 0-1 0,-7 4-4 15,-1-3-3-15,-5-5-3 0,-1 5-4 0,-5-1 4 0,-1-3 4 16,0 0 2-16,0-1 7 0,-7 5 4 0,-5-6 5 15,5 3 4-15,-6 2 6 0,0 0-8 0,0-3-3 0,-6 3-8 16,-1 4-11-16,0-3-10 0,2-1-8 0,-2 4-9 0,0 0-11 16,-6 4 1-16,7-1-6 0,-1 1-3 0,-6 3-1 15,7 7 2-15,-1-2 1 0,1 7 3 0,-1 2 6 0,0 1 10 16,2 8 9-16,-2-1 10 0,0 0 2 0,7 8 4 0,-6-1-1 16,6 1 2-16,-7 0-3 0,1-1-6 0,0 5-15 15,-1-1-4-15,0 0-1 0,-6-3-3 0,7 3-3 0,0-3 1 16,-7 3-5-16,6-3-1 0,0-4 4 0,-6-1-6 0,7-2-2 15,-1-1-3-15,-6-7 0 0,7 0-5 0,0 0-24 16,-7-7-50-16,0 0-69 0,0-4-67 0,0-4-68 0,0-3-78 16,0-4-116-16,0 0-138 0,0-4-66 0,-14-3-1 15</inkml:trace>
  <inkml:trace contextRef="#ctx0" brushRef="#br0" timeOffset="46653.68">21870 6231 112 0,'8'0'485'0,"-8"0"-124"0,0 4-136 0,0-4-87 0,6 4-47 15,0-1-24-15,-6 1-8 0,7 3-5 0,-1 1-3 0,1 2-3 16,-1 2 1-16,1 2 3 0,5-3-1 0,-4 8-3 16,-2-5-1-16,0 1-4 0,7 0-4 0,-6-1-4 15,6 4-4-15,-7-3-4 0,8 3-5 0,-8 0-3 0,7-6-6 16,-6 6-4-16,5-7-4 0,-5 4-2 0,-1-4-13 0,1 0-24 15,0-4-26-15,-1 0-28 0,0 1-38 0,1-8-62 16,0 0-102-16,-7 0-125 0,6-4-64 0</inkml:trace>
  <inkml:trace contextRef="#ctx0" brushRef="#br0" timeOffset="46955.07">21897 6118 165 0,'6'-8'486'0,"-6"1"-122"0,0 3-127 0,7 1-79 16,-1-5-46-16,1 8-29 0,-1-3-21 0,0-1-16 15,8 4-16-15,-1 0-13 0,0 4-7 0,0-1-4 0,-1 5-1 16,8-1-1-16,-6 0-3 0,-2 4 1 0,8 1 1 0,-13-2 1 16,5 5 0-16,-5-5 0 0,0 6-1 0,-1-2 1 15,0 1 0-15,-6-5 2 0,-6 6-2 0,6-2 0 0,-6 1 1 16,-1 0 0-16,0-5 0 0,-5 5 1 0,5-5 0 0,-6 2-3 15,0-1 1-15,0-3-2 0,6 3 1 0,-5-4-1 0,4 0-2 16,2 0-13-16,0-3-15 0,-1 0-22 0,1-1-28 16,6-3-41-16,0 0-78 0,6 0-155 0,1 0-86 0,-1-3-38 15</inkml:trace>
  <inkml:trace contextRef="#ctx0" brushRef="#br0" timeOffset="47113.68">22314 6330 479 0,'0'-3'506'0,"0"3"-148"0,-8 0-116 16,8 0-66-16,0 0-40 0,0 0-24 0,0 0-24 15,0 0-26-15,0 0-23 0,0 0-18 0,0 0-14 0,0 3-22 16,0-3-26-16,8 4-26 0,-8 0-31 0,6-1-36 0,0-3-57 16,1 0-104-16,0 0-124 0,-1 0-55 0</inkml:trace>
  <inkml:trace contextRef="#ctx0" brushRef="#br0" timeOffset="47383.18">22353 6077 86 0,'0'0'487'15,"0"0"-120"-15,0 0-135 0,0 0-94 0,0 4-52 16,0 3-28-16,0-3-15 0,0 7-4 0,0-4-2 0,0 8 1 16,6-4 3-16,0 7 2 0,1 0 2 0,0 1 0 0,-1-1-4 15,7 1-6-15,-6 3-6 0,-1-1-2 0,1 1-4 16,5-3-3-16,-4 3-2 0,-2 0-4 0,0-4-1 0,8 0-3 16,-8 5-3-16,0-9-3 0,1 4-2 0,-1-6 0 0,1 2-3 15,0 1-12-15,-1-4-22 0,0-4-26 0,0 4-32 0,2-7-46 16,-2-1-69-16,7-3-122 0,-13-3-89 0,6-1-50 15</inkml:trace>
  <inkml:trace contextRef="#ctx0" brushRef="#br0" timeOffset="47667.97">22418 6118 227 0,'0'-4'503'0,"0"0"-141"0,0 1-136 16,6-1-75-16,-6 0-43 0,6 1-23 0,2 3-18 0,-2-4-14 16,6 4-15-16,2 0-7 0,-1 4-1 0,0-1-8 0,0 1-7 15,7 0-2-15,-8 3-5 0,1 4 0 0,1 0-2 0,-2 0-2 16,2 0-1-16,-8 3 2 0,0-2-1 0,1 6 1 16,0-3 1-16,-7 3-1 0,0 0 2 0,0 0 1 15,0-3-1-15,0 3-2 0,-7 1 1 0,0-1-1 0,1-3 0 16,0 3-2-16,-8-3 0 0,8-1-2 0,-7 1 0 0,6 0-2 15,1-4-10-15,-7-1-18 0,7 2-21 0,-2-1-26 16,2-4-30-16,0-3-46 0,0-1-74 0,6 1-144 0,0-4-78 16,-7 0-29-16</inkml:trace>
  <inkml:trace contextRef="#ctx0" brushRef="#br0" timeOffset="48160.04">22860 6129 154 0,'0'-4'505'0,"0"0"-119"0,0 1-128 0,7-1-82 16,0 0-48-16,-1 1-29 0,0-1-22 0,1 0-17 0,6 4-19 15,0 0-14-15,-6 0-11 0,12 4-6 0,-5 0-4 16,-2-1-3-16,1 5-3 0,0-1-1 0,0 1 0 0,-7 2 1 15,2 1 0-15,-2 1 0 0,-6 6 2 0,0-4-2 0,-6 5 2 16,-8-1 0-16,1 0 0 0,0 0 1 0,0 1 1 16,-7-1 2-16,8 1 5 0,-8-5 10 0,7 1 9 15,0-4 8-15,0 3 11 0,7-3 14 0,-1-3 16 0,0-1 13 16,1 1 11-16,-1-1 14 0,7-4 14 0,0 1 20 0,0 0 13 16,7-1 7-16,6-3 4 0,0 4-8 0,7-4-12 0,-1 4-18 15,13-4-23-15,1 0-25 0,-1 0-26 0,14 0-24 16,0 0-19-16,0-4-27 0,-1 4-49 0,7 0-66 0,-6-4-74 15,6 1-67-15,-6-1-66 0,-1 0-82 0,1-3-127 0,-13 4-89 16,-1-5-44-16,-6 1 17 0</inkml:trace>
  <inkml:trace contextRef="#ctx0" brushRef="#br0" timeOffset="48921.75">1186 7334 62 0,'-7'-10'647'0,"1"1"3"0,6-2-19 15,-7 8-268-15,1-5-209 0,0 5-128 0,-2-1-85 0,2 4-57 16,6 0-44-16,0 0-42 0,6 0-47 0,8 0-102 0,-1 0-81 16,0-3-48-16</inkml:trace>
  <inkml:trace contextRef="#ctx0" brushRef="#br0" timeOffset="49064.08">1355 7689 262 0,'-6'15'548'15,"-1"0"-9"-15,-6-1-217 0,7 5-150 0,-7-5-89 0,6 5-54 16,7-5-36-16,0 1-28 0,0 3-30 0,7-3-38 0,6-1-66 16,6 1-154-16,-6 1-87 0,7-2-55 0</inkml:trace>
  <inkml:trace contextRef="#ctx0" brushRef="#br0" timeOffset="49318.35">1799 9719 354 0,'-8'11'469'0,"8"3"-189"0,-6 2-221 15,12-2-238-15,-6-3-144 0,8 4-89 0</inkml:trace>
  <inkml:trace contextRef="#ctx0" brushRef="#br0" timeOffset="50395.99">1186 13019 249 0,'0'-3'414'0,"0"-4"-98"0,-7 3-107 0,7 0-69 0,0 1-37 0,0-1-17 0,0 0-7 16,0 1-4-16,0-1-3 0,0 0-5 0,0 1-3 0,0-1-5 16,0 0-4-16,7 1-6 0,-7-1-6 0,0 4-3 15,0-4-4-15,0 4-5 0,0 0-2 0,0 4-4 0,7 0 0 16,-7-1 4-16,6 1 10 0,-6 3 25 0,6 4 29 16,-6 4 33-1,0-1 28-15,6 5 22 0,-6 3 12 0,0 0 6 0,0 0-3 16,0 4-19-16,0-1-25 0,-6 0-31 0,6 5-27 0,0 0-21 0,-6-5-12 0,6 5-14 0,0-2-9 15,0 6-6-15,0-5-7 0,0 4-3 0,0-4-3 0,0 3-2 16,0 2-2-16,0-1-3 0,0 4-2 0,-6-3 0 0,6 1-5 16,-7-2 0-16,7 0 0 0,-7 0 0 0,1-3 0 15,-1 3 0-15,1-4 0 0,0 4-3 0,-2-4 3 0,2 4 0 16,-6-3-1-16,5-1-1 0,0 3 0 0,1-2-1 16,-1-1 1-16,-6 1 2 0,6-4 0 0,7-1 1 0,-6 0 3 15,0 1-1-15,6-4 3 0,-7-3 0 0,7-1 1 0,-7 0-2 16,7-3 2-16,0-1 0 0,7-2 1 0,-7-1 1 0,7 3-1 15,-1-3 1-15,0-3 2 0,1 2-1 0,6-2 0 16,0 3-1-16,7-4 4 0,6-3 0 0,-7 4 2 0,13-5 1 16,2-3-2-16,11 3 1 0,0-3-1 0,8-3-1 0,5 0-6 15,7-5-2-15,14-3-3 0,-1 0-1 0,6 0-3 16,1-4-1-16,7 1-2 0,-9-1-2 0,9 0 1 0,-7 0-2 31,-7 1-9-31,0-1-13 0,-13 4-15 0,1 0-38 0,-15 0-51 16,2 0-59-16,-14 4-56 0,-1-4-53 0,-5 4-50 15,-7-4-63-15,-6 4-103 0,-7-1-91 0,0 0-35 0,-7-3 13 16</inkml:trace>
  <inkml:trace contextRef="#ctx0" brushRef="#br0" timeOffset="51013.52">1342 13005 32 0,'0'0'493'0,"-7"4"-87"16,7-4-131-16,0 0-104 0,0 0-65 0,0 0-41 15,0 0-20-15,0 0-9 0,0 3 0 0,7-3 5 0,0 0 11 16,5 0 10-16,8 0 7 0,0 0 8 0,5 0 8 0,9-3 7 15,-2-1 1-15,7 4-1 0,0-4-8 0,0-3-8 16,7 3-9-16,-1-3-11 0,7 0-9 0,-5 3-12 0,-2-3-9 16,-7 3-7-16,2 0-6 0,-7 4-6 0,-1-3-1 0,-7 3-3 15,2 0-1-15,-1 0 1 0,-6 3-3 0,-1-3 0 16,-6 0 0-16,0 4 0 0,1 0 0 0,-2-1 0 0,2 1 2 16,-8 0 4-16,0 3 5 0,1 0 9 0,6 1 13 0,-6 3 20 15,-1 3 22-15,0 1 24 0,0 3 15 0,2 1 6 0,-2 6 9 16,0-3 2-16,1 4-1 0,0 3-14 0,6 4-16 15,-7 0-21-15,7 7-14 0,0 0-9 0,-7 1-9 16,1 3-9-16,6 3-8 0,-6 5-7 0,-1-1-6 0,0 0 0 16,-6 5-3-16,0-5-2 0,0 4-3 0,-6-4-1 0,6 0-1 15,-6 1 0-15,-1-1-3 0,1-4-2 0,-1-2-4 16,7-2 2-16,-7-2 2 0,1-4 0 0,0-1-1 0,-1-7 1 16,0-3 0-16,1-1 0 0,0-3-3 0,6-7-13 0,-7 0-27 15,1-4-49-15,6 0-73 0,-7-7-81 0,7-1-74 0,0-3-93 16,-7-3-125-16,7-5-116 0,0-3-63 0,-6-3 5 15</inkml:trace>
  <inkml:trace contextRef="#ctx0" brushRef="#br0" timeOffset="51506.18">1310 13393 373 0,'0'0'461'0,"6"0"-133"0,-6 4-122 0,7-4-82 16,-1 0-51-16,0 4-32 0,1-4-16 0,-7 3-8 0,13 1-3 15,-7 0-1-15,-6 3-1 0,14 1-2 0,-14 2 1 0,6 1 1 16,1 0 1-16,-7 7 4 0,0-3 2 0,0 4 5 16,0-1 9-16,0 0 11 0,-7 4 11 0,1 0 8 0,6 0 4 15,-6 0 10-15,-2 0 14 0,8 0 10 0,-6 4 7 0,0-8 1 16,-1 4-2-16,7-3-3 0,-7-1-4 0,1-4-7 0,6 1-11 15,0-4-12-15,0 0-11 0,0-4-8 0,0 4 3 16,6-4 7-16,-6 1 9 0,7-5 8 0,0 5 4 16,-1-8 6-16,0 3 3 0,8-3-3 0,-8 0-10 0,7 0-13 15,7-3-12-15,-8-1-14 0,8 0-11 0,0 1-9 0,-1 0-10 32,1-5-4-32,0 4-5 0,-1-3-13 0,1 3-19 15,-8 1-40-15,8-1-55 0,-7-3-63 0,7 3-59 0,-8 0-54 16,8-3-63-16,-7-1-78 0,0 1-132 0,0 0-40 0,-6 0 0 15</inkml:trace>
  <inkml:trace contextRef="#ctx0" brushRef="#br0" timeOffset="51792.08">1655 13496 66 0,'-6'0'517'0,"6"-4"-71"0,-8 4-151 0,2 0-120 0,0 0-73 16,6 4-41-16,-7-4-25 0,7 4-12 0,0 3-4 0,0 0 0 15,0 1 5-15,0 3 8 0,0 0 4 0,7 3 3 0,-7-3 7 16,6 4 5-16,-6-1 2 0,6 6 0 0,-6-6 2 16,8 4 0-16,-8 0 0 0,6 0-4 0,-6 1-3 0,0-1-5 15,6 0-4-15,-6 5-6 0,0-5-7 0,7 0-8 0,-7-3-7 16,6-1-4-16,-6 5-3 0,7-9-8 0,-1 5-24 0,-6-4-34 15,7 1-40-15,-1-6-43 0,1 2-54 0,-7-4-79 16,7 0-135-16,-1-4-81 0,0 0-36 0</inkml:trace>
  <inkml:trace contextRef="#ctx0" brushRef="#br0" timeOffset="52094.53">1641 13533 349 0,'0'-8'503'16,"0"-3"-137"-16,0 0-142 0,0 4-90 0,8 0-49 0,-2-5-29 15,7 6-13-15,-7-3-8 0,14-1-3 0,-7 3-3 0,6-1-1 16,1 1 0-16,6 4-3 0,-7-1-5 0,1-4 1 16,0 8 0-16,-1-3 3 0,7 6 6 0,-13-3 6 15,7 4 6-15,0 0 6 0,-8 3 4 0,2 4 0 0,-8-4 3 16,7 4 3-16,-7 4 0 0,1 0 1 0,-7-1-3 0,0 5-2 15,0 3 4-15,0-4 5 0,-7 4 6 0,1 0 2 0,-1 0-1 16,-5 0-5-16,-2 0-4 0,2 0-4 0,-8 0-8 16,7 0-10-16,-7-1-13 0,8-2-9 0,-8-1-23 0,7 1-39 15,-1-5-47-15,-4-3-50 0,10 4-50 0,-4-7-56 0,5-2-74 16,7 2-100-16,-7-5-121 0,1 5-42 0,6-5 5 16</inkml:trace>
  <inkml:trace contextRef="#ctx0" brushRef="#br0" timeOffset="52726.07">1876 14005 417 0,'0'-4'405'15,"0"-2"-123"-15,0 1-111 0,0-2-67 0,6 3-40 16,-6-3-22-16,7 0-8 0,0 3-6 0,-1-4-2 0,1 5-2 16,6-4-1-16,-6 3 0 0,-1 1-1 0,0-1 0 0,0 0-2 15,2 1-1-15,-2 3 3 0,0 0-2 0,1 0 1 16,-1 3 0-16,-6 1 1 0,7 0-2 0,0-1 0 0,-7 5-1 16,6-2-4-16,-6 6 0 0,0-1-3 0,6-4-1 0,-6 5-3 15,0-2-2-15,0 5-2 0,6-5-1 0,-6 2-1 16,0-2 1-16,0 2-2 0,0-1 0 0,0 0-1 0,0-4 2 15,0 0 2-15,0 1 6 0,0-5 9 0,0 5 11 16,0-5 15-16,-6-3 16 16,6 4 19-16,0 0 19 0,0-4 16 15,0 0 12-15,0 0 4 0,0-4-2 0,0 0-6 0,0 1-12 16,6-5-18-16,-6 1-24 0,8 0-16 0,-8-4-15 16,6 0-13-16,0 0-9 0,1-1-7 0,6 2-3 0,-6-2 0 15,-7 2 6-15,6 3-2 0,0-5-2 0,2 6 0 0,-2 1-2 16,-6 2 1-16,6-1-2 0,-6 0-4 0,0 1-1 0,0 3-1 15,6 3 0-15,-6 1 1 0,0 0 1 0,0 4-1 16,0-2 1-16,7 2 1 0,-7 3 1 0,0-1-1 0,0 2-1 16,0 3-1-16,0-4 0 0,0 3 1 0,0-3-1 0,0 4 0 15,7-1 1-15,-7 1-1 0,0-4 0 0,0 4-10 16,0-5-32-16,6-3-41 0,-6 5-48 0,7-9-53 16,-1 5-53-16,0-4-74 0,2-4-124 0,4 0-97 0,2-7-64 15,-2 2-4-15</inkml:trace>
  <inkml:trace contextRef="#ctx0" brushRef="#br0" timeOffset="53961.14">2554 13480 193 0,'-7'0'338'0,"7"0"-76"16,0 0-75-16,0 0-56 0,0 0-42 0,0 0-27 0,0 0-16 0,0 0-11 15,0 0-9-15,0 0-5 0,7 0-4 0,-7 0-4 16,6 0-3-16,0 0 0 0,1 0-1 0,0 0 0 0,-1 0-1 0,0 0-2 16,2 0-1-16,-2 5 0 0,0-5 1 0,7 4 0 15,-6-4 1-15,-1 3 4 0,7 1 8 0,1 0 4 16,-8-4 7-16,7 3 5 0,0 1 5 0,0 0 2 0,7-4 5 16,-8 0 4-16,2 3-2 0,5-3 2 0,1 0-1 0,-8 4-2 15,8-4-3-15,0 4-5 0,-1-4-6 0,-5 3-7 16,4 1-6-16,2 0-7 0,0-1-5 0,-1 1-4 0,1 0-2 15,-1-1-1-15,7 1-1 0,-6-1 1 0,13 1 0 0,-7 0 0 16,6-1 0-16,1 1 1 0,-1-4-2 0,7 0 0 0,1 0 0 16,5 0 3-16,-6-4-1 0,7 1 3 0,-7 3-2 15,6-4 0-15,-5 4 3 0,-1 0 0 0,-1 0 0 0,2 0-1 16,-7 4 1-16,5-4 1 0,1 3 0 0,0 1 2 0,1 0 0 16,-1-1-2-16,-1 5 0 0,9-5-1 0,-9 1-1 15,8 0-2-15,6 3-1 0,-6-3-1 0,13-4 1 16,-8 3 0-16,8 1 1 0,6-4-2 0,0 0 2 0,0 0 2 15,1 0 0-15,-1-4 1 0,0 4 0 0,0 0 0 0,-6 0 0 16,-1 4-1-16,7-4 0 0,-12 0-1 0,5 5-1 0,0-2-1 16,1 0 0-16,-7 1 0 0,7 0-1 0,-7-1 1 15,6 1-4-15,1 3 4 0,0 0-1 0,6-3 3 0,1 4 0 16,-1-5 3-16,6 1 3 0,0 3 8 0,2-3 7 0,4-1 3 16,2 1 2-16,-2 0 3 0,2-1 6 0,5 1 7 31,-5 0 7-31,6-1-1 0,-8 1-2 0,2 0-5 0,-2 3-1 15,2 0-6-15,-1 1-6 0,0-1-10 0,1 0-10 0,-2 0-8 16,-5 5-1-16,6-5-2 0,0 4-2 0,-6-4 0 16,0 4 0-16,6-3 0 0,-6 3 1 0,-1-4 5 0,1 4-1 15,-1-4 0-15,1 0 1 0,0 1 3 0,-1-5 3 16,-6 5 5-16,7-5 2 0,0 5 4 0,-1-5 8 0,1 2 8 16,-7-3 5-16,7 2 1 0,-1-4 0 0,-6 4-5 0,0 0-3 15,0-4-6-15,-6 4-8 0,0-4-6 0,0 0-8 16,-7 0-2-16,-7 4-6 0,1-4-10 0,-1-4-11 0,-5 4-12 15,-7 0-14-15,-1-4-11 0,-6 4-13 0,-7-4-9 0,1 0-3 16,-7 0 3-16,0 4 9 0,-6-2 11 0,-1-3 13 16,0 2 12-16,-6 3 14 0,0-8 11 0,0 5 6 0,-6-1 4 15,0 0-2-15,-1 4-18 0,0-3-37 0,1 0-46 0,-1-2-64 16,1 2-105-16,0-1-185 0,6 1-102 0,0-5-44 16</inkml:trace>
  <inkml:trace contextRef="#ctx0" brushRef="#br0" timeOffset="54705.45">9079 13522 182 0,'0'-8'525'0,"0"-3"-82"15,-6 4-154-15,6 0-96 0,0 3-44 0,0-4-16 0,0 5 5 16,0-5 18-16,0 4 18 0,0 1 10 0,0-1 0 0,0 4-8 16,0 0-16-16,0 0-20 0,6 0-21 0,1 4-9 0,-1 3-8 15,1 4-5-15,6 1 0 0,0 2-1 0,0 8 3 16,0 0 0-16,0 7-7 0,0 4-20 0,7 1-19 15,-8 2-8-15,2 4-14 0,-1 0-10 0,7 4-7 0,-8 1-3 16,2-5-1-16,-2 8-3 0,1-8 0 0,-6 7-9 0,6-2 0 16,-7-2 4-16,1-2 2 0,-7 2 2 0,7-2-2 15,-7-4 2-15,0-5-2 0,6 2 0 0,-6-2 1 0,0-6-1 16,0-4-2-16,-6 0-2 0,6-4 0 0,0-3 0 0,0-3 0 16,0-2 0-16,0-3 2 0,0 1 4 0,6-5 3 15,-6 1 4-15,6-1 6 0,7 1 5 0,1-4 1 0,6 0 1 16,-2-4-1-16,9 1-5 0,5-4-1 0,1 3-6 15,5-3-5-15,2-4-3 0,5-1-2 0,1 3-3 0,0-3-2 16,6-3-7-16,-1 0-11 0,8 4-17 0,-13-3-35 0,-1-1-82 16,-5 0-93-16,-1-3-78 0,0 4-79 0,-7-9-111 0,-6 5-162 15,1-4-71-15,-7 0-17 0</inkml:trace>
  <inkml:trace contextRef="#ctx0" brushRef="#br0" timeOffset="55114.77">9008 13507 352 0,'0'-4'486'15,"6"1"-137"-15,1-5-125 0,-1 5-71 0,8-6-44 0,5 6-25 16,0-3-10-16,1-3-5 0,-1 2 3 0,7 0 2 0,1 4 5 15,-1-5 3-15,6 1 11 0,-5 0 10 0,5-1 11 16,-6 1 8-16,7 0 8 0,-8-1 3 0,9 5 6 0,-9-5 1 16,7 1-3-16,-6 0-4 0,1 0-7 0,-1 3-9 0,0 0-12 15,-7 1-12-15,1-1-12 0,0 0-14 0,-1 4-13 0,-6 0-16 16,6 4-8-16,-5 0-8 0,-2-1-6 0,2 5-2 16,-8 2 0-16,7 5 0 0,-6 0 0 0,6 7 11 15,-7 3-4-15,0 1-3 0,2 7 1 0,-2 4-2 0,0-1 0 16,1 8-2-16,-1 0 0 0,1 4-10 0,-7 0 1 0,7-1 0 15,-1 5 0-15,0-5-1 0,0 4-3 0,2-3-3 16,-2 0-1 0,-6-1 2-16,6 1 3 0,-6-5 2 0,7 2 0 15,-7-5-1-15,7-4 1 0,-7 1 1 0,0-4 0 0,0-4-3 16,0-3-3-16,0 1-5 0,0-6-8 0,-7-3-15 0,7-4-39 16,-7 1-79-16,7-4-92 0,-6-3-97 0,0-5-137 15,6-3-165-15,-8-3-87 0,16-1-42 0,-8-7 1 0</inkml:trace>
  <inkml:trace contextRef="#ctx0" brushRef="#br0" timeOffset="55352.25">10545 14057 283 0,'-13'-5'779'0,"6"-1"13"0,1 2 2 0,6-4-244 15,0 8-198-15,0-4-159 0,13-3-133 0,0 7-99 16,6-7-89-16,14 4-78 0,-1-5-70 0,14 1-88 0,-1-1-151 16,8 1-106-16,-1 0-42 0,0 3-6 0</inkml:trace>
  <inkml:trace contextRef="#ctx0" brushRef="#br0" timeOffset="55478.75">11606 13995 76 0,'0'0'623'0,"7"-8"9"0,-7 8-111 15,6-4-170-15,1 0-121 0,0 1-90 0,-1 3-54 16,14-7-31-16,-8 3-18 0,15 0-27 0,-1 4-52 0,6-3-57 16,7 3-62-16,0 0-88 0,7-5-154 0,-1 5-88 0,1 0-69 15,7 0-28-15</inkml:trace>
  <inkml:trace contextRef="#ctx0" brushRef="#br0" timeOffset="55605.21">12661 14013 260 0,'6'-4'581'16,"14"-4"-9"-16,0 5-205 0,7 0-177 0,11-5-126 0,1 8-87 16,7-4-70-16,-1 0-71 0,14 1-120 0,0 3-124 15,-1-4-78-15,1 4-30 0</inkml:trace>
  <inkml:trace contextRef="#ctx0" brushRef="#br0" timeOffset="55747.61">13983 14034 572 0,'14'-7'595'0,"-1"0"-121"0,13 0-223 16,0 3-159-16,6 0-105 0,1 0-111 0,6-2-134 0,7 1-160 15,-1-2-64-15,1 3-26 0</inkml:trace>
  <inkml:trace contextRef="#ctx0" brushRef="#br0" timeOffset="55890.21">15084 14005 451 0,'13'-4'605'0,"-6"1"-53"0,6 0-179 16,-1 3-124-16,8-5-76 0,-7 2-40 0,7-1-18 0,0 4-10 16,-1-4-5-16,7 4-6 0,6-3-29 0,-5 3-69 15,11 0-75-15,-5 3-74 0,7-3-74 0,-2 0-86 0,1-3-117 16,1 3-120-16,-7 0-56 0,-1 0 4 0</inkml:trace>
  <inkml:trace contextRef="#ctx0" brushRef="#br0" timeOffset="57047.6">16966 13928 133 0,'-12'0'117'16,"-2"0"-33"-16,2 0-23 0,-2-3-15 0,1 3-13 0,1 0-4 15,-2 0 0-15,8-4 1 0,-8 4 1 0,2 0 1 16,5 0-1-16,-6-3-1 0,6 3-2 0,1 0-5 0,0 0-3 15,0-4-4-15,-2 4-3 0,-4 0-5 0,5 0 0 0,0 0 0 16,1-4 5-16,-1 4 5 0,-5 0 8 0,5 0 5 16,0-4 9-16,1 4 6 0,0 0 6 0,6-4 4 0,-7 4 3 15,7-4 1-15,0 4-1 0,-7-2-1 0,7 2-4 16,0 0-2-16,0 0-2 0,0-5-4 0,0 5-5 0,0 0-6 16,7-3-5-16,-7 3-7 0,7 0-2 0,5 0-4 0,2 3-4 15,5-3-4-15,1 0-3 0,0 5-2 0,5-5 0 16,1 2-1-16,6 2 1 0,1-4 1 0,-1 4 2 0,8 0 3 15,-1 0 0-15,6 0 2 0,1-1 0 0,7 1 2 0,-2-1 6 16,8 1 5-16,6 0 2 0,7-1 2 0,-1 1 3 16,7 3 6-16,7-4 3 0,6 2 2 0,0 2-3 0,7-3-2 15,-7 3 2-15,14-4-1 0,-7 1 2 0,5 0-1 0,-5 4 6 16,0-5 3-16,6 0 1 0,-6 1 3 0,-1-4 4 16,1 0 3-16,7 0 3 0,-8 0 2 0,1 0 1 0,6 0 3 15,-6-4 7-15,0 1 4 0,5 3 1 0,-5-3 4 0,0-2-2 16,0 2-2-16,-1 3-6 0,-5 0-9 0,5-4-10 0,-6 4-13 15,7 4-9-15,-7-4-11 0,0 0-8 0,1 3-7 16,-1 2 6-16,0-2-9 0,0 0-7 0,0 5 1 0,-6-4-2 16,7-1-1-16,-9-3-2 0,2 4 3 0,-6-1-12 0,5-3 8 15,-5 0 4-15,-8 4 1 0,7-4-4 0,-6-4 0 16,-7 4-1-16,7 0-4 0,-13 0-5 0,-1 0-9 0,-6-3-8 16,-6 3-3-16,-7 0-2 0,-7-4 0 0,-5 4 1 0,-9 0 3 15,2 0 4-15,-6-3 6 0,-1 3 5 0,-7 0-4 16,0-4-9-16,-6 4-17 0,0-4-24 0,-6 0-29 0,0 1-32 15,-1 0-30-15,1 3-33 0,-1-5-36 0,0 2-56 16,1-1-85-16,-8 0-107 0,8 1-52 0,0-1-10 0</inkml:trace>
  <inkml:trace contextRef="#ctx0" brushRef="#br0" timeOffset="57555.11">22444 13441 396 0,'-6'-7'479'0,"-2"3"-112"0,8 1-93 15,-6-1-46-15,6 0-4 0,0 0 13 0,-6 1 19 0,6-1 9 32,0 0-5-32,0 4-22 0,0 0-28 0,0-3-32 15,0 3-36-15,0 3-39 0,0-3-34 0,0 4-19 0,0 3-7 16,0 1-2-16,0 6 0 0,0 1 3 0,0 4 4 0,0-1 3 16,6 7 5-16,-6 1-2 0,0 3-6 0,0 4-4 15,6 4 1-15,-6-1-6 0,0 5-4 0,8-1-4 0,-8 0-6 16,0 4-5-16,0 0-5 0,6 0-2 0,-6 4-5 0,-6-4 0 15,6 0-3-15,0 0 2 0,-8 0 0 0,2-1 1 0,6 2-1 16,-6-2-2-16,-1-2-1 0,1-4-1 0,6 3 0 16,-7-7-1-16,7 1-1 0,0-6-1 0,7 1 0 15,-1-3 2-15,1 0-1 0,-1-5 2 0,8-3 0 0,-8 2 0 16,14-6-1-16,-8-3 0 0,8-1 2 0,5 2-1 0,2-5 3 16,-1-3-1-16,0 0 3 0,7-1 1 0,5-3 5 0,2 0 1 15,5 0 5-15,8-3-1 0,-2 3-1 0,2-4 0 16,5 0-2-16,1 1-3 0,6-1-2 0,-6 0-4 0,12 1-9 15,-6-5-17-15,0 5-22 0,1-5-41 0,-1-3-114 0,-6 1-118 16,-1-2-137-16,-6-6-212 0,-6-1-93 0,-7 1-59 16,-13-4-27-16</inkml:trace>
  <inkml:trace contextRef="#ctx0" brushRef="#br0" timeOffset="58175.02">22529 13558 256 0,'0'0'219'0,"0"0"-53"16,0 0-44-16,0-4-38 0,0 4-21 0,0 0-13 0,-8-3-7 15,8 3-3-15,0 0-2 0,0 0-6 0,0-4-5 16,0 4-4-16,0 0-1 0,-6 0 1 0,6-3 1 0,0 3 3 16,-6 0 2-16,6 0 5 0,0 0 5 0,0 0 4 0,0 0 3 15,0 0 3-15,0 0 3 0,0 0 0 0,0 0 4 16,6 0 7-16,-6 0 14 0,6 3 16 0,2 1 20 0,4-4 18 15,1 3 18-15,1 1 14 0,5-4 10 0,0 0 7 0,8 0-2 16,-1 0-10-16,0 0-8 0,6 0-21 0,1 0-11 0,6 0-13 16,-7 0-12-16,7 0-16 0,1 0-12 0,5 0-13 15,-6 0-16-15,1 0-2 0,5 0-7 0,-6 4-8 0,7-4-7 16,-8 0-4-16,1 3-5 0,1-3-3 0,-1 0 0 0,-7 0-2 16,1-3-4-16,-1 3 0 0,1 0 1 0,-7-4-1 15,-6 4 4-15,-1 0 1 0,1 0 0 0,-8 0 0 0,-4 0-1 16,4 0 0-16,-5 0-1 0,-1 0 0 0,1 0-2 0,0 0 1 15,5 4-2-15,-5-1-2 0,0 1 5 0,-1 3 4 16,0 1 7-16,1 3 3 0,0 0 3 0,-7 7 8 0,6 1 4 16,1 3 8-16,-7-1-1 0,6 9 3 0,-6-1-2 15,0 4 0-15,0 4-2 0,0-1-4 0,6 4 2 0,-6 1-2 16,-6 3-3-16,6 3-4 0,0-2-5 0,0 2-1 0,0-3-3 16,0 4-1-16,-6-4-9 0,6-1-4 0,0-1-2 0,0-3-3 15,6-2 2-15,-6-4-5 0,0-4-2 0,0-3 1 16,0-1-7-16,0-6-21 0,6-1-18 0,-6-3-17 0,0-5-21 15,7 1-38-15,-7-3-97 0,0-8-107 0,0 0-103 0,0-4-115 16,0-7-153-16,-7 1-72 0,1-2-33 0,-7-2 5 16</inkml:trace>
  <inkml:trace contextRef="#ctx0" brushRef="#br0" timeOffset="58523.43">22639 13928 313 0,'-6'-3'540'0,"6"-1"-126"0,0 1-155 0,-7-1-96 0,7 4-46 16,0 0-12-16,0 0 4 0,7 4 16 0,-7-1 8 0,6 4 5 16,0 4 7-16,-6-3 10 0,7 6 10 0,0 1 6 15,5-1-8-15,-4 5-19 0,-2-1-18 0,7 1-13 0,-7 3-11 16,7-4-14-16,-6 4-15 0,5 0-21 0,-4 0-14 0,4-1-14 16,1 1-10-16,-6 1-4 0,6-5 7 0,-7 4-8 15,1-4-17-15,0-3-36 0,-1-1-51 0,0 1-55 0,1-4-53 16,-7 0-46-16,7-7-48 0,-7 3-38 0,6-3-44 0,-6-4-60 15,0 0-104-15,6-4-29 0,-6-3 9 0</inkml:trace>
  <inkml:trace contextRef="#ctx0" brushRef="#br0" timeOffset="58777.1">22730 13976 406 0,'6'-7'380'0,"2"-1"-127"0,-2 5-92 15,7-5-51-15,0 5-28 0,0-1-14 0,0 0-5 0,6 4-4 16,-5 0-3-16,5 0-4 0,1 0-6 0,-8 4-1 16,8 0-2-16,-7-1-2 0,0 0-4 0,0 2-1 0,-7 2 1 15,2-3 5-15,-2 3 7 0,0 0 10 0,-6 5 9 0,0-6 13 16,-6 6 13-16,0-2 9 0,-2 1 4 0,-4-3-1 0,5 2-3 16,-6 2-7-16,-6-5-11 0,5 4-13 0,-5-4-14 15,6 1-12-15,-6-1-12 0,5 0-9 0,2 1-11 0,-2-1-11 16,1 0-27-16,0 1-44 0,7-4-48 0,-1-1-42 0,1 1-41 15,6-1-45-15,0 1-65 0,6 0-105 0,1-1-102 16,-1-3-40-16,7 4 1 0</inkml:trace>
  <inkml:trace contextRef="#ctx0" brushRef="#br0" timeOffset="58935.6">23062 14155 230 0,'0'-3'554'0,"0"3"-73"0,0-4-138 15,0 4-90-15,0 0-49 0,0 0-25 0,0 0-15 0,0 0-13 16,0 0-14-16,0 0-19 0,0 0-32 0,0 4-58 16,0-1-70-16,0 1-67 0,0-4-61 0,0 4-70 0,7-1-97 15,-7 1-166-15,13-1-85 0,-6 1-19 0</inkml:trace>
  <inkml:trace contextRef="#ctx0" brushRef="#br0" timeOffset="59157.64">23147 14016 468 0,'0'0'470'0,"0"-3"-139"0,0 3-108 16,0 3-59-16,0 1-28 0,0-1-5 0,0 4 4 0,7 1 13 16,-7 0 13-16,6 3 1 0,-6 0-10 0,6 3-18 15,2-3-15-15,-8 4-16 0,6-1-20 0,-6 1-20 16,0 3-22-16,0-3-17 0,6 4-38 0,-6-1-50 0,0-4-54 15,0 1-53-15,0 0-53 0,0-4-70 0,0 0-99 0,0-1-152 16,6-2-59-16,-6-1 2 0</inkml:trace>
  <inkml:trace contextRef="#ctx0" brushRef="#br0" timeOffset="59396.17">23206 14030 49 0,'6'-7'465'16,"7"4"-93"-16,1-1-123 0,-2 4-87 0,2 0-49 16,-2 0-25-16,1 4-12 0,7-1-4 0,-8 1 2 0,2 3-1 15,-1 1 2-15,0-2 4 0,-6 6 8 0,-1 3 7 0,0-4 11 32,-6 3 7-32,0 1 3 0,-6 0 0 0,0 3-6 0,-8-3-11 15,1-1-14-15,-7 4-14 0,2-3-16 0,-2 4-16 16,1-5-18-16,-1 1-35 0,0 3-50 0,-6-3-52 15,13-1-55-15,-7-3-74 0,8 0-110 0,5 1-151 0,-6 2-88 16,6-6-20-16</inkml:trace>
  <inkml:trace contextRef="#ctx0" brushRef="#br0" timeOffset="60313.75">23304 15071 220 0,'0'-11'569'0,"0"5"-28"0,6-6-181 0,-6 4-141 15,6 5-86-15,-6-1-44 0,6 0-21 0,2 1-12 16,4-1-11-16,-5 4-8 0,-1 4-5 0,8-1-4 0,-8 1-1 16,8 7-4-16,-8-1-6 0,6 2-3 0,-5 7-2 0,0-5-2 15,-1 5 0-15,1 2-2 0,-1-2-2 0,-6 3-3 0,0-1-2 16,0 2 2-16,0-2 4 0,0-2-4 0,0 3-1 16,0-3-2-16,0-2 0 0,0-1 1 0,0-5 0 0,0 0-1 15,0-1 4-15,0-2 26 0,0-5 33 0,6-3 33 0,-6 0 21 16,8-3 11-16,-2-1 10 0,0-3 6 0,8-4 4 15,-2-1-10-15,1 1-21 0,1 0-20 0,-2-3-15 0,2-1-8 16,5 4-5-16,1-3-4 0,-8-1-7 0,8 4-12 16,-7-4-6-16,0 5-8 0,6-1-5 0,-5-1-2 0,-2 5-3 15,2 0-14-15,-8 3 4 0,7 0-2 0,-6 4 0 0,6 0-2 16,-7 0 0-16,8 4 2 0,-2 3 2 0,1 4 10 16,0 1 0-16,0 2-1 0,1 1 1 0,5 3 0 0,1 0 1 15,-1 1-2-15,0 3 0 0,1-4-1 0,6 8-4 0,1-4-3 16,5 0 8-16,1 3-7 0,-1-3-6 0,7 0-1 15,6-3-8-15,-5-1-15 0,-1 0-31 0,7-7-88 0,-14 0-120 16,7-7-105-16,-6-1-159 0,-7-6-159 0,-7-1-98 16,-6-7-39-16,-13 0-4 0</inkml:trace>
  <inkml:trace contextRef="#ctx0" brushRef="#br0" timeOffset="63844.14">13300 1648 24 0,'0'-11'205'15,"0"0"-84"-15,0 0-43 0,0 0-21 0,0-4-14 0,0 4-1 0,6-3 0 16,-6 3 0-16,6-4-4 0,-6 4-2 0,8-3 5 16,-8 3 1-16,0 0 1 0,6 0-1 0,0 4-3 15,-6-1-1-15,0 1-2 0,7 3-4 0,-7 1-8 0,0 3-4 16,0 0-6-16,0 3-5 0,0 1-3 0,0 7-3 0,0 0-1 16,0 3 0-16,0 8 2 0,-7-3 0 0,7 6 1 15,0 1 2-15,-6 0-1 0,6 3 0 0,-6-3-1 0,6-1-1 16,0-3-1-16,0 0 4 0,6-3 4 0,0-1 15 0,1-3 15 15,6-5 18-15,0-2 21 0,7-1 15 0,6-7 16 0,6 0 3 16,13-4 7-16,2-3-8 0,10-4-13 0,9-3-15 16,6-1-21-16,-1-3-15 0,8-5-14 0,5 5-8 15,0-7-13-15,-5 3-7 0,6 0-4 0,-14 3-27 0,-6-2-36 16,-6 2-49-16,0 4-62 0,-14 1-121 0,-13-1-119 0,1 4-98 16,-20 4-50-16</inkml:trace>
  <inkml:trace contextRef="#ctx0" brushRef="#br0" timeOffset="64430.83">12231 5484 319 0,'8'-18'281'0,"-2"0"-82"0,0-1-51 15,1 1-31-15,-1 3-19 0,1-3-17 0,-7 3-9 0,6 4-2 16,-6 0 0-16,0 0 1 0,7 1-6 0,-7 6-5 0,0-4-10 16,0 4-8-16,0 4-8 0,6-2-8 0,-6 2-9 15,0 2-10-15,6 2-5 0,2-1-2 0,-2 6 0 0,-6 1 0 16,6 1 0-16,1 3 1 0,-7 1 5 0,6 0 4 0,-6 0 2 16,7 0 4-16,-7-1 6 0,6 0 10 0,1-3 17 15,-1 1 32-15,1-5 52 0,12 0 52 0,-5-3 43 0,11-4 22 16,8-4 11-16,6-6-4 0,13-6-12 0,6-6-33 0,15-3-51 15,-2-4-58-15,8-1-46 0,5-7-27 0,1 5-16 0,6-5-14 16,0 0-31-16,-6 2-67 0,-1-3-86 0,-6 5-80 16,1-3-92-16,-8-1-160 0,-6 4-121 0,-12 0-84 0,-8 4-29 15</inkml:trace>
  <inkml:trace contextRef="#ctx0" brushRef="#br0" timeOffset="65175.9">12336 13082 223 0,'13'-14'542'0,"0"-4"-80"15,-6 2-175-15,5 5-105 0,-5 0-11 0,0 0-7 0,-1 4-11 16,0 7-8-16,1 0 6 0,-7 0 26 0,6 7 24 0,-6 1 13 16,0 6-30-16,-6 4-17 0,6 5-9 0,-7-2-7 15,1 9-17-15,0 0-32 0,-1-2-28 0,7 6-19 0,-7-6-19 16,7 2-13-16,7 0-7 0,0-5-2 0,12 1-5 0,-6-4-1 16,13-4-1-16,7-7 0 0,6 0-3 0,12-7-10 15,8-12 4-15,13 1 2 0,0-8-2 0,13-6-2 0,6-1-1 16,0-5-2-16,6-2-5 0,7-7-12 0,-6 3-54 15,0-4-83-15,-6 0-85 0,5-6-92 0,-12-1-146 0,-1-8-140 16,-12 1-95-16,-14 4-34 0,-12-5 22 0</inkml:trace>
  <inkml:trace contextRef="#ctx0" brushRef="#br0" timeOffset="65701.37">12720 8968 428 0,'-19'14'447'0,"-7"9"-191"0,-7-2-115 0,7 5-62 0,0-1-34 0,0 1-13 15,13-4-2-15,-7-3 8 0,14-1 16 0,6-4 20 16,6-2 31-16,7-5 36 0,7 0 35 0,12-7 30 0,14-3 17 15,6-8 1-15,13-5-11 0,7-5-15 0,6-1-27 0,7-7-33 16,-1 0-33-16,8-4-33 0,-1 0-27 0,-7-4-17 16,1 8-29-16,-7-4-55 0,-6 3-69 0,-14 1-65 15,1 0-58-15,-6 3-57 0,-8 1-72 0,1 0-109 0,-7 2-104 16,-7-3-27-16,1 4 15 0</inkml:trace>
  <inkml:trace contextRef="#ctx0" brushRef="#br0" timeOffset="134312.74">4038 2483 70 0,'-6'-3'246'15,"6"3"-68"-15,-6-4-53 0,6 4-30 0,-7-3-25 0,7-1-14 16,-7 4-9-16,7-3-5 0,-6 3-3 0,6 0-1 15,0 0-5-15,-7-4-7 0,7 4-5 0,0 0-2 0,-6 0-5 16,6 0-3-16,-6 0-1 0,6 0-2 0,-8 0 3 0,8 0 1 16,0 0 4-16,-6 0 1 0,6 0 4 0,0 0 3 15,0 0 4-15,0 0 4 0,0 0 3 0,-6 0 5 0,6 0 2 16,0 0 3-16,0 0 4 0,0 0 4 0,0 0 3 0,0 0 5 16,-6 0 3-16,6 0 5 0,0 0 5 0,0 0 5 0,0 0 7 15,0 0 8-15,0 0 4 0,0 0 8 0,0 0 7 16,0 0 5-16,0 0 4 0,0 0 0 0,0 0-1 0,0 0-5 15,0 0-7-15,0 0-8 0,-8 0-8 0,8 0-6 0,-6 0-6 16,6 0-4-16,-6 0-3 0,-1 0-5 0,1 0-4 16,6 0-4-16,-7 0-6 0,0 0-7 0,7 0-7 0,-6 0-7 15,6 0-6-15,0-4-7 0,-6 4-5 0,6 0-3 0,-6 0-1 16,-2 0-4-16,2 4-1 0,0 0 0 0,-7 3 0 16,-1 3-1-16,2 2 2 0,-2 2-1 0,-5 4 0 0,-1 1 0 15,8-1 2-15,-8 4 0 0,0 4 0 0,7-5 1 16,-6 5-2-16,6-4 0 0,-1 0-1 0,2 3-1 0,5-2-1 15,1-1 1-15,-1-4 1 0,1 4 2 0,6-4 3 0,0-3 2 16,6-1 1-16,1 1 1 0,-1-3-1 0,1-5 1 16,5 0-4-16,2-3 0 0,5 0-1 0,1-4-2 0,0-4 2 15,-1 0 3-15,0-3 4 0,1 0 8 0,-1-5 3 0,1 1 8 16,-7 0 10-16,0 4 10 0,0 0 10 0,1-1 5 0,-8 1 5 16,0 0 2-16,0 3 0 0,-6 1-5 0,0-1-9 15,7 4-12-15,-7 0-11 0,0 0-12 0,0 0-12 0,0 0-12 16,0 4-8-16,0 3-7 0,0-3-4 0,0 3-2 0,7 0-3 15,-1 4 0 1,-6 0 1-16,13 0 1 0,-7-1 3 0,8 2 2 0,-2-4 3 0,2-1 2 16,5 4 3-16,-5-7 4 0,5-1 1 0,0 1 0 0,1-8 2 15,-1 4-2-15,1-7 4 0,0 0 4 0,-1-1 10 0,-5-3 10 16,4-1 8-16,-4-2 9 0,-1 0 14 0,0-1 20 0,-6 1 13 0,5-1 5 16,-6-3-5-16,-6-1-3 0,8 1-2 0,-8-1-3 15,0-3-12-15,0 5-20 0,0-2-14 0,-8 1-12 0,2 3-9 16,0 1-15-16,0-1-18 0,-1 4-26 0,0 0-28 15,7 3-43-15,-6 1-52 0,-1 3-50 0,7 1-83 0,0-1-89 16,7 4-72-16,-1 0-49 0,1 4-57 0,6 3-78 0,7-4-108 16,-1 5-43-16,1-4 43 0</inkml:trace>
  <inkml:trace contextRef="#ctx0" brushRef="#br0" timeOffset="134614.54">4683 2652 237 0,'-6'0'729'0,"6"-4"46"0,0 1-137 16,0 3-144-16,0-4-106 0,0 4-78 0,0 0-66 0,0-4-62 0,6 4-63 0,-6 4-47 16,0-4-28-1,0 7-18-15,0 1-7 0,-6-1-2 0,6 4 0 0,-7 4-2 16,1 3 1-16,-1-4 3 0,1 9 1 0,-1-5 3 0,1 4 0 16,-8 0-1-16,8 0 0 0,-7 0 0 0,0 0 0 0,0 0 1 0,0 0-1 15,0 0 0-15,0-4 2 0,6 0 1 0,-5-3 4 16,5 0 14-16,0 0 3 0,1-4 6 0,6 0 9 0,-7-4 12 15,7 0 4-15,0 0 3 0,0-3 0 0,7-4-11 0,-7 4 2 16,6-4 0-16,1 0 2 0,0 0 5 0,5 0 11 0,8-8 7 16,6 5 10-16,0-8 11 0,7 4 7 0,-1-4 0 0,1 0-6 0,-1-4-15 31,1 4-20-31,-1 0-11 0,-5 0-16 0,-8 0-16 0,0 3-29 16,-5-3-43-16,-1 4-71 0,-1 4-83 0,2-1-100 15,-8 0-176-15,7 4-201 0,-6 0-211 0,-1 0-120 0,1 4-44 16,-7 3 20-16,0 0 58 0</inkml:trace>
  <inkml:trace contextRef="#ctx0" brushRef="#br0" timeOffset="135643.97">3902 5872 468 0,'-6'4'470'15,"6"-4"-118"-15,0 0-82 0,-8 0-42 0,8 0-11 0,0 0 9 0,0 0 14 0,0-4 9 16,0 4-6-16,0 0-14 0,0 0-25 0,-6 0-27 0,6 0-31 15,0 0-32-15,-6 4-27 0,-1-1-21 0,1 0-13 16,-1 6-7-16,-6 2-2 0,-7 3 6 0,8 1-1 16,-15 3-2-16,8 0-2 0,-7 1-1 0,0 3-1 0,6 0 0 15,-6 3-4-15,7-3-6 0,-1 0-5 0,0 4 3 0,1-4-1 16,6-3 0-16,0 3-2 0,7-5-1 0,-1 1-1 16,0-2-2-16,7 2-3 0,0-4-2 0,0-2-5 0,7-2-1 15,0 1-4-15,-1-3-2 0,7-4-3 0,0-2-2 0,6 3 0 16,1-10 1-16,0 5 1 0,-1-6-1 0,7-2 2 0,-6 1 1 15,-1 0 2-15,-5 0 5 0,-2-1 8 0,2 1 7 16,-8 0 11-16,0 3 6 16,1 4 6-16,-1-4 1 0,-6 4-2 0,0 0-4 0,-6 0-8 0,6 4-12 0,-7 4-9 0,1 2-9 15,-7 1-3-15,6 7-5 0,-5 1-6 0,5 3-8 16,0-4-7-16,7 4-2 0,-6-4-3 16,12 4-2-16,1 0-4 0,0-3 1 0,-1-1 4 0,7-3 8 15,6-1 5-15,1-3 6 0,-1-3 4 0,7-1 3 16,-6-7 3-16,7 0 5 0,-2-7 12 0,7-1 13 0,-6-6 16 0,1-1 19 0,-1-3 22 15,6-5 23-15,-12 2 27 0,7-5 19 0,-9 4 15 16,2-3 11-16,-1 3 2 0,-5 0-7 0,-8-4-14 16,8 1-18-16,-8 2-23 0,-6 1-19 0,6 0-22 0,-6 4-18 15,0-1-18-15,0 1-12 0,0 4-13 0,-6-1-15 0,6 8-25 16,-6-4-37-16,6 3-50 0,-8 5-66 0,8 3-76 0,0-4-69 16,0 4-98-16,0 4-101 0,8-4-77 0,-2 3-76 15,7 1-122-15,0 0-62 0,6-1-19 0,-5 5 19 0,5-5 73 16</inkml:trace>
  <inkml:trace contextRef="#ctx0" brushRef="#br0" timeOffset="135880.71">4624 6177 500 0,'0'0'809'0,"0"0"19"16,0 0-58-16,0 3-194 0,-6-3-192 0,6 4-158 0,0-4-93 16,-6 4-54-16,-1-1-27 0,7 4-14 0,-7 4-11 15,1 0-4-15,-7 4 2 0,7 3 4 0,-1 4 3 0,-6 0 7 31,7-1 0-31,-1 6 3 0,0-5 1 0,1 0-2 0,0 4-2 16,6-8-3-16,0 3-3 0,-7-2-5 0,7-4-2 16,0-1-4-16,0 1-1 0,7-4 2 0,-7 0 8 0,0-4 8 15,6 1 10-15,-6-1 14 0,6-3 14 0,1-1 10 16,6 1 8-16,0-4 3 0,7 0-3 0,6-4-8 0,0 1-11 16,6-5-15-16,7 1-15 0,-6-4-18 0,6 4-36 0,0-1-56 15,-6 1-66-15,6-4-115 0,-7 4-170 0,7-4-241 16,1 4-165-16,-8-4-107 0,1 3-42 0,-1 0 12 0</inkml:trace>
  <inkml:trace contextRef="#ctx0" brushRef="#br0" timeOffset="136976.91">3504 12639 95 0,'0'-15'581'0,"0"3"38"0,0 2-121 0,0 2-100 16,-6 1-54-16,6 0-30 0,-7 0-11 0,1 3-16 0,-1 0-29 16,1 4-42-16,0 4-58 0,-8 4-50 0,-5-1-38 0,6 3-23 15,-14 8-16-15,8 2-11 0,-7 5-5 0,0 1-2 16,0 3-2-16,7 0-1 0,-7 4-3 0,6 0 0 0,7 0-2 16,0-4 1-1,6 5-2-15,1-5-9 0,6-4 2 0,6 5 3 16,1-8 0-16,-1-1 3 0,14-5-2 0,0-2-2 0,-1-6 2 15,1-1 8-15,6-7 0 0,0 0-2 0,6-7 0 16,1-1-5-16,-7-2 3 0,-1-2 3 0,2-3 2 0,-1 4 3 16,-6 0 1-16,-8 0 5 0,8 4 4 0,-13 0 4 0,-1 3-3 15,0 0-2-15,1 1 1 0,-7 3-4 0,0 0-1 16,0 3-7-16,0 5-3 0,0-1-3 0,0 4 2 0,0 4-3 16,7-5-4-16,-1 1-1 0,0 0-2 0,2 1 1 15,4-5 0-15,1-3-1 0,7 0 2 0,0-8 0 0,-1 0 3 16,0-6 5-16,8-6 16 0,-8 1 17 0,7-6 26 0,-6-1 29 15,0-4 26-15,-2-3 28 0,2 3 25 0,-7-3 17 16,-7-1 3-16,2 5-8 0,-2-4-22 0,-6 3-26 0,0 4-21 16,0 0-29-16,0 4-25 0,0-1-23 0,-6 5-21 0,6 3-29 15,0 3-45-15,0 1-62 0,-8 4-64 0,8-1-54 0,8 8-79 16,-8-1-132-16,6 4-122 0,0-3-151 0,7 3-127 16,0 1-46-16,-6-1 2 0,5 0 21 0</inkml:trace>
  <inkml:trace contextRef="#ctx0" brushRef="#br0" timeOffset="137184.04">4241 12785 656 0,'-14'4'814'15,"1"7"13"-15,-7 0-35 0,8 0-233 0,-8 3-237 0,7 5-146 16,0-1-80-16,0 0-38 0,1 5-18 0,-2-2-7 16,8 1-5-16,-1 0-4 0,1 0-2 0,6 0-2 0,0 1-1 15,0-1-3-15,0-5 3 0,6 2-2 0,1-4 1 0,-1-1-1 16,8 1 3-16,-8-4 2 15,6-4-1-15,8 0-2 0,-1 0-5 0,7-3-2 0,-6-4-2 0,13-4-3 0,-1 1-8 16,1-1-12-16,-1-3-13 0,1 0-19 0,-1-4-59 16,1-4-107-16,-1 4-108 0,-5-3-133 0,-1-1-210 0,-6 0-101 15,6-3-42-15,-7 4-14 0</inkml:trace>
  <inkml:trace contextRef="#ctx0" brushRef="#br0" timeOffset="140829.09">8037 2026 7 0,'-6'0'81'16,"6"0"-21"-16,0 0-11 0,0 0-6 0,0 0-3 15,-6 0 1-15,6 0-2 0,0 0-1 0,0 0-5 0,0 0-2 16,-8 0-1-16,8 0 3 0,-6-4 3 0,6 4 2 0,-6 0 1 15,6 0 2-15,-7 0 1 0,7-3 0 0,-6 3 0 16,-1 0-3-16,1-5-3 0,6 5-1 0,-7 0-4 0,7 0-2 16,0 0-1-16,-6-4-2 0,6 4 1 0,0 0-4 0,0 0 1 15,0 0 0-15,0 0 1 0,0 0 2 0,6 0 2 16,-6 0 2-16,0 0 0 0,0 0 1 0,0 0-1 0,0 0-2 16,7 0-1-16,-7 0-1 0,0 0-1 0,6 4 0 0,1-4-1 15,-1 0 1-15,1 5 3 0,5-5-1 0,-4 3-2 0,4 1 1 16,-5 0-5-16,6-1-1 0,-7 1-4 0,1 3-4 15,6-3-4-15,-6 3-2 0,-1-3 0 0,0 2 0 16,1-1 4-16,6 2 2 0,-7 0 4 0,1 1 4 0,-1-5 10 16,1 4 12-16,0 1 7 0,5-1 5 0,-4 1 1 0,-2-1 1 15,0 0-2-15,7 0-2 0,-6 4-8 0,6-3-12 16,-7-1-7-16,0 4-4 0,8-3-5 0,-8 6 0 0,8-3 3 16,-2 0 3-16,-5 0 3 0,6 4 7 0,0-4 7 0,-1 3 3 15,2 1 6-15,-1-1-3 0,0 2-2 0,0-2-5 0,1 1 5 16,-2 3-10-16,-6-3-9 0,8 3-8 0,-1 0-2 15,-1 0-3-15,-4 5 1 0,4-5 0 0,-6 4-8 0,8-4 2 16,-8 5 3-16,7-6 9 0,-6 5 5 0,6-3 8 0,-1-1 5 16,-4 0 6-16,4 1 4 0,1-5 6 0,1 5-1 15,-8-5-5-15,6 4-2 0,2-2-6 0,-8-2-8 0,8 1-4 16,-1-1-5-16,-7-3-2 0,7 4 0 0,0 0-4 0,-7-1-1 16,8 1-2-16,-8-1 0 0,7 0 2 0,0 2-1 15,-6-1-1-15,5-1 0 0,2 4-1 0,-8 1-1 0,7-5 2 16,-6 5-1-16,6-5-1 0,-1 4-1 0,-4-2-2 0,-2 2-1 15,7-4 0-15,-6 1-1 0,-1 3 0 0,1-3 1 16,5-1 0-16,-5 5 0 0,0-4 2 0,-1 0 0 0,0-1 3 16,1 1-1-16,0-1 0 0,-1 1 0 0,1 4 1 15,-1-5 0-15,0 0-2 0,1 5 1 0,0-1 0 0,-1 1 1 16,0-1 0-16,2 4 0 0,-2 0-3 0,-6-1 3 0,6 1 2 16,-6 4-1-16,7-4-2 0,-1 4 1 0,1 0-1 15,-7-1 1-15,6 1 1 0,-6 3-3 0,7-3-2 0,-1-1 2 16,-6 5 1-16,6-4-1 0,2-1-1 0,-2 4 0 0,0-3 0 15,1 3-1-15,-7-3-1 0,7 3 1 0,-1-3-1 16,0 3 1-16,1 0 0 0,-1 0-1 0,1 5 0 0,-7-5 0 16,7 0 1-16,-1 1-2 0,-6-2 0 0,6 3-1 0,-6-2 2 15,7 0-1-15,-7-3 0 0,7 3-1 0,-7-3-1 0,6-1-1 16,-6 5 1-16,0-5 1 0,0 1-1 0,0 3 1 16,0-3-2-16,0-1 2 0,0 5 0 0,0-1 0 0,0 1 0 15,-6-5 0-15,6 8 1 0,0-3 0 0,0-2 0 0,-7 2 1 16,7-1 0-16,0 0 0 0,0-3 0 0,0 3-2 15,0-3 0-15,0 4 1 0,0-5 0 0,0 1-2 0,0-1 1 16,0 4 1-16,0-3-1 0,0 0 0 0,7 0 0 0,-7-1 1 16,0 1-1-16,6 3 0 0,-6-3 0 0,0 3-2 0,0-3 2 31,0-1-2-31,6 2-2 0,-6-2 0 0,0 0 0 0,7 5 1 0,-7-5-1 16,0 0 3-16,6 2 1 0,-6-2 4 0,0 1 2 0,0-1 1 0,7-3 0 0,-7 3-1 0,7-2 3 15,-7 3-2-15,6-1 0 0,-6-2-3 0,6 2 0 16,-6 0-1-16,8 1 0 0,-2-4 0 0,-6 4-1 0,6-1 0 15,0 1 0-15,-6 4 0 0,7-5 0 0,-7 4 1 32,7 4 2-32,-7-2 1 0,6-3 1 0,-6 1-2 0,0 1-1 15,7-1 0-15,-7 1 5 0,0 2-3 0,0-2-2 0,6-1-2 16,-6 4 2-16,0-5-1 0,0 3 4 0,6-2 1 16,-6 0-5-16,8 4 2 0,-8-7 4 0,6 3 2 0,-6 0 4 15,6 1 2-15,-6-5 0 0,6 5 1 0,-6-5-3 0,8 1 2 16,-8-1 1-16,0 1-3 0,0 1-1 0,6-6-3 0,-6 5 2 15,0-1-1-15,0 1 0 0,-6-1 0 0,6 0-3 16,0 2 0-16,0-5-2 0,0 3-3 0,0 1-2 0,-8-4 0 16,8 4 0-16,0-1 1 0,0 1 2 0,0-4 4 0,0 4 6 15,0 3 5-15,0-3 4 0,0-1 8 0,8 1 5 16,-8-1 7-16,0 1 4 0,0-1 4 0,0 5 4 0,0-4-1 16,0-1-1-16,-8 4-4 0,8-3-4 0,0 0-5 0,0 0-4 15,0 3-5-15,-6-4-7 0,6 1-3 0,0 4 0 16,-6-5 1-16,6 4 1 0,0 1 0 0,-6-1 0 0,6-1 1 15,0 3 1-15,-8-2-1 0,8 0 2 0,0 0-3 16,0 1-3-16,0-1-3 0,-6 0-1 0,6 1 1 0,0-1 0 16,0 1 3-16,-6 2 6 0,6 1 5 0,-7 0 4 0,7 0 6 15,-6 0 6-15,-1 0 5 0,0 4 6 0,1-4-2 0,6 4-2 16,-6-1-1-16,0-3-4 0,-2 3-3 0,2 1-6 16,6-4-7-16,-6 4-8 0,-1-4-1 0,0 4-7 0,1-5-3 15,6 5-1-15,-7-4-2 0,1 4-1 0,6-1 0 0,0 1 1 16,-6-1 1-16,6 1-2 0,-7 0-1 0,7-1 2 15,0 1-1-15,0 0-1 0,0-4-1 0,-7 4 0 0,7-5-2 16,-6 5 1-16,6-4 3 0,-6 4 0 0,-1 0 1 0,7-1 0 16,-7 1 3-16,1-1 1 0,-1-3 2 0,1 7 2 0,0-3-1 15,-1 0 1-15,0 4 0 0,-5-2 0 0,4 2-3 16,2 2-4-16,0-2-3 0,-1 3-2 0,1 0-2 16,-1 0-2-16,1 0-1 0,-1 3-2 0,7-4 1 0,-6 6 0 15,6-2 1-15,-6-2-1 0,-2 2 1 0,8-3 0 0,-6 0 1 16,0 3 1-16,-1-2 0 0,0-2 1 0,7 5 0 0,-6 0 4 15,0-1 2-15,-1 1 0 0,1 3-3 0,-8-3 5 16,8 3 1-16,-7 0 1 0,6 2 1 0,-5-3-1 0,-1 1 0 16,-1 0-1-16,-6 5 6 0,8-5-2 0,-1 4-1 0,-7-4-1 15,8-3-1-15,-2 3-1 0,-5 0-1 0,6-3-10 16,0 0-9-16,-1-1 0 0,2-3 0 0,-2 4 0 0,8-1 0 16,-7-3 0-16,7 1 0 0,-8 2 0 0,8-3 0 0,0 0 0 15,-2 0 0-15,-4 0 0 0,6 0 0 0,-1 0 0 0,0 0 0 16,7-4 0-16,-6 4 0 0,-1 0 0 0,1 0 0 0,0 0 0 15,-2-4 0-15,2 4 0 0,0 1 0 0,0-5 0 16,-1 0 0-16,-6 0 0 0,6-3 0 0,-6-1 0 0,6 4 0 16,-5-3 0-16,-2 4 0 0,-5-1 0 0,6 0 0 0,0-4 0 15,-7 9 0-15,8-5 0 0,-2 4 0 0,-5 0 0 0,5-4 0 16,-4 4 0-16,4-3 0 0,-5-1 0 0,5 0 0 16,2 1 0-16,-8-1 0 0,7-4 0 0,0 5 0 0,0-6 0 15,1 3 0-15,-2 2 0 0,1-7 0 0,0 4 0 16,0 0 0-16,-7-1 0 0,8-3 0 0,-8 1 0 0,7-6 0 15,-7 2 0-15,0-5 0 0,8 1 0 0,-8-5 0 0,1 2-18 16,5-5-67 0,-5-4-47-16,6-2-55 0,0-1-71 0,0-4-84 0,0-3-72 0,7-4-137 0,6-4-143 0,6-7-217 15,0-8-99-15,8-6-41 0,5-7 17 0,1-13 55 0</inkml:trace>
  <inkml:trace contextRef="#ctx0" brushRef="#br0" timeOffset="141957.19">9587 6436 243 0,'-13'0'343'0,"1"4"-128"0,-2-4-76 0,2 0-35 0,-2 0-12 0,8 0-1 16,-1 0 5-16,1 4 8 0,-1-4 6 0,0 0 5 15,7 0 3-15,0 0-1 0,-6 3-3 0,6-3-5 0,0 0-3 16,0 0 3-16,6 0 9 0,-6 3 15 0,7 1 21 15,0 1 21-15,-1-2 16 0,7 1 10 0,1 3 0 0,-2 1-9 16,14-1-18-16,1 0-22 0,5 0-29 0,1 1-30 0,12-1-23 16,7 0-18-16,7 1-9 0,0-1-6 0,12 0-4 15,1 1-4-15,6-1-3 0,0 0-1 0,6 0-1 0,1 1 4 16,6-1 0-16,1-3 2 0,-1 4 2 0,0-1 1 0,7-4 2 16,-1 1 4-16,8 3 2 0,-1-3-3 0,1 0-3 15,5-1-2-15,1 1-4 0,-1-1 4 0,1 5 3 0,-1-8 1 16,8 4-1-16,-1-1 2 0,7 1-1 0,6 0-1 15,-6 3 3-15,13-3-8 0,-7 3-9 0,0-4-5 0,0 8 0 0,1-3-3 16,-7-1-1-16,-1 0 0 0,1 4 0 0,-6-2-3 16,-2 1 1-16,1 1 0 0,-12-4-4 0,-1 4-4 0,-6-3 0 15,-7 2-1-15,0-2-1 0,-12-1-1 0,-2 0 0 16,2 1 1-16,-8 0 3 0,-6-5 0 0,-6 0 0 0,0 1 0 16,-1 0 1-16,-5 0 2 0,-8-4 1 0,0 3 2 0,-5-3 3 15,-1 0 4-15,-7 0 4 0,1 0 6 0,-7 0 7 16,-6 0 7-16,-1 0 5 0,-6 0 4 0,0-3-1 0,-7 3-3 15,0 0-6-15,2-4-10 0,-8 4-27 0,0-4-45 0,-8 4-53 16,2-4-55-16,-13 1-78 0,-7 0-142 0,0-2-138 0,-7-2-208 16,-13 0-122-16,-5-1-52 0,-14-3-11 0,-8 1 21 15</inkml:trace>
  <inkml:trace contextRef="#ctx0" brushRef="#br0" timeOffset="142592.32">9731 7136 26 0,'-7'4'196'0,"-6"-1"-52"16,-6 1-35-16,5-4-24 0,-5 4-15 0,6-1-12 15,-6 5-5-15,5-5-3 0,2-3-3 0,-2 9-3 0,1-6-5 16,1 0-6-16,4 1-5 0,2 0-4 0,0-1-6 0,0 5-5 15,6-5-4-15,-7 1-2 0,7-1 0 0,0 1 4 16,0 0 8-16,0-1 11 0,0-3 16 0,7 4 20 0,-7 0 18 16,6-1 15-16,0-3 14 0,0 4 12 0,2 0 12 0,4-1 5 15,1 1-2-15,1 0-2 0,-2-1-4 0,8 1 0 16,0 0 0-16,5 3 1 0,1-3-6 0,1-1-6 0,5 1-3 16,7 3-2-16,1-3-1 0,5-1-7 0,7 5-18 0,1-5-6 15,-2 1 0-15,14 0-3 0,0-1-9 0,7 2-7 0,0-5-8 16,13 4-4-16,0-4 3 0,-2 3-8 0,16 0-11 15,5-3-7-15,0 4-4 0,13 0-2 0,7-1-6 0,-1 1-5 16,8 0-3-16,6 3-1 0,-1 0 2 0,2-3 1 0,4 3-2 16,8 1-1-16,0-1-1 0,6 4-2 0,0-4-1 15,1 4 0-15,-1-4-1 0,0 1-2 0,1 3 1 0,0 1-2 16,-1-6-1-16,6 6 2 0,-5-2-1 0,-7 1-3 16,-1-3-3-16,-6 3 3 0,-6-1 1 0,-7 1 1 0,-6 0 0 15,-13 0 2-15,-1-3 0 0,-12-1 2 0,-7-3-2 0,-6-1-4 16,-14 1 0-16,-5-1 0 0,-14 1-11 0,-6-4 6 15,-14 0 8-15,1 0 9 0,-13 0 8 0,-1 0 6 0,-6-4 2 16,-6 4-1-16,5-3 13 0,-12-1-7 0,7 4-9 0,-14-3-13 16,7-1-16-16,-12-3-19 0,-2 3-22 0,1-3-58 0,-13 4-111 15,0-5-109-15,0 0-154 0,-7 1-172 0,1-4-109 16,-7-3-54-16,0 2-15 0</inkml:trace>
  <inkml:trace contextRef="#ctx0" brushRef="#br0" timeOffset="144321.37">18041 2092 320 0,'-6'-4'241'0,"0"-3"-86"0,-2 3-51 0,8 0-33 0,-6 1-17 16,6-5-8-16,-6 5-6 0,6-1-3 0,-7 0-6 15,7-3 0-15,-7 3-4 0,7 1 3 0,-6-1-1 0,-1 1-6 16,1-1-2-16,-8 0 1 0,2 4 0 0,-1-3-1 0,0 3 2 16,-7 0-3-16,1 0-2 0,-7 3 0 0,6-3 1 15,-5 4 1-15,-2 0 1 0,1-1-1 0,-6 1 3 0,5-1 2 16,1-3 3-16,0 4 4 0,0 0 4 0,-7-1 3 0,7 5 3 15,1-5 3-15,-8 5 0 0,7-1 2 0,0-3-3 16,-7 7-3-16,1-1-4 0,-1 1-3 0,1 4-6 0,-8-4-3 16,8 7-1-16,-7-3-1 0,0 4 2 0,7 3 1 15,-8-1 2-15,-5 1 4 0,6 4 9 0,-1-4 8 0,1 7 3 16,0-3 1-16,7 3 3 0,-7-3-2 0,-1 3 1 0,8 1 1 16,-7-1-6-16,6 0-7 0,1 4-3 0,-7 1 0 15,7 1 2-15,-2 2 3 0,2 3 2 0,-1 1 4 0,1-1 1 16,5 0 3-16,-5 4 3 0,7-3 5 0,-2-1 5 0,1 0 5 15,6 1-2-15,1-5-5 0,0 5-1 0,-1-5-3 16,7 1-7-16,-1 0-9 0,2-5-11 0,-1 5-10 0,0 0-5 16,6-1-6-16,-5 1 0 0,-2 3-3 0,2 1 1 0,-2-5-1 15,1 5 1-15,0-6 0 0,6 3 0 0,-5 2-2 16,-2-3 0-16,2 0 0 0,-8 3 1 0,7 0 1 0,-7 0 1 16,1 4-1-16,-1 0 3 0,0-4 4 0,2 5-1 15,-2-1-1-15,1-4 0 0,-1 3 1 0,0-2 0 0,1-1 1 16,-7 0-2-16,12 1-2 0,-5-4 0 0,-1 3 0 0,1 0 2 15,6-3-4-15,0 3-2 0,-7 0-1 0,8 1 0 16,-2-5 0-16,2 5 1 0,4-1-1 0,-4 0-1 0,-1 1 1 16,-1-1 2-16,8-1 1 0,-14 3 0 0,14 1-2 0,-7 8-1 15,-7-3-1-15,8 3 1 0,-8 5 0 0,7-5 0 0,-7 4-1 16,1 0-1-16,-8 0 1 0,8 4-2 0,0-5 2 16,-8 5-2-16,8 0 0 0,0 3 5 0,-1-3 2 15,1-1 9-15,5 0 1 0,-5 1-1 0,-1 0-1 0,8 0 1 16,-2-5 0-16,2 5-3 0,-2-4-3 0,1 4-10 0,7-2 2 15,-8 3 1-15,8-2 1 0,-7 1 1 0,7-4-2 0,-1 4 0 16,-6-4 0-16,7-1 1 0,0 1 0 0,-2 0 2 16,2 1 2-16,0-5 4 0,-1 3 2 0,0-2 3 0,1 3 5 15,0-4 4-15,-1 4-1 0,1 0 0 0,-1 0 1 0,0 0 0 16,1 3 0-16,0-2-1 0,-1 2-2 0,-6 0 0 16,7-2 3-16,-8-1-5 0,8 3 5 0,-7-3 6 0,-1 0 6 15,8 0 4-15,-6 0 3 0,5 1 1 0,0-2 3 0,1-3 9 16,-1 4-2-16,1 0-6 0,0-4-4 0,6 4-5 0,-8-3-2 15,8-1 0-15,-6 4-5 0,6-7-4 0,0 3 0 16,0 0 1-16,0 4-1 0,6-4 2 0,-6 1-1 0,0 2 1 16,8-2-1-16,-8 3 1 0,0-3-5 0,6 2-2 0,-6-3-2 15,0 4-3-15,0 0-2 0,6 1-1 0,-6-2 1 16,7 1 0-16,-7 4 0 0,6-4-1 0,1 3 1 0,-7-3 0 16,7 4-1-16,-1 0-1 0,0-1-3 0,-6 1 0 0,6-4-3 15,-6 3 1-15,8-3 1 0,-2 0 4 0,-6 0 3 16,6 0 1-16,1-4 4 0,-1 5 4 0,-6-5 0 0,14 3 2 31,-8-2-1-31,0 3-3 0,8 0-1 0,-2-4-2 16,2 4-4-16,5 0-3 0,-6 0-1 0,6 0-3 0,1 4-2 15,6-1-1-15,1 0-4 0,-8 5 0 0,7-5-1 0,0 5 0 16,0-5 0-16,-7 5-2 0,7-5-2 0,1 1-3 0,-1 0 0 16,-6-1-4-16,5 1-1 0,1 3-3 0,0-7 0 15,0 4 0-15,-6-4 0 0,6 0-1 0,0 0-2 0,0-5 3 16,-6 6-3-16,6-5 0 0,-1-4-1 0,2 1-1 0,-1 0 0 15,0-4-1-15,0 0 1 0,7-4-1 0,-1 4 1 16,1-7 3-16,-1 3-1 0,7-3-2 0,1-1 2 0,5-2 1 16,1-2 1-16,-1 1 0 0,1 0 0 0,6-1-3 15,6-1 1-15,-5-2 4 0,5 4-1 0,7-4-1 0,0 1 0 16,7-1 1-16,0 0 0 0,6 4 2 0,0-4 1 0,-6 1 1 16,6-1-3-16,0-3 2 0,7 3 0 0,-14-4 3 15,8 2-1-15,5-6 0 0,-12 5 0 0,6-8 0 0,-6 4 1 16,6-4 1-16,-6 0 0 0,-7-2-2 0,6-2 1 0,-6-3-2 15,0 0 0-15,-6 0 0 0,0-4-1 0,-7-3-2 0,7-4-10 16,-14 0-22-16,1-4-31 0,-1-3-46 0,-6-4-70 16,-7 0-77-16,8-7-90 0,-7-8-162 0,-1-7-211 0,-6-4-175 15,0-6-91-15,-13-9-29 0,-6-10 29 0,-14-4 56 0</inkml:trace>
  <inkml:trace contextRef="#ctx0" brushRef="#br0" timeOffset="145321.11">10708 7078 4 0,'-26'-4'334'16,"6"-3"-126"-16,1-1-89 0,-1 1-47 0,7 0-28 0,0-2-3 15,-6 3 3-15,5-2 7 0,8 4 8 0,-7-3 3 0,6 0 1 16,1 4-2-16,-1-1-2 0,7 0-13 0,-6 0-10 0,-1 4-10 16,7-3-11-1,0 3-5-15,0 0 0 0,0-3 4 0,0 3 4 0,0 0 2 0,7 0 4 0,-7 0-1 0,6 0 1 32,-6 0 1-32,7 0 1 0,-1 3-4 0,8-3 1 0,-2 3 4 0,2-3 5 0,11 4 13 0,1-4 12 0,0 4 13 15,13-4 13-15,1 0 12 0,5 4 11 0,8-4 11 0,12 0 13 16,0 0 10-16,6 3 7 0,7-3 2 0,14 4 3 15,-1-4-3 1,6 3-5-16,7-3-11 0,14 4-8 0,-1-4-13 0,1 0-12 0,12 0-11 0,0-4-11 0,7 4-12 0,6-3-7 31,-6 3-7-31,5-4-10 0,-4 4-4 0,-2-3-8 16,-5 3-4-16,-1-4-4 0,-6 4-3 0,-7 0-3 0,0-4-3 16,-6 4-1-16,-7 0-7 0,-6 0-3 0,-14 0-1 0,-12 0-1 15,-7 0 0-15,-13 0 2 0,-6 0 1 0,-7 0 6 0,-13-4 9 16,-6 4 5-16,-7-3 6 0,-7 0 3 0,-6-1 2 15,-6-4-2-15,-14 1-1 0,-6 0-6 0,-6-1-11 16,-20 1-4-16,-7 3-9 0,-6-3-1 0,0 7-5 0,-8-4-11 16,2 4 7-16,6-4 2 0,6 4 2 0,1 0 2 0,19 0 3 15,0 0-4-15,13 0-8 0,6 0 5 0,7 4-11 0,7-4-5 16,6 4-2-16,0 0-2 0,13-1-2 0,-1 5 3 16,8-5 11-16,13 5-2 0,-1-1 6 0,7 0 4 0,1 1 5 15,5 2 0-15,1-2 1 0,-1 3 1 0,-6-1 0 0,1-2 7 16,-15 2-4-16,1 2-5 0,-6-1 0 0,-14 4-4 15,1-4-2-15,-7 4-1 0,-13 3-4 0,-7 0 0 0,-6 0-10 16,-7 5-24-16,-5-1-59 0,-7-1-72 0,-2 1-71 0,2 0-61 16,-7 0-79-16,7 0-132 0,5-3-111 0,1-5-60 15,0 1 9-15</inkml:trace>
  <inkml:trace contextRef="#ctx0" brushRef="#br0" timeOffset="147465.84">9777 6971 23 0,'-8'-3'237'16,"2"3"-71"-16,0 0-58 15,-1 0-33-15,1-4-17 0,6 4-10 0,-7 0-3 0,7 0-1 16,-6-4 1-16,6 4 1 0,-7 0-6 0,7-3-5 16,0 3-4-16,-6 0-5 0,6 0-2 0,0-4 0 0,-7 4-3 15,7 0 0-15,0 0 0 0,0-4 1 0,0 4 0 0,0 0 0 16,0 0-1-16,0 0 0 0,0 0 0 0,0 0-4 15,0 0-1-15,0 0-2 0,0 0-3 0,7 0-2 0,-7 0-1 16,6 0-3-16,-6 0-1 0,7 0-2 0,-1 4-2 16,1-4-2-16,-1 0 1 0,1 0-1 0,5 4-1 0,-4-4 2 15,4 0 1-15,1 0-2 0,7 0-3 0,-8 0-1 0,8-4-7 16,-6 4-11-16,5-4-20 0,1 4-30 0,-8-3-52 16,8-5-91-16,-7 5-107 0,0-5-66 0</inkml:trace>
  <inkml:trace contextRef="#ctx0" brushRef="#br0" timeOffset="158535.97">9685 7129 130 0,'-7'0'246'15,"7"-4"-77"-15,-6 4-62 0,6-4-36 0,0 4-18 0,0-3-8 16,-6 3 0-16,6-4-2 0,0 4-2 0,0-4-4 0,0 4-3 16,0-3-3-16,0 3-3 0,0 0-1 0,0 0 0 15,0-4-1-15,0 4-2 0,0 0 2 0,0 0 0 0,0 0-2 16,0 0 2-16,0-3-3 0,0 3-2 0,0 0 0 16,0 0-1-16,0-4 0 0,0 4 4 0,0-4 6 0,0 4 3 15,0-3 6-15,0-1 7 0,0 0 9 0,0-3 11 16,6 3 8-16,-6-3 6 0,6 0 3 0,-6-1 8 0,7-4 11 15,0 6 3-15,-7-6 0 0,6 5-2 0,0-3-1 0,1 2-3 16,-7-2-4-16,7 2-6 0,-1-3-12 0,-6 0-9 0,7 0-5 16,-1 0-5-16,1 0-6 0,-1 0 0 0,1 0 0 15,-1-1-4-15,8 2-2 0,-8-1 0 0,7 0-4 0,0 0-5 16,0 1-6-16,-1-2-5 0,2 1-5 0,-1 0-3 0,0 3-4 16,0-2-3-16,0 2 0 0,0 1-1 0,-7 4-2 15,8-1-3-15,-8 1-3 0,1-1-1 0,-1 0-3 0,7 4-2 16,-6-4-3-16,-1 4 0 0,8 4-3 0,-8-4 1 0,0 0 1 15,7 4-1-15,-6 3 1 0,-1-3 0 0,1 3-1 16,-1 0 2-16,0 1 3 0,-6 2-1 0,8 1 2 0,-2 0 0 16,0 5 2-16,-6-2 0 0,7 0 2 0,0 1 0 0,-7 4-1 15,6-1 2-15,-6 0-1 0,6 0 1 0,-6 1-1 16,7-1-1-16,-1 4-1 0,-6-4-3 0,7 1 2 0,0 3-3 16,-1-4-1-16,0-3-2 0,1 3 1 0,-7-3-2 15,13-1 0-15,-7-3-1 0,1-1-3 0,-1 2 0 0,1-4 0 16,0-1 1-16,-1 0 2 0,8-3 1 0,-8-1 3 0,0 1 3 15,0-4 6-15,1 0 1 0,0-4 3 0,-1 4 0 16,1-7 0-16,5 0 0 0,-4 0 1 0,-2-4 4 0,0-1 1 16,1-2 3-16,-1-1 2 15,1 0 2-15,-1 1 1 0,1-4-1 0,-1 3 0 0,1-3-1 0,0-2-1 0,-1 2 0 16,0 4-5-16,8-4 0 0,-8 3-4 0,0 1-1 0,7-1-1 16,1-4-1-16,-8 9-6 0,8-5 0 0,-2 3-1 0,1-2-1 15,0 3 0-15,0 4 0 0,7-4 0 0,-8 1-1 0,8 2 0 16,-7 0-1-16,1 5 1 0,-2-5-2 0,2 8 1 15,5-3-2-15,-13 3-2 0,8 0-2 0,-8 3 1 0,6-3-2 16,-4 4 5-16,-2 3 0 0,7 1 0 0,-6 0 0 0,-1 2 2 16,1 1 2-16,-1 0 1 0,0 0 1 0,1 3-4 15,0 2 2-15,-1-2 1 0,0 1-1 0,1 3-2 0,6 0 0 16,-6 0-3-16,-1 1-3 0,0-1-2 0,2-3-4 0,4 3-2 16,-6-3-2-16,2 3-2 0,-2-3-2 0,7-1 1 15,-7 1 1-15,8-4 2 0,-8 0 1 0,0-4 5 0,8 5 2 16,-8-9 6-1,0 5 3-15,1-5 3 0,-7-3 4 0,7 4 2 0,-1-4 2 16,-6 0 2-16,7-4 0 0,-1 1 6 0,0-5 3 0,1 2 2 16,0-3 1-16,-1 2 0 0,0-4 0 0,1 0 0 0,0 0 1 0,-1-4-5 0,1 5-3 15,-1-1-5-15,-6-4-3 0,6 0 0 0,1 4-1 0,0-1-1 16,-1 2-3-16,0-5 0 0,2 8 1 0,-2-4 0 0,0 4 1 16,1-4-4-16,-1 4 1 0,7-1-2 0,-6 1-1 15,-1 3-3-15,8-3-2 0,-2 3 0 0,1 1 0 0,-6-1 0 16,6 4 0-16,0-4 1 0,-6 4 1 0,5 0 2 0,2 4-2 15,-2-4 0-15,1 4 1 0,1-1 0 0,6 1 0 16,-8 3 2-16,1 1-1 0,7-1 2 0,-8 0-1 0,2 5-1 16,5-2 1-16,-6 5-2 0,0-1 0 0,1 0-3 0,5 2-2 15,-6-1-2-15,0 3 3 0,0 0-2 0,0-3-3 0,7 3-5 16,-8-3-2-16,2-1-1 0,-1 1 1 0,7 0 0 16,-8-4 1-16,1-4 1 0,7 4 4 0,0-7 1 15,-2 3-3-15,2-7-19 0,0 0-21 0,5 0-39 0,-5-4-48 16,7 1-50-1,-1-5-63-15,0 1-84 0,-7 0-165 0,7-4-71 0,-6 4-29 0</inkml:trace>
  <inkml:trace contextRef="#ctx0" brushRef="#br0" timeOffset="159580.97">9548 7474 67 0,'6'-8'358'0,"-6"0"-110"0,8 1-97 0,-2 0-55 0,-6-1-29 16,6 1-15-16,1 0-7 0,-7-4-3 0,6 4-1 15,1-4 0-15,-7 0 0 0,7 0 0 0,-1 3-1 0,0-3-1 16,-6 0-1-16,6 0 5 0,2 1 4 0,-2-2 1 0,0 1 0 16,-6 0-1-16,7 0 0 0,0 0 0 0,-1-3 1 15,1 3-7-15,5 3-5 0,-5-3-5 0,0 0-3 0,-1 4 0 16,7-4-1-16,-6 0-2 0,6 5-2 0,-7-6-2 0,7 4-2 15,-6-3 0-15,5 1 1 0,2-2-2 0,-8 5-1 16,7-4-2-16,-6 0 1 0,6 4 1 0,-7 0 0 0,0-1-2 16,8 1-3-16,-8 0-1 0,8-1-4 0,-8 1-1 15,7 0-4-15,-7-1-2 0,8 4-2 0,-8 0-1 0,7-3-2 16,-6 4-1-16,-1 3-1 0,1-4-1 0,5 4-1 0,-5-3 0 16,-7 3-3-16,7 0-1 0,-1 0-1 0,0 0 0 15,-6 3-2-15,8-3 2 0,-8 4 1 0,6-1 1 0,-6 1 0 16,6 3 1-16,-6 1 3 0,7-2 2 0,-7 3 2 0,6 2 1 15,-6 0 0-15,7 0 1 0,-7 0 1 0,6 3 1 16,1-3 1-16,-7 0-2 0,6 4 0 0,0-4-2 0,-6 0 0 16,8 1-1-16,-8-6-1 0,6 5 0 0,-6-7-1 0,0 3 2 15,0-3 1-15,6-1 2 0,-6 1 2 0,0-4 4 0,0 4 5 16,0-4 5-16,0 0 3 0,0-4 1 0,0 4 1 16,0-4 1-16,0-3 1 0,0 4-1 0,7-5-3 0,-7 1-1 15,7 0-3-15,-1-5-1 0,0 1 0 0,1 0-3 0,6 1-2 16,-6-2-2-16,5 1 0 0,-5 1-2 0,12-1-1 15,-12 0-1-15,6 3-1 0,0-3-1 0,1 4-1 16,-8 3-1-16,6 1-4 0,-5-1 1 0,0-1-2 0,6 3-1 16,-7 2-1-16,0 0 0 0,2 2-3 0,4 3-1 0,-5-1 2 15,6 3-1-15,0 0-1 0,0 4 1 0,0 0-2 16,0 4-2-16,-6-4-3 0,5 7-4 0,1-3-3 0,1-1-3 16,6 6-5-16,-8-3-3 0,1-2-1 0,0 3 0 0,0-3 2 15,1-4 1-15,-2 3 3 0,1-3 5 0,0 0 7 0,0-4 5 16,1 1 5-16,-2-5 4 0,2 1 6 0,-8-4 7 15,7 0 6-15,0-4 6 0,0 1 4 0,-1-5 6 0,-4 1 3 16,4 0 0-16,-5-4 1 0,6 0 1 0,0 0-3 0,-7-4-1 16,8 4-6-16,-8-3-3 0,7 3 1 0,-6-4 0 15,6 0-2-15,-7 4-2 0,0 0-2 0,2 1-3 0,4-2 1 16,-12 1-5-16,6 4-2 0,2 0-2 0,-8 3-3 0,6 1-3 16,-6-1-4-16,0 0-5 0,6 4-4 0,-6-3-1 15,0 6-3-15,7-3-1 0,-1 4 0 0,1 0-1 0,0-1 2 16,5 5 1-16,2-5 3 0,-8 4-3 0,7 1-1 15,0-1 0-15,6-3-3 0,-5 3-1 0,5 0-3 0,-6 1-1 16,6-5-3-16,1 5-4 0,-6-5-2 0,-2 6-1 0,8-6-4 16,-7 0-5-16,-7 1-8 0,0 0-9 0,8-1-11 15,-14 1-15-15,6 0-21 0,1-1-45 0,-7 1-106 0,6-4-89 16,-6 3-54-16</inkml:trace>
  <inkml:trace contextRef="#ctx0" brushRef="#br0" timeOffset="160403.07">11619 6675 21 0,'-6'-4'395'0,"-1"-3"-99"0,1 3-105 0,0 0-63 15,-2-3-26-15,2 7-10 0,0-8 0 0,6 5-1 0,-6-1-1 16,6 1-3-16,-7 3 1 0,7-4-2 0,-7 0-3 16,7 4-4-16,0-3-4 0,0 3 1 0,0 0-2 0,-6 0-1 15,6 0 1-15,0 0-1 0,0 0-4 0,0 0-4 0,0 0-9 16,0 0-7-16,0 0-9 0,0 0-4 0,0 0-13 0,0 0-8 15,0 3-7-15,0 1-4 0,0 0 0 0,-7-1-2 16,7 4 3-16,0 5-5 0,0-1 6 0,-6 0 5 0,6-1 9 16,-7 9 6-16,0-5 11 0,1 6 14 0,0-2 17 15,0 3 12-15,-2 1 9 0,2 4 6 0,-7 0 1 0,0-1-1 16,0 5-5-16,1-1-14 0,-8 4-17 0,6-4-14 16,1 4-11-16,-6 0-8 0,6 0-6 0,0-4-5 0,-7 0-2 15,7 1-9-15,7-5 1 0,-7 1-2 0,7-4 0 0,-2-4 3 16,2 0 1-16,0 1 1 0,-1-7 1 0,7 2 10 15,0-3 7-15,-6-4 5 0,6 0 7 0,0-3 3 0,0 0 4 16,0-1 0-16,0-3 4 0,0 4-3 0,0-4-4 0,0 0-4 16,6 4-3-16,1-4-2 0,-1 0-1 0,8 0-5 0,5 0-1 15,0 0 0-15,8 0-5 0,-1 0 0 0,-1 0-7 16,9 0-2-16,-2-4-6 0,1 4-1 0,5 0-3 16,1 0-3-16,0-4-2 0,1 4-1 0,-1 0-4 0,-1 0-3 15,1 0-6-15,1 0-7 0,-1-3-14 0,0 3-24 0,-7-4-51 16,8 4-76-16,-8-4-74 0,1-3-67 0,-1 3-63 0,-5-3-79 15,-2-4-129-15,1 1-66 0,-6-6-12 0,-7 5 39 16</inkml:trace>
  <inkml:trace contextRef="#ctx0" brushRef="#br0" timeOffset="160750.61">11561 6704 373 0,'7'-4'301'16,"-1"0"-106"-16,-6 1-67 0,12-1-35 0,-4 0-17 15,-2 1-6-15,7-4 1 0,-7 3 1 0,8 0 2 0,-2-3 1 16,2 3 1-16,-2-3 3 0,2 3 5 0,-1-3 9 0,-1 3 7 16,8-3 12-16,-7 3 13 0,0-3 9 0,0 3 11 15,1 1 2-15,-2-4-7 0,-6 7-16 0,8 0-20 0,-8 0-22 16,1 0-20-16,-1 4-19 0,8 2-12 0,-8 2-5 0,0 6 4 15,0 1 5-15,2 3 8 0,-2 4 10 0,0 4 7 16,-6-3 4-16,7 5-4 0,0 1-3 0,-7 1-9 0,0-1-7 16,6 3-3-16,-6-2-11 0,0 3-9 0,0 1-5 15,0-6-3-15,0 6-2 0,0-1-3 0,0-4 0 0,-6 0-3 16,6 0-2-16,0 1-10 0,-7-5-25 0,7-3-44 0,-7 4-58 16,7-8-54-16,-6 0-51 0,6-2-47 0,6-2-48 15,-6-3-49-15,0-4-75 0,0-3-87 0,0-4-17 0,0 0 7 16</inkml:trace>
  <inkml:trace contextRef="#ctx0" brushRef="#br0" timeOffset="161019.9">11769 6773 21 0,'0'-3'514'0,"0"3"-37"0,0 0-174 0,0 0-124 16,-6 0-76-16,6 3-42 0,-7 1-25 0,-6 4-14 0,6 2-6 16,-5 5-3-16,-8 0 0 0,7 3 0 0,-7 0 0 15,0 5-2-15,2 2 0 0,-2-3-2 0,1 4 0 0,-1 0-3 16,0-1-2-16,1 1 1 0,-1-1-1 0,8 1 0 0,-8-1-3 16,7 1-1-16,-1 0-8 0,8 0-14 0,-6-5-18 15,4 1-27-15,8-3-25 0,-6 3-26 0,6-8-29 0,0 1-45 16,0-1-76-16,6-5-110 0,-6-3-45 0</inkml:trace>
  <inkml:trace contextRef="#ctx0" brushRef="#br0" timeOffset="161273.69">11659 6770 280 0,'-8'-4'404'0,"8"1"-142"0,0-1-112 0,0 4-68 15,0 4-35-15,-6-1-19 0,6 4-9 0,0 5-5 16,0-2-1-16,0 5 3 0,0 3 0 0,0 1 2 0,0-1-2 16,0 7-2-16,0-2-3 0,6 2-2 0,-6 1-2 15,8-1-3-15,-8 1-1 0,6 0-7 0,-6 3-8 0,6 1-11 16,1-5-16-16,0 4-26 0,-1-3-35 0,1 0-65 0,5-1-139 15,-5-6-80-15</inkml:trace>
  <inkml:trace contextRef="#ctx0" brushRef="#br0" timeOffset="164157.9">10949 6938 141 0,'0'0'132'0,"-7"0"-27"0,7-3-26 0,0 3-24 0,0 0-17 16,0 0-14-16,0 0-9 0,-7-4-2 0,7 4 2 15,0 0 0-15,0 0 0 0,0 0 1 0,0 0-1 0,0 0 0 16,0 0 5-16,0 0-4 0,0 0 1 0,0 0 0 0,0 0 1 15,0 0-1-15,7 0 4 16,-7 0 3-16,0 0-5 0,0 0 1 0,7 0 1 0,-7 0-3 0,6 0-1 0,-6 0 1 16,7 0-2-16,-1-4-5 0,0 4 2 0,8-4-1 0,-8 4-1 15,8-3-2-15,-2 3-1 0,1 0-1 0,7-4-1 0,0 4-1 16,-1-3-1-16,7 3-2 0,0 0-2 0,0-4-2 16,0 4-6-16,7 0-5 0,-1 0-6 0,1 0-8 0,-1 0-12 15,1 4-7-15,-1-4-11 0,1 0-12 0,-1 0-10 0,1 0-8 16,-1 3-7-16,1-3-6 0,-1 0-1 0,-5 4-2 15,-1-4-2-15,6 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20:33.2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4957 1012 244 0,'46'10'342'31,"5"1"-181"-31,2 0-114 0,-1 0-86 0,7 3-97 0,-8 5-126 16,2 0-77-16</inkml:trace>
  <inkml:trace contextRef="#ctx0" brushRef="#br0" timeOffset="1458.55">5608 1113 243 0,'-6'-3'351'0,"6"3"-103"15,-7-3-76 1,1 3-45-16,6-5-18 0,-7 2-4 0,0 3 4 0,7-4 10 0,-6 0 13 0,0 1 18 0,6 3 24 15,-7-8 21-15,7 5 12 0,-7-1 10 0,7 0 6 0,-6 0-2 16,6 1-11-16,-6 3-16 0,6-3-25 0,0-1-25 0,0 4-25 16,-7 0-23-16,7 0-22 0,0 0-19 0,0 0-13 0,0 0-10 15,0 4-6-15,-7-4-9 0,7 0-4 0,0 0-6 0,0 3-3 16,0-3-4-16,0 3-1 0,-6 1-2 0,6 4 1 0,-7 3 4 16,1 0 3-16,6 3 2 0,-6 1 5 0,-2 3 3 0,2 0 2 15,6 5 3-15,-6 2 5 0,6 1 1 0,-6 3 0 16,6 0 1-16,-7 5 1 0,7-1 1 0,0-1-1 0,0 5-1 15,0 0-3-15,0 3-2 0,0 4 2 0,0-3-1 16,-7-1-2-16,7 4 0 0,0-4 2 0,0 0 0 0,0-3 0 16,-6-1 1-16,6-3-2 0,6 1-1 0,-6-5-1 0,0-4-1 31,0-2 0-31,7-2 1 0,0-3-2 0,-7-2 1 0,6-6 1 0,0 1 0 0,-6-3 2 0,6-5 3 0,2 0 4 16,-2-3 3-1,0-3 1-15,7 0 1 0,1-8 2 0,-2 0 0 16,8-4 3-16,-7 0-2 0,0-3 0 0,0 0 0 0,0-4 2 15,0-4 2-15,-7 4 1 0,8-3 0 0,-1-5-2 16,-7 1-3-16,1 0 0 0,-1-1 1 0,1 2-1 0,-7-3-1 16,6 6-2-16,-6-4 4 0,6 7 4 0,-6 0 3 0,0 4 0 15,0-1-2-15,0 4-4 0,0 4-1 0,0 4-3 0,0 0-7 16,8-1-8-16,-8 5-7 0,0-1-6 0,0 4-5 16,6 4-4-16,-6 3 0 0,6 0 0 0,7 8 0 0,0 0 1 15,0 6 1-15,1-2 3 0,5 7 0 0,-6-1-2 0,6 1 3 16,1 3-2-16,6 1-2 0,-6 2 1 0,-1-2 0 15,7 0-1-15,0 2-2 0,-7 1 2 0,8 0-2 0,-1-4-1 16,-6 1-1-16,6-2-1 0,-7 2 1 0,1-8 1 16,0 0-1-16,-8 0 0 0,8-7 1 0,-7-1 2 0,-7-3 1 15,8-3 2-15,-8-2 3 0,0-1 2 0,8-5 3 0,-2-8 2 16,1-3 1-16,1-3 8 0,-2-8 9 0,8 0 8 16,-7-4 9-16,0-3 8 0,0-1 11 0,0-2 11 0,0-5 5 15,-7-3-3-15,1-1-5 0,0 1-6 0,-7 0-7 0,6-3-6 16,-6 1-12-16,-6-1-11 0,6 2-6 0,0 1-4 0,-7 0-2 15,0 3-1-15,1 1-4 0,6 2-2 0,-6 1-2 16,-8 4 0-16,14 4 0 0,-6 3-2 0,0-1-2 0,-1 5-3 16,7 4-10-16,-7-1-16 0,7 4-29 0,0 4-40 0,-6 3-54 15,6 0-65-15,0 4-58 0,0 4-52 0,6 3-83 16,1 1-114-16,6 3-87 0,-7 0-101 0,14-1-149 0,-7 1-48 16,7 4-6-16,-8 0 24 0</inkml:trace>
  <inkml:trace contextRef="#ctx0" brushRef="#br0" timeOffset="1983.24">6950 1707 399 0,'-6'-4'484'0,"-2"-3"-130"15,-4 3-114-15,5-3-68 0,-6 3-37 0,0 4-30 0,0-3-24 0,0 3-14 16,-7 0-8-16,1 3-5 0,6 4 5 0,-6 1 5 0,-1 3 8 16,0 0 5-16,1 4 6 0,-1 0 2 0,1-1 7 0,-1 1 0 15,7 3-3-15,0 0-8 0,0-3-8 0,0 3-10 16,7-4-10-16,-1 6-12 0,1-6-11 0,-1 4-8 0,7-3-7 15,0-1-7-15,0-3-2 0,0 0-5 0,7 1-1 0,-1-2 1 16,1-3 1-16,5-3 1 0,-5 0-2 0,6-1 4 16,0-3 6-16,7-3 8 0,-7-1 15 0,0 0 22 0,-1-6 22 15,2 3 17-15,-8-5 10 0,7-2 9 0,-6-1 4 0,-1 0-1 16,-6-3-6-16,7 4-18 0,-7-5-17 0,0 4-11 0,0-3-8 16,-7 3-4-16,7-3-8 0,0 4-6 0,-6-1-4 15,6 4-6-15,0 0-3 0,0 0-2 0,-7 4-6 0,7 4-4 16,0-6-2-16,0 6-2 0,0 3-7 0,0-4-1 0,0 4-2 15,0 4-2-15,7-1 0 0,-7 1-1 0,6 4 1 16,1-1 1-16,-1 4 1 0,8 0 3 0,-8 4 1 0,0-4-2 16,8 3 2-16,-2 1-2 0,1-1-1 0,1 1 1 0,-2-1 0 15,2 2-3-15,5-2-2 0,-6 1-1 0,6-5-5 0,1 2-4 16,6 2-8-16,-7-6-18 0,8 3-24 0,-8-4-48 16,8-3-78-16,-1 3-88 0,-7-3-75 0,7-1-76 15,-6 1-113-15,-8-4-143 0,8-4-65 0,-7 4-4 0</inkml:trace>
  <inkml:trace contextRef="#ctx0" brushRef="#br0" timeOffset="2315.19">7151 1755 70 0,'0'-4'519'16,"0"-3"-117"-16,8 3-140 0,-8 0-92 0,0 1-53 15,6 3-32-15,-6 0-23 0,6 0-14 0,-6 3-12 0,6 1-2 31,1 4 0-31,0 2 6 0,-1 1 10 0,1 3 10 0,-1 1 16 16,0 4 8-16,2-1 10 0,-2 4 5 0,0-3 7 16,0 3 2-16,2-1 3 0,-2 1-3 0,0 0-2 0,7 4 2 15,-6-5-3-15,6 2-2 0,-1-5-2 0,-4 1 3 16,4-5 0-16,1 1 5 0,1-4 0 0,-8-4-4 0,7 1 0 16,0-1 7-16,-7-7 0 0,8 0-4 0,-1-4 1 0,-1-3-5 15,2-4-4-15,-2 0 2 0,2-7 6 0,-8 2 5 16,7-1-1-16,-6-1-2 0,0-5-8 0,-1 1-1 0,-6 0-3 15,0-3-6-15,0 2-13 0,0-2-16 0,0-1-11 0,-6 4-8 16,6 0-5-16,-7 0-9 0,7 4-8 0,-7 0-9 0,7 4-8 16,0-1-15-16,-6 0-27 0,6 7-39 0,0-3-44 15,0 4-47-15,0 3-86 0,0 1-115 0,6 3-97 0,8 0-107 16,-2 0-198-16,2 3-70 0,-2-3-22 0,8 4 8 0</inkml:trace>
  <inkml:trace contextRef="#ctx0" brushRef="#br0" timeOffset="2932.65">7836 2059 420 0,'6'0'453'0,"-6"-4"-178"0,13-3-126 0,0 3-69 0,0-3-37 0,0 0-20 16,0-1-8-16,7-4-3 0,-7 5-3 0,7-4 0 15,-8 4 1-15,-5-3 11 0,6 6 15 0,-7-7 19 16,-6 7 21-16,7-3 21 0,-14-1 18 0,7 1 15 0,-6 3 9 16,-1 1 1-16,1-1-8 0,-7-4-9 0,-1 8-15 0,-5-3-15 15,0 3-13-15,-1 0-6 0,1 3-6 0,-1 1-4 0,1 0-3 16,-1 3-3-16,0 1-5 0,1 3-5 0,6-4-5 16,-6 8-9-16,11-4-6 0,-4-1-6 0,5 5-4 0,1 0-7 15,-1 3-3-15,7-3-2 0,0 0-1 0,0 3-1 0,7-4-1 16,-1 1 2-16,1 3-1 0,5-3 0 0,-4 0-1 15,11 0 1-15,-6-1-2 0,6-3 3 0,1 0 1 0,0 0-2 16,5-4 1-16,1-3 1 0,1 0 0 0,-1-1 1 16,0-3 2-16,6-3 0 0,1-5-1 0,-1 1 3 0,1 0 3 15,-1-4 3-15,1 0 9 0,-7 0 14 0,0-4 9 16,1 0 11-16,-9 0 6 0,2-2 4 0,-7-2 1 0,7 1-1 16,-8-5-8-16,-4 2-12 0,-2-4-11 0,0-2-11 0,-6-5-7 15,0-1-6-15,0 0-5 0,-6-8-3 0,0 1-4 0,-2-4-3 16,-4-4-1-16,-8 1-2 0,7-1-2 0,-7 0 3 15,2 1 2-15,-2 0 0 0,0 5 0 0,-5-1 3 0,5 7 3 16,0 3 6-16,1-1 8 0,-1 9 0 0,7 3 3 0,0 0 0 16,0 7 1-16,7 0-4 0,-1 5-2 0,0 3-5 0,7 3-7 15,-6 0-5-15,6 8-2 0,0 0-4 0,0 6 0 0,0 5 2 16,0 3 0-16,6 4-1 0,1 0 3 0,-7 7 0 16,7 1 1-16,-1-1-5 0,7 8 4 0,-7-4 1 0,8 7 0 15,-8-3 1-15,0 3 0 0,8 4 1 0,-8-4 1 0,7 4 5 16,-7 0-4-16,8 0-1 0,-8-4-3 0,8 1 2 0,-2-4-2 15,1-1-2-15,0 1 1 0,6-4-2 0,-5-5 0 16,12 2-2-16,-7-5-1 0,7-2-3 0,7-1-5 0,-1-4-24 16,8-4-57-16,5-2-84 0,1-6-93 0,12-1-103 15,-6-5-185-15,1-8-124 0,5 1-77 0,-6-1-29 0</inkml:trace>
  <inkml:trace contextRef="#ctx0" brushRef="#br0" timeOffset="3581.21">8643 2033 217 0,'7'4'237'0,"-1"-4"-86"0,0-4-53 0,8 4-27 16,-2 0-12-16,2-3-1 0,5-1-4 0,-6 0-2 0,0-4 2 15,7 1 7-15,-7 0 5 0,0 3 8 0,-7-3 10 0,7 0 8 16,-7 0 18-16,2-1 18 0,-2 1 23 0,-6 3 27 16,6-3 25-16,-6 3 23 0,0 0 9 0,0 1 0 0,-6-1-12 15,6 0-19-15,-14 4-30 0,8-3-38 0,-7 3-37 0,0 3-35 16,0 1-25-16,1 0-19 0,-2 3-12 0,-5-3-6 16,6 3-5-16,0 4-2 0,-7-3-2 0,14 2 0 0,-8 1 0 15,2 0 1-15,5 1 0 0,1-1 1 0,-1 3 3 16,0-3 2-16,1 4 0 0,6-4 2 0,0 3 0 0,0 1 1 15,0 0 1-15,0-1 0 0,6-3 1 0,1 4 0 0,6-4-2 16,-6 0 1-16,5 0 0 0,8-4 1 0,0 1-2 16,-1-5 1-16,7 4-2 0,0-7 3 0,0 4-2 0,7-4 1 15,0-4-3-15,-1 1-5 0,1-1-10 0,-1 1-28 0,1-5-51 16,-1 1-59-16,1 0-59 0,-7-1-54 0,6 1-52 16,-6-4-67-16,1 0-111 0,-1-1-102 0,-7 5-30 0,1-3 16 15</inkml:trace>
  <inkml:trace contextRef="#ctx0" brushRef="#br0" timeOffset="4009.95">9073 2014 248 0,'0'0'419'0,"0"0"-134"16,0-4-111-16,0 4-68 0,0 4-38 0,6-4-26 0,1 5-18 15,-1-2-11-15,1 5-6 0,0-5-5 0,-1 8 0 0,7-4 0 16,-6 4-1-16,-1 0 1 0,7 4 1 0,-7-4-1 0,1 0 3 15,0 4 2-15,-1-5 3 0,0 1 3 0,-6 0 1 16,8 1 0-16,-2-1 2 0,0-4 1 0,-6 0 0 16,6 1 1-16,-6-5 2 0,7 5 7 0,-7-8 15 0,7 3 19 15,-7-3 18-15,6 0 11 0,1 0 10 0,-1-3 3 0,0-5 1 16,2 1 7-16,-2 0 0 0,6-4-6 0,-4 0-1 16,4-1 6-16,-5-3 6 0,6 1 7 0,-6-1 3 0,5 1-8 15,2-1-11-15,-2 1-11 0,1-5-17 0,1 5-17 0,-2-1-15 16,2 0-5-16,-2 0 1 0,2 5 0 0,-1-1-2 0,-1 0-1 15,-4 3 1-15,-2 1-1 0,0 0-3 0,0 3-9 16,1 0-10-16,0 4-8 0,-7 0-7 0,6 0-1 16,1 4-2-16,-7 3 0 0,6 1-1 0,1-1 1 0,-7 4 0 15,7 0 1-15,-1 3 1 0,-6-3 1 0,6 8-1 0,-6-4-1 16,6-1 0-16,-6 5 0 0,8-5 1 0,-8 4 2 16,6-3-1-16,0 3 1 0,-6-3 0 0,7 4 1 0,-1-5-1 15,1-3-3-15,0 4-7 0,-1-4-20 0,6 0-48 0,2-4-66 16,-1 0-64-16,7 1-59 0,-1-8-55 0,0 3-70 0,8-6-105 15,-1-1-125-15,0 0-38 0,7-3 20 0</inkml:trace>
  <inkml:trace contextRef="#ctx0" brushRef="#br0" timeOffset="4532.26">10219 1828 523 0,'-12'-8'510'0,"-8"1"-160"15,6 3-113-15,-5 4-59 0,-1 0-29 0,1 4-20 0,-7 0-22 16,6 4-24-16,-6-2-17 0,0 5-12 0,1 4-12 16,5-1-12-16,-6 2-10 0,6 2-11 0,1 0-4 0,5 0-3 15,-5 1-3-15,6-1 0 0,0 0-1 0,-1-4 0 16,8 6 1-16,6-6-1 0,-6 1 1 0,6-1 0 0,0-3 1 16,6-3 0-16,0 2-1 0,2-6 2 0,4 3 0 0,2-7 0 15,-1 0 2-15,6 0-1 0,0-7 0 0,1 3 1 0,-1-6 2 16,7-1 1-16,-6 0 2 0,0 0 2 0,-1-4 8 15,-5 1 21-15,-2-2 33 0,2-2 31 0,-8 4 29 0,0-5 22 16,1 5 18-16,-1-1 13 0,-6 0 5 0,0 1-13 0,0-1-27 16,0 5-29-16,0-2-28 0,0 4-21 0,0 1-19 0,0 0-15 15,0 0-13-15,0 3-10 0,0 4-7 0,0 0-2 16,0 0-4 0,7 4-4-16,-7-1-1 0,7 8-1 0,-1 0 1 0,7 1 0 0,0 6 3 0,0 0 0 0,0 4-1 15,6 4 1-15,1 3 0 16,0 1 0-16,-1-1-1 0,1 7 1 0,-1 1-1 0,1-1-1 0,0 5 4 0,-1 3 1 0,0-4 2 15,1 4 0-15,-7 0 2 0,7 0-2 0,-14 0-2 16,7-4 2-16,-6-3-2 0,-1-1-2 0,-6-6 2 0,0-1-1 16,-6-3 0-16,-1-4 0 0,0-4 11 0,1-4 7 0,0-3 8 15,-8-4 8-15,-5-3 9 0,-1-4 8 0,1-4 11 32,0-3 7-32,-8-4 6 0,1-3 5 0,0-1 4 0,7-3 0 15,-1 0-1-15,8 0-6 0,-8-4-3 0,13-1-6 0,-6 1-11 16,13 0-13-16,-7 1-14 0,7-5-8 0,7 4-7 0,-1-4-5 15,1 0-6-15,12 1-6 0,-5 3-13 0,5-4-22 16,7 5-29-16,0-1-34 0,0-1-38 0,1 1-93 16,5 0-126-16,1 1-121 0,-1-5-176 0,1 4-119 0,-1-1-68 15,-6 2-20-15,1-5 7 0</inkml:trace>
  <inkml:trace contextRef="#ctx0" brushRef="#br0" timeOffset="4818.49">10603 1465 241 0,'-6'0'604'0,"6"-3"-55"0,-7 3-181 0,7 0-122 0,0 0-70 16,0 3-42-16,0 1-37 0,0 3-35 0,0 4-28 15,0 0-16-15,7 7-7 0,-7 1-3 0,0 3-1 0,6 4-5 16,-6 3 3-16,0 0 2 0,7 4 9 0,-7 3 6 0,0-2 7 15,7 2 10-15,-7-3 9 0,0 4 5 0,6-4 4 16,0-1 2-16,0-2-4 0,2 0-4 0,-2-2-4 0,0 2-8 16,8-4-8-16,-1-4-4 0,-1-4-4 0,-5 0-3 0,12-3-2 15,-5-1-5-15,-1-6-6 0,-1 3-7 0,2-7-33 16,6-1-56-16,-8 1-65 0,1-8-75 16,7-3-120-16,-8-4-168 0,-4-1-96 0,-2 2-49 0</inkml:trace>
  <inkml:trace contextRef="#ctx0" brushRef="#br0" timeOffset="4976.97">10245 1831 273 0,'-6'-3'543'0,"-1"3"-135"0,7-3-159 16,7-2-94-16,-1 2-57 0,7-1-34 0,1 0-25 0,11-3-18 16,1 3-9-16,7 1-10 0,6-1-8 0,0 1-21 15,0-5-33-15,7 5-51 0,-7-5-91 0,0 1-170 0,-1 0-77 16,2 0-48-16</inkml:trace>
  <inkml:trace contextRef="#ctx0" brushRef="#br0" timeOffset="5402.25">10793 1516 396 0,'0'0'532'0,"0"0"-167"0,-8 0-129 15,8 0-77-15,0 4-47 0,0 3-30 0,0 1-25 16,8 3-19-16,-8 3-9 0,6 4-5 0,0 5 0 15,1 2-2-15,-1 1 3 0,8 7 2 0,-8 0 3 0,6 0 3 16,-4 4 2-16,-2-5 1 0,7 5 4 0,-6-4 0 0,6 0-2 16,-7-4 3-16,0 1-1 0,8-5 1 0,-8 1 6 0,0-4 16 15,-6-4 26-15,7-3 27 0,0-1 30 0,-7-3 27 16,0-3 23-16,6-1 16 0,-6-3 3 0,0-1-12 16,7-6-23-16,-7-1-28 0,6-3-30 0,-6-4-33 0,6 0-26 15,1-7-23-15,0 2-15 0,-1 2-10 0,8-4-6 0,-8-1-4 16,0 1-3-16,7 0-1 0,-6 0-1 0,6-1 0 0,-1 1 0 15,2 4-1-15,-1-1 1 0,0 4-1 0,-7-4 0 16,7 7 1-16,1 1-1 0,-8 0-1 0,7 3-1 0,-6 4 1 16,5-3-1-16,-5 6 0 0,6 1 0 0,0 3-1 0,1 0 3 15,-2 4-1-15,1 5-1 0,-6-2 2 0,6 0 5 16,-7 5-2-16,0-1-1 0,8 1-1 0,-8-1 0 0,1 0 0 16,-1 5 0-16,7-9 0 0,-6 4-4 0,6-3 3 0,0 0 1 15,0-1 1-15,0 1-1 0,0-4 0 0,7-1 2 16,0-2-6-16,5-1-6 0,1-4-13 0,6 2-26 0,-5-5-69 15,5 0-101-15,1-5-101 0,-1 2-122 0,1-4-217 16,-1-1-96-16,1 1-55 0,-1 0-13 0</inkml:trace>
  <inkml:trace contextRef="#ctx0" brushRef="#br0" timeOffset="5940.7">12271 1374 154 0,'0'0'531'0,"-7"0"-122"0,7 0-154 0,0 3-94 0,0 1-56 16,0 3-35-16,7 4-21 0,-1 0-11 0,1 7-2 15,5 1 5-15,2 7 7 0,5-1 13 0,-6 8 18 0,14 0 19 16,-8 7 14-16,0 1 14 0,8-1 7 0,-1 5 3 0,-7-2 1 15,7 1-5-15,-6-1-15 0,-1-2-18 0,7 3-19 16,-6-4-18-16,0 5-14 0,-1-5-14 0,1-4-10 0,-8 0-6 16,8-2-4-16,-7-1-5 0,7 0-2 0,-8-8-8 0,2 1-24 15,-8 0-47-15,7-8-61 0,0-3-61 0,-6-4-68 16,5-8-106-16,-4-3-180 0,-2-3-80 0,-6-8-32 0</inkml:trace>
  <inkml:trace contextRef="#ctx0" brushRef="#br0" timeOffset="6256.92">12173 1513 354 0,'13'-11'511'0,"0"0"-205"0,0 0-119 0,14 4-58 15,5-1-17-15,7 1 6 0,6 7 13 0,1 0 6 0,13 0 1 16,0 7 2-16,6-3-2 0,0 7-10 0,0 3-16 0,-7 1-25 15,7 7-29-15,-12 0-15 0,5 3-10 0,-12 5-8 16,-8-1-2-16,2 4-3 0,-7 4 0 0,-14 0 4 0,0 2 7 16,-12-2 14-16,-7 3 14 0,-7 1 21 0,-6-1 13 15,-6 1 13-15,-14-1 7 0,-5 0 4 0,-8-3-4 0,0 3-11 16,-12-3-14-16,-1 0-19 0,7-5-16 0,-7-2-15 0,6-1-11 16,8-7-5-16,-1 0-10 0,7-7-4 0,7-1-2 15,-1-3-5-15,14 0-3 0,6-7-10 0,0-1-45 0,6-3-87 16,7-7-81-16,14 0-79 0,-2-8-95 0,14 1-172 0,13-8-94 15,-6 0-70-15,7-1 0 0</inkml:trace>
  <inkml:trace contextRef="#ctx0" brushRef="#br0" timeOffset="6525.7">13450 1960 244 0,'0'0'582'0,"-7"-4"-89"0,7 4-158 0,-7 0-103 16,7 0-61-16,-6 4-39 0,6-1-32 0,-7 5-28 0,7-4-25 16,-6 6-20-16,6-3-8 0,-6 4-3 0,6 5-3 15,-7-2 0-15,7-3 2 0,0 4 1 0,-7 3 2 16,7-3 0-16,0-1 2 0,0 5 7 0,0-5 4 0,7 4 2 16,-7-3 0-16,13 0 1 0,-7 0 2 0,1-4 1 0,6-1-1 15,6 1-4-15,1-3-6 0,0-1-5 0,5 0-7 16,1-3-21-16,1-4-51 0,5 0-59 0,-6 0-63 0,7-7-87 15,-7-1-192-15,7 1-79 0,-13-4-65 0,-2-3-25 0</inkml:trace>
  <inkml:trace contextRef="#ctx0" brushRef="#br0" timeOffset="6652.28">13443 1703 357 0,'-13'-11'647'0,"6"4"-55"0,-5 0-190 16,5 3-120-16,7 0-76 0,0 4-46 0,0-3-67 15,7 6-84-15,5-3-86 0,1 4-73 0,7 3-75 0,6-3-132 16,-6-1-137-16,5 5-90 0,1-5-32 0</inkml:trace>
  <inkml:trace contextRef="#ctx0" brushRef="#br0" timeOffset="7287.91">13807 1777 472 0,'0'0'553'0,"0"3"-199"15,0 0-135-15,0 2-78 0,0-2-45 0,0 4-26 0,0 1-17 16,8 3-13-16,-8 3-4 0,0 5 0 0,6-1 1 16,0 4 5-16,0 0 2 0,2 4 2 0,-2-1-3 0,7 4 4 15,-7 1 4-15,8-4 6 0,-2 3 12 0,8-4 11 0,-7 5 8 16,7-8 8-16,-8 4 9 0,8-4 8 0,0-4 12 16,-1-4 12-1,-6 5 7-15,6-8 0 0,-5-4 6 0,-1 0 1 0,0-3-2 0,0-4-10 0,-7-4-15 0,8 1-20 0,-2-8-18 16,1 0-12-16,-6-4-9 15,6 0-10-15,-7-3-8 0,1-4-6 0,-7-1-4 0,7 2-2 0,-7-5-3 0,-7 5-5 16,7-6-1-16,0 2-3 0,-7-1-2 0,7 4-1 0,0-3-2 16,-6 3-3-16,6 0 3 0,0 0-1 0,-6 1-4 0,6 1-1 15,0 6-2-15,0-1-1 16,0 1-2-16,0 3-1 0,0 3-2 0,0 1-3 0,0-1-3 0,0 5-1 16,0 0 0-16,0-1-2 0,0 4 2 0,6 0-1 0,-6 4-1 15,6 2 2-15,8 2 0 0,-8-1 1 0,7 4 1 0,-6 5 1 31,6-2 0-31,-1 0 0 0,2 4 0 0,-2 1 0 0,2 0 0 16,-1-5-1-16,0 4-2 0,0 1 0 0,-1-1-1 16,8-4 4-16,-7 1-1 0,0 0 0 0,6 0-4 0,1-4-2 15,-6 0 2-15,5-5 0 0,1-1 0 0,6 2-4 0,-7-3 4 16,1-4 0-16,0 0 4 0,-2 0 2 0,2-4 2 16,-1 0-3-16,1-4 0 0,0 2 2 0,-7-5-1 0,7 0 0 15,-8 0 0-15,2-5 2 0,-8 2-2 0,0 0 1 0,1-5 1 16,-1 5-2-16,1-1-1 0,-7 0 0 0,0 1 0 0,0-1-1 15,0 5-1-15,0-2 1 0,-7 4 0 0,7 1-1 16,0 0 0-16,0 3 0 0,0 1-2 0,0-1-1 16,-6 4-1-16,6-4-1 0,0 8 0 0,0-4-1 0,0 4 2 15,0 3 0-15,0 0 0 0,0 0 1 0,0 4 2 0,6 1 1 16,-6-1 1-16,0 4 1 0,0-1 0 0,7 1 0 0,-7-1-1 16,0 1 1-16,7 3 0 0,-1-3 0 0,-6-1-1 15,6 2 0-15,2-2 1 0,-2 1 2 0,0-4 0 0,7 3 0 16,-6-3 0-16,6 0 0 0,-1 0-1 0,2 0-1 0,6-4-5 15,-1 0-9-15,1-3-11 0,-2 0-16 0,2 0-15 16,7-4-24-16,5-4-58 0,-6 0-91 0,7-3-85 0,-7 0-68 16,6 0-79-16,-5-8-129 0,-2 4-117 0,1-7-61 0,-12 2 13 15</inkml:trace>
  <inkml:trace contextRef="#ctx0" brushRef="#br0" timeOffset="7412.62">15032 1678 249 0,'-13'-8'533'0,"7"1"-154"15,-1 3-126-15,-6 1-75 0,13-1-43 0,-6 0-32 16,-1 4-27-16,7-3-23 0,0 3-24 0,0 3-16 16,0 1-19-16,7-4-21 0,-1 7-34 0,7-3-43 0,0 0-65 15,6 3-143-15,1-3-105 0,0-1-72 0</inkml:trace>
  <inkml:trace contextRef="#ctx0" brushRef="#br0" timeOffset="7760.54">15514 1748 293 0,'-39'-4'544'0,"0"0"-162"0,6 4-109 0,-6 0-58 16,7 0-35-16,-1 0-25 16,7 4-23-16,0 3-24 0,7-3-24 0,5 3-22 0,2 4-20 0,4-1-14 0,2 2-13 15,12 2-6-15,2 5-4 0,-2-1 2 16,14 0-4-16,-1 1 0 0,7 3-1 0,7-4 2 0,-1 4 0 15,7 0 0-15,-7 0-2 0,2-1-2 0,-2 2 0 0,1-1 1 0,-1 0 0 16,-5-4 2-16,-9-3-1 0,2 3 1 16,-7-4 1-16,1-2 4 0,-8 3 8 0,0-8 23 0,-6 0 34 0,-6 1 35 15,0-1 26-15,-2 0 20 0,-11-3 11 0,-1 0 5 16,-6-1-6-16,1-3-20 0,-8 0-35 0,0-3-35 0,1 3-29 16,5-8-21-16,2 5-14 0,5-1-11 0,0-3-22 0,1-1-40 15,13 1-64-15,-1 0-68 0,7-5-57 0,7 1-56 0,6 0-52 16,-1 1-77-16,15-9-129 0,-1 5-63 0,0-1 2 15</inkml:trace>
  <inkml:trace contextRef="#ctx0" brushRef="#br0" timeOffset="7934.73">15853 1857 357 0,'0'-4'529'0,"-6"4"-154"0,-2 0-119 0,2 0-65 0,0 4-37 15,-1-1-23-15,-6 1-21 0,6 3-18 0,-5 2-18 16,6 1-13-16,-2 1-10 0,-4 0-9 15,5 0-9-15,7 0-7 0,-7 4-7 0,1-4-4 16,6 4-4-16,0-1 0 0,0 0 0 0,6-3 0 0,1 5 0 0,0-2 1 16,5 1 0-16,8-4-3 0,0 0-5 0,5 3-15 15,9-7-38-15,-2 4-47 0,7-7-54 0,-6 0-78 0,5-4-161 16,-5 0-95-16,-1-4-73 0,-5-3-28 0</inkml:trace>
  <inkml:trace contextRef="#ctx0" brushRef="#br0" timeOffset="8077.25">15970 1769 398 0,'-13'-11'545'0,"0"4"-190"16,7 0-134-1,-2 3-77-15,8 0-43 0,0 1-37 0,0 3-42 0,8 3-51 0,4-3-58 0,1 4-71 0,7 0-144 16,0 0-102 0,6-1-71-16</inkml:trace>
  <inkml:trace contextRef="#ctx0" brushRef="#br0" timeOffset="8566.5">16348 1798 224 0,'-13'0'549'0,"-7"-3"-132"0,7 3-151 0,0 0-84 16,0 0-47-16,-6 3-29 0,6 5-24 0,-1-1-24 0,2 5-20 15,-2-2-14-15,8 5-7 0,-7-1-6 0,6 5-4 0,1-1-2 16,6 4-2-16,-7-4 0 0,7 1-2 0,0-1-1 0,0 0 1 15,7-4-2-15,-7 2 1 0,6-2 0 0,-6-3 2 16,7 0 0-16,-7-3 2 0,7-1 3 0,-7-3 10 0,6 3 22 16,0-7 31-16,-6 0 41 0,6 0 34 0,2-4 25 0,4 1 19 15,-5-5 13-15,6 0 1 0,-6-2-10 0,5-1-23 16,-5 0-39-16,6-3-31 0,0 2-23 0,0-3-19 16,0 1-17-16,-6 3-11 0,6-4-10 0,-7 4-9 0,8 0-4 15,-8 0 4-15,7 4-6 0,-7 0-4 0,1 3-1 0,-1 1-1 16,-6-1 0-16,7 4 0 0,-1 0-1 0,-6 0-7 0,6 4 2 15,2-1 3-15,-8 1 1 0,6 3-1 0,-6 0 3 16,6 1 1-16,-6-1 0 0,0 0 2 0,7 1-1 0,-7-1 0 16,0 0 0-16,0 1 0 0,0-4 1 0,7-1-1 0,-7 1 2 15,6-4 2-15,-6 3 2 0,6-3 2 0,1-3 2 16,6-1 2-16,0-3-3 0,7-1 0 0,-8 1 0 16,8-4-2-16,-1 0-2 0,-5 4-2 0,5-5-1 0,-6 2-1 15,6 3 1-15,-5-4 1 0,-1 7-3 0,0-3 4 0,-7 2-3 16,1 2 1-16,6-1-2 0,-6 0 1 15,-1 4-2-15,0 0-1 0,1 4 0 0,0 0-1 0,-1-1 1 16,0 6-1-16,1-2 2 0,-1 0 0 0,1 4 1 0,0-1 1 0,-1 2 0 16,0 2-1-16,2 1 0 0,-2 0 1 0,6 3-3 0,-5-4-16 15,13 5-72-15,-8-1-103 0,8-3-110 16,6 0-163-16,7-4-159 0,-1 3-110 0,1-7-57 0,6 1-19 16</inkml:trace>
  <inkml:trace contextRef="#ctx0" brushRef="#br0" timeOffset="9357.96">17475 1326 294 0,'-7'-7'582'0,"0"3"-131"0,1 1-145 16,0-1-83-16,6 4-45 0,-8-4-34 0,8 4-31 0,0 4-35 16,0-4-32-16,0 7-23 0,0 0-11 0,0 8-5 0,8 0-4 15,-2 7 1-15,0-1 3 0,1 5 1 16,0 0 4-16,5 3 1 0,-5 4 3 0,-1 0 3 15,1 3 4-15,0 1-1 0,-1 0 3 0,0-1 0 0,1 6-2 0,0-7-2 16,-1 6-2-16,1-8-3 0,-7 4-3 0,6-4-2 0,0-8-2 16,1 4-1-16,-7-7 2 0,7 0 6 0,-7-7 25 0,6 0 40 15,-6-4 44-15,0-4 36 0,0 0 31 0,0-4 26 16,0 2 17-16,0-5 7 0,-6-5-14 0,6-1-35 0,-7-9-41 16,0-3-33-16,1-5-29 0,0-2-27 0,-7-4-18 0,6-5-12 15,0 2-12-15,1-9-4 0,0 1-3 0,-1 0-3 16,0-4 1-16,1 0-1 0,-1-4-1 0,7 5-1 0,-6-9 0 15,0 5-3-15,6-5-2 0,-7 1 1 0,7-4-1 0,-7 3 1 16,7 5-2-16,0 7 3 0,-6-1 2 0,6 5 7 0,0 6 7 16,-6 5 2-16,6 7 2 0,0-1 0 0,0 4 0 0,-8 8-3 15,8 0-6-15,0 3-8 0,0 4-4 0,0 7-7 0,0 1-3 16,0 7-2-16,8 7-2 16,-8 3 2-16,6 1 3 0,0 3 2 0,1 4 2 15,6 4 2-15,0-1-1 0,0 1 1 0,0-5 0 0,7 2-1 0,-7-1-2 0,6-4-2 0,0-7 1 16,-5 4-2-16,5-8 1 15,-6-3 1-15,0 0 2 0,1-8 1 0,-2 0 1 0,2-7 0 16,-2 0 0-16,1-7 1 0,1-4-1 0,5 0 0 0,-6-7-1 16,6-5 0-16,-5 2-1 0,-2-5-2 0,8 0 1 0,-7-3-1 15,0-1 1-15,0-3 1 0,1 8 3 0,-2-4 1 0,-6 0 2 16,8 7 0-16,-1-4 1 0,0 4 2 0,0 3-2 0,-7 5 0 0,8-1 0 16,-2 4-3-16,-5 0-1 0,6 1-3 0,-6 6 0 0,5 0-4 15,-4 4 1-15,4 0-4 0,1 4 0 0,0 3 0 0,0 7 0 16,1 1 0-16,4 3 1 0,-4 9 4 0,5-2-1 0,1 7 3 15,0 1 3-15,-8 4 1 0,8 0 2 0,-1 4 1 0,-5-1 0 16,-2 0-1-16,2 0 1 0,-1 4-1 0,-1-7-3 16,2 3 1-16,-2 1-1 0,2-5 1 0,-8 1-3 0,7-5 0 31,-7-1 0-31,1-3-1 0,6-3 0 0,-7-2-3 0,2-4-6 16,-2-2-17-16,0 1-22 0,7-7-27 0,-6 1-32 0,6-1-59 0,7-7-131 0,-8-1-124 0,14-3-164 0,-6-3-157 15,-1-5-88-15,8 1-33 0,-8-5-1 0</inkml:trace>
  <inkml:trace contextRef="#ctx0" brushRef="#br0" timeOffset="10229.71">18575 1634 259 0,'0'-8'261'0,"0"5"-81"0,0-5-46 0,0 5-22 15,0-5-12-15,0 1-5 0,0 4-1 0,6-5-2 16,-6 5 2-16,0-2-1 0,0-2-2 0,0 3 0 0,0 1 2 16,0 3 1-16,0-4 5 0,-6 1 5 0,6 3 2 15,0 0 2-15,0 0-4 0,0 0-9 0,0 0-12 0,0 0-12 16,-6 0-15-16,6 3-16 0,0 1-15 0,0-1-8 0,0 5-4 15,-7 0-2-15,7 3 2 0,0-1 0 0,-6 5 5 16,6 0 3-16,-7 3 4 0,7 0-2 0,0 0 0 0,-7 4-1 16,7 1 0-16,0-5-1 0,0 8-4 0,0-5-1 0,7-2-1 15,-7 3 0-15,7-4 0 0,-1 1 0 0,7-1 4 16,-7 0 0-16,8-3 2 0,-2-4 3 0,2 0-3 0,-1 0 3 16,6 0 3-16,0-7-1 0,1 3 0 0,6-4-2 15,-6-3-3-15,6 0-3 0,-7 0 2 0,8-3-6 0,-7-1 3 16,5-3 10-16,-12-1 6 0,6 1 5 0,-5-4 12 0,-2 0 8 15,2-4 8-15,-8 1 6 0,7-4-1 0,-6-1-3 16,-7 1-4-16,7-4-1 0,-7 3-8 0,0-2-5 0,0 2-5 16,0 1-6-16,-7 0 1 0,7-1-4 0,-7 4-3 0,1 1-4 15,-1 3-3-15,7 0-1 0,-6 0-1 16,-1 4-3-16,7 3-3 0,0-3-5 0,-7 3-3 0,7 4-4 0,0 0-3 16,0 0-3-16,0 4-2 0,0-1-2 0,-6 5-2 15,6-1 4-15,0 4-1 0,0 0 2 0,-6 3 0 16,6 1 2-16,0 0 1 0,6 3 1 0,-6 1-2 0,0-1 0 0,6 0 0 15,-6 0 2-15,7 1-1 0,0 3-2 0,-1-8 0 16,1 5 0-16,6-1 0 0,-6-4 1 0,5 5-2 0,2-4-1 16,-2-4 0-16,8 0 1 0,-7 3 0 0,7-7 0 0,-1 1 1 15,1-1-1-15,6-4 1 0,0-3 0 0,0 0 0 0,-1-3 1 16,2-1 0-16,-1-3 0 0,0 0 0 0,0-4 2 16,-7-4-1-16,7 1 0 0,-6-1 1 0,-1-7-1 0,1 4 1 15,-6-8 0-15,5 0 0 0,-6-3-3 0,-7-4 0 0,7 1 0 16,-7-6 0-16,-6 2-2 0,0-4 0 0,-6 0-2 15,-7-8 2-15,7 4-1 0,-14 0-1 0,8-4 0 0,-8 4 7 16,0 0-2-16,1 4 2 0,5 3 1 0,-5 1 1 0,0 3 0 16,6 3 1-16,-1 5-1 0,-6 3-5 0,14 3 1 0,-6 4 2 15,5 1-1-15,0 3-1 16,1 4-1-16,-1 0 1 0,7 3 0 0,-6 0-3 0,6 4-1 16,-6 0-1-16,6 8 0 0,0-1 0 0,-8 7-1 0,8 1 1 15,0 0 0-15,-6 7 2 0,6 0 2 0,6 7-2 0,-6-3 2 16,0 7-1-16,8 0 1 0,-8-1 2 0,6 2-2 0,-6 2 2 15,6 1-3-15,1 3 1 0,-7-3 1 0,6 3 1 0,1 4 1 16,0-3 0-16,-1-1 0 0,6 4-1 0,2-4 0 0,-1-3 1 16,0-1-2-16,0 1 0 0,7-4-1 0,-1 0-2 0,-6-7 1 15,6-1-1-15,1-3 2 0,0 0 0 0,-1-4-2 0,7-4-2 0,-6-2-3 16,6-1-4-16,0-4-9 0,0-3-14 0,6-4-40 16,-6 0-77-16,1-4-82 0,5-3-76 0,1 0-78 0,-7-9-102 15,6 2-176-15,1 0-74 0,-7-5-16 0</inkml:trace>
  <inkml:trace contextRef="#ctx0" brushRef="#br0" timeOffset="10515.18">19884 1153 407 0,'-6'-3'487'0,"6"-1"-156"0,-7 4-110 0,0-4-63 15,7 4-40-15,-6 4-26 0,0 0-20 0,0 4-19 16,-2 3-12-16,-4 0-9 0,5 6-1 16,0 2 3-16,1 3 9 0,-7 0 8 0,7 3 9 0,6 5 4 15,-7-1 1-15,7 4 4 0,-7-3 1 0,7 2-1 0,0 2-6 16,0-2-7-16,0 1-10 0,0 4-7 0,7-4-5 16,-7 0-6-16,7 0-5 0,-1 0-4 0,0 0-4 0,7-4-1 0,-6 0-3 15,6 1-1-15,1-5 0 0,4 2-1 0,-4-6-2 16,-1 1-2-16,7-7-4 0,-2 3-5 0,2-7-24 0,0 0-42 15,-7 0-50-15,13-8-54 0,-7 1-70 0,1-4-121 0,0-4-140 16,-1-3-86-16,1 0-21 0</inkml:trace>
  <inkml:trace contextRef="#ctx0" brushRef="#br0" timeOffset="10863.62">19611 1567 143 0,'0'4'305'0,"0"0"-122"0,0-1-72 0,0 2-39 0,12 1-12 15,-4-1-3-15,4-2-1 0,1 1 1 0,7-1-2 0,0 1-2 16,5 0-1-16,1-4-1 0,0 0-3 0,0 0 0 0,1-4 0 16,-7 0 8-16,5 4 14 0,-5-7 19 0,0 4 22 15,-8-2 25-15,1 2 33 0,0-5 33 0,-6 5 23 0,6-5 9 16,-6 5 5-16,-7-4-5 0,6 3-10 0,-6 0-20 0,6 1-32 15,-6-1-39-15,0 0-29 0,0 4-25 0,0 0-24 16,0-3-18-16,0 6-15 0,0-3-10 0,-6 4-2 0,6 3-5 16,0 1-5-16,0-1 0 0,-6 7-3 0,6 2 1 15,0-6 1-15,0 9 1 0,0-1-5 0,0 0 4 16,6 1 1-16,-6 2-4 0,6-2 4 0,1-1 2 0,6 4 1 16,-7-3 1-16,7-1 0 0,7-4-2 0,0 2-5 0,-1-2-9 15,7 0-56-15,0-3-94 0,0-4-96 0,7-2-97 16,-1-1-160-16,1-8-137 0,-1-1-91 0,1-2-37 0</inkml:trace>
  <inkml:trace contextRef="#ctx0" brushRef="#br0" timeOffset="11005.98">20268 1447 63 0,'-6'-8'537'0,"0"-3"-101"0,-8 4-151 0,14 0-96 15,-6 3-53-15,6-3-37 0,6 7-30 0,1-4-37 16,0 4-43-16,11 0-47 0,2 4-67 0,7-4-124 0,-1 4-131 15,0-1-87-15,-1-3-48 0</inkml:trace>
  <inkml:trace contextRef="#ctx0" brushRef="#br0" timeOffset="11242.08">20483 1407 11 0,'-6'0'528'0,"0"-4"-83"0,-1 4-161 0,0 0-95 0,1 4-52 16,6-1-32-16,-7 4-25 0,7 4-18 0,-6 0-14 15,6 8-5-15,0-1-1 0,0 4 5 0,0 0 11 0,0 7 8 16,0 0 13-16,6 1 8 0,-6 3 5 0,7 4 5 16,-7-1 9-16,0-2 10 0,6 1 2 0,-6 2-3 0,0 0-7 0,7 0-9 15,-7-1-11-15,7 1-10 0,-1-1-14 0,0 5-18 16,0-4-15-16,2 3-9 0,4-1-7 0,2-1-3 0,-1-2-2 16,-1 1-1-16,-5-4-2 0,6 0-5 0,0-7-10 15,-6-1-36-15,6-7-51 0,-7-3-56 0,-6-4-60 0,6-4-73 16,1-3-96-16,-7-4-171 0,0-4-73 0,0-3-21 15</inkml:trace>
  <inkml:trace contextRef="#ctx0" brushRef="#br0" timeOffset="11478.53">20613 1447 306 0,'0'-8'435'0,"7"5"-175"0,-7 3-103 16,7 0-53-16,-1 0-30 0,-6 3-20 0,6 9-18 16,2-1-11-16,-8 3-6 0,6 1-5 0,-6 3 0 0,-6 4 1 15,-2 4 1-15,2-5-1 0,-7 5-2 0,0 4-2 16,-6-1-2-16,-1 0-2 0,0 0 0 0,1-2-10 0,-1 2-25 16,8-4-39-16,-2-2-77 0,2-2-179 0,5-3-78 0,0-2-52 15</inkml:trace>
  <inkml:trace contextRef="#ctx0" brushRef="#br0" timeOffset="12050.49">20679 1915 489 0,'13'-10'352'0,"-1"3"-125"0,2-4-74 15,-1 0-33-15,6-5-22 0,1 6-13 0,-1-5-10 0,1-3 0 0,-1 3-2 16,1-4-3-16,0 1-1 0,-8-3-3 0,8-2-2 0,-7 1-6 15,7-3-2-15,-7-1-9 16,0 1-8-16,-7-4-1 0,7-1 1 0,-6 1-1 0,0-4 0 0,-1 0-1 0,0 0-6 16,-6 0-3-16,7 0 0 0,-7 0 10 15,0 0 16-15,0 3 20 0,0 5 23 0,0 3 16 0,-7 0 10 16,7 4 5-16,-6 3 0 0,6 1-9 0,-6 2-21 0,6 5-22 16,0 0-27-16,-7 3-21 0,7-3-14 0,0 7-3 0,0 0-7 15,-7 7-7-15,7 0-2 0,-6 4 0 0,-1 5 4 0,7 2 1 16,-6 3 1-16,6 1-5 0,-7 8 3 0,7-1 2 0,0 1 2 15,0 5-2-15,-6-1-1 0,6 2-1 0,0 1-2 0,0 0 2 16,0-1 1-16,0 1 0 0,0 3 0 0,0-3 0 0,6 0 2 16,1-1 0-16,-1 1 2 0,1-8-1 0,6 4 1 0,0-7-1 15,0-1 1-15,0-2-1 0,6-1 1 0,-5-8-2 0,5 1 0 32,0-4 1-32,1 0 1 0,7-8 2 0,-9 1 1 15,9-4 0-15,-1-4 2 0,0-3 3 0,0 0 2 0,-1-4 2 16,-5-4 4-16,7 1 4 0,-8-1 2 0,0-3 2 0,1-5 0 15,-7 1 1-15,1 0-3 0,-8-4 0 0,6 1-5 16,-12 0-2-16,8-1 1 0,-8 0 0 0,0 4 0 0,0 0 0 16,-8 4 1-16,2 0 0 0,0 3-4 0,0 0-2 0,-2 4-5 15,-4 4-3-15,5 0-3 0,-6 3-5 0,0 4-2 16,0 4 0-16,0 3-1 0,-6 0 0 0,5 4 0 0,2 4 0 16,-8 3 2-16,7 1 1 0,0-1-1 0,6 4 0 0,-5 0 0 15,4 0 1-15,2 1 1 0,0-2 0 0,6 1 1 0,0-4-1 16,0 0 1-16,6 1 1 0,0-5 2 0,2 1-2 15,-2-1-1-15,7-2 0 0,7-1 0 0,-2-4-7 0,9 1 0 16,-1-5-14-16,6 0-37 0,7 1-67 0,1-4-76 0,-1 0-72 16,-7-4-63-16,14-2-60 0,-7 2-105 0,-6-7-149 15,6 4-34-15,-7-4 18 0</inkml:trace>
  <inkml:trace contextRef="#ctx0" brushRef="#br0" timeOffset="12366.37">21766 1597 207 0,'-6'-8'466'0,"6"2"-159"0,0-2-114 0,6 4-64 16,-6-3-33-16,7 3-24 0,-1 1-17 0,1 3-18 0,6 0-11 15,-7 0-9-15,8 3-4 0,-2 1-5 0,8 3-2 0,-7 0 0 16,1 1-2-16,-2 3 1 0,1 0 2 0,0 4 3 16,-6-1-1-16,-1 1 4 0,0 3 0 0,2 0 2 0,-8 1 1 15,-8-1 1-15,2-3 0 0,-7 3-1 0,0 1 1 0,-6-1-2 16,-1-4-2-16,-6 2-1 0,0-2-3 16,0-3-2-16,0-1-2 0,-6 1-1 0,5-2-1 15,1-2-2-15,0 0-3 0,6-3-14 0,1-1-19 0,6 1-27 0,0-4-42 16,0 0-63-16,13-4-113 0,0 1-119 0,7-1-75 15</inkml:trace>
  <inkml:trace contextRef="#ctx0" brushRef="#br0" timeOffset="12840.4">22092 1567 395 0,'0'-3'333'0,"-7"-1"-123"0,1 1-69 15,-7 3-40-15,6 0-22 0,-6 3-22 0,1 1-18 0,5 3-15 16,-12 0-10-16,5 4 0 0,1 4-4 0,7-4 2 0,-7 8 1 16,0-1 0-16,7 4 1 0,-8-4 1 0,8 0 1 15,-1 5 1-15,7-5-1 0,-6 0-2 0,6 1 0 0,0-1 0 16,6 1 0-16,-6-5-2 16,13 4-2-16,-7-4 3 0,8 2 1 0,-1-5 5 0,6 0 1 15,-6-5 1-15,7 2 2 0,6-1 0 0,0-3 4 0,-7-4 1 0,14 0-2 0,-7 0 2 16,0-4 2-16,0-3 5 0,1 3 7 15,-1-6 8-15,-7 2 6 0,1-3 6 0,-2-3 3 0,-4-2 18 16,-1 2 22-16,-6-4 9 0,-1-1 4 0,1 1-3 0,-7-4-2 16,0 4 17-16,0-3 11 0,0 1-12 0,0-2-22 15,0 8-9-15,0-1-9 0,-7 1-2 0,7 3-5 0,-6 0-24 0,-1 0-18 16,7 3-9-16,-7 1-6 0,1 4-7 0,6 3-5 16,-6 0-6-16,-2 0-4 0,8 0 0 0,-6 7-3 0,0-4 0 15,6 5-1-15,-6 3 1 0,6 0 0 0,-7 0 3 0,0 3-1 16,7 1 2-16,0-1 1 0,0 1 0 0,7 0-3 0,-7 0 0 15,7 0-1-15,-1-1 1 0,0 1-1 0,0-4-7 0,8 3 4 16,-1-3 2-16,0 1 4 0,0-2 1 0,7 1 0 16,-1 0-2-16,1-4-2 0,6 0 6 0,-6-2-8 0,5 2-12 15,1-3-27-15,-6-4-55 0,6 0-61 0,-7 0-59 16,1 0-52 0,0-7-55-16,5 3-70 0,-11-8-117 0,6 1-101 0,-1 4-30 0,-13-8 16 15</inkml:trace>
  <inkml:trace contextRef="#ctx0" brushRef="#br0" timeOffset="13173.12">22333 1344 322 0,'-7'-3'353'0,"1"-1"-127"16,6 0-81-16,-6 4-44 0,6 0-30 0,6 0-20 16,-6 0-20-16,13 0-15 0,-6 0-22 0,6 0-27 0,6 4-50 15,0 0-104-15,1-1-128 0,-1 0-86 0</inkml:trace>
  <inkml:trace contextRef="#ctx0" brushRef="#br0" timeOffset="13758.29">22529 1535 353 0,'6'-4'340'16,"0"4"-137"-16,1-4-78 0,-1 4-42 0,1 0-23 0,0 0-20 15,-1 4-12-15,0 0-12 0,8 3-4 0,-8 4-5 0,7 0 0 16,-6 3 0-16,-1 2 0 0,1 2-1 0,-1 0-1 0,-6 0 1 16,6 4 0-16,-6-4-1 0,7 4 0 0,-7-2-3 15,0-2-2-15,0-1 2 0,0-5 2 0,0-1 0 0,-7-1 2 16,7-2 4-16,0-1 8 0,0-3 16 0,-6-1 21 16,6-3 17-16,0 0 16 0,-6 0 12 0,6-3 9 0,0-5 7 15,-7-3 7-15,7 4-5 0,0-7-8 0,0 2-8 16,0-2-4-16,0-1 7 0,0 0 13 0,0 1 4 0,0-1-5 15,7 1 2-15,-7-1 1 0,0 4 4 0,0 0-7 0,0 0-14 16,0 4-16-16,6-1-12 0,-6 5-8 0,0-5-10 0,0 5-13 16,0-1-14-16,0 4-9 0,6 0-9 0,-6 0-6 15,0 0-4-15,7 4-2 0,0-1-1 0,-1 5 1 0,8-5 3 16,-2 5 0-16,8-1 3 16,-1 4 1-16,7-7-1 0,-6 3 1 0,6 0-1 0,0-3 0 0,0-4-2 15,-6 0 1-15,6 0-1 0,-7-4-1 0,1-3 3 16,0 0 0-16,-8-1 2 0,8-3 0 0,-7 0 1 0,-7 0 3 15,0 1 3-15,2-6 4 0,-2 2 0 0,0-1 0 0,-6 4 0 16,0 0-1-16,0 0-1 0,7 4-3 0,-7 3-6 0,0-3-2 16,0 7-3-16,7 4-1 0,-7-1-2 0,6 5 0 0,0 6-1 15,7 1 2-15,1 3 0 0,-2 5 1 0,2-2-1 0,-2 9 0 16,2-5 0-16,5 4-1 0,1 1 1 0,-8 0-1 0,8 2-1 16,-1-3 0-16,-5 1 1 0,6 2 1 0,-1-2-1 15,-6-4 0-15,0-1-5 0,-1 1-32 0,2-1-75 0,-8-2-96 16,7-5-105-16,1 0-148 0,-8 1-164 0,8-5-94 15,-2-3-53-15,1-4-5 0</inkml:trace>
  <inkml:trace contextRef="#ctx0" brushRef="#br0" timeOffset="13869.92">23622 2099 579 0,'7'-11'674'0,"-7"0"-168"0,7-4-115 0,-1 4-60 16,1 0-38-16,-1 4-34 0,0-4-38 0,1 3-59 0,-7 1-68 15,7 0-50-15,-7 3-59 0,0 0-82 0,-7 4-84 16,0 0-88-16,-12 0-125 0,-7 4-163 15,-6 0-98-15,-7-1-54 0</inkml:trace>
  <inkml:trace contextRef="#ctx0" brushRef="#br0" timeOffset="14662.92">7035 3253 90 0,'-20'-4'505'0,"0"0"-131"0,7 1-136 0,-6-4-73 15,6 7-25-15,-1-8-7 0,8 8 2 0,0-3-3 0,-1 3-7 16,1-4-6-16,6 4-13 0,0 0-10 0,0 0-19 15,0 0-20-15,6 4-18 0,1-4-8 0,5 3 0 0,8-3 7 16,6 0 14-16,7 4 20 0,-1-4 17 0,14 0 20 0,0-4 11 16,6 4 13-16,-1-3 9 0,8 3 1 0,0-4-6 15,6 4-11-15,0-4-13 0,0 4-16 0,1-3-11 0,-1-1-13 16,0 0-13-16,-6 0-12 0,6 1-9 0,-13-1-9 16,0 4-4-16,-14-3-6 0,2-1-3 0,-7 1-3 15,-7 3-1-15,-1-4 3 0,-11 4 2 0,6 0 2 0,-14 0 2 16,0-4 1-16,0 4 2 0,1 0-3 0,-7 0-3 0,0 0-4 15,0 0-5-15,0 0-5 0,-7 0-10 0,1 4-13 0,0-4-24 16,-8 0-63-16,-5 4-86 0,-1-4-85 0,1 3-75 0,0 1-76 16,-8-4-109-16,1 3-153 0,0-3-57 0,0 0 11 0</inkml:trace>
  <inkml:trace contextRef="#ctx0" brushRef="#br0" timeOffset="14916.72">7627 3172 63 0,'-6'-3'527'0,"-1"3"-66"0,7-3-161 0,-7-1-115 15,7 4-65-15,0 0-37 0,0 0-23 0,0 0-17 0,0 4-13 16,0-1-11-16,7 0-6 0,0 5-4 0,-1 3 1 0,1-1 4 16,-1 5 16-16,0 4 28 0,1 2 29 0,0 1 29 15,-1 4 35-15,0 0 30 0,1 7 20 0,0 0 11 0,-7-1 1 16,6 6-17-16,-6-2-21 16,7 5-23-16,-7-6-29 0,6 3-27 0,1-2-20 0,-1 1-13 0,1-1-17 0,-1-2-9 0,0-2-8 15,2-2-6-15,-2-1-8 16,0-4-4-16,7 1-3 0,-6 0-2 0,-1-4-1 0,1 0-3 15,-1 0-2-15,0-4-1 0,2-3-5 0,-2 0-19 16,0 3-54-16,1-3-90 0,0-4-92 0,5-1-90 0,1-6-122 0,1 0-158 0,-2-8-82 16,2 0-36-16,5-6 15 0</inkml:trace>
  <inkml:trace contextRef="#ctx0" brushRef="#br0" timeOffset="15344.66">8141 3678 161 0,'0'-4'560'0,"-6"-3"-42"16,6 3-190-16,0 4-113 0,0-3-69 0,0 6-36 0,0-3-23 16,-7 7-14-16,7 4-5 0,-6 0-3 0,6 4 2 15,-6 0-1-15,6 3 4 0,0 1 1 0,0-1 0 0,0 0-2 16,6 4-8 0,0-4-6-16,1 1 1 0,-1-1 9 0,8-3 14 0,-2 3 15 15,2-7 14-15,-2 0 14 0,2 0 8 0,5-4 3 0,1 1 2 0,0-5-9 0,5-3-11 0,1-3-16 16,0-1-16-16,1 0-18 15,-7-7-10-15,5 4-6 0,-5-4-3 0,0 0-1 0,-8-3-5 16,8-2-1-16,-7-2 1 0,-7 4 2 0,8-5-2 16,-8 1-2-16,0 0 0 0,0 3 3 0,2-3 5 0,-8 3 2 15,0 0-2-15,0 4 0 0,0-3-1 0,0 3 1 0,0 3-1 16,0-3-6-16,0 8-5 0,0-4-5 0,0 3-5 0,0 0-4 16,-8 1-7-16,8 3-5 0,0 0-9 0,0 0-4 0,0 0-3 0,0 3-1 0,-6 5 0 15,6-1 2-15,0 0 2 0,0 0 2 16,0 4 3-16,0 4 2 0,0-4 0 0,0 5 2 0,0-2-2 0,0 0 3 15,6 1-2-15,2 3-1 0,-2-3 2 0,7-1-2 16,0 5 0-16,0-5 0 0,7 1-1 0,6 0-8 0,-7-1-5 16,7-3-11-1,7 4-18-15,-7-4-18 0,6-4-21 0,1 4-20 16,-1-7-40-16,1 3-86 0,-7-7-95 0,7 0-79 0,-7 0-91 16,-6-7-160-16,-1 0-83 0,-6-1-53 0,-7-3-1 15</inkml:trace>
  <inkml:trace contextRef="#ctx0" brushRef="#br0" timeOffset="15702.84">8942 3670 28 0,'0'-3'496'0,"0"3"-72"0,0 3-175 16,7-3-111-16,-7 4-65 0,7 0-35 0,-1 3-18 0,-6 0-8 15,6 4-4-15,2 0-3 0,-2 4 1 0,0-1 0 0,7 2 0 16,-6 5 1-16,-1-2 1 0,1-1 4 0,-1-3 2 15,0 3 4-15,2-4 2 0,-2 2 2 0,-6-2 6 0,6-3 4 16,1-4 7-16,-7 0 9 0,7 1 18 0,-7-4 33 0,6-1 47 16,-6 1 58-16,0 0 44 0,0-4 26 0,6 0 10 0,-6-4-2 15,7-3-16-15,-7-1-31 0,6 1-50 0,-6-4-56 16,7-3-48-16,-7-2-31 0,7 2-16 16,-1-1-8-16,-6 1-2 0,6-1 2 0,1 0-3 0,-7 1-2 15,7-1-1-15,-1 4 0 0,-6 0-4 0,6 3-1 0,1 2-3 16,-7-2-6-16,6 4-3 0,-6 1-1 0,7-1-2 0,-7 4 0 15,7 0 1-15,-1 0-3 0,0 4-1 0,2-1 1 0,-2 6 1 16,0-3 1-16,0 5 2 0,1 0-3 0,0 0 0 0,-1 4 1 16,7-4 0-16,-7 7-3 0,2-3-4 0,-2-1-7 0,6 4-15 15,-4 2-20-15,4-6-54 0,1 4-90 0,7-3-87 0,0-4-81 16,-1 0-101-16,7-4-184 0,0-3-71 0,7-1-42 0,-1-3 17 16</inkml:trace>
  <inkml:trace contextRef="#ctx0" brushRef="#br0" timeOffset="16060.28">9893 3725 371 0,'-19'-7'539'15,"-1"7"-143"-15,0-4-158 0,2 4-92 0,-9 4-51 16,1 0-25-16,0 3-9 0,0 4-10 0,0 0-7 0,7 0-4 16,-1 0-7-16,7 4-3 15,-7-1-7-15,14 1-5 0,-7 0-8 0,6-1-3 0,7 1-1 16,0-1-3-16,0-2-2 0,7-5-2 0,6 4 1 0,-1-4-2 15,2-3 1-15,6-4 0 0,-7 0 1 0,6-4 1 16,0 1 3-16,1-5 2 0,0-2 4 0,-7 3 10 0,-1-5 9 0,2 1 14 16,-1 0 33-16,0 0 45 0,0 0 36 0,-7 0 23 15,0 0 13-15,2 4 2 0,-8-1-1 0,6 1-9 0,-6 3-27 16,6-3-43-16,-6 3-38 0,0 4-23 0,0-3-17 0,0 3-13 16,0 0-8-16,0 0-7 0,0 3-5 0,-6 1-3 0,6 0-1 15,0 3-2-15,-6 4 0 0,6-4 0 0,0 1 0 0,0 3-1 16,0 0 2-16,6 0 0 0,0-4 1 0,1 4 1 0,0-4 1 15,6 5 0-15,-1-5-2 0,8 0-3 0,0 0-5 0,5 1-20 16,1-5-54-16,1 1-71 0,5-4-70 0,-6 0-68 16,7 0-78-16,-7-7-123 0,6 3-138 0,-12-7-63 0,7 1 0 15</inkml:trace>
  <inkml:trace contextRef="#ctx0" brushRef="#br0" timeOffset="16330.41">10173 3146 450 0,'-6'4'515'16,"-1"0"-200"-16,7 4-144 0,-6-1-79 0,6 4-39 0,-6 3-18 15,6 1-2-15,-7 3 1 0,7 0 11 0,0 4 10 16,0 0 12-16,-7 5 16 0,7 2 17 0,0-4 30 0,0 8 39 15,0 0 27-15,0 0 8 0,7 4 7 0,-7 0 2 0,7-2-2 16,-1 3-9-16,0-2-30 0,7 1-43 0,-6-1-33 16,0 1-22-16,5-4-16 0,-4 0-18 0,-2 0-13 0,0 0-8 15,0-4-8-15,1 1-3 0,0-1-3 0,-1-4 0 16,1 2-3-16,-7-2 1 0,6-7-7 0,0 4-30 16,-6-7-66-16,0 0-88 0,8-5-83 0,-8-3-99 0,6-7-168 0,0 0-115 15,1-7-92-15,-7-3-18 0</inkml:trace>
  <inkml:trace contextRef="#ctx0" brushRef="#br0" timeOffset="17043.38">10395 3806 134 0,'7'-4'491'0,"-1"1"-108"15,0-1-169-15,8 4-97 0,-8-4-53 0,7 8-25 0,0-4-12 16,0 4 2-16,1 3-3 0,-2 4-5 0,1-4 1 0,-6 4-2 15,-1 4 1-15,1-1 1 0,-7 6-3 0,0-6-2 16,-7 4-1-16,1-3 1 0,-8 3-2 0,2 0-1 0,-8 0 0 16,7-3 1-16,-7-1 8 0,8 2 7 0,-8-5 9 0,7 0 8 15,0-4 8-15,6 0 8 0,-5-4 7 0,5 5 6 16,0-8 1-16,7 4 0 0,0 0-3 16,0-4-3-16,0 0-5 0,7 0-7 0,-7-4-6 0,13 0-11 0,0-4-9 15,7 2-8-15,0-2-9 0,-2 1-6 0,9 0-5 16,-1-4-1-16,0-5-3 0,0 2 1 0,-1 3 2 0,8-7-3 0,-7 3 3 15,0-3 1-15,1-1 2 0,-1-2 2 0,0-2 2 16,-1 2 3-16,-5-1 0 0,6-4 2 0,-6-3 0 0,-7 0-1 16,-1-1 0-16,2-3 0 0,-1 0-1 0,-6-3-2 0,-1 2 2 15,-6-2-1-15,0-1 0 0,0 4 4 16,-6 0 11-16,-1 4 21 0,0 0 20 0,-5 3 15 16,-2 4 14-16,8 1 14 0,-7 1 10 0,6 6 2 0,-6 3-8 0,7 4-21 0,0-1-19 15,-2 1-18-15,2 7-17 0,0 0-15 0,0 4-14 16,-2 4-8-16,2 2-3 0,0 5-1 0,6 3 0 0,-7 1 0 15,7 6 0-15,-6-3 1 0,6 7-1 0,0 0 1 0,0 5 1 16,6-1-2-16,-6 3 0 0,7-3 1 0,-1 4 4 0,0 0 0 16,2-1 0-16,4-3 1 0,-6 3 0 0,8-2 1 15,5 2 0-15,-5-3 0 0,4-4 0 0,9 1 0 0,-7-1 0 16,6 1 0-16,0-5 0 16,6-3 0-16,1-3 0 0,-1-1 0 0,7-7 2 0,0-1 0 15,7-2 1-15,-7-4 1 0,7 0 2 0,-7-8 2 0,6 0 2 16,-5-4 4-16,-8 2 5 0,1-5 2 0,-1 0 4 15,-5-4 1-15,-2 0 2 0,-5 0 1 0,0-2-1 0,-8-6-1 16,2 5-4-16,-8-4-3 0,7 0-3 0,-13 3-3 0,6-2-4 16,-6 2-3-16,-6 1 1 0,6 3-2 0,-7 1-2 0,-5 3-3 15,4 0-2-15,-4 0 0 0,6 4-2 0,-14 2-2 0,7 2-3 0,-1 3 1 16,2 0-1-16,-8 8-1 0,7-1 0 0,0 0-1 16,0 4 0-16,1 4 1 0,-2-1 0 0,8 5 0 0,-1-5 2 15,0 5-1-15,7-1 1 0,0 1-1 0,0-1 1 0,7-4-2 16,0 5 1-16,5-5 0 0,8 1-4 0,-7-4 0 0,13 3-4 15,-6-3-6-15,6-4-13 0,7-3-13 0,-7 0-28 0,-1 0-72 16,1-4-99-16,0-4-89 0,-6 0-104 0,-1-7-177 16,-5 0-102-16,-8-3-63 0,-6 3-20 0</inkml:trace>
  <inkml:trace contextRef="#ctx0" brushRef="#br0" timeOffset="17438.39">10388 3861 182 0,'0'0'271'0,"0"0"-53"0,7 3-41 15,-7-3-25-15,0 0-21 0,-7 0-9 0,7 0-6 0,0 0-8 31,-6 0-11-31,-1-3-12 0,1 3-8 0,-7 0-14 0,6 0-10 16,-5-4-13-16,-2 4-12 0,-5 4-11 0,-1-4-7 16,0 0-4-16,1 3-3 0,-1 1 0 0,2-4-2 0,4 4-1 15,1-1-2-15,0 2-5 0,6-1-14 0,7 3-31 16,-6-4-44-16,12-3-90 0,1 4-178 0,6-4-79 0,6 0-52 16</inkml:trace>
  <inkml:trace contextRef="#ctx0" brushRef="#br0" timeOffset="18564.16">13026 3121 476 0,'-6'-4'521'0,"-1"1"-212"0,0-1-138 15,7 4-76-15,-6 4-38 0,6-1-21 0,0 8-13 0,-6 0-5 0,6 7-5 16,6 5-1-16,-6 2 2 0,6 5 1 0,1 2 3 15,6 5 0-15,1 4-1 0,-2 2 0 0,8 1-2 0,-1 0-2 16,7 4 0-16,-6-4-1 0,-1 0 0 0,1 0-2 0,0-4 0 16,-1-2-2-16,-6-3-1 0,6-5 0 0,-11-1-1 15,4-3 3-15,-5-5 12 0,-7-2 19 0,6-1 26 0,-6-7 39 16,0 0 49 0,0-3 44-16,0-1 36 0,-6-3 17 0,-1-1 1 0,1-3-12 15,-8 0-23-15,2 0-37 0,-8-3-50 0,1-1-43 0,-7 4-36 16,-1-4-23-16,1 1-15 0,-6 3-9 0,-7-4-2 0,6 8-2 15,-6-4 0-15,6 3-2 0,-6 5 0 0,1-1 0 0,-1 0 1 16,-1 5 0-16,7-2 1 0,1 1 0 0,-1 3-1 0,7 2 1 0,0-5 2 0,7 3 0 16,-1 0-1-16,8 5 1 0,-2-4 1 0,8-1-1 0,6 1-2 15,0-1 1-15,0 4 0 16,6-6 0-16,8 3-2 0,-2-4 1 0,14 0 2 0,-6 0 1 0,13-4 0 0,-7 0 1 16,7-3-1-16,5-4 1 0,-5 0 3 15,6 0-1-15,-1-7-2 0,2-1 0 0,-7 1 0 0,-1-4 0 16,1 0 2-16,-7-3 3 0,0-2 5 0,-7-2 5 0,1 4 2 15,-7-5 2-15,0 1 6 0,0 0 3 0,-7 0 1 0,1 3 2 16,-7-3-3-16,0 2 1 0,0 6 1 0,0-1 0 0,0 0-1 16,0 0-2-16,0 4-3 0,-7 3-6 0,7-3-1 15,0 3-8-15,0 4-4 0,-6-4-3 0,6 4-6 0,0 4-1 0,0-4-3 16,-7 7 0-16,7 1-1 0,0-1 2 0,0 4-1 31,0 3 2-31,0 1 0 0,0 0 0 0,7 0 2 0,-1-1 0 0,1 5-1 16,0-5 1-16,-1 1-2 0,7-1-1 0,0 1 1 0,0-1 2 15,7-2-3-15,0-2 2 0,-8-2 0 0,8 0 0 0,-1-5 3 0,7-3 1 0,-6 0 0 0,-1-3 1 16,1-5-1-16,0 0 2 16,-1 2 2-16,1-6 1 0,-8-2 4 0,2-1 5 15,-2 0 7-15,2 1 5 0,-1-4 5 0,-7-1 3 0,8 5 3 16,-14-5 2-16,6 1 2 0,0 3 1 0,-6 0 1 0,0 1 0 16,6 3-1-16,-6 4-2 0,0-1-2 0,0 1-4 0,0 3-5 15,0 0-11-15,0 1-10 16,0 3-7-16,0 0-4 0,0 0-7 0,0 3-1 15,0 5-3-15,0-1 2 0,7 4 2 0,-7 0 2 0,0 4 3 16,7-1 1-16,-1 1 2 0,1 3 1 0,-1 1-1 0,8-1-4 16,-2 1-9-16,2-1-12 0,5 1-18 0,1-5-23 0,6 0-23 15,0-3-26-15,7 1-62 0,-1-6-112 0,7 2-97 16,6-8-95-16,-5 0-156 0,5-8-95 0,1 2-72 16,-7-6-27-16</inkml:trace>
  <inkml:trace contextRef="#ctx0" brushRef="#br0" timeOffset="18712.42">13847 3737 348 0,'-6'-3'500'15,"-8"-2"-200"-15,8 1-139 0,6 1-79 0,0-1-49 0,6 4-35 16,8 4-40-16,5-4-56 0,1 0-109 0,6 3-124 0,-1 1-87 16</inkml:trace>
  <inkml:trace contextRef="#ctx0" brushRef="#br0" timeOffset="18992.42">14309 3766 77 0,'-26'3'514'15,"-6"5"-76"-15,6-1-172 0,-7 4-104 0,7 0-55 0,0 0-28 16,-1 4-20-16,2-1-14 0,5 4-12 0,8 2-9 16,-8 1-6-16,13-3-4 0,-6 8-1 15,13-4 3-15,-6 0-2 0,12 3-2 0,0-2-1 0,1-5-1 0,12 4 1 16,-5-8 1-16,12 2 0 0,-7-2-3 0,7-3 2 15,1-4 7-15,-1-4 13 0,0 1 27 0,-7-4 39 0,7 0 52 16,-6-4 49-16,6-3 37 0,-13 4 24 0,7-8 9 0,-8 0-1 16,1 0-9-16,0 0-33 0,-6-4-48 0,-1 1-47 0,-6-1-36 15,6 1-24-15,-12-2-13 0,6-2-13 0,-6 3-19 0,-7-3-7 16,6 4-7-16,-12-5-5 0,5 4-3 0,-5 1-6 16,0 0-9-16,-1-2-8 0,1 9-14 0,-1-4-23 0,7 4-49 15,7 3-78-15,-8-3-85 0,8 3-77 0,6 1-76 0,0-5-99 16,6 5-155-16,1-5-56 0,6 1 2 0</inkml:trace>
  <inkml:trace contextRef="#ctx0" brushRef="#br0" timeOffset="19673.84">14739 3524 57 0,'0'-4'552'0,"-7"1"-21"0,7 3-178 0,0 0-131 0,0 0-72 0,0 0-41 0,0 0-26 16,0 7-24-16,0-3-21 0,0 3-15 0,0 4-5 15,7 4 4-15,-7-1 4 0,7 4 8 16,-1 1 8-16,-6 3 11 0,14-4 13 0,-8 4 9 0,0 4 10 16,7-8 5-16,-6 4 1 0,-1 0 2 0,7-4-1 0,-7 1-8 0,2-5-9 15,-2 1-6-15,0 0-10 0,0-4-6 16,2-1-4-16,-8-2 0 0,0 0-1 0,0-4 4 0,0-1 9 0,0 4 8 16,0-7 7-16,-8 4 3 0,8-4 4 0,-6 3-5 15,-6 1-1-15,-2 0-7 0,1-1-8 0,-7 4-11 0,2 1-11 0,-2-1-7 16,-7 4-7-16,8-3-5 0,-7 3-2 0,6-1-6 15,0 5-1-15,2-4-3 0,-2 3-1 0,7 2-3 0,-7-2-2 16,8 5 2-16,-2-5-2 0,8 4 1 0,-1-2-3 0,1-2 0 16,-1 0 0-16,7 1 1 0,0-1 0 0,7-2-1 0,-1-1-2 15,7 0 2-15,-7-4-1 0,8 0 0 0,-2-3 0 16,8 0 1 0,-1-4 1-16,1-4 1 0,0 0 0 0,6-3-1 0,0 0 1 15,-7-4 3-15,1 0-1 0,-1-1 2 0,1-2 2 0,-7-1 1 16,0 5 3-16,0-5 1 0,-7 0-1 0,2 1 1 0,-2 3 2 15,-6 0-1-15,6 0-2 0,-6 0-1 0,0 7-1 0,0-3-3 0,0-1 0 0,0 4-3 16,-6 4-2-16,6 0-3 0,-6 0 0 0,6 4-3 0,-8 0-1 16,8 4-2-16,-6-1 2 15,6 4 0-15,-6 0-1 0,6 0 2 0,6 3-1 0,-6 1 2 16,6-4 0-16,8 4 2 0,-2-1 0 0,2 1 1 0,5-5 0 16,1 2-1-16,6-5 3 0,0 1 1 0,0-1-1 0,7-4 1 15,-8-3-2-15,9 0 0 0,-2-3 1 0,1-1 0 0,-1-3-1 16,-7 0-1-16,9-4 0 0,-9 0 2 0,-5-1 3 0,6 1 5 15,-6 1 3-15,-7-5 3 0,-1-4 3 0,-4 5 4 0,-2-4 1 0,0-1 0 16,-6 1-2-16,-6-1-3 16,0 1-4-16,-2 0-3 0,2 3-5 0,0 1-1 0,-7-1-2 0,6 4-2 0,1 4-1 31,-1-1-1-31,1 5-2 0,-8-1-1 0,8 4-1 0,0 0-3 16,-8 0 0-16,8 7 0 0,-7 1 0 0,7 2-1 15,-8 2 2-15,8 2 0 0,0 1 1 0,-2-1 2 0,2 5 1 16,6-1 0-16,0 1-1 0,0-5-1 0,0 5 1 0,14-1-3 15,-8-4 2-15,14 2-3 0,-1-2-1 0,7 0-2 16,13-3-5-16,1 1-12 0,11-6-17 0,1 2-30 0,1-4-76 16,6-4-101-16,-2 0-94 0,9-4-113 0,-8 1-206 0,1-6-74 15,-7 3-49-15,1-2-12 0</inkml:trace>
  <inkml:trace contextRef="#ctx0" brushRef="#br0" timeOffset="20290.08">16015 4158 209 0,'0'-4'514'0,"0"0"-143"0,0 4-139 15,7-4-81-15,-7-3-41 0,7 4-18 0,-1-4-12 0,1 3-10 16,5-4-4-16,-5 2 2 0,6-2 11 0,0-3 12 15,0 0 20-15,0-1 25 0,7-2 30 0,-8 0 22 0,2-1 21 16,-1-4 8-16,0-3-3 0,0 1-9 0,-1-1-18 0,-4-4-26 16,4 1-33-16,-5-2-25 0,0-2-32 0,-7 0-21 15,0-4-14-15,0 0-7 0,-7 0-4 0,7 0-3 0,-7-3-3 16,-5-1-3-16,4 0-3 0,-4 4 0 0,-1-3 6 16,0 3 4-16,0 3-1 0,-1 1 2 0,-4 3 0 0,4 0-1 15,1 5 3-15,0-1 2 0,0 7-2 0,7-3-3 0,-8 7-2 16,8 3-3-16,6 1-1 0,-6 0-4 15,6 3-4-15,-7 1-4 0,7 3-4 0,0 0-3 0,0 0-3 0,-6 7 0 16,6 4 0-16,0 0 0 0,0 3-1 0,-7 8 2 0,7 1-1 16,0 2 2-16,-7 4 1 0,7 5 0 0,0-2 2 0,-6 9 2 15,6-5 1-15,0 5-2 0,0-1 2 0,0 0-1 16,0-3 2-16,6 3-2 0,-6 1 3 0,7-5-4 16,0-3-1-16,6 3 3 0,-7-6-2 0,7-1-1 0,0 1 0 0,0-9 0 15,7 1-4-15,0 0 1 0,-2-6 0 0,9-2-2 16,-1-3-5-16,6-1-9 0,1-2-11 0,-1-4-17 0,8 0-23 15,-1-4-58-15,6-4-90 0,1 0-84 0,-1-4-75 16,1-2-88-16,0-1-155 0,0 0-86 0,-1-4-50 0,1 0 16 16</inkml:trace>
  <inkml:trace contextRef="#ctx0" brushRef="#br0" timeOffset="21397.66">17005 3773 25 0,'-19'-7'542'0,"6"3"-38"0,-6 1-161 0,-1 3-107 16,0 0-55-16,-5 0-28 0,5 3-17 0,-6 1-19 0,6-1-22 16,1 5-21-16,-7 3-15 0,6-4-6 0,-6 8-6 0,7-4-5 15,-1 3-9-15,-6 5-6 0,13-5-7 0,-7 2-4 16,1 1-2-16,6-2-2 0,0 0-3 0,7-1 0 0,-8 1 0 16,14-4 1-16,-6 0 1 0,6 0 0 0,0 0 1 0,6-4 2 15,-6 4 0-15,14-3 4 0,-8-4 2 0,7-1-2 16,0 1 3-16,0-4-1 0,7 0 2 0,-8-4-1 0,8 1 0 15,-1-1-2-15,-5-4 9 0,5 0 12 0,-6 1 15 16,0-4 14-16,0 0 15 0,0 0 15 0,1 1 9 0,-8-5 8 16,0 4-3-16,7-4-5 0,-13 4-12 0,7-3-12 0,-1 3-12 15,-6-1-14-15,7 1-8 0,-7 4-10 0,0-4-3 16,0 8-6-16,0-5-5 0,0 5-5 0,0-1-3 0,0 0-7 16,0 4-2-16,0 0-3 0,0 0-4 0,0 0-2 0,0 4-1 15,-7 0 0-15,7 3 0 0,0 0 0 0,0 1 0 0,0 2 0 16,0 1 0-1,0 1 1-15,7-1-9 0,-7 0 3 0,6 3 3 0,0-3 3 0,2 0 2 0,-2 0-3 0,6 0 4 16,2 4 0-16,-1-8 12 0,0 4-5 0,6-4-2 0,1 0-1 16,6 1 0-1,-1 0 4-15,2-8-4 0,-1 4-2 0,0-1 1 0,0-3-1 0,-6-3-4 0,5-1 2 0,-5 0 0 16,0 0 0-16,-1-4 3 0,-5 1 5 0,-2-4-2 16,8 0 7-16,-7 0 5 0,-7 1 2 0,8-1 0 0,-8-4 1 15,7 0-2-15,-6-3-5 0,-1 0 0 0,-6 3-6 0,7-3-4 16,-1-4-2-16,-6 3-2 0,0 1 1 0,0 3-2 15,-6-3 2-15,6 4-1 0,-7 0-1 0,-6 2 0 0,6-3-2 16,-5 8-3-16,-2-4 1 0,2 3-2 0,-1 5 1 16,-7-1-1-1,6 0-1-15,8 4 1 0,-6 0-1 0,-2 0 0 0,8 4-5 16,-1 3-3-16,7-3-2 0,-6 3-1 0,6 1-2 16,6 3-2-16,-6 0 2 0,13 1 2 0,-6 2 3 15,6-3 3-15,7 3 0 0,-8 1 0 0,8-4 2 0,-1 3 2 16,7 1-1-16,-6 0-1 0,0-1-4 0,-1 1-3 0,1-3-2 15,-7 2-4-15,0 0-2 0,6 1-3 0,-13 3-4 16,8-3-3-16,-8-1 1 0,1 1 1 0,-7 0 1 0,0-5 1 16,-7 6 3-16,1-9 1 0,-8 4 7 0,2-4 5 0,-8 1 5 15,7-2 3-15,1-1 3 0,-8-2 1 0,7 1 2 0,6-4 1 16,-6 4-1-16,7-4 0 0,-1 0-1 0,7 3-1 16,0-3 0-16,0 0 1 0,0 0 0 0,7-3 0 0,-1 3-3 15,7-4 0-15,0 0 0 0,0 1 1 0,7-5 4 0,-1 5-1 16,1-5-1-16,6 1 1 0,-6 0 1 0,5 0 1 15,-5-5 0-15,0 4 2 0,5-2-3 0,-11 2-8 0,6-3 5 16,-1 0 5-16,-6 1 3 0,0-1 4 0,-1-4 5 16,2 4 2-16,-8 0 2 0,-6-4 13 0,7 1-5 0,-7 2-3 15,0-2-3-15,0-1-3 0,0 4-5 0,-7-3-2 0,1 3-5 16,-8 0-1-16,8 0-1 0,-7 3-2 0,7 1-1 16,-1 0 0-16,-6 0 0 0,7 3 0 0,-8 4 0 0,8-4-1 15,0 4-1-15,-1 0 1 0,0 4 0 0,-5 0-1 16,5-1-1-16,1 4-2 0,-1 4 2 0,0-3 1 0,1 3-2 0,0 3-1 15,-1 1 1-15,7 0 0 0,-7-1 0 0,7 1 1 16,0 0 3-16,0-1-2 0,7-3 1 0,-7 4 0 16,7-4-1-16,-1 0 1 0,0 0-1 0,1 0 2 0,6-3-3 15,-6-2 1-15,5-2 0 0,2 0 3 0,-2-1 0 0,8-3 0 16,-7 0 0-16,7-3-2 0,0-1 2 0,-8-3 0 16,8-4-2-16,-1 0 0 0,1 0-1 0,0 0 3 0,-8-4 2 15,8 1 0-15,-7-1 2 0,1 1 0 0,-2-2 2 0,-6 2 3 16,8-1 2-16,-8 1-3 0,1 3-1 0,5 0 1 0,-4 0-1 15,-8 3-1-15,6 5-2 0,0-5 1 0,-6 5-4 16,6 3-2-16,-6-4-3 0,0 4 0 0,7 4-2 0,0-1 0 16,-1 1 2-16,-6 7-6 0,7 0 3 0,-1 0 3 0,1 0 1 15,0 4 1-15,-1-1-1 0,-6 4-1 0,6-2-1 16,0-2 2-16,-6 4-1 0,8-3 1 16,-2 0-1-16,-6-1 0 0,6 1 1 0,1-4 1 0,-1 0 0 15,1 0 0-15,6-1-1 0,1-2 0 0,-2 0 0 0,8-4 2 0,-1-1 1 16,7 1-1-16,0-4 1 0,1 0 0 0,-1 0 1 0,6 0-3 15,-7-4-8-15,2-3-13 0,-1 3-43 0,-6-4-95 16,-1 1-103-16,-6 0-109 0,6-8-182 0,-5 0-117 0,-2 1-93 16,-4 3-38-16,-2-4 13 0</inkml:trace>
  <inkml:trace contextRef="#ctx0" brushRef="#br0" timeOffset="22842.64">19467 3638 65 0,'0'-4'433'0,"0"0"-105"0,-6 1-111 15,6-1-70-15,0 0-37 0,0-3-24 0,-7 3-16 0,7 1-11 16,0-1-8-16,-6-1-7 0,6 5-6 0,0-3-4 0,-7 3-3 15,1-3-2-15,-1 3-4 0,-5 0-5 0,4 0-6 0,-11 3-1 16,6 0-2-16,-13 6 2 0,7-2 5 0,-7 0 3 16,-1 4 7-16,1 0 6 0,0 0 5 0,1 4 1 0,-1-4 4 15,6 3 1-15,-7 1-2 0,9 0-3 0,-2 3-6 0,7-3-3 16,-1 3-3-16,2-3-2 0,6-1-5 0,-2 5-2 16,8-5-2-16,0 1 1 0,0-1 0 0,8 2 1 15,-2-5-1-15,6 3 1 0,2-3 0 0,5 0-2 0,1 0-1 16,-1-4-2-16,14 1-2 0,-8-1-2 0,8-3-3 0,-1-4 0 15,2 0-1-15,-2 0-1 0,1-4 2 0,-1-3 7 0,1-1 17 16,-7 1 30-16,-1 0 33 0,-5-1 29 0,0-3 21 16,-7 0 14-16,0 1 8 0,-6-6 7 0,-1 5-9 0,0-7-26 15,-6 4-28-15,0-1-26 0,-6 0-20 0,6 1-9 0,-13-1-12 16,6 1-13-16,-5 3-7 0,-1-3-6 0,-1 2-4 16,2 1-5-16,-2 0-1 0,1 3-4 0,0 1-1 0,7 0 0 15,-1 3-2-15,1 0 0 0,0 1 0 0,-2 3 2 0,8-4-2 16,0 4-2-16,0 0 1 0,0 0-2 0,0 0 1 0,0 0 1 15,0 0-3-15,8 4 1 0,-8 3 3 0,6 0 1 16,0 1 0-16,1 3-1 0,-1 0 0 0,7 3 0 0,-6 1 0 16,5 0-1-16,2 3 0 0,6 0-1 15,-7 1 0-15,6-1 1 0,0 0-1 0,1 4 0 16,-1-6 1-16,1 1-1 0,0-2 0 0,-7 0 2 0,6-1-3 0,0 1 0 0,1-4 3 16,6-3 0-16,-6 2 1 0,-1-6 1 0,1 3-2 15,-1-7 3-15,1 4-1 0,-6-4 2 0,4-4-3 0,2 0 1 16,-1 4 0-16,-5-7 1 0,5 0 0 0,1-1 0 0,-7-2-2 15,0-1 2-15,0-4 1 0,0 4-1 0,0-4 0 16,0 1-1-16,-6 0 2 0,-1-2-1 0,7-2 3 0,-6 3 0 16,-1-3-2-16,0 3 0 0,1-3 2 0,0 3-1 0,-1 1-2 15,1-4-1-15,-1 6 0 0,-6-2 0 0,6 3-1 16,2 0 1-16,-2 0-2 0,0 3 1 0,-6 1 0 0,6 0-10 16,1 3 5-16,-7 1 3 0,7-1 0 0,-7 4 1 0,6 4 0 15,1-1 0-15,-1 1-3 0,0 3 11 0,2 0-3 0,-2 4-2 16,0 0 0-16,0 4-2 0,2-4-1 0,4 5 1 15,-5 1 3-15,-1-2-2 0,8 3-1 0,-8-3 0 0,6 3 0 16,2 0 0-16,-1-3-1 0,0 3 2 0,0-2-7 0,0-2 3 16,6 0 1-16,-5-3 1 0,5 0 1 0,1 0 0 0,0-3 0 15,-1-1 1-15,-6-3 7 0,6 3-4 0,1-7-2 16,0 3-1-16,5-6-1 0,-5 3 0 0,0-4 0 0,-1 1-2 16,1-5-1-16,-8 1 2 0,15 0 0 0,-14-4 0 0,6 3 0 15,1-3 0-15,-7-3 0 0,0 3 0 0,0-4 2 16,0 0-2-16,-6 1 0 0,-1-5-1 0,0 1 3 0,1 0-1 15,-7-1 0-15,7 5 1 0,-14-4 1 0,7-1 1 16,-7 1 0-16,1 3-1 0,0-3-3 16,-8 3 0-16,8 1 0 0,-7 3 0 0,0 0-3 0,0 0-1 0,-1 2-1 0,-5 6 2 15,6-3 0-15,0 6 0 0,1-5 2 0,-2 10-1 16,1-2 1-16,0 0 1 0,0 9 0 0,0-5 0 0,0 8 3 16,0-1-2-16,0 1 0 0,7-1 0 0,-1 5 0 0,1-1-1 15,-1 0 1-15,7 5 0 0,0-5-1 0,0 0 0 0,0 0 0 16,7 1 1-16,-1-1 0 0,7-3-1 0,0 3 2 15,6-3 0-15,1-1 0 0,13-3-1 0,-7 0 1 16,13 0 0-16,6-3-2 0,1-1 0 0,6-3-3 0,0-1 0 16,7 1-3-16,-1-4-5 0,7-4-8 0,-6 4-15 0,0-3-40 15,-1-1-68-15,1-3-81 0,-14-1-70 0,1 1-62 16,-1-4-79-16,-12 0-144 0,-1 0-91 0,-5-3-37 0,-7 2 27 16</inkml:trace>
  <inkml:trace contextRef="#ctx0" brushRef="#br0" timeOffset="24303.38">8877 5205 147 0,'0'-7'357'0,"0"0"-114"15,0 0-87-15,0-4-48 0,-6 2-20 0,6-1-9 16,0 3-6-16,0-1-1 0,0-3-1 0,0 4 5 0,6 0-1 16,-6 0-2-16,0-4-5 0,0 3-7 0,7 5-3 0,0-5-6 15,-1 1-5-15,0 3-7 0,8-3-7 0,-8 3-5 16,7 1-4-16,0-1-6 0,-6 4-5 15,5 4-2-15,-4-1-3 0,-2 5-1 0,0 3 0 0,1-4 0 0,-1 8 5 0,1-1 4 16,-7 4 5-16,6 4 2 0,-6 4 3 0,0 0-3 16,0 0 0-16,7 3 0 0,-7 0-1 0,0 1-3 0,6-5-3 15,-6 4 0-15,6 1-2 0,2-5 1 0,-2 0-1 16,7 2 1-16,-6-5-2 0,5 3-2 0,-5-7-2 0,6 1-1 16,-6-1-1-16,-1 1-2 0,7-8 1 0,-6 3 0 0,-1-3 0 15,7-3 1-15,-7-1 4 0,1-4 5 0,6-3 7 16,1 0 13-16,-2-3 22 0,1-4 24 0,7-1 26 0,-8-3 21 15,2-3 12-15,-2-5 17 0,2 4 8 0,-1-3 0 16,0-4-13-16,-6 0-22 0,-1 0-21 0,0-3-18 0,1 2-15 16,0-2-16-16,-1 3-14 0,-6-4-13 0,6 8-4 0,-6 0-5 15,0 0-2-15,0 6-3 0,0-2-4 0,0 6-2 16,0 1-4-16,0 0-3 0,0 4-3 0,0 3-4 0,0 0 0 16,0 0-3-16,0 6 0 0,7-2 0 0,-7 7-1 0,0 0 1 15,6 3 1-15,-6 2-1 0,7 2 2 0,0 0 1 16,5 0 0-16,2 1 0 15,-8-4 1-15,14 2 0 0,-7-1 1 0,7 2 2 0,5-7-4 0,-5 3 1 0,6-3 1 16,0 0-2-16,0-3-1 0,7-1 0 0,-7-3 1 0,6-4 0 0,1 0-1 16,-1-8 0-16,1 5 0 0,0-8 0 0,-1 0-1 15,1 0 0-15,-7-4 0 0,0 4 1 0,-7-8 1 0,1 5 0 16,-8-4 1-16,2-1 1 0,-8-3 5 0,1 4-1 0,-1 0 0 16,-12-5 0-16,6 5 1 0,-7 0 0 0,-5-4 0 15,-2 7 0-15,1-3-1 0,0 3 0 0,-6 5 0 0,5-1 0 16,-5 0-3-16,0 2 1 0,6 6-2 0,-1-4 0 0,2 3-1 15,-2 4 0-15,8-3-2 0,0 3-4 0,-1 3 2 0,0 1-1 32,1 0-1-32,6 2 1 0,-7 3 0 0,7 2 0 15,0 0 1-15,-6-1 3 0,6 5 0 0,0 3-1 0,0-3 2 16,6 7-1-16,-6-4 1 0,7 5 0 0,-7-2-1 0,6 1 0 16,1 0-3-16,0 0 1 0,-1 0-2 0,0-4-2 15,8 1-3-15,-8-1-2 0,7 1-1 0,0-5-1 0,0-3 0 16,0 4-1-16,0-4 1 0,7-4 2 0,-7 1 2 15,6-5 3-15,0 1 2 0,-5-4 1 0,5-4 1 0,1 1 1 16,-8-1 1-16,8-4-1 0,-6 2 1 0,-2-6 0 0,1 1-1 16,1 0 0-16,-2-3 1 0,2-1-1 0,-2 1 1 15,1-2 0-15,-6-2-1 0,6 3 0 0,1 1 0 0,-2-4 1 16,-6 7-2-16,8-4 0 0,-8 4 0 0,1 0-6 0,-1 4 3 16,0 0 2-16,-6 3 1 0,8 1 0 0,-8-1 0 0,0 4-1 15,6 0-1-15,-6 4 9 0,0-1-4 0,6 1-1 16,-6 3-2-16,0 0-1 0,7 4 2 0,-7 0 1 0,0 4 0 15,6-4 0-15,1 3-1 0,-1 1-2 0,1-1-3 0,-1 2-7 16,8-2-18-16,-2-3-44 0,2 4-67 0,-2-1-75 16,15-3-66-16,-7 0-59 0,5-7-71 0,1 3-112 0,0-7-118 15,0 0-37-15,1 0 18 0</inkml:trace>
  <inkml:trace contextRef="#ctx0" brushRef="#br0" timeOffset="24729.31">10570 5260 159 0,'-12'-11'513'0,"-1"4"-127"0,0 0-146 16,6 0-89-16,-6 3-55 0,6 0-27 0,1 4-19 16,0 4-19-16,0 0-11 0,6 3-6 0,-8 4-7 15,8 3-3-15,0-3 4 0,8 8-1 0,-8-5-4 0,6 5 0 16,-6-5-2-16,12 4-1 0,-5-3 0 0,0 4-1 0,-1-5-5 16,7-2 2-16,1-2 3 0,-2 1 0 0,2-4 1 15,-2-2 0-15,1-3 0 0,1-2 2 0,4-2 3 0,-4-3 1 16,6-6 1-16,-7 4 6 0,-1 0 4 0,2-4 4 0,-2-4 6 15,-5 1 2-15,0-5 4 0,-1 1 2 0,1 0 1 0,-1-1 1 16,-6 5 11-16,0-1 12 0,6 0 9 0,-6 4 5 16,0 4-2-16,0 0-2 0,0 0-2 0,8 7-7 0,-8-4-17 15,6 4-16-15,0 4-14 0,0-1-8 0,2 8-5 0,4 0-1 16,1 4 0-16,1 3-1 0,4 0 2 0,2 1-2 16,0 6 0-16,-1-3-1 0,1 4 1 0,0 3 0 0,-1-4 0 15,1 5 1-15,-8 0 0 0,2 2 0 0,-8-2 2 16,1-2 1-16,-1 3 1 0,1-2 3 0,-7-4 4 0,-7 1 4 15,7-5 13-15,-6 2 27 0,-7-5 37 0,7-3 40 0,-8-4 27 16,1 0 19-16,0-4 11 0,0 1 3 0,-7-8-10 16,8 3-24-16,-8-6-34 0,1-1-38 0,-7-3-28 0,6-4-18 15,0 0-12-15,1 0-7 0,5 0-4 0,2-4-4 16,-2 1-3-16,8-1-8 0,6-4-12 0,6 1-31 0,2 0-66 16,10-4-90-16,2 0-79 0,13 0-74 0,-1-4-90 0,7 0-159 15,7 5-83-15,-1-6-49 0,1 2 19 0</inkml:trace>
  <inkml:trace contextRef="#ctx0" brushRef="#br0" timeOffset="25614.6">11893 5257 272 0,'0'-4'514'0,"0"-3"-139"0,0 3-157 0,0 0-92 15,0 1-47-15,7 3-25 0,-7 0-18 0,0 0-11 0,6 7-11 16,-6-3-7-16,7 3-2 0,-1 5-2 0,0-2 1 0,1 8 1 16,0 0 1-16,-1 1 0 0,-6 6 2 0,6-2 2 15,-6 2 1-15,7-3 0 0,-7 3-1 0,0-2-4 0,0 3 3 16,0-8 4-16,0 4 2 0,-7-4 6 0,7 0 8 15,-6-3 12-15,6-5 18 0,0 2 29 0,-6-1 37 0,6-7 46 16,0 0 41-16,0-1 28 0,0-3 10 0,0 0-1 0,0 0-11 16,0-7-22-16,0 0-38 0,0-4-48 0,6 0-45 15,-6-5-35 1,6-1-18-16,8 2-12 0,-1-3-7 0,-1-1-4 0,2 1-3 0,-2-4-2 0,2 3-1 0,5 1-2 0,-6 0 0 16,6 0 0-16,-5 3-1 0,-1 4 1 0,0 0 2 15,0 0-2-15,-7 4-1 0,8 3 1 0,-8 0 1 0,0 1-2 16,1 3-2-16,6 0 2 0,-7 3-1 0,1 5 0 15,6-1 0-15,0 4 1 0,-7 0-1 0,8 0-1 0,-1 4 4 16,0 0-2-16,0-1 0 0,-1 5 0 0,2-5 0 0,5 4 0 31,-6-3-1-31,7 0 3 0,-1-1-1 0,1 1 0 16,6-1 0-16,0-2 2 0,0-5-1 0,0 0-2 0,0 0 0 16,7-3 0-16,-1-4 0 0,1 0-1 0,-1 0 0 0,8-8 0 15,-7 5 0-15,-1-8 1 0,1 0 1 0,-7 1-1 0,-1-2 1 16,-5 1-1-16,0-3 2 0,-1-1-1 0,-6-3-1 15,0 3 1-15,0-4 2 0,-6 1 0 0,-1 0-1 0,0 0 3 16,-6 3-2-16,0-4 1 0,0 1 0 0,0 4 0 16,-6-1 0-16,6 0-1 0,-6 4 2 0,-1 0-3 0,7 5 1 15,-7-2 0-15,1 4-2 0,0 0 0 0,-1 1-1 0,7 3 0 16,-7 0-2-16,1 3 1 0,-1 5-1 0,1 3 0 16,0 0 0-16,-2 0 0 0,2 7 0 0,0-3 0 0,0-1 1 15,-1 4-1-15,7-3 0 0,0 0-1 0,0 3 0 0,0-3 0 16,0-1 1-16,7 4-1 0,-1-2 0 0,6-5 0 15,2 3 1-15,-1-3 1 0,7 0 1 0,6 0-3 0,0 0 1 16,-1-4 0-16,9-2 2 0,4-2 0 0,1 0-1 0,-6-3 1 16,6 0-2-16,0-3 4 0,-6 0-2 0,-1-5 0 0,-5 1 0 15,5-1 1-15,-6-3 0 0,-7 0 2 0,1 0-1 16,-1-3 2-16,-5-1-1 0,-2-4 1 0,2 5-2 16,-8-4 1-16,0-1 1 0,-6-3-3 0,0 4 1 0,0-4-1 15,-6 3 2-15,0 1-2 0,-1 0 0 0,0 3-2 0,-5 1 1 16,5 3 0-16,0 0 0 0,-6 4-1 0,7-1-1 0,-7 4 1 15,6 4 3-15,-5 0 0 0,5 0 1 0,-6 8-2 16,0-1-1-16,0 1 3 0,6 2-3 0,-5 5 0 0,-2 0-1 16,1 3 0-16,7 0-4 0,-7-2 3 0,6 1 0 0,1 1-1 15,6 1 2-15,-6-1-1 0,6 1 0 0,0-1 0 16,0-4 2-16,6 5 0 0,0-4-2 0,7-4 0 0,0 3 1 16,14-6 2-16,-8 3-1 0,13-4 0 0,1 0 0 0,-1-7-1 15,8 4-4-15,5-1-13 0,1-6-42 0,-1 3-76 16,8-4-84-16,-8-3-77 0,7 0-78 0,1-1-113 0,-2-3-167 15,1-3-64-15,1-1-12 0</inkml:trace>
  <inkml:trace contextRef="#ctx0" brushRef="#br0" timeOffset="26837.04">14212 4868 153 0,'-7'0'351'0,"7"-4"-127"0,-7 4-102 0,7 0-55 16,0 0-31-16,0 0-14 0,0 0-9 0,0 0-7 0,0 0-5 15,0 4-1-15,0 0-1 0,0 0 1 0,0 0 0 0,0-2 3 16,7 7-2-16,-7-2 1 0,7-3 0 0,-7 3 2 0,6 0-1 15,-6 1 2-15,7-1 3 0,-1 4 3 0,-6-4 2 16,6 4 2-16,-6-4 0 0,7 5 1 16,-7-2 4-16,7 1 0 0,-7 0 1 0,6 4 0 0,-6 0 2 0,6 3-2 0,-6-3 0 15,7-1 0-15,-7 5-2 0,7-1-4 0,-7 4-4 16,0-5-3-16,6 6-3 0,-6-5-1 0,0-3 0 0,7 0-2 16,-7-1-1-16,6-3 2 0,-6 0 4 0,7-3 5 0,-7-5 8 15,0 5 11-15,0-5 12 0,6-3 16 0,-6 4 17 16,0 1 16-16,0-5 20 0,0 0 17 0,-6 0 16 0,6 0 3 15,0 0-3-15,0 0-11 0,0-5-15 0,-7 1-16 16,7 1-20-16,0-1-20 0,-6 0-17 0,6-3-7 0,-7 3-4 16,7 1-1-16,-6 0-4 0,-1-2 2 0,0 2 0 0,-5-1-4 15,-2 0-7-15,2 4-5 0,-1 0-8 0,-13 0-3 16,6 4 2-16,-6 0-3 0,7 4-2 0,-8-2-2 0,1 2-1 16,6 3 1-1,1 3 1-15,0-2 0 0,-1 2 1 0,1 1 0 0,-1 3 0 0,7-3 0 0,0 3 2 0,6-3-2 16,-5-1 1-16,4 4-1 0,2-2 0 0,0-5 0 0,6 3 0 15,0 1 1 1,0-4 1-16,0-4 1 0,6 4 0 0,0-4 1 0,2 0-2 0,4-2 1 0,1-2 1 0,7 0 0 0,-7-3 1 16,13-3-2-1,-6 0-1-15,6-2 0 0,0-2 0 0,0 0 0 0,-7-4 0 0,7-1 0 0,-6 2 3 0,-1-5 4 32,1 1 4-32,0-2 2 0,-7 2 6 0,-1-4 15 0,-5 3 8 15,6-3 5-15,-7 3 2 0,1 0 4 0,0 5 2 16,-7-1 4-16,6 0-1 0,1 4-12 0,-7-1-8 0,0 4-7 15,0 2-3-15,0-3-1 0,6 5-10 0,-6 0-10 0,0 0-5 16,0 5-4-16,0-3-2 0,0 5 0 0,0 2-2 16,0-2-8-16,0 3 3 0,0 1 4 0,7 0 0 0,-7-3 2 15,6 3-1-15,1 0-1 0,5 0 2 0,2-4 2 0,-1 1 0 16,0 2 1-16,0-3-1 0,7-3 0 0,6 3-1 0,-7-2 2 16,7-5 0-16,-6 0-5 0,6 0 2 0,-1-5 0 15,-5-2 1-15,0 3 1 0,-1-3 0 0,1-3 2 16,0-2 0-16,-1 1 3 0,-6-3-2 0,0-1 0 0,0 0 0 15,-6-3 0-15,-1-1 3 0,0 1 0 0,1 0 6 0,-7 3 1 16,6-3 0-16,-6 0 4 0,0-1 0 0,0 5 0 16,-6-1-2-16,6 0 1 0,0 4-1 0,-7 0-1 0,7 4-1 15,-6 0 1-15,6-1-1 0,0 5-4 0,-6-1-1 0,6 1-2 16,0 3-5-16,-7 0 3 0,7 3-3 0,-7 4-2 0,1 1-1 16,0 3 1-16,-1 0 0 0,0 3 1 0,7-2-1 15,-6 2-1-15,-1 4 0 0,7-3-4 0,0 0 3 16,-6 3-1-16,6-3 2 0,0-1 0 0,6 1 1 0,-6-1 0 15,7 2 0-15,-1-2 3 0,1-3 0 0,0 0-2 0,-1-4-4 16,0 1 4-16,8-1 0 0,-2-3 0 0,1-1 2 0,1-3 1 16,-2-3 0-16,8-1 2 0,0-3 4 0,-1-1-6 15,1-3 0-15,0 0 3 0,-1-3 0 0,-6 0 2 0,6-4 3 16,-5-2 4-16,-2 3 4 0,-5-6 6 0,6 5 0 0,-6-4 0 16,-1 0 3-16,0 0-1 0,-6 0-1 0,0 0-2 15,7 4-5-15,-7-4 0 0,-7 3-2 0,7 1-1 0,0 4-3 16,0 2-2-16,0 1-4 0,0 4-1 15,0 0-2-15,0 3-2 0,0 1-3 0,0 3 0 0,0 0-3 0,0 3 2 0,0 8 0 16,7 0 1-16,-7 3-1 0,7 5 1 0,-1 3-4 16,0 4 2-16,1-1 0 0,0 4 2 0,-1 5 3 15,1-2-3-15,5 5 2 0,-5-4-2 0,6 8 5 0,-7-5-2 16,8 1 0-16,-8 3-3 0,7-3-3 0,-6-1 1 0,-1-3 1 16,-6 4-1-16,7-4 0 0,-7-4 0 0,0-3 2 0,0-1 5 15,0-3-2-15,-7-7 1 0,7-1 2 0,-6-3 8 16,-1-3 6-16,1 0 9 0,-7-5 6 0,-1-3 7 0,8 0 10 15,-14-7 10-15,8 3 9 0,-1-4 1 0,-7-3 1 0,7 4 0 16,0-4 1-16,0 0-3 0,0 1-3 0,6-2-5 16,1-2-5-16,0 3-4 0,-2 0-8 0,2 0-7 0,6 0-11 15,6 4-19-15,2-4-39 0,-2 0-50 0,13-1-47 0,7 1-75 16,7 1-145-16,6-5-155 0,7-3-257 0,6-1-99 0,7 1-41 16,-8 0-7-1,15 0 15-15</inkml:trace>
  <inkml:trace contextRef="#ctx0" brushRef="#br0" timeOffset="26979.17">16087 5378 88 0,'-7'0'736'0,"1"0"45"16,0-4 29-16,6 0-218 0,-7 4-205 0,0-3-115 0,7-1-64 16,-6 4-62-16,0-4-64 0,-1 8-90 0,1-4-122 0,-8 7-123 15,2-3-163-15,-8 3-179 0,0-3-125 0,-5 0-50 16,-1 3-27-16</inkml:trace>
  <inkml:trace contextRef="#ctx0" brushRef="#br0" timeOffset="30507.21">1394 7352 117 0,'-6'-3'462'0,"-1"-1"-138"0,1 0-126 0,0 1-69 16,-2-1-36-16,2 0-10 0,0 1 2 0,-1 0 11 0,7-1 12 15,-7-1 11-15,7 2 10 0,-6 3 5 0,6-4 9 0,0 4 8 16,0 0 1-16,0 0-1 0,0 0-7 0,0 0-13 16,0 0-13-16,0 0-14 0,0 0-19 0,0 4-16 15,0-1-8-15,0 2 2 0,0 2 4 0,-6 4 6 0,6 0 5 16,0 3 2-16,-7 1 2 0,7 3 0 0,-6 0-7 0,6 1-15 15,-7-1-16-15,0 5-10 0,7-2-10 0,0 1-7 16,-6 0-4-16,6 0-2 0,0 3-3 0,0 2-1 0,0-5-1 16,0 3 0-16,-6 1-1 0,6-4 2 0,0-1 0 0,0 2-1 15,0-5-1-15,-7 0-1 0,7 1 2 0,0-1-2 0,-7-4 3 16,7 1-1-16,0 0 1 0,-6-4 0 0,6-5 2 16,0 6 1-16,-6-4 1 0,6-1-2 0,0 0 1 0,0-3 1 15,0 3-2-15,0-3 3 0,0-4-1 0,6 4 0 0,-6-1 2 16,6-3 2-16,1 4 1 0,0-4 1 15,5 3 1-15,2-3 1 0,-1 0 0 0,6 0 0 0,8 0-1 0,-8-3-1 16,7 3-2-16,0-4-2 0,6 4-3 0,1 0-2 16,-1-3 0-16,1 3-2 0,6 0-1 0,7 0-3 0,-7 0 1 15,7 3 0-15,5-3-3 0,-5 4 0 0,6-1-1 0,0-3 0 16,-6 4 0-16,6 0 0 0,-6-1-1 0,-7 1-3 16,-1 0 1-16,-5 3-2 0,-1-3-1 0,-12-1-10 0,7 1-11 15,-15-4-15-15,2 4-25 0,-2-1-44 0,-5-3-66 0,0 4-78 16,-1-4-77-16,-6-4-83 0,0-3-139 0,0 3-119 0,-6-7-57 15,-1 4 1-15</inkml:trace>
  <inkml:trace contextRef="#ctx0" brushRef="#br0" timeOffset="31077.92">1245 7257 288 0,'-7'0'335'0,"7"0"-118"0,0 0-86 0,0 0-48 0,0 0-25 16,7 4-9-16,-1-4-3 0,1 0 1 0,-1 0 0 0,7 0-2 15,0 0-2-15,-7 0-1 0,14 3 0 0,-7-3-2 16,7 0 1-16,-8 0 1 0,15 4 2 0,-8-4 1 0,8 0-1 16,-1 0-2-16,-1 4 3 0,8-4 2 0,-1 0 2 0,2 0 1 15,4 0 3-15,1 0 4 0,7 0 6 0,-7 0 0 16,6 0-3-16,-5 0-2 0,-1 0-1 0,0 0-8 0,-1 0-7 15,-5 0-11-15,-1 0-6 0,-5 0-5 0,-7 0-4 0,6 0-4 16,-7 0-7-16,-6 0 2 0,0 0 4 0,1 0 5 0,-8 3 2 16,0-3 2-16,8 0 1 0,-14 0 3 0,6 4 4 15,-6-4 6-15,6 4 6 0,-6-1 3 0,0 1 10 16,7 3 12-16,-7 4 13 0,0-4 9 0,0 8 7 0,0-4-2 16,0 7 0-16,0 1-1 0,0-1-8 0,0 4-12 0,0 0-13 15,0 0-10-15,0 4-8 0,0 3-8 0,0-3-8 16,0 3-8-16,0 5-4 0,6-5-2 0,-6 3-4 0,0-2-1 15,0 2-4-15,0-2 0 0,7-1 1 0,-7 1 0 0,0-1-1 16,7 0-1-16,-7-3 1 0,6-1 0 0,-6-3-1 0,6 0 0 16,0-3-2-16,-6-1 0 0,8-4 1 0,-8 2 1 15,0-5-2 1,0-1-5-16,0 1-22 0,0-4-46 0,0 1-69 0,0-4-77 0,0-1-93 0,0-3-152 0,0 0-135 0,-8-3-86 16,8 3-27-16</inkml:trace>
  <inkml:trace contextRef="#ctx0" brushRef="#br0" timeOffset="32839.43">1584 7470 8 0,'0'4'9'0,"0"-4"-2"15,0 0-3-15,0 3 0 0,0-3-2 0,0 4-1 0,0-4 0 0,-8 0-1 0,8 3 1 16,0-3 3-1,0 0 0-15,0 0 3 0,0 0 6 0,0 4 7 0,-6-4 7 0,6 0 8 0,0 0 7 0,0 0 6 0,0 3 8 32,0-3 8-32,0 0 3 0,0 0 6 0,-6 0 3 0,6 0 2 15,0 0-1-15,0 0 3 0,0 0-6 0,0 0-5 16,0 0-5-16,0 0-4 0,0 0-7 0,0 0-6 0,0 0-4 16,0 0-3-16,0 0 1 0,0 0 2 0,0 0 1 0,0 0 3 15,0 0 1-15,0 0 10 0,0 0 2 0,0-3 1 16,0 3 4-16,6-4 2 0,-6 4 1 0,0-7-2 15,0 4-1-15,6-1-2 0,2 0-3 0,-8-4 3 0,6 1 0 16,7 3 7-16,-7-3 9 0,1 0 12 0,-1-1 14 0,1 5 12 16,5-5 8-16,-4 5 4 0,-8-1 2 0,6-3-6 0,0 3-10 15,-6 1-11-15,7-1-14 0,-7 4-17 0,0-4-13 16,6 4-13-16,-6-3-12 0,0 3-9 0,0 0-9 0,0 0-8 16,7 0-4-16,-7 0-5 0,0 0-2 0,0 3 0 0,0-3 0 15,0 8 1-15,0-5 1 0,0 5 1 0,0 2 3 16,0 1 1-16,0 0 1 0,0 9 2 0,0-6 2 0,0 0 1 15,0 5 1-15,0-1-1 0,0 4-1 0,0-4-1 0,0 0-1 16,0 5-2-16,0-5-2 0,0 0-2 0,0 0 0 16,0-3 0-16,0 3-1 0,0-3 0 0,0 0 0 0,0-5 1 15,0 1 2-15,0 1-2 0,0-5 0 0,0 0 1 0,-7 1 0 16,7-5 0-16,0 1 4 0,0 0 7 0,0-1 8 16,0-3 10-16,0 0 5 0,-6 0 4 0,6 0 3 0,0 0 1 15,-7-3-3-15,1 3-6 0,6-4-9 0,-6 0-8 16,-2 1-6-16,2-1-5 0,0 0-2 0,-1 1-2 0,1-1-1 15,-1-1-2-15,1 3-1 0,-1-2 0 0,1 1 2 0,0 3 0 16,-2-5-1-16,2 1 0 0,0 4 0 0,-1-3 0 0,7-1-1 16,-7 4 1-16,1-3-2 0,-1 3 1 0,7-4 0 15,-6 1-1-15,0 3 1 0,6-4 2 0,-7 4-1 0,7-4 1 16,0 1-1-16,-7 3 1 0,7-4-1 0,0 4 0 0,0 0 0 16,0 0-1-16,0-3 1 0,0 3 0 0,0 0-1 15,7 0 0-15,-7 3 1 0,7-3 1 0,-1 0-1 0,0 0-1 16,7 4 0-16,1-4-2 0,-2 0 1 0,8 0 0 15,0 0-1-15,-1 0-1 0,1 0 2 0,6 0 1 0,-7 0 0 16,1 0-1-16,6 3 1 0,-7-3-1 0,1 0 1 0,0 4 0 16,6-4-1-16,-7 0 0 0,1 0 0 0,-1 0 1 15,1 4-2-15,-7-4 1 0,6 0-6 0,-5 0-13 0,-8 3-25 16,7-3-53-16,-7 0-78 0,1 4-82 0,0-4-80 0,-7 0-98 16,6-4-173-16,-6 1-82 0,0-1-38 0,6-3 12 15</inkml:trace>
  <inkml:trace contextRef="#ctx0" brushRef="#br0" timeOffset="33897.64">2182 7554 33 0,'0'0'212'15,"0"0"-51"-15,0 0-37 0,7 0-28 0,-7 0-22 0,0 0-16 16,0 0-13-16,0 3-12 0,0-3-8 0,0 0-6 0,0 0-6 16,0 0-2-16,0 0-2 0,0 0 1 0,0 0 1 15,0 0 2-15,-7 4 2 0,7-4 1 0,0 0 3 0,0 0 0 16,0 0 1-16,0 0 1 0,0 0-2 0,0 0 1 0,7 0 0 16,-7 0 3-16,0 0 2 0,6 0 1 0,1 0 2 15,0 0 2-15,-1 0 0 0,6 4 0 0,2-4 0 0,-1-4-2 16,7 4-3-16,-8 0-2 0,14 0-2 0,-6-4 0 0,6 4-1 15,1 0 0-15,5 0 0 0,1-3 1 0,5 3 3 0,1 0-1 16,0 0 3-16,7 0 2 0,7 0 1 0,-8 0 2 16,13 0 0-16,-5 0 0 0,12 0-1 0,-6 0-2 15,6 0-3-15,0 0-4 0,0 0-5 0,-7 0-4 0,7 0-3 16,0 0-3-16,0 0-3 0,-6 0-2 0,0 0 0 0,0 0 1 16,-1 0-1-16,-5 0 1 0,-2 0-1 0,-5 0-1 15,-1 0 2-15,1 0-2 0,-13 0 1 0,-1 0-1 0,-5-3 1 16,-1 3-3-16,-7 0 0 0,1 0 0 0,-8 0-3 0,2 0-1 15,-8 0-6-15,0 0-14 0,1 0-27 0,-7-5-38 0,0 2-52 16,0-1-86-16,-7 0-149 0,1 1-79 0,0-5-38 16</inkml:trace>
  <inkml:trace contextRef="#ctx0" brushRef="#br0" timeOffset="34817.49">2905 7100 252 0,'7'-4'236'0,"-7"0"-63"15,0 1-49-15,0-1-28 0,0 0-16 0,6 1-11 0,-6-1-11 16,0 0-8-16,0 1-6 0,7-1-2 0,-7 0 3 0,0 1 2 15,0-1 4-15,0 0 1 0,6 4 0 0,-6-3 3 16,0-1 5-16,0-1 6 0,0 5 4 0,0-2 7 0,0 2 3 16,0 0 7-16,-6 0 6 0,6-4 7 0,0 4 2 0,0 0-4 15,0 0-3-15,-7-4-11 0,7 4-11 0,-6 0-12 0,6 0-10 32,-7 0-12-32,0 0-6 0,7 0-5 0,-6 0-4 15,0 0-1-15,0 0-1 0,-2 4 5 0,2 0 2 0,0-2 7 16,-7 3 5-16,6-1 7 0,-6 3 12 0,7 4 11 0,-8 0 9 15,2 0-1-15,5 0 0 0,-6 3 0 0,0 1-3 16,7 0-6-16,-1-1-11 0,0 0-12 0,1 2-10 16,6-1-1-16,0-1-6 0,0-3-5 0,6 0-6 0,1 0-2 15,0 0-4-15,5-4-1 0,8 1-1 0,-7-1-2 0,7-3-2 16,-1-4-1-16,1 0-1 0,6 0-1 0,0-4 0 0,-7 0-1 16,7-3 1-16,-6 0-2 0,6-4 0 0,-7 3 4 15,1-3 3-15,-7 4 7 0,0-4 4 0,-6 4 5 0,-1-4 3 16,0 4 4-16,2-1 1 0,-8 2-1 0,6 0-4 0,-6 3-6 15,0 0-3-15,-6 3-7 0,6 0-2 0,0-4-5 16,0 8-3-16,0-4-2 0,0 3-2 0,0 0-1 16,0 3-1-16,0 0 0 0,6-2-1 0,0 3 1 0,0-3 0 0,1 0 2 15,6-1-1-15,0-3 1 0,7 0 1 0,-8 0 1 16,8-3 0-16,0-1 2 0,-1-3 1 0,-5-1 2 0,5-4 3 16,-6 2 5-16,0-1 6 0,0-3 8 0,0-1 10 15,-7 0 8-15,8 1 5 0,-8-1 3 0,-6 0 4 0,7-3 2 16,-1 3 1-16,-6 0-7 0,-6-3-13 0,6 4-5 0,-7-1-3 15,1 0-6-15,-8 1-5 0,8 2-7 0,-7-2-7 16,0 7-4-16,0-5 1 0,7 6-11 0,-8-2-16 0,8 4-18 16,0 0-16-16,-2 1-17 0,8 3-17 0,-6 3-32 15,6 1-61-15,6 0-72 0,-6 4-58 0,14-2-43 16,-8 2-42-16,14 0-63 0,-7-1-105 0,7 0-86 0,-1 4-14 0,1-4 41 16</inkml:trace>
  <inkml:trace contextRef="#ctx0" brushRef="#br0" timeOffset="35024.3">3589 7056 192 0,'-7'-4'538'16,"7"-3"-82"-16,0 3-157 0,-6 4-99 0,6 0-57 0,0 0-22 16,-6 0-2-16,6 4 12 0,0 3 13 0,0 4 1 15,0 4 4-15,0-1 2 0,0 4 1 0,0 5-7 0,0-2-20 16,-7 5-30-16,7-4-28 0,0 7-21 0,0-3-18 0,0 3-26 15,0 0-57-15,0-3-73 0,0 4-73 0,0-1-100 0,7-4-193 16,-7-3-77-16,6 1-81 0,0-2-30 0</inkml:trace>
  <inkml:trace contextRef="#ctx0" brushRef="#br0" timeOffset="36211.48">1290 9022 56 0,'0'-7'470'15,"0"0"-113"-15,-6 4-128 0,6-5-81 0,0 4-43 0,0 1-23 16,-7 0-13-16,7 3-7 0,0-5-7 0,0 5-9 16,0 5-10-16,0-5-13 0,7 3-6 0,-7 4-6 0,6-3-2 15,-6 3-1-15,6 4 3 0,-6 0 8 0,7 1 9 0,-7-2 8 16,0 5 4-16,7 0 6 0,-7-1 12 0,0 4 16 15,0-3 15-15,0 3 15 0,0 0 9 0,0 1 10 0,-7-4 11 16,7 3 12-16,-7 0 7 0,7-3-2 0,-6 0-5 0,0-1-13 16,-1 1-9-16,0-1-7 0,1 0-7 0,6-2-15 15,-6-1-15-15,-1 0-13 0,1-3-8 0,6-1-10 0,-7-3-7 16,7 3-7-16,0-3-10 0,-7-1-4 0,7-3-3 0,7 4-2 16,0-1-3-16,-1-3 0 0,1 4 0 0,5 0 0 15,8-4 0-15,0 3 1 0,5-3-1 16,1 0-1-16,1-3-2 0,5 3-4 0,1 0-2 0,-1 0-2 0,8-4-1 15,-1 0-1-15,0 4-2 0,7-3 1 0,-1-1 2 0,7 4 0 16,-7-3 0-16,8-1 0 0,-8 0-1 0,-5 1 0 0,5-1-1 16,-13 4-3-16,1-4-3 0,-1 1-4 0,-6 3-9 15,-6-4-12-15,-1 4-21 0,-5-4-37 0,-2 4-49 0,2-3-54 16,-1-1-48-16,-7-3-42 0,1 3-33 0,-7-3-32 0,7-2-43 16,-14 3-59-16,7-5-99 0,-7 0-26 0,1 0 10 0</inkml:trace>
  <inkml:trace contextRef="#ctx0" brushRef="#br0" timeOffset="36764.31">1453 8832 259 0,'-7'0'371'15,"7"0"-126"-15,0 0-105 0,-6 0-57 0,6 0-31 0,0 0-14 16,0 0-7-16,0 0-2 0,0 0 0 0,6 0 4 0,-6 0 3 16,7 0 4-16,0 0 2 0,-1 0 7 0,0 0 9 15,7-3 9-15,-6 3 8 0,6-4 5 0,0 4 4 0,0-4 2 16,6 1-3-16,-5 3 0 0,6-4 1 0,-1 0 0 0,0 1 2 15,8-1 0-15,-8-4-1 0,7 5-2 0,0-1 2 16,-6-3 1-16,5 3 4 0,-5 1 0 0,0-1 0 0,6 1 0 16,-7-1 2-16,1 1 0 0,-1-1-3 0,-6-1-3 15,7 2-10-15,-7 0-8 0,-1 3-8 0,2-3-7 0,-8-2-6 16,1 5-4-16,-1 0-3 0,1 0-6 0,0-4-4 0,-7 4-5 16,0 0-3-16,6 0-6 0,-6 4-3 0,0-4 0 15,6 5-1-15,-6-2 0 0,0 0 2 0,6 5 6 0,-6 3 3 16,0-1 3-16,8 5 2 0,-8 3 2 0,0 1-7 0,0-1 5 15,0 7 0-15,0-3-2 0,0 4-4 0,0 4-2 16,-8-1-2-16,8-3-3 16,0 7 5-16,0-4-9 0,-6 0-1 0,6 0-3 0,0-3-2 0,0 4-2 0,0-1 0 0,-6-7-2 15,6 3 1-15,0-3-1 0,0 0 0 0,0-1-1 0,0-1 1 16,0-2 0-16,0-3 1 0,0-1-1 0,0-3 1 16,-6-4 2-16,6 1-2 0,0-1 1 0,0-3 0 15,0-1 1-15,-7-3-1 0,7 4-3 0,-7-4-5 0,1-4-11 16,6 4-26-16,-7-3-65 0,-5-5-94 0,4 5-87 0,2-8-95 15,0 0-139-15,0 0-143 0,6 0-84 0,-7 0-26 0</inkml:trace>
  <inkml:trace contextRef="#ctx0" brushRef="#br0" timeOffset="37160.14">1394 9077 322 0,'0'-3'533'0,"0"0"-121"0,0-1-154 0,0 0-102 15,7 1-54-15,-1-1-30 0,1 0-12 0,-1 1-7 0,8 3-5 16,-2-4-6-16,-5 4-6 0,6 0-5 0,-7 4-11 0,7-1-6 16,-6 1-4-16,-7 0-3 0,7 3-2 0,-1 0 0 0,-6 1 2 15,0 2 5-15,0 1 4 0,-6-3 10 0,-1 6 13 16,7-2 17-16,-7-2 19 0,1-2 17 0,-1 2 16 0,1 1 12 16,0-3 18-16,-1 0 7 0,7-1 3 0,-7 0-10 0,7-3-11 15,0 3-13-15,-6-3-13 0,6-1-13 0,0 1-20 16,0-4-15-16,0 4-11 0,6-4-9 0,-6 3-5 15,7-3-5-15,0 4-5 0,5-4-2 0,1 0-3 0,7 0-4 16,0-4-2-16,5 1-13 0,1-1-38 0,7 0-72 0,-7 1-82 16,7-5-81-16,6 1-89 0,-6 0-143 0,6 0-123 0,-7-4-79 15,1 2-9-15</inkml:trace>
  <inkml:trace contextRef="#ctx0" brushRef="#br0" timeOffset="37588.32">2000 9147 465 0,'0'-3'375'0,"-6"3"-131"0,6 0-100 16,0 0-59-16,6-4-32 0,-6 4-17 0,0 0-9 0,6 0-1 15,8 0-5-15,-8 0-2 0,7 0-2 0,7-3-1 16,-8 3 3-16,8 0 2 0,0 0 14 0,5 0 7 0,-5 0 10 16,13 0 8-16,-7 0 6 0,6 3 13 0,1-3 14 0,6 0 19 15,0 0 14-15,13 4 17 0,0-4 18 0,1 0 17 0,12 0 10 16,0 0-4-16,13 0-8 0,0 0-14 0,1 0-25 16,12 0-28-16,0 0-28 0,-1 0-25 0,1 0-18 0,8 0-13 15,-2 0-9-15,1 0-8 0,-7 3 2 0,7-3-2 16,-7 0-1-16,-6 4-2 0,0-4-1 0,-14 4 0 0,-6-4-1 15,-6 0-3-15,-7 0-3 0,-7 3-1 0,-6-3 1 16,-6 0 0-16,-7 0 1 0,0 0 2 0,-12 0 1 0,5 0 3 16,-13 0 2-16,1 0 1 0,-1 0 1 0,1 0 0 0,-7-3 0 15,-7 3-2-15,1 0-5 0,-1 0-15 0,-6-4-45 16,1 4-72-16,-8-4-83 0,0 4-83 0,7-3-103 0,-7-4-176 16,8 3-82-16,-8-4-48 0,1 5 1 0</inkml:trace>
  <inkml:trace contextRef="#ctx0" brushRef="#br0" timeOffset="38348.65">3543 8543 384 0,'0'-4'328'0,"0"4"-100"15,0-3-75-15,0-1-46 0,0 0-19 0,0 4-7 16,-6-3-1-16,6 3-2 0,0-4-1 0,0 4-2 0,-6 0-4 15,6 0-2-15,-7-4 1 0,0 4 5 0,1 0 11 16,-1 4 17-16,1-4 23 0,-7 4 25 0,0 3 25 0,-1-3 21 16,2 3 13-16,-8 4 1 0,1 0-7 0,-1 0-20 0,7 0-23 15,-6 3-28-15,-1 1-28 0,1 0-21 0,5-1-24 16,-5 1-17-16,6 0-13 0,6-1-9 0,1 1-4 0,0 0-6 16,-2-1-4-16,8 1-2 0,8-3-1 0,-8 2 1 0,6-3 1 15,7-4 0-15,0 4-1 0,0-7-1 0,7 3 1 0,-1-3-3 16,-6-4 1-16,6 0-3 0,1 0 0 0,0-4 0 15,-1 0 0-15,-6-3 0 0,6-1 1 0,-5 5 0 0,-1-4 1 16,0 3 5-16,-7 0 2 0,1 1 3 0,-7 3 1 0,6-4-1 16,-6 4-1-16,7 0 1 0,-7 0-4 0,0 4-3 15,0-1-2-15,0 1-2 0,0 3-3 0,7 4 2 0,-7 0-2 16,6 0 0-16,0 0 1 0,1 4 2 0,6-1-1 16,0-3 0-16,0 0 1 0,6 0 0 0,1 1 1 0,-7-8-1 15,13 3 3-15,-6-7-1 0,-1 0 2 0,7-4 6 0,-6 1 9 16,0-9 13-16,-1 2 14 0,1-2 17 0,0-6 16 15,-2 3 20-15,-4-3 21 0,-1-4 12 0,-1 4 5 0,-4-4-2 16,-8 4-4-16,0-5-10 0,0 1-16 0,-8 0-14 0,2 1-24 16,-7-1-17-16,0 3-16 0,0-3-11 0,1 4-10 0,-2 3-6 15,1-3-2-15,-7 7-11 0,8 0-7 0,-2 0-20 16,8 4-25-16,-7-1-37 0,6 5-35 0,-6 3-33 0,13 0-29 16,-6 0-58-16,6 7-94 0,0-3-84 0,6 3-65 0,1 0-83 15,6 1-151-15,0-1-56 0,0 0-24 0,0 1 30 16</inkml:trace>
  <inkml:trace contextRef="#ctx0" brushRef="#br0" timeOffset="38633.93">4064 8664 16 0,'7'0'532'0,"0"-4"-34"0,6 4-136 0,-7-3-108 0,8 3-63 15,-2 0-34-15,1 0-13 0,-6 3-7 0,6-3-5 0,-7 7-6 16,0-3-12-16,2 7-14 0,-2-4-14 0,-6 8-8 15,0 0 8-15,0-1 8 0,-6 1 7 0,-2 7 5 16,2-4 4-16,-7 4 4 0,0-3 5 0,0 3 1 0,-7-4-8 16,8 5-13-16,-1-9-13 0,-1 4-9 0,2-7-5 0,5-1-7 15,0 2-5-15,1-5-1 0,0 0-5 0,-1 1 2 0,7-5 5 16,0 2 1-16,0-2 1 0,0-3-1 0,7 0-4 16,5 0-7-16,-5 0-5 0,12 0-10 0,1-3-10 0,7-2-7 15,-2 2-8-15,7-5-14 0,2 1-22 0,-2 0-26 0,7 0-42 16,-6-4-103-16,5-1-115 0,-5-2-126 0,-1-1-201 15,1-3-106-15,-1 3-62 0,-5-3-27 16,-1 0 11-16</inkml:trace>
  <inkml:trace contextRef="#ctx0" brushRef="#br0" timeOffset="45042.82">1817 10147 363 0,'0'-3'526'15,"0"-1"-141"-15,0 4-159 0,0-4-103 0,0 4-58 0,0-3-31 16,0 3-22-16,7 0-23 0,-7 0-26 0,0 0-34 16,7 0-42-16,-7 0-71 0,6 3-141 0,1 1-83 0,-1 0-51 15</inkml:trace>
  <inkml:trace contextRef="#ctx0" brushRef="#br0" timeOffset="45186.08">1740 10829 176 0,'-14'22'433'0,"-5"3"-166"0,-1 1-115 16,7-4-62-16,0 0-32 0,1 0-18 0,-2-4-14 0,1 1-8 16,7-1-10-16,-1 1-13 0,7-1-23 0,0-4-48 15,0 1-89-15,7 0-150 0,-1-1-77 0</inkml:trace>
  <inkml:trace contextRef="#ctx0" brushRef="#br0" timeOffset="45297.3">1726 11572 112 0,'-12'15'475'0,"-2"0"-149"0,1 0-138 0,0-4-83 0,7 3-43 32,-7-3-23-32,-1 0-14 0,8 4-6 0,0-4-7 0,-1 3-17 15,7-3-29-15,0 4-49 0,7-4-87 0,5 4-152 16,-4 0-78-16</inkml:trace>
  <inkml:trace contextRef="#ctx0" brushRef="#br0" timeOffset="45424.21">1720 12532 435 0,'-13'30'371'0,"0"-1"-156"0,0-4-98 0,0 1-53 16,6-4-28-16,1 4-15 0,6-4-9 0,-6 3-7 15,12-3-15-15,0 1-26 0,1-1-36 0,6-4-51 0,0 0-86 16,0 0-123-16,0 1-67 0</inkml:trace>
  <inkml:trace contextRef="#ctx0" brushRef="#br0" timeOffset="45535.24">1817 13133 288 0,'-12'12'458'15,"-2"-2"-148"-15,2-3-125 0,-8 4-79 0,7-4-47 16,0 5-29-16,0-4-15 0,0 2-21 0,6-2-39 0,1 3-87 16,-1-5-176-16,7 2-96 0,0-1-46 0</inkml:trace>
  <inkml:trace contextRef="#ctx0" brushRef="#br0" timeOffset="46342.68">951 14496 7 0,'0'-3'507'0,"-6"-1"-78"16,0-3-128-16,6 2-98 0,-8 5-52 0,8-3-28 16,0-1-21-16,0 4-12 0,0 0-5 0,0 0-6 0,0 4 6 15,8-1 16-15,-2 2 21 0,0 2 11 0,1 4 12 0,-1-4 18 16,1 4 21-16,0 4 15 0,-1-1 1 0,0 5-18 16,-6 2-26-16,6-2-18 0,-6 7-11 0,0-1-15 0,0 5-20 15,0 2-17-15,0 1-11 0,-6 1-7 0,0 2-3 16,0 1 1-16,-8-1-3 0,8 1 1 0,-7-4 0 0,-1 0 2 15,2 0-1-15,6 0-2 0,-8-4 1 0,1-3-2 0,7-1 2 16,-8-3 0-16,8-2 0 0,0-2-2 0,6-4-4 0,-6 0-5 16,-2-3-2-16,8 0-5 0,0-3-5 0,-6-1-5 15,6 0-3-15,0-3-2 0,6 0 1 0,-6-1 3 0,0-3 6 16,8 4 6-16,-8-4 8 0,6 4 8 0,0-4 6 0,7 0 4 16,0 4 5-16,7-4-2 0,-1 0-4 0,7 0-4 15,1 0-10-15,-1 0-10 0,13 0-8 0,-1-4-7 0,2 4-7 16,5-4-6-16,0 0-4 0,8 1-1 0,-1-5-4 0,1 5 0 15,4-5 0-15,2 1 0 0,0-4-3 0,0 3-1 0,-7-2-5 16,7 2-8-16,-8-2-6 0,-5-1-11 0,-1 3-11 16,-12 2-12-16,0-3-13 0,-8 2-11 0,2 3-6 0,-14 1-6 15,0-1-4-15,-1 0-8 0,-4 4-10 0,-2-3-10 0,-6 3-9 16,0 0-16 0,0 0-44-16,-6-3-76 0,-8-2-74 0,8-2-58 0,-7 0-66 0,0-1-95 0,0-2-138 15,-1-1-55-15,-4-1 10 0</inkml:trace>
  <inkml:trace contextRef="#ctx0" brushRef="#br0" timeOffset="46866.52">945 14383 18 0,'-14'3'480'0,"8"1"-96"0,0-4-135 0,0 3-89 15,6-3-49-15,0 4-22 0,0 0-3 0,0-1 10 16,6-3 16-16,6 4 16 0,2 0 15 0,-1-1 9 0,0 1 11 15,6 0 8-15,1-1 3 0,0 2-5 0,-1-2-7 16,1 0-9-16,6 1-7 0,0-4-6 0,-1 0-8 0,2 0-11 16,5 0-9-16,-6-4-9 0,7 1-13 0,-1 0-13 0,7-5-16 15,1 4-15-15,-8-3-11 0,7-1-9 0,-6 5-7 16,-1-5-5-16,1 5-3 0,-7-4-3 0,0 3 0 0,-6 0-1 16,5 4 0-16,-11 0 1 0,-1 0-3 0,6 0 1 0,-12 0 1 15,6 4 0-15,-6 3 3 0,5 0 0 0,-5 4 2 0,0 4 1 16,-1-3 5-16,-6 5 4 0,6 3 2 0,-6 1 2 15,7 1 0-15,-7 3 2 0,0 1-2 0,0-1 4 0,0 4-4 16,0 1 0-16,0 0 1 0,0 2-1 0,0-2-1 0,0 3-2 16,0-7-1-16,0 3-4 0,-7-4-4 0,7 1-4 15,0-5-3-15,0-1-2 0,0-2-3 0,0 0 5 0,0 0-4 16,0-3-3-16,0-4-1 0,0 3-6 0,7-3-13 16,-7-3-17-16,0-1-17 0,0 0-39 0,0-4-74 0,0 3-98 15,6-3-93-15,-6-6-108 0,0 3-147 0,0-9-103 0,0 6-60 16,0-5-12-16</inkml:trace>
  <inkml:trace contextRef="#ctx0" brushRef="#br0" timeOffset="47514.84">1193 14606 406 0,'-7'-4'419'0,"7"4"-107"16,0-4-97-16,0 4-62 0,0-3-35 0,0 3-26 0,0 0-13 0,0 0-12 16,7-4-11-16,-1 4-12 0,-6 0-11 0,6 0-10 15,0 0-5-15,2 4-2 0,-2-1-5 0,0 1 6 16,1 0 3-16,0 4 6 0,-1 2 5 0,-6 2 9 15,7-2 7-15,-1 5 4 0,-6 3 7 0,6-3 4 0,-6 4 3 0,7-1 3 16,-7-1 3-16,0 6 5 0,0-5 3 0,-7 1 5 0,7 2 0 16,0-6 0-16,0 0 2 0,-6-1 1 0,6-3 0 15,0 0-3-15,0-4 3 0,0 1 4 0,0-5 4 0,-6 2 3 16,6-2-1-16,0-3-1 0,0 0-5 0,0 0-6 0,0-3-13 16,0-2-8-16,0-1-14 0,0-3-12 0,0-1-10 15,6-1-11-15,-6 0-5 0,0-4-3 0,6 4-2 0,-6-3-3 16,0 3 0-16,7 0 1 0,-7 0 0 0,0 0 3 15,0 0-2-15,7 0-1 0,-1 3-2 0,-6 1 0 0,6 0-2 16,1 0-2-16,-7-1 0 0,7 4 1 0,6 1-2 0,-7-5 0 16,0 5 0-16,1 3 1 0,0-4-1 0,-1 4 1 15,0 0 0-15,-6 4 0 0,8-1 0 0,-2 5 1 0,-6 3-2 16,0 0 0-16,0 3 2 0,0 0 0 0,0 6-1 0,-6-2-1 16,6 4 1-16,-8 0 1 0,8 0 4 0,0-1-3 0,0-2 2 15,-6 3-1-15,6-4 0 0,0-3-1 0,0 3-2 16,0-3-7-16,0-4-19 0,0 0-61 15,0 0-98-15,6-8-91 0,2 1-100 0,-2 0-138 0,7-4-148 0,0-4-89 0,6 0-31 16,-5-3 32-16</inkml:trace>
  <inkml:trace contextRef="#ctx0" brushRef="#br0" timeOffset="48385.57">1882 14786 338 0,'-6'-4'313'16,"6"4"-74"-16,0-4-63 0,0 4-48 0,6-3-30 16,-6-1-19-16,0-1-14 0,0 3-8 0,7 2-9 0,-7-4-7 15,7 0-6-15,-1 4-9 0,-6-4-7 0,7 4-4 0,-7-4 0 16,6 4 2-16,-6 0 5 0,7 0 5 0,-7 0 6 15,0 0 7-15,7 0 10 0,-7 0 8 0,0 0 12 0,0 0 7 16,0 4 7-16,0-4 9 0,6 0 12 0,-6 4 9 16,6-4 7-16,0 4 0 0,-6 0-4 0,8-4-9 0,-2 7-7 15,0-7-12-15,1 7-12 0,6-3-14 0,0-4-12 0,-1 7-8 16,2-3-10-16,-1 0-1 0,0 3 5 0,6-3-5 16,-5-1-6-16,5 4-2 0,1-7-2 0,6 4-2 0,-6 0 2 15,5-1 0-15,1-3-7 0,7 0 2 0,-1 0-1 16,1 0 0-16,-1 0 0 0,8-3 0 0,-1-1 0 0,-7 4-1 15,7-4-2-15,1 4-2 0,-8 0 0 0,7 0-1 0,-13 0-2 16,7 0-1-16,-1 0-3 0,-5 0-2 0,-1 4 1 16,-1-4-2-16,1 0 1 0,0-4-2 0,1 4 0 0,-1-3 0 15,0-1 1-15,0-3-1 0,-1 3 0 0,2-3 2 0,5-4 1 16,-6 0 0-16,1 0 1 0,5-1-3 0,-6 2 0 16,1-1-1-16,-1 0 1 0,-1 3-1 0,-5 1-2 0,-8 0-3 15,8 0 0-15,-6 3-5 16,-8 0-12-16,1 1-18 0,-1-2-26 0,-6 2-44 0,6 3-58 0,-6-3-62 0,-6-1-74 15,6 0-110-15,0 1-163 0,-6-5-76 0,-1 8-23 0</inkml:trace>
  <inkml:trace contextRef="#ctx0" brushRef="#br0" timeOffset="49336.83">3361 13840 269 0,'-6'0'448'0,"6"-3"-120"15,-7-1-120-15,7 4-77 0,0 0-40 0,-6-4-19 16,6 4-8-16,0 0 2 0,0 0 2 0,0-3 4 0,0 3 5 16,0 0 5-16,0 0 14 0,0 0 19 0,0 0 21 15,0 0 20-15,0 0 17 0,0 0 9 0,0 0 1 0,0 0-2 16,0 0-16-16,0 0-21 0,0 0-22 0,-7 0-22 0,7 3-18 16,0-3-13-16,-7 4-8 0,7 0-5 0,-6 3-2 15,-7 0-1-15,6 5-3 0,-5-2-4 0,-1 5-4 0,-7-1-2 16,0 2-4-16,8 2-4 0,-8-1-1 0,1 6-2 0,5-4-3 15,-6 2 0-15,8-3-2 0,-8 5-2 0,13-1-5 16,1-1-1-16,0 1-3 0,0 1-5 0,6-2-1 0,0 2-2 16,6-5-1-16,0 0 0 0,7 0 0 0,0-3 0 0,6-4 1 15,1 0 2-15,0-4-2 0,-1-3 1 0,7-1-1 0,-6-3-1 16,6-3-1-16,0-5 2 0,-7 1-1 0,8-4 5 16,-8 0 5-16,-6-3 10 0,7 3 6 0,-7 0 5 0,-7 0 7 15,1-1 7-15,-1 1 4 0,1 4 2 0,-7 0-2 0,6 0-5 16,-6 3-5-16,-6-3-7 0,6 3-7 0,-7 4-8 15,7 0-8-15,-6 0-6 0,-1 4-4 0,1 3-5 0,-7-3-2 16,13 6 1-16,-6 1-2 0,-2 0-1 0,8 4 1 0,0 0-2 16,0 0 0-16,8-1 1 0,-2 1 4 15,0-1-3-15,1-3 3 0,6 0-1 0,0 0 1 0,-1 0-1 0,8-2-1 16,0-6 1-16,-7 0-2 0,7 1 1 0,-1-4 1 16,-6-4 3-16,6-2 0 0,1-3 3 0,-6 2 2 0,5-8 6 15,-6 4 7-15,0-3 13 0,-1-4 14 0,2 3 10 0,-8-3 10 16,1-1 6-16,-1 4 8 0,-6-3-2 0,0 0-7 0,-6 4-12 15,-1-5-14-15,1 1-10 0,0 3-8 0,-2-3-9 16,-4 3-8-16,-1 1-4 0,6 2-2 0,-6 1-2 0,7 1-4 16,0 2-6-16,-2 4-14 0,2-2-24 0,0 1-31 0,-1 2-39 15,7 3-29-15,0 0-33 0,0 3-78 0,0 2-108 16,7 1-88-16,-1 2-88 0,0-1-136 0,8 0-77 0,-1 4-45 16,0 3-15-16</inkml:trace>
  <inkml:trace contextRef="#ctx0" brushRef="#br0" timeOffset="49699.17">3811 14408 232 0,'-7'-4'713'0,"-6"1"41"16,13-1-98-16,-7 0-143 0,7 4-116 0,-6-3-96 0,6-1-68 16,0 1-49-16,6-1-40 0,-6 0-41 0,7 0-34 15,6 1-26-15,0-1-17 0,-7 1-13 0,14-5-10 0,-7 5-2 16,0-1 0-16,0 4 2 0,1-4-2 0,-2 4-1 0,1 0 1 16,0 0-1-16,-6 4 4 0,-1 0-4 0,-6-1-1 0,6 5-2 15,-6-1 1-15,0 4 1 0,0 3-2 0,0-3-2 16,-6 4-2-16,6 0 2 0,0 3-9 0,0-7 2 15,0 3 2-15,0 2-1 0,6-2 1 0,-6-3 4 0,0 4 2 16,8-4 1-16,-8 0 8 0,6-4-2 0,-6 4-1 0,0-3-1 16,0-2 2-16,0-2 0 0,0 3-1 0,-6 1-1 0,6-5-8 15,-8 4-27-15,-4 5-71 0,5-4-97 0,-6-1-100 16,0 0-120-16,7-3-181 0,0-1-101 0,-8 1-62 0,8 0-11 16</inkml:trace>
  <inkml:trace contextRef="#ctx0" brushRef="#br0" timeOffset="50110.95">3075 14738 585 0,'-7'3'658'0,"1"-3"-74"0,6 0-150 0,-7 4-106 15,7-4-75-15,7 3-42 0,-1 1-17 0,1-4-10 16,5 4-9-16,8 4-11 0,0-6-20 0,5 7-21 0,9-2-26 16,-2-3-28-16,7 3-24 0,0 0-17 0,0 1-10 15,7-5-5-15,6 4-1 0,-7-3-1 0,14 0-2 0,-7-1-2 16,7-3-1-16,6 0 1 0,-6 0-1 0,6-3-1 0,0-1 1 15,0 0 0-15,6 1 1 0,-6-4-3 0,8-1-1 0,-2-3 0 32,-6 0-1-32,6-1-2 0,1-6-3 0,0 1 0 15,-7-6-1-15,0 5 1 0,-6-1-1 0,-1-2 1 0,-5 3-1 16,-8 2 2-16,1-2-1 0,-14 7 1 0,1 1 1 0,-7-1 0 16,-7 3-1-16,-5 1-3 0,-2 3-7 0,2 1-8 15,-14-1-21-15,6 4-44 0,-12 0-74 0,6 0-83 0,-7 0-82 16,0 0-109-16,-5-4-172 0,-2 4-93 0,1 0-46 15,1 0 8-15</inkml:trace>
  <inkml:trace contextRef="#ctx0" brushRef="#br0" timeOffset="57011.52">5159 7301 246 0,'0'0'202'0,"0"0"-62"0,0 0-48 0,6 0-35 0,-6 0-23 16,0 0-14-16,0 0-6 0,0 0-1 0,0 0-4 15,0 3 3-15,0-3 3 0,0 0-1 0,0 0 8 0,0 0 5 16,0 0 7-16,0 0 3 0,0 0 4 0,0 0 2 0,0 0 0 15,0 0 0-15,0 0-6 0,-6 4-7 0,6-4-7 16,0 0-7-16,0 0-5 0,0 4-5 0,0-4-4 0,-7 3-2 16,7 6 0-16,0-6 0 0,0 4 1 0,0 0 1 0,-7 1-1 15,7-1 0-15,0 4 3 0,0-4-1 0,0 1-2 0,0-1 3 16,-6 0 0-16,6 4 1 0,0-4 0 0,0 1 1 16,0-1-1-16,0 4 4 0,0 0 1 0,0 0-1 0,0 1 0 15,0-2 1-15,0 1-1 0,-6 3-1 0,6 1-1 0,0 4-1 16,0-1-2-16,0 0-3 0,0-3 1 0,0 4-2 15,0 3 1-15,-6-4 0 0,6 4 0 0,0-4 0 0,0 4 0 16,-8-1 0-16,8-3 1 0,-6 5 0 0,0-4 1 16,6 3 1-16,-7-1 1 0,1 1 0 0,6 0 1 0,-7 1 1 15,0-2-1-15,1-2 1 16,0 3 1-16,-1-4-1 0,0 4 0 0,1-4 0 0,0 1 0 0,6-1 0 0,-7-4 0 16,7 5 0-16,-7-4 0 0,7-1 1 15,0 4 0-15,0-7 0 0,0 5-1 0,0-2 0 0,0-3 1 0,0 3-1 0,0-2 1 16,0 2-1-16,0 1 2 0,0-4 3 0,0 3 3 15,-6 1 1-15,6-1 4 0,0 6-1 0,-7-6 1 0,7 4 0 16,-6 0-1-16,0-3-2 0,6 0-4 0,-7 3-2 0,0-3-1 16,7-1-1-16,-6 1-3 0,6 3-1 0,-6-3-1 15,6 0-3-15,0-1 2 0,-8-3-1 0,8 4 0 0,0 0-2 16,-6-1 1-16,6-3 1 0,0 5 1 0,0-6-1 0,-6 1 3 16,6 0 2-16,-7 0 2 0,7 3 4 0,-6-3 3 15,-1 0 1-15,7 4-1 0,-7 0-1 0,1-1 0 0,6-2-2 16,-6 6-1-16,6-4-4 0,-6 1-1 0,6 3 0 15,0-3-2-15,0 3 0 0,0 0-1 0,0 1 1 0,6-1-2 16,-6 1 1-16,0-1-2 0,0 0 1 0,0 0 2 0,6 1 3 16,-6-1 5-16,0 0 9 0,0 1 10 0,-6-4 7 15,6 2 7-15,-6 6 2 16,-2-5 2-16,8 1-1 0,-6-1-1 0,0-1-5 0,-1 6-6 0,7-8-6 0,-6 3-4 0,6 0-4 16,-7 1-3-16,7-5-2 0,0 4-4 0,0 1-2 0,0-4-5 15,0 3 0-15,7-3-3 0,-7 3 0 0,0 0 2 16,0 0-1-16,0-3 3 0,6 7 5 0,-6-3 7 0,-6-1 7 15,6 3 8-15,0-2 11 0,-7 3 10 0,7 0 14 0,-7 0 10 32,7 0 4-32,-6 3-1 0,0 1-2 0,6 0-5 15,-7-4-9-15,0 7-10 0,7-3-12 0,-6 0-14 0,6 3-8 16,0-3-6-16,-6 3-3 0,6 0-3 0,0 0 0 0,0 4 1 16,-7-3 1-16,7 2 4 0,0-2 3 0,-7-1 8 15,7 4 8-15,0-4 5 0,-6-3 4 0,6 3 5 0,-7-3 2 16,7 0-3-16,0-1 0 0,-6 4-7 0,6-2-7 15,0 2-6-15,0-4-4 0,0 1-4 0,0-1-6 0,0 2-3 16,0-2-2-16,0 1-2 0,0-1 0 0,0 1-2 0,0-1-1 16,6 1-3-16,-6 0 3 0,0 3 1 0,-6-3 1 15,6-1-2-15,0 5 1 0,0-5 1 0,-6 1 0 0,-1-1 2 16,7 5 0-16,-7-4-2 0,7 3 1 0,-6-3-1 0,0-1-2 16,6 1 1-16,-7-1-1 0,7 1 0 0,-7-1 2 0,7 1-1 15,0 0-2-15,0-1 0 0,0 5 2 0,0-4-2 16,0-1 1-16,-6 4-1 0,6-3-5 0,-7 3 2 0,7-3 0 15,0 3 0-15,0-3-1 0,-6 3 1 0,6 0 0 0,-7-2 1 16,1 2 1-16,6-4-2 0,0 4 2 0,-7 1 0 16,1-4 1-16,0 3-1 0,6-4 1 0,-8 2-1 0,8-2 2 15,0 1-1-15,-6-1 3 0,6 4 3 0,0-3-3 16,0 3-1-16,-6-4 0 0,6 2-1 0,0 1 2 0,0 2-1 16,0-4-2-16,0 3-5 0,0 1 2 0,0-1 1 0,0 4-1 15,0-4 0-15,-7 1-1 0,7-1 0 0,0 4 1 16,0-4 2-16,-6 4-1 0,6-4 0 0,-7 4 3 0,7 0-1 15,-6 0 1-15,6 0 0 0,-7 4 2 0,7-4-1 0,-6 0 0 16,6-1 1-16,-6 2-2 0,6-5 1 0,-8 4-1 0,2 0 0 16,6-5-1-16,-6 6 2 0,6-4 1 0,-7 2-2 15,7-2-2-15,0-1 2 0,-7 4 1 0,7-4 0 0,0 1-1 16,-6 2-1-16,6-2-7 0,-6 3 3 0,6-4 1 0,-7 4 1 16,7 1-1-16,-6-5-1 0,6 3-1 0,-7-2 1 15,7 2 6-15,-7-2-1 0,7 3-2 0,0-4-2 0,-6 4 2 16,6-1 0-16,0 6-2 0,0-5 0 0,-6 3 0 0,6-2-2 15,0 2 1-15,0 1 0 0,0-4-1 0,0 4 1 0,0-1-1 16,0 4 1-16,-7-3-2 0,7 0 2 0,0-1 0 16,0 1 0-16,0-1 1 0,-7 1 0 0,7-4 1 0,0 0 0 15,0 0 2-15,7 0-1 0,-7-4 0 0,0 1 2 0,0 2-2 16,0-2-1-16,0-1 2 0,0 0 1 0,0 1-3 16,0 0 2-16,-7 2-1 0,7-6-3 0,0 3 1 0,-6 0-1 15,6-3 1-15,0 3-1 0,-6-3 1 0,6 0-2 16,0-4 1-16,0 3 0 0,0-3 1 0,-7 3 0 0,7 2-1 15,0-5 0-15,0 3-1 0,0 1 2 0,0-4-1 0,0 3 0 16,0 1-1-16,0 0 1 0,0-1-1 0,0-3 2 16,-7 4 0-16,7-1-1 0,0 1 1 0,0-4-1 0,0 4 0 15,0-4-1-15,-6 3 1 0,6-3-3 0,0-3 1 0,0-1 2 16,0-4-1-16,-7 5 0 0,7-8-1 0,0 4 0 0,-6-4-3 16,6-4-2-16,0 0 1 0,0-3-4 0,0-1 1 15,0 1-1-15,0 0 0 0,0-1-7 0,0-3-9 0,0 0-14 16,0 0-49-16,0-3-92 0,0 3-102 0,6-8-117 0,-6 1-178 15,7-3-106-15,-7-5-73 0,6 4-36 0</inkml:trace>
  <inkml:trace contextRef="#ctx0" brushRef="#br0" timeOffset="57787.53">4527 15284 208 0,'0'0'422'0,"0"0"-88"0,-6 0-97 0,6 3-79 32,0-3-53-32,0 0-34 0,0 0-22 0,0 0-9 15,0 0-7-15,0 0-4 0,6 0-3 0,-6-3 0 0,6 3 0 16,-6 0 1-16,7 0-3 0,0-4 2 0,5 0-4 0,-5 1-1 15,0-1 3-15,6 0-5 0,-7 1 0 0,0-1-2 16,8 0-2-16,-8 1-2 0,8-1 0 0,-8-4 0 0,7 5-1 16,-7-1-2-16,7-3 2 0,0 3-1 0,1-3 2 0,-2 0 1 15,1 0 2-15,0-5 0 0,0 5 2 0,7-4 2 16,0 0 3-16,-1-4 4 0,1 4 6 0,-1 0 5 0,0-3 4 16,8-1 4-16,-7 1 3 0,5-1 1 0,1-1-2 0,0-1-5 15,0-2-6-15,1 1-6 0,5 0-5 0,1 0-5 16,-7-1-3-16,6-2-5 0,1-2 0 0,-1 5 0 0,1-8 0 15,-1 8 2-15,1-4 2 0,-7 0 5 0,7-1 5 16,-1 2 12-16,-6-1 11 0,7 0 13 0,-1-3 10 0,-5 3 8 16,5-4 9-16,-6 4 4 0,7-3 1 0,-1-1-5 0,1 0-9 15,-1-3-10-15,7 3-11 0,-6-3-12 0,6-1-10 16,0-2-11-16,-6 2-7 0,6-7-4 0,-1 8-5 0,2-7-4 16,-1 3-3-16,0 4-2 0,-7-5-5 0,8 1 2 0,-7 4 1 15,-1 0-2-15,7-1 1 0,-7 1-1 0,1 0 2 0,6 0 6 16,-7 0 7-16,8-1 3 0,-7 5 4 0,5-5 6 15,1 0 3-15,-6 2 5 0,6-2 1 0,0 1-2 0,0-1-3 16,0 1-4-16,7-4-9 0,-1 0-4 0,1 0-3 0,7 4-4 16,-2-4-1-16,1-1-1 0,1 6-1 0,-2-5 3 15,-5 7 3-15,7-3 0 0,-8 3 1 0,-6 1-3 16,0 2 0-16,-6 1 0 0,0 1 0 0,-7 2 0 0,-1-3-2 16,1 4 0-16,-6-1 2 0,-1 1 3 0,1 4 2 0,0-5 1 15,-1 1-1-15,-6 4-1 0,6-1 1 0,-5-4-1 0,-2 8-4 16,2-3 0-16,-1-1-4 0,0 4-1 0,-7 0-2 15,1-4-6-15,-7 4-21 0,6 0-60 0,-6-3-103 0,6-1-110 16,-6 0-159-16,0-3-169 0,0 0-106 0,0-1-57 0,0 1-14 16</inkml:trace>
  <inkml:trace contextRef="#ctx0" brushRef="#br0" timeOffset="58903.23">5100 7246 160 0,'0'0'259'0,"0"-4"-55"0,0 4-43 0,0 0-36 15,0 0-26-15,0-3-20 0,0 3-11 0,0 0-6 0,0 0-5 16,0 0-2-16,0 0-3 0,0 0-1 0,0 0-1 16,0 0-6-16,0 0-4 0,0 0-7 0,0 0-4 0,0 0-7 15,0 0-5-15,7 0-4 0,-7 0-6 16,0 0 0-16,0 0-1 0,0 3-2 0,0-3 0 0,6 8 4 0,-6-8 5 0,6 7 3 15,2 0 4-15,-2 1 7 0,0-1 9 0,0 4 7 0,1 0 4 16,6-4-5-16,0 9 14 0,-7-6 14 0,8 5 8 16,-2 3 1-16,2 0-3 0,-1 1-2 0,7-1 0 0,-8 4 8 15,2 4-13-15,5-5-16 0,-6 5-9 0,0 0-4 0,7 3-3 16,-1-4-2-16,1 5-3 0,6-4-5 0,-6 3-1 0,5 0-3 16,1-4 2-16,0 5-4 15,1-4-1-15,5 0-3 0,-6 3-1 0,7 0-3 0,-7-3-1 0,6 3-4 0,1 0-2 16,-7 1 0-16,7-1-2 0,-1 1 0 0,1-2-1 0,-1 6-2 15,-6-2 0-15,7 1-1 0,-7 0 2 0,7 1-2 16,-7-5 0-16,-1 0 5 0,1 1-1 0,0-2 0 16,-6-2 1-16,-1 0 0 0,1-4-1 0,0-1 0 0,-1-1-1 15,1 1-6-15,-8-2 2 0,8-5 1 0,-7 1-1 0,1 3 1 16,-2-7 0-16,8 4-1 0,-7-4 1 0,-7 1-1 0,8-6-1 16,-2 5 2-16,-5-3 0 0,6-1 0 0,-7 0 0 15,1-3 1-15,-7 3-1 0,7-3 1 0,-1-1 0 0,-6 1-1 16,7-4 1-16,-7 4-4 0,0-1-20 0,6-3-36 0,-6 4-46 15,0-4-52-15,0 0-58 0,6 0-86 0,-6-4-178 16,0 4-77-16,-6-7-45 0,0 3-6 0</inkml:trace>
  <inkml:trace contextRef="#ctx0" brushRef="#br0" timeOffset="59536.71">6181 8503 64 0,'0'0'76'0,"0"0"-22"0,0 0-15 0,0 3-8 0,0-3-5 0,7 4 6 16,-7-4 8-16,0 4 6 0,6-1 2 0,-6 1 8 15,6 0 4-15,2-1 3 0,-2 1 2 0,0 3-4 16,0 1-7-16,2-1-2 0,-2 0-5 0,0 4-8 0,1-4-6 15,6 4-5-15,0 3-2 0,-7-2-2 0,8 3 1 0,-8-1-3 16,7 5-3-16,0-1-1 0,0 0-1 0,0 4 1 16,0 1-3-16,7-1 0 0,-7-1-3 0,-1 5-1 0,2 0-1 15,-2-1-1-15,2 2 1 0,-1 1-1 0,0 2-1 0,-6-5-1 16,5 5 0-16,2-5 0 0,-2 1 0 0,1-5 3 0,1 5 2 16,-2-4 3-16,2-3 1 0,-8-1 1 0,7 1 1 15,0-5 0-15,-6 1 1 0,5-1 0 0,-5-3-4 0,6 0-4 16,-7 0 0-16,1-3-3 0,0-1 1 0,-1-3-2 0,1-1-2 15,-1 1-5-15,1 0-3 0,-7-1-11 0,6 1-21 16,-6-4-33-16,7 0-74 0,-7-4-164 0,0 4-88 0,0-3-52 16</inkml:trace>
  <inkml:trace contextRef="#ctx0" brushRef="#br0" timeOffset="60949.36">6813 9012 51 0,'0'3'65'0,"7"1"0"0,-7-1 5 0,0 1 4 16,0-4 4-16,0 4 4 0,0 0 6 0,0-4 4 16,0 4-1-16,0-4-11 0,0 4-8 0,0-1-10 0,0-3-5 15,6 4-6-15,-6-1-5 0,0 1-5 0,0 0-4 0,0-1-1 16,0 5-2-16,6-5 2 0,-6 5-3 0,0-1-4 0,7 0-3 16,-7 4-1-16,6-4 1 0,-6 4 0 0,7 1 3 15,-7-2 4-15,0 1 7 0,7 0 2 0,-7 1 5 0,0 2 4 16,0-3 8-16,0 4 2 0,0-1 4 0,0 1-1 0,0 0 2 15,0-1 4-15,0 1 4 0,0 4-1 0,0-4-1 16,0 2-3-16,0 2-4 0,0-5-5 0,0 4-10 0,0 1-5 16,0-5-14-16,0 5-3 0,0-1-6 0,0 1-2 0,0-1-2 15,0 0 0-15,0 0 3 0,0 1 7 0,0-1 16 32,-7 0 5-32,7 0 5 0,0 1 3 0,-7-1 3 0,7 1 4 15,-6-1 2-15,6 4-5 0,-7-8-9 0,1 4-7 0,6 2-3 16,-6-2 0-16,6-1-5 0,-7-1-5 0,7 2-6 0,0-4-4 15,-7 5-1-15,7-5-2 0,0 0-6 0,0 2-1 16,0-1 0-16,0 3 1 0,0 0 4 0,0-3 4 16,0 3 3-16,0 0 1 0,0 0 0 0,0 2 0 0,0 1 2 15,0-6 0-15,0 7-3 0,0-4-2 0,0-4-2 0,0 5-1 16,0-1 2-16,0 1 0 0,0-1 0 0,0-3-2 16,0 3-3-16,0 0-1 0,0-3-1 0,0 3-1 0,0-4-1 15,0 6-3-15,0-2-2 0,0-1 0 0,0-2 1 0,0 4 0 16,0-1 4-16,0 0 0 0,0 0-1 0,0 1 1 0,0 3-2 15,0-1 2-15,-6 2 1 0,6-1 0 0,0 0-5 16,-6-4 3-16,6 4 1 0,-8 0 0 0,8 4-1 16,0-4-1-16,0 0-2 0,-6-1 2 0,6 1-1 0,0 1-1 0,0 2-3 15,-6-3 0-15,6 0 0 0,0 4-1 0,0-3-2 16,0-2 0-16,-7 5 1 0,7-5-1 0,0 1 2 0,0 4-2 16,-6-4 1-16,6 4 1 0,0-1 0 0,-7 1 1 15,7 0 1-15,0-1 1 0,-6 5 1 0,6-1 3 0,-7-3 0 16,7 3 1-16,-6-4-3 0,6 0 3 0,0 6-2 0,-6-6-3 15,6 4 0-15,0-3-2 0,0-1-1 0,0 2-2 16,0-2 0-16,0-3 0 0,0 4-1 0,0-1-1 0,6-3-2 16,-6 4 1-16,6 0 1 0,-6-1 1 0,0-2 0 0,7 2-1 15,-7 1 0-15,6-4 2 0,-6 3 1 0,0 1 0 0,0-4 1 16,0 3 1-16,0-2 2 0,0 2 1 0,-6 1 1 16,6-4 2-16,-7 3 1 0,7-3-1 0,-6-1-2 0,6 6 1 15,-6-5-2-15,6 0 1 0,0 0 0 0,0 0-2 0,0-1 0 16,0-2 0-16,6 3 1 0,-6-4-1 0,0 1 0 15,0-1-2-15,6 4-1 0,-6-4 2 0,0 1-2 0,7-1-1 16,-7 0-2-16,0 1 2 0,6-1 0 0,-6 1 0 16,0 2-1-16,0-3 1 0,0 5 0 0,7-5 5 0,-7 0-1 15,0 0 0-15,0 1-3 0,0-4 1 0,6 2-1 0,-6-2-2 16,0 4-1-16,7-1-4 0,-7 0 1 0,6 1 0 16,-6-5 2-16,6 4 0 0,-6 1 0 0,8-5 0 0,-8 5 2 15,6-4 1-15,0 3-1 0,-6 0 1 0,7-3-3 0,-7 3-1 16,7 0 2-16,-7 1 1 0,0-1 8 0,0-3-6 0,0 3-1 15,0 0 0-15,-7 1 1 0,7-1 1 0,0 0-1 16,0 0 0-16,0-2-8 0,0 2 4 0,0 0 1 0,-7 0 0 16,7 1 0-16,0-1 0 0,0 0-1 0,0 0 0 0,0 1 0 15,0-1 0-15,0 1 0 0,0-1 0 0,0 0 0 16,0 4 0-16,-6-4 1 0,6 0-1 0,0 1 0 0,0 0 1 16,0-5-1-16,0 4 1 0,0 1 0 0,0-1 1 0,0 0-2 15,0-4 1-15,-6 4-1 0,6-2 0 0,0 2 0 0,0 1 1 16,0-5-2-16,-8 4 1 0,8-3 0 0,0 3 0 15,0-3 0-15,0 0 0 0,0 0 0 0,0-5 0 0,0 2 0 16,0-5 2-16,0 0-2 0,0 0 0 0,0 1-2 0,0-8-7 16,0 3-12-16,0 1-27 0,0-4-72 0,0-4-121 15,0-3-132-15,0-4-212 0,8-3-125 0,-2-5-82 0,-6-3-42 16,0-4-8-16</inkml:trace>
  <inkml:trace contextRef="#ctx0" brushRef="#br0" timeOffset="62326.73">5380 9485 268 0,'0'-4'359'0,"-6"1"-104"15,6-1-84-15,0 4-53 0,0-5-27 0,0 5-11 16,-7-3-7-16,7 3-6 0,0 0-7 0,0-3-4 0,0 3-6 16,0 3-7-16,0-3-5 0,0 0-3 0,0 3 5 0,0-3 16 15,0 9 20-15,0-6 23 0,0 8 21 0,0-4 17 16,0 4 15-16,7 0 20 0,-7 0 11 0,0 7 1 0,0-3-6 15,0 3-15-15,0 5-15 0,0-5-9 0,0 3-11 16,0 2-17-16,0 2-23 0,0-3-19 0,0 3-14 0,0-2-8 16,0-1-8-16,0 4-8 0,0-5-5 0,0 2-4 0,0-5-4 15,0-1 0-15,0 3-1 0,0-6 0 0,0 1-1 16,0-4 2-16,0 0 0 0,0 0 1 0,0-4 2 0,0-3 3 16,0 3 4-16,0-3 5 0,0-4 7 0,0 3 6 0,0-3 11 15,0 4 10-15,0-4 12 0,0-4 4 0,0 4 0 0,0-3-2 16,0-5-6-16,0 1-7 0,0 0-8 0,0-4-8 15,-7-4-11-15,7 0-6 0,0 1-2 0,0-1 0 0,0-3-1 16,-7-4-2-16,7 3-3 0,0-3-5 0,0 1 0 16,-6-1-3-16,6-4-5 0,0 4-3 0,-6-3-2 0,6-1-2 15,0 0 0-15,0 1 0 0,0 3-1 0,0-1-2 0,0 5 2 16,0 0-1-16,0-1 2 0,0 8 0 0,0-3 1 16,0 6-2-16,0-2-2 0,0 6-2 0,0-3-1 0,0 2-1 15,0 5 0-15,0-3-3 0,0 3-1 0,0 0 0 0,0 0 0 16,0 0 0-16,6 3 2 0,-6 2 1 0,6-1-1 15,-6 3 0-15,7 0 2 0,0-4 0 0,-1 8-1 0,1-4 1 16,-1 5-2-16,-6-5 1 0,6 4 0 0,1 0 1 0,0 0 0 16,-1 0 0-16,0 0 1 0,2 0 1 0,-2 1 0 0,0-5-1 15,-6 4 0-15,7-4-1 0,-1 0 1 0,-6 0 0 16,7-3 0-16,-7 3 1 0,7-4 2 0,-1-3 0 0,-6 5 0 16,6-5 3-16,-6 0 0 0,6 0 4 0,2 0 0 0,-2-5 1 15,0-1-1-15,7-2 0 0,-6-3 3 0,6 1-3 16,0-1-1-16,0 0-3 0,-7-5 0 0,8 6 0 0,-8-5-1 15,7 4-1 1,-7 0 1-16,1 0-1 0,0 0 2 0,-1 3 0 0,-6 1 3 0,6 0 0 0,-6 3-1 0,8 1 0 16,-8-4-2-16,6 7-2 0,-6-4-3 0,0 4-1 0,0-3-3 15,0 3-1-15,0 0-4 0,6 3 1 0,-6 1 0 16,0-1 2-16,7 4 0 0,-7 1 0 0,6 2 1 0,-6 2 3 16,7 2 3-16,-1 5-1 0,-6-1-1 0,7 0 1 0,-1 5 0 15,0 2 1-15,-6 1 0 0,8-1 0 0,-2 1-2 0,-6 3 1 16,6-3-1-16,-6 0 2 0,7 3-1 0,-7-3-2 15,6-1 1-15,-6-3-1 0,7 4 0 0,-7-4 0 0,0-4 1 16,6 4-1-16,-6-7-2 0,0 3 1 0,7-7-1 0,-7 4-7 16,0-4-18-16,0 0-30 0,0-4-40 0,0 0-41 15,0 1-51-15,0-5-120 0,6 5-123 0,-6-8-147 0,0 0-196 16,-6-4-87-16,6 0-21 0,-7 1 8 0</inkml:trace>
  <inkml:trace contextRef="#ctx0" brushRef="#br0" timeOffset="62927.97">5328 10657 237 0,'6'-7'415'0,"-6"3"-100"16,7 0-101-16,0 1-67 0,-7-5-32 0,6 5-10 0,0-5 2 15,-6 5 7-15,7-2 5 0,-7 1 7 0,7 1 3 0,-7 0 7 16,6-1 2-16,-6 4 7 0,0-4 3 0,7 4 7 0,-7-3 3 16,6 3-2-16,-6 0 4 0,6 0-10 0,-6 3-9 15,0-3-11-15,7 8-16 0,-7-5-17 0,7 9-18 0,-7-1-13 16,6 0-17-16,-6 3-7 0,6 1-7 0,-6 3 4 0,0 0-10 16,8 4-9-16,-8 1-4 0,0-2-5 0,6 1-2 15,-6 0-2-15,6-3-1 0,-6 2-12 0,7-2 6 0,-1-1 1 16,1 5 0-16,0-9 0 0,-1 4 1 0,6-3 2 15,-4-1-1-15,-2-3 1 0,0 4-4 0,7-4 2 0,-6-4 1 16,6 4-1-16,0-7-2 0,-6 4 0 0,5-4 6 0,2-4-2 16,-1 0 3-16,-1-4 2 0,2-4 3 0,-2 0 6 15,2-2 8-15,5-1 4 0,-6-3 5 0,0-2 8 0,7-2 7 16,-7-4 11-16,0 4 13 0,0-8 12 0,-1 4 6 0,2 0 4 16,-1 0 3-16,-6 0 7 0,-1-3 6 0,-6 2-1 0,6 5-8 15,-6-4-12-15,0 4-10 0,0-4-5 0,0 4-8 16,-6 0-13-16,6-1-14 0,-6 4-10 0,-1 4-9 15,7 0-5-15,-7-3-4 0,7 6-5 0,-6 1-6 0,6 0-10 16,-6-1-19-16,6 5-32 0,-8-1-44 0,8 4-47 0,0 0-48 16,-6-3-109-16,6 3-120 0,0 0-112 0,0 0-150 15,0 3-116-15,0 1-49 0,-6 3-10 0,-1 0 20 0</inkml:trace>
  <inkml:trace contextRef="#ctx0" brushRef="#br0" timeOffset="63417.55">5719 11609 322 0,'0'-4'437'0,"0"1"-101"0,0-1-98 0,-6 0-54 15,6 1-22-15,0 3 0 0,0-4 11 0,0 4 18 16,0-4 13-16,0 4 8 0,0 0-2 0,0 0-8 0,0 0-13 15,0 0-16-15,-8 0-15 0,8 4-16 0,-6 0-20 0,0 3-15 16,-1 4-13-16,1 0-12 0,-7 4-10 0,0-1-8 16,-1 5-13-16,-5 3-12 0,6 0-2 0,-6 3-4 0,-1 5-2 15,0-4 1-15,1 6 2 0,-1 2-1 0,0-2 4 0,8 1 2 16,-8 0 0-16,1 0 1 0,-1 0-3 0,7 0-3 16,0-3-1-16,-6-1-4 0,5 0-6 0,2-3-5 0,5-5-5 15,-6 5-4-15,7-7-2 0,-1-1-2 0,0 0-3 16,7-3-2-16,-6-4-5 0,6 0-6 0,0-4-15 0,-7 0-17 15,7 2-21-15,0-6-47 0,0 0-103 0,-6-3-101 0,6-3-88 16,0-4-112-16,0-9-156 0,6 2-80 0,-6-1-39 0,0-3 14 16</inkml:trace>
  <inkml:trace contextRef="#ctx0" brushRef="#br0" timeOffset="63735.42">5218 11580 333 0,'0'-11'605'0,"-8"4"-18"0,8-4-122 0,0 7-87 0,-6-3-55 16,6 3-37-16,-6 4-22 0,6-4-19 0,6 4-12 0,0 4-43 15,2 0-47-15,-2 3-44 0,0 4-27 0,7 0-11 16,7 3-4-16,-8 5 2 0,8 3-11 0,0 0 3 0,-1 0-1 15,7 7 1-15,1-3 2 0,-1 7-2 0,0-4-4 0,0 0-3 16,7 4-4-16,-8 0-4 0,8-3-4 0,0-1-4 0,-1 4-2 16,1-4-1-16,-7-4-2 0,7 5-1 0,-8-4 1 15,1-1-2-15,0 1-1 0,-6-4-1 0,-1-4-5 0,-5 5-5 32,-2-9-4-32,-5 4-9 0,0-3-22 0,-7 0-29 0,0-4-35 15,0 0-84-15,-7 0-122 0,0-4-134 0,1-4-194 0,0 1-123 16,-8 0-68-16,1-1-27 0,1 1 2 0</inkml:trace>
  <inkml:trace contextRef="#ctx0" brushRef="#br0" timeOffset="65952.31">4306 7645 57 0,'6'0'76'0,"7"0"-25"0,0 4-10 0,0-4-5 0,0 0-3 16,-6 0-1-16,5 4-2 0,-5-4-1 0,6 0-3 16,-7 0-3-16,2 0-4 0,-2 0-4 0,0 0-2 15,1 0 0-15,-1 0 3 16,1 0 3-16,-1 0 5 0,1 0 4 0,-1 0 2 0,0 0 2 0,2 0-1 0,-2 0-1 16,0 0-3-16,1 0-4 0,6 0-6 0,-6-4-4 0,5 4-5 15,-5 0-1-15,6-4-1 0,0 4-2 0,0-4-1 0,-6 4-1 16,5 0 1-1,-5 0-1-15,6-3-2 0,-7 3 0 0,8 0 1 0,-1 0 0 16,-7 0-1-16,1 0 0 0,6 0 1 0,-7 0 1 16,8 0 1-16,-8 0 5 0,0-3 4 0,7 3 1 0,-6 0 2 15,6 0 1-15,-7-4 0 0,8 4 0 0,-8 0-2 0,0 0-4 16,1 0-5-16,0-4-1 0,-7 4-2 0,6 0-1 16,-6-3-7-16,6-1-19 0,-6 0-42 0,0 1-86 0,-6-4-126 0,0-2-72 0</inkml:trace>
  <inkml:trace contextRef="#ctx0" brushRef="#br0" timeOffset="66365.85">3752 7532 68 0,'6'3'139'0,"-6"-3"-29"0,14 0-21 0,-8 4-14 0,7-4-10 15,7 0-4-15,-8 0-7 0,8 4-8 0,0-4-11 16,-1 0-12-16,1 3-3 0,-1 2-4 0,7-5 2 0,0 3 3 16,0 0 1-16,-6 5 1 0,6-4 2 0,7-1 0 15,-8 4 1-15,8-3 2 0,-1-1-1 0,2 1 2 0,5 3-3 16,-1-2 2-16,1-1-2 0,7-2-2 0,-1 3-1 15,1-5-3-15,0 0-4 0,6 0-5 0,0 0-2 0,0 0-3 16,0 0-1-16,-6-5-1 0,-1 5-1 0,1-2-2 0,0 2 0 16,-1-4 1-16,-5-1-1 0,-2 2 0 0,-5 3 2 0,-1-4 0 15,-5 0 1-15,-1 1 3 0,-7 3 4 0,-6-4 4 16,0 4 9-16,1 0 5 0,-8 0 6 0,0 0 6 0,-6 0 5 16,6-3-1-16,-6 3 1 0,0 0-7 0,8 0-6 0,-8 0-5 15,-8 0-8-15,8 0-13 0,-6 0-20 0,0 0-27 16,0 0-41-16,-2 0-57 0,-4 0-123 0,5 0-106 0,-6 0-70 15</inkml:trace>
  <inkml:trace contextRef="#ctx0" brushRef="#br0" timeOffset="66983.36">4221 9188 112 0,'6'-4'293'0,"1"1"-88"0,0-6-68 16,-1 6-50-16,0-1-32 0,8 4-13 0,-8-3-9 0,0-1-3 15,8 1-1-15,-1 3-2 0,-1-4-2 0,2 4-2 16,5-4-2-16,1 4-2 0,-1 0 1 0,0-3 1 0,1 3-2 16,6 0 1-16,-7 0-1 0,14 0 0 0,-7-4 0 0,0 4 1 15,1-3 1-15,-1-1-1 0,0 4 2 0,-7-4-1 16,1 0 0-16,0 4-2 0,-8-3-1 0,1 3-3 0,0-4-4 16,-6 4-1-16,-1-4-2 0,1 4-2 0,-7 0-5 0,7 0-5 15,-7 0-11-15,0 0-22 0,-7 4-34 0,7-4-57 16,-7 0-111-16,1 0-105 0,-1 4-67 0</inkml:trace>
  <inkml:trace contextRef="#ctx0" brushRef="#br0" timeOffset="164752.41">6800 10635 279 0,'0'0'251'0,"0"0"-88"0,6 0-63 0,-6 0-44 15,0 4-25-15,7-4-15 0,-7 0-8 0,7 0-2 16,-7 3-3-16,6-3 0 0,-6 4-1 0,6-4 4 0,1 0 1 16,-1 0 4-16,1 4 3 0,-7-4 4 0,7 0 2 15,-1 0 2-15,0 0 1 0,1 0-1 0,0 0-3 0,-1 0-3 16,1 0-2-16,-1 0-4 0,1 0-1 0,-1 0-2 0,1 0-3 16,5 0-1-16,-4 0 1 0,4 0-1 0,1 3-1 15,0-3 1-15,-6 0 4 0,5 4 3 0,2-4 3 0,-1 0 1 16,6 0 3-16,-6 0 3 0,1 3 2 0,-2-3 0 0,2 0-4 15,5 4-2-15,-6-4-4 0,6 0-1 0,1 4 0 0,-7-4-4 16,7 3-2-16,0-3-1 0,-2 4-3 0,9-4 1 16,-7 4 0-16,-2-1-2 0,9 1 0 0,-7-4-1 0,6 4 0 15,-7-1-1-15,7 1 1 0,-6-4 0 0,0 4 1 0,-1-1-1 16,7-3 1-16,-6 4-1 0,5-4 1 0,1 0 1 16,-6 0 0-16,6 0 0 0,0-4-1 0,0 4 1 15,0 0-1-15,0 0 1 0,7 0-1 0,-7 0 0 0,0 0 1 16,6 0 1-16,-5 4-1 0,5-4 0 0,1 4 0 0,-1-4 0 15,1 3 0-15,-7-3 0 0,6 4-1 0,7 0-1 0,-6-4 1 16,-1 0 0-16,8 3 0 0,-7-3-1 0,5 0 1 16,1 0-1-16,0-3 1 0,1 3 0 0,5 0 0 0,-6 0-1 15,1 3 1-15,-8-3 0 0,7 0-1 0,0 0 1 0,0 0 1 16,0 0-1-16,0 0 0 0,0 0 0 0,1 4 0 16,-8-4 0-16,7 3 0 0,-6-3 0 0,5 4 0 0,-5-4-1 15,-1 4 0-15,2-4 1 0,-9 0-2 0,8 0 1 0,-1 0 1 16,2 0 0-1,-2 0 1-15,7 0 1 0,-7 0-1 0,7-4 0 0,-6 4 0 0,7-4-1 16,-2 4 1-16,1 0 1 0,0 0-2 0,7 0 0 16,-1 0-1-16,1 0 1 0,-1 0 1 0,1 0-1 0,6 0 0 15,0 4-1-15,1-4 0 0,-2 0 0 0,2 0 1 0,-1 0-1 0,0 0-1 0,-7 0 1 16,8 0 0-16,-8 0 1 0,1-4 0 16,6 4-1-16,-6 0 0 0,-8 0 1 0,9-3 2 0,-9 3-1 15,7 0 0-15,-5 0-1 0,-1 0 0 0,6 0 1 0,-5 0-2 16,-7 0-5-16,5 0-4 0,1 0 0 0,1 0-1 0,-8 0 0 15,7-4-1-15,0 4 1 0,-6 0 2 0,5 0 4 0,2-3 2 16,-1 3 0-16,0-4 0 0,1 0 3 0,-2 1 0 0,1-1 0 16,0 4 1-16,1-4 0 0,-1 1 2 0,-1-1 1 0,-5 4 1 15,6-4-1-15,1 4-2 0,-8 0 2 0,7-3-1 16,0 3 1-16,0 0-1 0,0 0 0 0,0 0-1 0,7 0-1 16,-7 0 2-16,6 0 1 0,1-4-3 0,-1 4 0 0,1 0 2 31,0 0-1-31,0-4-1 0,5 4 4 0,-5 0-3 0,-1 0-2 15,1-3 0-15,7 3 0 0,-8 0-2 0,1 0 1 0,-1 0 1 0,0 0-4 0,8 0 2 0,-7 0 1 0,-1 0 1 16,1 0 0 0,5 0-1-16,-4 0 0 0,4 0-1 0,-5 0 2 0,6 0 0 15,0-4-1-15,7 4 1 0,-7 0 0 0,7-4 1 0,-7 4 3 0,6-3 1 0,-6 3 2 16,7 0 0-16,-7 0 2 0,0 0 1 16,0-4 1-16,-6 4 0 0,-1 0-3 0,2 0-2 0,-9 4 0 0,7-4-2 0,-5 0-2 15,-1 0-1-15,6 3-1 0,-5 1-1 0,5-4 1 16,-6 4 0-16,7-4 0 0,6 3 0 0,-6-3 1 0,-1 4-1 15,7-4 0 1,-6 4 0-16,6-4-1 0,-6 0 0 0,6 3-1 0,-7-3 2 0,8 0 1 0,-8 0 2 16,1 0 1-1,5 0 2-15,-5 0 1 0,7 0 3 0,-2 0 1 0,2 4 0 16,-1-4-1-16,13 4 0 0,-6-1-1 0,12-3 2 0,-6 4 4 16,6 0 3-16,2-1 5 0,-2-3 3 0,0 4 4 15,-6 0 3-15,8-1 5 0,-2-3-1 0,-6 0 1 0,0 0-2 16,7 0-3-16,-7 0-2 0,0 0-4 0,0 0-3 15,7 0-3-15,-7 0-3 0,13 0-5 0,-6 0-4 0,6 4-2 16,0-4-3-16,7 3 0 0,-7-3-2 0,0 4 0 0,7-4 1 16,-8 4 2-16,8-4 3 0,-6 0 6 0,6 0 6 15,-1 0 7-15,1 0 9 0,-7 0 7 0,6 0 7 0,1 0 9 16,-6 0 5-16,5 0-1 0,-6 0-3 0,-6 0-5 0,0 0-6 16,-7 3-10-16,0-3-8 0,0 0-10 0,-6 5-9 0,-8-2-6 15,-5-3-13-15,-1 3-25 0,-5 2-34 0,-7-2-38 16,-7-3-50-16,-7 0-82 0,-6-3-166 0,-6-2-107 15,-7 5-56-15,-7-3-13 0</inkml:trace>
  <inkml:trace contextRef="#ctx0" brushRef="#br0" timeOffset="166541.62">6794 11342 78 0,'0'0'310'0,"0"0"-81"0,0-4-74 0,-8 4-55 16,8 0-34-16,0 0-23 0,0-3-11 0,0 3-9 0,0 0-5 31,0 0-3-31,0 0-1 0,0 0-2 0,0-4 0 0,0 4 0 16,8 0-1-16,-8 0 0 0,0 0 1 0,0 0 0 0,6-5-1 15,-6 5 0-15,6 0-3 0,1 0-1 0,-7 0-1 0,13-3-2 0,-7 3 0 0,1 0-3 0,6 0 0 16,0-3-1-16,0 3 2 0,0 0 0 0,7-4 0 0,-1 4 3 16,1-4 1-16,6 1 1 0,-1-1 1 0,9 0 3 15,-2 1 3-15,1-1 3 0,6-3 1 0,-1 3 2 0,1-3 1 0,1 3-2 16,-1 0-1-16,0 1-1 0,-7-1-4 0,8 1-2 15,-7-1-1-15,-1 4-5 0,1-4-1 0,-1 4-2 0,7 0 0 32,-7 0 0-32,1 0 0 0,6 0-2 0,0 0 0 15,0 0 0-15,0 0 1 0,7 0 1 0,-1 0 1 0,1-3-2 16,0 3 0-16,0-4 0 0,5 4 1 0,-5-4 0 0,-1 4-2 16,1 0 0-16,-7 4-1 0,0-4 0 0,1 4 1 15,-1-1 0-15,-1 1 0 0,-5 0 0 0,6-1 1 0,-6 1-1 16,0-1 0-16,6 5 0 0,-7-5 0 0,7 1 0 0,0 4 0 15,-6-5 0-15,6 1-1 0,0-1 1 0,0 1-1 16,7 0 0-16,-7-1 0 0,7 1 0 0,-1-4 1 0,-6 4-2 16,7-1 0-16,-1-3 2 0,1 3 1 0,-7 2-1 0,-1-1 0 15,2-1 2-15,-7 1-1 0,6 0 1 0,-7-1 1 16,1 1-2-16,-1-4-1 0,1 4 0 0,-1-1 0 0,7-3-1 16,-7 4 0-16,2-4 2 0,5 0 0 0,0 0-1 15,-1 0 0-15,2 0 1 0,5 0-1 0,1-4 0 0,0 4 1 16,0 0-2-16,-1-3-1 0,1 3-1 0,-1 0 3 0,0 0 0 15,1-4-1-15,-1 4-1 0,1 0 0 0,0 0 2 16,-7 0 1-16,6 0-1 0,-6 0-1 0,1 4-1 0,-1-4 2 16,0 0 2-16,-1 3-2 0,-4-3 0 0,5 4 0 0,-7-4 0 15,1 4 0-15,6-4 1 0,-7 3 1 0,8-3-2 16,-1 4 0-16,0-4 0 0,7 0 0 0,-1 0 0 0,0 0 0 16,1 0 0-16,6 0 0 0,0 0 0 0,0 0 1 15,-6 0 0-15,6 3 0 0,-6-3 0 0,-1 0 0 0,-6 4-1 16,7-4-1-16,-7 4 0 0,-1-1 0 0,2 1 0 0,-7-4 0 15,6 4 1-15,-1-1 0 0,-5 1-1 0,7-4 2 16,-8 4-1-16,7-1 1 0,0 1 1 0,1-4 0 0,-2 0 0 16,1 4 0-16,7-4 2 0,-1 0-3 0,2 0 2 0,-2 0-2 15,7 0 1-15,0 0 0 0,0 0 1 0,0 0 0 0,7 3-2 16,0-3 2-16,-8 0 0 0,8 4-2 0,-7-4 0 16,1 4 1-16,-2-4-1 0,2 3 0 0,-8-3 0 15,7 4 0-15,-6-4-1 0,-1 0 0 0,-6 4-1 0,7-4 1 16,-7 0 0-16,7-4 0 0,-7 4 0 0,0 0 0 0,7-4 4 15,-7 4 3-15,-1-3 4 0,9-1 2 0,-2 0 1 16,1 4 3-16,-1-3 2 0,7-1 1 0,0 0 0 0,0 4-4 16,1-3-2-16,-2-1-1 0,8 4-4 0,-7-4-1 0,0 4-3 15,0 0-1-15,-6 0-2 0,6 0 4 0,-6 0-5 0,0-3 2 16,-8 3-1-16,8 0-2 0,-7-4 1 0,0 4-1 16,-6-4 0-16,5 4-4 0,-5-3 2 0,7 3 2 0,-8-4 0 15,7 4 2-15,-6-4 2 0,-1 4 1 0,7 0 2 16,-7-3 1-16,8 3 1 0,-1 0 0 0,0 0 0 0,0 0-2 15,0 0 0-15,0 3-2 0,6-3-2 0,2 0-2 16,-2 4 0-16,7-4 0 0,-6 4 0 0,6-4 0 0,-6 0-1 16,5 3 0-16,1-3 1 0,1 4 0 0,-2-4-1 0,-5 4 0 15,7-4 0-15,-2 0 0 0,2 3 2 0,-1-3 1 0,-1 4 2 16,2-4 1-16,-7 4 3 0,5-4 0 0,2 3 2 16,-1-3 2-16,0 4-1 0,0 0-3 0,0-1-2 0,0-3 0 15,7 4-2-15,-1 0-2 0,1-1-1 0,6 1-2 0,0-4 0 16,0 4 0-16,7-4-1 0,-7 0 1 0,7 0-1 15,0 0-1-15,-1 0-1 0,1 0 3 0,0 0 0 0,-1-4 0 16,7 4 0-16,-6-4 0 0,0 4 1 0,6-3 2 0,-7 3-2 16,1-4 0-16,6 4-1 0,-6-4 0 15,-1 4-1-15,8-3 0 0,-8-1 0 0,1 4-1 0,-7 0 0 0,13 0 0 16,-6-4-1-16,-1 4 3 0,1 0 0 0,0 0 0 16,-1 0 2-16,7 0-1 0,-6 4-1 0,0-4 3 0,-7 0 0 15,7 0-3-15,-7 0 0 0,0 0 2 0,0 0 3 0,-6 0 2 16,-8 0 2-16,2 0 4 0,-15 0 1 0,2 0 3 15,-7 0 1-15,-1-4-2 0,-13 1-1 0,1-1-2 0,-6-3-9 16,-8-1-19-16,-6 1-27 0,-6 0-40 0,-8-4-71 0,-6-4-136 16,-5 1-114-16,-1-1-79 0,-13 0-37 0</inkml:trace>
  <inkml:trace contextRef="#ctx0" brushRef="#br0" timeOffset="168611.4">3831 6960 203 0,'0'-7'405'15,"0"3"-122"-15,0 1-99 0,0-1-60 0,0 4-30 0,0-4-17 16,0 1-13-16,0 3-10 0,6-4-9 0,-6 4-10 16,6 0-7-16,0 0-8 0,8 4-5 0,-8-1-2 0,7 1 1 15,-7 0 4-15,8-1 1 0,-2 5 4 0,-5-5 2 0,6 5 2 16,-6-1 0-16,-1 4 1 0,0-4 2 0,-6 4-1 16,0-4 4-16,0 8 0 0,0-5 0 0,-6 2 0 0,0 7-1 15,-1-5-3-15,-6 1-3 0,0 3-5 0,-7 1-5 0,8-5-19 16,-8 4-29-16,7-3-41 0,1 0-58 0,-2-4-94 0,8-4-166 15,6 4-95-15,-7-7-51 0</inkml:trace>
  <inkml:trace contextRef="#ctx0" brushRef="#br0" timeOffset="169133.56">4482 6641 253 0,'0'-7'499'0,"0"4"-129"0,0-5-135 16,0 1-87-16,0 3-50 0,0 1-28 0,6 0-15 0,0-1-8 15,1-1-6-15,-1 2-7 0,8 3-7 0,5-4-8 0,-6 4-10 16,7 0-3-16,5 4-3 0,-5-4-1 0,6 3 0 15,-6 2-1-15,-1-1 1 0,1 2 0 0,-1 2-1 0,1-1 0 16,-7 0 1-16,-6 0 2 0,5 5-1 0,-5-1 2 0,-7 0 2 16,0-1 3-16,-7 5 7 0,-5 0 7 0,-2 3 7 15,1-3 7-15,-13 3 9 0,0 1 7 0,0-5 8 0,1 4 5 16,-9-2 5-16,9-2 1 0,-8 0-2 0,7-3-6 16,6 1-7-16,-6-6-7 0,7 2-9 0,-1 0-9 0,8-1-10 15,-8 0-9-15,6-7-6 0,8 3-10 0,0 1-21 0,-1 0-29 16,7-4-38-16,0 0-37 0,0-4-40 0,13 0-36 15,0 1-45-15,0-4-43 0,7-4-56 0,6 4-86 0,-1-4-44 16</inkml:trace>
  <inkml:trace contextRef="#ctx0" brushRef="#br0" timeOffset="169402.13">4794 6671 170 0,'6'-7'367'0,"1"-4"-105"0,-7 3-77 0,6-3-52 0,-6 4-30 0,7 0-14 16,-7 3-6-16,0-3-5 0,0 4 0 0,7-1-3 15,-7-1-4-15,0 2-8 0,0 3-4 0,-7 0-8 16,7-4-8-16,0 4-9 0,0 0-9 0,0 4-7 0,-7-4-7 16,7 8-3-16,-6-4-2 0,6 2-2 0,-7 5 1 0,1-3 0 15,0 2 5-15,6 5 4 0,-7-4 4 0,7 4 3 16,-7-1 1-16,7 1 2 0,-6 0 3 0,6 3 1 0,0-3 0 16,6-1-1-16,-6 4-2 0,7-3 0 0,-7 0-2 0,7-3-3 15,5 2-1-15,-5-3-3 0,6 3-4 0,0-7-3 16,0 4-2-16,6-3-1 0,1 0-10 0,7-5-19 0,-2 1-29 15,1-4-41-15,7 0-49 0,-1-7-73 0,1 3-133 16,0-8-115-16,0 6-69 0</inkml:trace>
  <inkml:trace contextRef="#ctx0" brushRef="#br0" timeOffset="169830.03">5283 6330 7 0,'0'-3'510'0,"0"-1"-61"16,0-1-166-1,0 5-123-15,0 0-73 0,0 5-42 0,0-1-19 0,0-1-11 0,0 8-4 0,6 0-1 0,-6 4 4 16,6 3-2-16,-6 0-1 0,7 4 1 0,-7 0 0 0,0 4 0 16,0 0-1-16,0-1 3 0,0 1 6 0,0-1 0 15,0 2 0-15,0-2 1 0,0-3 2 0,0 4 3 0,-7-1 5 16,1-3-1-16,6 0 0 0,-6-3 2 0,6-1 5 0,-8-4 2 15,8 5 10-15,-6-8 8 0,6 0 5 0,-6 0 8 16,6 0 9-16,0-8 16 0,0 4 18 0,0-3 24 0,0 0 16 16,0-4 16-16,0 3 10 0,0-3 2 0,0 0-8 0,0-3-14 15,0 3-23-15,6-4-29 0,-6-3-28 0,6 3-26 16,8 1-25-16,-8-4-11 0,7 3-8 0,7-4-7 0,-7 5-2 16,0 0 0-16,7-5 0 0,-1 8-1 0,-6-4 0 31,0 4 0-31,1 0-2 0,-2 0 1 0,-5 4-2 0,6-4 1 15,-6 3-4-15,-1 2 1 0,-6-2-2 0,0 4 0 0,0 1 1 16,0-1 2-16,-6 3 0 0,-8-2 2 0,8 6-5 16,-7-2 2-16,-1-1 3 0,-5-1 1 0,0 2 1 0,-1-1 0 15,1 0-2-15,-1 0-1 0,7-4-1 0,-7 1-10 0,0-5-25 16,8 4-34-16,-1-3-60 0,0 0-69 0,6-1-67 16,7-3-70-16,-6-3-89 0,6-1-148 0,6-4-77 0,1 5-27 15</inkml:trace>
  <inkml:trace contextRef="#ctx0" brushRef="#br0" timeOffset="170385.42">5875 6616 423 0,'0'-7'345'0,"0"4"-110"15,0-1-77-15,0-1-49 0,0 2-29 0,0 3-16 0,0-4-10 16,0 4-8-16,0 0-5 0,0-4-7 0,0 4-8 0,0 0-8 16,0 0-6-16,6 0-6 0,-6 0-4 0,0 0-2 15,0 0-1-15,0 0 1 0,0 0 0 0,0 0 0 0,0 0 2 16,0 0 2-16,0 4 0 0,0-4 3 0,-6 0 0 0,6 4 3 16,0-4 1-16,0 3 2 0,-6 2 0 0,-1 2 2 15,7-4 2-15,-7 1 0 0,1 3 0 0,6-3 0 0,-6 0 0 16,6-1-1-16,-7 1 0 0,7-1 1 0,-7 1 2 0,7 0 4 15,0 0 4-15,-6-4 4 0,6 3 3 0,0-3 4 16,-7 0 2-16,7 4-1 0,0-4-1 0,0 0-5 0,0 0-4 16,0 0-5-16,0 0-5 0,0 0-5 0,0 0-4 15,0 0-4-15,0 0-2 0,0 0-1 0,0 0-2 0,0 0 0 16,0 0 0-16,0 0 1 0,0 0 0 0,0 0 1 0,0 0-2 16,0-4 1-16,0 4-1 0,0 0 2 0,0 0-1 15,0-3-1-15,0 3 0 16,0-4-1-16,0 4 0 0,0 0-14 0,0-4-26 0,0 0-33 0,0-3-44 0,0 4-60 0,0-5-111 15,7-3-142-15,-7 5-79 0,0-3-36 0</inkml:trace>
  <inkml:trace contextRef="#ctx0" brushRef="#br0" timeOffset="172078.87">5204 6459 341 0,'0'-5'312'15,"0"1"-97"-15,0 1-68 0,-6 0-44 0,6-1-25 0,0 0-14 0,0 4-9 0,-6-3-5 16,6-1-3-16,-8 4-5 0,2-4-5 0,6 4-5 0,-6-3-6 16,-1-1-2-16,1 4-1 0,-1 0-2 0,0 0-3 15,-5 0 0-15,6 0 0 0,-8 0 1 0,1 0 1 0,0 4 0 16,0-1 2-16,0 1 1 0,0 3 2 0,0-3 2 0,0 3-1 15,0 5-3-15,0-5-2 0,0 4-2 0,-1 0-3 16,2 3-2-16,5-3-4 0,-6 4-3 0,6 0-1 0,1-1 0 16,0 1-1-16,0-4-2 0,-2 3 0 0,8 1-1 0,-6 0-1 15,0-1-1-15,6 5 1 0,0-4-1 0,0-5 1 16,0 5 1-16,0 0-1 0,0-4 0 0,0 1-1 0,0-2 1 16,0 1-1-16,6 0 2 0,0-4-1 0,-6 1-1 15,8-2 0-15,-2-2 0 0,0 4 1 0,0-5-1 0,1-3 2 16,6 4-2-16,0-4 1 0,-7 0 2 0,8 0 0 0,-1-4-2 15,0 4 1-15,0-3 2 0,0-5 0 0,-6 4-1 16,5-2-1-16,2 2 0 0,-8-4 1 0,7 5 1 0,-6-4 0 16,-1 0 3-16,1-1 3 0,5 4 1 0,-4-2 2 0,-2-3 1 15,0 2-1-15,0 3 1 0,-6-3-2 0,7 3-3 16,-7 4-2 0,7-3-1-16,-7-1-1 0,0 4 0 0,0 0-1 0,0-4-2 0,0 4 1 0,0 0-2 0,6 0 0 0,-6 0-2 31,0 4-1-31,0 0 0 0,7-4 1 0,-7 7-2 0,0-3 1 15,6 3 1-15,-6 0 0 0,6 2 1 0,-6 1 0 16,8 1 0-16,-8-4 1 0,6 4 0 0,-6 3-2 0,0-2 1 16,6-1 1-16,-6 0 0 0,6 0 0 0,-6 4 0 0,0-5-3 15,0 1 0-15,0 3 0 0,0-2-12 0,0-1-19 16,8 0-21-16,-8 0-25 0,0 0-30 0,0-4-38 0,0 4-52 16,0-3-81-16,0-5-128 0,6 5-61 0</inkml:trace>
  <inkml:trace contextRef="#ctx0" brushRef="#br0" timeOffset="172759.81">5953 6466 24 0,'13'-4'375'16,"-6"1"-111"-16,-1-2-98 0,0 1-57 0,-6 1-34 15,8 0-17-15,-2 3-10 0,-6-4-6 0,0 4-6 0,6 0-2 16,-6 0-3-16,-6 4-2 0,6-1-2 0,-6 4 1 0,-2 5 5 15,2-1 6-15,0 3 5 0,-7 1 7 0,0 3 7 16,-6 1 4-16,5 3 6 0,-5-1 2 0,-1 2 4 0,0-1-1 16,1 0-1-16,-1 0-1 0,1 3-4 0,0-3-6 15,-1 0-4-15,0 0-2 0,1 0-4 0,-7 0-2 0,6 1-4 16,7-2-6-16,-7-3-6 0,8 0-3 0,-8 1-4 16,7-5-6-16,7 5-7 0,-8-8-5 0,8 4-3 0,0-4-1 15,-1-1-2-15,0-2-1 0,7 3-2 0,0-4-3 0,0-4-9 16,0 5-17-16,7-4-28 0,0-4-36 0,5 4-42 0,2-8-46 15,5 4-63-15,7-4-100 0,7-4-127 0,-7 1-62 16</inkml:trace>
  <inkml:trace contextRef="#ctx0" brushRef="#br0" timeOffset="172965.84">6103 6766 206 0,'-7'-7'532'0,"1"4"-106"15,0-5-148-15,-1 8-103 0,0 0-63 0,1 0-35 0,0 4-22 16,-1 0-13-1,0 3-14-15,7 3-8 0,0 2-5 0,7-2-4 0,-7 9 0 0,13-5-4 0,-7 5 0 0,8-5 0 16,-2 4-3-16,8-2-1 0,-7 2 4 0,7 0 2 0,-8 0 3 16,2-3 2-16,-1 4 0 0,-1-1 1 0,-4-4 2 15,-2 1 0-15,0 0-3 0,0 3-1 0,-6-3-5 0,-6-1 0 16,0 1-3-16,0-1-18 0,-2 1-32 0,-4-4-45 16,5 0-69-16,-6-1-128 0,0-1-126 0,7-6-77 0,-8 5-48 15</inkml:trace>
  <inkml:trace contextRef="#ctx0" brushRef="#br0" timeOffset="173092.66">6423 6971 593 0,'6'-7'657'0,"-6"0"-33"0,0-1-209 0,0 1-182 0,0 3-164 0,0 1-121 0,-6 3-106 0,-2-4-121 15,2 8-178-15,-7-1-100 0,-7 1-54 0</inkml:trace>
  <inkml:trace contextRef="#ctx0" brushRef="#br0" timeOffset="174090.19">4202 7821 48 0,'0'-3'369'0,"0"-1"-96"0,0 0-92 0,0 1-62 0,0-1-36 15,0 0-19-15,0 1-9 0,0-1-1 0,0 0-6 0,0 1 3 16,0 3-1-16,0-4-3 0,0 4-3 16,0 0-3-16,0 0-3 0,-8 0-6 0,8 0 2 15,0 4-7-15,0-1-2 0,-6 1 1 0,6 3 1 0,-6 4 4 0,0 0 4 0,6 0 1 16,-8 0 1-16,8 0 0 0,0 4 0 0,0-4-2 15,0 1-3-15,0-2-6 0,0 1-3 0,8 3 1 0,-8-6 0 16,6 3-3-16,0 0-1 0,8-4-3 0,-8 0 0 0,0-3 0 16,7 0-1-16,1-1 1 0,-2 1-1 0,-6-4 2 15,8-4 5-15,-1 4 13 0,0-3 20 0,0-5 24 0,-7 5 23 16,8-5 22-16,-8-3 22 0,7 1 17 0,-6-2 17 0,-1 2-1 16,-6-1-11-16,7-3-17 0,-7 2-21 0,0-3-19 0,0 1-19 15,0-1-19-15,-7 4-20 0,7-4-11 0,0 4-7 16,-6 0-7-16,6 4-4 0,0 0-2 0,-7-1-3 0,7 1-2 15,0 2-4-15,0 5-2 0,0-2-4 0,0 2-2 16,0 2-4-16,0 3-2 0,0 2-2 0,7 4-1 0,-1 0 2 16,-6 4-1-16,7 0 1 0,5 3 1 0,-5-3 2 0,0 6 0 15,5-1 0-15,-4 1 1 0,4-3-2 0,-5 4 0 16,-1 0 0-16,1 0-1 0,-1 0 0 0,-6 1-1 0,0-2 0 16,0 1-2-16,0 0 0 0,-6 0 2 0,-1 0-2 0,1-3 1 15,-1-1 0-15,-5 0 0 0,-8-3 1 0,6 3 2 16,-5-7 1-16,-1 0-2 0,8-3 2 0,-8-2 0 0,1-2 1 15,-1-4 3-15,6 0 0 0,-4 0-4 0,-2-4 1 0,7 1-1 16,-1-5-1-16,2 1 0 0,-2 0 2 0,8-4-4 0,0 4 1 16,-1-4-1-16,7 3-3 0,0-3-6 0,0 1-9 15,7-2-30-15,-1 2-54 0,0-2-75 0,8-3-75 16,-2 8-64-16,2-4-62 0,5 0-73 0,1 0-102 0,0 0-97 16,-8 4-28-16,8-4 36 0</inkml:trace>
  <inkml:trace contextRef="#ctx0" brushRef="#br0" timeOffset="174659.95">4898 7752 322 0,'-6'-4'434'0,"-1"1"-133"0,7-2-117 0,-6 5-75 16,-1-4-44-16,0 4-24 0,7-3-10 0,-6 3-7 16,6 0-4-16,-6 0-4 0,-1 3-1 0,0-3-3 0,7 4-4 15,-6 4-1-15,0-4-1 0,-8 3 1 0,8 4 2 16,-1-4 5-16,1 4 3 0,-7 0 2 0,6 4 3 0,1-4 3 15,-7 0 1-15,6 4 0 0,1-1 0 0,-1 1-3 0,1-3-3 16,-1 2-1-16,1 0-5 0,6 1 0 0,-7-1-2 31,7-3-3-31,-6 4-2 0,6-4-1 0,0 0 0 0,0 0-1 16,0 0 0-16,6-4 0 0,-6 5-1 0,0-5 2 0,7-3 3 16,-7 3 3-16,6-4 4 0,1 1 4 0,-1 0 8 15,-6-1 8-15,7-3 9 0,-1-3 11 0,1 3 10 0,0-4 10 16,-1 0 9-16,7-3 4 0,-6 0 3 0,-1 0 2 0,7-5-6 15,0 5-8-15,-6-4-12 0,5 0-10 0,2 0-12 0,-2 0-9 16,-5 4-9-16,6-4-9 0,-6 3-5 0,-1 1-4 16,0 0-1-16,2 3-2 0,-2-3 2 0,-6 3-2 0,6 4 0 15,-6-3 0-15,0 3-1 0,6 0 0 0,-6 0-2 0,0 0-1 16,0 3-2-16,0 1 0 0,0-1-1 0,7 5-2 16,-7-4 2-16,0 6 0 0,0-2 0 0,0-1 0 15,7 4 2-15,-7 0 2 0,0 0-2 0,6 0 1 0,-6 3 0 16,0-3-1-16,0 1 1 0,7-1-1 0,-7 0 0 0,0-1-1 15,6-2-1-15,-6 3-9 0,6 0-19 0,-6-4-30 0,8 1-39 16,-8-1-43-16,6-4-42 0,7 5-48 0,-6-8-60 16,5 0-82-16,-5 0-132 0,6-4-56 0,0 0-11 0</inkml:trace>
  <inkml:trace contextRef="#ctx0" brushRef="#br0" timeOffset="175102.99">5237 7583 87 0,'-7'-4'546'0,"7"1"-43"15,0-1-159-15,-6 4-140 0,6 0-90 0,0 0-55 16,0 7-29-16,6 0-16 0,-6 4-7 0,0 5-4 0,7-2 0 15,-7 8 0-15,0-4-2 0,6 8 2 0,-6-4 1 0,7-1-3 16,-7 6 1-16,0-5-1 0,7 0-1 0,-7 3 0 0,0-6 0 16,0 2-1-16,0-1 1 0,0 1 0 0,0-7 2 15,0 1 0-15,-7 0 5 0,7-4 3 0,0 0 6 16,0-4 12-16,-7-3 16 0,7 3 17 0,0-3 19 0,0-4 21 16,0 3 15-16,7-3 9 0,-7 0 2 0,0 0-8 0,0 0-11 15,7-3-17-15,-1 3-19 0,-6-4-22 0,6 0-17 16,0 1-15-16,2-1-7 0,-2 0-4 0,7 1-5 0,-7-1-1 15,1 4-2-15,0-4 0 0,-1 4-2 0,0 0-1 0,1 0 0 16,0 0-1-16,-7 4 0 0,0-4 0 0,0 4 1 16,0 3 0-16,0-3 3 0,-7 3 1 0,0 0 0 0,1 1 3 15,0-1-1-15,-8 0 2 0,1 5 0 0,1-5-1 0,-2 0-1 16,2 4-3-16,-2-4-6 0,1 0-13 0,1 1-26 0,4-4-36 16,-4-1-39-16,6 1-43 0,-2 0-40 0,2-4-47 15,6 0-65-15,0-4-86 0,0 0-109 0,6 1-38 0</inkml:trace>
  <inkml:trace contextRef="#ctx0" brushRef="#br0" timeOffset="175307.47">5490 7825 55 0,'0'-7'527'0,"8"3"-73"0,-8 0-142 0,0 4-116 0,0-3-78 0,0 3-50 15,0 0-20-15,0 3-20 0,-8 1-9 0,8 0-6 16,-6 3-2-16,0 4-1 0,0 0-2 0,-8 3 0 15,8 1-8-15,-7 1 2 0,7 1 2 0,-8 1-1 0,1-3 0 16,0 3-1-16,0 4-8 0,0-3-17 0,0-1-24 0,7 1-32 16,-8-1-45-16,8-4-67 0,0 1-118 0,6-4-103 0,0 0-61 15</inkml:trace>
  <inkml:trace contextRef="#ctx0" brushRef="#br0" timeOffset="175497.61">5732 7927 159 0,'6'-3'561'16,"-6"-4"-51"-16,7 3-169 0,-1 4-131 0,-6-4-87 16,7 4-57-16,-7 4-31 0,6-4-18 0,-6 7-10 0,6 0-4 15,2 5 0-15,4-2-2 0,-5 1-1 0,6 0 1 0,-7 4-1 16,7 0 1-16,-6-1 2 0,0-3 0 0,-7 5-1 16,6-2 0-16,-12 0 2 0,-1 1 1 0,0 3-2 0,-6-3 1 15,1-1-4-15,-8-3-7 0,6 0-13 0,-5 0-21 0,0 0-28 16,0-3-30-16,-8 0-39 0,8-5-58 0,0-3-96 15,-1 4-115-15,0-4-59 0</inkml:trace>
  <inkml:trace contextRef="#ctx0" brushRef="#br0" timeOffset="177600.31">3576 13166 97 0,'0'-4'409'0,"0"1"-120"0,0 3-106 16,0-4-71-16,0 4-43 0,0 0-24 0,0 0-13 0,0 0-8 15,6 0-4-15,-6 4-5 0,0-1 0 0,0 5 0 16,7 2 4-16,-7 2 5 0,7 3 1 0,-7-1 3 0,6 5-2 16,-6-5-2-16,0 9-1 0,6-5-3 0,-6-1-3 0,0 1-5 15,0 2-1-15,0-2-2 0,0 0 3 0,0-3 0 16,0-1 0-16,0 1 1 0,0-4 4 0,0 0 5 0,0-1 6 15,0-1 4-15,0-3 6 0,0 2 6 0,0-4 11 16,0-1 9-16,0 1 12 0,0-4 12 0,0 0 6 0,0 0 5 16,0 0 0-16,0-4-2 0,0-3-5 0,0 2-3 0,0-4-6 15,0-3-10-15,0 1-5 0,8 0-5 0,-8-3 1 16,6 3 4-16,0-4 2 0,1 0-4 0,-7 4-15 0,6-3-3 16,1-1-2-16,-1 1-6 0,7 2-7 0,-7-2-9 0,2 3-9 15,-2 3-3-15,0 2 4 0,1-6-7 0,6 8-2 16,-7-3-10-16,1 3 2 0,-1 4 2 0,1-3-1 0,-7 6 0 15,7-3 1-15,-1 4-1 0,0 3 0 0,1-3 9 0,0 8-4 16,-1-6-3-16,-6 6 0 0,6-2 0 0,-6 5-3 16,7-1 1-16,-7 2 1 0,6-5 0 0,-6 3 1 15,7 4 0-15,-7-3 4 0,0 0-2 0,0-1-1 0,7-3 0 16,-7 3-2-16,0 1-1 0,0-3 0 0,0 2-1 0,-7 1-5 16,7-4-2-16,0 0-23 0,-7 0-48 0,7 3-59 0,0-6-61 15,0-1-62-15,7 0-83 0,-7-3-154 0,7-4-104 16,-1 4-48-16,0-4 8 0</inkml:trace>
  <inkml:trace contextRef="#ctx0" brushRef="#br0" timeOffset="178803.07">4214 13064 287 0,'0'-4'258'0,"0"0"-76"16,0 4-57-16,0-3-35 0,0 3-19 0,0-3-10 16,0-1-4-16,0 4-6 0,0 0-1 0,0-5-1 0,0 5 0 15,-6 0 0-15,6 0-2 0,-6 0-1 0,-2 0 1 0,8 0 2 16,-6 0 4-16,-6 0 6 0,4 0 4 0,2 0 4 0,-7 0 12 15,0 0 6-15,6 5 7 0,-5-1 10 0,-2-1 2 16,2 0 0-16,-1 5 0 0,-1-1-1 0,2 4-5 0,-2 0-9 16,2 4-7-16,-2-1-11 0,1 1-9 0,1 3-9 0,-2-3-6 15,2 7-10-15,-2-4-6 0,1 1-5 0,7-1-6 16,-1 0-2-16,0 4-5 0,1-4-3 0,6 0-3 0,-6 1-3 16,12-4-2-16,-6 3-2 0,0 0 0 0,6-3-2 0,1 0 1 15,-7-1 0-15,7-3 1 0,-1 3 0 0,1-2 1 16,-1-6 0-16,0 3 1 0,2-2-1 0,-2-3 0 15,0-1 6-15,0 1-1 0,2 0-3 0,-2-4 2 0,0 0 0 16,7-4-1-16,-6 0 1 0,0 1-1 0,5-1-5 0,-5 0 1 16,0-3 3-16,-1-1-2 0,0 5 1 0,1-5 1 0,0 1-1 15,-1 0-2-15,1 3 0 0,-1-3 1 0,-6 3-1 16,6 1 0-16,2-4 1 0,-8 3-1 0,6 4 0 0,-6-4 1 16,6 0-3-16,-6 4 1 0,0 0 1 0,6 0 4 0,-6 4-3 15,0-4-1-15,7 4 2 0,-7 0-2 0,7-1 3 16,-7 4-1-16,6 1 4 0,1-5-6 0,-7 4 0 0,6 4 1 15,0-3-1-15,2-2 2 0,-2 6-1 0,-6-4-1 0,6-1-3 16,0 4-1-16,-6-4-2 0,8 1-16 0,-8-1-28 16,0 0-39-16,6-3-46 0,-6 3-43 0,0-3-45 0,6-1-53 15,1-3-71-15,-7 0-116 0,6-3-79 0,1-1-27 0</inkml:trace>
  <inkml:trace contextRef="#ctx0" brushRef="#br0" timeOffset="179199.42">4364 13038 74 0,'0'-11'509'0,"-6"3"-84"16,6 5-152-16,0-1-108 0,-7 1-66 0,7-1-39 0,0 4-17 16,0 4-7-16,0 3-5 0,0 4-1 0,0 0 0 0,7 4 0 15,-7 3-1-15,0 0-1 0,6 1 0 0,-6 3-2 16,7-1 0-16,-7 1 0 0,6 1 1 0,0 2 3 0,-6-3 3 15,7 4 2-15,-7 0-1 0,0-1-1 0,0 1-2 16,0-4-4-16,0 0-4 0,0 0-4 0,0-4-5 0,0 0-4 16,0-4 2-16,0 1 4 0,0 0 9 0,0-7 11 0,0 3 22 15,0-4 24-15,0-3 23 0,0-1 22 0,0 1 16 16,0-4 6-16,0 4-1 0,0-4-8 0,0-4-15 0,7 0-22 16,-1 1-24-16,-6-5-23 0,6 1-17 0,8 0-12 0,-8-1-9 15,1 1-7-15,6-1-5 0,-7 2-4 0,7-3-1 16,-7 6-4-16,2-1 1 0,-2 1 1 0,-6 3-2 0,6 0-1 15,-6 0 1-15,0 0 1 0,0 3 0 0,0 4 3 0,-6 2-1 16,0 0 0-16,-2 3 1 0,2-1 2 0,-7 4-2 16,7 0-3-16,-7 3-7 0,0-4-24 0,-1 5-38 0,2-5-47 15,5 1-53-15,-6 0-50 0,7-4-44 0,-1 0-48 0,7-4-58 16,0 1-73-16,7-1-104 0,-7-7-33 0,6 3 13 0</inkml:trace>
  <inkml:trace contextRef="#ctx0" brushRef="#br0" timeOffset="179373.13">4651 13412 506 0,'0'0'481'0,"0"0"-135"15,-7 3-124-15,1 5-81 0,-8-1-48 0,2 0-27 16,5 8-15-16,-12-5-7 0,12 5-5 0,-6 4-4 0,0-4-8 16,0 3-7-16,0 4-11 0,7-4-13 0,-8 4-22 0,8-4-29 15,-1 5-40-15,1-5-55 0,6-3-80 0,-6 3-155 16,6-4-85-16,0 1-41 0</inkml:trace>
  <inkml:trace contextRef="#ctx0" brushRef="#br0" timeOffset="179531.47">4709 13618 480 0,'0'-5'597'16,"0"5"-114"-16,0 0-161 0,0 0-118 0,0 5-79 0,0-2-52 15,0 0-27-15,-6 5-17 0,6 3-7 0,-6-1-3 0,6 5-4 16,-8-4-2-16,2 4-5 0,0-1-2 0,-1 1-5 31,7 0-7-31,-6-1-20 0,-1-2-29 0,1-1-35 0,-1-1-41 16,1-2-53-16,6-1-71 0,-6 0-99 0,6-7-111 0,0 0-48 15</inkml:trace>
  <inkml:trace contextRef="#ctx0" brushRef="#br0" timeOffset="181035.4">7946 10997 3 0,'0'4'228'0,"0"-4"-40"0,-6 0-40 16,6 0-34-16,0 0-29 0,0 0-21 0,0 4-18 16,0-4-11-16,0 0-8 0,0 0-6 0,0 0 0 0,6 0-1 15,-6 0 2-15,0 3 3 0,0-3 4 0,0 0 3 0,6 0 5 16,-6 0 1-16,0 0 0 0,8 0 1 0,-8 0 0 16,6 0-2-16,0 0-4 0,1 0-2 0,-1 0-3 15,7 0-4-15,-6 4 1 0,5-4-4 0,8 0 2 0,0 4 2 16,-1-4 2-16,7 3 5 0,7 1 5 0,-7-1 5 0,13-3 3 15,1 4 8-15,5 0 6 0,1-1 5 0,13-3 2 0,-8 5 0 16,14-1-5-16,0-2-3 0,1 3-3 0,5-5-5 16,-6 3-4-16,14 1-3 0,-8 0-4 0,7-1 0 0,0 1-3 15,0-1-1-15,1 4-2 0,-1-3-7 0,6 4-4 0,1-1-6 16,0 0-5-16,0-3-5 0,-1 3-3 0,1 1-3 16,0-1-2-16,-8-3 0 0,2 3-2 0,-8-4-3 15,2 1-8-15,-8-4-11 0,-7 4-17 0,-6-4-17 0,0 0-14 16,-13-4-16-16,0 4-12 0,-13-4-11 0,6 1-5 0,-12 0 3 15,-7-5 9-15,1 1 7 0,-2 3 6 0,-6-3 7 0,2 3 0 16,-2-3 2-16,-6-1-3 0,0 5-6 0,-6-5-7 16,6 4-15-16,-8-3-15 0,2 4-14 0,0-1-28 0,-7 1-30 15</inkml:trace>
  <inkml:trace contextRef="#ctx0" brushRef="#br0" timeOffset="181319.67">9809 10986 371 0,'-26'-7'395'15,"6"3"-120"-15,1 1-89 0,-1 3-42 0,7-4-24 0,6 0-8 16,-5 4-4-16,12 0-4 0,-7 0-5 0,14 0-11 0,-7 0-10 16,12 4-18-16,2-4-20 0,5 4-15 0,7-1-9 0,0 1-6 15,7 3-5-15,-1-2-2 0,7 1-2 0,1 2-1 16,-8-1 1-16,1 0 0 0,6 8 0 0,-7-3 0 15,-6-2-1-15,1 1 2 0,-8 3 1 0,0 1 2 0,-6 0 1 16,1 0 2-16,-8 3 2 0,-6 0 2 0,0 5 1 0,-6-5 1 16,-8 4 1-16,1 0-2 0,-6-1-1 0,0 2-3 15,-1-2-8-15,-6-2-21 0,-1-1-31 0,8 1-44 0,-7-5-61 16,6 1-104-16,1-4-153 0,0-4-92 0,6 4-49 0</inkml:trace>
  <inkml:trace contextRef="#ctx0" brushRef="#br0" timeOffset="182079.27">10030 9649 248 0,'0'0'473'0,"-6"-4"-135"0,6 4-119 16,-7-3-73-16,1 3-40 0,-1-4-23 0,1 4-9 0,0 0-8 15,-2 0-3-15,2 0-4 0,-7 4-8 0,6-1-7 16,-5 1-6-16,5 0-3 0,-6 3 3 0,0 1 16 0,0-1 21 15,0 4 19-15,0 3 18 0,-7 1 16 0,8 0 9 0,-2-1 8 16,2 2 1-16,-2 2-8 0,1-1-14 0,1 2-19 16,4-1-15-16,-4 1-17 0,5-1-9 0,1 0-11 15,-1 1-12-15,1-1-9 0,6 0-7 0,6-3-3 0,-6 3 1 16,7-7 0-16,6 4 1 0,-7-4 4 0,8 0-1 0,5-3 3 16,1-2 2-16,-2-3-3 0,9-3-2 0,-1 0-4 0,0 0-3 15,0-3-2-15,0 0 1 0,1-5-5 0,-8 1 1 16,0 0 3-16,0 0 2 0,-5 3 1 0,-1-3 1 0,-6 3 2 15,-1 4-1-15,0-4-2 0,-6 1-3 0,7 3-5 0,-7 0-4 16,0 0-3-16,6 3-2 0,-6 1-3 0,0 0-1 16,7 7 0-16,-7-1-1 0,7 1 0 0,5 0 1 0,2 4 0 15,-2 0-1-15,8-4-2 0,7 0 1 0,-2 0-3 16,1 0 3-16,7-7-3 0,-7-1 2 0,6 1 1 0,-6-8 0 16,7 1 5-16,-7-1 0 0,0-7 4 0,-7 0 4 0,1-4 4 15,0 1 4-15,-7 0 6 0,7-6 8 0,-14 2 0 31,6 0 5-31,-4-4 0 0,-8 4 1 0,0-1-3 0,0-2-1 16,-8-2-7-16,8 1-5 0,-6 0-5 0,-6 4-3 0,5-4-6 16,-6 4-3-16,6 3-5 0,-6 1-2 0,6-2-4 0,-5 6-9 15,6 2-13-15,-2 1-21 0,2 3-41 0,6 1-68 16,-6 3-82-16,6 3-76 0,6 1-71 0,0 3-86 0,2 1-144 16,4-1-83-16,1 4-29 0,7-3 24 0</inkml:trace>
  <inkml:trace contextRef="#ctx0" brushRef="#br0" timeOffset="182269.49">10669 9961 385 0,'-7'0'537'16,"0"0"-137"-16,1 0-147 0,6 3-90 0,-6 1-50 16,-2 0-23-16,8 7-10 0,-6 0 1 0,0 0 7 0,6 7 7 15,-6-1 6-15,6 6-3 0,0-4-10 0,0 3-14 0,0 3-12 16,0-3-12-16,0 5-14 0,0-6-12 0,0 5-11 15,0-5-13-15,0 5-35 0,6 0-50 0,-6-5-52 0,6 2-64 16,-6-5-90-16,6 0-173 0,2 1-91 0,-2-5-48 0</inkml:trace>
  <inkml:trace contextRef="#ctx0" brushRef="#br0" timeOffset="182522.12">11040 10213 376 0,'6'0'536'0,"1"4"-139"0,-1 0-155 0,0 0-98 0,2-1-58 16,-2 4-33-16,-6 1-16 0,6-1-7 0,-6 4-3 0,7 4-1 15,-14-4 0-15,7 7-7 0,-6-4-5 0,0 5-3 16,-8-1-4-16,1 1-4 0,-6-1-14 0,0 0-25 0,5-3-33 15,-6-1-42-15,1 1-65 0,-1-8-132 0,8 5-108 0,-2-5-73 16</inkml:trace>
  <inkml:trace contextRef="#ctx0" brushRef="#br0" timeOffset="183171.77">11398 9767 236 0,'0'-7'518'0,"-7"-1"-103"0,7 0-116 15,-6 1-66-15,0 0-23 0,6 3 0 0,0-3 5 16,0 3 4-16,-7 4-4 0,7-4-14 0,0 4-23 0,0 0-30 15,-7 0-36-15,7 0-34 0,-6 4-26 0,0 3-23 0,-1 1-14 16,-6 2-5-16,0 2-1 0,6-1-1 0,-6 4 0 16,7-1 0-16,0-3-1 0,-2 4 2 0,8-1 1 0,0 1-2 15,0 0 0 1,8-4 1-16,4 3-1 0,-5-2-1 0,12-1-1 0,-6 0-1 0,7-4 1 0,6 0-1 0,-7-3-2 16,7-1 3-16,-6-3-2 0,0 0 0 0,-1-3 1 0,1 3-1 15,-8-4 7-15,2 0 7 0,-1 1 11 0,-7 3 9 0,8-4 9 16,-8 1-5-16,-6 3 6 0,6-4 4 0,-6 4-5 15,0-4-7-15,0 8-10 0,0 0-11 0,0-1-8 0,0 4 5 16,0 1-5-16,0 3-5 0,0 0-2 0,6 3-2 0,2-3 0 16,-2 4-2-16,7-1 0 0,0 2-2 0,0-1 0 0,-1-5 0 15,8 1 1-15,-6-4 0 0,5 1-1 0,-6-5 4 16,6 1 1-16,-5-8 4 0,5 1 5 0,-5-1 5 16,-2-7 10-16,2 0 10 0,-2 1 6 0,1-5 6 0,-6-1 7 15,6-2 5-15,-7 0 5 0,-6-4 1 0,6 4-4 0,-6 0-7 16,0-4-4-16,0-1-8 0,-6 2-8 0,6-2-7 0,-6 2-10 15,0-1-7-15,-1 3-6 0,0-3-6 0,1 4-12 32,-7 3-18-32,13 0-21 0,-6 1-31 0,-2 7-82 0,8-1-113 15,-6 0-105-15,12 8-110 0,-6-3-178 0,8 6-79 0,-2 2-50 16,0 2-14-16</inkml:trace>
  <inkml:trace contextRef="#ctx0" brushRef="#br0" timeOffset="183504.4">12121 10026 96 0,'-7'-7'548'16,"14"0"5"-16,-7 0-192 0,6 3-151 0,1 0-95 0,-1 1-54 15,1 3-29-15,6 3-15 0,-7 1-8 0,8 3-3 0,-2 4-2 16,1 1-3-16,-6 3-1 0,0 2 0 0,-1 2 0 16,-6 3 0-16,0-4 1 0,-6 4-1 0,-1 0-1 0,0 0 1 15,-6 0 2-15,7-4-1 0,-14 0 0 0,14 1 4 0,-7-5 7 16,0 5 15-16,6-9 17 0,1 1 18 0,-7 0 17 0,13-3 18 16,-7-4 17-16,7 3 15 0,0-7 7 0,0 4-6 15,0-4-11-15,13 0-14 0,0 0-18 0,0 0-21 0,13-4-45 16,0 1-68-16,7-5-76 0,-7 5-74 0,13-8-86 0,0 3-130 15,7-7-136-15,-7 4-78 0,7 0-26 0</inkml:trace>
  <inkml:trace contextRef="#ctx0" brushRef="#br0" timeOffset="183773.1">12902 10196 24 0,'7'0'540'0,"-7"0"6"0,6 3-177 0,-6 4-154 16,7 0-95-16,-7 1-53 0,7 2-28 0,-1 5-13 0,-6 0-9 15,-6 0-2-15,-1 3-5 0,0 0 1 0,1 5-1 0,-7-2-3 16,-7 1-5-16,1 0-8 0,-7 1-18 0,0-2-32 15,0-3-30-15,-1 1-51 0,-5-4-80 0,6-4-158 0,7-5-90 16,-7 2-38-16</inkml:trace>
  <inkml:trace contextRef="#ctx0" brushRef="#br0" timeOffset="184817.84">13189 9617 44 0,'0'0'259'0,"0"0"-52"16,-7 0-38-16,7 0-25 0,0-5-16 0,0 5-12 0,0 0-8 15,0 0-9-15,0 0-6 0,0 0-4 0,0 0-5 16,0 0-5-16,0 0-5 0,0 0-9 0,0 0-9 0,0 0-8 15,0 5-8-15,0-5-10 0,-6 7-5 0,6-3-4 0,-6 6-4 16,-1 1-1-16,-6 3 3 0,6 2 3 0,-6 2 2 0,7 4 1 16,-7-1 0-16,7 2-2 0,-2 6-2 0,2-3-3 15,6-1-3-15,-6 1-4 0,12-1-1 0,-6 2-3 16,6-2-2-16,8 1-1 0,-1-4-1 0,0 3-2 0,6-7-2 16,1 1-2-16,0-4-1 0,5-4-1 0,-5-4 0 0,6 0 0 15,0-7 3-15,-7 0 2 0,8-3 0 0,-8-5 5 16,8 1 4-16,-8-4 11 0,7 0 16 0,-6-5 26 0,-1 2 30 15,-6 0 34-15,0-1 39 0,0 1 25 0,-6-1 14 0,-1 0 0 16,-6 1-7-16,6-1-19 0,-6 4-28 0,0-3-31 0,8 2-36 16,-8 1-26-16,0 0-18 0,0 4-9 0,-8 0-8 15,8 3-8-15,0-3-4 0,0 3-5 0,0 4-2 0,0-4-3 16,8 4-1-16,-8 0-3 0,0 0-1 0,0 0 2 0,0 0-2 31,6 0-2-31,-6 0 0 0,6 4 3 0,0-4 1 16,1 0 3-16,0-4 2 0,-1 4 0 0,1-3 1 0,5-5 6 15,-4 5 0-15,-2-4 0 0,0-1 1 0,0-3 2 0,2 4 2 16,4-4 0-16,-12 0 0 0,7 0 0 0,-1-1 0 0,-6 2-3 16,7-1-1-16,-7-3-3 0,0 2 0 0,0 1 1 15,0 0 1-15,0 0-1 0,0 4 1 0,-7-4-2 16,7 4 0-16,0 0-1 0,-6 3 0 0,6 0-3 0,0 1-1 16,0-2-1-16,-7 3-1 0,7 2 0 0,0-4 0 0,0 4-2 15,0 0 0-15,0-5-1 0,0 5 0 0,0 0 1 0,0 0 0 16,0 5-1-16,0-5 0 0,0 0 3 0,0 4-1 15,-6-2 1-15,6-2 0 0,0 5 0 0,0-2 0 0,0 1 1 16,-6 0-1-16,6-4 0 0,0 3 1 0,0 1 0 0,0-1-1 16,0-3 0-16,-8 4 1 0,8-1-1 0,0 1 1 15,0 0-1-15,0 0 0 0,8-1-1 0,-8 0 0 0,0 5-2 16,0-4 0-16,0 0 3 0,0 3-1 0,0-3 0 0,6 3 0 16,-6-4 1-16,0 5 0 0,0-1 3 0,0 0-3 15,0 1-3-15,0 2 1 0,0-2 1 0,0 4 0 0,0 2 1 16,0-3 0-16,-6 4-1 0,6-1-1 0,0 1 5 0,-8-1-3 15,8 1 1-15,0 3-1 0,-6-4 0 16,6 6 0-16,0-6 1 0,-6 1-1 0,6-1 0 0,0 1-1 0,0-4 0 16,6 0-1-16,-6 0-1 0,6 0 0 0,-6 0-2 15,14-3 2-15,-8-2-1 0,1 3-1 0,6-3 2 0,0-2-3 16,7 3 3-16,-8-3-1 0,8 0-1 0,-1-4-2 0,7 0 0 16,-6 0 1-16,-1 0-1 0,1-4 1 0,0 0-1 0,-1-3 1 15,1 0 0-15,0-2 3 0,-8 0 1 0,1-3 1 16,1-2 1-16,-8-1 2 0,0 0 1 0,1-3 0 0,0 0 2 15,-1 0 2-15,-6-4 0 0,-6-1 0 0,6 2 0 0,-7-5-3 16,0 0 0-16,1-3 0 0,0 3-2 0,-1 0-1 16,-6 4-2-16,6-3 1 0,1 7-1 0,0-4-1 0,-2 4-7 15,2 2-20-15,0-2-63 0,0 4-97 0,6-1-87 16,0 4-88-16,0-4-144 0,0 8-143 0,6-4-91 0,-6 7-35 16</inkml:trace>
  <inkml:trace contextRef="#ctx0" brushRef="#br0" timeOffset="185151.23">14127 9990 438 0,'6'-4'364'0,"7"4"-146"0,1 0-97 16,-2 0-50-16,2 8-29 0,-2-5-15 0,2 5-6 0,-8 2-2 15,7 1 0-15,-7 0 0 0,1 4-3 0,0 0-2 0,-1 3-4 16,-6 1 0-16,0-1 1 0,0 0-3 0,0 0-1 16,-6 2 0-16,-1 1 0 0,0-7 0 0,1 4 3 0,0 1 1 15,-1-4 1-15,-6-1 3 0,6 1 4 0,-5-1 2 0,-2-3 3 16,2 0 0-16,-2-3 2 0,1 3 1 0,1-4-4 15,-8-3-4-15,7 3-6 0,-7-3-13 0,8 0-27 0,4-1-49 16,-4-3-83-16,5 0-172 0,0 0-96 0,7 0-50 0</inkml:trace>
  <inkml:trace contextRef="#ctx0" brushRef="#br0" timeOffset="185372.86">14642 10279 294 0,'-8'-7'781'0,"2"-4"-2"0,6 4-10 0,0 3-238 16,0 0-261-16,6 1-215 0,8-1-171 0,-1 4-114 15,7 0-94-15,6 0-115 0,6-4-139 0,1 4-80 0,-7 4-16 16</inkml:trace>
  <inkml:trace contextRef="#ctx0" brushRef="#br0" timeOffset="185483.08">15364 10346 316 0,'7'-11'650'0,"6"4"17"0,-7-5-189 16,7 4-171-16,1 1-142 0,5 0-109 0,7 3-92 0,0-3-93 15,0 3-120-15,7-3-178 0,-1 3-108 0,1 1-67 16,6 3-11-16</inkml:trace>
  <inkml:trace contextRef="#ctx0" brushRef="#br0" timeOffset="185593.87">16153 10279 46 0,'12'-14'403'0,"1"3"-221"0,7-4-274 16,6 4-190-16</inkml:trace>
  <inkml:trace contextRef="#ctx0" brushRef="#br0" timeOffset="186195.49">16810 9733 8 0,'0'-7'293'0,"0"3"-58"0,0 1-45 0,0-5-34 15,0 5-18-15,-6-5-14 0,6 5-13 0,0-4 1 16,-6 3 5-16,6-3 4 0,-8-1 10 0,2 5 12 0,0-2 6 15,-1-1 9-15,7 2 13 0,-7 0-2 0,1 0-5 0,6 1-7 16,0-1-11-16,-7 4-15 0,1 0-13 0,6-3-16 16,-6 3-18-16,6 0-16 0,-7 0-10 0,-6 3-5 0,7 1 2 15,-14 3 1-15,7 4 1 0,-7 0 1 0,0 4 1 0,-5 4 1 16,5-5-2-16,0 7-7 0,1-1-11 0,-7 1-8 0,13 1-7 16,-6 0-6-16,5 0-5 0,8 0 0 0,-1-1-3 15,1 2-3-15,6-5 0 0,6 4-1 0,-6-3-1 16,13-1 0-16,-6-3-1 0,12-1 1 0,-5 1-1 0,11-3 1 15,-5-2-2-15,6 1-1 0,0-7 0 0,1 3-1 0,-1-3 0 16,-7-1-1-16,1-3 0 0,-1 0-1 0,0 0 0 0,-6 0 1 16,1 0-1-16,-8-3 0 0,0 3 0 0,2 0 0 15,-2 0-6-15,0 3 3 0,0-3 0 0,1 0 2 0,0 4 0 16,-1 0-3-16,1-1 2 0,13 5 1 0,-8-5 4 0,2 1-3 16,5 0 1-16,-6 3-1 0,12-7-2 0,-5 3 1 15,0-3 1-15,-1 0 2 0,7-3 8 0,-6-4 10 0,-1-1 12 16,7 1 15-16,-6-4 15 0,-7 0 17 0,7-4 13 15,0-2 15-15,-8 2 8 0,1-8 1 0,-6 5-5 0,6-4-9 16,-13-4-12-16,6 5-14 0,0-6-14 0,-6 2-16 0,0-1-17 16,0 4-12-16,0-4-13 0,0 5-26 0,0 3-37 15,0 2-36-15,8-2-38 0,-8 7-82 0,0 5-112 0,6-2-96 16,0 4-86-16,8 1-101 0,-1 6-140 0,-7 1-56 0,7 4-13 16</inkml:trace>
  <inkml:trace contextRef="#ctx0" brushRef="#br0" timeOffset="186512.23">17370 9880 423 0,'0'0'464'0,"0"0"-144"15,0 0-122-15,0 4-74 0,6-1-44 0,-6 0-23 16,8 6-10-16,-8 2-8 0,6 3-2 0,-6 1-4 0,0 3-5 16,6 4-6-16,-6-4-3 0,0 8-6 0,0-3-4 0,0 2-3 15,0-3-2-15,0 0-4 0,0-1-1 0,0 1 1 0,7-2-1 16,-7-2 1-16,0-4 1 0,0 1 0 0,0-5 1 15,0 1 2-15,0-7 12 0,6 3 17 0,-6-7 19 0,0 4 25 16,0-8 21-16,7 1 24 0,-7-1 23 0,6-3 20 0,1-5 10 16,-7 2 7-16,6-1 4 0,0 0-4 0,-6-4-11 15,8 4-16-15,-2 0-11 0,-6 4-21 0,6-4-20 0,1 3-22 16,0 5-21-16,-7-5-15 0,6 8-12 0,7-3-6 0,-7 3-13 16,8 3 3-16,-2 1-3 0,2 0-2 0,11 3-1 15,-5 4-4-15,13-4-1 0,-7 4 0 0,6 1-3 0,1-1-15 16,-1 3-38-16,1-3-89 0,-1 0-102 0,1 0-103 15,-1-4-155-15,-6-3-151 0,-6 3-102 0,-7-3-40 0,-13 3 10 16</inkml:trace>
  <inkml:trace contextRef="#ctx0" brushRef="#br0" timeOffset="187256.33">12427 11005 390 0,'-20'-4'420'0,"8"4"-131"16,-2 0-107-16,-5 0-63 0,6 4-30 0,0-4-17 0,6 0-6 15,1 3-3-15,-1-3 1 0,1 4-5 0,0-4-1 0,6 4-2 16,0-1 1-16,6 1 3 0,7-1 9 0,0 5 11 15,6-5 14-15,7 6 16 0,0-2 15 0,7 0 13 16,6 0 8-16,1 0 3 0,5 4 1 0,1-3-8 0,5 3-11 16,2-4-10-16,5 4-15 0,1-4-11 0,0 5-16 0,6-6-12 15,6 2-12-15,-6-1-8 0,7 0-8 0,0-3-8 0,-1-1-7 16,8 1-6-16,-14-4-2 0,6 5-3 0,-6-10-1 16,0 5-5-16,-6-4 0 0,-7-3 0 0,1 0 4 0,-21 0 5 15,7-4 2-15,-13 0 2 0,-7 0 1 0,-5-7 0 0,-8 3-1 16,-6 0 1-16,-6-3-6 0,-1 4 4 0,-13-2-8 15,0 2-4-15,2-1-3 0,-9 1 2 0,7 3-2 0,-6 0 0 16,7 4-1-16,6-1-4 0,0 5 2 0,1-1 1 0,12 4 0 16,-8 0-1-16,16 7 1 0,-8 1-1 0,12 2-1 0,1 1-1 15,0 8 3-15,6-5-2 0,1 4 0 0,0 2 1 16,-1-2-1-16,-5 3 1 0,-2 1 2 0,2-3 0 16,-8 2-2-16,-6 1 1 0,0-3 0 0,-6 3 0 0,-14-4-1 15,7 4-2-15,-13-4-2 0,0 5-4 0,-13-5-19 0,-1-4-63 16,1 5-105-16,-6-4-105 0,-1-4-145 0,-6 3-173 0,7-3-114 15,-1 4-55-15,0-4-18 0</inkml:trace>
  <inkml:trace contextRef="#ctx0" brushRef="#br0" timeOffset="191808.53">15748 11093 42 0,'0'-8'342'16,"0"8"-96"-16,-6-4-85 0,6-3-60 0,0 7-28 0,-7-3-13 15,7-1-4-15,0 1 2 0,-6 3 0 0,6-4-4 16,-6 0-2-16,6 1-4 0,-7-2-2 0,7 5-4 0,0-2-1 15,-7 2-2-15,7-4 2 0,0 4 1 0,-6-5-2 0,6 5 0 16,0 0-3-16,0 0-4 0,0 0-4 0,6 0-6 0,1 5-7 16,6-5-2-16,6 4-4 0,1-2 1 0,6 3 3 15,7-2 5-15,5 5 4 0,9-5 8 0,4 4 7 0,1 4 5 16,7-3 5-16,6 3 3 0,0-4-1 0,0 4-2 0,14 0 0 16,-8 3-9-16,8-3-6 0,6 0-4 0,-8 0-7 15,8 5-5-15,-7-6-5 0,7 1-5 0,-7 3-4 16,6-2-1-16,-5-1 1 0,-2 0-2 0,-4 0 1 0,-2-8-2 15,0 5 1-15,-12-1 1 0,0-3-1 0,-13-1 0 0,-1 1-1 16,-12-4 2-16,-1 0 2 0,-12 0-1 0,0 0 2 0,-8-4 0 16,-5 1 0-16,-7-4-1 0,-7 3 0 0,1-7-2 15,-14 3-2-15,1-2-2 0,-7 2 0 0,-6-3-2 0,-1 0-1 16,-7 0 4-16,2 0-1 0,-8 1 0 0,7-6 1 0,-7 9 7 16,8-4-5-16,5 4 2 0,0-1 0 0,7 2-3 15,7 2 0-15,-1 0 0 0,7 4-2 0,7-4-7 0,-2 8 3 16,8-4 1-16,8 4-1 0,-2 0 1 0,0 2 1 0,14 2-2 15,-7-1 2-15,7 4 2 0,-1-4 0 0,-6 9-1 16,7-6 1-16,-7 1-1 0,-1 3-3 0,2 2-1 0,-8-5-3 16,-6 3-6-16,-6 1-9 0,0-4-14 0,-2 3-22 0,-11-3-20 15,6 4-27-15,-6-4-34 0,-7 0-51 0,6 0-80 16,-6-4-142-16,7 4-65 0,-7 0-26 0</inkml:trace>
  <inkml:trace contextRef="#ctx0" brushRef="#br0" timeOffset="195149.84">10095 9386 35 0,'0'0'362'0,"0"0"-89"0,0 0-82 0,0-4-61 16,0 4-40-16,0 0-24 0,0 0-14 0,0-4-8 0,0 4-5 16,7 0-5-16,-7 0-7 0,0 0-3 0,0-3-1 0,0 3 1 15,-7 0 1-15,7 0 6 0,0 0 7 0,0 0 11 0,0 0 15 16,0 0 17-16,-6 0 27 0,6 0 29 0,0 0 34 16,-6 0 28-16,6 0 26 0,0 0 19 0,-7 0 6 0,7-4-3 15,-7 4-18-15,7-4-28 0,0 1-31 0,0-1-33 0,0 0-32 16,-6 1-26-16,6-1-18 0,0 0-15 0,0 1-11 15,0-1-6-15,0 0-4 0,0 1-5 0,0 0-3 0,6-3-5 16,-6 3-3-16,0-3-1 0,7 1 0 0,0-2 0 16,-7 0 3-16,6 0 2 0,0-1 4 0,1 1 6 0,6-4 2 15,-6 0 3-15,5 0 2 0,-5 0 4 0,12 0 1 0,-6-4 0 16,1 5-1-16,-2-6-2 0,8 2-2 0,0-1-2 16,-1 5 0-16,-5-5-2 0,11 0-2 0,-5 0-4 0,0 0-3 15,-1 1-1-15,7 0-1 0,-6-5 0 0,6 4-3 0,0 1-2 16,-1-5 1-16,1 1 1 0,-6 4 0 0,7-5-2 15,-1 1 3-15,-7 3 2 0,7-3 3 0,-6-1 1 0,6 1 0 16,-1 0 1-16,-5-4 0 0,0 4 1 0,5-4-3 16,-5 4-3-16,0-5-3 0,-7 5-3 0,7 0-1 0,-14 3 3 15,6 1 3-15,-4 2 4 0,-2 2 4 0,0-1 4 0,-6 0 4 16,7 2 6-16,-14 3 1 0,7-2-1 0,-6 5-4 0,0-5-6 16,-2 5-6-16,-4-1-5 0,-1 4-5 0,-7 0-7 15,0 0-3-15,2 0-2 0,-2 0-2 0,0 4 1 0,7-1 8 16,0-3-3-16,0 4-3 0,7-4-2 0,-1 0-1 0,1 0-5 15,6 4-3-15,-7-4-4 0,14 0-8 0,-7 3 1 16,6-3 3-16,1 4 1 0,5 0 4 0,2-1 3 0,5 0 3 16,7 3 3-16,0-3 2 0,0 0 2 0,1 1 1 15,-1 3 0-15,-7-3-1 0,7 0-2 0,-6 3 1 0,-8 0-1 16,2 1-2-16,-1-1-1 0,-7 4-1 0,0 0 1 0,-6 3-1 16,0 1 0-16,-6 0 0 0,-7 3 2 0,0 4 1 15,0 0-2-15,-7-4 0 0,1 4-10 0,-7-3-13 0,6 2-21 16,1-1-22-16,-1 1-27 0,8-7-30 0,-2 4-75 0,8-2-107 15,0-2-93-15,-2-2-113 0,8-6-181 0,8 2-83 16,-2-1-39-16,-6-7-3 0</inkml:trace>
  <inkml:trace contextRef="#ctx0" brushRef="#br0" timeOffset="196863.06">9952 7597 103 0,'-6'0'191'0,"-1"0"-20"0,1 0-23 0,-1 0-23 16,0 0-19-16,-5 0-15 0,5-3-11 0,0 3-7 0,1 0-1 31,6 0-4-31,-6-4-1 0,-1 4 0 0,1 0-1 15,6 0 1-15,-7-4 5 0,7 4 2 0,0 0 3 0,-7-3 4 16,7 3 3-16,0 0 1 0,0 0 2 0,0 0 0 0,0 0-2 16,0 0-5-16,0 0-6 0,0 0-5 0,0 0-6 15,7 0-11-15,-7 0-9 0,7 0-10 0,-1-4-7 0,1 4-7 16,5 0-5-16,2 0-4 0,-2 0-3 0,2 0 0 16,5 0 0-16,1 4 2 0,-8-1-2 0,8 1-1 0,0 0 0 15,-1-1-2-15,1 6-3 0,0-2 0 0,-8 0-1 0,1 4-3 16,1-4 1-16,-2 4 1 0,-5 4 1 0,6-4 1 15,-7 3 4-15,-6 1 1 0,7 0 1 0,-7-1 2 0,-7 1 3 16,7 0 2-16,-6-1 1 0,-7 1 8 0,6 0 8 0,-5-1 11 16,-2-3 14-16,1 0 12 0,1 0 11 0,-2-4 8 15,-6 4 9-15,8-3 1 0,-1-5-6 0,-7 6-8 0,8-6-13 16,-2 0-13-16,8 1-12 0,-8 0-9 0,8-4-10 0,0 3-9 16,-1-3-4-16,7 0-6 0,-6 4-2 0,6-4-5 0,-7 0-14 15,7 0-34-15,0 0-52 0,0 0-67 0,-7 0-63 16,7-4-56-16,7 1-62 0,-7-5-85 0,7 5-112 0,-1-6-67 15,1 3-8-15</inkml:trace>
  <inkml:trace contextRef="#ctx0" brushRef="#br0" timeOffset="197240">10252 7551 182 0,'0'-5'323'0,"0"2"-91"0,-7 3-81 0,7-4-56 16,0 4-31-16,-6-4-19 0,-1 4-10 0,7 0-7 0,-7 0-6 16,1 0-2-16,0 4-2 0,0-4 1 0,-2 4 3 0,-4-4 2 15,5 3 3-15,0 2 3 0,-6-5 0 0,7 3 3 16,-7 4 1-16,6-3-1 0,-5 0-1 0,5 3 0 0,-6 0-2 15,0 0-2-15,7 0-2 0,-8 2-4 0,8 1-3 16,-8 1-2-16,8-3-3 0,0 2 0 0,-1 1-3 0,1 0 1 16,-1 0 1-16,1 0 0 0,-1 1 2 15,7-2-1-15,-6 1 0 0,6 0 0 0,0-4 0 0,6 5-1 16,-6-5 0-16,7 0-3 0,-1 4 0 0,1-3-1 0,6-5-3 0,-7 5-1 16,8-1-1-16,5-3-1 0,0 3-2 15,1-7-2-15,6 4-12 0,0-1-19 0,6-3-27 0,-6 0-38 16,7-3-54-16,-7-1-91 0,0-3-141 0,1-1-79 0</inkml:trace>
  <inkml:trace contextRef="#ctx0" brushRef="#br0" timeOffset="197908.31">10467 7330 231 0,'0'0'195'0,"0"-3"-51"0,0 3-38 0,-7 0-27 0,7-3-19 15,0 3-11-15,0 0-9 0,0 0-6 0,0 0-5 16,0 0-7-16,0 0-3 0,0 0-3 0,0 0-2 0,0 0-1 15,0 0 0-15,0 0 1 0,0 0 2 0,0 0 5 16,0 0 2-16,0 0 1 0,0 0 4 0,0 0 2 0,0 0 2 16,0 0 0-16,0 0-2 0,0 0-1 0,0 0-2 0,0 0-2 15,0 0-2-15,0-4-4 0,0 4-2 0,0 0-1 16,0 0-2-16,0 0 0 0,0 0 0 0,-6 0-2 0,6 0 0 16,0 0 0-16,0 0 1 0,0 0-2 0,6 0-1 0,-6 0 0 15,0 0-1-15,0 0-1 0,0 0-2 0,0 0 0 16,0 0-1-16,0 0 0 0,0 0-2 0,0 0 1 0,0 0-3 31,0 0 0-31,0 4 1 0,0-4-1 0,0 0-1 0,0 3-1 16,0-3 0-16,0 7 2 0,0-3 2 0,0 3 4 0,0 4 3 15,7-4 2-15,-7 4 3 0,0 4 2 0,0 0 1 16,0 3 1-16,0 0-3 0,6 0 1 0,-6 5-2 0,0-1-2 16,6-4-3-16,-6 4 0 0,0 0-1 0,8 3-1 0,-8 1-1 15,6-4 0-15,-6 0-1 0,6-4 0 0,0 1-1 16,-6-1-1-16,7 0-1 0,0-3-1 0,-7 0 0 15,6-1-2-15,1 1 0 0,-7-4-1 0,6 0 0 0,-6 0-2 16,7-4-8-16,0 0-15 0,-7 1-16 0,6-4-20 0,-6-1-23 16,6-3-33-16,0 0-42 0,-6 0-73 0,8-7-117 15,-2-1-70-15</inkml:trace>
  <inkml:trace contextRef="#ctx0" brushRef="#br0" timeOffset="198510.04">10388 7293 283 0,'0'0'288'0,"0"-3"-85"15,0 3-67-15,7-4-47 0,-7 4-28 0,0-3-15 0,7 3-12 16,-1-4-5-16,-6 0-3 0,14 4-2 0,-8-3 2 16,0-1-1-16,0 0 3 0,1 4 3 0,6-3 5 0,-6-1 0 15,5 0 1-15,2 1 1 0,-2 3-2 16,-5-4-1-16,13 0-3 0,-7 1-3 0,0 3-5 0,-1-4-4 0,2 4-2 16,-1 0-6-16,0 0-3 0,0 0-1 0,-7 4-1 15,8-1-3-15,-8 5 1 0,-6-5-2 0,6 5 0 0,-6-1 2 0,0 4 2 16,0 0 0-16,0 0 1 0,-6 3 1 0,0 1 2 15,-8 0-1-15,8-1 1 0,-7 1-2 0,6 0-3 0,-6 0 0 16,1-5-1-16,4 5 0 0,-4-4-2 0,6 0 0 0,-1-4-1 16,0 1 0-16,1-4 0 0,6 0-2 0,0-1 0 15,0 1 1-15,-7-1 0 0,7-3 0 0,7 4 1 0,-7-1 2 16,0-3-1-16,6 4 3 0,1-4-1 0,0 4 1 16,5 0-1-16,-6-1 0 0,8 0 0 0,-1 2 0 0,7-2-2 15,-8 1 1-15,2-1-2 0,5 5-2 0,-6-1 0 0,6 0 0 16,-5 1 0-16,-2 3 0 0,2-4 0 0,-1 0-1 15,-7 4 1-15,0-4-1 0,8 2 1 0,-14 1 0 0,6-2 0 16,0-1 2-16,-6 3-2 0,0-2 2 0,0-1 1 0,-6 1 2 16,6-1 0-16,-6 0 1 15,-8 4 1-15,2-3 2 0,-1-1 3 0,-1 4 2 0,-5-4 1 0,0 0 2 0,-1 4 0 16,1-3 0-16,-1-2 0 0,0 3-3 0,1-2-2 0,5 0-3 16,-4-3-2-16,4 3-3 0,8-3-1 0,-7 0 0 15,6-4-1-15,0 3-4 0,7-3-7 0,-6 4-14 0,6 0-17 16,0-4-17-16,0 0-25 0,6 0-24 0,1-4-29 15,0-3-31-15,6-1-36 0,-7 1-46 0,8-4-80 16,-2 0-75-16</inkml:trace>
  <inkml:trace contextRef="#ctx0" brushRef="#br0" timeOffset="200203.27">10343 7456 217 0,'0'0'184'15,"0"0"-32"-15,0 0-28 0,0 0-21 0,0-5-16 0,0 5-14 16,-6 0-9-16,6 0-11 0,0-4-8 0,0 4-6 0,0 0-5 16,0 0-3-16,0-3-3 0,-7 3-3 0,7 0-4 0,0 0-5 15,0 0-1-15,0 0-3 0,-7 0-3 0,7 0-3 16,-6 0-1-16,6 0-3 0,-7 3 2 0,7-3 0 0,-6 4 0 15,-1-4-1 1,1 5 1-16,-1 1 0 0,1-2 0 0,0 4 2 0,-8-1-1 0,8 0 0 0,-1 0 1 0,1 4 1 16,-1-3 1-16,0 2 1 0,1-2 1 0,0 3 0 15,6 0-1-15,-6 0 0 0,6 0-1 0,-8-1 0 0,8 1-2 16,0 0 0-16,0 1-2 0,-6-1 4 0,6-1-3 0,0 2-3 16,6-1 0-1,-6 0 0-15,0 0 1 0,0-4-2 0,8 1-1 0,-8-1-3 0,6 0 3 0,-6 0 2 0,6-3 0 16,-6 3 1-1,6-4 1-15,1-3 1 0,0 4-1 0,-1-4 1 0,1 0-1 0,-1 0 0 0,0 0 1 0,2-4 0 16,-2 1-1 0,0 3 2-16,1-4 1 0,-1-3 1 0,1 4 1 0,-1-1 2 0,1-3-1 0,-1 3 0 0,1 1 0 15,0-5-2-15,-7 4-2 0,6 1 0 0,-6-1-2 0,6 0-2 16,1 1 0 0,0-1 0-16,-7 0 0 0,12 4-1 0,-12 0 0 0,7 0 0 0,6-3-1 0,-6 3-1 0,-1 3 0 0,0-3-1 31,2 0-1-31,-2 4 1 0,0-4 2 0,0 4-2 0,1-1 3 0,0 5 0 15,-7-5 1-15,6 5 1 0,-6-1-1 0,7 0-1 0,-7 1 1 0,0-1 0 0,0 3-2 0,0-1 1 16,0 0 0-16,0 3-1 0,0-4 0 0,-7 3 1 16,7-4-2-16,0 4-7 0,0-4-11 0,0 1-12 0,-6-1-17 31,6 0-18-31,0 0-24 0,6 1-31 0,-6-4-37 0,0-4-49 16,0 3-82-16,7-3-82 0</inkml:trace>
  <inkml:trace contextRef="#ctx0" brushRef="#br0" timeOffset="200899.7">11118 7440 77 0,'0'-4'307'0,"0"4"-76"0,0 0-65 0,0 0-47 0,0-3-33 15,0 3-24-15,0 0-18 0,0 0-10 0,0 0-11 16,0 3-7-16,0-3-3 0,-7 8-5 0,7-1 0 0,-6 0 1 15,-1 5 1-15,1-1 3 0,-7 3 6 0,7 0 3 16,-8 5 5-16,1-1 1 0,0 5 1 0,7-2 2 0,-7 2 1 16,-1 2 2-16,2-3-2 0,-8 4 0 0,7-1-3 0,0 0 0 15,0 2-2-15,7-2-2 0,-8 1-2 0,2-4-2 0,-1 0-2 16,-1 0-4-16,8-4-2 0,-8 4-2 0,8-3-1 16,-6-1-1-16,5-4-2 0,0 1-1 0,-6 0-5 0,7-1 1 15,0-3 0-15,6-4 0 0,-8 5-1 0,2-5-1 0,0 0 0 16,6 1 0-16,-6-5 3 0,6 1 0 0,0-1-2 15,-8-3-8-15,8 4-11 0,0 0-14 0,0-4-17 0,0 0-23 16,0 0-29-16,0-4-41 0,0-3-64 0,8 0-90 0,-2-1-91 16,0 1-48-16</inkml:trace>
  <inkml:trace contextRef="#ctx0" brushRef="#br0" timeOffset="201294.54">11138 7693 168 0,'0'-4'374'0,"-7"1"-104"0,7-1-90 0,0 0-62 15,-7 1-42-15,7-1-23 0,-6 4-15 0,-1 0-10 0,1 4-8 16,-1-1-6-16,1 1-4 0,-7 0-4 0,7 3-2 0,-2 4-1 16,8-4-1-16,-6 1 1 0,6 2 1 0,0 1 1 15,0 1 0-15,0-1 0 0,6 3-2 0,2-3 1 0,4 0 3 16,-5 4-2-16,6-4 2 0,0 0-4 0,7 0-1 0,-8 0 0 16,2 0 2-16,-2-4 0 0,1 0 0 0,1 2 0 15,-8-3 2-15,8 2 4 0,-8-5 9 0,-6 1 9 0,6 0 14 16,-6-1 14-16,0-3 14 0,0 4 14 0,0-4 8 0,-6 3 2 15,0-3-2-15,-2 0-9 0,-4 4-12 0,-2-4-16 16,1 4-15-16,-6 0-15 0,6-1-24 0,-7-3-32 0,7 4-39 16,0-4-51-16,0 0-72 0,1-4-148 0,4 1-105 15,2-1-74-15,6 0-31 0</inkml:trace>
  <inkml:trace contextRef="#ctx0" brushRef="#br0" timeOffset="202133.14">11619 9485 298 0,'-6'0'390'0,"6"-4"-115"0,-7 1-104 0,1 3-61 15,0-4-38-15,6 4-21 0,0-5-8 0,0 5-4 0,-8-3-4 16,8 3 0-16,0-3-1 0,0 3-5 0,8-3-1 0,-8-2-5 16,0 5-3-16,0-4-1 0,0 4-1 0,0-7 4 0,6 3 8 15,-6 1 7-15,0-1 4 0,6-3 2 0,-6 3 5 16,7-3 8-16,-1-1 4 0,-6 5 6 0,7-8 0 15,0 4 0-15,-1-1-2 0,0 1 2 0,0 0-2 0,8-4-5 16,-8 0-3-16,8 3-2 0,-1-4-3 0,-1-2 1 0,8 3 8 16,-7 1 2-16,7-5 8 0,0 0 6 0,-2 1 5 15,2 3 1-15,7-8-4 0,-9 5-2 0,9-1-5 0,-1-4-2 16,0 1-6-16,0 4-7 0,0-8-7 0,1 3-5 0,-8 1-4 16,7 4-1-16,-6-4-6 0,-8 2-5 0,1 2-4 0,0 3-2 15,-6 0-1-15,-1 0-1 0,-6 0-3 0,0 0-4 16,-6 4 1-16,-1 2-4 0,-6-1-1 0,0 2-5 0,1 4-1 15,-2-4-2-15,-5 4-1 0,12 0-2 0,-6 4-1 16,1-4 0-16,4 4-2 0,2-1-2 0,6-3-1 0,-6 3-3 16,6 5-1-16,6-4-1 0,-6 3 1 0,6 0 1 15,2 1 1-15,4 3 3 0,1-4 0 0,0 4 3 0,-6-4 2 16,5 4 1-16,2 1 0 0,-8-5-2 0,1 4 1 0,-7-4 1 16,6 4-2-16,-6-3 1 0,0 2 1 0,0-2 0 0,0 3-3 15,-6 0-14-15,6-4-37 0,-7 1-53 0,1-1-58 16,-8 0-60-16,14 0-61 0,-6-3-73 0,6-1-94 0,0-3-140 15,6 0-49-15,-6 0 9 0</inkml:trace>
  <inkml:trace contextRef="#ctx0" brushRef="#br0" timeOffset="202828.45">11932 7895 67 0,'0'0'329'0,"0"3"-101"0,0-3-80 16,0 4-58-16,0-4-34 0,0 7-18 0,0-3-13 0,0 3-5 0,0 0 0 16,0 1 0-16,0 3 2 0,0 0 1 0,0 0-1 15,0 0-1-15,0 0 4 0,0 0 0 0,0 3-1 0,0-3-2 16,0 1-2-16,0-1 0 0,0 3 2 0,0-7 0 0,7 4-2 15,-7-3 2-15,6-1 4 0,-6 0 4 0,6 1 5 16,1-5 6-16,0 1 4 0,-1-4 7 0,1 0 5 16,-1 0 4-16,7 0 5 0,-6-4 3 0,5 1 1 0,-4-1-2 15,4 0-1 1,1-3-4-16,0-4-3 0,0 3-3 0,1-2-2 0,-2-1 1 0,1 0-3 0,-6-4 0 16,-1 4-3-16,1-4-1 0,-1 4 1 0,-6-3-2 0,7 3-4 0,-7-4-4 15,-7 1-4-15,7 2 1 0,0 2 1 0,0 2-2 0,-6-3-5 16,-1 5-2-16,7 0-1 0,0 3-4 0,-6 0-6 15,6-1-7-15,0 0-7 0,0 4-6 0,0 0-1 0,0 0-4 16,-7 4 0-16,7 3-2 0,7 2 1 0,-7 1 2 16,6 1 3-16,-6 3 2 0,7 1 2 0,-1 3 0 0,1 1 0 15,0-1 0 1,-1 0 1-16,7 5-2 0,-6-2 0 0,-1 1 0 0,0 0 0 0,1 0 0 0,-1 4 0 0,1-3 3 0,-7 2 0 16,0-3 1-16,0 3 2 0,-7-2 0 0,7-2 0 15,-6-3 1-15,-1 0 1 0,7-2 1 0,-6-5 3 0,0-1 9 16,-1 1 13-16,0-3 17 0,1-5 19 0,6 1 16 0,-6 0 10 31,-1-1 12-31,0-3 4 0,1 0-7 0,-1 0-12 0,1-3-15 0,-1-1-18 0,1 0-16 0,-1 1-12 0,1-1-12 31,0-7-9-31,-2 3-5 0,2 2-10 0,6-5-20 0,0 0-39 16,0 4-59-16,0-5-63 0,0 1-53 0,0 0-49 16,6-4-42-16,2 1-47 0,-2-4-57 0,7 2-74 0,0 2-51 15,-7 0-4-15</inkml:trace>
  <inkml:trace contextRef="#ctx0" brushRef="#br0" timeOffset="203462.04">12446 7821 316 0,'-6'0'276'0,"0"-3"-95"15,-8 3-71-15,8-4-42 0,-1 4-22 0,-5 0-13 0,5 0-7 16,-6 0-6-16,7 4-3 0,-1-4-3 0,0 3-3 15,1 1-2-15,-1-1-3 0,1 1 0 0,-1 0 1 0,1 3 2 16,6-3 2-16,-7 3-1 0,7 0 4 0,-6 4 0 0,0 0 3 16,6 1 3-16,-8-1 2 0,8 3 0 0,0-3 0 0,-6 4 0 15,6-1-1-15,0 1-2 0,0 3-2 0,0-3-1 16,0-1-4-16,0 6-1 0,0-6-4 0,0 0-2 0,6 1 0 16,-6 3 0-16,0-7-2 0,8 4-2 0,-2-1-1 0,0-3 0 15,-6 0 1-15,7-2 2 0,-1 1-1 0,-6-2 1 16,7-1 0-16,-1-4 1 0,1 1 2 0,-1-1 1 15,1-3 3-15,6 4 2 0,-7-4 4 0,1-4 4 0,0 1 4 16,-1-1 2-16,7 1 2 0,-7-1 5 0,1-3 3 0,0-1 0 16,-1 2-3-16,0-3-2 0,1 2-5 0,0-4-1 0,-7 4-4 15,6-1-5-15,0-2-5 0,1 2-3 0,-7 1-3 16,7 0 0-16,-1-1 0 0,-6 1-1 0,7 3 0 0,-7 0 0 16,6 1-1-16,-6-1 2 0,6 1-1 0,-6 3-3 0,0-4 0 15,8 4-1-15,-8 0 0 0,6 0-1 0,0 0 0 16,-6 4-5-16,6-1 4 0,1 1 1 0,0 3 1 0,-7-3 0 15,6 7 0-15,-6-4 0 0,7 1 0 0,-1 3 0 0,-6-1 0 16,6 1-1-16,-6-3-1 0,8 3 1 0,-8 1-2 16,0-2 2-16,6 1 1 0,-6 0 2 0,0-4 0 0,6 1-2 15,-6 3 1-15,0-4-1 0,0 0-1 0,6 0-7 16,-6-3-13-16,8 0-13 0,-8-1-16 0,6 2-20 0,-6-2-25 16,6-3-31-16,1-3-44 0,-1-2-67 0,1 2-103 0,0-5-69 15</inkml:trace>
  <inkml:trace contextRef="#ctx0" brushRef="#br0" timeOffset="204079.67">12844 7920 151 0,'0'0'132'0,"-7"0"-46"0,7 0-33 0,0 0-21 0,-6 0-14 15,6 0-5-15,0 0 0 0,-6 4 2 0,-2-4 3 16,8 0 4-16,0 0 4 0,-6 3 6 0,0-3 3 0,6 0 4 16,0 0 2-16,-6 0-1 0,6 0-1 0,0 0-1 0,0 0-3 15,0 0-3-15,-8 0-4 0,8 0 0 0,0 0-1 16,0 0-4-16,0 0 0 0,0 0-3 0,0 0 0 0,0 0-1 16,0 4-3-16,0-4-1 0,0 0-3 0,0 0 0 15,0 0-2-15,0 0 0 0,0 0-2 0,0 0 0 0,-6 0-1 16,6 0 2-16,0 0-1 0,0 0-2 0,0 0 0 0,0 0-3 15,0 0 1-15,0 0 3 0,-6 0 0 0,6 0-1 16,0 0 1-16,0 0 1 0,0 0 0 0,0 0 2 0,0 0-1 16,0 0-1-16,0 0-1 0,0 0-3 0,0 0-1 0,6 0-3 15,-6 0 1-15,0 0 0 0,0 0 0 0,0 0-1 0,0 0 1 32,0 0 2-32,0 0-1 0,0 0 4 0,0 0 0 15,0 0 0-15,0 0-1 0,0 0 0 0,0 0 0 0,0 0 1 16,0 0-3-16,0 0 0 0,0 0-1 0,0 0-2 0,0 0 2 15,0 0-2-15,0 0-1 0,0 0 0 0,0 0 1 16,0 0 0-16,0 0 0 0,6 0 3 0,-6 0-1 16,0 0 2-16,0 0 1 0,0 0-1 0,0-4 0 0,8 4 1 15,-8-3-3-15,0 3 1 0,0 0-1 0,0 0-2 0,0-4 0 16,0 4 1-16,0 0-3 0,0 0-7 0,0 0-13 0,0 0-22 16,0-3-37-16,0 3-57 0,0 0-105 0,0 0-101 15,0 0-64-15</inkml:trace>
  <inkml:trace contextRef="#ctx0" brushRef="#br0" timeOffset="204918.77">12864 7847 23 0,'-7'0'318'0,"0"-4"-81"0,1 0-72 0,-1 1-54 16,1-1-30-16,0 0-18 0,-2 1-12 0,2 3-8 0,0-4-5 15,0 4-5-15,6-3-6 0,-8 3-3 0,8-4-4 0,-6 4-1 16,6 0-5-16,-6 0-1 0,6-4-4 0,0 4-1 16,-7 0 0-16,7 0-2 0,0 0 1 0,-6 0-1 0,-1 0 2 15,7 0-1-15,-7 0 2 0,7 0 0 0,0 0-1 0,0 0 1 16,0 0 1-16,0 4 0 0,0-4-3 0,0 0 0 15,0 0 0-15,0 0-1 0,0 0-2 0,0 0-2 0,0 0-2 16,0 0 0-16,-6 0 0 0,6 0 1 0,0 0-1 16,0 0 0-16,0 0 0 0,0 0 0 0,0 0 0 0,0 0 1 15,0 0 0-15,0 0 2 0,0 0 0 0,0 0 1 0,0 0-1 16,0 0 2-16,0 0-1 0,0 0 0 0,0 0-2 16,0 0-1-16,0 0 0 0,0 0 1 0,0 0-1 0,0 0-1 15,0 0 0-15,0 0 0 0,0 0 2 0,0 0-1 0,0 0 1 16,0 0 0-16,0 0-1 0,0 0 5 0,0 0 1 15,0 0 2-15,0 0 2 0,0 0 2 0,0 0 1 0,0 0 1 16,0 0 0-16,-6 0-2 0,6 0-2 0,-6 0-2 0,6 0-1 16,0 0-4-16,0 4 0 0,0-4-3 15,0 3 1-15,0-3-1 0,0 4-1 0,0 3 3 0,-8 4-1 0,8 0 3 16,-6 0 2-16,6 4 0 0,-6 0 0 0,6 3 4 16,0-4 0-16,-7 8 0 0,7-3 0 0,0-1 1 0,-6 4-3 15,6-4-2-15,0 1 0 0,0 3 0 0,0-4-2 0,0 4-2 16,0-4-1-16,0 0 0 0,0 1-2 0,6-5 2 15,-6 5-2-15,7-5-1 0,-7-2-7 0,6 2-12 0,0-6-16 16,2 2-22-16,-8-6-24 0,6 0-35 0,0-4-56 0,0 0-86 16,1-8-120-16,0 5-56 0</inkml:trace>
  <inkml:trace contextRef="#ctx0" brushRef="#br0" timeOffset="205363.89">12602 7781 344 0,'0'0'338'0,"0"-4"-109"0,0 4-83 0,0-3-49 15,8-1-30-15,-2 0-16 0,0 4-12 0,7-3-7 0,-6 3-9 16,6-4-3-16,7 4-4 0,-8-5-2 0,8 5 0 15,-7 0-1-15,7 0 0 0,-8 0-3 0,8 0 1 16,-7 5-2 0,1-5 2-16,-2 4-3 0,2-1 0 0,-8 5 1 0,0-1 0 15,1 0 0-15,-7 4 1 0,0 0 1 0,0 4-2 16,-7-1-1-16,1 5-2 0,-8-1 0 0,8 4-1 0,-6-3-3 16,4-1 1-16,-4 4-2 0,5-4-1 0,1 0 0 0,-1 1 1 15,7-1-1-15,0 1-1 0,0-5-2 0,0 0-2 16,7 1-2-16,-1 0 1 0,1-4-1 0,-1-4 0 0,0 4 0 15,8-4 0-15,-8 1 0 0,8-1 2 0,-8-3 3 0,0 4-1 16,1-4 1-16,-1-2 0 0,1-2 2 0,-7 4-1 16,0 0 1-16,0 0 0 0,0 0-1 0,0-1 1 0,0 4 0 15,0-3 0-15,0 3 0 0,0-3 0 0,-7 3-1 0,1 1 0 16,-1-1 0-16,1-3-1 0,0 3 1 0,-2 0 1 0,-4 0-1 16,6-2-2-16,-2 1-2 0,-4-2-4 0,5 4-7 15,1-5-10-15,-1-3-14 0,0 4-19 0,7-4-28 0,-6 0-40 16,6 0-64-16,-6 0-121 0,6-4-77 0</inkml:trace>
  <inkml:trace contextRef="#ctx0" brushRef="#br0" timeOffset="205744.03">13052 7990 21 0,'0'0'247'0,"0"0"-59"0,7 0-49 16,-7 0-41-16,0 0-25 0,0 0-18 0,0 3-8 0,-7 1-4 15,7 0-3-15,0 3-4 0,0 0 1 0,-6 0 3 0,0 9 0 16,-2-5 0-16,2 3-1 0,-7 4-1 0,6 1 0 16,-5 3-2-16,-1-1-1 0,-1 1-1 0,2 1-4 0,-2 2 1 15,-5 1-4-15,6-1-4 16,0 1-3-16,-7 0-3 0,1 0-3 0,6-1-4 0,0-3-1 16,-7 4-3-16,8-4-2 0,-2-1 1 0,8-2-4 0,-7-1-1 15,6 1 0-15,0-1-3 0,1-3-10 0,6-5-14 0,0 2-21 16,0-5-30-16,6-4-40 0,1 1-60 0,0-4-97 15,-1 0-99-15,7-4-56 0</inkml:trace>
  <inkml:trace contextRef="#ctx0" brushRef="#br0" timeOffset="206029.96">13182 8206 346 0,'-6'-4'417'0,"6"1"-127"16,-6-1-101-16,-1 1-65 0,7 3-41 0,-7 0-27 0,1 3-21 15,-1 1-8-15,1-1-10 0,-1 4-5 0,1 1-6 0,6 2-5 16,-7 2 1-16,7-1-1 0,0 0 3 0,0 0-4 16,0 4 2-16,7-1-1 0,-7-3 1 0,6 3 0 0,1 2-2 15,-7-5 0-15,6-1 1 0,1 5 2 0,-7-4 0 16,6-4 4-16,-6 4 4 0,7-3 6 0,-7 3 5 0,0-4 5 16,0 0 7-16,0-3 7 0,-7 3 4 0,7-4 3 0,-6 1 1 15,-1 1-3-15,1 2-4 0,-1-3-5 0,1-1-7 16,-1 1-7-16,-5-1-9 0,4-3-15 0,-4 4-22 0,5-4-23 15,-6 0-23-15,7 0-24 16,-1 0-28-16,1-4-36 0,6 1-51 0,-6-4-71 0,6 3-104 0,0-3-58 0</inkml:trace>
  <inkml:trace contextRef="#ctx0" brushRef="#br0" timeOffset="206204.11">13378 8349 154 0,'0'-4'535'0,"0"1"-90"0,0-1-147 0,0-3-107 16,0 2-70-16,0 3-40 0,0-2-31 0,0 4-35 16,0-4-43-16,0 4-52 0,0-4-71 0,0 0-126 0,0 4-118 15,0-4-70-15</inkml:trace>
  <inkml:trace contextRef="#ctx0" brushRef="#br0" timeOffset="207770.01">13841 9478 64 0,'0'-4'388'0,"-8"-1"-96"0,2 2-92 0,6 3-66 0,-6-3-36 16,6 0-19-16,0-2-8 0,-6 5-4 0,6-4-4 15,-8 1-4-15,8 3-2 0,0-4-4 0,-6 4-2 0,6-4-5 16,0 4-4 0,0-3-4-16,0 3-1 0,0-4 0 0,0 0 2 15,0 4-1-15,0-3 1 0,6-1-1 0,-6 4-2 0,8-4 4 0,-8-3 3 0,6 3 6 0,0 1 11 0,0-5 13 16,2 1 16-16,-2 4 19 0,0-5 17 0,1 1 8 0,6 0 2 15,-6-4-2-15,5 0-5 0,-6 3-13 0,8-4-10 16,-1-2-18-16,0 3-10 0,6 1-11 0,-5-1-6 0,5-4-7 31,1 4-4-31,6 0-1 0,-6-4-8 0,5 4-3 0,-5-3-7 16,6 3-1-16,0-1-4 0,7-2-2 0,-7 3-5 0,-1 0-5 0,1-4 0 0,7 4-2 0,-7-3-1 0,0 3 1 31,0-4 0-31,7 4-1 0,-7 0 2 0,0-3-1 0,0 2 1 16,-7 1 1-16,8-3 2 0,-7 3-3 0,5 0 1 15,-5 0-2-15,-8 0-1 0,8-1 3 0,-6 2 0 0,-8 2-1 16,7 1 2-16,-7 0 3 0,-6 4-1 0,7-1 3 16,-7 0-1-16,0 0-2 0,0 0-3 0,0 2 0 0,-7 2-4 15,1-4-4-15,-7-1-5 0,-1 2-1 0,2 3 0 0,-8 0 0 16,1-4 2-16,-7 4-1 0,6 0 1 0,-6 0 2 0,13 0 4 16,-7 0-2-16,8 0-4 0,-2 4-2 0,8-4 0 15,-1 0-3-15,1 0 2 0,6 0-1 0,0 3-1 0,0-3 2 16,0 0-1-16,6 5 3 0,1-1-2 0,-1-4-2 0,8 2-1 15,-2 2-1-15,2 0 0 0,-2 0 0 0,8 0 2 16,-7-1 0-16,7 1 3 0,-1 3 0 0,1-4 3 0,0 5-5 16,-8-4 3-16,8 2 1 0,-7 2-1 0,0 0 0 0,0-5 0 15,0 4 0-15,0 1-5 0,-7 0 7 0,1-2-1 0,-7 2-2 16,6-1-1-16,-6 0 0 0,0-3 1 0,-6 3 0 16,-1 5 1-16,1-5-1 0,-7 0 0 0,0 1 1 15,0-1-2-15,-7 0-7 0,8-4-14 0,-8 5-32 0,6-1-59 16,2-3-81-16,-8 3-77 0,7-3-75 0,7 0-91 0,-8-4-138 15,8 0-96-15,-7 0-41 0,0 0 15 0</inkml:trace>
  <inkml:trace contextRef="#ctx0" brushRef="#br0" timeOffset="209226.27">14361 8176 103 0,'-6'-2'302'0,"-1"2"-76"0,1 0-65 0,6-4-45 15,-6 4-28-15,6-5-14 0,-8 5-9 0,2 0-4 0,6-3-6 16,-6 3-4-16,6 0-2 0,0 0-3 0,-7-4-3 0,7 4 1 16,0 0-2-16,0 0-1 0,-6 0-2 0,6 0-2 15,0 0-3-15,0 0-2 0,0 0-1 0,0 4-3 16,0-4-1-16,0 0-2 0,0 0 0 0,0 0 2 0,6 0 4 15,-6 3 7-15,7-3 9 0,-1 5 5 0,0-5 7 0,2 0 6 16,4 4 7-16,-5-4 3 0,6 0-1 0,0 0-6 0,-1 0-8 16,2 0-6-16,-1 0-6 0,6 0-9 0,-6 0-8 15,1 0-8-15,-2 0-6 0,-5 0-4 0,6 0-1 0,-7 0-4 16,8 0-2-16,-8 0-2 0,1 0-1 0,-7 0-1 0,0 0 2 16,0 0-2-16,0 2 1 0,0 2 4 0,-7 8 1 15,-6-5 3-15,6 3 2 0,-5 2 5 0,-8 2-1 0,0 1 5 16,7-4 1-16,-6 3 3 0,0-2 4 0,-1 2 5 0,0-3 4 15,7 1 3-15,-7-2 1 0,8 1 1 0,-8 0-2 16,7 0-3-16,7-4-6 0,-8 1-7 0,8-1-7 0,0-3-4 16,-1 3 0-16,7-3-2 0,-7-4 1 0,7 3 3 0,0 1 1 15,7 0 4-15,0-4 3 0,-1 0-1 0,7 4-2 0,7-4-2 16,-1 0-3-16,0 0-2 0,8-4-3 0,5 4-11 16,-6-4-29-16,7 0-52 0,-1 1-61 0,-6-1-56 15,7-3-55-15,-7-1-66 0,7-3-87 0,-7 0-140 0,-6 1-64 16,-1-1-11-16</inkml:trace>
  <inkml:trace contextRef="#ctx0" brushRef="#br0" timeOffset="209844.45">14993 8008 126 0,'0'0'354'0,"0"-4"-87"15,0 1-81-15,0-1-54 0,0 4-34 0,0-4-21 0,0 1-13 16,0 3-9-16,-6-4-8 0,6 4-8 0,0-4-10 15,-7 4-5-15,7 0-6 0,-7 0-5 16,1 0-3-16,0 4-2 0,-1-4 0 0,0 7 0 0,-6-3 6 16,7 3 3-16,-8 1 3 0,2-1 4 0,6 0 2 0,-8 5 3 0,1-5 0 15,7 7 2-15,-8-3 1 0,8 4 1 0,-6-4 1 0,4 4 1 16,-4-1 0-16,5 4-2 0,1-3-3 0,-1 1-3 0,0 2-3 16,1-4-7-16,6 1-5 0,-6-1-4 15,6 1-4-15,0-1-1 0,0-3 1 0,0 1-1 0,0-2 2 0,0-3 1 16,0 1 1-16,6 0 2 0,-6-4 7 0,0-2 6 15,6-2 12-15,1 5 13 0,-7-5 9 0,7 0 12 0,-1 0 6 16,7-5 2-16,-7 3-2 0,8-2-3 0,-2-4-9 0,2 0-10 16,-1 1-11-16,-7 0-9 0,8 0-8 0,-2-1 0 15,2 2-7 1,-2-2-4-16,-5 0-4 0,-1 1-2 0,8 0 0 0,-8 3-3 0,0-4-2 0,1 5-4 0,-7 0 2 0,7-1 1 16,-7 4-1-1,6-4-1-15,-6 4 0 0,0 0-1 0,0 0 1 0,0 0-2 0,6 0 0 0,-6 4 1 0,0 0-1 16,0 2 2-16,0 2 0 0,0 0 2 0,0 2 0 0,-6 1 1 15,6 0 1-15,0 1 1 0,0-2 0 0,0 5 0 0,0-3 0 16,0-2-1 0,0 1-1-16,0 0 1 0,0 0-1 15,0 0-1-15,0-4-1 0,0 4-2 0,0-3-7 0,-6-1-14 16,6 1-21-16,0-1-26 0,0 0-27 0,0-3-27 0,0-1-26 16,0-3-28-16,0 4-28 0,6-8-37 0,0 4-66 15,8-7-120-15,-8 3-58 0,7 1-23 0</inkml:trace>
  <inkml:trace contextRef="#ctx0" brushRef="#br0" timeOffset="210104.93">15176 8008 429 0,'0'0'345'0,"0"0"-132"0,0 0-89 0,-7 4-50 15,7-1-25-15,0 4-14 0,0 1-7 0,0 0-2 0,0 3 1 16,0-1 0-16,-7 5-1 0,7 0-1 0,0-1-1 0,-6 5-2 16,6-5-2-16,0 4-1 0,-7 2-3 0,7-2-2 15,0-1-3-15,-6 1 0 0,6 1-4 0,0-1-2 0,0 1 0 16,-6-1-3-16,6-3-4 0,0 3 0 0,0-3 1 0,0-1-3 16,0 1-3-16,0-4-12 0,0 0-14 0,0 0-20 15,0-3-21-15,6-1-33 0,-6-7-42 0,0 3-64 0,0-3-105 16,6-3-73-16</inkml:trace>
  <inkml:trace contextRef="#ctx0" brushRef="#br0" timeOffset="210479.69">15143 8059 285 0,'-6'-7'448'15,"6"0"-112"-15,-8 4-103 0,8-1-63 0,0-1-38 0,-6 5-22 16,6-3-18-16,0 3-12 0,6 0-16 0,-6-4-17 0,0 4-14 16,0 0-12-16,8 4-7 0,-8-4-6 0,6 0-2 15,-6 3-4-15,6 2 0 0,1-1-2 0,-7-1 0 0,6 4-1 16,-6 0-1-16,0 1 1 0,0-1 0 0,0 4-1 0,0 0-1 16,0 0 2-16,0 0-1 0,0 3-1 0,0-3 1 15,0 4-1-15,0-3-1 0,0 2-1 0,7 1 2 0,-7-5-1 16,0 2 1-16,7-1-2 0,-7 0 2 0,6-1 0 15,0-2 2-15,-6 0 0 0,6 2 0 0,-6-2 0 0,8-1 1 16,-2 0 0-16,-6 0 0 0,6 1 0 0,1 0 0 0,0-1 0 16,-7-4 1-16,6 5-1 0,-6-5 0 0,7 1 0 15,-7 3 0-15,0-4-1 0,0 5-3 0,0-4-4 0,0-1-5 16,0 1-6-16,0 0-8 0,0-1-7 0,0 1-9 0,0 0-8 16,-7-1-7-16,7 1-6 0,-6-4-11 0,6 4-10 0,0-4-20 15,-7 0-27-15,7-4-50 0,0 4-82 0,0-4-110 16,7 1-50-16</inkml:trace>
  <inkml:trace contextRef="#ctx0" brushRef="#br0" timeOffset="210748.94">15449 8227 88 0,'0'0'389'16,"0"0"-111"0,0 0-106-16,0 5-70 0,0-5-43 0,0 3-22 0,-6 5-9 0,6-1-3 0,-7 0 1 0,0 0-1 0,-5 8 2 15,4-4 2-15,-4 3 0 0,-1 2-1 0,-7-2-4 16,8 1-2-16,-8 3-3 0,7 0-1 0,-7-3-2 0,0 4-3 16,1-1-4-16,0-1-1 0,-1 3 0 0,1-2-3 0,5-4 1 15,-5 5-5-15,6-5-8 0,0 1-10 0,7 0-15 16,-8-5-20-1,8 1-26-15,6 0-29 0,0-2-37 0,0-6-50 0,6 0-71 0,0 1-90 0</inkml:trace>
  <inkml:trace contextRef="#ctx0" brushRef="#br0" timeOffset="210954.63">15514 8415 277 0,'0'-8'395'0,"6"5"-115"16,1-1-96-16,0 0-65 0,-7 1-38 0,6 3-26 0,-6 0-17 15,7 3-13-15,-1 1-12 0,0 0-4 0,-6 7-4 16,8-4 0-16,-2 0 0 0,-6 4-3 0,6 0 0 0,-6 4 1 16,0-4 3-16,0 0-3 0,-6 4 2 0,6-4 0 0,-6 0 0 15,6 3 2-15,-8-3 0 0,2 0-1 0,-7 0-1 0,7 0 2 16,-8 0-2-16,8-1-3 0,-7-1-9 0,0 2-20 16,0-4-35-16,0-3-72 0,0-1-154 0,7 1-97 15,-8-1-59-15</inkml:trace>
  <inkml:trace contextRef="#ctx0" brushRef="#br0" timeOffset="211639.34">17096 9590 103 0,'0'-7'413'0,"-6"0"-106"16,6 3-111-16,0-3-74 0,-6 0-39 0,6-1-20 0,0 1-7 16,0 3-4-16,0-3-3 0,0 3-5 0,0-3-4 0,0 3-1 15,0-3 0-15,0 3 4 0,0-3 3 0,0 0 5 16,6 0 7-16,-6 0 7 0,6-5 14 0,1 1 11 0,0 0 15 16,6 0 15-16,-7 0 13 0,8 0 12 0,-2-4 6 0,2 1 3 15,-2-1-8-15,8-3-7 0,-1 3-15 0,1 0-18 16,0-3-17-16,-1 4-22 0,1-1-14 0,6 0-15 0,0 1-7 15,-7-1-7-15,7-3-5 0,-6 7-6 0,5-4-5 0,-11 3-1 16,6 2-3-16,-8-1-1 0,-5 4-1 0,-1 3-2 16,1 1-1-16,0-1 0 0,-1 0-1 0,-6 0 0 0,6 4 0 15,-6 0 1-15,0 4-3 0,0 0 1 0,0 0 2 0,0-1-1 16,0 1 0-16,0 3 1 0,0 0 0 0,0-3 1 0,0 3 0 16,-6 0-1-16,6 1-8 0,0 0-11 15,-6-1-23-15,6-4-35 0,-7 5-41 0,7-5-40 0,-7 5-38 0,7-5-27 16,0 1-23-16,0 0-14 0,7-1-1 0,-7 1 0 0,13 0-6 15,-7-4-23-15,1-4-55 0,0 0-76 0,-1 1-31 16</inkml:trace>
  <inkml:trace contextRef="#ctx0" brushRef="#br0" timeOffset="212193.56">17266 8118 289 0,'0'-7'430'15,"0"-1"-129"-15,0 1-110 0,0 3-64 0,0 1-34 0,0-1-21 16,0 4-15-16,7-4-15 0,-1 4-13 0,0 0-9 16,1 0-7-16,0 4-6 0,-1 0-2 0,7-1 0 0,-6 1 1 15,6 7 0-15,0-4 1 0,-7 4-2 0,7 0 1 0,-7 0 1 16,8 4 0-16,-8-1 0 0,1 2-1 0,-1-2 0 16,-6 4 0-16,7 1 0 0,-7-5-1 0,6 4-2 0,-6-3 2 15,0 3-2-15,0-2 1 0,0-6-2 0,7 1 1 0,-7 0 1 16,0-4 9-16,0-3 19 0,0 3 30 0,0-3 42 15,0-4 50-15,0 0 41 0,6 0 29 0,-6 0 15 0,0-7 5 16,6-1-3-16,-6 1-20 0,8-4-36 0,-2 0-44 0,0-3-37 16,-6-2-24-16,7 2-15 0,0-1-11 0,-1-3-13 0,7 4-8 15,-7-5-7-15,1 4-3 0,6 1-3 0,-7-1-3 16,8 5-5-16,-1-6-3 0,-1 5-2 0,-5 0-4 16,6 4 1-16,1 0-2 0,-2 0 0 0,1 3 0 0,-6 0-1 15,6 1 1-15,7 3-2 0,-8 3 4 0,2 1-2 0,-2 0-2 16,1 3-1-16,-6 0 1 0,6 0 0 0,0 4-3 0,-6 0 1 15,5 5-5-15,-5-2 1 0,-1 1 1 0,1-1 1 16,-7 5-2-16,7-5 0 0,-7 4 2 0,6-3 0 0,-6 3-4 16,0-3-5-16,0-1-15 0,6-2-19 0,-6 3-40 0,0-5-59 15,0 1-64-15,0-3-60 0,0-1-52 0,0-3-54 16,8-1-70-16,-2-6-122 0,-6 3-61 0,6-4-2 0</inkml:trace>
  <inkml:trace contextRef="#ctx0" brushRef="#br0" timeOffset="212795.3">18347 7869 17 0,'-6'-4'459'0,"-1"0"-105"16,0 4-137-16,1-3-94 0,0 3-50 0,-1-4-28 0,0 4-15 0,1 4-7 16,0-4-6-16,-1 3-6 0,-6-3-5 0,6 4-2 0,1 0 0 15,-8-1 0-15,8 1 4 0,0 0 1 0,-7-1 2 0,6 0 2 16,1 6 4-16,-1-6 2 0,1 1 1 0,0 3 0 16,-2-3-1-16,2 3 1 0,0 0 0 0,0 1 0 0,-1-1 0 15,7 0-2-15,-7 4 0 0,1 0-1 0,-7 0-2 0,13 4-2 16,-7-4-2-16,0 0-2 0,1 3-2 0,0-2-3 15,0 2 0-15,-2 1-1 0,8-4 0 16,-6 0 0-16,6 4-1 0,0-4 1 0,-6-1-1 0,6 1 1 0,6 4 2 16,-6-8-2-16,0 4 0 0,6 1 0 0,-6-5-1 0,8 4 1 15,-2-4-1-15,0 1-1 0,-6 3-3 0,6-8 1 0,1 5 1 16,-7-1 0-16,7-4 0 0,-7 1 0 0,6 0 1 16,-6-1 1-16,7-3 2 0,-7 0 3 0,6 5 6 0,1-10 6 15,-7 5 9-15,7 0 9 0,5-3 6 0,-6-1 6 0,2 0 7 16,4-3 0-16,1 0 4 0,-6 0-4 0,12-1-2 15,-13 1 0-15,8-1-1 0,-1 1-4 0,0 0-4 0,0 0-3 16,0-1-7-16,-6 4 0 0,5-2-7 0,-5 1-7 0,6 2-5 16,-6-1-3-16,-1 0 0 0,0 4-5 0,1-3 0 0,-7 3-2 15,7 0-2-15,-1 0-2 0,-6 3-2 0,6-3 0 16,2 4-5-16,-8 3 4 0,6-2 0 0,0 1 0 16,-6 2 0-16,0 3 1 0,7 0 2 0,-7-4 1 0,6 7 2 15,-6-2-1-15,0 2-2 0,0-3 1 0,0 4 0 0,0-4-2 16,0 3-1-16,0-2-1 0,0-2-5 0,0 2-11 15,0-5-19-15,0 4-21 0,0-4-22 0,0-3-22 0,0 3-20 16,0-3-20 0,7 0-18-16,-7-1-15 0,0-3-22 0,6-3-44 0,1-1-70 0,-1 0-103 0,0-3-44 0</inkml:trace>
  <inkml:trace contextRef="#ctx0" brushRef="#br0" timeOffset="213049.2">18634 7968 180 0,'0'0'407'0,"0"0"-122"0,0-4-107 0,0 4-71 0,-4073 4-42 0,8146-4-24 32,-4073 3-9-32,0 5-5 0,6-1 1 0,-6 0 0 15,0 4 1-15,0 0-1 0,7 0 2 0,-7 1 0 0,0 2-3 16,0 1-3-16,0-1-4 0,0 1-4 0,6 3-3 0,-6 0-2 15,0 1-2-15,0 0-2 0,-6-1-3 0,6 3 0 0,0-3-3 16,0 5 1-16,0-4-2 0,0 2-2 0,0-3-5 16,0 0-7-16,-7-2-13 0,7-2-17 0,-6-3-21 0,-1 0-26 15,7-7-37-15,-6 3-60 0,0-7-113 0,-2 4-81 0</inkml:trace>
  <inkml:trace contextRef="#ctx0" brushRef="#br0" timeOffset="213523.96">18549 7920 119 0,'-7'-7'476'0,"7"0"-98"16,0 3-119-16,0-3-83 0,0 4-44 0,0-3-26 0,0 3-17 15,0 3-11-15,0-3-11 0,7 3-13 0,-7 0-13 16,7 0-10-16,6 0-10 0,-7 0-6 0,7 0-5 0,0 3-4 16,7 0-2-16,-7-3-1 0,0 6-2 0,-7-3 1 0,7 0-1 15,-7 5 0-15,2-5-1 0,-2 1 0 0,-6 3 0 16,6 0-1-16,-6 1 1 0,0-1-1 0,-6 4 1 0,6-4 1 16,-6 4 1-16,6 0-1 0,-8 0 0 0,8-3 1 0,-6 3-2 15,6-1 1-15,-6 1-2 0,6 1-2 0,-7-5-3 16,7 4 0-16,0-4-1 0,0 4-2 0,7-3-1 0,-7-1-2 15,6 0 1-15,0 1 2 0,-6-1 1 0,8 0 1 0,-2 0 1 16,0-3 2-16,1 3 2 0,0-3 2 0,-1 3-1 16,0-3 1-16,1 3 0 0,6 2 0 0,-6-7-1 0,5 6 0 15,-5 3 0-15,0-4 0 0,-7 0 0 0,6 1 0 0,0-1 0 16,-6 4 0-16,7-3 0 0,-7-1-1 0,6 4-1 0,-6-3 1 16,0-2 0-16,7 2-1 0,-7-1 3 0,0 0-1 15,0-3 1-15,-7-1 1 0,7 5-1 16,-6-4 1-16,-1 0 1 0,1-4-1 0,0 4 0 0,-1-2-1 0,0 3-4 15,-5-5-7-15,5 3-13 0,0-3-16 0,1 4-20 0,-1-4-22 16,1 0-32-16,0 0-43 0,6-4-60 0,-7 4-107 16,7-3-83-16,0 3-47 0</inkml:trace>
  <inkml:trace contextRef="#ctx0" brushRef="#br0" timeOffset="213871.47">19025 8022 228 0,'0'0'283'0,"0"4"-89"15,0-4-69-15,0 4-45 0,0-1-29 0,0 2-7 0,-7 2 1 16,7 0 7-16,-7 4 4 0,1 0 4 0,-1 0 1 0,1 7 0 16,-8-3 5-16,2 3-3 0,-1 4-1 0,0-4-3 15,-7 5-3-15,1-1-4 0,5 0-4 0,-11-1-2 0,5 5-6 16,0-4-5-16,-6 0-9 0,7 0-6 0,-7 0-6 16,6 4-3-16,1-4-5 0,-1-1-4 0,0 2-2 0,8-1-9 15,-1-4-20-15,0 0-24 0,0 1-27 0,7-5-40 0,-2-3-57 16,8 0-91-16,0-4-136 0,8 1-62 0</inkml:trace>
  <inkml:trace contextRef="#ctx0" brushRef="#br0" timeOffset="214045.83">19057 8349 182 0,'0'-4'470'0,"6"1"-122"0,-6 3-131 0,7 0-86 15,-7 0-51-15,7 0-31 0,-7 3-19 0,0 1-8 0,6 3-4 16,-6 0 1-16,0 1 2 0,0 3 1 0,0 0-1 15,0 0-1-15,-6 0-1 0,6 0-1 0,-7 3-3 16,7 0-5-16,-7-2-3 0,7 3-11 0,-6-4-21 0,0 3-30 16,0-3-46-16,6 0-77 0,0-3-150 0,-8-1-91 0,8 0-54 15</inkml:trace>
  <inkml:trace contextRef="#ctx0" brushRef="#br0" timeOffset="214178.97">19128 8547 336 0,'0'-4'517'16,"0"4"-129"-16,0-4-131 0,7 4-89 0,-7-3-51 16,0 3-39-16,0 0-40 0,0 0-44 0,0 0-53 0,0 0-76 15,0 0-135-15,0 0-117 0,0 0-84 0,0 0-40 0</inkml:trace>
  <inkml:trace contextRef="#ctx0" brushRef="#br0" timeOffset="214728.11">18269 10814 5 0,'0'0'28'0,"0"0"-38"0</inkml:trace>
  <inkml:trace contextRef="#ctx0" brushRef="#br0" timeOffset="-214086.28">17897 11151 229 0,'0'-4'329'0,"0"4"-110"0,0 0-90 0,0-3-54 15,0 3-28-15,7 0-14 0,-7 0-7 0,7 0-3 0,-1 0 0 16,1 0-1-16,-1 0-2 0,8 0-3 0,4 0 2 15,-4 0-1-15,5 0 2 0,7 0 2 0,0 0 3 0,1 3 2 16,5-3 5-16,1 0 6 0,5 0 4 0,2 4 4 0,5-4 2 16,-6 4 3-16,14-4 1 0,-1 3 2 0,-1 1 0 15,2 0-1-15,6-1 6 0,-1 1 5 0,7-1 3 0,-6 1 4 32,6 1 1-32,0-2 0 0,0 1-1 0,0 0-1 0,-6-1-9 15,-7 1-11-15,1-4-8 0,-8 3-10 0,-7-3-6 16,-4 0-4-16,-15-3-1 0,7 3-1 0,-13-4 0 0,0 1-1 15,-13-1-2-15,0-3 2 0,0-2-3 0,-13 2-2 16,0 0-5-16,-13 0-4 0,7-4-3 0,-15 4-2 0,9-1 0 16,-7 1 0-16,6 0 0 0,-7-1 0 0,7 5-1 0,0-1 1 15,6 0 0-15,1 1-1 0,5-1-1 0,2 4-1 16,5 0-1-16,0 4-1 0,7-4 0 0,0 7-1 0,0-3-1 16,14 3 1-16,-8 0 0 0,8 1 0 0,-2-1 3 0,1 4 0 15,7-4 3-15,-8 0-1 0,2 4 0 0,5-4 1 16,-6 2 0-16,0-2 0 0,-6-3-1 0,0 3-2 0,-1-4-1 15,0 1-2-15,0 0 2 0,-6-1 0 0,0 1-4 0,-6 3-11 16,6-7-17-16,-6 3-26 0,0 2-31 0,-1-5-34 0,0 0-43 16,7-5-66-16,-6 5-127 0,6-3-97 0,-7 0-57 15,7-1-21-15</inkml:trace>
  <inkml:trace contextRef="#ctx0" brushRef="#br0" timeOffset="-213626.84">18366 10602 266 0,'0'-4'247'0,"-6"0"-68"0,0 1-52 0,-1-1-33 0,7 0-18 16,-6 4-10-16,6-3-5 0,0 3-8 0,0-4-5 15,6 4-5-15,1 0-7 0,5 0-4 0,2 4-6 0,-2-4-4 16,8 0-3-16,0 3-2 0,5 1-1 0,-5 0 0 16,13 3-1-16,-1-3 2 0,1 2-2 0,7 3 2 15,-2-6 3-15,1 5 5 0,7-1 3 0,-1-3 1 0,2 3 4 0,-2-3-3 16,-7-1 0-16,9 1-4 0,-9 3-4 0,1-3-5 16,-6-4-5-16,-7 3-4 0,0 1-4 0,-13-4-1 0,7 0-3 15,-14 4-3-15,1-4-6 0,0 0-15 0,-7-4-22 0,0 4-29 16,-7 0-44-16,-6-4-71 0,0 1-141 0,-1-1-88 15,-4 4-48-15</inkml:trace>
  <inkml:trace contextRef="#ctx0" brushRef="#br0" timeOffset="-196683.12">13397 11326 91 0,'0'0'251'16,"0"-3"-68"-16,-6 3-50 0,0-3-36 0,6-1-25 0,-7 4-13 15,0 0-11-15,-6 0-6 0,7-4-4 0,-1 4-3 16,1 0 2-16,-1-3 0 0,1 3 0 0,6-4-1 0,-6 4-1 16,6 0 1-16,-8 0-1 0,8 0 0 0,0 0-5 0,0 0 0 15,0 0 2-15,0 0 4 16,0 0 6-16,0 0 9 0,0 0 11 0,0 0 16 0,0 0 15 0,0-4 15 0,-6 4 16 15,6 0 22-15,0 0 21 0,0-3 12 0,0 3 8 0,-6-4 1 16,6 1-3-16,0 3-7 0,-7-4-9 0,7 0-22 0,0 0-22 16,-6 4-20-16,6-3-15 0,0-1-16 0,0 0-12 15,0 4-9-15,0 0-13 0,0 0-7 0,0 0-5 16,0-3-4-16,0 3-3 0,0 0-2 0,0 0-3 0,0 0-2 16,-7 3-1-16,7-6 1 0,0 3-1 0,0 0 0 0,0 0-1 15,0 0 1-15,0 0-1 0,0 0 3 0,0 0 3 0,0 3-2 16,0-3 0-1,0 0 1-15,0 0-3 0,0 0 0 0,-6 4 0 0,6-4-2 0,0 4 0 0,0-4-1 0,0 3 3 16,-7 5 3-16,7-1 3 0,-6 4 3 0,0 0 1 0,6 4 2 16,-8 0-1-1,2 3 0-15,0 0 2 0,-1 4-4 0,0 0-3 0,1 0-6 0,0 3-1 0,-1 5 0 0,1-1-1 16,6 1 2-16,-7-1-5 0,0 4 1 0,7 4 1 16,-6-1 2-16,6 1 2 0,-6 3 2 0,6 0-1 0,0 5 0 15,-7-6 0-15,7 6-1 0,0-5 1 0,0 3-2 0,0-2-2 16,0-1-4-16,0 1 0 0,-7-1-3 0,7-3 1 15,0-1-3-15,0 1-1 0,0-3 0 0,-6-2-1 0,6-3 1 16,0 0-1-16,-7 1-2 0,7-8 2 0,-6 0 1 0,6-4 0 16,-7-3 4-16,1 3-1 0,-1-6-1 0,7-2 2 0,-6 1 2 15,0-4 1-15,-2-3 5 0,2 3 7 0,0-7 7 16,-1 4 5-16,-6-4 6 0,7-4 2 0,-7 0 1 0,-1 1 0 16,2-4-6-16,-2 0-8 0,2-5-7 0,-1 1-5 0,-1 0-2 15,2-3-4-15,-2 2 0 0,2-2 1 0,-2 0 1 16,8 3 1-16,-7-5 2 0,7 9 1 0,-8-4 0 0,8 4 0 15,0 0-1-15,-1 4-2 0,0-2-3 16,7 5 1-16,-6 0-5 0,-1 0-5 0,1 5-1 0,-8 1-2 0,14 5-2 0,-6-3 0 16,0 2 0-16,0 6-5 0,6-2 2 0,0 1 2 15,0 0-1-15,0 3 3 0,6-4-1 0,0 1 3 0,0 0 1 16,8-1-1-16,-1 0 1 0,0-2 1 0,0-1-1 0,7-4 1 31,-1 1 1-31,7-5 0 0,-6 1 0 0,-1-4 2 16,1 0-1-16,6-4 1 0,-14 1-1 0,8-5 1 0,0 1-1 15,-1-4 0-15,-5-1 0 0,5 2-2 0,-6-1 1 16,-7 0 1-16,7 0-1 0,-6 1 1 0,0 2-5 0,-1-3-10 16,-6 3-32-16,6 1-41 0,1-1-41 0,0 5-97 0,-1-4-137 15,7 0-143-15,0-1-236 0,14-2-114 0,-2-2-44 16,1 1 0-16,13-4 17 0</inkml:trace>
  <inkml:trace contextRef="#ctx0" brushRef="#br0" timeOffset="-195684.88">15501 11598 252 0,'-7'-7'477'0,"7"-4"-117"0,0 3-119 0,-6 1-66 15,0 0-31-15,6-4-9 0,-7 4 9 0,7-1 22 0,-7 1 25 16,1 0 17-16,-1-1 11 0,1 1 9 0,0 0 3 0,-1 0-8 16,0-1-19-16,-5 5-33 0,4-5-33 0,2 0-26 15,-7 1-23-15,7 4-19 0,-1-5-16 0,1 1-8 0,6 3-5 16,-7 1-4-16,1-1-1 0,6 0-3 0,-6 1 0 16,-2-1-4-16,8 4 1 0,0-4-1 0,0 4 0 0,-6-3 2 15,6 3-1-15,0-4 3 0,0 4 1 0,0-4 4 0,0 4 5 16,0-3 2-16,0 3 4 0,0-4 2 0,0 4 5 15,0-4 5-15,0 4 4 0,0 0 1 0,0-3-4 0,0 3-3 16,0 0-6-16,0 0-5 0,0 0-8 0,0 0-10 0,0 3-11 16,0-3-10-16,0 0-4 0,0 4-5 0,0 0-2 0,0 3-3 15,6 4 2-15,-6 0 3 0,0 4 4 0,8 3 4 16,-8 4 4-16,6 0 2 0,0 4 6 0,-6 3 1 0,7 0 4 16,-1 4 3-16,1 4 1 0,-1-1 1 0,1 5 1 0,-1-1 0 15,8 4-2 1,-8 4-1-16,7 0-4 0,0-1-4 0,-7 1-2 0,7 3-5 0,-6-4-4 0,0 5-3 0,5-4 0 15,-5 3-3-15,6-4-3 0,-7 1 0 0,1-4 0 0,0 0 0 16,-1-3 0-16,1-6 0 0,-7 2 0 0,6-4 1 0,-6-4 2 16,0 1 0-16,0-8-2 0,0 0 2 0,0-4 1 15,0-3 2-15,-6-1 1 0,6-7 0 0,-7 5 0 0,1-6 0 16,-1-1-2-16,0-1 2 0,1-4 1 0,0 0 1 16,-8-4 0-16,8-1 2 0,-7-1-1 0,0-6-1 0,0 5 4 15,0-3-2-15,0-2 1 0,-1 2 1 0,2-1 6 0,-1 0 6 16,0 0 3-16,6 3 6 0,1-3 0 0,-8 4 1 15,14 0-2-15,-6 3-4 0,0-3-6 0,6 7-8 0,-7-4-3 16,7 1-6-16,0-2-3 0,0 5-3 0,0 0-1 0,0-4-2 16,7 4-1-16,-7 0-2 0,6 4 1 0,0-4 2 15,8 5 0-15,-1-5 0 0,0 3 3 0,6 1 0 0,1-4 2 16,0 4 0-16,5-4-1 0,1 0 0 0,-6 0 0 0,6 0 0 16,-7 0 0-16,1-4-1 0,0 4 0 0,-1-4 1 0,-5 1 2 15,-2-6-1-15,2 6 2 0,-2-4-2 0,1-1 1 16,-6 1 0-16,0-3 1 0,-1-2 0 0,0 1-2 15,-6 0 0-15,0 0-3 16,7-4-5-16,-7 1-13 0,0 0-22 0,0-1-34 0,0 0-46 0,0 0-54 0,0-2-60 0,7 1-132 16,5-2-137-16,1 0-181 0,7 0-145 0,0-4-77 0,6 3-21 15,7-3 17-15</inkml:trace>
  <inkml:trace contextRef="#ctx0" brushRef="#br0" timeOffset="-194941.55">17715 11587 285 0,'-6'-11'539'0,"-1"-3"-108"0,1 3-139 0,0 0-79 16,-1 3-25-16,0-3 10 0,7 4 22 0,-6 0 17 0,6-1 14 15,0 1 2-15,-6 0-9 0,6 3-14 0,-8 1-26 16,8-2-40-16,-6 2-35 0,6 3-32 0,0-3-29 0,0 3-20 16,0-5-14-16,0 5-9 0,0 5-6 0,0-5-4 0,6 3-2 15,-6 5 0-15,8 3 1 0,-8 3 4 0,6 4 5 0,-6 1 2 16,0 10 4-16,0 0 5 0,0 8 3 0,0 3 3 15,0 4 6-15,-6 4 3 0,6 3 1 0,-8 0-2 16,2 4 1-16,6 0-4 0,-6-4-4 0,-1 1-4 0,7-1-9 16,-6 1-4-16,6-1-9 0,0-4-1 0,0-2-1 0,0-2-2 15,0-3-1-15,0-3-1 0,0-3 0 0,6-2 0 0,-6-6 0 16,0-4 1-16,0-4 1 0,0-4 3 0,7-3 14 16,-7 0 14-16,0-3 19 0,0-4 19 0,0 0 17 0,0-4 9 15,0-4 5-15,0-3-1 0,0-2-14 0,0-1-14 16,0-5-17-16,6 1-17 0,-6-5-14 0,0 1-6 15,0-1-3-15,0 2-2 0,0-1 0 0,0 2-2 0,0 2 0 0,0 3-4 16,0 0-4-16,0 0-4 0,0 7-2 0,0-3-5 0,0 3-3 16,0 4 0-16,0 0-2 0,0 0-2 0,0 7-1 0,0 1 2 15,0 0 1-15,0 6 2 0,6 0 0 0,2 1 1 16,-2 4-2-16,0-5 2 0,8 5 0 0,-2-1 1 16,8-4 0-16,-1 1 0 0,7-4 1 0,1 3 1 0,-1-6 0 15,6-1 1-15,1-4-1 0,-1 1 1 0,1-4-1 0,-1-4 2 16,1-3 0-16,-1 0 7 0,-5 0 11 0,5-4 3 0,-6-4 8 15,1 1 7-15,-9-5 4 0,9 4 6 0,-7-2 1 16,-8-1-6-16,8-5-9 0,-7 5-4 0,-6-1-9 0,6 1-10 16,-7 0-20-16,0-1-40 0,-6 5-61 0,7-4-79 0,-7 6-81 15,-7-2-166-15,7 3-168 0,-12 0-258 0,-1 4-124 16,-13 3-37-16,-7 0 13 0,-7 1 49 0</inkml:trace>
  <inkml:trace contextRef="#ctx0" brushRef="#br0" timeOffset="-191552.73">12622 13046 122 0,'0'0'169'0,"0"-5"-45"0,0 5-31 31,7 0-17-31,-7 0-8 0,0-3-2 0,0 3-2 0,6 0-1 15,-6-4-4-15,0 4-1 0,7-4-7 0,-7 4-7 0,0-3-7 0,7 3-5 0,-7-4-6 0,0 0-2 16,6 4 3-16,-6-3 2 0,6-1 5 0,-6 4 8 0,6-3 4 31,-6-1 8-31,0 4 8 0,0-4 7 0,0 1 2 0,8-1-1 0,-8 0 8 0,0 1 14 0,0-1 22 0,0 0 24 32,0 1 29-32,6-1 23 0,-6 0 19 0,0 1 16 0,0-1 5 15,0 0-8-15,0 1-18 0,0-1-26 0,0 4-34 0,0-4-27 16,0 4-25-16,-6 0-20 0,6 0-16 0,0 0-13 15,-8 4-10-15,2 0-8 0,-6-1-7 0,-2 8-3 0,1 0-3 16,-7 4-3-16,2 3-3 0,-2 0 0 0,0-2-3 0,1 2 1 16,5 0 1-16,2-3-2 0,5-1 2 0,-6 1-4 15,6-1 2-15,7 1 0 0,-6-4-1 0,6 3 0 0,6-2 0 16,-6-4-1-16,7 2 0 0,6-2 0 0,-6-5 2 0,5 1 0 16,-4 0 1-16,4-4-1 0,1 0 3 0,0 0 0 0,-6-4 0 15,-1 4 1-15,0-4 0 0,2 4-1 0,-8 0 2 16,6 0 1-16,-6 0-1 0,0 0 1 0,0 0 1 0,0 0-3 15,6 0 0-15,-6 4-2 0,0 0-3 0,0-4 0 0,0 6-2 16,6 2 1-16,2-1-1 0,-2 1-1 0,0 3 1 16,7-3 0-16,7 2-1 0,0-2 1 0,-1-1-2 0,7 0 0 15,6 0-1-15,-5-3 1 0,11-4-1 0,-5 0 1 16,-1 0-1-16,1-4 0 0,0 0 3 0,0 1-1 0,-8-4 2 16,1 0-2-16,1-1 1 0,-8 1 1 0,0-1 4 0,-5-3-1 15,-1 4 1-15,-7 0 4 0,1-5 3 0,-1 2 4 16,-6-1 0-16,0 0-2 0,-6 4 1 0,6-5 1 0,-13 1 1 15,6 0-5-15,-5 0-3 0,-2 5-1 0,1-6-3 0,-6 5 1 16,0 0-1-16,-1-1-4 0,-6 1 0 0,6 3 0 0,1 1-1 16,-1-1-5-16,0 4-8 0,1 0-13 0,5 4-24 15,2-1-55-15,6 1-95 0,-1 3-92 0,0 1-95 0,7-1-129 16,0-3-157-16,0 3-84 0,0 1-34 0,7-2 26 0</inkml:trace>
  <inkml:trace contextRef="#ctx0" brushRef="#br0" timeOffset="-191283.23">13397 13122 376 0,'0'0'643'0,"0"-3"6"15,0 3-198-15,-6 3-144 0,6 1-78 0,0 0-62 0,0 6-33 16,0-2-12-16,0 6-4 0,0-3 2 0,-6 8-2 0,6-1-10 16,0 1-26-16,-7 2-19 0,7-2-18 0,0 3-12 15,-7-1-15-15,7 1-9 0,-6 1-4 0,6-5-4 0,-7 4-26 16,7 0-42-16,-6-4-70 0,6 4-77 0,-7-4-92 0,7-3-177 16,-6 4-117-16,6-5-81 0,0 1-30 0</inkml:trace>
  <inkml:trace contextRef="#ctx0" brushRef="#br0" timeOffset="-190162.25">15306 13192 196 0,'0'-4'350'0,"0"0"-106"0,6 0-91 0,-6 1-58 0,7-1-30 16,-1 1-19-16,1-1-9 0,-1 0-3 0,-6 1 2 15,6-1 4-15,2 0 3 0,-2 4 4 0,-6-3-3 0,6 3 7 16,-6-3 9-16,7-2 12 0,-7 5 13 0,6-3 19 0,-6-1 26 15,0 4 26-15,0-3 31 0,0-1 28 0,0 4 12 16,0-4 7-16,0 1-3 0,0-1-14 0,0 4-23 16,0-4-25-16,0 4-28 0,7-3-35 0,-7 3-23 0,0 0-18 0,0 0-17 15,0-4-10-15,0 4-6 0,0 0-6 0,0 0-4 16,0 0-3-16,0 0 0 0,0 0-3 0,0 0-1 0,0 0-2 16,0 0-1-16,0 0-1 0,0 0-3 0,0 0 0 15,0 0-3-15,0 0-1 0,0 0 1 0,0 0-4 0,0 0 1 16,0 0-1-16,0 0 1 0,0 0 0 0,0 0-2 0,0 0-2 15,0 0 0-15,0 0 5 0,0 0 2 0,0 0 3 16,0 0 2-16,0 0 5 0,0 0 6 0,0 0 6 0,0 0 6 16,-7 0 1-16,7 0 3 0,0 0-1 0,0 0 1 0,0 0-4 15,0-4-1-15,-6 4-4 0,6-3-4 0,0 3-3 0,-7-4-2 16,7 4-4-16,0 0-1 0,0-4-2 0,-6 0-3 16,6 4-1-16,0-3-1 0,0 3 0 0,0 0-1 0,0 0 1 15,-6-4-2-15,6 4 2 0,0 0 2 0,0-3-2 0,-8 3 1 16,8 0-1-16,0 0 2 0,-6-4-2 0,6 4-3 15,-6 0-1-15,-1 4-2 0,-6-4-1 0,0 3-1 0,7 1 1 16,-8-1-4-16,2 5 3 0,-2-4-1 0,2 3 0 0,-1 0 1 16,-1 1 0-16,2 3 1 0,-2-1 0 0,8-2 0 0,-7 3-1 15,6 0 1-15,1-4 0 0,-1 4 1 0,7-3-1 16,-6-1-1-16,6 0-1 0,0 4 0 0,6-3 1 0,-6-2-1 16,7 2-1-16,-1-4-1 0,1 3-1 0,0-7 0 0,5 4 1 15,2-4 1-15,-2 0 0 0,8-4 1 0,-7 4 0 16,0-4 1-16,0 1 1 0,0-1 0 0,0 1 1 0,-6 3-1 15,6-5-2-15,-13 5 1 0,6-3 1 0,1 3 0 16,-7 0 0-16,0 0 0 0,0 0-2 0,0 0-1 0,0 0 4 16,0 0-2-16,0 3-3 0,0-3-1 0,-7 5 2 0,7 2-1 15,0 0-3-15,7 0-2 0,-7 1-4 0,12 0 1 16,-4 2 0-16,4-2-1 0,1-1-3 0,7 0 2 0,6-4 3 16,-6 1 3-16,5-4 1 0,1 0 1 0,0 0 3 0,1-4 2 15,-1 1 1-15,0-1 0 0,-1-3 4 0,-5 0 1 0,0-1 5 16,-1-3 6-16,-5 0 4 0,-2 4 4 0,2-4 9 15,-8 0 9-15,0 0 1 0,1 0 4 0,-7 1-4 0,0-2-3 16,0 1-6-16,0 4-5 0,0-4-9 0,0 0-7 0,-7 3-6 16,7 1-10-16,-6 0-11 15,0 3-16-15,-1-3-23 0,-6 7-21 0,7 0-24 0,-1 0-46 0,0 4-92 0,1-1-93 16,6 1-78-16,0 0-98 0,0 3-175 0,6-4-75 0,1 8-37 16,0-3 6-16</inkml:trace>
  <inkml:trace contextRef="#ctx0" brushRef="#br0" timeOffset="-189919.72">15924 13232 610 0,'6'-7'712'0,"-6"3"3"0,8-3-211 0,-2 7-154 0,0-4-116 0,1 4-100 0,-1 0-53 16,1 4-27-16,0 0-17 0,-7 3-5 0,6 3-5 0,0-2-3 15,-6 7 0-15,0-4 0 0,-6 7-6 0,0-3-4 0,-1 3-2 16,0 1 1-16,-6-1 7 0,7 0 9 0,0-3 7 15,-8-1 11-15,8 1 10 0,0 0 8 0,-1-4 5 0,7-4-2 16,-7 3-6-16,7-1-12 0,-6-3-8 0,6-3-9 0,0 6-10 16,6-6-9-1,1 1-6-15,0 0-4 0,11-1-14 0,2 1-29 0,7-4-63 0,5 4-83 0,1-4-81 0,5 0-89 16,9-4-124-16,-2 0-162 0,-7 1-88 0,9-5-19 0</inkml:trace>
  <inkml:trace contextRef="#ctx0" brushRef="#br0" timeOffset="-188856.41">17696 13093 262 0,'0'0'388'0,"6"-8"-128"16,-6 8-106-16,7-3-68 0,-7 3-34 0,6-4-16 0,-6 1-4 15,0 3 2-15,0 0 6 0,0 0 9 0,7 0 7 0,-7 0 8 16,0 0 6-16,0 0 6 0,0 0 5 0,0 0 6 16,0 0 5-16,0 0 9 0,0 0 8 0,0 0 8 0,0 0 6 15,0 0 5-15,0 0-2 0,0 0-3 0,0 0-6 16,0 0-12-16,0 0-14 0,0 3-13 0,0-3-12 0,0 4-9 15,0-4-6-15,0 3-6 0,0 1-2 0,0 0-3 0,0 0-2 16,7-1 0-16,-7 1 0 16,0 0-2-16,6-1 1 0,-6 1 3 0,6 0 1 0,-6-1 4 0,7-3 2 0,-7 4-1 15,7 0 1-15,-7-1-1 0,0 4-3 0,0 1-5 0,0-1-5 16,0 0-7-16,-7 1-3 0,7 2-4 0,0 2-3 16,-7-1-2-16,1 0-6 0,6 0-1 0,0-1 0 0,-6 2-4 15,6-1 0-15,0 0 0 0,6 0 1 0,-6-4-2 0,6 4 3 16,1-4 0-16,0-3 2 0,-1 3 1 0,0-3 0 0,7-1 0 15,1 2 0-15,-2-5 1 0,8 0 1 0,-7 0-2 16,7-5-1-16,-8 5 0 0,8-7 1 0,-7 3 0 16,0 1 1-16,0-1 1 0,1 1 2 0,-2-1 4 0,-6-3 4 15,2 3 0-15,-2 0 0 0,0-2 1 0,-6 1 1 0,7 2-3 16,-7-1-2-16,0 0-2 0,0 1-3 0,0-1 0 0,-7 0-2 16,7 4-2-16,0-3-3 0,0 3 0 0,0 0-1 15,-6 3-4-15,6-3-1 0,0 4-1 0,0-4 1 0,0 4 0 16,6-1-1-16,-6 1 2 0,7 3-1 0,-1-2 2 0,8 1-1 15,-2 2 0-15,2-1-1 0,5-3 2 0,-6 3-1 16,6-4-1-16,1 1 1 0,6 0-1 0,-6-1-1 0,-1-3 2 16,7 0 1-16,-6 0 2 0,-1-3 4 0,-5-1 8 0,-2-3 8 15,2 3 10-15,-1-3 11 0,-7 0 10 0,0-1 8 0,1-3 7 32,0 0 2-32,-7 0-4 0,0 1-3 0,0-5-8 0,-7 0-6 0,0 5-13 0,1-6-8 0,0 2-10 0,-7 3-8 15,-1 0-8-15,2 0-10 0,-2 4-24 0,2-1-29 0,-2 1-26 31,8 3-52-31,-1 4-104 0,7-3-103 0,0 3-105 0,0 3-161 0,7-3-118 0,6 4-75 0,-6 3-24 16,5-3 21-16</inkml:trace>
  <inkml:trace contextRef="#ctx0" brushRef="#br0" timeOffset="-188572.54">18588 13218 529 0,'0'-4'713'0,"-7"0"21"0,7 1-175 0,0 3-146 15,7 0-122-15,-7 0-93 0,7 0-55 0,-1 3-33 32,8 1-22-32,-8 3-20 0,7 1-21 0,0 3-18 0,0-1-12 15,-1 5 5-15,2 0-10 0,-1 0-7 0,0-1-4 0,-7 0-1 16,1 2-2-16,-1-5-1 0,1 3 0 0,0-3-12 0,-7 0 7 16,6 0 3-16,-6 0 4 0,0-4 0 0,0 1 1 15,-6 3 2-15,6-8 1 0,0 5-1 0,-7-5 1 0,7 1 2 16,-7-1 0-16,1 1-1 0,-1-4 0 0,1 3 0 0,-7-3-1 15,0 4-2-15,-1-4 0 0,8 5-4 0,-7-5-17 16,0 3-43-16,0-3-60 0,1 3-67 0,4-3-64 16,-4 0-67-16,5-3-90 0,-6 3-147 0,0 0-80 0,7-3-24 15,-1 3 18-15</inkml:trace>
  <inkml:trace contextRef="#ctx0" brushRef="#br0" timeOffset="-182901.22">18940 10671 304 0,'-7'4'302'0,"1"-4"-114"0,6 0-71 0,-7 0-38 0,7 4-15 15,0-4-11-15,-7 0-5 0,14 3-1 0,-7-3-3 0,7 0-3 16,-1 0-5-16,1 0-3 0,6 0-10 16,6 0-1-16,1 0-2 0,6 4-2 0,1-4-2 0,5 4-4 0,1-1-1 31,-1 1-2-31,1 3-2 0,12-3-1 0,-7 3-1 15,9 1-1-15,5-1 0 0,-1 0 1 0,2 0-3 0,-1 1 0 16,7 0 1-16,-8-1 1 0,8 0 3 0,0-3 2 0,-7-1 3 16,1-3 6-16,-2 4 3 0,1-4 6 0,-6 4 5 15,-7-4 2-15,-6 0 1 0,-1 0 1 0,-13 0 3 0,1 0 3 16,-7 0 4-16,-6 0-2 0,6 0-3 0,-13-4-2 0,0 4-6 16,-7 0-17-16,1 0-30 0,-8 0-44 0,2 0-63 15,-2-4-118-15,-5 4-126 0,6 0-92 0,-6-3-51 0</inkml:trace>
  <inkml:trace contextRef="#ctx0" brushRef="#br0" timeOffset="-180582.26">20301 8316 42 0,'0'0'238'0,"0"0"-56"15,-7 0-48 1,7 0-35-16,0 0-26 0,-6 0-19 0,6 0-10 0,0 0-6 16,0 0-2-16,0 0-3 0,0 4 0 0,0-4-3 15,0 0-2-15,0 0-2 0,0 0-2 0,0 0-4 0,0 0-1 16,0 0-3-16,-6 4 1 0,6-4 3 0,0 2 6 0,0-2 9 16,0 5 9-16,0-2 10 0,0 1 6 0,0 0 10 15,-8-1 7-15,8 5 6 0,0-5 2 0,-6 0-3 0,6 1-3 16,0 0-6-16,0 0-4 0,0-1-7 0,0 1-7 0,-6 0-8 15,6 3-2-15,0-3 8 0,0 3 18 0,0 0 19 0,0 1 12 16,0 3 8-16,0 0 6 0,0-1 11 0,0 1 10 16,-6 1-3-16,6 2-12 0,-7-3-13 0,7 8-11 0,-7-5-9 15,7 1-7-15,-6-1-12 0,6 1-13 0,-7 0-8 0,7 2-9 16,-6 3-7-16,6-6-4 0,0 5-2 0,0-1 0 16,-6 0-2-16,6 0-4 0,0 1-3 0,0 2-2 15,0-2 0-15,-8-1-1 0,8 1 0 0,-6-1-2 0,0 0 3 16,6 0 0-16,-6 1 1 0,-2-1-1 0,8-3-2 0,-6 3-1 15,0 1-1-15,-1-5-2 0,1 1-3 0,-1-1 0 0,0 1-1 16,7-1-4-16,-6 2 2 0,6-5-1 0,-6 0-1 16,6 3 1-16,0-3 0 0,0 0-1 0,0 4-1 15,0-4 3-15,0 0-1 0,0 0-1 0,0 0 1 0,0-1 0 0,0 6-1 16,0-5 0-16,-6-1 1 0,6 1-1 0,0 4 2 0,0 0 0 16,0-4 1-16,0 7 0 0,0-3 0 0,0-1 3 15,0 1-1-15,0 3-2 0,0-3-1 0,0 3-2 0,0 1 0 16,0-1-2-16,0 0 1 0,0 0-1 0,0 2 2 0,0 1-1 15,6-3 5-15,-6 4-1 0,0-4 2 0,0 4 0 16,-6-3 0-16,6 2 0 0,0 2-2 0,0-2 0 0,-8-3 0 16,8 5-1-16,-6-4 0 0,6 2-1 0,-6-3 1 0,6 5-2 15,-7-5 1-15,7 0 1 0,-6 4 1 0,6-4-1 0,-7 4 0 16,7-3 1-16,0 3 0 0,-7 0-1 0,7-4-2 16,0 4 2-16,0 0-2 0,0-4 1 0,0 5-1 0,0 2-1 15,0-3 0-15,0 0 2 0,0 0 4 0,-6 0 0 0,6 0 0 16,0 0 1-16,0 0 1 0,-6-1 3 0,6 5-3 15,0-7 1-15,0 3-2 0,-7-1 4 0,7-2-2 0,0 3-1 16,-7 0-2-16,7-4-3 0,-6 5 3 0,6-2-4 0,0 1-2 16,0 0-5-16,0 0 2 0,-6 0 0 0,6 0-1 0,0 0 1 15,0 0-1-15,0 0 0 0,0 0 3 0,0 0 0 16,0-4 3-16,0 4-2 0,0 0 3 0,0-4 2 0,0 1 1 16,0 3 2-16,0-4 1 0,0 1 3 0,0-1-3 15,0 0 4-15,-7 4 3 0,7-3-2 0,0-1 0 0,0 4-1 16,-7-4-1-16,7 0-1 0,0 4-2 0,0-3 1 15,0 2 0-15,0-2 2 0,0-1 0 0,7 4 2 0,-7-3 2 16,0-1 0-16,7 4 2 0,-7-4-1 0,6 1 0 0,-6-1-2 16,6 3 1-16,-6-2 0 0,0-1-1 0,7 1 0 0,-7-5 1 15,0 5-1-15,7-1 2 0,-7 1 1 0,0-1 3 16,0 0 3-16,0 4 2 0,0-4 2 0,0 1 0 0,0 2-2 16,-7-2-2-16,7 3-3 0,0-4-5 0,0 4-2 0,0-4-4 15,0 4-4-15,0 1 0 0,0-1-1 0,0 0 1 0,0-1 0 16,7 1-1-16,-7-3-3 0,0 2 2 0,0 2 1 15,0-1 1-15,0 0 1 0,0 0 3 0,0 0 2 0,0-1 2 16,0 1 2-16,0 1 4 0,0 2 2 0,0-3 1 0,0 0-1 31,0 4-3-31,-7-4 0 0,7 4-3 0,0-4-2 0,-7 3 0 0,7 1-5 0,0-1-2 0,-6 1-1 0,6 0 0 16,0-1-1-16,-6 1 0 0,6 0 0 0,0-1-4 16,-7 1 4-16,7-1 0 0,0 1-1 0,-7 0 3 0,7-4 3 15,-6 3 2-15,6 1 4 0,-7-4 2 0,1 4-2 0,6-4 2 16,-6 0 1-16,-1-1-4 0,7 2 2 0,-7-1-3 15,1 3-2-15,0-3-1 0,-1 4 0 0,0-5 0 0,7 6 0 32,-6-5-2-32,-1 0-2 0,1 3 0 0,-1 1 0 0,7-4-1 15,-7 4-1-15,1-5-1 0,0 5 1 0,6-4-1 0,-6 4 1 16,6-1 0-16,-8-3 0 0,2 4 0 0,6-4 1 16,-6 4 0-16,-1-5 0 0,7 1-1 0,-6 1 1 0,-1-1-2 15,7 0 0-15,-7-1 0 0,1 1 0 0,6 0-3 0,-6 1 2 16,0-1-2-16,-2-1-2 0,2 1 0 0,6-3 0 15,-6 3-1-15,6-1 0 0,-7 4 1 0,0-2 0 0,1-1 0 16,-1 4 2-16,1-4-1 0,0 0 3 0,-1 1-2 0,0-2-2 16,7-3 0-16,-6 4 0 0,0-4 0 0,-1 1-1 15,0-5 1-15,1 4-2 0,6-2 1 0,-7-2 0 0,7 1 1 16,-6-1 0-16,6 1 0 0,-7 0 1 0,7-4-1 0,0 4 1 16,0-1 0-16,-6 0 0 0,6 1-1 0,0-3 0 0,0 2 0 15,0 1-1-15,0-1-1 0,-7 1 1 0,7-1 0 16,0 1 1-16,0 0 0 0,-6-5-1 0,6 6 2 0,0-5-1 15,0 3 0-15,0-3-1 0,-6 0 1 0,6 4-2 0,0-4 2 16,0 0 0-16,6-4-1 0,-6 4 0 0,0 0 1 16,0-4 0-16,6 4 0 0,-6-4 0 0,0 4 0 0,7-3 0 15,-1-1 0-15,-6 4-1 0,7-3 0 0,-1-1 0 16,1 4 1-16,-7-4 0 0,6 1-2 0,8 3 1 0,-8-4 1 16,0 0 0-16,1 0 0 0,6 4 0 0,-7-3-1 0,7-1 1 15,-6 0 0-15,6 2 0 0,1-3 0 0,-8 2 1 0,6-1 0 16,2 0-1-16,-1 4 1 0,7-3-1 0,-8-1 1 15,1 4 0-15,7 0-1 0,0 3 0 0,6-3 0 0,-7 4 0 16,7-4 0-16,-6 3 0 0,6 2 0 0,-1-2 1 0,1 4 1 16,7-3-1-16,-7 3 0 0,7-3-1 0,-7 3 1 15,6 0-1-15,1 1 1 0,-1 3 0 0,1-4 0 0,-1 8-1 16,8-4 0-16,-1 3 1 0,0-2 0 0,0 6-1 0,7-4 0 16,-1 5-1-16,1-1 1 0,-1 1 0 0,1-5 0 0,-1 4 0 15,1 1-1-15,-7-1 0 0,7-4 0 0,-7 1 0 16,0-4 0-16,-7 0-2 0,1-4-4 0,-1 1-10 15,-5-5-16-15,-1 1-23 0,0-4-33 0,0-3-41 0,-7 3-39 16,7-8-62-16,1-3-133 0,5-7-140 0,1 0-224 0,-1-7-113 16,7-6-59-16,-7-5-3 0,1-4 14 0</inkml:trace>
  <inkml:trace contextRef="#ctx0" brushRef="#br0" timeOffset="-179023.31">20144 8393 77 0,'0'0'326'0,"0"-4"-91"16,0 4-84-16,0-4-56 0,0 4-32 0,7-3-17 0,-7 3-10 0,7-4-8 0,-1 4-3 16,-6-4-2-16,7 4-1 0,-7 0 4 0,6 0 0 0,-6-3 4 15,6 3 5-15,-6 0 6 0,0 0 5 0,0-4 7 0,0 4 3 16,0 0 4-16,0-4 5 0,0 4 4 0,0-4 2 16,0 4 2-16,0-3-2 0,0 0-3 0,8 3-5 0,-8-4-7 15,0 0-5-15,6 1-5 0,-6-1-7 0,0-3-6 0,6 2-5 16,0 3 3-1,2-6 8-15,-8 4 16 0,6-4 11 0,0 1 9 16,1 0 12-16,-1 0 19 0,8-4 27 0,-8 0 17 0,0 0 9 0,8 0-7 0,-8-4-5 0,7 4-3 0,-6-3-11 31,6-5-16-31,-7 4-28 0,7 1-22 0,0-5-18 16,-7 1-12-16,8 0-8 0,-8 3-8 0,7-3-6 0,0 0-3 0,-6 3-1 0,13-7-3 0,-8 4-1 0,1-4 0 16,7 0-1-16,-8 0-2 0,8-4 1 0,0 0 0 0,-1-3-2 15,7 4 1-15,1-5 0 0,-1 1-1 0,0-1-2 0,0 2-1 31,-1 2 0-31,2 0 0 0,-1 1 4 0,0-2-1 16,0 6 1-16,0-1 3 0,7 3 0 0,-7-2 0 0,-1 2-2 16,2 1 0-16,5 3-3 0,-6-3 1 0,-6 3-12 0,6 0 2 15,0-3 2-15,0 4 4 0,0-5 1 0,0 1 0 0,0 0 1 16,1-5 0-16,-1 5 9 0,-1-4-3 0,-5 4-2 16,6-4-5-16,0 0 1 0,-7 0-2 0,7 0 1 0,1 4 0 15,-7-4 0-15,6 0 0 0,-7 4 0 0,7-4 0 0,-6 2 1 16,5 2 1-16,-5-3-1 0,0 3-1 0,-1-1 1 15,7 1 0-15,-13-1 2 0,6 5-1 0,1-5-1 0,0 1 1 16,-7 0 0-16,-1 0 1 0,8-1-1 0,-7 1 2 16,0 4-2-16,0-5 0 0,-6 5 0 0,6 0-2 0,-7 2 2 15,8 1 0-15,-8 3 0 0,-6-3-2 0,6 4 1 0,-6 3 1 16,7 1-1-16,-7-1-2 0,6 1-5 0,-6 3-7 16,0-4-18-16,0 4-52 0,0 0-97 0,0 0-91 0,-6 0-105 15,-1 0-181-15,7 4-101 0,-6-1-77 0,0 1-32 0</inkml:trace>
  <inkml:trace contextRef="#ctx0" brushRef="#br0" timeOffset="-177345.4">21760 6997 73 0,'0'-4'357'0,"0"0"-101"0,0 1-90 0,0 0-61 16,0 3-35-16,0-4-20 0,0 4-12 0,0 0-8 0,0 0-7 15,0 0-7-15,0 4-3 0,0-4-4 0,0 0 1 0,0 3 0 16,0 0 1-16,0 1 1 0,0 0 3 0,0 3 4 15,-7-3 3-15,7 3 3 0,0 0 3 0,0 5 0 0,-6-5 1 16,6 0 4-16,-7 4-1 0,7 4 0 0,0-4 1 0,-6 4-3 16,6-1-2-16,-6 5 1 0,6-1 5 0,0-4-2 0,-8 9-1 15,8-5 3-15,0 0 4 0,0 0 6 0,0 4 3 16,0-3 2-16,0 2 2 0,0 2 1 0,0-5 1 0,0 4 2 16,0-4 0-16,0 4 2 0,0 0 5 0,0 0 10 0,0 1 10 15,0-2 10-15,0 5 7 0,-6-4-2 0,6 4-3 16,-6-1-4-16,6-3-8 0,-7 3-10 0,7 1-14 15,-6 0-11-15,-1 0-10 0,7 0-6 0,-6-5-1 0,-1 5-1 16,7-4 0-16,0 3 4 0,0-3-3 0,0 3-1 0,0-2-1 16,0-1 2-16,0 0 0 0,0 0-2 0,0 0-2 0,0 0-4 15,0-3 4-15,-6 2 1 0,6-3 5 0,0 1 0 16,-6 3 2-16,-2-4 1 0,8 0 3 0,-6 2 1 0,0 1-2 16,-1-3-4-16,7 1-1 0,-7 2-2 0,1-2-4 0,0-1-3 15,6 0-5-15,-7 5-3 0,1-5-4 0,6 0 1 16,-7 4-4-16,7 0-1 0,0-4 0 0,-7 4-1 0,7-3-3 15,0 3-1-15,0-4 0 0,0 0 0 0,0 1 2 0,0-1 0 16,0 0 1-16,0 0 1 0,0 1 1 0,7-4 1 16,-7 3-1-16,0 0 0 0,0 0 0 0,0-3-1 0,0 3-1 15,7 2 0-15,-7-2 0 0,0-1 1 0,0-2 0 0,0 3 1 16,-7 1-1-16,7 3 3 0,0-4-1 0,0-4-2 0,-7 5 1 16,7-1-1-16,0 4 1 0,-6-3-2 0,6-1 2 15,0 0-3-15,-6 4 2 0,6-3 2 0,0 3 1 16,-7-5 0-16,7 6 0 0,-7-1 0 0,1-4-1 0,6 4 1 15,-6 0 0-15,-1-4-2 0,7 4 0 0,0-3 0 0,-7-1 0 16,7 4-1 0,-6-4-1-16,6 0-3 0,-7 1 1 0,7-1 1 0,0 1 2 0,0-1-2 0,0 0 1 0,0 0-3 15,0 1 2-15,7-1 3 0,-7 1-3 0,0-1 1 0,6 0-1 16,-6 0 0-16,0 1 0 0,0-1 3 0,0-4-2 0,7 6 1 31,-7-2 1-31,0-1 1 0,-7 1 1 0,7 1 2 16,0-1 0-16,-6-3 1 0,6 3 2 0,-7 1 1 0,1-1 1 15,6 1 1-15,-6-1-1 0,-2-4-3 0,2 5 0 0,6-1 0 16,-6 4-3-16,0-8-3 0,6 5-3 0,-7-1 0 0,7 1 0 16,-7-1 1-16,7 4-2 0,0-4-1 0,-6 0 0 15,6 2 1-15,0-3 0 0,-7 2 0 0,7-1 2 0,0 0-1 16,-6 0-8-16,6 1 7 0,0-5 4 0,0 5 2 0,0-1 1 16,-6 1 0-16,6-1-2 0,0 0 4 0,-8-3 7 15,8 3-7-15,0 0-5 0,0 0-1 0,0-2-1 0,-6 1 0 16,6-2-1-16,0 4-3 0,0-1 2 0,0-4 0 15,6 1 1-15,-6 3-2 0,0-2-1 0,8 2-1 0,-8-4 0 16,6 5 1-16,-6-5-1 0,0 4-1 0,6 1 1 0,-6-5 0 16,0 4 0-16,0 1 0 0,0-4 0 0,0 3-1 15,0 0 1-15,0 1 1 0,7-1-1 0,-7 0 0 0,0 0 0 16,0 1 0-16,0 3 2 0,0-4 0 0,0 4-2 0,6-4 0 16,-6 4 0-16,0-2-1 0,0-2 1 0,7 3 0 0,-7 1 1 15,0-4 1-15,7 4 1 0,-7-3 2 0,6 2 2 16,-6 2 1-16,6-2 4 0,-6 2 0 0,6-1 0 0,-6 3 1 15,8-3 1-15,-2 4-1 0,0 0 0 0,-6-1 2 0,7 1-3 16,-1-1-4-16,1 0-1 0,-7 2-2 0,7-2-2 16,-1 1 1-16,0 0-1 0,1-4-5 0,0 7 1 0,-1-3 0 15,0-1 2-15,-6 1 2 0,7-1-1 0,0 1 2 0,-7 0-1 16,6 0 2-16,-6-1 0 0,0 1 2 0,0-1-2 0,0 5-1 16,0-4 0-16,0-1 0 0,0 4 0 0,0-3-12 15,0 4 5-15,0-5 3 0,0 1 2 0,0-1 1 16,0 1-1-16,7-1 2 0,-7 1-1 0,0 0 11 0,0-4-6 15,0 3-3-15,6 1-1 0,-6-4-1 0,0 0 0 0,0 4-2 16,6-4 0-16,-6 3 2 0,7-3-1 0,-7 0 1 0,7 4-1 16,-7-1 2-16,0-2-2 0,6 2 0 0,-6 1 1 15,0-5-3-15,0 6 0 0,0-5 1 0,0 3-2 0,0 1-2 16,0-4 0-16,0 3 4 0,-6 1 6 0,6-4 2 0,0 4 4 16,-7-1 4-16,7-3 4 0,0 4 3 0,-7-4 4 15,7 0 0-15,-6 4-2 0,6-1-3 0,-6 1 0 0,-1-3-3 16,7 5-4-16,-6-2-2 0,-1-1-1 0,7 1-1 0,-7 3-2 15,1-3-3-15,6-1-2 0,-6 5-2 0,6-5 0 16,-7 5 1-16,0 0-1 0,7-1-3 0,-6 0 0 0,0 4 1 16,-1-1 1-16,-6-2 1 0,6 3-2 0,1 0 0 15,-8 0-1-15,8 4 0 0,0-4 1 0,-7 3-1 0,6-3-1 16,-6 4 0-16,7 0 1 0,0-1-1 0,-8-3 0 0,8 1-1 16,-8 1 1-16,8-1 1 0,0-2 0 0,-1-3 0 0,1 5-2 15,-1-5 2-15,7 5 0 0,-7-6 1 0,1 1-1 16,6 5-1-16,-6-9-1 0,-1 5 0 0,7-1 2 0,-7 1 0 15,-5-1 1-15,5 0 0 0,1-4 1 0,-8 5 0 0,2-4 0 16,-2-1 2-16,2 1-8 0,-2-1 3 0,-5 1 2 16,5-4 0-16,2 4 0 0,-2-4-2 0,2 0 2 0,-8 0-1 15,7 0 7-15,7-1-5 0,-8 1-2 0,2 1 0 16,5-1 1-16,-6-4 0 0,6 4-1 0,1-4-1 0,0 0 1 16,-1 1-1-16,0-4 0 0,7-1-4 0,0 1-4 0,-6-4-5 15,12-4-8-15,-6 4-6 0,0-4-7 0,7-3-6 16,6 0-7-16,-7-1-9 0,8 1-12 0,5-4-9 0,1 0-10 15,-1-4-10-15,7 1-17 0,0-5-46 0,7-3-84 0,-1-3-86 16,8-8-99-16,-1 0-149 0,12-8-113 0,-5 2-67 0,7-9-30 16,-8-3 23-16</inkml:trace>
  <inkml:trace contextRef="#ctx0" brushRef="#br0" timeOffset="-176379.65">20659 8987 14 0,'-6'-8'371'0,"0"8"-85"16,-2-4-89-16,2 0-64 0,0 1-31 0,6-1-15 0,0 4-7 15,-7-3 1-15,7-1 3 0,0 0 1 0,0 1 6 0,0-2 11 16,0 2 10-16,0 0 21 0,0-1 28 0,0 0 31 0,0 0 27 16,0 4 20-16,0-3 9 0,0-1-1 0,0 4-10 15,0-3-22-15,-7 3-32 0,7 0-38 0,0-4-36 16,0 4-30-16,0 0-27 0,-6 4-17 0,6-4-9 0,0 0-8 16,0 3-5-16,-6-3-3 0,6 4-2 0,0-1 0 0,0 5 2 15,0-1 4-15,0 4 9 0,0 4 1 0,0 4 5 0,0-1 2 16,0 3 4-16,6 5 0 0,-6-1 0 0,6 5-3 15,1 0-7-15,0-2-2 0,-1 9-4 0,0-4-2 0,2 4-4 16,-2-4-2-16,0 4-1 0,1-4-3 16,-1-1 0-16,1 1 0 0,-7-4-2 0,6 1-1 0,1-4 0 0,-1-1-1 15,0-6-1-15,2 2-1 0,-8-1-8 0,6-6 5 0,0 0 1 16,-6-7 0-16,7 5 10 0,-7-9-5 0,0 5 0 0,6-5-1 16,-6 1 1-16,0-4-13 0,0 0-14 0,0 0-15 0,7 0-32 15,-7-4-52-15,-7-4-90 0,7 2-94 0,-6-9-81 16,6 1-102-16,-7-4-164 0,1-5-73 0,0 1-38 15,-8-4 16-15</inkml:trace>
  <inkml:trace contextRef="#ctx0" brushRef="#br0" timeOffset="-176094.76">20471 8917 77 0,'6'-7'506'0,"-6"-1"-74"15,6 4-143-15,-6-2-109 0,6 2-66 0,8-1-39 0,-8 2-24 16,14 3-16-16,-1-4-11 0,7 4-7 0,1 0-5 0,-1 4-4 16,6-4-1-16,-6 3 0 0,7 6-1 0,-1-3 0 15,-5 2 5-15,-1 3 6 0,-1-1 6 0,-5 5 6 0,0 0 11 16,-8-1 11-16,-5 5 18 0,0-4 13 0,-1 6 14 0,-6-2 16 16,0-1 18-16,-6 4 17 0,-1 0 13 0,-6-4 10 0,1 4 4 15,-8 0-3-15,6-3-10 0,-5 3-16 0,-1-4-18 16,1 0-23-16,-1 1-31 0,-6-1-20 0,6-4-16 15,1 2-15-15,6-1-26 0,-6-5-57 0,5 1-79 0,2 0-79 16,5 0-67-16,0-4-100 0,1-3-170 0,0 0-98 0,6-1-50 16,0-3 5-16</inkml:trace>
  <inkml:trace contextRef="#ctx0" brushRef="#br0" timeOffset="-175714.46">21011 9265 131 0,'19'0'375'0,"1"-4"-98"0,-1 4-98 16,1-4-59-16,0-3-32 0,-1 3-15 0,1-3-4 0,-1 0 2 0,1-1-4 15,0 1-1-15,-8 0 7 0,2-4 12 0,-2 4 14 0,-5-1 18 16,-1 0 17-16,1 1 13 0,-7 0 13 0,0 0 10 0,0-1 9 15,-7 5-2-15,1-1-3 0,-1 1-13 0,1-1-17 16,-8 0-15-16,-4 4-13 0,4 0-10 0,-5 4-15 0,-1 0-12 16,0-1-9-16,1 4-7 0,6 1-6 0,-6-1-3 0,-1 3-7 31,0 2-10-31,1-1-6 0,-1 4-7 0,1-1-7 16,6 1-2-16,0 3-3 0,0 1-5 0,0-5 1 0,-1 4-2 15,2 2-5-15,5-3 1 0,1 5 0 0,-1-7-2 0,0 3 1 16,7 0 0-16,7 1-1 0,-7-1 3 0,7-4 1 15,6 2 0-15,-1-6-1 0,2 5 1 0,12-4-1 0,-7-4-1 16,14 1-4-16,-1-1-13 0,1-3-29 0,0-4-55 16,12 3-79-16,-6-6-74 0,1-1-73 0,5 0-79 0,-6-3-115 15,0 0-119-15,0-1-58 0,-6 1 7 0</inkml:trace>
  <inkml:trace contextRef="#ctx0" brushRef="#br0" timeOffset="-174379.42">20489 10415 284 0,'-6'-7'527'0,"6"-1"-75"0,-6 5-107 0,0-1-57 0,6-3-21 0,0 7-1 0,-7-8 3 0,7 8 4 16,0-3-10 0,0 3-22-16,-7-4-36 0,7 4-42 0,0 0-44 0,0 0-35 15,0 4-26-15,0-1-18 0,0 5-11 0,7-1-2 16,-7 4-1-16,0 0 0 0,7 3-1 0,-7 1 2 0,6-1 0 15,-6 6 1-15,6-2-2 0,-6-1-2 0,0 6-2 0,6-1-2 0,-6 0-1 0,0 3-1 0,0-2-1 0,8 2 8 32,-8-3-5-32,0 4-1 0,0-4-3 0,0-1 1 0,-8-2 5 15,8 3-3-15,0-4 0 0,-6-3-11 0,6 0 5 16,0-1 0-16,0-3 1 0,0 0-1 0,-6-4-2 0,6 1 6 16,0-5 7-16,0 1 10 0,6 1 14 0,-6-2 8 0,0-3 24 15,0 0 23-15,0 0 16 0,0-3 13 0,0-2 4 16,6-2 0-16,-6-4-10 0,0 0-3 0,0-4-18 0,-6-3-17 15,6 0-16-15,-6-8-12 0,6 4-10 0,-6-8-7 0,-1 1-4 16,0 0-4-16,7 0-4 0,-6-5-2 0,6 2-2 0,0-5 1 16,0 4-1-16,6 4-2 0,-6-4 0 0,0 4 0 15,7 7-1-15,-7 0-1 0,7 0-3 0,-7 4-2 0,6 2-3 16,-6 5-2-16,6 1-4 0,-6 2-2 0,0 5-4 0,6-1-3 16,-6 0-2-16,8 4-1 0,-2 4-1 0,0 0 1 15,1 3-1-15,0 0 3 0,-1 4 0 0,1 1 0 0,5-1 1 16,-5 3 1-16,0 0-1 0,-1 1 0 0,7 0 0 15,-6 0 0-15,-1 0 0 0,1-1 0 0,5-3-1 0,-5 3 0 16,0-2 1-16,-1-5 3 0,0 4-1 0,2-7 1 0,4 3 0 16,-5-3 1-16,6-4 0 0,6 0 0 0,-5 0 0 15,5-4-3-15,0-3 2 0,1-1 0 0,6-2 1 0,-7-2-1 16,1 1 1-16,-1-4-1 0,1 1-1 0,0-4 0 0,5 3-2 16,-5-3 1-16,0-1 0 0,-1 1-1 0,-5-1 0 0,5 5 0 15,-6-4 0-15,0 7 0 0,0 0 0 0,0 0 0 16,-7 3-1-16,1 1 0 0,0 3-3 0,-7 0 1 0,6 4-1 15,-6-3 0-15,6 6 0 0,-6 1 0 0,0 0 0 0,7 7 1 16,-7 0 1-16,0 4 0 0,0 3 2 0,7 4 1 16,-7 0-1-16,0 3 0 0,-7-2 2 0,7 2 0 0,0 1-1 15,0-1-1-15,0 1 2 0,0-1 0 0,0 1-1 0,0-4 0 16,0 4-1-16,0-5 0 0,0 2 1 0,0-4-2 0,7-1-12 16,-7 0-15-16,0-3-28 0,0-1-41 0,0-3-51 15,0 0-57-15,0-4-48 0,0 1-65 0,-7 0-108 0,7-5-93 16,0-3-95-16,-7 0-150 0,1 0-54 0,-7 0-16 0,0 0 2 15</inkml:trace>
  <inkml:trace contextRef="#ctx0" brushRef="#br0" timeOffset="-173825.43">20627 11346 11 0,'0'-8'672'0,"0"1"46"0,0 2-40 16,0 2-144-16,0-4-110 0,0 7-85 0,0-4-65 15,-7 1-49-15,7 3-42 0,0 0-45 0,0 0-43 0,0 0-33 16,0 3-23-16,0 1-12 0,0 3-18 0,0 1-1 16,0 3 0-16,0 4 0 0,0-1 6 0,0 1 2 0,0 3 3 15,7 4-2-15,-7-4 8 0,0 5-4 0,0-5-3 0,6 4-2 16,0 0-3-16,2-4-4 0,-2 0-2 0,7 0-4 15,0 1 1-15,0-4-2 0,7 0 0 0,-8-1 1 0,14-3 1 16,-6-4 6-16,6 1 4 0,0-5 7 0,0-3 13 0,0 0 10 16,0-3 17-16,1-1 18 0,-8-3 18 0,7-5 15 0,-6 2 20 15,-1-1 16-15,0-3 10 0,-6-2 7 0,1 1 2 16,-2-3-9-16,-5-4-11 0,0 4-13 0,-1-4-14 16,-6-3-18-16,0 2-14 0,0-2-13 0,-6 3-10 0,6-4-9 15,-7 4-6-15,0 0-7 0,1 0-6 0,0 4-6 0,-1-1-9 31,0 8-8-31,1-3-9 0,-1-1-17 0,7 7-23 0,-6-2-35 0,6 3-45 0,0 3-60 0,0 0-60 0,0 4-50 16,0 0-67-16,0 0-107 0,6 4-82 0,-6-4-70 0,0 4-96 16,0 3-91-16,0 3-42 0,-6 2 1 0,0-1 42 0</inkml:trace>
  <inkml:trace contextRef="#ctx0" brushRef="#br0" timeOffset="-173350.07">20868 12401 524 0,'0'-4'486'0,"6"-3"-132"16,-6 3-124-16,6 0-71 0,-6 1-31 0,7-1-9 16,-7 0 8-16,0 4 19 0,7-4 22 0,-7 4 18 0,0 0 14 15,0 0 4-15,0 0-3 0,6 0-10 0,-6 0-9 0,0 0-18 16,0 4-20-16,0 0-18 0,0 0-16 0,0 3-17 15,0 4-15-15,0 0-9 0,-6 3-10 0,-8 5-5 0,2 2-4 16,-2 2-3-16,-5 3-5 0,-1-1 0 0,1 4-1 0,-7 0-3 16,0 5-3-16,0-5-3 0,6 4-5 0,-6 0-2 0,1-4 0 15,-2 4-5-15,1-3-5 0,6-1-6 0,1 0-2 16,0-2-2-16,-1 1-3 0,1-6-1 0,5 0-2 0,2 0 0 16,-2-4-1-16,1 0-1 0,7-7-4 0,0 4-10 0,-8-3-13 15,14-5-12-15,-6 0-15 0,6-4-16 0,0-3-26 16,0 4-59-16,6-8-76 0,0 1-72 0,2-4-66 0,4-4-81 15,1-3-113-15,1-6-118 0,-2 2-42 0,2 0 12 16</inkml:trace>
  <inkml:trace contextRef="#ctx0" brushRef="#br0" timeOffset="-173033.61">20457 12482 89 0,'-6'-12'583'0,"6"4"-8"0,0 1-108 0,0 0-104 0,0 3-57 16,0 1-35-16,0-5-26 0,0 8-15 0,6-3-14 0,1 3-16 15,0 0-21-15,-1 3-32 0,6 1-30 0,-4 0-26 16,4 7-15-16,8-4-10 0,-7 8-11 0,7 0-10 0,-1 3-5 16,-6 4-1-16,13 0-1 0,-7 4 0 0,8-5 1 15,-1 9 5-15,0-5 2 0,6 1-2 0,1 3-2 0,6 0-2 16,1-4-1-16,-2 6 2 0,1-6 0 0,0 1-1 0,7 3-2 15,-7-2 1-15,0-6-4 0,1 4-3 0,-2-3-5 16,-5-3-7-16,-1-1-8 0,-12-4-4 0,5 1-3 0,-11-3-3 16,-1-5 0-16,0 0 1 0,-6 1-1 0,-1-5-1 0,-6-3-3 15,6 4-18-15,-12-4-21 0,6 0-27 0,-6 0-60 0,6-4-125 16,-7-3-137-16,1-4-196 0,-1-4-125 0,0 4-84 16,1-4-36-16,6 4-9 0</inkml:trace>
  <inkml:trace contextRef="#ctx0" brushRef="#br0" timeOffset="-170817.69">21663 7620 201 0,'0'0'184'16,"0"0"-67"-16,0 0-40 0,0 0-26 0,-8 0-13 0,8 0-7 15,0 0-4-15,0 0-4 0,0 0-1 0,0 4-2 0,0-4-1 16,0 0-3-16,0 0 1 0,0 0 1 0,0 0 4 15,0 0 6-15,0 0 5 0,0 0 7 0,8 0 6 0,-8 0 9 16,0 0 5-16,0 0 6 0,0 0 1 0,0 0 0 0,0 0 1 16,0 0-3-16,0 0-1 0,0 0-2 0,0-4-2 15,-8 4-3-15,8 0-1 0,0 0-2 0,0 0-2 0,0 0 1 16,0 4 2-16,0-4 13 0,8 0 18 0,-2 3 24 0,0-3 26 16,1 4 21-16,6 0 16 0,6-1 7 0,1 0-2 0,6 1-16 15,0 0-22-15,7 0-28 0,-1-1-31 0,7 1-27 16,6 0-19-16,1-1-13 0,0 1-8 0,6 0-4 0,7-1-2 15,-1 1-2-15,7 0-2 0,-6-1 1 0,6-3 1 0,0 4 2 16,0-4 3-16,0 0 1 0,-6 0 4 0,6 0 7 16,-13 0 4-16,1 0 5 0,-2 0 3 0,-5 0 1 0,-7 0 0 15,-6 0-1-15,-7 0-3 0,0 0-3 0,-13-4 1 16,0 4-2-16,0 0-1 0,-7 0-1 0,1-3 1 0,-7 3 1 16,7 0-1-16,-7 0-1 0,6 0-3 0,-6 0-5 0,0 0-5 15,0 0-2-15,0 0-4 0,0 0-1 0,0 0-2 16,0 0-2-16,0 0-3 0,0 0 0 0,0 0-2 0,0 0-1 15,0 0-6-15,0 0-10 0,0 0-30 0,0 0-55 0,-6-4-77 16,-1 0-77-16,0 1-63 0,1-1-57 0,-7-3-63 16,7-4-91-16,-8-1-115 0,2 2-16 0,-8-5 34 0</inkml:trace>
  <inkml:trace contextRef="#ctx0" brushRef="#br0" timeOffset="-170502.4">22515 7451 80 0,'-12'-4'366'0,"5"4"-101"0,0-3-87 0,-6 3-52 0,7 0-27 15,0-4-14-15,6 4-10 0,-8-4-11 0,2 4-7 16,6 0-10-16,-6 0-11 0,6 0-7 0,0 0-9 0,0 0 0 16,0 0 4-16,0 0 14 0,6 0 16 0,-6 0 20 0,6 4 24 15,2 0 25-15,-2-1 26 0,7 1 19 0,-7 1 15 16,14-3 5-16,-8 2 0 0,8 0-7 0,7 4-11 15,-8-5-14-15,7 4-18 0,0 0-17 0,0-3-17 0,0 4-16 16,7-2-17-16,-7 2-12 0,0-1-11 0,0 1-10 0,0 3-11 16,-13 0-7-16,6 0-4 0,-5 0-6 0,-8 3 1 0,0 2-6 15,-6 2-2-15,0 3-1 0,-6 1 1 0,-7 4 2 16,0 0-2-16,-6 0 0 0,-7 3 2 0,-1 0 7 0,-5 0-3 16,-1 0-1-16,1 5-2 0,-1-5-10 0,-6 4-33 15,13 0-78-15,0-1-88 0,0 2-87 0,6-5-89 0,1 4-170 16,6-4-107-16,6 0-74 0,-5-3-12 0</inkml:trace>
  <inkml:trace contextRef="#ctx0" brushRef="#br0" timeOffset="-169773.4">21356 9590 16 0,'7'-7'121'0,"-1"4"-25"0,0-1-23 16,8 0-12-16,-8-3-8 0,7 3-9 0,-7-3-11 0,8 3-11 31,-8-3-9-31,8 3-5 0,-8-3-3 0,0 0-4 15,1 3-1-15,-1 0 2 0,-6 0 2 0,7 1-1 0,-7 3 3 16,0-4 0-16,0 1 0 0,0 3-1 0,0 0-1 0,0 0 0 16,0 0-2-16,0-4 0 0,-7 4 1 0,7-4 0 15,-6 4 3-15,6 0 4 0,-7-3 6 0,7 3 4 0,0-4 5 16,-6 4 8-16,6-3 4 0,0 3 9 0,0-4 2 0,-6 4 3 16,6 0 0-16,0-3 2 0,6 3-4 0,-6 0-5 15,0-4-5-15,0 4-8 0,6-5-5 0,-6 5-5 0,7 0-4 16,-7 0-3-16,0-3 0 0,6 3 2 0,-6 0 3 15,0 0 2-15,0-3 1 0,0 3 4 0,0 0 1 0,7 0 2 16,-7-3 1-16,0 3 1 0,0 0 0 0,0-5-1 0,7 5-4 16,-1 0-2-16,6 0-4 0,2 0-2 0,-1-4-3 15,7 4-3-15,-1-3-4 0,7 3-1 0,0 0 2 0,0-4 0 16,7 4-1-16,-1 0-1 0,7 0 0 0,1 0 0 16,5-4 2-16,7 4-1 0,-7 0 3 0,8-3 0 0,5 3 4 15,1-4 3-15,0 4 5 0,0-4 6 0,-1 4 4 0,1 0 3 16,-1 0 4-16,0-3 1 0,-5 3 4 0,6 0 3 15,-14 0 5-15,7 0 6 0,-6 0 10 0,-7 0 14 0,0-4 14 16,-7 4 15-16,-6 0 16 0,1 0 14 0,-15-4 16 0,2 4 8 16,-1 0 4-16,-7 0-7 0,1 0-11 0,-1 0-18 15,1 0-25-15,-7 0-17 0,0 0-23 0,0-3-22 0,0 3-21 16,0 0-18-16,0 0-17 0,0-4-31 0,0 4-42 0,-7-4-68 16,1 1-72-16,-1 3-62 0,1-8-58 0,-1 5-55 15,1-4-89-15,-8-1-118 0,2 1-36 0,-8-4 18 0</inkml:trace>
  <inkml:trace contextRef="#ctx0" brushRef="#br0" timeOffset="-169504.87">22268 9184 261 0,'-7'-3'442'0,"1"3"-119"0,6-5-124 15,0 5-66-15,0 0-32 0,0 0-13 0,13 0-3 0,-7 0 2 16,8 0 0-16,4 0-2 0,2 5-3 0,7-5-5 15,-1 3 1-15,0 1 1 0,-1 0 0 0,9-1 0 0,-9 1 2 16,1 3 5-16,7 0 13 0,-7 1 9 0,0-1 3 0,-6 0 3 16,-1 1 13-16,1 3 13 0,-8 0 5 0,-4 3-1 15,-2 1-14-15,0-1-13 0,-6 0-8 0,0 6-12 16,-6 2-22-16,-8-4-21 0,2 0-18 0,-2 4-9 0,-5-4-6 16,-1 5-4-16,-6-1-4 0,7-4-4 0,-7 4-4 0,0 0-10 15,0 0-30-15,7-4-71 0,-7 5-94 0,12-5-86 0,1 3-87 16,0-2-150-16,6-1-121 0,1 1-79 0,0-5-23 15</inkml:trace>
  <inkml:trace contextRef="#ctx0" brushRef="#br0" timeOffset="-168016.89">21076 14225 209 0,'0'-4'405'0,"0"4"-109"15,0 0-99-15,0-3-63 0,0 3-34 0,7 0-15 0,-7 0-3 16,0 0 3-16,6 0 5 0,-6 0 0 0,6 3 4 16,8-3 2-16,-8 0 3 0,7 0 1 0,1 4 3 0,-2-4 2 15,8 0 3-15,-1 0 11 0,1-4 7 0,6 4 8 0,0 0 8 16,-1-3 4-16,2 3-1 0,5 0-6 0,8 0-6 0,-1-4-13 16,0 4-16-16,7-4-21 0,-1 1-20 0,1 3-17 15,5-7-19-15,-5 2-5 0,6 2-8 0,0 3-2 16,1-3-3-16,-1-2-2 0,0 1-2 0,6 1-6 0,-5-1 9 15,-8 1-3-15,7-1-3 0,-7 1 3 0,1-1-4 0,-7 4 0 16,1-4 1-16,-8 1 3 0,1-1-1 0,-8 1-1 16,-5 3 4-16,0-4-1 0,-7 4 3 0,0-4 5 0,-6 4 5 15,-1 0 1-15,0 0 0 0,-6-4 0 0,0 4-3 0,0 0-6 16,-6 0-8-16,0-3-14 0,-1 3-26 0,0 0-48 0,1 0-80 16,-7 0-81-16,7 0-71 0,-8 0-73 0,8 0-94 15,0 0-145-15,-8-4-65 0,-5 4-3 0</inkml:trace>
  <inkml:trace contextRef="#ctx0" brushRef="#br0" timeOffset="-167778.94">21812 14046 431 0,'-19'-8'687'0,"5"0"1"0,8 1-141 16,-1 4-119-16,1-1-82 0,6 1-77 0,0 3-58 16,6-4-37-16,7 4-33 0,1 0-33 0,5 0-29 0,0 0-23 15,8 0-19-15,-1 0-10 0,0 4-7 0,7-1-6 0,-1 1-2 16,1-1-1-16,-1 1-2 0,1-1 1 0,-1 1-1 0,-6 0 2 15,1 4-3-15,-2-2 1 0,-5-1-2 0,-8 2 1 16,2 4 3-16,-8-4 4 0,-6 4 5 0,-6 4 1 16,-14-1 1-16,1 1 2 0,-13 3 0 0,-1 0-3 0,-7 1-1 15,-5-1-5-15,-7 4-5 0,7-3-4 0,-8 3-6 0,1-4-7 16,0 4-10-16,0 1-23 0,6-6-72 0,1 1-113 0,-1 1-119 16,13-5-181-16,-6 1-139 0,7-3-88 0,6-2-45 15,-7 1-11-15</inkml:trace>
  <inkml:trace contextRef="#ctx0" brushRef="#br0" timeOffset="-164707.52">23375 7440 19 0,'-6'-4'270'0,"6"1"-86"15,0 3-68-15,0-4-38 0,-7 4-22 0,7-4-11 16,0 4-5-16,0 0-2 0,0 0-5 0,-7-3-3 0,7 3-4 15,0-4-4-15,-6 4-2 0,6 0 0 0,-7-4-1 16,7 4 1-16,-6 0 2 0,6 0 2 0,-6-3 2 0,6 3 4 16,-8 0 2-16,8 0 3 0,-6-4 5 0,6 4 1 0,0 0 1 15,-6 0 1-15,6-3 2 0,0 3 1 0,0 0 0 16,-6 0 1-16,6-4 2 0,0 4 4 0,0 0 0 0,-7 0 1 16,7 0 0-16,0 0-2 0,0 0-4 0,0 0-6 0,0 0-7 15,0 0-8-15,0 0-9 0,0 0-6 0,0 4-3 16,0-1-1-16,-7 1 0 0,7-1 2 0,0 5 3 0,0 3 1 15,0 0 3-15,0 3 3 0,0 2 0 0,0-2 0 0,0 4-1 16,0 4-3-16,7 1 1 0,0-2 0 0,-1 4 0 16,0-2 1-16,0 2-2 0,8 1-1 0,-1 4 3 0,-7-5-3 15,8 1 0-15,6-1-2 0,-8 1-1 0,1-4-2 0,0 4 0 16,0-5 0-16,7-1-1 0,-8 1 1 0,2-3-1 16,-8-3 1-16,7-1 1 0,1 1 0 0,-8-4 0 0,0 0-1 15,0-4 0-15,-6 1 0 0,8-5 1 0,-2 4 5 0,-6-3 5 16,0-4 10-16,0 4 7 0,6-4 7 0,-6 3 2 0,0-3 2 15,0 0-2-15,7 0-11 0,-7 0-21 0,0 0-39 16,0 0-52-16,0-3-50 0,0-1-45 0,0 0-46 0,0-3-52 16,0-4-73-16,0-3-140 0,6 3-56 15,-6-4 1-15</inkml:trace>
  <inkml:trace contextRef="#ctx0" brushRef="#br0" timeOffset="-164280.32">23316 7433 168 0,'-6'-4'315'15,"6"0"-106"-15,-6 1-73 0,-1-1-37 0,7 4-16 0,-7-4-6 16,7 1-2-16,0 3-3 0,0-4-4 0,0 4-7 0,0-3-9 15,7 3-9-15,-7-4-7 0,7 4-7 0,-1-4-5 16,6 4-5-16,2 0-3 0,-1 0-2 0,7 4 0 0,0 0 0 16,5-4 3-16,1 3 1 0,0-3-2 0,7 4 2 15,-1-1-3-15,1 1 3 0,-1 3 2 0,1-3 0 0,-1 7 0 16,8-4 3-16,-1 4 2 0,-7 1-1 0,7 2 0 0,-6 1-2 16,6 3-1-16,-6 0-3 0,-1 1-2 0,1 3-5 15,-1-1-4-15,1 6-2 0,-7-2-2 0,0-3-3 0,-7 4 1 16,1-1 0-16,-7 1 0 0,-7 0 6 0,1-4 6 0,0 3 7 15,-14-3 11-15,7 4 13 0,-13-3 9 0,6-2 13 0,-12-3 12 16,0 4 7-16,-1-4 3 0,-6-3 0 0,-7 0-6 16,1 3-11-16,-1-7-7 0,-6 4-12 0,7-4-11 0,-7 0-14 15,-1-4-13-15,8 4-18 0,5-4-26 0,-5 1-31 16,13-1-36-16,-1-3-34 0,0-1-32 0,8 1-32 0,-1-4-44 16,6 0-51-16,0-4-60 0,1 4-105 0,0-3-41 15</inkml:trace>
  <inkml:trace contextRef="#ctx0" brushRef="#br0" timeOffset="-163788.18">23551 7686 247 0,'-6'0'236'0,"-2"-4"-62"0,8 4-47 15,-6-4-27-15,6 4-17 0,-6 0-12 0,6 0-7 0,0 0-4 16,0 0-1-16,0-3-3 0,0 3-5 0,0 0-7 16,0 0-5-16,0 0-6 0,0 0-4 0,0 0-8 0,0 0-6 15,0 0-7-15,0 0-6 0,0 3 0 0,0-3 2 0,0 8 2 16,0-5 0-16,0 5 3 0,0-1 2 0,0 4 1 15,0 0 1-15,0-1 1 0,0 6-1 0,0-2-1 0,0 1 0 16,0 3 0-16,6-3-3 0,-6-1 2 0,6 5-3 0,2-5 0 16,-8 1-1-16,6 1-1 0,0-2-2 0,1 0-1 0,-1-3 0 15,1 0-2-15,0 0 0 0,-7-4 0 0,6 4-1 16,-6-3 0-16,6-5-1 0,-6 1-3 0,0 0-3 16,7-1-12-16,-7 1-17 0,0-4-24 0,0 0-33 0,7 0-51 15,-7-7-90-15,-7-1-130 0,7 1-62 0</inkml:trace>
  <inkml:trace contextRef="#ctx0" brushRef="#br0" timeOffset="-163503.88">23584 7597 129 0,'12'5'285'0,"2"-1"-114"0,-2-4-70 0,2 7-37 0,5-4-19 16,-6 5-9-16,6-1-3 0,-5 0-6 0,5 0-4 16,-6 4-3-16,0 0-1 0,-7 0 1 0,8 0-3 0,-8 1 1 15,-6-2-3-15,7 1 2 0,-7 0 2 0,-7 4 1 0,7-4 0 16,-6 0 1-16,0 0 0 0,-2 0-3 0,-4-4-3 0,5 4-3 16,-6-3-3-16,7-1-4 0,-7 0-7 0,6 0-9 15,0-3-14-15,1 0-14 0,0 0-20 0,-1-1-27 0,0-3-55 16,7 0-90-16,0 0-101 0</inkml:trace>
  <inkml:trace contextRef="#ctx0" brushRef="#br0" timeOffset="-163346.25">23766 7818 385 0,'-6'-4'317'0,"6"4"-125"0,-8-4-78 15,8 4-49-15,0 0-32 0,0 0-26 0,0 0-21 0,0 0-23 16,0 0-31-16,0 0-48 0,0 0-100 0,0 0-102 16</inkml:trace>
  <inkml:trace contextRef="#ctx0" brushRef="#br0" timeOffset="-163155.89">23811 7678 232 0,'0'4'217'0,"6"0"-90"15,-6 3-52-15,8-3-29 0,-2 3-15 0,-6 4-8 16,6 0-4-16,1-1-5 0,0 2-3 0,-1-1-6 0,-6 0-10 16,7 4-23-16,-1-4-39 0,0-4-78 0,-6 4-124 0</inkml:trace>
  <inkml:trace contextRef="#ctx0" brushRef="#br0" timeOffset="-162966.47">23870 7708 356 0,'6'-7'251'0,"1"3"-111"0,0 0-60 0,-1 4-33 0,7-4-18 16,0 4-8-16,-6 4-5 0,6 0-3 0,-7 0-5 15,7-1-2-15,-7 4-1 0,2 1-4 0,-2 2 1 0,-6-3 0 16,6 5 0-16,-12-1 1 0,6 0 3 0,-6 4 1 15,-8-4 0-15,8 0 0 0,-14 3 0 0,7-3-1 0,-7 0-6 16,1 0-12-16,0 4-11 0,-1-8-17 0,7 3-28 16,-7-4-50-16,7 0-99 0,7-2-89 0</inkml:trace>
  <inkml:trace contextRef="#ctx0" brushRef="#br0" timeOffset="-162571.41">23909 7594 348 0,'0'-4'325'16,"-7"-3"-116"-16,7 3-80 0,0 1-41 0,7-4-22 0,0-1-13 16,-1 1-13-16,1-1-10 0,-1 1-10 0,7 0-7 0,0-4-2 15,1 4-1-15,5-4-1 0,-6 3-1 0,6-3 0 0,7 4-2 16,-6-4 1-16,-1 3-1 0,7-3-2 0,-6 4-1 16,6 0 2-16,-7-1-3 0,1 5 1 0,6-1-1 0,-7 0-2 15,-5 1 0-15,6-1 2 0,-8 1-2 0,1 3 1 16,1 0-1-16,-8 0 0 0,7 0 1 0,-6 0-3 0,-1 0 2 15,0 0 0-15,-6 3-1 0,0-3 2 0,0 4 1 0,0-4 3 16,0 3 1-16,0 1 3 0,0 0-1 0,-6-1-2 16,0 1-5-16,-1 0-8 0,0-1-9 0,7 5-14 0,-6-8-17 15,6 3-23-15,-6 1-35 0,6-4-65 0,-7 0-143 0,7 0-75 16</inkml:trace>
  <inkml:trace contextRef="#ctx0" brushRef="#br0" timeOffset="-161986.43">24476 6979 325 0,'0'-4'297'0,"6"0"-104"0,-6 1-66 0,0-1-37 0,0 4-19 15,0-4-12-15,6 1-10 0,-6-1-7 0,0 4-9 16,8-4-6-16,-8 1-2 0,6 3 2 0,-6-4 3 0,0 4 5 16,6-4 5-16,-6 4 7 0,0-3 4 0,0 3 5 0,7-4 5 15,-7 4 4-15,0 0-2 0,0 0 0 0,0 0-6 0,0 0-3 16,0 0-6-16,0 0-10 0,0 0-7 0,0 0-9 15,0 0-6-15,0 0-5 0,0 0-5 0,0 0-3 16,0 0-4-16,0 0-1 0,0 0-1 0,0 0 2 0,0 0 0 16,0 0 0-16,0 0-1 0,0 0 0 0,0 0 1 0,0 0-1 15,0 4 1-15,0-1 0 0,6 1 0 0,-6 0 0 16,0-1 1-16,7 1 0 0,-7 3 1 0,0-3 1 0,7 3 1 16,-7 1 1-16,0 2 1 0,6-2 3 0,-6-1-1 0,6 4-1 15,-6 0 1-15,6-3 0 0,-6 3 3 0,8 0 3 0,-8 0 3 16,6-4 0-16,-6 4 4 0,6 0 1 0,-6 0 0 15,7-4-1-15,-7 4-3 0,6 0-3 0,1 0-3 0,-7 0-2 16,7-1-2-16,-1 2 0 0,-6-1 0 0,6 4 0 0,1-4 0 16,-7 0 0-16,7 3 0 0,-1-3 0 0,-6 4-2 15,6-4-1-15,-6 3 1 0,7-3-1 0,0 5 5 0,-7-2 4 16,6 1 3-16,1-5 3 0,-7 5-1 0,6 0 2 16,0-4 0-16,1 3 1 0,-7-3-5 0,7 0-5 0,-1 0-3 15,-6 0-1-15,6-3-3 0,-6 0-17 0,0-5-31 16,7 4-36-16,-7-3-34 0,-7-1-41 0,7-3-59 0,0 0-119 15,-6 0-125-15,0-3-63 0,-1-1-22 0</inkml:trace>
  <inkml:trace contextRef="#ctx0" brushRef="#br0" timeOffset="-161337.44">23271 8990 245 0,'-6'-3'420'0,"6"-2"-132"0,0 2-112 0,0 3-69 0,0 0-37 16,0 0-20-16,6 0-6 0,-6 0-7 0,0 8 3 0,6-2 14 15,1 6 17-15,-1-2 17 0,1 9 13 0,6-1 13 16,-7 4 8-16,8 4 10 0,-2 3 1 0,-5 0-7 16,-1 1-8-16,8 3-6 0,-8-4-3 0,8 8-7 0,-8-5 0 15,6 5-4-15,-5-4-4 0,6 0-6 0,-6 0-11 0,-1 4-11 16,0-8-13-16,8 0-7 0,-8 1-15 0,-6-4-10 0,6-1-10 15,2-3-6-15,-2 0-1 0,-6 0-4 0,0-4-10 16,6 0-27-16,-6-3-35 0,0 0-42 0,7-4-41 0,-7-4-38 16,6-3-43-16,-6 3-45 0,7-7-61 0,0-7-127 0,-1 0-66 15,0-4-27-15</inkml:trace>
  <inkml:trace contextRef="#ctx0" brushRef="#br0" timeOffset="-160956.82">23297 8990 343 0,'0'-11'410'0,"-7"3"-157"0,7 1-108 0,7 0-61 15,-7 0-30-15,13-1-20 0,-7 5-12 0,8-5-7 0,5 4-2 16,1 4 0-16,12-3 1 0,-6 3-1 0,7 3-3 0,6 1 3 15,-1 0 1-15,9 0 3 0,-2 2 2 0,1 2 5 16,6 0 3-16,-7-1 4 0,0 4 5 0,8 3 4 0,-1 1 3 16,-7 3 7-16,8 1 1 0,-7-1 0 0,-7 8-2 15,6-4-1-15,-5 7-2 0,-8 0-3 0,-7 4-2 0,1 4-5 16,-6 0-3-16,0 0 1 0,-13-1-1 0,-1 4 0 0,-6 4 0 16,-13-3 7-16,0-2 4 0,-6-2 5 0,-7 3 5 15,-7-2 6-15,-7-6 8 0,1 1 7 0,-6-4 5 0,-1 1 3 16,-6-4 1-16,0-1-2 0,0-3-4 0,0-4-9 0,0 1-10 15,6-5-12-15,-6 0-15 0,13-2-28 0,-6-1-37 16,12-3-53-16,1-1-51 0,6-4-50 0,-1 1-57 0,15-8-77 16,-2 1-136-16,8-1-94 0,0-7-44 0,-2 0 5 0</inkml:trace>
  <inkml:trace contextRef="#ctx0" brushRef="#br0" timeOffset="-160624.87">23570 9268 148 0,'0'-3'452'0,"0"-1"-128"0,0 4-141 16,0 0-78-16,0 0-40 0,0 0-18 0,0 7-7 0,0-3-6 0,0 3-1 0,7 4 1 16,0 0 3-16,-1 1 1 0,0 3 0 0,8-1-2 0,-8 4-2 15,0 0-1-15,8 0 3 0,-8 1-2 0,7 3 0 16,-7 1 0-16,1-2-1 0,0 1-4 0,-1 0-6 0,0-4-3 16,1 4-5-16,0-4-2 0,-7 0-3 0,6 1-4 0,-6-1-3 15,7-3-5-15,-7 0-8 0,0-4-17 0,0 0-22 16,6-4-26-16,-6 1-29 0,0-2-30 0,0-2-43 0,0-4-72 15,0-4-125-15,0 1-59 0</inkml:trace>
  <inkml:trace contextRef="#ctx0" brushRef="#br0" timeOffset="-160356.39">23557 9202 50 0,'7'-7'402'0,"-1"0"-121"0,1 3-117 15,6 1-67-15,-7-6-35 0,14 9-19 0,-7-3-8 16,0 3-4-16,6 3 1 0,-5-3-3 0,-2 4-2 0,8 4-3 16,-7-4-3-16,0 7 2 0,0-4-1 0,-7 4-2 0,2 0 0 15,-2 0 3-15,0 0 4 0,-6 4 4 0,-6-1 6 16,6 1 2-16,-14-1 3 0,2 0 0 0,-1 6-1 0,-7-6-1 16,0 1-2-16,8 0-3 0,-8-5-5 0,-6 5-4 0,7-4-5 15,-1 0-2-15,0 0-5 0,7-4-5 0,-7 5-4 16,8-6-7-16,6 3-13 0,-8-2-18 0,8 0-20 0,-1-4-24 15,7 5-34-15,0-5-49 0,7 1-94 0,-1-4-124 16,8 3-59-16</inkml:trace>
  <inkml:trace contextRef="#ctx0" brushRef="#br0" timeOffset="-160182.25">23779 9478 196 0,'0'-4'447'0,"0"4"-137"0,0 0-122 16,0-5-76-16,0 5-42 0,0 0-23 0,0 0-15 0,6 0-9 15,-6 0-6-15,0 5-8 0,7-5-16 0,-7 4-22 16,6-1-30-16,-6 1-45 0,7-1-84 0,-7-3-136 0,6 4-73 16</inkml:trace>
  <inkml:trace contextRef="#ctx0" brushRef="#br0" timeOffset="-159943.87">23896 9239 98 0,'0'0'453'0,"0"-4"-116"16,0 4-143-16,0 0-86 0,6 0-44 0,-6 4-23 15,0 0-11-15,0-1-4 0,7 5-3 0,0 3 3 0,-7 0 6 16,6 3-1-16,-6-3 0 0,7 7-4 0,-1-3-1 0,-6 4 0 15,7-1-4-15,-7 4-4 0,0-4-7 0,6 4-4 0,-6 0-1 16,7 1-2-16,-7-6-5 0,6 5-11 0,-6 0-14 16,0 0-17-16,0-3-22 0,6-1-23 0,-6-4-30 0,8 2-46 15,-8-6-75-15,6-3-114 0,-6 1-54 0</inkml:trace>
  <inkml:trace contextRef="#ctx0" brushRef="#br0" timeOffset="-159689.59">23929 9313 15 0,'0'-8'437'15,"6"0"-133"-15,1 5-126 0,-1-4-73 0,7 7-38 0,1-4-20 16,-2 4-10-16,1 4-5 0,7-1-1 0,-8 1 0 0,8 3 1 16,-6 0-3-16,-2 4 1 0,1 1 3 0,1 2 4 0,-2 1 2 15,2 0 6-15,-8 3 2 0,-6 0 6 0,6 0 2 16,-6 1 7-16,-6-1 3 0,0 1 3 0,-1-1-1 0,-6-4-4 15,0 1-6-15,0 3-7 0,0-7-8 0,-7 4-10 0,8-4-10 16,-2 0-8-16,1 1-9 0,7-5-13 0,-7 0-18 16,6 0-22-16,1 0-23 0,0-3-23 0,6-1-25 0,0 1-32 15,0-4-46-15,6 0-73 0,-6-4-126 0,6-3-53 0</inkml:trace>
  <inkml:trace contextRef="#ctx0" brushRef="#br0" timeOffset="-159262.26">24222 9297 224 0,'6'-7'376'0,"7"-4"-134"0,1 4-94 0,-2-4-53 16,8 0-26-16,-1 4-16 0,7-4-7 0,-6 3-6 0,6-3-7 15,-7 4-8-15,7 0-6 0,-6 0-6 0,-1-4-2 0,7 2-3 16,-6 2-3-16,-7 4-1 0,1-4 2 0,-2-1 4 15,-6 5 4-15,2 3 2 0,-2-4 2 0,-6 4 1 0,0 0 2 16,-6 0 0-16,-2 0-2 0,2 4-2 0,0-1-1 0,-7 1-1 16,6 0-1-16,-6-1 2 0,7 1 0 0,0 3-1 0,-8-4-1 15,8 6-1-15,0-2-3 0,-8 0-1 0,8 0-3 16,-1 1-4-16,1-1-1 0,-1 0-8 0,0 1-12 0,1-5-18 16,0 5-20-16,6-5-23 0,-6 5-34 0,6-5-54 15,0-3-115-15,0 0-93 0,0 0-51 0</inkml:trace>
  <inkml:trace contextRef="#ctx0" brushRef="#br0" timeOffset="-158992.82">24645 8788 36 0,'13'-7'442'15,"0"0"-141"-15,0 0-122 0,6 3-74 0,-5 4-39 0,-1 0-18 16,6 0-8-16,0 4-6 0,-5 3-5 0,-1 0-3 16,0 4-2-16,0 4-2 0,-7-1 4 0,0 8 1 0,2-4 3 15,-2 9 5-15,-6-5 3 0,0 3 5 0,0 1 3 0,-6 0 12 16,-2-5 7-16,8-3 3 0,0 5 3 0,-6-5 4 16,6-3 7-16,0-1 5 0,-6-3 5 0,12 0 2 15,-6 0 11-15,6-3 24 0,2-1 19 0,4-4 3 0,2 5-4 16,5-5-8-16,1 1-11 0,12-4-14 0,-6 0-40 0,7 0-82 15,-1 0-94-15,7-4-82 0,0 1-83 0,-6-5-130 0,6 1-146 16,0-4-94-16,-6 0-40 0</inkml:trace>
  <inkml:trace contextRef="#ctx0" brushRef="#br0" timeOffset="-157615.09">23069 13697 173 0,'0'-11'443'0,"-7"4"-138"0,1 3-132 0,6 1-72 15,-6-1-37-15,6 1-20 0,0-1-8 0,0 0-3 16,-7 4-1-16,7 0 4 0,7 0 10 0,-7 4 14 0,0 0 17 15,6 3 18-15,0-4 20 0,1 5 26 0,-1 3 29 0,1 0 23 16,0 0 12-16,-1 0 16 0,0 3 5 0,1 4-5 16,0 1-12-16,-7 3-20 0,0 0-25 0,0 4-23 0,-7 3-24 15,7-4-31-15,-7 9-24 0,7-5-16 0,-6 4-12 16,6-1-8-16,-6 2-6 0,-1 2-5 0,7-3-1 0,-7 4-1 16,1-4-1-16,6 0-4 0,0 0-1 0,0-4-2 0,0 0 0 15,0-3-4-15,0 0-1 0,0-1-7 0,6-3-12 16,1 0-18-16,0-2-28 0,-1-2-54 0,0-4-70 0,1 0-63 15,0-3-56-15,5-3-48 0,2-5-51 0,-1-3-76 0,-1-3-119 16,-4-1-30-16,-2-4 21 0</inkml:trace>
  <inkml:trace contextRef="#ctx0" brushRef="#br0" timeOffset="-157298.22">23082 13738 154 0,'7'-19'553'0,"-1"5"-28"0,7 3-153 0,0-4-127 0,7 4-71 0,5 4-25 16,1-1 8-16,7 5 13 0,-1-1 17 0,8 4 11 15,-1 0 10-15,6 4-2 0,1-1-11 0,7 5-25 0,-2-1-37 16,2 4-29-16,5 0-21 0,-6 4-16 0,0-4-14 0,0 7-12 16,1-4-8-16,-8 6-7 0,1 1-6 0,-7 1-5 15,-7 0-4-15,1 3-4 0,-7-3 0 0,-7 8-3 16,1-4-1-16,-14 3-3 0,1 1 0 0,-14 2 1 0,1-2 1 15,-7 2 0-15,-13 1-1 0,0 0 1 0,-7 1-3 0,-5-2 1 16,-2 1 4-16,-12-4-2 0,0 1 0 0,-7-4-1 0,1-4-1 16,-1 0-1-16,0-4 7 0,0 0-6 0,2-3-6 15,4-4-4-15,1 0-13 0,7-4-22 0,5 0-48 0,1-3-72 16,7-1-75-16,5-3-70 0,9 0-70 0,-2-7-92 16,13 5-153-16,7-10-62 0,0 4 0 0</inkml:trace>
  <inkml:trace contextRef="#ctx0" brushRef="#br0" timeOffset="-157028.91">23427 13950 457 0,'7'-3'483'0,"-7"3"-126"0,0 0-134 0,6 0-82 16,-6 0-50-16,0 3-22 0,0 5-7 0,0-1 7 16,6 4 7-16,-6 0 3 0,0 0-2 0,0 4-7 0,0-1-12 15,0 5-12-15,0-1-12 0,-6 0-11 0,6 0-12 0,-6 4-17 16,-1-3-21-16,1-1-26 0,-1 0-28 0,0 0-29 16,1 1-27-16,6-1-28 0,-6-3-33 0,6 0-33 0,0-4-45 15,-6-1-77-15,6-2-65 0</inkml:trace>
  <inkml:trace contextRef="#ctx0" brushRef="#br0" timeOffset="-156791.87">23460 13950 276 0,'6'-11'416'0,"8"0"-101"0,-8 1-97 15,0 2-64-15,7 0-37 0,-6 4-24 0,6-3-11 16,-1 4-5-16,-4 3-7 0,4 0 1 0,1 0 0 0,-6 3 2 15,6 2 3-15,-7-3 6 0,1 6 1 0,0 0 0 0,-7 3-4 16,0 0-9-16,-7 0-9 0,0 0-11 0,1 0-11 0,0 3-14 16,-8 1-7-16,1 0-8 0,-7-1-3 0,8 1-14 15,-1-5-18-15,0 2-24 0,0-1-25 0,-1 0-29 0,8 0-29 16,-6-4-29-16,12 0-31 0,-8 4-38 0,8-3-52 0,8-1-110 16,-2-3-67-16,0 0-23 0</inkml:trace>
  <inkml:trace contextRef="#ctx0" brushRef="#br0" timeOffset="-156632.09">23661 14100 344 0,'-6'-7'611'16,"0"3"6"-16,-1-3-125 0,7 4-125 0,-6-1-94 0,6 0-62 16,0 4-35-16,0 0-37 0,0 0-44 0,0 0-74 0,0 0-94 15,0 0-87-15,0 0-77 0,6 4-65 0,-6 0-74 16,7-1-89-16,-1-3-96 0,0 4-23 0,1-1 17 0</inkml:trace>
  <inkml:trace contextRef="#ctx0" brushRef="#br0" timeOffset="-156460.84">23668 14013 121 0,'-7'-4'523'0,"7"0"-49"0,7 0-143 15,-7 4-102-15,0-3-58 0,0 3-30 0,7 0-11 0,-1 3-3 16,0 1-1-16,1 0-4 0,0 3-12 0,-1 0-20 15,7-3-32-15,-6 3-36 0,-1 1-43 0,1-2-45 0,-1 6-45 16,0-4-37-16,-6-1-38 0,8 4-41 0,-2-4-56 16,-6 0-83-16,0 1-91 0,-6 3-33 0</inkml:trace>
  <inkml:trace contextRef="#ctx0" brushRef="#br0" timeOffset="-156286.68">23811 14042 378 0,'14'0'408'0,"-8"4"-123"0,0-2-95 0,1 7-58 16,0-2-28-16,-7 0-19 0,6 4-7 0,-6 0-11 0,-6 0-15 15,6 0-16-15,-14 4-22 0,8-4-23 0,-8 3-27 16,8-3-31-16,-13 3-41 0,6-2-72 0,0 3-135 0,-7-4-91 16,7 0-50-16</inkml:trace>
  <inkml:trace contextRef="#ctx0" brushRef="#br0" timeOffset="-155873.35">23929 14229 154 0,'13'-4'476'0,"0"0"-82"16,7 1-133-16,-1 3-91 0,0-4-54 0,8 4-22 15,-1 0-11-15,-1 0-5 0,8 0-4 0,-7 0-4 0,6 0-9 16,1 4-9-16,-1-4-14 0,2 0-16 0,-2 3-9 0,-6 1-7 16,6-4-4-16,2 4 1 0,-2-4-1 0,1 0-1 0,-1 0-1 15,-6 0 0-15,-1 0 0 0,-5-4 0 0,0 0 0 16,-1 1 0-16,-5-1-3 0,-8-3-3 0,0 0-5 0,1-1-2 16,-7-4-3-16,0 2-4 0,-7-1 0 0,-5 0-3 0,-2 0 1 15,-5 0 3-15,6 0 5 0,-14 4 4 0,9-4 3 16,-2 7 5-16,7-3 5 0,-7 3 4 0,8 1 1 0,4-1-1 15,2 4 5-15,0 0 1 0,6 4 4 0,6-1 3 0,0 1 0 16,2-1-2-16,4 1 1 0,2 3 1 0,-2 1-5 16,8 3-1-16,-7-4 0 0,-1 4 2 0,8-3 15 0,-7 2 22 15,1 1 23-15,-8 0 15 0,0 1 13 0,1-6 7 0,0 6 5 16,-14-5 0-16,7 4-12 0,-13-4-22 0,7 4-23 16,-14-3-17-16,7 3-22 0,-7-4-45 0,1 0-61 0,-7 0-66 15,6 1-71-15,0-5-101 0,-5 1-175 0,5 0-95 16,0-1-41-16,1-3 2 0</inkml:trace>
  <inkml:trace contextRef="#ctx0" brushRef="#br0" timeOffset="-144627.28">7366 15350 154 0,'0'-4'473'16,"0"1"-88"-16,-6-6-121 0,6 9-73 0,0-7-31 0,-6 7-4 16,6-3 14-16,0-1 21 0,0 0 23 0,0 1 16 15,0 3 9 1,0-4 0-16,0 1-10 0,0-1-17 0,0 4-22 16,0-3-22-16,0-5-23 0,6 4-22 0,-6-3-18 0,6 0-10 15,-6-1-5-15,0 5-1 0,7-5 3 0,-7 1 3 16,0-1 8-16,0 5 3 0,0-4 7 0,0 3 2 0,0 0-2 15,0 1-5-15,0-1-5 0,0 4-8 0,0 0-10 0,0-3-13 16,0 3-10-16,0 0-12 0,0 0-11 0,0 0-10 0,0 3-8 16,0-3-6-16,0 4-7 0,0-4-2 0,0 3-3 15,0 5 0-15,0-1 3 0,7 4 4 0,-7 4 6 0,6-1 8 16,0 5 9-16,1 2 6 0,-7 6 1 0,7-2 3 0,-1 4-1 16,-6 0-2-16,7 1-1 0,-1 3-5 0,-6 0-8 15,6 0-3-15,2 0 0 0,-8-1-3 0,6 2-1 0,-6-5-4 16,6 4-1-16,-6-4-2 0,0 1 0 0,6-5 0 0,-6 5-1 15,0-5-1-15,8-3 0 0,-8-4 0 0,0 1-1 0,0-4 0 16,0-1 1-16,0-6 4 0,6-2 13 0,-6 2 15 16,0-4 17-16,0-4 22 0,0 0 16 0,6 0 12 0,1-8 8 15,-7-2 1-15,13-5-7 0,-6 1-11 0,5-9-13 0,2 1-16 16,-2-4-15-16,1 1-11 0,-6-1-9 0,6-2-4 16,-7-6-5-16,8 5-3 0,-8-1-3 0,7 1-3 0,-6 4-1 15,-1-1 0-15,1 4 1 0,5 0-4 0,-5 7-1 0,-7 1-1 16,7-1-4-16,-1 8-2 0,-6-1-3 0,6 1-4 0,-6 2-3 15,7 3-1-15,0 2 0 0,-1 2-2 0,1 3 1 16,6 6 0-16,0 0 3 0,-1 0 2 0,8 4 2 16,-7 3 0-16,7 0 0 0,0 4 0 0,6-1 1 0,-7 2 0 15,7-1-2-15,-6 0 1 0,6 0-1 0,-1 4 0 0,8-5 0 16,-7 2 1-16,0-1-1 0,0-4 2 0,-6 0 1 0,6-3-3 16,-7-4 0-16,-6 0 1 0,1-4 1 0,-2 0 3 15,-4-3-1-15,-2 0 2 0,0-1 4 0,-6-6 3 0,6-5 2 16,1-6 4-16,0-1 7 0,-1-3 7 0,1-4 4 0,-1-4 4 15,-6 0 2-15,6-3-43 0,-6 0 0 0,0 0 0 0,0-4 0 16,0 3 0-16,0-2 0 0,0-2 0 0,0 2 0 16,0-1 0-16,-6 3 0 0,6 1 0 0,0 3 0 0,0 1 0 15,-6 3 0-15,6-1 0 0,0 9 0 0,0-4 0 0,0 7 0 16,0 0 0-16,0 0 0 0,0 3 0 0,0 1 0 0,0-1 0 16,0 5-104-16,0 3-202 0,0 0-99 0,0 0-108 15,6 7-156-15,-6-3-157 0,0 3-196 0,6 4-77 0,2-3 8 16,-2 3 62-16,0 0 85 0</inkml:trace>
  <inkml:trace contextRef="#ctx0" brushRef="#br0" timeOffset="-143169.86">8917 15214 80 0,'0'-3'384'16,"0"3"-87"-16,0-4-90 0,-7 4-66 0,7-3-39 15,0 3-21-15,0 0-8 0,0-4-3 0,0 4-1 0,0 0 2 16,0 0 6-16,0 0 7 0,-7 0 14 0,7-5 21 0,0 5 33 16,0 0 35-16,7-3 34 0,-7-1 24 0,0 4 12 15,0 0 4-15,0-2-8 0,7 2-17 0,-7-5-32 0,0 5-34 16,0 0-36-16,-7 0-28 0,7 0-20 0,0 0-17 0,0 0-13 15,0 5-12-15,0-3-8 0,0 2 1 0,0 4 2 0,0-1 3 16,0 7 3 0,7 1 4-16,-7 0 4 0,6 3 4 0,-6 4 4 0,7 0-6 0,-1-1-4 0,0 6-5 15,1-2-4-15,6 1-4 0,-7-1-5 0,8 1-3 0,-8 0-1 0,7 0-5 16,-6-1-4-16,6-3-4 0,-7 4-4 0,8-4-1 16,-8 0-3-16,0-4-1 0,1 4-1 0,0-4 0 0,-7-3-2 15,6 3 0-15,-6-3 2 0,0-4-2 0,0 3 4 16,0-5-1-16,0-3-2 0,0 2 0 0,0-1 2 0,0-3-2 15,0-1-2-15,0-3 1 0,6 4-5 0,-6-4 1 0,0 0 2 16,0 0-2-16,0 0-8 0,0 0-14 0,0 0-24 16,0 0-27-16,0-4-34 0,0 1-42 0,0-5-96 0,0 1-110 15,0-9-91-15,7 2-84 0,-7-4-106 0,6-4-113 16,-6 0-44-16,0 0-3 0</inkml:trace>
  <inkml:trace contextRef="#ctx0" brushRef="#br0" timeOffset="-142727.93">8936 15133 173 0,'0'-3'446'0,"0"-1"-94"16,0 0-120-16,0 1-75 0,0-1-39 0,6 1-18 0,1-5 2 15,0 5 15-15,-1-1 14 0,8-4 19 0,-8 5 19 16,7-1 18-16,0 1 11 0,6-5 10 0,-5 5 2 0,-2-1-4 16,8 0-9-16,-1-2-16 0,1 0-21 0,6 3-24 15,-7 0-21-15,7-1-23 0,0 0-18 0,7 1-20 0,-7-1-9 16,7 4-8-16,-1 0-4 0,-6 4-6 0,7-1-3 0,-1 5-1 15,7-2-3-15,-6 6-1 0,0-1-3 0,0 4-3 16,-8 3-2-16,7 0-1 0,-5 1-3 0,-1 6 0 0,-6-3-5 16,-1 8 0-16,1-1-2 0,-7 0-2 0,-7 4-1 15,1 1 1-15,-7-2 2 0,-7 9 0 0,-6-5 3 0,0 5 1 16,-13-1 5-16,0 0 1 0,0 0 8 0,-13 1 6 0,0-5 6 16,0 5 6-16,-1-9 8 0,-5 2 11 0,-1-5 5 15,7 0 7-15,1-3 3 0,-9-1-5 0,9-6-3 0,5 3-4 16,-6-8-11-16,7 1-10 0,6-4-13 0,-7-4-24 0,13 4-30 15,0-7-34-15,8 0-42 0,-1 0-104 0,6-4-135 0,1-8-152 16,12 1-222-16,1-8-103 0,-1 0-38 0,13 0-6 16</inkml:trace>
  <inkml:trace contextRef="#ctx0" brushRef="#br0" timeOffset="-140317.09">10317 15045 172 0,'0'-3'398'0,"0"-1"-83"16,0 0-82-16,0 1-56 0,0-1-26 0,0 0 0 15,0 1 20-15,0-1 29 0,-7 0 23 0,7 1 16 0,0-1 14 0,0 1 7 0,0-1-4 0,7 0-16 16,-7 4-30-16,0-3-41 0,0-1-29 0,6 4-24 16,-6-4-23-16,0 4-18 0,0 0-18 0,0 0-12 0,0 0-7 15,0 4 0-15,7 0 1 0,-7 3 4 0,0 4 5 0,7 3 7 16,-7 1 4-16,0 7 9 0,0 0 9 0,6 4 4 15,-6-1-2-15,0 5-5 0,6 2-4 0,-6-2-5 0,0 3-6 16,7 4-7-16,-7-5-12 0,7 5-5 0,-1 0-6 16,-6-4-4-16,6 3-7 0,1-2-5 0,-7-1-2 0,6-1-4 15,1-2 0-15,-7-1-4 0,7-3-1 0,-7 3 1 0,0-7 2 16,0 0 3-16,0 0 3 0,6-5 4 0,-6-1 0 16,0-5 4-16,0 0 7 0,0 0 12 0,0-7 16 0,0-1 17 15,0 1 20-15,0 0 18 0,0-4 16 0,-6 0 8 0,6-4 0 16,0 0-3-16,0-3-10 0,-7-4-17 0,7-4-17 0,-7 1-14 15,7-5-14-15,-6 1-12 0,6-4-10 0,-7-4-7 16,7 1-8-16,-6-1-5 0,0-3-3 0,-1 0-8 16,7-5-3-16,-7 2 1 0,1-1-1 0,0-4-2 0,6 0 0 15,-7 4 0-15,7-4 1 0,-7 5 0 0,7-5-1 0,0 4 1 16,0 1-1-16,0-2 0 0,0 5-2 0,0 0 2 0,0-1 0 16,7 8 0-16,-7 0 2 0,0 4 1 0,7 3-1 15,-7 4 1-15,0 0 0 0,0 4 0 0,0 0-1 0,0 3-2 16,0 0-1-16,0 1-3 0,0 3-1 0,0 0-1 0,0 0-2 15,0 0 0-15,6 3 0 0,-6 1 1 0,6 3 0 16,1 4 4-16,0 0-1 0,5 0 1 0,1 4 3 0,-6-1 0 16,6 6 0-16,1-3-4 0,4 1 0 0,-4 5 1 0,5-2 3 15,-5 1 0-15,4 4 0 0,-4-3-1 0,5 2 1 0,-5 0 4 16,4-3-2-16,-4 4-1 0,5-4 0 0,-5 0-2 31,-2 0 0-31,2-1 1 0,-2-2 0 0,-5-4 2 0,6 3 0 16,-6-7 0-16,-1 0-1 0,7 0 1 0,-13-3 1 0,7-6 1 15,-1 7 0-15,0-9-1 0,-6 3 2 0,7-3 1 16,0 0 2-16,-1-3 1 0,1-8-2 0,5 3 1 0,2-7-1 16,-2 1-1-16,2 0 4 0,-1-5-4 0,0-4-2 15,0 6-1-15,-1-5-1 0,2-1-1 0,-1 2 0 0,-6-1-1 16,6 0-4-16,-1 3 3 0,-5-3 1 0,6 5-3 0,-7-1 2 16,8-2-1-16,-8 3 1 0,1 1 0 0,-1 2 1 15,7-1-2-15,-6 0 0 0,-1 5 4 0,0-1-2 0,2 0 0 16,-8 2-1-16,6 3-1 0,0-2 1 0,-6 1 0 0,7 3 1 15,-7 1-2-15,0 3 0 0,0-4-1 0,6 4 2 0,-6 0 1 16,0-4-3-16,0 4 1 0,0 0 0 0,0 0-1 16,0 0 0-16,0 0 1 0,0 0 0 0,0 0-1 0,0 0 2 15,0 0-2-15,0 0 2 0,0 0-1 0,0 0 2 0,0 0-1 16,0 0-1-16,0 0 1 0,0 0 1 0,0 0 0 16,0 0-7-16,0 4 4 0,0-4 1 0,0 0 2 0,0 0 0 15,0 0 0-15,0 0 0 0,0 0 0 0,0 0 5 0,0 0-1 16,0 0-4-16,0 0 0 0,0 0 0 0,0 0 0 15,0 0-3-15,0 0-1 0,0 0 1 0,0 4-1 0,0-4 0 16,0 7 1-16,7-3 0 0,-7 7-1 0,6 1 2 16,-6-2 2-16,7 8 2 0,-1 4 4 0,-6 0 1 0,6 4-3 15,-6 3 3-15,8 4 4 0,-8 0 2 0,6 4-1 0,-6 3-1 16,6 4 1-16,-6 0-3 0,7 0 4 0,-7 0-4 0,6 3-2 16,-6-3 0-16,7 1-2 0,-1-2-3 0,-6 1 0 15,7-4 0-15,-1 1-1 0,-6-4-1 0,7-5 0 0,-7 1-3 16,7-3 1-16,-7-5 2 0,6-3 0 0,-6-3-2 0,0-1 2 15,0-7 0-15,6 0 1 0,-6-1 4 0,0-6-1 16,0 4 1-16,0-4 1 0,0-4 1 0,0 0-7 0,0-4-13 16,0 1-28-16,0-6-43 0,0 2-62 0,-6-4-81 0,6-3-76 15,0-1-153-15,0-3-159 0,0-4-241 0,6 0-114 0,-6-3-51 16,0-1 17-16,0 4 49 0</inkml:trace>
  <inkml:trace contextRef="#ctx0" brushRef="#br0" timeOffset="-138619.31">7439 16276 98 0,'6'-7'385'0,"0"0"-84"0,8 0-91 0,-8-1-62 0,0 1-29 0,1 0-13 15,6-1-3-15,-6 1 2 0,-7 3 7 0,6 1 12 0,0-1 11 32,-6-1 18-32,0 3 16 0,0 2 13 0,0 0 8 0,0 0 3 0,0 0 0 0,0 0-6 0,0 2-8 0,-6 3-13 15,0 2-19-15,-1 1-18 0,0 3-16 0,-6 3-14 0,1 1-15 16,-2 3-12-16,2 1-11 0,-8-1-12 0,0 5-10 31,-6-2-7-31,7 1-6 0,-1-4-4 0,-7 4-2 0,9 0 1 16,-2 0-2-16,1-3-2 0,-1 2 0 0,6-3 0 0,-5-3-2 15,6 4-1-15,0-5-1 0,1 1-5 0,4-4-1 0,-4 0-2 16,5 1-2-16,0-2-2 0,-6-2 0 0,13-1-1 16,-6 0-5-16,0-4-6 0,6 5-5 0,-7-4-11 0,7-1-13 15,0 0-19-15,0-3-40 0,0 0-50 0,0 5-59 0,0-10-63 16,0 5-55-16,0-6-47 0,-7 2-41 0,7-7-32 0,0 0-16 15,-6 0 4-15,6 1 21 0,-6-6 39 0,-1 5 47 0</inkml:trace>
  <inkml:trace contextRef="#ctx0" brushRef="#br0" timeOffset="-138398.48">7009 16493 62 0,'-8'-15'255'0,"8"4"2"15,0-4-26-15,-6 4-37 0,12 0-44 0,-6 4-32 16,0-4-21-16,8 4-12 0,-2-4-6 0,0 3-6 0,1 1-2 16,0 0-1-16,-1 0 1 0,0 3 1 0,-6 4 1 0,7 0 5 15,-7 0 16-15,6 4 32 0,-6-1 33 0,0 4 27 16,0 4 23-16,-6 0 14 0,6 4 11 0,-7 0-4 0,7-1-20 15,-6 1-39-15,0-1-39 0,-1 2-32 0,0-2-24 0,7 1-18 16,-6-1-12-16,0 1-8 0,6-4-6 0,0 0-5 0,0 0-5 16,0 0-3-16,6 0-5 0,0-4-4 0,1 4-3 15,0-4-2-15,5 1-2 0,8-4 0 0,-1 3 0 0,14-7-6 16,-7 4-8-16,6-8-15 0,7 4-46 0,-5-3-85 16,5-5-99-16,-7 0-93 0,1 1-124 0,-1-4-181 0,1 4-86 15,-7-4-33-15,-6 0 16 0</inkml:trace>
  <inkml:trace contextRef="#ctx0" brushRef="#br0" timeOffset="-137447.86">4644 16947 378 0,'0'-4'509'16,"0"1"-102"-16,0-5-117 0,0 5-62 0,0-1-21 0,0-1 5 16,0 3 15-16,0-2 22 0,0-4 5 0,0 4-2 0,0-3-15 15,7 4-22-15,-7-4-30 0,0 3-40 0,6 0-36 0,-6-3-27 16,7 7-21-16,-7-3-15 0,0 3-9 0,0 0-6 0,0 0-8 15,6 3-3-15,-6 1 0 0,7-1 1 0,-1 8 3 0,0 0 3 16,2 1 6-16,-2 6 6 0,7 4 3 0,-7 3 3 0,1 1 4 16,-1 3 0-16,1 4 3 0,-1 4-1 0,1-1-2 0,-7 1-7 15,7 4 4-15,-7-5 1 0,0 1-2 0,6-1-1 0,-6 1 0 16,6 0 0-16,-6-5 0 0,0 1 4 0,0 1-3 0,0-6-4 16,7-2-2-16,-7 0-1 0,0-4-5 0,0-1-7 15,7-3 1-15,-7-2-1 0,0-5 0 0,0 0 0 0,0-4 4 16,6-3 3-16,-6 0 10 0,0-1 16 0,0-3 8 0,0 0 13 15,0 0 10-15,6-3 6 0,-6-1 0 0,7-3-5 0,-1-8-6 16,1 4-9-16,6-7-7 0,-7 2-12 0,1-1-12 0,0-1-6 16,-1 3-6-16,0-4-4 0,1 5-3 0,-7 2-3 0,7 2-6 15,-7 3-4-15,6-1-1 0,-6 5-4 0,0-4-1 0,0 7-5 16,7-4-3-16,-7 0-5 0,0 4-3 0,0 0-1 0,0 0-1 16,0 0-2-16,6 4 0 0,0 0 3 0,2 3 1 0,-2 4 4 15,0 0 1-15,7-1 3 0,0 5 0 0,6 3 1 16,-5-3 2-16,6 3-2 0,-1 0 2 0,7-2-1 0,-6-2 0 15,6 4 0-15,-1-7 1 0,1 4 1 0,1-4-1 0,-1 0 2 16,0 0 0-16,-7-4 1 0,7-3 1 0,-6 0 5 0,6-8 0 31,-7 4-2-31,7-8 3 0,-6-2 2 0,-1-1 4 0,1-8 7 16,0 1 5-16,-1-4 3 0,1-1 8 0,-8-2 6 0,2 0 4 16,-1-1-2-16,0-3-4 0,-6 0-4 0,-1-1-6 0,0-3-7 15,-6 0-8-15,0 1-6 0,0-2-4 0,-6 1-4 0,6-3-1 16,-6 3-4-16,-1-1-1 0,7 9-1 0,-7-1-1 15,1 4-1-15,-1 4-1 0,7 4-5 0,-6 3-9 0,6 0-17 16,0 2-25-16,0 3-33 0,0-2-46 0,0 5-51 0,6 3-48 16,-6 0-38-16,7 7-29 0,-1-3-25 0,1 8-63 0,0-6-81 15,5 5-55-15,2 0-55 0,5 0-110 0,-6 0-64 0,0 0-36 16,0 4-5-16</inkml:trace>
  <inkml:trace contextRef="#ctx0" brushRef="#br0" timeOffset="-136940.71">6038 17500 174 0,'-7'-8'568'0,"1"6"-43"15,0-6-106-15,-1 0-82 0,0 1-36 0,1 0-20 0,0 3-15 16,-8 1-10-16,8-1-11 0,-1 4-17 0,-6 0-24 0,7 0-39 16,-7 0-41-16,-1 4-42 0,8-1-29 0,-7 1-20 0,0 3-9 15,0 4-3-15,0-3-2 0,0 3-3 0,7 3-1 16,-8-3 1-16,8 4-1 0,-1-1-2 0,1 1-2 0,0 0-3 16,6-1-1-16,0 1-2 0,0-5 2 0,0 6-4 0,6-5 1 15,0 3-2-15,1-3 0 0,6 0 0 0,-6 0 0 0,5-3 3 16,2-5-4-16,5 1 2 0,-6 0 1 0,0-4 1 0,7 0 2 15,-7-4 0-15,6 0 1 0,-6-3 2 0,1 0 6 0,-2-1 2 16,2-3 3-16,-8 0 4 0,7-3 5 0,-7 3 5 0,1-1 3 16,0 1 1-16,-7 1 0 0,0-1 0 0,0 0-1 0,0 0 0 15,0 0-3-15,0 3 1 0,-7 1 0 0,7 0 1 16,0-1 1-16,-7 1 1 0,7 4 2 0,0-1 0 0,0 0-1 16,0 1-6-16,0 3-5 0,-6-4-3 0,6 4-9 0,0 0-5 15,0 0-8-15,0 0-4 0,0 0-3 0,6 4-4 0,-6-1 0 16,0 1 0-16,0 0 3 0,7 2 1 0,-7 2 1 0,7 3 1 15,-1 0 4-15,-6 0-2 0,6 0-1 0,1 0 0 0,0 0 0 16,5 3-2-16,-5-3-4 0,6 3-10 0,-6 2-16 0,5 2-16 16,2-3-17-16,-2 0-19 0,8 3-13 0,-7-7-37 0,7-4-76 15,0 0-89-15,-1-3-72 0,1 3-65 0,-2-7-89 0,-4-3-133 16,5-1-73-16,-5 0-18 0,-2-3 45 0</inkml:trace>
  <inkml:trace contextRef="#ctx0" brushRef="#br0" timeOffset="-135768.72">6376 17460 198 0,'0'-7'460'16,"0"3"-99"-16,0 0-133 0,0 0-82 0,0 1-46 0,7 0-18 15,-7-2 1-15,7 2 9 0,-7-1 12 0,0 4 14 0,6-4 12 16,-6 4 8-16,0-3 10 0,0 3 12 0,7 0 11 0,-7 0 8 16,0 0 17-16,0 3 2 0,6 5-3 0,-6 0-6 0,0-2-17 15,6 6-26-15,-6-2-26 0,0 5-27 0,8-3-30 0,-8 2-19 16,6 1-11-16,0-1-11 0,-6 1-2 0,6-1-5 0,2 1-2 16,-2 0-3-16,0-1-1 0,1 0-2 0,-1 2-3 0,1-2 0 15,6-3-3-15,-7 0 1 0,0 4 0 0,8-4-2 16,-8-4 1-16,7 1 0 0,-6-1-1 0,6 0 1 0,0-3 1 15,0-4 1-15,-7 0 0 0,8 0 3 0,-1-4 2 0,-1-3-1 16,2 0 0-16,-2-4 0 0,2 0 0 0,-1 0 1 0,-7 0 1 16,7-4 1-16,-6 4 4 0,-1-3 2 0,0-2 4 0,-6 2 1 15,8 3 2-15,-8-4 2 0,0 4-1 0,-8 0 1 0,8 0-4 16,0 0 0-16,-6 1 2 0,0 2 0 0,-1 5 1 16,7-5-2-16,-6 5-4 0,6-2-1 0,0 3-1 0,0 2-4 15,-7-4-4-15,7 4-5 0,0 0-4 0,0 0-3 0,0 4 3 16,0 3-3-16,-6 0 0 0,6 0-1 0,0 4 2 0,0 0-3 15,0 4 3-15,6-4 1 0,-6 3 1 0,7 1 1 0,-1-4-1 16,1 3-1-16,5 2-1 0,-4-7 5 0,4 7-3 0,1-5 0 16,0 0-2-16,0 0-7 0,7-4 2 0,-7 1 0 0,0-5 1 31,6 1-3-31,1 0-1 0,-7-4-2 0,7 0 0 16,-7-4 6-16,6 0 0 0,-5 1 0 0,-2-5 0 0,8 1 2 15,-14-4 2-15,7 0 3 0,-7 0 0 0,8 0 0 0,-8 0 1 16,-6-1-1-16,7 2 1 0,-7-1-1 0,0 0 1 0,0 0 1 15,-7 0 0-15,7 4-2 0,-6-4-1 0,6 3 1 0,-6 1 0 16,-2-1 1-16,2 2-1 0,0 2-1 0,-1 0 1 0,1 4 1 16,6-3 1-16,-7 3-1 0,1 0 0 0,-1 3-2 0,7 1 0 15,-6 0 1-15,0 2-2 0,6 6 1 0,0-1 0 0,0 0-1 16,0 3 2-16,0 1 1 0,6-4 0 0,-6 3-1 0,6 5 0 16,1-4-1-16,-1-1 8 0,7-3-4 0,-6 4-2 0,5 0-1 15,2-1-1-15,-1-3 1 0,0 0 3 0,0 0 0 0,7 0-9 16,-1-1 3-16,0-1 2 0,1-6 1 0,-1 1 0 0,1 0 0 15,0-4-3-15,-1-4 2 0,1 0 0 0,0 1 1 16,-1-6 0-16,1 3 1 0,-8-5 0 0,2 0 1 0,-2-4 0 16,1 1 1-16,-6-5 1 0,0 1-1 0,-1 0 2 0,0-4-3 15,1-1-1-15,-7 2 1 0,0-5 0 0,0 4-2 0,0-3 1 16,0-2-1-16,0-2-1 0,-7 4 2 0,1-5-1 0,0 1 0 16,-1-4 0-16,0 4-1 0,1-4-3 0,-1 4 2 0,-5 3 0 15,4 1-1-15,2-1 3 0,-6 7 0 0,5 1 2 0,0 7 2 16,1 0 2-16,-1 0 0 0,7 4-2 0,-6 3 0 0,6 0-2 15,-6 4 0-15,6 0-1 0,-8 4-1 0,8 3 0 0,0 4-1 16,-6 4 1-16,6 0 2 0,0 7-1 0,0-4 2 0,0 5-1 16,0-2 0-16,6 1-1 0,-6 4-1 0,8-1 1 15,-8-3 0-15,6 4 0 0,0-4 0 0,1-1 0 0,-1 2 0 16,1 2 2-16,0-6 0 0,5 3-1 0,-6 0-1 0,2-1 0 16,4 2-1-16,-5-5 1 0,6 1-1 0,0-1 0 0,0-1-2 15,0 1 2-15,0-2-1 0,7-1 1 0,-8-1 0 0,2-3 0 16,6 0 0-16,-8 0 0 0,8-4 2 0,-7 1-2 0,7-4 3 15,-8-1-1-15,8-3 0 0,-7 0-1 0,-1-3 1 16,2-1 0-16,-1 0 1 0,0-3 2 0,0-4-2 0,0 4 0 16,-6-4-1-16,5 0 0 0,-5-4 0 0,0 4-1 0,-1-5 1 15,-6 2-1-15,7 3 0 0,-7-3 0 0,0 0-1 0,0 2 0 16,-7-2 1-16,7-1 0 0,-6 4-3 0,6-3 1 0,-7 3 1 16,0 0 3-16,7 4 2 0,-6-5 2 0,0 4 0 0,6 1 2 15,-7 4 4-15,7-1-3 0,-7 1 0 0,7 3-4 0,0 0-2 16,-6 0-2-16,6 0-1 0,0 7-3 0,-6-4-1 0,6 4 0 15,0 5 0-15,0-2 2 0,0 2 0 0,0-1 0 0,0-1 0 16,6 2 1-16,-6 2 0 0,6-3 0 0,1 0 1 0,0 4 0 16,-1-4 0-16,7 0-1 0,0-1-8 0,-6 2 3 0,12-1 3 15,-6-4-2-15,1 4-1 0,-2-3-5 0,8-1-9 0,-1 0-11 16,1 1-1-16,0-5-20 0,-8 1-22 0,15-4-48 16,-8-4-65-16,1 4-84 0,-7 0-65 0,6-3-53 0,-5-1-49 15,5 0-64-15,-6-7-77 0,-7 4-77 0,1 3 4 0</inkml:trace>
  <inkml:trace contextRef="#ctx0" brushRef="#br0" timeOffset="-135420.34">7972 17467 14 0,'0'-4'433'16,"7"1"-81"-16,-7-1-110 0,6 1-87 0,-6 3-50 0,7 0-27 16,-1 0-9-16,1 3-4 0,-7 1 5 0,6-1 6 0,0 4 9 15,-6 1 8-15,8 4 7 0,-2-5 9 0,-6 4 9 0,6-4 14 16,1 3 9-16,-7 2 8 0,7-1 0 0,-7 0-1 0,6 0 0 15,-6 0-4-15,0 0-6 0,0 0-10 0,6-1-13 16,-6-3-10-16,0 2-7 0,0-2-7 0,0-5-9 0,0 7-10 16,0-2-11-16,7 0-9 0,-7-3-9 0,0 3-4 0,0-7-4 15,0 4-2-15,0-4-4 0,6-4-4 0,-6 4-3 0,7-7-6 16,-7 0-2-16,7-4-2 0,-1 0-3 0,0-1-2 0,1 1-2 16,0-3 0-16,-1 3 1 0,0-4 2 0,1 1-1 0,6-1 0 15,-6 4 1-15,-1 0-2 0,0 4 1 0,2 0-1 16,-2-1-1-16,0 5-3 0,0-2-1 0,1 3-1 0,-7 2-1 15,7 0 1-15,-1 2 0 0,1 6-1 0,5 0 1 0,-4-1 0 16,-2 3 0-16,6 2 0 0,-4-1 1 0,4 0 0 0,1 3-1 16,1 1 6-16,-2-4-7 0,2 3-9 0,-2 2-10 0,1-2-20 15,7-3-50-15,-6-4-74 0,4 4-80 0,2 0-81 0,-1-3-64 16,1-5-92-16,0 1-131 0,-7-8-69 0,7 1-12 16,-8-1 37-16</inkml:trace>
  <inkml:trace contextRef="#ctx0" brushRef="#br0" timeOffset="-134832.26">8682 17361 77 0,'0'-7'431'0,"-6"7"-95"0,6-4-125 0,-7 0-48 15,0 0 52-15,1 4 44 0,0 4 16 0,-7 0 6 0,-1 0 1 16,2 3-2-16,-2 4-2 0,2 4-39 0,-2-1-101 0,-5 1-70 16,13 4-31-16,-2-5-19 0,2 0-8 0,0 1-7 15,6 4-2-15,0-8-1 0,0 3-3 0,6-3-4 0,0 0-3 16,2-4-2-16,4 1 0 0,1-5 0 0,1-3-1 0,4 0-2 0,-4-3 0 16,-1-5 2-16,7 1 2 0,-8 0 1 0,2-5 2 15,-8 2 2-15,7-5 9 0,0 5 11 0,-6-6 17 0,-1 2 17 16,1-1 20-16,-1 5 14 0,-6 2 10 0,7 0 4 0,-7 5-2 15,6-1-9-15,-6 0-15 0,0 4-16 0,6 0-18 0,2 4-14 16,-2 3-9-16,7 1-6 0,0 6-8 0,6 1 1 0,-5 7 1 16,5-3-1-16,1 3-1 0,-1 3-1 0,7 1-1 0,-6 3 0 15,6 1 4-15,0-1-3 0,-7 0 0 0,7 4 1 0,-6-4 1 16,-7 1 2-16,6-5-1 0,-6 4 0 0,1-3 1 16,-8 0 2-16,-6-5 2 0,0 6 2 0,-6-6 3 15,-8-2 3-15,1-1 5 0,-6-3 2 0,0-1 2 0,-8-3 1 16,1-4-1-16,6 1-4 0,-6-5-4 0,1 2-4 15,-1-10-7-15,0 5-12 0,6-7-20 0,7 0-54 16,-7-1-100-16,14-6-104 0,-1-4-97 0,1-4-125 16,6-4-156-16,6 1-76 0,1-5-33 0,-1-3 25 0</inkml:trace>
  <inkml:trace contextRef="#ctx0" brushRef="#br0" timeOffset="-134626.4">9112 17119 166 0,'-6'11'604'0,"6"0"5"16,-7 4-11-16,7 3-149 0,0 0-121 0,0 1-65 15,0 3-39-15,0 3-16 0,7 1-6 0,-1-1-3 0,7 8-59 16,0-3-61-16,0-1-34 0,7 0-19 0,0 1-8 0,-2-4-15 16,2-1-25-16,-1 1-44 0,1-1-64 0,0 5-71 0,-1-2-70 15,1-1-70-15,0-5-100 0,-1-4-173 0,-6 0-62 0,-6-3-9 16,-1-4 31-16</inkml:trace>
  <inkml:trace contextRef="#ctx0" brushRef="#br0" timeOffset="-134195.06">9106 17478 316 0,'6'-11'473'0,"-6"0"-126"0,6 0-149 15,1 4-96-15,6-4-29 0,-7 3-1 0,1 1-4 0,-1 3-14 16,8-3-17-16,-2 4-11 0,-4-2-6 0,4 2-7 0,1 0-38 15,7-5-47-15,-8 4-31 0,2-3-6 0,6 0 8 0,-8 0 14 16,1-1 14-16,1-3 16 0,-8 4 23 0,7-4 25 0,-6 0 25 16,-7 0 16-16,6-4 9 0,-6 1 1 0,0 3 3 0,0-8 1 15,0 5 5-15,0 0 10 0,0-6 47 0,0 2 65 0,0-4 43 16,0 4 24-16,0 0 21 0,0 3 15 0,0 1 7 16,0 3-2-16,0 0-41 0,0 2-64 0,0 3-44 0,0 2-30 0,0 4-28 15,6 4-20-15,-6 2-14 0,7 3-10 0,-7 9-8 16,6 0-4-16,1 4 0 0,0 0-1 0,-1 7-2 0,8-3-3 15,-8 7-4-15,0-4-3 0,7 1 1 0,-6 2-2 0,6-2-3 16,-7-1 0-16,8-3 0 0,-2-1-1 0,1 1 0 0,-6-8 0 31,6 0 0-31,-7-2 0 0,8-5 3 0,-8-1 1 0,0-2 3 16,-6-1 1-16,6-3 5 0,-6-1 2 0,8-3 3 0,-2-3 2 16,0-1 1-16,1-3 5 0,-1-1 1 0,1 1 0 0,0-4 4 15,-7 4 2-15,6 3 4 0,0-4 2 0,-6 6 1 0,0-2-6 16,0 0-3-16,0 0-3 0,0 4-7 0,0 0-4 0,0 8-6 15,0-4-8-15,0 6-4 0,0 1 1 0,0 3-1 0,0 1 0 16,0 4-2-16,0-1-1 0,6 4-5 0,2-1-11 16,-2 2-14-16,7-5-23 0,0 1-68 0,6-5-107 0,1 1-110 15,6-1-130-15,7-2-196 0,-1-5-97 0,1 0-40 0,-1 4-9 16</inkml:trace>
  <inkml:trace contextRef="#ctx0" brushRef="#br0" timeOffset="-133786.34">11053 16738 262 0,'0'-7'618'15,"0"3"14"-15,0 0-160 0,0 1-160 0,0 0-47 0,0 3-13 16,0 0-9-16,0 3-7 0,0 4-10 0,0 4-9 0,0 3-2 15,6 4 0-15,0 5-72 0,2 3-60 0,4 3-29 0,-5 0-18 16,6 5-4-16,0 2-1 0,0 4 1 0,0 0-2 0,0 5-2 16,6-2-3-16,-6 1-4 0,1 5-3 0,-8-2-4 15,8-4-8-15,-2 1-5 0,-6 4-5 0,8-3-10 0,-8-2-18 16,1-2-17-16,-1-5-56 0,8 1-84 0,-8-5-100 0,0-2-86 16,1-4-99-16,-1-4-131 0,1-11-101 0,-7-1-50 0,6-2 14 15</inkml:trace>
  <inkml:trace contextRef="#ctx0" brushRef="#br0" timeOffset="-133454.28">10968 17072 90 0,'0'-26'493'16,"0"4"-80"-16,0 0-142 0,0 0-108 0,6 0-62 0,1 4 11 0,6-4 86 15,-7 3 47-15,8 5 19 0,-1-4 9 0,0 3 2 0,6 4 7 16,-5 0-1-16,11 0-44 0,-5 3-92 0,6 1-54 0,0 3-23 15,7 1-13-15,-7 3-3 0,13 3-3 0,-7 1 1 0,1 3 5 16,6 1-7-16,0 3-5 0,-6 3-5 0,-1 5-2 0,1-1-2 16,-7 3-2-16,0 6 2 0,-7-2-2 0,1 5-1 15,-7 3 2-15,0-1 5 0,-6 5 4 0,-1 3 5 0,-6 1 0 16,-6 0 0-16,-1-2-3 0,-6 2-1 0,-6-1-6 0,5 0-8 16,-12 0-9-16,0-7-6 0,1 4-3 0,-2-4-14 0,-5-4 4 15,-1 1 1-15,1-5 2 0,6 0 1 0,-7-2 1 0,1-5-1 16,5 1-1-16,7-1 6 15,-6-7-11-15,14 3-16 0,-2-2-21 0,1-5-24 16,7-4-32-16,6-3-75 0,0 0-107 0,0-7-96 0,13 0-87 16,-7-4-105-16,8-7-147 0,6 3-63 0,-2-3-17 0,2 3 49 0</inkml:trace>
  <inkml:trace contextRef="#ctx0" brushRef="#br0" timeOffset="-133232.83">11886 17196 724 0,'0'-4'754'0,"0"0"3"0,0 4-132 15,-6 0-164-15,6 0-156 0,0 8-105 0,-6-5-57 0,6 9-26 16,-8-1-17-16,8 3-3 0,0 1-5 0,0 3-33 0,8-3-27 16,-8 3-12-16,6-3-10 0,0 3-4 0,1-3-1 15,6 0-1-15,0 3-1 0,-7-3-2 0,8-1-2 0,5-3-11 16,-6 1-16-16,6-6-42 0,1 2-85 0,0-8-102 0,-1 4-101 15,-6-8-107-15,6 0-148 0,1-3-101 0,-7-1-47 0,0 1 9 16</inkml:trace>
  <inkml:trace contextRef="#ctx0" brushRef="#br0" timeOffset="-133089.68">11939 17137 245 0,'-14'-11'634'0,"8"4"-1"0,0 0-137 0,-1-1-219 31,1 1-159-31,6 0-98 0,0 0-72 0,6-4-77 0,1 7-75 16,5-3-77-16,2-2-54 0,-8 3-65 0,7 2-73 0,0-3-50 16</inkml:trace>
  <inkml:trace contextRef="#ctx0" brushRef="#br0" timeOffset="-132423.98">12127 17090 97 0,'-6'0'638'0,"6"0"9"0,-7 0-72 16,7 0-184-16,-6 0-79 0,6 3-55 0,0 1-34 0,-7 7-19 16,7-4-12-16,-6 4-4 0,6 4-4 0,0 3 0 0,0 4-66 15,0-4-52-15,6 8-26 0,-6-4-13 0,7 4-5 0,-7-4-3 16,6 3 2-16,-6 1 1 0,7 0 1 0,-1-5-2 0,1 5-2 16,-1-4-2-16,1 0-4 0,0 1-1 0,-1-5-3 0,7 3-4 15,0-2-1-15,-7-1-2 0,7-3-2 0,1 0 2 0,-2-1 0 16,2-7 0-16,-8 4 0 0,7-3 1 0,0-4 1 0,-6-4 1 15,5 0 1-15,-4 0-3 0,4-7 5 0,-5-2 5 16,-1 2 8-16,1-7 6 0,-1 0 6 0,7-1 6 0,-6 0 7 16,0-3 7-16,-7 0 1 0,6-4-1 0,0 3-4 0,-6-3-5 15,7 1-2-15,0-2-5 0,-7 1-5 0,6 4 0 0,0 0 0 16,-6-1 1-16,7 4 2 0,-1 4 0 0,-6 0 2 0,0 4-1 16,7 0-4-16,-7 0-5 0,0 3-6 0,0 4-6 0,0-4-7 15,0 4-4-15,0 4-4 0,0 0-3 0,0-1 3 0,0 5-2 16,0 2 2-16,0 1-1 0,0 4 1 0,7-4 1 0,-7 4 1 15,0 0 0-15,6-1 0 0,0 0-2 0,1 1-1 0,0 0 0 16,5 0 1-16,-5 0-2 0,6-5 0 0,0 1 2 16,1 1-2-16,-2-6-1 0,8 2-1 0,-7-4-3 0,-1 0 0 15,8-4 0-15,-6 0 1 0,-2 0 0 0,1-8 5 0,1 0-1 16,-2 2 2-16,2-10 2 0,-2 6 0 0,-5-1 3 0,0-3 2 16,-1-2 4-16,1 2 7 0,-7-4 6 0,6 3 6 0,-6-3 1 15,0-1 5-15,0 1 5 0,0 3-1 16,0-3 4-16,0 3-2 0,0 1-1 0,-6 2 2 0,6 2 3 0,0-1-1 15,0 4-4-15,0 0 1 0,-7 3-8 0,7-1-8 0,0 2-6 16,0 3-8-16,0 0-5 0,0 0-5 0,0 0-3 0,0 0-2 16,0 8-2-16,0-4 2 0,0 6-1 0,0-3 3 0,0 1 1 15,0 2 1-15,0 5 0 0,0-4 0 0,0 0 1 0,0 4-2 16,0-1 0-16,-6 1 1 0,6 3-1 0,0-2-1 0,0-2 0 16,-7 4 1-16,7-3 0 0,0-1 0 0,0 5 0 0,0-8 0 15,0 3 0-15,0 1 0 0,0-3 1 0,0-2-1 0,0 1 0 16,0 0 0-16,0-4-1 0,0 1 1 0,7-1 0 0,-7-3 0 15,6 3 0-15,1-3-1 0,-1-4-3 0,0 0-6 0,8 0-11 16,-2 0-17-16,8-4-25 0,-7 0-29 0,7 1-28 0,0-5-32 16,-1 5-25-16,1-9-25 0,-2-2-49 0,2 0-72 0,0-5-64 15,-1 4-44-15,-5-3-30 0,-2-4-29 0,2 4-35 0,-1-4-37 16,-7 0-22-16,0 3 9 0,-6-3 30 0</inkml:trace>
  <inkml:trace contextRef="#ctx0" brushRef="#br0" timeOffset="-132266.12">12941 17083 245 0,'-6'-15'259'0,"0"-4"-84"15,-1 5-72-15,7-1-48 0,-7 0-22 16,1 4 0-16,6-3 6 0,-7-1 16 0,7 4 17 0,0 0 14 0,-6 0 11 0,0 4 9 16,6 0 11-16,-8 0 14 0,8-2 99 0,-6 6 65 0,0-4 29 15,6 3 7-15,0 4 1 0,-6-3-15 0,6 3-20 0,-7 0-27 16,7 0-111-16,0 0-77 0,0 0-42 0,0 3-27 0,-7 1-26 16,7-1-29-16,0 1-55 0,0-1-74 0,0 6-78 0,7-2-68 15,-7-5-78-15,7 3-105 0,-1 2-145 0,0-3-52 16,0 0 10-16</inkml:trace>
  <inkml:trace contextRef="#ctx0" brushRef="#br0" timeOffset="-131996.44">12955 17188 530 0,'-14'4'611'0,"2"0"-27"0,5-1-188 0,0 2-147 16,1 2-57-16,6-3-21 0,0 3-14 0,0 0-5 0,0 4-1 15,6 0-1-15,8 0-1 0,-8 4-5 0,7-1-56 0,6 1-44 16,-5-1-20-16,5 6-14 0,1-6-5 0,-8 0-6 16,8 5-2-16,0-5-2 0,-7 1 1 0,-1 4 4 0,2-5 8 15,-8 0 12-15,1 1 12 0,-1-1 9 0,1 2 8 0,-7 1 5 16,0-2 4-16,0 0-2 0,-7-4-3 0,1 0-11 0,-7 4-9 16,-1-8-10-16,2 4-6 0,-1-4-6 0,0-4-11 0,0 1-9 15,-1-4-37-15,2 0-66 0,-2 0-85 0,2 0-80 31,5 0-73-31,1-7-80 0,6 0-103 0,0-4-131 0,0 0-36 16,6 0 21-16</inkml:trace>
  <inkml:trace contextRef="#ctx0" brushRef="#br0" timeOffset="-131599.19">13378 17280 363 0,'-7'-3'558'15,"1"3"-49"-15,-1-4-177 0,1 8-148 0,-1-4-85 0,1 3 3 16,-1 1 25-16,1 0 14 0,0-1 6 0,-2 4 3 0,2 1 4 16,0 3 4-16,6 0-3 0,-7 1-51 0,7-2-50 15,0 1-25-15,0 0-13 0,7 0-5 0,-7-1-4 0,6 2-1 16,0-1 0-16,2 0 0 0,-2 0-1 0,7-8 2 0,0 5-1 16,0-1 2-16,7-3-1 0,-1-4 3 0,0 3 5 0,1-6 12 15,-1 3 13-15,1-4 17 0,6-3 16 0,-7 3 10 0,7 0 8 16,-6-2 6-16,7-2 0 0,-9 0-6 0,2 1-6 0,0 0-12 15,-7-5-12-15,0 6-7 0,0-6-2 0,-7 5-4 0,1 0 0 16,0 0-2-16,-7 3-7 0,6-4-6 0,-6 6-3 0,0-3-7 16,0 1-6-16,-6 4-6 0,6 0-9 0,-7 0-3 0,0 0-1 15,7 4-1-15,-6 1-1 0,0-3-1 0,6 2 1 0,-7 0 0 16,7 0 0-16,0 0 1 0,0-1 2 0,7 4 1 0,-1-3 1 16,0 3 0-16,1-3 0 0,0 3-3 0,6 1 10 0,-1-5-2 15,2 4-5-15,5-3-3 0,-6 3 0 0,6 1 0 0,-5 0-2 16,6-2 7-16,-1 2-13 0,-6-4 2 0,0 3-2 0,-1 0-11 15,-4-4-14-15,4 5-26 0,-5-8-64 0,-1 4-101 16,1-4-95-16,0-4-96 0,-7 0-128 0,6-3-140 0,-6 0-68 16,-6 0-18-16,6-5 41 0</inkml:trace>
  <inkml:trace contextRef="#ctx0" brushRef="#br0" timeOffset="-131456.94">13717 17181 475 0,'0'-11'607'16,"0"0"-30"-16,0 0-171 0,0 4-124 0,0-4-27 0,6 4-18 15,-6-1-15-15,7 1-18 0,-1 0-24 0,0 3-48 0,2 0-74 16,-2 1-105-16,6-1-191 0,-5 1-236 0,6-1-141 16,0-3-85-16,-7 7-42 0,2-4 12 0</inkml:trace>
  <inkml:trace contextRef="#ctx0" brushRef="#br0" timeOffset="-130330.65">15950 16885 220 0,'-6'-11'613'0,"6"4"32"0,-6-5-121 16,6 5-132-16,-8 0-81 0,8-4-37 0,0 7 0 0,-6-3-11 15,6-1-24-15,0 1-30 0,6 0-29 0,-6 3-27 0,0 1-25 16,0-1-26-16,0 4-44 0,0-4-23 0,0 4-13 0,8 0-2 15,-2 4 1-15,0 3 7 0,1 0 11 0,-1 0 20 0,8 5 10 16,-2 6 9-16,2-3 9 0,-2 7 7 0,8 3 2 16,-7 1-2-16,7 3-6 0,-8 4-18 0,8 4-6 0,-7 0-12 15,1 3-9-15,-2 0-8 0,2 0-6 0,-2 4-7 0,-5-3-5 16,-1 2-3-16,1-6-1 0,0 4-5 0,-1-5-1 0,0-3 0 16,-6 1-1-16,0-5 2 0,0-4-1 0,0 1 0 0,0-4 2 15,0-8 4-15,0 0 7 0,0-2 15 0,-6-6 18 0,6 3 22 16,0-2 27-16,-6 0 27 0,6-3 26 0,-7 0 17 0,7-1 3 15,0-6-10-15,-7-5-16 0,1 1-22 0,-1-9-25 16,1 2-26-16,-8-7-27 0,8-1-20 0,0-4-9 0,-7-4-4 16,6 2-2-16,-6-9-1 0,0 0 1 0,6 1 0 0,1-9 3 15,-7 5 5-15,6-4 2 0,1 1 0 0,0-5-2 0,-1 4 0 16,-6-4 1-16,6 4 0 0,1 0-3 0,6 8 0 0,-6-1 0 16,-1 8 5-16,7-1 2 0,0 8 3 0,0 4-3 0,-7 7-3 15,7 0-4-15,7 4-7 0,-7 3-3 0,7 4-7 0,-1 0-3 16,7 8-6-16,0 2 2 0,0 5 1 0,7 0 2 0,-8 7 2 15,15 0 1-15,-7 3-1 0,6 1-1 0,-7 0 0 16,7 3-1-16,0-4-2 0,0 5-2 0,0-1-4 0,0-3-2 0,-6-1-1 16,6 1-6-16,-6-4-1 0,-1-4-1 0,0 0 0 15,-6-2 1-15,1-6 5 0,-2 1 0 0,-5-7 5 0,6-1 6 16,-7-3 3-16,7-7 4 0,1-4-1 0,-2-6 1 0,8-3 0 16,-7 2 0-16,7-7 1 0,-8 3-3 0,8-4 2 0,0-3-1 15,-7 3 2-15,7-3 0 0,-8 0-1 0,8-1 0 0,-7 1-1 16,7-1 3-16,-8 5 1 0,2-1 0 0,5 4 1 0,-6 0 1 15,0 4 0-15,1 4-1 0,-8 2-2 0,6 1-2 0,-5 4-2 16,0 0-3-16,6 3-1 0,-7 4-1 0,0 0-1 0,8 8 0 16,-2-1 2-16,-4 7 1 0,4 0 0 0,1 6 2 0,1 1 1 15,-2 1 1-15,2 4-1 0,-8 3-1 16,7 1 1-16,0 3 0 0,0 0-1 0,-1 0-2 0,2 2-2 0,-1 3 0 0,-6-5 1 16,6 3 0-16,-7 1-2 0,8-4-1 0,-8 0-3 0,0 0-5 15,-6-4-3-15,6-3-6 0,1-1-10 0,-7-2-10 16,7-5-13-16,-7 1-16 0,0-5-16 0,6-7-21 0,-6 0-26 15,0 0-29-15,0-3-37 0,0 0-41 0,-6 4-43 0,6-4-32 16,0-4-53-16,0 0-104 0,6-8-89 0,-6 0-91 0,7-3-141 16,-1-3-50-16,1 3-9 0,-7 0 6 0</inkml:trace>
  <inkml:trace contextRef="#ctx0" brushRef="#br0" timeOffset="-129680.63">17344 17170 119 0,'0'-3'798'0,"-6"-1"21"15,-1 0 11-15,7 1-78 0,0-1-234 0,0 0-219 0,-6 4-117 16,6 0-62-16,0 0-34 0,0 8-16 0,0-1-1 0,-7 4 3 16,7 3 7-16,0 2-11 0,7-2-11 0,-7 4-6 0,0 1-4 15,6-1-2-15,1 4-13 0,-1-4-8 0,1 0-10 0,6 5-3 16,-7-5-4-16,8 0-14 0,-2-3 4 0,1-1 3 0,0-3 2 15,0 0 2-15,7 1-1 0,0-5 2 0,-1-4 1 16,1 1 10-16,-1-4-6 0,-6 0-3 0,13-4-2 0,-7-3-1 16,1 0-3-16,0-4 4 0,-1-4 7 0,1 0 13 0,0-3 15 15,-8 3 10-15,1-2 10 0,-6-1 10 0,6-5 11 0,-7 4 10 16,-6 1 1-16,7 4 0 0,-7-5-4 0,0 5-4 0,0 3-6 16,-7 0-5-16,7-1-7 0,-6 9-10 0,0-5-11 0,6 1-11 15,-7 4-10-15,7 3-8 0,-7 0-7 0,7 3-3 0,-6 1 0 16,6 7-3-16,-7-3-1 0,7 6 0 0,7-3 0 0,-7 3 1 15,6 1 0-15,1 0 0 0,0 0-1 0,5 3 0 0,8-4-1 16,-1 1 0-16,1 4 2 0,0-8-1 0,6 3-2 0,-1-3 0 31,1 0-1-31,7-4 0 0,-7 1 0 0,0-5 1 0,1 1-2 16,-1-4 2-16,0-4 0 0,-1 1 1 0,1-5 2 16,1-2 1-16,-7-5 0 0,-2 0 0 0,2-3 1 0,0-1 0 0,-1-3 1 15,-5-3-1-15,-8-4 0 0,7-1 0 0,-6 1-1 16,-7-4 1-16,0 0 0 0,-7-4 2 0,0 2-2 0,-5-3 3 15,4-2 3-15,-4 0 3 0,-8-1 4 0,7 1 3 0,1 0 4 16,-8 0 2-16,7-1 4 0,-7 4 2 0,7 1 5 0,0 3 6 16,1 7 6-16,-2 0 6 0,8 5 3 0,-1 2-1 15,1 4-2-15,-1 5-8 0,7 2-10 0,-7 1-12 0,7 7-11 16,0 0-10-16,0 7-5 0,7 4-5 0,-7 8 0 0,7-1 1 16,-7 7 3-16,6 5 1 0,1 3 3 0,-7 4 1 0,6 0-3 15,0 2 1-15,2 2-1 0,-2-1-1 0,0 4 0 0,7 0 0 16,-6 4-1-16,6-4-1 0,-7 0 1 0,8-1-4 0,-8-2-1 15,6-1-4-15,2 0-7 0,-1-3-8 0,0-4-10 16,6-8-12-16,-5 1-11 0,-2-4-14 0,8 0-14 0,-7-7-20 16,7-4-24-16,-8 0-30 0,8-3-33 0,-1-2-29 0,1-6-24 15,6 0-19-15,-6-3-44 0,-1-8-81 0,7 0-72 0,-6-4-61 16,-1-3-81-16,1 0-135 0,-7-5-51 0,0 1-15 0,0 0 33 16</inkml:trace>
  <inkml:trace contextRef="#ctx0" brushRef="#br0" timeOffset="-129410.23">18542 16687 119 0,'0'-15'742'15,"-6"4"28"-15,0 0 18 0,-1 1-169 0,7 2-171 0,0 0-165 16,0 1-86-16,-7 7-53 0,7 0-30 0,0 5-23 0,0 5-5 16,-6 5 1-16,6 3 3 0,0 4-2 0,-7 3-7 0,7 1 1 15,0 4 2-15,0-1 1 0,0 4-5 0,0 4-1 0,0-5-2 16,0 5 1-16,0 0-6 0,0-1-7 0,0 1-5 0,7 0-6 15,-7-1-7-15,6 1-10 0,1-5-10 0,6 2-8 16,-7-5-7-16,8 0-5 0,-1-3-3 0,-1-1-4 0,2 2-11 16,6-6-18-16,-8 1-26 0,8-4-29 0,-7-2-28 0,-1-2-28 15,8-3-31-15,-6-8-71 0,-2 1-93 0,8-4-74 0,-7-4-69 16,0-3-79-16,-6-8-125 0,5 4-63 0,-5-3-25 0,-7-1 36 16</inkml:trace>
  <inkml:trace contextRef="#ctx0" brushRef="#br0" timeOffset="-129139.8">18451 17141 316 0,'-19'-7'740'16,"6"-1"21"-16,0 1-77 0,-1 0-172 0,8 3-137 16,0 0-105-16,-1 4-77 0,7-3-56 0,0 6-37 0,7-3-19 15,-1 4-14-15,0 3-5 0,8-3-5 0,5 3-22 0,1 1-16 16,0-1-10-16,6-3-3 0,-1 3-3 0,8 0-3 0,-1-3 0 16,2 3-1-16,-2-7-1 0,1 4 1 0,-1-4-1 0,1 0-8 15,-7 0 5-15,-1-4 3 0,1 1 7 0,-6-1 5 0,-7-3 6 16,0-1 4-16,0 1 7 0,-7 0 20 0,2-1 13 0,-2-3 19 15,0 4 20-15,-6 0 19 0,6-4 16 0,-6 4 10 0,0 3 3 16,0-3-5-16,0 3-12 0,0 4-21 0,0-4-26 0,0 4-27 16,0 0-20-16,0 0-16 0,0 4-11 0,0 0-6 0,7 3-5 15,-7 4 2-15,7 0 0 0,-7 0 1 0,6 3 0 0,1 1-1 16,-7 3-7-16,6-3-18 0,8 3-29 0,-8 1-38 0,6-1-36 16,2 0-37-16,-1 1-58 0,7-5-118 0,0 1-107 0,-2-8-110 15,9 0-165-15,-7-3-66 0,-2 0-30 0,2-1-7 0</inkml:trace>
  <inkml:trace contextRef="#ctx0" brushRef="#br0" timeOffset="-128996.5">19155 17079 597 0,'-7'-15'774'0,"1"0"12"0,-1 1-71 16,7 3-199-16,0 0-188 0,0 0-146 0,0 3-73 0,0 1-41 31,0 0-44-31,7 3-85 0,-1 1-97 0,1 3-82 0,6-4-71 15,0 0-92-15,-1 4-181 0,8-3-97 0,-7 3-45 0,1 0 33 16</inkml:trace>
  <inkml:trace contextRef="#ctx0" brushRef="#br0" timeOffset="-128742.4">19331 16954 197 0,'0'-3'794'0,"0"3"16"0,0 0 11 0,6 0-125 16,-6 0-217-16,6 3-212 0,1 5-115 0,0 3-35 0,-1 3-15 16,1 4-8-16,5 1-4 0,-5 6-3 0,0 5 3 15,5-1-1-15,-4 4-10 0,-2 4-29 0,0 0-19 0,1-1-10 16,-1 4-6-16,-6 0-2 0,7 1-8 0,-1-1-2 0,-6 1-3 16,7-4-1-16,-1 2-11 0,0 2-15 0,2-5-17 0,-2 5-21 15,7-8-17-15,-6-4-40 0,6 0-73 0,-7-3-96 0,0-4-76 16,8-4-69-16,-8-3-88 0,0-1-156 15,-6-3-75-15,0-3-6 0,0-5 47 0</inkml:trace>
  <inkml:trace contextRef="#ctx0" brushRef="#br0" timeOffset="-128535.82">19441 17159 112 0,'7'-14'791'0,"-7"3"19"0,6 0 11 0,1 0-129 0,-1 7-202 15,0-3-213-15,8 7-130 0,-1 0-58 0,0 3-28 0,0 1-17 16,0 7-6-16,0 0-5 0,0 4-2 0,-6 3-1 0,6 0-2 16,-13 5-9-16,6-2-10 0,-6 5-6 0,0-4-7 0,-6 0-9 15,-1 3-10-15,1-3-10 0,-8 1-24 0,2-5-50 16,-2 0-77-16,2-3-84 0,-8-1-82 0,7-3-91 0,7 1-143 16,-2-5-98-16,-4-4-42 0,5 4 9 0</inkml:trace>
  <inkml:trace contextRef="#ctx0" brushRef="#br0" timeOffset="-127867.81">19637 17519 319 0,'0'-11'722'16,"0"3"15"-16,0-2-29 0,6-2-195 0,1 1-180 0,-1 0-146 16,1-4-73-16,6 4-13 0,-1 0-3 0,2 0-7 0,-1 1-9 15,6-5-3-15,-6 4-2 0,1-7-3 0,5 4-8 0,-6-6-31 16,6 2-18-16,-5-4-9 0,-2 0-6 0,2-3 1 0,-2 0 2 15,-5-5 1-15,0 4 2 0,-1-3 3 0,1-4 3 16,-1 4 2-16,0-1 7 0,-6-3 3 0,0 0 2 0,8 4 5 16,-8-5 2-16,-8 2-1 0,8 3-1 0,0-5-2 0,0 6-1 15,0-6-1-15,0 9-2 0,-6-1-2 0,6 1-3 0,-6 6 2 16,6 1 0-16,0 8-2 0,0-2-4 0,0 4-6 0,0 1-6 16,-7 7-2-16,7 0-3 0,-6 0-3 0,6 7 1 15,-7 4-1-15,0 4 2 0,1 0 2 0,0 7 2 0,0 0-2 16,6 0 1-16,-8 4-1 0,2-1-2 0,0 1 0 0,6 3 0 15,-7 0-1-15,0 4 1 0,7-4 1 0,-6 5-1 0,6 2 0 16,0-3 1-16,0 0 1 0,0 0-2 0,0 4-1 16,6-4-1-16,-6 0 1 0,7 0-1 0,0-4 0 0,5 0 0 15,2 0-2-15,-2-3 1 0,2 0-1 0,5-8 0 0,1 4 1 16,-1-7-5-16,1-1 4 0,6-3 0 0,0-3 3 0,0-5 1 16,0 1 2-16,7-4 3 0,-8-4-1 0,8 1 6 0,-1-5-3 15,2-3-1-15,-9 0-1 0,1-4-1 0,7-3 2 0,-7 1 0 16,-6-6 4-16,6 1 9 0,-7 0 7 0,1-3 11 0,-8 2 8 15,2-2 10-15,-1-1 7 0,-7 1 7 0,1-1 1 0,-7 4-2 16,7 0-4 0,-7 4-8-16,0 0-8 0,-7 3-5 0,0 0-11 15,7 4-8-15,-6 4-9 0,-1-1-5 0,1 5-6 0,0 3-3 16,-2 0-1-16,-4 7-3 0,5 4 1 0,-6 0 1 0,7 4 0 16,-7 3 0-16,13 1 1 0,-7-1-1 0,7 7 1 0,0-3-1 15,0 4-1-15,7-1-2 0,-1 1-3 0,7 0-6 0,0 0-8 16,6-1-9-16,1-3-8 0,0 0-8 0,5-3-7 0,2-1-2 15,-1-3 0-15,6-1 5 0,1-7 8 0,-7-3 8 0,7 0 9 16,-1-4 9-16,1-4 9 0,-7 0 7 0,6-7 10 0,-12 1 12 16,-1-1 11-16,1-4 9 0,-6-3 10 0,-8-1 13 15,0-3 8-15,0 0 4 0,-6 0 1 0,-6 0-6 0,0-3-6 16,-8-1-2-16,8 4-15 0,-14-4-11 0,7 4-12 0,-6 4-8 16,0-4-8-16,-8 4-4 0,8-1-6 0,-8 5-14 0,2-1-9 15,5 0-20-15,-6 8-30 0,6 0-34 0,1 3-37 0,-1 1-33 16,8-1-60-16,5 4-107 0,0 0-94 0,7 4-90 0,7-1-122 15,6-3-96-15,-7 7-49 0,8-3-13 0,-1 3 33 0</inkml:trace>
  <inkml:trace contextRef="#ctx0" brushRef="#br0" timeOffset="-127360.13">20992 17058 219 0,'-7'-12'785'0,"0"4"21"0,-6-3 12 0,7 4-146 0,-7 0-201 16,6-1-216-16,1 5-119 0,0 3-62 0,-2 0-25 0,2 0-7 16,0 3-5-16,-1 5-3 0,1 3-7 0,6 0 3 0,-7 3 2 15,7 5-4-15,0-4-6 0,0 3-11 0,0 4-4 0,0-4-5 16,0 4-1-16,0 0 0 0,7 1-1 0,-7-2 1 16,6 1-1-16,-6 0 0 0,7-4-1 0,5 4 1 0,-4-4 0 15,4 1-2-15,-5-4 2 0,6-1 0 0,6 0 0 0,-5-2 0 16,5-5 1-16,0 0-1 0,1 1 0 0,6-5 2 0,-7-3-1 15,1 0 2-15,7-3-1 0,-9-1 1 0,2-3 0 0,-1-4 3 16,1-1 5-16,-6 2 6 0,-2-5 10 0,1 1 8 0,1-5 8 16,-8 1 10-16,6-1 17 0,-4-2 15 0,-2 2 9 0,0-3 6 15,1 1 3-15,0-2 1 0,-1 1 1 0,1 4-2 0,-7-4-8 16,6 4-11-16,-6-1-11 0,0 5-8 0,6-1-7 0,-6 0-6 16,0 4-6-16,0 0-5 0,0 4-7 0,0 0-6 0,7 3-6 15,-7 0-4-15,0 1-7 0,0 3-5 0,0 0-5 0,0 0-3 16,0 3-2-16,0 5 0 0,-7 3-1 0,7-4 3 0,0 8 0 15,0-3 1-15,0 2 1 0,0 4 0 0,0-4 0 0,0 5 0 16,0-5 0-16,0 5 1 0,7-1 0 0,-7 0 0 0,7-2 0 16,-1 1-1-16,0-2 0 0,1 0 0 0,0-1-1 0,-1 1 0 15,7-4 0-15,-7 0-1 0,8 0 1 0,-2-4 0 0,8 0-2 16,-7-3-6-16,7 3-6 0,-8-7-14 0,8 0-16 16,0 0-21-16,-1 0-19 0,-5 0-27 0,5-2-28 0,-6-7-21 15,6 6-18-15,1-8-12 0,-6 0-29 0,-2 0-65 0,8-4-75 16,-14 1-60-16,7-5-56 0,-7 1-76 0,2 0-132 0,-8-1-57 15,0 1-3-15</inkml:trace>
  <inkml:trace contextRef="#ctx0" brushRef="#br0" timeOffset="-127198.53">21414 16965 308 0,'-6'-7'775'16,"0"-4"17"-16,-1 4 2 0,1-1-197 0,6 1-194 15,0 0-173-15,0 0-104 0,6-2-58 0,1 2-34 0,-1 4-36 16,8-4-55-16,-2 3-71 0,2 0-86 0,-2 4-80 0,8-3-107 16,-1-1-154-16,1 4-108 0,-7-3-56 0,7 3 8 0</inkml:trace>
  <inkml:trace contextRef="#ctx0" brushRef="#br0" timeOffset="-126612.6">21701 16998 439 0,'0'4'616'16,"0"-4"-19"-16,7 3-171 0,-7 5-149 0,6-1-111 0,0-3-66 16,-6 7-22-16,8 0 9 0,-8 1 12 0,6-2 11 0,-6 5 3 15,0-5 3-15,6 9-2 0,-6-5-5 0,0 5-19 0,7-5-29 16,-1 5-23-16,-6-5-15 0,7 2-9 0,-1-2-1 0,-6-3 3 15,7-4-1-15,-1 0 5 0,1 1 8 0,-7-1 11 0,13-3 12 16,-13-4 8-16,6 0 1 0,1 0 0 0,6-8 3 0,-7 5-2 16,1-9-6-16,6 2-8 0,-6-1-7 0,-1-3-5 15,8 2-1-15,-8-3-1 0,7 1-1 0,-7-1 4 0,7 4 0 16,-6-4-1-16,5 4-2 0,-4 0-1 0,-2 0 0 0,0 4-1 16,1 0 0-16,-1 0-4 0,1 3-1 0,-7 0 0 0,6 1-3 15,-6 3-2-15,0-3-6 0,7 3-2 0,-7 0-6 0,6 0-1 16,0 3-5-16,2 0-1 0,-2 5-6 0,7-1-3 0,0 0-6 15,0 0-6-15,7 1-7 0,-1-1-8 0,0-3-7 0,8 3-5 16,-7-3 2-16,-2-4 2 0,9 3 4 0,-7-3 5 0,-8 0 8 16,8-3 8-16,-7-1 8 0,-7-3 9 0,8-4 4 15,-8 3 4-15,0-2 6 0,0-1 4 0,-6-3 6 0,0 2 7 16,0 1 7-16,0 0 4 0,0 0 3 0,0 0 5 0,0 3-1 16,0 1-2-16,0 4-6 0,0-1-8 0,8 4-8 0,-8-4-6 15,6 8-4-15,0 0-6 0,1 3-1 0,6 0-1 0,0 8 2 16,0-1 1-16,0 5-1 0,0 3 0 0,7 0-1 0,0 0 0 15,-8 3-2-15,8 5 0 0,-7-1 2 0,0-3 0 0,0 3 1 16,-7 0 1-16,8 0 2 0,-8-3 0 0,-6 0-2 0,0 0-1 16,0-5-1-16,0 1 0 0,-6 1 0 0,-8-6-1 0,-5 3 0 15,6-6 1-15,-6-3 0 0,-7-1 1 0,-7 2-2 16,7-5-1-16,-7 0 0 0,1-3-1 0,-8-4-3 0,7 0-4 0,-5-4-11 16,5 4-15-16,1-3-17 0,5-1-16 0,1-3-16 15,0-1-19-15,7 1-36 0,6-4-68 0,0 0-77 0,7 1-64 16,6-2-57-16,6 1-64 0,7-3-95 0,0-1-112 0,6 0-35 15,1 0 26-15</inkml:trace>
  <inkml:trace contextRef="#ctx0" brushRef="#br0" timeOffset="-126359.02">23075 17423 200 0,'0'0'841'15,"-6"-4"14"-15,-1 1 4 0,7-1-48 0,-6 0-309 0,0-3-269 16,-1-1-208-16,0 2-172 0,1-2-129 0,-8-3-139 0,2 1-226 15,-1-2-106-15,-7 6-50 0,0-6-11 0</inkml:trace>
  <inkml:trace contextRef="#ctx0" brushRef="#br0" timeOffset="-122336.21">16999 4792 409 0,'-13'-8'506'0,"0"1"-129"0,0 0-115 0,-7 3-66 16,1-3-23-16,-1 3 4 0,-6 1 19 0,6-1 21 0,-5 0 12 15,-1 4 3-15,-7 0-12 0,7 4-14 0,-6 0-15 0,-1 3-20 16,1 0-28-16,-8 4-28 0,7 4-25 0,-6 3-20 15,1 4-12-15,-1 0-5 0,-1 4-9 0,1 3-4 16,0 0-5-16,0 4-3 0,6 3-2 0,1 1-4 0,-1 4-2 16,1 2-6-16,5 2-1 0,9 2-3 0,-2 1-3 0,0 0 0 15,7 3-2-15,7-3-1 0,-1 3-1 0,0-4 0 0,7 5 1 16,7-5-1-16,0 1 1 0,-1 3 0 0,7-7 3 16,7 4 0-16,0-5 2 0,6-1 1 0,6-3 0 0,1-2 3 15,6-4 1-15,-1 0-3 0,8-8-2 0,0 1-4 0,6-4-2 16,7 0-2-16,-8-7-4 0,8-1-2 0,0-2-10 15,-7-6-9-15,7 2-15 0,-14-4-29 0,7-4-37 0,-6-4-81 16,-7-4-98-16,6 2-95 0,-5-10-118 0,5 2-179 0,-6-4-80 16,-7-4-29-16,1-1 4 0</inkml:trace>
  <inkml:trace contextRef="#ctx0" brushRef="#br0" timeOffset="-121938.78">17676 4967 185 0,'-6'-11'782'0,"0"0"33"0,6 0 21 0,-8 1-193 15,2 6-197-15,0-3-149 0,6 3-87 0,-7 0-60 16,7 4-48-16,0-3-35 0,-6 3-25 0,6 3-18 0,0-3-12 15,0 8-10-15,-7 3-3 0,7 3-3 0,-6 8 2 0,6 0 6 16,-7 3 5-16,1 9 3 0,0 2 1 0,-2 1 5 0,2 3 0 16,0 4 3-16,-1 0 6 0,-6 4 11 0,0 3-2 15,0-3 0-15,0 3 1 0,-7 0-3 0,7 0-1 0,-6 1-3 16,0-1-8-16,-1 1-14 0,7-5 0 0,-7 1-11 0,8-4 2 16,-2-4 3-16,1 0 1 0,0-7-1 0,7 1 2 15,-1-6 1-15,1 2 0 0,-1-8 8 0,7 0-4 0,-7-4-4 16,7-3-2-16,0 0 0 0,0-5-6 0,0-3-10 15,0 1-12-15,0-5-16 0,0 2-13 0,7-5-15 0,-7 0-18 16,13-5-25-16,0-2-49 0,0 0-68 0,0-4-68 0,7 0-57 16,6 0-46-16,-1-7-50 15,2-5-52-15,-1 2-74 0,0-5-50 0,0 0 9 0</inkml:trace>
  <inkml:trace contextRef="#ctx0" brushRef="#br0" timeOffset="-121591.57">18445 4832 623 0,'0'-8'745'0,"-7"-3"-23"0,7 4-171 0,0 4-128 0,0-5-88 16,0 5-65-16,0-2-65 0,0 5-64 0,0 0-57 0,0 0-39 15,0 5-21-15,0 2-14 0,0 4-5 0,0 3-1 16,0 9 2-16,0 2-1 0,-6 1 0 0,6 7 3 0,0 0 2 15,-7 7 4-15,7 4 1 0,-6 0 2 0,-1 3 0 0,1 5 4 16,-8-1 0-16,2 4-1 0,-2 0-1 0,-5 0-1 16,6-3-1-16,-6-1-2 0,-1 4-4 0,1-8-1 0,-7 4-1 15,6-3 0-15,-6 0 3 0,-1-1-3 0,9-7 1 16,-9 2-3-16,7-3 1 0,2-6-2 0,4 0-1 0,-5-4-2 16,5-3-1-16,2-1 0 0,-2-2-2 0,8-5 1 0,-7 1-1 15,6-5 1-15,1-3 0 0,-1-1-1 0,7-1 0 16,0-2-2-1,-6 0-2-15,6-3-6 0,0-4-11 0,6 0-28 0,1 0-74 0,-1-4-101 0,8-3-103 0,-2-5-109 0,14-2-190 16,-6-1-105-16,13-3-53 0,-7-4-10 0</inkml:trace>
  <inkml:trace contextRef="#ctx0" brushRef="#br0" timeOffset="-120611.34">18738 5547 553 0,'-7'0'597'0,"7"0"-121"15,-6 0-123-15,6 0-85 0,0 0-50 0,0 0-29 0,6-5-21 16,1 5-22-16,0-7-28 0,5 4-32 0,2-1-18 0,-2-3-2 16,8-1 7-16,-1-3 16 0,-5 0 12 0,5-3 7 15,1-1 4-15,-8 1-4 0,8-9-7 0,0 5-11 0,-7-8-13 16,0 0-14-16,6-2-14 0,-5-6-11 0,-2 6-10 0,1-9-6 16,1 4-4-16,-8-8-4 0,8 4-1 0,-8-3-9 15,0-3-1-15,0-2 2 0,-6 1-1 0,7 1 1 0,-7 2 1 16,0 1 2-16,-7 3 5 0,1 5 1 0,0-2 4 0,0 9 1 15,-2-1 1-15,2 4 0 0,0 0-1 0,-8 8-2 0,8-2-4 16,-1 2 0-16,1 7-4 0,0-1-4 0,-2 1-3 16,2 3-5-16,0 1-1 0,6-1-1 0,-6 4 1 15,-1 4-3-15,7 3-1 0,-7 0 1 0,1 4 0 0,-1 0 4 16,-6 5 2-16,6 1 1 0,1 5-3 0,-6 0 5 0,4 4 2 16,-4-1 2-16,5 9 1 0,-6-5-1 0,6 4-2 0,-5 0 1 15,6 0 0-15,-2 4-2 0,2-1-3 0,0 1 0 16,-1 0-1-16,7-1 0 0,0 1 0 0,0-1 0 0,0 5 0 15,7-9-1-15,-1 5 1 0,0-4 1 0,8-4 0 0,-2 1 1 16,2-5 2-16,5-3-1 0,1 0 3 0,-1-4 2 16,1-3-1-16,0-3 0 0,6-1 0 0,-1-4-1 0,1-3 0 15,0-4-2-15,1 0 1 0,-1-4 0 0,0 0 1 0,0-4 0 16,-1-3 2-16,2 0 0 0,-7 0 6 0,6-3 3 0,-7-4 3 16,-6 3 3-16,6-4 0 0,-5-2 4 0,-2-2 3 15,2 2 2-15,-8-1 0 0,1-4-3 0,-1 4 0 0,-6 0-1 16,0 4 1-16,0-1-1 0,0 1-3 0,0 3-2 0,0 1-2 15,-6 7 0-15,6-4-5 0,0 3-4 0,-7 1-3 16,7 3-4-16,0 1-4 0,-6 3-5 0,6 0-4 0,-7 0 0 16,7 3-2-16,-7 1 0 0,1 3-1 0,0 1 2 15,-1 3 2-15,0 3 3 0,1 1 2 0,0-1 0 0,-1 6 2 16,1-6-1-16,-1 4 1 0,7 0 0 0,-7 4-1 0,7-4-2 16,0 1-1-16,0 4 3 0,7-5-4 0,-7-1-2 15,7-2 1-15,6 3 0 0,-7-3 0 0,7-4 0 0,0 0 3 16,7 0-2-16,-1-4-5 0,1-3 7 0,0-4 3 0,-1 3 2 15,7-6 3-15,0-1 0 0,0-3 3 0,0-4 0 0,7 0 10 16,-8 0-3-16,1-7 3 0,1 3-1 0,-1-7 1 16,-6 0-1-16,5 0-1 0,-5-4 1 0,0 1 3 15,-1-5 0-15,-6 5-1 0,0-5-1 0,0-3-1 0,-6 4-2 16,-1-4 0-16,0 1 0 0,2-2-2 0,-2 5-5 0,-6-4-2 16,0 4-2-16,-6 3 1 0,6 1 2 0,-8 7 1 0,2-1-2 15,6 4 1-15,-6 4-1 0,6 0-2 0,-7 4-2 16,7 3-1-16,-7 1-4 0,1 3-3 0,-1 0-2 0,1 7 0 15,-7 0 1-15,6 4 0 0,-5 4 2 0,-2-1 2 16,1 8 2-16,0 0-1 0,7 3 1 0,-7 2 0 0,-1 2 0 16,8 0 2-16,-7 1 0 0,7 2-2 0,6-2 0 0,-7 3 2 15,7 0-1-15,0 0 1 0,0-4 0 0,7 1-1 16,-1-1-2-16,1-4-1 0,5-3-1 0,2 5 2 0,5-10-1 16,1 1-1-16,0 1-6 0,12-4-11 0,-6-4-12 0,13 0-13 15,-6-4-17-15,12-4-16 0,-5 1-20 0,-2-4-25 16,1 0-59-16,1-7-85 0,-1 0-80 0,-7-4-84 0,1 0-131 15,-1-4-125-15,-5-4-70 0,-9 1-23 0</inkml:trace>
  <inkml:trace contextRef="#ctx0" brushRef="#br0" timeOffset="-119756.14">20783 5044 102 0,'-6'-7'519'0,"-1"4"-62"0,0-5-115 0,7 5-72 0,-6-2-35 0,-1 1-22 16,7 4-15-16,-6-3-16 0,6 6-27 0,0-3-35 15,0 9-41-15,0-3-35 0,-7 2-20 0,7 7-4 16,7 3 10-16,-7 4 23 0,0 3 23 0,6 5 18 0,1 3 16 15,-1 0 11-15,1 3 5 0,6 1-1 0,-7 0-12 0,8 3-16 16,-2 0-23-16,1-3-15 0,1 3-14 0,-2 1-11 0,2-5-8 16,-2 5-8-16,-5-5-5 0,6 1-4 0,-6-1-2 15,-1-2-3-15,0-2-2 0,-6 1-1 0,8-3 1 0,-8-1 0 16,0 0 0-16,0-3 2 0,0-4-2 0,0 0-1 16,0-3 1-16,-8-2-3 0,8-6-15 0,0 4-32 0,0-3-60 15,0-5-75-15,0 0-74 0,0-4-76 0,8-6-110 0,-8-1-182 16,6-3-81-16,0-4-23 0,1-4 31 0</inkml:trace>
  <inkml:trace contextRef="#ctx0" brushRef="#br0" timeOffset="-119486.49">20894 5077 327 0,'6'-18'546'0,"-6"3"-96"0,7 5-131 0,-1-1-72 15,0-1-37-15,2 8-21 0,-2-3-15 0,7 4-11 0,0 3-23 16,6 0-28-16,1 3-29 0,0 1-19 0,-1 3-8 0,7 5-6 16,-6-1-3-16,6 3-4 0,-7 4-4 0,1-3-9 15,-8 7-6-15,2 0-4 0,-8 0-3 0,1 1-2 0,-7 2 0 16,-7-3-2-16,1 3 1 0,-1 1 1 0,-6-1-1 0,-7 2 0 16,1-6-1-16,-1 5 0 0,1-4-2 0,0 4-1 15,-8-5-2-15,8-3-4 0,-7 1-8 0,6 3-38 0,1-7-66 16,6 3-70-16,7-4-69 0,-8-3-83 0,14-3-125 15,0-1-124-15,0-3-70 0,6-1-11 0</inkml:trace>
  <inkml:trace contextRef="#ctx0" brushRef="#br0" timeOffset="-119042.64">21284 5612 462 0,'0'-3'487'0,"0"-1"-146"0,0-3-106 0,0 3-63 15,6-4-34-15,2 4-15 0,-2-6-5 0,0 3 2 0,8-1 10 16,-1 1 8-16,-1-4 5 0,2 0 7 0,-2 0 4 0,2-1 1 16,5 2 6-16,-5-1-11 0,4-3-18 0,-4-2-18 0,5 2-22 15,-5-1-13-15,-2 1-7 0,2-5-7 0,-8 1-18 16,0-1-7-16,1 1-8 0,-1-3-11 0,1 2-7 15,-7 1-5-15,0 4-5 0,0-2-2 0,0-2 0 0,-7 7-2 16,7-4 0-16,-6 5-2 0,-1-1 1 0,7 3 1 0,-6 2 1 16,6-3-1-16,0 2 1 0,-6 3-1 0,6 1-1 15,0-1 1-15,6 4-1 0,-6-4-7 0,0 4 2 0,0 0 1 16,6 0-1-16,-6 4 3 0,0-4-1 0,7 4 0 0,-1 3 1 16,1 0 7-16,-7 2-3 0,7-3-1 0,-1 5 2 0,0 0-1 15,-6 0 0-15,7 4-1 0,-7-4 0 0,7 7-1 16,-7-3 1-16,6-1 0 0,-6 6-1 0,0-2-2 31,0-4 2-31,6 4 1 0,-6-3 2 0,0 3 0 0,7-3-1 16,0 3 0-16,-7-7 1 0,6 3 0 0,1 2-3 0,-1-5-14 15,7-1-26-15,-6 1-41 0,5 0-58 0,2 0-67 16,5-3-61-16,-6-5-56 0,14 1-63 0,-2-8-62 0,-5 4-132 16,6-7-45-16,0 3 10 0</inkml:trace>
  <inkml:trace contextRef="#ctx0" brushRef="#br0" timeOffset="-118646.43">22138 5217 298 0,'-13'0'469'0,"6"0"-137"0,-6 0-131 0,0 3-80 15,0 5-42-15,-7-1-23 0,7 0-8 0,1 4-6 16,-2 4-5-16,2-1-4 0,4 6-1 0,-4-2-3 0,5-1-1 15,1 1-2-15,-1 5-4 0,7-5-2 0,-6 1-2 16,12-5-5-16,-6 5-2 0,7-1-2 0,-7-4-2 0,6 1 0 16,1 0 1-16,-1-4 6 0,0 0 7 0,8-4 17 0,-1 1 25 15,-6-5 33-15,5 0 36 0,1-3 39 0,1 0 21 0,-2 0 23 16,8-3 12-16,-7 0-5 0,7-5-17 0,0 1-26 16,-8-1-31-16,1-3-34 0,7 3-20 0,-8-2-25 0,2-1-18 15,-2 0-12-15,-4 0-6 0,-2-1-9 0,-6 2-4 0,6-1-4 16,-6 0-5-16,0 0-2 0,0 0-3 0,-6 4-3 15,0-4-2-15,-2 0 1 0,2 3-2 0,-6 1-3 0,4-4-8 16,-4 7 3-16,-1-3 2 0,-1 4 1 0,8-1 3 0,-6 1-4 16,4-1 4-16,2-1 1 0,0 5 8 0,-1-3-4 0,1 3-2 15,6 0-1-15,-7 0-2 0,7-4-3 0,0 4-4 16,0 0-5-16,0 0-7 0,0 0-14 0,7 0-15 16,-1 4-28-16,1-4-48 0,13 0-65 0,-8 0-63 0,14-4-57 15,1 4-51-15,5-7-70 0,1 0-115 0,5-1-77 0,-5 1-21 16,-1 0 28-16</inkml:trace>
  <inkml:trace contextRef="#ctx0" brushRef="#br0" timeOffset="-117032.42">22815 5125 172 0,'-13'-4'493'16,"0"4"-117"-16,0-4-145 0,0 4-90 0,0 4-49 0,-7-4-26 15,7 4-15-15,0 3-12 0,0 0-13 0,1 1-6 0,-2-1-7 16,1 9-4-16,0-6 2 0,0 5 0 0,0-1 2 0,0 1-1 16,0-1 1-16,6 1 0 0,1 3 2 0,0-3 0 15,-1 3-1-15,7-2-1 0,-7 1-1 0,7-2 0 0,0 0 0 16,7-4-2-16,-7 3 1 0,7 1-2 0,-1-4-1 0,0 0 1 15,8 3 1-15,-2-7-3 0,2 5 0 0,5-4-2 16,1 2-1-16,0-2 1 0,5-1-2 0,1-3 0 0,0-1 0 16,0 0 3-16,7 2-3 0,-7-5 1 0,7 0-1 0,-7-5 1 15,0 2 4-15,-1 0 20 0,2-5 43 0,-1 1 59 16,-6-4 49-16,-8 4 32 0,2-5 22 0,-2 1 14 0,1-3 4 16,-6 0-12-16,0-1-37 0,-7 0-55 0,6 0-49 0,-6 0-29 15,0 1-20-15,-6 0-13 0,6 3-10 0,-7-1-6 0,0 1-7 16,1 4-2-16,-1 0-4 0,1 3 0 0,0 0-4 15,6 1-2-15,-7 0-1 0,-6 3 0 0,7 0-1 16,-2 0-1-16,-4 3 1 0,5 0-1 0,1 5-1 0,-1-5 2 16,-6 5-1-16,7 4-4 0,0-6 3 0,-2 6 0 0,-4-2 1 15,5 1-2-15,1 3 2 0,-1-2 0 0,7-1 2 0,-6 3 2 16,-1 1-1-16,7-4 1 0,0 0-1 0,0 0 2 16,0-1-2-16,0 2 2 0,0-1 2 0,7 0-1 0,-1-4-4 15,-6 1 1-15,7-2-1 0,-1-1 0 0,7 2 1 0,1-3 3 16,-2-1-4-16,1 1 4 0,7-4 0 0,0 0 0 15,-1-4 1-15,0 4 1 0,8-7-2 0,-8 3-1 0,7-4 1 16,-6-2 2-16,0 3 1 0,-2-4 1 0,9 0 2 16,-7-1 2-16,-2-2 0 0,2-1 1 0,0 5 2 0,-7-5-2 15,7 0 3-15,-8 0 0 0,1 0-1 0,1 1-1 0,-2-4 0 16,-4 3-1-16,-2 0-5 0,0 1 0 0,-6 0-3 16,0 2-2-16,0-3 1 0,-6 5-3 0,0-1-1 0,-2-1-1 15,2 2-2-15,-7 2 0 0,6 5 1 0,-6-5-2 0,7 5 0 16,-8 0 0-16,2-3 1 0,6 6-2 0,-8 0-1 0,8 0 1 31,-7 0 0-31,7 6 0 0,-8-6-1 0,8 3-1 16,-8 0 1-16,2 1 1 0,5 3 1 0,-6 1-2 0,6-1 2 15,1-4 0-15,0 5-1 0,0-1 2 0,-2 1 0 0,2-1 1 16,0 0 0-16,-1 4 0 0,7-4 0 0,-6 1 1 16,6-1 1-16,0 0-2 0,0 1 1 0,6-1 1 0,-6 0 0 15,7 0-1-15,-1 2 1 0,0-2 1 0,2 0-1 0,4 0 1 16,1 0 1-16,0-3-2 0,0-1 1 0,1 1 1 0,-2-4 1 15,8 4-2-15,-7-4 0 0,7 0 1 0,-8 0 0 16,8-4-1-16,-7 4 0 0,7-4 0 0,-8 1-2 16,8-1 2-16,-7 1 2 0,0-1 0 0,0-3-1 0,1 0 3 15,-2 0 0-15,-6-2 2 0,8 6 1 0,-8-3-1 0,7-3 1 16,-6 2-3-16,0 0 0 0,-1 3-1 0,0-3 0 0,0 4-1 16,2-2-2-16,-2-2-1 0,0 7-1 0,-6-4 1 15,7 4-3-15,-7 0-1 0,6-3-1 0,-6 3 1 0,7 3-3 16,-7-3 0-16,7 4 1 0,-7 0 0 0,6-1 3 0,-6 5 2 15,6-5-2-15,-6 5 3 0,7 3 0 0,-7 1 0 16,7-3 0-16,-7 3 0 0,6-1 0 0,-6 0 0 0,6 3 0 16,-6-3-3-16,0 4 2 0,0 0 1 0,0-4-1 0,0 3 1 15,-6 1-2-15,6-1 2 0,-6-2-1 0,-8 2 1 0,8-3-2 16,-7 3-4-16,0-2 2 0,0-5 2 0,-7 4 2 16,-6-4 0-16,7 1 0 0,-7-1-2 0,6-3 2 15,1 0 4-15,5-1-1 0,2 1-2 0,-2-4-1 0,8 0 2 16,0 3-2-16,-1-3 5 0,0 0-2 0,7 0 1 0,0 0-1 15,0-3 3-15,7 3-2 0,0-4-1 0,-1 1-1 0,8-5 0 16,-2 4 0-16,8-2-1 0,-1-2-1 0,7 1 0 16,-6-1-1-16,6-3 1 0,-1 3 1 0,2-2-1 0,-1-1 0 15,6 0 0-15,-5-3 0 0,-1-2 0 0,0 2 1 0,0 0-1 16,-1-1-1-16,-5-4 1 0,6 5 0 0,-7-5 0 16,1 5 0-16,0-4 1 0,-7 4 0 0,-7-6 0 0,8 6-1 15,-8-1-2-15,-6 0 0 0,6 5 0 0,-6-1-1 16,-6-1 1-16,6 5-1 0,0 4 0 0,0-5-1 0,0 5 1 15,-6 3-2-15,6 0-1 0,0 0 0 0,0 3-1 0,-7 5 1 16,7-1 0-16,0 4 0 0,0-4 4 0,7 8-1 16,-7-1 1-16,6-3 1 0,-6 4 0 0,6 3-1 0,1-3 2 15,0 4-1-15,-1-1 0 0,1 0 0 0,-1 0-2 0,1 4 2 16,-7-4-2-16,6 1 1 0,1 0 0 0,-7-1 2 16,0 4-1-16,0-8 1 0,0 5 0 0,0-4 2 0,0-1 2 15,-7-3 0-15,7-1-4 0,0 2 0 0,-6-8 1 16,6 3 0-16,0-3-1 0,0-1 0 0,0 1-3 0,0 0 1 15,0-4-4-15,0 0-13 0,0 0-26 0,6-4-34 0,1 0-49 16,-1 1-59-16,0-6-50 0,8 3-37 0,-8-2-22 16,7 1-6-16,0 0 12 0,0-4 29 0,-7 3 45 0,8-3 58 15,-1 4 48-15,-6-4 37 0,-1 0 29 0,0 0 23 0,1 0 16 16,-7 0 16-16,6 1 12 0,1-1 16 0,-7 0 20 0,0-1 22 16,0 1 20-16,0 4 17 0,0-4 20 0,0 4 13 15,0 3 13-15,0-3 2 0,0-1-8 0,-7 5-14 0,7 3-16 16,0-4-19-16,0 0-23 0,0 4-23 0,0 0-24 0,0 0-15 15,0 0-12-15,0 0-7 0,0 4-5 0,0-4-1 16,0 4-2-16,0-1 1 0,0-3 2 0,0 4 2 16,7 0 2-16,-7-1 4 0,7 1 8 0,-1-4 9 0,0 4 14 15,1-1 12-15,0-3 12 0,5 4 7 0,-5-4 5 0,6 0 1 16,-6 0-1-16,5-4-6 0,2 1-10 0,-2-1-9 0,-5 0-9 16,6 1-7-16,-6-1-2 0,-1 0-3 0,0 1 0 15,2-5-3-15,-8 5-3 0,6-1 2 0,-6 4-4 0,6-4-3 16,-6 4-5-16,0 0-3 0,0-4-7 0,0 4 0 0,0 0-3 15,0 0-5-15,0 4-1 0,0-4-1 0,0 0 0 16,0 4 0-16,0 3 3 0,-6 1 1 0,6-5 1 0,0 8 1 16,-6-3 1-16,6 3 1 0,0-4 1 0,0 4-2 0,-8-4-1 15,8 5-1-15,0-1-4 0,8-4-4 0,-8 4-7 0,0-4-15 16,0 0-28-16,6 1-50 0,-6-5-69 0,6 5-74 16,-6-8-72-16,6 0-79 0,2 0-125 0,-2-5-121 15,0-1-53-15,1-2 1 0</inkml:trace>
  <inkml:trace contextRef="#ctx0" brushRef="#br0" timeOffset="-116416.74">24612 5114 260 0,'-6'-4'528'0,"0"1"-127"0,-1 3-125 0,-6-4-75 0,6 4-40 15,-5 0-22-15,-2 4-13 0,2-1-12 0,-8 4-15 16,7 1-17-16,-1 3-13 0,-4 0-9 0,10 0-4 0,-4 4-4 16,-1-4-9-1,6 3-8-15,0 1-10 0,7 0-5 0,-6-1 0 0,6-3-1 0,6 4-1 0,-6-4 1 0,7 0 0 0,6-4-1 16,0 0-1-16,1-3-1 0,-2-1-1 0,8-3 2 16,-7 0 3-16,7-3 13 0,-8-3 13 0,2-3 20 0,-2-2 19 15,1 0 21-15,1 0 17 0,-8-3 8 0,7-1 3 0,-6 1-6 16,-1-1-9-16,0 0-14 0,-6 1-17 0,7 2-18 15,0-2-15-15,-7 6-9 0,0 1-8 0,0 0-8 16,6 3-7-16,-6 0-7 0,0 1-7 0,0 6-5 0,0 1-1 16,7 3-3-16,-7 8-2 0,0 0-1 0,6 7 1 0,0 3 2 31,1 5 1-31,0 3 1 0,-1 3-3 0,0 1 0 0,1 0 1 16,6 3-1-16,-6 4 0 0,6-4-2 0,6 0 1 15,-5 0 1-15,-2 1 1 0,1-1-3 0,1-3-1 0,-2-1 1 16,-6-2 2-16,8-1 0 0,-14-8 0 0,6 1 0 0,-6-8 1 15,-6 1 7-15,0-8 5 0,-8 0 5 0,2-4 7 16,-15-4 6-16,1-3 3 0,0-3 6 0,-7-4 2 0,1-4 0 16,-1 0-5-16,1-1-3 0,6-2-8 0,-1-5-4 15,2 1-4-15,-1 0-9 0,6 0-15 0,0-4-17 0,8-1-23 16,5 2-55-16,1-1-113 0,6-4-116 0,6-3-128 0,7-4-190 16,1-4-99-16,4 0-60 0,2-3-16 0</inkml:trace>
  <inkml:trace contextRef="#ctx0" brushRef="#br0" timeOffset="-116115.2">24405 4275 161 0,'0'-11'562'0,"6"0"10"0,6 0-197 15,15 7-122-15,-1 1-59 0,13 3-20 0,7 7-9 0,12 4-5 16,0 4-8-16,14 6-8 0,0 4-15 0,-1 6-13 0,8 5-13 15,-2 4-17-15,-4 5-17 0,-2 6-14 0,0 4-5 0,-5 3-7 16,-8 5 0-16,-6 3 1 0,-5 4 4 0,-9-1 4 16,-11 4 3-16,-9 0 4 0,-4 0 1 0,-20 5-1 15,-2-2-1-15,-17-2-5 0,-1 2-7 0,-20-2-4 0,1-1-3 16,-8 1-4-16,-12-1-3 0,-6-4-6 0,-8 1-4 0,2-8-4 16,-8 0-3-16,-6-2-4 0,0-6-3 0,6 1-3 0,0-7-5 15,1-4 1-15,5-4 0 0,8-1-1 0,-1-5-2 16,6-5-10-16,1-3-29 0,7 0-90 0,-1-5-103 0,8-5-114 15,11-2-160-15,1-3-150 0,13-4-90 0,7 1-45 0,5-5-1 16</inkml:trace>
  <inkml:trace contextRef="#ctx0" brushRef="#br0" timeOffset="-115940.64">24801 6543 573 0,'-13'-4'652'0,"7"0"10"0,0 4-219 0,-2-3-218 0,2-1-169 16,0 0-148-16,6-3-210 0,0 0-165 0,-7-1-98 15,1 1-62-15</inkml:trace>
  <inkml:trace contextRef="#ctx0" brushRef="#br0" timeOffset="35347.35">2241 3539 189 0,'-6'-8'392'0,"6"1"-135"0,-8 0-87 15,2-1-50-15,0 1-18 0,6 0-3 0,-6-1 5 0,-1 5 9 16,7-5 9-16,-7 5 11 0,7-1 12 0,-6 1 16 16,6-1 14-16,0 0 11 0,0 1 4 0,-7-2 1 0,7 1-6 15,0 4-12 1,0-3-18-16,0 3-23 0,-6 0-21 0,6 0-30 0,0 3-22 0,0 1-22 0,-6 4-10 0,6 7 5 0,-8 3 6 16,2 4 6-16,0 8 2 0,0 2 3 0,-8 5 12 15,8 0 2 1,-1 6-2-16,-6 2-8 0,6 6-10 0,-5 0-6 0,-2 1-2 15,2 2-1-15,5 5-9 0,-6-4-1 0,6 0-3 0,-5-1-3 0,4 2-4 0,2-1-3 0,-6-4-3 16,5 0-4-16,0-3-1 0,1 3-3 0,-1-7-1 0,1 4 2 31,0-4 0-31,-2-4 1 0,8 1 0 0,-6-2 2 16,6-5-1-16,-6-1 1 0,6-1-1 0,0-3-6 0,6 1-9 16,0-8-15-16,2 0-39 0,-2 0-96 0,7-7-103 0,7-4-107 15,-8-4-178-15,8-3-120 0,0-4-89 0,-1 0-38 16,7-8 13-16</inkml:trace>
  <inkml:trace contextRef="#ctx0" brushRef="#br0" timeOffset="35871.24">2450 4531 105 0,'0'-14'496'16,"0"-1"-103"-16,0 4-115 0,0 0-65 0,0 0-30 0,6 0-12 16,-6 5-7-16,6-6-4 0,-6 4-6 0,7 1-13 0,0 3-22 15,-1 1-22-15,0-1-20 0,7 0-13 0,-6 4-10 16,6 4-10-16,-7 3-10 0,8 1-8 0,-8 3-3 0,7 4 1 16,-7-1 1-16,1 8-1 0,0 0-1 0,-1 0-3 0,-6 7-3 15,0-3-1-15,0 3-1 0,-6 1-1 0,6-1-1 16,0 0 0-16,-7 0 4 0,7-3 7 0,-7-4 11 0,7 0 10 15,-6 1 6-15,6-5 10 0,-6-4 9 0,6 1 10 0,-7-5 7 16,7-2 4-16,0 0 1 0,0-5 1 0,0-3 0 0,7 0 0 16,-7 0-1-16,0-3-8 0,6-1-10 0,0-8-8 15,1 2-11-15,6-9-11 0,1 1-10 0,-2-4-9 0,8-3-11 16,-7-1-2-16,7 0-4 0,-1 0-2 0,0 1-2 0,1-1 1 16,6 0-1-16,-7 5 0 0,1-2 2 0,-1 2 0 15,1 6-1-15,0-3 1 0,-1 3-1 0,-5 4 0 0,4 4-3 16,-4 0 1-16,-8-1 0 0,7 4-3 0,-6 4-1 0,6 0-1 15,-7 0 2-15,0 8-1 0,2-1 1 0,-2 0 0 0,0 4 0 16,1 0 0-16,-7 4 1 0,0 3-1 0,6-3 0 16,-6 8 0-16,0-6 0 0,0 1-1 0,0 5 0 15,7-5 2-15,-7 4 0 0,0-4 2 0,7 0 1 0,-7 1-1 16,0-1 0-16,6-4-1 0,-6 5 0 0,6-8-1 0,1 4-2 16,0-4-7-16,-1 0-12 0,7-1-10 0,-6 2-18 0,12-8-38 15,1-2-84-15,-1 2-94 0,7-8-91 0,0 2-111 16,0-6-180-16,7 0-83 0,-7-2-45 0,7 3 3 0</inkml:trace>
  <inkml:trace contextRef="#ctx0" brushRef="#br0" timeOffset="36140.15">3550 4381 159 0,'-7'-14'619'15,"7"-1"38"-15,0 4-141 0,-6 4-98 0,6-1-59 0,0 1-43 16,0 2-28-16,0 2-45 0,0 3-57 0,0 0-63 15,6 3-51-15,-6 6-25 0,7 2-12 0,-7 0-4 0,7 3-7 16,-1 5 5-16,-6 2 5 0,7 5 5 0,-1 1 4 0,-6-2-5 16,6 7-4-16,-6 1-5 0,7 0-7 0,0 4-1 15,-1 0-4-15,-6 3-4 0,6-4-1 0,2 5-1 0,-2-1-3 16,0-3-5 0,1 0 2-16,-1-1-2 0,1-3-1 0,-1 4-3 0,1-5-6 0,-1-2-7 15,0-1-17-15,2-3-38 0,-2-4-69 0,0-4-79 0,1 0-71 0,-1-3-60 0,1-7-69 16,-1-5-94-16,1-3-142 0,-1-3-41 0,-6-1 18 0</inkml:trace>
  <inkml:trace contextRef="#ctx0" brushRef="#br0" timeOffset="36381.34">3628 4356 443 0,'13'-22'467'15,"0"2"-169"-15,6 2-115 0,-5 1-58 0,5 2-29 0,1 4-10 0,0 0-1 0,6 4-3 0,-7-1-4 16,7 5-6 0,-6 3-7-16,-1 0-4 0,-6 3-5 0,6 5-5 0,-11-1-3 0,-2 8 1 0,0-1 6 0,-6 1 8 0,-6 4 7 15,0 2 4-15,-8 1 0 0,-5 4 0 0,-1-1-2 16,0 5-8-16,-6-1-10 0,1 0-10 0,-1 1-11 0,6-5-10 16,-6 5-7-16,-1-4-4 0,8-1-5 0,0-3-6 0,0 0-3 15,5 0-11-15,1-4-26 0,6 0-42 0,-5-3-46 16,12-3-46-16,0-2-49 0,0-2-60 0,0-5-88 15,12-3-144 1,-5 0-44-16,6-3 1 0</inkml:trace>
  <inkml:trace contextRef="#ctx0" brushRef="#br0" timeOffset="37122.4">4208 4392 273 0,'0'-7'610'0,"0"0"-32"0,0 3-128 0,0 0-84 16,0 1-51-16,0-1-37 0,-6 4-36 0,6 0-36 15,0 4-45-15,-8 3-48 0,2 0-36 0,0 4-26 0,0 4-14 16,-2-1-7-16,2 1 0 0,6 4 3 0,-6 3 1 0,6-4-1 16,0 4-1-16,0-4 2 0,6 4-3 0,-6 0 0 15,14-3-4-15,-8 2-5 0,6-3-2 0,2 1-6 0,5-1 0 16,1-3 0-16,0-1 0 0,6-6 0 0,-1 3 0 0,1-8-1 15,7 2 0-15,-1-5 3 0,1 0-2 0,-1-5-3 16,1-2 1-16,0-4-1 0,-7 1 3 0,0-5 3 0,-6 4 2 16,6-8 3-16,-13 4 4 0,6-3 9 0,-6 1 3 0,-7-6 5 15,8 1 3-15,-8 0 2 0,-6 0 3 0,7 0 2 0,-7 0 0 16,0 0 7-16,0 0 11 0,0 7 8 0,0-3 5 16,0 7 2-16,0 0-1 0,0 0-4 0,0 4-4 0,-7 3-13 15,7-3-17-15,0 3-15 0,0 4-14 0,0 0-7 16,0 0-8-16,0 4-3 0,0 3-3 0,0 4-1 0,-6 0-2 15,6 4 2-15,0 3 0 0,6 0 3 0,-6 1 1 0,0 3 0 16,7 0 0-16,-1 0 0 0,1 0 1 0,6 0 0 16,-7 0 1-16,8-1 0 0,-2 2-2 0,2-5 1 0,5 0 0 15,-6-3 0-15,6 0 2 0,1 0 0 0,-7-5 1 0,7-3-1 16,0 1 1-16,-2-5 0 0,2-3 2 0,-1-3 1 16,8-1-1-16,-8-3-1 0,8-4 1 0,-8-4 3 0,7-3 3 15,-6 0 3-15,6-1 2 0,-7-6 2 0,7-1 3 0,-6 0 3 16,6-7 2-16,-7 0 1 0,1-2-2 0,-8-7-5 0,8-1 1 15,-7-1-2-15,1-8 1 0,-2 5 2 0,-5-1 4 16,0 1 4-16,-1 3 4 0,-6 0 7 0,-6 7 3 0,6-3 3 16,-7 7 3-16,0 3-1 0,1 1-2 0,-7 3-1 0,6 8-1 15,1 0-3-15,-1 3-4 0,1 0-4 0,0 8-5 16,6 0-5-16,-8 0-7 0,8 7-8 0,0-4-4 0,-6 8-6 16,6-1-3-16,-6 8 0 0,6 4-2 0,-6 3 0 15,6 4 1-15,-7 4 3 0,0 4 0 0,7-2 0 0,0 5 1 16,-6 4 1-16,6-1-1 0,6 1 0 0,-6 0 1 0,7 3-1 15,0-4 0-15,-1 5 0 0,0-4 0 0,0-1 0 16,8 1 0-16,-1-4 0 0,0 0-1 0,0 0 0 0,7-4-1 16,-1 1 0-16,-6-5-3 0,6-3 0 0,1 0-2 0,6-4-4 15,-6-3-4-15,-1-1-7 0,1-2-9 0,-1-5-13 0,7-3-22 16,-6-1-28-16,6-3-36 0,-7-3-39 0,7-4-33 16,-6 0-30-16,6-5-64 0,1-6-97 0,-8 3-76 0,7-7-80 15,-6 0-119-15,-1-4-89 0,-6 1-51 0,-7-1-11 0</inkml:trace>
  <inkml:trace contextRef="#ctx0" brushRef="#br0" timeOffset="37281.07">5289 4069 196 0,'-14'0'602'16,"2"0"44"-16,-1 0-145 0,6 0-119 0,1 0-80 15,6 0-47-15,0 0-23 0,0 0-14 0,0 0-24 0,0 0-40 16,6 0-41-16,8 0-32 0,-2 0-24 0,2 0-16 0,11 0-9 15,1 0-12-15,14 0-10 0,-1-3-31 0,0 0-67 16,7-1-90-16,-1-3-89 0,7-4-107 0,-7 4-187 0,8-5-96 16,-1 1-64-16,0 0-21 0</inkml:trace>
  <inkml:trace contextRef="#ctx0" brushRef="#br0" timeOffset="37455.46">6096 4114 32 0,'-6'0'746'0,"0"0"38"0,-1-3 29 0,0-2-176 15,7 5-170-15,-6-3-139 0,6-1-95 0,0 0-62 16,-6 4-50-16,6-3-39 0,6 3-28 0,-6-4-24 0,0 4-24 16,0 0-35-16,6 0-79 0,-6 0-119 0,7 4-132 15,-7-4-235-15,7 3-118 0,-7-3-73 0,0 4-37 0,0-4-2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28:22.6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5009 2377 77 0,'-6'-14'512'0,"-1"-1"-30"0,-6 8-207 0,7-1-115 0,-2 5-62 16,-4 3-39-16,-1 3-28 0,-1 5-9 0,-4 6-2 0,-2 5 6 15,-7 6 6-15,1 4 12 0,0 5 11 0,-6 2 17 16,-1 4 13-16,1 4 14 0,-1-3 28 0,-6 6 24 15,7-3 22-15,6-3 18 0,-1-1 9 0,1-4-3 0,7-7-7 0,-1-2-15 16,8-2-25-16,4-6-23 0,-4-5-22 0,5-3-14 16,1-4-2-16,6 1 11 0,-7-1 23 0,7-7 19 15,0 0 10-15,0-7-3 0,7-4-6 0,-1-8-12 0,1-6-18 16,5-4-24-16,2-8-30 0,-1-3-27 0,7-1-18 0,-8-7-7 16,8 1-6-16,-7 0-2 0,0-5 0 0,0 1 3 0,0-4 2 15,-6 3 1-15,5 1 5 0,-4 4 3 0,-2-1 3 16,7 8 3-16,-13 0 1 0,6 6-1 0,1 5 2 0,-1 3 3 15,-6 8-1-15,7-1-2 0,-7 9-4 0,0-1-5 0,6 4-4 16,-6 0-5-16,6 7-4 0,-6 0-5 0,8 3-3 16,4 4-1-16,1 4 0 0,0 8 1 0,7-1 5 0,-1 4-1 15,1 3 0 1,6 5 1-16,0 3-1 0,0 0 1 0,0 3 1 0,0 1 1 0,0 0-2 0,-7-1 3 0,8 1 1 0,-1 0 1 31,-6-1 3-31,-1-3 2 0,0 4-2 0,1-8-9 16,-1 4-19-16,-5-4-21 0,5 1-22 0,-6-5-22 0,0 0-22 15,7 2-28-15,-8-5-34 0,-4 0-64 0,4-4-71 0,-5 4-61 16,-7-8-45-16,6 1-40 0,-12 0-58 0,6-4-92 16,-13-4-80-16,-1 4 4 0</inkml:trace>
  <inkml:trace contextRef="#ctx0" brushRef="#br0" timeOffset="507.3">4853 2627 61 0,'-7'-11'482'15,"0"3"-115"-15,1 1-116 0,0 0-66 0,-1-1-30 16,0 0-5-16,1 5 7 0,-1-4 14 0,7 3 13 0,-6 4 4 16,6-4-4-16,-6 4-9 0,6-3-17 0,0 3-24 0,0 0-27 15,0 0-30-15,-7 0-29 0,7 0-24 0,0 3-13 16,0 1-9-16,0 0-1 0,0 6 2 0,0 2 4 0,-7 3 7 15,7-1 10-15,0 4 9 0,-6 4 11 0,6 0 13 0,-6 4 10 16,6 4 10-16,0-1 1 0,0 4 3 0,-7-1-4 0,7 9-5 16,0-4-10-16,0 3-9 0,0 0-4 0,0 4-5 15,0 4-7-15,0-1-2 0,-7 1-5 0,7 3-3 0,-6 0 4 16,6 5-1-16,-7 3-4 0,7-2 0 0,-6 2 2 0,-1 7-1 16,-6 4 3-16,7-1 2 0,-8 8 1 0,8 4-3 15,-7 7-2-15,-6 0-4 0,6 3-5 0,-1 1-3 0,2 7-1 16,-2 3-2-16,2 1 0 0,5 3 0 0,1 1-2 0,-1-1-1 15,7 0 0-15,0-3 1 0,0-2-2 0,7 3-2 16,-1-5-3-16,1-4-1 0,5 4 5 0,-5-8 1 0,0 4 1 16,-1-6 1-16,0 2-1 0,2-3 2 0,-2-4 0 15,0 1-1-15,1-4-4 0,-7-5-2 0,0-2 0 0,0-1-3 16,0-4-2-16,0 1-1 0,0-4 0 0,-7 0 0 0,1-4 1 16,0-4 2-16,-2 1 2 0,2-4 0 15,0-3-1-15,-1-5 1 0,-6-3 1 0,7 0-3 16,-1-7-1-16,1-4-2 0,-1-4-9 0,0-4-11 0,7-2-18 0,-6-5-23 0,6-4-57 15,0 1-104-15,0-7-109 0,0-5-128 0,0-3-203 0,0-3-82 16,6-5-47-16,-6-3-22 0</inkml:trace>
  <inkml:trace contextRef="#ctx0" brushRef="#br0" timeOffset="1474.37">4540 7286 380 0,'-7'0'516'0,"7"0"-138"0,-6-3-142 0,6 3-98 0,0 0-56 15,0 0-29-15,0-4-16 0,0 4-7 0,6 0-5 0,1 4-8 16,6-4-5-16,0 0-4 0,0 3 0 0,6 1-2 15,1-1 1-15,0 1 0 0,6 3 5 0,-1-3 3 16,2 3 7-16,-1 2 9 0,6-3 13 0,1 2 13 0,-1-5 18 16,8 5 16-16,-1-1 22 0,6 0 7 0,1 1 6 0,6-5 1 15,0 5-5-15,0-5-7 0,7 5-14 0,0-5-13 16,-1 5-19-16,0-5-11 0,8 4-10 0,-1 1-8 0,0-5-9 16,0 5-4-16,7-1 0 0,0 0 2 0,-1 2 11 0,1-7 9 15,0 6 8-15,-1-4 5 0,0 3 5 0,8 0-1 0,-8-3 3 16,8-1-4-16,-1 1-13 0,0-4-11 0,0 4-6 15,0-4-2-15,6 4-7 0,8-4 0 0,6 3-6 0,-7 0-4 16,7-3-2-16,-1 5-1 0,1-2-2 0,-1-3-5 0,-5 4 1 16,5-1-2-16,-6 5 2 0,1-5-2 0,-1 1 1 15,-6 0-2-15,6-1 0 0,0 5 3 0,0-5-2 0,1 1 0 16,-7 0-2-16,6 3 2 0,0-3 1 0,-7-1 1 0,7 1-1 16,-6-1-1-16,6 1 4 0,0 0 2 0,1-1 2 0,-1 6 0 31,6-7-2-31,1 3 1 0,-1 2 2 0,8 0-1 15,-1 1-6-15,1-2-1 0,5 2-3 0,-5-1 0 0,-8 1-2 16,7-1 5-16,0 0-3 0,-5 1 1 0,4-1-1 0,-5 1 0 16,-1-1 3-16,2 0 1 0,5-3 5 0,0 3-4 15,-7 0 5-15,2-4 3 0,-2 6 7 0,1-6 1 0,-1 1 0 16,1 3 5-16,-1-3 1 0,2-1 0 0,-2 5 0 16,7-5-3-16,1 1-1 0,-1 0-1 0,0 3 1 0,7-3-2 15,-8-1 0-15,9 1 3 0,-9 0 1 0,2-1 5 0,5 1 3 16,-12-4 1-16,7 0 4 0,-1 0 0 0,0 4-2 15,-6-4-2-15,6 3-2 0,1 1-6 0,-2-4-6 0,1 3-3 16,-5 1-1-16,5 0-3 0,-7-1-1 0,7 5 4 0,1-4 2 16,5-1 1-16,-5 4 2 0,5 1 1 0,-5-5 0 0,5 5-1 15,1-5-2-15,6 0-1 0,-7 3-2 0,1-3-2 16,7 0-1-16,-8-3 2 0,1 4 1 0,0-4-1 0,-1 0 0 16,2 4-4-16,-9-4 1 0,2 3-2 0,-7-3 1 0,-1 4-5 15,1-4-1-15,-13 4 0 0,0-4 2 0,-8 0 3 16,2 0 5-16,-14 0 4 0,-6-4 5 0,-8 0 8 0,1 1 11 15,-13-1 12-15,-13-3 15 0,1 4 7 0,-1-6 3 16,-14-2 0-16,-5 0-4 0,-14-3-6 0,1-1-14 0,-14-3-14 16,-5 0-17-16,-15-1-12 0,-5 1-9 0,-1-1-5 0,1 8-2 15,-1-3-4-15,7 7-5 0,13 0-6 0,-1 7-6 16,15 3-8-16,-1 4-5 0,13 1-1 0,0 6-4 0,13 1 0 16,7 3 3-16,5 1 5 0,1-1 8 0,14 0 5 0,-1 4 5 15,6-4 3-15,1 1 4 0,-1-1 3 0,1-3 1 0,-7 3 2 16,7-3 3-16,-7-1-3 0,-7 1 2 0,-5 0-2 15,-1-4 0-15,-1 0 0 0,-5-1-1 0,-7 1 0 0,0-2-3 16,-6-2 0-16,-7 0 1 0,6 0 2 0,-6 0 2 0,-6-3 2 16,-1 3 0-16,-6 1 2 0,-6-1 2 0,-8-3 0 15,1 3 1-15,-6-3-1 0,-7-1-1 0,0 1-3 0,-1 0-2 16,-5-1-11-16,-1 1-26 0,7-1-41 0,1 1-48 0,-2 3-49 16,7 1-44-16,1 3-72 0,-1-3-118 0,7-2-102 15,1-2-101-15,-1 4-173 0,-7-4-47 0,7-4-17 0,-7 3 5 16</inkml:trace>
  <inkml:trace contextRef="#ctx0" brushRef="#br0" timeOffset="2806.5">3166 3550 61 0,'6'-11'480'16,"0"0"-117"-16,2 0-127 0,-8 0-67 0,6-4-29 0,0 4-5 15,1 0 8-15,-7-3 13 0,6 2 26 0,-6 1 29 16,0 0 29-16,0 4 9 0,0-4-3 0,-6 4-14 0,6-1-18 16,-13 1-26-16,7 3-39 0,-8 1-44 0,-6-1-42 0,1 0-26 15,-7 4-15-15,-6 4-9 0,-1 3-6 0,-6 4-3 16,-1 0 0-16,-5 4 3 0,7-1-3 0,-2 1-4 0,1 4 3 16,6-5-2-16,1 5 2 0,6-5 0 0,6 5-1 15,1-4-3-15,-1 3 3 0,7-4 4 0,7 4-1 0,6 1 2 16,0-1 0-16,0 1 0 0,6-1 1 0,7-4 1 0,7 5-1 15,-1 3 0-15,1-4 2 0,6 1-2 0,6-1-1 16,1 0 1-16,-1 4-1 0,7-4-3 0,-6 4-2 0,7 1-2 16,-2-2-3-16,1-3-1 0,-6 8-1 0,-1-4 1 0,-6 0-1 15,1 0 1-15,-7 1 2 0,-8-2 2 0,2-2 1 0,-8-1 1 16,-6 1 4-16,-6-1 3 0,-8-1 5 0,2 1 6 16,-15 2 4-16,-5-2 3 0,-7-4 4 0,-1 1 2 15,-5-4 3-15,-7 4 0 0,-1-4-1 0,2-4-1 0,5 4 0 0,-6-8 2 16,6 4 2-16,1-7 2 0,-1 4 2 0,7-8 0 15,7 4 3-15,-1-3-2 0,7-4-1 0,6 0-4 0,-6-1-3 16,13-2-6-16,-7 2-7 0,8-3-4 0,5 0-11 16,-6-4-17-16,13 4-22 0,0-3-28 0,0-1-53 0,6 3-106 15,8-2-111-15,-2-4-111 0,8 0-162 0,6 3-113 0,-7 1-75 16,8-5-30-16,-1 8 23 0</inkml:trace>
  <inkml:trace contextRef="#ctx0" brushRef="#br0" timeOffset="3265.85">3654 3506 340 0,'-6'-4'412'16,"6"4"-130"-16,-7-4-105 0,7 4-60 0,-6-3-34 0,-1 3-18 0,7 0-13 15,-12 0-7-15,4 3-7 0,2 1-7 0,-7 0-3 16,0 3-2-16,-6 0 2 0,-1 4 5 0,0 1 5 15,1-2 10-15,-1 5 9 0,0-1 9 0,-5 5 12 0,5-1 13 16,-6 4 7-16,6 0 5 0,1 4 4 0,-1-1 2 0,1 1 6 16,6 3 7-16,-6 1-2 0,5-1-8 0,2 0-7 0,-2 1-8 15,8 2-9-15,0-2-13 0,-1 0-16 0,7-2-18 32,0 2-13-32,7-4-7 0,-1 3-6 0,0-7-2 0,8 3 0 15,-2 0-3-15,2-5 1 0,5 1-1 0,1-2 0 0,-1-5-1 16,1 1-2-16,6-4 0 0,0 0 0 0,0-4-1 15,7 0-2-15,-1-3 0 0,1-1-4 0,-1-3-20 0,7 0-51 16,-6-3-74-16,-1-1-71 0,1-3-68 0,-1 0-84 0,-6-4-137 16,-6-4-99-16,6 1-55 0,-13-1 10 0</inkml:trace>
  <inkml:trace contextRef="#ctx0" brushRef="#br0" timeOffset="5499.27">3804 3711 27 0,'0'0'50'0,"0"0"-11"15,0 0-7-15,0 0-7 0,0 0-6 0,0 0-4 0,0 0-5 16,0 0-2-16,0 0 3 0,0 0 5 0,0 0 7 16,0 0 13-16,0 0 10 15,0 0 10-15,0 0 8 0,0 0 7 0,0 0 4 0,0-4 2 0,0 4-2 0,0-4-3 16,-7 4-5-16,7-3-1 0,0 3-1 0,0 0-2 0,0-4-1 16,-6 0-2-16,6 4-3 0,0-3-4 0,0 3-3 0,0-4-4 15,0 4 1-15,0-4-3 16,0 4-1-16,0-3 4 0,0 3 2 0,0 0 7 0,0-4 5 0,0 4 7 0,0 0 9 15,0 0 10-15,0-4 10 0,-7 4 9 0,7 0 14 0,0 0 5 16,0-3 4-16,0 3 2 0,0 0 0 0,-6 0-7 16,6-4-11-16,0 4-12 0,-6 0-21 0,6 0-14 0,0 4-16 15,-7-4-13-15,0 3-12 16,1 1-10-16,0 0-4 0,-8 3-3 0,1 4 2 0,-6 0 4 0,6 0 4 0,-1 5 0 0,-5-2 2 16,6-3 1-1,0 3 1-15,1-3-2 0,4 4-2 0,2-4-3 0,-7 3-3 0,13-3 0 0,-7 0 0 16,7-3-5-16,-6-1 0 15,6 4 0-15,6-3 0 0,-6-4 0 0,0 3 0 0,7-4 0 0,6 1 1 0,-7-1 1 0,14-3 1 16,-7 0-2-16,7-3 2 0,0-1 1 0,-1-3-3 16,0 0 3-16,1-1 0 15,-7 0 5-15,0 1 4 0,0-4 6 0,0 4 7 0,-7 0 5 0,1-1 8 0,-7 1 4 0,0 3 1 16,7 1 1-16,-7-1-6 0,0 4-3 0,-7-4-9 0,7 4-6 16,0 0-7-1,0 4-8-15,-7 0-5 0,1-1-4 0,6 1-3 0,-7 3-2 0,7 1-2 0,-6-1 0 0,6 0-3 16,0 4 3-16,6-4 0 0,-6 4 1 0,7-2 2 0,6 1 0 15,-6-6 0-15,5 3 0 0,-4-3 1 0,10-4 2 16,-4 0 1-16,-1 0 1 0,7-4-2 0,-8-3 4 0,8 0 2 16,-7 0 4-1,-1-9 5-15,8 5 3 0,-6-3 2 0,-2-1 3 0,-5 0 4 0,6-3 9 0,-6 3 4 0,-1 1 0 0,-6-4-2 16,6 4 0-16,-6-2-1 0,0 1-2 0,-6 1-7 16,6-1-11-1,-6 1-7-15,-1 3-4 0,-6 0-8 0,0 3-12 16,-1 1-17-16,-4 0-19 0,4-1-20 0,1 5-38 0,0-1-64 15,0 4-86-15,1 0-78 0,4 0-70 0,8-5-74 16,-6 5-117-16,6-3-85 0,6 0-47 0,-6 3 23 0</inkml:trace>
  <inkml:trace contextRef="#ctx0" brushRef="#br0" timeOffset="5735.89">4006 3455 270 0,'6'-5'461'0,"1"1"-137"0,-7-3-126 0,7 4-71 16,5 3-44-16,-5-4-22 0,6 0-14 0,0 4-9 15,0 0-11-15,6 4-5 0,1 0-4 0,-7 3-4 0,7 0 0 16,0 5-3-16,-8-1-1 0,8 3-2 0,-7 1 2 16,0 3-3-16,-6 1 0 0,-1 3-1 0,-6-1-2 0,6 2 0 15,-12-1-1-15,0 3 2 0,-1-3-1 0,0 4-1 16,-6-1-2-16,-7 1-10 0,8 0-25 0,-8-1-41 0,7 1-68 15,-7-4-169-15,2 0-86 0,-2 0-64 0</inkml:trace>
  <inkml:trace contextRef="#ctx0" brushRef="#br0" timeOffset="7337.73">7439 4345 256 0,'0'-26'264'0,"12"-4"-125"16,-6 2-75-16,2-2-40 0,4-3-24 0,-5-1-12 0,-1 6-5 15,8-2-2-15,-8 1-1 0,0 4 7 0,0-1 7 0,2 4 6 16,-2 3 7-16,-6 1 5 0,6 0 5 0,-6 3 12 16,0 0 7-16,0 5 5 0,7-5 8 0,-7 5 8 15,0-2 6-15,0 4 6 0,0 1 4 0,0-4-5 0,0 8-1 16,0-5-1-16,0 5-1 0,0-1-3 0,0 0-4 0,0 1-3 16,0 3-3-16,0 0-1 0,0-4 1 0,0 4 3 15,0 0 1-15,0 0 2 0,0 0 2 0,0 0 0 0,0 0 1 16,-7 4-1-16,7-4-5 0,0 0-8 0,0 0-7 0,0 3-6 15,0-3-9-15,0 4-7 0,0 0-7 0,0-1-2 0,0 8-1 16,0-3 9-16,0 2 10 0,0 6 14 0,7 2 22 16,-7 0 26-16,0 0 23 0,0 4 22 0,0 1 14 0,0 2 2 15,6 1 4-15,-6-1-4 0,0 5-16 0,7-1-19 0,-7 0-21 16,0 1-17-16,7-1-14 0,-7 4-10 0,6-4-14 16,-6 3-5-16,0-2-6 0,6 3-11 0,-6 0-1 0,0 0-3 15,6 0-2-15,-6 0 0 0,8 0-1 0,-8 0 0 0,6 0-1 16,-6 4 9-16,0-4 0 0,6 0 3 0,-6 4 0 15,0-5-1-15,0 1-2 0,0 1 1 0,0-2 2 0,0 5-1 16,0-4-1-16,-6 0-4 0,6 0 0 0,0 4-1 16,-6-5 1-16,6 1-2 0,-8 4-1 0,2 0-4 0,6-5-2 15,-6 5-1-15,0 0 0 0,6-5-1 0,-7 5-2 0,0-4 2 16,7 1-1-16,-6-1 1 0,6-4-1 0,0 4 0 16,-7-4-2-16,7 0 0 0,0 1 1 0,0-5 0 0,0 4 0 15,0 1 0-15,0-5-1 0,0 0 0 0,7 6 2 0,-7-6 0 16,0 4-1-16,-7 0 1 0,7 1 4 0,-6-1 0 0,6 1-2 15,0 2 2-15,-6 1 1 0,6-3 2 0,-8 3-1 16,8 3 1-16,0-2-4 0,-6-1-1 0,6-1 1 0,0 5-1 16,0-4-2-16,0 3-4 0,0-2 1 0,6 2 0 15,-6-3 0-15,8 4 0 0,-2 0 0 0,-6-1 1 0,6-3 1 16,1 3 2-16,-7-2-1 0,6-1-3 0,-6-1 0 0,0 1 2 16,0 1-2-16,0-1-1 0,-6-4-1 0,6 4 0 15,-7-4 1-15,7 1-1 0,-6-1 0 0,0 0 0 0,-2 0 1 16,8-4 1-16,-6 2 4 0,6-2-2 0,-6 1 0 0,6-4 1 15,-6 0 1-15,6-4-2 0,-7 1 0 0,7-1-1 16,0-4-2-16,0-3 1 0,0 0 1 0,-7 0-1 0,7-3 1 16,0 3 0-16,0-8 1 0,0 5-1 0,0-5 1 0,0 1 0 15,0 0 0-15,0-4-2 0,0 3 0 0,-6-3 0 0,6 0 2 16,0 0 0-16,0 0-1 0,0 0 1 0,0 0-7 16,0-3-13-16,0 3-25 0,0 0-88 0,0-4-123 0,0 0-129 15,6-3-200-15,1 0-112 0,0-4-85 0,5 0-41 0,2-4-3 16</inkml:trace>
  <inkml:trace contextRef="#ctx0" brushRef="#br0" timeOffset="8432.24">8747 3748 36 0,'-6'-8'367'0,"-1"5"-104"16,1 0-88-16,6-6-54 0,-7 6-31 0,7-1-14 0,-6 4-7 16,6-4-5-16,0 4-7 0,-7 0-7 0,7-3-9 15,0 3-8-15,0 3-6 0,0-3-7 0,0 4-4 0,0 0-5 16,0 3 1-16,0 1 3 0,0-2 5 0,0 6 2 0,0 2 4 16,7-3 4-16,-7 8 2 0,0-1 7 0,6 0 4 0,-6 4 3 15,0 5 3-15,7-2 8 0,-7 0 3 0,6 8 6 16,1 0 8-16,-7 4 2 0,6-5-1 0,-6 10-1 15,6-7-1-15,2 6-3 0,-8-4 3 0,6 3 6 0,0 1 5 16,1 2 1-16,-1-2 1 0,1-1 0 0,-1 4 2 0,-6 0-2 16,7 0-7-16,-1 0-4 0,-6 3-10 0,6 1-4 15,-6 0-4-15,8-4-1 0,-8 3-1 0,6 0 1 0,-6 1-1 16,0 4-2-16,0-4-3 0,0 3-5 0,0 0-4 0,-6 0-3 16,6 4-3-16,0-4-6 0,0 4-3 0,0-3-6 0,0 2-5 15,0-3 0-15,0 1-2 0,0 0-3 0,0-1-3 16,0 0-2-16,6 1 1 0,-6-1 1 0,0 0 0 0,0 4 0 15,0-4 2-15,0 0 2 0,6 0-1 0,-6 1 2 0,0 0-4 16,7-1-1-16,-7 0 0 0,0 0-1 0,7 0-1 16,-7 1-3-16,0-4-1 0,0-1 1 0,0 0 0 0,0-2-1 15,6-5-1-15,-6 0 1 0,-6 0-1 0,6-3 0 16,0 0 3-16,0-4 0 0,-7-1 0 0,7 2 2 0,-7-5 2 16,7 0 0-16,-6 1 0 0,6-5 2 0,-6 1 2 0,6 0 1 15,-8-4-2-15,8-1 0 0,0-2-2 0,0-1 0 16,-6 1-1-16,6-8-2 0,0 3-3 0,0-3-1 0,0-4 0 15,6 4-1-15,-6-3 2 0,0-5-1 0,0 5-1 0,0-5 3 16,0 1-1-16,0 0 1 0,8-1 0 0,-8 1-3 16,0-4 2-16,0 0 1 0,0 0-5 0,0 4-15 0,0-4-48 15,0 0-101-15,0-4-109 0,6 4-152 0,0-7-171 0,1-1-119 16,0-3-63-16,6-3-24 0</inkml:trace>
  <inkml:trace contextRef="#ctx0" brushRef="#br0" timeOffset="9257.64">10083 3660 148 0,'-7'0'400'0,"0"3"-144"0,1 1-112 0,0-1-59 16,-2 5-33-16,8-5-13 0,-6 5-7 0,6-1-2 15,0 0 2-15,-6 1 2 0,6 3 1 0,0-4-2 0,0 4-2 16,6 0-3-16,-6 4-1 0,0-1 1 0,6 1 2 0,-6 3 6 16,0 1 4-16,8 3 5 0,-8-1 7 0,6 5 7 15,0 0 10-15,-6 3 5 0,0 4 0 0,7 4 2 0,-7 0 7 16,0 3 3-16,0 3 3 0,7 2 1 0,-7-1 0 0,0 0 2 15,6 0 0-15,0 3-3 0,1 1-5 0,-1 0 0 16,1 3 2-16,0 0 2 0,-1 0-1 0,0 8 3 0,1-5 1 16,6 1 1-16,-7 5-5 0,1-5-8 0,6 3-12 15,-6 5-10-15,-1-5-9 0,8 4-11 0,-8 0-12 0,0-2-5 16,0 2-7-16,1-4-3 0,0 0-2 0,-1 1-2 0,1 0-1 16,-7 3-2-16,0-3 2 0,6 0 2 0,-6-1 1 15,-6 0 1-15,6 1 1 0,-7 0-3 0,7-4 2 0,-6 0 3 16,6-4-2-16,-7 4 2 0,7-4 2 0,-7 4 3 0,7-3 1 15,-6-1 2-15,6-4 0 0,0 5-3 0,-6-5 1 0,6-3-3 16,0 0-3-16,0 0-3 0,0 0-2 0,6 0 0 16,-6-4-1-16,0 1-2 0,6-2 0 0,-6 2 1 0,0-4-3 15,7 0 2-15,-7-2 1 0,7 3 0 0,-1-9-1 0,-6 4 2 16,0-4-2-16,0 1 2 0,7-5 1 0,-7 1-2 16,0-4-2-16,6 0 1 0,-6-4-1 0,0-2 0 0,6-2 0 15,-6-3-2-15,0-1 0 0,8-2-1 0,-8-1 0 0,0-3-3 16,0 0-9-16,0-1-38 0,6-3-89 0,0 0-106 15,1-7-120-15,-1-4-220 0,7-4-103 0,0-3-66 0,7-8-32 16</inkml:trace>
  <inkml:trace contextRef="#ctx0" brushRef="#br0" timeOffset="9989.23">11619 3729 441 0,'-6'0'350'15,"6"5"-140"-15,0-5-89 0,-7 3-49 0,1 3-21 16,6 2-8-16,-6 0 1 0,-2 6 3 0,8-3 0 0,-6 4 1 31,0-1 1-31,6 5-3 0,0-1-5 0,0 4-5 0,0 0-3 16,0 0-4-16,0 4 4 0,6 3 4 0,0 0 10 15,2 1 9-15,-8 3 10 0,6-1 10 0,0 5 7 0,1 4 9 16,-1-1 11-16,1 0 7 0,0 3 1 0,-1 2-1 0,0-1-2 16,0 7 4-16,2 0 4 0,-2 4 4 0,-6 5-3 0,6-2-4 15,-6 4-2-15,7 0-2 0,-7 4-4 0,7 4-6 16,-7-1-9-16,0 1-15 0,0 3-12 0,6 0-10 0,-6 4-12 16,7-4-9-16,-7 4-7 0,0 1-11 0,0-6-8 15,6 6 1-15,-6 3 0 0,0-5-2 0,0-2 0 0,0 2 0 16,6-2-2-16,-6 3 3 0,0-4 3 0,0-3-5 0,0 3-3 15,0-4-1-15,0 5 1 0,0-8 0 0,0 0-1 16,0 0 0-16,0-3-2 0,0-2-2 0,0 1 4 0,0-3 1 16,0 4 1-16,0-10 0 0,-6 3 1 0,6-1 0 0,-6-3 2 15,6-5 4-15,-7-3-2 0,1 0-4 0,6-4 1 16,-7 0 1-16,0-7-2 0,1 1-1 0,6-9 0 0,-6 1-2 16,-2-4 0-16,8 0 2 0,-6-8-1 0,0 2-2 0,6-6 2 15,0 1 0-15,-6-3-2 0,6-2-6 0,0-2-22 0,0 0-76 16,0-4-103-16,0 0-109 0,6-8-176 0,-6 2-123 15,6-9-100-15,0-3-55 0,8-5-10 0</inkml:trace>
  <inkml:trace contextRef="#ctx0" brushRef="#br0" timeOffset="10653.4">13124 3989 254 0,'0'4'475'16,"-7"-4"-147"-16,7 3-142 0,-6 1-84 0,6 0-41 0,-6 3-20 16,-2 4-5-16,2 1-2 0,0-2 2 0,6 5 0 15,-7 0 0-15,1 3 4 0,6 1-1 0,-7 2-1 0,7 1-3 16,0 4-1-16,0 3-1 0,7 0 2 0,-7 1 2 0,6 2 6 16,-6 5 16-16,7 4 18 0,-1-1 15 0,0 4 20 15,-6 3 24-15,8 8 20 0,-2 4 16 0,0 0 6 0,1 11-5 16,-7-1-10-16,6 4-8 0,-6 4-17 0,-6 7-22 15,6 4-21-15,-7 0-17 0,1 4-14 0,-8 3-15 0,8 0-10 16,-7 1-8-16,7 2-6 0,-7 5-3 0,6-4-4 0,-5 3-4 16,4-3-3-16,2 4 1 0,0-4-3 0,-1-4-3 15,0 0-4-15,1-3-2 0,0-1-1 0,6-3 1 0,-7 0 5 16,7-3-1-16,0-5 0 0,0-3 2 0,0 0 1 0,0-4 0 16,7-2 0-16,-7-6-3 0,0 2-5 0,0-6 2 15,0-2-1-15,0-4 0 0,0-4-1 0,0-4-1 0,0-2 1 16,0-5 1-16,0-7 7 0,-7-4-6 0,7 1 1 0,0-9 1 15,-6 1-2-15,6-3-1 0,0-5 1 0,0 1-2 0,0-4-14 16,-7-4-20-16,7-3-53 0,0-1-88 0,0 1-90 16,0-8-111-16,7 1-195 0,-1-8-90 0,1-7-66 0,5-1-25 15</inkml:trace>
  <inkml:trace contextRef="#ctx0" brushRef="#br0" timeOffset="11239.41">14589 3843 189 0,'0'0'481'0,"-6"0"-149"15,6 0-136-15,0 0-73 0,-7 0-38 0,7 0-26 0,0 3-13 16,0 5-10-16,0-1-10 0,-7 4-5 0,7 4 4 16,0 3 2-16,0 4 5 0,0 7 3 0,7 4 4 0,-7 4 6 15,7 3 9-15,-7 8 17 0,6 6 18 0,-6 2 26 16,7 6 28-16,-1 8 24 0,-6 6 20 0,6 9 16 0,-6 3 9 15,8 7-4-15,-8 11-13 0,0 1-27 0,0 9-27 0,0 2-27 16,0 3-25-16,0 3-19 0,0 1-18 0,-8 3-15 0,8 0-11 16,-6 1-5-16,0-1-6 0,6 0-2 0,-7-3-3 15,1-5-4-15,6-2-3 0,-7-8-3 0,7-1 1 0,0-2 4 16,-7-8 1-16,7 0 1 0,0-8 2 0,0-3 3 0,7-4 2 16,-7-3 1-16,7-4-4 0,-7-8-1 0,0-2-3 15,0-5-1-15,0-7-1 0,0-8-4 0,0 1-7 0,0-11-37 16,0-2-114-16,6-4-144 0,-6-6-252 0,0-3-134 0,0-7-79 15,-6-4-44-15,-8-11-22 0</inkml:trace>
  <inkml:trace contextRef="#ctx0" brushRef="#br0" timeOffset="12221.88">7035 8049 355 0,'6'-4'336'0,"-6"4"-96"0,6-3-76 0,-6-1-43 0,0-1-22 16,7 5-10-16,-7-3-2 0,0 3-3 0,0-4 7 16,0 4 5-16,0 0 6 0,0-4 13 0,6 4 17 0,-6-3 23 15,0 3 28 1,0-4 30-16,-6 4 20 0,6-3 7 0,0 3-1 0,-7-4-8 0,7 4-19 0,0-4-23 0,-6 1-30 15,6-1-30-15,0 4-24 0,-6-4-13 0,6 1-8 0,-7 3-5 16,7-4-1-16,0 4-1 0,-7-4-3 0,7 4-2 16,-6 0-6-16,0 0-7 0,6 0-8 15,-8 4-9-15,2 0-9 0,0-1-7 0,-7 5-7 0,6-1-4 0,-6 4-3 0,1 0 1 16,-2 4-1 0,1-4-2-16,0 3 2 0,7 1-2 15,-1 3 3-15,-6-3-3 0,13-1 0 0,-7-3-2 0,7 4-1 16,0 1 1-16,0-6 2 0,0-2 0 0,7 2 0 0,6-6 3 15,-6 3 6-15,-1-3 4 0,7 0 8 0,0-4 6 0,1 0 7 16,-2 0 8-16,1-4 10 0,0 0 10 0,0-3 6 16,-7 3 7-16,2 1 4 0,-2-1 2 0,0 4-1 0,1-3-4 15,-7 3-8-15,0 0-12 0,0-4-11 0,0 4-12 0,7 0-10 16,-7 0-11-16,0 4-11 0,0-4-4 0,6 0-5 16,0 3-1-16,-6 1-1 0,13-1-1 0,1 4-2 0,-2-3 0 15,8 4 2-15,-1-5 0 0,1 5 1 0,12-5 0 16,-5-3 0-16,-1 0 1 0,6 0 1 0,1-3 1 0,-7-5 1 0,7 1-1 15,-7-1-1-15,0 1 1 0,-1-3 0 0,-11-2 3 16,6 2 7-16,-8-2 7 0,1 1 10 0,-6 0 12 16,0 0 12-16,-7 0 9 0,0 0 7 0,0 0 2 0,0 0-3 15,-7 0-5-15,0 0-11 0,1 1-13 0,-7-1-9 0,7 3-9 16,-8-3-8-16,-6 4-4 0,8-1-3 0,-1 1-4 0,-1 0-2 16,2 3-7-16,5 0-20 0,-6 1-31 0,7-1-42 15,6 0-61-15,-7 4-69 0,7 4-61 0,0-4-52 0,0 0-94 16,7 4-102-16,-1-1-85 0,0-3-105 0,8 0-109 0,-8 4-37 15,7-4 6-15,0 4 24 0</inkml:trace>
  <inkml:trace contextRef="#ctx0" brushRef="#br0" timeOffset="12458.55">7634 8063 267 0,'0'-4'784'0,"-7"4"20"0,1-3 15 0,6 3-196 15,0-4-197-15,0 4-175 0,0 0-103 0,0 0-58 0,0 4-32 16,0-4-18-16,0 3-15 0,0 5-10 0,6-1-6 16,-6 4-5-16,7 0-1 0,-7 4-1 0,0-1 1 0,6 4-2 15,-6 1 0-15,0-1 0 0,0 1 0 0,6 3 0 16,-6-4 0-16,0 4 0 0,0 0-2 0,0-1-3 0,0-1-23 0,7 1-90 16,-7-3-119-16,0 1-138 0,0-5-223 0,7-3-104 15,-1 1-66-15,0-2-41 0</inkml:trace>
  <inkml:trace contextRef="#ctx0" brushRef="#br0" timeOffset="13268.17">8617 7968 409 0,'-6'-8'593'16,"-2"5"-60"-16,2-1-121 0,0 0-77 0,0 4-48 0,-1-3-22 15,-6-1-14-15,6 4-18 0,-5 0-26 0,4 0-36 0,-4 4-38 16,-1-1-34-16,0 5-22 0,-7 3-15 0,7 3-12 16,-7 1-6-16,1 3-2 0,-1 0-3 0,8 5-3 0,-8-2-1 15,14 2-3-15,-8-1-6 0,8-1-2 0,-1 6-4 16,7-2-3-16,-6-3 0 0,12 0 1 0,-6 0-2 0,7-4 0 15,-1 4 0-15,8-7-2 0,-8 0 0 0,8-4 2 0,-2 0 3 16,8-5 1-16,-7 2 6 0,7-4 6 0,-8-4 6 31,8-4 9-31,-1 0 9 0,1-3 10 0,0 0 8 0,-1-4 10 16,1-1 12-16,-8 2 4 0,2-2 5 0,-8 2 0 0,0-1-2 16,1 3-5-16,0 2-9 0,-1-2-12 0,-6 4-15 0,0 0-10 15,7 1-13-15,-7 3-9 0,0-4-6 0,0 4-9 16,0 0-6-16,0 0-6 0,0 4-3 0,0-1-4 0,0 5-4 15,0-5-4-15,6 5-7 0,-6-1-2 0,6 1-3 0,1-5-1 16,0 4 0-16,5 0 1 0,2-3 4 0,-1 0 4 16,0-4 3-16,6 0 6 0,-5-4 3 0,5-3 4 0,-6 0 3 15,6 0 3-15,1-5 5 0,-7-2 9 0,0-1 10 16,0 1 12-16,0-1 12 0,-6 0 15 0,-1-3 9 0,0 4 12 16,1-2 1-16,-7 2 0 0,7-4-9 0,-7 3-10 0,0 0-9 15,-7 0-16-15,7 1-11 0,-7 0-11 0,1 3-9 16,0-1-7-16,6 5-8 0,-7 0-14 0,0-1-26 0,7 5-40 15,-6-1-51-15,0 0-58 0,6 4-50 0,0 0-43 0,0 4-75 16,0-4-95-16,0 4-76 0,0-1-67 0,6 1-105 0,-6 0-70 16,0-1-34-16,0 1-7 0,0 3 52 0</inkml:trace>
  <inkml:trace contextRef="#ctx0" brushRef="#br0" timeOffset="13568.22">9041 8253 307 0,'6'-3'531'0,"-6"3"-66"16,6-4-167-16,1 4-118 0,-7 0-71 0,7 0-39 0,-1 4-19 15,-6-1-6-15,6 5-2 0,1 0-4 0,-7 2-4 0,0 5 0 16,0-1-2-16,0 4 1 0,-7 1-1 0,7-1 1 15,-6 1 4-15,6-1 18 0,-6 1 35 0,6-1 34 0,-7-4 26 16,7 5 16-16,-7-5 13 0,7-3 10 0,0 0 1 0,0-3-12 16,0-1-35-16,0-3-34 0,7-1-24 0,0 1-15 15,-1-4-16-15,7 0-14 0,7-4-15 0,6 1-27 0,-1-8-87 16,15 0-111-16,5 0-110 0,1-7-167 0,6 2-142 16,0-2-101-16,0 0-57 0,0 0-13 0</inkml:trace>
  <inkml:trace contextRef="#ctx0" brushRef="#br0" timeOffset="14487.61">10219 8129 105 0,'0'-7'475'0,"0"3"-86"0,0 0-116 15,0 1-73-15,0-1-32 0,0 0-9 0,0-3 6 16,0 7 14-16,0-4 11 0,0 1 9 0,0 3-1 0,0-4-6 16,0 4-11-16,0 0-12 0,0-4-12 0,0 4-13 15,0 0-12-15,0 0-13 0,0 0-7 0,0 0-13 0,6 0-6 16,-6 0-8-16,0 0-10 0,0 0-18 0,-6 0-2 0,6 0-2 31,0 0-5-31,-6 0-3 0,6 0-3 0,-6 4-4 0,-2-4-3 0,8 0 6 0,-12 0-8 0,5 4-7 0,0-1-6 16,-6 1-3-16,1 3-1 0,-2 1-2 0,2-1 1 0,-2 0 1 15,1 4-2-15,1 0 2 0,-2 0 1 0,2 1 0 0,-2 2 0 32,1-3 1-32,7 3-4 0,-7-2 0 0,6 2 0 15,1-3-1-15,0 0-2 0,6 1 0 0,0-2-1 0,-8 1 0 16,8-4-1-16,8 0 2 0,-8 1-2 0,6 0 2 0,0-2 1 15,1-6 0-15,6 5 2 0,0-2-2 0,-1-3-1 16,2-3 1-16,6 3-1 0,-1-5-1 0,1-1 0 0,-1 2-1 16,0-4-1-16,-6 1-1 0,1 0 0 0,-2 3-1 0,-4-3 3 15,-2 3 0-15,0 4 4 0,-6-4 1 0,6 1 0 0,-6 3 1 16,0-3 0-16,0 3-2 0,-6 3-4 0,6-3-2 16,-6 7-3-16,0-3-3 0,-2 3 0 0,2 4-1 15,0-4 0-15,-1 5 1 0,0-1-1 0,7 0 0 0,-6 0-3 16,6-5-4-16,0 6 0 0,6-5-1 0,-6 0-2 0,7 1-1 15,0-5 2-15,-1 1 1 0,8 0 2 0,-8-4 6 0,6 0 0 16,2-4 2-16,-1-3 5 0,7-4 7 0,-8 0 9 16,8-1 14-16,-7-2 14 0,7 0 18 0,-8-5 18 0,-5 4 18 15,6 1 12-15,-7-5 2 0,1 5-3 0,-1-4-8 0,1-1-13 16,0 5-15-16,-1-5-16 0,-6 4-15 0,0 4-11 16,0 0-8-16,0 0-5 0,0 1-5 0,-6-1-3 0,6 3-7 15,-7 1-8-15,0 3-15 0,1 1-25 0,-1-1-37 0,1 4-50 16,0 4-51-16,-1-1-43 0,7 1-43 0,-7 3-91 0,7-3-100 15,0 3-80-15,7-3-86 0,-7 0-142 0,7-1-31 16,-1 1-24-16,7-1 4 0</inkml:trace>
  <inkml:trace contextRef="#ctx0" brushRef="#br0" timeOffset="14898.43">10610 8308 259 0,'0'0'560'16,"0"-4"-49"-16,0 4-114 0,0-3-77 0,0 3-42 0,0-4-22 15,0 1-13-15,0 3-11 0,7-4-18 0,-7 4-30 0,6-3-37 16,6-1-40-16,-4 0-33 0,4 4-23 0,-5 0-15 15,6 0-11-15,0 0-6 0,-7 0-5 0,8 4-6 0,-8 0-2 16,0-1 1-16,1 1-1 0,0-1-2 0,-7 4 1 0,6 1 1 16,-6 4-2-16,0-5 0 0,-6 7 2 0,-1-3-3 15,7 4-2-15,-13-1 2 0,7-3-2 0,6 0 1 0,-7 4 2 16,0-4-3-16,7 0 0 0,-6-4-1 0,6 0 0 0,0 1-2 16,-6 0 2-16,6-5-1 0,0 4 1 0,0-3 0 15,0-4 1-15,0 4 6 0,0-4 0 0,0 3 4 0,-7-3 0 16,7 4 2-16,-6 0 2 0,-1-1 2 0,-6 1 0 15,-1 0-3-15,2 3-1 0,-8 0-5 0,1 1-16 0,-1-1-50 16,8 0-85-16,-8 4-91 0,7-7-94 0,-1 3-131 0,2-7-152 16,-2 0-98-16,8 4-38 0,6-4 18 0</inkml:trace>
  <inkml:trace contextRef="#ctx0" brushRef="#br0" timeOffset="15103.68">11698 8374 469 0,'-13'0'635'0,"13"0"-39"0,0-3-186 0,0-1-252 16,13 0-231-16,-7 0-222 0,14-2-162 0,-8 2-98 0,8 0-39 15</inkml:trace>
  <inkml:trace contextRef="#ctx0" brushRef="#br0" timeOffset="15230.87">12166 8484 465 0,'0'-3'554'16,"7"-1"-94"-16,0 1-205 0,5-5-176 0,8 5-149 0,-1-9-178 15,1 5-132-15,0 3-86 0,5-3-43 0</inkml:trace>
  <inkml:trace contextRef="#ctx0" brushRef="#br0" timeOffset="15372.66">12734 8492 421 0,'6'-4'348'0,"6"-3"-230"0,8 0-278 15,-1-1-146-15,1 5-81 0</inkml:trace>
  <inkml:trace contextRef="#ctx0" brushRef="#br0" timeOffset="15483.7">13404 8503 415 0,'7'-4'541'0,"-1"0"-109"16,0-3-167-16,1 3-119 0,6 1-89 0,-6-4-73 0,12-1-80 15,-6 5-120-15,7-6-139 0,-1 2-90 0,7 4-48 16</inkml:trace>
  <inkml:trace contextRef="#ctx0" brushRef="#br0" timeOffset="16276.33">14713 8378 327 0,'0'-4'325'0,"-6"4"-97"0,6-3-79 0,0 3-45 16,0-4-21-16,0 4-10 0,0 0-2 0,0-4 0 0,0 4 0 16,0 0 2-16,0 0 8 0,0-4 11 0,0 4 20 0,0 0 20 15,0-3 25-15,0 3 28 0,0 0 23 0,-7-3 18 16,7 3 7-16,0-4-4 0,0 4-19 0,0-4-23 16,-7 4-29-16,7 0-32 0,-6 0-28 0,0 4-26 0,-8 0-21 15,8-1-11-15,-13 4-5 0,5 1-3 0,-6-1-1 0,8 4 1 16,-8 0-9-16,1 0 2 0,-1 0 1 0,1 4 0 0,-1-5-3 15,7 6-1-15,-6 2-1 0,5-4-4 0,1 1 3 16,1 3-6-16,5-3-3 0,0-4-1 0,7 4-1 0,0-1-2 16,0 1-3-16,7-3 0 0,0-2 0 0,-1 1-1 0,7-4 0 15,0 0-1-15,0-3 2 0,7 0-1 0,-8-4 0 16,2 0-1-16,5-4 1 0,-5 4 1 0,-2-4 3 0,-6 1 3 16,8-1-1-16,-8 1 8 0,1-1 5 0,-1 0 2 0,-6 1 3 15,6 3-1-15,-6 0 1 0,0-4-4 0,0 4-3 0,8 0-4 16,-8 0-7-16,0 4-2 0,0-1-3 0,0 1-3 15,0 0-1-15,0-1-1 0,6 4-3 0,-6 1-1 0,12-1-2 16,-4-3 1-16,11 3 1 0,-6-3-1 0,13-1 4 0,-7 1-1 16,14-4 3-16,-7 0 4 0,0-4 5 0,7-3 5 15,-7 3 12-15,7-6 22 0,-1-2 29 0,-6 2 32 0,0-1 31 16,-7-3 29-16,1-2 18 0,-1-2 21 0,-5 3 9 0,-8-3-10 16,8-4-17-16,-8 4-24 0,-6-4-27 0,6 4-26 0,-6-5-19 15,0 2-23-15,-6 2-20 0,6 1-15 0,-6 3-13 16,6 1-12-16,-8-1-9 0,8 3-14 0,-6 6-24 15,6-2-38-15,0 4-52 0,0 0-57 0,-6 4-59 0,6 4-43 16,0 0-44-16,0 4-87 0,0-2-94 0,6 2-83 0,-6 3-111 16,6 0-89-16,2 0-41 0,-2 0-11 0,-6 4 17 0</inkml:trace>
  <inkml:trace contextRef="#ctx0" brushRef="#br0" timeOffset="16689.03">15097 8756 531 0,'0'0'650'0,"7"0"10"0,-7 0-190 0,0 0-173 16,0 0-135-16,6 4-76 0,-6-1-43 0,0 4-20 16,7 0-12-16,-7 8-4 0,0-4 0 0,6 4-2 0,-6-1-1 15,0 1 2-15,0 3 2 0,-6-3-1 0,6-1 2 0,0 2-5 16,-7-2 2-16,7-3 0 0,-6-1 2 0,6-2 8 15,0 0 16-15,-7-5 27 0,7 4 36 0,0-7 29 0,0 4 19 16,-6-4 12-16,6-4 3 0,0 1-2 0,0-4-10 0,6-1-23 16,-6-3-26-16,7 0-24 0,6 0-16 0,-7-3-12 0,8 0-5 31,-2 2-5-31,1-3-2 0,7 4-4 0,0-3-4 16,-1 3-2-16,1-4 0 0,-1 4 3 0,7 0 2 0,-6 4 1 15,-1-4-1-15,0 4-2 0,8 3-2 0,-8-3-3 16,0 2-7-16,1 5-2 0,0 0-5 0,-1 0-3 0,-5 5-2 15,5-1-2-15,-6-1-1 0,0 4 0 0,0 0 1 0,0 4-1 16,1 0 1-16,-2 0 0 0,1 0-1 0,0 4 0 0,-6-4 1 16,5 3 0-16,-4-3 0 0,4 5 0 0,-5-2-1 15,6-3 0-15,-7 3-1 0,7-2-4 0,1-1-14 0,-2 0-19 16,2-4-29-16,5 0-77 0,1-3-121 0,0-1-128 16,5-3-207-16,-5 0-113 0,6-3-76 0,0-1-37 0,0 0 0 15</inkml:trace>
  <inkml:trace contextRef="#ctx0" brushRef="#br0" timeOffset="16847.82">16322 8803 507 0,'-7'-15'828'0,"1"4"10"16,-1 1 8-16,7 3-195 0,-7-2-289 0,7 3-175 0,0-6-111 15,0 9-136-15,0-1-146 0,-6-3-160 0,6 7-224 16,-6-4-118-16,-1 0-74 0,0 8-34 0</inkml:trace>
  <inkml:trace contextRef="#ctx0" brushRef="#br0" timeOffset="19336.06">7549 3916 167 0,'0'0'140'0,"-7"0"-34"0,7 0-32 0,0 0-22 15,-6 0-19-15,6 0-11 0,-6 0-8 0,6 0-6 0,-8 0 0 16,8 0 0-16,0 0 0 0,0 0-1 0,0 0-1 0,0 3-1 15,0-3 1-15,0 0-1 0,0 4-3 0,0-4-1 16,0 4 2-16,0-4 0 0,0 4 0 0,0-1 2 0,0 5 0 16,0-5 2-16,0 1 3 0,0 0 1 0,0 3 1 0,0-3 1 15,0-1 0-15,0 1 0 0,0 4-1 0,0-5-4 16,0 0 0-16,0 5-1 0,0-5-2 0,0 1-3 0,0 0 0 16,0-1-1-16,0 1 1 0,0-1 0 0,0 1-2 0,0 0-17 15,0-4-42-15,0 0-93 0,0 0-104 0,0 4-67 0</inkml:trace>
  <inkml:trace contextRef="#ctx0" brushRef="#br0" timeOffset="19873.25">7522 3821 1 0,'0'-4'85'0,"8"0"-30"16,-8 1-21-16,0-1-16 0,0 0-8 0,6 1-4 0,-6-1 1 16,6-3 4-16,-6-1 7 0,7 1 10 0,-7 0 7 0,6 0 7 15,-6-1 7-15,7 0 3 0,-7 2 0 0,7-6-2 16,-1 5 2-16,-6-4-2 0,6 4 1 0,-6-4-2 0,6 3 3 15,-6 1 7-15,8 0 4 0,-8 0 3 0,0-1 1 0,0 1-2 16,0 0 2-16,6-1-1 0,-6 1-2 0,0 0-2 16,0-1 0-16,0 1-1 0,0-1-2 0,0 5-1 0,-6-5-2 15,6 1 4-15,0 3 4 0,0 1 1 0,0-1 3 0,0 1 2 16,0-1 0-16,0 4-5 0,-8-4-4 0,8 4-11 0,0 0-11 16,0 0-11-16,0 0-11 0,0 4-6 0,0 0-6 15,0-1-2-15,0 4-2 0,-6 0 0 0,6 5 0 16,0-6 0-16,0 10 1 0,-6-5-1 0,6 0-1 0,-6 0 0 15,6 4 0-15,-7-1 0 0,0-3 1 0,1 4-1 0,6-1 1 16,-7 1-1-16,1-4 1 0,6 4 0 0,0-4 1 16,-6 0 1-16,6-4 1 0,0 4 2 0,0-4 2 0,0-3 3 15,6 3 5-15,-6-3 8 0,0-4 9 0,6 4 10 0,-6-4 9 16,7 3 8-16,-1-3 6 0,8-3 4 0,-2-1-2 16,8 0-4-16,-7-3-9 0,13 0-12 0,-6-1-9 0,-1-3-12 15,7 4-10-15,-6-4-12 0,0 0-33 0,-1 0-52 0,0 0-48 16,-6 0-49-16,1 0-56 0,-2-4-75 0,-5 1-123 0,0 3-102 15,-1 0-33-15</inkml:trace>
  <inkml:trace contextRef="#ctx0" brushRef="#br0" timeOffset="20175.07">7607 3737 232 0,'0'-3'412'0,"0"3"-111"0,0-5-98 0,7 1-68 16,-7-3-36-16,13 0-24 0,0-1-14 0,0-3-11 0,13 0-10 15,0-3-6-15,0-1-4 0,7 1-1 0,5-1 2 16,8-3 1-16,0 0 3 0,6-1 4 0,0-3 6 0,1 4 11 15,5-4 7-15,0 3 10 0,-5-2 4 0,-1-2 4 16,7 5 5-16,-8 0 2 0,2-1 2 0,-8 1-5 0,1-1-8 0,-14 5-9 16,1 0-9-16,-7 3-6 0,-6-1-11 0,-1 5-13 15,-6 0-14-15,-6-1-28 0,-1 5-49 0,-6-1-56 0,0 4-59 16,0-4-73-16,-13 4-127 0,0 4-117 0,0 0-79 16,-13-1-30-16</inkml:trace>
  <inkml:trace contextRef="#ctx0" brushRef="#br0" timeOffset="24117.16">7171 7521 63 0,'0'0'126'0,"6"-4"-27"16,-6 4-21-16,7 0-14 0,-7-3-9 0,7 3-6 0,-1-5-4 15,-6 5-6-15,7-3-1 0,-1 3-5 0,-6-3-1 0,6 3-6 16,-6 0-3-16,0-4-3 0,8 4-5 0,-8 0-1 15,0-4-1-15,0 4-4 0,6 0-2 0,-6 0-1 0,0 0-3 16,0 0-1-16,6-4-1 0,-6 4-1 0,6 0 1 0,-6 0-1 16,8-3 2-16,-8-1 2 0,6 4 2 0,-6-3 2 15,6 3 2-15,-6-4 3 0,7 4 3 0,-7-3 3 0,6 3 1 16,-6-4 2-16,7 4 0 0,-7-4 2 0,7 4-1 0,-7-4 0 16,0 4 2-16,0-4-2 0,0 4 2 0,0-2-1 0,6 2 0 15,-6-5-2-15,0 5-2 0,0-4-3 0,6 1-3 16,-6 3-3-16,0-8-1 0,6 5-3 0,-6-1-2 0,0 0-2 15,0 1 0-15,8-1 0 0,-8 0 0 0,6 1 0 0,-6-1-2 16,6 1 0-16,1-5-1 0,-7 5 1 0,6-1 1 16,1 0 0-16,-7-3-1 0,7 3-1 0,-1 1 2 0,-6-5-4 15,6 4 2-15,1 1 0 0,0-4 0 0,-1 3 0 16,0 0 0-16,-6 1 0 0,7-5 0 0,0 5 6 0,-7 0 2 16,6-6 4-16,-6 6 4 0,7-1 5 15,-7 0 4-15,0 1 2 0,6-1 5 0,-6 0 5 0,0 1 1 0,0-1-2 16,0 1-3-16,0-1-2 0,0 0-4 0,0 1-2 0,0-1-6 15,6 0-4-15,-6-3-5 0,0 3-4 0,0 1-2 0,0-5-2 16,0 5 0-16,8-1-1 0,-8-3 0 0,0-1 0 0,6 1 0 16,-6 3 1-16,0-3-2 15,6 0 1-15,-6 3-1 0,0 1 0 0,0-5 0 0,0 5 1 0,0-6 0 0,6 6 1 16,-6-4 1-16,0 3-1 16,0-3 2-16,0 3-1 0,0-3 0 0,0 4 1 0,0-5-2 0,8 4 3 0,-8-3-1 15,0 3 0-15,0 1 1 0,0-1-1 0,0-3 0 16,6 3 1-16,-6 1-2 0,0-5 0 0,6 1-1 0,-6 0-1 15,0 3 1-15,7-3-1 0,-7 3 0 0,0-3 1 0,0-2-1 16,6 7 1-16,-6-6 1 0,0 0 0 0,7 5 2 0,-7-1-1 16,0-3 0-16,7 4 2 0,-7-5-1 0,0 4 0 15,0-2 0-15,0 2-2 0,6-4 0 0,-6 5-1 0,0-5 1 16,6 5-2-16,-6-5 0 0,0 5 0 0,0-5 0 0,0 1 2 16,6 3-1-16,-6-3 1 0,0 3 4 0,0-3 5 15,0 4 2-15,0-5 4 0,0 0 0 0,8 2 2 0,-8 1-1 16,0-2-1-16,0 0-1 0,6 0-3 0,-6 3-4 0,6-3-1 15,-6-1-1-15,7 2-1 0,-7-2 0 0,6 0-1 16,-6 1-1-16,0 0 1 0,7-1 0 0,-7 4-1 0,7-2-2 16,-7-2 2-16,0 1-2 0,0 3 1 0,6-3-2 0,-6 0-1 15,0-1 1-15,6 2-1 0,-6-3 1 0,0 2-1 16,6 0-1-16,-6-1 0 0,0 1 2 0,8-4-1 0,-8 4 0 16,0 0-1-16,0-4 2 0,0 3-1 0,6-3-1 0,-6 4 2 15,0-4-1-15,0 4 3 0,0-1 2 0,0 2 6 0,0-3 3 16,0 2 1-16,0 0 2 0,0-1-1 0,0 1 2 15,0 0-1-15,0-4-3 0,0 4-5 0,0-1-4 16,0-3-1-16,0 4-1 0,0-4 8 0,0 4-5 0,0-4-4 16,0 4 0-16,0-4-2 0,0 0 0 0,0 2-1 0,0-1 0 15,0 3-6-15,0-4 5 0,0 4-1 0,0-5 1 16,0 1 1-16,0 0 0 0,0 4 0 0,0-7 2 0,0 3-2 16,0 0-2-16,0 0 2 0,0 0 0 0,0-1 0 15,6 1 0-15,-6 1 0 0,0-2-1 0,7 6 1 0,-7-6 0 16,0 1 0-16,0 4 0 0,0-5 0 0,0 6 1 0,0-2 0 15,0 1 0-15,0 0 1 0,0 0-1 0,0 3 1 16,0-3-1-16,0 2 1 0,0-1-2 0,0-2 0 0,0 0 0 16,0 1 0-16,0 0-1 0,0 0 1 0,0 3 0 0,7-7 0 15,-7 4 1-15,0-1 0 0,0 1-1 0,0-4 0 16,0 3 0-16,6-2 0 0,-6-1 0 0,0 0 0 0,0 4 0 16,0-5 0-16,7 1 0 0,-7 0 0 0,0 0 1 0,0 5 0 15,0-6-1-15,0 5-1 0,6-4-1 0,-6 0 0 0,0 0 0 31,0 0 0-31,0 0 2 0,0 0-1 0,6 1 0 0,-6-6 1 0,0 5 0 0,0 0 0 0,7-3 0 32,-7 3 0-32,0 0 0 0,0-4-1 0,0 4 1 0,0 0 0 15,7-3 1-15,-7 3 0 0,0 0-1 0,0-1 1 0,0 1-1 16,0 0 0-16,0-3 0 0,0 3 0 0,0 0 0 16,0-4-2-16,0 4 1 0,0 0-2 0,0 0 2 0,0-3 0 15,0 3 0-15,0-5 1 0,0 6 0 0,6-9 0 0,-6 5-1 16,0-1 1-16,0-4 0 0,0 5-1 0,0-4 1 0,6-1-1 15,-6 1 0-15,0 0 1 0,0 0 1 0,0-1-1 16,0 1-1-16,0 3 1 0,0-3 0 0,0 4 0 0,0 0 0 16,0-2-1-16,-6 1 1 0,6 1-1 0,0 3 1 15,0-4 0-15,0 4 0 0,0 4-1 0,0-4-1 0,-6 0 2 16,6 4 0-16,0-4 1 0,0 2-1 0,0-1 0 16,0-1 0-16,0 4 0 0,0-1 2 0,0-3-2 0,0 4 0 15,0-4 0-15,0 0 0 0,0 0-3 0,0 0 2 0,0 0 0 16,6 0-1-16,-6 1 2 0,0-6-2 0,6 5 0 0,-6-3 2 15,0 3 0-15,0-4 0 0,7 4 1 0,-7 0 1 16,0 0-1-16,0 1 0 0,0-1-1 0,0 0 1 0,0 0 0 16,0 0 1-16,0 3-1 0,-7-3 0 0,7 0-1 0,0 0 1 15,0 4-1-15,0-4 0 0,0 3-1 0,0-2-2 16,0-1 1-16,0 0 1 0,0 0 1 0,0 0 0 0,0 0 0 16,0-1 0-16,7-2 0 0,-7-1 0 0,0 5 0 0,0-5 0 15,0 0 1-15,0 0-2 0,0 0 2 0,0 1-1 16,0 3 0-16,0-3 0 0,0 2 0 0,0 1-1 0,0 0 0 15,0 0 1-15,0 0-1 0,-7-3 0 0,7 3 1 16,0 0 4-16,0 4-2 0,0-5 0 0,0 2-2 0,0-1 0 16,0 0 0-16,0 3 0 0,0-3 0 0,0 0-4 0,0 0 2 15,7 0 1-15,-7 0-1 0,0 4 1 0,0-4 0 16,0 0 0-16,0 4 1 0,7-4-1 0,-7 3 0 0,0-3 0 16,0 4 1-16,0-1 0 0,0-3 0 0,6 4 0 0,-6 0 0 15,0 0-2-15,7-4 0 0,-7 4 1 0,0-5 0 16,0 5 1-16,0-4-1 0,0 0 0 0,0 0 0 0,0 0 2 15,0 4-1-15,0-4 2 0,0-1 0 0,0 2-1 16,0-2 0-16,0 5-1 0,0-3 0 0,0-2 0 0,0 1-1 16,0 0 0-16,0 4-2 0,0-4 1 0,0 0 1 0,0 4 0 15,0-4 1-15,0 4 0 0,0-4 0 0,0-1 0 16,-7 1 0-16,7 0 0 0,0 0 0 0,0 0 0 0,-6 1 1 16,6-1 0-16,-7 3 1 0,7-3-1 0,-7 4-1 0,7-1 1 15,-6 1-1-15,6 0 0 0,0-4 1 0,-6 4-1 16,6 0-1-16,0-5 0 0,-7 5 0 0,7 0-1 0,0-1 1 15,0 5 0-15,-7-5-3 0,7 1 1 0,0 0 2 0,-6 3-1 16,6-3 0-16,0 3 0 0,-6-3-1 0,6 3 1 16,0 0 1-16,0-3 0 0,0 3 1 0,-7 1 0 0,7-1 0 15,0 0 0-15,0 1 0 0,0 3 1 0,0-4-1 16,-6 1 0-16,6 3 0 0,0-4 1 0,0 4 0 0,0-4 1 16,0 1-2-16,-7 3 0 0,7 0 0 0,0 0 0 0,0-5 0 15,0 2 0-15,0 3-1 0,0 0 1 0,0-3 0 16,0 3 1-16,-7 0 0 0,7 0-1 0,0-3 0 0,0 3 0 15,0 0 1-15,0-5-1 0,0 5 0 0,0 0 0 0,0 0 0 16,0-4 0-16,0 4 0 0,-6 0 0 0,6-3 0 16,0 3 0-16,0-4 0 0,0 4-1 0,0-4 1 0,-6 1 1 15,6 3-1-15,0-4 0 0,0 0 0 0,-8 1 0 0,8 3 1 16,0-4 0-16,-6 4 0 0,6-4 0 0,0 4 0 16,0-3-1-16,-6 3 0 0,6-4 0 0,0 4 0 0,0 0-1 15,-6 0 0-15,6-4-1 0,0 4 1 0,0 0 1 16,0 0-4-16,0 0 2 0,-7 0 1 15,7 0 0-15,0 0-1 0,0 0 2 0,0 0-1 0,0 0 0 0,0 0 3 0,0 0-1 16,-7 0-1-16,7 4 1 0,0-4-1 0,0 0 0 16,0 0 0-16,0 0 0 0,-6 0-1 0,6 0 0 0,0 0 0 15,0 4 1-15,0-4 0 0,0 0 0 0,0 3 0 0,-7-3 0 16,7 4 0-16,0 0 0 0,-6-4 0 0,6 3-1 0,0 1-1 16,-6 0 2-16,6-1-1 0,-8 5-1 0,8-1 0 15,-6-2 0-15,6 1-2 0,-6 2 0 0,6-1-1 0,-6 0-1 16,6 4-1-16,-7-4 0 0,7 1-3 0,0 3-3 15,-7-4 1-15,7 4-1 0,0-4-2 0,0 4-1 0,0 0 1 16,0-3-2-16,-6 2 1 0,6-2 0 0,0 4-2 16,0-2-2-16,0-3-3 0,0 4 0 0,0-4-1 0,0 1 3 15,0 3 1-15,0-4 2 0,-7 1 3 0,7 3 4 0,0-4 6 16,0 1 1-16,-6 2 3 0,6-3-1 0,-6 1-1 0,6-1 3 16,-8 4 0-16,8-3-1 0,0-1 1 0,-6 4 0 15,6-4 0-15,0 1 0 0,-6 3 1 0,6 0-1 0,0-4 0 16,0 0-1-16,0 0 1 0,-6 1 0 0,6 3 0 15,0-7-2-15,0 6 0 0,0-3 0 0,0 1 1 0,0 0 1 16,0-6 0-16,6 10 0 0,-6-8 0 0,0 3 0 16,0 1 1-16,0-1 0 0,0 0-1 0,6 0 0 0,-6 1 0 15,0-1 0-15,0 0 0 0,0 1 1 0,0 3 0 0,0-4-1 16,0 0 0-16,0 1 1 0,0 2 0 0,0-3-1 0,0 2 1 16,0-3-1-16,0 6-2 0,0-5 1 0,0 0 1 15,0 4 0-15,0-3 0 0,0-1 0 0,0 0-1 0,6 1 1 16,-6-1 0-16,0 4 0 0,8-4-2 0,-8 0-1 0,6 4-1 15,-6-3 3-15,6-1-1 0,-6 4-1 0,0-3 1 16,7-1 1-16,-7 0-2 0,0 4 1 0,0-4 0 0,6 1-1 16,-6-1 0-16,0-3-1 0,7 3 1 0,-7 0 1 0,0-3-1 31,0 3 3-31,0-3 0 0,0 3-1 0,7-3 1 16,-7 0 0-16,0-1 3 0,0 1-1 0,0 0-1 0,0-1-2 15,0 1 1-15,0 0 0 0,0-1 0 0,0 1-2 0,0-1-2 16,0 5 0-16,0-5 2 0,0 2 2 0,0-1-1 0,0-1 0 15,0 4 1-15,0-3 0 0,0 3 0 0,-7 0 1 16,7 0-1-16,0 1-1 0,0-1 1 0,-7 1-1 16,7 3-1-16,0-4 0 0,-6 4 1 0,6 0-1 0,0-4 1 15,0 4 1-15,-7 1 0 0,7-2 1 0,0 2-1 0,0-5 1 16,0 4 0-16,0 0 0 0,0 0-1 0,0 0 0 16,0-4-1-16,0 4 1 0,0 0-1 0,-6 0-5 0,6 0 3 15,0-4 1-15,-6 4 1 0,6-1 1 0,-8 2 1 0,8-1 0 16,-6-3 0-16,6 3 5 0,-6-1-2 0,0 1-3 0,6 0 0 15,-8 0-1-15,2 1 0 0,6-2-1 0,-6-2 1 16,6 2 0-16,0 1 0 0,-7 0 0 0,7 1 1 0,0-5-1 16,0 4 0-16,-6-4 1 0,6 4-1 0,0 0 0 0,0 0 0 15,0-3 0-15,0 2-1 0,-7 1 0 0,7 0 0 16,0 0 1-16,0 0 0 0,0 1 0 0,0-1-3 0,-7 0 1 16,7-1 2-16,0 2 0 0,0-1 2 0,0-4-1 0,0 4-3 15,0 0 1-15,0-3 4 0,0 2-2 0,0-3-1 16,0 1 0-16,0 4 1 0,0-6-1 0,0 2 1 0,0 3 1 15,0-4-2-15,0 4 1 0,0-1 0 0,-6-2 0 16,6 3-1-16,0 0 0 0,-6 0 0 0,6-4-1 0,-7 5 2 16,7-6-1-16,0 5 0 0,-7-3-1 0,7 2 1 0,-6-1 0 15,6-2 1-15,0 4-1 0,-6-4 0 0,6 0 0 16,0 1-1-16,0-2 0 0,0 2 1 0,-7 3-1 0,7-3 1 16,0-5 0-16,0 9 1 0,0-9 1 0,0 4-2 0,0 1-1 15,0-1 2-15,0 0 0 0,0-4-1 0,0 5 0 0,0 0 0 16,0-1 0-16,0-3 2 0,-7 3 0 0,7 0-2 15,0 1 0-15,0-1 0 0,0-3-1 0,-6 3 1 0,6 4 0 16,-7-4-1-16,7-3 1 0,0 7 0 0,-6-4 1 0,6 1-1 16,-6-1 0-16,6 0-1 0,0 0 0 0,-8 1 1 15,8-2-1-15,0 3 1 0,-6-3 0 0,6 2-1 0,0 3 1 16,-6-4 0-16,6 1 1 0,0-1 0 0,0 4-1 0,0-4 0 16,-6 1 0-16,6 3 1 0,0-4-1 0,0 0 0 15,0 0-1-15,0 1 0 0,0-5 1 0,0 5-7 0,0-1-8 16,0 0-15-16,-7-4-19 0,7 6-24 0,-7-6-29 0,7-3-43 15,0 0-70-15,0 0-114 0,0 0-71 0,0 0-43 0</inkml:trace>
  <inkml:trace contextRef="#ctx0" brushRef="#br0" timeOffset="25226.79">7392 4766 34 0,'0'-4'262'0,"0"4"-68"0,0-3-60 0,0 3-42 0,7-4-27 16,-7 4-16-16,0 0-15 0,7 0-10 0,-7 0-8 16,6 4-6-16,1-4-6 0,-7 3-1 0,6 5-1 0,0-1-1 15,-6-3-1-15,8 2 1 0,-8 6 0 0,0-1 0 0,0 0 1 31,0 3 0-31,0 1 1 0,0 3 0 0,0 0-1 0,0 1 0 0,0 0 0 0,0 2 0 0,0 1 2 0,-8 0-3 16,8 0 0-16,0 1-1 0,-6 2 1 0,6-3 1 16,0 4 0-16,-6-5 0 0,6 5-1 0,-7 0 0 0,1-1 1 15,6 1 1-15,-7-4-2 0,7 4 2 0,-7-1-3 0,7 1 1 16,-6-1 1-16,6-2-1 0,-6 2-1 0,-1-3 0 16,7 1 0-16,0-5 0 0,-7 0 1 0,1 0 0 0,6 1-1 15,0-1 1-15,0 0-1 0,-6-3 1 0,6 3 0 0,0-3-1 16,0 0 0-16,0-1-2 0,0 1 2 0,0-4-1 0,0 3 1 15,0-3 0-15,0 4 0 0,0-4 0 0,6 0 0 32,-6-1 2-32,0 2 0 0,0-1-1 0,0 0-1 0,0 0 0 15,-6 0 2-15,6 0 1 0,0 4-1 0,-7-4-1 0,7 0 0 16,-7-1 1-16,7 1 1 0,-6 0-1 0,6 0 0 16,0 1 1-16,-7-1-1 0,7 0 0 0,0-1 0 0,0 2-1 15,0-1 0-15,0-1 0 0,0 1 0 0,0 0-1 0,0 0 0 16,-6 0 2-16,6 0 0 0,0 0-1 0,0-3 0 15,0 3 0-15,0 0-1 0,-6 0 1 0,6-4-1 0,0 4-1 16,0-4 1-16,0 4 1 0,0 0 0 0,0-3-1 0,0 3 0 16,0-4-1-16,0 4 1 0,0-4 0 0,0 0 0 0,0 4-1 15,0-3 1-15,0 0 1 0,0-1-1 0,0 3 0 16,0-2 1-16,0-1-1 0,0 4 0 0,0-3 3 16,0 3-1-16,0-4 1 0,0 1 0 0,0 2 0 0,0-2-1 15,0-1 1-15,-8 3 1 0,8-2-3 0,0 0 3 0,0 3-2 16,0-4 2-16,0 0 0 0,0 1-2 0,0-1 1 0,0 0-2 15,0 1 0-15,8-1-1 0,-8 0 1 0,0 0-2 16,0 1 0-16,0-1 1 0,0 1 0 0,0-1 0 0,6 0 0 16,-6 0 0-16,0 4 1 0,-6-4 0 0,6 1 1 15,0 0-1-15,0 3-1 0,0-4 2 0,0 4-2 0,-8-4 0 16,8 4 0-16,0-4 1 0,0 4 0 0,0 0 0 0,0-3 1 16,-6 3-1-16,6-1 0 0,0 1-1 0,-6 0 1 0,6 1 0 15,0-1-1-15,-6 0-1 0,6-1 1 0,0 2 1 16,-7-1-1-16,0 0-2 0,7-4 1 0,-6 4 0 0,6 0 1 15,-7 0 0-15,7-4-1 0,0 4 0 0,-6-4 1 16,6 5 1-16,0-5 0 0,-6 4-1 0,6-4 0 0,0 4 1 16,0 0 0-16,0 0-1 0,-8-4 0 0,8 9 0 0,0-6 0 15,0 1 0-15,-6 0 1 0,6 0-1 0,-6-1-1 16,6 2 1-16,0-1 4 0,-6 0-1 0,6 0-3 0,-8 0 0 16,2 0 0-16,0 0 0 0,-1 0 0 0,1 0 0 0,-1 0-4 15,0 0 3-15,1-1 0 0,0 2 1 0,0-1 0 16,-2-4 0-16,2 4 1 0,0 0-1 0,6 0 0 0,-7 0 0 15,0 0 0-15,1 0 2 0,-1 4-1 0,1-4 0 0,0 0 0 16,-1 0 0-16,7-5 1 0,-7 6-1 0,1-1-1 16,0 0 0-16,-1 0 0 0,7 0-1 0,-13 0 0 0,6 4 1 15,1-4-1-15,0 3 1 0,-8-3 0 0,8 4 1 0,-8-4-1 16,2 4 1-16,5-4 1 0,-6 3-1 0,0 1-1 0,7-4 1 16,-8 0-1-16,8 4-1 0,0-5 1 0,-1-2 0 15,1 3-1-15,-1-4 0 0,1 0 0 0,-1 2-1 16,7-3-1-16,-6-2-14 0,6 0-27 0,0 0-43 0,0-4-84 15,0 0-121-15,0 0-68 0</inkml:trace>
  <inkml:trace contextRef="#ctx0" brushRef="#br0" timeOffset="26572.03">7679 4660 79 0,'0'3'118'0,"0"5"-45"0,0-5-33 0,0 5-17 0,0-1-8 15,-7 1-2-15,7 2-1 0,0-3-1 0,0 4-1 0,0 4 2 16,0 0-1-16,0-4 0 0,0 4-2 0,0-1-2 16,0 1-2-16,0-1 1 0,7 5 4 0,-7-5 4 0,0 5 2 15,0-1 1-15,7 1 3 0,-7 2 2 0,0 1 4 0,6 1 0 16,-6-2-2-16,7 5-5 0,-7 0-2 0,0-1 1 16,0 5-2-16,0-5-2 0,0 4-2 0,0 1-3 0,0-1-1 15,0 0-1-15,0 1 0 0,0-1 0 0,0 0-1 0,-7-3 1 16,7 3-1-16,0-3 0 0,0-1 2 0,0 2 0 15,0-2-1-15,0-3 1 0,0 3-1 0,0-2 0 0,0-6-1 16,0 6 1-16,0-1-2 0,0-4 2 0,0 4 0 16,0-4 2-16,0 4 1 0,0-3 0 0,0-1 0 0,0 1 0 15,7-1-3-15,-7 0-1 0,0 0-2 0,0 1 1 0,0-5-2 16,0 4 0-16,0-4-1 0,6 6 0 0,-6-6 3 16,0 1-1-16,0 0-1 0,7-1-3 0,-7 1 2 0,0-1 2 15,0 1-1-15,0-4-1 0,0 4 1 0,0-4 1 0,0 3 3 16,0-2 0-16,0 2 2 0,0-3 0 0,0 0 3 15,0 4 0-15,6-4-1 0,-6 3 0 0,0-3-7 0,0 1 1 16,0-1-1-16,0 3 0 0,0-3-2 0,0 0-1 16,0-1 0-16,7 2 0 0,-7-1 3 0,0 0-2 0,6 3-6 15,-6-2 3-15,0-2 1 0,6 1 0 0,-6-3 1 0,8 3 0 16,-8 0 0-16,6 0 1 0,-6-4 5 0,6 4-4 16,-6 0 2-16,7-4-4 0,-7 4-1 0,0-3 0 0,6 3 0 15,-6-4 1-15,0 4-1 0,0-4 0 0,0 4 1 0,0 1 1 16,0-1 3-16,0 0 0 0,0-1 2 0,0 1 0 0,0-3 0 15,0 3 0-15,0-4 0 0,0 4 0 0,0-4-2 16,0 4-3-16,7 0 3 0,-7 0-1 0,0 0 0 0,6 1-2 16,-6-5 1-16,0 4 0 0,7-4 0 0,-7 4 1 0,6-4-1 15,-6 4 0-15,6-3-1 0,-6 3 1 0,8-4 0 16,-8 4-2-16,6 0 0 0,-6-4-1 0,0 4 0 0,6-4 1 16,-6 4 1-16,0 1 0 0,7-1 0 0,-7-1 0 0,0 2 1 15,0-2 2-15,7 1-2 0,-7 0 1 0,0 0-2 16,6 4-2-16,-6-4 1 0,6 0 0 0,-6 3 0 0,7-3-1 15,-1 5 0-15,-6-6 2 0,7 1-1 0,0 0 0 16,-1 0-1-16,-6 0 1 0,6 0-1 0,1 1 1 0,0-2 0 16,-1 1-1-16,1 0 0 0,-1 0 0 0,1-3 0 0,6 3-1 15,-7 0 1-15,0 0 0 0,2 0 0 0,-2-4-1 16,0 8 1-16,1-5 0 0,-1 5 1 0,-6 0-1 16,7-4 1-16,-1 3 1 0,1-2-2 0,-1 2 2 0,0-3-2 15,-6 4 0-15,8-1 1 0,-2-3-1 0,0 4 0 0,1 0 5 16,0-4-2-16,-1 3-1 0,-6 1-1 0,6-3-1 0,1 2 0 15,6-3 0-15,-6 3-1 0,-1-3-3 0,0 0 1 16,1 0 1-16,6 0 0 0,-7-4 2 0,7 4 0 0,-6-3 1 16,6-1 2-16,-7 0-2 0,8 2-2 0,-2-7 1 0,-5 6 0 15,6-4 0-15,0 0 0 0,1-1-1 0,-2-3 0 16,2 4-1-16,-2-1-6 0,-5-3-20 0,-1 0-35 0,1 0-69 16,0 0-137-16,-7 0-81 0</inkml:trace>
  <inkml:trace contextRef="#ctx0" brushRef="#br0" timeOffset="32074.4">7340 5524 390 0,'-6'-7'357'16,"-1"3"-106"-16,1 1-73 0,6-2-45 0,-6 2-21 0,-2 0-12 16,8-1-6-16,-6 4-8 0,6-4-10 0,-6 4-14 0,6 0-11 15,-6 0-9-15,6 0-7 0,0 0-8 0,0 0-10 16,0 0-6-16,0 0-5 0,0 4-1 0,0 0 0 0,0-1 2 15,0 0 4-15,0 5 2 0,0-4 3 0,0 3 3 16,0 1 2-16,0-1 3 0,6 4 1 0,0-4-1 0,0 1-3 16,2-1 1-16,4 0-2 0,-5 0-2 0,13 1-2 0,-8-2-6 15,8-1-3-15,0-1-5 0,-1-1-9 0,7 1-18 16,0-4-24-16,-6 0-28 0,5 0-31 0,2-4-32 0,-7 1-33 16,-2-1-42-16,-4-3-43 0,-1-1-49 0,0 0-46 0,-13 1-43 15</inkml:trace>
  <inkml:trace contextRef="#ctx0" brushRef="#br0" timeOffset="32278.02">7555 5524 221 0,'-19'-3'303'16,"5"-1"-70"-16,2 4-75 0,-1-4-52 0,0 4-35 0,6 0-20 0,1 0-11 0,0 0-6 16,-2 0-7-16,8 0-6 0,0 0-4 0,0 0-4 15,8 4-1-15,-2-4-1 0,0 4-1 0,1-4-2 0,6 3 0 16,0-3 0-16,7 0 2 0,-8 0 0 0,8-3 1 0,-7 3 0 16,7-4 2-16,-1 0 2 0,1 1 1 0,-8 3 1 15,8-5 1-15,-7 2 2 0,0 3 0 0,-6 0 1 0,-1 0 1 16,1 0 0-16,-1 0 1 0,-6 3 1 0,7-3 2 15,-14 5 0-15,7 2-2 0,-6 0-1 0,6 1-4 0,-7-1-2 16,1 1-4-16,-1 2-4 0,-6-2-6 0,6 2-7 0,1-3-14 16,0 5-24-16,-1-6-34 0,7-1-53 0,-7 2-98 15,7-3-135-15,-6 0-78 0,6-1-33 0</inkml:trace>
  <inkml:trace contextRef="#ctx0" brushRef="#br0" timeOffset="34290.38">8331 7484 279 0,'0'-3'285'0,"6"-4"-92"0,0 3-75 0,-6 0-42 15,7-4-27-15,-7 6-13 0,6-7-4 0,1 6-1 16,-7-5 3-16,7 1-1 0,-7 3-1 0,6-3 1 0,-6 3 3 16,6-3 1-16,-6 0 2 0,8 3-2 0,-2-3-2 0,-6 0-2 15,6-1 0-15,-6 1 3 0,6-1-2 0,1 1-2 0,-7 0-1 16,7 0-2-16,-1-1-2 0,1 2 1 0,-1-6-2 15,0 4-5-15,2 1-2 16,-2-4-1-16,0 4-1 0,0 0 1 0,1-1 4 0,-7 1 4 16,7 0 4-16,-1-1 5 0,-6 5 4 0,7-5 8 15,-7 5 6-15,0-5 2 0,6 5-1 0,-6-5 0 0,0 5-1 0,0-1 0 0,0-3 2 0,0 0-7 16,7 3-6-16,-7 0 6 0,0-2-3 0,7 0-4 0,-7 3-5 16,0 0-7-16,0-5-8 0,6 5 0 0,-6-5-1 15,0 5-10-15,6-1-1 0,-6-3 0 0,0-1 7 0,6 1 4 16,-6 0 5-16,0 3 1 0,8-3 0 0,-8 0 1 0,0-1 1 15,6 1 0 1,-6-4-5-16,6 4-3 0,1-1-1 0,-7-4-1 0,6 6 3 0,-6-6 5 0,7 2 8 0,-7 3 7 16,7-5 8-16,-7 6 10 0,6-6 9 0,-6 5 8 15,0-4 5 1,0 4 3-16,0-4 0 0,0-1-4 0,0 5-7 0,0-3-9 0,0 2-11 0,0-4-8 0,0 5-12 0,0-4-6 16,0 4-9-16,0-3-5 0,0-2-2 0,0 6-2 15,0-10-2-15,6 5-1 0,-6 0 4 0,6 1 0 0,-6-2-2 16,8-2 2-16,-8 3 0 0,6 1-1 0,0-6 1 0,1 1-1 15,-7 1-3-15,7-1 7 0,-1 1-4 0,1-1-2 0,-1 0 0 16,-6 1-2-16,6-4-1 0,1 2 1 0,-7-2 2 16,7 4-7-16,-7-5 5 0,6 5 2 0,-6-5 1 0,0 5-1 15,0-1 0-15,0-4 0 0,6 5-1 0,-6-1-1 0,0-3 0 16,0 0-2-16,0 3 0 0,0-3-1 0,7 3 2 16,-7 1-3-16,0-5 3 0,7 1-1 0,-7 3-1 0,0-3 2 31,6 3-2-31,-6-4 3 0,7 5-4 0,-1-4 2 0,1-1-2 15,-7 1 0-15,6 4-1 0,1-5-1 0,-1 5 0 0,-6-5 1 16,6 1 3-16,2 0 2 0,-8 4 1 0,6-2 2 16,-6-2 2-16,0 3 0 0,6 1 2 0,-6-5 6 15,0 5-4-15,7-5-5 0,-7 5-2 0,6-4 0 0,-6 3 0 16,0-4-1-16,7 5-3 0,-7-4-5 0,0-1 1 0,6 5 1 16,-6-5 2-16,7 1 0 0,-7 4 1 0,0-5-1 15,0 4 1-15,0 1 0 0,6-5 1 0,-6 5 1 0,0-1-1 16,0-3-2-16,0 0 1 0,0 3-2 0,0-4 0 15,0 5 1-15,0-5 3 0,0 5-3 0,0-1 1 0,0 1 0 16,0-1 0-16,0 1 0 0,0-2-1 0,6 5 2 0,-6-3-2 16,0 3-2-16,0 0 0 0,8 0 1 0,-8-4-1 15,6 1 3-15,-6 2-2 0,6-2-1 0,1 0 0 0,-7 3 0 16,7-3 3-16,-1-2 0 0,1 1-1 0,-1 1-1 0,0-1 1 16,-6 1 0-16,7 3-2 0,-7-4 3 0,0 4-3 0,7 0 0 15,-7 1 3-15,0 1 1 0,0-2 0 0,0 4 0 16,0-4 1-16,0 4-3 0,0-1 2 0,0 1-1 0,0 0-1 15,0 0 0-15,0-1-2 0,-7 1 1 0,7 3-1 0,0-3 1 16,0 0-1-16,0-1 0 0,0-3 0 0,-7 4 0 16,7-1 0-16,0 2-2 0,0-6 2 0,0 1 0 0,0 4 0 15,0-4 1-15,0 0-1 0,0 0-1 0,0 0 3 0,0 0 0 16,0-3 0-16,0 3 1 0,0-4-1 0,0 3 2 0,0-2 1 16,0 3 0-16,0-3 0 0,0 2-2 0,0-2 1 15,0-1-2-15,0 4 0 0,0-3-1 0,0-1 0 0,0 4 1 16,0-4 1-16,0 0-3 0,-6 1-1 0,6 0-1 0,0-5 1 15,0 4 0-15,-6 4 0 0,6-4-2 0,0 1 1 16,0 0 0-16,0-2 1 0,-7 5 1 0,7-3 2 0,0 3-1 16,0-4-1-16,0 1 1 0,0-1-1 0,-6 1 1 15,6-1 0-15,0 0-2 0,0 1 0 0,0-1 1 16,0 0-1-16,0 0 1 0,-7-3 2 0,7 4-1 0,0-5 0 0,0 5 1 16,-7-1-1-16,7-1 1 0,0 2 0 0,-6 0-2 15,6-1 0-15,0 1-1 0,0-5 0 0,0 5-1 0,-6-1 1 16,6 1-1-16,0-1 0 0,-8-1 0 0,8-2 2 0,0 4 0 15,0-4 0-15,0 3-1 0,0-3 0 0,0 3 1 0,0-3 0 16,0 4 0-16,0-2-1 0,0 2-1 0,0-1 1 16,8 0 1-16,-8 1 0 0,0-1 0 0,6 1-1 15,-6 2 1-15,0-2 0 0,6 3 3 0,-6 1-1 0,0-2-2 16,7 1 0-16,-7 0-1 0,0 4 1 0,0-4-1 0,0 3-1 16,0 1-1-16,7 0-1 0,-7 3 3 0,0-3-1 0,0-1-1 15,0 1 1-15,0 0 0 0,6-1 1 0,-6 5 0 16,0-4 1-16,0 3 0 0,0-3 2 0,7 2-1 0,-7-1 0 15,0 3 1-15,6-6-2 0,-6 2-1 0,0 0 0 0,6 3 1 16,-6-3 0-16,0 3-1 0,7-3 1 0,-7 3-2 16,0 0 2-16,0 1 2 0,7 3-2 0,-7 0-2 0,0-4 1 15,0 4-1-15,0 0 1 0,0-4-1 0,0 4-2 0,0 0 2 16,0 0 0-16,0 0 0 0,0 0 1 0,0 0 1 0,6-3-1 16,-6 3 0-16,0 0-3 0,0 0-3 0,0-4 1 15,6 4-1-15,-6-3 1 0,7 3 0 0,0-4-1 16,-7 0 1-16,6 1 0 0,1 3 4 0,-7 0-2 0,0-4-1 15,6 4-2-15,-6 0-4 0,0 0-5 0,0 0-8 0,0 0-10 16,0 0-25-16,0-4-46 0,0 4-74 0,0 4-76 0,0-4-66 16,6 0-61-16,-6 0-84 0,0 0-173 0,7 4-58 15,-7-4-3-15</inkml:trace>
  <inkml:trace contextRef="#ctx0" brushRef="#br0" timeOffset="35826.72">8773 3832 262 0,'-6'-4'283'0,"6"-3"-110"0,-6 3-69 0,6-3-38 0,0 3-22 0,0-3-10 15,0 3-9-15,0 4-4 0,6-7-4 0,-6 3 2 16,6 4-5-16,-6-4-5 0,7 1-4 0,-1-1-1 16,1 4-1-1,-1-4-2-15,1 4 0 0,-1-3-1 0,-6 3 0 0,6 0 1 0,2 0 0 0,-2 0-1 0,-6 3 0 0,6 1 1 32,1-4 1-32,0 4 0 0,-7 3-1 0,6-3 3 15,1 3-1-15,-7 0 0 0,6 4 1 0,0-3 0 0,-6 3-2 16,7-4 2-16,0 4-1 0,-7-4-2 0,6 4 4 0,0 1-1 15,-6-1-1-15,7-1 0 0,0-2 2 0,-7 2 0 0,6-2-1 16,-6-1 1-16,7 4 2 0,-1 0 1 0,-6 0 3 16,6 1-1-16,1-2 1 0,0 1-1 0,-1 3 1 0,-6-2-2 15,6-1-2-15,-6 4-2 0,8-4-2 0,-2 3 1 0,-6 1-1 16,0-4 2-16,6 3-3 0,-6 1 2 0,0-1 1 16,0 2 2-16,0-2 0 0,0-3 0 0,0 0 0 0,0 4 0 15,0-4 0-15,0 0 1 0,0 0-1 0,0 4-1 0,0-5-1 16,7 1 0-16,-7 0 1 0,0-4-3 0,0 4 2 15,0 1-2-15,0-1-1 0,6 0 0 0,-6 3 0 0,0-3-3 16,0 0 1-16,0 0 3 0,-6 4 0 0,6-1 3 16,0-3-1-16,0 4 1 0,-7-4 0 0,7 4 5 0,-6-4-3 15,6 4-2-15,-6-1-2 0,6-3-4 0,-8 4 2 0,8-1-1 16,0-3 1-16,0 0-1 0,-6 4 1 0,6-3-1 16,0-2 2-16,0 1-1 0,0 0 1 0,0 4-2 0,0-4-1 15,6 0 1-15,-6 0-1 0,0 4 2 0,0-5-1 0,0 1 1 16,0 1 0-16,0-2 1 0,-6 2 1 0,6-2-1 15,0 1 1-15,0 0 1 0,0 0-1 0,0-3 1 0,-6 2-2 16,6 1-5-16,0 0 3 0,0 1 2 0,0-5-1 0,0 3-1 16,0 2 3-16,0-6-2 0,0 6 1 0,6-4 5 15,-6 3-3-15,0 0 0 0,0-4-2 0,6 4 1 0,-6-4-2 16,0 4 0-16,8 0 1 0,-8 0-2 0,0 0 1 16,0 0-2-16,0-1 0 0,0 5 0 0,0-3 1 0,0-1 0 15,0 3 0-15,0-3 0 0,-8 0 0 0,8 0 1 0,0 4-1 16,-6-4-1-16,6 0 0 0,0 0-1 0,-6 3 1 15,6-2-1-15,0-1 0 0,-7 0 1 0,7-1 0 0,0 2 0 16,-7-1 1-16,7 3-1 0,0-3 0 0,0 1 1 0,0-2-1 16,-6 5 0-16,6-3 1 0,0-3 1 0,0 7-1 0,-6-6-1 15,6 1 2-15,0 0 0 0,0 0-1 0,0 0-1 16,-7 0 0-16,7 0 0 0,0-3 1 0,0 2 0 0,7 1-1 16,-7 0 2-16,0 0 0 0,0-3 1 0,6 3-1 15,-6 0 0-15,0 0-1 0,6-1 1 0,-6 2 0 0,7-1-2 16,-7 0 0-16,7 0 0 0,-7 0 0 0,0 3-1 15,6-3 1-15,-6 1 0 0,0 2 0 0,0-3 0 0,0 0 1 16,6 4 0-16,-6-4 0 0,0 0-1 0,0 3 0 0,0-2 1 16,0-2 0-16,0 1 0 0,0 3 1 0,0-2 0 0,0-1 0 15,0 0 1-15,0 0 0 0,0 0-1 0,8 0-1 16,-8 0 1-16,0 0-1 0,6 4-1 0,-6-5 1 0,0 5 1 16,0 0-2-16,6 0 1 0,-6-4 1 0,0 3 0 0,0 1 0 15,7 0 3 1,-7-1 3-16,0-3 4 0,0 4 4 0,0-1 2 0,-7-3 2 0,7 4 2 0,0-3 0 0,0 2 0 15,0 1-3-15,0-5-5 0,0 5-1 0,0-4 0 16,0 4-1-16,7-4-1 0,-7 3-1 0,0-3-1 0,0 3 0 16,0 2 2-16,6-5-1 0,-6-1-1 0,7 2-1 0,-7-6-1 15,0 6 1-15,0-1 1 0,0 0 4 0,0 3 1 16,0-2 5-16,6-2 1 0,-6 1 4 0,0 1 3 0,0-1 1 16,0 0-1-16,0 0-1 0,0 0-2 0,0 0-4 0,0-1-3 15,0 5-3-15,0-4-1 0,0 0-1 0,0 4-3 16,0-4-1-16,7-1 0 0,-7 6-1 0,0-5 0 0,0 3 0 15,0-3-2-15,0 4 1 0,6-4 0 0,-6 3-1 0,0-3 0 16,0 0 0-16,0 4 2 0,0-4-1 0,0 4 1 16,6-4 0-16,-6 0 0 0,0-1 0 0,0 5 1 0,0-4 0 15,0 4 0-15,0-4-1 0,0 3-1 0,0-3 0 0,0 0-8 16,0 0 3-16,8 5 0 0,-8-6 0 0,0 1 1 0,0 0 1 16,0 0-2-16,6 0 1 0,-6 0 5 0,0 1-1 15,6-2-2-15,-6 1-1 0,0 0 0 0,7 0 0 0,-7 3 0 16,0-2 1-16,7-1 0 0,-7-1-1 0,0 5 0 0,0-4 0 15,6 0 0-15,-6 4-1 0,0-4 0 0,0 0 0 16,0 0 1-16,6-1 0 0,-6 2-2 0,0-1 2 16,7 0 0-16,-7 4 0 0,0-4 0 0,6-4-2 0,-6 4 0 15,7 0 1-15,-7 0 0 0,7 0-1 0,-7 0-1 0,6 0-4 16,-6 0 0-16,0 1 0 0,6-2 1 0,-6 1-1 0,7 3 3 16,-7-3 0-16,7 0-1 0,-1-3 5 0,-6 3-1 15,0 0-1-15,6 0 1 0,-6 0-1 0,0-1-1 0,7 1 0 31,-7 0 0-31,6-2 0 0,-6 1 0 0,7 1 1 0,-7 0-1 0,7 0 0 0,-1 0 0 0,0 0 0 0,2-4 0 16,-2 4 0-16,0 0-1 0,0-4 0 0,8 4 0 0,-8-3 0 16,1-1 1-16,-1 0 0 0,8 1 0 0,-8-4-1 0,6 3 1 31,-4-3-1-31,-2-1 0 0,0 4-2 0,-6-3-1 0,7-4-3 0,-1 4-7 0,-6 0-14 0,7-4-20 16,-7 3-26-16,7-3-32 0,-1-3-42 0,0 3-71 0,1-8-135 31,6 4-97-31,-7-3-52 0</inkml:trace>
  <inkml:trace contextRef="#ctx0" brushRef="#br0" timeOffset="36332.64">8826 5879 351 0,'0'0'384'0,"0"3"-132"0,0-3-106 0,0 6-67 16,0-3-37-16,6 0-19 0,-6 5-12 0,6 3-1 0,1-1 0 15,-7 5 0-15,7 0 1 0,-1 7 0 0,-6-4 2 0,7 9 3 16,-7-2 4-16,0 0 3 0,0 8 1 0,0 0 3 16,-7-1 1-16,1 5 3 0,-1 0 0 0,-6 4-2 0,7-6-2 15,-8 7-5-15,1-2-2 0,0 0-5 0,0 1-3 0,7-1-4 16,-8 0-2-16,2-4-3 0,-1 1-1 0,6-4-4 16,-6 0-4-16,7 0-10 0,-1-3-17 0,0-2-25 15,7-2-35-15,-6-4-59 0,6-3-91 0,0-5-125 0,6 0-65 16</inkml:trace>
  <inkml:trace contextRef="#ctx0" brushRef="#br0" timeOffset="36569.45">8976 6660 430 0,'-8'0'551'0,"2"4"-115"0,0-1-161 0,-8 1-113 16,8 7-70-16,0-4-38 0,-1 8-15 0,-6 3-6 0,6 0-4 15,-5 5 1-15,-2-1 0 0,2 3 0 0,-8 4-2 16,1 4-4-16,-1 1-4 0,0 2-3 0,-5 1-5 0,5-1-5 16,-6 1-2-16,6 3-5 0,1-7-1 0,-1 4-6 15,1-4-12-15,5-4-16 0,8-3-17 0,0-1-25 0,-2-3-28 16,2-4-29-16,12-3-32 0,2-7-37 0,-2-1-47 0,7-3-69 16,7-4-99-16,-8-4-34 0</inkml:trace>
  <inkml:trace contextRef="#ctx0" brushRef="#br0" timeOffset="36711.31">8942 7143 202 0,'0'-3'482'0,"0"-1"-105"0,-6 4-122 16,0 4-83-16,-7-1-54 0,6 1-31 0,-6 7-16 0,0-4-10 15,0 8-6-15,-6-4-6 0,5 4-8 0,2-1-6 16,-2 1-7-16,-5 0-5 0,6-1-7 0,0 1-8 0,7 3-16 16,-2-3-25-16,2-3-31 0,6 2-38 0,0-3-47 0,0-4-72 15,6 0-105-15,8 1-104 0,-8-5-51 0</inkml:trace>
  <inkml:trace contextRef="#ctx0" brushRef="#br0" timeOffset="36853.5">9125 7312 608 0,'0'0'694'0,"0"3"-73"0,0-3-142 0,-7 5-105 0,7-1-86 16,-6 2-69-16,-7 5-55 0,6 0-43 0,-6 4-36 16,1 0-30-16,-8 3-22 0,6 0-23 0,2 4-34 0,-1 0-56 15,0 4-69-15,0-5-68 0,7 2-71 0,-2-1-92 0,8-4-158 16,-6 0-88-16,12-2-41 0,-6-6 11 0</inkml:trace>
  <inkml:trace contextRef="#ctx0" brushRef="#br0" timeOffset="38727.72">9952 7664 137 0,'-6'3'283'0,"-1"-3"-86"0,7 0-70 0,0 0-51 0,-6 0-30 15,6 0-16-15,0 0-9 0,0 0 0 0,-7 0-1 0,7 0-3 16,0 0 2-16,0 0 7 0,0 0 6 0,0 0 9 16,0 0 7-16,0-3 8 0,0-1 6 0,0 4 2 0,0-4 4 15,0 1-2-15,0-1-1 0,0 0-2 0,0-3 1 0,0 4 0 16,0-5 0-16,0 5-5 0,0-5-4 0,0 0-2 15,7 2-1-15,-7-2-3 0,6-3 0 0,1 4 1 16,-7-4 4-16,6 3 9 0,0-3 11 0,1 0 10 0,0 0 8 16,-1 1 9-16,-6-1 4 0,6-4 2 0,2 4 3 0,-8-4-3 15,6 0-1-15,-6 1-3 0,6-1-6 0,-6 1-5 0,7-1-5 16,-7 0-4-16,6-3-11 0,1 3-7 0,-7 1-7 16,6-5-6-16,-6 4-6 0,7 1-6 0,-1-1-6 0,-6 1-6 15,6-5-4-15,2 5 0 0,-2-1-2 0,0-3-4 0,-6 2-2 16,7 2-4-16,0 0-1 0,-1-1 1 0,0 0 1 15,1 1-2-15,-1 3-4 0,1 0 1 0,-7-4 2 0,0 4 3 16,7 4 0-16,-7-4 1 0,0 3-3 0,6 1 2 0,-6-4 1 16,0 4-1-16,0-1-2 0,0 2-2 0,0-2 0 0,0 1-2 15,0-1 0-15,0 1-3 0,0 0-2 0,0-1-1 16,0 1 1-16,0-4 1 0,0 4-1 0,0 0-1 0,6-1 3 16,-6-4-2-16,0 5 3 0,0 0 0 0,0-4-1 0,0 4 1 15,7-4-1-15,-7 1 1 0,0 2 0 0,0 0 3 16,0 1-1-16,0 0 1 0,0-1 1 0,0 1 1 15,0 0-1-15,0-1 1 0,0 5-3 0,0-4-3 0,0 0 10 16,-7-1-7-16,7 4-2 0,0-2-2 0,-6-3-1 0,6 2-2 16,0 0-2-16,-6-1 0 0,6 1-11 0,0-4 7 0,-7 4 1 15,7-4 2-15,0 4 2 0,-7-4 1 0,7-1 2 16,0 2 4-16,-6-1 2 0,6 0-1 0,-7-1 1 0,7 1-1 16,-6 0 0-16,6 1 5 0,0-1-1 0,-6-4 0 0,6 4-1 15,0 0 0-15,-7-4 1 0,7 4 0 0,-7 1 0 16,7 2-2-16,0-3-2 0,-6 3 0 0,6-2 0 0,0-1 0 15,-6 3 0-15,6-2 0 0,0 2-2 0,0-3-2 16,0 4 2-16,-8-4-13 0,8 4 6 0,0-1 2 0,0-3 1 16,0 4-1-16,0-4 3 0,8 4-1 0,-8-4 0 0,0-1 11 15,0 1-6-15,6 1-3 0,-6-2 1 0,0 2-2 16,0-1-1-16,0 0 0 0,0-5 1 0,0 6 3 0,0-5-1 16,0 1 0-16,0 2-2 0,0-2 2 0,0 3 2 0,0 0 1 15,0 0 0-15,0 0-2 0,0 0 0 0,0 4-1 0,0-4 0 16,0 3 0-16,0 1-3 0,0-4-2 0,0 4 1 15,0-4 3-15,6 0-2 0,-6 3 0 0,0-3 2 0,0 0-1 16,0 0 3-16,0 0 1 0,0 4 0 0,0-4-1 0,0 0 1 16,0-3 0-16,0 2-1 0,0 2-1 0,0-5-2 15,0-1 2-15,0 6-3 0,0-5 0 0,7 1 1 0,-7-1-1 16,0 1-1-16,7-1 0 0,-7 0 0 16,0 1-1-16,0-1 1 0,0 1-1 0,6-1-1 0,-6 0 5 0,0 4 6 0,0-4 4 15,0 4 3-15,-6 4 0 0,6-4 1 0,0 0 0 16,0 4 2-16,0 0-4 0,0-1-7 0,0 1-4 0,0 0-1 15,0-2-2-15,0 3-2 0,0 2 2 0,0-4-1 0,0 1-2 16,6 0 1-16,-6 0 0 0,0-1-3 0,0 2 1 16,0-2 1-16,0 1-4 0,0-4 1 0,0 0 3 0,6 0-1 15,-6 0 1-15,0 0 0 0,0 0 1 0,0-1-2 0,0-2 0 16,0 3 1-16,0 0 0 0,0-4 1 0,0 1 7 16,0 3 3-16,0 0 4 0,-6-1 3 0,6-2 3 0,-6 3 2 15,6 1 4-15,-7-2-2 0,7 1 0 0,-7 0-4 16,7 0-2-16,0 1-2 0,-6 2-2 0,6-3-3 0,0 3-4 0,-6-2-1 31,6-1-3-31,0-1-1 0,-8 2-1 0,8-1-1 0,0 0 0 0,-6-1 1 0,6-2-1 0,0-1-1 0,-6 0-2 16,6 5 2-16,0-9 0 0,-7 5 1 0,7-1-2 15,0-3 0-15,0 3 1 0,-6-4 0 0,6 5 1 0,0 0 1 32,-7-5-1-32,7 4 0 0,0 1 0 0,0-4 0 0,-6 3 1 15,6-3-1-15,0 2 0 0,0-1 0 0,-7 2 0 0,7 0 0 16,0-3 0-16,-6 3 0 0,6 1 2 0,0-1 1 15,-6 4-1-15,6-3 3 0,0-2-3 0,0 5 0 0,-8 1-1 16,8-5-1-16,0 4-2 0,0-4 0 0,0 4 2 0,-6-3-4 16,6 3 1-16,0-3 2 0,0 2-1 0,-6-3 0 15,6 1 0-15,0-1 2 0,-7 0-1 0,7 1-2 0,0 3 0 16,-7-4 2-16,7 1 0 0,0-1 1 0,-6 0 0 0,6 0-1 16,0 1 1-16,-6-1 2 0,6 1-1 0,0-1 0 0,-7 0-1 15,7 1-1-15,0-1 1 0,0-4 0 0,-6 4 0 16,6 5-1-16,-7-5-1 0,0 1 2 0,7-1 0 0,0-3 1 15,0 3-1-15,-6 1-2 0,6-1-1 0,-6-1 3 0,6 2 0 16,0 0-2-16,-7 3-2 0,7-8 2 0,0 5 0 16,0-1 1-16,0 1 1 0,0-1-2 0,-7 1 1 0,7-2 0 15,0 5 1-15,0-3 1 0,0 3-1 0,0 0 5 0,0 0-3 16,0 0-2-16,0-4 1 0,0 4-1 0,0 0 0 0,0 4 0 16,0-4 0-16,0 1-4 0,0-2 1 0,0 4 2 15,0-2 1-15,0 2 0 0,0-3 0 0,0 4 0 0,0 0 0 16,0-1 0-16,7 1 0 0,-7 0-2 0,0-1-1 0,0 1-4 15,0 0 3-15,0-1-1 0,0 5 1 0,7-4-1 16,-7 3 1-16,0-3 2 0,6-1 1 0,-6 5 2 0,0 0-1 16,6-6 0-16,-6 6-1 0,0-1 1 0,0 0-1 0,7 1-3 15,-7-1 0-15,0 0 2 0,7 1 0 0,-7-1-1 0,0 0 0 16,6 4-1-16,-6-3-1 0,0-1-1 0,0 4-1 16,7-4-4-16,-7 1-2 0,6-1-2 0,0 0-1 0,1 1-2 15,0-1 2-15,5 1 1 0,-4-5 1 0,-2 5 0 16,7-1 3-16,-7 0 2 0,1 1 1 0,-1-1-5 0,1 4 4 15,-7-4-1-15,6 4 2 0,-6-3-1 0,6 3-2 0,-6 0-1 16,8 0 0-16,-8 0 3 0,6-4-5 0,0 4-4 16,-6 0-2-16,7 0-1 0,0 0 0 0,-1 0 1 0,0 0-1 15,1 0 1-15,-1 0 2 0,-6 0 8 0,7 0-2 0,0 0-1 16,-7 4 2-16,6-4-1 0,-6 0 0 0,0 0-1 16,6 3-1-16,-6-3-8 0,0 4-3 0,7-4-7 0,-7 4-16 15,0-1-42-15,0 1-76 0,0 0-85 0,7 3-72 0,-7 0-65 16,6 0-74-16,-6 4-129 0,6 0-90 0,-6 0-27 15,7 0 35-15</inkml:trace>
  <inkml:trace contextRef="#ctx0" brushRef="#br0" timeOffset="39744.71">10180 3931 254 0,'0'0'229'0,"0"3"-84"0,0 1-58 0,-7 0-34 16,7 3-21-16,0-3-6 0,0 3-4 0,0 0 3 0,0 0-2 16,0 1 0-16,7 3 2 0,-7 0 0 0,0-1 1 15,0 6 0-15,7-2-4 0,-7 5-1 0,0-1 0 0,0 0 0 16,0 4 1-1,0 0-2-15,0-1 0 0,-7 6-2 0,0-2 1 0,7-3 1 0,-6 4-4 0,-1-1 0 0,1-3 1 16,6 4-3-16,-6-4 0 0,-1 0-2 0,7 4-3 0,-7-8 1 16,7 4 0-16,0 0 0 0,0-4-1 0,0 1 0 0,0 3 0 31,0-4 3-31,0 0 2 0,0 0-1 0,0 5 0 0,0-5-1 16,7 0 1-16,-7 1 4 0,0-1 0 0,0 4 4 15,0-4-1-15,0 4 0 0,0-3 3 0,0-1 4 0,0 0 0 16,0 0-1-16,0 1 0 0,0-1-4 0,0 0-3 0,7 0-2 15,-7-2-4-15,6-2-2 0,-6 1-4 0,6-1-1 16,-6 1-2-16,0 0 0 0,7-1-1 0,-7 1 2 16,6-1-1-16,-6 2 0 0,7-2 2 0,-7 1 2 0,0-1 3 15,7 5 3-15,-7-8 3 0,0 3 3 0,0 1 2 0,0-4 2 16,0 3 1-16,0 1 0 0,0 0-2 0,0-1-2 0,0 1-4 16,0 0-3-16,0-1 0 0,0 2-1 0,0-6-1 0,0 5-4 15,0-1 1-15,6 2-1 0,-6-6 0 0,6 5 0 0,-6-1-2 16,8-3-2-16,-8 0 0 0,6 4-1 0,-6-4-1 15,6 0-1-15,-6 0 1 0,6 0 4 0,-6-1 7 16,0 2 8-16,0 3 5 0,0-1 6 0,0-3 6 0,0 4 5 16,-6-4 4-16,6 0 0 0,0 3-4 0,-6-2-2 0,6-2-2 15,-6 5-3-15,6-5-3 0,0 2-6 0,0-1-3 16,0 4-4-16,-8-4-3 0,8 0-6 0,8 3-3 0,-8-3-2 16,0 1-3-16,0 2-2 0,0-3 1 0,0-1 0 0,6 5 0 15,-6-3 0-15,0 2 0 0,0-3 5 0,0 4 7 0,0-4 10 16,0 4 11-16,0-1 8 0,0 1 6 0,-6-1 4 15,6-3 2-15,0 4 0 0,0 0-5 0,0-1-5 0,0 1-10 16,0 0-7-16,0-1-7 0,0 2 0 0,0-2-4 0,0 0-1 16,0 1-2-16,0 0-3 0,0-1 1 0,0 1-4 15,0 3 1-15,0-7 1 0,0 4 0 0,0 0 3 0,-8 3 7 16,8-4 3-16,0 2 7 0,0 2 7 0,0-4 5 0,0 5 2 16,-6-1 2-16,6-3-4 0,0 3-5 0,0 0-4 15,0-3-7-15,0 3-7 0,0 1-6 0,0-5-4 0,0 4-4 16,6 1 1-16,-6-1-2 0,0 0-2 0,0 0-1 15,0 1 0-15,0-1 0 0,8 1 0 0,-8-1 1 0,0 0-1 16,0 1-1-16,0-1 1 0,0 1-1 0,0-1 0 0,0 0 0 16,0 0 0-16,0 1 0 0,0-1-1 0,0 0-1 15,6-3-1-15,-6 3 1 0,0 1-1 0,0-1 1 0,0 0 0 16,0 0 0-16,6-2 2 0,-6 2 2 0,0-1 0 0,0 1 3 16,0 2-1-16,6-3 1 0,-6 2-2 0,0-4 1 15,7 3-2-15,0 0-2 0,-1 0 0 0,1 1-9 0,-1-4 3 16,0 3 5-16,2 0 3 0,4-3-1 0,-5 3-1 0,-1 1 3 15,1-5-2-15,-1 4 9 0,7-3-5 0,-6 0-3 16,0 3-4-16,-1-3 2 0,0-1 0 0,1 1 1 0,0 0 0 16,5-1-1-16,-5 1 1 0,-1-1 0 0,8 5 1 15,-8-4-2-15,8-1 1 0,-8 1-2 0,0 0 1 0,7-1 0 16,-6 1 0-16,6-1 0 0,-7 1 0 0,8 0-1 0,-8 0 0 16,6-1 1-16,-5-3-2 0,6 0-4 0,-6 0-9 15,6 0-13-15,0-4-17 0,-7 1-26 0,8-1-26 0,-8-3-33 16,7 0-39-16,0-4-41 0,-6 0-37 0,5-4-35 0,-6-4-62 15,8-3-122-15,-1 0-71 0,0-3-44 0,0-4-2 16</inkml:trace>
  <inkml:trace contextRef="#ctx0" brushRef="#br0" timeOffset="40236.53">10037 4132 340 0,'-7'4'369'0,"7"3"-127"0,-6 0-95 16,6 7-58-16,-7-2-27 0,1 7-12 0,-1-1-4 16,1 7 4-16,0-2 0 0,-2 5-3 0,2 6-3 0,-7-1-4 15,6 0-5-15,1 7-5 0,-7-3-7 0,7 3-9 0,-1 0-5 16,7 4-3-16,-7-4-2 0,7 4-4 0,0-4-11 15,7 1-21-15,0-1-24 0,-1-3-30 0,1-5-46 0,5-2-75 16,-5-4-139-16,6-4-82 0</inkml:trace>
  <inkml:trace contextRef="#ctx0" brushRef="#br0" timeOffset="40395.78">10122 5092 13 0,'0'7'484'0,"-7"1"-91"16,0-1-144-16,1 0-101 0,-1 0-60 0,1 4-34 0,6-3-16 15,-6 3-11-15,6 1-9 0,6-2-5 0,-6 5-12 16,6-5-17-16,7 5-27 0,1-4-39 0,-2 0-65 0,2 0-129 16,5 4-97-16,-6-8-60 0</inkml:trace>
  <inkml:trace contextRef="#ctx0" brushRef="#br0" timeOffset="40522.28">10160 5803 268 0,'-6'18'369'15,"-7"4"-144"-15,6-8-96 0,1 5-56 0,6-1-28 0,0 1-19 16,6-5-19-16,1 5-28 0,6-9-48 0,0 5-93 16,0-8-129-16,6 4-76 0</inkml:trace>
  <inkml:trace contextRef="#ctx0" brushRef="#br0" timeOffset="40633.56">10213 6506 114 0,'-6'15'432'0,"-8"-4"-123"0,8 0-131 0,6 0-82 16,0 0-56-16,6-1-46 0,0-2-41 0,2-1-56 16,-2 0-85-16,6-2-124 0,2 2-70 0</inkml:trace>
  <inkml:trace contextRef="#ctx0" brushRef="#br0" timeOffset="40759.49">10115 7004 372 0,'-13'14'277'0,"0"4"-113"15,7-2-73-15,-1-1-44 0,0-1-29 0,7 1-27 0,7-4-37 16,-7 3-51-16,7-6-83 0,-1 3-114 0</inkml:trace>
  <inkml:trace contextRef="#ctx0" brushRef="#br0" timeOffset="40950.1">10160 7330 17 0,'-6'11'445'0,"-7"0"-92"0,6 0-119 15,1-3-83-15,0 3-52 0,-1 0-28 0,0 0-18 0,7-4-10 16,-6 4-10-16,6 0-9 0,0 0-9 0,0-4-8 0,6 4-8 15,1 1-6-15,0-2-1 0,-1 5-2 0,0 0-2 16,1-1-2-16,0 1 2 0,-1-1 3 0,-6 5 4 0,0-1 3 16,0 1 2-16,0-1 5 0,-6 0 6 0,-1 0 6 0,7 1 7 15,-13-1 7-15,7 4 4 0,-1-8 1 0,-6 5 1 16,6-4-1-16,1-1-7 0,-7 1-19 0,13 0-36 0,-7-5-49 16,7-2-80-16,0-5-152 0,0 1-94 0,7-8-64 0</inkml:trace>
  <inkml:trace contextRef="#ctx0" brushRef="#br0" timeOffset="41822.74">7595 6297 287 0,'-8'-7'490'0,"8"3"-126"0,0 1-130 0,-6-1-81 0,6 4-42 16,0-4-17-16,-6 4-6 0,6-4 1 0,0 4 1 16,0 0 3-16,0 0 0 0,-6 0 2 0,6 0 0 0,0 0 2 15,0 0 8-15,-7 4 15 0,7 0 16 0,-7 0 16 0,-6 6 17 16,1 1 8-16,-8 3 3 0,0 2-2 0,-13 6-11 15,1 7-22-15,-1 1-24 0,-12 5-25 0,-7 6-22 0,-1 3-14 16,-12 4-3-16,0 7-12 0,0 3-6 0,-13 2-4 16,7 5-1-16,-7 9 2 0,-1-5 0 0,-6 8 3 0,8 3-7 15,-2 1 1-15,-6 0 2 0,8 7 0 0,-8-1-6 0,-7 1-7 16,8 4-7-16,-8-1-6 0,8 1-7 0,-7 0-3 16,6-4 2-16,8 3-1 0,-8-3 1 0,6 1 3 0,1-5 0 15,0 0 1-15,13-4 0 0,-6-3 2 0,6 0-5 0,6-3-1 16,0-5 0-16,7-3-1 0,7-4 0 0,-2-3 0 0,9-4 0 15,-1-4-2-15,6-3 0 0,0-8 0 0,8 0-2 16,5-7 1-16,0 0-2 0,7-6-5 0,1-6-8 16,-2 1-12-16,8-7-9 0,6-1-13 0,0-3-11 0,0-4-19 15,6 1-40-15,8-5-64 0,-2-6-71 0,1-1-62 0,7-3-60 16,0-8-75-16,-1 1-123 0,0-8-96 0,-6 0-34 16,1-1 29-16</inkml:trace>
  <inkml:trace contextRef="#ctx0" brushRef="#br0" timeOffset="42059.98">4898 8525 46 0,'-6'7'713'16,"-14"4"14"-16,7 0 12 0,-7 7-203 0,1 0-160 16,-1 8-138-16,1 0-89 0,-7-1-42 0,6 5-18 0,1 3-8 15,0 0-6-15,5 3-5 0,-5 1-10 0,-1-1-6 0,8 2-12 16,-2-3-14-16,1 2-10 0,6-4-6 0,7 1-4 0,0-6 0 15,0 2 1-15,7-4 1 0,6-4 3 0,1 4 1 16,5-8 3-16,7 0 1 0,6-3 3 0,1-1-1 16,6-6 0-16,0-1-5 0,6 0-2 0,8-3-2 0,-2-4-6 15,2-4-8-15,5 1-35 0,1-5-93 0,0 1-108 0,0 0-107 16,-8-1-167-16,1 1-140 0,1-4-91 0,-8 4-48 16,1-4-2-16</inkml:trace>
  <inkml:trace contextRef="#ctx0" brushRef="#br0" timeOffset="43438.99">6234 10111 29 0,'0'-15'492'0,"0"4"-57"0,0 0-149 0,0 0-91 0,0 4-36 15,0-3 1-15,0 1 16 0,0 3 30 0,0-2 26 0,0 0 14 32,-8 5 4-32,8-1-9 0,-6 1-22 0,0-1-30 0,0 0-39 15,-8 1-38-15,1 3-33 0,-7 0-23 0,2 3-15 16,-9 1-9-16,1 3-6 0,-6 4-5 0,-1 1 1 0,1-3-2 15,-1 7 1-15,7-1-1 0,0-4-2 0,6 3 0 0,7-3 0 16,0 4-1-16,0-1-2 0,13 1 0 0,0 0-2 16,0 3 0-16,13 1-2 0,0-1-1 0,7 0 1 0,-1-3-2 15,7 3-2-15,0 0-1 0,7-3-2 0,-7 4-1 16,7-5-1-16,-7 1-2 0,0-1-3 0,-1 1 1 0,-5 0 0 16,-7-1 2-16,0-2-2 0,0 2 2 0,-7-3 2 15,2-1 4-15,-8 2 2 0,-8-1 1 0,2 0 11 0,-7 4-4 16,0-1-3-16,-12-3-1 0,-2 4 0 0,1-1-3 0,0 1-2 15,-7-4-1-15,1 0-12 0,-1-4 4 0,1 5 2 0,-1-9 1 16,1 5 0-16,6-5-1 0,-7-3 1 0,7 4 0 16,6-4 0-16,-6 0-2 0,7 0-9 0,5-4-19 15,2 4-55-15,5-3-92 0,7-5-87 0,7 0-82 0,5-2-94 0,2-1-119 16,5-4-117-16,7 4-64 0,0-4 14 0</inkml:trace>
  <inkml:trace contextRef="#ctx0" brushRef="#br0" timeOffset="43758.43">6565 10386 61 0,'0'-8'507'0,"0"5"-46"0,0-1-144 0,0 0-107 0,0 4-59 16,0-4-36-16,0 4-18 0,0 0-14 0,0 0-11 15,0 4-10-15,7 4-2 0,-7-5 6 0,7 5 14 16,-7 3 19-16,6 0 23 0,-6 4 29 0,6 2 19 0,-6 1 14 16,0 5 2-16,0-1-9 0,-6 4-16 0,6-1-19 0,-6 4-24 15,6-4-28-15,-7 9-25 0,0-5-13 0,1 4-19 0,0-4-13 16,6 5-8-16,-7-5-4 0,7 0-5 0,-7 0-5 15,7-3-9-15,-6 0-37 0,6-1-47 0,0-2-62 0,0-5-67 16,0 1-63-16,0-9-62 0,0-3-86 0,6 1-137 0,-6-8-62 16,0 0-17-16,0 0 28 0</inkml:trace>
  <inkml:trace contextRef="#ctx0" brushRef="#br0" timeOffset="43977.1">6474 10510 205 0,'7'-18'480'0,"6"0"-133"0,-1 2-145 0,8 2-85 16,0 3-43-16,-1-3-22 0,7 6-10 0,-6-3-7 0,6 8 0 16,-7-5-4-16,1 5-2 0,0 3-2 0,-7 0-1 0,-1 3 1 15,-4 5 2-15,-2-5 6 0,0 8 6 0,-6 1 10 16,0-2 8-16,-6 5 0 0,-8-1 0 0,2 5-5 0,-8 3-5 16,1-4-8-16,-1 4-9 0,-6 4-16 0,7-8-16 0,-1 3-23 15,0-1-31-15,1-2-38 0,6-7-55 0,6 0-90 0,1-4-163 16,6-3-82-16,0-1-42 0</inkml:trace>
  <inkml:trace contextRef="#ctx0" brushRef="#br0" timeOffset="44295.04">6924 10628 196 0,'6'-4'477'0,"8"0"-122"0,5-4-151 0,0 1-96 15,0 0-48-15,8 0-27 0,-1-4-12 0,0 0-4 16,0 0 1-16,-7 0 5 0,7 0 12 0,-6 4 20 0,-7-1 18 16,0-3 26-16,-6 8 32 0,-1-5 36 0,-6 5 31 0,0-5 14 15,0 5 0-15,-6-4-10 0,-1 3-15 0,-6 0-21 16,0 0-29-16,1 0-40 0,-2 4-33 0,-6 0-20 0,7 4-8 16,-6 0-4-16,0 0-2 0,-1 3-2 0,1 0 1 0,-1 1 5 15,6 3 2-15,-5 0 0 0,6 0-4 0,0 3-3 0,1-3-4 16,4 4-1-16,-4-1-1 0,5-3-4 0,7 3-5 15,-6 2-2-15,-1-1 0 0,7-4-3 0,0 3-1 0,7-3-1 16,-7 0-3-16,6 0 0 0,1 0-4 0,5-4-2 0,2 4-15 16,5-4-30-16,1-3-55 0,6 0-73 0,6-1-67 15,-5-3-63-15,11-7-70 0,1 0-100 0,1 0-146 0,5-4-42 16,-6 0 12-16</inkml:trace>
  <inkml:trace contextRef="#ctx0" brushRef="#br0" timeOffset="44548.28">7634 10485 445 0,'-13'0'559'0,"6"0"-100"0,-6 0-144 16,-1 0-94-16,2 3-52 0,6 1-22 0,-8 3-4 16,1 1-2-16,1-2 3 0,4 2-7 0,2 3-11 0,-6 4-12 15,5-4-16-15,0 0-12 0,7 3-13 0,-6 1-10 0,6-1-4 16,0-2-7-16,0 3-3 0,0-4-2 0,6 3-2 15,1-3-6-15,0 0-4 0,5 0-7 0,2-4-7 0,5 4-3 16,1-3-5-16,12-5-5 0,-6-3-4 0,7 0-10 16,6 0-24-16,-1-7-38 0,8 0-52 0,-7-1-56 0,0-3-47 15,-6 0-45-15,0 0-41 0,-8-3-35 0,2 3-28 0,-8-4-25 16,-6 1-36-16,1-5-53 0,-2 4-15 0</inkml:trace>
  <inkml:trace contextRef="#ctx0" brushRef="#br0" timeOffset="45055.68">8063 10144 243 0,'0'-11'564'16,"-6"3"-33"-16,6 1-121 0,0 0-88 0,-6 3-50 15,6 1-29-15,0-1-17 0,0 0-21 0,-7 4-28 0,7 0-45 16,0 4-48-16,0 0-35 0,0 3-17 0,0 0 0 0,0 4 8 16,0 4 13-16,0 3 14 0,0 4 12 0,0 0 10 0,0 3 3 15,0 1-2-15,0 4-11 0,0-1-12 0,0 1-19 16,0-1-14-16,0 0-10 0,0 0-10 0,0 0-4 15,7 5-3-15,-7-9-1 0,0 4-1 0,6 1-1 0,0-2-4 16,-6-1 0-16,7-2-1 0,-1-3-2 0,1 0-11 0,0-3-28 16,-1-5-63-16,0 1-83 0,1 0-77 0,0-8-74 15,-1-3-92-15,0-8-153 0,1 0-94 0,-1 1-41 0,-6-9 20 16</inkml:trace>
  <inkml:trace contextRef="#ctx0" brushRef="#br0" timeOffset="45199.68">7875 10503 54 0,'0'-7'618'0,"-7"-1"18"0,7 1-59 16,0 4-186-16,0-5-141 0,0 4-96 0,7 0-52 15,5 0-30-15,8 1-21 0,0-1-18 0,-1 1-19 0,14-1-23 16,-7 4-42-16,6-4-50 0,1 1-57 0,-1-1-64 0,1-3-96 16,-1 0-149-16,1 3-77 0,-7-3-45 0</inkml:trace>
  <inkml:trace contextRef="#ctx0" brushRef="#br0" timeOffset="45547.45">8350 10701 276 0,'-7'0'514'0,"-5"0"-101"0,4 0-157 0,2-4-105 0,0 4-56 16,6-4-26-16,-6 1-10 0,6 3-4 0,-7-4-1 0,7-3-1 31,-7 3-5-31,7-3-5 0,0-4-8 0,7 0-1 0,-7 0-1 16,7 0 8-16,-1-1 10 0,0-2 14 0,0 3 12 16,2-3 13-16,-2-1 8 0,0 4 2 0,1-4 0 15,6 4-8-15,-6 0-10 0,5 0-9 0,2 0-10 0,-2 4-8 16,2 0-5-16,-1-1-6 0,-1 4-7 0,2 0-6 0,-2 1-4 15,2 3-6-15,-1 0-4 0,-7 0-5 0,8 3-3 16,-8 5-1-16,6-4-1 0,-4 7 0 0,-2-4 0 0,7 4-1 16,-7 0-3-16,1 4 1 0,0-1-3 0,-1 1-2 0,6 0-10 15,-4-1-28-15,4 5-44 0,-5-4-51 0,6-1-52 0,6 1-54 16,-5-4-61-16,5-8-75 0,1 1-129 0,6-4-60 16,-6-4-18-16</inkml:trace>
  <inkml:trace contextRef="#ctx0" brushRef="#br0" timeOffset="46102.33">8923 10462 351 0,'-26'0'530'0,"6"4"-121"0,1 0-141 0,-1 4-97 0,0-1-60 16,8 0-33-16,-8 4-15 0,7-4-13 0,1 4-10 0,4 0-14 16,2 0-9-16,0-4-10 0,6 4-4 0,0-3-5 15,0-1-3-15,0 0-2 0,6-3-3 0,0 0 0 0,2-1-1 16,-2-3-2-16,0-3 2 0,7-1 2 0,-6 0 2 0,6-3 2 15,-7 0 4-15,0 3 2 0,8-3 5 0,-14-1 6 16,6 1 7-16,1 3 6 0,-7 1 7 0,7-1 3 0,-7 4 1 16,0 0 0-16,0 0-3 0,0 0-5 0,0 4-5 0,0-1-7 15,0 5-6-15,0-1-4 0,0 0-5 0,0 1 1 16,6 3 0-16,-6 0-1 0,7 0-1 0,-1-5 0 0,0 6-1 16,8-4-3-16,-8-1-3 0,14-3-4 0,-7-1-9 15,-1-3-7-15,8 0-5 0,-6-3 0 0,5-1-1 0,-6-3 2 16,6-4 5-16,-5-4 5 0,5 0 9 0,-6 1 12 0,0-5 9 15,0-3 7-15,-6 3 8 0,5-2 11 0,-5-1 9 16,-7-4 12-16,7 5 14 0,-7-5 16 0,-7 0 10 0,7 1 16 16,-7-2 19-16,1 2 24 0,0-1 17 0,-8 1 5 0,8 3-5 15,-1-3-10-15,7 2-12 0,-6 1-14 0,0 0-24 0,6 4-29 16,-7 0-24-16,7 3-17 0,-7 4-9 0,7 0-8 16,0 4-5-16,0 4-5 0,0-3-3 0,0 6-6 0,0 0-4 15,0 9-2-15,7-2-2 0,-7 4 0 0,7 4 0 16,-1 3 1-16,0 4-1 0,1 0 2 0,-1 3 0 0,1 2 1 15,0-2 2-15,-1 4-1 0,-6 0 0 0,6 0-1 0,1 1 2 16,0-1-2-16,-1 1-1 0,0-4-1 0,1-1-1 16,-1-3 1-16,8 0-1 0,-2-1-4 0,8-5-7 0,0-2-15 15,-1-3-44-15,7-7-79 0,0-1-88 0,7-3-94 0,-1-3-146 16,1-5-144-16,-1 1-98 16,1-4-38-16,6 0 12 0</inkml:trace>
  <inkml:trace contextRef="#ctx0" brushRef="#br0" timeOffset="47002.56">10108 10778 436 0,'7'-4'441'0,"0"-3"-178"0,5-5-110 16,-5 1-53-16,12-3-24 0,1-1-6 0,-1 1 3 15,1-5 9-15,0 1 12 0,-1 0 9 0,-5-8 12 0,5 4 4 16,0-3 10 0,8-1 7-16,-15-3 8 0,8-1 6 0,-1-3 0 0,1-3 1 0,-6 3 1 0,4-4 1 0,-11-4-9 15,6 1-14-15,-6-3-13 0,-1-1-14 0,0-1-9 0,-6 2-16 16,-6-1-9-16,6 0-10 0,-6 3-6 0,-7 5-8 15,-1-2-5-15,-4 6-4 0,-2 6-5 0,0-3-3 0,1 7-7 16,5 1-6-16,-5 5-5 0,-1-2-2 0,7 7-2 0,0 1-1 31,1-2-4-31,4 5-1 0,2 3 0 0,0 1 0 0,-1 3 0 0,7 0 0 0,-6 3-1 0,6 5 2 0,-7 2 0 16,7 5 2-16,0 3-1 0,-7 1-1 0,7 3 0 0,0 4-1 31,-6 3 2-31,0 4-2 0,0 4 0 0,-2-1 0 16,-4 4 0-16,5 4 1 0,-6-3 1 0,6 3-2 0,-5-1 0 15,5 2 3-15,0-2 0 0,7-2-3 0,0-1 1 0,0 4-1 16,7-7 0-16,0 3 1 0,5-3-1 0,8-1-1 0,-7 1 1 16,7-4 3-16,6-1-1 0,-1-2 0 0,2-4 0 15,-1-4 1-15,0 0-1 0,6-4 0 0,-5-7-2 0,5 0-2 16,1-3 2-16,-1-5-3 0,1-3 0 0,-1-8 0 0,-6 5 0 16,1-12 4-16,5 4 3 0,-6-7 3 0,0 0 2 15,-7-4 8-15,1 4 6 0,-7-4 5 0,1-4 2 0,-2 0-2 16,2 0 2-16,-8-3 1 0,0 4 4 0,1-1 0 15,-7 4 3-15,6-3 9 0,-6 2 9 0,0 5 5 0,0-1 3 16,0 5-1-16,-6 3-1 0,6 1-4 0,0 1-10 0,0 2-13 16,0 3-13-16,0 1-8 0,0 3-7 0,0 0-1 15,0 3-7-15,0 5-5 0,6 4 1 0,-6-2-2 0,7 5 3 16,-7 3 1-16,7-3 2 0,-1 7-5 0,0-4 4 0,8 4 2 16,-2 0 0-16,2 0 4 0,5-1-1 0,-6-2 0 0,6-1-1 15,1 1 0-15,6-1-2 0,-7 0-7 0,8-3-11 16,-1 0-17-16,0 0-22 0,-7-8-23 0,7 4-24 0,0-4-40 15,0-3-88-15,1-1-92 0,-1 1-77 0,-7-4-87 16,1-4-135-16,6-3-85 0,-7-4-56 0,-6 4-3 0</inkml:trace>
  <inkml:trace contextRef="#ctx0" brushRef="#br0" timeOffset="47161.7">11098 10166 468 0,'-13'-11'583'0,"7"0"-37"16,-8 3-202-16,14 5-143 0,-6-5-81 0,0 5-45 0,6 3-27 16,0-4-25-16,0 8-36 0,6-1-50 0,0 1-54 15,2 0-75-15,-2 3-142 0,0-3-103 0,7 3-82 0,0 0-33 16</inkml:trace>
  <inkml:trace contextRef="#ctx0" brushRef="#br0" timeOffset="47748.43">11346 10342 151 0,'0'-4'558'0,"0"1"7"0,7 3-187 0,-1 0-154 0,0 3-102 15,8 1-57-15,-8 7-28 0,7-1-15 0,-7 2-5 16,1 6-5-16,6 4-2 0,-7 0-1 0,2 3 0 0,-8 1-1 15,0-1-2-15,6 5-1 0,-6-4-4 0,0-1 2 16,0 1 4-16,-6-7 0 0,6 2 2 0,-8-6 1 0,8 0 5 16,0-1 11-16,-6-3 25 0,6-3 37 0,0-5 35 0,0 1 34 15,0-1 20-15,0-3 9 0,0-3 3 0,0-1-6 16,0-3-17-16,0-4-39 0,6 0-35 0,2-4-31 0,-2 1-18 16,0-4-11-16,0-1-5 0,1 5-2 0,6-5-3 0,-6 1 4 15,5-1-4-15,2 5 1 0,-8-1-1 0,7 4-2 16,-6 0 0-16,-1 4-2 0,1 0-5 0,-1-1-2 0,-6 5-4 15,7 3-3-15,0-4-3 0,-1 8-1 0,0-1-1 16,0 5-2-16,2-1 0 0,-2 3 2 0,7 6-1 0,-7-6 0 16,1 5-3-16,6 0 1 0,-7 3 0 0,8 0 3 0,-2 1 1 15,2-1-3-15,-1-3 2 0,-1 3 2 0,8-3 2 16,0-1-2-16,-7-3 0 0,13 0-1 0,-6-4-2 0,-1-3 0 16,1-4-3-16,6 0 2 0,-7-4 0 0,7 1 2 0,-6-4 2 15,-1-4 1-15,1 0 4 0,-1-4 1 0,0-3 0 0,-5 3-1 16,-1-3 1-16,0 3 0 0,-7-3 0 0,1-1 0 15,-1-3 0-15,-6 8 2 0,0-4 3 0,0-1 3 0,0 1 0 16,-6 4 1-16,6-2 0 0,-7 5 0 0,1 0-3 0,-1 4-3 16,1 0-1-16,-1 0-4 0,7 3-2 0,-6 4 0 15,0 0-3 1,-2 0-1-16,2 8 1 0,0-2-2 0,-1 5 1 0,0 0-2 0,7 4 0 0,-6 0 0 0,6 3 1 16,0-4 0-16,6 5-2 0,1-1 0 0,0 1-5 0,5-1-8 15,8-3-20-15,0 3-37 0,5-3-44 0,8 0-53 0,0-1-57 16,6 1-55-16,0-4-56 0,13 0-66 0,-6-4-110 15,6 0-84-15,0 4-42 0,0-4 7 0</inkml:trace>
  <inkml:trace contextRef="#ctx0" brushRef="#br0" timeOffset="48652.2">12701 10594 363 0,'0'-11'512'0,"0"4"-131"16,0 0-151-16,6-4-85 0,1 3-43 0,-1 1-15 15,0 0-3-15,2 3-1 0,4 1 0 0,-6-5-3 0,8 5-1 16,-8-2-5-16,7 5-7 0,-7 0-6 0,2 5-2 0,-2-2 5 15,0 1 10-15,-6 3 13 0,6 0 16 0,-6 4 16 0,-6 4 14 16,6 3 7-16,-6-3 4 0,0 7-5 0,-2 0-13 16,2 4-17-16,0-4-22 0,-1 3-15 0,1-3-14 0,6 4-12 15,-7 0-10-15,7-4-9 0,0 3-7 0,0-3-3 0,7 0-1 16,-1 0-6-16,1-3 1 0,5-1-2 0,-4 0-4 16,4-3-1-16,2-1 0 0,5-6-1 0,-6-1 0 0,6 0-1 15,1-3-1-15,6-8 1 0,-7 4 3 0,7-7-2 0,-6 0 2 16,6-4 2-16,-7 0 4 0,1-4 1 0,0-3 3 15,-1 3 3-15,-5-3 2 0,-2-1 2 0,1 1 1 0,-6 0 0 16,-1-4 1-16,7 4 3 0,-6-4 4 0,-7 3-1 16,7 1-1-16,-7 3 3 0,0 1 1 0,0-1 2 0,-7 4-3 15,7 4-7-15,-7-1-5 0,1 1-4 0,-1 3-3 0,1 4-2 16,-1 0-6-16,-6 4-3 0,7 0-2 0,-8 7 0 16,8-4 0-16,0 4 0 0,-1 4-2 0,7-1 1 0,-6 1 2 15,6 3 0-15,0-3-1 0,6 3 0 0,-6 1 1 0,7-5 2 16,-1 4-1-16,0-3-1 0,2 0-2 0,4 0 0 0,1-4 0 15,0 0-2-15,7-1-1 0,-1-2-3 0,1-4-1 16,-1-1 0-16,1 0 0 0,0-6 0 0,-1 0-1 0,1-1 2 16,0-4 0-16,-1-2 3 0,-6-1 2 0,0 0 2 0,0-4 0 15,-6 4 2-15,5-4 1 0,-5-3 1 0,-7 3 2 16,7-3 3-16,-7 3 0 0,0-3 3 0,0 4 2 0,0-2 6 16,0 5 6-16,0 1 1 0,-7 2 1 0,7-3-1 15,0 8 1-15,0-5-3 0,0 5-4 0,0 3-8 0,0-4-5 16,0 4-3-16,0 0-6 0,0 0-3 0,-7 7-1 0,7-3 2 15,0 7 1-15,0-4 0 0,0 8 0 0,0-4 2 16,0 3 2-16,7 1 1 0,-7 0-1 16,7 3-1-16,-1-3 0 0,0 0 1 0,1-1 1 0,-1 1 0 0,8-1-6 0,5 1 3 15,-6-4-5-15,7 1 3 0,-1-2 2 0,1-3-1 0,-1-3-2 16,7 0 0-16,0 0 3 0,-6-4 0 0,6-4 1 16,-7 0-2-16,7 0-3 0,-6-3 1 0,-1-3 0 0,-5 2 0 15,5-7 2-15,-6 0 1 0,0 1-2 0,-7-5 1 0,8 1-1 16,-8 0 0-16,0-4 2 0,-6 4 1 0,8-5 3 15,-8 2-1-15,0-1 3 0,0 0 1 0,0 3 0 0,0 1 6 16,0 4 0-16,0 3 3 0,0-1 2 0,0 1 0 0,0 8 0 16,0-5-2-16,0 5-3 0,-8 3-5 0,8 0-2 15,0 0-6-15,0 3-4 0,0 5-1 0,0 3 1 0,-6-1-1 16,6 6 2-16,0 2 2 0,0 0 1 0,0 0 1 16,0 1 0-16,6 3 2 0,-6-4 2 0,8 4 0 0,-2-4-2 15,0 1-1-15,7 3 0 0,1-4-1 0,-2 0-5 0,2-3-3 16,5-1-8-16,7 1-9 0,-6 0-17 0,-1-8-20 0,7 0-19 15,0 1-32-15,0-4-50 0,0-4-74 0,-7 0-74 16,8-4-59-16,-7 0-48 0,6-7-62 0,-7 1-100 0,-6-2-88 16,0-6-17-16,-7 3 34 0</inkml:trace>
  <inkml:trace contextRef="#ctx0" brushRef="#br0" timeOffset="48779.71">14022 10433 53 0,'-6'-14'519'0,"0"3"-32"0,-1 0-167 0,1 3-121 15,6 1-70-15,0 0-44 0,0 3-24 0,0 0-17 0,6 0-14 16,1 4-21-16,5 4-32 0,2-4-46 0,-2 0-72 0,8 4-158 31,0-4-95-31,-1 0-67 0,1 4-46 0</inkml:trace>
  <inkml:trace contextRef="#ctx0" brushRef="#br0" timeOffset="49270.23">14374 10324 279 0,'-6'4'578'0,"6"-2"6"16,-7 3-211-16,7 6-147 0,0-4-94 0,0 7-52 0,0-3-19 16,0 8 8-16,7-1 15 0,-1 0 14 0,1 0 10 15,-1 5 7-15,0-1 3 0,2-5-1 0,-2 9-10 0,0-4-20 16,1 0-14-16,0 3-11 0,-7 2-3 0,0-5 3 15,0 3 3-15,0-3 5 0,-7 4 6 0,-6-1 7 0,-1-2-2 16,2 2-3-16,-8 1-8 0,1-4-8 0,-1 3-5 0,1-2-7 16,-1-1-8-16,0-4-9 0,1 0-8 0,0 0-5 15,6-2-6-15,-7-2-3 0,14-3-3 0,-8-1-1 0,8-2-4 16,0 0 1-16,6-4-2 0,-7-2 2 0,7 3 1 0,0-5 0 16,0 0 1-16,7 0-1 0,-1-5 0 0,7-1-2 0,0-6-2 15,7 1 0-15,-1-3-1 0,-6 0 2 0,13-2 1 16,-6-2-3-16,-1-4-1 0,0 4 0 0,-5-3 1 0,5 1 1 15,-6 2 1-15,0-4 0 0,1 8 2 0,-2-5 5 0,-5 5 5 16,0 3 6-16,-7 0 2 0,6 4 2 0,-6-1 1 16,0 5-4-16,0-2-1 0,0 5-5 0,0 0-3 0,0 5-4 15,-6-2-4-15,6 8-2 0,-7-4 0 0,0 8-1 0,1-4 1 16,6 7 1-16,-6-3 0 0,-2 3 1 0,2 0-1 16,6 1 0-16,0 3-1 0,6-7 0 0,-6 3 2 0,8 0 0 15,4 0-2-15,-5-2-2 0,6-2-2 0,6 0 1 16,1 1-5-16,0-3-5 0,6-5-8 0,-1 4-11 0,8-8-12 15,-1 1-26-15,2-1-53 0,-2-3-80 0,-6-3-71 0,0-1-59 16,0-3-53-16,0 0-65 0,-6-9-97 0,-1 2-105 16,1-1-26-16,-14-2 39 0</inkml:trace>
  <inkml:trace contextRef="#ctx0" brushRef="#br0" timeOffset="49476.51">14746 10389 531 0,'-7'-11'589'0,"0"4"-108"0,7-1-164 0,-6 5-113 0,6-1-62 0,0 4-27 16,0 4-3-16,0-1 6 0,6 9 10 0,-6-1 13 16,0 3 11-16,7 5 10 0,-7 2 8 0,7 1-4 15,-7 4-21-15,6 4-23 0,-6-1-23 0,0 0-23 0,0 0-16 16,6 5-13-16,-6-5-12 0,0 4-9 0,8-1-6 16,-8 2-2-16,6-5-6 0,0 0-2 0,0-3-3 0,1-1-2 0,6 1-1 15,0-4-6-15,1 0-24 0,-2 0-51 0,2-7-71 16,-2-1-78-16,1-3-67 0,1-3-74 0,-2-5-99 0,8 1-172 15,-7-8-66-15,0 1-3 0</inkml:trace>
  <inkml:trace contextRef="#ctx0" brushRef="#br0" timeOffset="49650.68">14648 10726 91 0,'-14'-7'586'0,"8"3"24"0,0-3-138 0,0 3-150 16,6 1-100-16,6-1-61 0,0 4-42 0,8 0-23 0,5 0-26 15,1 0-20-15,6 0-19 0,6 4-20 0,1-1-40 0,-1 1-49 16,7-4-53-16,-6 0-58 0,5 0-74 0,2 0-138 16,-1-4-103-16,-6 1-64 15,-1-1-10-15</inkml:trace>
  <inkml:trace contextRef="#ctx0" brushRef="#br0" timeOffset="50015.97">15072 10353 259 0,'-8'-4'520'0,"8"1"-99"0,0-1-159 0,-6 0-106 0,6 8-59 0,0 0-25 16,0 3-3-16,6 3 2 0,-6 5 4 0,0 4 8 15,8 3 4-15,-8-1 5 0,0 5 1 0,0 4-10 0,0-5-10 16,0 8-13-16,0-4-1 0,0 5-6 0,0-1-2 16,0-4-5-16,0 4 5 0,-8-4-6 0,8 0-4 0,0-3 8 15,0 3 2-15,0-3 5 0,0-4 1 0,0-4 0 0,0 1-5 16,0-8 8-16,0-1 17 0,0-2 16 0,0-1 9 15,0-4 4-15,0 2 3 0,0-5 2 0,0-5-2 0,8 2-7 16,-2-8-19 0,0 4-24-16,1-4-20 0,-1 0-12 0,7 1-10 0,-6-2-3 0,5 1 0 0,-4 0 1 0,-2 0 3 15,7 0 2-15,-7 4 1 0,1-1 0 0,0 5 0 0,-1-5-1 32,0 8-2-32,8-3-5 0,-8 3-3 0,0 3-6 0,8 1-1 15,-1 0 0-15,-7 3 0 0,7 0-1 0,0 4 0 0,-7 0 0 16,8 0 2-16,-1 0-1 0,0 0 0 0,0 4-2 15,-1-4 1-15,2 0-2 0,-1 0-4 0,6 4-13 0,0-5-18 16,-5-2-47-16,6 3-94 0,-1-3-103 0,1-5-108 0,6 0-172 16,0-3-116-16,-1-3-80 0,1-5-37 0,7 5 19 15</inkml:trace>
  <inkml:trace contextRef="#ctx0" brushRef="#br0" timeOffset="51078.65">16830 10693 315 0,'-7'-7'527'0,"7"0"-123"0,-7-1-129 0,7 5-72 0,-6-5-37 0,0 5-26 16,6 3-14-16,-6-4-15 0,-2 4-4 0,-4 4 6 15,-2-1 3-15,-5 8 0 0,-1 0 0 0,-6 4-4 16,7 3-1-16,-7 0-3 0,6 1-9 0,-6 3-17 0,13 0-19 16,-7 0-16-16,8 0-14 0,-2 0-7 0,1 0-6 0,13 0-5 15,0-4-2-15,0 1-2 0,0-5-2 0,13 1 0 0,-6-4 0 16,6-3-1-16,1-2-1 0,5-6 2 0,0 0 3 15,8 0 4-15,-8-6 10 0,7-2 7 0,-6-3 9 0,-1-4 11 16,7 1 6-16,-6-1 6 0,0-3 1 0,-2-1-2 0,-4 4-8 16,-1-3-3-16,-1 3-7 0,-4 1-10 0,-2-1-8 15,-6 1-6-15,0-1-7 0,-6 4-2 0,-8 4-1 0,8 0-6 16,-14-1-2-16,7 8-2 0,-7 0 3 0,1 0-4 0,-1 3 4 16,8 9-3-16,-8-5 0 0,14 4 0 0,-8 4-1 0,14-4-2 15,-6 3-3-15,12-3-1 0,-6 4 1 0,7-1-2 16,6 1-1-16,0-4-2 0,6 4 0 0,1-7 0 0,-1 2 0 15,7-3-2-15,1-3 1 0,-7-4 1 0,6 0 2 16,-1-4 2-16,1 1-1 0,0-8 3 0,1 0-7 0,-1-4 6 16,0-3 1-16,-1-4 3 0,-5 4 0 0,6-8 1 0,-6 0 5 15,-7 0-2-15,7 1 10 0,-8-4-1 0,1-4 2 16,-6 4-1-16,6-5-3 0,-7-2 0 0,-6 3-1 0,6-4 2 16,2 4-1-16,-8-4 2 0,6 5 4 0,-6-2 5 0,0 6 8 15,6-2 7-15,-6 4 4 0,0 8 6 0,-6 0 1 16,6 3-2-16,0 4-4 0,0 4-9 0,0 0-7 0,0 3-10 15,-6 4-4-15,6 4-7 0,0 3-5 0,0 8-1 0,-8 3 0 16,2 7 1-16,0 5 2 0,0 7 1 0,-1 3 2 0,0 8-2 16,1 3 3-16,-1 4 1 0,7 3 0 0,-6 1 0 15,0 3-1-15,6 4-2 0,0-4-1 0,0 4 0 0,0 0-1 16,6 0-1-16,0 4 0 0,7-5-1 0,1-3-2 0,4 1-2 16,2-4-3-16,7-4 0 0,-1-8-4 0,0-3-5 15,0-3 0-15,-7-9-3 16,7-6 4-16,-6-4 4 0,-7-3 6 0,-1-9 7 0,2 2 6 0,-8-9 6 0,1-6 5 0,0-1 7 15,-1-7 4-15,-6 0 5 0,0 0 5 0,-6-8 1 32,-1 1 6-32,-6 0 2 0,7 0-2 0,-14-4-4 0,7 0-3 15,-7 0-6-15,8-1-7 0,-8 5-7 0,0 0-8 16,1 0-5-16,5 3-1 0,2 0-10 0,-2 1-17 0,8 3-29 16,0 0-34-16,-1-5-47 0,7 6-114 0,7-1-119 0,5-3-127 15,8-5-211-15,6 1-86 0,0 0-41 0,7-4-17 16</inkml:trace>
  <inkml:trace contextRef="#ctx0" brushRef="#br0" timeOffset="51443.93">18165 10290 78 0,'0'-11'532'15,"-6"0"-3"-15,6 4-149 0,-7 0-99 0,7-1-48 0,0 5-27 16,0-1-17-16,-7 4-15 0,7 0-23 0,0 0-30 0,0 0-34 16,-6 4-22-16,6 3-4 0,-7 4 3 0,7 4 11 0,-6-1 12 15,-1 4 12-15,0 2 9 0,1 5 6 0,0-3 4 16,0 3-13-16,-8 4-14 0,8 0-16 0,-1 5-16 15,1-5-11-15,6 4-11 0,0 0-8 0,0 0-11 0,0-3-4 16,6 2-3-16,7 1-1 0,-7-4-2 0,8 1-2 0,5-1 1 16,-6-3-5-16,7 3 1 0,5-7-3 0,-5 0-1 0,7-3-7 15,-1-5-12-15,-7-3-23 0,7 0-38 0,0-4-56 16,-6-3-66-16,-1 0-58 0,1-8-49 0,0 0-39 0,-1-3-39 16,-6-4-45-16,0-4-77 0,-7 1-55 0,0-4 5 15</inkml:trace>
  <inkml:trace contextRef="#ctx0" brushRef="#br0" timeOffset="51618.04">17670 10513 313 0,'-14'-6'590'0,"8"-2"1"0,0 1-184 16,6 3-131-16,0-3-73 0,6 0-47 0,8 3-27 16,-2 0-24-16,14 0-25 0,1 0-33 0,5 1-22 0,7 3-13 15,7-4-19-15,-1 4-34 0,14 0-45 0,-7 0-46 0,7 0-48 16,-1 0-57-16,0-3-89 0,-5-1-164 0,-1-3-74 15,-13 3-18-15</inkml:trace>
  <inkml:trace contextRef="#ctx0" brushRef="#br0" timeOffset="52143.36">18471 10203 69 0,'-6'-4'495'0,"6"1"-73"0,-8-1-158 0,8 4-105 0,0 0-52 16,0 0-34-16,8 4-18 0,-8 3-7 0,6 3-3 15,0 5 3-15,1 3 10 0,0 1 12 0,-1 6 4 0,0 1 7 16,1 0 5-16,-7 7-2 0,6-4-4 0,1 4-7 16,-7 0-12-16,7 0-14 0,-1 3-9 0,-6 1-7 0,6-5-8 15,-6 2-5-15,0-1-5 0,0-4-3 0,0 0-3 0,0-2 0 16,0-6-2-16,0 1-2 0,0-7 2 0,0-4 17 16,-6-4 42-16,6 0 52 0,0 1 37 0,0-8 23 0,6 0 11 15,-6 0 10-15,0-4 5 0,7-3-16 0,-7-4-41 0,7-4-50 16,-1 1-35-16,1-1-18 0,5-3-11 0,-5 0-6 15,0-1-5-15,-1-3-2 0,0 7 1 0,2-3-1 0,-2 3-4 16,0 5-4-16,1-1-1 0,-7 3 6 0,0 1-8 0,6 0-4 16,-6 2-4-16,0 5-2 0,0 0-1 0,7 0 0 15,-7 8 0-15,6 0-9 0,-6-1 6 0,7 4 2 0,-1 3 0 16,8 1 2-16,-8 0 2 0,7-1-1 0,6 5 0 16,-6-1 1-16,7-4-5 0,0 5-2 0,-8-8-3 0,15 4-3 15,-15-4-3-15,14 0-1 0,-12-4 2 0,5-3-1 0,1-1 4 16,-8-3 4-16,2 0 4 0,5-3 2 0,-5-1 4 0,-2-3 1 15,-6-4-1-15,8 0 3 0,-8 0-1 0,-6-4 3 16,7 1 4-16,-7-2 6 0,0 2 1 0,-7-4 2 0,7 3-1 16,-6-3 3-16,6 3 0 0,-6-3-1 0,-2 7-4 0,2-4-4 31,0 3-3-31,0 6-1 0,-1-2-1 0,0 1-3 16,7 3-1-16,-6 4-3 0,-1 0-2 0,1 4 0 0,-1 3 2 15,0 1-2-15,1 2-1 0,0 6 1 0,0-2 1 0,6 1-1 16,-8 3 1-16,8-3-1 0,0 3 0 0,8 0 1 0,-2-3 1 15,0 4-2-15,0-5-2 0,14 1-5 0,-7-1-7 16,7 1-10-16,0-4-34 0,12-4-80 0,-5 0-95 0,11 1-93 16,1-8-110-16,0 0-197 0,7-8-90 0,-1 5-47 15,1-4 1-15</inkml:trace>
  <inkml:trace contextRef="#ctx0" brushRef="#br0" timeOffset="52649.53">19976 10774 105 0,'0'0'478'0,"6"-4"-120"0,-6-3-133 0,13 4-82 16,-6-5-38-16,5 0-8 0,-5 1 4 0,6-4 17 0,0 0 18 15,0-3 21-15,0-1 22 0,0 0 12 0,0-3 6 16,0 0 3-16,1-5-3 0,-2 2-6 0,1-1-12 0,-6-4-14 16,-1-4-19-16,1 5-15 0,-1-5-16 0,-6 5-13 0,0-8-18 15,0 0-17-15,0 1-12 0,0-2-11 0,-6-2-8 16,-1-1-7-16,1 1-4 0,-1-5-2 0,0 5 0 0,-5 3 0 15,-2 3 0-15,2 1 0 0,-1 7-1 0,-1 0 0 0,2 4-1 16,5-1-1-16,-6 8-4 0,7 1-3 0,-1 2-3 16,0 5-4-16,1 3-3 0,-1 0-3 0,1 7 0 0,0 7-2 15,-8 1 1-15,8 3 1 0,0 4 1 0,-1 4 1 0,0-1 0 16,1 5-1-16,6 3-1 0,0 0 0 0,0 3-1 0,0-2-1 16,6 2 1-16,-6 1 2 0,14-1 0 0,-8 1-1 15,7 0 1-15,-6 0-1 0,5-5 0 0,8 5 0 0,-7-4 0 16,7 0-3-16,-1-4 0 0,1 4 1 0,6-7-7 0,-7-1-7 15,13-3-15-15,-6 0-23 0,1-4-52 0,5 1-88 16,-6-8-88-16,7 0-84 0,-1-7-98 0,1-1-158 0,7-3-78 16,-8-3-41-16,7-1 12 0</inkml:trace>
  <inkml:trace contextRef="#ctx0" brushRef="#br0" timeOffset="53631.92">20783 10496 263 0,'-20'-4'469'0,"7"4"-130"0,0 0-126 0,-6 0-73 16,5 4-37-16,-5-1-17 0,6 5 0 0,-6 3 1 15,-1 0 3-15,0-1 1 0,-5 1 0 0,5 4-1 0,0 0-5 16,1-1-5-16,-1 0-13 0,8 2-12 0,-2-1-11 16,2 3-9-16,-2 0-8 0,8-3-11 0,-1 3-6 0,1-3-3 15,6-1 0-15,0 1-2 0,6 0-2 0,-6-4 0 16,7 0 2-16,-1 0 1 0,8-4 1 0,-2-3 0 0,2-1 0 15,-2 1 0-15,2-4 1 0,5-4 1 0,1 1 2 0,-8-1 9 16,8-3 17-16,-1-1 23 0,-5 1 18 0,-2-4 17 0,8 4 20 16,-13-8 23-1,6 4 17-15,-7-4 2 0,7 1-9 0,-13-1-14 0,6 0-12 0,-6 1-10 0,8 3-19 0,-8-4-20 16,0 1-17-16,0 3-11 0,-8-4-7 0,8 4-4 0,0 0-3 16,-6 4-6-16,6-5 0 0,-6 5-5 0,6 3 0 15,-7-3-3-15,7 3-4 0,0 1-4 0,0-1-2 0,0 4-4 16,-6 0-3-16,6 0-3 0,0 0-2 0,0 4 0 0,0-1 1 15,0 5-1-15,0-1 2 0,-7 4 0 0,7 4 0 0,0-1 2 16,0 0-1-16,0 2 0 0,0 2-1 0,0-3-3 16,0 3-1-16,7-3 2 0,-7 3-1 15,6-3-6-15,1-1 0 0,-1 1 2 0,0-4 0 0,2 0 3 16,-2 0 1-16,7-4-3 16,-7 1 4-16,7-5 5 0,-6 1 1 0,6-4-1 15,-6 0 0-15,5-4-1 0,2 1-1 0,-8-1-1 0,7-3 2 16,-7-1 2-16,8 1 0 0,-8 0 2 0,0-5 3 0,2 1 1 15,4 0 2-15,-12 1 3 0,6-1 0 0,1 0 0 0,0-4 0 16,-7 4-1-16,6 0-1 0,1-3 0 0,-1 3 0 16,0 0-2-16,2 3-3 0,-2-4-2 0,0 2-1 15,1-1-2-15,-1 0 0 0,7 4-1 0,-6-4 0 0,6 3-1 16,-6 1 1-16,5 0 0 0,-5 3-1 0,6 1 1 0,-7-1-1 16,7 4 0-16,-6 0 0 0,6 0 0 0,-7 4-1 0,8-1 0 15,-8-3 1-15,7 7-1 0,-6 1 0 0,-1-5 0 16,7 5-2-16,-7 3-2 0,-6-4 1 0,8 4-2 0,-2 0 0 15,-6-1-3-15,0 2-1 0,-6 3-1 0,6 0-2 0,-8-1 0 16,-4 1 0-16,5 3-1 0,1-3-1 0,-1-1-1 16,-6 1-1-16,7-1-2 0,-8 1-3 0,8-4-3 0,0 4-2 15,-1-4-5-15,0 0-1 0,7-4-3 0,-6 1 1 0,6-1 4 16,6 0 4-16,-6-3 5 0,7-1 4 0,0 1 8 0,5-4 5 16,2 0 4-16,5-4 1 0,-6 1 2 0,6-5 2 15,7 1 0-15,-6-4 3 0,-1 0 3 0,1 0 10 0,6-3 6 16,-6 3 9-16,-1-4 3 0,1 4 6 0,-7-8 3 15,0 5 2-15,0-1 0 0,-7 1-6 0,1-5-4 0,0 5-2 16,-7-4-2-16,0 3-4 0,0-1-1 0,-7 2-3 16,0 3-1-16,1 1-4 0,0-2-2 0,-1 5-4 0,-6 0-2 15,6 3-3-15,-5 0-4 0,4 4-5 0,2 0 0 16,0 0-1-16,0 4-3 0,6 0-1 0,-7-1-2 0,7 5 0 16,0-1 1-16,0 1 1 0,0 2 0 0,7-2 0 0,-1 3-3 15,6-5 3-15,2 6 2 0,-1-4 1 0,0-1-2 16,6 0 0-16,1-3 1 0,-7 3-4 0,7-3 9 0,0-4-2 15,-2 0 0-15,9 0 2 0,-7 0-1 0,-2 0 1 0,2-4-1 16,0 1 4-16,-1 3-3 0,-5 0-1 0,-2 0-1 0,8 0 1 16,-7 0-3-16,-7 3-1 0,8 1 1 0,-2 3-1 15,-4-3 0-15,-2 3 2 0,0 0-3 0,7 1 0 0,-6-1 3 16,-1 4 1-16,-6 0-1 0,7 0 1 0,-1 0 0 0,0 0-1 16,-6 0 1-16,8 0 0 0,-2 0 2 0,0 0-1 15,7 0 2-15,-6 0 1 0,6 0 0 0,0-4 1 0,0 0-4 16,0 1-2-16,0-5-10 0,6 1-17 0,-5-4-30 0,-2 0-52 15,2 0-79-15,-1 0-82 0,0-4-78 0,-7-3-91 0,7 0-156 16,1-4-88-16,-8 0-40 0,-6 4 5 0</inkml:trace>
  <inkml:trace contextRef="#ctx0" brushRef="#br0" timeOffset="61649.71">9099 11979 6 0,'0'-11'428'0,"0"4"-103"0,0 0-125 15,0-1-76-15,0 1-44 0,0 0-20 0,0 3-9 16,7-3-4-16,-7 3 3 0,0-3 1 0,0 3 3 0,0 1 1 15,0-2 5-15,6 1 11 0,-6 1 15 0,0-1 21 0,0 4 26 16,0 0 27-16,0 0 26 0,0 0 19 0,0 0 11 16,0 0 2-16,0 0-13 0,0 0-16 0,0 0-23 0,0 0-28 15,0 4-27-15,-6-4-20 0,6 3-13 0,-7 1-9 0,7 1-3 16,-13 2-8-16,6 4-5 0,-5 0-4 0,-2 3-1 16,-6 1-2-16,-5 0-2 0,-1 3-4 0,0 0 2 0,-7 4-1 15,1-3 2-15,-1 3 4 0,-7 0 2 0,2-1 1 16,-1 1 0-16,6 0-1 0,-6-4-3 0,7 1-1 0,-2 3-4 15,9-4-7-15,-1-3-6 0,0 0-5 0,6-1-4 0,7-3-5 16,0 0-2-16,6-4-4 0,1 1-3 0,0 0-1 16,0-1 0-16,6-4 0 0,6 5 2 0,0-1 1 0,0 0 4 15,8 0 1-15,5 1 3 0,1-1 4 0,6 1-1 0,7-1 0 16,-1 4 0-16,1-4-2 0,5 0-3 0,2 4-4 0,5 0-2 16,0-3-2-16,2 2-4 0,5-2 1 0,-7 4-1 15,1-5-1-15,6 4 0 0,-6-4 1 0,-8 0 1 0,1 1-1 16,1-1 2-16,-7-4-2 0,-1 5 0 0,-6-5 1 0,-7 1-1 15,1 0 3-15,-7-4 15 0,-7 0 28 0,8 0 19 16,-8-4 14-16,-6-3 10 0,6-1 14 0,-6-7 15 0,0 1 10 16,-6-4-3-16,0-1-20 0,-1-3-13 0,0-3-10 15,1-1-6-15,-1-3-11 0,-5 0-16 0,-2-1-9 0,2 1-12 16,-2-4-8-16,1 4-3 0,1-5-5 0,-8 5-3 0,6 0-4 16,2 4-1-16,-8-1-2 0,7 4-3 0,1-1 1 15,-2 6-2-15,8 2-1 0,-8 0-2 0,8 4-13 0,6 4-25 16,-7 0-39-16,1 2-49 0,6 2-46 0,0 3-41 0,6 0-34 15,-6 3-39-15,13 5-72 0,-6 3-74 0,6 0-48 0,7 0-33 16,-1 0-56-16,1 0-140 0,0 0-59 0,6-4-11 16,-7 4 56-16</inkml:trace>
  <inkml:trace contextRef="#ctx0" brushRef="#br0" timeOffset="62235.84">9854 12180 81 0,'0'-7'524'0,"0"-4"12"16,0 8-140-16,0-5-82 0,0 1-30 0,0 3 0 0,0 1 3 16,0-1 3-16,0 0-5 0,0 1-18 0,0-1-32 0,0 0-44 15,-6 1-47-15,6 3-41 0,0-4-26 0,0 4-16 16,-6 0-3-16,6-4-1 0,0 1 1 0,-8 3 0 15,8 0 1-15,0 0 3 0,0 0-1 0,-6 0-1 0,6 0-6 16,-6 0-5-16,0 3-3 0,-1 1-1 0,-13 0-3 0,8 7-3 0,-2 0-1 16,-5 0 0-16,-1 7 4 0,-6 1 2 0,6-1-2 31,1 7-3-31,-1-3 1 0,8 4-5 0,-2-4-4 0,2 8-6 0,5-5-8 0,0 1-4 0,7 3-1 0,0-4-4 16,7 1-2-16,0-3-2 0,5-2 0 0,8-2 1 0,0-1-1 15,5-4-1-15,1-6-1 0,1-1 1 0,5-3 1 0,-6-4 2 16,7-4-3-16,-1-3 3 0,1-4 2 0,-1 0 7 15,-5-7 10-15,5 3 13 0,-12-3 11 0,-1-1 13 0,1 4 15 16,-8-3 11-16,2 3 10 0,-8 4 6 0,1 1-3 0,0 2-9 16,-7 1-12-16,6 3-15 0,-6 1-14 0,0-1-17 31,0 4-14-31,-6 0-13 0,6 7-7 0,-7 1-3 0,0 3-4 16,7 3 0-16,-6 1 0 0,6 3 2 0,6-4 2 0,-6 6-1 15,7-6-2-15,0 1 3 0,5-1-2 0,1 1 3 0,1-4 0 16,-2-3 2-16,8-2 0 0,-1-2 4 0,-5 0-1 15,6-8 1-15,-2 0 3 0,9-2 3 0,-7-2 4 0,-1-3 6 16,0-7 6-16,1 3 11 0,-1-3 9 0,1-5 6 16,-7 5 11-16,7 0 8 0,-8-4 3 0,-4 4-3 0,4-1-3 15,-6-2-12-15,1 3-7 0,-7-2-9 0,0 2-11 0,0 0-15 16,-7 0-21-16,1-1-26 0,0 5-35 0,-8-1-39 16,2 4-48-16,-2 3-56 0,-5 5-57 0,6 0-43 0,0 3-32 15,0 3-63-15,0 5-77 0,0-1-54 0,6 4-43 0,1 0-61 16,-1 0-108-16,7 3-44 0,-6-3-5 0,12 0 59 15</inkml:trace>
  <inkml:trace contextRef="#ctx0" brushRef="#br0" timeOffset="62584.32">10858 12151 155 0,'-8'-11'709'0,"2"4"18"0,0 0 13 15,6 3-208-15,-6 0-177 0,6 1-153 0,0 6-90 0,-7 1-43 16,7 3-26-16,0 4-18 0,0 4-10 0,0 3-3 0,7 0 3 16,-7 5-3-16,6-1-4 0,-6 0-1 0,6 0-2 15,0-1-2-15,2 1 0 0,-2-3-1 0,-6-4-7 0,6 3 9 16,1-7 20-16,0 4 14 0,-1-8 13 0,7 0 11 16,-7-3 8-16,8-4 5 0,-2 0 4 0,8-4-3 0,-7 0-17 15,7-6-10-15,6-1-12 0,-7 0-8 0,7-4-4 0,0 4-5 16,0-4-3-16,1 0 2 0,-1 1-1 0,-7 3 2 15,7-4 0-15,-6 8-1 0,-1-4-3 0,-6 4-1 0,6-1-2 16,-5 5-2-16,-8-1-3 0,7 0-4 0,-6 4-1 16,-1 0-3-16,7 0 0 0,-6 4 0 0,0 0 0 0,-1 3-1 0,0 4 0 15,-6-4 1-15,7 4-2 0,-7 0 2 0,7 0 1 16,-7 0-1-16,0 5-2 0,6-2-5 0,-6 0-10 16,0-3-20-16,0 4-56 0,0 0-98 0,0-5-91 0,0 1-81 15,0 0-99-15,0-3-159 0,0-1-89 0,0-3-50 0,-6-1 19 16</inkml:trace>
  <inkml:trace contextRef="#ctx0" brushRef="#br0" timeOffset="62901.81">10935 12577 223 0,'-6'3'520'0,"0"1"-56"0,6-1-168 0,0 1-111 0,-7-4-68 0,7 3-31 15,0 1 6-15,7-4 32 0,-7 4 40 0,12-4 32 16,-5 0 21-16,6 0 11 0,6-4 3 0,-5 0 0 0,6-3-18 16,-1 0-35-16,7-4-40 0,-6 1-35 0,5-2-22 0,-5-3-13 15,6 5-8-15,0-5-12 0,0 4-6 0,-7 0-7 16,7 0-5-16,-6-1-1 0,-1 5-4 0,1 0-2 0,-7 3-4 16,7 1-4-16,-7 3-4 0,0 0-3 0,-7 3-4 15,8 1-3-15,-8 0 0 0,7 3-1 0,-7 0 1 0,1 5-1 16,-7-1 1-16,7 0-1 0,-1 0 1 0,-6 0-1 0,0 3 0 15,0 1-1-15,0-4-12 0,0 4-16 0,0-1-49 16,-6 0-95-16,6-3-95 0,0 5-95 0,6-6-142 0,0-2-145 16,8-1-89-16,-2 0-38 0,2-3 20 0</inkml:trace>
  <inkml:trace contextRef="#ctx0" brushRef="#br0" timeOffset="63693.45">12519 12291 147 0,'0'-11'518'0,"-8"3"-59"16,8-3-112-16,0 4-54 0,0 0-13 0,-6-1 3 0,6 1 6 31,-6 3-3-31,6-3-9 0,-7 3-19 0,1 1-34 0,-8-1-45 15,8 1-47-15,-7 3-37 0,0 3-29 0,-7-3-18 16,1 7-9-16,-1 4-7 0,-6 0-1 0,0 0 0 0,1 8-1 16,-2-1-4-16,1 0-1 0,6 5-3 0,-6-1-4 15,7 3-2-15,-1-3-4 0,8 3-4 0,-2 1-2 0,8-4 1 16,-1 4-2-16,7-5 0 0,0 2-3 0,7-1-1 0,-1-4 1 16,8 0-1-16,-8-4-1 0,7-2-1 0,0-1 1 15,6-7 0-15,1-1 2 0,-6-3 4 0,5 0 1 0,0-7 6 16,0 0 6-16,1 0 6 0,0-5 5 0,-1-3 10 0,-5 1 13 15,-2-1 11-15,8 1 6 0,-7-5 3 0,-7 4 10 0,8-2 8 16,-8 2 7-16,0 0-2 0,-6 0-4 0,0 1-7 16,7 3-1-16,-14 0-5 0,7 0-10 0,0 4-12 0,0-1-11 15,-6 5-10-15,0-5-9 0,6 5-7 0,-7 3-7 16,7 0-6-16,-7 3-4 0,1 1-3 0,-1 3-1 0,1 1-2 16,0 2 0-16,6 1 1 0,-7 4 1 0,7-4 1 0,7 3 0 15,-7 6 0-15,6-10 0 0,7 5 2 0,0 0-1 16,0-1 1-16,0-3 0 0,6 1 0 0,1-6 1 0,7 2 0 15,-9-4 0-15,9-1 2 0,-1-3 0 0,0-3 0 0,0-1 0 16,-1-4 0-16,2-3 0 0,-1-3 3 0,0 3 5 16,0-7 10-16,-7-1 7 0,7 1 5 0,-6-1 6 0,-7-3 5 15,7 4 6-15,-8-4 1 0,2 4-3 0,-8 3-7 0,7-3-6 16,-6 4-3-16,0 2-5 0,-1 1-7 0,0 4-4 0,1 0-9 16,0-1-3-16,-1 8-5 0,0-3-2 0,8 6-4 15,-1 1-2-15,6 0 3 0,0 6-2 0,1 1 1 0,0 0 2 16,5 4 1-16,-5 0 0 0,0-1 1 0,-1 1 0 0,1 0-3 15,0-1 2-15,-7 2 1 0,-1-6-1 0,-5 5 0 16,0-5-6-16,-1-2 1 0,-6 4 4 0,0-2 2 0,-6 1 1 16,-1 0 0-16,-6-3 2 0,0 2 1 0,-7 1 6 0,1 0-8 15,-1-3-20-15,-6 3-30 0,6-4-46 0,1 4-54 0,6-4-51 16,-6-3-48-16,5 3-114 0,8-4-111 16,0 1-102-16,-1-4-144 0,7 0-87 0,0 0-35 0,7 0-6 0,-1-4 17 15</inkml:trace>
  <inkml:trace contextRef="#ctx0" brushRef="#br0" timeOffset="64341.55">13807 12419 311 0,'0'-11'547'0,"0"0"-71"0,0 0-94 0,0 4-40 15,0 3-13-15,0-4-14 0,0 5-14 0,0-1-17 16,0 1-31-16,8 3-43 0,-2 0-57 0,0 0-53 0,0 7-42 16,8-4-24-16,-1 9-14 0,0-1-6 0,0 3-4 15,-1 1-2-15,2 7 0 0,-1-4 1 0,0 8-2 0,0-4-1 16,0 3-1-16,0 5-2 0,0-5-2 0,-6 0 3 0,-1-2-2 15,1 3-1-15,-1-4-1 0,-6-4 0 0,6 0 1 16,-6 0 5-16,0-7 4 0,0 0 4 0,0 1 10 0,0-9 12 16,0 5 13-16,0-5 15 0,-6 1 15 0,6-4 9 0,0 0 2 15,0-4-3-15,0-3-6 0,-6 0-10 0,6-2-12 16,0-5-13-16,0 3-11 16,0-3-8-16,0-4-5 0,0 3 2 0,0-3 2 0,6-1 2 0,0 1 1 0,1-5-2 0,0 5-1 15,5 1-2-15,-4-1-1 0,4-1-3 0,8 4-5 0,-7 1-4 16,7 3 0-16,-8 0-3 0,8 0-1 0,-1 3-4 15,1 4 2-15,0 0-3 0,5 1 0 0,-5 3-1 16,0 3-2-16,-1 1-2 0,1 0 1 0,-8 8 0 0,2-5-2 16,5 4 0-16,-12 0 1 0,6 3 0 0,-7 1 0 0,0-1 0 15,2 1-2-15,-2 3-2 0,0-3-9 0,-6-1-15 0,7 5-21 16,-7-1-26-16,0-3-21 0,7 3-28 0,-7-3-72 16,6-4-97-16,0 4-82 0,1-5-75 0,6-3-107 0,0 1-126 15,0-4-70-15,0-1-23 0,0 0 42 0</inkml:trace>
  <inkml:trace contextRef="#ctx0" brushRef="#br0" timeOffset="66874.6">14739 12459 276 0,'7'-7'429'0,"-7"-1"-112"15,0 5-93-15,0-5-51 0,0 5-21 0,0 0-6 0,0-2-4 16,0 2-9-16,0 3-15 0,0 0-17 0,0 0-16 0,-7 0-19 15,0 8-13-15,-6-5-6 0,1 8-8 0,-2 0 6 16,-5 3 13-16,-1 2 18 0,0-2 21 0,2 1 21 0,-2 3 11 16,7-4-3-16,-7 2 0 0,8 2-8 0,-2-4-15 0,1 0-18 15,0 2-22-15,6-2-21 0,1-3-14 0,0 4-10 16,6-4-2-16,0 0-4 0,0-4-4 0,0 4-1 0,6-4 1 16,0-3 2-16,8-1 1 0,-1 1 3 0,7-8 0 15,-8 4 0-15,8-7 5 16,5 0 4-16,-5 0 1 0,6-4 2 0,-6 0 1 0,-1-4 4 15,7 4 3-15,-6-3 3 0,-7-2-1 0,7 2-3 16,-8-1-1-16,2 1-2 0,-8 0 1 0,7 2-2 0,-13 1-4 0,6 0 1 16,2 3-3-16,-8 2-2 15,6 2-2-15,-6 0-3 0,0 1-5 0,0 3-4 0,0 0-3 16,0 0 3-16,-6 3-2 0,6 1-4 0,-8 3-1 0,2 1-1 16,0 2 2-16,-1-2 0 0,7 3 0 0,-6 0-9 15,6 4 2-15,-7-5 4 0,7 1 1 0,0 3 1 0,0-2 0 16,0-1-6-16,7 0-15 0,-7 0-45 0,6 0-86 0,7 0-96 15,-7 0-95-15,14-4-143 0,0-3-150 0,-1 3-90 16,1-3-40-16,6-1 12 0</inkml:trace>
  <inkml:trace contextRef="#ctx0" brushRef="#br0" timeOffset="67888.5">14857 12683 208 0,'0'0'250'0,"0"0"-74"15,0 0-63-15,0 0-42 0,0 0-27 0,0 0-15 0,0 0-8 16,0 0-4-16,0 0-2 0,0 3 1 0,0-3 4 0,6 4 6 16,-6 0 4-16,0-4 11 0,0 3 10 0,6-3 15 15,-6 0 13-15,7 4 18 0,-1-4 18 0,1 0 21 0,0-4 21 16,5 1 27-16,2-1 24 0,-2 0 29 0,1 1 19 15,1-5 2-15,-2 1-9 0,8-4-13 0,-7 4-20 0,0-4-23 16,0 0-34-16,-7-1-40 0,8-2-34 0,-2-1-21 0,-4 5-12 16,-2-5-11-16,0 0-8 0,1 0-11 0,-1 0-2 15,-6 5-6-15,0-5-2 0,0 5-4 0,7-2-4 0,-7 1-1 16,0 4-2-16,0-1-2 0,0 1-3 0,0 3 1 0,0 1-1 16,0 3-1-16,0-3 0 0,0 3-1 0,6 0 1 15,-6 0 3-15,0 3-2 0,7 0 2 0,-1 5 0 0,-6-1 0 16,6 4 2-16,2-4 0 0,-8 5-1 0,6-1-1 0,0 0 2 15,1 0 0-15,-1 3 0 0,1-3-1 0,-7 0 0 16,7 1 1-16,-1-2 0 0,0 1-1 0,0 3-3 0,-6-3 0 16,8-4 0-16,-2 5 0 0,0-4-1 0,8-1-2 0,-8 0 0 15,1 0 0-15,5-3 2 0,-5 0 1 0,6-1 1 16,0-3 3-16,0 0 0 0,0-3 0 0,0-1 1 0,0 0 1 16,1-3-2-16,-2 0 0 0,1-4 1 0,0-1-1 0,0 1 2 15,1 0-1-15,-8 1-1 0,0-5 1 0,1 5 3 16,0-6-2-16,-7 2 1 0,6-1-2 0,-6 1-1 0,0-1 0 15,0 0 0-15,-6 4 0 0,6-4 0 0,-7 4 0 0,7 5 0 16,0-2 2-16,0 0-1 0,0 5-2 0,0-1-1 0,0 1-2 16,0 3 0-16,7 0-1 0,-7 0 0 0,6 0 0 15,0 3 0-15,1 4 0 0,6-3 2 0,-6 3 1 0,5 1 1 16,-5 3-1-16,6 0-1 0,-7-4 1 0,1 4 2 0,0 4 2 16,-1-4 0-16,-6 4-1 0,7-4-1 0,-7 3 0 15,0-3 2-15,0 4-2 0,0 0 1 0,0-1-2 0,0 0-6 16,-7-3-4-16,7 1-11 0,0-1-27 0,0 0-54 15,0-4-68-15,0 4-67 0,7-4-57 0,-1-3-54 0,8 0-67 16,4-4-109-16,2 0-94 0,-1-4-21 0,1 0 20 0</inkml:trace>
  <inkml:trace contextRef="#ctx0" brushRef="#br0" timeOffset="68538.78">15873 12470 198 0,'-8'-4'486'0,"-4"0"-94"16,6 4-131-16,-8 0-88 0,1 4-48 0,7 0-21 0,-8 4-10 16,8-1-8-16,-6 0-7 0,4 8-6 0,2-5-10 0,0 2-9 15,-1 2-9-15,7 2-9 0,-7-2-8 0,7-3-8 16,7 3-6-16,-7-3-4 0,7 1-3 0,-1 2 0 16,0-7-2-16,8 1 0 0,-8-1-1 0,7 0 5 0,0-3 14 15,0-4 33-15,-7 0 47 0,8 0 40 0,-8 0 31 0,0-4 20 16,-6-3 10-16,8 3 1 0,-8-3-8 0,0-4-31 0,0 0-47 15,-8-1-41-15,2 2-30 0,0-1-18 0,-8-3-11 16,8 2-5-16,-7-2-7 0,0 3-4 0,0 0 1 0,1-4-2 16,4 4 3-16,2 0 0 0,0 4 0 0,6 0 0 0,-7-1 1 15,7 4-2-15,0 0-1 0,7 1 1 0,-1-4-2 16,0 3-2-16,8 0-1 0,5 1-2 0,-6-1 0 0,6 0 0 16,-5 1 0-16,-2 0 0 0,8 3-1 0,-7-5 2 0,7 5 2 15,-8-3 2-15,2 3 3 0,-1-4 2 0,-7 4 4 0,1 0 1 16,6 4 2-16,-7-4-1 0,-6 3 2 0,7 5-1 15,0-5 0-15,-7 8-4 0,6-3-1 0,-6 2-1 0,0 2 0 16,6 3-1-16,-6-4-3 0,0 3 1 0,7 1-1 16,-7-4-3-16,0 0 1 0,7 0-1 0,-7 0 1 0,6-4-1 15,-6 0-1-15,7 0 2 0,-7-3 5 0,0 0 9 0,6-4 2 16,0 0 2-16,1 0 2 0,0-4 2 0,-1-3 4 16,7 0 1-16,-6 0-1 0,-1-5-6 0,7 1 1 0,-6 4 1 15,0-8 1-15,-1 5-1 0,6 2 1 0,-4-3 4 0,-8 0 4 16,6 8 0-16,0-4-2 0,-6 3-3 0,0 0-5 15,7 0-3-15,-7 0-5 0,0 4-8 0,0 0-7 0,0 4-2 16,0 0-3-16,6 4 2 0,-6-1-1 0,7 4 2 0,-7-4 2 16,7 3-1-16,-1 2 1 0,0-1 0 0,0 3 0 0,8-6-1 15,-1 3-4-15,-6 0-1 0,6-4-2 0,-1 0 1 16,2-3 0-16,5-1-1 0,-6 1 0 0,0-8 1 0,7 4 4 16,-8-7 3-16,8 3 5 0,-7-6 7 0,0 3 11 0,0-8 10 15,1 4 11-15,-2-4 12 0,2 1 17 0,-8-5 15 16,0 5 10-16,1-5 4 0,-1 1-1 0,1-1-4 0,-7 1-8 15,7 4-10-15,-7-5-15 0,0 4-15 0,0 1-15 0,-7-1-12 16,7 5-12-16,0-2-21 0,0 1-30 0,-7 4-38 0,7 0-45 16,-6 3-41-16,-1 0-69 0,1 4-130 0,6 0-126 15,-6 0-180-15,6 4-117 0,0 0-59 0,0 3-16 16,0-4 9-16</inkml:trace>
  <inkml:trace contextRef="#ctx0" brushRef="#br0" timeOffset="69697.88">17722 12514 136 0,'0'-7'341'0,"0"3"-91"15,7-3-82-15,-7 0-46 0,0 0-22 0,6 3-9 0,-6-4-5 16,0 4-3-16,0 0-4 0,0-3-4 0,0 4-1 16,0-1 2-16,0 0 0 0,0-3 4 0,0 3 8 0,0 1 16 15,0 0 22-15,0-2 25 0,0 2 22 0,-6-1 21 16,6 0 14-16,0 4 5 0,0-3-2 0,0-1-11 0,-7 1-22 15,7-5-26-15,-7 5-27 0,7-1-26 0,-6 0-26 0,-1 1-18 16,1-1-14-16,-7 0-10 0,0 0-6 0,-1 4-5 16,2 0-2-16,-8 0-3 0,1 4-2 0,-7 4-1 0,0-1 3 15,-1 4-2-15,1 0 0 0,7 3 1 0,-7 1-4 0,6 0 0 16,7-1 0-16,-6 2-1 0,12 2-4 0,-5-4-2 16,4 4-1-16,2-3-2 0,6 3 1 0,0-3-1 0,0-1 2 15,6 1 0-15,2 0 8 0,-2-4-2 0,7 0-1 0,0 0 0 16,0-4-1-16,7-3 0 0,-8 0-2 0,8-4 0 0,-1-4-7 15,7 0 4-15,-6-3 5 0,6-4 3 0,-7 4 8 16,1-8 9-16,0 3 9 0,-7-2 6 0,7 3 7 0,-8-7 4 16,-5 3 1-16,6 1 0 0,-7-1 0 0,-6 1-5 0,7-1-6 15,-7 4-5-15,0-4-5 0,0 4-6 0,0 4-3 16,-7-1-6-16,7 1-5 0,-6 0-7 0,0 4-4 0,-1 3-2 16,0 0-3-16,1 0 0 0,0 3-1 0,-2 4-3 15,-4 4 2-15,5-4 1 0,7 4 3 0,-6 5 0 0,6-6-1 16,0 5 2-16,0 0 1 0,0-1 3 0,6 1 0 0,7-4-1 15,1 4-2-15,-2-5 1 0,2 1 1 0,-2 0 1 16,8-4-2-16,-7 1 0 0,7-4 0 0,-1-4 2 0,1 0 0 16,6 0 1-16,-7-7-2 0,7 2 1 0,0-6 1 0,-6 4 1 15,6-4-2-15,-7-3 0 0,1 3-1 0,-1-4-2 0,7 0 1 16,-12 0-1-16,5 1-1 0,1 3 0 0,0-3-1 16,-8 2-1-16,8 1-1 0,6 4 1 0,-7 0 0 0,1-1-1 15,6 5 1-15,-1 3-1 0,-5 0 1 0,7 0 0 0,-8 3 1 16,7 5-1-16,-6-1 0 0,-8 0-3 0,8 0 1 15,-6 5 1-15,-2-4-1 0,-5 2 1 0,-1-2 0 0,-6 3-1 16,0 0 3-16,-6-4 3 0,-7 4-1 0,-1 3-1 0,-12-3-2 16,7 1-8-16,-7-2-9 0,-6 1-10 0,5-4-16 0,-5 4-14 15,6-3-14-15,-7 0-18 0,14-1-33 0,-7 0-68 16,6 0-80-16,8-3-66 0,-8 3-61 0,13-7-76 0,1 4-125 16,-1-4-92-16,7 0-30 0,7 0 34 0</inkml:trace>
  <inkml:trace contextRef="#ctx0" brushRef="#br0" timeOffset="69999.84">19011 12335 101 0,'-6'-12'544'0,"-1"5"6"0,7 3-160 0,-6 4-141 16,6 0-79-16,0 4-21 0,0 3 8 0,6 5 17 16,-6-1 19-16,7 7 20 0,-7 4 10 0,6 3 0 0,8 1-10 15,-8 3-31-15,0 1-42 0,8 3-34 0,-2 0-28 0,-5 3-25 16,6 1-16-16,-6-4-10 0,5 4-6 0,2-1-7 31,-8 1-4-31,0-4-4 0,1 3-4 0,6-3-8 0,-6-4-24 16,-1 5-36-16,-6-9-53 0,7 1-59 0,-7-4-58 0,0 0-52 15,0-4-44-15,0-6-39 0,0-5-41 0,-7 0-63 16,7-7-75-16,-6 0-7 0,-1-4 15 0</inkml:trace>
  <inkml:trace contextRef="#ctx0" brushRef="#br0" timeOffset="70205.39">19110 12332 267 0,'12'-16'461'0,"1"5"-151"16,0 4-107-16,0 0-58 0,1 3-30 0,-2 4-14 0,2 0-9 16,-2 4-8-16,-5 3-9 0,-1 0-12 0,1 4-13 15,-7 1-12-15,-7 6-6 0,1-4-6 0,-1 8-3 0,-13-3-5 16,8 2-3-16,-8 1-2 0,1 0-2 0,-1 1-2 0,0-1-3 16,1-4-2-16,-1 4-5 0,-6-4-18 0,14-3-24 15,-8 3-30-15,1-8-32 0,5 6-42 0,2-9-65 0,5 0-124 16,0 1-92-16,7-5-50 0</inkml:trace>
  <inkml:trace contextRef="#ctx0" brushRef="#br0" timeOffset="71013.06">19520 12408 49 0,'-7'-11'497'0,"-6"4"-20"16,0 3-164-16,-1 0-109 0,2 1-55 0,-1 6-29 0,-7 1-11 16,0 3-3-16,1 1 1 0,6 2-3 0,-6 1-8 15,-1 4-7-15,0 0-11 0,8 3-12 0,-1 1-10 0,-1-1-10 16,2 0-11-16,4 4-8 0,2-4-6 0,0 1-5 0,6 2-3 16,0-2-5-16,6-1-1 0,0-3-3 0,2 3-1 0,4-3-2 15,2-4 2-15,-1 0 0 0,6 0-2 0,0-7 1 16,1 3 1-16,6-7 2 0,-7 0 8 0,8 0 35 0,-8-4 31 15,8-3 29-15,-8-4 25 0,1 4 16 0,6-8 12 0,-7 4 9 16,1-4-4-16,-8 1-28 0,2-4-28 0,-2-2-27 16,-4 2-23-16,-2 1-17 0,0-1-13 0,-6-5-10 15,0 4-5-15,-6-2-5 0,6 3-5 0,-14-1-3 0,8 1-1 16,-7-1 0-16,0 5-1 0,0 3-1 0,0 0 7 0,-6 0-2 16,-1 3 6-16,7 1-6 0,-7 4-2 0,8-1-1 0,4 1-1 15,-4-1 0-15,5 4-9 0,1 0 3 0,-1 0-11 16,1 0 7-16,6 4 4 0,-7-1 1 0,7-3 2 0,7 4 3 15,-7-1 0-15,13 1 0 0,-7-4 6 0,7 3-7 0,1 1 1 16,-2 0 0-16,8-4 1 0,-7 4 0 0,7-4-1 16,-1 3 1-16,1-3-3 0,6 4 5 0,-6 0-3 0,-1-1 1 15,0 1-4-15,8 3-1 0,-8-3 1 0,7 3-2 16,-6 0 2-16,-1 1-2 0,0 3 2 0,1 0-2 0,-7-1-2 16,7 6 1-16,-8-5-2 0,-5 3-3 0,0 0-3 0,-1 1-3 15,1 0-1-15,-7-3 1 0,-7 2 3 0,7 0 0 16,-6-3 4-16,-1 3 3 0,-6-2 3 0,7-1 2 0,-8-4 2 15,2 1 1-15,5-1 0 0,0-3-1 16,1 3 3-16,-1-3 0 0,1-1 0 0,6 1 2 0,0-4-2 0,0 4 0 0,6-4 0 16,-6-4-1-16,13 0 0 0,1-3 0 0,-2 3 1 15,2-7 0-15,-2-3 2 0,8 3 0 0,-1-8 2 0,-5 1 3 16,5 0-2-16,-6-4 0 0,7 0 2 0,-7 0 0 0,0-3-1 16,0 2 2-16,-7-3-3 0,7 1 0 0,-6 3 0 15,0-4 0-15,-1 4-2 0,0 0-1 0,-6 4 1 0,7 3 0 16,-7 1-1-16,7 3-1 0,-7 3-2 0,6 5-2 0,0-5 0 15,1 8 1-15,0 0 1 0,-1 8-3 0,7-5 0 16,-7 8-4-16,8 0 3 0,5 4 2 0,-6 3 2 0,0-3-2 16,1 3-2-16,4 4 0 0,-10-3 1 0,4 3 4 15,1-4-3-15,-6 4-1 0,0-4-1 0,-1 1 1 0,-6-1 0 16,0-3 0-16,0 3 0 0,-6-4 3 0,-8 2-1 0,8-6 0 16,-13 1 2-16,-1 0-1 0,0-4 0 0,-6 0-1 0,1 0-1 15,-2-3-12-15,7 1-4 0,-6-2-6 0,0 1-20 16,7-4-32-16,-7 0-51 0,6 0-60 0,7 0-52 0,0-4-36 15,0 1-36-15,7-2-28 0,6 1-19 0,0 1-12 0,6-4-18 16,7-4-56-16,0 0-36 0,0 4-13 0</inkml:trace>
  <inkml:trace contextRef="#ctx0" brushRef="#br0" timeOffset="71234.86">20347 12305 20 0,'0'-7'489'0,"0"0"-46"0,0 3-125 16,0 0-87-16,0 1-50 0,0 3-30 0,0 0-20 0,0 0-10 16,0 0 5-16,0 3 16 0,0 5 11 0,0-1 1 0,0 0 3 15,0 4 11-15,-7 5 16 0,7-2 7 0,0 0-13 16,-7 1-33-16,7 0-27 0,7 3-19 0,-7-4-17 0,7 5-17 16,-7-1-21-16,6 1-18 0,7-5-10 0,-6 5-13 15,6-1-24-15,-1-7-52 0,8 3-76 0,0 1-74 0,-1-4-63 16,1-4-60-16,0 0-71 0,6-3-115 0,-1-4-94 0,-5 0-25 15,0 0 33-15</inkml:trace>
  <inkml:trace contextRef="#ctx0" brushRef="#br0" timeOffset="71361.2">20503 12254 35 0,'-6'-15'454'0,"-2"4"-101"0,2 0-132 15,0 1-85-15,6 2-48 0,0 5-30 0,0-5-21 0,0 8-20 16,6-3-32-16,0 3-46 0,2 0-93 0,-2-5-152 15,0 5-81-15,1 0-46 0</inkml:trace>
  <inkml:trace contextRef="#ctx0" brushRef="#br0" timeOffset="71565.63">20523 11957 454 0,'0'0'452'0,"0"4"-146"0,0 3-94 16,6 1-54-16,-6 3-22 0,7 3-8 0,-1 1 0 16,0 7 0-16,-6 0-4 0,14 4-19 0,-8-1-21 0,0 1-17 15,8-1-16-15,-8 4-16 0,7 1-18 0,-7-1-36 16,1 4-44-16,0 0-43 0,-1-3-47 0,8-1-69 0,-8 0-120 16,0 0-113-16,1-3-65 0,-1 0-23 0</inkml:trace>
  <inkml:trace contextRef="#ctx0" brushRef="#br0" timeOffset="72418.75">20685 12316 399 0,'0'-4'374'16,"0"1"-143"-16,7-1-94 0,-1 4-53 0,0 0-28 0,2 0-15 16,-2 0-12-16,7 0-8 0,0 4-8 0,0-1-4 0,0 1-2 15,6 3 0-15,-5-2-4 0,-2 2-2 0,1 4 1 16,1-4 0-16,-2 4-1 0,-4 0-1 0,-2 4 0 0,0-1 0 16,-6 1 0-16,0-1 0 0,0 1 1 0,-6-1 2 15,-8 6 3-15,8-10 4 0,-7 5 7 16,0-5 6-16,-6 5 10 0,-1-4 8 0,0-3 7 0,1 3 8 15,-1-4 9-15,0-3 7 0,1 0 5 0,0-1 1 0,0 4 3 0,5-7 4 16,1 4 2-16,6-4 2 0,1 3-4 0,-7-3-6 0,13 0-8 16,-6 0-8-16,6 4-10 0,0-4-12 0,6 0-8 0,1 0-13 15,-1 0-7-15,7 0-4 0,0 0-2 0,7 0-3 0,-1 0 1 16,1 0-2-16,6 0-1 0,0 0 2 0,0 0-1 16,7-4-1-16,-1 1-1 0,-5 3 0 0,5-7-1 15,1 3 0-15,-8-3 3 0,8-1 6 0,-7-3 19 0,0 0 12 16,0 0 16-16,0-4 15 0,-6 1 12 0,-1-4 10 0,-5-1 5 15,4 1-1-15,-4-3-19 0,-8-2-9 0,7-2-17 16,-7-1-13-16,2 1-12 0,-8-5-12 0,6 1-7 0,0-1-5 16,-6 1-2-16,6-4-3 0,-6 0-1 0,8 0-1 0,-8 0 0 15,0-1 1-15,0 6 6 0,0-1 10 0,0-1 15 16,0 8 12-16,-8 1 7 0,8 1 3 0,-6 2 4 0,0 4 1 16,0 3-4-16,-2 4-12 0,8 3-11 0,-12 0-10 15,5 4-2-15,-6 4-1 0,6 3-1 0,-5 5 1 0,-2 2 1 16,2 0 4-16,-1 5 0 0,6 3-1 0,-6 4-3 0,0-1-3 15,6 5 1-15,1-1-4 0,0 0 0 0,-1 4-3 16,0 0-3-16,7 0 1 0,0 0-1 0,0 0 1 0,0 4-5 16,0-1 1-16,7-3-1 0,0 0-1 0,-1 0 1 0,7 0-2 15,0-4-1-15,0-3 0 0,7-1-2 0,0-2 0 0,-2-1-1 16,2-7 0-16,7-1-2 0,-9-7 1 0,9 0-1 16,5-3 1-16,-6-4 2 0,1-4 2 0,5 1 0 0,-6-5 1 15,1-2 3-15,-1-5 0 0,-1 0 2 0,1 1 1 0,-6-4-1 16,-7-1 2-16,0 1 6 0,0-5-1 0,0 2 1 15,-6-1 0-15,-1 0 0 0,0 0 4 0,-6 0 2 0,0 4 3 16,0-1 0-16,0 1 4 0,0 3 2 0,-6 4 1 16,6 4 1-16,-6 0-8 0,6-1-4 0,-7 5-2 0,0 3-5 15,1 0-4-15,0 7-3 0,-8 0-11 0,1 4 6 0,7 0 3 16,-8 4 1-16,8 3 0 0,-6 1 0 0,5 3 1 16,0 0 0-16,7 3 9 0,0-2-6 0,0 2-2 0,0-3-3 15,7 4-2-15,0-4 1 0,5 3-1 0,-6-3 1 0,14-4-3 16,0 4 4-16,-1-3 2 0,14-1-3 0,-1-3-3 15,2-1-6-15,4 1-5 0,1-4-10 0,7 0-12 0,-1-4-34 16,-6 1-69-16,7-5-81 0,-7-3-69 0,0 0-65 16,1-7-72-16,-8-1-126 0,1-2-103 0,-1-1-43 0,-5-4 20 15</inkml:trace>
  <inkml:trace contextRef="#ctx0" brushRef="#br0" timeOffset="73005.2">22359 12478 72 0,'-13'-8'789'0,"-7"4"27"0,8-3 26 15,-8-4-37-15,7 4-229 0,0-1-212 0,0 2-113 16,-1 1-64-16,8-2-38 0,0 3-29 0,0 4-44 0,6-3-67 15,-8 3-62-15,8 3-115 0,0 1-145 0,-6 0-179 0,6 4-191 16,-6-2-121-16,-1 5-53 0,-6-3-9 0</inkml:trace>
  <inkml:trace contextRef="#ctx0" brushRef="#br0" timeOffset="80612.4">5237 7444 70 0,'6'-4'197'16,"-6"0"-60"-16,0 1-52 0,7 3-38 0,-7-4-21 0,0 4-13 15,7 0-7-15,-7 0-3 0,0 0-1 0,0 0-3 16,0 0 1-16,0 0 1 0,6 0 1 0,-6 0 4 0,0 0 4 16,0-4 6-16,0 4 7 0,0 0 6 0,0 0 4 15,0-3 3-15,0 3 2 0,0 0-1 0,0 0-4 0,0 0-5 16,0-4-6-16,0 4-5 0,0 0-5 0,6-4-2 0,-6 4-3 16,0-3 2-16,0 3-2 0,0-4-1 0,6 4 0 15,-6-3 1-15,0 3 0 0,0-4-2 0,8 4-2 0,-8-4 0 16,0 4 0-16,6-3 2 0,-6-1-2 0,6 4 0 0,-6-4-1 15,7 1 0-15,-1-1 2 0,-6 0-3 0,7 1 0 16,0-1 1-16,-1 4 0 0,0-4 0 0,1 0-1 0,0 1-1 16,-1-1 1-16,0 1 0 0,1-1 2 0,-7 0-1 15,7 1 4-15,6-5 2 0,-7 5 2 0,0-4 2 0,1-1 1 16,6 0 3-16,-7 1 0 0,2 0-1 0,4 0-1 0,-5-1-2 16,-1 1 0-16,1 0-3 0,0-1-3 0,-1 5-2 15,6-5-1-15,-4 5 0 0,-8-5-1 0,12 1-2 0,-5 0 0 16,-1-1 1-16,1 1 0 0,0 0 0 0,-1-4 1 0,0 4 0 15,1-2 1-15,6 3 0 0,-7-5-1 0,1 0 1 0,0 4 0 16,6-5 2-16,-7 5-2 0,0-4 0 0,1 4-1 16,0 0-1-16,5-4 0 0,-4 7 0 0,-2-3-1 0,0-1 0 15,-6 1 0-15,7 3 0 0,-1-3-1 0,1 0 1 0,-1-1 0 16,-6 0 1-16,7 5 1 0,-1-4-2 0,0 0 0 16,2-1 0-16,-2 1 1 0,7-4 0 0,-7 4 0 15,1-4-1-15,6 3 0 0,-7-3 0 0,8 0 1 0,-2 4-1 16,-5-4-1-16,6 0 1 0,-7-1-1 0,7 2 1 0,1 2 0 15,-8-2-1-15,7 3 1 0,0-5 0 0,-7 6 1 0,8-6 0 16,-8 5 0-16,7-4-1 0,-7 3 0 0,8-2-1 16,-8 2 0-16,1 1 0 0,6 0 1 0,-7 0-1 0,1-1-1 15,-1 0 2-15,0 1-1 0,8 0 1 0,-8-1 0 0,1 1-1 16,0 0 1-16,-1-1 0 0,0 1 0 0,1 0 1 16,-1 0 0-16,1-1 0 0,0 1 0 0,-1 0 0 0,0-1 0 15,1-3-1-15,0 4 0 0,-1 0 0 0,7-1 0 0,-6-2 1 16,-1-2-1-16,1 5 2 0,-1-4-2 0,0 4 0 15,2-4 0-15,-2 3 0 0,0 1-2 0,0 0 2 0,1-1-1 16,0 1 0-16,-1-4 2 0,-6 7 0 0,7-7-1 16,-1 4 2-16,0 0 1 0,2 0-2 0,-8-4 0 0,6 2-1 15,0 3 0-15,-6-2 0 0,6-3 0 0,2 4-3 0,-2-4 2 16,-6 4 1-16,6-4 0 0,-6 3 0 0,7 1-2 16,-7 0 1-16,6 0 1 0,-6-1-1 0,7 5-1 0,0-5 0 15,-7-3 1-15,6 8 1 0,-6-6 1 0,6 3 1 0,-6-2-2 16,0 4 0-16,6-3 1 0,-6 0 0 0,8 4 0 15,-8-9 0-15,6 6-1 0,-6-2 0 0,6 1 0 0,1-1 0 16,-7 1 0-16,6-5 0 0,1 6-1 0,0-6 1 0,-7 5 0 16,6-3 0-16,0-1 0 0,1 2 2 0,0-1-2 0,-1-1 2 15,0 0-2-15,1 4 0 0,0-4 1 0,-7 0-1 16,13 0-1-16,-7 3 0 0,-6-3 1 0,6 1-1 0,2-2 1 16,-2-2-1-16,0 3 0 0,0 1 1 0,2-6 2 0,4 5-1 15,-5-4-1-15,-1 4 0 0,1 0 1 0,6-3 0 16,-7 3 0-16,0 0-1 0,2 0 0 0,4 0 0 0,-5-5 0 15,6 6 1-15,0-1 0 0,-7-4 2 0,8 5 1 0,-8-1 1 16,7 0 1-16,-6-4-1 0,-1 4 1 0,7-4-1 16,-7 5 2-16,1-1-1 0,0-5 1 0,5 6-1 0,-12-1-1 15,14-4 4-15,-8 4 0 0,-6 0 3 0,7 4-1 0,-1-4-2 16,1 0-1-16,-1 0 0 0,1 4-3 0,-1-4-2 0,0 0 0 16,2 0-2-16,-2-1 0 0,0 1 1 0,-6 1-2 15,7-2 0-15,-1 1 2 0,1 1-1 0,-1-1 0 0,1 0 1 16,-1-4-2-16,0 4 1 0,2-3-1 0,-2-2 0 0,0 5 2 15,1-3 2-15,0 0-1 0,-1-1 1 0,0 4 1 16,1-4 2-16,-1 0 0 0,1 1 2 0,-7-1 0 16,7 1 3-16,-1 2 4 0,-6-2 3 0,6 3 1 0,-6 0-1 15,0-4 0-15,0 4-1 0,7-3-2 0,-7 3-1 0,7-1-6 32,-7-2-3-32,6 3-1 0,-6-5-1 0,7 6-1 0,-7-5 1 0,6 1-1 0,1 3-3 0,-1-4 2 0,-6 1 3 31,7-1 2-31,-1 0-1 0,0 1 0 0,2 2 2 0,-2-3-1 15,0 1 0-15,1 0 0 0,-1-1-4 0,1 0-1 0,-1 1 0 16,1-4 0-16,-1 3 2 0,0 0-1 0,2-3 2 16,4 3-2-16,-5 1 3 0,0-1 0 0,5-4 1 0,-5 5-2 15,-1-1 0-15,8-3 0 0,-8 4 1 0,0-2 1 0,1-2 2 16,6 0 3-16,-7 3-1 0,1-3 0 0,-1 3-2 16,1-3 1-16,6 0-1 0,-7 4-1 0,2-6-2 0,-2 6-2 15,6-1-2-15,-5-3-1 0,0 3 2 0,-1 1-2 16,1-5-1-16,-1 5 1 0,0-1-1 0,2-3 1 0,-2 3-1 15,0 0 1-15,0 1 1 0,2 3-2 0,-2-4 1 0,0 4 0 16,1 0 0-16,-1 0-2 0,1 4 1 0,0-4 0 16,-7 0-1-16,6 3 1 0,0-3 1 0,0 4 0 0,-6 0 1 15,8 3 1-15,-2-3 0 0,-6 0 0 0,6 3 0 0,-6-3-1 16,7 3-2-16,-7-3 0 0,6 3 0 0,-6-3-1 16,7-1 0-16,0 1-1 0,-1 3 0 0,-6-3 0 0,6 4 3 15,1-1 0-15,-7-3-1 0,7 3 1 0,-7-3 0 0,6 2-1 16,0-1 0-16,-6-2 1 0,0 4-1 0,7 0 0 15,-7-3 1-15,0 4-1 0,7-1 0 0,-7 1 0 0,6-5-1 16,-6 1 0-16,7 4 0 0,-7-2-1 0,6-2 0 16,-6 3 0-16,6 1 0 0,-6-4 2 0,8-1 1 0,-2 5 0 15,-6-5-1-15,6 5-1 0,0-5 1 0,2 5-2 0,-2-5 1 16,0 1 0-16,1 4-1 0,-1-5 0 0,1 4 1 16,0-4 1-16,-1 5 0 0,-6-1 2 0,6 1 0 0,0-1-1 15,-6 0 0-15,8 1 0 0,-8-1 0 0,6 0-1 0,-6 1-1 16,6 0 0-16,-6 3 1 0,0-5-2 0,7 5 0 0,-7-3-1 15,0 3 2-15,6-4 0 0,1 4 1 0,-7-3-2 16,7-1 1-16,-7 4 0 0,6-4 0 0,0 4 1 0,-6-3-2 16,6 3-1-16,-6 0 2 0,8 0 1 0,-8-4-1 0,6 4 1 15,-6 0 1-15,6 0-1 0,1-4 0 0,-7 4-1 16,0 0 1-16,7 0-1 0,-7 0 0 0,6 0-2 16,1 0 1-16,-1 0-1 0,0 0 1 0,1 0 1 0,-7 0 0 15,7 0-2-15,-7 0 0 0,6 0 2 0,0 0-1 0,1 4 0 16,0-4-1-16,-7 0 3 0,6 4-2 15,1-4 2-15,-1 3 1 0,1-3 0 0,-1 4-1 0,1 0 0 0,5-4 0 16,-4 3 0-16,-2 1-1 0,0-4-4 0,1 3-1 0,-1 2-2 16,1-2 0-16,-1 0-4 0,7 1-2 0,-7 0-1 0,2-1 1 15,-2 5 1-15,0-5 0 0,1 4 0 0,-7 1 1 16,7 0-1-16,-1-1-1 0,-6 0 2 0,6-3 1 0,-6 3 0 16,7 1 2-16,-7-2-1 0,6 2 3 0,-6 0 3 0,7 2 1 15,-7-2 0-15,7 3 1 0,-1-4 0 0,-6 4 0 16,6-4 1-16,-6 4 0 0,7 1 1 0,0-1 0 0,-7 0 1 15,6 0 1-15,1-1 0 0,-7 1-1 0,6 4 1 16,-6-4-1-16,7 0-1 0,-1 0 0 0,-6 0-1 0,7 0 1 16,-7-1-2-16,6 5 0 0,-6-3 0 0,6-5 1 0,-6 4 1 15,8 0-1-15,-8 0 0 0,6-4-2 0,-6 4 1 16,6-3 2-16,-6 2 0 0,7-2 0 0,-7-1-1 0,6 0 0 16,-6 1 0-16,7-1 2 0,-7 4 0 0,6-3 0 0,-6-5-1 15,7 8 0-15,-7-3 0 0,6-1 0 0,0 4 0 16,-6-4 0-16,8 0 1 0,-8 4 0 0,6-3-1 0,-6 3 0 15,6 0 0-15,-6 0 1 0,0 3-1 0,0 1 0 0,7-3-2 16,-7 2 1-16,0 0 0 0,0 1 1 0,0 0-1 0,7-4 0 16,-7 3 0-16,0 1 0 0,6-4 1 0,-6 3 1 15,6 1-4-15,-6-3 3 0,7-2 0 0,-7 5 0 0,6-5 3 16,-6 2-2-16,7-1 1 0,-7 0-2 0,7 0 4 0,-7 0-2 16,6 0-6-16,-6-1 3 0,6 6 1 0,-6-5-1 15,7 0 1-15,0 3 0 0,-7-3 0 0,6 0 1 16,0 4 4-16,-6-4-3 0,7 0-1 0,-7 0 0 0,6 0 0 15,-6 3-1-15,7-2 0 0,-7 2 0 0,7-3 1 0,-7 4-1 16,6-1 0-16,0 1 0 0,-6 0 0 0,8-1 0 0,-2 1 1 16,0 3 0-16,0-2-1 0,1 1 1 0,-7 1 0 15,13 1 0-15,-6-1 0 0,-7 5 2 0,6-6-2 0,0 5 0 16,2 1 0-16,-2-5 0 0,0 0-1 0,0 4 1 0,2-4-1 31,-2 0-1-31,0-3 1 0,1 3 0 0,-1 1 0 0,8-4 0 0,-8-1 0 0,0 5 0 0,0-5 0 0,2 1 0 16,4 3 1-16,-5-4-1 0,6 2 0 0,-6 2-1 0,5-3 1 15,2 3 0-15,-8-4 1 0,7 5-1 0,-6-4-1 16,6 3 1-16,-1-1 1 0,2 3 0 0,-2-2 1 0,2 0-1 16,-1 4 0-16,0-4 1 0,0 4 0 0,-1 0-1 0,-4-3 0 31,11 3 0-31,-13 0-1 0,8-4 0 0,-2 4 0 0,2 0 0 16,-2-4 0-16,2 5 0 0,-1-6 0 0,-7 1 1 15,7 1-1-15,0-1 1 0,-7-3-2 0,8 3 1 0,-1-3 0 16,-7 4-2-16,1-5 1 0,6 0 1 0,-7 1-1 0,8 0 0 15,-8 0 1-15,0 0-1 0,7-1 1 0,-6-3 2 16,-1 3-1-16,1 0-1 0,-1 2 0 0,8-1 0 0,-8-1 0 16,0 1 0-16,1-1 0 0,0 5 0 0,-1-5-1 15,1 5-2-15,5-4 2 0,-5 3 2 0,0 0-1 0,5 0 0 16,-5 1 1-16,6-1-1 0,0 0 1 0,-7 0 1 0,8-2-1 16,-2 2-1-16,2 0 0 0,-1 0 1 0,0 1 0 15,0-1-1-15,-1 0 0 0,2-3 0 0,-1 3 0 0,0 1 0 16,0-5 0-16,0 4 0 0,0 1-2 0,-7 0 1 0,8-1 1 15,-2-1 0-15,1 1-2 0,1 2 1 0,-8-3 0 16,8 2 1-16,-2-1 1 0,1 5 0 0,0-5-1 0,0-1 1 16,1 1 0-16,4 5 0 0,-4-4 1 0,5-1 2 15,1 4-2-15,0-4 1 0,-1 4-1 0,7 0 2 0,0-3 1 16,0-1-2-16,1 4-2 0,-2-4-2 0,8 0-1 0,0 0-1 16,-1 1-1-16,1-1-5 0,-1 1-9 0,1-1-5 15,6 0-6-15,-1-3-7 0,-5 3-11 0,7-3-9 0,-8-1-12 16,7 1-18-16,-6-3-24 0,5-2-39 0,-11 1-73 0,5-3-111 15,-6-2-45-15</inkml:trace>
  <inkml:trace contextRef="#ctx0" brushRef="#br0" timeOffset="83031.83">7191 7411 135 0,'-7'0'147'16,"7"3"-29"-16,-7-3-27 0,7 0-23 0,0 0-18 0,0 0-13 0,0 0-7 15,0 0-7-15,0 0-3 0,0 0-2 0,0 0 0 16,0 0-2-16,0 0 1 0,0 0-2 0,7-3-1 0,-7 3 2 16,7 0-1-16,-1-4 3 0,1 1-1 0,-1-1 2 0,0 0 1 15,8-3 1-15,-8 0 3 0,8-1-1 0,-8 1 2 0,7-1 1 16,0 1-3-16,-6 0-2 0,5 0-3 0,-6-4-2 15,8 4-3-15,-8-1-2 0,7-3-3 0,-6 3-2 16,6-2-1-16,-7 2 0 0,1-3 2 0,6 0-2 0,-7 4 1 16,8-4-1-16,-1 0 1 0,-7 0-2 0,8 0 1 0,-2 0 0 15,2 0-3-15,-2-4 1 0,1 4-2 0,1-3-1 16,-2 3-4-16,2-4 3 0,-2 1 0 0,8-1 2 0,-7 0-1 16,7 1-1-16,-8-1 1 0,2-4 1 0,5 5 4 15,-6-1-3-15,0 1 0 0,0-1-1 0,0 0 0 0,0 4 1 16,0-4 0-16,0 1-1 0,-7 0 0 0,2 3 1 0,4-5 1 15,-5 2 3-15,-1-1 1 0,1 1 5 0,-1-1-1 0,1 0 3 16,-7-3 1-16,6 4 1 0,0-5-3 0,-6 1-2 16,8-1-2-16,-2 1-2 0,0 0-3 0,1-4 0 15,-7 4-2-15,7-1-2 0,5-3 1 0,-5 4-1 0,-1 0 0 16,1-1 0-16,6-3 0 0,-7 4-1 0,1 0 0 0,6 0 0 16,-6-1 1-16,6 1-1 0,-7-1 1 0,7 1 0 15,-7 0 0-15,2 0 0 0,-2 3 1 0,0-1 1 16,1-2-1-16,-7 4 0 0,6-1 0 0,1-3 0 0,-7 4 1 0,6-5 0 15,-6 4 2-15,7-2-1 0,-7 1-2 0,0-2 0 0,6 0 1 16,-6 0 0-16,6-1-1 0,-6-3-1 0,8 4 0 0,-8-3 0 16,0 3 0-16,6-5 3 0,0 1 1 15,1 0-1-15,0-4 1 0,-7 4 0 0,6-1 0 0,0 2-1 0,1-1-1 16,6 0-1-16,-6 4-1 16,-1-4 0-16,0 0 0 0,8 3 1 0,-8-2-1 0,7-1-1 0,-7 0 1 0,8 3 0 15,-8 1 1-15,8 0 0 0,-8 0-1 16,6-1 0-16,-5 5 0 0,6-4 2 0,-6 3 0 0,-1-4-1 15,8 5-1-15,-8-1-1 0,0 1 1 0,0-2 1 16,2-2 1-16,-2 7 0 0,0-7 0 0,1 3 0 0,-1 1 4 16,1-5 0-16,0 1-4 0,-1 4 0 0,0-5-1 0,8 1 0 0,-8-1-1 15,0 1-1-15,1 0-3 0,6 0 1 0,-6-4 2 0,-1 3-1 16,8-3 1-16,-8 4 1 0,6-1-2 0,-5 1 1 0,6 0 1 16,-6-4-1-16,-1 4 1 0,8 0 0 0,-8-1 0 15,0 1 0-15,0-4 1 0,1 3-3 0,0-2 1 0,-1 2 0 16,1 0 1-16,-7 1 0 0,6 0 0 0,-6 0 0 0,7-4 0 15,0 4 2-15,-7-1 0 0,6-2 1 0,-6 1-2 0,0 2-1 16,6-3-1-16,-6 2 1 0,6-3 0 0,2 0 0 16,-2 4-2-16,0-4 0 0,1 0 0 0,-1 0 1 0,8 0-1 15,-8 4 0-15,0-4 0 0,8 0 1 0,-8 3 1 0,7 1-1 16,-6 0-1 0,-1 0 2-16,7-1 1 0,-13 5 0 0,6-1 0 0,1 0-1 0,-7 0 1 0,7 0 0 15,-7 5 0-15,6-5-1 0,-6 5 0 0,0-5 0 0,6 4 1 16,-6-4 0-16,7 0 0 0,-7 5-1 0,7-5 0 0,-7-1 0 15,6 2 0-15,1 0 0 0,-1 3 0 0,1-3-1 0,-1-2 1 16,1 6 0-16,5-6-3 0,-4 6 2 0,4-1 0 16,1-3-3-16,0 2 2 0,-6 1 1 0,5 0-2 0,2 0 1 15,-8 1 2-15,1-2 0 0,6 5 1 0,-6 0 1 0,-1-1 0 16,0 1 0-16,1 0 0 0,-7 3-1 0,7 0 1 16,-7 0-2-16,6 1-1 0,-6-1 1 0,0 4-1 15,6 0 0-15,-6-3-1 0,7 3 1 0,0-4 0 0,-7 4 0 16,6-4 0-16,-6 4 0 0,7 0-1 0,-1 0 0 0,0 0 2 15,1 4-2-15,0-4 1 0,-1 4 0 0,0-1-1 0,8 1 1 16,-8-1 0-16,7 1 0 0,-6 4 1 0,6-1 0 16,-1 0 0-16,2-3 0 0,-1 3 2 0,0 1 3 0,0-1-1 15,0 4-1-15,0-4-3 0,-7 4 2 0,8-4-1 0,-2 4-1 16,-5 1 0-16,-1-1-4 0,1 3 2 0,0 0 1 16,-1 2 2-16,0-2-1 0,2 4 3 0,-2-3 1 0,0 3 1 15,-6 0-2-15,6 1 1 0,1 3-1 0,0-4 0 0,-1 1 0 16,-6 3 0-16,7-4-1 0,-1 4-1 0,0 0 1 15,2-4 0-15,-2 4 0 0,0-3-2 0,0 2 1 0,8 1-1 16,-14 1 1-16,6-5 1 0,1 4 1 0,-1 0-3 16,1-4 0-16,0 4 3 0,-1-4 0 0,0 5-1 0,1-2 1 15,-7 1 0-15,7 0-1 0,-1 0 2 0,0 0 0 0,1 3 0 16,-1-2 0-16,1 3-1 0,0-1-1 0,-1 1 0 16,8-1 0-16,-8 0-1 0,0 6-1 0,0-6-2 0,8 4 2 15,-8 1 1-15,1-4-1 0,5 3 0 0,-4 0-1 0,-2-3 1 16,0 3 0-16,0-1 1 0,1 3 0 0,0-2-2 15,-1-4 0-15,-6 1 1 0,7 1 0 0,-1-6 0 0,-6 4 1 32,7 1-1-32,0 0-1 0,-1-5 1 0,0 6 0 15,-6-5-3-15,6-1 1 0,2 5 2 0,-2-4-2 0,0 0 2 16,1-1 0-16,-1 2-1 0,1-1 1 0,0 0 2 0,-1 0-2 16,0 4 0-16,8-5 0 0,-8 5 0 0,0-4 0 15,8 4 1-15,-1-1-1 0,-1 1 2 0,2-4-2 0,-2 4 1 16,2 3 1-16,-1-3-2 0,6-1 1 0,-6 4 0 15,7 1-1-15,-7-1 0 0,7 0 1 0,-8 1 0 0,8-1 0 16,-7 4 0-16,0 0-1 0,0 0-1 0,7 0 0 0,-8 0 0 16,8 0 0-16,-7 0 0 0,7 4 0 0,0-5-1 15,-8 5 1-15,14-4-1 0,-7 0 2 0,8 0 0 0,-1 0 0 16,0 0 0-16,6-4-1 0,-5 0 2 0,-1 2 0 0,6-3-1 16,1-3-1-16,-1 5 1 0,1-4-2 0,-1-1 0 15,1 5-1-15,-1-1 0 0,7-3 0 0,-6 3 2 0,7-4 1 16,-8 5 0-16,7-1 2 0,0-3 2 0,7 3-1 15,-1-3 0-15,1 0 0 0,-1-4 0 0,1-1-1 0,6 1-3 16,-6-3-2-16,6-5-2 0,0 1-6 0,-6-1-5 0,-1 2-12 16,1-6-12-16,-7-2-16 0,-7 3-20 0,1-4-29 15,-7 0-44-15,-6 1-80 0,-1-5-112 0,-13 1-52 0</inkml:trace>
  <inkml:trace contextRef="#ctx0" brushRef="#br0" timeOffset="84759.43">8871 7425 157 0,'6'-7'132'0,"8"3"-38"0,-8-3-29 0,7 4-23 0,-6-5-10 16,6-3-8-16,-1 4-1 0,2 0 2 0,-2-5 1 15,2 2 2-15,-1-1 2 0,0-3 3 0,0 2 1 0,-1-3 1 16,2 1-1-16,-1 3-2 0,-6-4-3 0,5 4-2 0,-5-4-4 16,6 4-3-16,-6-3-5 0,-1-1-2 0,0 4-4 15,1-4-2-15,0 1-3 0,-1-1-1 0,0 0 3 0,1-3 1 16,-7 4 4-16,6-1 2 0,-6-3 2 0,7 3 1 15,-7-8 1-15,7 6 2 0,-1-1-2 0,-6-5 0 0,6 5-4 16,2-4-2-16,-2 0-1 0,0 0-1 0,0-3 1 0,8 2-3 16,-8-2-2-16,7-1 0 0,-7 1-2 0,8-1 0 15,-2 0 0-15,-4 1 0 0,-2-5-2 0,0 5 0 0,1-5 1 16,-1 1 1-16,1 3 1 0,0-3 4 0,-7 4 5 0,0-2 5 16,6 2 4-16,-6 3 3 0,0 0 0 0,6 0 1 15,-6 0-4-15,0-1-1 0,7 5-8 0,0-3-5 0,-1 3-1 16,0-1-7-16,1-3-1 0,-1 4-1 0,1 0 1 0,0-5 0 15,5 5 1-15,-4-4-1 0,-2 0 0 0,0 0 2 16,0 0 1-16,1-3 0 0,0-1 0 0,-1 0 2 0,7 1-2 16,-7-1-1-16,2-3 1 0,-2-1 1 0,0 5-2 15,0-4 0-15,8-1-1 0,-8 5 0 0,1-5 0 0,-1 1 1 16,8 0-1-16,-8 3 0 0,0-3 0 0,8-1 0 0,-8 1-1 16,7 4-1-16,-7-5 0 0,1 1 0 0,0-1 1 15,-1 2 1-15,0 2 3 0,-6-4 1 0,0 5 6 0,0-1 4 16,0 0 5-16,0 4 2 0,-6-3 1 0,6 3 0 0,-6 0-1 15,6 1-1-15,-7 1-3 0,0-2-4 0,7 4-3 16,-6 4-3-16,6-5 0 0,-7 1 0 0,7 0-1 0,-6 3-2 16,6-4-2-16,0 1-2 0,0 0 1 0,6 0 0 0,-6-1-1 15,7 1-1-15,-1-4 1 0,1 4-1 0,-7-4 0 16,7 0 0-16,5-4 0 0,-6 4 1 0,2-3-1 0,-2 2 0 16,0 1 1-16,1 1 2 0,-7-1 0 0,7 0 1 15,-7 0-1-15,6 4 3 0,-6-5 0 0,0 1-1 0,0 0 1 16,0 0 0-16,0 1 2 0,0-1 4 0,0 0-2 0,0-4-2 15,0 4 1-15,0-4-1 0,0 4-1 0,7-3 0 16,-7-1-2-16,6-3-7 0,0 3-1 0,-6-3 2 0,7 0 1 16,0 2 1-16,-1-2 0 0,7 1 0 0,-6 2-2 0,6-4 2 15,-7 5 3-15,14-5-3 0,-8 4 0 0,8 1 0 0,-7-1 0 32,7 4 0-32,0-4 1 0,-1 5 0 0,1-1 1 15,-1 0 2-15,-6 0-2 0,7 0 2 0,-7 4 2 0,6-1-1 16,-6 1 0-16,1-1 1 0,-2 5-1 0,1-1 0 15,-6 4 0-15,-1-3 0 0,7 3-3 0,-7 3 0 0,2-3 0 16,4-1-2-16,-5 6 0 0,0-6-1 0,5 5 0 16,-5 0 0-16,6-4 0 0,-6 4-2 0,5 0 2 0,2-1 0 15,-2 1 0-15,1 0 0 0,1-1 0 0,-2 5-1 0,2-5 1 16,-2 5 1-16,-5-5 0 0,6 5 0 0,0-1 1 0,1 0-2 16,-8 1 1-16,7-1 0 0,-7 4 0 0,1-3-1 15,-1 3-1-15,-6 0 1 0,7 0-2 0,-1 3 2 0,1 1-1 16,0-1 1-16,-1 1-1 0,0 3 1 0,1-3 0 15,0 7-1-15,-1-4 2 0,0 4 0 0,1 0 0 0,6 4 0 16,-6-4 0-16,5 3 0 0,2 2 1 0,-2-2 1 16,-5 1 0-16,6-1-2 0,0 5 0 0,1-1 0 0,-2 0 0 15,-6 0 0-15,8 1 0 0,-1 2 1 0,0 2-1 0,-6-1-1 16,5 3 1-16,-6-3 0 0,8 4 0 0,-8 0 0 0,1 3 0 16,6 0-1-16,-6 0-1 0,-1 1 3 0,0 3 0 15,0-4-1-15,2 4 0 0,-2 0 0 0,0-1 0 0,1 6 0 16,0-5 0-16,-1 3 0 0,1-2 0 0,-7 2 0 0,6 1 2 15,-6 3-1-15,6 0 1 0,1-3 1 0,-7 7-2 16,7-4 0-16,-1 4 2 0,0-4 1 0,8 4 0 0,-8 1-1 16,7-5-1-16,1 3 2 0,-2-2-3 0,2-1-1 0,-2 0 0 15,8 1 0-15,-7-4 0 0,7 3-1 0,-8 0 0 16,2 0-1-16,5-3 4 0,-6 3 0 0,0-3 2 0,0 3-2 16,0-7-1-16,-6 4 1 0,5 0 2 0,-5-4-3 0,6 3 1 15,-7-7-2-15,2 5-2 0,4-2 1 0,-5-2 1 0,-1-1 0 16,7 4 0-16,-6-4 1 0,-1 3 3 0,0-1-1 15,8-2-2-15,-8 4 2 0,7-4 0 0,-6 5-1 0,6-6-1 16,0 5 2-16,0-4-4 16,0 1 2-16,0 0 0 0,0-1 0 0,7 0 0 0,-8 0 1 0,8 0-1 0,-7 1 0 15,7-1-1-15,0 0 0 0,-1-3 0 0,0 3 1 0,8 1-1 16,-8-5 1-16,7 4-1 0,-6 1 0 0,0-1 0 0,-2 1 0 16,2-1 0-16,-1 0 0 0,1-3-1 0,0 3 1 15,-1 0 0-15,1-3 0 0,0 3-1 0,-1-3 0 0,-6-1 1 16,6 1 1-16,1 0-1 0,0-1 0 0,-1 1 0 15,7-4 1-15,-6 3-1 0,-1 2 2 0,7-6-2 0,-6 5-1 16,6-4 1-16,-1 3 0 0,2-3 0 0,-1 3 1 0,0-2 2 16,7 3-2-16,-7-1 1 0,6-2 4 0,1 2-2 15,-1 1-1-15,1-4 0 0,6 0-1 0,-7 0-2 0,14 3 0 16,-7-3-1-16,0-4-1 0,7 5 1 0,-7-5 2 0,7 0-2 16,-1 4-2-16,1-7 0 0,-7 3 3 0,6-3 0 15,-5-1 0-15,-1 2-1 0,-1-6 0 0,1 1 1 0,-5 0 3 16,-2 0 1-16,1-4-3 0,-1 1 0 0,-6-5-1 0,-7 1-1 15,8 0-8-15,-8-1-12 0,0 2-17 0,-5-5-20 0,-1 0-23 16,0-5-35-16,0 2-73 0,-1-1-157 0,-4 0-80 16,-2-3-37-16</inkml:trace>
  <inkml:trace contextRef="#ctx0" brushRef="#br0" timeOffset="86374.95">9958 7407 140 0,'20'-7'210'0,"0"0"-72"0,-1-4-54 0,7 3-30 16,-6-3-18-16,6 0-11 0,0 0-4 0,-7 4-1 0,7-3 0 16,-6-2-1-16,7 1-2 0,-2 0-4 0,-5 0 0 0,6 0 1 15,-7 0 2-15,1 0 4 0,6 0 0 0,-6 0 3 0,-8-4 3 16,8 5 5-16,-1-5 3 0,-5 5 0 0,-2-10 1 15,8 6 1-15,-7-1-1 0,7-3 0 0,-8 0-1 0,8-1-3 16,-7-3-2-16,7 0-3 0,0 0-4 0,-1 1-3 0,1-5-2 16,-2 0-3-16,2-3-4 0,7-1-3 0,-8 1-2 15,7-4 1-15,-6-4 1 0,0 4-3 0,-2-3 2 0,2-4 1 16,0-1 1-16,-1 1 2 0,7-4 3 0,-12 4 5 0,5 0 1 16,1-1 2-16,-8 1 4 0,8 3 6 0,-7 0 2 15,-7 4 2-15,8-3 0 0,-8 3-3 0,8-1-3 0,-8 2-2 16,0 3-7-16,1-5-5 0,-1 2-4 0,1-1-4 15,-1 0-1-15,1-4-1 0,-1 1-2 0,0 2 0 0,8-2 0 16,-8-1 0-16,1 1-2 0,-1-1-1 0,7 0-1 0,-6 1 0 16,6-1 1-16,-6 0-1 0,12-3 0 0,-6 4-1 15,0-4-1-15,7-4 1 0,-8 3 1 0,8 1 0 0,-7-1 0 16,7 1-1-16,-8 4 0 0,2-5 2 0,-1 4 1 0,-7 1 0 16,1-1 1-16,-1 5 3 0,1-5 3 0,-1 4 2 0,-6 0 2 15,7 0 0-15,-7-1 1 0,0 5-1 0,0 0 0 16,0 0-4-16,0 4-1 0,0-5-1 0,0 8-2 15,0 0-1-15,7-4-2 0,-7 4 0 0,0 4 2 0,6-1-1 16,-6-2-1-16,6 2-1 0,-6 1 0 0,7 0 1 0,0 0 1 16,-1-1-2-16,0-3 0 0,7 4 0 0,-6-1-1 15,0 1 0-15,5 0 0 0,2 0 0 0,-2-1-2 0,-5 1 1 16,6-1 1-16,0 1 1 0,1 0 0 0,-2-4 0 0,1 4 0 16,-6-1 1-16,6 1 0 0,-7 0-1 0,8 0 1 0,-8-1-1 15,6 1 0-15,-4-1 0 0,-2 1-1 0,0-1 1 16,1 5 1-16,-1 0 0 0,-6-1 0 0,7 0 1 0,-7 4 0 15,7 0 0-15,-7 1 1 0,6 2-2 0,-6-3 0 0,6 4-1 16,-6-1 0-16,0 1 0 0,6 0-1 0,-6-1 0 16,0 4 1-16,8-3-2 0,-8 0-1 0,6 0 1 0,-6 3 2 15,6-3-1-15,1 0 0 0,0 2 0 0,-7-2 1 16,0 3-1-16,6 1 0 0,1-1-1 0,-1 1-3 0,0-5 2 16,1 8 1-16,0-3-1 0,-1-5 1 0,-6 5-1 0,13 3 1 15,-13-4 1-15,7 0 2 0,-1 4-2 0,1 0 0 16,-1 0-1-16,0 0-6 0,8 0-1 0,-8 0 1 0,0 4-1 15,2-4-2-15,-2 4 2 0,-6-1-2 0,13 1 1 0,-7 3 4 16,1-3 2-16,0 3-1 0,5 0 1 0,-6 1 3 16,8 0 0-16,-8-1-2 0,8 4 4 0,-1-4-1 0,-1 0-1 15,2 4 0-15,-2-3-1 0,2-1 1 0,-1 4-1 0,-1-4-1 16,2 1 0-16,-8 2 0 0,8 1 1 0,-8 0-1 16,7 0 1-16,-7 0 0 0,1 1 1 0,-1 2 1 0,7 1 0 15,-7 3-1-15,2-3 0 0,-2 4 1 0,-6 2-1 0,6 1-1 16,1 0 1-16,-1 0 1 0,1 4-2 0,-7-1 1 0,6 1 1 15,1-5 0-15,-1 9 1 0,1-4 0 0,0 0 0 16,-1-1 1-16,0 1-1 0,1 0-1 0,0-1 0 0,-1 1 0 16,0 3 1-16,1-3-1 0,-1-1 0 0,1 1 1 0,0-1 0 15,-1 5 0-15,0-4 0 0,8 3 1 0,-8 1-1 16,1-5 2-16,6 8-2 0,-7-4-1 0,7 0 0 0,1 5 1 16,-2-5 1-16,-5 4-2 0,6 0 0 0,0-1 0 15,0 5 1-15,-6-4 2 0,5 4 2 0,-5 3 1 0,6-3-1 16,-7 3 2-16,1-3 0 0,-1 3 1 0,1 0 0 0,0 1 4 15,-1-4-2-15,0 3-2 0,1-4-1 0,6 5 1 16,-7-6 1-16,8 7-1 0,-1-6 5 0,-1 1-6 0,8 0-3 16,0-1 2-16,-1 4-2 0,7-3 0 0,0 0 0 0,-6-1-1 15,5 1-6-15,2-1 2 0,-7-2 3 0,6 2 0 16,-7-3 4-16,1 3 4 0,0-2 5 0,-2 2 7 0,-4-3 9 16,5 0 8-16,-5-1 8 0,-2 2 7 0,8-1 6 0,-7 0 0 15,0-4 2-15,0 1-1 0,0-1-1 0,0 0-3 16,0 1-5-16,7-1-2 0,-8-3 0 0,2-1 1 0,6 1-2 15,-8 3-3-15,8-3-6 0,-7 0 1 0,-1-1 2 32,8 1-3-32,0 4-3 0,-1-5-4 0,-5 1-5 0,5 3 1 15,1-4-2-15,-1 5-4 0,8-1-5 0,-8 0-3 0,0 1-2 16,8 3-1-16,-8-4-2 0,7 0-3 0,0 4-2 16,-6-4 0-16,5 1-4 0,1-1 0 0,-6 0 0 0,6 1-1 15,-7-1 1-15,7 0-1 0,1 0 0 0,-7-3 0 0,6 0-2 16,-1-1-4-16,8 1-16 0,-7-4-22 0,0-4-28 15,6 1-27-15,-5-5-27 0,11 2-31 0,-5-6-30 0,7 1-32 16,-8-7-35-16,7 3-59 0,0-4-135 0,-7-3-63 0,1-3-22 16</inkml:trace>
  <inkml:trace contextRef="#ctx0" brushRef="#br0" timeOffset="87642.26">11391 7608 35 0,'7'-6'372'0,"6"-2"-107"0,0-3-105 0,1 0-68 0,4 0-40 16,-4 1-23-16,5-2-9 0,-5 1-5 0,4-3 0 16,2-1 3-16,0 0 1 0,-1-3 3 0,1-1 5 0,6-3 2 15,-7 4 5-15,1-7 1 0,0-1 3 0,5 0 1 0,-5-3 3 16,0 0 0-16,5-4-1 0,-5 0-3 0,6-5-3 15,-6 3-3-15,5-2-5 0,2-3-4 0,-1 2-6 0,-6-1-2 16,6-5-2-16,-1 4-1 0,-5-4-2 0,6-4-3 0,-6 1-1 16,-1-2 1-16,1 2 2 0,-1-4 0 0,-6 3 3 0,7-3 2 15,-7 3 5-15,0 1 6 0,0-1 2 0,0 4 1 16,0 0-1-16,-6 0 0 0,5 0-1 0,-4 0-2 0,4 4-4 16,-5-4-5-16,-1 3-4 0,1 2-2 0,-1-2-2 0,1 4-3 15,-1 0 0-15,0 1-2 0,2-1-2 0,-2 1 1 16,0-1 0-16,1 0-1 0,-1 1 0 0,1-1 0 0,-1 0 0 15,-6-3 1-15,7 4-2 0,-1-4 1 0,-6-1 0 0,7 1 1 16,-7-1 1-16,0 1 2 0,0 0-1 0,7 0 1 16,-7-1 1-16,6 1-1 0,-6 3 1 0,6-3-1 0,1-1-3 15,0 5 0-15,-1-4 1 0,0 0 0 0,1 2 0 0,6 3 0 16,-6-2 0-16,-1 0 1 0,0 0 4 0,1 4 0 16,0 0 2-16,-1 0 2 0,0 4 0 0,1 0 2 0,-7 3 0 15,7 0 0-15,-1 1 0 0,-6-1-3 0,7 4 0 16,-7 0-3-16,6 0-2 0,-6 0-1 0,6 4-1 0,-6 0-1 15,0-2 0-15,8 2-4 0,-2 1-1 0,-6-1 1 0,6-1 0 16,0 1 1-16,1 3-1 0,6-3-2 0,-6 3 0 16,-1-3 4-16,8-1-1 0,-2 5-1 0,2-5 1 0,5 5-2 15,-6-4 1-15,6 3 2 0,1 0 0 0,-7 1 0 0,7 2 1 16,-8 1-5-16,2 0 1 0,-8 4 3 0,7 0-1 0,0-1 1 16,-6 1 0-16,5 4-2 0,2-5 1 0,-8 5 4 15,8-1-2-15,-2-3-1 0,-5 3 0 0,6 0 0 0,0-3 0 16,7 3 0-16,-8 0 0 0,8 1 0 0,-1-4 0 0,1 3 0 31,0 0-1-31,-1 1-1 0,1-1 1 0,0 1 0 0,-1 3 0 16,0-4 1-16,0 4 0 0,1 0 3 0,-7 4-3 0,0-4 1 15,7 3-2-15,-7 1 0 0,7-1-1 0,-7 5 1 0,6-5-1 0,-6 4-4 0,1 5 3 0,-8-5 0 16,7 4 3-16,0 0-1 0,0 3 0 0,-7 1-1 0,8 3 0 16,-2 1 1-16,-5-1 1 0,6 4 0 0,0 4-1 15,0-1 1-15,-6 4 0 0,5 1 1 0,2 3-1 0,-2 0 1 16,-5 4 0-16,6-2 1 0,0 7 0 0,0-2-1 0,-6 0-1 15,5 4 1-15,2 0 0 0,-1 4 1 0,-1-4 1 16,2 3 1-16,-2 1 0 0,-5 0 2 0,6-1 0 0,0 4 1 31,1-3 2-31,-8 3 1 0,6 0 1 0,-4 1 2 0,4 3 1 16,-5 1 0-16,6-2 0 0,-6 1 0 0,5 0-1 16,2 0-4-16,-2-1-2 0,8 2-1 0,-7 2-2 0,7-3-1 15,-1 4-1-15,-6-4 2 0,14 3-1 0,-9-3 2 16,2 4-2-16,7-4 1 0,-9 3-1 0,9 1 0 0,-7 0 0 15,6-4-2-15,-7 3-1 0,1-3 0 0,6 4 1 0,-6-4-1 16,5 0 0-16,-5-4 0 0,0 0 0 0,-1 1 1 16,1-1-1-16,-1-4 1 0,0 1-1 0,1 0 1 0,-7-1 1 15,7 1 0-15,-1-4 1 0,-6 0 1 0,7 0-1 0,-1 0 1 16,1-4 0-16,-1 0 2 0,1 1 1 0,0-1 0 16,6-3-2-16,-7 0 0 0,7-1 1 0,0-3 0 0,7 0 0 15,-7-4 0-15,6-3-3 0,1 0 2 0,-1-5 0 0,1 1-2 16,6-3 4-16,-7-1-1 0,8 1-4 0,5-8-6 15,-6 3-14-15,7-3-21 0,-7 0-24 0,7-4-22 0,-1 1-28 16,-6-5-29-16,1 1-37 0,-1-4-67 0,-1 0-129 16,-5-4-71-16,-7 4-37 0</inkml:trace>
  <inkml:trace contextRef="#ctx0" brushRef="#br0" timeOffset="88545.71">12388 7913 341 0,'7'-4'241'0,"5"1"-99"0,1-1-61 16,7 0-36-16,-7-2-17 0,6 0-8 0,-5 0 0 0,5 2 3 15,1-3 2-15,-1-1 2 0,1-2 2 0,0-2 2 16,-2 1 2-16,2 1 4 0,0-5 0 0,-1 0 0 0,7 1 4 15,-6-6 2-15,-1 2 1 0,7-3 3 0,-6 3-2 0,7-8-1 16,-9 4-3-16,9-3-4 0,-1-2-6 0,0-1-4 0,0-2-4 16,0-3-3-16,0 1-3 0,0-6-4 0,6 2-3 15,-5-5-2-15,-1-3 0 0,6-3-3 0,-6-4 1 0,7-1-3 16,-7 1 1-16,0-4-3 0,7 0 1 0,-7-3 0 0,-7-4 0 16,7 3 0-16,-6-7-2 0,-7 3 1 0,7-2-1 15,-8-1 1-15,2-4 3 0,-8 8 6 0,7-4 3 16,-13-1 7-16,6 6 6 0,1-1 10 0,-7-1 9 0,7 4 7 15,-7-3 2-15,0 4-1 0,6-1 1 0,-6 4-4 0,6-3 3 16,1 2-6-16,0-2-7 0,5-1-5 0,2 4-4 0,-1-3-5 16,7-1-4-16,-2 0-4 0,9 2-8 0,-1-3-5 15,0 2-3-15,7-1-3 0,-1 0 0 0,1 0 1 0,5 5-1 16,-5-1 1-16,7 0 1 0,-8 4 2 0,1 3 0 0,-1 1-1 16,-6 2 3-16,0 2-2 0,0-5 1 0,0 4-2 15,-6 0-1-15,6 3-1 0,-7-2 1 0,1-1-1 0,-1 4 0 16,-5-1 0-16,5 1-1 0,0 0 1 0,1-1 0 0,-7 1 0 15,7 3 0-15,-1 1 1 0,-6-1 0 0,7 0 0 16,-1 0-1-16,1 2 0 0,-1 1-1 0,1-3 0 0,0 4-1 16,-1 1 1-16,0-2-3 0,-6 1 1 0,7 4 1 15,0 4 2-15,-8-1 0 0,8 3 1 0,-7 2 0 0,1 3 0 16,4 3 2-16,-4-3-1 0,-1 7-1 0,7 0-1 0,-8 0-2 16,8 4-1-16,-1-4 1 0,-5 6-2 0,5 1-1 15,-6 1-1-15,0 3-1 0,0 0 0 0,0 3 0 0,7 1 1 16,-1 8 1-16,1 2 1 0,6 5 4 0,0 6 3 0,0 5 3 15,7 2 2-15,-8 5 0 0,8 7 2 0,0 7 3 16,-1 4 4-16,-5 8 4 0,-2 6 5 0,1 4 6 0,0 8 5 16,-6 0 5-16,5 7 3 0,-5-1 4 0,7 12 9 0,-1 8 11 15,-7-1 7-15,7 11 1 0,0 0 4 0,0 5 0 16,0-2 0-16,7 5-6 0,-1-1-15 0,1 5-9 0,-1-1-8 16,7-1-12-16,1 2-10 0,-1-4-6 0,6-4-4 15,-5-5-4-15,5-5 0 0,-6-9-7 0,7-6-8 0,-7-12 3 16,-1-4 4-16,9-10 0 0,-9-3 1 0,1-10 5 0,-6-5 1 15,7-5 1-15,-8-6 2 0,7-4-1 0,-13-8-3 16,7-4-1-16,-1-6-2 0,-6-1-3 0,0-8-19 0,-7-1-34 16,1-2-53-16,0-7-57 0,-7-4-56 0,-1-2-54 0,-4-3-70 31,-2-5-111-31,-6-4-108 0,0-1-42 0,-14-3 8 0</inkml:trace>
  <inkml:trace contextRef="#ctx0" brushRef="#br0" timeOffset="89291.64">14628 4612 106 0,'-6'-7'265'0,"0"4"-95"15,-2-1-72-15,2-1-41 0,6 2-20 0,-6-5-7 0,-1 8-2 0,7-3 2 0,-6-1 0 0,6 4 0 16,0 0 0-16,0-3 0 0,0 3-1 0,0 0-3 16,0 0-3-16,-7 0-5 0,7 0-1 0,0 0-3 0,0 0-2 15,0 0-1-15,0 0-3 0,0 0 0 0,0 0-2 0,-7 0-2 16,1 3 0-16,0 4 2 0,-8 4 4 0,-5 5 1 16,-1 5 4-16,-6 1 5 0,-6 8 2 0,-7 6 3 15,0 5-1-15,-7 3-2 0,-6 3-3 0,0 5-2 0,-6 2-3 16,-1 8-3-16,6 1-5 0,-5-1-3 0,6 8-1 0,-6-4 0 15,5 3-1-15,1 1-1 0,0 0-1 0,-6 3 0 0,5-3 2 16,1-1 0-16,7 4-2 0,-8-7-7 0,8 0-5 16,-1-4-8-16,1 1-9 0,6-8-9 0,7 0-15 0,-8-4-19 15,14-3-28-15,-7-4-48 0,7-4-90 0,7-3-89 0</inkml:trace>
  <inkml:trace contextRef="#ctx0" brushRef="#br0" timeOffset="89562">13606 5843 453 0,'6'-7'443'15,"0"-1"-163"-15,2 1-112 0,-8 3-70 0,6 4-41 0,0 0-26 16,-6 4-14-16,7 3-10 0,-7 8-2 0,-7-1-3 15,1 8 4-15,-8 8-1 0,2-1 2 0,-8 8 0 0,1-1-2 16,-7 8 0-16,6 0 1 0,-13 0 0 0,7 4-4 31,-6-4 1-31,-1 4-1 0,1-1-2 0,-1 1-1 0,1-1-7 16,-1 1-9-16,1-4-14 0,-1 0-14 0,7-3-15 0,-7-2-18 16,14-2-21-16,0-4-25 0,-1-4-39 0,7 1-63 0,0-9-102 15,6-2-52-15</inkml:trace>
  <inkml:trace contextRef="#ctx0" brushRef="#br0" timeOffset="89768.37">13853 6338 22 0,'7'0'497'0,"-7"0"-22"0,-7 3-172 0,-5 8-125 0,-2 0-78 0,-6 7-42 15,-5 8-19-15,-1 0-6 0,-7 3 1 0,1 4 2 16,-8 0-1-16,1 4-2 0,-6 0 0 0,-1 2 1 15,1-2-6-15,-1 3-7 0,1 1-8 0,-1 3-6 0,7-4-11 16,-6 1-16-16,5-2-20 0,7 2-26 0,7-4-27 0,0 3-36 16,7-7-45-16,5 0-95 0,8-7-114 0,6-1-54 15</inkml:trace>
  <inkml:trace contextRef="#ctx0" brushRef="#br0" timeOffset="89926.15">13945 6993 444 0,'-47'15'498'0,"2"-1"-158"16,-7 9-149-16,-7-1-89 0,1 0-46 0,0 3-25 0,-1 1-13 15,7-1-8-15,-7 5-11 0,7-1-19 0,-7-3-28 0,7 3-42 16,0 4-75-16,7-7-132 0,-8 3-91 0,7-3-58 16</inkml:trace>
  <inkml:trace contextRef="#ctx0" brushRef="#br0" timeOffset="90479.86">12649 5832 213 0,'-7'11'412'0,"0"0"-162"0,1 11-108 0,-1 4-60 0,-5 3-33 15,-2 7-9-15,-6 5-6 0,-5 3 0 0,-1 3-1 16,-7 4 1-16,1 1-6 0,-8 7-2 0,1-2-6 0,-6 3-6 16,-1 2-4-16,-5-3-5 0,4-1-3 0,-5 1-3 15,7-4-2-15,-1-4-4 0,1-3-8 0,6-1-8 0,-1-6-13 16,8-1-15-16,5-3-17 0,9-8-26 0,-2 0-40 0,7-7-70 15,-1-3-112-15,8-5-62 0</inkml:trace>
  <inkml:trace contextRef="#ctx0" brushRef="#br0" timeOffset="90685.55">12602 6495 351 0,'-12'18'394'0,"-8"4"-154"0,1 4-96 0,-13-1-54 16,5 9-28-16,-5-5-19 0,-8 7-12 0,1-3-11 0,0 5-8 16,1 1-5-16,-2-1-3 0,1 1-2 0,-6 2-2 15,5 3-6-15,-5-4-12 0,6-1-16 0,7 3-23 0,-2-2-38 16,9-4-68-16,5-2-134 0,0-5-84 0</inkml:trace>
  <inkml:trace contextRef="#ctx0" brushRef="#br0" timeOffset="90875.89">12831 7092 175 0,'-59'22'498'0,"1"4"-51"0,-1-4-181 0,6 4-110 16,-5-5-65-16,6 5-33 0,6 0-20 0,1-1-13 0,-1 4-15 15,7-3-20-15,7 0-23 0,6 0-33 0,-1-1-43 16,8-3-79-16,6 0-146 0,6 0-90 0,7-7-46 0</inkml:trace>
  <inkml:trace contextRef="#ctx0" brushRef="#br0" timeOffset="91019.13">13397 7411 634 0,'-32'14'666'0,"-7"1"-3"0,-7 3-188 0,-6 1-148 0,-6 7-117 16,-7-1-75-16,0 4-41 0,-8 0-30 0,-4 5-57 0,4 2-88 16,-10 1-87-16,10-1-102 0,-4 1-197 0,4 0-108 0,2-1-70 15,0 5-34-15</inkml:trace>
  <inkml:trace contextRef="#ctx0" brushRef="#br0" timeOffset="92904.59">11176 6239 197 0,'0'3'207'16,"0"1"-69"0,0-4-42-16,0 4-20 0,0-4-12 0,7 0-2 0,-7 0-4 0,0 0-1 0,0 0-3 0,6 0-1 0,-6 0-2 31,7 0-6-31,-7-4-6 0,7 4-4 0,-7 0-6 0,0 0-4 0,0 0-6 0,0 4-6 0,0-1 0 0,0 5 2 16,-7 2 4-1,0 12 5-15,-12 3 5 0,-1 9 4 0,-6 6 6 0,0 8 3 0,-13 3 0 0,0 1-3 0,0 2-4 16,-7 5-5-1,8-4-7-15,-9 4-4 0,2-4-4 0,-1 4-3 0,1-5-2 0,0 5-1 0,-1-4-2 0,7-4-1 0,7 0-1 16,-8-3-12-16,15-4-15 0,5-4-18 0,0-2-23 16,7-10-21-16,7-2-27 0,6 0-37 0,0-8-58 0,6-7-112 15,7-4-77-15</inkml:trace>
  <inkml:trace contextRef="#ctx0" brushRef="#br0" timeOffset="93093.92">11105 6997 9 0,'0'0'534'0,"-13"4"5"0,0-1-161 0,-7 8-142 15,-6 0-98-15,1 8-60 0,-2-1-31 0,1 4-17 16,-6 0-6-16,6 4-6 0,-1-5-4 0,-5 9-2 0,6-5-4 16,-1 1-8-16,1 3-21 0,7 0-23 0,-1-2-31 15,8-2-31-15,-2 1-44 0,8-1-63 0,0-7-122 0,6 1-85 16,6-5-44-16</inkml:trace>
  <inkml:trace contextRef="#ctx0" brushRef="#br0" timeOffset="93251.59">11685 7147 360 0,'13'0'512'0,"-13"4"-117"0,-13 7-120 0,-1 4-75 16,-6 3-42-16,-5 4-19 0,-15 7-8 0,2 0-7 15,-15 4-21-15,2 0-22 0,-2 4-18 0,-12-1-16 16,7 6-11-16,-7-3-11 0,0 5-10 0,-8 0-15 0,8 4-30 15,-6-1-36-15,6-3-41 0,0 0-42 0,0 0-46 16,6 0-79-16,1-3-147 0,5-5-85 0,1 1-32 0</inkml:trace>
  <inkml:trace contextRef="#ctx0" brushRef="#br0" timeOffset="103968.14">12446 648 366 0,'-39'-7'365'0,"7"0"-140"15,-7 2-77-15,-7 2-46 0,1 0-24 0,-1 3-11 0,1 3-5 16,-1 0-7-16,0 2-4 0,0-2-1 0,14 5-1 16,-1-1-1-16,7 0-7 0,1 0-9 0,5 1-10 0,6-1-4 15,2 4-1-15,6 0-1 0,6 4 0 0,0 0 4 0,6-1 8 16,6 1 9-16,2-1 7 0,6 5 2 0,12-5 1 0,1 5-1 16,6-1 0-16,0 1-4 0,7-1-6 0,-1 0-6 0,1 0-6 15,-1 1-4-15,1 2-4 0,-1-2-4 0,-6 3-3 0,-6 0-2 16,6 3-1-16,-13-3-2 0,-7 0 1 0,1 0 1 0,-7 0 0 15,-13-4 2-15,0 5 6 0,-6-5 7 0,-7 4 6 0,-13-4 12 16,0 1 14-16,-13-5 12 0,-1 4 17 0,1-3 12 16,-6-3 12-16,-7-2 10 0,-1 1 9 0,1 0 0 0,0-3-7 31,6-5-9-31,-5 5-13 0,5-5-13 0,7 1-17 16,0-4-15-16,7 0-15 0,-2 0-13 0,9 0-8 0,5 0-5 15,0 0-14-15,8 0-41 0,5 0-75 0,1-4-79 16,12-3-69-16,7 3-73 0,7-7-113 0,12 0-150 0,7 0-80 15,0 1-11-15</inkml:trace>
  <inkml:trace contextRef="#ctx0" brushRef="#br0" timeOffset="104237.68">12825 1051 455 0,'-14'-7'586'0,"2"0"-174"16,4 0-116-16,-4 3-67 0,5 0-39 0,1 0-33 0,-1 4-30 16,0-3-29-16,1 3-30 0,6 3-26 0,-6 1-19 0,6 4-10 15,-6-1-6-15,-2 3-2 0,8 5-3 0,-6-4 3 16,6 7 1-16,-6 1 2 0,6-1 0 0,0 0 1 0,0 0 1 16,0 5-1-16,6-5 0 0,-6 0-1 0,6 1 0 0,2-1-1 15,4 0-2-15,1-4 1 0,0 2 0 0,6-2 1 0,7-3-2 16,1-3-7-16,-1-2-31 0,6-1-43 0,7-2-47 15,-6-3-48-15,6-3-66 0,0-2-107 0,-6-1-143 0,6-5-82 16,-7 0-16-16</inkml:trace>
  <inkml:trace contextRef="#ctx0" brushRef="#br0" timeOffset="104363.89">13156 894 387 0,'-19'-15'434'0,"6"1"-160"0,0-2-94 0,-1 9-52 0,8-4-33 16,0 4-29-16,6 3-20 0,-7 1-28 0,7-1-32 0,0 4-40 15,0 4-52-15,7-4-89 0,-7 3-152 0,6 1-88 0</inkml:trace>
  <inkml:trace contextRef="#ctx0" brushRef="#br0" timeOffset="104743.92">13156 905 48 0,'0'0'524'0,"0"0"-78"0,0 0-161 0,0 0-101 15,0 0-65-15,7 3-39 0,-7 5-28 0,7-1-26 0,-1 4-13 16,0 4-7-16,1-1-3 0,0 4-1 0,-1 1 1 0,1 3-2 16,-1 0 1-16,0 3 1 0,1-3-1 0,-7 4 1 0,7-1-1 15,-7-3 0-15,6 1 1 0,-6-1-1 0,0 0 0 16,0-4 1-16,0-4-1 0,0-3 0 0,0 4 1 0,0-8 1 16,0 1 10-16,0 0 24 0,0-5 41 0,0 1 52 0,0-4 48 15,0 0 35-15,0-4 24 0,0 1 11 0,0-5-1 0,0-4-17 16,6 2-38-16,-6-5-50 0,8 1-45 0,-2-1-34 15,0-3-24-15,7-5-14 0,0 6-6 0,0-5-8 0,1 3-5 16,-2-3 0-16,1 4-3 0,0-4 2 0,7 4 0 0,-7 3 1 16,0 1 1-16,0-1 2 0,0 3 2 0,-7 1-2 0,8 4-1 15,-8 3-5-15,0 1-1 0,1-1-2 0,0 4 4 16,-1 4-4-16,0-1-3 0,1 1 0 0,0 3 0 0,-1 4 1 16,1-2 0-16,-7 5 0 0,6 0-4 0,-6 1 5 0,6-1-1 15,2 5 0-15,-8 0-1 0,6 2-2 0,-6-3-8 0,6 0-25 16,0 5-54-16,1-5-67 0,0 0-58 0,-1 1-54 0,7-1-55 15,1-4-66-15,-2-3-107 0,2 0-107 0,5-3-35 16,1-4 16-16</inkml:trace>
  <inkml:trace contextRef="#ctx0" brushRef="#br0" timeOffset="105188.25">14088 934 472 0,'-32'-7'401'0,"5"3"-152"0,-5 0-88 0,-1 4-49 0,7 4-30 0,-6 0-26 16,6-1-20-16,-1 8-11 0,7 0-10 0,2 0-7 16,-2 4-1-16,7-1-5 0,-1 6 0 0,8-6-1 0,0 0-1 15,0 1-3-15,12-1-2 0,-6 1-4 0,6-4-3 0,7 1-1 16,-6-6-3-16,6-2-1 0,7 0 1 0,-8-4 2 0,8-4 2 16,-7 0 5-16,7-2 3 0,-8-2 3 0,2 0 1 0,-2-3 5 15,1 0 2-15,1 1 4 0,-8-2 2 0,7 2 8 0,-6-1 11 16,-1 0 10-16,0 3 8 0,1 1 5 0,0 3-3 15,-7 0-1-15,6 1-4 0,7 3-7 0,-7 3-10 0,1 5-12 16,6-1-8-16,1 4-5 0,-2 4 0 0,1-1-1 0,7 8 0 16,-8 0 0-16,8 4 0 0,-7-1 2 0,7 9-1 0,0-1-1 15,-8 0-1-15,8 3-1 0,-7 1 2 0,0 0-1 0,0-1 0 32,-7 4 0-32,1-3-1 0,-7 3 1 0,0-3 0 15,0-1 1-15,-7-2-1 0,1-5 2 0,-7 0 2 0,0-7 9 16,0 0 12-16,0-3 21 0,0-4 28 0,0-8 38 0,-6 0 33 15,5-4 26-15,-5-3 19 0,-1-3 10 0,1-8 0 16,6 4-11-16,-6-7-23 0,5-2-35 0,8 1-31 0,-8-6-28 16,8 2-20-16,0-3-21 0,6-3-12 0,0 2-10 15,0-2-12-15,6-4-22 0,7 3-39 0,0-3-58 0,7 0-62 16,-1-1-57-16,1-3-52 0,6 0-50 0,0 0-64 0,7-4-87 16,-7 5-96-16,6-1-24 0,-6 3 16 0</inkml:trace>
  <inkml:trace contextRef="#ctx0" brushRef="#br0" timeOffset="105615.46">14492 751 277 0,'-7'-7'474'0,"0"-1"-157"16,1 0-106-16,6 4-62 0,-6 1-38 0,-1 3-33 0,7 0-23 15,0 0-19-15,-7 3-15 0,7 6-13 0,-6-2-4 0,6 8-3 16,-7-1-1-16,7 4 1 0,-6 4 1 0,6 0 3 0,-6 0-1 15,6 4 0-15,-7 3 2 0,0 1-1 0,7 2-1 0,-6-2 1 16,6 3 0-16,0-1 0 0,0-2 0 0,0 3 1 16,6-3-3-16,1-1 1 0,0 0 0 0,-1 0-1 0,7-7 0 15,0 3 0-15,6-2-2 0,-5-5 2 0,12-4 1 0,-7-2 1 16,7-1-1-16,7-4 1 0,-7-3 2 0,6-4-2 0,1-4 0 16,6-3-1-16,-7-4 0 0,1-1 3 0,-1-2 8 15,2-4 9-15,-2-1 23 0,-7 1 15 0,-5 0 22 0,0-4 21 16,-1 0 23-16,-5 0 23 0,-2 0 8 0,-5 0 6 0,0 0-9 15,-1 4-3-15,-6-1-12 0,0 1-15 0,-6 7-19 0,6-4-21 16,-7 8-18-16,-6-3-15 0,7 6-15 0,-8 0-14 0,2 0-10 16,-2 8-7-16,1 0-6 0,1 3-3 0,-8 4-1 0,7 0 1 15,0-1-1-15,0 5 0 0,-1 4 1 0,8-5 2 16,-6 5 2-16,4-1 0 0,2 1 2 0,6 2-2 0,-6-2 1 16,6-1 2-16,0 0 0 0,6 0 0 0,0 1-7 15,8-1-19-15,-2-3-41 0,8 3-61 0,13-7-63 0,-1 4-57 16,7-4-45-16,14-4-56 0,5 0-98 15,14-3-128-15,0 0-48 0,-1-1 3 0</inkml:trace>
  <inkml:trace contextRef="#ctx0" brushRef="#br0" timeOffset="106628.43">15983 1447 354 0,'0'-8'454'0,"0"-3"-136"15,0 0-100-15,6 1-53 0,1-5-28 0,0 4-19 0,-1-7-13 16,0 2 0-16,1-1 4 0,0-1-4 0,-1-5 0 0,1 1 6 16,-1 0 4-16,0-3 3 0,-6-1 3 0,7 1-10 0,-7-5-1 15,0 1 0-15,0-1-1 0,0-3-5 0,0 4-2 0,0-4-3 16,-7 0-9-16,7 0-5 0,-6 0-16 0,0 0-4 16,-1 0-6-16,1 0-7 0,-1 4-6 0,0-1-4 0,1 1-3 15,0 4-2-15,-1-1-1 0,7 7-6 0,-7-2-1 0,7 7-1 16,-6 2-4-16,6 1-6 0,0 0-3 0,-6 7-5 0,6-3-1 15,0 3-4-15,0 4-4 0,0 0-3 0,0 4-3 0,0 0 0 16,0 3-2-16,-7 4 1 0,7 0 0 0,0 8 2 16,0-1 2-16,-7 4 0 0,7 0 1 0,0 4 1 0,-6 3 1 15,6 0 1-15,0 4 1 0,-7 0 1 0,7 3-2 0,0 1 1 16,0 4-2-16,0 2-1 0,-6 2 1 0,6 2 0 0,0 4 1 16,0 0 1-16,0 5 0 0,0-2 3 0,0 2 0 15,0 2 0 1,0-4-4-16,0 2 2 0,6 3-2 0,-6-4-1 0,0 0 0 0,0-1-1 0,7-2 0 0,-7 0 1 0,6-6 1 15,1 2-3-15,-7-4 0 0,7 3 0 0,5-2-1 16,-5-5-1-16,0 0 1 0,5 1 1 0,-5-1 0 0,6-3 2 16,0-1 1-16,-7-2-2 0,8-5 0 0,-2 0 0 0,2-4-2 15,5-3 0-15,-5 1-1 0,-8-8-1 0,6-1-1 0,8-7 3 32,-7 1 1-32,1-5 0 0,-2-3 1 0,8 0 3 15,-7-7-1-15,7-1 0 0,-8-2 2 0,8-5 0 0,-7 0 2 16,0-3 3-16,0-1-1 0,0-2 0 0,0-5 2 0,-7 0 0 15,8-3 7-15,-8 0-4 0,1-4-4 0,-7 0-4 16,0 0-2-16,0-8-2 0,-7 5-3 0,1-4-1 0,0-5-10 16,-8 2 5-16,1 2 1 0,0-2 0 0,-6 2 1 0,5 4 1 15,-5 1 2-15,0 3 1 0,6 0 1 0,-7 4-1 16,6 3 1-16,2 4 5 0,-1 4-3 0,6 0 0 0,1-1-1 16,-1 8 0-16,7 0 0 0,-6 0 0 0,6 0-1 15,6 4-3-15,-6 3 3 0,7-3-3 0,6 3 0 0,-6 0-3 16,11 4-5-16,-4 0-2 0,-1 0-3 0,0 4-3 0,0 3-4 15,0-3 1-15,0 3-3 0,0 4-2 0,-6-3 0 0,-1 3 0 16,7-1 1-16,-6 6 1 0,-7-2 0 0,6 1 0 16,1-1 5-16,-7 1 2 0,6 0 0 0,0-1 4 0,-6 1 1 15,8-1 0-15,-2-3 1 0,-6 0 2 0,6 1-2 0,1-5 1 16,6 4 4-16,-7-4 0 0,7-3 3 0,7-1 1 16,-7 1 3-16,13-4-1 0,-6-4 2 0,6 1 2 0,-1-1 0 15,1-3 0-15,1-4-1 0,-1 4-1 0,0-5 2 0,0-2 0 16,0 3 0-16,0-4-1 0,-7 1 1 0,1-1 2 15,-7-3 0-15,1 3 0 0,-2 0 2 0,-6-3-1 0,1-1 1 16,0 1 1-16,-1 4 0 0,-6-5 1 0,0 5 0 16,0-1-1-16,-6 4 1 0,-1 0 0 0,7 4-1 0,-7 0-2 15,-5-2 6-15,6 6-6 0,-2 3-4 0,2 0-2 0,-7 0-3 16,0 8 0-16,6-4-2 0,-5 7 1 0,5-4-9 16,0 8 5-16,-5-5 4 0,12 5 3 0,-7 3 0 0,7-3 1 15,-7 3 1-15,7 0 1 0,7 1 1 0,0-1-2 0,-1 1 0 16,7-1-2-16,6 0-15 0,1 0-35 0,7 1-44 15,5-1-52-15,1-3-58 0,-1-4-49 0,7 0-47 0,6-4-61 16,1-3-90-16,-1 0-114 0,-5-4-33 0,5 0 4 16</inkml:trace>
  <inkml:trace contextRef="#ctx0" brushRef="#br0" timeOffset="107498.58">17422 1484 279 0,'-26'-4'425'0,"0"-3"-150"15,0 3-97-15,0 4-51 0,0 0-33 0,0 0-23 16,0 4-21-16,6 3-11 0,1-3-14 0,-1 3-9 0,8 0-6 16,-2 0-3-16,2 4-1 0,5 0-3 0,0 0 1 0,1 0-3 15,-1 0 1-15,7 0 2 0,0-4-2 0,7 1 3 0,-7 0 0 16,6-1 2-16,1-4 3 0,6 1 6 0,-7 0 13 16,8-4 17-16,5 0 20 0,-6 0 19 0,0-8 24 15,-1 1 23-15,2-1 23 0,-8-3 28 0,8 4 18 0,-1-7 2 16,-7 3-2-16,0 0-4 0,1-4-17 0,0 0-16 0,-7 4-22 15,6 1-30-15,0-5-28 0,-6 4-18 0,0 0-16 16,7 3-14-16,-7 1-10 0,0 0-5 0,0 3-6 0,0 0-5 16,0 1-3-16,0-1-4 0,0 4-3 0,0 0-3 0,0 0-1 15,0 7-3-15,-7-3 0 0,7 7 1 0,0-1 0 0,-6 6 2 16,6 2-1-16,-6 0 2 0,6 4 1 0,0 0 1 16,-7 0-3-16,7 4 2 0,0 3 2 0,-7-3-1 0,7 3 1 15,0 4 0-15,0-3 1 0,0-1 1 0,0 4 3 16,7-3-1-16,-7-2-3 0,7 2 1 0,-7-4-2 0,6-1 0 15,0-3-2-15,1-3-2 0,0-2-4 0,-7-2 1 16,6-3 4-16,7-1-1 0,-6-4 4 0,-1-4 0 0,7 1 0 16,1-4 3-16,-2-4 3 0,1 1 5 0,0-4-2 0,0-4 1 15,7-1 0-15,-7-3 3 0,0 1 2 0,6-4-1 0,-5-1 3 16,5-3-4-16,-6 1 1 0,0-1 3 0,0-1-4 16,0-2-2-16,-7-1 0 0,8 4 0 0,-8-3 0 0,1 3-1 15,-7 3 3-15,6-3 0 0,-6 8 0 0,0-1 1 16,0 4-3-16,0 0-1 0,0 4-2 0,0-1-1 0,-6 5-6 15,6-1-2-15,0 4-2 0,-7 0 0 0,7 0 1 0,0 4-4 16,0-1 3-16,-6 5-2 0,6-1 0 0,-6 0 2 16,6 4-2-16,-8 0-1 0,8-3 2 0,0 2 1 0,0 1-1 15,0 0-1-15,0-3 1 0,8-1 2 0,-2 1-1 0,-6-5 1 16,6 1 0-16,1 0 2 0,-1 0 1 0,1-4 3 16,-1 0 0-16,1-4 1 0,5 0 1 0,-4 4 0 0,-2-7 0 15,0 4-1-15,1-2 0 0,0-2 1 0,-1 3 0 0,-6 0-2 16,6 1 1-16,-6-1-2 0,0 0-1 0,0 1-1 0,7-1-1 15,-7 4-2-15,0 0-3 0,0 0-1 0,0 0-3 16,0 4-1-16,0-1-1 0,0 1-1 0,6 0 0 16,-6 3 2-16,7 4 2 0,0 0-1 0,-1 1 0 0,0-2 1 15,8 1-1-15,-2 3-3 0,8-2-1 0,-1-1 0 0,1-4-3 16,0 0 2-16,5 1 0 0,-5-5 4 0,6-3-3 0,-6 0 4 16,-1 0 6-16,7-3 3 0,-6 0 0 0,-1-5 0 15,1 0 3-15,0-3 1 0,-1 1 6 0,1-5 0 0,-8 4-2 16,2 0-1-16,-1-4 1 0,0 0 2 0,-6 1 0 0,-7-1-1 15,6 4 0-15,-6-3-2 0,0 3-1 0,0 0 1 16,0 3-3-16,-6-3-2 0,6 8-2 0,-7-5 0 0,7 5-2 16,-7-1 1-16,1 0-3 0,-1 4-1 0,-6 4-2 0,6 0 0 15,1-1 1-15,-6 5 1 0,4-1 0 0,-4 4 1 0,5-4-1 16,1 8 1-16,-1-4 3 0,0 3-1 0,1 1 2 16,6 0-2-16,0 3-1 0,0-3-2 0,6 3-2 0,1 1-9 15,6-1-14-15,0 1-29 0,7-5-43 0,6 4-57 16,0 1-58-16,-1-8-52 0,8 3-52 0,-1-3-53 0,2-4-79 15,-9 1-128-15,8-8-31 0,-7 3-1 0</inkml:trace>
  <inkml:trace contextRef="#ctx0" brushRef="#br0" timeOffset="107910.13">18308 1626 30 0,'7'-7'474'0,"-7"3"-124"0,0 1-126 15,6-1-79-15,0 0-46 0,-6 1-29 0,7-1-21 0,6 4-19 16,-6 0-11-16,-1 0-9 0,0 0-4 0,1 0-3 0,0 4-1 16,5-1-2-16,-12 5-1 0,8-5 1 0,-2 5-1 15,0-1 0-15,-6 4-1 0,0 0 1 0,0 4 1 16,-6-4 1-16,6 3 1 0,-6 1 0 0,6-1-1 0,-8-2-1 15,8 3 0-15,0-5-1 0,0 1-1 0,0-3 2 0,0-2 0 16,0-1 3-16,0 2 8 0,0-7 14 0,0 3 19 0,0-3 16 16,8 0 17-16,-2-3 15 0,0-1 17 0,1 1 9 15,-1-8 6-15,7 3-3 0,0 1-6 0,-7-4-5 0,8 0-6 16,-1 4-6-16,-6-5-2 0,5 1 0 0,1 4-4 0,-6-4-4 16,6 4-2-16,-7 3-8 0,8-3-5 0,-8 3-9 15,1-3-13-15,-1 7-12 0,0-4-10 0,1 4-9 0,-7 0-7 16,7 0-7-16,-7 4-6 0,6 0-2 0,-6-1-1 0,6 5-1 15,-6-1-1-15,8 4 2 0,-8 0 0 0,6 3 3 16,0 1 1-16,-6 0 2 0,7 3-3 0,-1 1-27 0,1-5-44 16,6 4-56-16,-1-3-52 0,2 3-49 0,-1-3-57 15,6-3-85-15,1-2-145 0,-1-2-54 0,7-1-26 0</inkml:trace>
  <inkml:trace contextRef="#ctx0" brushRef="#br0" timeOffset="108338.18">19246 1604 291 0,'-13'-10'496'0,"-7"2"-170"15,8 0-123-15,-8 5-66 0,0 3-38 0,1 0-27 16,-7 8-22-16,6-5-15 0,1 8-11 0,-1 0-6 0,0 4-4 16,1 3-3-16,6-3-2 0,-6 3-1 0,11 0 0 0,-4 4-2 15,6 0 0-15,-1-3 0 0,7 3-2 0,0-4 0 16,0 0 0-16,7-3-1 0,-1-1 2 0,6 1-1 0,2-4 0 15,5-3 0-15,1-1 0 0,0-3 2 0,-1-4-2 0,7 0 0 16,-6-7-1-16,6-2 0 0,-7-2-1 0,7 1 3 0,-6-5 3 16,-1-3 3-16,1-1 10 0,0-2 13 0,-1 2 13 15,1-3 11-15,-8 0 9 0,2 0 7 0,5 4 6 0,-12-4 12 16,6 4 3-16,-1 3-4 0,-5 0-6 0,6 5-8 0,-7-1-10 16,2 6-8-16,-2 2-13 0,7 3-16 0,-7 3-13 15,7 5-10-15,6 3-7 0,-5 4-1 0,6 7-2 16,-1 0 1-16,1 7 0 0,-1 0 2 0,1 5 1 0,6-5 2 15,0 7 0-15,-7-3 1 0,7 4-1 0,-6-5 2 0,-1-2 0 16,-6 3 0-16,0-8 0 0,1 2-2 0,-8-6 0 0,0-2 0 16,1-1 4-16,-7-7 11 0,-7-4 14 0,7 4 13 15,-12-7 13-15,-2-4 13 0,1 0 10 0,-6-4 5 0,0-3 0 16,-8-1-7-16,1-2-14 0,0-5-13 0,0 0-13 0,7 1-12 16,-7-1-14-16,6-4-31 0,7 5-61 0,0-1-73 15,6 1-61-15,7-1-61 0,0 0-77 0,14 4-133 0,-1-4-105 16,6 5-66-16,-6 3 7 0</inkml:trace>
  <inkml:trace contextRef="#ctx0" brushRef="#br0" timeOffset="109447.6">17735 2462 179 0,'0'-11'555'0,"0"-1"-88"16,0 5-148-16,0 0-93 0,-6 3-53 0,6 0-34 15,0 4-27-15,0 0-34 0,0 4-31 0,0 3-27 0,0 8-14 16,0 0-5-16,0 3-3 0,6 4 0 0,-6 4 1 0,0-1 1 16,0 1 3-16,6 7 3 0,-6-4 3 0,7 4 1 0,0-3 5 15,-1 2 1-15,-6 2 2 0,13-1 1 0,-7-1-4 16,1-3-1-16,6 1-2 0,-7-4-1 0,2-1-2 0,-2-3 0 16,0-3-1-16,0-1 0 0,-6-7 11 0,0 0 19 0,7-3 31 15,-7-1 35-15,0-3 36 0,0-1 28 0,-7 1 16 16,7-4 11-16,-12 0-1 0,6 0-17 0,-8 0-27 0,-6-4-36 15,1 1-37-15,-7 3-28 0,-7-4-18 0,7 0-12 0,-6 4-8 16,-7 0-3-16,6 4-2 0,1 0-2 0,-1-1-1 16,7 1 0-16,0 3 0 0,0 0 2 0,6 4-1 0,1 0-3 15,-7 4-1-15,13-4 2 0,0 4 0 0,0-1-1 16,6 1-1-16,0 3-1 0,1-3 2 0,6-1 0 0,0 5-1 16,0-4 1-16,6-1-1 0,1 1 2 0,6-4-2 0,0 3 2 15,0-3-1-15,6-3 3 0,1 0 0 0,0-1 0 16,5-4 2-16,2-3 1 0,-1 0 0 0,0-3 1 0,0-4 0 15,0 3-1-15,1-8 2 0,-8 5 2 0,0-4 3 0,8-4 2 16,-15 1 2-16,8-1 3 0,-1 1 5 0,-5-1 1 0,-8 0 3 16,7-3 1-16,-6 8 2 0,-1-6 1 0,0 5-1 15,1 0-1-15,-7 4-2 0,0 0-3 0,6 3-4 0,-6-3-6 16,0 3-4-16,0 4-5 0,0-4-7 0,0 4-3 0,0 0-4 16,0 0-2-16,0 4-3 0,0-4 1 0,0 7 0 15,0 1 0-15,0-1 3 0,0 4 0 0,0 0 1 0,7 0 0 16,-7 1 1-16,7-2 1 0,-1 1-2 0,0 3 1 15,2-2 0-15,4 2 0 0,-6-3 0 0,8 0 3 0,5 1 0 16,-5-6 0-16,4 2 1 0,2-1-1 0,0-7 2 0,5 4 1 16,-5-8 2-16,7 4 1 0,-7-7 1 0,5 3 0 15,-5-6 0-15,6 2 2 0,-7-3 0 0,1-4-1 0,-7 1-1 16,6-1-1-16,-5 1 0 0,-2-1 0 0,1 0 0 0,1-4 2 16,-8 9 6-16,0-5 2 0,0 4 2 0,2 0 3 0,-8 4 2 15,0-1-1-15,6 5 0 0,-6-1-4 0,0 0-6 16,0 4-4-16,0-3-3 0,0 3-6 0,0 0-2 0,0 3-3 15,0 1 0-15,0 0-1 0,0 3 2 0,0 0 2 0,0 4 0 16,0 0 1-16,0 0-1 0,0 4 2 0,6-1-2 16,-6-3-3-16,14 4-9 0,-8 0-10 0,7 3-12 0,7-3-20 15,-1 0-43-15,13-5-97 0,-6 6-101 0,7-10-97 0,-1 2-122 16,8-5-164-16,-7-3-66 0,-1 4-33 0,1-8 5 0</inkml:trace>
  <inkml:trace contextRef="#ctx0" brushRef="#br0" timeOffset="109558.57">18601 2909 498 0,'-13'-22'518'0,"0"3"-169"16,0 4-110-16,7 1-58 0,-1 3-37 0,0 4-26 0,7-1-31 15,-6 5-44-15,12-1-45 0,-6 4-48 0,7 4-51 16,6 3-61 0,6-3-90-16,-5 3-160 0,12 0-69 0,-7 1-32 0</inkml:trace>
  <inkml:trace contextRef="#ctx0" brushRef="#br0" timeOffset="109841.36">18790 2978 165 0,'-13'4'491'0,"-7"-1"-149"0,1 5-128 15,6-1-73-15,-6 0-38 0,5 5-24 0,2-1-14 16,-2 3-13-16,1 4-12 0,7-3-7 0,6 3-5 0,0 1-3 16,0 2-4-16,6-2-1 0,1-1-5 0,5 4-3 0,2-3 1 15,6-1-3-15,-1 0-1 0,7-3 0 0,-6-4 1 0,5 3 6 16,1-7 11-16,0-3 28 0,-6 0 44 0,-1 0 61 15,1-8 51-15,-7 4 36 0,0-8 28 0,0 5 7 0,-6-4 0 32,6-4-18-32,-7 0-43 0,-6 0-56 0,6-4-48 0,-6 1-35 0,-6-5-31 0,-6 1-16 0,5 0-20 0,-13-1-5 15,0 1-8-15,2-4-7 0,-2 4-7 0,-7-1-8 0,1 5-10 16,7-1-16-16,-1 1-37 0,8 3-77 0,-2 3-77 16,2 1-68-16,5-1-70 0,7 1-95 0,7 0-163 0,-1 3-60 15,7-3-6-15,0-1 31 0</inkml:trace>
  <inkml:trace contextRef="#ctx0" brushRef="#br0" timeOffset="110615.68">19441 2627 371 0,'-6'-4'554'31,"6"0"-155"-31,-7 1-144 0,1 3-84 0,6 0-45 16,-6 3-32-16,-2 5-22 0,2-2-21 0,0 6-17 0,-1 2-10 15,0 1-2-15,7 4-1 0,0 2 0 0,0 2 2 0,0 2-1 16,0 1-2-16,7-1-3 0,-7 1-2 0,7-1-2 16,-7 1 0-16,6 0 0 0,0-4-4 0,-6 0 0 0,0-4-1 15,0 0 2-15,0 2 9 0,-6-6 8 0,6 0 12 0,-13 1 14 16,6-4 16-16,-5 0 16 0,-1 0 14 0,-7 0 9 16,0 0 3-16,-5-4 0 0,-1 4-7 0,0-4-11 0,-1 4-14 15,7-4-14-15,-5 5-14 0,5-5-11 0,0 1-12 16,8-5-8-16,-2 4-7 0,2 0-5 0,5-3-2 0,1 4-2 15,-1-5-1-15,7 1 0 0,0 3-2 0,0-3 2 0,7 0 2 16,-1-4 1-16,7 0 0 0,1 0 1 0,-2 0 0 16,8-4-1-16,-1 0 0 0,1 1-2 0,0-5-1 0,-1 1-1 15,1-1 0-15,-2 1 0 0,-4 0 1 0,-1 0-1 0,-6-1 4 16,6 2 1-16,-7 2 0 0,-6-1-1 0,6 2-3 16,-6-1-2-16,7 4-3 0,-7-4 1 0,0 4-5 0,-7 4-2 15,7 0-2-15,0-1 0 0,-6 6 3 0,0-6 1 0,6 4 2 16,0 1 0-16,0-1 0 0,0 3 1 0,0-2 2 0,6-1 1 15,0 4 0-15,8-3 0 0,-2-1 3 0,2 0 1 16,5 0 0-16,7-2 0 0,-6-2 0 0,6 0-2 16,-1-3 0-16,2-3 1 0,5 0-3 0,-6-2 1 0,1-2 2 15,-1-4 5-15,6 0 7 0,-6 0 10 0,1-4 10 0,-2 1 8 16,-5-4 7-16,0-1 2 0,6 1 0 0,-7-4 1 16,-6-4-5-16,0 1-9 0,1-4-10 0,-2-1-9 0,1 1-5 15,-6-4-4-15,-1 0-4 0,-6 0-5 0,7 0-2 0,-7 4 1 16,0 3 0-16,0 0 0 0,-7 5 0 0,1 2 0 0,-1 4 1 15,0 1 0-15,1 6 0 0,-6 1-1 0,-2 3-2 16,1 4-1-16,0 0 1 0,0 4-2 0,0 3 1 0,-6 1 1 16,5 3-1-16,1 3 0 0,0 0 2 0,0 6 0 0,7-2-2 15,-8 0 11-15,8 4-5 0,0 3-4 0,-1-3 0 16,1 3 1-16,-1 2 0 0,7-1 0 0,-6-1 1 0,6 1-9 16,0-1 4-16,0 1 3 0,0-4 0 0,0 0 2 15,0 0 0-15,6-4 0 0,-6 0-2 0,0 1 0 0,7-4 0 16,-7-4 1-16,6 0 1 0,-6-4-1 0,7 0 3 0,-1 1-2 15,-6-5 4-15,6 1 1 0,2 0 3 0,4-1 0 16,1-3 0-16,-6 0 2 0,6 4-5 0,0-4 2 0,6 0-2 16,-5-4-2-16,5 4-1 0,1 0-2 0,-8 0-1 0,8 0-1 15,-7 0 0-15,0 0 1 0,0-3-1 0,1 3 0 0,-2 0 0 16,1-4 0-16,-6 4-1 0,6-4 1 0,-7 4 1 16,1-3-1-16,0 3 0 0,-1 0 1 0,-6-4 0 15,6 4-2-15,1 0-9 0,-7-4-26 0,7 0-55 0,-7 1-79 16,0-1-77-16,6 1-78 0,0-4-98 0,7-1-170 0,-6 1-78 15,6 0-50-15,0-1 9 0</inkml:trace>
  <inkml:trace contextRef="#ctx0" brushRef="#br0" timeOffset="111264.73">20712 3319 345 0,'12'-7'403'15,"14"-5"-124"-15,-6 5-78 0,6-4-31 0,-7-4-8 0,8 1 0 16,-1-1 13-16,-7-3 16 0,7-1 12 0,-6-2 10 16,6-5 10-16,-7 0 4 0,1-3-3 0,-7 0-10 0,6-8-25 15,-6 0-32-15,1-7-26 0,-2 4-22 0,2-8-23 0,-8 1-21 16,0-1-19-16,1-3-9 0,-7 0-7 0,0 0-3 16,0-5 2-16,-7 5-1 0,1 4-3 0,0-1-1 0,-8 4 0 15,8 4-1 1,-7 3-2-16,0 4 2 0,0 4-4 0,0 3 1 15,6 8-2-15,-5 0 0 0,5-1-2 0,0 8-3 0,1 4-4 0,-1 0-3 0,-6 3-4 0,7 8-2 0,-7-1-3 16,-1 4-4-16,2 8 0 0,-1 4 1 0,-1-1 0 16,2 8-1-16,-8-1 1 0,7 8 2 0,0 0 4 0,0 4 3 15,0 3 2-15,0 0-2 0,0 5 2 0,6-2 2 0,-6 1 0 16,7 4-2-16,-1-4-3 0,7 0-2 0,-6-1 0 16,6 2 0-16,6-1-2 0,-6-5 1 0,7 2 0 0,6-1 0 15,-7-7-1-15,14 4-1 0,0-7-4 0,-1-1-4 0,1-4-7 16,6-3-12-16,0 0-20 0,-1-4-44 0,2-3-75 31,5 0-77-31,-6-4-69 0,13-4-63 0,-6-3-83 0,6-4-133 16,0 0-73-16,0-4-31 0,1 0 29 0</inkml:trace>
  <inkml:trace contextRef="#ctx0" brushRef="#br0" timeOffset="112230.85">21597 2860 484 0,'-26'-7'450'0,"0"0"-166"0,0 4-101 0,6 3-50 0,-6 0-29 15,1 3-22-15,-1 4-20 0,-1 4-18 0,1 0-14 0,0 1-4 16,7 6-5-16,-1 0-4 0,0 0 0 0,1 1-2 0,6 3-1 16,0-4-2-16,7 4-1 0,-2-3-2 0,2-1-1 0,6 0-2 15,0 0-1-15,6 1 1 0,2-5-2 0,-2 1 2 16,7-4 1-16,0 1-2 0,6-2 2 0,-5-6-1 0,5 3 0 15,1-7-1-15,6 0 1 0,-7 0 1 0,1-3 7 16,6-5 19-16,-6 1 25 0,-1 0 26 0,-6-9 25 0,6 5 31 16,-5-3 38-16,-2-1 27 0,1 1 11 0,-6-5-7 15,0 5-16-15,-1-8-20 0,-6 4-21 0,6-1-28 0,-6-3-34 16,7 4-25-16,-7-1-18 0,0 5-9 0,-7-1-9 0,7 1-5 16,0 3-6-16,-6-1-2 0,6 5-5 0,-6-1-5 0,6 5-4 15,-7-1-3-15,7 4-1 0,-7 0-2 0,1 4 0 16,-1 3-1-16,1 1 1 0,0-2 0 0,-2 6 3 0,-4 3-2 15,6 0 2-15,-1-1 0 0,0 4 1 0,7 1 0 0,-6-5 1 16,6 5 0-16,0 2-1 0,0-5 0 0,0 2 0 16,0 0 0-16,6 0-1 0,1 1-1 0,6-5 0 0,-7 1-2 15,8-4 2-15,-2 1-2 0,1-2 1 0,1-2 1 16,5-1 2-16,-6-4 1 0,7-3 0 0,-1 0 3 0,1 0 1 16,0-7 1-16,-1 0-1 0,0-1 1 0,0-2-1 0,1-2 0 15,0 1 0-15,-1-3-3 0,-5-1 1 0,5 0 0 16,0 1 1-16,-6-1-1 0,7 0 1 0,-6 5-1 0,5-1-1 15,-6 0 0-15,6-1-2 0,-5 5-2 0,-2 0 0 0,1 3-2 16,0 0-1-16,0 4 0 0,1 0 0 0,-2 0 1 0,-5 4 1 16,0 3 0-16,-1 1-1 0,0 4-1 0,-6-3-2 15,0 3-2-15,0 2-4 0,-6 1-3 0,0-4-5 0,-8 4-4 16,8 3-4-16,-8-3-5 0,2-1-2 0,-1 1-2 0,0-3-4 16,0 2-3-16,-1 0-1 0,2-3 1 0,5 0 0 15,1 0 4-15,-1-3-1 0,1-1 3 0,6 0 6 0,0 0 6 16,0 1 5-16,6-1 6 0,7-3 4 0,-6 3 3 15,13-7 4-15,-1 4 2 0,7-4 1 0,0 0 0 0,0-4 2 16,7 4-1-16,-1-7 0 0,1 3 1 0,-1-3 1 0,1-1 1 16,-1-3 1-16,1 1 4 0,-7-5 8 0,6 4 14 15,-5 0 10-15,-1-3 7 0,0-1 9 0,-1 0 4 0,-5-4 3 16,0 1 1-16,-7 0-4 0,0 3-12 0,0-3-8 0,-1 0-6 16,-4 3-4-16,-8 1-5 0,0 2-3 0,0 1-3 15,0 0-6-15,0 4 2 0,-8 3-6 0,-4 1-6 0,-1-1-5 16,0 8-1-16,0-1-4 0,-7 5 1 0,0 3 1 0,8 0-6 15,-8 4 4-15,1-1 7 0,-1 1-2 0,1 3 1 0,5 0 3 16,2 1 0-16,-2-1 0 0,2 0 0 0,-2 0 0 16,8 1-5-16,6-1 2 0,-7-3-3 0,7 0 1 0,7-1-1 15,-7 1-1-15,6-4 3 0,8-4-1 0,-2 4 3 16,2-7 0-16,5-1 2 0,-6 1-1 0,13-4 1 0,-7-4 0 16,8 4-1-16,-7-7 0 0,6 3 1 0,-1-3 0 0,1 0-1 15,0-1 0-15,1 1 0 0,-1-4 0 0,-7 4 2 16,7-4-2-16,0 4 0 0,-6-5 0 0,-1 5-1 0,1-3-1 15,0 2 1-15,-8 4 1 0,1-2-2 0,0 2 2 0,-6 4-1 16,-1-5-2-16,1 2-1 0,-7 3-1 0,7 3-1 16,-1 2-1-16,-6-1 1 0,6 2 0 0,1 2 2 0,0 3 0 15,-1-1 3-15,0 2 1 0,7 2 1 0,1-3 2 0,-2 4-1 16,2-1 2-16,5 1-13 0,7-4-30 0,-6 4-56 0,-1 0-69 16,1-1-67-16,0-3-62 0,-1-3-64 0,-6-5-92 15,-7 1-137-15,1-4-58 0,-14 0-8 0,1-4 25 16</inkml:trace>
  <inkml:trace contextRef="#ctx0" brushRef="#br0" timeOffset="112625.81">17285 3674 476 0,'-6'-4'462'0,"6"1"-145"0,-6-1-107 0,6 1-57 0,0 3-34 15,0 0-22-15,6-4-20 0,0 4-16 0,8 4-14 0,5-4-4 16,7 3 7-16,6-3 15 0,14 4 24 0,0-1 28 16,12 5 25-16,15-5 21 0,4 1 21 0,14 3 14 0,7-3 5 15,7 3-7-15,5 1-18 0,14-5-26 0,-1 5-21 0,1-1-22 16,6 1-22-16,1-5-19 0,5 5-20 0,-6-1-12 16,8-3-9-16,-2-1-5 0,-6 1-7 0,-5-1-6 15,-1 1-2-15,-14 0 0 0,1-4-1 0,-20 0-2 0,-7 0 2 16,-5-4-3-16,-21 4 0 0,-5-7-5 0,-8 0-22 0,-13-1-49 15,-12-3-78-15,-1-4-78 0,-19 1-66 0,0-1-61 0,-12-3-71 16,-15 0-92-16,-5-1-134 0,-13-3-25 0,-8-1 32 16</inkml:trace>
  <inkml:trace contextRef="#ctx0" brushRef="#br0" timeOffset="113085.98">13925 2095 224 0,'-19'4'417'0,"5"-4"-155"16,8 0-105-16,-7 0-58 0,6 0-29 0,1 0-17 0,6 3-4 15,0-3 0-15,0 0 1 0,6 0 3 0,8 4 5 16,-2-4 6-16,14 0 7 0,7 0 7 0,13 0 11 16,5 0 16-16,8 0 15 0,13-4 16 0,0 4 18 0,19 0 29 15,0-3 22-15,13 3 11 0,7 0 0 0,7 0-14 0,5 0-16 16,14 0-19-16,-1 0-24 0,8 3-37 0,-1 1-27 15,0 0-18-15,7 3-17 0,0 1-9 0,-7-1-8 0,7 0-6 16,-7 4-3-16,0-1-3 0,1-1-8 0,-14 2-5 0,0 0-3 16,-12-4 0-16,-8 0 1 0,-5 1 1 0,-8-5 1 0,-12 4 2 15,-14-3 2-15,-6 0 0 0,-12-4 1 0,-8 0-3 16,-5 3 1-16,-8-3-6 0,-13 0-9 0,1-3-26 0,-7-1-46 16,-6 0-67-16,-7 1-70 0,-7-1-60 0,0 1-56 0,-12-1-50 15,-1 0-61-15,-12 1-82 0,-1-1-74 0,1 0-13 16,-8 4 16-16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42:13.6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6096 3993 339 0,'-6'-4'291'0,"6"4"-107"0,-6-4-68 0,-1 4-33 0,7-3-14 0,-7 3-4 0,7 0-2 0,-6 0 2 0,6-3 6 0,0 3 1 16,-6 0-5-1,6-5-3-15,0 5-3 0,-7 0-7 0,7 0-4 0,0-3-5 0,-7 3-2 0,7 0-2 0,0 0 1 32,0-4 2-32,0 4-3 0,0 0-2 0,0 0 0 0,0-3 0 15,0 3 2-15,0 0 2 0,0 0 5 0,0 0 6 0,0 0 6 0,0 0 7 0,0 0 5 0,0 0 8 0,0 0 3 16,7 0 3-16,-7-4 0 0,0 4 1 0,7 0-1 31,-7-4-5-31,6 4-4 0,-6-3-9 0,6 3-6 0,-6-4-5 16,7 4-7-16,0-4-4 0,-7 1-6 0,6-1-3 0,0 4-3 15,-6-4-1-15,7 4-6 0,0-3-3 0,-1 3-4 16,1 0-5-16,-1-4-4 0,0 4-3 0,8 0-2 0,-8 0-1 16,7 0-2-16,0 4 1 0,0-4-1 0,1 0 2 0,4 3 1 15,-4 1-2-15,-1 0 0 0,0-1 2 0,0 1-1 0,-1 3-2 16,2 1-1-16,5-1 2 0,-5 4-2 0,-8 3 2 15,7 1 0-15,0 4 1 0,-7 3 2 0,1 0 1 0,0-1 4 16,-1 5 0-16,-6-1 1 0,7 2 1 0,-7-2 0 0,0 1 1 16,-7 3-3-16,7-3 1 0,-6-5 4 0,-1 5 1 15,0 0 2-15,1-4 3 0,-7 0 2 0,0 3 0 0,0-3 3 16,0 1-1-16,0-2-2 0,-7-2-3 0,1-1 0 0,-7 0-2 16,6 4-4-16,-6-4-1 0,0 2-2 0,7-6-1 15,-7 0-4-15,-1 1 0 0,1-4 0 0,7 0 2 0,-1 0 0 16,1-4 3-16,6-3 5 0,-1 4 2 0,2-5 3 0,-1-3 0 15,6 3 3-15,-6-6-1 0,7 3 2 0,0-3-1 0,-2-5 0 16,2 4-3-16,0-3-1 0,-1 0-2 0,7-4-1 16,-6 3-4-16,6-3-2 0,0 0-3 0,-7 0-1 15,7 4-1-15,0-3 1 0,0 1-1 0,0-2 0 0,7 4 0 16,-7 0-1-16,6 0-2 0,-6-1-1 0,7 1 3 0,5 3-5 16,-4 1-3-16,-2-1-2 0,7 4-2 0,-7 0-1 0,7 0 0 15,0 4 0-15,1 3-6 0,-2 0 5 0,2 1 1 16,-2 3 3-16,1 3 0 0,7 2 0 0,-7-2 1 0,6 4 0 15,1 0-6-15,-7 4-6 0,7-3 7 0,-1 2 4 0,1-3 3 16,-8 5 2-16,8-5 2 0,0 4-2 0,-1-4 6 16,1 1 7-16,-8-4-8 0,8-1-3 0,-7 1-4 0,7 0-2 15,0-1-4-15,-8-3-4 0,8-3-7 0,-7 2-12 16,7-2-19-16,0-5-44 0,-1 1-89 0,1 0-97 0,6-4-96 16,-1-4-157-16,1 0-130 0,0-3-83 0,-6 0-37 0,6-4 18 15</inkml:trace>
  <inkml:trace contextRef="#ctx0" brushRef="#br0" timeOffset="903.81">6656 4261 344 0,'-12'0'327'15,"5"0"-116"-15,7 0-79 0,-7 0-47 0,1-4-22 0,6 4-11 16,0 0-9-16,-6 0-12 0,6 0-4 0,0 0-4 16,-7 0 0-16,7 0-1 0,0 0 2 0,0 0 2 0,0 0 6 15,7 0 11-15,-7 0 9 0,0-4 11 0,6 4 18 0,-6 0 24 16,6 0 25-16,1 0 24 0,6 0 24 0,0-4 17 0,0 4 7 15,0-3 1-15,0-1-7 0,6 0-14 0,1-3-18 16,-7 3-21-16,7-3-21 0,-8 3-17 0,8-3-12 0,0 0-11 16,-7 0-9-16,7-1-9 0,-8 1-7 0,2 0-7 15,-8-2-15-15,7 3-2 0,-6 2-3 0,-1 0-2 0,1 0-1 16,-1 1-2-16,-6-1-4 0,6 4-5 0,-6 0 5 16,0-3-4-16,0 3-6 0,0 0-3 0,0 0-4 0,0 3-3 15,0-3 3-15,0 4 0 0,-6-1-5 0,0 1 0 0,6 4-1 16,-7 2 0-16,-6 2 1 0,7 3 0 0,-7-1-5 0,-1 1 3 15,8 3 2-15,-7 1-2 0,-7-1 3 0,8 3 0 32,-8 2 0-32,6-5 0 0,-5 4-1 0,6 0-1 0,-6 3 0 15,5-3 0-15,2 1 1 0,-1-5 0 0,0 4 1 0,0-4-2 16,-1 0 1-16,8 1-1 0,0-5 1 0,-1 1-1 16,0-1 0-16,7-2 0 0,-6-1 1 0,6-4 2 0,0-3 1 15,0-1 2-15,0 1 3 0,0-1 4 0,0-3 6 16,0 0 4-16,6 0 5 0,1-3 2 0,0-1 3 0,5-3 0 15,2 0 1-15,5-4-2 0,-6-1-5 0,6-2-4 0,-5-1-5 16,5-3-1-16,1 3-2 0,-8-3 0 0,8 0-12 16,-6 0 3-16,-2-4 2 0,8-1 0 0,-7 5-2 0,-7-4 0 15,14 0-1-15,-13 4 0 0,6 0 8 0,-7-2-1 0,7 6 0 16,-7 0 2-16,2 3 1 0,-8 0 3 0,6 4 2 0,-6-1 1 16,6 1-3-16,-6 3-4 0,0 1-5 0,0 3-7 15,0 0-2-15,7 0-5 0,-7 3-2 0,0 1-1 0,0 7 0 16,0-3 2-16,0 6 3 0,0 0 3 0,6 5 2 0,-6-1 0 15,0 4 1-15,0 0 0 0,0 0 0 0,7 4 0 16,-7-4-1-16,0 4 0 0,0-1-2 0,0 1 0 0,0-1 1 16,6 1 0-16,-6-1 0 0,0 1 1 0,0-4 0 15,0 0 0-15,0 0 1 0,0-4 0 0,7-3-1 0,-7 3 1 16,0-2-1-16,0-6 2 0,0 5 0 0,0-8-2 0,6 1-6 16,-6-1 5-16,0 0-6 0,0 0-14 0,0-3-18 15,0 3-32-15,0-2-85 0,6-2-116 0,-6-3-127 0,0 3-236 16,8-3-110-16,-2-3-61 0,-6 3-29 0,0-3 4 0</inkml:trace>
  <inkml:trace contextRef="#ctx0" brushRef="#br0" timeOffset="1378.18">5881 5253 158 0,'-6'0'510'0,"-7"0"-91"0,6 0-140 0,1 0-98 0,6 0-57 16,-6 0-31-16,6 0-16 0,0 0-7 0,0 4-3 16,6-4 0-16,0 3 4 0,1-3 10 0,12 5 20 0,1-2 30 15,7-3 35-15,-2 3 24 0,15-3 10 0,-2 0 5 0,8 0-3 16,0-3-10-16,12 0-22 0,1-2-30 0,0 2-38 16,6-1-25-16,0 0-18 0,6-3-11 0,-6 3-7 0,14 1-8 15,-2-1-3-15,2 1-1 0,-1 3 0 0,7-4-3 0,-1 0-5 16,-6 4 0-16,1 0-5 0,-14 0 2 0,0 0-2 15,-7 4-2-15,-11-4-1 0,-2 4 0 0,-13-4-1 0,1 3 0 16,-7-3 3-16,-6 4 1 0,-8-4 1 0,2 0 6 0,-1 3 2 16,-7-3 5-16,0 0 2 0,-6 4-1 0,7-4 0 0,-7 0-4 15,0 0-3-15,0 0-6 0,0 0-6 0,0 0-10 16,7 0-22-16,-7 0-20 0,0 0-30 0,0 4-66 16,-7-1-106-16,0 1-106 0,1 0-129 0,0-1-198 0,-7 5-88 15,-1-1-42-15,-6 0-5 0</inkml:trace>
  <inkml:trace contextRef="#ctx0" brushRef="#br0" timeOffset="4392.65">6611 5707 99 0,'-6'0'326'0,"-1"0"-77"0,7 0-69 0,-7-3-52 0,7 3-32 16,-6 0-19-16,6-4-7 0,0 4-6 0,-6-3-1 16,6 3-3-16,0-4-4 0,0 4-1 0,0-4 1 0,0 4 0 15,-7-4 6-15,7 4 13 0,0 0 9 0,0-3 11 0,0 3 14 16,0 0 16-16,0-4 22 0,0 4 17 0,0 0 11 15,0-4-1-15,0 4-3 0,7-3-9 0,-7 3-14 0,6 0-18 16,0 0-24-16,1-4-19 0,0 4-19 0,-1-4-13 0,7 4-10 16,0 0-5-16,6 0-5 0,-5 4-1 0,5 0-3 0,-6-1-5 15,6 5 0-15,1-1-6 0,-7 4-1 0,7 4 0 16,-8-1-2-16,8 4-1 0,0 1-1 0,-7 3-4 0,7 4-2 16,-8 3 3-16,2 4-1 0,-1 0-2 0,0 0 1 15,0 3-1-15,-1 6 1 0,2-7 1 0,-1 6-2 0,0-4-3 16,0 2-2-16,-1-2-2 0,-4 4-2 0,4-5 0 15,-5 5 1-15,0-5-2 0,-1 1 1 0,0-1 0 0,1-2 0 16,-1-2 2-16,-6-6 0 0,7 3-1 0,0-7-1 0,-7 1 2 16,6-2 0-16,-6-6-1 0,6 3 1 0,-6-7-2 0,7 0 2 15,-7-4 1-15,0-3 0 0,0 3 1 0,0-3 6 16,0 0 5-16,0-4 5 0,0 0 6 0,0 0 4 0,0 0 2 16,0-4 2-16,0 0-1 0,0-3-4 0,0 3-3 0,-7-6-9 15,7 2-4-15,0-3-5 0,0-4-3 0,0 1-2 16,0-4-1-16,0-1 0 0,0-6-1 0,0 3 1 0,7-4-2 15,-7 0 1-15,0 1-1 0,7-5 0 0,-7 5 0 0,0-5-2 16,0 5-1-16,0-1-1 0,0 0 2 0,0 1-5 0,-7 3-7 16,7 0 7-16,-7 0 1 0,7 4 4 0,-6-5 3 15,0 9 0-15,-1-4 3 0,0 3 1 0,-6 0 11 0,7 4-6 16,0-3-1-16,-1 2-4 0,0 6 0 0,-5-6-3 0,4 5-1 16,2 0 2-16,0 4-1 0,-1-5-1 0,-6 4-1 15,7 4-1-15,-7-4 1 0,7 8 0 0,-8-4 0 0,-5 8-3 16,-1-4 0-16,0 6 2 0,1 1 0 0,-7 3 0 15,0 5-1-15,-7-1-1 0,7 1 0 0,-6 6 3 0,-1-2 1 16,1 2-1-16,-1 1-1 0,1-1 1 0,-1 1-1 0,1 3 1 16,-1 1 1-16,1-1 1 0,-2 0 4 0,2 0-3 15,-1-4-1-15,7 6-2 0,1-6 2 0,-1 1 0 0,-1-1-1 16,1 1-2-16,6-3-6 0,1-2 0 0,-1 1-3 0,8-4-9 16,-2 0-22-16,8 1-62 0,0-1-100 0,-1-2-98 0,14-6-115 15,-1 1-204-15,0-4-89 0,14-3-59 0,0-1-22 16</inkml:trace>
  <inkml:trace contextRef="#ctx0" brushRef="#br0" timeOffset="10507.31">8376 4652 143 0,'0'0'195'0,"0"-3"-34"0,-6 3-34 16,6-4-28-16,0 4-22 0,0 0-17 0,0-4-10 0,0 4-8 15,0 0-5-15,-7 0 1 0,7 0-3 0,0-4-3 16,0 4 1-16,0 0 4 0,0-3 3 0,0 3 3 0,0 0 3 16,0 0 3-16,0-4 2 0,0 4 4 0,0 0 6 15,0 0 3-15,0 0 5 0,0-3 6 0,0 3 7 0,0 0 7 16,0-4 9-16,0 4 10 0,0 0 12 0,0-4 12 0,0 4 12 15,0-3 17-15,0 3 9 0,0-4 8 0,7 4-1 16,-7-3-7-16,0 3-15 0,6-4-18 0,-6 1-18 0,6-6-24 16,2 9-19-16,-2-3-20 0,0-5-14 0,0 5-2 0,1-1-6 15,0 1-9-15,-1-1-6 0,7 0-5 0,-7 4-3 16,2-3-4-16,4 3-4 0,1-4-9 16,0 4 2-16,0 4-2 0,1-4 3 0,-2 3-1 0,2 5-1 0,5-1 3 15,-6 0 1-15,0 5-2 0,-1-1 0 0,2 3 2 0,-1 0 0 16,-6 5 0-16,6-1 2 0,-7 1-1 0,0 2-2 0,1 1 1 15,0-3 3-15,-1 3 0 0,-6 0 1 0,0-4 1 16,0 4-3-16,0-4 0 0,0 1 6 0,0-4-1 0,0-4-1 16,0 0 1-16,0 0 0 0,0-1-1 0,0-2 1 0,-6-5 1 15,6 5-2-15,0-5 1 0,0 1 2 0,0-4 2 16,0 4 3-16,0-4 7 0,0 0 3 0,0 0 7 0,0 0 5 16,0 0 3-16,0 0 3 0,0 0 0 0,0-4 0 15,0 0-3-15,0-3-6 0,6 0-5 0,-6-1-4 0,0-2-4 16,0-5-7-16,6 0-3 0,-6 1-5 0,7-5-3 0,0 1 1 15,-7-4 0-15,6 0-1 0,1 4-1 0,-1-4 1 16,-6 3 0-16,7-3 2 0,-1 4 1 0,1-4-3 0,-1 4 2 16,0-1-2-16,8 5-1 15,-8-1-2-15,1 1-1 0,6-2 1 0,-7 6-3 0,7-1 1 16,1 0 0-16,-2 3-2 0,2 1 1 0,-1 0 2 16,6 3-2-16,-6 0 0 0,0 4-1 0,0 0 1 0,-6 4-3 0,5 0 2 0,2 3 1 0,-8 0 0 15,8 4-5 1,-8 0 4-16,7 0 1 0,-7 7 1 0,1-2 4 0,-1 2 0 0,1 0 1 0,-1 0-1 0,0 4 7 15,-6 0 0-15,8-4 0 0,-2 1-2 0,0 3-3 0,-6-4 0 16,7 1-2-16,-7-5 1 0,7 1 1 0,-1 0-3 0,-6-1 0 16,6-3 1-16,1-1 1 0,-1-1 1 0,1-2 0 0,0 0 1 15,5 1 0-15,2-1-3 0,-2-3-9 16,8-4-11-16,-7 3-17 0,7-3-43 0,-1 0-99 0,7-3-110 0,-6-1-137 16,0-3-214-16,-1 3-106 0,-6-3-55 0,0-1-20 0</inkml:trace>
  <inkml:trace contextRef="#ctx0" brushRef="#br0" timeOffset="11477.79">7490 6535 19 0,'0'0'81'0,"0"0"2"16,0 0-2-16,0 0-7 0,0 0-10 0,0 0-12 0,0 0-11 16,0 0-9-16,0 0-8 0,0 0-11 0,0-3-13 15,0 3-15-15,0 0-14 0,0 0-16 0,0 0-22 0,0-4-26 16,0 4-26 0,0 0-34-16</inkml:trace>
  <inkml:trace contextRef="#ctx0" brushRef="#br0" timeOffset="13057.53">7587 6425 102 0,'0'0'123'0,"0"0"-18"0,0 0-13 0,0 0-13 0,0-3-7 16,8 3-8-16,-8 0-7 0,0 0-7 0,0 0-4 15,0 0-5-15,0-4-6 0,0 4-4 0,0 0-4 0,0 0 0 16,0 0-1-16,6 0 0 0,-6 0 1 0,0 0 4 0,0 0 1 15,0 0 3-15,0-3 1 0,0 3 3 0,0 0 0 16,6-4 4-16,-6 4 1 0,0-4-1 0,0 4 2 0,0-4 1 16,0 4 3-16,0 0-3 0,0 0-1 0,0-3-5 0,0 3-3 15,0 0-4-15,0 0-4 0,0-4-6 0,0 4-3 0,0 0-5 16,0 0-2-16,0 0 2 0,0 0 2 0,0 0 3 16,0 0 5-16,0 0 10 0,0 0 7 0,0 0 11 0,0 0 10 15,-6 0 4-15,6 0 6 0,0-4 2 0,0 4 3 16,-6 0-3-16,6 0-1 0,0-3-3 0,0 3-7 0,-8 0-1 15,8 0-7 1,0-4-4-16,-6 4-6 0,6 0-4 0,-6 0-8 0,6 0-7 0,-6 0-4 16,6 0-7-16,-7 0-2 0,-6 4-3 0,6-4-3 15,1 3-1-15,-8 1-3 0,8 0 1 0,-6 3 0 0,-2-3-1 0,8 3-1 0,-7 0 0 0,-1 1 0 16,2 3 1-16,-2-1 0 0,8-2-1 0,-7 3-1 16,7-3 0-16,-8 2 0 0,8-2 0 0,0 3-1 0,6-4-2 15,-7 0-2-15,7 1 0 0,0-1 0 0,0 0 1 0,0-3 1 16,0 0 2-16,0-1 0 0,7-3 6 0,-7 4 10 15,12-4 9-15,-5 0 17 0,0-4 13 0,6 1 15 0,7-5 12 16,-8 1 10 0,8 0 4-16,-7-4-1 0,7 3-4 0,-2-3-12 0,-4-3-12 0,-1 3-12 0,7 0-11 0,-8-1-8 15,2 2-5-15,-2-1-7 0,2 0-2 0,-1 0 0 0,-7 3 1 16,7-3 0 0,-6 4 0-16,-1 3 0 0,-6-3-2 0,6 4-2 0,-6-1 0 0,7 0-3 0,-7 1-3 0,0-1-3 15,0 4-5-15,0 0-4 0,7 0-2 0,-7-4 0 0,0 4-4 16,0 4-2-16,-7-4-1 0,7 4 1 0,0-1 1 15,-7 5 0 1,7-1 1-16,-6 0 1 0,6 4 2 0,-6 4 0 0,-1-1-1 16,0 1 0-16,1-1 1 0,0 9 1 0,-7-5 1 0,6 4-1 0,0-4 5 0,-5 4-2 0,4 0 1 0,-4 1-3 15,6 2 2-15,-8-3-2 0,1 0 0 0,1 3 1 16,-2-3-4 0,8-2 2-16,-7 1 1 0,0-3 0 0,6 0-1 0,-5 1 1 0,-2 0 1 0,8-5 0 0,0 0-2 0,-2 1 1 15,2-5-1-15,0-1 0 0,6 2 0 0,-7-8 0 31,7 4 0-31,0-3 0 0,0-1-1 0,0 1 1 0,0-4-2 16,7 4 1-16,-1-4 1 0,0-4 1 0,8 4 1 0,-2-4-1 16,8 1 0-16,0-4-1 0,-1 0 0 0,1-1 1 15,-1 0 3-15,1 2-3 0,6-6-1 0,-6 1-2 0,-1 4 1 16,1-4 1-16,-1 4-1 0,-6-4 1 0,0 3-3 16,0 1 3-16,0 0 0 0,1-1 0 0,-8 4 1 0,0-2 0 15,-6 2 1-15,7 0-2 0,-7 0 2 0,6 1-2 0,-6 3 0 16,0-4-2-16,7 4-1 0,-7 0 2 0,0 0-1 0,0 0-3 15,0 0-7-15,0-3-10 0,-7 3-39 0,7 0-78 16,-6 0-96-16,-1-4-111 0,1 4-167 0,0-3-134 0,6-1-83 16,-8 4-43-16,8 0 10 0</inkml:trace>
  <inkml:trace contextRef="#ctx0" brushRef="#br0" timeOffset="19587.72">10069 4300 254 0,'-6'-4'353'0,"6"1"-98"0,-6-1-72 0,6 1-39 0,0-1-18 0,0-3-3 0,0 0 6 0,6 0 13 0,-6-1 13 0,0 1 13 31,6-1 19-31,-6 1 19 0,7 0 13 0,0-4 6 16,-1 3-3-16,0-2-15 0,1 2-19 0,-1 1-23 0,1 0-28 16,0-4-28-16,5 3-23 0,2 0-21 0,-2-2-18 0,1 3-12 15,7-1-10-15,0 1-3 0,-1-1-4 0,1 1-3 16,6 0-2-16,0 3-2 0,0-3-3 0,0 3-1 0,0 1-1 15,-6-2-4-15,6 10 0 0,0-2-2 0,-1 1-7 0,-5 3 3 16,0 4 2-16,-1 1 0 0,-5 6 0 0,-2-1 1 16,2 1-2-16,-8 9 1 0,0-2 8 0,-6 1-3 0,-6 3 0 15,0-4-1-15,-2 9 1 0,-4-5-1 0,-8 1-1 16,1 2 2-16,-7 2 1 0,0-5-3 0,-7 0 0 0,1 0 2 16,-7 1-1-16,6 0 2 0,-6-5-1 0,0-3 2 0,6 0 2 15,-6-4 6-15,7 0 1 0,6-3 3 0,-7-5 2 16,7 2 4-16,6-4 6 0,1-5 5 0,-1 1 6 0,8-1 5 15,-2-3 4-15,1-3 1 0,6-1-1 0,1 1-2 0,0-5-10 16,-1-4-4-16,7 2-7 0,0-5-10 0,0 5-5 0,0-9-3 16,0 4-1-16,7 1-3 0,-1-1 2 0,0 4 0 15,1 0-1-15,0 1-2 0,-1 1 1 0,0-2-2 0,2 8-3 16,4-1 1-16,-5 1-3 0,-1 3-1 0,7 0-2 0,-6 3-1 16,5 1 0-16,2 3 0 0,-1 5 1 0,6-1-1 15,-6-1 2-15,7 5 1 0,0 3 0 0,-1 1 0 0,1-1-1 16,0 4 1-16,-2-1-1 0,2 2-1 0,-1-1-5 0,1 4-5 15,-7-5-10-15,7 2-9 0,-7-2-12 0,0-3-16 0,0 1-36 16,0 0-72-16,0-1-83 0,0-4-75 0,6-3-79 16,7 1-126-16,-6-5-125 0,7-4-73 0,-2-3-11 15</inkml:trace>
  <inkml:trace contextRef="#ctx0" brushRef="#br0" timeOffset="20035.84">10655 4931 58 0,'0'3'471'0,"7"1"-66"0,-7-4-122 0,7 0-71 16,6-4-36-16,-1 4-8 0,2-3 10 0,5-4 20 0,-6-1 18 16,6 1 12-16,1 0 5 0,-6-4-3 0,5-4-1 0,1 0-11 15,-8 1-21-15,2-9-33 0,5 5-35 0,-6-4-28 16,0-3-21-16,0 2-15 0,0-6-15 0,0 0-11 0,0-8-9 15,0 5-6-15,-7-9-4 0,8 1-7 0,-8-4-4 16,8-4-4-16,-14 1-3 0,6-1-2 0,0 0 0 0,-6 1 1 16,0-1 3-16,-6 8-2 0,0-4 4 0,-2 7 1 0,2 4 1 15,-7 0 6-15,0 7 4 0,0 5 4 0,0-1-2 16,0 7 1-16,-7 4-3 0,8 0 0 0,-1 7-2 0,-1 1-7 16,-6 3-5-16,2 3-4 0,4 5-2 0,1 2-1 0,-7 5 2 15,8 4-2-15,-2 2 0 0,2 1 2 0,5 8 1 0,1-1 3 16,-1 4-3-16,0 0 0 0,1 4 0 0,6 3 0 15,0-3 0-15,0 3 0 0,0-1-1 0,0 6-2 0,6-5 0 16,1 1 0-16,-7-1 2 0,7 0-1 0,-1 1 2 0,1 0 2 16,5-9 1-16,-4 5 0 0,-2-5 1 0,6-3 1 15,-4 1-4-15,-2-5-1 0,0-2-1 0,7-1-1 0,1-7-1 16,-8 2 0-16,6-5-7 0,2 3-6 0,-1-4-7 16,7-4-16-16,-1 0-40 0,0 1-77 0,8-8-90 0,5 3-75 15,1-3-70-15,5-3-102 0,2-1-166 0,5-3-73 0,1-1-11 16,6 1 51-16</inkml:trace>
  <inkml:trace contextRef="#ctx0" brushRef="#br0" timeOffset="20321.49">11913 4557 193 0,'-13'0'548'0,"6"0"-9"0,7 4-165 0,-7-4-112 0,1 0-73 16,6 0-40-16,0 3-16 0,0-3 7 0,6 0 5 0,1 4 2 16,6-4 2-16,0 4 3 0,-7-4 1 0,14 3 6 0,-7 1-3 31,7-1-21-31,-1-3-28 0,0 4-24 0,1 0-17 16,0-4-10-16,-1 3-4 0,7-3-9 0,-6 0-7 0,6 5-4 15,0-5-7-15,0 4-2 0,0-4-5 0,-6 0-2 0,6 0-2 16,-7-4-2-16,1 4-5 0,-7 0-1 0,0-5-6 15,0 5-7-15,0 0-16 0,-6 0-35 0,-1 0-59 0,0 0-74 16,-6 5-67-16,0-5-63 0,7 0-61 0,-7 0-71 16,-7 4-110-16,1-4-81 0,0 3-7 0,-14 1 35 0</inkml:trace>
  <inkml:trace contextRef="#ctx0" brushRef="#br0" timeOffset="20542.84">11860 4803 39 0,'0'3'454'0,"0"-3"-72"0,6 4-125 0,2-4-79 16,4 3-41-16,2-3-16 0,5 0-2 0,1 0 1 0,-1 0 4 16,1 0-2-16,6 0 6 0,0 0 10 0,6 0 17 15,-5 0 17-15,5 0 16 0,-6 0 7 0,7 0 1 0,-8-3-5 16,1 3-9-16,1-4-14 0,-8 4-23 0,0-3-26 0,1 3-28 16,-7-4-27-16,0 4-21 0,-6-4-12 0,6 4-11 15,-6 0-8-15,-1 0-8 0,0 0-17 0,-6 0-39 0,7 0-73 16,-7 0-91-16,7 0-95 0,-7-3-132 0,6-2-172 0,0 5-91 15,-6-3-49-15,7 3 3 0</inkml:trace>
  <inkml:trace contextRef="#ctx0" brushRef="#br0" timeOffset="21287.07">14153 4480 346 0,'0'-7'513'0,"-7"0"-111"0,1-1-116 15,-1 2-67-15,1-3-29 0,0 2-2 0,-2 3 9 0,-4-3 1 16,5 3-16-16,-6 1-20 0,0-1-19 0,1 0-9 15,-2 1-11-15,-6 3-25 0,8 0-30 0,-8 0-24 0,1 3-16 16,-1 1-7-16,0 3-2 0,-5 1-1 0,5 3 0 16,0 4 2-16,-5-4 3 0,5 3 1 0,0 1 1 0,7 3-2 15,0-3 0-15,-6 3 0 0,13 0-1 0,-8-3-3 0,8 4-1 16,-1-5 8-16,7 4 3 0,0-7 9 0,0 4 7 0,0-4 6 16,7 0 8-16,-1-7 6 0,8 3 7 0,-2-3 1 15,8 0-1-15,-1-4 0 0,1-4-3 0,6-4-1 0,7 1-3 16,-7-4-3-16,6 0-1 0,1 0-1 0,-7-4 1 0,6 4 3 15,-5-3 7-15,-2-1 6 0,-5-3 3 0,6 3 2 16,-7 0 1-16,-5 4-3 0,-2-3-7 0,2 3-5 0,-2 0-10 16,2 0-9-16,-8 4-8 0,1 3-9 0,-7-3-10 0,6 7-8 15,-6-4-7-15,0 4-9 0,0 0-7 0,0 4-4 0,0-1-3 16,-6 5 1-16,6 2 2 0,-7 9 2 0,1-1 5 16,-8 8 2-16,8 3 4 0,-7 1 4 0,6 6 1 15,-5 1 0-15,-2 3-1 0,8 4 0 0,-7 0 0 0,7 0 0 0,-8 0-1 16,1 3-2-16,7-3-1 0,-7 1-1 0,6-2-1 15,-5 1 0-15,4-4 1 0,2 1 1 0,0-5 0 0,-1-3 0 16,0-2 1-16,1-10 2 0,6 1 0 0,-6-4 2 16,6-3 1-16,0-4 3 0,0-4 10 0,0 0 14 0,0-3 19 15,0 0 14-15,0 0 13 0,0-4 5 0,6-4 2 0,7 0-2 16,-6-3-11 0,13-1-19-16,-1-3-31 0,0 0-38 0,8 0-45 0,-2-3-50 15,8-4-51-15,0 2-45 0,-1-2-45 0,7 0-99 16,0-4-106-16,0 0-95 0,7 0-139 0,-7 0-93 0,0-4-43 0,0 4-12 0,-6 0 15 0</inkml:trace>
  <inkml:trace contextRef="#ctx0" brushRef="#br0" timeOffset="21429.66">14707 4909 300 0,'-14'-4'660'0,"8"-3"61"16,-7 3-104-16,6 1-154 0,7-2-113 0,-6 5-75 15,6-4-48-15,0 4-50 0,-7-2-97 0,14 2-145 0,-7 0-128 16,6-4-109-16,8 4-139 0,5 0-162 0,0-4-89 0,8 0-45 15,-1 0 15-15</inkml:trace>
  <inkml:trace contextRef="#ctx0" brushRef="#br0" timeOffset="21874.92">15501 4469 272 0,'0'-11'622'0,"7"0"59"15,-1 4-155-15,-6-1-136 0,13 5-80 0,-6-5-43 0,6 5-25 16,-1-1-29-16,2 4-55 0,-2 0-58 0,8 4-37 16,-7-1-20-16,7 8-12 0,-7 0-4 0,6 4-6 0,-6 0-11 15,-6 7-5-15,6 0-4 0,-7 0-1 0,-6 3 1 0,0 4-1 16,-6 5 1-16,-7-1 1 0,0 4 2 0,-6-4 1 15,-7 3 0-15,-1 1 0 0,1-5 1 0,-6 1 2 0,5 1-1 16,-5-9-1-16,6 1 1 0,-7-4 7 0,7 0 7 0,-6-8 6 16,5 1 4-16,8-4 7 0,-7-4 6 0,6 1 5 15,1-5 3-15,6-3 1 0,0 0 3 0,0-3 0 0,0-1-4 16,7-3-3-16,-2-5-4 0,2 1-6 0,6 0-3 0,-6-3-5 16,12 0-8-16,-6-1-4 0,6 0 0 0,2 0 2 0,-2 1 0 15,7-1 1-15,-6 1-2 0,6 3-1 0,-1-1-7 16,2 1 0-16,-2 4-4 0,2 4-4 0,-1-1-3 0,0 4-3 15,6 4-4-15,1 3-1 0,-1 0 4 0,-6 8-1 0,6 0-2 16,1-1 0-16,0 8 0 0,-1 0 0 0,-5 0 2 16,5 0 0-16,0 3 0 0,1 1-2 0,-1 0-1 0,1 0-8 15,0-5-11-15,-1 1-14 0,1 3-16 0,6-5-27 0,-7 1-65 16,7-2-101-16,7-5-99 0,-1-3-126 0,1-3-187 0,-1-5-87 16,8-3-39-16,-1 0-6 0</inkml:trace>
  <inkml:trace contextRef="#ctx0" brushRef="#br0" timeOffset="22430.16">16145 4703 246 0,'0'-3'634'16,"8"0"55"-16,-8-1-147 0,12 0-117 0,-5-3-64 15,6 3-37-15,0-7-24 0,7 4-37 0,-1-1-61 0,1-3-66 16,6 0-43-16,-7 0-22 0,7 1-13 0,-6 3-7 0,6-5-3 16,0 1 1-16,-7 0-5 0,1 4 11 0,0-1 13 15,-8 1 14-15,1 3 14 0,1-3 10 0,-8 3 9 0,0 1 1 16,1-1-4-16,0 4-12 0,-7 0-17 0,0-4-18 0,6 4-20 16,-6 0-18-16,0 4-17 0,-6-4-11 0,6 4-4 0,-7 3-2 15,-6 0 0-15,0 4 0 0,-7 4 3 0,1 3 2 16,-8 5 2-16,8-2 0 0,-7 1 2 15,0 4 0-15,0-1-1 0,-7 4 1 0,1 1 1 0,6-5-2 0,-7 5 0 16,1 0 1-16,5-1-1 0,2-3 0 0,-1-4-1 0,0 3 0 16,6-3-2-16,1-4 2 0,5 0-2 0,2-2 1 0,5-2 1 15,-6-7 0-15,7 1 5 0,6-1 3 0,-7-3 10 16,7-4 13-16,0 3 11 0,7-6 8 0,-1-1-2 0,7-3 5 16,0-4-1-16,0-1 1 0,7-3-8 0,6 1-12 0,-7-4-10 15,7 0-5-15,0-1 0 0,0 1-3 0,1 0-2 16,-9 0-2-16,9-1-2 0,-1-3-1 0,0 7 0 0,0-3 1 15,-6 4 1-15,-1-2-1 0,-5 6 1 0,5 3-3 16,-6-1-3-16,-7 1-2 0,7 4-1 0,-7 3-3 0,2 3-1 16,-2 1-2-16,0 3-1 0,1 4 3 0,0 4 0 0,-1 3 1 15,-6 1 1-15,6 2 2 0,-6 1 0 0,7 4 1 16,-7 0 0-16,6 3 1 0,-6-3 1 0,7 2-2 0,0-1 0 16,-7-2-5-16,6 4-10 0,7-3-21 0,-6-4-32 0,5 3-46 15,1-6-44-15,1 3-45 0,6-4-82 0,-1-3-134 0,7-4-138 16,6-4-220-16,1 0-90 0,6 1-24 0,-7-5 6 15,8 1 25-15</inkml:trace>
  <inkml:trace contextRef="#ctx0" brushRef="#br0" timeOffset="22557.78">17220 5217 182 0,'0'-8'802'15,"-6"-3"50"-15,6 4 45 0,0-4-67 0,0 4-237 0,-6-5-205 16,6 5-112-16,0 0-70 0,0 3-64 0,0 0-74 15,0-3-84-15,0 3-83 0,0 1-160 0,0-1-174 0,-7 0-261 16,0 1-129-16,-12-4-58 0,-7 3-15 0,-7 0 13 0</inkml:trace>
  <inkml:trace contextRef="#ctx0" brushRef="#br0" timeOffset="26724.62">6350 8795 243 0,'0'0'451'16,"-6"-3"-116"-16,6-1-106 0,-6 1-56 0,6 3-20 0,-7-4 7 16,7 4 27-16,0-4 31 0,0 4 28 0,0-3 15 0,0-1 2 15,0 1-7-15,7 3-16 0,-7-4-25 0,0-3-37 0,6 2-40 16,0-1-39-16,-6-2-27 0,7 1-17 0,6-1-13 0,-7 1-5 16,1 0-8-16,6-4-3 0,0 3-2 0,-7 1 0 15,14-4-4-15,-6 4-3 0,5 0-1 0,7-5-5 0,-6 5 2 16,12 4 0-16,-6-5-1 0,0 5-1 0,6 3 0 0,-6 0 1 15,1 3 0-15,5 1 0 0,-6 3-4 0,-6 4-3 16,5 4-1-16,-11-1 0 0,6 5-2 0,-14 3-2 0,7 4 0 16,-7-1 2-16,-6 4 2 0,0 1 1 0,-6 2-2 15,-7 1 3-15,7 0-1 0,-8 1 0 0,-6-2 0 0,1 1-1 16,-7-3-3-16,6-1 0 0,-5 0 3 0,-1-3 1 16,-7-1 3-16,7-2 6 0,-6-1 6 0,6-4 6 0,-7-3 8 15,7-1 5-15,0-3 5 0,7-3 3 0,-7-1 8 0,12 0 4 16,-5-3 0-16,-1-4 1 0,7 0-1 0,0 0 1 0,0-4 3 15,6 1 5-15,-6-5-8 0,7 5-3 0,0-8-4 0,6 3-5 16,-8-3-6-16,8 0-5 0,0 0-12 0,8 0-12 16,-8 4-4-16,6-4-5 0,-6 0-4 0,13 3-1 0,-7 1-2 15,1 0-4-15,0 3 0 0,5 1 0 0,-5 3 1 0,6 0-1 16,0 3 0 0,0 1 0-16,6 3 0 0,-5 5 2 0,6-1 0 0,-8 3 1 0,8 1-2 0,-1 3-2 0,-5 0-4 15,5 1-3-15,-6 2-6 0,6 1-7 0,-5 1-6 16,-2 2-6-16,8-3-8 0,-7 0-5 0,0 0-2 0,0 0-1 15,-7 1 2-15,8-2-1 0,-1 1-7 0,0-4-5 0,-7-3-9 16,1 3-6-16,5-3-12 0,-4-4-26 0,4 3-47 16,-5-6-69-16,6 3-65 0,-7-4-63 0,13-3-79 0,-5-4-114 15,6 0-98-15,-8-4-50 0,8-3 6 0</inkml:trace>
  <inkml:trace contextRef="#ctx0" brushRef="#br0" timeOffset="27515.83">7431 8872 490 0,'0'0'490'0,"0"-3"-135"0,0-1-122 16,0 4-76-16,0-4-48 0,8 4-25 0,-2-3-17 0,0-1-12 16,0 4-9-16,8-3-8 0,-1-5-3 0,-7 5 6 15,14-5 13-15,-8 5 25 0,2-5 34 0,-1 1 37 0,7 0 29 16,-2-1 21-16,2 1 10 0,-6 0 1 0,11-4-8 0,-5 4-20 15,0-4-31-15,-1 0-35 0,-6 3-31 0,6 1-20 0,-5 3-15 16,-1-3-8-16,0 3-5 0,0-3-5 0,-7 3-5 16,0 4-6-16,-6-4-3 0,8 1-6 0,-8 3-4 15,0 0-2-15,0 0-2 0,0 3-3 0,0 1 0 0,-8 3 3 16,2 4 1-16,0 4 2 0,-1 4 3 0,-6-1 2 0,-6 7 2 16,-1 1 1-16,1 7 0 0,-1-3 1 0,-6 2-2 0,0 5-1 15,-7-4-1-15,7 3-1 0,0-2-2 0,-7-2 0 16,8 1 0-16,-7 0-2 0,6 1 0 0,-1-5-1 0,1-4-3 15,6 1 3-15,1-1 0 0,-1-3-2 0,0-3-1 16,8-1-1-16,6-3 1 0,-8-4 0 0,8-4 7 0,6 0 5 16,-7 1 11-16,7-5 14 0,0 1 11 0,0-4 7 0,7 0 6 15,-1-4 1-15,8-7-5 0,-2 4-6 0,2-7-12 16,5-5-11-16,7 1-12 0,0-1-8 0,0-6-7 0,1 3-1 0,-1-4-2 16,-1 4-1-16,-5-3 0 0,6 2 1 0,-7-2 1 15,7 3-2-15,-6 0 1 0,-7 4 2 0,7 0 1 16,-8-1 0-16,2 5 0 0,-2-2 0 0,2 6 0 0,-1-1 0 15,0 0 0-15,-7 3-4 0,1 5-1 0,-1-5-1 0,0 5-3 16,2 3 0-16,-2 0-1 0,0 3-2 0,-6 1 0 0,7 3 2 16,-1 1 1-16,-6 7 1 0,0-1 2 0,7 1 1 15,-7 7 1-15,0-1 4 0,0 2 5 0,0 6 1 0,6 0 0 16,-6 1 0-16,0 3-1 0,0 3 5 0,7-3-2 0,-7 8-5 16,6-5-4-16,-6 1-1 0,6 3-1 0,-6-3-2 15,8-1 3-15,-8-3-6 0,6-3 3 0,-6 2 2 0,6-6 1 16,-6-1-1-16,0-6-1 0,7-1 0 0,-7-3 2 15,0-4-1-15,0 0 6 0,0-4 10 0,0 1 9 0,0-4 15 16,0-4 13-16,0 4 13 0,0-4 11 0,0 3 8 0,0-3 2 16,0 0-5-16,0-3-8 0,0 3-13 0,0 0-11 15,0-4-13-15,0 4-13 0,0-4-11 0,0 4-17 0,0-4-22 16,0 0-33-16,0 0-40 0,0 4-46 0,0-3-44 0,0-1-61 16,0 1-139-16,0-5-130 0,0 1-165 0,0-3-114 0,7 2-63 15,-7 1-18-15,6-4 12 0</inkml:trace>
  <inkml:trace contextRef="#ctx0" brushRef="#br0" timeOffset="30526.89">9171 8272 145 0,'0'-3'210'16,"0"-2"-54"-16,0 5-45 0,6-3-35 0,-6-1-21 0,0 4-10 0,0 0-7 15,0 0-5-15,0-4-4 0,0 4-3 0,0 0-3 0,6 0-1 16,-6-3 2-16,0 3 4 0,0 0 4 0,0-4 7 16,0 4 8-16,0-3 8 0,0 3 8 0,0 0 8 0,0-4 6 15,0 0 6-15,0 4 5 0,0-3 7 0,0 3 3 16,0-5 2-16,0 5 3 0,0-3 4 0,0 3 3 0,0-3 2 15,0 3-2-15,-6-4-4 0,6 4-4 0,0-4-5 0,-6 0-8 16,6 1-3-16,-7-1-5 0,0 1-5 0,-6-1 12 16,1 1 9-16,-2-5 10 0,2 4 9 0,-2 0 4 0,1 2 0 15,1 2-7 1,-2-4-2-16,2 4-19 0,-2 0-18 0,8-5-19 0,-7 5-15 0,0 0-10 0,6 0-10 0,-5 5-5 0,4-1-6 31,-4-2-3-31,-2 2-1 0,2 4 0 0,-1 3 0 0,-1-1 2 0,2 2 0 0,-2-1 0 0,2 3 1 0,5 1 2 16,-6-1 0-1,6 1 1-15,-5 3 3 0,4 0-2 0,2 5 1 0,0-5 3 0,6 4-1 0,-7-4 1 0,7 4 0 16,0 0-2-16,0 4 0 0,7-4 0 0,-7 4 0 0,6-1 1 31,0 4 0-31,2 2 1 0,-2-3-1 0,0 1-1 0,8 4 0 16,-1 0-4-16,-1 1-2 0,2-2-1 0,-2 5-2 16,2-4-3-16,5 4 0 0,-6-1-3 0,6 1 1 0,-5-4-1 15,5 0 0-15,-6-1 1 0,-6 2 0 0,-1-5 1 16,0 0 0-16,-6-3 3 0,8 3-3 0,-8-3 3 0,0 0-1 15,-8-5-1-15,8 4 2 0,-6-5-3 0,0 2 1 0,-7-4 3 16,6 0 3-16,-6-3 3 0,7-1 2 0,-8 1 4 0,2 1 3 16,-2-7 1-16,2 3 6 0,-1-1 1 0,-1-8 1 15,2 5 2-15,5-1 0 0,-6-4-2 0,0-3-3 0,7 4-1 16,-8-4-2-16,8 0-6 0,-8 0-3 0,8-4-5 0,0 4-11 16,-7-3-19-16,6-4-18 0,1-1-23 0,-7 1-29 15,13 0-60-15,-6-5-99 0,-2-2-92 0,8-1-78 0,8-3-80 16,-8 0-130-16,6-4-80 0,-6 0-41 0,6 4 21 0</inkml:trace>
  <inkml:trace contextRef="#ctx0" brushRef="#br0" timeOffset="30843.49">8500 8832 301 0,'-7'-3'490'0,"1"-1"-105"0,6 4-126 16,0 0-79-16,0 0-51 0,6 0-25 0,1-4-15 0,6 4-16 15,0 0-18-15,7 0-15 0,-1 0-11 0,7 4-5 16,0-4-3-16,7 0 1 0,-1 4 4 0,-6-4 17 0,13 0 28 16,-6 0 30-16,-1 3 26 0,8-3 26 0,-8 0 23 15,7 0 20-15,-6 0 7 0,6-3-7 0,-7 3-23 0,1-4-25 16,-1 0-26-16,-6 4-19 0,0-3-24 0,-6-1-19 15,-1 0-13-15,1 4-10 0,-14-3-3 0,8-1-3 0,-8 4-1 16,1-4-6-16,-1 4-4 0,0 0-4 0,-6-4-6 0,8 4-9 16,-8 0-16-16,0 0-43 0,0 4-71 0,0-4-85 0,0 4-69 15,0 0-63-15,6-1-69 0,-6 5-96 0,0-1-132 16,6 0-46-16,-6 4 19 0</inkml:trace>
  <inkml:trace contextRef="#ctx0" brushRef="#br0" timeOffset="31889.93">9594 9294 87 0,'0'-4'269'0,"-7"1"-59"15,7-1-55-15,0 4-41 0,0-4-27 0,0 1-15 0,0-1-6 16,7 4-6-16,-7-4-4 0,0 1-4 0,0 3-5 0,7-4-1 15,-7 0-3-15,6 1-2 0,-6-1 2 0,0 0 7 0,6 1 15 16,-6 3 20-16,0-4 27 0,0 0 35 0,0 4 39 16,0-3 33-16,0 3 21 0,0-4 7 0,0 4-7 15,0-4-13-15,0 1-24 0,-6-1-34 0,0 0-38 0,6 4-34 16,-7-3-26-16,0 3-18 0,1-4-8 0,-1 0-10 0,-5 4-6 16,4-3-4-1,2 3-5-15,-6 0-3 0,-2 0-2 0,8 0-1 0,-7 0-1 0,6 0 0 0,-6 3-2 0,7 1-2 16,0 0-2-16,-2-4 0 0,2 3-1 0,-7 5-4 0,7-1 1 15,-1-3-1-15,-6 7-1 0,7-4 2 0,-8 4 3 0,2 0-1 32,5 0 0-32,-6 0 2 0,6 0-2 0,1 0 0 0,-7 1 0 0,6-2-3 0,7 1-1 0,-6-4 0 0,6 4 1 15,-6-3-1-15,6-1 1 0,0 0 1 0,0 0 2 0,0 1 0 32,6-5 0-32,-6 1 2 0,6 0-2 0,-6-1 1 0,7-3 1 15,0 4 3-15,5-4 0 0,-5 0 2 0,-1 0 3 0,8-4 0 0,-2 1 4 0,2-1-1 0,-8-3-2 16,7-1-1-16,0 1 1 0,6 0-1 0,-5 0 1 0,-2-4 0 15,-5 3-2-15,6-3 0 0,0 0 2 0,-6 5 1 0,6-3 1 32,-7-2 1-32,0 4 11 0,-6 3-4 0,8-3-3 15,-2 4 0-15,0-5 1 0,-6 5-3 0,7 3-1 0,-7-4-1 16,0 0-11-16,0 4 4 0,0 0 1 0,0 0-1 0,0 0-4 16,0 0-1-16,0 0-2 0,0 0-5 0,0 0-4 0,0 0-1 15,0 0-2-15,0 4-1 0,0-4 1 0,0 4 1 16,0 3-1-16,0-3 3 0,0 6 2 0,0 1 2 0,0 0-2 15,-7 4 0-15,7 0 1 0,0 3-1 0,0 4 1 0,-6 0-1 16,0 0 0-16,-2 8 2 0,2-5 0 0,0 4 4 16,0 1 0-16,-8-1 0 0,8 5 0 0,-7-2 1 0,-1-3-1 15,2 5 0-15,-2-6-1 0,2 2-2 0,-1-4-2 16,-1 3 1-16,2-4-3 0,6-3 2 0,-8 3-4 0,1-5 0 16,0 1 1-16,6-6 0 0,1 0 1 0,0-1-2 0,-1-3 3 15,0 0-1-15,7-3 3 0,-6-5 1 0,6 4 1 16,0-3 3-16,0-4-1 0,0 4 2 0,6-8 0 0,-6 4-1 15,14-4-2-15,-8-3-1 0,7 4 0 0,0-5 0 0,6-3-2 16,-5 4 0-16,5-4 0 0,1 0 0 0,0 4 0 0,-2-4 1 16,2 0-2-16,-7 0 1 0,7 4 0 0,0-4 0 15,-8-1 0-15,8 1 1 0,-7 4 0 0,-7 0 0 0,8 0-1 16,-2-1 2-16,-5 1-1 0,0 3 0 0,-1 0-1 0,1-3 0 16,-1 3 2-16,-6 4-1 0,6-3 2 0,-6-1-2 15,7 4 0-15,-7 0 1 0,7 0-2 0,-7-3 0 0,0 3 0 16,0-4 0-16,0 4 0 0,6 0 0 0,-6 0-1 0,0 0 0 15,0 0 1-15,0 0-1 0,0 0 0 0,-6 0 0 16,6 0-1-16,0 0 0 0,0 0 1 0,0 0-1 0,0 0 1 16,0 0 0-16,0 0 0 0,-7 0-1 0,7 0 0 15,0 0-3-15,0 0-3 0,0 0-5 0,0 0-5 0,-7 0-5 16,7 0-4-16,0 0-5 0,-6 0-7 0,6 0-11 0,-6 0-13 16,-1 0-38-16,1 4-72 0,-1-4-85 0,0 3-81 0,1-3-88 15,0 4-124-15,6-4-120 0,-8 0-65 16,2 3-6-16</inkml:trace>
  <inkml:trace contextRef="#ctx0" brushRef="#br0" timeOffset="34062.07">8285 10155 422 0,'-7'0'384'0,"1"-4"-111"16,6 4-78-16,-6 0-39 0,6 0-14 0,0 0 1 15,-8 0 5-15,8 0 4 0,0 0-2 0,0 0-3 0,0 0-5 16,0 0-5-16,8 0-2 0,-8 0 2 0,0 0 7 0,0 0 8 16,6 0 5-16,-6 0 0 0,6 0-3 0,1 0-10 0,6 0-14 15,0 0-18-15,-1 4-22 0,2-4-20 0,5 0-15 16,7 3-9-16,7 1-10 0,7 0-3 0,-2-1-5 0,7 1-3 15,2 4-5-15,11-5-4 0,1 5-2 0,0-4-1 0,6 3 1 16,0-4-1-16,0 4-2 0,6-3 2 0,-6 0 0 16,7 0 0-16,0-1 1 0,-7 0-3 0,0-3-1 0,0 4-3 15,0 0-1-15,-7-4-5 0,1 0-1 0,-13 0 0 0,-1 4-2 16,-12-4-1-16,-1 0 5 0,1 0 5 0,-13 0 6 0,0 0 8 16,-8 0 8-16,2 0 9 0,-8 0 9 0,1 0 7 15,-1 0 4-15,-6 0-2 0,6 0-5 0,-6 0-6 0,0 0-9 16,0 0-15-16,-6 0-22 0,6 0-26 0,-6 0-26 0,-1 0-28 15,7 0-48-15,-6 0-105 0,-1 0-101 0,0 3-96 16,7-3-114-16,-12 4-144 0,-2 0-80 0,2 3-28 16,-8 0 19-16</inkml:trace>
  <inkml:trace contextRef="#ctx0" brushRef="#br0" timeOffset="34537.55">9125 10924 426 0,'0'-7'500'0,"0"0"-104"0,0-4-94 0,7 3-36 0,-7 1-8 0,0 3 11 15,0-3 12-15,0-1 4 0,6 5-6 0,-6-1-17 16,0 0-33-16,0 1-45 0,-6 3-46 0,6 0-39 15,-7-4-31-15,0 4-19 0,1-4-9 0,0 4-7 0,-8 4-1 16,1-4 1-16,1 4 1 0,-8-1 1 0,6 5 2 0,-5-5 1 16,-7 5 4-16,6 3 3 0,-6-4 7 0,1 8-1 15,-1 0-4-15,-7-1 2 0,7 5 1 0,-13-1 1 0,7 4-2 16,-1 0-1-16,0 4-4 16,0-1 3-16,1 1 5 0,-1 3-1 0,1 0-3 0,5 0-1 0,2 5 0 0,-1-1-1 0,6-1-4 15,0 1-6-15,1 1-5 0,6-5-5 0,0 4 0 16,13-4-6-16,0 4-4 0,6-4-3 0,8-3 0 0,5 3-4 15,7-3-1-15,13-1-1 0,7-2-2 0,5-5-2 0,8 0-1 16,7-3-2-16,5-1-2 0,7-6 2 0,1 0-2 16,-2-5 1-16,2-3 2 0,0 0-1 0,-2 0 2 0,-5-3 2 15,-6-2-1-15,-9 2 1 0,-4-1 7 0,-7 0 4 16,-1-3 6-16,-13 0 9 0,1 3 11 0,-7-3 0 0,0 3 2 16,-6 1-1-16,-7-5-5 0,-1 4-11 0,2 1-29 0,-8-1-47 15,-6 1-68-15,0-1-55 0,0 1-131 0,0-1-146 16,-6 0-181-16,6-3-165 0,-6 4-98 0,-8-2-28 0,8 5 19 15</inkml:trace>
  <inkml:trace contextRef="#ctx0" brushRef="#br0" timeOffset="36280.82">10890 9063 176 0,'0'-3'358'16,"7"-1"-87"-16,-7 4-82 0,0-4-58 0,6 4-38 0,-6-3-21 15,0 3-12-15,0 0-9 0,0 0-9 0,0 0-9 0,0 0-11 16,0 3-3-16,-6 1 4 0,6 3 12 16,-7 1 11-16,1 3 18 0,-8-1 19 0,8 5 25 0,-8 0 30 0,2 3 32 15,-1-3 25-15,0 2 19 0,-6 3 17 0,5-2 0 16,-6 4-5-16,1-4-17 0,-1 4-32 0,1-4-26 0,0 0-28 15,-8 2-30-15,7-3-25 0,2 5-17 0,-2-3-12 0,1-1-8 16,-1-4 2-16,0 1-9 0,7 3-6 0,0-6-3 16,0 3-3-16,1-5-4 0,4 1-1 0,2 0-2 0,0-4 0 15,6 1-1-15,-7-1 1 0,7-3-3 0,-6-1 1 0,6 1 1 16,0-4-3-16,0 0 1 0,0 4-2 0,0-4 0 16,0 0-6-16,0 0-7 0,0 0-10 0,0 0-26 0,0 0-52 15,0 0-81-15,6-4-80 0,1 0-78 16,-7-7-78-16,12 4-99 0,-4-4-131 0,-2-4-51 15,0 1 8-15</inkml:trace>
  <inkml:trace contextRef="#ctx0" brushRef="#br0" timeOffset="36549.9">10578 9144 371 0,'0'-4'482'0,"0"4"-119"0,0 0-126 16,6 0-88-16,-6 0-53 0,6 0-27 0,1 4-16 0,6 3-3 15,-6 0 0-15,5 0 5 0,8 4 7 0,-7 1 3 0,7-1 3 16,-1 3 0-16,0 1-3 0,1 3-2 0,-1-3-7 16,7 3-7-16,-12 0-7 0,5 1-4 0,1-1-3 0,-8 1 3 15,8-1 5-15,-6-3 9 0,-1 3 14 0,-7-4 7 0,7 1 9 16,-6 0 8-16,-1-3 2 0,0-3 0 0,1 0-7 16,0-2-11-16,-7 0-18 0,6-4-16 0,-6 5-12 0,0-5-9 15,7 1-9-15,-7-4-22 0,0 3-40 0,0-3-56 16,0 4-58-16,0-4-54 0,0 0-55 0,6 0-86 0,-6 0-144 15,6-4-88-15,1 1-22 0,0-1 18 0</inkml:trace>
  <inkml:trace contextRef="#ctx0" brushRef="#br0" timeOffset="38527.94">11483 8935 154 0,'0'-4'380'15,"0"0"-98"-15,0 1-91 0,0 3-57 0,0-4-33 0,0 1-17 16,6 3-9-16,-6-4-4 0,0 1-3 0,6 3-3 0,-6-4-4 31,8 4-5-31,-2-4 1 0,0 4 1 0,0-4 3 0,1 4 6 16,0-4 3-16,-1 4 3 0,1-2 5 0,-1 2 2 0,1 0 0 0,0-4 1 0,-1 4-6 0,-6 0-6 0,6 4-9 31,0-4-9-31,2 0-6 0,-2 2-6 0,0 6-1 0,1-4 0 16,-1 7 1-16,1-4 5 0,0 8 4 0,-1-1 5 0,0 1 6 0,0 4 2 0,2-1-1 0,-2 3-5 15,-6 2-5 1,6 2-8-16,-6-3-4 0,0 4-9 0,7-4-8 16,-7 3-6-16,-7 1-6 0,7-4-1 0,0 4-2 0,0-4 1 15,0 0-4-15,-6-4 3 0,6 5 0 0,0-9 1 16,0 4 5-16,0-3 8 0,0-4 10 0,0-1 12 0,-6 1 14 16,6-3 10-16,0-1 9 0,0-3 12 0,0-1 3 0,0 1-11 15,0-4 5-15,0 0-4 0,0 0-5 0,0-4-11 0,0 1-6 16,6-1-11-16,-6-3-6 0,0-1 2 0,0-3-13 15,0 1-10-15,0-1-7 0,6-4-4 0,-6-3-2 0,0 4-2 16,7-6-2-16,-7 2-1 0,7-4 0 0,-7 0 0 0,6 0 3 16,1 0-3-16,-1 1 3 0,0-2-1 0,8 2-1 15,-8-2-3-15,7 1 1 0,-6 4-1 0,6 0-1 0,-1 0 0 16,2 2-3-16,-2 2 0 0,2 3-1 0,5 1-4 16,-5-2 2-16,-2 5 2 0,8 0-7 0,-7 3 5 15,0 4 3-15,6-4 2 0,-5 8 0 0,5-4 5 0,-6 7 0 0,6-3-2 16,-5 7 5-16,-2-3-2 0,2 2-4 0,-8 5-1 15,7-1-1-15,0-2 1 0,-6 6-3 0,-1 0 0 0,0 0-1 16,2 1 2-16,-2-1-2 0,-6 4 0 0,6-1 0 0,-6-1-1 16,0 1 1-16,0 1-1 0,0-3 0 0,0 3 1 0,0-1 0 15,0-2 0-15,-6-1-2 0,6 1-1 0,0-1 1 16,-6-3-1-16,-2-1-2 0,8 1-2 0,0-4-3 16,-6 0-7-16,6 0-7 0,0-4-10 0,0 1-29 0,0-2-48 15,0-1-69-15,0 2-73 0,0-7-64 0,0 4-69 0,6-4-94 16,2 0-152-16,-2 0-53 0,0-4 2 0</inkml:trace>
  <inkml:trace contextRef="#ctx0" brushRef="#br0" timeOffset="38971.58">12994 9008 358 0,'6'-3'363'0,"-6"-1"-90"15,0 4-73-15,0-4-44 0,-6 4-28 0,6 0-16 0,0 0-15 16,0 0-15-16,0 0-16 0,-7 4-9 0,1-4-5 0,-1 4-4 16,0 3 5-16,1 0 16 0,-7 0 20 0,0 5 22 15,0-1 28-15,0 3 19 0,0 0 14 0,-7 1 12 0,8 4 4 16,-8-1-7-16,1 0-12 0,-1 4-19 0,0 1-25 16,1-5-22-16,-1 4-23 0,0 0-19 0,-5 0-16 0,5-1-14 15,0 1-11-15,1 1-8 0,6-5-5 0,-6 4-1 16,5-4-1-16,-6 0-2 0,8-3 0 0,-1 0 1 0,-1 0 1 15,8-4-1-15,-6 0 0 0,4-4 0 0,2 4-2 0,6-4 0 16,-6-4-9-16,6 5-16 0,0-4-36 0,-7-4-66 0,7 0-80 16,0 0-71-16,0-4-68 0,7-4-70 0,-7 1-92 15,6-4-132-15,-6 1-36 0,6-1 27 0</inkml:trace>
  <inkml:trace contextRef="#ctx0" brushRef="#br0" timeOffset="39193.18">12492 9056 198 0,'0'0'465'0,"0"0"-102"16,7 0-122-16,-1 4-79 0,0-1-46 0,8 1-23 0,-8 3-6 15,7 4 0-15,0 0 2 0,0 0-1 0,7 4-4 0,-8-4-5 16,2 3-3-16,-1 4-4 0,0-2-2 0,6 2 1 16,-5-4 1-16,-2 5-2 0,2-5 3 0,-1 5 5 0,-1-5 2 15,2 1 4-15,-2 4-5 0,2-4-6 0,-8-1-13 16,7 0-9-16,-7-3-13 0,8 4-19 0,-8-4-47 0,0 0-63 15,2-4-67-15,-2 0-76 0,0-3-129 0,7 0-141 0,1-1-88 16,-2-3-44-16</inkml:trace>
  <inkml:trace contextRef="#ctx0" brushRef="#br0" timeOffset="39923.46">13515 9118 62 0,'-7'-7'463'0,"7"3"-73"0,0-3-124 0,0-1-77 15,0 5-40-15,0-4-20 0,7-1-6 0,-7 5-2 0,6-5-1 16,0 5-2-16,2-1 2 0,-2-3 2 0,6 3 4 16,2 1 8-16,-1-1 7 0,-7-4 3 0,8 4 5 0,-2 0 8 15,2 1 0-15,-2-1-5 0,1 1-9 0,1-1-13 0,5 1-17 16,-6 3-17-16,0-4-22 0,7 4-18 16,-8-4-15-16,2 4-9 0,5 0-6 0,1 0-3 0,0 0-2 0,-2 0-1 15,9 4-1-15,-7 0-3 0,-2 3 0 0,2 0-3 16,-7 4-4-16,7 1-1 0,0 2-3 0,-8 1-3 0,2-1-1 15,-1 4-3-15,-7 4-2 0,-6 0 3 0,0 0 1 0,0 1-2 16,-6 2 1-16,-7-3 1 0,-1 4 0 0,-5-1 2 16,0 4 1-16,-8-3 1 0,1 0-4 0,0-4 1 0,1 3 1 15,-9-3 2-15,2 1-1 0,-1-5 0 0,1 0 0 0,6-4 2 16,-7-2 2-16,8-1 1 0,-1-4 0 0,-1 0 2 16,7-3 1-16,2-4 2 0,-2 0 1 0,7 0-1 0,-1-4 1 15,2-3 2-15,5 3 1 0,-6-3 1 0,7-4 2 0,6 3 1 16,0-2-1-16,0-1-4 0,6 0 1 0,0-1-1 15,1-2-3-15,6 3-4 0,0 0-3 0,0-4-1 0,6 4-2 16,-5 0 2-16,5 4-3 0,1 0-1 0,6 0-1 16,-6 3-1-16,-1 4 1 0,1 0-2 0,-8 0-1 0,8 7 1 15,0-3 0-15,-7 7-3 0,7 0 2 0,-8 0-1 0,8 3 1 16,-7 1 0-16,-1 1 1 0,8 2 0 0,-6-1 2 0,-2 1 2 16,1 1-1-16,1 3-1 0,-2-4-1 0,8 0-7 15,-7 2-6-15,0-2-12 0,6-1-16 0,1-2-18 0,0 4-46 16,-1-5-85-16,1 1-88 0,0-4-83 15,5 0-103-15,1-4-154 0,0 0-92 0,1-3-41 0,-1 0 9 0</inkml:trace>
  <inkml:trace contextRef="#ctx0" brushRef="#br0" timeOffset="40398.01">14361 9700 305 0,'0'-3'492'0,"0"3"-99"0,7-4-107 0,-1 4-70 0,1-3-35 16,5-1-4-16,-4 0 21 0,4-3 27 0,2 3 17 15,5 1-1-15,-6-5-6 0,6-3-8 0,1 0-9 0,0 1-21 16,-1-6-39-16,1-2-37 0,-1 0-32 0,1 0-18 0,0-4-12 16,-8-1-9-16,8-2-7 0,-1-3-5 0,-5-3-3 0,5-5-5 15,-6-1-4-15,0-3-5 0,0-4-4 0,0 0-6 16,-7-8-3-16,8-2-3 0,-2-1 0 0,-5-4-4 0,0 1-2 15,-7 0-1-15,6-5-1 0,-12 8 0 0,6 0 0 0,-7 0 0 16,0 7 1 0,1 4 5-16,0 4 4 0,0 7 6 0,-2 4 1 15,2 6 7-15,0 2-1 0,6 6 0 0,-7 4-3 0,7 0-4 16,-7 7-5-16,7 1-3 0,-6 3-4 0,6 7-5 0,-7 4 3 0,1 4 0 0,6 3 1 0,-6 7 1 0,-8 1 1 16,8 7 1-16,0 0 0 0,-1 4 1 0,0 7-5 15,1 0 1-15,-1 0-2 0,1 7-1 0,0-3 2 16,-2 3-1-16,2 4 1 0,0-4 1 0,0 0 1 0,-2 0 1 15,2 1 0-15,0 0-1 0,-1-5-1 0,1 1 0 0,6-5 0 16,-7 2 0-16,0-2 0 0,7-6-1 0,0 0 1 0,-6-1 3 16,12-6-1-16,-6-1 1 0,0 1-1 0,7-8-2 15,-7-1-1-15,7-2-2 0,-1-1-5 0,1-4-13 0,5-3-15 16,-4 0-22-16,10 0-58 0,2-7-104 0,0 3-106 16,13-7-124-16,-1-4-196 0,7 1-96 0,0-1-46 0,7 1-14 15</inkml:trace>
  <inkml:trace contextRef="#ctx0" brushRef="#br0" timeOffset="40795.26">15664 9272 57 0,'-6'0'471'0,"-1"-4"-64"0,0 4-130 0,7 0-86 15,0 0-49-15,-6 0-23 0,6 0-7 0,0 0 8 0,0 0 14 16,6 0 27-16,-6 4 27 0,7 0 21 0,0-4 17 0,5 3 11 15,-5 1-1-15,6 0-13 0,6-4-25 0,1 3-38 16,-1-3-40-16,1 4-30 0,0-4-24 0,6 0-12 16,-7 3-10-16,7-3-9 0,0 0-3 0,7 0-3 0,-7 0-2 15,7 0-3-15,-7 0-2 0,6-3-2 0,1 3 1 0,-1 0-3 16,-5 0-1-16,5 0-2 0,1 0 0 0,-7-4-3 0,0 4-1 16,-1 0-3-16,1 0-4 0,1-3-1 0,-8 3-3 15,-6 0-5-15,7 0-8 0,-7 0-9 0,-7 0-11 0,1 0-19 16,-1 0-39-16,1 0-62 0,-1 0-82 0,-6 0-76 0,0 0-81 15,0 0-109-15,-6 0-143 0,-1 0-69 0,-6 0-11 16</inkml:trace>
  <inkml:trace contextRef="#ctx0" brushRef="#br0" timeOffset="41111.57">15774 9418 339 0,'-6'0'525'0,"0"4"-97"0,6-4-95 0,-7 4-50 0,14-4-22 15,-1 3-3-15,0 1 3 0,8 0-2 0,5-1-17 0,1 1-32 16,6 3-42-16,0-3-39 0,7 1-34 0,-1 1-24 16,1-3-17-16,-1 2-14 0,1-1-6 0,-1 3-6 0,7-4 0 15,-7-3-1-15,1 4 3 0,-1-4 0 0,-5 0-2 0,5 0-1 16,-6 0-1-16,1-4 0 0,-8 4-1 0,0-3 1 16,-5 3-1-16,-1 0-1 0,-7 0 0 0,7-4 0 0,-13 4-2 15,7 0-1-15,-1 0-3 0,-6-3-5 0,6 3 2 0,-6 0-6 16,0 0-2-16,0 0-5 0,0-4-1 0,0 4-2 0,0 0-1 15,0 0 0-15,0 0-5 0,0 0 0 0,0 0-4 16,0 0-3-16,0 0-4 0,0 0-6 0,0 0-4 0,0 0-10 16,0 0-15-16,0 0-24 0,0 4-35 0,0-4-45 15,-6 0-55-15,6 0-48 0,-13-4-42 0,7 4-35 0,-1 0-35 16,1-5-44-16,-7 5-76 0,7-3-56 0,-8 3-10 0</inkml:trace>
  <inkml:trace contextRef="#ctx0" brushRef="#br0" timeOffset="42902.28">17839 8880 374 0,'7'-8'296'0,"-7"5"-90"0,0-1-62 0,0 0-35 16,0 1-17 0,0-1-9-16,0 1-3 0,0-1-1 0,0 0 3 0,0 1 2 0,0-1 7 0,0 0 9 0,0 1 12 15,-7 3 13-15,7-4 9 0,0 0 7 0,-7 1 10 0,7-1 7 16,-6 0 10 0,6 1-2-16,-6-1-9 0,0 4-13 0,-2 0-17 0,2 0-15 0,0 0-19 0,-8 4-22 0,-5 3-24 0,6 0-14 31,-6 4-5-31,-1 0-3 0,-6 7 0 0,7-3 3 0,-1 3 2 15,0 1 2-15,1-1-1 0,-1 4-1 0,7 0-6 0,0 0-2 0,0 0-3 0,7-3-4 0,-8 3-2 0,14 0-4 16,-6-4-1-16,6 0 1 0,0-3 4 0,0-1 4 31,0 1 4-31,6-5 5 0,1 2 6 0,0-4 4 16,6-1 4-16,-1-4 5 0,8 1-1 0,0-8-3 0,6 4-2 16,-7-3 0-16,7-4-1 0,0-1 2 0,1 0 2 0,-1-3-1 15,-7 1 3-15,7-1 4 0,0-4 1 0,0 0 4 0,-7 1 0 16,7-1 1-16,1 1-2 0,-7-1-2 0,-2-3-1 15,2-1-3-15,0 5-4 0,-1-1-3 0,-5 0-3 0,-8 4-4 16,7 0-3-16,-6 3-4 0,-1 5-10 0,-6-4-1 0,7 3-7 16,-7 4-4-16,0 0-7 0,6 0-3 0,-6 8-1 15,-6-5-1-15,6 8 2 0,0 4 0 0,-7 4 1 0,1 2 1 16,-1 5 4-16,0 0 2 0,1 6 1 0,-6 1 0 0,-2 0 0 16,1 4-1-16,0 3 4 0,0-3 0 0,-1 4-1 15,2 2 1-15,-1-3-2 0,0 1 2 0,0 3-2 0,-1-8 1 16,2 5-3-16,-2-9 1 0,8 6 0 0,-7-9 0 15,7 0-1-15,-1-4 0 0,0-3 0 0,1 1 0 0,6-9 0 16,-6 1 1-16,6-8-1 0,0 4 2 0,0-7 2 0,0 3 4 16,0-3 5-16,0-4 4 0,6 0 2 0,7 0 2 0,0-4 5 15,6-3-4-15,1 3-1 0,0-4-4 0,6-2-5 16,7 3-4-16,-8-4-2 0,1 4-4 0,7-5-3 0,-1 4-4 16,-6-2-9-16,7-1-14 0,-7 0-30 0,7 0-28 0,-7 0-29 15,6-4-37-15,-5 1-91 0,5-5-121 0,1 5-126 16,-1-9-181-16,1 2-94 0,5-1-57 0,-4 0-24 0,-2-1 14 15</inkml:trace>
  <inkml:trace contextRef="#ctx0" brushRef="#br0" timeOffset="43298.41">19226 9045 392 0,'0'-3'469'0,"-6"-1"-124"16,6 0-90-16,0 0-52 0,0 0-23 0,0 4-8 0,0 0-10 15,0-4-15-15,0 4-22 0,0 4-26 0,-7-4-25 0,7 0-20 16,-6 8-8-16,6-4 5 0,-14 7 18 0,8 0 25 16,-6 3 24-16,-8 1 19 0,7 3 12 0,-7 0 9 0,0 8-2 15,-5-5-15-15,5 6-23 0,-6-5-28 0,6 3-25 0,-5 1-18 16,5-1-14-16,0 0-12 0,1 2-6 0,-1-5-6 0,8 3-1 16,-8-3-4-16,7 0 0 0,-1 1 0 0,2-5 0 15,-2 0 2-15,8 0-1 0,-7-3-1 0,6 0-14 0,1-1-31 16,-1-3-59-16,1-3-74 0,0 2-68 0,6-6-64 0,0 0-65 15,0-4-87-15,0-4-129 0,0 4-65 0,-7-7-3 16,7-4 38-16</inkml:trace>
  <inkml:trace contextRef="#ctx0" brushRef="#br0" timeOffset="43488.09">18751 9074 427 0,'-6'-7'581'0,"6"0"-75"16,0 3-133-16,0 0-71 0,0 4-29 0,0 4-10 0,0 0-5 15,6 3-14-15,0 3-20 0,1 2-22 0,6 2-30 0,0 1-35 16,7 4-33-16,0-1-31 0,5-1-23 0,1 6-18 16,6-5-10-16,1 4-10 0,-1 0-13 0,1 0-25 0,7 0-48 15,-8-4-79-15,7 5-82 0,0-5-75 0,1 0-86 16,-1-3-144-16,-1-1-111 0,-5 1-61 0,6 0 1 0</inkml:trace>
  <inkml:trace contextRef="#ctx0" brushRef="#br0" timeOffset="43962.07">19799 9034 21 0,'0'-12'520'15,"7"2"5"-15,-7 3-136 0,6-5-98 0,1 6-44 16,0-6-12-16,5 5-1 0,2 0-1 0,-2 3-15 0,2-3-14 16,-1 2-20-16,7 5-27 0,-2-3-26 0,2 3-22 0,0 3-18 15,6 2-16-15,-7 2-13 0,8 4-15 0,-1 0-10 0,-7 0-4 16,1 7-3-16,0 0-6 0,-2 1-4 0,-4-1-4 16,-8 4-4-16,7 0-3 0,-13 4-1 0,0-4-5 0,0 4-3 15,-13 3 1-15,0-4-1 0,0 1 1 0,-7 0 1 0,1 0-1 16,-1-1-1-16,-6-3 2 0,7-4-1 0,-7 0 0 15,6-3 2-15,-6-4 1 0,0-4 0 0,7 1 1 16,-7-1 4-16,6-3 0 0,1-4 3 0,-1-4 2 0,0 4 1 16,1-7 2-16,6 3 2 0,-6-3 2 0,12-4 1 0,-6 3 2 15,6-3-1-15,1 4 0 0,-1 0-2 0,7-4-1 16,0 4-1-16,0-1-4 0,0-3-1 0,7 4-7 0,-1 0-1 16,1 4-4-16,6-3 0 0,0 3 0 0,0 3-2 0,0 3-1 15,0 3 0-15,0-3 1 0,0 4 0 0,7 4-1 0,-8 0 10 16,8 4-6-16,-1-1-4 0,-5 4-1 0,5 1-3 15,1-1-4-15,0 4-5 0,-1 0-7 0,0 0-22 0,1 0-23 32,-1 0-53-32,7 0-81 0,-6-4-76 0,13 0-74 15,-7 1-100-15,7-5-164 0,-1-2-88 0,1-1-27 0,-7-4 25 16</inkml:trace>
  <inkml:trace contextRef="#ctx0" brushRef="#br0" timeOffset="44357.64">20457 9228 161 0,'-6'-7'603'0,"6"3"61"16,6 0-128-16,-6 1-117 0,7-1-72 0,6 0-42 0,-1 1-29 16,2 3-32-16,6-4-56 0,5 4-60 0,1 0-43 0,1 0-29 15,-1-3-16-15,6 3-10 0,-6 0-2 0,7-4-1 0,-1 0 1 16,-5 1 0-16,-1-2 3 0,6-2 1 0,-13 3 3 15,7-3 3-15,-6 0 1 0,-1 0-3 0,1 3 3 0,-7-3 0 16,0-1 1-16,0 1 2 0,-6 0 2 0,0 3 3 0,-1-3-2 16,0 3 1-16,-6 4-6 0,0-4-7 0,0 4-5 15,0 0-8-15,0 0-7 0,-6 0-6 0,0 4-5 0,-8 3-2 16,8 1-3-16,-14 3 2 0,1 4-1 0,-1 3 1 16,-6-1 1-16,1 6 0 0,-9 3 3 0,9-1-1 0,-8 5 1 15,0 2 0-15,0 2-3 0,1-1 2 0,-1 3 0 0,1 1 1 16,-1 0-2-16,7-5 2 0,-6 5 0 0,5-1 2 15,2-2 1-15,-1-5-3 0,6 4 1 0,0-4-4 0,1-4-1 16,-1 2-2-16,8-5-4 0,-2 0-7 0,8-1-10 0,-7-2-12 16,7-5-16-16,6 1-13 0,0-5-24 15,0 2-63-15,6-1-92 0,1-3-92 0,5-5-118 0,2-3-195 0,5 0-95 16,-6-3-38-16,6-5-13 0</inkml:trace>
  <inkml:trace contextRef="#ctx0" brushRef="#br0" timeOffset="44801.44">20627 9144 374 0,'6'0'480'0,"0"0"-130"0,2 3-105 15,4 5-48-15,1 2-9 0,0 9 4 0,6-1 16 16,1 1 21-16,6 6 8 0,7 5-4 0,-1 2-12 0,7 2-24 16,1-1-23-16,-1 3-24 0,6 4-31 0,1-3-31 0,-7 0-31 15,7-1-20-15,-7 1-15 0,6-4-4 0,-5-1-16 16,-8-2-15-16,7-4-30 0,-13-5-52 0,7 2-60 0,-7-5-61 15,-7-4-55-15,1-2-56 0,0-1-68 0,-1-8-110 0,-6 1-87 16,-6-4-27-16,-1-4 15 0</inkml:trace>
  <inkml:trace contextRef="#ctx0" brushRef="#br0" timeOffset="45275.4">20536 8447 122 0,'0'0'417'0,"0"0"-106"0,6-3-100 0,-6 3-61 0,0 0-34 16,0 0-19-16,6 0-10 0,-6 0-11 0,0 0-11 0,-6 0-8 16,6 0-9-16,0 3-6 0,0-3-6 0,-6 4-2 31,6 3 1-31,-13 5 12 0,6-1 15 0,-6 7 22 0,-1 4 31 15,-4 0 45-15,-9 7 35 0,-5 9 28 0,-1 1 13 0,1 9-3 16,-14 3-16-16,1 4-18 0,-8 3-28 0,-6 1-41 16,1 8-34-16,-1-2-31 0,-6 8-21 0,-6-3-11 0,6 3-4 15,-7 1-7-15,-6-1-8 0,6 0-4 0,-6 0-3 0,6-3-2 16,0-1-2-16,-5-2-6 0,12-5-8 0,-7-1-15 16,6-1-17-16,1-5-35 0,6-4-51 0,8 0-64 0,-1-7-62 15,13-3-49-15,-1-5-42 0,8 1-42 0,6-12-61 16,6 1-111-16,8-4-37 0,5-4 11 0</inkml:trace>
  <inkml:trace contextRef="#ctx0" brushRef="#br0" timeOffset="45908.92">21545 8854 252 0,'0'-3'334'0,"0"-1"-104"0,0 0-82 0,7 4-48 16,-7-3-23-16,0 3-18 0,0 0-13 0,0 0-15 15,0 0-13-15,0 0-7 0,0 3-2 0,0-3-5 0,0 0-4 16,-7 0 0-16,7 0-1 0,0 4-1 0,-7-4 2 15,1 0 0-15,-1 4-2 0,7-4-1 0,-6 3 3 0,0-3 1 16,-2 0 1-16,2 4 0 0,0-4-2 0,6 0-1 0,-6 0 1 16,6 0 1-16,0 0-1 0,-7 0 0 0,7 0-1 15,0 0 0-15,-7 0 2 0,7 0 0 0,0 0-1 0,-6 0-1 16,6 0-1-16,0 0-2 0,-7 0 0 0,7 0-2 0,0 0-3 16,-6 0-4-16,6 0-4 0,-6 0-6 0,6 3-6 0,-8-3-6 15,2 0-11-15,0 0-10 0,0 0-7 0,6 0-14 16,-8 0-19-16,2 0-45 0,6 0-85 0,0 0-81 0</inkml:trace>
  <inkml:trace contextRef="#ctx0" brushRef="#br0" timeOffset="47225.87">7946 8059 296 0,'0'-7'509'0,"0"0"-73"0,6 4-164 0,-6-1-95 0,0-1-54 0,-6 5-32 16,6 0-17-16,0 0-14 15,-6 9-7-15,-7-2-3 0,0 7 5 0,-7 4 17 0,-6 8 25 0,-6 3 30 0,-8 11 38 0,-5 5 33 16,-7 9 17-16,-7 5 3 0,-6 7-8 0,-13 8-24 16,0 2-27-16,-7 9-28 0,-7 2-37 0,-5 1-34 0,-1 4-20 15,-5 3-11 1,-2 0-9-16,1 1 4 0,-1-1 0 0,1 4 0 0,-7-3-1 0,1 2 0 0,5-3-2 0,1-3-2 15,1-4-2-15,5 0-6 0,0-8-4 0,6 1 0 0,8-8-4 16,0-3 0-16,12-1-5 0,0-6-9 0,7-5-19 16,6 1-50-16,8-4-94 0,5-8-100 0,7 1-106 0,13-4-181 15,6-4-115-15,7-6-75 0,7-5-27 0</inkml:trace>
  <inkml:trace contextRef="#ctx0" brushRef="#br0" timeOffset="48082.08">21467 8902 327 0,'0'-10'481'0,"6"6"-136"16,-6-4-115-16,7 4-66 0,-7 0-35 0,0 4-24 16,0-3-17-16,0 6-17 0,-7 1-6 0,1 3 8 0,-7 4 28 15,-13 8 37-15,0 7 39 0,-13 3 31 0,-7 11 22 0,-13 1 11 16,0 10-3-16,-18 4-21 0,-2 3-40 0,-12 8-39 16,1 4-35-16,-2 3-33 0,-6 4-21 0,7 0-14 0,-7 0-1 15,7 0-8-15,7 0-2 0,-7 0-8 0,12 0-4 0,1-7-3 16,0-1 1-16,7-3-6 0,-2-4-9 0,8-3-11 15,7 0-27-15,6-8-63 0,6 0-84 0,1-3-75 0,5-5-68 16,8 1-75-16,5-7-135 0,-5-4-104 0,7-4-52 16,-2-3 14-16</inkml:trace>
  <inkml:trace contextRef="#ctx0" brushRef="#br0" timeOffset="50379.17">13592 11756 189 0,'8'-4'405'0,"-8"-4"-112"0,0 5-102 15,0-4-58-15,0-1-28 0,0 5-14 0,0-1-5 0,0 0 1 16,0 1 3-16,0 0 3 0,0-2 2 0,-8-2 2 0,2 7 5 16,0-4 11-16,-1 1 17 0,-6-1 19 0,-6 4 17 0,5-4 18 15,-5 4 13-15,-7 0 6 0,6-3 1 0,-6 3-12 16,7 3-21-16,-1-3-24 0,1 4-29 0,-7 0-25 0,13-1-23 16,-6 5-16-16,-1 0-14 0,0-2-7 0,7 5-3 0,1 4-3 15,-2 0-2-15,1 0-5 0,0 7 1 0,7-4 1 16,-1 7 3-16,1 1 6 0,-1 3 4 0,0 4 5 0,7 4 5 15,-6-1 3-15,6 8 1 0,6 1 4 16,-6 2-2-16,7 0-4 0,6 5-5 0,-6 3-7 0,5 0-6 0,8 4-6 0,-6-5-3 16,5 5-9-16,0-4-2 0,0 0-6 0,8 0 1 15,-8 0-3-15,1 0-1 0,-7 0-1 0,0-4-1 0,0-3 2 16,-7-1 0-16,1-3 0 0,-14 0-1 16,7-7 1-16,-12-1 2 0,-2-7 1 0,2 1 2 0,-8-5 1 0,-6-2-1 15,-1-4 6-15,2-1 4 0,-1-8 7 0,-7 1 6 0,7-4 7 16,-6-2 6-16,5-3 6 0,1-4 2 0,0-3-1 15,0 2-5-15,1-5-6 0,5-2-7 0,-6-1-9 0,13-3-6 16,-7-5-9-16,7 1-8 0,6-1-10 0,1-2-15 0,6-6-16 16,0 2-17-16,13-4-21 0,0-1-19 0,13 1-18 15,0-1-12-15,1 1-15 0,5 0-31 0,1 3-52 0,-1-3-54 16,7 3-42-16,-6 4-29 0,-7 0-28 0,6 4-19 0,-6 0-16 16,1-4-11-16,-2 7-12 0,-5-3-46 0,0 3-12 15</inkml:trace>
  <inkml:trace contextRef="#ctx0" brushRef="#br0" timeOffset="50505.75">13515 12621 232 0,'0'-5'446'0,"0"-2"-114"0,6 3-113 0,-6-3-71 15,0 3-44-15,6-3-26 0,2 4-22 0,-2-1-26 0,6 1-32 16,2-1-31-16,-1 0-34 0,7 4-42 0,-2-4-63 16,2 4-114-16,0-3-89 0,6 3-51 15</inkml:trace>
  <inkml:trace contextRef="#ctx0" brushRef="#br0" timeOffset="51313.91">14374 12708 224 0,'0'0'439'16,"0"-3"-87"-16,0-1-97 0,0 0-66 0,0 4-35 0,0-3-12 15,0 3 0-15,0-4 8 0,0 4 9 0,0-4 7 0,0 4-1 16,-6-3-5-16,6 3-5 0,-7-4-4 0,7 0-3 16,-6 4-4-16,-1 0-8 0,1-3-6 0,-8 3-8 0,8 0-4 15,0 0-8-15,-7 3-13 0,0-3-15 0,0 4-16 0,-1 0-18 16,-5-1-14-16,6 5-20 0,0-5 3 0,-7 5-1 15,8 2 0-15,-2 2-1 0,2-5-1 0,-2 3-1 0,1 5-2 16,7-3 9-16,-8 2-8 0,8-3-4 0,0 4-3 0,6 0-3 16,-7-1-1-16,7-3-2 0,0 4 1 0,0-4 1 0,7-4 1 15,-1 0 3-15,0-3 3 0,8 1 6 0,-1-2 4 16,0-3 5-16,0-3 4 0,7-2 3 0,6 1 5 0,-7-7 4 16,1 4 6-16,6-8 2 0,-7 4 2 0,1-3 4 0,6-1 2 15,-7 1 1-15,1-1 2 0,0 0 3 0,-1 0-5 16,0 0-2-16,-6 1-2 0,7-1-1 0,-7 5-1 0,0-1-2 15,0 3-2-15,-6-3-3 0,6 4 2 0,-7 3 0 16,-6-3-4-16,6 3-4 0,-6 1-4 0,8 3-7 0,-8-4-6 16,0 4-7-16,6 0-8 0,-6 4-5 0,0-1-3 0,-6 8 2 15,6-3-2-15,0 6 1 0,-8 1 2 0,2 3 0 16,0 4 1-16,-1 4 3 0,-6 0-1 0,0 3-3 0,0 7 0 16,0-3 0-16,-7 8 2 0,7-5 0 0,-6 8 1 0,0-3-1 15,-1-1-1-15,0 4 1 0,1-4 0 0,-1 4-1 0,7-4 1 16,-6 4-1-16,6-3-1 0,-1-1 0 15,2 1 0-15,5-6 0 0,-6 3 0 0,7-5 1 16,-1-1-1-16,1-2 0 0,6-4 0 0,-7-4 0 0,7 0 0 0,0-8 2 0,-7 1 1 16,7-4 1-16,0-4 4 0,0 0 7 15,7 1 10-15,-7-5 7 0,7-3 7 0,-1 0 6 0,1 0 5 0,5-3 2 16,8-5-3-16,0 5-2 0,-1-5-8 0,1 1-7 16,6 0-9-16,0-4-4 0,-1 3-5 0,2-2-4 0,-1 2-4 15,-6-3-2-15,6 4-4 0,0-4-7 0,-7 4-13 0,7-1-22 16,-6 1-31-16,-7-4-41 0,7 3-43 0,-8 1-43 15,8 0-57-15,-1-1-112 0,1-3-108 0,6 1-123 0,-7-5-162 16,7 0-71-16,-6 1-15 0,6-6 7 0</inkml:trace>
  <inkml:trace contextRef="#ctx0" brushRef="#br0" timeOffset="51582.81">15194 13050 143 0,'-6'-9'759'16,"0"-2"29"-16,0 4 24 0,-1 3-120 0,0 1-189 0,7-4-182 15,0 3-114-15,7 0-64 0,0 1-33 0,5-1-28 0,8 4-20 16,0-4-19-16,-1 4-17 0,7 0-6 0,7 0-6 16,-1 4 0-16,1-4-4 0,-1 0-1 0,1 4-3 0,6-4-4 15,0 3-1-15,0-3-2 0,-7 0-16 0,7 4-4 0,-5-4-13 16,-2 0-12-16,1 0-16 0,-8 0-34 0,-5 0-67 0,0 0-80 15,-1 0-61-15,-6 0-66 0,-6-4-58 0,-1 1-76 16,-6 3-119-16,-6-4-55 0,-1 4 11 0</inkml:trace>
  <inkml:trace contextRef="#ctx0" brushRef="#br0" timeOffset="51725.01">15104 13159 33 0,'-26'3'531'15,"12"1"19"-15,2 0-114 0,5-1-73 0,0-3-30 0,1 4-17 16,6-1-8-16,6-3-7 0,1 4-9 0,6 0-23 0,7 0-39 15,6-4-69-15,-1 4-59 0,8-4-39 0,-1 0-24 0,15 0-11 16,-2 0-9-16,1 0-11 0,6-4-15 0,0 4-20 16,-6-4-71-16,6 0-103 0,-7-3-104 0,-6 3-148 0,-6-3-163 15,6 0-99-15,-13 3-54 0,0-3-17 0</inkml:trace>
  <inkml:trace contextRef="#ctx0" brushRef="#br0" timeOffset="52785.45">17832 12225 457 0,'-6'-11'506'16,"0"0"-128"-16,6-1-80 0,-6 6-15 0,6-6 2 15,-8 5 5-15,8 0 0 0,-6-1-9 0,6 1-18 0,-6 0-34 16,6-1-45-16,-7 5-55 0,-6-1-43 0,6 0-27 0,-5 4-20 16,-2 0-9-16,2 4-4 0,-8 0 0 0,-6 3 2 0,7 0 0 15,-8 8 3-15,8 0-1 0,-8 0-1 0,8-1 0 16,-7 4 0-16,6 1-3 0,1 3-3 0,-1 0-2 16,8 3-1-16,-8-2 0 0,6 2-4 0,8 1-3 0,-7-4-1 0,7 4 1 15,6-5 2-15,0 1 3 0,0 0 1 0,0-3 1 16,6-1 4-16,1-4 6 0,5 2 2 0,2-6 0 0,-1-2 0 15,6 2 1-15,1-6 3 0,6-4 3 0,-6 0 6 16,6-4 5-16,0-3 2 0,6-4 6 0,-5 1 7 0,-1-6 3 16,-1 2 1-16,1-4 2 0,0-1-1 0,-6-3-2 15,7 0 0-15,-9 1-3 0,2-2-4 0,-7-2-2 0,7 3 3 16,-8 0 1-16,2-1 7 0,-1 5 3 0,-7 4 0 0,1-1 0 16,0 4 0-16,-7 4-5 0,6-1-5 0,-6 1-8 0,0 3-11 15,6 1-14-15,-6-1-10 0,0 4-11 0,0 0-3 16,0 0-6-16,0 4-4 0,0 3 0 0,0 0-1 0,-6 8 5 15,6 0 1-15,0 7 3 0,-6 3 1 0,6 5 3 16,-7-1 2-16,0 7 3 0,7 5 1 0,-6-1 0 0,-1 8 0 16,-6-1 1-16,6 5-1 0,1-1-1 0,-6 3-4 0,4 2-3 15,-4 2 1-15,-1 5 0 0,6-5 0 0,-6 4-1 0,1-3-1 16,-2 0-1-16,8 0 0 0,-8-8-2 0,-5 0-1 16,6-3-2-16,0-4 1 0,0-4-1 0,0-3-2 0,0-4 1 15,0-8 2-15,0-3 1 0,7-4 1 0,-2-3 4 0,2-4 8 16,6 0 18-16,-6-7 14 0,6 0 12 0,6-1 6 15,-6-6 4-15,6-5-1 0,8 2-3 0,-1-6-9 0,6-3-15 16,1 0-15-16,-1-3-12 0,7 4-8 0,1-1-3 0,-1-3-2 16,0 3 1-16,7-1 0 0,-8-2 0 0,1 4 0 0,0 0-1 15,0-1 1-15,1 0 2 0,-1 4-1 0,-7 0-2 16,1-3 1-16,0 3-1 0,-2 4-1 0,-4-1-3 16,-1 0-6-16,0 2-16 0,0-2-20 0,-7 4-29 0,0 0-42 15,2 4-54-15,-2-3-65 0,0 3-56 0,1 0-67 0,-1 0-126 16,8-4-120-16,-2 1-161 0,8-4-106 0,0-1-40 0,-1 1 11 15,7-1 24-15</inkml:trace>
  <inkml:trace contextRef="#ctx0" brushRef="#br0" timeOffset="53497.88">19728 12236 63 0,'0'-4'478'0,"0"-3"-61"0,0 3-133 16,0-3-81-16,0 3-37 0,0-3-8 0,0 3 2 0,-7 4 7 15,7-8 4-15,0 8-1 0,-6-3-2 0,-1 0-1 0,1 3 1 16,0 0 4-16,-8-5-1 0,1 5-9 0,-6 0-10 16,6 0-11-16,-7 0-12 0,0 5-13 0,-5-5-17 0,5 0-20 15,-12 3-19-15,5 0-11 0,1 5-10 0,-6 0-5 0,5-1-1 16,-5 0-2-16,-1 4-2 0,1 0 0 0,6 4-3 16,-13-1 1-16,6 1 1 0,1 3 0 0,-1 0 0 0,1 1-5 15,-1 3 1-15,1 4 3 0,-1-1 1 0,1 4 0 0,-1 1 1 16,-7 3 3-16,14 0 1 0,-6 0 5 0,-1-1-4 15,14 2-1-15,-7 2-2 0,6-3-2 0,1 3-2 0,6-2-2 16,0-1-4-16,7 3-1 0,-1 1-1 0,7-4-5 16,7 0 0-16,5 4 0 0,1-5-1 0,7-1 0 0,6-3 1 15,0 2 0-15,7-5 0 0,-1 1-2 0,13-5-1 0,-5-1-3 16,12-2-2-16,6-4-2 0,1 1-1 0,0-4-3 0,6 0 0 16,6 0 0-16,-6-4 0 0,7-3 1 0,-6 0 1 15,-1-1 0-15,0 1 0 0,0-4 3 0,-7 0 2 0,1 0 4 16,-7-4 5-16,0 1 6 0,-6 3 5 0,-7-8 5 0,0 8 5 15,-6-7 2-15,-8 4 6 0,-5-2 1 0,0 2 2 16,-7-1-5-16,-1 0-4 0,2 1-7 0,-8 3-6 0,0-4-16 16,-6 4-24-16,0-4-34 0,0 4-40 0,0 0-39 15,-12-3-36-15,6 3-64 0,-8 0-106 0,1-4-97 0,0 4-92 16,0-3-138-16,-7 3-86 0,1-5-49 0,-1 5-9 0,-6 5 36 16</inkml:trace>
  <inkml:trace contextRef="#ctx0" brushRef="#br0" timeOffset="54004.46">16224 13969 99 0,'-6'-8'571'15,"-2"0"-1"-15,2 5-160 0,0 0-122 0,6-1-63 0,0 4-29 16,-6-4-49-16,6 4-30 0,6 0-5 0,0 0 10 15,0 0 10-15,8 0-15 0,-1 0-18 0,7 4-12 0,-1 0 4 16,0-1 3-16,8 0 0 0,-1 5-4 0,13-4-3 0,-7 0 1 16,14 3 0-16,-1-4-5 0,8 5-9 0,12-5-5 0,6 5-8 15,1-5-9-15,12 5-2 0,7-4-3 0,8 6-4 16,5-3 6-16,7 1-1 0,5 2-1 0,15 2-2 16,-1 3 0-16,13-1-5 0,1 1-3 0,-1 3-4 0,7 1-6 15,-1-1-6-15,-5 3 0 0,-1-1-3 0,7-2-1 0,-7 4 1 16,-6-4 1-16,0 0-3 0,0 0 3 0,-13 1 3 15,-1-5 4-15,-12 1 8 0,0-4 5 0,-14 0 3 0,-12-4 2 16,-7 1 7-16,-6-4 0 0,-13-1 2 0,-14 1 3 0,1-4-6 16,-14-4-2-16,-6 4-3 0,-6-3-6 0,-1-5-11 0,-12 4-25 15,-1 1-35-15,0-4-41 0,-12-1-39 0,0 1-45 16,-14 3-99-16,1-2-117 0,-7 1-109 0,0-2-143 0,-13 3-113 16,-1 0-61-16,-11 1-23 0,-2-5 9 0</inkml:trace>
  <inkml:trace contextRef="#ctx0" brushRef="#br0" timeOffset="54893.43">17051 14643 215 0,'0'-7'520'15,"0"-1"-65"-15,0 0-118 0,0-3-61 0,7 4-19 0,-1 0 7 16,0-1 9-16,2 2 2 0,4-2-6 0,1 4-12 0,0-3-22 16,7 3-32-16,-1 1-40 0,1-1-41 0,-1 0-32 15,7 1-17-15,0-1-10 0,1 4-6 0,-1-4-2 0,0 8-3 16,6-4 1-16,-5 7 1 0,-2-3 0 0,7 3-2 0,-5 1-5 15,-1-1-4-15,0 7-5 0,-6-3-2 0,5 5-7 0,-5-2-6 16,0 4-4-16,-7 4 1 0,0 0 7 0,-7 4 5 16,-6 3 1-16,0 1-1 0,-6-1 2 0,-1 4-1 0,-6 0 4 15,1 4-1-15,-8-1-3 0,0-3-1 0,1 3-1 16,-7 0-1-16,-1-2 1 0,-5 3 0 0,-1-4-2 0,1 3-3 16,-7-6-2-16,-1-1-3 0,8 0-2 0,-7-3 4 0,0-1-2 15,-1-2-1-15,2-5 2 0,-1-3 4 0,0-4-1 0,5 0 7 16,-4-4 1-16,5-3-2 0,7-4 5 0,1-4 3 0,-1 0-2 15,6-3-2-15,0-5 2 0,7 6-6 0,1-9-3 16,4 1-6-16,2-2-3 0,6 2-6 0,0-1-3 16,6-3-3-16,8 0-3 0,-2 3-2 0,2-4-1 0,5 5-1 15,1 0 0-15,6-2 0 0,0 7 0 0,-1-3 1 0,2 1 1 16,5 3-1-16,1 2 2 0,-1 1-2 0,1 2 0 0,0 3-1 16,-8 3-1-16,8 2 0 0,-1-2 1 0,-5 8-1 15,5-4-1-15,1 9 2 0,-7-2-2 0,6 0 2 0,-5 4 0 16,5 4 0-16,-6 0-1 0,7 4 0 0,-1-4 1 0,-5 8 0 15,-1-1 1-15,0 0 1 0,6 0 0 0,-5 0 0 16,-1 1 0-16,-7-1-1 0,7 0-3 0,-6 1-6 0,-1-5-5 16,1 1-8-16,0-4-8 0,-8 0-7 0,1-4-12 0,0 1-12 15,0-5-12-15,-7-3-17 0,2 0-19 0,-2-1-15 0,0-1-15 16,-6-6-14-16,0 1-14 0,6 0-53 0,-6-4-103 16,7 0-98-16,-7-8-134 0,7 2-131 0,-1-3-78 0,1-5-39 15,-1-1-9-15</inkml:trace>
  <inkml:trace contextRef="#ctx0" brushRef="#br0" timeOffset="55511.35">18061 15108 247 0,'0'-11'513'0,"0"3"-88"0,0-2-113 0,6 2-41 0,-6 1 26 16,0 0 15-16,0 4 3 0,7-6-9 0,-7 6-16 15,6-1-19-15,8 4-26 0,-2-4-53 0,1 4-82 0,7 0-47 16,0 4-26-16,-2 0-12 0,2-1-2 0,0 0-2 0,5 6-3 15,-5-2-2-15,7 4 1 0,-8 0-3 0,0 4 1 0,-5 3 0 16,-1-4-3-16,-1 5-2 0,-5 3 0 0,6-1-1 16,-13 2 4-16,6 2 1 0,-6-3 3 0,0 4 2 15,0-1 1-15,-6 2 0 0,6-2 1 0,-6-4 1 0,-1 2 2 16,7-4-2-16,-7-1-2 0,1-4-2 0,6 1 0 0,-6 0-1 16,6-8 4-16,0 0 4 0,-7 1 7 0,7-5 13 0,0 1 13 15,0-4 13-15,0 0 10 0,7 0 4 0,-7-4-1 31,6-7-5-31,0 0-8 0,1-1-7 0,0-2-7 0,5-4-10 16,2 0-6-16,-8 0-5 0,7-1-2 0,0-3 0 0,6-3-3 16,-5 2-5-16,6-2-7 0,-1-1-5 0,7-3-2 15,-6 3-2-15,5 5-1 0,1-5 2 0,1 4 0 0,-8-4 3 16,8 8 3-16,-1-1-1 0,-1 5 1 0,-5-1 1 0,6 3 0 16,-7 2 0-16,1 6-2 0,6-3-3 0,-13 7-3 0,7 0-1 15,0 4-2-15,-2-1-2 0,-4 5-1 0,5 4-1 16,-5-2-1-16,-2 8 3 0,-6 1 1 0,8-1-1 15,-8 4 2-15,1 3 0 0,-1 1 0 0,-6 3-1 0,0 1 0 0,7-1-2 16,-7 0 0-16,0 5 0 0,0-2-1 0,0-2 2 16,0 2-3-16,-7 1 1 0,7-3-2 0,0-1-4 0,0 0-8 15,0 1-14-15,0-5-21 0,0 1-28 0,7 0-32 16,-7-4-33-16,7 0-27 0,-1-4-29 0,8 0-70 0,-2 0-99 16,1-6-91-16,7-1-109 0,6-4-149 0,-7 0-76 0,1-3-32 15,6-1-1-15</inkml:trace>
  <inkml:trace contextRef="#ctx0" brushRef="#br0" timeOffset="56066.34">19643 15895 253 0,'-6'0'722'0,"6"-3"13"0,0-1 8 0,0 4-209 0,6-4-191 0,7 1-156 16,0-1-82-16,6-3-39 0,1 4-20 0,6-5-9 15,-6 4 6-15,13-3 7 0,-8 0 6 0,9-1 1 0,-9 1 4 16,7 0 1-16,-6-1 7 0,1-3 10 0,-1 4-11 16,0-8 3-16,-7 3 4 0,7-5 13 0,0-1 9 0,-6-1 16 15,7-3 6-15,-2 0-7 0,-5 1 0 0,6-10-13 0,0 6-9 16,0-8-14-16,-1 1-15 15,2-1-25-15,-7-4-18 0,6 0-7 0,0-3-5 0,-7 4-3 0,1-5-2 0,-8 1-2 16,2-1 0-16,-1 1 1 0,-7 0 7 0,1 7 6 0,-7-4 5 16,0 8 9-16,0-1 15 0,-7 1 11 0,1 7 7 0,-7 0 6 15,7 1 0-15,-2 5 0 0,-4 2-2 0,5 3-7 16,0 4-13-16,-5 3-11 0,-1-3-8 0,6 7-7 0,-6 4-7 16,0-1-5-16,-6 4-5 0,6 4-5 0,-7 0 1 0,6 4 0 15,-4 3 1-15,-2 1 1 0,1 3 2 0,-1 3-1 16,0-3 1-16,1 4 0 0,5 3 0 0,-4 1-1 15,-2-1 1-15,7 0-2 0,-7 4-1 0,0 0 0 0,8 4-1 16,-8 0 2-16,7-2 0 0,0 3 1 0,0-2 2 0,7 5 1 16,-8-6-1-16,8 7 1 0,-1-6-1 0,7 1-1 0,-6 0 0 15,12-1-2-15,1-3-2 0,-1 0 0 0,8 1 2 16,-2-6 0-16,2 2 1 0,11-1-1 0,-5-4 1 0,12 1 0 16,1-4 0-16,-1 0 1 0,15-4-1 0,-2 1 0 0,1-5 0 15,5-2-2-15,8-2-5 0,0 1-6 0,-1-4-12 0,1-2-18 16,0-3-28-16,-1-2-36 0,1 0-41 0,0-2-36 15,0-6-50-15,-2-3-119 0,2-3-123 0,0-5-163 16,-1 1-117-16,-5-5-76 0,-2-2-23 0,-5-1 1 0</inkml:trace>
  <inkml:trace contextRef="#ctx0" brushRef="#br0" timeOffset="56257.53">21779 15625 644 0,'-19'-15'915'0,"-1"0"-10"0,0 1-23 0,1 2-91 16,0 1-539-16,6 0-436 0,-1 4-383 0,8 0-192 16,-7 3-86-16,6 1-39 0,1-5-6 0</inkml:trace>
  <inkml:trace contextRef="#ctx0" brushRef="#br0" timeOffset="58959.71">12726 12228 216 0,'-12'0'470'0,"-8"0"-99"0,7 0-121 16,-7 0-64-16,8 0-28 0,-2 0-7 0,8 0 0 15,-1 4-4-15,1-4-3 0,0 0-6 0,6 0 1 0,6 4 12 16,0-4 19-16,1 3 14 0,13 1 7 0,-2-4 3 0,9 4 0 16,5-4-8-16,8 0-19 0,-1 0-30 0,6-4-39 15,1 4-32-15,6 0-19 0,6-4-10 0,1 4-6 0,0 0-2 16,6-3 3 0,1 3-1-16,-9 0 1 0,2 0-5 0,0 0 1 0,-7 0-2 0,1 0-1 0,-15 3-5 0,1-3-3 15,-6 0 1 1,-13 0 1-16,-1 0 3 0,0 0 14 0,-5 0 14 0,-8 0 13 0,1 0 11 0,-1 0 8 0,0 0 3 15,-6 0-1-15,8 0-1 0,-8 0-17 0,0 0-16 0,0 0-18 16,0 0-32-16,-8 0-43 0,2 0-47 0,6 0-68 0,-6 4-142 31,-1-8-153-31,1 4-248 0,-1 0-126 0,0 0-55 0,1 0-6 0,0-3 17 0</inkml:trace>
  <inkml:trace contextRef="#ctx0" brushRef="#br0" timeOffset="60037.32">14576 12569 225 0,'-7'-4'194'16,"7"1"-46"-16,-6-5-36 0,6 5-22 0,-6-5-9 0,6 1-8 15,0 0-9-15,0 0 0 0,0-1 0 0,0 1-3 0,0-4-5 16,0 4-7-16,6-4-7 0,-6-1 1 0,0 1 2 0,6 0-4 16,-6 0-2-16,7 0-1 0,-7 4 1 0,0-4 8 15,0 4 7-15,0 0 2 0,0-1 0 0,0 1 0 0,-7 3 0 16,7 0-3-16,-6-3-6 0,0 4-10 0,0-1-11 0,-2 4-3 15,2-3-1-15,-7-1 0 0,7 4-2 0,-8 0 0 16,8 0 1-16,-7 0 2 0,0 0 1 0,0 4-3 0,0-1-2 16,0-3-1-16,-7 7-1 0,8-3 2 0,-8 3 1 0,0 1 0 15,1 3 1-15,-1 0 6 0,-6-1 8 16,7 6 11-16,-7 1 17 0,0 5 16 0,-7 1 16 0,7-1 10 0,-7 3 11 16,1 4 7-16,6 0 1 0,-7 1-5 0,1 3-10 15,-1 4-16-15,1 3-14 0,-1 0-8 0,1 4-9 0,-1 0-11 16,1 3-6-16,-1 5-9 0,1-1-6 0,5 5-4 0,-5-2-2 15,6 1-1-15,-1 3 0 0,7-2 2 0,2 3-3 16,-2-5-1-16,0 4 1 0,7-2-1 0,1 2-4 0,-2-2-3 16,8-5-2-16,-1 0-5 0,1 0-1 0,6-3-3 0,0-1 0 15,6 1-1-15,1-4 0 0,-1 0 0 0,8-3-3 0,-2-1 1 16,8-4 1-16,-1-3 1 0,7 1-1 0,0-5 3 16,7 0 0-16,6-7-2 0,-7 0-1 0,8-4-4 0,-1 1-5 15,6-5-6-15,-5-3-6 0,5-4-8 0,-6-3-8 0,7 0-4 16,-7-4-7-16,-1-4-2 0,9 0 3 0,-9-3 4 15,1-4 6-15,1-3 9 0,-8-1 11 0,7-4 11 16,-6-3 18-16,-1-3 16 0,1-4 11 0,6-5 9 0,-13 2 5 16,6-9 4-16,1-2-2 0,-1-6-2 0,2-2-7 0,-9-7-9 15,8-8-11-15,-7-4-8 0,0-3-6 0,0 0-6 0,-6-8-2 16,-1 0-6-16,1 1 0 0,-8-1-1 0,-4 0-1 16,-2 1-3-16,-6 7-5 0,-6 0-6 0,-2 3-24 0,-4 4-60 15,-8 8-92-15,-6 2-88 0,1 5-99 0,-2 0-161 0,1 6-116 16,0 10-73-16,6-2-19 0</inkml:trace>
  <inkml:trace contextRef="#ctx0" brushRef="#br0" timeOffset="60924.46">17846 11976 259 0,'-20'-4'371'15,"0"0"-125"-15,1 1-91 0,-1 3-48 0,8 0-28 0,-8 3-17 16,0 1-5-16,7 0-6 0,-6 7-6 0,0-4-7 0,5 8-7 16,-5-1-4-16,-1 4 3 0,0 1 5 0,1 7 6 15,0-1 12-15,-8 4 15 0,1 8 18 0,1 3 26 0,-1 4 15 16,-7 7 14-16,1 8 11 0,-1 0 12 0,0 7 1 15,-6 0-4-15,0 7-12 0,0-3-17 0,-1 7-14 0,8-1-14 16,-7 5-18-16,7-4-18 0,-1 0-17 0,7-4-11 16,0 1-13-16,7-2-6 0,5 2-5 0,8-5-8 0,0 1-2 15,6 0-4-15,0-8 0 0,6 4-2 0,6-4 1 0,-4 1-3 16,11-5-1-16,-6-3 2 0,6-3-2 0,7-1-1 0,-6 0-2 16,13-7-8-16,-7 0-4 0,7-7-3 0,-1-1-4 15,7-7-3-15,-7-7 0 0,14-3 1 0,-7-4 6 16,14-8 8-16,-8-4 13 0,7-6 13 0,0-4 22 0,6-8 24 15,1 0 16-15,0-11 12 0,6 1 7 0,0-4 7 0,7-4 3 16,-7-5-3-16,6-5-13 0,1-5-17 0,-6-7-13 0,5 0-8 16,-6-10-8-16,-6-1-8 0,-7-11-10 0,0 0-4 15,-13-8-8-15,0-2-7 0,-6-1 1 0,-7-7-4 0,-7-1-2 16,-6-2-1-16,-13 3 0 0,0-5-4 0,-13 5 1 0,-6-1 1 16,-7 5-5-16,-7 7-3 0,-13 7-2 0,1 3-2 15,-14 12-11-15,-12 3-6 0,-1 12-34 0,-6 7-68 0,6 6-97 16,0 9-91-16,1 10-126 0,12 4-177 0,7 11-93 0,13 8-51 15,7 3-2-15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03:26.9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11704 4253 183 0,'0'0'164'0,"0"-4"-30"0,0 4-29 0,0-3-25 15,0 3-17-15,0-4-12 0,0 0-12 0,0 4-6 0,0-3-4 16,0 3-1-16,0-4-3 0,0 4 0 0,0 0-4 0,0 0-4 16,0 0-2-16,0 0-2 0,0 0-3 0,0 0-3 15,-6 0-1-15,6 0-1 0,0 0 2 0,0 0 3 0,0 0 5 16,0 0 4-16,0 0 8 0,0 0 8 0,0-4 7 0,6 4 3 15,-6 0 3-15,0-3 1 0,0 3-1 0,0 0-3 32,0-4-5-32,0 0-3 0,6 1-1 0,-6 3 3 0,0-4 3 15,0 0 6-15,0 1 10 0,0 3 12 0,-6-4 12 0,6 4 16 16,0 0 14-16,0-3 15 0,0 3 7 0,-6-4 5 16,6 0 2-16,0 4 5 0,-7-3 2 0,7-5-3 0,-6 5-13 15,6-2-12-15,0 1-9 0,-7-2-9 0,7-2-9 0,-7 4-12 16,1-3-14-16,6 4-9 0,-6-4-8 0,6 3-3 15,-8 0-9-15,2-3-4 0,6 4-3 0,-6-2-4 0,0 2-7 16,6-1-5-16,-7-3-2 0,0 3-4 0,1 1 0 16,-1-5 2-16,1 0 4 0,0 5 1 0,-2-4 3 0,2 3 1 15,0-3-1-15,-7-4 1 0,6 4 1 0,-6-5-3 0,7 1-6 16,-8 0-2-16,2 4 0 0,-2-3 1 0,8-2-1 16,-7 1-2-16,0 0 0 0,0 4-1 0,1-4 0 0,-2 3-2 15,1-2-1-15,-7 2-4 0,8 1 1 0,-8-3 0 0,7 1-1 16,-7 2 1-16,7 0-1 0,-6-4 0 0,5 4 0 0,2-4 3 15,-8 0 2-15,7 3 1 0,1-3-2 0,-2 4 0 16,8-4 2-16,-8 4 1 0,1-4 0 0,1 4 0 0,-2-4-3 16,2 3-1-16,5 2-1 0,-13-3-2 0,7 2-1 15,0 0-3-15,-7-4 0 0,1 7 0 0,-7-3-1 0,6-1 0 16,-6 5 8-16,1-5-1 0,-1 5-2 0,-7-1 0 0,7-3-1 16,-6 0-1-16,5 3 4 0,-5-3-1 0,6-1-6 15,-7 5 3-15,7-5 3 0,0 1 2 0,-1 0 1 0,2-2-1 16,-1 3-1-16,6-6 1 0,-6 5 1 0,0 0-1 0,1 0-3 15,5 3 4-15,-7-3-1 0,9 0-1 0,-9 3-1 16,7 0 0-16,-6-3-1 0,0 3 1 0,0 1 1 0,1-1-1 16,-2 4 0-16,1-4 1 0,0 1-1 0,0 3 0 15,0-4-1-15,0 0 1 0,6 4 0 0,1-3-1 0,0-1 0 0,-8 0-1 16,8 4 2-16,0-3 1 0,-1 3 0 0,-6-4-2 16,6 0-1-16,1 4 1 0,-7 0 1 0,-1-3-1 0,7-1 0 15,-5 4-1-15,-1-3-1 0,6 3 2 0,-6 0-1 0,0 0 0 16,0-4-1-16,0 4 0 0,6 0 1 0,-6-4 0 15,0 4 0-15,7 0 1 0,-1-3 0 0,1 3-2 0,-1 0 2 16,0 0 0-16,2-5 0 0,4 5-2 0,1 0 2 16,-7 0-2-16,14 0 1 0,-6 0 1 0,-2 0 0 0,1 5-1 15,6-5-1-15,-6 0 2 0,7 3-2 0,-7 1 1 0,0 0-1 16,0-4 0-16,-7 7 0 0,0-4 1 0,2 5 0 16,-2-5 1-16,-7 5 0 0,9-1 2 0,-9 0-1 0,7-3 0 15,-6 7-3-15,7-4 0 0,-1 1 2 0,1-1-1 0,-8 0-1 16,15 4 0-16,-8-4 2 0,1 0 0 0,-1 5 1 0,0-6 0 15,1 3-1-15,6-2 0 0,-6 4 0 0,-1-4 2 16,1 1-1-16,-1-1 1 0,0 0 2 0,1 1-2 16,-1-1 1-16,8 0 0 0,-8 0-2 0,0 1 0 0,7-5 0 15,-7 5-1-15,8-1 0 0,-2 0 0 0,-5 1-1 0,-1 4 1 16,8-3-1-16,-8 3 0 0,0-1-1 0,1 3 1 0,5-3-1 16,-4 4 0-16,-2 0 1 0,0-4 0 0,7 3 1 15,-7 1 0-15,8-4 0 0,-8 1 1 0,7-2-1 0,1 1 0 16,-2 0 7-16,1 0-4 0,0 4-1 0,-6-4-8 0,5 0 3 15,2-1 1-15,-2 5 1 0,1 0 1 0,1-1-6 16,-8 2 3-16,6-2 2 0,2 1 8 0,-8 3-4 0,7-4-2 16,1 5-1-16,-2-4 0 0,1-1-2 0,6 1 0 15,-6 0 1-15,7-4-1 0,-7 3 2 0,0-3 0 0,7 0 0 16,-8 4-1-16,1-4 1 0,1 4-1 0,-2-1-1 0,2 0 2 16,-8 2 0-16,7 2 2 0,-7-4 0 0,8 5 0 15,-8-1 3-15,7-3-4 0,-7 6 2 0,7-2-2 0,-6-1-1 16,5-3-2-16,1 3 0 0,1 1 1 0,-2-1-5 0,2 0 2 15,4 0 1-15,-4 1 2 0,-1-1-1 0,6-3 2 0,-6 3-1 16,7 0 1-16,-8 1 2 0,8-1 0 0,-7-3-1 16,7 3 3-16,-1-4 3 0,1 5-4 0,-7-1 1 0,6-3-3 15,0 3 2-15,-5 0 1 0,5 1-2 0,0-1 0 0,1 0-4 16,-7 0 2-16,7 1 1 0,-1 0 1 0,-6 2-1 16,7-2-1-16,-2-1 0 0,2 0-1 0,0 0 0 0,0 1 1 15,-1-1 0-15,0 1-2 0,1 3 2 0,-1-4 2 16,1 0-1-16,0-3 1 0,-2 2 0 0,8 3 0 0,-6-2 0 15,0 0-1-15,0 0 0 0,-1-3-1 0,0 3 0 0,1 1-1 16,-1-1 1-16,1 1 0 0,0-5 0 0,6 4 0 16,-8-3 0-16,2 0 0 0,0-1-1 0,0 1 1 0,6-1-1 15,-8-3 0-15,2 5 1 0,6-5-2 0,-6-1 2 0,6 1 0 16,0 0 0-16,-7 0-1 0,1 0 1 0,6 0-1 16,-7 1 0-16,7-2 0 0,-7 1-1 0,7 0 0 0,0 0 1 15,-6-1 0-15,6-1 1 0,-6 2 1 0,6 0-1 0,-7 0 1 16,7-1-1-16,-7 1 0 0,7 0 0 0,-6 0 0 0,6 4-1 15,-6-4-1-15,6 0-1 0,-7 3 1 0,7-3 1 16,-7 5 0-16,1-2 1 16,-1 1-1-16,1 3 0 0,6-3 0 0,-6 3 1 0,-2-4 0 0,2 5 0 0,6-4 0 0,-6 3 0 15,6 0 0-15,-6-3 0 0,6-1 0 0,-7 5 0 16,7-5-1-16,0 5 1 0,-7-5 0 0,7 5 0 0,0-1 1 16,-6 0-1-16,6 1 2 0,0-1 0 0,-7 1-2 31,7-2-1-31,-6 5 1 0,6-3 0 0,-6-1 1 0,6 4 0 15,-8-3-1-15,8 2-1 0,0-2 2 0,-6 3-1 0,6-4 0 16,0 4 0-16,0 0 0 0,0-4 0 0,0 5 0 16,6-2 0-16,-6 2 0 0,0-1 0 0,0-1 0 0,8 5 0 15,-8-4-1-15,0 3 1 0,6 2-1 0,-6-6 0 0,0 5 0 16,0-4 0-16,0 3-1 0,0-3 2 0,0 0-1 0,0-3-1 16,0-1 2-16,0 0 1 0,0 1-2 0,0-5 1 15,6 1 1-15,1 0 0 0,-1-1-1 0,1-2 0 0,0 2 0 16,5 1-1-16,-6-1 1 0,8 1-1 0,-1 0-1 15,-7-1 1-15,8 1 0 0,-2 0 1 0,2 2 0 0,-2-1 0 16,2 2 0-16,5 0 0 0,-5 1 1 0,-2-1 2 0,2 0-1 16,-2 0-1-16,-5 1-1 0,6-4 3 0,0 3 0 15,-7-4-2-15,8 1 0 0,-2-4-2 0,-5 4 1 0,6-4 1 16,0-4 0-16,-7 4 0 0,8 0-1 0,-2-4 1 0,2 4-1 16,5-4 1-16,-6 5-1 0,0-1 0 0,7-4 1 15,-7 4-1-15,6 0 1 0,-6 4-1 0,7-1 0 0,-7 1 1 16,6-1-2-16,-6 1 1 0,7 1 0 0,-7-2 0 0,0 0-1 15,6 1 1-15,-5 3 0 0,-2-3 1 0,2-1 2 0,-1 5 0 16,0-5-3-16,0 1 1 0,-1-1 3 0,2 2-3 16,-1-2-1-16,0-3-1 0,0 4-3 0,7-1 1 0,-8-3 2 15,2 4 1-15,5-4-3 0,-6 3 0 0,6-3 1 0,1 1 2 16,-7 2 1-16,7-3 2 0,0 0-3 0,-2 0-1 16,9 0 1-16,-7 0 0 0,-2 0 0 0,2-4-1 0,0 5 2 15,-1-5-1-15,1 4 0 0,6-4 0 0,-7 0-3 16,1 5 2-16,0-5 1 0,5 0 0 0,-5 1-1 0,0-1 1 15,6 0 0-15,-1 1 3 0,2 2-2 0,-7-2 0 0,6-1-1 16,6 0 0-16,-6 1 0 0,7-1-1 0,-7-3-1 16,7 3 0-16,-1-3 2 0,7 3 0 0,-6-3 2 0,-1-1 0 15,1 1-1-15,-1-1 1 0,-6 1-1 0,0 0-1 0,7-1 0 16,-7 2 0-16,0-1 0 0,0-1-1 0,0-3 1 0,-6 4-7 16,6-1 2-16,0 1 3 0,-1-1 2 0,1-3 0 15,1 4-1-15,5-4 2 0,-6 4 1 0,7-4 7 0,-1 3-2 16,1-3 0-16,-1 4-5 0,8-4 0 0,-1 3-1 0,-6-3-1 15,5 0 0-15,1 0-2 0,1 4 0 0,-1 0-1 16,-7-4 3-16,7 0 1 0,-6 4 0 0,6-4 0 0,-6 3-1 16,-1-3 1-16,7 0-1 0,-6 4 1 0,-1-4-1 0,1 0 0 15,-1 0-1-15,1 0 1 0,-1 0 1 0,1 0-1 16,-1-4 0-16,1 1 0 0,7 3 1 0,-14 0-1 0,13-4 0 16,-7 4-1-16,1 0-1 0,-1-4 0 0,1 0 1 15,-1 1-1-15,1-1 2 0,-1 1 0 0,1-1 1 0,-1-3 4 16,1 3-2-16,7 1 2 0,-8-4-3 0,1 3 0 0,5-4-1 15,-5 0 0-15,6 1 0 0,-7 0-2 0,8 0 1 0,-8-1-1 16,7 1 0-16,-6 0 1 0,6-1 0 0,-7-3 0 16,8 4-2-16,-8 0 1 0,1-4 1 0,-1 0 0 15,1 0 0-15,-1 0 1 0,1 1 3 0,-1-2 0 0,-5-3 0 16,5 1 2-16,1-5-2 0,-7 1 4 0,6 0 2 0,1-4 0 16,-1 0-2-16,1-1 0 0,-1 2-1 0,7-1-2 0,-5-4-1 15,-2 1-4-15,7-2-1 0,0-2-1 0,-7 4 3 16,7-1-3-16,-5 1 2 0,4-1 1 0,-5 5 1 0,-1-6 2 15,1 5 0-15,-7-3-3 16,0 2-1-16,1 2 3 0,-2 3-1 0,1-5-1 16,-6 5 0-16,-1 0 2 0,1-1 1 0,0 1 1 0,-8 0-2 0,8 0 1 0,-7 4 1 0,7-6-1 15,-8 6 2-15,8-1 0 0,-7-3-2 0,7 3 0 16,-8-3 0-16,8 3 1 0,0-3-3 0,-1 3 1 0,1-3-2 16,0-1-1-16,-1 1-2 0,1 4-1 0,-2-5 0 0,2 1-3 15,0-4 2-15,-1 3 1 0,1-2 2 0,0 2 1 16,-1-3 2-16,-5 0 1 0,4 0 0 0,-4 1 3 0,-1-5-2 15,0 4-1-15,-6-4 0 0,5 4 1 0,-6-3 3 0,8 0 2 16,-8-2 1-16,1 2 0 0,-1-1 3 0,1-3 1 0,0 3 9 16,-1-3 5-16,0 0 2 0,1-1 2 0,0 1 4 15,-7 0 8-15,6-5 5 0,0 6 1 0,-6-2-5 16,7-3-3-16,0 3 1 0,-7-2-2 0,6-1-1 0,-6-1-9 16,7 2-4-16,-7 2-1 0,6-3-5 0,-6 1-2 0,0-1-5 15,0-1-4-15,0 5-2 0,0-4-2 0,0 0-5 0,0 4-1 16,0-4 0-16,-6 4 0 0,-1-4 1 0,7 4 1 15,-6-2 1-15,-1-1 0 0,0 3 2 0,1 0 1 0,0-1-1 16,-1 0 2-16,0-2 1 0,1 3 0 0,0-1-1 0,-1 1 3 16,7 1 1-16,-7-3 3 0,1 2 0 0,-1 4-3 15,1-5 0-15,0 1 7 0,-2-1 2 0,2 1 2 0,0 4 0 16,0-5-1-16,-1 0 1 0,0 5 4 0,1-4 1 0,-7 3-6 16,-1-3-4-16,8 4-3 0,-6-1 1 0,-2-4 0 0,1 9-2 15,0-5-2-15,0 1-4 0,-7-2 0 0,8 5-2 16,-8-3-1-16,1 3-3 0,-7 0-2 0,6-3 0 0,-7 2-1 15,1 1 2-15,7 0 1 0,-7-3 1 0,0 3 1 16,0 0 1-16,0 1 2 16,0-6-1-16,0 5-2 0,6 0 1 0,-6 0-2 0,0 0-2 0,7 4 0 0,-1-5-1 0,1 6 0 15,-7 2-2-15,6-3-1 0,0 3-3 0,7 0-6 16,-6 4-7 0,0 1-10-16,5-1-12 0,-5 3-20 0,6 0-20 0,0 2-28 0,-1-2-24 0,8 4-25 0,0 0-51 0,-1 1-106 15,7 3-101-15,-6-4-132 0,-1 4-156 0,-6 0-92 16,1 0-36-16,-8 4-5 0</inkml:trace>
  <inkml:trace contextRef="#ctx0" brushRef="#br0" timeOffset="745.01">10916 4139 98 0,'-7'0'318'0,"1"0"-92"0,0 0-73 0,-1 0-45 0,1 0-25 15,-1 0-18-15,7 0-6 0,-7 0-6 0,7 0-3 16,0 0-3-16,0 0-3 0,0 0-7 0,0 0-8 0,0 0-6 15,0 0-5-15,0 0-2 0,0 0 1 0,7 0 6 16,-7 0 9-16,7 0 15 0,-1 0 17 0,1 0 20 0,-1 0 28 16,7-3 24-16,-6 3 31 0,5 0 33 0,8-4 25 0,-1 1 13 15,1-1 0-15,6-4-10 0,0 2-18 0,1-2-22 16,5 0-35-16,-6 1-36 0,7 0-35 0,6-5-25 0,-7 6-16 16,7-5-11-16,0 3-9 0,1 1-3 0,-2 0-1 0,9-5 0 15,-9 5-3-15,7-4-2 0,-5 0-3 0,5 4-2 16,0-4-2-16,-5 0 1 0,5 0-2 0,-6-4-4 0,1 4 5 15,5 0 2-15,-5 0 1 0,-8-3 3 0,1 2-2 0,-8 1 3 16,1 4 3-16,-12-4 2 0,5 0 1 0,-6 4 1 16,-6-4-2-16,-1 4 0 0,-6-4 0 0,0 0-3 0,0 0-4 15,-13 0-4-15,0 4-3 0,-12-4-3 0,-2 3 0 16,1 2-1-16,-6-3-1 0,-1 6 0 0,1-1 1 0,6 0 1 16,-7 1-1-16,13 3-3 0,8 0-1 0,-2 0-2 0,1 0-3 15,7 0-1-15,6 0-2 0,0 7-6 16,0-3 2-16,6 3 1 0,7 1 1 0,-7-5 0 0,14 5 2 0,-6-1 1 15,5 0 1-15,1 0 4 0,6 1-1 0,-7-1-2 16,7 4 3-16,-6-4 1 0,-1 1 3 0,1-1 1 0,-1 4 2 16,0-4-1-16,-5 4 1 0,-8-3 0 0,7-1-2 0,-6 0 0 15,-7-3 1-15,6-1-1 0,-6 6-2 0,0-6 2 0,0 1-1 16,0-1 1-16,-6 4 2 0,6-3 0 0,-13 3-1 16,6-3-5-16,1 3-8 0,-8 1-27 0,8-1-44 0,-7 0-61 15,6 1-64-15,1-1-60 0,6 0-63 0,0 0-80 0,6-2-180 16,8-2-64-16,-2-3-12 0,8 0 21 0</inkml:trace>
  <inkml:trace contextRef="#ctx0" brushRef="#br0" timeOffset="1663.12">12492 4007 298 0,'7'-3'347'0,"5"3"-134"0,2-4-91 0,-2-3-50 0,8 3-24 16,-7 0-9-16,7-2-2 0,0 1 3 0,-1-2 5 0,-6 0 7 16,6 0 6-16,-5-1 9 0,-2-3 12 15,2 0 13-15,-1 0 14 0,-7 4 17 0,0-4 8 0,2 1 6 16,-2-2 8-16,0 1 7 0,-6 4 0 0,0-4-12 0,-6 0-19 15,6 3-18-15,-6 1-18 0,-2-4-13 0,-4 4-18 0,-1 3-20 16,-1-3-16-16,2 3-7 0,-2 0-5 0,2 1-3 0,-2 3-2 16,1 0-1-16,-7 0 0 0,8 0 0 0,-2 3-1 0,2-3-1 15,5 8 1-15,-6-5 0 0,0 5 3 0,1-1-2 16,4 0 0-16,2 1-1 0,0 3 0 0,-1 0 0 0,1 0-1 16,-1-1 0-16,0 1-2 0,7 5 1 0,0-2 3 0,0 0 0 15,0 1-1 1,0 4 1-16,7-5 1 0,-7 1-1 0,7-1 0 0,-1 4 2 0,1-2-2 0,5-2 2 0,-4 1 1 15,4 0-1-15,1-4 0 0,7 3 1 0,-8-2 3 0,8-2 0 16,6 1-2-16,-6-4 2 0,5 0-1 0,2-3 1 0,-1 0-1 16,0 0 2-16,0-4-1 0,1-4 4 0,-1 4 10 15,-1-8 13-15,-5 1 23 0,0 0 21 0,5-4 15 16,-5-4 7-16,0 1 3 0,-1-1-1 16,1-7-7-16,-1 4-11 0,0-5-21 0,-5-2-21 0,5 0-15 0,-6-1-8 0,6 0-6 31,-5-2-4-31,-1-2-3 0,0-3-3 0,-7 3-3 0,1-2-1 15,-1 2 0-15,1 1 1 0,-7-1-1 0,0 1 2 16,0 4 2-16,-7-1 0 0,7 7 2 0,-6-2 1 0,-1 2 1 16,1 5-1-16,-1-1 1 0,1 4-2 0,-1 0-2 0,1 4-2 15,0 0 0-15,-2 3 0 0,2 0-2 0,0 1 1 16,-1 3 0-16,7 0-2 0,-6 0-2 0,-1 3 2 0,1 1-1 16,-1 3-1-16,7 0 0 0,-6 1-2 0,6 3 1 15,-6 0 2-15,-2 3 2 0,8 1 2 0,-6 3-1 0,6-3 1 0,0 4 1 16,0 2 2-16,0-2 0 0,-6 3 0 0,6-1-1 15,0 5-1-15,6-4 0 0,-6 3 0 0,0 1-1 16,6-4 2-16,2 4-1 0,-2 0-1 0,0-5 4 0,1 2-1 16,6-1 0-16,-7 0-1 0,7 0 0 0,7-4-1 0,-7 0 1 15,0-3-1-15,6-1-2 0,-5 2-3 0,5-6 2 0,1 1-1 16,-1 0 3-16,0-3 0 0,1-5 0 0,0 5 0 16,-1-8 1-16,1 3 0 0,-1-3 0 0,-6-3 0 0,7-1 0 15,-7 0 0-15,0-4 0 0,0 2-1 0,0-2 1 0,-7-3 2 16,8 1 2-16,-8-6 3 0,0 5-2 0,1-3-12 15,0-5 6-15,-7 5 3 0,0-1 4 0,6-3-2 0,-6 3 1 16,0 4-5-16,0-3 3 0,-6-1 10 0,6 4-6 0,-7 4-3 16,7-4-4-16,-7 3 2 0,1 1-3 0,0 0-1 0,6-1-1 15,-7 5-2-15,0 3 2 0,1-4-2 0,-1 4 1 16,1 4-4-16,0-1 1 0,-1 1 0 0,0 3 4 0,1 1-1 16,0 3 0-16,6 0 2 0,0-1 0 0,-7 1 0 0,7 1-1 15,7 2 1-15,-7 1 0 0,0-4 1 16,6 4 0-16,0-1-1 0,1-3-1 0,0 4-1 0,-1-1 2 0,7-3-2 15,-7 4-2-15,8-3-3 0,-2 2-4 0,2-3-15 16,5-1-28-16,1-2-46 0,6 3-60 0,0-4-62 0,-1 1-59 16,9-8-61-16,-2 0-89 0,1-4-167 0,6 0-55 0,-7-3-5 15,1-4 21-15</inkml:trace>
  <inkml:trace contextRef="#ctx0" brushRef="#br0" timeOffset="1950.37">13951 3711 441 0,'-6'0'363'0,"-1"0"-127"15,-6 0-82-15,6 3-51 0,-5 1-29 0,4 0-20 16,-4 3-11-16,6 1-9 0,-8 3-7 0,1-4-6 0,7 7-5 16,-8-3-5-16,2 4-2 0,6 3 1 0,-8-3 0 0,1 3-1 15,7-3 1-15,-1-1 3 0,0 5 1 0,1-4 4 0,0-1 3 16,6 1 4-16,-6 0 3 0,6-4 6 0,6 4 2 15,-6-5 5-15,6 1 3 0,0 0 3 0,1 0 1 0,6-3-1 16,-6-1-1-16,13 0-1 0,-8 1-4 0,8-5-6 0,-1 1-6 16,7 0-6-16,0-1-7 0,7-3-7 0,-7-3-14 15,7 3-26-15,-1-8-32 0,7 5-40 16,-13-8-49-16,7 0-78 0,-1-5-160 0,-6 2-81 0,1-4-42 0</inkml:trace>
  <inkml:trace contextRef="#ctx0" brushRef="#br0" timeOffset="2186.75">14127 3458 185 0,'-6'-3'466'0,"-2"-2"-117"0,8 1-126 0,-6 4-75 0,6-3-45 16,0 3-28-16,0 0-22 0,0 3-19 0,0-3-14 0,0 9-10 16,6-2-4-1,-6 0-4-15,0 8 0 0,8-4 1 0,-8 3 1 0,0 5 4 0,0-4 2 0,0 6 4 0,6-3 2 16,-6 1 3-16,0 3-1 0,0-4 1 0,0 4 0 0,0-4-4 15,6 4-2 1,-6-3-4-16,7 2-2 0,-7-2-2 0,6-1-1 0,1 1-2 0,6-1-2 0,-7-3-4 0,8 3-12 16,-2-4-25-16,2-3-32 0,-1 1-51 0,-1-1-100 0,2-4-126 15,-2-3-90-15,2-4-44 0</inkml:trace>
  <inkml:trace contextRef="#ctx0" brushRef="#br0" timeOffset="2377.05">13912 3759 313 0,'-6'-4'491'15,"6"-3"-133"-15,0 7-112 0,-8-8-62 0,16 5-38 0,-8 0-24 32,6-6-23-32,0 6-20 0,7-1-18 0,7-3-15 0,0 3-13 15,6-3-10-15,-1 3-11 0,9-3-6 0,-2 3-4 16,1 0-11-16,6 1-20 0,-7-5-26 0,7 5-28 0,-7-4-35 15,1 3-39-15,-7-3-66 0,0-1-145 0,0 5-78 0,-7-5-39 16</inkml:trace>
  <inkml:trace contextRef="#ctx0" brushRef="#br0" timeOffset="2739.68">14212 3971 62 0,'0'-4'459'0,"0"1"-112"0,6-1-132 0,-6-3-85 0,7-1-47 15,-1 1-24-15,-6 0-14 0,13-5-10 0,-6 5-7 16,-1-4-4-16,0 1-3 0,8 3-2 0,-8-9-1 0,1 5-5 16,6 0-2-16,-7 0 0 0,7 0 2 0,-7 0 4 0,2 4 4 15,-2-4 6-15,0 4 3 0,1-1 6 16,-1 5 3-16,1-5 0 0,-7 5-3 0,0 3-4 0,6-4-5 0,-6 1-5 15,0 3-6-15,0 0-5 0,0 0-3 0,7 0-3 16,-7 0-2-16,0 3 0 0,6 1-1 0,-6 3-2 0,6 0 2 16,2 1 0-16,-8-1 0 0,6 4 0 0,0 0 0 0,1 0 0 15,-7 4 0-15,7-4 0 0,-1-1 0 0,0 6-1 16,1-5 1-16,-1-1-1 0,1 1 0 0,0 0-1 0,5 0-3 16,2 0-7-16,-8 0-13 0,7-3-20 0,7-1-33 0,6-4-39 15,0-3-60-15,-1 0-109 0,1 0-105 0,7-3-61 16</inkml:trace>
  <inkml:trace contextRef="#ctx0" brushRef="#br0" timeOffset="3959.21">15703 3623 375 0,'-26'4'423'0,"7"-1"-136"0,-1 5-108 15,0-1-57-15,1 0-33 0,-1 4-21 0,0 0-17 16,1 0-15-16,6 4-12 0,0-4-5 0,7 0-4 0,-1 1-1 16,7 2-2-16,0-3 0 0,0 3 0 0,0-3 1 15,7 0 1-15,5 0 2 0,2-4-1 0,-1 1-2 0,7-1-1 16,-2 0-3-16,2-3-5 0,-1-4-10 0,8 4-13 0,-8-8-14 16,1 4-20-16,-1-4-21 0,1 1-31 0,-1-5-42 15,-5 1-91-15,-2-4-121 0,2 0-61 0</inkml:trace>
  <inkml:trace contextRef="#ctx0" brushRef="#br0" timeOffset="5069.92">14791 3711 109 0,'0'-8'333'0,"-7"1"-96"15,7 0-90-15,-6 3-60 0,6 0-28 0,-6 1-19 0,6-1-9 16,-6 0-10-16,-2 4-5 0,2-3-5 0,0 3-4 0,-1-4-3 15,0 4-1-15,1 0-1 0,-1 0 4 0,1-3 2 16,0 3 5-16,-1 0 1 0,0 0 1 0,1 0 3 0,0 0 1 16,6 3 1-16,-7-3-1 0,0 0-4 0,7 0-2 0,0 4-1 15,-6-1-3-15,-1 1-1 0,1 3-2 0,0 1-3 16,-2-1-1-16,2 4 0 0,0 0 0 0,0 0 1 0,-2 3-1 16,2-2 0-16,0 2 1 0,-1 1 1 0,7 0 1 0,0-4 2 15,0 3 0-15,0-3-1 0,0 0 2 0,7 0 3 16,-7 0 2-16,6-4 2 0,0 2 2 0,2-2 4 0,-2 0 1 15,6-4 4-15,-4 1 0 0,4 0 2 0,1-4 3 0,-6 3 7 16,0-3 8-16,-1 0 11 0,7-3 13 0,-13 3 12 0,7-4 4 16,-1 0 4-16,-6 1-2 0,0-4-8 0,0 0-9 15,0-2-16-15,0 2-17 0,0-4-13 0,0 0-11 16,0 4-7-16,-6-4-2 0,6 0-4 0,0 0 0 0,-7 4-1 16,7-4 0-16,0 3-2 0,-7-3 8 0,7 4-5 0,0 0-5 15,0 0 2-15,0-1 0 0,0 2 0 0,0 1 0 16,0 1-2-16,7 1-8 0,-7 3 2 0,0-4 3 0,7 4-2 15,-1 0-3-15,0 0 0 0,7 0 1 0,1 4-2 0,-2-1 5 16,2-3 1-16,-2 4 0 0,8 1 3 0,-7 1 1 16,7-3-4-16,-8 2-10 0,2 2-14 0,-1-3-17 0,0 3-18 15,-6-4-23-15,5 5-25 0,-6-5-30 0,8 1-34 0,-8 0-59 16,1-1-120-16,-1 1-72 0,1-4-35 0</inkml:trace>
  <inkml:trace contextRef="#ctx0" brushRef="#br0" timeOffset="5800.31">14863 3678 102 0,'0'-4'320'0,"6"0"-95"15,-6 1-82-15,7-1-57 0,-7 4-30 0,6-3-17 0,1 3-9 16,-7-4-8-16,7 4-6 0,-1-4-4 0,0 4-1 0,-6 0-2 15,6 4 2-15,2-4-1 0,-2 4 1 0,-6-4 0 16,6 3 2-16,-6 1-1 0,7 3 1 0,-7-3 2 0,0 3-1 16,0 4 0-16,0-4-1 0,0 4-1 0,0 0-2 15,0-2-2-15,-7 0-1 0,7 3-1 0,0-1-2 0,0 0-2 16,0 0 1-16,7-4 1 0,-7 4-1 0,0-4-2 0,0 1 1 16,0-1-1-16,0-3 2 0,6-1 6 0,-6 1 8 15,0 0 13-15,0-4 14 0,0 0 14 0,0 0 8 0,0 0 6 16,0-4 2-16,7-3-2 0,-7 3-1 0,7-3-7 0,-7-1-11 15,6 1-8-15,-6-4-6 0,6 4-3 0,-6-4-1 16,7 0 1-16,0 0 2 0,-1 4-6 0,0-4 0 0,1-1-2 16,0 1 0-16,-7 0-2 0,6 4-1 0,1-4-6 0,-7 4-7 31,6-1-2-31,0 1-5 0,-6 4-1 0,0-5-4 0,7 5-1 16,-7-1-2-16,0 4 1 0,0-4 3 0,7 4-3 15,-7 0-2-15,0 0-1 0,0 4-1 0,6 0 1 0,-6-1-1 16,0 1 0-16,0 3-4 0,6-3 3 0,-6 3 1 0,8 4 2 15,-8-4 1-15,6 4-1 0,-6 0 1 0,6 0 0 16,-6 1 0-16,0-1 0 0,7 0 0 0,-7-1-3 0,6 1-4 16,-6 0-11-16,7 0-12 0,-7-3-16 0,6 3-16 0,-6-4-21 15,7-3-25-15,-1 3-29 0,0-3-45 0,2-4-76 16,-2 0-129-16,0-4-70 0,7 0-24 0</inkml:trace>
  <inkml:trace contextRef="#ctx0" brushRef="#br0" timeOffset="6069.76">15182 3564 161 0,'0'7'254'0,"0"0"-105"0,-6 2-62 0,6 0-33 0,0 0-17 16,0-2-9-16,0 4-3 0,0 0-3 0,6 0-2 16,-6-4-1-16,0 8-4 0,6-4-4 0,0 0-4 0,2 0-2 15,-2 0-10-15,0 0-19 0,8-4-46 0,-8 1-97 0,7-5-103 16,0 5-61-16</inkml:trace>
  <inkml:trace contextRef="#ctx0" brushRef="#br0" timeOffset="6212.63">15397 3418 150 0,'-7'-4'420'0,"7"1"-152"0,-6-1-126 0,6 0-73 0,6 4-48 16,-6-4-41-16,13 4-57 0,-7 0-126 0,8 0-101 0,-1 0-64 15</inkml:trace>
  <inkml:trace contextRef="#ctx0" brushRef="#br0" timeOffset="11298.4">16054 5513 221 0,'0'-3'318'0,"0"-2"-89"0,0 2-79 0,-6 0-47 0,6 3-25 0,0-4-14 15,0 0-2-15,0 1-3 0,0-1 4 0,0 0-3 16,0 1-1-16,-6-1-4 0,6 1-2 0,0-1 1 0,0 0 0 16,-7 1 5-16,7-2 1 0,-6 1 6 0,-1 2 12 15,7-3 10-15,-7-2 12 0,1 3 13 0,0 1 10 0,-1-5 3 16,0 5 13-16,-5-4 9 0,5 3 2 0,0-3-2 0,-6-1-4 15,7 1-6-15,-8 0-8 0,2-1-5 0,-1 1-18 16,0-1-16-16,0-2-13 0,-1 2-16 0,2 1-6 0,-8-3-7 16,7 1-8-16,7 2-6 0,-8-4-5 0,-4 4-1 0,4-4-3 15,1 4 0-15,0-1-3 0,0-3-6 0,0 4-1 0,0 0-4 16,0 0-2-16,0-1-3 0,0 1-1 0,0-1-1 16,0 1-2-16,-7 0-2 0,7 3 1 0,-7-3-1 0,2 3 0 15,-2-2 0-15,0 0 0 0,-6 3-1 0,7-4 0 0,-8 3 0 16,8 1 1-16,-8-1-1 0,2-3 0 0,5 3 0 15,0 0 0-15,1 1 0 0,-7-1-1 0,6 0 1 0,1 4-1 16,0-3 0-16,-1-1 0 0,1 4-1 0,5 0 0 0,-5-3-2 16,-1 3 2-16,0 3 0 0,1-3 0 0,0 0-1 0,0 4 0 15,-1-4 1-15,0 0 1 0,1 3-8 0,-7-3 3 16,6 4 6-16,0-4 0 0,1 4 0 0,-1-4 1 0,-6 0-1 16,7 3-1-16,-1-3 5 0,8 0-3 0,-15 4-2 0,14-4-2 15,-6 4 2-15,-1-1 0 0,0-3 1 0,1 4 1 16,-1 0 6-16,1 3-4 0,-1-3-1 0,0-1 0 0,2 6-2 15,-2-6 1-15,7 4-1 0,-7 0 1 0,0 1 1 0,1-1 0 16,-1-4 0-16,1 9 1 0,-7-5-1 0,6 0-1 16,1 4 1-16,0-4-3 0,-1 4 0 0,0 0 0 0,-5 0-3 15,5 0 0-15,0 0 3 0,7 1 0 0,-7-1 1 16,1-1 1-16,6 1-1 0,-6 0 1 0,5 4 1 0,2-4-2 16,-8 0 0-16,7 0 1 0,-7 3-1 0,8-3 2 0,-2 0 2 15,-5 0-4-15,6 5 1 0,-6-6 1 0,5 5-1 0,1-5-1 16,0 6 0-16,0-2 1 0,0 1-1 0,-6-4 2 15,5 7 0-15,8-3-1 0,-7 0-1 0,0 3-1 16,0-3 1-16,7 3-2 0,-8 0 0 0,8 1 1 0,-7 2 0 16,6-3 0-16,1 5-1 0,-7-1 2 0,7-4 2 0,-2 4 0 15,2 0-1-15,-6 3 0 0,4-2 0 0,2-1 2 16,0 0 0-16,-1-4-2 0,1 4-1 0,6 0 0 0,-7 1 0 16,7-5-1-16,-7 3-1 0,7 1 1 0,0 0 1 0,0 0 0 15,0-4 0-15,0 5-1 0,0-1 1 0,0-1 3 0,7 1-2 16,-7 0-1-16,7 4 0 0,-1-5-1 0,1 6 2 15,-1-5 0-15,0 0 1 0,8 3-2 0,-2-3 0 0,2 0 0 16,-1 0 0-16,7-3 0 0,-2 2 0 0,2-2 0 0,-7-1 0 16,13 0 1-16,-6 0 2 0,0-3-2 0,-1 4 0 15,7-5 0-15,-6 1 1 0,-1 0-1 0,1-1-1 0,6 1 0 16,0-1-1-16,0-3 0 0,0 4 1 0,0 1-1 16,0-6 0-16,0 1 0 0,7 0 2 0,-7 0-3 0,6-1-1 15,1 2 1-15,-1-5 1 0,1 0 1 0,-1 1-2 0,7 0-1 16,1-2 1-16,-7 2 5 0,5-1-2 0,-5-3 1 15,6 3-1-15,1-4 1 0,-2 1 1 0,1 0 1 0,0 4 0 16,1-6-3-16,-8 2-1 0,7 1 1 0,0-2-1 16,1 1 0-16,-2-4 0 0,-5 4 0 0,12-1 1 0,-5-3-2 15,-1 4 1-15,0-4 0 0,-1 3-1 0,2 1 1 0,-1-4 0 16,6 0-2-16,-5 0-1 0,-8 0 3 0,7 0-1 16,-6-4 2-16,6 1 0 0,-7-1 1 0,-6 1 0 0,7-1-2 15,-7-3 2-15,6-2 1 0,-5-1-1 0,5 2-1 0,1-6 2 16,-7 3 1-16,6-4 1 0,1 1-5 0,-7-5 2 0,7 1 0 15,-7 0 2 1,6-3 1-16,-5-2 1 0,-1-3 4 0,-1 1-4 0,1-5 2 0,-6 2-1 0,6-6-2 0,-7 1 2 16,-5 0 0-16,5-3 0 0,-12-1-5 0,6 0 5 0,-7 1 2 15,1-1 1-15,-1 0 2 0,1-3-1 0,-7 3 3 16,0 0 0-16,0 1 1 0,-7 3 0 0,7-3 3 0,-6 3 2 16,-7-1 1-16,6 1 3 0,-6 1 1 0,-6 2-2 0,-1 1 0 15,1-1 1-15,-1 1-3 0,-6 0 1 0,-7 4-2 0,1-2-3 16,-1 2-3-16,-6-1-1 0,0 4-5 0,0 1-1 15,0 2-1-15,0 5-6 0,-1-1-3 0,2 3-2 0,5 2-5 32,7 3-11-32,-7-1-19 0,14 4-24 0,0 4-60 0,-1 4-104 15,1 4-99-15,5-1-125 0,-6 3-197 0,8 2-102 16,-1 3-50-16,-7-1-13 0</inkml:trace>
  <inkml:trace contextRef="#ctx0" brushRef="#br0" timeOffset="12168.67">14811 6854 224 0,'0'0'344'0,"0"0"-79"0,0-3-81 0,0 3-59 0,0 0-33 16,6 0-17-16,-6-4-5 0,0 4 2 0,0 0 4 0,0 0 8 15,0-4 12-15,0 4 17 0,0 0 22 0,0 0 27 0,0-4 31 16,0 4 25-16,0 0 16 0,6 0 7 0,-6 0-3 15,0 0-14-15,0 0-23 0,-6 0-31 0,6 4-39 0,0-4-36 16,-6 0-29-16,6 4-26 0,-7 0-15 0,1 3-9 0,-8 0-3 16,2 4-1-16,-2-1-1 0,-5 10 1 0,-1-6 4 15,1 8 2-15,0-4 3 0,5 5 1 0,-5-2-1 0,-1 1 0 16,0 0-1-16,1 0 1 0,6 0-2 0,-6 0 0 16,5-3-1-16,2-1 2 0,-1-1 0 0,6-1-3 0,-6-1-1 15,7-5 8-15,-1-2-5 0,7 3-2 0,0-8-2 0,0 5 5 16,-7-5 7-16,7 1 11 0,0 0 15 0,7-4 8 15,-7 0 22-15,7 0 13 0,-1-8 10 0,0 1 2 0,8 0-2 16,-1-8-6-16,7 4-6 0,-8-7-13 0,8-1-13 0,-1 1-11 16,1 0-10-16,-8-4-6 0,8 0-5 0,0-4-6 15,-7 3-9-15,7 2-6 0,-8-1-3 0,8 0-5 0,-7 0-1 16,1 4-1-16,-2-4-1 0,1 8-2 0,0-2 1 16,-6 2-1-16,5 3-2 0,-4 0 0 0,-2 1 0 0,0 5-4 15,0-2 0-15,2 3-2 0,-8 1-2 0,6 3-2 16,-6 0 0-16,6 0 0 0,1 0 0 0,-1 3 2 0,1 1 0 15,6 3 2-15,-1 4 2 0,2 1 1 0,-1-2 7 0,7 5-2 16,-8 4-1-16,8-1 1 0,0 0-1 0,-1 0-1 0,1 4 0 16,0 0 0-16,5-4-7 0,-5 7 8 0,0-2-1 0,-1-1 0 15,7 0 0-15,-6 4 2 0,-1-4 0 0,1 1 1 16,-1-6 0-16,-6 1-7 0,7-3 4 0,-7 0-1 16,0-1-1-16,-7-3 0 0,1 0-2 0,5-3 1 0,-12-1-2 15,8 0 2-15,-2-3-1 0,-6-1-1 0,6-3-1 0,-6 4-4 16,0-4-11-16,0 0-18 0,0 4-27 0,0-4-30 0,0 0-32 15,0-4-33-15,0 0-56 0,0 1-101 0,0-5-89 16,7 1-68-16,-7-4-74 0,0 4-116 0,-7-4-72 0,7 4-38 16,-12-4 14-16</inkml:trace>
  <inkml:trace contextRef="#ctx0" brushRef="#br0" timeOffset="12549.72">14941 7078 245 0,'-7'-8'491'0,"1"1"-97"0,0 0-120 0,6-1-68 16,-8 5-24-16,8-1 4 0,-6-1 20 0,6 3 22 0,0-2 14 16,0 4 2-16,0-4-5 0,0 4-14 0,0 0-23 15,0 0-34-15,0 0-43 0,0 0-38 0,0 0-30 0,0 0-19 16,0 0-8-16,0 4-5 0,0-4 0 0,0 4 1 0,0-2 4 15,6 7 3-15,-6-2 2 0,0 4 1 0,8 4-2 0,-8-4 0 16,0 7-4-16,0 0-2 0,6 0-2 0,-6 4-2 16,0 4-4-16,0 3 1 0,0 1 1 0,-6 3-3 0,6-1 1 31,0 2-3-31,0 2-2 0,-8 1 0 0,8-1-2 0,0 1-1 16,-6 0-4-16,6 0 2 0,-6 0-3 0,6-5 1 15,-6 1 0-15,6 0-1 0,-7-4 1 0,0-3-1 0,7 0 0 16,0-4-1-16,-6-1 0 0,6-2 0 0,-7-5-3 0,7 1 2 15,-6 1-5-15,6-10 0 0,0 5 2 0,-6-7 0 0,6 3 1 16,0-3-3-16,0-1-3 0,0 1-10 0,-8 0-15 16,8-4-28-16,0 0-90 0,8 0-120 0,-8-4-135 0,6 0-232 15,-6-3-114-15,6 0-62 0,1 0-23 0</inkml:trace>
  <inkml:trace contextRef="#ctx0" brushRef="#br0" timeOffset="13214.57">15319 7821 144 0,'0'-3'543'0,"0"-1"-23"0,0 0-144 0,-7 1-112 0,7 3-67 15,0-4-37-15,0 4-13 0,0 0 4 0,0 0 15 0,7 4 15 16,-7-1 7-16,0 1 5 0,0 7-3 0,6-4-5 15,-6 8-10-15,0-1-19 0,7 1-31 0,-7 4-38 0,6-1-27 16,-6 0-19-16,6 4-7 0,-6 0-5 0,0 0-1 0,8 0-5 16,-8 1-5-16,6-2-5 0,-6 1-3 0,6 4-2 0,-6-5-2 15,7 1-1-15,-7 0-8 0,6-3 2 0,-6-1 0 16,7 1 3-16,-7-5 1 0,0 1-2 0,0-4-1 16,0-4 0-16,6 1 6 0,-6-1 2 0,0-4 5 0,0 1 6 15,0-4 5-15,0 3 6 0,0-6 4 0,0-1 1 0,-6-3-1 16,6 0-4-16,0-4-5 0,-7-4-7 0,7 1-7 0,-6-5-4 15,-1 1-4-15,1-4 1 0,0 0-1 0,-2-4-1 16,2 4 0-16,0-7-1 0,-1 3 2 0,1-3 0 0,-1-4 0 16,7 4 1-16,-6 0-3 0,6-4 2 0,6-1-1 0,-6 1 0 15,7 1-1-15,-1 2-1 0,7-2-1 0,-7 6-1 16,2 0 0-16,4 4 4 0,-5 0-1 0,6 8-2 0,0-1-1 16,-1 1-2-16,-4 5 0 0,4-2-1 0,8 8 0 15,-7-1-6-15,7 1 2 0,-1 3 2 0,0 0 1 0,1 3 0 16,-1 1 1-16,1 7-1 0,0-3-1 0,-1 3-2 0,1 0 8 15,-7 0-5-15,0 3-4 0,-7 4-1 0,1-3-2 16,-1 4 1-16,-6-1-1 0,-6-1 3 0,-1 1-9 0,-5 5 5 16,-2-4 4-16,2-1 1 0,-8 0 1 0,0 1-1 0,1-1-3 15,-7-1-3-15,6-1-6 0,-6-5-9 0,7 3-17 0,5-6-43 16,-5 3-67-16,6-4-79 0,6 0-72 0,1-3-72 16,0 0-104-16,6-4-154 0,6 0-74 0,7 0-10 0</inkml:trace>
  <inkml:trace contextRef="#ctx0" brushRef="#br0" timeOffset="13705.29">15905 7854 37 0,'-7'-3'624'0,"7"-5"39"0,-6 4-50 0,6 1-149 15,-7-1-118-15,7 0-83 0,-6 1-49 0,6 3-29 0,0 0-29 16,0 0-38-16,0 0-40 0,0 0-31 0,0 0-15 16,0 7-12-16,0-3-8 0,0 3-5 0,0 4-4 0,0-4-2 15,0 8 0-15,0-5-9 0,0 2 3 0,0-1 5 0,0 4 0 16,0-4 0-16,6 0 3 0,1 0 0 0,-7 0 0 16,6-4 13-16,8 4-4 0,-8-4-2 0,6 1 4 0,8-1-3 15,-7-7-2-15,7 4 0 0,0-1-2 0,6-6-1 0,-1-1-1 16,-5 0-1-16,6-3-4 0,-6 0 3 0,-1-1 4 15,1-3 4-15,-7 0 3 0,0 0 4 0,0 1 5 0,-7-2 4 16,0 2 5-16,8-5 4 0,-14 5-1 0,6-6-2 0,1 5-2 31,-7-3-4-31,0-1-4 0,0 4 0 0,0 0-1 0,0-4 0 16,0 8 2-16,0-4 0 0,0 4 3 0,0 3-3 16,-7 0 0-16,7-3-5 0,0 7-3 0,0-5-6 15,0 5-5-15,0 0-3 0,0 0-4 0,0 5 1 0,0-1-1 16,0 3-2-16,0 0 0 0,7 1 1 0,-7-1 3 0,0 4 0 15,0 0 0-15,0 0 0 0,7 0 0 0,-7 4 1 0,0-5 1 16,6 5-1-16,1-5 1 0,-7 2-1 0,6 3-1 16,0-4 2-16,-6 0 0 0,7 0-3 0,0 0 0 0,-1 0-2 15,0-4-5-15,1 4-3 0,6-4-6 0,-6 1-11 16,6-5-16-16,0 1-36 0,-1 3-66 0,2-7-78 0,-1 4-62 16,6-4-55-16,-6 0-51 0,1-4-60 0,-2-3-77 0,2 3-94 15,-8 1-10-15,7-1 38 0</inkml:trace>
  <inkml:trace contextRef="#ctx0" brushRef="#br0" timeOffset="14370.32">16465 7858 266 0,'0'-7'525'0,"0"3"-70"0,6 0-128 15,-6 0-94-15,0 1-55 0,0-1-27 0,0 0-9 16,7 4-5-16,-7-3-10 0,6 3-12 0,1 0-14 0,0 0-11 15,-7 0-9-15,6 3-3 0,0 1-7 0,1 0-4 0,0-1 0 16,-1 1 6-16,0 0 11 0,-6 3 8 0,7 0 4 16,-1 1-4-16,1-1-4 0,-7 3-9 0,7-1-13 15,-7 2-13-15,0 0-15 0,6-1-10 0,-6 2-8 0,0-2-6 16,0 1-2-16,6 4-3 0,-6-4-2 0,0 0-1 0,0 0-3 16,0 0-1-16,0 0 1 0,0-3 0 0,-6-1-1 0,6 0 0 15,0 0 3-15,0-3 3 0,0 3 8 0,0-3 8 16,0-4 7-16,0 3 9 0,0 1 11 0,0-4 6 0,0-4 3 15,0 4 3-15,6-3-2 0,-6-4-3 0,8-1-4 0,-2-2-6 16,0 3-3-16,7-5-5 0,-6-3-3 0,6 4-2 16,-7-3 0-16,8-1-1 0,-8 0-3 0,0 4 2 0,8-3-3 15,-8-1 0-15,7 4 1 0,-7 0-3 0,1-1-4 0,0 6-1 16,-1-5-3-16,7 3-12 0,-13 1-2 0,7 4-3 16,-1-1-3-16,7 0-1 0,-7 0-2 0,1 1-2 0,0 3-2 15,-1 0 6-15,0 0-5 0,2 0 1 0,-2 3-2 16,0 1 0-16,0 4 1 0,1-5 2 15,-7 4 0-15,7 4 2 0,-7-3 0 0,6 4-1 0,-6-6 0 0,7 5 0 0,-7-3 2 16,0-1-2-16,0 0-1 0,0-3 3 0,0 0 1 0,0-1 3 16,0-3 4-16,0 4 2 0,0-4 4 0,0 0 10 15,0 0 8-15,6-4 3 0,-6 1 4 0,0-1 1 0,6-4 0 16,2 1-1-16,-2 0-3 0,0-4-7 0,0 4-7 16,8-5-4-16,-1 5-4 0,-7-4-1 0,8 0-1 0,4 0 0 15,-4 4 2-15,-1-4 4 0,-7 4 1 0,8-1 3 0,-2 1 0 16,-6 0 0-16,8 3-1 0,-8 0-4 0,1 4-3 0,0-3-6 15,-7 3-5-15,6 0-2 0,1 0-1 0,-7 3-2 16,6 1-2-16,0 3 2 0,2-3 1 0,-2 7 1 0,0-4 1 16,0 4 1-16,-6-4 0 0,7 5 0 0,0-2 0 15,-1 5-1-15,1-5 0 0,-7 2 0 0,6-1-4 0,1 0-7 16,-7 0-14-16,7 0-17 0,-1 0-25 0,-6 0-27 0,6 0-26 16,0-4-26-16,2 1-28 0,-2-1-68 0,0 0-90 0,7-3-75 15,-6 0-70-15,6-4-95 0,-1-4-121 0,-4 0-66 16,4 1-20-16</inkml:trace>
  <inkml:trace contextRef="#ctx0" brushRef="#br0" timeOffset="14625.34">17403 7754 507 0,'0'0'569'0,"0"-2"-93"0,0 2-124 0,0 2-59 15,0 3-17-15,0-1-3 0,0 7-5 0,0-4-6 0,0 8-8 16,6-1-12-16,-6 1-24 0,0 3-45 0,7 4-51 15,-7-1-36-15,6 2-19 0,1-1-12 0,-1 4-12 0,0-1-5 16,2-3-1-16,-2 4-4 0,-6-4-4 0,6 3-2 0,-6-2-2 16,7-1-5-16,-7-1 0 0,0 6-7 0,0-5-5 15,0-1-3-15,-7 1-1 0,7-4-4 0,0 4 0 0,0-7 0 16,0 3-7-16,0 0-5 0,-6-6-10 0,6 3-12 0,6-5-14 16,-6 1-18-16,0 0-28 0,7-3-64 0,0-1-79 0,-1-3-67 15,0-1-56-15,7-6-49 0,1-1-62 0,-2 0-86 16,2-7-94-16,-8 4-5 0,1-8 40 0</inkml:trace>
  <inkml:trace contextRef="#ctx0" brushRef="#br0" timeOffset="14844.75">17461 7745 463 0,'-6'-16'510'0,"6"2"-90"15,0 3-94-15,0 0-56 0,0 4-32 0,0-1-21 0,0 1-20 0,13 3-30 16,-6 4-37-16,5-3-39 0,1 3-27 0,7 0-24 15,-7 3-12-15,0 1-9 0,6 3-7 0,-5 4-4 0,-2 1-2 16,2 2 2-16,-8-3 3 0,-6 8 5 0,0-5 10 0,-6 4 11 31,-8 4 13-31,-5-3 8 0,0 2 5 0,-14 1 2 16,0-3-2-16,-5-1-5 0,-2 1-9 0,-5-1-11 0,6 0-22 16,-7 0-46-16,7-3-81 0,0 0-85 0,-1-4-96 15,8-1-162-15,-1-2-123 0,7 0-84 0,-6-1-48 0,5 0 3 16</inkml:trace>
  <inkml:trace contextRef="#ctx0" brushRef="#br0" timeOffset="88146.47">10057 7136 382 0,'-8'-7'307'0,"8"-1"-129"15,-6 1-70 1,0 0-33-16,6 3-13 0,-7 1-5 0,7-1 1 15,0 0 0-15,-6 1-2 0,6 3-1 0,0-4-2 0,0 4-6 0,0 0-10 0,0-4-6 0,0 4-5 0,0 0-2 16,0 0-4 0,0 0-2-16,0 0-5 0,0 0-1 0,0 4 1 0,0 0 0 0,-7-1 12 0,7 5 8 0,-6 2 7 0,-1 1 5 31,7 4 6-31,-6 0 2 0,-8-1 1 0,8 5 1 0,-7-1-7 0,0 4-4 0,0-4-2 0,0 4 4 0,0-3 3 31,7-5 3-31,-8 1 7 0,8 0 3 0,-7-4-1 0,13 0-3 16,-6-4-2-16,-1 0-4 0,0 1-3 0,7-5 0 15,0 1 7-15,0 0 16 0,-6-4 20 0,6 3 21 0,0-3 23 16,0 0 15-16,0 0 9 0,0-3 2 0,6-1-9 0,-6-3-20 16,0-1-26-16,7-3-28 0,6 0-26 0,-6-3-21 15,5-5-13-15,2 1-10 0,-2 0-5 0,8-4-5 0,-7 0 1 16,0-4 0-16,6 4 0 0,1-4 1 0,-7 1 6 0,7 3-5 16,-8 0 0-16,2 4 1 0,-8 3-2 0,8-1 0 0,-8 6 0 15,0-1-1-15,1 4-8 0,-1 3 3 0,-6-3-1 16,7 7 1-16,-7-4 0 0,7 4-1 0,-1 0 0 0,7 4 1 15,-6 0 1-15,5 3-1 0,1 3 3 0,7 2-1 0,-6-1-1 16,-2 4 2-16,8 3 1 0,-7-3 2 0,7 3-1 16,-1 0 0-16,-6 0 2 0,6 1 1 0,-5 3 2 0,5-4 1 15,-6 0-1-15,0 1-3 0,0-5 0 0,0 5 2 16,1-1-3-16,-2-4-1 0,1 2 0 0,0-2 0 0,-6 1 0 16,5-5 0-16,-4 2 0 0,4-1 1 0,-6-4 0 0,1 0 2 15,-7 4-2-15,7-7 0 0,-7 3-3 0,6-3-3 16,-6-1-7-16,0 1-18 0,0 0-26 0,0-1-42 0,-6-3-55 15,6 0-61-15,0 4-56 0,0-8-55 0,0 4-59 0,-7-3-76 16,7-5-129-16,0-3-47 0,0 1 1 0</inkml:trace>
  <inkml:trace contextRef="#ctx0" brushRef="#br0" timeOffset="88605.53">10199 7220 75 0,'-6'-7'343'0,"6"0"-92"15,-6 0-90-15,6-1-59 0,0 5-33 0,-7-5-21 0,7 2-12 16,0-3-3-16,0 2 0 0,0 3 2 0,0-3 3 0,-7 3 1 16,7 1 4-16,0-1 2 0,0 1 4 0,0-1-4 15,0 4-6-15,-6 0-4 0,6 0-8 0,0 0-6 0,0 4-6 16,0-1-7-16,0 4-4 0,0 4-2 0,0 0 2 0,-7 8 3 15,7 3 6-15,0 3 5 0,0 5 3 0,-6-1 5 16,6 5 3-16,0 1 4 0,0 2 4 0,0 3-1 0,-6 1-2 16,6 3-3-16,6 0-1 0,-6-3-1 0,0 2-1 0,0-3-4 15,6 0-4-15,-6-3-2 0,0 0-3 0,7-4-2 0,-1 0-2 16,1-7-2-16,-7-1-2 0,7-3-2 0,-1 0 1 16,0-4-1-16,2-3-1 0,-8 3 0 0,0-7-17 0,6 1-29 15,-6-1-38-15,0-4-62 0,0-4-112 0,-6-3-138 16,6 0-88-16,-8 0-53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2-13T07:02:41.8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7386 949 51 0,'-6'3'65'0,"-1"-3"-28"0,-6 0-17 0,13 0-8 0,0 0-6 16,-6-3-1-16,12 3-4 0,-6 0-1 0,0-4 0 0,0 4 1 15,6 0 3-15,-6 0 4 0,0 0 8 0,0 0 10 0,0 0 9 16,0 0 4-16,0 0 4 0,0 0 1 0,-6 0-4 0,6 0-3 16,0 0-9-16,0-4-7 0,-6 4-10 0,6 0-5 0,0 0-4 15,0 0-2-15,-7 0 0 0,7-3-2 0,0 3-1 16,-7 0 1-16,7 0-2 0,0 0 1 0,0-4-1 0,7 4 1 15,-7-4-2-15,0 4 2 0,0 0 0 0,7 0 1 0,-7-3 1 16,6 3-1-16,-6 0 1 0,6 0 1 0,-6 0 0 0,7 0 0 16,-7 0 0-16,7 0 1 0,-7 0-1 0,0 0 3 0,0 0 0 15,6 0 3-15,-6 0 2 0,0 0 5 0,0 0 5 0,0 0 3 16,0 0 5-16,0 0 4 0,0 0 0 0,0 0 1 0,0 0-3 16,0 0-4-16,0 0-4 0,0 0-4 0,0 0-5 0,0 0-3 15,0 0-3-15,0 0-1 0,0 0-1 0,0 0 1 0,0 0-2 16,0 0 0-16,0 0 0 0,0 0 0 0,0 0 2 0,0 0 0 15,0 0 6-15,0 0 5 0,0 0 7 0,0 0 9 0,0 0 8 16,0 0 8-16,0 0 7 0,0 0 6 0,0 0 1 0,0 0-1 16,0 0-1-16,0 0-6 0,0 0-3 0,0 0-4 15,0 0-4 1,0 0-4-16,0 0 0 0,0 0 1 0,0 0 2 0,0 0 6 0,-6 0 3 0,6 0 10 0,0 0 12 0,0 0 14 16,0 0 21-16,0-4 17 0,0 4 15 0,0 0 12 0,0 0 5 15,-7-4-2-15,7 4-7 0,0 0-17 0,0-3-22 0,0 3-24 16,0 0-21-16,-7-4-19 0,7 4-16 0,-6 0-12 0,0 0-8 15,-8 0-5-15,1 0-2 0,1 0-1 0,-8 4-1 16,0-1 0 0,-5 1-2-16,-1 3 1 0,-1 1 1 0,1-5 1 0,0 5 2 0,0-1 0 0,0 0 0 0,0 0 0 0,6 1 1 15,-6-1-1-15,6 0 0 0,-5 1-2 0,5 4 0 0,-6-6 1 16,7 2-4-16,-1 3 3 0,0-1 0 0,1 2 0 0,-1 2 2 31,1-3 1-31,0 4-2 0,5-4 0 0,1 0 4 0,7-4-4 0,-7 4 0 0,6-4 0 0,7 5 0 0,-6-6-1 16,6 2 2-1,0-4-2-15,6 3-2 0,-6 0 1 0,7-3 1 0,-1 3-1 0,1-3 0 0,6 0 1 0,-1-1 0 0,2 1 2 16,6 0 4-16,-1-1-1 0,7-3-1 0,0 4 2 31,0-4 0-31,1 4-2 0,5-4 1 0,1 3 0 0,-1-3-2 16,1 4 1-16,-1 0-2 0,1-1 1 0,5 5-1 0,-5-1 1 16,-1 0-1-16,1 0-1 0,-1 4-1 0,-5-4-3 15,-1 5 0-15,0-1-1 0,0 0 1 0,-7 0-3 0,1-1 0 16,0 2 1-16,-7-1-1 0,-7 0 0 0,1 0 0 0,0 4-1 15,-7-5 0-15,0 5 1 0,-7-5 1 0,0 6 1 16,1-1 0-16,-7-1 2 0,-7-3 3 0,0 4 2 0,-5-4 0 16,-1 3 3-16,0-3 3 0,-7 0 6 0,1 0 11 15,-7-4 9-15,5 4 11 0,-5-3 8 0,1-4 7 0,-1-1 2 16,-1 1 2-16,1 0-2 0,0-4-9 0,1 0-9 0,-2 0-11 16,7 0-8-16,1 0-8 0,-1-4-3 0,7 0-5 15,7 1-2-15,-1-1-1 0,0 1-2 0,8-2-7 0,5 2-17 16,1 0-41-16,-1-2-72 0,7 2-71 0,7-1-61 0,6-3-58 15,7 0-76-15,5-1-149 0,7-3-103 0,2 4-33 16,5 0 25-16</inkml:trace>
  <inkml:trace contextRef="#ctx0" brushRef="#br0" timeOffset="586.27">7737 1439 55 0,'8'0'268'0,"-8"0"-72"15,6 0-52-15,0-3-32 0,7-1-20 0,-6 4-9 0,6-4-5 0,-1-3-6 0,2 3-3 16,-1-3-5-16,0 4-2 0,6-5 1 0,-5 4 2 0,-2-3 1 15,2 0 3-15,-8 3 5 0,7-3 10 0,-6 0 10 16,-1 3 8-16,1 0 6 0,-7 1 0 0,6 3-4 0,-6-5-10 16,0 5-12-16,0-3-14 0,-6 3-18 0,6 0-18 0,-7 0-12 15,1 0-10-15,-1 0-6 0,1 0-3 0,-7 3-1 16,6 2-2-16,-6-2 1 0,0 1 2 0,0 0-1 0,0 3 0 16,-7-3 1-16,8 3 0 0,-2 0-1 0,-5 0 0 0,6 1 0 15,-6-1-1-15,5 4-1 16,-5 0 2-16,6-1-1 0,0-1 0 0,-1 5 0 15,2-3 0-15,5 0 1 0,-6 0 1 0,7 0-1 0,-1 4 1 0,7-4-1 0,-6 0-1 0,6 0 1 16,0-1 0-16,0 1-1 0,6 0 1 0,1-3 4 0,-1 3 1 16,0-4 3-16,8 1 5 0,-2-1 10 0,2-3 4 15,-1 3 3-15,6-7 2 0,8 4-1 0,-8-4 1 16,7-4-5-16,6 4-9 0,-6 0-15 0,13 0-23 0,-6-4-26 16,7-3-32-16,-2 0-34 0,1-1-35 0,0 1-42 0,1-4-53 15,-1 0-117-15,-1 3-108 0,-5-3-60 0,-1 1-20 16</inkml:trace>
  <inkml:trace contextRef="#ctx0" brushRef="#br0" timeOffset="1392.88">8305 1374 406 0,'0'-4'385'0,"0"4"-116"0,0-4-90 0,0 1-53 16,0 3-31-16,6-4-16 0,-6 4-12 0,0-4-12 16,6 4-9-16,-6 0-10 0,6-3-6 0,2 3-9 0,-2 3-5 15,0-3-6-15,1 4-4 0,-1 0 0 0,8-1 1 0,-8 5 2 16,0-1 2-16,2 0 1 0,-2 4 1 0,0-3 1 15,0 2 0-15,1 1-1 0,0 3-3 0,6-2-3 0,-7 3-1 32,-6-4-2-32,6 3-1 0,2-3 0 0,-8 4-1 0,6-4-2 15,-6 0 3-15,0 0-2 0,0 0 2 0,0 0-1 0,6-3 1 16,-6-2-1-16,0 2 3 0,0-4 4 0,0-1 8 16,0 5 17-16,6-8 27 0,-6 3 35 0,0-3 43 15,0 4 45-15,0-4 32 0,0-4 17 0,0 4 3 0,7-3-9 16,-7-1-22-16,0-3-33 0,0 0-39 0,7-1-43 0,-7 0-33 15,6-3-19-15,-6 1-11 0,7-1-7 0,-1 0-2 16,-6 0-4-16,7-4-2 0,0 0-1 0,-1 1-2 0,0-1 1 16,0 1 1-16,2 2 2 0,-2-2 0 0,0 3-1 0,1 0 0 15,-1 0 0-15,1 0-5 0,6 0-1 0,-7 4-1 0,0-1-4 16,8 0-2-16,-8 5 0 0,1 0-2 0,6-5 0 16,-6 8 2-16,5-3-2 0,-5 3 0 0,0 0-2 0,-1 3 0 15,7 1-2-15,-6 0-1 0,6 2-1 0,-7 2-3 0,7 0 2 16,-6 3 0-16,5-1 1 0,-4 1-1 0,-2 4 3 15,0-4 0-15,7 4 1 0,-13 0 1 0,7-1-1 0,-1 1 0 16,1-4-1-16,-1 3 1 0,-6-3-1 0,6 0 2 16,-6 0 0-16,0-3-1 0,8-1 2 0,-8 0 1 0,6 0 1 15,-6-3 1-15,0 0 1 0,0-4 0 0,0 3 3 0,0-3 5 16,0 0 2-16,6-3-1 0,-6 3 4 0,0-4-2 16,7 0 2-16,-7 1 0 0,0-8 0 0,7 4-5 0,-7-4-2 15,6 0 1-15,1 0-2 0,-1-4-1 0,0 4 0 0,1 0-1 16,0 0-2-16,-1-3 1 0,0 5 1 0,1-1 2 0,0-1 0 15,-1 4 2-15,1 0-2 0,-1-1 0 0,0 1 1 16,-6 3-1-16,7-3-2 0,0 3-2 0,-1 1-1 0,-6-1-2 16,6 4-1-16,-6 0-1 0,8 0-2 0,-8 0 0 0,6 0 1 15,-6 7 1-15,6-3-2 0,1 3 0 0,-7 0 0 16,6 1 2-16,1-1 0 0,-1 4 3 0,1 4-2 0,-1-4-1 16,-6 4 3-16,6-1 1 0,2-3 1 0,-8 7 2 15,6-3-1-15,0 0 0 0,1-1-1 0,-7 4-2 0,7-2 2 16,-1-5 0-16,0 3-1 0,1-3-1 0,-1 0-1 0,1 0 0 15,6 0 0-15,-7-4 0 0,8-3-6 0,-2 3-13 16,1-3-19-16,7-4-31 0,0 4-48 0,-1-8-66 0,7 4-62 16,-6-7-60-16,6 3-54 0,7-7-68 0,-7 0-124 15,-1 0-67-15,1 0-20 0,-6-4 21 0</inkml:trace>
  <inkml:trace contextRef="#ctx0" brushRef="#br0" timeOffset="1630.6">9548 1359 313 0,'-6'0'365'0,"6"0"-118"16,0 0-96-16,0 0-67 0,0 0-39 0,0 4-18 0,0 3-6 15,-6-3-5-15,6 6 4 0,0-2 8 0,-7 3 5 0,7 3 4 16,0-3 10-16,0 3 3 0,0 2 5 0,0-5 6 0,0 4 3 16,0-1 0-16,0 4 3 0,0-3 3 0,0 0-4 15,7-1-4-15,-7 1-1 0,6-4-4 0,0 4-5 0,0-4-4 16,2 0-9-16,-2 0-7 0,7-4-4 0,0 4-4 0,6-4-15 15,1 1-26-15,0-5-34 0,5 1-37 0,1-4-37 16,1 0-54-16,5-4-116 0,-6-3-128 0,7 0-78 16,-1-4-27-16</inkml:trace>
  <inkml:trace contextRef="#ctx0" brushRef="#br0" timeOffset="1789.28">9731 1172 296 0,'-13'-10'514'0,"6"1"-136"16,0 2-151-16,1 0-94 0,6 3-56 0,-6-3-33 0,6 3-23 16,6 1-18-16,-6 3-20 0,13 0-22 0,-6 0-29 0,6 0-37 15,6 0-57-15,0 0-153 0,1 0-87 0,7 0-56 0</inkml:trace>
  <inkml:trace contextRef="#ctx0" brushRef="#br0" timeOffset="2184.48">10363 1278 170 0,'-7'-4'389'0,"7"4"-124"0,0-3-105 0,-7-1-66 0,1 4-34 15,0 0-21-15,-1 0-10 0,0 4-7 0,-6-1-6 16,0 1-2-16,0 0-1 0,-7-1-1 0,1 4 7 0,-1 1-4 16,2 0 0-16,4-1 1 0,-6 0 1 0,1 1-2 0,6 3 2 15,-6-5 1-15,5 6-5 0,-5-1 4 0,6 0 1 0,-6 0 2 16,5 4-2-16,1-5 1 0,0 5 0 0,0-5-1 16,1 6 0-16,4-1 0 0,-4-1-1 0,5 1-2 0,0-4 1 15,1 3 0-15,6-3 3 0,0 4 6 0,6-4 9 0,-6 0 12 16,7 0 16-16,6 0 17 0,-7 0 15 0,14-4 12 15,-7 4 9-15,7-3 1 0,0-1-3 0,-1 0-8 16,7-3-15-16,0 3-15 0,6-3-18 0,1 0-12 0,-1-1-16 0,1-3-22 31,6 0-32-31,1 0-38 0,-2-3-42 0,1-1-43 16,1 0-50-16,5-3-67 0,-6-4-146 0,1 0-100 0,-1 0-49 16,-7 0-11-16</inkml:trace>
  <inkml:trace contextRef="#ctx0" brushRef="#br0" timeOffset="2898">10877 1403 176 0,'0'-4'422'0,"0"0"-103"0,-7 4-98 15,7-3-70-15,0 3-42 0,-6-4-27 0,0 4-15 0,-2-4-13 16,2 4-14-16,0 0-8 0,0 0-8 0,-1 0-6 0,0 4-6 16,-6-4-4-16,7 4-5 0,-8-1-1 0,8 1-1 15,0 4-1-15,-8-5 0 0,8 4 1 0,0 1-1 0,-1-1 1 16,1 3 1-16,-1 2 3 0,7-1 0 0,-13 0 2 0,13 0 0 16,-6 4 0-16,-1-1 2 0,7 1-2 0,0-4 1 15,0 4 3-15,0-1 5 0,7 1 12 0,-7-4 8 0,12 0 12 16,-5 0 11-16,6 0 13 0,0 0 13 0,7-7 6 0,-8 3 1 15,8 0-6-15,0-3-5 0,-1-4-10 0,1 4-4 0,0-4-6 16,-1 0-3-16,-6 0 0 0,0-4 1 0,-7 0 5 16,8 1 4-16,-8-1 4 0,1-3-5 0,-7-1-6 0,6-3-9 15,-6 4-10-15,0-4-8 0,0 0-12 0,-6-3-8 0,6 2-5 16,-7-2-1-16,7-1 0 0,-6 0 8 0,-1 1 12 16,7-1 14-16,-7 4 10 0,7 0 9 0,0 0 5 0,0 0 0 15,0-1-1-15,0 6-8 0,0-2-11 0,7 5-18 0,0-5-10 16,-1 5-9-16,1-1-6 0,5 1-2 0,-5 3-2 15,12 0-1-15,-5 0 0 0,-1 0-4 0,6 3-3 0,-6 4-4 16,7-3-6-16,-7 7-5 0,0-4-4 0,0 5-4 16,0-1-3-16,0 3 0 0,-7 1-2 0,8-1-1 0,-8 1 4 15,0-4 5-15,1 4 3 0,-7-1 2 0,6 1 2 0,-6-4 5 16,0 0 4-16,7 0 4 0,-7-4 3 0,0 1 2 16,0-1 2-16,0-3 3 0,7 3 6 0,-7-7 13 0,0 4 16 15,0-4 13-15,0 0 7 0,0-4 3 0,0 0 2 0,6 1 2 16,0-5-2-16,-6-3-9 0,8 4-9 0,-2-4-10 15,0 0-6-15,0 0-1 0,8-4-1 0,-8 1-2 0,7 3-2 16,1-4-5-16,-2 0-5 0,1 4-3 0,7 1-1 16,-7-5-3-16,0 8-4 0,0-4 1 0,6 2-1 0,-12 3-1 15,6-2 0-15,0 5 0 0,1-1-1 0,-8 0 1 0,0 4-1 16,7-3 0-16,-6 6 0 0,-1-3 0 0,7 4 0 16,-7 3-1-16,2-3 0 0,-2 3 0 0,0 5 0 0,7-1 2 15,-6-4-2-15,-1 8 0 0,1-5 2 0,6 1 1 0,-6 4-2 16,-1 0 0-16,6-1 0 0,-4 1-5 0,4-4-2 15,1 3-5-15,-6 1-12 0,6 0-20 0,-1-4-38 0,-4 4-48 16,4-4-55-16,2 0-48 0,-1 0-42 0,-1-4-42 0,8 0-40 16,0-3-74-16,5-1-131 0,1-3-38 0,1-3 4 0</inkml:trace>
  <inkml:trace contextRef="#ctx0" brushRef="#br0" timeOffset="3468">12219 1055 156 0,'0'-4'447'0,"0"4"-141"0,0 4-130 16,0 0-77-16,-7-1-39 0,7 4-21 0,0 4-6 0,0 0 1 16,0 5 2-16,0-2 8 0,0 4 2 0,0 1 0 0,0 3-1 15,0-1-2-15,7 1-1 0,-1-3-4 0,0 2 2 16,2 1 5-16,-2-3 3 0,0-1 3 0,1 1 1 0,-1-5 3 15,1 1-3-15,-1-1-1 0,1-3-7 0,-1-3-10 0,-6 3-5 16,0-4-5-16,0 0 0 0,0 1-1 0,0-5 8 16,-6 5 7-16,-1-4 8 0,1 3 6 0,-7-3 11 15,-6 3 9-15,5-3 5 0,-12 3 0 0,7 0-6 0,-7 0-7 16,6-3-9-16,-6 3-6 0,7 1-11 0,-1-1-11 0,0 0-8 16,1 1-5-16,5-1-4 0,-5 4-2 0,6-4-2 0,0 4-3 15,0-4 0-15,6 4-2 0,-5 1 0 0,5-5 0 16,0 4 1-16,7-4-1 0,0 1 1 15,0 3 0-15,0-4 1 0,0 0 2 0,7-3 4 0,0 3 2 0,5-3 4 0,2 0 4 32,5-4 2-32,1 0 2 0,0 0 1 0,5-4-1 15,1 0-2-15,-6-3 0 0,6 0-3 0,0-1 2 0,0-3 6 16,-7 4 7-16,1-4 4 0,-1 0 8 0,-5 0 7 0,-1 0 4 16,0 0 1-16,-7-4 1 0,1 4-4 0,-1 0-4 15,-6 0-5-15,0 0-6 0,0 0-4 0,0 4-4 0,0 0-3 16,0 0-5-16,0-1-4 0,0 5-3 0,-6-1-4 15,6 4-4-15,0 0-2 0,0 0-4 0,-7 0-3 0,7 0 0 16,-6 4-1-16,6-1-1 0,0 5 1 0,-7-5 0 0,7 4-1 16,-6 1 3-16,6-1 0 0,0 0 0 0,0 4 4 15,6-3-1-15,-6 3 2 0,0-4-1 0,7 0 1 0,-7 4 1 16,6-4-2-16,1 1-1 0,-1 0-2 0,8 2 4 0,-8-2-3 16,7-1 2-16,0 0-3 0,0 1-10 0,0-1-14 15,0 0-25-15,0 1-45 0,6-5-64 0,1 5-60 0,-1-5-53 16,1-3-41-16,6 0-36 0,1 0-34 0,-2-3-68 0,7-1-114 15,-6-3-24-15,1 3 18 0</inkml:trace>
  <inkml:trace contextRef="#ctx0" brushRef="#br0" timeOffset="3960.24">12707 1428 183 0,'-6'-7'344'0,"6"3"-102"0,-7 1-69 16,7-1-35-16,-7 1-18 0,7 3-7 0,0-4-5 0,0 4-10 15,-6 0-8-15,6 0-10 0,0 0-8 0,0 0-6 0,0 4-5 16,0-1-3-16,6 4 2 0,-6-3 7 0,0 7 13 0,0-4 19 16,0 1 13-16,0 3 4 0,0 0-2 0,0 0-2 15,0 0-7-15,0 0-7 0,0 0-12 0,0 3-20 16,0-3-11-16,0 0-5 0,0 4 5 0,7-4 6 0,-7 0 6 16,7 0 7-16,-1 0 9 0,1 0 3 0,-1-4 1 0,8 1-3 15,-8-1-10-15,6-3-8 0,8 3-11 0,-7-3-11 16,1-1-13-16,4-3-7 0,-4 0-6 0,5 0-3 0,1-3-1 0,0-1-1 15,-8-3 0-15,8 3 2 0,-1-3 1 0,-5-4-9 16,-2 3 5-16,2-3 4 0,-1 1 2 0,-1-1 2 0,2-5 0 16,-8 2-1-16,0-1-1 0,2 1 9 0,-2-5-5 15,0 5-3-15,-6-1-4 0,7 1 0 0,-7-1-1 0,0 0 0 16,0 4-1-16,-7-3 2 0,7 2-1 0,-6 5-1 0,6 0-1 16,0 0-2-16,-6-1-1 0,6 5-3 0,0-1-1 15,0 4-4-15,-8-4-1 0,8 4 0 0,0 0-2 0,0 0 0 16,0 4-1-16,0 0 3 0,0 3 0 0,0 0 0 0,0 0 1 15,0 4 0-15,0-3 2 0,0 6-1 0,8-3 1 0,-8 0-1 16,6 4 0-16,0-4 0 0,-6 4-2 0,7-1 2 16,-1-3-1-16,1 4 0 0,-1 0 0 0,7-1 0 0,-7 1 0 15,8-1-1-15,-1-3 1 0,-7 4-2 0,14-4-2 0,-7 0-5 16,6 4-8-16,1-8-7 0,-1 1-8 0,7-1-15 16,1 0-29-16,-1-3-65 0,6 0-80 0,-6-1-70 0,7-3-61 15,-1-3-64-15,1-5-125 0,-1 1-118 0,1 0-54 0,-7-1 17 16</inkml:trace>
  <inkml:trace contextRef="#ctx0" brushRef="#br0" timeOffset="4278.71">13730 1432 7 0,'6'-4'467'0,"-6"-3"-105"0,0 7-115 0,0-4-72 0,0 1-34 15,0-1-19-15,0 1-12 0,-6 3-15 0,6 0-15 0,0-4-12 16,-7 4-14-16,1 0-12 0,-1 4-13 0,0-4-10 15,-5 3-6-15,-2 1 0 0,2 3-1 0,-2-3 4 0,-5 3 9 16,-1 0 8-16,8-4 8 0,-8 6 8 0,0-2 6 0,1 0 1 16,5 4 5-16,2-3 1 0,-1 2 3 0,-1 1 2 0,2-3 10 15,-2 3 6 1,2 3 3-16,5-3-1 0,0 0-2 0,-6 0-3 0,13 1-2 0,-6-1-2 0,6-1-11 0,0 5-5 16,0-4 4-16,0 0 12 0,6 0 7 0,-6-4 4 0,13 4-4 31,1-3-7-31,-2-5-6 0,8 4-7 0,0-3-12 15,5 0-17-15,8-1-14 0,-1-3-17 0,8 0-20 0,-1 0-31 16,7-3-42-16,-1-1-53 0,0 0-57 0,8-3-46 0,-7 0-36 16,-1 0-22-16,-6-4-13 0,0 0-5 0,0-4-4 15,-6 0-26-15,-7 1-80 0,0-4-43 0,-7 2-16 0</inkml:trace>
  <inkml:trace contextRef="#ctx0" brushRef="#br0" timeOffset="4547.51">14101 1124 5 0,'-7'-3'487'0,"7"-1"-101"0,0 0-114 0,-6 1-80 16,6 3-49-16,0 0-32 0,0 0-27 0,0 0-24 0,0 0-20 15,0 3-13-15,0 1-7 0,0 3 1 0,0 1 5 0,0-1 5 16,0 7 14-16,0-3 14 0,0 1 21 0,6 6 19 16,-6-3 11-16,7-1 9 0,-1 5 6 0,-6-1 7 15,6 4 4-15,-6-4-10 0,8 4-8 0,-2 0-9 0,-6-3-6 16,6 2-5-16,1 2 1 0,-1-2-5 0,-6 2-11 0,7-1-5 15,0-1-9-15,5-2-9 0,-5 3-8 0,0-4-10 0,5 0-14 16,2-3-9-16,-1 0-5 0,-1-1-1 0,2-3-2 16,5 0-4-16,1-3-12 0,-1-1-17 0,0 0-34 0,1-3-51 15,0 0-64-15,-1-8-63 0,1 4-54 0,0-7-48 0,-1-4-50 16,1 0-104-16,-1 0-101 0,-6-4-30 0,-7-4 14 16</inkml:trace>
  <inkml:trace contextRef="#ctx0" brushRef="#br0" timeOffset="4753.58">13931 1300 14 0,'-6'0'495'0,"6"0"-96"0,6 0-117 0,-6 4-79 0,7-4-40 16,0 0-18-16,-1 0-5 0,7 4-3 0,6-4-7 15,1 4-11-15,-1-4-10 0,15 0-16 0,-9 3-19 0,7-3-24 16,8 0-37-16,5 0-46 0,-6 0-48 0,7 0-46 0,-1 0-50 15,1 0-88-15,0 0-180 0,0-3-92 0,-14 3-32 0</inkml:trace>
  <inkml:trace contextRef="#ctx0" brushRef="#br0" timeOffset="5433.62">14700 1363 84 0,'-7'0'443'0,"1"0"-124"0,6 0-112 0,-6 0-70 15,-1 3-41-15,0 1-23 0,1-4-7 0,-7 7-7 16,7-3-4-16,-2 3-5 0,-4 4-6 0,6-3-2 0,-2 2-3 16,2 1-6-16,0 3-5 0,-7 2-3 15,6-1 0-15,0-1 2 0,1 4 4 16,0 1 7-16,0-1 3 0,-2 0 6 0,2 0 6 0,6-2 6 15,0 2 11-15,0 0 6 0,6-3 7 0,-6 3 3 0,14-3 5 0,-8-1 5 0,7-3 4 16,-6 4 0-16,12-3-1 0,-5-2-5 0,4-2-8 0,2-5-7 16,0 4-7-16,6-3-7 0,-7-4-8 0,8 0-5 0,-7 0-4 15,5-4 7-15,-5-3 8 0,6 0 8 0,-6-4 3 16,-8-1 3-16,8 1 2 0,-7-3-2 0,-1-1-5 0,2 1-11 16,-1-5-12-16,-7 1-9 0,1-4-9 0,0 0-7 0,-7 0-10 15,0-4-4-15,0 4-3 0,-14-3-4 0,8-1-3 16,-7 0-1-16,-1 1-1 0,-4-1 0 0,-2 1-3 0,1 3 2 15,-7 3-2-15,-1-3 2 0,7 7 1 0,-6 1-1 0,0 3 2 16,7 4 1 0,-7-4 1-16,6 7 1 0,1-3-1 0,-1 3 0 0,8 4 0 0,-2 4 0 0,1-1-1 0,0 1 0 15,0 3-1-15,7 1-1 0,-8 2 3 0,8 1-1 16,6 0-1-16,-6 0 0 0,6 5-1 0,0-6 1 0,6 5-1 16,-6 0-1-16,14-4 0 0,-2 0-1 0,1-1 1 0,7 1-1 15,0 1 0-15,-2-5 0 0,9 0-1 0,-1-3 3 0,6-1-2 16,1-3 1-16,-7 0-2 0,7-3 2 0,-1-1-1 15,1 0 2-15,-1-6 1 0,1 2 0 0,-7 1 1 0,6-4 1 16,-5-4 1-16,-1 4 4 0,-6-3 3 0,-1 3 2 0,0-4 2 16,-6 4 1-16,1-1 2 0,-2 2 0 0,-5 2 1 15,-1-3-3-15,1 8-5 0,0-4-1 0,-7 3-1 16,6 0-3-16,-6 4-3 0,0 0-1 0,0 4-2 0,0 0 0 0,0 3 2 16,0 0-1-16,0 4 0 0,0 3 4 0,6 2 1 0,-6-2-1 15,0 5 0-15,6-1 0 0,2 0 2 0,-2 0 0 16,0 1 1-16,8-1-3 0,-1 1 3 0,-1-1 1 15,8-3 1-15,6-1 2 0,-6 4 0 0,5-7 1 0,8 0-1 16,-1 0 0-16,8-3-2 0,-1-1-4 0,7 0-4 0,-1-3-7 16,0-4-17-16,1 0-40 0,0 0-88 0,0-4-109 15,-8 0-117-15,9-6-233 0,-15 2-121 0,7-6-63 0,-13-1-28 16</inkml:trace>
  <inkml:trace contextRef="#ctx0" brushRef="#br0" timeOffset="6291">7230 2065 222 0,'0'-6'505'0,"-6"-2"-118"0,6 5-114 16,0-5-65-16,0 5-33 0,-8-1-18 0,8 1-12 0,0 3-17 16,-6-4-18-16,6 4-20 0,0 0-19 0,-6 4-11 15,-1 3-8-15,7 0 6 0,-13 4 10 0,6 4 14 16,1 3 12-16,-6 0 12 0,-2 4 12 0,1 4 7 0,6 0-4 16,-6 3-15-16,-6 4-16 0,12 0-8 0,-5-1-19 0,-2 5-11 15,1 0-14-15,1-4-12 0,-2 4-6 0,8-5-4 16,-8 2-3-16,8-5-8 0,-7 3 2 0,7-2-1 0,-7-5 1 15,6 1 0-15,-5 0-1 0,4-4 1 0,-4-4-2 0,5 1-3 16,1-5-1-16,-1-3 3 16,7 0-1-16,-6-3 7 0,-1-5 8 0,7 1 7 15,0 0 5-15,0-4 6 0,0-4 4 0,0-3 2 0,0-1 1 16,7 1-4-16,-1-4-6 0,-6 4-6 0,7-4-4 0,-1 4-5 0,1-5-3 0,5 5-3 0,-4-1-4 16,4 5 0-16,-5-4-3 15,6 3-4-15,0 1-2 0,-1-1 0 0,2 0 0 0,-1 4 0 16,0 0 0-16,0 0-1 0,7 4 2 0,-8 0 0 0,8-4-1 15,-1 3-2-15,1 1-2 0,6-1 0 0,-6-3-3 0,5 4-5 16,1-4-7-16,7 3-11 0,-7-3-22 0,7 0-32 0,-1 0-48 0,-6 0-64 16,7-3-55-16,-1-1-50 0,1 1-46 0,-1-4-51 0,-5-1-105 15,5 1-89-15,-6-1-31 0,-6-3 18 0</inkml:trace>
  <inkml:trace contextRef="#ctx0" brushRef="#br0" timeOffset="6972.96">7816 2370 220 0,'-14'-7'481'0,"8"3"-127"0,0 0-136 0,-7 1-84 0,0 3-45 0,0 3-24 16,-7 1-13-16,7 3-7 0,-6 4-4 0,6 0 1 15,-7 0 0-15,0 4-2 0,1-1-2 0,6 6-2 16,-6-6-1-16,-1 4 0 0,7 0 0 0,-7 1-4 0,8-1-4 15,4 4-3-15,-4-4-3 0,6 1-2 0,-1-5-3 0,0 5-6 16,7-5-3-16,-6 1-2 0,12-1-2 0,-6-3 0 0,7 4-1 16,0-4 2-16,-1 0 1 0,6-4 1 0,-4 0 1 15,4 1 0-15,8 0 0 0,-7-5 2 0,7-3 0 0,-8 0 0 16,8 0-2-16,-1-3 1 0,1-1 0 0,0 0 4 0,-1-4 9 16,-6-3 10-16,0 4 20 0,1-4 35 0,-2 1 40 15,-5-2 28-15,-1 1 18 0,1-3 14 0,-1-1 2 16,-6 4-1-16,0-3-16 0,7-1-31 0,-7 0-36 0,-7 0-25 15,7 1-16-15,0 3-15 0,0 0-9 0,0-4-3 0,-6 8-7 16,6 0-5-16,0-1-4 0,-7 1-4 0,7 3-4 0,0-3-4 16,-6 7-2-16,6-4-9 0,0 4 0 0,0-3-1 15,0 3-1-15,0 3 2 0,0-3-2 0,0 4 2 0,0 3-1 16,6 1 4-16,-6-1 0 0,7 0 0 0,-7 4 0 0,6 0 1 16,-6 1 0-16,7 2-1 0,-7-3 2 0,6 3-2 15,0 2 1-15,2 2 0 0,-8-4-1 0,6 4 0 0,0-3 1 16,1 3-1-16,6-3-1 0,-7-1-1 0,7 1 1 0,1 0 1 15,-2 0 0-15,2-4 0 0,-1 0 2 0,6-4 0 0,0 0 1 16,1-3-4-16,6 0 4 0,-7-1 3 0,1-6 2 16,6-1 4-16,-6 0 2 0,-1-3 4 0,7-4 4 0,-6 0 9 15,-1 0 3-15,1-3 3 0,-7-2 1 0,7 2-1 16,-14 0-2-16,8-1-3 0,-8-4-1 0,-6 5-6 0,6-4-7 16,-6 3-8-16,-6-3-5 0,6-1-2 0,-6 4-4 0,-8 1 0 15,8-1-2-15,-1 1 0 0,-6 3-1 0,6 3 1 16,1-3-4-16,0 7-11 0,6 1-8 0,-6-1-10 0,6 1-7 15,6 3-2-15,0 3-4 0,0 1 0 0,8 3 1 0,-1 1 8 16,7-1 4-16,-2 4 1 0,2 3-2 0,0 2-2 16,5-2 1-16,2 0 3 0,-1 1 0 0,0 4 4 15,0-1 5-15,1-4 8 0,-9 5 8 0,2-5 4 0,-7 5 2 0,1-5-4 16,-2 1 3-16,-6-1-1 0,-6 2 1 0,0-6 1 0,0 5 0 16,-6-4 2-16,6 0-2 0,-6 0 5 15,-7-7-8-15,6 3-15 0,-6 0-36 0,7-3-57 0,-1-4-62 0,-6 0-63 16,13-4-53-16,-6-3-56 0,6 0-82 0,6-4-157 15,0-4-58-15,8 0 8 0</inkml:trace>
  <inkml:trace contextRef="#ctx0" brushRef="#br0" timeOffset="7638.71">8799 2663 42 0,'-6'0'453'0,"6"-4"-104"0,0 4-115 0,6-3-86 16,1 3-56-16,-1-4-31 0,0 0-20 0,8 1-12 15,-1-1-5-15,-6-4-3 0,6 5 1 0,-1-4 6 16,2 3 12-16,-8-3 11 0,7 0 17 0,-6 3 28 0,-7 1 30 16,6-1 26-16,-6-4 12 0,7 8 2 0,-14-4-10 0,7 0-10 15,0 1-18-15,-6 3-27 0,-1-4-36 0,0 1-25 16,-5 3-18-16,5 0-10 0,-6 0-5 0,0 0-4 0,7 0-2 15,-8 3-1-15,8-3 0 0,-8 4-1 0,2-1 0 16,5 1-2-16,1 4 0 0,-1-4 2 0,1 3-3 0,-1 0 2 0,1 1-1 16,0-1 2-16,-2 3 0 0,8-2 1 0,-6-1 0 15,6 4 0-15,0-3 1 0,0 3 0 0,0-4 1 0,0 4-1 16,0-4 2-16,0 4 1 0,0 0 3 0,0 1 3 16,6-1 8-16,2-4 2 0,-2 4 4 0,0-4 4 0,7 4 3 15,-6-4 6-15,6 1 9 0,-1-1 6 0,8-3 0 16,0 3 6-16,-1-3 1 0,1-1 5 0,6 1 8 0,0-4-2 15,1 0-4-15,-2 0-7 0,1 0-1 0,7-4-3 0,-7-3-1 16,0 0-1-16,0 3-6 0,0-7 0 0,1 0 1 0,-9 4 0 16,2-8 3-16,-1 4 1 0,-5 0-1 0,-2-4 5 15,2 0-7-15,-8 1-6 0,1-1-9 0,-7 4-6 0,0-7-9 16,0 3-8-16,-7 1-6 0,-5-1-15 0,-2 5-2 0,2-6-1 16,-2 5-1-16,-5 4-2 0,5 0-7 0,2-1-7 15,-2 5-8-15,8 0-11 0,0-2-24 0,6 2-29 0,0 3-28 16,0 0-23-16,0 0-13 0,6 3-6 0,0 2 4 0,2-2 8 15,4 0 24-15,1 5 30 0,0-5 28 0,0 5 27 16,1-1 19-16,4 4 14 0,-4 1 7 16,-1-2 3-16,0 1 1 0,0 3-2 0,0-2 2 0,-6 2-1 15,-1 5 1-15,0-1 1 16,1 0-1-16,-1 0 3 0,1 1 1 0,-7-1 3 0,7 1 1 16,-1-1 1-16,-6 0 2 0,6 1 4 0,2-5 6 15,-2 1 5-15,0 0 2 0,0-1 6 0,1-3 4 0,0 0 4 16,-1-3 2-16,1-1-1 0,-1-4-2 0,0 1-3 0,2 0-5 15,4-4-7-15,-6 0-17 0,8-4-28 0,-1 0-35 16,7-3-38-16,-2 0-45 0,2-4-38 0,0 0-37 16,-1-4-37-16,7 0-47 0,1 0-77 0,-8-2-104 0,7-2-40 15</inkml:trace>
  <inkml:trace contextRef="#ctx0" brushRef="#br0" timeOffset="7844.18">10011 2480 511 0,'0'0'497'0,"-7"0"-129"15,7 0-105-15,0 0-61 0,-6 0-34 0,6 0-18 0,0 3-12 16,0-3-13-16,-6 4-15 0,6-4-17 0,0 0-17 0,0 4-21 16,0 0-17-16,0-1-19 0,0-3-46 0,0 8-55 15,0-8-49-15,6 3-50 0,0 1-57 0,1 0-120 16,-1 3-129-16,1-4-78 0,-1 5-18 0</inkml:trace>
  <inkml:trace contextRef="#ctx0" brushRef="#br0" timeOffset="8002.41">10076 2824 398 0,'0'4'663'0,"0"-4"-58"0,0 0-108 0,0 3-88 0,0-3-59 15,0 0-46-15,7-3-44 0,-7 3-57 0,0 0-79 16,6-4-94-16,0 4-111 0,1-3-98 0,6-1-91 15,-6 4-93-15,5-7-172 0,2 3-111 0,-2 0-56 0,1 1-4 16</inkml:trace>
  <inkml:trace contextRef="#ctx0" brushRef="#br0" timeOffset="8684.09">10903 2377 378 0,'0'0'294'0,"0"0"-99"0,0 0-76 0,0 0-48 15,0 0-31-15,0 0-18 0,0 0-9 0,0 0-7 16,0 0-2-16,0 0 1 0,0 0 2 0,0 0 7 0,6 0 10 16,-6 0 14-16,7 4 12 0,0-4 13 0,5 0 11 15,-5 0 11-15,13 0 10 0,-8 0 9 0,8 0 3 0,0 0 5 16,-1 0 7-16,7 0 6 0,0 0 7 0,7-4 4 0,-7 4-1 15,6 0-4-15,1 0-5 0,-1 0-9 0,1-3-13 16,0 3-12-16,-7 0-11 0,0-4-14 0,0 4-14 0,-7 0-10 16,1 0-8-16,0 0-8 0,-8 0-9 0,-5 0-12 0,0 0-17 15,-1 0-22-15,1 0-22 0,-7 0-30 0,0 0-41 16,6 0-40-16,-6 0-42 0,-6 4-38 0,6-4-37 0,0 3-60 31,-7-3-136-31,1 4-62 0,-8-4-23 0</inkml:trace>
  <inkml:trace contextRef="#ctx0" brushRef="#br0" timeOffset="8951.65">11255 2458 360 0,'0'0'343'0,"-7"0"-119"0,7 4-87 0,0-4-53 0,-7 4-27 15,7-1-13-15,0 4-5 0,0 0 0 0,0 1 5 16,-6 3 4-16,6 0 11 0,0 3 11 0,6 5 6 0,-6-1 6 15,0 0 5-15,7 5 10 0,0-1 8 0,-1-1 9 16,1 1 3-16,-1 4-4 0,0-4 0 0,2 0-3 0,4 4-9 16,-5-4-6-16,-1 0-13 0,1-1-10 0,-1-2-15 15,1 3-10-15,-1-4-11 0,1 4-8 0,-7-7-7 0,7 3-7 16,-7-3-4-16,6-1-5 0,-6-3-3 0,0 4-21 0,6-4-40 16,-6-3-45-16,0-2-46 0,0 2-44 0,7-4-48 0,-7 0-67 15,0-4-150-15,0 0-87 0,0-4-31 0</inkml:trace>
  <inkml:trace contextRef="#ctx0" brushRef="#br0" timeOffset="9188.44">10955 3037 14 0,'-6'0'478'0,"6"0"-118"0,6 0-122 0,-6 0-86 0,7 0-50 15,-1 0-28-15,7 0-11 0,6 0-5 0,1 0-2 0,0 0 1 16,5 0 1-16,2 0 3 0,5 0 4 0,1 0 10 15,6-4 11-15,0 4 16 0,0 0 21 0,7-3 23 0,-1 3 20 16,-6-5 15-16,7 5 2 0,-7-3-7 0,0 0-14 0,-6 0-20 16,0-2-28-16,-8 5-29 0,1-4-30 0,-6 1-21 15,0-1-13-15,-1 4-8 0,1-4-9 0,-8 1-12 0,2-1-23 16,-1 0-45-16,-1 1-51 0,-4-5-53 0,4 5-50 16,-6-5-46-16,2-3-56 0,-2 4-96 0,-6-4-131 0,6 0-44 15,-6-3 1-15</inkml:trace>
  <inkml:trace contextRef="#ctx0" brushRef="#br0" timeOffset="9838.41">11815 2374 360 0,'0'-4'358'0,"-6"0"-120"0,-2-3-86 16,8 3-47-16,-6 1-26 0,6 3-13 0,0-4-8 0,-6 0-11 15,6 4-6-15,0 0-9 0,0 0-6 0,0 0-6 0,0 4-9 16,0 0-4-16,0-1-3 0,0 5 2 0,0-1 0 16,0 0 5-16,0 4 7 0,-6 0 8 0,6 0 14 15,0 4 8-15,-8-4 6 0,8 4 4 0,0 0 3 0,0-1-1 16,0 4-2-16,-6-3-4 0,6 3-3 0,0-3-4 15,0 3-1-15,0 0 2 0,0 1 14 0,0-1 5 0,0 4 2 0,0-4-1 16,0 4-3-16,0-3-4 0,0-1-5 0,6 1-8 16,-6-1-18-16,8 0-10 0,-2 0-5 0,0-3-3 0,8 0-4 15,-8-1-1-15,0-3-1 0,7 3 0 0,-6-2 0 0,0 3-2 16,5-4-1-16,2-4 0 0,-8 4 0 0,7 0 1 16,0-4 1-16,0 0-3 0,-7 1 2 0,8-5 0 0,-2 5 2 15,2-5 0-15,-1 1 3 0,6-4 2 0,-6 4 5 0,7-8 9 16,-1 4 10-16,-6-4 14 0,6-3 14 0,8 3 16 0,-8-7 12 15,1 1 14-15,-1-1 7 0,7 0 1 0,-6-4-8 16,-1-1-7-16,1 2-12 0,-7-4-11 0,0 3-17 0,0 1-14 16,-7-4-13-16,2 3-10 15,-8 0-5-15,0 1-5 0,-8 3-3 0,2-1-8 16,-7 1 0-16,0 0 0 0,-6 4-4 0,-1 4 0 0,0-1-2 16,1 1-1-16,-1 3-3 0,8 0-7 0,-2 0-12 0,1 0-17 0,7 3-15 0,-1-3-14 0,7 4-11 15,0-1-9-15,0 1 0 16,7 3 4-16,-1-3 13 0,7 6 15 0,7-1 17 0,-7-2 13 0,13 0 13 0,0 4 9 15,0 0 4-15,0 0 1 0,1 0 1 0,-2 0 2 0,1 0 1 16,0 0 0-16,-6 4 1 0,-1-5-1 16,1 1 0-16,-7 0 1 0,0 1-1 0,-7-1 1 0,1 0-1 0,0 0 1 15,-7-4 1-15,-7 4 2 0,0-4 0 0,1 0 1 0,-7 4 1 16,0-7-1-16,-7 3 1 0,1-3-2 0,-1 0 1 16,8-1-10-16,-8-3-26 0,7 4-51 0,-7-8-56 0,8 4-55 15,4-3-54-15,2-5-77 0,0 1-138 0,6-4-111 16,-7 0-47-16,1 0 14 0</inkml:trace>
  <inkml:trace contextRef="#ctx0" brushRef="#br0" timeOffset="10106.49">11613 2546 381 0,'6'0'297'0,"14"-3"-93"16,-8 3-62-16,8-5-34 0,0 2-20 0,6 3-9 15,7 0-9-15,-8-4-10 0,15 0-8 0,-1 1-8 0,7-1-13 16,-1 4-15-16,0-3-22 0,8-1-27 0,-1 4-36 0,7-4-79 15,-8 4-168-15,2-3-96 0,-1-1-47 0</inkml:trace>
  <inkml:trace contextRef="#ctx0" brushRef="#br0" timeOffset="10725.68">13443 2777 53 0,'-7'-8'390'0,"7"5"-84"0,0-1-84 16,0 0-58-16,-6 1-30 0,6-1-14 0,0 1-9 0,-7-1-8 15,7 0-10-15,-6 1-8 0,0-2-12 0,-1 1-10 0,0 4-11 16,-5-3-9-16,5 3-9 0,-13 0-8 0,7 0-9 16,-6 3-3-16,-1 1 1 0,1 1 0 0,-1 2 1 15,0 0 0-15,1 0 1 0,6 1-1 0,0 3-1 0,0-4-1 16,0 4-4-16,0 4-2 0,0-4-2 0,6 3-2 0,1-3 1 15,-1 3-1-15,7 1 1 0,-6-3 2 0,12 2 9 0,-6-3 6 16,7 0 5-16,-1 0 8 0,7 0 4 0,1-4 10 16,5 4-2-16,1-7 0 0,-1 0-7 0,8-1-6 0,-2-3-6 15,1-3-7-15,7-1-2 0,-7-3-6 0,0-1 8 0,0 1 16 16,-7-4 24-16,7 0 28 0,-12 0 29 0,5 0 22 16,-6 0 16-16,-6-4 4 0,-1 4-3 0,0-3-15 0,-6-1-24 15,0 4-28-15,0-3-30 0,-6 3-24 0,0-4-17 0,-1 4-9 16,1 4-7-16,-1-4-3 0,0 7 0 0,1-3 0 15,0 3-2-15,-1 1 0 0,7 3-1 0,-7 0 1 0,1 0-1 16,6 3 1-16,-6 1 1 0,6 3 0 0,-7 0 0 0,7 4-1 16,0-3 1-16,0 3 0 0,0 3 1 0,7-3 1 15,-7 4-1-15,6 0 3 0,0-5-2 0,1 1 1 0,0 3-1 16,5-5-1-16,2 2 0 0,-1 0-1 0,7-4-4 0,-2 0-6 16,2 1-9-16,7-5-17 0,5 1-29 15,1-1-43-15,-1-3-56 0,7 0-57 0,0-3-48 0,1-1-52 0,-2-3-53 16,1 0-102-16,-6-4-107 0,-1 0-37 0,-6-4 7 0</inkml:trace>
  <inkml:trace contextRef="#ctx0" brushRef="#br0" timeOffset="10963.42">13906 2627 201 0,'-8'-4'489'0,"2"4"-122"15,0-4-132-15,6 4-85 0,-6 4-50 0,6-4-23 0,0 4-17 16,0 2-2-16,-7 2 5 0,7 3 11 0,7 4 20 15,-7-1 22-15,6 5 25 0,-6 2 16 0,6 2 20 0,0 2 2 16,2 1 1-16,-2 3-4 0,0 0-9 0,1 1-11 0,6 3-19 16,-6-4-20-16,-1 4-20 0,0 0-15 0,1-3-17 15,0 2-14-15,-1 1-16 0,7-4-11 0,-6 2-17 0,-1-3-2 16,7-2-9-16,-7-1-16 0,8 1-32 0,-2-4-52 0,2 1-57 16,-1-2-53-16,0-7-39 0,0 1-49 0,7-7-46 0,-8-1-72 15,8-7-128-15,-7-4-40 0,0-3-5 0</inkml:trace>
  <inkml:trace contextRef="#ctx0" brushRef="#br0" timeOffset="11216.29">13841 2700 26 0,'6'-15'499'0,"7"4"-92"0,-7 0-150 0,8 0-102 0,4 4-54 31,-4-1-30-31,5 4-17 0,1 1-11 0,0 3-5 16,6 0-5-16,-1 3 0 0,1 1-1 0,1 4-1 0,-1-1 2 16,-6 4-2-16,5 0-2 0,-5 4-1 0,-7-1 3 0,0 1 2 15,-7-1-2-15,8 2 1 0,-14 2-4 0,0 0-3 16,-7 0-4-16,-6-3-2 0,0 7-10 0,0-8-2 0,-13 5-3 16,7-1-3-16,-8-3 1 0,1 0-1 0,6-1-2 0,1-3-8 15,0-4-13-15,-1 4-25 0,7-7-25 0,0 3-33 16,6-7-36-16,7 4-64 0,-6-8-135 0,12 1-98 0,1-1-49 15</inkml:trace>
  <inkml:trace contextRef="#ctx0" brushRef="#br0" timeOffset="11485.88">14355 2637 441 0,'0'-4'466'0,"-7"4"-142"15,7 0-124-15,0 0-74 0,0 4-41 0,-6 0-20 16,6 3-8-16,0 1-1 0,0 6 19 0,0 1 22 0,0 3 20 16,0 0 20-16,0 5 14 0,6 2 11 0,1 1 0 0,-7 3 6 15,6 0-13-15,1 1-14 0,-1 3-14 0,1 0-16 16,-1 0-18-16,0-4-13 0,2 8-10 0,-2-8-17 0,0 4-12 16,1 0-12-16,0 0-8 0,-1-4-4 0,7 1-5 15,-7-1-12-15,1 0-26 0,0-3-43 0,-1 0-60 0,0-5-62 16,1 1-52-16,0-3-45 0,-1-5-42 0,0-3-50 0,1-4-110 15,0 0-68-15,-1-7-12 0,-6-3 18 0</inkml:trace>
  <inkml:trace contextRef="#ctx0" brushRef="#br0" timeOffset="11723.15">14420 2663 119 0,'13'-11'476'0,"0"4"-134"0,7-5-136 0,6 9-80 16,-7 0-42-16,7-1-20 0,-6 4-10 0,6 4-7 0,-1-1-5 16,-5 4-4-16,0 1 0 0,-1 3-2 0,1 3-6 15,-7 1-2-15,-6 0-6 0,-1 3-4 0,-6 4-5 0,0 0-2 16,-13 0-1-16,0 0-4 0,0 3 0 0,-7-3-2 0,-6 3-3 16,6-5-3-16,-5 2-6 0,-1-4-8 0,6-4-10 15,-6 1-14-15,7 0-17 0,5-8-24 0,2 0-31 0,5-3-69 16,0 0-158-16,1-8-82 0,12 4-37 0</inkml:trace>
  <inkml:trace contextRef="#ctx0" brushRef="#br0" timeOffset="12357.85">14843 3016 143 0,'6'-5'491'0,"2"1"-97"0,-2-3-135 0,7 0-91 0,0-4-45 16,6 0-17-16,-5-4-1 0,5 0 3 0,1 1 9 0,-1-4 13 16,0-1 21-16,1 1 17 0,-1-4 14 0,1 0 1 15,0 0-5-15,-7 0-5 0,6-4-13 0,-6 0-14 0,-7-3-23 16,8 0-24-16,-8 0-26 0,-6 0-20 0,7-5-13 0,-7-2-14 16,-7-1-7-16,7 1-9 0,-6-1-4 0,0 0-1 15,-8 4-2-15,1 0 1 0,7 7 0 0,-7 1 2 0,0 3 1 16,-1 0 0-16,8 7 1 0,-7 1-2 0,6 3 1 15,-5 0-1-15,5 4-4 0,1 3 0 0,-1 0-2 0,7 1 0 16,-7 6-3-16,1 1 2 0,0 0-3 0,-1 3 1 0,7 4 0 16,0 4 1-16,-7-1 1 0,7 4 0 0,7 1 1 15,-7 3 2-15,0 4 1 0,7-5 1 0,-1 5 1 0,-6 3 1 16,6-3-2-16,1 3 1 0,0-3 1 0,-1 3-2 0,1 0-1 16,5 1 0-16,-5-5-1 0,0 5 0 0,5-1 0 15,2-3-1-15,-8 0 1 0,7-5-1 0,0 5-1 16,0-8 0-16,1 4 0 0,-2-3-2 0,1-1-4 0,1-4 6 15,-2 1-6-15,2-4-4 16,-8 0 0-16,7-1-3 0,0-5 1 0,-6-1 4 0,5-1 5 0,-5-3-5 0,6-3 9 0,-7-1 5 16,8-4 4-16,-8-3 5 0,1 0 3 0,6 1-2 15,-7-5 3-15,1 4-1 0,-1-7-1 0,0 3-2 0,-6 0-1 16,0-3-3-16,0-1 0 0,0 1-1 0,0 0 0 0,0 3-3 16,0 1-2-16,0-1 2 0,-6 4-1 0,6 0 0 15,0 0-3-15,-6 4-2 0,6 0 0 0,0 3 0 0,0 1-2 16,0 3 0-16,0 0-3 0,0 0 0 0,0 0 1 0,0 3 0 31,0 4-3-31,0-3 3 0,0 7 2 0,0-4-1 0,6 4 2 16,-6 0 0-16,6 0 1 0,-6 4 0 0,8-4 0 15,-2 3 1-15,0 1-1 0,1-5 3 0,-1 6-4 0,1-2 0 0,-1 1 0 0,1 0 0 0,-1-1 0 0,0 1 0 16,8-4-2-16,-8 0-1 0,8 0 1 0,-2-1-1 0,1-2-2 16,-6-4-3-16,12-1-8 0,-5 0-16 0,-2-3-35 15,8-3-63-15,-1 0-73 0,1-5-65 0,6-3-63 0,-7-3-104 16,8-1-171-16,-8-3-83 0,1 0-15 0</inkml:trace>
  <inkml:trace contextRef="#ctx0" brushRef="#br0" timeOffset="12513.94">15567 2381 182 0,'-8'-7'546'0,"2"3"-69"0,6 0-142 0,-6 1-99 15,6 3-57-15,0-4-34 0,0 4-26 0,0 0-32 16,0 0-40-16,6 0-39 0,-6 0-40 0,6 0-39 0,8 4-39 16,-2-1-42-16,8-3-52 0,-1 4-134 0,1 0-94 0,-6-1-56 15,5 1-24-15</inkml:trace>
  <inkml:trace contextRef="#ctx0" brushRef="#br0" timeOffset="12831.61">16094 2605 181 0,'-7'-4'485'0,"7"1"-108"0,-7-1-134 0,1-4-94 0,-7 4-54 15,0 4-31-15,0 0-19 0,0 0-15 0,-6 0-11 0,-1 4-6 16,0 4-4-16,1-4-1 0,5 3-3 0,-4 4 1 0,-2-4-2 15,7 3 4-15,-1 2 5 0,2-1 4 0,-2 0 4 16,2 0 5-16,5 4 13 0,-6-5 8 0,6 8 3 0,7-2 3 16,-6-5-2-16,0-1 3 0,6 1 3 0,0-3 2 0,6-1-2 15,0 0 0-15,-6 1 7 0,14-1 6 0,-8 4 2 16,13-7-4-16,1 3-6 0,0 0-13 0,6-3-12 0,7 0-30 16,6-4-44-16,-1 0-44 0,8 0-45 0,0-4-42 0,0 0-49 15,5-3-98-15,-5-4-145 0,-1 4-70 0,-5-4-23 0</inkml:trace>
  <inkml:trace contextRef="#ctx0" brushRef="#br0" timeOffset="13575.16">16816 2568 12 0,'-12'-4'470'0,"-2"0"-107"0,2 1-139 16,-2-1-96-16,1 0-51 0,-6 4-27 0,0 4-12 0,-8-4-7 15,8 4-6-15,-8 3-5 0,2 0-2 0,-7 0-1 0,12 5-1 16,-7-1-2-16,1 0-1 0,7 0-3 0,-1 3 1 16,1 1 2-16,0 0 1 0,5-1 0 0,-5 1 0 0,12-1 0 15,-6 1-1-15,7 0 0 0,0 0-3 0,6-1 0 16,0-3 1-16,0 4 4 0,6-4 4 0,0 0 4 0,1-4 3 15,6 0 0-15,6 1 0 0,1-1-4 0,0-3-3 0,-1-4-5 16,7 0-9-16,0 0-1 0,0-4-1 0,1 1 4 16,-8-5 13-16,0 1 24 0,0-4 38 0,1 4 55 0,-6-4 53 15,-2 0 34-15,1 0 19 0,-6 0 7 0,0 0-5 0,-1-4-18 16,-6 3-36-16,0-2-52 0,0 0-49 0,0 3-38 16,-6 0-19-16,6 0-12 0,-7 3-11 0,0-3-6 0,7 8-1 15,-6-5-2-15,6 4-3 0,-7 1-1 0,7 3-4 0,0 0 1 16,-6 0 3-16,6 3-1 0,0-3 0 0,-6 8 1 15,6-1 3-15,0 1 0 0,0 3 0 0,6 0-4 0,0 0-5 16,-6 3-4-16,7-3-3 0,-1 0-4 16,8 4-3-16,-8-4-6 0,0 0-6 0,8 0-6 0,-2 0-2 0,-5-4-4 15,13 4-5-15,-8-3 0 0,2-1 2 0,-2-3 6 0,2-1 4 16,-1 1 8-16,7-4 8 0,-8 0 11 0,2-4 11 16,-2 1 9-16,1-1 11 0,7-7 12 0,-8 4 14 0,2-4 12 15,-1-4 9-15,-7 0 4 0,8 1 1 0,-8-5-3 0,0 1-8 16,0-4-10-16,-6 0-10 0,8-4-13 0,-8 1-8 15,0-5-5-15,0 5-5 0,0-8-2 0,-8 4-1 0,2-4-1 16,0-1 0-16,0 5-2 0,-1-4 2 0,0 0-1 0,-6 4-1 16,7 3 2-16,-8 1-2 0,8 3 0 0,-6 4-1 15,5 3 2-15,0 0 0 0,1 4-1 0,6 4 0 0,-7-1-1 16,1 5 0-16,6-1-2 0,0 0 0 0,-6 4-4 16,6 4 0-16,0 0 0 0,0 2 0 0,0 3 2 0,6 5-1 15,-6-3 2-15,6 8 0 0,-6-1 1 0,7 0 2 0,-1 4 0 16,1 0 1-16,0 0-1 0,-1 4 3 0,0-1-2 31,8 1 3-31,-8 3 4 0,7-2-2 0,-7-2-1 0,8 0-5 16,-2 4-2-16,2-3-4 0,-2-1 0 0,2 2-6 0,5-5-9 15,1-1-5-15,-8-2-5 0,8-1-6 0,0-3-10 0,-7-1-17 16,7-3-21-16,-8 1-24 0,1-5-37 0,1-3-46 16,-2-1-43-16,8-3-44 0,-7-7-37 0,7 0-61 0,-8-5-134 15,2-3-74-15,-2 1-18 0</inkml:trace>
  <inkml:trace contextRef="#ctx0" brushRef="#br0" timeOffset="13923.76">16875 2483 250 0,'0'4'334'0,"0"-4"-84"0,6 4-67 0,2-4-43 16,-2 0-26-16,7 4-15 0,-7-4-13 0,14 0-11 0,-8 3-8 15,8-3-6-15,0 0-4 0,-1 0-3 0,7-3 2 0,-6 3 8 16,7-4 13-16,-9 4 13 0,9-4 16 0,-1 0 15 16,-6 1 15-16,-1 3 16 0,1-4 15 0,-2 1 9 15,-4-1 3-15,6 1 0 0,-14-1-8 0,7 0-12 0,-7 0-11 16,1 1-16-16,0 0-18 0,-7-6-21 0,0 9-19 0,0-3-16 16,6 3-14-16,-6-4-10 0,0 4-8 0,0 0-8 15,0 0-8-15,0 0-4 0,0 0-5 0,0 4-1 0,0-4-1 16,0 3-3-16,-6 6 1 0,6-3 0 0,0 2 0 0,0-1 1 15,0 0 1-15,0 4 0 0,0 0 1 0,0 0 0 0,0 0 0 16,0 4 1-16,6-4 0 0,-6 3 1 0,0-3-2 16,6 0 0-16,1 5-4 0,0-6-5 0,-1 1-6 0,7 0-9 15,-6 0-26-15,6 0-36 0,7-4-50 0,-8 1-65 0,8-1-60 16,-1 0-61-16,7-7-61 0,0 4-114 0,1-8-107 16,-1 1-54-16,-1-5 0 0</inkml:trace>
  <inkml:trace contextRef="#ctx0" brushRef="#br0" timeOffset="14082.29">17533 2396 189 0,'-7'-4'466'0,"1"0"-131"0,-7 1-135 0,13-1-81 16,-7 0-47-16,7 4-24 0,0 4-22 0,0-4-28 16,7 7-27-16,0-3-33 0,5 3-48 0,2-3-142 15,-1-1-101-15,-1 5-65 0</inkml:trace>
  <inkml:trace contextRef="#ctx0" brushRef="#br0" timeOffset="15002.09">17722 2487 407 0,'-7'-4'327'15,"1"1"-120"-15,-1-1-84 0,1 4-48 0,6-3-27 0,-13 3-15 16,6 0-10-16,1 3-7 0,6 1-5 0,-6-1-2 0,-2 1-2 16,2 4-1-16,0-1 1 0,6 0 2 0,-7 4 2 0,1 0 2 15,6 4 0-15,-7-4 0 0,7 0 0 0,0 3-1 16,0-2-2-16,0-1-1 0,0 0-4 0,0 3-4 0,7-3 1 16,-7-4 0-16,6 4-2 0,-6 0 1 0,7-3 0 0,-1-1-1 15,0 1 3-15,2-1-1 0,4 0-2 0,-5 0-1 16,0-3 1-16,-1-1 3 0,7-3 4 0,-7 0 5 0,1 0 4 15,0 0 10-15,-1-3 11 0,0-5 19 0,1 1 14 0,6 0 12 16,-7 0 10-16,1-4 17 0,-1 3 26 0,1-6 29 16,0 3 14-16,-1-1 3 0,0-2 4 0,2 0 8 0,-8 3 7 15,6-5-11-15,0 2-27 0,-6 3-32 0,6-4-27 16,1 4-17-16,-7 4-20 0,7-4-22 0,-7 8-23 0,0-5-11 16,6 5-9-1,-6-1-7-15,0 0-5 0,7 4-7 0,-7 0-8 0,0 0-4 0,6 4-5 0,-6 3-7 0,6-3-9 16,2 7-6-16,-8-4-4 0,6 4 2 0,0 1 0 0,-6-2-2 15,0 1 3-15,6 3 8 0,-6-2 7 0,0-1 9 0,0 4 5 16,0-4 1-16,0-1 8 0,0 1 4 16,0-3 3-16,-6-1 0 0,6 0 4 0,0-3 3 0,0 3 4 0,0-7 6 15,0 4 15-15,0 0 15 0,0-4 16 0,0 0 9 0,0-4 8 16,6 0 5-16,-6 1 5 0,0-1 4 0,7-3-14 0,-7-1-6 16,7 1-11-16,-7-4-9 0,6 3-2 0,1-2 0 15,-1-1-6-15,-6 0-4 0,7 0 4 0,0 3-7 0,-1-3-4 16,0 0 1-16,0 0-4 0,2 5-6 0,-2-2-2 15,0-3-3-15,1 7-4 0,-1-3-1 0,1 3-2 0,0 1-1 16,-7-5-1-16,6 8-2 0,-6-3-4 0,0 3-5 16,0 0-5-1,0 3-2-15,6-3-3 0,-6 8 1 0,0-5-1 0,0 5 2 0,0 2 4 0,0 1 5 0,0 0 5 0,0 0 1 32,0 4 4-32,0-4-2 0,0 4 0 0,8 0-2 0,-8-1-2 15,6 1-4-15,0-4-5 0,0 3-1 0,1-3-2 16,6 1 0-16,-6-2-4 0,5-3 2 0,2 1 4 0,5-1 4 15,-6-4 6-15,7 1 9 0,-1-4 12 0,1 0 11 0,-1-4 12 16,1-3 6-16,6 0 7 0,-6 0 3 0,5-4 3 16,1-4-14-16,-6 4 2 0,-1-3-2 0,1-1 1 0,0-3 3 15,-7 3 0-15,0-3-4 0,-7-1-3 0,1 1 8 0,-7 0-10 16,0 0-10-16,0-1-7 0,-13-3-10 0,6 8-7 16,-6-5-2-16,1 4-2 0,-2 4-3 0,1 4 0 0,0-4-1 15,0 8-1-15,7-1-2 0,-1 4 1 0,0 4-6 0,1-1-2 16,6 4-2-16,0 4-1 0,6 0-2 0,-6 4 1 0,14 0-2 15,-1 3-1-15,-1 1 0 0,8-1 2 0,6 0 2 16,-6 0-1-16,5 4 2 0,-5-3 2 0,6 3 3 0,1-4 2 16,-1 0 2-16,-7 4 3 0,1-7 0 0,-8 3-3 0,8 0 0 15,-13-2-2-15,-1-2 2 0,1-3-3 0,-7 0 2 16,-7-4 0-16,7 1 3 0,-13-1 3 0,1-3 2 0,-2-1 1 16,-6 1 1-16,1-8 0 0,-7 4 1 0,6-3-1 0,1-5-1 15,-1 5 0-15,0-1-7 0,8-3-35 0,-1-1-74 16,6 5-82-16,1-5-72 0,6 1-62 0,6 0-90 0,7-5-192 15,0 5-93-15,7 0-22 0,6-1 43 0</inkml:trace>
  <inkml:trace contextRef="#ctx0" brushRef="#br0" timeOffset="15129.38">19018 2740 63 0,'0'0'728'0,"7"0"52"0,-7-3-83 0,0-2-156 0,6 1-116 16,-6 1-82-16,6-1-65 0,-6 1-80 0,0-1-79 0,8 0-57 15,-8 1-45-15,0-1-65 0,6 1-104 0,-6-1-104 16,6 1-94-16,0-5-167 0,-6 1-142 0,0-1-86 0,0 1-38 16</inkml:trace>
  <inkml:trace contextRef="#ctx0" brushRef="#br0" timeOffset="16158.14">4241 4198 56 0,'0'-3'419'0,"-7"-1"-89"0,7 0-99 0,0 4-71 16,-7-3-34-16,7-1-10 0,0 0 5 0,-6 4 11 0,6-3 13 15,-7-2 18-15,7 1 16 0,0 4 18 0,0-2 16 16,-6 2 11-16,6-4 3 0,0 4-6 0,-6 0-16 0,6-4-22 15,0 4-28-15,0 0-31 0,0 4-34 0,-8-4-31 0,8 4-23 16,0-2-15-16,-6 7-8 0,6 2-3 0,-6 0-1 16,0 3 5-16,6 1 1 0,-8 3 4 0,2 1 1 0,6 2 2 15,-6 5 0-15,6-4-2 0,-7 4-3 0,7-1-2 0,-6 4-3 16,6 1-1-16,0-1-2 0,-7 1-2 0,7 2-4 0,0 1 1 16,0 1-3-16,0 2-1 0,0 1 3 0,0-1 0 15,0 1 1-15,0 0 2 0,0-1-1 0,0-3 1 16,7 3 1-16,-7-2 1 0,0-5-2 0,0 1-4 0,0-2 0 15,6-1-2-15,-6-2 1 0,0-3-1 0,7-4-1 0,-7 0-1 16,0 1 1-16,6-8 0 0,-6 0-6 0,0 1-7 0,6-9-13 16,-6 4-29-16,0-3-57 0,8-4-87 0,-2 0-89 15,6-4-88-15,2-6-170 0,-1-2-123 0,7-3-69 0,-8 0-23 16</inkml:trace>
  <inkml:trace contextRef="#ctx0" brushRef="#br0" timeOffset="16443.88">4670 4824 17 0,'0'0'583'0,"-6"-3"8"0,6 3-117 0,0-4-172 0,0 4-127 16,0 0-78-16,0-4-40 0,0 4-23 0,0 0-14 15,6 0-7-15,1 0-3 0,-1 0-3 0,0 4-1 0,2-4-4 16,-2 0 1-16,0 0 0 0,1 0 6 0,-7 0 14 15,6 0 21-15,-6 0 25 0,7 0 25 0,-7 0 24 0,0 4 20 16,0-4 17-16,0 0 7 0,0 3-3 0,0-3-14 0,-7 0-20 16,7 0-23-16,0 0-22 0,0 0-19 0,0 0-19 15,0 0-14-15,0 0-12 0,-6 0-7 0,6 0-6 0,0 0-21 16,0 0-41-16,0 0-60 0,0 0-71 0,6 0-75 0,1-3-75 16,-1-5-139-16,1 5-135 0,-1-4-68 0,8-1-14 15</inkml:trace>
  <inkml:trace contextRef="#ctx0" brushRef="#br0" timeOffset="17250.9">5517 4370 83 0,'-7'-3'407'15,"7"-5"-83"-15,0 8-89 0,0-7-62 0,0 3-23 0,0 4-2 16,0-3 16-16,0-1 23 0,-6 4 25 0,6 0 15 0,0-4 10 15,0 4 0-15,0 0-14 0,0 0-23 0,0 0-31 16,0 0-38-16,0 0-37 0,0 4-28 0,0 0-28 16,0-1-16-16,0 5-9 0,0 3-1 0,0 0 2 0,0 3 2 15,0 1 7-15,6 3 5 0,1 0 4 0,-1 5 2 0,1-2 0 16,0 1-1-16,-1 4-2 0,7 0 0 0,0-1-9 16,0 1-5-16,0 3-3 0,0 1-3 0,0-1-1 0,-6 1-3 15,5-1-3-15,2-1-3 0,-8 2 1 0,1-4 1 16,-1 3-1-16,-6-3-4 0,7 0-11 0,-7-1-26 0,0-3-43 0,0-4-62 15,0-3-68-15,0-1-57 0,6-6-47 0,-6 0-47 16,7-5-77-16,-1-3-149 0,0-3-49 0,-6-2 14 0</inkml:trace>
  <inkml:trace contextRef="#ctx0" brushRef="#br0" timeOffset="17663.68">5530 4345 162 0,'0'0'298'16,"-7"0"-59"-16,7 0-54 0,0 0-37 0,-6 0-27 0,6 0-16 15,0 0-9-15,0 0-7 0,0 0-6 0,0 0-7 16,0 0-7-16,6 0-6 0,1 0-4 0,0 0-6 0,-1 0-6 16,7 0-4-16,0 0-3 0,0 0 1 0,7 0 3 0,-1 0 2 15,8 0 4-15,-2 0 5 0,1 0 7 0,7-4 9 16,-1 4 13-16,1-4 16 0,6 4 17 0,0-3 15 0,0-1 11 15,0-3 2-15,1 3-1 0,-8-1-11 0,1 2-15 0,-1-3-23 16,-6 1-27-16,1 1-33 0,-2 1-41 0,-5 3-47 16,-8-4-55-16,2 4-59 0,-8-3-54 0,8 3-51 0,-8 0-56 15,-6-4-93-15,0 4-140 0,0 0-48 0,-14 0 1 0</inkml:trace>
  <inkml:trace contextRef="#ctx0" brushRef="#br0" timeOffset="17885.2">5608 4671 434 0,'0'3'404'0,"0"-3"-128"16,0 4-88-16,0-4-48 0,6 0-14 0,1-4-4 0,0 4 8 16,13-3 8-16,-1 3 2 0,0-4-3 0,8-3-13 0,-2 3-17 15,1-3-25-15,7 3-19 0,-7-4-20 0,0 5-18 16,6-4-24-16,-5 3-33 0,-1 0-36 0,0 1-39 0,-1-1-37 15,9 1-43-15,-9-1-65 0,1 1-131 0,0 3-82 0,1-4-52 16</inkml:trace>
  <inkml:trace contextRef="#ctx0" brushRef="#br0" timeOffset="18251.29">6299 4714 164 0,'0'-3'487'0,"-8"-1"-84"0,8 4-107 0,0-4-83 16,0 4-54-16,-6 0-32 0,6 0-19 0,0 0-16 0,0 0-13 15,0 0-17-15,0 0-16 0,-6 0-14 0,6 4-12 16,0-4-9-16,0 4-6 0,-6 3-3 0,-1-3 1 0,7 4 2 16,-7 2 0-16,7-2 7 0,-6 3 8 0,6 0 6 0,-7 0 7 15,7 3 12-15,-6-3 18 0,6 7 22 0,-6-3 19 0,6 0 13 16,-8 3 8-16,8-4 5 0,0 5 1 0,-6-4-6 16,6 3-16-16,0-3-20 0,0-4-17 0,6 4-12 0,2-5-8 15,-2 1-4-15,0-4-5 0,1 4-2 0,13-6-4 0,-8-2-4 16,8 0-14-16,6-3-29 0,7-3-39 0,-7 0-58 15,-1-2-64-15,9-6-61 0,-2 4-56 0,1 0-50 0,-1-4-71 16,-6-4-124-16,0 4-71 0,-6-3-12 0</inkml:trace>
  <inkml:trace contextRef="#ctx0" brushRef="#br0" timeOffset="18410.07">6449 4520 213 0,'-8'-3'472'0,"2"3"-129"0,6 0-147 16,-6-4-95-16,6 4-54 0,0 0-35 0,6 4-25 0,-6-4-28 15,14 0-42-15,-8 0-77 0,7 0-142 0,0 0-77 0</inkml:trace>
  <inkml:trace contextRef="#ctx0" brushRef="#br0" timeOffset="18936.8">6663 4323 410 0,'-7'0'440'16,"7"-4"-142"-16,0 4-127 0,0 4-78 0,0-1-40 0,0 1-20 15,0 7-8-15,0-4 6 0,0 8 3 0,7 0 5 16,-7 3 5-16,7 0 3 0,-1 4 3 0,-6 0 5 0,7 4 2 15,-1-1-6-15,1 5-4 0,-1-1 2 0,1 1 4 0,-1 2 9 16,0-2 3-16,2 3-3 0,-2-1-3 0,0 2-3 16,7-6-3-16,-6 6-5 0,-1-5-9 0,1 1-12 0,-1-5-9 15,-6 4-3-15,6-3 4 0,-6-4 4 0,8 3 4 0,-2-6 3 16,-6-1 5-16,0-3 6 0,6 0 9 0,-6-4 11 16,0-4 22-16,7 0 30 0,-7-3 19 0,0 0 20 0,0-4 9 15,0 0 2-15,0-4-6 0,0-3-12 0,0-1-27 0,0-3-39 16,0 0-24-16,0-3-22 0,0-1-14 0,-7 1-7 0,7-5-1 15,0 1-2-15,0 3-1 0,0-3 1 0,7-1 0 16,-7 1 0-16,7 4-2 0,-1-6-2 0,-6 6-1 0,6 0-1 16,7-1-3-16,-6 0-1 0,6 4-1 0,0 4-4 0,0-4-1 15,7 3-2-15,-1 5 0 0,1-4 0 0,6 7 0 16,-1 0 0-16,2 0 0 0,-1 0 0 0,0 4-2 0,0 2-4 16,-7-1-4-16,7 6-7 0,-6-4-9 0,-7 4-7 0,7 0-3 15,-14 0 1-15,0 0 2 0,2-1 3 0,-8 2 4 16,0 3 8-16,-8-4 10 0,-4 0 8 0,-8 3 4 0,1-3 2 15,-7 4 1-15,-1-4 2 0,1-4 3 0,0 4 0 16,-6-4 0-16,-1-3 0 0,7 3 0 0,-7-3 1 0,8-1 0 16,-1 1 0-16,6-4-4 0,0 3-6 0,1-3-26 0,13-3-57 15,-8 3-74-15,14-4-64 0,0-3-59 0,7 0-60 32,6-4-94-32,6 0-157 0,1-4-61 0,6 1 9 0</inkml:trace>
  <inkml:trace contextRef="#ctx0" brushRef="#br0" timeOffset="19569.3">7392 4847 17 0,'0'0'493'0,"0"0"-65"0,0 0-143 0,7 0-118 0,0 0-73 16,6-4-45-16,-7 4-20 0,8-4-11 0,4 0-6 16,-4 1-4-16,5 0-3 0,1-2 0 0,0-2-1 0,-1 3-1 15,-6-3 3-15,0 4 4 0,-1-5 9 0,2 5 12 0,-8-5 15 16,1 5 14-16,0-1 12 0,-1-3 11 0,-6 3 8 0,0 0 0 16,0-3-7-16,-6 4-10 0,-1-5-13 0,7 4-13 15,-7-4-13-15,-5 6-12 0,4-6-10 0,-4 4-5 0,6 0-2 16,-8 4-2-16,1-3 2 0,1-1 4 0,4 4 4 0,-4 0 4 15,6 0 5-15,-8 0 4 0,8 0 4 0,-1 0 0 16,1 0 0-16,0 4-3 0,-2-4-5 0,2 3-4 0,0 1-6 16,0 0-4-16,6-1-4 0,-8 4-2 0,8 1 0 0,-6 0-1 15,6-1-1-15,-6 0 3 0,6 4 0 0,0 0 2 16,0 0-1-16,0-3 0 0,6 2 1 0,-6 1 4 0,6 0 4 16,2 1 4-16,-8-5 4 0,12 3 2 0,-6 2 2 0,8-6 0 15,-1 6 0-15,-7-4-4 0,8-1-2 0,-2 0-6 0,2 1-4 16,5-5-1-16,-6 4-3 0,0-3-1 0,-1 0 0 15,8-1-1-15,-13 1-1 0,6-4 3 0,0 4 5 16,0-4 9-16,-6-4 12 0,-1 4 11 0,0-4 9 0,8-3 15 16,-8 0 17-16,1 0 11 0,-1-4 4 0,-6 0-7 0,7 0-7 15,-1-4-7-15,-6 0-9 0,7 1-12 0,-1-1-17 16,-6 0-14-16,6 1-9 0,2-2-5 0,-8 6-5 0,6-1-4 16,0 0-4-16,1 0-3 0,-1-1-3 0,-6 5-3 0,7 0-4 15,-1 3-6-15,1 1-1 0,-7-1-2 16,6 0-1-16,0 4 0 0,2 0 2 0,-2 0 2 15,0 4 2-15,1 0 3 0,0 3 2 0,-7 0 2 0,6 0 2 0,-6 5 2 0,6-4 0 16,-6 2 3-16,7 5-3 0,-7-5 4 0,0 2 3 0,6 2 0 16,-6-3 0-16,7 4 1 0,-7-4 2 0,7 0 0 15,-1 0-3-15,0-1-15 0,1 2-24 0,0-4-34 0,6 3-41 16,0-4-49-16,0-3-54 0,7-1-50 0,5 1-53 0,1-4-83 16,0 0-141-16,0-4-56 0,1 1-9 0</inkml:trace>
  <inkml:trace contextRef="#ctx0" brushRef="#br0" timeOffset="20548.71">8799 4703 59 0,'0'-3'468'15,"0"0"-85"-15,-6-5-125 0,6 8-95 0,0-4-57 0,-7 1-31 16,7-1-18-16,-6 4-10 0,-1 0-11 0,1 0-10 16,0 0-7-16,-8 4-1 0,8-1-1 0,-7 1 5 0,0 4 5 15,0-2 7-15,-1 5 13 0,2 0 13 0,-2 0 13 0,2 1 12 16,-1-1 11-16,6 3 11 0,0 0 16 0,1 2 7 0,0-2-2 15,-2 1-5-15,2 0-4 0,6-1-8 0,0 1-5 16,0 3-9-16,6-3-12 0,2 0-4 0,4-1 3 0,2 1 4 16,-1-4 1-16,6 0-4 0,0 0-3 0,8-8-8 0,5 5-5 15,-6-8-10-15,7 0-12 0,-1 0-8 0,1-4-5 16,-1-3-2-16,7 0-12 0,-13-5 4 0,7-2 2 16,-7 3 6-16,0-4 3 0,-6 1 1 0,-7-1-1 0,0-3-1 15,0 2 8-15,-7-1-9 0,-6-1-4 0,0-1-7 0,0 1-8 16,-6-4-9-1,-7 4-8-15,-7 2-6 0,1-2-5 0,-8 0 0 0,2 7-4 0,-7 0-2 0,-2 0 0 0,9 4 1 16,-8 3 3-16,7 0 2 0,0 4-2 0,6 0-1 0,7 0 0 16,0 4-1-16,0 0-1 0,7-4-2 0,6 7-1 0,0-3 0 15,0 3 1-15,6-3-1 0,1 3 0 0,6 1 0 32,0-2 1-32,7-2 2 0,-1 0 4 0,7-1 1 0,0 1 1 15,0 0 2-15,0-4 4 0,7 0 5 0,-7 0 1 0,-1-4 0 16,9 0-2-16,-9 1 1 0,8-5 1 0,-7 5 3 0,-6-4 4 15,6-1 1-15,-7 1 2 0,-6 0 7 0,0-1 4 16,1 1 4-16,-2 0 5 0,-6-1 0 0,2-3 0 16,-8 8 2-16,6-5-2 0,-6 1-3 0,0 4-2 0,6-1-3 15,-6 1-4-15,0 3-4 0,0-4-3 0,0 4-4 0,0 0-3 16,0 0-3-16,0 0 0 0,0 0-3 0,0 4-1 0,7-1-3 16,-7 1 0-16,6 3 0 0,-6 4 3 0,7 3 1 15,0-3-1-15,-1 8 2 0,0-1 5 0,1 0-7 0,6 5 6 16,-7-1 0-16,7 3 0 0,-6 1 0 0,6 3 3 0,1-4-2 15,-8 9-3-15,6-1 11 0,2-4-7 0,-1 7-1 16,-1-2-1-16,-4 2-2 0,4-3-1 0,1 0 0 0,0 0-2 16,0-4 0-16,1 1-1 0,-2-5 1 0,-6 1 0 15,8-4-1-15,-8-4 2 0,1-3 1 0,-1-1 9 0,-6-3-1 16,7-4 0-16,-7 1 6 0,0-4 6 0,0-1 3 0,0-3 3 16,0-3 2-16,0-1-12 0,0-4 6 0,0 1 0 15,-7-4-7-15,1-6-5 0,6 1-4 0,-7-6-1 0,-5 5-3 16,4-10-1-16,2 2 0 0,-6-1-1 0,-2-3 0 0,1-1-2 15,0 1 1-15,6 0-1 0,-5 0 2 0,-2-1 1 0,8-2-1 16,-7 2-2-16,7 1 3 0,-1-5-1 0,7 5 1 16,0 1-3-16,0-2 0 0,0 1-3 0,0 3 0 15,7 0-4-15,-1 1-6 0,1 3-3 0,5 0-6 0,-4 3-2 16,4 5-3-16,8 0 0 0,-7 2-3 0,0 1 4 0,6 7 3 16,1 1 3-16,-1-1 3 0,1 4 0 0,0 4-2 0,-8-1-4 15,8 4-2-15,-7 4-12 0,-7 1-7 0,1 2-4 16,0 1 0-16,-7 0 0 0,0 3 4 0,-7 0 8 0,0 0 6 15,1 4 12-15,-7-3 11 0,7-1 6 0,-8 4 4 0,-6-7 2 16,2-1 1-16,4 5 0 0,-5-8 1 0,-1 0-1 16,8-1-1-16,-8-2 3 0,0-4-8 0,1 2-17 0,-1-2-37 15,7-4-58-15,0 5-65 0,0-10-59 0,7 5-62 0,6-6-85 16,6 2-153-16,7-8-84 0,0 2-29 0,6-1 22 16</inkml:trace>
  <inkml:trace contextRef="#ctx0" brushRef="#br0" timeOffset="20818.73">9842 4337 426 0,'-8'-11'424'0,"8"4"-135"16,-6-1-101-16,0 5-52 0,6 0-30 0,0-2-15 0,-6 5-13 15,6-4-16-15,0 8-13 0,0-4-13 0,0 5-10 16,-7 1 2-16,7 6 8 0,0-1 17 0,0 3 21 0,0 5 25 15,0-5 25-15,7 8 28 0,-7-4 19 0,0 8 9 0,0-4 0 16,0 4-7-16,6-4-15 0,-6 3-18 0,0 5-23 16,6 0-27-16,0-2-19 0,-6 2-16 0,8-1-14 0,-2 0-14 15,0 5-8-15,8-5-19 0,-8 0-29 0,1-4-54 0,-1 1-71 16,7-5-63-16,-6 2-52 0,-1-4-46 0,0-5-54 16,8-3-88-16,-8-4-123 0,-6-3-29 0,0-4 24 0</inkml:trace>
  <inkml:trace contextRef="#ctx0" brushRef="#br0" timeOffset="21167.32">9653 4660 215 0,'-7'-4'449'0,"7"4"-111"16,0-4-120-16,7 4-79 0,-1-3-49 0,1 3-27 0,5-4-15 15,2 4-12-15,-2 0-7 0,8-4-2 0,0 4 1 16,-1 0-4-16,7-4 0 0,-6 4-2 0,5-3 4 0,2 3 8 15,-7-4 13-15,-1 4 15 0,0-3 20 0,1 3 19 0,-1-4 18 16,1 4 19-16,-6-4 17 0,-2 4 13 0,1-3 6 16,0 3 1-16,0-4-8 0,1 1-10 0,-8 3-12 15,0-4-18-15,1 4-19 0,0 0-22 0,-7 0-16 0,0 0-16 16,6 0-13-16,-6 4-13 0,0-4-6 0,0 3-5 0,0 1-4 16,0-1 1-16,6 5 0 0,-6-1 1 0,0 0 4 0,7 4 0 31,-1 0 1-31,1 0 0 0,-7 0-1 0,7 1-2 0,-1 2 0 0,0-3-3 0,1 3 0 0,0 2-3 0,5-6-1 15,-5 5-2-15,-1-5-1 0,1 2-2 0,0 2-3 0,5-3-4 16,-4 0-5-16,-2 1-6 0,0-2-15 0,-6-3-26 16,6 5-44-16,1-6-53 0,0-2-58 0,-1 1-54 0,7-2-49 15,1-3-49-15,-2-3-72 0,1-2-130 0,0-1-51 0,0-6-10 16</inkml:trace>
  <inkml:trace contextRef="#ctx0" brushRef="#br0" timeOffset="21310.01">10310 4586 70 0,'-6'-7'515'0,"6"3"-42"0,-7 1-151 0,7-1-126 16,0 0-80-16,0 4-44 0,0-3-32 0,0 3-26 0,7 0-29 16,-1 0-33-16,7 0-43 0,1 0-68 0,5 3-163 0,-6-3-95 15,6 0-50-15</inkml:trace>
  <inkml:trace contextRef="#ctx0" brushRef="#br0" timeOffset="21642.84">10727 4630 329 0,'0'0'358'0,"-7"-3"-107"0,1-1-96 0,0 4-54 16,-8 0-28-16,8-4-4 0,-7 4-4 0,0 0 1 0,6 4 1 15,-5-4-1-15,-2 4 5 0,2-1 4 0,-2 1 3 16,1 3-2-16,1-3 1 0,-2 3 5 0,2 4 9 0,-2-3 7 16,1 3 5-16,7 4 6 0,-8-5 9 0,8 5 6 0,0-1 1 15,0 2-3-15,6-2-6 0,0 4-6 0,-8-3-5 0,8-1-12 16,8 2-11-16,-8-2-1 0,6 0 3 0,0-3-3 16,0 3-5-16,8-5-4 0,-1 2-9 0,7-4-5 0,-2 0-7 15,9 1-12-15,-1-8-9 0,6 3-10 0,1-3-5 0,-1 0-2 16,1-3 0-16,7 3-3 0,-8-4 0 0,1 0-3 15,-1 1-4-15,1-5-3 0,-7 5-16 0,-1-5-30 0,-5 5-60 16,0-6-78-16,-1 3-72 0,1-6-71 0,-8 5-104 0,-4-3-186 16,4-2-83-16,-12 6-25 0,7-6 29 0</inkml:trace>
  <inkml:trace contextRef="#ctx0" brushRef="#br0" timeOffset="22468.1">11463 4671 161 0,'0'-4'414'0,"0"0"-93"0,0 1-100 0,-7-1-77 16,7 4-46-16,-6-4-26 0,0 1-15 0,0-1-9 0,-2 0-2 15,-4 4-2-15,-2 0 3 0,1-4 7 0,1 4 6 16,-2 0 10-16,2 0 5 0,-8 4 5 0,0-4 2 0,1 4 6 16,-1 3 3-16,1-3 4 0,-1 3 2 0,-6 4-1 15,6-3-1-15,-5 7 2 0,5-5-1 0,0 5-9 0,1-1-8 16,-1 2-14-16,0-2-11 0,8 4-11 0,-1 1-13 0,0-5-9 15,0 4-8-15,7 1-6 0,6-1-7 0,-8-4-7 0,8 2-10 16,0-5-14-16,8 3-8 0,-2-3-8 0,0-4-6 16,7 1 1-16,7-1-1 0,0-3 4 0,-1-4 11 0,0-4 11 15,1 4 11-15,6-7 6 0,-7-1 9 0,8-3 7 0,-1 1 8 16,-7-5 12-16,1 0 11 0,0 1 9 0,-8-2 12 16,1-1 13-16,0 2 10 0,-6-4 10 0,-1 5 6 0,1-1 1 15,0 1-3-15,-7-1-3 0,0 0-8 0,0 5-12 16,0-2-12-16,0 5-13 0,-7-1-12 0,7 5-12 0,0 0-9 15,-7-1-7-15,1 4-7 0,6 0-2 0,-7 4-3 16,1 2-1-16,-1 2-2 0,7 3 1 0,-6-1 1 0,6 6 2 16,0-2 2-16,0 1 1 0,0 3 4 0,6-3-2 0,1 4-5 15,-1-5-4-15,7 0-10 0,1 1-9 0,-2-1-7 0,2-2-6 16,5-1-2-16,1 0 1 0,0-4 5 0,-2-3 5 16,9-1 11-16,-1-3 11 0,0-3 9 0,7-1 11 0,-7-3 1 15,-1 0 17-15,1-8 12 0,-6 3 10 0,6-2 5 0,-7-4 5 16,-5-1 0-16,5-3-2 0,-12 1 3 0,6-1-11 15,-7-4-6-15,0 0-8 0,-6-3-4 0,0 3-5 0,0-3-3 16,0 4-2-16,-6-5-3 0,0 4-2 0,-7-3-8 0,6 0-3 16,-6 3-2-16,0-3-1 0,0 3-1 0,0 1-1 0,-7-1-1 31,8 4-1-31,-2 4 1 0,2 3 1 0,-2 0-2 16,8 4-2-16,-7 4 0 0,7 3-1 0,-2-3 0 0,2 7 0 15,0 0-1-15,0 4 1 0,-1 3 0 0,7 0 2 0,-7 4 0 16,7 4 0-16,-6 0 1 0,6 3 0 0,-7 0 0 15,7 4-1-15,0 4 0 0,0-4-1 0,0 4-1 0,7 3-3 16,-7 0 2-16,6 0 1 0,-6 1 1 0,7 3-1 0,6-4 1 16,-7 0 2-16,0 1 2 0,8-5 3 0,-1 1 0 0,0-4-4 15,6-4 0-15,1 1 0 0,0-5-1 0,12-2-4 16,-6-6-2-16,14-2-4 0,-2 0-8 0,1-4-23 16,7-4-60-16,-1 0-80 0,-6-2-76 0,7-2-67 0,-7-3-74 15,0-4-127-15,-6 4-116 0,0-3-55 0,-8-1 3 0</inkml:trace>
  <inkml:trace contextRef="#ctx0" brushRef="#br0" timeOffset="23149.49">13332 4561 304 0,'7'-8'338'0,"-1"-3"-100"0,1 4-67 0,-7 0-28 0,6-1-13 15,-6 1 9-15,7 0 15 0,-7 0 12 0,0 3 11 16,0 0 5-16,-7 0-5 0,7 1-11 0,0 3-19 0,-6-4-22 15,-1 4-32-15,1-3-27 0,-1 3-27 0,-5 3-17 0,-2-3-10 16,-5 4-5-16,6-1 0 0,-6 5 4 0,-8-1 6 16,1 4 6-16,0 0 7 0,0 4 7 0,0 3 15 0,-1-3 14 15,-5 3 11-15,7 4 8 0,-2-4 7 0,1 4 2 0,0 0 5 16,0 1-5-16,6-2-10 0,7 1-12 0,-7-3-9 16,8 3-9-16,6-4-12 0,-1 0-7 0,7 0-7 0,0 1-1 15,7-5-5-15,-1 4-1 0,6-2 0 0,8-2 1 0,0 1-2 16,6-4-2-16,7 0-4 0,12-4-3 0,1-3-5 15,6-1-7-15,6-3-8 0,15 0-11 0,-8-3-22 0,12 3-44 16,2-4-75-16,-2-3-75 0,2 3-66 0,-1-3-77 0,-6-4-156 16,-1 0-108-16,-6 0-60 0,-6-4-6 0</inkml:trace>
  <inkml:trace contextRef="#ctx0" brushRef="#br0" timeOffset="24004.7">14056 4671 34 0,'-20'-4'477'0,"0"4"-78"0,7-4-150 0,-7 4-103 16,8 0-56-16,-8 4-27 0,7 0-11 0,0 3-8 15,-6-3-6-15,5 3-4 0,8 4-1 0,-7 0 2 0,6 3 4 16,1 1 2-16,-7 0 5 0,13 0 7 0,0 2 8 16,0-1 12-16,0 2 12 0,6 0 7 0,1 0 12 0,6-3 12 15,0 4 10-15,-1-5 9 0,2 1 3 0,5-4-1 0,1 0-8 16,0 0-6-16,6-4-14 0,-7 0-16 0,7-3-17 15,-6 4-11-15,6-8-19 0,-7 0-12 0,1 0-6 0,-7 0-3 16,0 0 3-16,-6-4 6 0,5 0 6 0,-12-3-3 16,7 3 6-16,-7-3 4 0,0-1-3 0,-7-3-4 0,1 1-8 15,0-1-8-15,-8 0-9 0,1 0-8 0,1-4-3 0,-2 0-2 32,1 4-1-32,0-4 0 0,7 4 0 0,-1-3 3 15,1 3-1-15,0-1 1 0,6 2-3 0,6 3-1 0,0-4-2 16,1 4 0-16,6-1-2 0,0-4-4 0,7 5 0 0,-1 0 1 15,1 3 3-15,-1 1 1 0,0-1 0 0,1 0 2 16,6 1 0-16,-7 3 2 0,1 0 0 0,0 0-1 0,-7 0-2 16,7 0-1-16,-8 3 1 0,1 1 1 0,0 0-2 0,0 3 1 15,1-3 1-15,-8 6-1 0,7-2 3 0,0 4 0 0,-7-5 0 16,7 4 2-16,1 0 3 0,-8 0-2 0,7 3-3 16,0-3 2-16,0 4-2 0,-6-4 3 0,6 3 1 15,-7 1-1-15,0-5-1 0,2 2 2 0,-2-1 3 0,0 4 0 16,0-8-1-16,1 4 0 0,-7-4-3 0,0 1 4 0,7-5 0 15,-7 1 4-15,0 0 4 0,0-4 7 0,0 3 8 16,0-3 7-16,6-3 6 0,-6 3 0 0,0-4 0 0,0 0-2 16,0-3-5-16,7 0-6 0,-7-4-7 0,6 4-4 0,0-4-8 15,-6 0-2-15,8 0-2 0,-2-4-9 0,6 3 2 0,-4 2 3 16,-2-5-2-16,0 5-1 0,1-2 4 0,-1 5 0 16,1-4 2-16,0 4 8 0,-1-1-5 0,0 1-1 0,1 3-1 15,0 1-3-15,-7-1-3 0,6 4-2 0,0-4-4 16,1 4 6-16,-1 4-2 0,8-4-2 0,-8 4 2 0,0 3 0 15,8 0-3-15,-2 1 0 0,-5-1 0 0,0 4-9 0,6-4-3 16,-7 8 0-16,0-4-2 0,2 0-2 0,-2-1 0 16,-6 6-1-16,6-2-1 0,-6-3 0 0,6 4 4 0,-6-4-1 15,0 0 2-15,0 0 3 0,0-4 1 0,0 0 4 0,0 1 1 16,0-4 5-16,0-1 6 0,0 1 5 0,0-1 4 16,0-3 4-16,0-3 3 0,0-1 1 0,0 1 2 0,0-5 3 15,8-3-3-15,-8 4-2 0,6-4-1 0,0 0 0 0,1 0-1 16,-1-4-1-16,1 1-3 0,0-1-1 0,5 0-1 0,-6 4-2 15,8-4-3-15,-8 4-2 0,7 0-3 0,-6 1 1 16,6 2-1-16,-7 0-2 0,1 2-1 0,0 2 0 0,-1 0-1 16,7 1 0-16,-6 3 0 0,-7 0 0 0,6 0 0 0,7 3 1 15,-7 1 0-15,1 3 1 0,0-4 0 0,-1 9-1 16,8-5 0-16,-8 0 0 0,0 4 0 0,1 0 0 0,6 1-1 16,-7-2-2-16,1 1 0 0,5 1 0 0,-4-1 1 15,4 0 0-15,1 0-1 0,1 0 1 0,-2-1 0 0,8 1-2 0,0 0 0 16,-1-3-2-16,1-1-1 0,6 1-7 0,0-1-6 15,-1-4-11-15,2 1-15 0,-1-4-36 0,0 0-74 16,0 0-92-16,0-4-77 0,0 1-76 0,0-4-122 0,0-5-129 16,0 1-80-16,-6 0-16 0</inkml:trace>
  <inkml:trace contextRef="#ctx0" brushRef="#br0" timeOffset="24686.46">15567 4799 344 0,'-8'-7'516'16,"8"-1"-96"-16,0 5-105 0,-6-1-53 0,6-3-13 0,0 3 5 15,0 0 7-15,0 4 0 0,0-3-14 0,0-1-21 0,0 4-27 16,6 0-36-16,-6-3-36 0,0 3-37 0,8 0-32 16,-8 0-20-16,6 0-15 0,0 0-9 0,0 3-7 0,1 1-1 15,0-1-5-15,-1 1 2 0,1 0 0 0,5 3-1 0,-4 0 2 16,-2 1-2-16,-6 3 1 0,6-4 0 0,1 7 0 15,-7-3 0-15,7 1 1 0,-1 2 1 16,-6 1-3-16,6 0 1 0,-6-1-1 0,0 5 0 0,0-5 0 0,7 1 0 16,-7-4-1-16,6 4-1 0,-6-5 0 0,0 1 0 0,0 0 1 15,7-4 0-15,-7 1 2 0,0-5 2 16,0 2 5-16,7-5 7 0,-7 0 8 0,0 0 3 0,6 0 3 0,-6-5 3 16,0 2 3-16,6-5 2 0,-6 1-6 0,7 0-4 0,-7-4-4 15,7 4-2-15,-7-4-3 0,6 0-1 0,0 0-2 0,1 0-1 16,-1 0 4-16,1 0-1 0,0 0-3 0,-1 0-3 15,-6 4 0-15,6-4-3 0,2 3 1 0,-2 0-3 0,0 5-6 16,0-4-2-16,-6 3 1 0,7 1-1 0,0-1-1 0,-1 4-1 16,-6-4 8-16,7 4-4 0,-1 4-4 0,0-4-2 0,8 4-1 31,-8-1-1-31,0 1 0 0,-6 3-2 0,8 0-12 0,-2 1 2 0,0 2 2 0,1-2-3 0,-7 3 1 16,6 0-2-16,-6 0-3 0,0 0-1 0,7 0-3 0,-7 0-3 15,0 0 2-15,0-3 2 0,0 2 2 0,0-2 3 0,0-5 3 31,0 4 8-31,0-7 8 0,0 4 9 0,0-4 7 0,0 0 4 0,0-4 3 0,-7 1 5 0,7-4 5 0,0 3 4 32,0-3 4-32,7-4-2 0,-7 3-3 0,0-3-1 0,7 0-1 0,-1 0-4 15,0-3-4-15,0 3-5 0,2 0-5 0,-2-5-3 16,0 6-3-16,7-1-1 0,-6 4-2 0,6-4-2 0,-7 3-3 0,1 2-2 0,6-2-3 0,-7 4-2 0,8 0 0 31,-8 1-2-31,1 3-2 0,-1-4 2 0,0 4-1 0,8 4 0 16,-8-1 1-16,0 1 0 0,-6 0 0 0,14 4 1 0,-8-2 1 15,1 2 0-15,-1-1 2 0,1 4 2 0,0 0-2 16,-1-3 4-16,6 3-2 0,-4-4 1 0,-2 0 2 16,0 1-1-16,1 3-15 0,-1-8 3 0,8 4 2 0,-8-3-1 15,0 0-3-15,8-1-5 0,-8 1-8 0,7 0-8 0,0-4-6 16,0 0-56-16,0-4-74 0,0 0-72 0,7 1-56 0,-7-5-48 16,6 5-41-16,0-4-71 0,1-4-116 0,-7 3-52 15,0-3 10-15</inkml:trace>
  <inkml:trace contextRef="#ctx0" brushRef="#br0" timeOffset="25114.38">16413 4777 406 0,'0'0'434'16,"-7"-4"-109"-16,7 4-94 0,0-3-53 0,0 3-28 0,-6 0-16 16,6 0-12-16,0 0-13 0,-7 0-10 0,7 3-9 15,0 1-3-15,-6 3 0 0,6-4-1 0,-7 9-1 0,1-5-3 16,6 4-1-16,-6 1-4 0,-2-2-3 0,8 5-8 0,0-5-10 15,0 2-7-15,0 3-1 0,0-4 4 0,8 0 7 16,-8 0 5-16,6-1 4 0,7 1-1 0,-7-3-1 0,7-1-5 16,0 4-6-16,1-7-10 0,-2 3-11 0,2-3-10 0,5-4-8 15,1 0-4-15,-8 0-4 0,8-4-3 0,-7-3 0 16,7 3-1-16,-8-7 0 0,2 4 4 16,-1-4 1-16,-7 0 3 0,1 0 5 0,6-4 9 0,-13 1 5 0,6 3 6 15,0-5 2-15,-6 2 2 0,8 3-1 0,-8-4-2 0,0 1-4 16,0 3-8-16,0-1-3 0,0 6-5 0,-8-2-3 0,8 1-4 15,0 0 0-15,-6 3-3 0,6 1-1 0,-6-1 0 16,6 4-3-16,0-4-3 0,0 4 1 0,0 0-1 0,-7 4-1 16,1 0 3-16,6-1-2 0,-7 1 0 0,7 3 0 0,-6-3 2 15,6 3 1-15,0 0-1 0,0 4 1 0,0-3-2 16,0-1 2-16,6 4-2 0,1 0 2 0,-7 0-4 0,6 0-5 16,1-1 0-16,5 2-4 0,-4-2-2 0,4 2-4 15,2 3-10-15,5-4-15 0,1-1-31 0,6 1-53 0,-1 0-66 16,1-3-58-16,7-1-52 0,-7 1-44 0,6-5-53 0,-5-3-114 15,-1 0-87-15,0 0-24 0,-7-3 22 0</inkml:trace>
  <inkml:trace contextRef="#ctx0" brushRef="#br0" timeOffset="25715.99">16934 4799 105 0,'0'-7'474'0,"0"-1"-103"15,6 1-126-15,-6 3-86 0,6-3-49 0,2 3-24 16,-8 1-13-16,6-1-11 0,0 1-11 0,1 3-7 0,-1 0-7 16,1 0-5-16,6 3-3 0,-13 1-3 0,6-1-2 15,0 5-4-15,2 3 0 0,-2 0 3 0,0 0 2 0,-6-1 2 16,7 6 1-16,-7-2 2 0,0 0 4 0,0 1 4 0,0-1 5 16,0-2 9-16,0 3 4 0,0-1 7 0,0-3 6 15,-7 0 1-15,7 0 2 0,0-7 4 0,0 3 12 0,0 1 13 16,-6-5 27-16,6-3 20 0,0 4 15 0,6-4 4 0,-6-4 0 15,0 1-6-15,0-5-16 0,0 1-25 0,7-4-29 16,0 0-30-16,-1 0-23 0,1 0-12 0,-1-4-6 0,0 4-3 16,8-3-3-16,-8 2 1 0,0-2-4 0,1 3 0 0,0 0-2 15,6-4 1-15,-7 4-2 0,1 4-1 0,0-5 2 0,-1 6-3 16,-6-2-1-16,6 5 0 0,-6-1-1 0,6 0-5 16,-6 1-1-16,8 3-1 0,-8 0-4 0,0 3 2 0,6 1 1 15,0 0 0-15,-6 3 1 0,7 0 4 0,-1 4-1 0,1 0 1 16,0 0 2-16,-1 1-3 0,0-2 0 0,0 5-1 15,2-5-1-15,4 2-3 0,-5-2 1 0,6 2-1 0,0-1-2 16,0 0 1-16,0-4-1 0,7 0-1 0,-7-3 1 16,6 0 0-16,-6-1 2 0,7-3 4 0,-7 0 0 0,0-3-1 15,0-1 2-15,-1 0 2 0,2-6 0 16,-8 2 3-16,1-3 0 0,0 0-1 0,-1-1 2 0,0 2 3 0,1-5 4 16,-7 1 7-16,6 3 1 0,-6-4 0 0,0 4-1 15,0 0 2-15,0 0 2 0,-6 0 1 0,6 0-5 0,0 4-5 0,0 4-4 16,0-1-1-16,0 0-2 0,-7 0-4 0,7 0-3 0,0 4-4 31,0 0-1-31,0 4-2 0,-6-4 0 0,6 4-1 16,-6 4 3-16,6-1 0 0,-7 4 2 0,0 3-1 0,7-3 0 15,0 4 0-15,-6-1-11 0,6-3 4 0,0 4 0 0,6-4-2 16,-6 0-1-16,0-1-4 0,7 2-2 0,0-1-2 16,-1-3 11-16,0-1-4 0,7 0-8 0,-6 0-7 0,6 1-27 15,7-5-54-15,-7-3-74 0,6 4-69 0,0-4-64 16,8-4-65-16,-1 1-93 0,0-1-161 0,0-3-60 0,-7 0 4 15</inkml:trace>
  <inkml:trace contextRef="#ctx0" brushRef="#br0" timeOffset="25859.48">17755 4593 445 0,'-14'-11'481'0,"8"8"-111"15,0-1-110-15,-1 1-69 0,7-1-40 0,-7 0-23 0,7 4-30 16,0 0-41-16,0-3-48 0,0 3-43 0,7 0-31 0,0 3-36 15,5-3-46-15,2 4-71 0,5 0-166 0,-6-1-80 0,6-3-28 16</inkml:trace>
  <inkml:trace contextRef="#ctx0" brushRef="#br0" timeOffset="26159.81">18145 4722 207 0,'-13'-4'506'15,"0"0"-106"-15,0 1-140 0,7-1-101 0,-14 4-59 0,7 0-24 16,0 4-12-16,0-1-7 0,1 1-7 0,-2 3-5 0,-6 0 1 16,14 1 6-16,-7 4 5 0,-1-2 9 0,2 1 5 0,6 3 2 15,-8-2 3-15,8-1 3 0,-7 3 5 0,6-3 4 16,7 1 2-16,-7-2-3 0,7 1-1 0,0 1 7 15,0-1 5-15,7-4-4 0,6 4-9 0,0-4-12 0,1 1-15 16,12-1-22-16,-1 0-37 0,9-3-59 0,4-1-58 0,1-3-46 16,14 0-39-16,-2 0-40 0,1 0-51 0,7-3-73 0,-7-5-144 15,0 5-54-15,0-4 3 0</inkml:trace>
  <inkml:trace contextRef="#ctx0" brushRef="#br0" timeOffset="26812.25">18764 4671 252 0,'-7'-4'378'0,"-5"4"-105"16,5-4-96-16,-6 4-57 0,0-3-30 0,-7 3-11 0,8 3-4 15,-8-3-2-15,0 8 1 0,-5-1 0 0,5 0-5 0,-6 5-5 16,6-2-7-16,-6 1-10 15,6 7-8-15,8-2-10 0,-8-2-11 0,0 4-6 16,7 1-3-16,0-5-4 0,0 4-2 0,7-3 0 0,0-4-1 0,6 4-1 0,0-5-1 0,0 2 1 16,6-1-1-16,0-4 2 0,1 1 0 0,6-5 0 0,-7 1 1 15,7-4 3-15,1 0 6 0,-2 0 9 0,8-7 8 16,-1 3 11-16,1-3 16 0,-7-1 19 0,7 1 24 16,-1-5 26-16,-6 6 18 0,1-6 12 0,-2 5 10 0,1-4 7 15,-6 4 1-15,-1-1-9 0,1-3-18 0,-1 8-22 0,-6-5-22 16,6 5-17-16,-6-4-20 0,0 3-16 0,0 4-19 0,8-4-14 15,-8 4-13-15,0 0-10 0,0 0-7 0,0 4-2 16,0 0-3-16,0 3 0 0,0 0-3 0,0 5 0 0,0-2 1 16,6 5 0-16,-6-5-6 0,6 2-7 0,1 3-6 0,6-4-6 15,0 0 1-15,0 0 1 0,0-4 5 0,0 4 3 16,6-4 11-16,1-3 10 0,-1 3 7 16,1-7 7-16,6 4 4 0,-7-8 5 0,7 4 5 0,-6-7 2 0,7-1 2 0,-9-3 3 15,9 1 4-15,-7-9 3 0,0 0 6 0,-8 1-6 16,1-3 8-16,0-5 9 0,-6-3 2 0,-1 3-1 0,0-4 0 15,-6-3-1-15,0 1-4 0,-6 2 5 0,0-2-8 16,-1-2-8-16,1 1-5 0,-1 4-2 0,0-4-4 0,-5 8-4 16,6-1-1-16,-2 0 0 0,2 8-3 0,0 0-1 0,-1 3-2 15,7 4-1-15,-7 4-2 0,7-1-2 0,-6 1-1 16,6 2 0-16,0 5-2 0,-7 5 7 0,7-1-3 0,0 3-3 16,-6 4 0-16,0 4 0 0,6-1 0 0,-8 5-2 0,8-1 1 15,0 4-8 1,0 1 4-16,0-2 3 0,0 5 0 0,0-5-1 0,0 1 2 0,8 4 1 0,-2-1 0 0,0-2 0 15,7-2-4-15,-6 5-3 0,6-4-11 0,1 0 2 0,4-4-1 32,2 5-3-32,-1-5-3 0,1-3-15 0,0-1-22 0,6-3-41 15,-1-4-45-15,-5 1-61 0,7-5-50 0,-1 2-42 16,0-5-35-16,-7-5-27 0,7-2-50 0,-6 0-85 0,-1 0-48 16,-6-4-5-16</inkml:trace>
  <inkml:trace contextRef="#ctx0" brushRef="#br0" timeOffset="27174.49">18986 4561 391 0,'0'0'372'0,"0"0"-121"0,0 0-89 0,0 0-52 15,0 0-30-15,6 0-9 0,0 0-9 0,-6 0-4 0,13 3-2 16,1-3-2-16,-2 4-3 0,8-4-5 0,0 4-4 15,-1-4-3-15,1 3 2 0,6-3 5 0,0 0 7 16,-7 4 10-16,1-4 16 0,-1 0 17 0,1-4 23 0,-8 4 30 16,2 0 27-16,-1-3 20 0,-6 3 12 0,-1-4-3 0,1 4-8 15,-1-4-17-15,0 4-25 0,-6-3-34 0,7 3-31 16,-7-4-27-16,7 0-17 0,-7 4-13 0,0-3-5 0,0 3-3 16,0-4-1-16,0 4-4 0,0 0-1 0,0 0-5 0,0 0-4 15,0 0-3-15,0 0-3 0,0 4-3 0,0-1-1 0,-7 1 1 16,7 0-1-16,0-1-2 0,0 5 2 0,0-1 4 15,7 4-3-15,-7-3 0 0,0 3 0 0,6-4 3 0,-6 4-1 16,6-4 4-16,1 4 0 0,6 0-2 0,-6-4 3 0,5 4-1 16,2-3-1-16,6-1-4 0,-1 4-8 0,0-4-15 15,8-3-37-15,-1 3-76 0,-1-3-88 0,8-1-77 0,-7-3-76 16,6-3-117-16,1 3-152 0,-7-8-80 0,0 5-15 16</inkml:trace>
  <inkml:trace contextRef="#ctx0" brushRef="#br0" timeOffset="27316.6">19650 4539 49 0,'-13'-8'525'0,"-1"5"-40"0,8 3-153 0,0-4-115 0,6 0-68 0,-7 4-43 15,7 0-33-15,0 0-34 0,7 0-37 0,-1 4-41 16,0-4-47-16,14 4-51 0,-7-1-102 0,7 1-137 0,0-4-76 16,-1 7-39-16</inkml:trace>
  <inkml:trace contextRef="#ctx0" brushRef="#br0" timeOffset="27823.47">19858 4553 7 0,'-6'-3'477'0,"0"-1"-86"0,-2 0-141 0,2 4-105 16,0 0-57-16,-1 0-31 0,0 0-13 0,1 4-11 15,-1 3-6-15,1-3-4 0,6 3 0 0,-6 4 0 0,-1-4 1 16,7 4 2-16,-7 1-4 0,1-1 1 0,6 0 1 0,-6-1 0 15,6 2 2-15,0-1-1 0,0 0-1 0,-7-4-2 16,7 4 3-16,0-3 2 0,0-2 2 0,0 2 5 16,0-5 12-16,0 1 24 0,0 0 30 0,0-1 43 0,7-3 47 15,-7 5 34-15,0-5 17 0,0 0 8 0,6-5-4 0,-6 2-21 16,6-5-27-16,1 1-41 0,0-3-49 0,-7-2-34 0,6 1-20 16,7 0-16-16,-7 0-7 0,1 0-4 0,0 0-5 15,5 4-3-15,-4 0-1 0,-2 0-4 0,0 0-4 0,7-2-2 16,-13 6-2-16,7-1-4 0,-1 0-1 0,1 4 0 0,-1-3-3 15,0 3 1-15,2 3-1 0,-2-3-1 0,0 4-2 16,0 0-1-16,1 4 0 0,6-1-2 0,-6-3-1 0,-1 3-3 16,8 0 0-16,-2 0-8 0,2 0 7 0,-2-3 1 15,1 4 2-15,1-8 3 0,5 3 0 0,-6-3 3 0,0 0 2 16,7-3 11-16,-8-1-2 0,8 0 0 0,-7-3 1 0,7 3 1 16,-8-3 3-16,2-4 1 0,-2 4 0 0,2 0-1 15,-1-1-2-15,-7 0 0 0,8 1 1 0,-8 0-1 0,0 3-1 16,0 1-1-16,2-1-1 0,-8 4 0 0,0-4-2 0,6 4-3 15,-6 4-3-15,0-4-2 0,0 7 0 0,0-3 2 0,0 7 0 16,0 0 1-16,0 1 1 0,0 2 2 0,0 0 0 16,-6 5 0-16,6-5 0 0,-8 5-2 0,8 2 0 0,-6-2 0 15,6 3-1-15,-6 0-2 0,6-1-1 0,0-2-3 0,-6 4-8 16,6-2-15-16,0 1-33 0,0-3-55 0,0-1-75 16,0-3-67-16,6-1-60 0,-6-3-68 0,12 0-139 0,-4-7-111 15,-2-1-52-15,0-3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38F73-94BC-4BCD-B923-D297031005C1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B2D91-9B36-4056-8382-C32F55664A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99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27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213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39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26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64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951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36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5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41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15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79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C5EF-78DB-431A-BA53-122A4AFC9965}" type="datetimeFigureOut">
              <a:rPr lang="en-IN" smtClean="0"/>
              <a:pPr/>
              <a:t>15-02-2026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AED8-304C-419E-B470-00D429C69C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90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9/Diode_l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1152128" cy="94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16632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Semiconductor Laser</a:t>
            </a:r>
          </a:p>
        </p:txBody>
      </p:sp>
      <p:pic>
        <p:nvPicPr>
          <p:cNvPr id="1028" name="Picture 4" descr="http://www.thorlabs.com/Images/GuideImages/3913_PigtailLaserDiode4chan1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6336704" cy="2088233"/>
          </a:xfrm>
          <a:prstGeom prst="rect">
            <a:avLst/>
          </a:prstGeom>
          <a:noFill/>
        </p:spPr>
      </p:pic>
      <p:pic>
        <p:nvPicPr>
          <p:cNvPr id="1030" name="Picture 6" descr="https://www.omicron-lab.com/shop/images/P/Fiber-opticCables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35003"/>
            <a:ext cx="2376264" cy="1413877"/>
          </a:xfrm>
          <a:prstGeom prst="rect">
            <a:avLst/>
          </a:prstGeom>
          <a:noFill/>
        </p:spPr>
      </p:pic>
      <p:pic>
        <p:nvPicPr>
          <p:cNvPr id="6146" name="Picture 2" descr="https://www.thorlabs.com/images/TabImages/DBFvsDBR_dwg_DBR-8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653136"/>
            <a:ext cx="4392488" cy="1919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24480" y="1403280"/>
              <a:ext cx="6016320" cy="4375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9080" y="1384560"/>
                <a:ext cx="6026400" cy="44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97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33500"/>
            <a:ext cx="78009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5157192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2339752" y="620688"/>
            <a:ext cx="504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Basic optical communication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04960" y="1223640"/>
              <a:ext cx="3735360" cy="180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960" y="1217520"/>
                <a:ext cx="3767040" cy="18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03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WDM MUX</a:t>
            </a:r>
          </a:p>
        </p:txBody>
      </p:sp>
      <p:pic>
        <p:nvPicPr>
          <p:cNvPr id="5122" name="Picture 2" descr="http://i00.i.aliimg.com/img/pb/924/988/526/526988924_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672408" cy="2736304"/>
          </a:xfrm>
          <a:prstGeom prst="rect">
            <a:avLst/>
          </a:prstGeom>
          <a:noFill/>
        </p:spPr>
      </p:pic>
      <p:pic>
        <p:nvPicPr>
          <p:cNvPr id="5124" name="Picture 4" descr="http://vertassets.blob.core.windows.net/image/e05c2fee/e05c2fee-f8f2-11d3-8c25-009027de0829/40a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373132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88960" y="328320"/>
              <a:ext cx="5817240" cy="1605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1320" y="313920"/>
                <a:ext cx="5850720" cy="16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08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48440" y="610560"/>
              <a:ext cx="8238960" cy="616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160" y="597600"/>
                <a:ext cx="826488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92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97280" y="283320"/>
              <a:ext cx="7486920" cy="623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1440" y="274320"/>
                <a:ext cx="7508520" cy="62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1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6480" y="177840"/>
              <a:ext cx="8356680" cy="5812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80" y="167040"/>
                <a:ext cx="8395920" cy="58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23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5040" y="425880"/>
              <a:ext cx="8511480" cy="5449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520" y="408960"/>
                <a:ext cx="8523360" cy="54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77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16720" y="942840"/>
              <a:ext cx="7090560" cy="4327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1680" y="922680"/>
                <a:ext cx="7099200" cy="43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7680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7320" y="311400"/>
              <a:ext cx="8464320" cy="575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00" y="295920"/>
                <a:ext cx="8493480" cy="57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093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Optical communication</a:t>
            </a:r>
          </a:p>
          <a:p>
            <a:pPr>
              <a:buFont typeface="Wingdings" pitchFamily="2" charset="2"/>
              <a:buChar char="§"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Broad areas of Physics and chemistry</a:t>
            </a:r>
          </a:p>
          <a:p>
            <a:pPr>
              <a:buFont typeface="Wingdings" pitchFamily="2" charset="2"/>
              <a:buChar char="§"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Applications in Gas sensors, Interferometer</a:t>
            </a:r>
          </a:p>
          <a:p>
            <a:pPr>
              <a:buFont typeface="Wingdings" pitchFamily="2" charset="2"/>
              <a:buChar char="§"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Atomic clocks</a:t>
            </a:r>
          </a:p>
          <a:p>
            <a:pPr>
              <a:buFont typeface="Wingdings" pitchFamily="2" charset="2"/>
              <a:buChar char="§"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Wide range of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620688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Semiconductor Laser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12875" y="685800"/>
            <a:ext cx="6858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13275" y="1447800"/>
            <a:ext cx="990600" cy="2438400"/>
          </a:xfrm>
          <a:prstGeom prst="rect">
            <a:avLst/>
          </a:prstGeom>
          <a:pattFill prst="ltUpDiag">
            <a:fgClr>
              <a:srgbClr val="3333CC"/>
            </a:fgClr>
            <a:bgClr>
              <a:srgbClr val="FFFFFF"/>
            </a:bgClr>
          </a:pattFill>
          <a:ln w="1270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12875" y="990600"/>
            <a:ext cx="762000" cy="2895600"/>
          </a:xfrm>
          <a:prstGeom prst="rect">
            <a:avLst/>
          </a:prstGeom>
          <a:pattFill prst="ltUpDiag">
            <a:fgClr>
              <a:srgbClr val="00CC99"/>
            </a:fgClr>
            <a:bgClr>
              <a:srgbClr val="FFFFFF"/>
            </a:bgClr>
          </a:pattFill>
          <a:ln w="12700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85863" y="3641725"/>
            <a:ext cx="7281862" cy="482600"/>
            <a:chOff x="747" y="2294"/>
            <a:chExt cx="4587" cy="30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137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85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33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281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329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77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425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473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5210" y="2294"/>
              <a:ext cx="0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747" y="2446"/>
              <a:ext cx="4587" cy="152"/>
              <a:chOff x="747" y="2446"/>
              <a:chExt cx="4587" cy="152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747" y="2446"/>
                <a:ext cx="261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800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248" y="2446"/>
                <a:ext cx="261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900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713" y="2446"/>
                <a:ext cx="29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1000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193" y="2446"/>
                <a:ext cx="284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1100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661" y="2446"/>
                <a:ext cx="29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1200</a:t>
                </a: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3156" y="2446"/>
                <a:ext cx="29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1300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627" y="2446"/>
                <a:ext cx="29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1400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4107" y="2446"/>
                <a:ext cx="29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1500</a:t>
                </a: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587" y="2446"/>
                <a:ext cx="29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1600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5037" y="2446"/>
                <a:ext cx="29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1700</a:t>
                </a:r>
              </a:p>
            </p:txBody>
          </p:sp>
        </p:grp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8067675" y="1219200"/>
            <a:ext cx="184150" cy="2133600"/>
            <a:chOff x="5082" y="768"/>
            <a:chExt cx="116" cy="1344"/>
          </a:xfrm>
        </p:grpSpPr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5082" y="2112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5082" y="1776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5082" y="1440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5082" y="1104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082" y="768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34"/>
          <p:cNvGrpSpPr>
            <a:grpSpLocks/>
          </p:cNvGrpSpPr>
          <p:nvPr/>
        </p:nvGrpSpPr>
        <p:grpSpPr bwMode="auto">
          <a:xfrm>
            <a:off x="1052513" y="582613"/>
            <a:ext cx="569912" cy="2889250"/>
            <a:chOff x="663" y="367"/>
            <a:chExt cx="359" cy="1820"/>
          </a:xfrm>
        </p:grpSpPr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906" y="2112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906" y="1776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906" y="1440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06" y="1104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906" y="768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663" y="367"/>
              <a:ext cx="232" cy="1820"/>
              <a:chOff x="663" y="367"/>
              <a:chExt cx="232" cy="1820"/>
            </a:xfrm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663" y="2035"/>
                <a:ext cx="23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0.5</a:t>
                </a: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676" y="1705"/>
                <a:ext cx="219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1.0</a:t>
                </a: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676" y="1363"/>
                <a:ext cx="219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1.5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663" y="1027"/>
                <a:ext cx="23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2.0</a:t>
                </a: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663" y="691"/>
                <a:ext cx="23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2.5</a:t>
                </a: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663" y="367"/>
                <a:ext cx="23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3.0</a:t>
                </a:r>
              </a:p>
            </p:txBody>
          </p:sp>
        </p:grpSp>
      </p:grp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746875" y="2590800"/>
            <a:ext cx="762000" cy="1295400"/>
          </a:xfrm>
          <a:prstGeom prst="rect">
            <a:avLst/>
          </a:prstGeom>
          <a:pattFill prst="ltUpDiag">
            <a:fgClr>
              <a:srgbClr val="FF0000"/>
            </a:fgClr>
            <a:bgClr>
              <a:srgbClr val="FFFFFF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176463" y="763588"/>
            <a:ext cx="735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First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Window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767263" y="992188"/>
            <a:ext cx="735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Second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Window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748463" y="2135188"/>
            <a:ext cx="735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Third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Window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 rot="16200000">
            <a:off x="-47625" y="2295525"/>
            <a:ext cx="19923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ATTENUATION (dB/km)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395663" y="4116388"/>
            <a:ext cx="16256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WAVELENGTH (nm)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V="1">
            <a:off x="5299075" y="4003675"/>
            <a:ext cx="0" cy="450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V="1">
            <a:off x="7127875" y="4003675"/>
            <a:ext cx="0" cy="450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849813" y="4406900"/>
            <a:ext cx="844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1310nm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767513" y="4406900"/>
            <a:ext cx="844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1550nm</a:t>
            </a: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1416050" y="1124744"/>
            <a:ext cx="6858000" cy="2573338"/>
          </a:xfrm>
          <a:custGeom>
            <a:avLst/>
            <a:gdLst>
              <a:gd name="T0" fmla="*/ 109 w 4320"/>
              <a:gd name="T1" fmla="*/ 160 h 1621"/>
              <a:gd name="T2" fmla="*/ 209 w 4320"/>
              <a:gd name="T3" fmla="*/ 311 h 1621"/>
              <a:gd name="T4" fmla="*/ 309 w 4320"/>
              <a:gd name="T5" fmla="*/ 429 h 1621"/>
              <a:gd name="T6" fmla="*/ 384 w 4320"/>
              <a:gd name="T7" fmla="*/ 505 h 1621"/>
              <a:gd name="T8" fmla="*/ 409 w 4320"/>
              <a:gd name="T9" fmla="*/ 518 h 1621"/>
              <a:gd name="T10" fmla="*/ 434 w 4320"/>
              <a:gd name="T11" fmla="*/ 505 h 1621"/>
              <a:gd name="T12" fmla="*/ 459 w 4320"/>
              <a:gd name="T13" fmla="*/ 450 h 1621"/>
              <a:gd name="T14" fmla="*/ 484 w 4320"/>
              <a:gd name="T15" fmla="*/ 396 h 1621"/>
              <a:gd name="T16" fmla="*/ 500 w 4320"/>
              <a:gd name="T17" fmla="*/ 391 h 1621"/>
              <a:gd name="T18" fmla="*/ 525 w 4320"/>
              <a:gd name="T19" fmla="*/ 404 h 1621"/>
              <a:gd name="T20" fmla="*/ 559 w 4320"/>
              <a:gd name="T21" fmla="*/ 442 h 1621"/>
              <a:gd name="T22" fmla="*/ 592 w 4320"/>
              <a:gd name="T23" fmla="*/ 501 h 1621"/>
              <a:gd name="T24" fmla="*/ 667 w 4320"/>
              <a:gd name="T25" fmla="*/ 648 h 1621"/>
              <a:gd name="T26" fmla="*/ 767 w 4320"/>
              <a:gd name="T27" fmla="*/ 812 h 1621"/>
              <a:gd name="T28" fmla="*/ 909 w 4320"/>
              <a:gd name="T29" fmla="*/ 955 h 1621"/>
              <a:gd name="T30" fmla="*/ 1142 w 4320"/>
              <a:gd name="T31" fmla="*/ 1081 h 1621"/>
              <a:gd name="T32" fmla="*/ 1426 w 4320"/>
              <a:gd name="T33" fmla="*/ 1203 h 1621"/>
              <a:gd name="T34" fmla="*/ 1709 w 4320"/>
              <a:gd name="T35" fmla="*/ 1300 h 1621"/>
              <a:gd name="T36" fmla="*/ 1876 w 4320"/>
              <a:gd name="T37" fmla="*/ 1350 h 1621"/>
              <a:gd name="T38" fmla="*/ 1951 w 4320"/>
              <a:gd name="T39" fmla="*/ 1363 h 1621"/>
              <a:gd name="T40" fmla="*/ 1993 w 4320"/>
              <a:gd name="T41" fmla="*/ 1359 h 1621"/>
              <a:gd name="T42" fmla="*/ 2026 w 4320"/>
              <a:gd name="T43" fmla="*/ 1321 h 1621"/>
              <a:gd name="T44" fmla="*/ 2026 w 4320"/>
              <a:gd name="T45" fmla="*/ 1254 h 1621"/>
              <a:gd name="T46" fmla="*/ 2026 w 4320"/>
              <a:gd name="T47" fmla="*/ 1212 h 1621"/>
              <a:gd name="T48" fmla="*/ 2043 w 4320"/>
              <a:gd name="T49" fmla="*/ 1203 h 1621"/>
              <a:gd name="T50" fmla="*/ 2076 w 4320"/>
              <a:gd name="T51" fmla="*/ 1220 h 1621"/>
              <a:gd name="T52" fmla="*/ 2126 w 4320"/>
              <a:gd name="T53" fmla="*/ 1266 h 1621"/>
              <a:gd name="T54" fmla="*/ 2210 w 4320"/>
              <a:gd name="T55" fmla="*/ 1380 h 1621"/>
              <a:gd name="T56" fmla="*/ 2301 w 4320"/>
              <a:gd name="T57" fmla="*/ 1498 h 1621"/>
              <a:gd name="T58" fmla="*/ 2360 w 4320"/>
              <a:gd name="T59" fmla="*/ 1561 h 1621"/>
              <a:gd name="T60" fmla="*/ 2418 w 4320"/>
              <a:gd name="T61" fmla="*/ 1594 h 1621"/>
              <a:gd name="T62" fmla="*/ 2468 w 4320"/>
              <a:gd name="T63" fmla="*/ 1586 h 1621"/>
              <a:gd name="T64" fmla="*/ 2501 w 4320"/>
              <a:gd name="T65" fmla="*/ 1544 h 1621"/>
              <a:gd name="T66" fmla="*/ 2526 w 4320"/>
              <a:gd name="T67" fmla="*/ 1489 h 1621"/>
              <a:gd name="T68" fmla="*/ 2551 w 4320"/>
              <a:gd name="T69" fmla="*/ 1418 h 1621"/>
              <a:gd name="T70" fmla="*/ 2576 w 4320"/>
              <a:gd name="T71" fmla="*/ 1279 h 1621"/>
              <a:gd name="T72" fmla="*/ 2618 w 4320"/>
              <a:gd name="T73" fmla="*/ 1060 h 1621"/>
              <a:gd name="T74" fmla="*/ 2651 w 4320"/>
              <a:gd name="T75" fmla="*/ 820 h 1621"/>
              <a:gd name="T76" fmla="*/ 2693 w 4320"/>
              <a:gd name="T77" fmla="*/ 593 h 1621"/>
              <a:gd name="T78" fmla="*/ 2735 w 4320"/>
              <a:gd name="T79" fmla="*/ 396 h 1621"/>
              <a:gd name="T80" fmla="*/ 2752 w 4320"/>
              <a:gd name="T81" fmla="*/ 316 h 1621"/>
              <a:gd name="T82" fmla="*/ 2777 w 4320"/>
              <a:gd name="T83" fmla="*/ 257 h 1621"/>
              <a:gd name="T84" fmla="*/ 2802 w 4320"/>
              <a:gd name="T85" fmla="*/ 219 h 1621"/>
              <a:gd name="T86" fmla="*/ 2827 w 4320"/>
              <a:gd name="T87" fmla="*/ 202 h 1621"/>
              <a:gd name="T88" fmla="*/ 2852 w 4320"/>
              <a:gd name="T89" fmla="*/ 215 h 1621"/>
              <a:gd name="T90" fmla="*/ 2885 w 4320"/>
              <a:gd name="T91" fmla="*/ 248 h 1621"/>
              <a:gd name="T92" fmla="*/ 2918 w 4320"/>
              <a:gd name="T93" fmla="*/ 303 h 1621"/>
              <a:gd name="T94" fmla="*/ 2952 w 4320"/>
              <a:gd name="T95" fmla="*/ 370 h 1621"/>
              <a:gd name="T96" fmla="*/ 3018 w 4320"/>
              <a:gd name="T97" fmla="*/ 555 h 1621"/>
              <a:gd name="T98" fmla="*/ 3085 w 4320"/>
              <a:gd name="T99" fmla="*/ 770 h 1621"/>
              <a:gd name="T100" fmla="*/ 3193 w 4320"/>
              <a:gd name="T101" fmla="*/ 1106 h 1621"/>
              <a:gd name="T102" fmla="*/ 3260 w 4320"/>
              <a:gd name="T103" fmla="*/ 1308 h 1621"/>
              <a:gd name="T104" fmla="*/ 3310 w 4320"/>
              <a:gd name="T105" fmla="*/ 1426 h 1621"/>
              <a:gd name="T106" fmla="*/ 3344 w 4320"/>
              <a:gd name="T107" fmla="*/ 1489 h 1621"/>
              <a:gd name="T108" fmla="*/ 3394 w 4320"/>
              <a:gd name="T109" fmla="*/ 1548 h 1621"/>
              <a:gd name="T110" fmla="*/ 3460 w 4320"/>
              <a:gd name="T111" fmla="*/ 1594 h 1621"/>
              <a:gd name="T112" fmla="*/ 3527 w 4320"/>
              <a:gd name="T113" fmla="*/ 1615 h 1621"/>
              <a:gd name="T114" fmla="*/ 3594 w 4320"/>
              <a:gd name="T115" fmla="*/ 1615 h 1621"/>
              <a:gd name="T116" fmla="*/ 3694 w 4320"/>
              <a:gd name="T117" fmla="*/ 1586 h 1621"/>
              <a:gd name="T118" fmla="*/ 3827 w 4320"/>
              <a:gd name="T119" fmla="*/ 1531 h 1621"/>
              <a:gd name="T120" fmla="*/ 3944 w 4320"/>
              <a:gd name="T121" fmla="*/ 1493 h 1621"/>
              <a:gd name="T122" fmla="*/ 4061 w 4320"/>
              <a:gd name="T123" fmla="*/ 1439 h 1621"/>
              <a:gd name="T124" fmla="*/ 4219 w 4320"/>
              <a:gd name="T125" fmla="*/ 1338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20" h="1621">
                <a:moveTo>
                  <a:pt x="0" y="0"/>
                </a:moveTo>
                <a:lnTo>
                  <a:pt x="109" y="160"/>
                </a:lnTo>
                <a:lnTo>
                  <a:pt x="159" y="240"/>
                </a:lnTo>
                <a:lnTo>
                  <a:pt x="209" y="311"/>
                </a:lnTo>
                <a:lnTo>
                  <a:pt x="259" y="375"/>
                </a:lnTo>
                <a:lnTo>
                  <a:pt x="309" y="429"/>
                </a:lnTo>
                <a:lnTo>
                  <a:pt x="350" y="471"/>
                </a:lnTo>
                <a:lnTo>
                  <a:pt x="384" y="505"/>
                </a:lnTo>
                <a:lnTo>
                  <a:pt x="400" y="513"/>
                </a:lnTo>
                <a:lnTo>
                  <a:pt x="409" y="518"/>
                </a:lnTo>
                <a:lnTo>
                  <a:pt x="417" y="513"/>
                </a:lnTo>
                <a:lnTo>
                  <a:pt x="434" y="505"/>
                </a:lnTo>
                <a:lnTo>
                  <a:pt x="442" y="480"/>
                </a:lnTo>
                <a:lnTo>
                  <a:pt x="459" y="450"/>
                </a:lnTo>
                <a:lnTo>
                  <a:pt x="467" y="421"/>
                </a:lnTo>
                <a:lnTo>
                  <a:pt x="484" y="396"/>
                </a:lnTo>
                <a:lnTo>
                  <a:pt x="492" y="391"/>
                </a:lnTo>
                <a:lnTo>
                  <a:pt x="500" y="391"/>
                </a:lnTo>
                <a:lnTo>
                  <a:pt x="509" y="391"/>
                </a:lnTo>
                <a:lnTo>
                  <a:pt x="525" y="404"/>
                </a:lnTo>
                <a:lnTo>
                  <a:pt x="542" y="421"/>
                </a:lnTo>
                <a:lnTo>
                  <a:pt x="559" y="442"/>
                </a:lnTo>
                <a:lnTo>
                  <a:pt x="575" y="471"/>
                </a:lnTo>
                <a:lnTo>
                  <a:pt x="592" y="501"/>
                </a:lnTo>
                <a:lnTo>
                  <a:pt x="625" y="568"/>
                </a:lnTo>
                <a:lnTo>
                  <a:pt x="667" y="648"/>
                </a:lnTo>
                <a:lnTo>
                  <a:pt x="709" y="732"/>
                </a:lnTo>
                <a:lnTo>
                  <a:pt x="767" y="812"/>
                </a:lnTo>
                <a:lnTo>
                  <a:pt x="826" y="888"/>
                </a:lnTo>
                <a:lnTo>
                  <a:pt x="909" y="955"/>
                </a:lnTo>
                <a:lnTo>
                  <a:pt x="1009" y="1018"/>
                </a:lnTo>
                <a:lnTo>
                  <a:pt x="1142" y="1081"/>
                </a:lnTo>
                <a:lnTo>
                  <a:pt x="1284" y="1140"/>
                </a:lnTo>
                <a:lnTo>
                  <a:pt x="1426" y="1203"/>
                </a:lnTo>
                <a:lnTo>
                  <a:pt x="1576" y="1254"/>
                </a:lnTo>
                <a:lnTo>
                  <a:pt x="1709" y="1300"/>
                </a:lnTo>
                <a:lnTo>
                  <a:pt x="1826" y="1338"/>
                </a:lnTo>
                <a:lnTo>
                  <a:pt x="1876" y="1350"/>
                </a:lnTo>
                <a:lnTo>
                  <a:pt x="1918" y="1359"/>
                </a:lnTo>
                <a:lnTo>
                  <a:pt x="1951" y="1363"/>
                </a:lnTo>
                <a:lnTo>
                  <a:pt x="1976" y="1363"/>
                </a:lnTo>
                <a:lnTo>
                  <a:pt x="1993" y="1359"/>
                </a:lnTo>
                <a:lnTo>
                  <a:pt x="2009" y="1350"/>
                </a:lnTo>
                <a:lnTo>
                  <a:pt x="2026" y="1321"/>
                </a:lnTo>
                <a:lnTo>
                  <a:pt x="2026" y="1287"/>
                </a:lnTo>
                <a:lnTo>
                  <a:pt x="2026" y="1254"/>
                </a:lnTo>
                <a:lnTo>
                  <a:pt x="2026" y="1224"/>
                </a:lnTo>
                <a:lnTo>
                  <a:pt x="2026" y="1212"/>
                </a:lnTo>
                <a:lnTo>
                  <a:pt x="2034" y="1207"/>
                </a:lnTo>
                <a:lnTo>
                  <a:pt x="2043" y="1203"/>
                </a:lnTo>
                <a:lnTo>
                  <a:pt x="2060" y="1207"/>
                </a:lnTo>
                <a:lnTo>
                  <a:pt x="2076" y="1220"/>
                </a:lnTo>
                <a:lnTo>
                  <a:pt x="2101" y="1241"/>
                </a:lnTo>
                <a:lnTo>
                  <a:pt x="2126" y="1266"/>
                </a:lnTo>
                <a:lnTo>
                  <a:pt x="2151" y="1300"/>
                </a:lnTo>
                <a:lnTo>
                  <a:pt x="2210" y="1380"/>
                </a:lnTo>
                <a:lnTo>
                  <a:pt x="2268" y="1460"/>
                </a:lnTo>
                <a:lnTo>
                  <a:pt x="2301" y="1498"/>
                </a:lnTo>
                <a:lnTo>
                  <a:pt x="2326" y="1531"/>
                </a:lnTo>
                <a:lnTo>
                  <a:pt x="2360" y="1561"/>
                </a:lnTo>
                <a:lnTo>
                  <a:pt x="2385" y="1582"/>
                </a:lnTo>
                <a:lnTo>
                  <a:pt x="2418" y="1594"/>
                </a:lnTo>
                <a:lnTo>
                  <a:pt x="2443" y="1594"/>
                </a:lnTo>
                <a:lnTo>
                  <a:pt x="2468" y="1586"/>
                </a:lnTo>
                <a:lnTo>
                  <a:pt x="2493" y="1561"/>
                </a:lnTo>
                <a:lnTo>
                  <a:pt x="2501" y="1544"/>
                </a:lnTo>
                <a:lnTo>
                  <a:pt x="2518" y="1519"/>
                </a:lnTo>
                <a:lnTo>
                  <a:pt x="2526" y="1489"/>
                </a:lnTo>
                <a:lnTo>
                  <a:pt x="2535" y="1456"/>
                </a:lnTo>
                <a:lnTo>
                  <a:pt x="2551" y="1418"/>
                </a:lnTo>
                <a:lnTo>
                  <a:pt x="2560" y="1376"/>
                </a:lnTo>
                <a:lnTo>
                  <a:pt x="2576" y="1279"/>
                </a:lnTo>
                <a:lnTo>
                  <a:pt x="2601" y="1174"/>
                </a:lnTo>
                <a:lnTo>
                  <a:pt x="2618" y="1060"/>
                </a:lnTo>
                <a:lnTo>
                  <a:pt x="2635" y="942"/>
                </a:lnTo>
                <a:lnTo>
                  <a:pt x="2651" y="820"/>
                </a:lnTo>
                <a:lnTo>
                  <a:pt x="2676" y="703"/>
                </a:lnTo>
                <a:lnTo>
                  <a:pt x="2693" y="593"/>
                </a:lnTo>
                <a:lnTo>
                  <a:pt x="2710" y="488"/>
                </a:lnTo>
                <a:lnTo>
                  <a:pt x="2735" y="396"/>
                </a:lnTo>
                <a:lnTo>
                  <a:pt x="2743" y="354"/>
                </a:lnTo>
                <a:lnTo>
                  <a:pt x="2752" y="316"/>
                </a:lnTo>
                <a:lnTo>
                  <a:pt x="2768" y="282"/>
                </a:lnTo>
                <a:lnTo>
                  <a:pt x="2777" y="257"/>
                </a:lnTo>
                <a:lnTo>
                  <a:pt x="2785" y="236"/>
                </a:lnTo>
                <a:lnTo>
                  <a:pt x="2802" y="219"/>
                </a:lnTo>
                <a:lnTo>
                  <a:pt x="2810" y="206"/>
                </a:lnTo>
                <a:lnTo>
                  <a:pt x="2827" y="202"/>
                </a:lnTo>
                <a:lnTo>
                  <a:pt x="2843" y="206"/>
                </a:lnTo>
                <a:lnTo>
                  <a:pt x="2852" y="215"/>
                </a:lnTo>
                <a:lnTo>
                  <a:pt x="2868" y="227"/>
                </a:lnTo>
                <a:lnTo>
                  <a:pt x="2885" y="248"/>
                </a:lnTo>
                <a:lnTo>
                  <a:pt x="2902" y="274"/>
                </a:lnTo>
                <a:lnTo>
                  <a:pt x="2918" y="303"/>
                </a:lnTo>
                <a:lnTo>
                  <a:pt x="2935" y="337"/>
                </a:lnTo>
                <a:lnTo>
                  <a:pt x="2952" y="370"/>
                </a:lnTo>
                <a:lnTo>
                  <a:pt x="2985" y="459"/>
                </a:lnTo>
                <a:lnTo>
                  <a:pt x="3018" y="555"/>
                </a:lnTo>
                <a:lnTo>
                  <a:pt x="3052" y="661"/>
                </a:lnTo>
                <a:lnTo>
                  <a:pt x="3085" y="770"/>
                </a:lnTo>
                <a:lnTo>
                  <a:pt x="3152" y="997"/>
                </a:lnTo>
                <a:lnTo>
                  <a:pt x="3193" y="1106"/>
                </a:lnTo>
                <a:lnTo>
                  <a:pt x="3227" y="1212"/>
                </a:lnTo>
                <a:lnTo>
                  <a:pt x="3260" y="1308"/>
                </a:lnTo>
                <a:lnTo>
                  <a:pt x="3293" y="1392"/>
                </a:lnTo>
                <a:lnTo>
                  <a:pt x="3310" y="1426"/>
                </a:lnTo>
                <a:lnTo>
                  <a:pt x="3327" y="1460"/>
                </a:lnTo>
                <a:lnTo>
                  <a:pt x="3344" y="1489"/>
                </a:lnTo>
                <a:lnTo>
                  <a:pt x="3360" y="1510"/>
                </a:lnTo>
                <a:lnTo>
                  <a:pt x="3394" y="1548"/>
                </a:lnTo>
                <a:lnTo>
                  <a:pt x="3427" y="1573"/>
                </a:lnTo>
                <a:lnTo>
                  <a:pt x="3460" y="1594"/>
                </a:lnTo>
                <a:lnTo>
                  <a:pt x="3494" y="1607"/>
                </a:lnTo>
                <a:lnTo>
                  <a:pt x="3527" y="1615"/>
                </a:lnTo>
                <a:lnTo>
                  <a:pt x="3560" y="1620"/>
                </a:lnTo>
                <a:lnTo>
                  <a:pt x="3594" y="1615"/>
                </a:lnTo>
                <a:lnTo>
                  <a:pt x="3627" y="1607"/>
                </a:lnTo>
                <a:lnTo>
                  <a:pt x="3694" y="1586"/>
                </a:lnTo>
                <a:lnTo>
                  <a:pt x="3760" y="1561"/>
                </a:lnTo>
                <a:lnTo>
                  <a:pt x="3827" y="1531"/>
                </a:lnTo>
                <a:lnTo>
                  <a:pt x="3885" y="1510"/>
                </a:lnTo>
                <a:lnTo>
                  <a:pt x="3944" y="1493"/>
                </a:lnTo>
                <a:lnTo>
                  <a:pt x="4002" y="1468"/>
                </a:lnTo>
                <a:lnTo>
                  <a:pt x="4061" y="1439"/>
                </a:lnTo>
                <a:lnTo>
                  <a:pt x="4111" y="1409"/>
                </a:lnTo>
                <a:lnTo>
                  <a:pt x="4219" y="1338"/>
                </a:lnTo>
                <a:lnTo>
                  <a:pt x="4319" y="1258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Rectangle 58"/>
          <p:cNvSpPr txBox="1">
            <a:spLocks noChangeArrowheads="1"/>
          </p:cNvSpPr>
          <p:nvPr/>
        </p:nvSpPr>
        <p:spPr bwMode="auto">
          <a:xfrm>
            <a:off x="152400" y="-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 dirty="0">
                <a:latin typeface="Comic Sans MS" pitchFamily="66" charset="0"/>
              </a:rPr>
              <a:t>Optical communication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Attenuation/Loss in Optical Fiber</a:t>
            </a:r>
          </a:p>
        </p:txBody>
      </p:sp>
      <p:sp>
        <p:nvSpPr>
          <p:cNvPr id="60" name="Rectangle 59"/>
          <p:cNvSpPr txBox="1">
            <a:spLocks noChangeArrowheads="1"/>
          </p:cNvSpPr>
          <p:nvPr/>
        </p:nvSpPr>
        <p:spPr bwMode="auto">
          <a:xfrm>
            <a:off x="3317875" y="4800600"/>
            <a:ext cx="61309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First Window @ 850nm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omic Sans MS" pitchFamily="66" charset="0"/>
              </a:rPr>
              <a:t>High loss; First-gen. semiconductor diodes 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omic Sans MS" pitchFamily="66" charset="0"/>
              </a:rPr>
              <a:t>GaAs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Second Window @ 1310nm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</a:rPr>
              <a:t>Lower Loss; good dispersion; second gen.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</a:rPr>
              <a:t>InGaAsP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itchFamily="66" charset="0"/>
            </a:endParaRPr>
          </a:p>
          <a:p>
            <a:pPr lvl="0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Third Window @ 1550nm, </a:t>
            </a:r>
            <a:r>
              <a:rPr lang="en-IN" sz="1400" b="1" dirty="0"/>
              <a:t> </a:t>
            </a:r>
            <a:r>
              <a:rPr lang="en-IN" sz="1400" b="1" dirty="0" err="1"/>
              <a:t>InGaAsNSb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Lowest Loss; Erbium Amplification possible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366838" y="4433888"/>
            <a:ext cx="736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850nm</a:t>
            </a: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1752600" y="4022725"/>
            <a:ext cx="0" cy="450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28600" y="4876800"/>
            <a:ext cx="2795588" cy="14843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First window, second window, third window correspond (roughly) to first, second and third generation optic network technology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38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tenuation in optical fib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504056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67056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9712" y="4725144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91840" y="1699920"/>
              <a:ext cx="6197040" cy="379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9240" y="1683360"/>
                <a:ext cx="6227640" cy="383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20480" cy="421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4139952" cy="34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20688"/>
            <a:ext cx="4747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Laser Diode Characteristics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2600" y="2404080"/>
              <a:ext cx="7428240" cy="4061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400" y="2395440"/>
                <a:ext cx="7460280" cy="40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28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1400" y="1339920"/>
              <a:ext cx="8947440" cy="470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680" y="1331280"/>
                <a:ext cx="8963640" cy="47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596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9800" y="272880"/>
              <a:ext cx="8420040" cy="5324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160" y="258120"/>
                <a:ext cx="8443800" cy="53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2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0240" y="354600"/>
              <a:ext cx="8910000" cy="6145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000" y="333720"/>
                <a:ext cx="8947440" cy="618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37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44200" y="196200"/>
              <a:ext cx="7461000" cy="451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400" y="178920"/>
                <a:ext cx="7487640" cy="45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76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36182</TotalTime>
  <Words>137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WDM MUX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201 OPTICS AND LASERS</dc:title>
  <dc:creator>raghavanke</dc:creator>
  <cp:lastModifiedBy>Raghavan K Easwaran</cp:lastModifiedBy>
  <cp:revision>140</cp:revision>
  <dcterms:created xsi:type="dcterms:W3CDTF">2015-03-19T17:48:51Z</dcterms:created>
  <dcterms:modified xsi:type="dcterms:W3CDTF">2026-02-15T06:27:29Z</dcterms:modified>
</cp:coreProperties>
</file>