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877" r:id="rId2"/>
    <p:sldId id="312" r:id="rId3"/>
    <p:sldId id="878" r:id="rId4"/>
    <p:sldId id="329" r:id="rId5"/>
    <p:sldId id="256" r:id="rId6"/>
    <p:sldId id="863" r:id="rId7"/>
    <p:sldId id="862" r:id="rId8"/>
    <p:sldId id="260" r:id="rId9"/>
    <p:sldId id="864" r:id="rId10"/>
    <p:sldId id="395" r:id="rId11"/>
    <p:sldId id="258" r:id="rId12"/>
    <p:sldId id="866" r:id="rId13"/>
    <p:sldId id="867" r:id="rId14"/>
    <p:sldId id="868" r:id="rId15"/>
    <p:sldId id="869" r:id="rId16"/>
    <p:sldId id="259" r:id="rId17"/>
    <p:sldId id="261" r:id="rId18"/>
    <p:sldId id="392" r:id="rId19"/>
    <p:sldId id="391" r:id="rId20"/>
    <p:sldId id="393" r:id="rId21"/>
    <p:sldId id="274" r:id="rId22"/>
    <p:sldId id="390" r:id="rId23"/>
    <p:sldId id="275" r:id="rId24"/>
    <p:sldId id="394" r:id="rId25"/>
    <p:sldId id="277" r:id="rId26"/>
    <p:sldId id="279" r:id="rId27"/>
    <p:sldId id="364" r:id="rId28"/>
    <p:sldId id="372" r:id="rId29"/>
    <p:sldId id="365" r:id="rId30"/>
    <p:sldId id="373" r:id="rId31"/>
    <p:sldId id="366" r:id="rId32"/>
    <p:sldId id="367" r:id="rId33"/>
    <p:sldId id="368" r:id="rId34"/>
    <p:sldId id="369" r:id="rId35"/>
    <p:sldId id="263" r:id="rId36"/>
    <p:sldId id="370" r:id="rId37"/>
    <p:sldId id="265" r:id="rId38"/>
    <p:sldId id="371" r:id="rId39"/>
    <p:sldId id="375" r:id="rId40"/>
    <p:sldId id="376" r:id="rId41"/>
    <p:sldId id="377" r:id="rId42"/>
    <p:sldId id="381" r:id="rId43"/>
    <p:sldId id="382" r:id="rId44"/>
    <p:sldId id="333" r:id="rId45"/>
    <p:sldId id="374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9-01T04:52:47.86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9489 14229 105 0,'0'-4'252'16,"0"4"-68"-16,6-4-58 0,-6 1-41 0,0-1-21 0,7 0-13 0,-7 1-5 16,0-1-3-16,6 1 2 0,-6 3 2 0,0-5 4 0,0 5 2 15,0 0 3-15,7 0 5 0,-7 0 5 0,0 0 2 0,-7 0 0 16,7 0 2-16,0 5 1 0,-6-5 4 0,6 0 8 15,0 0 3-15,-7 3 8 0,7-3 7 0,0 0 4 0,0 0 5 32,0 0-2-32,0 0-4 0,0 4-9 0,0-4-9 15,0 0-14-15,0 0-12 0,0 0-11 0,0 0-8 0,0 3 2 16,0 1 13-16,0 3 8 0,-6 1 9 0,6-1 13 0,0 4 13 16,0 0 11-16,0 0 6 0,0 3-4 0,0 5-14 15,0-1-13-15,6 4-11 0,-6 0-14 0,7 0-13 0,-7 4-12 16,6-1-7-16,1 6-2 0,-1-3-4 0,8 1 0 0,-8 8-1 15,0-4-4-15,1 8 1 0,-1-1 0 0,7 3-1 16,-6 4-2-16,-1 2-2 0,0-1-2 0,2 2-5 0,-2 2 3 16,0-5-3-16,1 5 0 0,0-4-1 0,-1-1 0 0,0 1-1 15,1-4-2-15,-1 0 4 0,8-5-2 0,-8-1 2 0,0-2-1 16,1-7-2-16,0 0 3 0,-1-2 0 0,1-5 1 16,-1-4-2-16,-6 0 0 0,6-3-1 0,-6-4-3 0,7-4 2 15,-7 0-1-15,0-3 0 0,0 0-1 0,0-1-7 16,0-3-27-16,0-3-85 0,-7-5-102 0,7-2-101 0,0-9-132 15,0-3-189-15,0-3-107 0,0-6-47 0,7 3-4 16</inkml:trace>
  <inkml:trace contextRef="#ctx0" brushRef="#br0" timeOffset="829.66">9638 15038 56 0,'0'0'395'0,"7"0"-104"16,-7-4-107-16,6 4-69 0,1 0-44 0,0 0-24 0,-7-3-12 0,12 3-8 0,-5 0-2 16,0 0-2-16,-1 0-2 0,7 0-5 0,-7 0 0 15,1 3-1-15,0-3 3 0,5 4 3 0,2 0 3 0,-8-4 2 16,7 3 2-16,-6-3 4 0,6 0 1 0,-1 0 4 0,2 0 3 16,-1 0 2-16,0-3 5 0,0 3 0 0,7-4 1 0,-8-3-1 15,2 3-1-15,-2-3-3 0,8-1-3 0,-7-2 0 16,1-1 1-16,4 3 5 0,-4-3 8 0,-1-3 14 0,-1 3 20 15,-4-4 22 1,4 1 22-16,2-6 23 0,-2 6 17 0,-5-4 11 0,6 0-1 0,-6-4-6 0,-1 0-10 0,6 4-19 16,-4-4-23-16,-2 3-26 0,-6-3-21 0,6 0-21 15,1 0-9-15,-7 0-9 0,0 4-8 0,0-1-2 0,0 1 0 16,0 3 2-16,-7-3 1 16,7 4 1-16,-6 3-3 0,6-4 1 0,-6 4-1 0,-2 4 0 0,2-4-2 0,6 4-2 0,-6 0-1 15,0-2-4-15,6 6 1 0,-7-1-4 0,7 2-2 16,0 2-4-16,-7 0-3 0,7-5-4 0,0 5-2 0,0 0-2 15,0 5 0-15,-6-5-2 0,6 2 0 0,0 5 1 0,0 2 0 16,0-2 1-16,0 3 0 0,0 5 0 0,0 0 0 16,0-1 0-16,0 5 1 0,0 2 0 0,0 1-1 0,0 5 0 15,6-2 1-15,-6 8 2 0,7 0-3 0,0 4 0 0,-1-1 1 16,0 4-1-16,0 4 0 0,8-3 0 0,-8 3 0 0,1-1 0 16,6 5 0-16,0-7 0 0,1 2-1 0,-8 1 2 15,6-3-2-15,2-1 0 0,-1-3 1 0,-7 3 1 0,8-7 0 16,-2 0 0-1,-6 0 2-15,1-8 1 0,0 1 2 0,6 0 0 16,-7-4 1-16,-6-4 0 0,7-3-1 0,-7-1 1 16,7-6 1-16,-7 3-1 0,0-5 1 0,0-2 1 0,0 1-2 0,0-2-1 0,0-3 0 0,0 4-2 0,0-4-16 31,0-4-28-31,-7 1-75 0,7-6-123 0,7-5-138 0,-7-4-216 16,6 0-122-16,6-11-87 0,-4 3-39 0,-2-3-7 0</inkml:trace>
  <inkml:trace contextRef="#ctx0" brushRef="#br0" timeOffset="1258.25">10785 15023 459 0,'-7'4'359'0,"-5"0"-144"0,4-1-88 0,8 1-48 0,-6 0-22 16,6-1-6-16,-6-3 4 0,12 3 9 0,-6-3 10 0,6 6 11 15,2-6 14-15,-2 3 13 0,7-3 15 0,0 0 10 16,6 3 9-16,1-3 7 0,0 0 7 0,-1 0 3 0,7 4-3 16,0-4-5-16,0 0-13 0,7 0-6 0,-7 0-16 0,7 0-13 15,5 0-16-15,-5 0-17 0,6-4-12 0,1 4-11 16,-8-3-8-16,7 0-12 0,0 3-1 0,-7 0-4 0,1 0-1 16,-1-6 0-16,1 6-2 0,-7-3-2 0,0 3-1 0,-6 0-1 15,-1 0-2-15,-6-3-4 0,0 3-3 0,1 0-6 0,-8 0-2 16,0-4-2-16,1 4-3 0,-7 0-8 0,6 0-42 15,-6 0-75-15,0 0-89 0,7-4-93 0,-7 1-134 0,0-5-182 16,-7 1-100-16,7 3-41 0,-6-3 9 0</inkml:trace>
  <inkml:trace contextRef="#ctx0" brushRef="#br0" timeOffset="1511.95">11019 15299 92 0,'-13'7'509'0,"6"0"-98"0,1 0-153 16,0 0-93-16,6-2-53 0,0 1-20 0,0-1-2 0,6-2 8 16,7 1 11-16,0 0 6 0,0-1 4 0,7-3 0 0,6 0 0 15,0-3 0-15,0 3-1 0,0-4 7 0,6-3 12 16,-6 2 19-16,7 1 12 0,-1-3 3 0,1 4 0 0,-7-5-7 16,7 5-12-16,-7-1-21 15,6 1-24-15,-5-1-27 0,-8 1-24 0,7-1-14 0,-6-4-12 0,-1 5-7 0,0 3-10 16,1-4-3-16,-7 0-4 0,7 1-3 0,-8 3-2 0,2-4-15 15,-1 0-68-15,0 1-122 0,-6-5-148 0,5 1-244 16,2-1-124-16,-8 1-74 0,7-4-37 0</inkml:trace>
  <inkml:trace contextRef="#ctx0" brushRef="#br0" timeOffset="2035.13">12407 14507 209 0,'-7'-7'435'16,"0"3"-120"-16,7 1-114 0,-6-4-62 0,-1 3-28 15,7-4-6-15,-6 4 2 0,6-3 0 0,-6 3 0 0,6-3-1 16,0 3-2-16,0 1-2 0,-8-1-3 0,8 0 0 0,0 4 0 16,0-3-1-16,0 3-4 0,0 0-6 0,0 0-6 15,0 3-5-15,0 1 1 0,0 7 11 0,0 0 14 0,0 3 12 16,0 5 12-16,8-1 12 0,-8 8 7 0,6 0 3 16,0 3-11-16,1 0-25 0,-1 4-23 0,8 4-19 0,-8 3-14 15,6 1-11-15,2-1-10 0,-1 0-7 0,7 0-5 0,-8 4-4 16,8-3-4-16,-7-1-3 0,7 0-4 0,-8-3-5 15,8-1 0-15,-6 5-2 0,5-1-1 0,-6-3-1 0,0 3 0 16,-7-4-1-16,8 1 1 0,-8 0-1 0,0-7-3 0,8 2-10 16,-8-2-17-16,1-8-40 0,-1 0-67 0,-6-4-73 0,6-4-74 15,1-6-74-15,-7-4-96 0,7-8-170 0,-7-4-90 16,0 1-24-16,0-4 31 0</inkml:trace>
  <inkml:trace contextRef="#ctx0" brushRef="#br0" timeOffset="2558.15">12472 15064 285 0,'-7'4'498'0,"1"-4"-161"0,6 3-139 0,-7-3-80 0,7 0-48 15,0 4-23-15,7-4-9 0,-1 0-2 0,1 0 1 0,5-4 0 16,2 4 0-16,5 0-2 0,1-3-3 0,-1-1-3 0,8 0-3 15,-8-2-1-15,7-3 1 0,-6 6 3 0,6-5 6 16,-7 1 6-16,7 0 12 0,-6-4 13 0,5 4 20 0,-5-4 29 16,0 0 26-16,6-4 26 0,-7 4 23 0,1-7 14 15,-1 3 1-15,1-4-4 0,0-2-14 0,-1-1-20 0,0 0-29 16,-6-4-30-16,7 4-29 0,-6-3-19 0,-8-1-10 0,6 4-7 16,-5-4-7-16,-7 4-7 0,7 0 4 0,-7 4 1 15,-7-1-2-15,7 1 0 0,-7 4-3 0,1-5 2 0,0 5-1 16,0-1 0-16,-8 4-2 0,8 0-2 0,-1 0 3 15,7 4 0-15,-7 0-1 0,1-1-2 0,6 4-3 0,-7 2-3 16,1-3-4-16,6 1-3 0,0 4-3 0,-6 0-4 0,6 0-2 16,0 0-3-16,0 4-1 0,0 1-1 0,6 1 0 0,-6 9 0 15,6-1 1-15,-6 4 0 0,7 8 0 0,-1 0 1 16,1 7 1-16,0 0 1 0,-1 4 0 0,0 6-2 0,2 2 2 16,-2-1 0-16,6 3-1 0,-5 5 1 0,0-5-1 0,6 1-1 15,-7 4-1-15,8-5 0 0,-8 1 0 0,7-2-1 0,0-2-1 16,-7 1 2-16,7-2 1 0,-6 2 1 0,6-9-2 15,-7 1 4-15,1-4-2 0,0-4 0 0,-1 1 4 0,0-9-4 16,1 2-1-16,-1-5-1 0,1-1 3 0,-7-1-2 0,7-5-1 16,-7 0-5-16,6-4-15 0,-6 0-21 0,0-3-29 0,6 0-88 15,2-4-119-15,-2 0-139 0,0-4-235 0,0-3-103 16,1-1-59-16,6-2-30 0,-6 2 2 0</inkml:trace>
  <inkml:trace contextRef="#ctx0" brushRef="#br0" timeOffset="3048.79">13540 15484 345 0,'0'-6'460'0,"-7"-2"-123"16,7 4-114-16,0-3-57 0,-7 4-22 0,7-1 4 0,0 1 20 16,0-1 21-16,0 0 11 0,0 0 2 0,0 1-6 15,0 0-18-15,0 3-24 0,0 0-30 0,0 0-34 0,7 0-28 32,-7 3-17-32,0 0-5 0,0 1 2 0,0 4 10 0,0 2 9 0,0 1 11 0,0 3 6 0,0 2 3 0,-7 2-3 15,7 1-2-15,-6 2-7 0,0 5-11 0,-1-4-10 0,7 4-11 16,-7-1-6-16,7 5-6 0,-6-5 1 0,6 4-6 0,0 2-5 31,6-3-1-31,-6-2-2 0,7 3-3 0,0 0-2 0,-1-3 0 0,7 0-2 0,0-1 0 0,0-3-1 0,1 0 0 16,4-3-1-16,-4-1 3 0,5-8 1 0,7 2-2 0,-6-4 0 15,0-1 0-15,-1-7-2 0,1-4 1 0,-1 1-3 16,1-5 1-16,-1-4 0 0,0-2-1 0,-5-4 2 0,-1 0 6 31,0-1 10-31,-7-3 14 0,1 0 11 0,-7 1 11 16,6-5 12-16,-12 1 11 0,6-1 13 0,-7 4 8 0,1-4 5 15,-7 5-4-15,0-6-3 0,-1 5-9 0,2 0-8 0,-8 4-9 16,1-4-16-16,-1 4-12 0,0 3-15 0,-5 0-11 0,5 1-12 16,-6 3-21-16,6 0-38 0,-5 0-43 0,5 3-52 15,6 1-125-15,2 0-134 0,5 0-181 0,7 3-171 0,7 0-106 16,-1 4-35-16,0-3 6 0</inkml:trace>
  <inkml:trace contextRef="#ctx0" brushRef="#br0" timeOffset="4695.04">14680 15170 357 0,'0'-4'385'0,"-8"4"-122"0,8 0-99 0,0-3-55 0,0 3-29 16,0 0-15-16,-6 0-8 0,6 0-4 0,0 0-4 0,0 0-3 16,0 3-4-16,0-3-3 0,6 0 0 0,-6 0 2 0,0 0 8 15,0 0 13-15,8 0 18 0,-2 4 23 0,0-4 23 16,7 0 18-16,1 0 15 0,-2 0 10 0,8 0 1 0,0 0 1 16,-1 0-5-16,7 0-13 0,7 0-16 15,-7 0-19-15,6-4-14 0,1 4-14 0,6-3-10 0,-7 3-14 0,8-4-12 16,-8 0-9-16,7 1-6 0,-6 3-8 0,-1-3 0 15,1-2-3-15,-1 2-1 0,-6-1-3 0,1-3 0 0,-7 3-1 16,-2 0-10-16,2 4 4 0,-7-3-1 0,1-1-1 0,-8 4-1 16,0-3 0-16,0 3-2 0,2 0 0 0,-8 0 9 0,0 0-1 15,0 0-1-15,0 0-4 0,0 0-3 0,0 0-2 16,0 0-5-16,0 0-11 0,0 0-27 0,0 0-93 0,-8-4-105 16,8 0-104-16,-6 1-142 0,0-5-179 0,0 4-104 0,-8-3-50 15,1 0-4-15</inkml:trace>
  <inkml:trace contextRef="#ctx0" brushRef="#br0" timeOffset="5043.89">14986 14972 566 0,'-7'0'599'0,"0"0"-129"0,1 0-143 15,6-3-84-15,-6 3-54 0,6 0-28 16,0 0-17-16,6 0-10 0,-6 0-9 0,6 3-16 0,1 1-19 0,0 3-16 16,-1 1-9-16,7-1 9 0,-7 4 17 0,8 3 14 15,-2 1 6-15,2 4 6 0,-8 3 0 0,7 0-3 0,0-1-9 16,0 6-18-16,1 1-22 0,-8 2-14 0,7-1-7 0,0 4-3 16,0 0-3-16,-1-1 0 0,2-2-2 0,-1 3 2 15,-6-4-5-15,5-3 2 0,1 4 1 0,1-8-1 0,-8 0 0 16,0-1-2-16,8-2 0 0,-8-4-3 0,0-5 9 0,1 1-9 15,-7 0-3-15,7-4-12 0,-1 1 0 0,-6-4-4 16,7 0-8-16,-7-1-17 0,0 1-29 0,6 0-41 0,-6-4-131 16,6 0-155-1,2-4-273-15,-2 4-137 0,0-7-70 0,-6 3-37 0,6-8-3 0</inkml:trace>
  <inkml:trace contextRef="#ctx0" brushRef="#br0" timeOffset="6135.84">16698 14243 337 0,'0'0'307'0,"0"0"-88"0,0-3-68 16,0 3-47-16,0-4-25 0,0 0-15 0,0 4-7 15,0-3-4-15,0 3-4 0,0-4-2 0,0 4-2 0,0-4 3 16,0 4 2-16,0-3 5 0,0 3 7 0,0 0 10 0,0 0 12 16,0 0 8-16,0 0 6 0,0 0 1 0,0 0-3 15,-6 3-8-15,6-3-9 0,-6 0-14 0,-1 4-12 0,0 0-14 16,-6-4-10-16,7 3-9 0,-8 5-6 0,2-5-1 0,-2 5 4 16,2-1 8-16,-1 0 13 0,-1 1 16 0,2-1 18 0,-2 0 17 15,2 4 16-15,-2-4 10 0,8 4 3 0,-7 0-2 16,7-2-4-16,-1 1-9 0,-6 5-12 0,7-5-17 15,-1 5-13-15,0 0-8 0,1 3-6 0,-1-3-1 0,7 3-5 16,-6-2-5-16,6 2-5 0,0-1 2 0,0 1-1 0,0 1-3 16,6-1-3-16,1 1-3 0,-1 2-2 0,1-3 0 15,6 2-1-15,-7-2-8 0,8 4 2 0,-2-4 4 0,1 4 1 16,7-4 1-16,-6 4 1 0,4-3-3 0,2-1 2 0,-1 4 6 16,1-4-5-16,0 0-3 0,6 4-2 0,-7-4-4 0,7 1-2 15,1 3-1-15,-1-4-2 0,0 1 0 0,-1 3-1 16,1-4-2-16,-6 4-1 0,6 1-1 0,1-6 0 0,-2 5 0 15,1 0-2-15,0 0-1 0,-6 0-1 0,6 0 1 16,-7 1 2-16,1-2-1 0,-7 1 1 0,0-4 1 0,0 4-1 16,1-3-2-16,-8 2 0 0,0 2-1 0,1-1-2 0,-7-5 0 15,0 6 3-15,0 2 0 0,-7-3 1 0,1 3 2 16,-8 2 1-16,8-5-1 0,-7 3 0 0,-6-2-1 0,6-2 0 16,-1-3-2-16,-5 1 2 0,0-1 0 0,6-3 2 0,-1 0-3 15,-6-4 3-15,8-4 1 0,-8 0-1 0,7 1 1 16,-7-1 0-16,8-3 0 0,-8-4 1 0,7 0 1 0,-7-4-2 15,8 0 2-15,-8-3 3 0,7 0 2 0,-7-4 1 0,8 0 3 16,-2-4 1-16,2-3 2 0,-2 3 2 0,8-4 0 0,-1-2-2 16,-5-1-3-1,12 0 0-15,-8-4-2 0,8 4-1 0,0-3-2 0,0-1-2 0,8-4-1 0,-2 5-4 0,0-4 3 16,7-5-3-16,1 5 1 0,-2-4-1 0,8 4-1 0,-7 0 1 16,7-3-3-16,-1 1 4 15,8 2-2-15,-8 4-1 0,0-1-1 0,-6 5 0 0,1-2 0 16,-2 8-1-16,1 1 1 0,-6 3-4 0,0 3-8 0,-7 5-15 0,6-5-24 15,-6 8-42-15,0-3-102 0,0 6-108 0,0-3-137 0,0 4-229 16,0 0-92-16,0 3-52 0,0-3-25 0</inkml:trace>
  <inkml:trace contextRef="#ctx0" brushRef="#br0" timeOffset="6609.7">17375 14456 163 0,'0'-4'473'0,"0"0"-95"0,-6-3-116 0,6 3-72 0,0 1-39 15,-6 0-25-15,6-2-9 0,0 2-7 0,0 3-7 0,-6-4-10 16,6 4-14-16,0 0-16 0,0 0-16 16,0 0-11-16,0 0-10 0,0 4-7 0,0-1-3 0,0 2 1 15,0-2 6-15,6 8 16 0,-6 0 28 0,6 1 36 0,-6 6 36 16,6-1 28-16,-6 5 18 0,7 4 10 0,0 0 3 0,-1 3-11 15,1 4-25-15,-1-1-30 0,0 10-36 0,2-3-25 0,4 2-20 16,-5 3-14-16,6 3-10 0,-7-3-7 0,7 0-4 16,1 0-4-1,-2 0-3-15,-5-3-4 0,6-1-3 0,0 0 0 0,0 0 0 16,-6-3-1-16,5 0-1 0,2 0 0 0,-8-5 1 0,7-2 1 0,-6-1 2 0,-1-3-3 0,1-1-2 16,-1-6-1-1,0-1-7-15,2 0-17 0,-8-7-63 0,6 0-86 0,-6-4-92 16,6-7-103-16,-6 0-168 0,6-3-129 0,-6-5-86 0,8-2-33 0</inkml:trace>
  <inkml:trace contextRef="#ctx0" brushRef="#br0" timeOffset="7132.77">17487 15068 288 0,'0'-4'531'0,"-7"4"-121"0,7 0-155 16,0 0-104-16,0 0-62 0,7 0-33 0,-1 0-18 0,0-4-10 16,8 4-3-16,5 0-5 0,-6 0-3 0,14 0-4 0,-9-3-3 15,2 0-3-15,-1 3-3 0,1-6 2 0,0 3 0 0,-1 0 6 16,1-1 1-16,0 0 7 0,-1-3 10 0,-6 0 15 16,6-4 15-16,1 0 14 0,0 0 18 0,-7-4 14 0,6-3 17 15,0 0 8-15,-5 0 8 0,-1-5 4 0,7 1 11 0,-14 0 8 16,6 0-3-16,-4-3-6 0,-2 3-8 0,0-4-9 15,-6 1-11-15,0-1-18 0,0 0-20 0,-6 1-21 0,6-1-10 16,-6 0-8-16,-2 1-7 0,-4 3-1 0,6-4 0 0,-8 4 3 16,8 1 3-16,-7-2 3 0,6 8-2 0,-6-2-2 15,7 1-1-15,-1 2-3 0,0 3-1 0,1 4-3 0,0-1-4 16,6 1-6-16,-7 3-5 0,7 1-3 0,0-1-4 0,0 0-4 16,0 4-5-16,0 0-4 0,0 8-3 0,7-5-1 15,-1 4-1-15,0 5-1 0,1-2 1 0,0 5 0 0,5 3 2 16,-5 4 0-16,6 0 0 0,0 1-1 0,1 5 2 15,-8 6 0-15,6-2 3 0,2 9-2 0,-1-1 1 0,0 5 1 16,-6-2-1-16,5 1 1 0,2 4-1 0,-2-1 5 0,-5 1-5 16,6 0 0-16,0-1-2 0,-7-3-1 0,1 4-1 0,0-4 0 15,5-4-1-15,-5 0-5 0,0 1 1 16,-1-9 4-16,7 2 2 0,-13-1 1 0,7-4-1 0,6-3 3 16,-13-1 1-16,6-3 1 0,0-3 0 0,-6-5-1 0,8 1-1 15,-8-4-1-15,0 0 1 0,6-8-4 0,-6 5 2 0,0-4 3 16,0-1 0-16,0 1 0 0,0-4-1 0,0 3-9 0,0-3-18 15,0-3-24-15,0 3-61 0,0-4-133 0,0-3-153 0,6-4-254 16,-6 0-122-16,7 0-70 0,-7 0-32 0,6 0 0 0</inkml:trace>
  <inkml:trace contextRef="#ctx0" brushRef="#br0" timeOffset="8988.94">18294 15983 33 0,'0'0'144'0,"0"0"-13"0,0 0-5 0,0 0-8 0,0 0-7 15,-6 0-11-15,6 0-8 0,0 0-9 0,0 0-9 0,0 0-8 16,0 0-4-16,0 0-6 0,0 0-4 0,0 0 0 16,0 0-4-16,0 0 0 0,0-3-3 0,0 3 0 0,0 0 1 15,0 0 1-15,0 0 2 0,0-4 1 0,0 8 0 0,0-4-2 16,0-4 2-16,0 4 1 0,0-4 8 0,0 1 11 15,0-1 13 1,-7 4 12-16,7-4 11 0,0 0 10 0,-7 1 10 0,7 3 5 0,-6-3 0 0,6-1-5 0,-7 4-8 16,1 0-9-16,0 0-7 0,-1-4-5 0,0 4-9 0,-5 4-7 31,-2-4-5-31,8 0-7 0,-7 4-8 0,0-1-5 0,0 4-4 0,-1 1-3 0,2-5-3 0,-1 5-2 0,0-1-8 16,0 0-5-1,-1 1-5-15,8 3-4 0,0-4-5 0,-8 0-4 0,8 0-3 0,6 4-2 0,-6 0-1 0,-1-3 0 0,7 0 0 31,0-1 0-31,0 0 2 0,0 0-2 0,0 1 0 16,7-1 1-16,-7-3 1 0,6 3-1 0,0 0 1 0,1-3 1 16,0 3 1-16,-1 1 1 0,7-4 2 0,0 2-2 0,0 2-1 15,0-1-1-15,0 0-1 0,7-3-2 0,-7 3-1 16,6 1-2-16,0-2-1 0,1-1 0 0,0 2 0 0,-1 1-1 16,1-1-4-16,6 0 1 0,-7-3 0 0,1 3-1 0,0 1 1 15,6-5-3-15,-13 4 1 0,7 1 1 0,-1-1 4 0,-6 0-2 16,-7-3 1-16,7 4-1 0,-6-1-1 0,0 0 4 15,-7 4-2-15,0-4 1 0,-7 5-2 0,0-1 0 0,-6 0 2 16,1 3 4-16,-2-3 3 0,2 0 4 0,-8 4 5 0,-6-4 2 16,7 3 4-16,-8-3 1 0,1 0 1 0,0 0 0 15,-7-4 6-15,7 2-4 0,-6-3-2 0,6-2 1 0,-1 3 7 16,-5-7 2-16,6 4 6 0,7-4 6 0,-7-4-3 16,6 1 5-16,1-1 0 0,-1 0-2 0,7-2-6 0,0 2-6 15,0-4-8-15,7 0-12 0,-2 1-14 0,8 0-22 0,8-4-24 16,-2 0-27-16,0 0-54 0,7-4-116 0,7 1-121 15,0-1-146-15,-8 4-201 0,8 0-96 0,-1 0-43 0,1 5-10 16</inkml:trace>
  <inkml:trace contextRef="#ctx0" brushRef="#br0" timeOffset="9369.67">18639 16202 137 0,'0'0'482'0,"-6"0"-95"0,6 0-121 15,0 0-88-15,0 0-55 0,0 0-36 0,0 0-21 16,6 0-10-16,-6-2-5 0,6 2 1 0,2 0 4 0,-2-4 4 16,0 4 0-16,8-4 0 0,-8 0 2 0,7 4 1 0,-7-4-2 15,8 1-6-15,-2-1-9 0,2 4-9 16,-8-3-10-16,7-1-6 0,0 1-8 0,0-1-6 0,-1 4-20 15,2-4-28-15,-1 4-39 0,0-4-55 0,0 4-79 0,0-3-150 16,0 0-112-16,7-1-69 0,-7 0-30 0</inkml:trace>
  <inkml:trace contextRef="#ctx0" brushRef="#br0" timeOffset="9843.48">19050 15965 199 0,'-7'0'493'0,"7"0"-116"0,-7 0-131 16,1 0-85-16,6 0-51 0,-6 0-30 0,6 4-19 0,-8-4-9 16,8 3-5-16,-6-3-8 0,6 4-6 0,0 3-5 15,-6-3-6-15,6 3-4 0,0 1 3 16,0-1 5-16,-6 4 7 0,6 0 10 0,0 0 10 0,0-1 10 0,-7 6 20 0,7-2 18 15,0 1 16-15,0 3 9 0,-7-3 5 0,7 4-3 16,0-1-8-16,0-1-8 0,0 1-16 0,0 2-18 0,0-2-20 16,0 0-15-16,0 0-12 0,7 1-8 0,0-1-3 15,-1-3-3-15,0 3-4 0,0-3-2 0,8-1-3 0,-8 1-2 16,8 0-1-16,-1-1 0 0,-1 1-1 0,-5-4-3 0,6 0 2 16,7-4-2-16,-7 0 1 0,0 1-1 0,6-5 0 0,1-3 1 15,-7 0 1-15,6 0-1 0,-6-3 1 0,7-5 2 16,-7 1 0-16,0-4-1 0,6 0-1 0,-5 0-1 0,-8-3 1 15,7-1 0-15,0-3 1 0,-7-4 1 0,1 4 9 16,-1-5 19-16,1 2 20 0,-7-2 12 0,0 2 12 0,-7-1 4 16,1 0 7-16,-1-1-1 0,-5 2-5 0,-2-1-15 0,-5 0-16 15,6 3-12-15,-6-3-9 0,-1 4-4 0,-6 4-10 16,6-2-2-16,-5 2-2 0,5 3-6 0,-6 0-10 0,-1 4-20 16,1 3-64-1,1 0-107-15,5-3-103 0,0 0-146 0,1-1-187 0,6 4-111 0,0-2-57 0,7-2-19 0</inkml:trace>
  <inkml:trace contextRef="#ctx0" brushRef="#br0" timeOffset="10843.53">19186 15181 291 0,'-6'0'245'16,"0"5"-61"-16,-2-5-54 0,8 0-33 0,-6 2-19 0,6-2-11 15,0 0-8-15,0 0-4 0,-6 0-2 0,6 0-3 16,0 0 2-16,0 0 0 0,0 0-1 0,0 0-1 0,-7 0-1 15,7 0-2-15,0 0 2 0,0 0 0 0,0 0-1 0,0 0 2 16,0 0 2-16,0 0 2 0,0 0 3 0,0 0 0 16,0 0-1-16,0 0-1 0,0 0-1 0,0 0 2 0,7 0 3 15,-1 0 7-15,0 0 13 0,2 0 15 0,4-2 14 16,1-3 11-16,0 1 7 0,6 1 8 0,1-5 4 16,0 5-3-16,6-5-8 0,0 5-12 0,0-5-15 0,0 1-13 0,7 0-10 15,-1-1-11-15,1-2-14 0,-1 2-12 0,-6 1-9 16,13-1-6-16,-13-2-13 0,7 2 2 0,-1-3-1 0,1-1 0 15,0 6 1-15,-8-5-2 0,2 3-1 0,-7-3-1 0,6 4 10 16,-7 0-4-16,1 0-3 0,-8-1-1 0,2 5-1 16,-2-1 0-16,-5 0 3 0,0 1-1 0,-1-1 0 0,-6 4 1 15,7-4-1 1,-7 4-3-16,0 0-2 0,0-3-2 0,0 3-4 0,-7 0-4 0,7 0-11 0,-6 0-29 0,-1 0-54 0,0 0-70 16,1 0-71-16,-6 0-65 0,4 0-67 0,2 0-82 15,0 0-108 1,-1-4-101-16,-6 4-19 0,0 0 32 0</inkml:trace>
  <inkml:trace contextRef="#ctx0" brushRef="#br0" timeOffset="11192.2">19480 14907 518 0,'-7'-5'486'16,"7"-2"-132"-16,-7 3-104 0,7 1-52 0,-6 3-24 0,6-4-9 16,0 4-7-16,-6-3-12 0,6 3-15 0,0 0-18 0,6 0-23 15,-6 0-26-15,0 3-26 0,0 1-19 0,6 3-11 16,-6 0-1-16,7 4 1 0,0 4 6 0,-7 0 14 0,6 3 20 16,0 1 33-16,1 3 13 0,-1 3 11 0,1 2 11 0,0-2 9 15,-1 4 1-15,0-4-8 0,8 8-17 0,-8-4-30 16,7 1-12-16,-7 3-11 0,1-4-14 0,6 0-11 0,1 1-7 15,-8-1-6-15,0 1-2 0,7-4 0 0,-6-1 1 0,-1-3 1 16,1 0 1-16,-1-4-1 0,0 1-1 0,-6-5 2 0,8-3-3 16,-8 0-1-16,6-3-2 0,-6-1-3 0,6-4 2 15,-6 1-1-15,0 0-2 0,0-4 1 0,0 3-2 0,0-3-13 16,0 0-65-16,-6 0-98 0,6-3-104 0,0-5-143 0,-6 1-185 16,6 0-115-16,0-4-60 0,0 0-21 0</inkml:trace>
  <inkml:trace contextRef="#ctx0" brushRef="#br0" timeOffset="12254.14">21387 14404 87 0,'0'-3'341'0,"-6"-1"-86"0,6-3-87 0,0 3-58 16,0-3-31-16,0 3-20 0,0-3-10 0,0 0-3 0,0-1-6 16,0 5-3-16,6-5-3 0,-6 5-2 0,0-5-2 0,7 4-2 15,-7-3 3-15,7 3-2 16,-7 1 3-16,0-5 4 0,0 5 2 0,0-1 4 0,0 0 5 15,0 1 5-15,0 3 6 0,-7-4 3 0,7 0 6 0,-7 1 10 16,7-1 16-16,-6 1 19 0,6-1 21 0,-6 0 14 0,-1-3 9 0,1 7 1 0,-1-4-6 16,-12 1-11-16,5 3-14 0,2 0-20 15,-8 3-18-15,1 1-17 0,-1 3-5 0,-6 1-5 0,7-1 1 16,-1 4 0-16,-6 3 0 0,6-3-2 0,1 9-3 16,-1-6-5-16,7 4-7 0,0-3-6 0,0 6-5 0,-1-2-1 0,8 3-2 0,0 1-4 15,6 2-1-15,0-4 0 0,0 5 0 16,6 0-1-16,0 3-2 0,2-4-4 0,4 1-2 0,2 4 0 0,5-1-2 15,1 0-2-15,-1 1-2 0,7-1 0 0,0 0 2 16,0 0-2-16,7 1-1 0,-1-4 0 0,7 3-2 0,1 0-2 16,-1 4 0-16,0-4-1 0,-1 1-1 0,8-1 2 0,-7 4-1 15,7 0-1-15,-7-4 0 0,0 8-2 0,0-4 3 32,1 0-1-32,-2 3 0 0,-5-2-3 0,-7 1-1 0,7-1 0 15,-13-5 2-15,-2 3 2 0,2-1-3 0,-7-2 1 0,-7-4-1 16,2 5 2-16,-8-4 2 0,-8-1 5 0,2 1 5 0,-7-4 6 15,-7 0 6-15,2-1 7 0,-2-2 7 0,-7-4 6 16,1-1 5-16,-6-3 0 0,6 0 2 0,-7-7-2 0,0 0 1 16,1-4-3-16,6-4-2 0,-7-4-3 0,7 1-4 0,1-7-1 15,-8 0-6-15,7-6-8 0,6 2-3 0,0-7-5 16,1-1-5-16,0-3-5 0,6 0-3 0,-1-5-1 0,8 1-1 16,0 1 3-16,6-1-3 0,0-4-2 0,6 4-1 0,0-1 0 15,2 2-2-15,4 2-2 0,1-2-1 0,7 2-2 0,0 1-4 16,5 4-14-16,-5 0-24 0,0 2-29 0,6 1-33 15,-7 0-78-15,7 7-109 0,-6-3-108 0,-1 3-129 16,7 1-193-16,0-1-80 0,-6 4-33 0,-1 0 1 0</inkml:trace>
  <inkml:trace contextRef="#ctx0" brushRef="#br0" timeOffset="12603.27">21961 14350 503 0,'-7'-4'487'0,"7"0"-158"0,0 4-132 16,0 0-77-16,0 0-44 0,0 0-20 0,7 4-6 0,-7 3 2 0,12 1 8 15,-4 6 12-15,4 1 21 0,2 3 24 0,-2 5 26 0,1-2 25 16,7 9 20-16,0 2 14 0,-1 1 8 0,1 7-1 16,-1 1-13-16,0 2-21 0,-5 5-27 0,5-1-30 0,1 2-27 15,0 2-28-15,-1-4-21 0,1 5-17 0,-8-5-9 0,8 1-7 16,-1 0-3-16,-5-4-4 0,5-1-1 16,-6 1-1-16,7 1 0 0,-7-9-2 0,-1 1-20 0,2 0-45 0,-8-8-69 15,0 0-68-15,2-7-61 0,4-3-55 0,-12-8-60 0,13-4-77 16,-13 0-127-16,7-10-63 0,-7-1 2 15</inkml:trace>
  <inkml:trace contextRef="#ctx0" brushRef="#br0" timeOffset="13063.58">22143 14972 470 0,'-6'-7'489'0,"6"3"-169"0,0 1-131 0,0-1-79 16,6 0-50-16,0 1-25 0,8 3-14 0,5-4-7 0,-6 0-2 0,14 1-3 15,-8-1-2-15,7 0-3 0,0 1-1 0,-7-4-2 16,7 2 4-16,-6-1 4 0,6-3 10 0,-7 2 13 16,7-3 27-16,-6-1 29 0,0 0 37 0,-1-4 35 0,-5 0 31 15,5-3 27 1,-6 0 17-16,0-4 8 0,0-1-14 0,0 2-23 0,-7-5-27 16,8 4-32-16,-8-3-31 0,-6-5-30 0,6 4-26 0,-6 1-21 0,0-4-13 0,0 3-5 0,-6 4-5 15,6 0-1-15,0 0-2 0,-6 4 0 0,-1-1 2 0,0 5 2 16,7-1 3-16,-6 4 0 15,6 0 0-15,-6 0 0 0,6 0 1 0,-7 5 3 0,7-3-1 0,0 6-3 0,0-5 0 16,0 5-2-16,0 3-2 0,0-4-3 0,0 4-3 0,0 0-3 16,0 0-4-16,0 4 0 0,7-1-2 0,-1 1-1 15,0 7 0-15,1 0 1 0,6 8 2 0,-7-1 1 0,7 7 5 16,-6 2 3-16,6 1 4 0,1 6 0 0,-2 6 2 0,1 0 1 16,0 7 1-16,-6 1-2 0,5 0-3 0,2 2-3 15,-8 2-2-15,7 0-1 0,0-1-2 0,-6-3 0 0,5 3-3 16,-4-7-1-16,-2 4 0 0,0-8 0 0,8 3-1 0,-8-6-1 15,0 0-1-15,1-4 2 0,-1-3 1 0,1-1-1 16,-7-7 2-16,7 3-2 0,-1-7 1 0,0-3 0 0,-6 0 0 16,7-5-14-16,0 6-22 0,-7-9-45 0,6 0-124 0,0 1-140 15,1-8-222-15,6 0-134 0,-6 0-103 0,5-4-50 0,2 0-11 32</inkml:trace>
  <inkml:trace contextRef="#ctx0" brushRef="#br0" timeOffset="14062.94">22833 16291 469 0,'0'4'394'0,"-6"-4"-130"16,6 4-103-16,0-4-65 0,0 3-40 0,0-3-20 0,0 0-10 15,0 0-4-15,0 0 0 0,6 0 2 0,-6 0 7 0,0 0 7 16,7-3 8-16,-7 3 9 0,7-4 12 0,-1-4 18 16,0 5 18-16,-6-5 18 0,7-3 18 0,0 4 21 0,-1-4 20 15,-6 0 19-15,6 0 11 0,-6-3 0 0,0-1-6 0,0 3-10 16,0-2-23-16,0-1-27 0,-6 5-29 0,0-5-31 16,6 0-25-16,-7 1-20 0,0 2-15 0,1-2-14 0,0 3-5 15,-1-1-3-15,0 2 0 0,1-1-1 0,-1 0-1 0,1 4 0 16,6-1 0-16,-6 1-5 0,6 3 4 0,-7-3 1 15,7 3-1-15,0 1 0 0,7-5-1 0,-7 5 0 0,6-1 1 16,0 0 1-16,-6-3-1 0,13 4-4 0,-6-1 1 0,6 0 1 16,0 0-2-16,0 1 3 0,-7 3-2 0,8 0 1 0,-1 0-2 15,-1 0 1-15,2 3-1 0,-8 5 0 0,7-4-2 16,-6 2-2-16,6 6 1 0,-7-1 1 0,0 0-1 0,2 3 2 16,-2 1 0-16,0-1-1 0,0 2 2 0,8-2 2 0,-8 4 0 15,1-3 0-15,-1 0 2 0,1-4-1 0,0 3 1 16,-1 1 0-16,6-4 1 0,-4 0-3 0,-2-1-4 15,0-2-4-15,1 0-1 0,6-1-1 0,-6-3-2 0,5-1-2 0,-5 1 0 16,6 0-2-16,0-4 3 0,0 0 1 0,-6 0-3 0,5-4 1 16,2 0-1-16,-8 1 0 0,0-1 1 0,8-1 1 15,-8-1 0-15,1-2 2 0,-1-3 3 0,1 4 1 0,-7-4 2 16,7 1 2-16,-7-2 2 0,6-2 3 0,-6 3 0 16,0-4 1-16,6 4 2 0,-6-3-1 0,0 3 2 0,-6-5 2 15,6 5 1-15,0 1-1 0,-6-1 3 0,6 3 2 16,-7 1 2-16,7 0 2 0,-7 3 0 0,1 0 0 0,6 1 2 15,-7 3 0-15,1 0-2 0,0 0-2 0,-2 3-3 0,8-3-2 16,-6 4-3-16,0 3-4 0,6 1 1 0,-7-1-2 0,7 1 0 16,0 2-3-16,0-3 2 0,0 9 1 0,7-5 1 15,-7 0 3-15,6-1-2 0,0 5 1 0,2-4-1 0,-2 0 2 16,7 0-2-16,-7 4-1 0,8-5 0 0,-2 2 1 0,2-2 1 16,-8 1-1-16,7-3 0 0,0-2 0 0,0-1 1 15,0-1 0-15,0-1-2 0,0-3 2 0,7-3-1 0,-8-6 1 16,2 3 0-16,6-6-2 0,-8 2 2 0,1-9 0 0,0 5-1 15,-6-4 0-15,5-4 0 0,-4 3 3 0,-2 1 2 16,0-4 2-16,-6 4 2 0,7-1 4 0,-7-3 0 16,-7 4 5-16,7 0 1 0,0 0 0 0,-6 3 2 0,6 0 1 15,-6 0-1-15,-2 1-2 0,2 3 0 0,0 0-1 16,-1 4-1-16,1-1-1 0,-1 1-2 0,1 0 1 16,6 3-4-16,-7 0 1 0,1 4 1 0,6-4-1 0,-6 4-1 0,6 0-4 15,0 4-1-15,0 0-1 0,-8 3-8 0,8 4-1 0,0 0 2 16,0 4 0-16,8-1 1 0,-8 5 0 0,6-1 0 15,0 1 1-15,1 3 8 0,-1-1-3 0,1 1-2 0,-1 1-3 16,1-2 1-16,5 2-1 0,2-5 2 0,-1 4-2 0,-7-4-1 16,7 0 0-16,0-3 0 0,1 0-2 0,-2-5-12 0,2 1-23 15,5-3-65-15,-6-2-98 0,13-1-100 0,-7-10-145 0,8 3-188 16,5-6-115-16,1-3-51 0,6-3-13 0</inkml:trace>
  <inkml:trace contextRef="#ctx0" brushRef="#br0" timeOffset="14664.08">23719 15060 129 0,'-6'0'359'0,"6"4"-91"0,-7-4-91 15,7 0-63-15,-6 0-36 0,6 4-22 0,0-4-8 0,0 0-3 0,0 3-1 16,0-3 3-16,-7 0 2 0,7 0 1 0,0 4 1 0,0-4 2 15,0 0 3-15,0 0 1 0,0 4 3 0,0-4 0 16,0 0 5-16,0 0 6 0,0 3 12 0,0-3 14 0,7 4 15 16,-1-1 19-16,1-3 22 0,5 4 22 0,2-4 13 15,5 0 6-15,1 0-2 0,6 0-13 0,0 0-17 0,7-4-22 16,-1 1-26-16,1-1-25 0,-1 1-20 16,7-5-18-16,-7 1-15 0,8 0-15 0,-7-2 1 0,-1 3-1 0,1-2-1 15,-1 1-4-15,-5 0-3 0,-9-1-1 0,9 1-2 0,-14 4 8 16,0-1-5-16,7 0-3 0,-14 1 0 0,0-1 2 0,1 0 0 15,-1 4 0-15,1-3 0 0,-7 3-3 0,7 0 0 16,-7-4-3-16,0 4-1 0,0 0-3 0,0 0-4 0,0-4-16 16,0 4-45-16,0-3-78 0,0-1-87 0,0-3-78 15,0 3-90-15,-7-3-132 0,7-1-152 0,-7 1-72 0,7 0-2 16</inkml:trace>
  <inkml:trace contextRef="#ctx0" brushRef="#br0" timeOffset="14949.33">24096 14815 300 0,'-6'-7'537'0,"0"3"-118"0,0-3-118 15,-1 3-64-15,0 4-27 0,1-4-9 0,6 4-3 0,-7 0-6 16,7 0-10-16,0 4-20 0,0 0-28 0,0-1-22 16,0 5-19-16,0 2-7 0,0 5 3 0,7 0 7 0,-7 3 5 15,6 0 4-15,1 5 4 0,0 2-4 0,5-3-16 16,-6 7-16-16,2 0-17 0,4 4-15 15,-5 1-10-15,6-1-8 0,0-1-7 0,-7 1-2 0,8 4-3 0,-2-4-3 0,2 0-1 16,-8-4-3-16,7 0-1 0,1 1-1 16,-8-4 1-16,0-4-2 0,0-1 1 0,2-2-1 0,-2-1 1 15,0-8 1-15,-6 2-1 0,0-4 1 0,7-1 0 0,-7 0 0 0,0-7 0 16,0 4-3-16,6 0-8 0,-6-4-31 0,0 0-90 0,0-4-113 16,0-3-143-16,0-4-229 0,0 3-115 0,0-6-67 15,0 6-31-15</inkml:trace>
  <inkml:trace contextRef="#ctx0" brushRef="#br0" timeOffset="17216.72">25406 14159 273 0,'0'-4'225'0,"0"1"-69"16,0 3-50-16,0 0-35 0,-6-4-19 0,6 4-9 15,0 0-3-15,0 0-5 0,0-3 0 0,-7 3-1 0,7 0 0 16,0 0 0-16,0 0-1 0,0-4 0 0,0 4 2 0,0 0 0 16,0 0 1-16,0 0-2 0,0 0-2 0,0 0-4 15,0 0-2-15,0 0 0 0,0 0-3 0,0-4-4 0,0 4 2 16,0 0-3-16,0 0-2 0,0 0-1 0,0-4-1 0,0 4 0 15,0 0-3-15,0 0 2 0,0 0-1 0,0 0 2 16,0 0 3-16,0 0-1 0,7-3 0 0,-7 3 1 0,0-4-1 16,0 4-2-16,0-4 0 0,0 4-1 0,0 0 1 0,0 0-2 15,0-3 0-15,0 3 1 0,0 0-2 0,0 0-1 0,0 0 0 16,0 0-2-16,0 0-4 0,0 0 2 0,0 0 0 16,0 0 0-16,0 0 1 0,0 0 1 0,0 0 2 0,0 0 3 15,0 0 6-15,0 0 5 0,0 0 4 0,0 0 5 0,0 0 6 16,0 0 2-16,0 0 2 0,0 0 0 0,0 0-3 15,0 0-3-15,0 0-5 0,0 0-8 0,0 0-5 0,0 0-4 16,0 0-5-16,0 0-1 0,0 0-4 0,0 0-1 0,0 0-1 16,0 0 4-16,0 0-2 0,0 0-3 0,0 0-2 15,0 0 0-15,0 0 0 0,0 0 1 0,0 0-1 0,0 0-1 16,0 0 1-16,0 0 6 0,0 0 2 0,0 0 4 16,0-4 1-16,0 4 1 0,0 0 1 0,0 0-1 0,0 0-1 15,-7-4-1-15,7 4-3 0,0 0-4 0,0 0-1 0,0 0-3 16,0 0 1-16,0 0-1 0,0 0-1 0,0 0 0 15,0 0 0-15,0 0 0 0,0 0 0 0,0 0 1 0,0 0 2 16,0 0 4-16,0 0 7 0,0 0 8 0,0 0 10 0,0 0 7 16,0 0 9-16,0 0 5 0,0 0 1 0,0 0-1 15,0 0-6-15,0 0-8 0,0 0-8 0,0 0-11 0,0 4-9 16,7 0-5-16,-7-1-3 0,0 1-3 0,0 3-3 0,0 5 2 16,6-2-1-16,-6 5 4 15,0-1 2-15,6 2 2 0,1 5 18 0,-7 1 15 0,7 0 15 0,-1 7 14 0,7 1 10 16,-7 3 7-16,1 0 9 0,6 8 4 0,-7-2-10 0,8 5-14 15,-8 4-8-15,7-1-11 16,0 1-10-16,0 0-9 0,1 3-11 0,-8-3-5 0,7 3-7 0,0-4-3 0,0-2-4 16,-1-1-3-16,2-1 0 0,-1-2-3 15,0-4 1-15,0 3-1 0,-7-6-1 0,8-2-3 0,-2-3 2 0,2 0-2 0,-8-3 1 16,7-1 3-16,0-2-10 0,0-5 4 16,-7-3-4-16,8-1-23 0,-8 1-55 0,1-4-73 0,-1 0-72 0,1-4-70 15,-7-3-79-15,6 0-142 0,-6-4-121 0,0-4-52 0,0 0 14 16</inkml:trace>
  <inkml:trace contextRef="#ctx0" brushRef="#br0" timeOffset="17675.86">25400 14408 1 0,'0'-7'485'0,"6"-1"-104"15,0 1-123-15,8 0-88 0,-1-4-49 0,-1 4-26 0,2-4-14 16,5 3-5-16,1-3-2 0,-1 4-9 0,8-1-2 0,-2-3-7 15,7 8-6-15,-5-5-2 0,-1 5 1 0,6-1 2 16,1 4 2-16,-1 0 7 0,1 4 5 0,-1 3 4 0,2 0 6 16,-2 4 0-16,1 4 1 0,-8 4 1 0,1 2-1 0,0 5-1 15,1 3-4-15,-1 4-6 0,-6 4-8 0,-8 3-6 16,8 5-6-16,-7-2-7 0,0 4-6 0,0 5-10 16,-7-4-5-16,7 3-5 0,-6 0-3 0,-7 1-3 0,0-5-1 0,0 4 0 15,-7-3-3-15,-6 3 2 0,7-3-1 0,-14 3 1 16,1-3 11-16,-1-4 15 0,-6 0 23 0,0-4 20 0,0 0 18 15,-7-7 8-15,14-3 6 0,-7-1 3 0,6-7-9 0,1 0-13 16,6-4-23-16,0-7-19 0,0 0-16 0,6-4-11 0,1 1-15 16,6-4-29-16,0-4-66 0,0-4-85 0,6-4-77 15,8-2-79-15,-2-9-97 0,8 1-151 0,-1-4-104 16,1-3-46-16,6 3 23 0</inkml:trace>
  <inkml:trace contextRef="#ctx0" brushRef="#br0" timeOffset="18105.09">26408 15354 254 0,'0'0'523'0,"-6"0"-107"0,6 0-151 16,0 0-105-16,0 0-64 0,0-4-37 0,6 0-18 15,2 1-10-15,-2-6-7 0,0 7-5 0,1-6-7 0,0-3-1 16,6 4 6-16,-7-4 9 0,0 0 16 0,1 0 28 0,-7-4 41 16,7 4 37-16,-1-4 27 0,-6 4 16 0,0-3 5 0,0-1 0 15,-6 0-4-15,6 1-16 0,-7 0-33 0,-6-2-35 0,7 2-23 16,-7-1-19-16,-1 0-13 0,2 5-11 0,-2-5-15 16,2 5-12-16,-8-2-8 0,7 1-3 0,-1 3-3 0,2 1-1 15,6 0-2-15,-8 3 0 0,8-3 2 0,6 3-4 0,-7 4-5 16,7-3 0-16,0-1-5 0,7 4-3 0,-1-4-1 15,1 4-2-15,0 0 1 0,5 0 1 0,2 0 3 0,-2 0 0 16,8 0 4-16,-7 4 3 0,7 0 1 0,-8-1-1 0,8 1-1 16,-7 0 3-16,0 3 1 0,6 0 0 0,-5 4 0 15,-1 0 1-15,-7-1-1 0,7 6 0 0,-6-1 2 0,-1 3 1 16,0 0-8-16,2 0-8 0,-8 1-13 0,6-1-12 0,-6 0-14 16,6-2-19-16,1 1-23 0,-7-2-26 0,6 0-22 0,1-1-17 15,-1-3-16-15,7 0-13 0,-7 1-14 0,8-9-20 16,-1 1-29-16,7-4-58 0,-8-4-120 0,8 1-63 0,-7-1-26 15</inkml:trace>
  <inkml:trace contextRef="#ctx0" brushRef="#br0" timeOffset="19183.49">26455 15060 86 0,'0'0'307'0,"0"0"-56"15,0 0-62-15,0-3-56 0,-7 3-41 0,7 0-25 0,0 0-16 16,0 0-9-16,0 0-3 0,0-3-5 0,-6 3-5 0,6 0-5 16,-7 0-3-16,0 3-4 0,1-3-1 0,0 0 1 0,-2 3 2 15,-4-3 3-15,6 4 2 0,-8 0 3 0,8-1 5 16,-7 1 1-16,7 0 1 0,-2-1-2 0,-4 4-1 0,6-3-4 15,-1 4-3-15,7-5-3 0,-7 5-3 0,1 2-2 0,-1 1-2 16,7 0-3-16,-6 4 0 0,6 0-2 0,-6-1 0 16,6 2 2-16,-8 1-3 0,8-2-1 0,0 3 0 15,0-3-1-15,8 3-2 0,-8-3 1 0,6-1 1 0,-6 2-2 16,6-2 1-16,1 1 0 0,-1-4-1 0,8 3 0 0,-8-3 2 16,6 0-2-16,-4-3-1 0,4-1 0 0,-5 1 0 0,6-2-2 15,0 2 0-15,-1-4 1 0,2-4 0 0,6 0-1 16,-7 0 0-16,6-4 1 0,-6 0-1 0,0 0 0 0,0-2 1 15,0-2-1-15,0-3 0 0,0 4 1 0,-7-4-1 0,2 0 2 16,-2 0-2-16,0-4 0 0,1 4 3 0,-1-3 5 16,-6-2 7-16,0 2 3 0,0-1 1 0,0 4 1 0,0-3 0 15,0-1 4-15,0 0-1 0,-6 4-5 0,6-3-5 0,-7 2-1 16,1 5 1-16,6-4 3 0,-6 0 2 0,6 4-3 16,-8 0-2-16,2-1 0 0,0 1 0 0,6 0-4 15,-7 3-1-15,7 0-3 0,-6 1-3 0,6-1-1 0,0 1-1 0,0 3-1 16,-7-4 0-16,7 4-1 0,0 0-1 15,0 0-2-15,0 0-1 0,0 0 1 0,0 0 1 0,0 4 0 0,0-4 0 16,7 3 0-16,-7 4 2 0,0-3 0 0,0 3 1 0,6 1 1 16,-6 3-1-16,0 0-1 0,0-4 0 0,7 4 1 15,-7 3-1-15,6-2 1 0,-6 2 0 0,6-3-1 0,2 4 1 16,-8-4 0-16,6 4 2 0,0-4-2 0,1 0 2 16,6 0 0-16,-7-1 0 0,7-2 0 0,-7 2 0 0,8-6 1 15,-1 4-1-15,0-4 2 0,-6 0-2 0,5-1 3 0,8-3-3 16,-7 0 1-16,0 0 0 0,0-3 0 0,0-1 2 15,-6 0 2-15,5-4-1 0,2 2 2 0,-8-6 13 0,1 1 12 16,-1 1 13-16,7-2 14 0,-6 1 18 0,-1-3 20 0,-6-1 19 16,6 4 10-16,-6 0-5 0,0-3-8 0,0 3-11 0,-6-1-14 15,6 1-19-15,-6 0-22 0,6 4-19 0,0-3-13 16,-7 2-7-16,1 0-5 0,6 5-3 0,0-1 0 0,-7 0-2 16,7 1-1-16,0-1-2 15,0 1-1-15,0 3 0 0,7 0-1 0,-7-4-1 0,6 4 2 0,1 0 1 0,-7 4-2 16,6-4 3-16,0 0 1 0,8 3 1 0,-8 1 0 15,1 3 1-15,6-3-1 0,-7 3-1 16,1 0 0-16,-1 1 0 0,1 3 0 0,0 0-3 0,-1 1 0 0,0-3-4 0,1 7-11 16,0-6-11-16,-7 1-21 0,6 4-23 0,0-4-29 0,1 4-27 15,-1-4-25-15,1 0-22 0,0-4-16 0,-1 4-16 16,0-4-20-16,8-3-34 0,-2-1-68 0,-5-3-119 16,6 5-52-16</inkml:trace>
  <inkml:trace contextRef="#ctx0" brushRef="#br0" timeOffset="21767.84">27217 15195 261 0,'-6'0'320'0,"6"0"-92"0,-8 0-78 0,8-3-51 0,-6 3-26 15,6 0-14-15,0-4-5 0,-6 4 1 0,6 0-2 0,0 0 1 16,0 0-4-16,0-2-3 0,0 2 0 0,0 0 1 16,0 0 1-16,0 0-1 0,0 0 0 0,0 0-1 0,0 0-3 15,0 0-2-15,0 2-6 0,0-2-6 0,0 0-5 0,0 4 1 16,0-1 8-16,0 6 7 0,0 1 4 0,0 5 3 15,0-1 4-15,6 5 4 0,-6-1 2 0,6 1-5 0,2 2-12 16,-2 2-8-16,0-2-7 0,0-2-2 0,1 3-5 0,0-4-1 16,6 0-4-16,-1-3-4 0,-4-1 0 0,4-2-2 0,-6 2 1 31,8-6-1-31,-1-1 2 0,-7 0 3 0,1-3 6 16,6-4 9-16,-1 0 15 0,-4-4 15 0,4-3 14 0,1 0 16 15,-6-4 13-15,6 0 12 0,-7-1 8 0,8-2 7 0,-8 3-2 16,0-3-6-16,-6-1-8 0,7 4-14 0,-7-5-15 0,0 2-14 0,0 3-10 0,0-3-14 0,0 2-10 15,0 1-11-15,-7 0-3 0,7 1-3 0,0-1-1 0,-6 0-3 16,6 3-2-16,-6 1-5 0,6 0-3 0,0-1 0 0,0 1-1 31,0-1-2-31,0 5-1 0,0-1 0 0,0 1-1 0,0 3-1 16,0-4 1-16,0 4-2 0,0 4 0 0,0-4 0 16,0 3 0-16,0 4 0 0,6 1 0 0,-6-1 1 0,6 1 1 15,-6 3-1-15,7 0 1 0,-7 4 1 0,7-1 0 0,-7 0 0 16,6 2 0-16,1 2 1 0,-1-4-2 0,0 5-6 15,1-5 0-15,6 1-10 0,-7-1-17 0,8 1-27 0,-1-4-46 16,0 0-53-16,6-1-52 0,-5-1-48 0,5-6-53 16,-6 1-60-16,6-8-82 0,1 1-129 0,0-6-46 0,-1 3-3 15</inkml:trace>
  <inkml:trace contextRef="#ctx0" brushRef="#br0" timeOffset="22243.95">27744 15211 249 0,'-6'0'355'15,"6"-4"-97"-15,0 4-90 0,0 0-63 0,0 0-37 0,0 0-20 16,0-3-10-16,0 3-5 0,0 0-5 0,6-4-4 0,-6 4-2 16,0 0-2-16,0 0 0 0,0-5 0 0,7 5 4 0,-7 0 3 15,0 0 6-15,0 0 2 0,-7 0 2 0,7 0 3 16,0 0-1-16,-6 5 1 0,6-5 3 0,-7 7 3 0,7 0 3 15,-7 4 2-15,1 0-1 0,0 0 1 0,6 4-1 0,-7-4-4 16,0 3-3-16,7 1-5 0,0-4-5 16,0 3-4-16,0 2-3 0,0-2-3 0,0 1-3 0,7-4-4 0,-7 0-2 15,7 3-2-15,-7-3-2 0,6 1-2 0,0-2 0 0,-6 1 0 16,7 0-1-16,0-4 0 0,-7 5 0 0,6-5 0 16,1 0 0-16,5-3 0 0,-5 3 0 0,0-3 0 0,5 0 0 15,2-1-1-15,-8-3 0 0,7 0-2 0,0 0-2 0,0-3 2 16,-7-1-9-16,8 0-22 0,-1 1-29 0,0-1-41 0,0-3-55 15,0-4-99-15,0-1-176 0,-7 1-98 0,8-3-45 16</inkml:trace>
  <inkml:trace contextRef="#ctx0" brushRef="#br0" timeOffset="22546.8">27978 15200 147 0,'0'0'462'0,"-6"0"-112"15,6 4-123-15,0-1-82 0,-7 1-47 0,7 3-25 16,0 0-12-16,-6 4-5 0,6 0-2 0,0 4 2 0,0-1-6 15,0 1-6-15,0 0-9 0,0-1-6 0,0 4-3 0,0-2-1 16,0 2-3-16,6-4-2 0,-6 1-4 0,7 0-2 16,-1-5-1-16,-6 1-1 0,7 1-4 0,0-5-6 0,5 0-14 15,-4-4-22-15,4 1-29 0,-6-4-46 0,8-7-74 0,-1 3-138 16,-7-6-111-16,8 2-68 0</inkml:trace>
  <inkml:trace contextRef="#ctx0" brushRef="#br0" timeOffset="22897.05">28018 15200 381 0,'0'-5'381'0,"0"2"-122"16,6-1-103-16,-6-3-63 0,6 3-37 0,1-3-21 0,0 3-11 0,-1 1-7 16,1-1-3-16,-1 4-6 0,8 0-1 0,-8-4 0 15,0 8-1-15,8-4 3 0,-8 4 2 0,0-1 5 0,1 1 2 16,-1 3 4-16,1 4 0 0,0-4-2 0,-1 5 0 15,0-1-2-15,-6 3-2 0,7-3-5 0,0 0-3 0,-1 4-2 16,-6-4-2-16,6 0-3 0,-6-3 1 0,7-1 0 0,-1 0 0 16,-6-4 2-16,0 1 1 0,0 0 0 0,7-4 2 15,-7-4 0-15,0 0 2 0,7 1 5 0,-7-4 6 0,0 3 10 16,6-3 10-16,-6-1 18 0,6 1 16 0,-6 0 17 0,0 3 12 16,8-3 5-16,-8 3 3 0,6-3-5 0,0 3-5 15,0 0-11-15,1 0-13 0,6 4-12 0,-6-3-13 0,5 3-11 16,2 0-7-16,-8 0-9 0,7 0-6 0,7 0-5 0,-7 3-6 15,0-3-3-15,7 4-5 0,-8-4-17 0,1 4-33 16,1-4-41-16,-2 4-43 0,-6-4-51 0,2 3-55 0,-2-3-86 16,0 0-136-16,-6 4-84 0,0 0-30 0</inkml:trace>
  <inkml:trace contextRef="#ctx0" brushRef="#br0" timeOffset="23358.76">26122 16463 161 0,'-19'-4'509'0,"6"-3"-112"0,6 4-149 0,-5 3-102 16,4-8-55-16,-4 8-33 0,6-3-15 0,6-1-7 15,-8 0-4-15,8 4-5 0,0-3-6 0,0-1-5 0,0 0-4 16,8-3-3-16,-8 3 0 0,6 1 4 0,0-1 7 0,0-3 9 16,8 3 14-16,-8 0 17 0,7-3 20 0,1 3 22 15,5-3 19-15,0 0 20 0,8 0 28 0,-7-1 25 0,12-4 19 16,7 2 7-16,6-1-6 0,1 0-10 0,13-4-13 0,6-3-18 15,0 0-28-15,20-4-29 0,-1 0-19 0,14-8-14 0,6 5-9 16,13-8-8-16,1 3-8 0,6-3-5 0,6 1-7 16,-7 2-5-16,1 1-11 0,-7 0-10 0,-6 3-6 0,-14 0-3 15,-6 9-2-15,-6-2-3 0,-20 4-4 0,-6 4-5 0,-13 4-11 16,-7-1-10-16,-13 1-9 0,0 7-7 0,-13-3-9 16,-7 6-9-16,-12-3-16 0,0 7-41 0,-8-3-64 0,-5 4-71 15,-1-1-63-15,-6 0-68 0,0-3-86 0,1 7-134 0,-2-4-101 16,1 0-27-16,-6 1 35 0</inkml:trace>
  <inkml:trace contextRef="#ctx0" brushRef="#br0" timeOffset="23756.27">26728 16811 229 0,'-6'4'513'0,"-1"0"-75"16,0-1-118-16,1 1-82 0,6-4-41 0,0 0-12 0,0 0 12 15,6-4 20-15,8-3 20 0,-1-1 6 0,13-6-5 0,0 0-16 16,13-9-26-16,0-2-36 0,13-5-37 0,7-6-38 0,-1-1-28 16,7-3-16-16,7 0-10 0,6-4-4 0,0-4-1 15,1 4-4-15,5-7-4 0,0 3-3 0,-5 0-6 0,-1 1-2 16,0 3-5-16,-6 0-3 0,-7 3-13 0,-13 4-27 0,0 5-49 15,-6-1-64-15,-7 7-64 0,-13 4-57 0,0 5-53 0,-6-1-57 16,-8 2-66-16,-12 5-88 0,0 4-81 0,0-1-4 16</inkml:trace>
  <inkml:trace contextRef="#ctx0" brushRef="#br0" timeOffset="45897.1">27379 13353 338 0,'0'0'554'0,"0"0"-113"0,0 0-128 0,0 0-74 0,0 0-34 16,0-3-21-16,0 3-3 0,7 0-1 0,-7 0-1 15,6-4-2-15,1 4-7 0,-7 0-14 0,7 4-22 0,-7-4-8 16,0 3-14-16,0 1-9 0,0 3-4 0,-7 0-9 0,7 4-11 15,-13 0-9-15,6 4-4 0,-5 0-2 0,-2-1-2 16,2 4 1-16,-2 4-1 0,-5 1 1 0,5-1 5 0,-4 0-1 16,4 3 1-16,-5 1-1 0,-1 3-4 0,0 0-3 0,1 1-1 15,-1 3-5-15,-6-4-6 0,7 4-6 0,-7 0-4 0,0 4-2 16,0-5-1-16,-1 6-2 0,1-6-3 0,0 1-2 16,1 0-1-16,5-3-2 0,0-5-1 0,1 4-2 0,6-7-3 15,-6 1-3-15,11-5-1 0,-4-1-2 0,5 3-2 0,-6-6-3 16,7-3-1-16,6 0-4 0,-7 0 1 0,7-4-4 15,-6 1-13-15,6-5-29 0,0 1-34 0,0 0-34 0,0-4-46 16,6 0-101-16,1-4-110 0,-1 0-114 0,1-7-136 0,-1 0-140 16,1-3-59-16,-1 3-19 0,0-4 14 0</inkml:trace>
  <inkml:trace contextRef="#ctx0" brushRef="#br0" timeOffset="46151.49">26702 13705 160 0,'-6'0'669'15,"-1"0"9"-15,7 0-119 0,-7 0-165 0,7 0-104 0,7 7-63 16,0-3-36-16,5 3-21 0,2 4-9 0,-1 0-1 16,6 3-3-16,8 2-8 0,-2 2-26 0,7 0-32 0,-5 4-30 15,12 0-12-15,-6 3-5 0,6-3-1 0,-1 4 0 0,1-1-2 16,-5 5-2-16,5-4-2 0,-1-1-2 0,1 5-3 0,-6-5-6 15,-1 1-6-15,1 0-4 0,0-4-5 0,-8 4 0 16,-5-5-7-16,7 1-11 0,-15-3-17 0,2-1-33 0,-2 0-99 16,2-3-119-16,-14-1-153 0,6-3-218 0,-6 1-121 0,-6-5-53 15,6 0-26-15</inkml:trace>
  <inkml:trace contextRef="#ctx0" brushRef="#br0" timeOffset="55045.74">25550 5213 110 0,'-8'0'333'0,"-4"4"-125"0,5-4-96 0,1 3-53 0,-7 1-28 0,6 0-16 0,1-1-6 15,-8 1 0-15,8-1 1 0,0 1 13 16,-8 3 24-16,8-3 16 0,0-4 7 0,-1 4 6 0,-6-4 0 0,6 3 2 16,1-3 9-16,-7 0 3 0,6 0-8 0,1 5-2 0,-7-5 2 15,6 0 3-15,1 0 3 0,-1 0 0 0,1 0-2 16,6 0-1-16,-6 0 4 0,6 0 11 16,0 0 18-16,0 0 22 0,-8 0 23 0,8 0 19 0,0 0 10 0,0 0 0 15,0 0-9-15,8 0-17 0,-8 0-22 0,0 0-25 0,6 0-25 16,-6-5-22-16,0 5-20 15,6 0-14-15,-6 0-9 0,7-3-8 0,-1 3-6 0,1 0-4 0,0-4-1 0,-1 4-4 16,0 0-2-16,8 0 0 0,-2-4-1 0,2 4-2 0,5 0 2 16,1 0 2-16,-1 0 2 0,7-3 2 0,6-1 3 0,1 4 1 15,-1-4 3-15,8-3 4 0,-1 4 2 0,0-5 0 0,7 5-1 16,5-5 1-16,-5 1-2 0,7 0 0 0,-2 3-5 16,8-3-1-16,0 3-2 0,6-3-4 0,-7 4-1 0,7-6-2 15,0 6 0-15,8-1-3 0,-8 4 1 0,0-4-1 0,6 1 0 16,1-1 1-16,-7 0 0 0,7 1 5 0,-1-1 2 15,1-3 4-15,0-1 2 0,-1 5 3 0,1-4 1 0,6 3 1 16,-6-3 0-16,6 3-2 0,7 0-2 0,-8 1-1 0,8-5-1 16,0 5-1-16,0-1-1 0,-1 0 0 0,1-3-2 0,0 3 2 15,0 1 2-15,-8-1 0 0,2-3 0 0,-8 3 1 16,-6 1 0-16,0 3 0 0,0-5-1 0,-12 2-4 0,-1 3-1 16,-7 0-3-16,-6 0 0 0,1 0 0 0,-8 0 1 0,1 0 5 15,-1 3 5-15,-5-3 6 0,-8 5 9 0,7-5 9 16,-13 3 11-16,6-3 14 0,-5 4 12 0,-8-4 12 0,7 0 10 15,-6 3 7-15,-7-3 0 0,6 0-4 0,-6 0-9 16,0 4-14-16,0-4-15 0,0 0-19 0,0 0-20 0,0 0-30 16,-6 0-48-16,-1 0-64 0,-6 4-65 0,-13-1-118 0,0 5-157 15,-7-1-187-15,-6 4-187 0,-7 0-107 0,1 0-35 16,-1 0 22-16</inkml:trace>
  <inkml:trace contextRef="#ctx0" brushRef="#br0" timeOffset="55727.97">25262 9221 91 0,'-6'0'523'15,"0"-4"-62"-15,6 0-161 0,-6 4-126 0,-2-3-74 0,8 3-41 16,0 0-22-16,-6 0-10 0,6 0-5 0,0 0-2 0,0 0 1 16,0 0-1-16,0 0 1 0,0 0-3 0,0 3-1 0,0-3 0 15,6 0 2-15,-6 4 5 0,0-4 6 0,8 4 13 16,-8-4 17-16,6 0 20 0,-6 3 20 0,6 1 30 0,-6 0 37 15,6-1 31-15,2 1 17 0,4 0-2 0,-5 3-7 0,6-3-13 16,0-1-14-16,7 1-24 0,-1 3-37 0,7-7-32 16,6 4-23-16,-5-4-12 0,11 0-6 0,2 0-4 0,5 0-5 15,0 0-3-15,8-4-2 0,-1 1-3 0,1-1-2 16,4 0-1-16,-4 1 1 0,5-1-1 0,7 0-1 0,8 1-2 16,-2-1-2-16,7 0 1 0,7 1 1 0,0-1-1 0,-1-3 6 15,14-1-2-15,-7 5 7 0,13-5 10 0,1-2 8 16,5 2 9-16,7-4 10 0,1 2 6 0,6-1 2 0,6 0 2 15,-7 0-4-15,7 4-5 0,-6-4-8 0,6 3-2 0,-12 1-9 16,5 0-6-16,-5 0-5 16,-7-1-6-16,-1 5-5 0,-13-1-4 0,2 0-1 0,-2 1-8 0,-12-1-2 0,-7 0-1 15,1 1 0-15,-14-1 2 0,-7 1 1 0,-6-1 1 0,-6 4 1 16,-7-4 0-16,-13 4 0 0,0-4-3 0,-7 0-1 0,-5 4-2 16,-2 0-4-16,-6 0-5 0,2 0-20 0,-8 0-49 15,-8 0-59-15,-4 0-91 0,-8-4-165 0,1-3-201 16,-13 4-208-16,-15-8-128 0,2 0-60 0,-20-8 6 0</inkml:trace>
  <inkml:trace contextRef="#ctx0" brushRef="#br0" timeOffset="56827.78">26813 5260 49 0,'0'-3'405'0,"-7"3"-96"0,7 0-92 0,0-4-59 0,-6 4-26 16,6 0-8-16,0-7 2 0,0 3 10 15,0 0 8-15,0 1 9 0,-7-1 8 0,7 4 10 0,0-3 9 0,0-1 8 16,0 4 3-16,0-4-9 0,0 4-12 0,0 0-19 0,0 0-23 16,0 0-27-16,0 0-30 0,0 4-27 0,0 0-23 0,-6 3-13 15,0 4-7-15,-2 3-2 0,-4 5 3 0,5 4 2 16,-12-2 7-16,6 4 5 0,-1-3 4 0,2 4 4 0,-8-1 2 16,7 2 4-16,0-5 1 0,0 3 3 0,-1-3 0 0,8-4-1 15,-7 0 0-15,7 1 0 0,-1-9-2 0,1 6-1 16,-1-5 0-16,7 0-5 0,-6-4 1 0,6 0 1 0,-6-3-1 15,6 0 5-15,0-1 1 16,0-3 5-16,0 4 2 0,0-4 9 0,0 0 8 0,0 0 11 0,0-4 8 0,0 4 2 16,0-7 1-16,0 3-5 0,6-7-4 0,-6 0-9 0,6-3-13 15,1-5-14-15,-1 1-12 0,7-1-8 0,-6 1-6 16,-1-1-4-16,8 2-2 0,-8-1-2 0,7 2 1 0,-6-2 0 16,6 0-1-16,-7 3 0 0,0 1 0 0,8 3-2 0,-8 0 0 15,0 3 2-15,1-3-2 0,0 4 0 0,6 0-1 0,-7 3 0 16,7-3-1-16,-6 4 0 0,5 3 0 0,2-4-2 15,-1 4 0-15,0 4 0 0,0-4-1 0,-7 3-2 0,8 4 2 16,-2 0 1-16,2 1-1 16,-8 2 1-16,7 2 0 0,0-1 1 0,0 0 3 0,0 0 5 0,0 4-2 0,0-5 1 15,0 1 0-15,-6 1 2 0,5-1-1 0,2 0-2 0,-2-4-5 16,2 4-13-16,-8-4-19 0,7 0-23 0,-7 1-36 0,2-1-83 16,-2-3-97-16,0-1-89 0,-6-3-107 0,6 0-157 0,-6 0-103 15,8-3-56-15,-8-5-10 0</inkml:trace>
  <inkml:trace contextRef="#ctx0" brushRef="#br0" timeOffset="58282.1">26715 5320 191 0,'0'0'379'0,"0"3"-114"0,-7-3-101 0,7 4-65 31,0-4-40-31,-6 3-19 0,6 1-12 0,0 3-2 0,0 0-3 16,0 0 1-16,0 1 0 0,0-1 0 0,0 4 2 0,0 0 0 15,6 0 4-15,-6 1 1 0,0 2 0 0,7 0 3 16,-7-3 7-16,0 5 4 0,0-2 7 0,7 1 5 0,-7-1 2 15,0 5-1-15,6-4 3 0,-6 3-1 0,7-1-2 0,-7 1 4 16,0 2 3-16,6 2 3 0,-6-4 1 0,0 4 3 16,7 0 6-16,-7 0 19 0,0 4 23 0,0-5 1 15,0 5-2-15,6 0-1 0,-6-5 4 0,0 5 2 0,0-4-2 16,0 4-13-16,0-4-19 0,7 3-5 0,-7-3-3 0,0 0-6 16,0 5-9-16,0-6-7 0,6 5-10 0,-6-4-9 0,6 0-11 15,-6-1-5-15,8 1-5 0,-8 1-4 0,6-1 0 16,-6 0-1-16,6 0-1 0,-6 0-1 0,7-1-1 0,-7 5 1 15,0 0-1-15,6-4-2 0,-6 3-1 0,0 1 1 0,0-1-1 16,0 2 2-16,0-2-1 0,0 1-3 0,0 3 0 16,0-4 0-16,0 5-2 0,-6-5-3 0,6 1 0 0,0 0 0 15,0-4 1-15,0 3-1 0,-7-2 0 0,7-1 1 0,0-1 0 16,-6 1 4-16,6 1 2 0,0-2-1 0,-6 2-3 0,6-2 1 16,0 1 1-16,-8-3 1 0,8 3-2 0,0 0-10 15,-6-1 4-15,6 2 5 0,0 2 7 0,-6-3 0 0,6 0-3 16,0 4 0-16,-7-4 1 0,7 0 8 0,0 3-4 0,0-3-4 15,0 0-3-15,0 0-1 0,0 0-1 0,0 1 2 16,0-2 0-16,0 5 0 0,0-4-2 0,-6 3 0 0,6-3-2 16,0 0 1-16,0 4-1 0,0-1-1 0,0-2 0 15,0 2 1-15,0-3 1 0,0 5 0 0,0-2 1 0,0-3 0 16,0 3 2-16,0-2-1 0,0-2 0 0,0 2 1 0,0-5-2 16,0 4 0-16,0-4 1 0,0 0 1 0,6 0 0 15,-6 1 0-15,0-1 0 0,7 1-4 0,-7-1 1 0,0 4-1 16,0-4 1-16,6 0 0 0,-6-3-1 0,0 3-1 0,6 0 0 15,-6 2 1-15,0-6 1 0,8 4-1 0,-8-3 3 16,0 3-1-16,0-3 0 0,0-1 0 0,6 4 6 0,-6-2-2 16,0-2 2-16,6 1 0 0,-6-1-3 0,7 0 1 15,-7 2-1-15,6-2-1 0,1 1-4 0,-7 3 3 0,6-4-1 16,1 2-1-16,-7-2 0 0,6 5-1 0,0-5 3 0,-6 4 0 16,8-3-1-16,-8 4-2 0,0-5-1 0,0 4 3 0,6-3-1 15,-6 3 6-15,0 1-3 0,6-5-3 0,-6 5 1 16,7-5 1-16,-7 5 0 0,7-5 1 0,-7 1-2 0,6 3-5 15,-6-3 1-15,6 3 3 0,-6-3 0 0,0 3 0 0,7-3-1 16,-7 3-1-16,0 0 1 0,6-3 0 0,1 4 1 16,-7-5-1-16,7 4 1 0,-7-3-2 0,6 3-2 0,-6-3 1 15,0-1 0-15,6 5 1 0,-6-5-2 0,0 2 0 0,7-2-2 16,-7 1 2-16,0-1 0 0,7-3 1 0,-7 4 0 0,0-4-1 16,0 4 0-16,0-5-1 0,6 1 1 0,-6 1 0 15,0-1 0-15,6 0-2 0,-6 0 2 0,0-5 0 0,0 2 2 16,0-1 0-16,0 1 0 0,0-1-1 0,0-3 2 0,0-1 0 15,0-3 3-15,0 4 3 0,0-4 4 0,0 0 8 16,0 4 2-16,0-4 5 0,0 0 5 0,-6 0 3 0,6 0 3 16,0 0-3-16,0-4 0 0,0 4-1 0,0 0 0 15,0-4-2-15,0 4-2 0,0 0 2 0,0-3-4 0,-6 3-1 16,6-4-1-16,0 0-5 0,0 4-3 0,-7-3-5 0,0-5-3 16,1 5-2-16,0-1-2 0,-1-4-3 0,-6 5-1 15,0-4-3-15,0 0 0 0,0-1 2 0,-1 1-2 0,2 0 1 16,-1-1-1-16,0 0 1 0,0 1 0 0,-1 0 1 0,2-4 1 15,-1 1-2-15,0 2 2 0,0-7 0 0,-1 4 0 0,2 0 1 16,-2-4 3-16,2 1-3 0,-1-1 1 0,6 0 2 16,-6 1 5-16,-1 3 9 0,2-4 9 0,5 4 9 15,-6 0 4-15,7 0 6 0,-1 0 5 0,1 0 4 0,0 4-1 16,-2-4-6-16,2 4-7 0,0-5-7 0,-1 6-3 0,1-2-4 16,6 1-2-16,-7-1-1 0,7 1-2 0,-6 3-2 0,6-3-1 15,0 3-1-15,0 1-1 0,0-1-3 0,0 0-4 16,0 4-6-16,0 0-1 0,0-3-4 0,0 3-3 0,0 0-1 15,0 3-3-15,6-3 0 0,-6 4 1 0,7 0 1 0,-1 3 0 16,1 4 2-16,5-4-1 0,2 8 0 0,-8-4 0 16,7 4 1-16,0 3 1 0,6-4 0 0,-5 5-1 0,-1-1 0 15,0 4 2-15,0-4 0 0,0 2 0 0,0-6 0 0,0 4 0 16,0-3-1-16,0-1 1 0,0 1 0 0,0-4-1 0,1 0 1 16,-8 0-1-16,0-4 2 0,1 0-2 0,-1 0 1 15,1-3 0-15,-1 0 0 0,1 0 3 0,-7-4 1 0,6 4 2 16,0-4 0-16,-6-4 2 0,8 4 1 0,-2-4 1 0,0-4-2 15,1 1-2-15,6 0-2 0,-7-4-5 0,7-4-21 16,1 1-47-16,-2-1-70 0,2-7-75 0,5 1-159 0,7-9-179 16,0 1-268-16,7-8-124 0,-1-3-58 0,1-4-4 31,-1-8 41-31</inkml:trace>
  <inkml:trace contextRef="#ctx0" brushRef="#br0" timeOffset="59204.49">27438 6766 411 0,'0'0'447'0,"-6"-3"-108"0,6 3-97 0,0 0-55 16,0-4-22-16,-8 4-8 0,8 0 5 0,0 0 6 15,0-3 10-15,0 3 9 0,0 0 9 0,0 0 3 0,0 0-3 16,0 0-8-16,0 0-12 0,-6 0-13 0,6-4-17 0,-6 4-21 15,0 0-25-15,-1 0-25 0,7 0-15 0,-7 0-9 16,1 0-6-16,-1 0-5 0,1 0-2 0,0 0-3 0,6 0-3 16,-8 0 1-16,2 4-7 0,0-4-2 0,6 3-4 0,-6 1-5 15,-1-1-3-15,0 4-2 0,-6-3 0 0,7 7 0 0,-8-4 0 16,8 8 2-16,-6 0 2 0,-2-1 2 0,1 5 1 16,0-1 2-16,6 4 1 0,-5 0 0 0,6 0 1 0,-8 0-1 15,8 0 1-15,-1 0-1 0,7 0-1 0,-7-4-1 0,7 1 0 16,0 3-2-16,7-8-2 0,-7 1 2 0,7 0-3 15,-1-5 0-15,-6 1 1 0,6 0 1 0,2-2 3 0,4-6 1 16,1 0 3-16,0-3 4 0,0 0 7 0,7-3 4 0,-8 0 5 16,8-6 5-16,0-2 2 0,-1 0 9 0,1-3 7 0,-1-1 2 15,1 4 6-15,-8-3 4 0,-4 3 3 0,4 0 0 16,-5 0 1-16,0 3-2 0,-7 1-2 0,6 0-2 0,-6 3-8 16,0 0-7-16,7-4-8 0,-7 8-10 0,0-3-9 15,0 3-11-15,0 0-12 0,0 3-9 0,0 1-3 0,0 0-3 16,0 6-2-16,0-1-1 0,6 5 2 0,-6 1 3 0,6 0 3 15,1 3 0-15,0 0 0 0,5-3 0 0,2 3 1 16,-1-2 1-16,6-2-2 0,-6 0 1 0,7-3 0 0,-7 4 1 16,7-4 1-16,-2 0 0 0,2-4 1 0,0 0 1 0,-1-3 0 15,1 0 1-15,0-4 1 0,-1-4 1 0,1 0 1 16,0 1-1-16,-8-8 1 0,8 0 4 0,-7 0 8 0,-1-8 6 16,2 1 8-16,-1 1 7 0,-6-6 9 0,-1 1 12 0,0-4 9 15,1 1 3-15,-7-1 1 0,0 0-7 0,0 1-7 0,-7-5-6 16,1 5-12-16,-7-1-11 0,0 1-11 0,7-2-7 15,-8 6-8-15,-5-1-1 0,6 0-3 0,0 4-2 0,-7 3-1 16,7 1-1-16,0 2-2 0,0 1-2 0,7 4 0 0,-1-1-3 31,0 1-11-31,1 3-18 0,6 1-28 0,-6-1-41 16,6 0-52-16,0 4-54 0,6 4-58 0,-6 0-53 0,6-1-107 16,1 5-109-16,6-1-97 0,0-3-141 0,0 8-85 0,0-6-39 15,1 2 6-15,-8-1 26 0</inkml:trace>
  <inkml:trace contextRef="#ctx0" brushRef="#br0" timeOffset="59568.39">28292 7063 660 0,'0'-7'735'0,"0"3"-6"0,0-3-150 0,0 3-132 16,0-3-110-16,0 3-84 0,0 0-44 0,0 0-31 0,0 0-37 16,-8 4-44-16,8 0-37 0,0 0-21 0,-6 4-19 15,0 0-10-15,-1 6-6 0,-6 2-4 0,0-1-3 0,1 8 2 16,4 3 1-16,-4-1 0 0,-2 1 3 0,8 0 1 0,-7 4 1 16,7-4 1-16,6 4 1 0,-7-4 0 0,14 3-2 15,-7-3 0-15,6-3-2 0,-6-1 2 0,13 0 2 0,-7-3 2 16,8-4 2-16,6-4 3 0,-8 1 8 0,8-5 12 0,5-3 14 15,-5-3 16-15,6-5 22 0,1-3 24 0,-1-3 22 0,-7-1 24 16,7-3 17-16,-6 4 14 0,-1-9 8 0,-6 5-1 16,-6-1-6-16,5-3-13 0,-5 0-16 0,0 4-23 0,-1-4-23 15,-6 0-26-15,0 4-23 0,-6-1-20 0,6 1-26 0,-7 0-37 16,-6 3-58-16,7 1-89 0,-7 3-85 0,-7 2-153 16,0 3-196-16,1 2-279 0,-1 0-131 0,-6 0-62 0,7 8 2 15,-7 0 56-15</inkml:trace>
  <inkml:trace contextRef="#ctx0" brushRef="#br0" timeOffset="63234.02">23295 6803 109 0,'0'-4'407'16,"0"4"-98"-16,0-4-104 0,0 4-72 0,0 0-43 0,0-4-25 16,0 4-11-16,0 0-8 0,0 0-5 0,0 0-6 0,0 0-5 15,0 0-3-15,0 0-3 0,0 0 0 0,0 0 0 0,0 4 0 16,0-4 1-16,0 0 1 0,0 0 2 0,0 4 1 15,0 0 3-15,0-1 1 0,0 1 2 0,0 3 8 0,0 4 13 16,0 4 18 0,0 0 14-16,8 6 17 0,-8 2 31 0,0 6 30 0,0-3 20 0,6 3 3 0,-6 3-6 0,0 2-9 15,0-1-6-15,0 0-12 0,0 0-28 0,0 4-29 0,0-5-23 16,0-2-13-16,6-1-12 0,-6 0-15 0,0-3-10 16,0-1-10-16,7-2-6 15,-7-1-4-15,6-4-5 0,-6 0-24 0,7-2-55 0,0-2-79 0,-7-3-71 0,0-1-58 0,6-6-61 16,-6 0-75-16,0-4-112 0,0-4-117 0,0 0-16 15,0-3 38-15</inkml:trace>
  <inkml:trace contextRef="#ctx0" brushRef="#br0" timeOffset="63678.74">23250 7213 167 0,'0'4'428'0,"0"-4"-123"16,7 0-119-16,-7 3-74 0,0-3-41 0,0 0-19 0,6 0-6 16,1 4 0-16,0-4 0 0,-7 0 2 0,6 4-1 0,6-4-2 15,-4 0-1-15,-2 0-5 0,7 0-3 0,-7 0-1 16,8-4 3-16,-8 0 4 0,7 1 7 0,-6-1 6 16,5 0 6-16,2-3 12 0,-8 0 12 0,7 0 16 0,-7-1 19 0,1-4 16 15,0 6 11-15,5-5 21 0,-4 0 16 0,-8 0 4 16,6-4-8-16,-6 4-16 0,6-3-25 0,-6 3-21 0,7-4-25 15,-7 4-27-15,0-5-28 0,0 2-14 0,6 0-4 16,-6 3-2-16,0-3 3 0,0 2-3 0,0 1-5 0,-6 4 5 16,6 0 3-16,0-1 1 0,0 1-1 0,0-1-1 0,0 5-5 15,0 3 0-15,0-4 4 0,0 1-3 0,0 3-4 16,0 0-5-16,0 0-6 0,0 0-3 0,0 0-4 0,0 0 1 16,0 3-2-16,0 1 1 0,0-1-1 0,0 5 0 0,6 3 1 15,-6 0 2-15,7 4 3 0,-1 0 1 0,1 3 0 0,-1 3-1 16,0 5 3-16,8 0 3 0,-8 0-1 0,1 3 1 15,6-4 1-15,-7 5-1 0,1-1 2 0,6 0 0 0,-6 1-2 16,-1-1-2-16,0-3-1 0,1-1 0 0,0 1-1 0,-1 0-1 16,0-5-1-16,7 1-2 0,-6-3-13 0,0-1-39 15,5-7-76-15,-5 3-85 0,6-2-68 0,-7-5-74 0,14-3-92 16,-7-4-143-16,1-4-96 0,5-3-31 0,0 0 38 0</inkml:trace>
  <inkml:trace contextRef="#ctx0" brushRef="#br0" timeOffset="65200.83">23960 7158 168 0,'-6'4'368'0,"0"-4"-95"0,6 0-89 0,-8 0-60 15,8 3-34-15,-6-3-17 0,6 0-11 0,-6 0-6 0,6 0-5 0,0 3-6 16,0-3-6-16,0 0-2 0,0 6 0 0,-7-6 1 16,7 0 4-16,0 0 2 0,0 3 5 15,0-3 5-15,0 0 5 0,0 0 6 0,0 3 4 0,0-3 4 0,0 0 4 0,7 0 4 16,-7 4 7-16,6-4 7 0,8 0 5 0,-8 0 8 16,6 4 9-16,2-4 15 0,-1 0 14 0,7 0 4 0,-2 0-5 15,2-4-4-15,0 4-9 0,-1 0-11 0,-5-4-11 0,5 4-25 16,7-3-22-16,-6 3-16 0,-1-3-11 0,1-3-5 15,-8 3-5-15,8-4-6 0,-6 3-4 0,-2 1-3 0,1-1 0 16,-6 0-1-16,0 1-3 0,-1-1-2 0,0 4 0 0,0-3-2 16,-6 3-4-16,8 0 0 0,-8-4-1 0,0 4-2 0,0 0-3 15,0 0-9-15,6 0-21 0,-6 0-44 0,-6 4-68 16,6-4-73 0,-8 0-59-16,2 0-53 0,0 3-56 0,-7 1-54 0,0-4-67 0,0 3-61 0,-1 5-19 0,-4-5 18 0</inkml:trace>
  <inkml:trace contextRef="#ctx0" brushRef="#br0" timeOffset="65438.16">23895 7367 332 0,'-6'4'309'15,"6"-1"-83"-15,0 1-71 0,0 0-48 0,6-4-25 0,0 3-12 16,1-3-7-16,0 0 2 0,6 0 0 0,7 0-3 16,-8 0-4-16,8 0-7 0,-1-3-4 0,1-1-3 0,0 4-5 15,5-4-1-15,-5 1 0 0,0 3 1 0,-1-4 3 0,1 4 2 16,-1-4 5-16,0 0 9 0,-5 1 9 0,5-1 10 15,-5 1 8-15,-2 3 4 0,2-4 5 0,5 0 1 0,-6 1-2 16,-6 3-7-16,5-4-10 0,2 0-11 0,-8 1-12 0,0 3-10 16,1-3-10-16,-1 3-8 0,1-4-9 0,-7 4-26 31,7 0-49-31,-7 0-65 0,0-5-89 0,-7 2-165 0,7 3-130 16,-7-4-85-16,1 0-55 0</inkml:trace>
  <inkml:trace contextRef="#ctx0" brushRef="#br0" timeOffset="66933.23">21889 8232 188 0,'0'0'162'0,"0"0"-45"0,0 0-43 0,0 0-30 0,0 0-20 16,0 0-12-16,0 0-4 0,0 0 0 0,-6 0 2 15,6 0 4-15,0 0 2 0,0 0-1 0,0 0-1 0,0 0 0 16,0 0-6-16,0 0-10 0,0 0-16 0,0-5-25 0,0 5-43 16,0 0-64-16,0 0-95 0</inkml:trace>
  <inkml:trace contextRef="#ctx0" brushRef="#br0" timeOffset="68633.61">21726 8261 126 0,'0'-4'254'0,"0"0"-65"0,0 1-62 0,0-1-49 16,0 1-31-16,0-1-19 0,0 4-9 0,0 0-5 16,0-4 1-16,0 4 1 0,0 0 2 0,-7 0 3 0,7-3 6 15,0 3 5-15,0 0 7 0,0 0 7 0,0 0 4 0,-6 0 6 16,6 0 6-16,0 0 4 0,0 0 5 0,0 0 0 15,0 0 0-15,-6 0-3 0,6 0-5 0,0 3-6 0,0-3-10 16,0 0-8-16,0 4-10 0,0-4-10 0,0 4-6 0,6 3-4 16,-6 0 0-16,0 0 1 0,6 8 8 0,1 0 10 0,-7-1 15 15,7 4 17-15,-1 5 16 0,7-1 16 0,-6 0 9 16,0 4 3-16,-1-1-2 0,0 1-7 0,1-1-14 0,0 1-14 16,-1 3-17-16,0-3-15 0,-6 2-12 0,7-1-9 0,-1 2-6 15,-6-3-4-15,7 3-2 0,-7-2-5 0,0-2-17 16,0 0-32-16,7-3-38 0,-7-4-35 0,0 4-37 15,0-7-41-15,6-4-50 0,-6 1-68 0,0-6-91 0,0 2-80 16,-6-4-30-16</inkml:trace>
  <inkml:trace contextRef="#ctx0" brushRef="#br0" timeOffset="69031.39">21811 8689 388 0,'6'-3'340'0,"1"-1"-130"15,0 0-87-15,-1-3-54 0,7 3-26 0,0-3-22 0,0 4-5 16,-6-5-3-16,6 4-3 0,-1 1-1 0,2-1-4 0,-2-3 1 16,2 3-3-16,-8 1 2 0,7-5 4 0,1 5 7 0,-8-6 6 15,6 3 6-15,-4-2 10 0,-2 1 8 0,0-4 10 16,1 4 5-16,-1-4 3 0,-6 0 2 0,0 4 0 0,7-4 0 16,-7-4-1-16,0 0-2 0,7 4-4 0,-7-3 3 0,0-2 4 15,0 6 0-15,0-5 0 0,0 5-6 0,0-5-2 16,0 4-8-16,0 3-4 0,-7-3-9 0,7 4-8 0,0-1-1 15,0 2 7-15,0-2 8 0,0 5 9 0,0-1 8 0,0 0 4 16,0 4 4-16,0-3-3 0,0 3-6 0,0 0-14 16,0 0-12-16,0 0-13 0,0 0-9 0,0 0-6 0,0 3-6 15,0 1-3-15,0 0 0 0,0 3 1 0,7 3 3 0,-7 2 3 16,6 2 4-16,-6 1 7 0,6 0 9 16,-6 3 6-16,6 3 7 0,2-1 4 0,-2 1 2 0,-6 5 10 0,6-4-6 15,1 4-8-15,-7-1-8 0,7 1-8 0,-1-4-6 16,1 3-4-16,-1-3-4 0,-6 4-13 0,6-8 4 0,1 5-3 15,0-5-18-15,-1 0-37 0,0 0-52 0,1-7-46 0,-7 0-43 16,7 0-40-16,-1-3-41 0,-6-5-41 0,7-3-38 16,-1 0-42-16,-6-3-69 0,0-5-39 0</inkml:trace>
  <inkml:trace contextRef="#ctx0" brushRef="#br0" timeOffset="69365.56">22222 8543 387 0,'0'-4'397'16,"0"4"-122"-16,0-3-105 0,0-1-69 0,0 4-41 15,0 0-21-15,6 0-11 0,-6 4-4 0,6-1-3 0,1 5 1 16,-7-1 4-16,6 4 6 0,1 3 4 0,-7-3 5 0,7 3 6 16,-1 6 4-16,0-6 1 0,0 5 1 0,2-1 0 15,-2 0-1-15,-6-3 1 0,13 3 1 0,-7-2 2 0,1-2 2 16,6-3-1-16,-7-1-4 0,1 1-1 0,6 0 0 0,0-3 6 15,0-1 9-15,-6-3 10 0,5-1 9 0,8-3 16 0,-6 0 15 16,-2-3 13-16,1-1 13 0,0 0 4 0,0-3-3 16,1-4-7-16,-2 4-10 0,-5-8-14 0,6 5-14 15,0-5-11-15,-7 0-27 0,1 0-9 0,0 0-9 0,-7 1-9 16,6-1-7-16,-6 1-5 0,0-1-4 0,0 0-5 0,-6-2 6 16,6 1-9-16,-7 1-6 0,7 5-2 0,-7-5-1 0,1 4-4 15,6 4-3-15,-7-1-4 0,1 1-12 0,6 0-26 16,-7-1-55-16,1 5-68 0,6-1-64 0,-7 4-49 0,7-4-48 15,0 1-29-15,-6-1-44 0,6 0-42 0,-6 1-64 0,6 3-45 16,-8 0-2-16</inkml:trace>
  <inkml:trace contextRef="#ctx0" brushRef="#br0" timeOffset="69604.25">22429 8521 295 0,'0'0'406'0,"-6"0"-107"15,6 0-107-15,0 4-70 0,0-1-41 0,0-3-21 0,0 4-9 16,0 3-3-16,0 1 0 0,6-1-2 0,-6 4 0 0,8 0 4 15,-8 3 5-15,6 0 8 0,-6 6 3 0,6-2 4 16,-6 0 4-16,0 4 11 0,7 4 18 0,-1-4 12 0,-6 4 10 16,7-1 8-16,-7 1 7 0,6-1 8 0,-6 4 4 0,7-2-7 15,-7-2-17-15,6 4-14 0,-6-7-16 0,6 4-16 16,-6-4-16-16,8 4-20 0,-8-8-17 0,6 0-11 0,0 0-10 16,-6-3-19-16,7 0-41 0,-7 0-62 0,6-8-61 0,1 4-57 15,-7-8-62-15,13 1-76 0,-13-4-119 0,6-4-121 0,1-3-40 16,6 0 14-16</inkml:trace>
  <inkml:trace contextRef="#ctx0" brushRef="#br0" timeOffset="69827.12">22723 8675 460 0,'-6'0'507'15,"6"0"-141"-15,0 0-140 0,6 0-91 0,-6 0-52 0,6 0-26 16,0-4-8-16,8 4 0 16,-1-4-1-16,-1 4-4 0,2-3-1 0,6-1-1 0,-1 1-2 0,1-1-5 0,-1-4-7 15,0 1-10-15,8 0-7 0,-7 0-4 0,5-1-4 0,-5 2-11 16,0-3-19-16,-8 2-26 0,2 3-28 0,-2-3-31 16,1 0-33-16,-6 3-39 0,-7-3-52 0,7 3-47 0,-14-3-59 15,7 7-81-15</inkml:trace>
  <inkml:trace contextRef="#ctx0" brushRef="#br0" timeOffset="70004.62">22782 8726 229 0,'0'7'371'16,"0"-3"-110"-16,0 4-94 0,0-5-60 0,0 0-32 0,6 2-17 16,0-5-5-16,1 4-5 0,0-1-3 0,5-3-2 15,1 0-6-15,1-3-5 0,-2 3-4 0,8-4-4 0,-7-1-4 16,7 2-5-16,0-3-6 0,5 1-16 0,-5-2-19 0,0-1-34 15,-2 1-53-15,2-4-97 0,0 0-145 0,-7 0-78 16</inkml:trace>
  <inkml:trace contextRef="#ctx0" brushRef="#br0" timeOffset="70306.77">23244 8437 13 0,'-6'0'486'0,"6"0"-96"0,-8 0-136 16,8 0-106-16,0 0-60 0,0 0-32 0,0 3-17 0,0-3-6 16,0 4-4-16,8-1-4 0,-8 1-4 0,6 3 3 0,-6-2 4 15,6 6 5-15,1-4 6 0,-7 4 5 0,6 0 4 16,-6 0 6-16,0 3 5 0,7 1 8 0,-7-1 6 0,0 1 5 16,0 3 4-16,0-4 1 0,0 2-2 0,7 2 0 0,-7-3 3 15,0-1-1-15,0 5-6 0,6-5-12 0,-6 1-7 0,6-4-3 16,-6 0 0-16,6 0-6 0,2-3-7 0,-2 3-9 15,0-4-3-15,1 0 4 0,6-3-5 0,0 3-4 0,0-7-3 16,0 0-3-16,0 0-1 0,7-4-3 0,-1 1-2 0,0-5-1 16,1 1-5-16,6-3-21 0,-7-2-32 0,1 1-40 15,-7 0-47-15,7-4-47 0,0 1-46 0,-8-5-52 0,2 1-70 16,-8 0-96-16,0 0-94 0,1-2-30 0</inkml:trace>
  <inkml:trace contextRef="#ctx0" brushRef="#br0" timeOffset="70529.92">23218 8437 359 0,'0'0'454'0,"0"0"-123"16,0 0-122-16,0 0-79 0,0 0-48 0,6-4-24 0,0 4-14 15,2-4-8-15,-2 4-7 0,7-3-9 0,0-1-2 0,0 1-3 16,-1-1-1-16,8 0-3 0,-7 0-3 0,7 1-4 15,0-1-1-15,-1 0-2 0,1-3-1 0,-8 3 0 0,8-3-6 16,0 3-8-16,-1 1-14 0,-6-5-18 0,0 4-26 0,1 1-29 16,-8 0-33-16,0-5-53 0,1 5-79 0,-7 3-110 15,0 0-59-15</inkml:trace>
  <inkml:trace contextRef="#ctx0" brushRef="#br0" timeOffset="70688.98">23218 8583 70 0,'0'4'419'0,"0"-1"-97"16,6-3-109-16,-6 0-75 0,6 0-43 0,2 0-26 0,4 0-15 16,1-3-8-16,1-1-9 0,-2 0-7 0,2 1-9 31,5-1-5-31,1-3-6 0,6 3-5 0,-7-3-7 0,1 3-19 16,6-3-28-16,-6 0-45 0,-1 3-76 0,0-3-145 0,-6 3-91 15,7 0-51-15</inkml:trace>
  <inkml:trace contextRef="#ctx0" brushRef="#br0" timeOffset="71038.98">23621 8854 357 0,'-6'7'504'15,"0"-3"-140"-15,-1 3-141 0,0 1-94 0,1 0-54 16,0-2-29-16,6 6-12 0,-7-1-6 0,7-1-3 0,0 5-4 16,0-4-6-16,7 4-1 0,-7-4 1 0,6 0-3 0,0 4-3 15,1-5-2-15,6 1-1 0,-7-3 0 0,7 3 1 16,-6-7-1-16,6 3 1 0,0-7 0 0,0 4 2 0,0-4 4 16,0-4 5-16,0 0 12 0,1 1 14 0,-2-4 22 0,1-1 29 15,0 0 41-15,-6-3 42 0,5 4 34 0,-4 0 23 0,-8-4 4 16,6 3-6-16,-6-3-16 0,0 4-26 0,0-4-41 15,-6 3-44-15,-2-2-38 0,2-1-30 0,-7 4-23 0,7 0-18 16,-7-1-14-16,0 0-31 0,-1 6-51 0,2-7-66 0,-1 6-59 16,-1-1-65-16,2-3-67 0,-2 3-98 0,8-3-157 15,6-4-74-15,-6 4-8 0</inkml:trace>
  <inkml:trace contextRef="#ctx0" brushRef="#br0" timeOffset="71483.92">23889 8297 186 0,'0'-3'463'0,"0"-1"-109"0,-7 4-127 15,7 0-91-15,0 0-50 0,0 0-27 0,-7 0-15 16,7 4-10-16,0-1-5 0,-6 4-6 0,6 1-3 0,-6 6 2 16,-1-2 3-16,7 3 7 0,-7-1 7 0,7 4 8 0,-6-3 7 15,6 4 9-15,0-1 6 0,0-4 4 0,6 1 2 16,-6 3 1-16,0-3-2 0,7 0-2 0,0-1-4 0,-7 1-8 16,6-4-6-16,0 4-7 15,1-5-7-15,0 1-8 0,-1-3-3 0,7-2-3 0,-6 3 1 0,6-6 7 0,-1 1 11 0,2 0 14 16,-2-4 18-16,2-4 23 0,-1 0 18 0,7 1 14 15,-8 0 5-15,8-9 1 0,-7 4-6 0,7-3-10 0,-2 1-16 16,-4-2-18-16,5 2-14 0,-5-5-12 0,-2 4-8 0,-5-4-4 16,6 1-3-16,-7 3-5 0,-6-4-2 0,7 3-6 15,-7-2-6-15,0 3-6 0,0-3-4 0,0 3-6 0,-7 0-5 16,7 3-3-16,-6-3-4 0,0 4-4 0,6-1-7 0,0 5-11 16,-7-4-16-16,7 3-32 0,0 1-59 0,-7-1-74 15,7 0-69-15,0 1-59 0,0-2-56 0,7-1-64 0,-7 2-92 16,0-4-87-16,-7 4-22 0,7 1 23 0</inkml:trace>
  <inkml:trace contextRef="#ctx0" brushRef="#br0" timeOffset="71706.25">24005 8312 253 0,'-6'0'471'0,"6"4"-114"0,-6-4-126 0,6 4-86 16,0 0-48-16,0-2-19 0,0 6-1 0,0 0 13 0,0 3 22 15,6 3 27-15,-6 4 23 0,6 1 28 0,2 3 30 16,-2-1 19-16,-6 9 7 0,12-1-10 0,-4 1-22 0,-2 6-29 16,0-4-26-16,7 6-30 0,-6-2-32 0,0 5-31 0,5-4-24 15,-6 2-14-15,2-2-12 0,4 0-5 0,1 0-7 16,-6-4-12-16,6-1-36 0,0-2-82 0,-6-5-91 0,5 1-92 16,2-4-114-16,-1 0-196 0,-7-4-98 0,0-3-57 15,2 0-2-15</inkml:trace>
  <inkml:trace contextRef="#ctx0" brushRef="#br0" timeOffset="72744.55">22026 8162 175 0,'0'3'337'0,"-7"-3"-69"0,7 0-73 16,-6 0-57-1,6 0-33-15,0-3-22 0,0 3-12 0,0 0-8 0,0-4-8 16,0 0-14-16,6 1-8 0,-6-5-8 0,7 1-4 16,-1 0-7-16,1 0-1 0,0-1-4 0,5 1 1 0,-6-4 4 0,8 0-1 0,-1 3-1 0,0-2 1 0,0-1 2 15,0 0 3 1,0-1 0-16,7 1 2 0,-7 1 2 0,6-1 4 0,8 0 4 0,-8-4 3 0,7 0 2 0,0 4 2 0,0-3 3 31,0-1 3-31,0 4 0 0,6-3 4 0,-6-1 6 0,1 0 0 0,-1 1 1 0,0 2-2 0,0-2 1 16,-7 7-4-16,1-4 0 0,-7 3-6 0,-6 1 4 0,-1 3 2 31,0 1-3-31,-6-1-3 0,0 0-5 0,-12 1-5 0,-2 3-5 16,-5 0-6-16,-7 3-13 0,0 1-9 0,-7 3-4 15,-5 4-1-15,-2-3 0 0,1 3 0 0,7-1 3 0,-1 1 0 16,1 1 2-16,5-2-2 0,1-2-2 0,13-1-2 0,0 0-2 15,0-4-1-15,7 3-1 0,6-3 0 0,0 0-2 0,6 1-2 16,7-4 1-16,0 4 0 0,0-4 0 0,7-4-1 16,-7 4 1-16,7 0 1 0,-2-4-1 0,2 4 3 0,7-3 2 15,-8 3 1-15,0 3 2 0,1-3 0 0,-1 4 0 0,-5 0 1 16,-2 3-1-16,2-3 0 0,-8 6-1 0,7-2-2 16,-13 6 1-16,7-3 2 0,-7 4 1 0,0 0-2 0,-7-1-1 15,7 4 2-15,-6-2-1 0,-1 2-5 0,1 0-20 0,0-3-25 16,-2-1-24-16,2 1-23 0,0-1-19 0,6-3-27 15,-7-3-31-15,0-1-48 0,1-3-86 0,6-1-108 0,-6 2-53 16</inkml:trace>
  <inkml:trace contextRef="#ctx0" brushRef="#br0" timeOffset="87274.76">25607 5766 234 0,'0'-3'273'0,"0"-1"-66"16,0 0-63-16,0 4-39 0,-6-8-19 0,6 5-8 16,0 0 1-16,0-2 2 0,0 5 2 0,0-4 2 0,-6 1-3 15,6 0-2-15,0 3-5 0,-7-4-5 0,7 4-9 0,0 0-8 16,-6-4-6-16,6 4-9 0,0 0-5 0,0 0-7 15,0 0-6-15,0-3-6 0,0 3-7 0,0 0-4 0,0-4-11 16,6 4-13-16,1 0-19 0,-1-4-29 0,8 4-35 0,5-7-52 16,1 4-94-16,-1-5-130 0,7 1-77 0,0-1-38 0</inkml:trace>
  <inkml:trace contextRef="#ctx0" brushRef="#br0" timeOffset="87418.03">25901 5685 90 0,'0'0'454'0,"-6"0"-121"16,6-3-135-16,0 3-85 0,6-4-55 0,0 4-34 16,8-4-33-16,5 1-34 0,1-1-45 0,6-3-82 0,6-1-139 15,1 1-76-15</inkml:trace>
  <inkml:trace contextRef="#ctx0" brushRef="#br0" timeOffset="87514.1">26370 5700 275 0,'-7'0'363'16,"7"4"-146"-16,0-4-102 0,7 0-63 0,6 0-51 0,0-4-51 16,7 1-90-16,6-5-142 0,-1 1-76 0</inkml:trace>
  <inkml:trace contextRef="#ctx0" brushRef="#br0" timeOffset="87657.2">26846 5638 413 0,'-8'0'378'0,"8"0"-151"0,0-4-99 16,0 4-62-16,0 0-39 0,8 0-29 0,-2 0-30 0,7-3-32 31,6 3-50-31,1-8-108 0,6 5-108 0,0-1-65 0</inkml:trace>
  <inkml:trace contextRef="#ctx0" brushRef="#br0" timeOffset="87767.76">27432 5598 46 0,'0'0'359'0,"6"2"-122"16,-6-2-101-16,6 5-60 0,1-5-35 0,0 4-18 0,-1-1-10 16,13 1-13-16,1-4-26 0,0 4-56 0,12-8-131 15,1 0-90-15</inkml:trace>
  <inkml:trace contextRef="#ctx0" brushRef="#br0" timeOffset="87910.2">28428 5542 245 0,'6'0'447'0,"8"-3"-159"0,-2-1-117 0,2 4-67 0,-1-3-36 16,-1-1-20-16,2 4-9 0,5-4-4 0,-6 4-4 0,7-3-4 16,5 3-5-16,2-4-8 0,5 4-12 0,1-4-16 15,6 1-21-15,0-2-34 0,0 2-62 0,7-4-139 16,-1 3-93-16,1-3-65 0</inkml:trace>
  <inkml:trace contextRef="#ctx0" brushRef="#br0" timeOffset="88419.02">25244 4535 413 0,'0'-4'413'0,"-8"4"-161"16,8 0-108-16,0-3-62 0,8 3-38 0,-8 0-23 16,6 0-11-16,6-4-9 0,-4 4-8 0,11 0-9 0,-6-4-17 15,12 4-16-15,-5-3-24 0,7-1-37 0,-1 0-51 0,6 1-87 16,1-4-100-16</inkml:trace>
  <inkml:trace contextRef="#ctx0" brushRef="#br0" timeOffset="88546.18">25673 4572 151 0,'0'3'386'0,"-7"1"-120"0,7-4-105 0,0 3-69 16,0-3-43-16,7 0-21 0,-7 4-13 0,13-4-8 16,-7 4-1-16,14-4-6 0,0 0-20 0,5 0-44 0,8 0-118 15,7-4-110-15,5 0-73 0</inkml:trace>
  <inkml:trace contextRef="#ctx0" brushRef="#br0" timeOffset="88672.89">26591 4674 438 0,'7'0'354'16,"-1"0"-151"-16,7 0-98 0,7 0-67 0,0-3-56 31,5-1-71-31,8 0-140 0,6-3-97 0,0 0-63 0</inkml:trace>
  <inkml:trace contextRef="#ctx0" brushRef="#br0" timeOffset="88799.95">27458 4671 333 0,'6'0'335'0,"-6"0"-130"0,7 3-86 0,5-3-55 0,2-3-47 16,12 3-47-16,0-4-74 0,7 0-155 0,-1-3-80 16</inkml:trace>
  <inkml:trace contextRef="#ctx0" brushRef="#br0" timeOffset="88958.47">28499 4579 226 0,'7'0'436'0,"6"-4"-150"0,-7 4-107 0,8-3-60 15,-1 3-28-15,-7-4-14 0,8 0-9 0,4 1-5 0,-4 3-5 16,5-4-9-16,7 0-14 0,-6 1-17 0,6-1-27 16,7 4-28-16,-7-4-33 0,-1 4-28 0,1 0-36 0,-6 0-48 15,0 0-75-15,-1-3-101 0,1 3-64 0</inkml:trace>
  <inkml:trace contextRef="#ctx0" brushRef="#br0" timeOffset="89038.2">28962 4590 98 0,'0'0'228'0,"0"0"-76"15,0 0-63-15,0 3-45 0,7-3-43 0,-7 0-61 0,0 0-110 16,0-3-107-16</inkml:trace>
  <inkml:trace contextRef="#ctx0" brushRef="#br0" timeOffset="99380.61">8140 1583 239 0,'-12'-8'314'0,"5"0"-117"16,-6 1-61-16,0 0-31 0,7 0-15 0,-8 3-11 0,2-3-9 15,5-1-10 1,-6 5-6-16,0-5-5 0,-1 5-2 0,2-5-9 0,-2 5-5 0,2-1-4 0,-1 0-1 0,-1 1 1 15,-4 3-1-15,4 0 2 0,-5 0 0 0,-1 3 0 16,0 1 1-16,-6 3-1 0,1 4 0 0,-1 4 0 0,-1 0 2 16,1 6-3-16,-6 6 1 0,5-2 0 0,1 4 0 0,-6 1-1 15,6 2 0-15,-1-2-3 0,2 3-4 0,5 0-1 16,0 0 0-16,8-1-1 0,-1-2-2 0,0-1 0 0,6 1-1 31,7-5 1-31,0 0 3 0,0 2-2 0,7-5 1 0,6 0 4 16,0-8 4-16,-1 4 4 0,8-3 7 0,0-4 2 15,5-4 3-15,9-3 3 0,-2-4-2 0,1 0-2 0,6-8-5 16,-1-2-5-16,1-5-5 0,7-3 3 0,-7 0 8 0,-6-4 19 16,-1 0 19-16,1-5 18 0,-7 6 12 0,-6-5 9 0,0 1 4 15,-8-1-1-15,1 1-8 0,-6-5-19 0,0 1-19 16,-7-1-19-16,0 1-10 0,0 0-10 0,0 3-6 16,-7-3-2-16,7 7-2 0,-7-4-2 0,1 4 8 0,-1 1-5 15,7 2-3-15,-6 4 0 0,0 1-1 0,-2 3-3 0,2 3-4 16,6 1-1-16,-6 0-11 0,6 3 4 0,-6 0 0 15,6 4-3-15,-8 0-3 0,8 0-1 0,0 4 0 0,0 3 0 16,0 4 0-16,-6 0 0 0,6 8 0 0,0-5 0 0,-6 9 1 16,6-2 0-16,6 1 0 0,-6 4-1 0,6-1 0 0,2 1-1 15,-2 0-2-15,0 3 2 0,0-3 0 0,8-1 1 16,-8 5 1-16,7-4 0 0,1-1 3 0,4 1-1 0,-4-1 4 16,-1-2-3-16,7-2 3 0,-1 2 1 0,0-5-1 0,-5-4 0 15,5 5-2-15,7-8 0 0,-6 0-3 0,-1-1-1 16,1-2-7-16,6-1-20 0,-7-3-37 0,7 0-67 0,-6-4-78 15,6 0-81-15,-7-8-81 0,7 1-116 0,-6-1-168 0,6-2-58 16,-7-5-16-16</inkml:trace>
  <inkml:trace contextRef="#ctx0" brushRef="#br0" timeOffset="99651.28">8642 1392 63 0,'-7'-11'525'0,"7"4"-98"0,-6-1-137 16,-1 1-88-16,7 3-51 0,-6 1-34 0,6-2-29 0,0 5-26 16,-6 0-21-16,6 5-17 0,0 2-10 0,-7 0-6 0,7 8-1 15,-7-1 0-15,7 5-2 0,0 3 2 0,0 0 4 16,-6 0 5-16,6 3 5 0,6 5 6 0,-6-1 4 0,0 1 4 16,7-1 9-16,-7 0 3 0,7 4 3 0,-1-4-3 0,0 5-2 15,1-2-6-15,-1-3-3 0,1 1-5 0,0 2-8 16,5-2-4-16,-5-4-6 0,6-1-2 0,-7-2-3 0,8-2 1 15,-1 2-2-15,7-5-1 0,-8-4-1 0,8 0-1 0,-7-2-7 16,7-5-25-16,-1 1-43 0,0-1-51 0,8-4-69 0,-8-3-129 16,0-3-145-16,1-1-88 0,-7-3-42 0</inkml:trace>
  <inkml:trace contextRef="#ctx0" brushRef="#br0" timeOffset="99810.73">8505 1941 60 0,'-13'4'547'16,"7"-4"-56"-16,6 0-166 0,0-4-111 0,6 4-70 16,1-3-44-16,5-1-29 0,8 0-22 0,6 1-19 0,1-1-11 15,11-4-9-15,1 2-5 0,7-2-3 0,0 1-4 0,6 0-19 16,0 0-37-16,0-2-49 0,0-2-84 0,1 4-181 0,-8 0-76 16,-7 0-56-16</inkml:trace>
  <inkml:trace contextRef="#ctx0" brushRef="#br0" timeOffset="100716.87">9229 1780 82 0,'-14'-3'479'0,"1"3"-118"0,0 0-143 0,6 3-92 0,-5 0-48 15,5 2-27-15,0 5-13 0,-5-2-11 0,5 3-8 16,0 3-4-16,1 1-1 0,6 3-1 0,0 1 0 0,-7 3 0 31,14 0 0-31,-7 0-4 0,6 0 0 0,1 3-2 0,0-2-2 16,-1-2 0-16,7 1 0 0,-6-3-2 0,5 2-2 0,-5-2 2 15,0-1-1-15,6-3-1 0,-7 0 1 0,0-1 1 16,2-3-1-16,-2 0 2 0,0-3-2 0,-6-1 0 0,6 0 3 16,1-3 8-16,-7-1 19 0,0-3 27 0,0 4 26 0,7-8 17 15,-7 1 11-15,6-1 6 0,-6-3 3 0,7-4-8 16,-1 0-13-16,-6-4-15 0,7 1 0 0,0-1 6 0,-1 0 4 15,0-3 2-15,0-1 4 0,2-2 10 0,-2 2 4 0,0 1-4 16,-6-4-18-16,7 3-15 0,-1 5-10 0,-6-4-4 16,7 3-4-16,-7 0-11 0,7 1-9 0,-7 2-8 0,6 2-9 15,-6 3-6-15,6-4-6 0,0 7-5 0,-6-3-3 16,8 2-3-16,-2 5-1 0,0-3 0 0,8 6-1 0,-8 2-1 16,7-1-1-16,0 3 3 0,0 0-1 0,0 0 1 0,-6 4 2 15,6 4 0-15,0-1-1 0,-7 1 0 0,1 0 0 16,-1 3 1-16,0 0 1 0,-6-3-3 0,8 3 0 0,-8 1-2 15,6-1 1-15,-6-3-1 0,0-1-1 0,0-3-1 0,0 4 2 16,0-8 2-16,0 4 0 0,0-4 1 0,0-4 0 16,0 6 2-16,0-9 1 0,0 3 2 0,0-3 1 0,0 0 1 15,0 0 4-15,6-3 3 0,-6-6 2 0,7 3 1 0,-7-2 0 16,6-3 0-16,1 1-4 0,-1-5-2 0,7 0-3 16,-7-3-2-16,2 0-4 0,4-1-1 0,-5 1 0 0,0 3-2 15,5-3 1-15,-5 0 0 0,-1-1-2 0,8 5 1 0,-14-1-1 16,6 4 1-16,0 0-2 0,1 4 1 0,-7 0-1 0,7 3 0 15,-7-3 1-15,0 7 0 0,6 0 0 0,-6 0-1 16,7 0 1-16,-1 4 0 0,0 3 1 0,-6 0 0 0,7 4-1 16,0 3-1-16,-1 1 1 15,0 0 1-15,2-1-1 0,-2 1 0 0,0 3-1 0,7-4-1 0,-6 2 1 0,-1-2 1 16,7 1-3-16,1 0 1 0,-8-4 1 0,7 0 1 0,0-1 0 16,-7-2 1-16,7-1-2 0,-6-3 1 0,6 0 1 0,-7-4 0 15,1 0 0-15,0 0 0 0,-1-4 0 0,7 0 0 16,-7-3 0-16,1-1 0 0,6-2 1 0,-7-1 1 0,8-5 0 15,-2 2 0-15,2 0 0 0,-1-1 1 0,-7 0 0 16,8 0 1-16,-2 1 0 0,2-1 0 0,-8 1-1 0,0-1 0 16,7 4 0-16,-6-3 4 0,0 3 6 0,-7 0 2 0,6 0 5 15,-6 3 5-15,6 4 1 0,-6-3 2 0,0 3 2 16,0 1-3-16,0-1-6 0,0 4-6 0,0 0-4 0,0-4-5 16,0 4-1-16,0 4-3 0,0 0-2 0,0-1-1 0,0 1 0 15,0 3 0-15,0 0 0 0,0 5-1 0,0-1 0 0,6 4 1 16,-6-5-8-16,0 5 4 15,0 0 2-15,0-1 2 0,0 5 0 0,0-5 2 0,0 0 1 0,0 6 1 0,0-6 6 16,8 1-2-16,-8 3-4 0,6-3-1 0,-6-1-2 0,6-3-2 16,1 0 1-16,-1 0-2 0,1-4-2 0,0 1-1 15,-1-2 2-15,8 3-2 0,-8-9 1 0,0 3 0 0,7 1 0 16,0-4-1-16,0-4 1 0,1 4-9 0,4-3-22 0,-4-1-51 16,5-1-80-16,1-1-84 0,0-2-84 0,-1-3-102 0,1 1-183 15,6-5-78-15,-7 4-45 0,7 0 14 0</inkml:trace>
  <inkml:trace contextRef="#ctx0" brushRef="#br0" timeOffset="101225.2">10387 1860 178 0,'-6'4'536'0,"6"-4"-90"0,-6 4-165 16,6-1-121-16,0 6-73 0,0-2-38 0,0 4-17 15,0 0-6-15,0 3-2 0,0 1-1 0,6 3 3 0,-6-3 0 16,6 3 0-16,-6 0-1 0,6 5-3 0,2-5-6 0,-2-1-3 16,7 2-2-16,-6-4-4 0,-1 3-2 0,7-3-1 0,-7-5-3 15,8 5-1-15,-2-3-1 0,8-5-15 0,0 0-28 16,-1-3-39-16,1 0-58 0,6-4-106 0,-1 0-149 0,-5-4-86 15,7-3-43-15</inkml:trace>
  <inkml:trace contextRef="#ctx0" brushRef="#br0" timeOffset="101400.15">10602 1802 89 0,'-13'-4'590'0,"0"-3"-23"16,7 4-162-16,-7-2-125 0,13 2-91 0,-6 0-62 0,-2 3-38 15,2-4-33-15,6 4-30 0,0-4-43 0,0 4-50 0,0 4-56 16,6-4-83-16,2 0-175 0,-2 4-92 0,7-4-65 16,0 3-40-16</inkml:trace>
  <inkml:trace contextRef="#ctx0" brushRef="#br0" timeOffset="101670.27">10505 2110 469 0,'0'11'523'16,"6"0"-195"-16,7-1-131 0,0 2-82 0,13-6-46 16,0 3-29-16,7-2-17 0,12-3-19 0,1-4-37 0,7 0-67 0,4 0-153 15,2-8-107-15,6 5-86 0,1-9-46 0</inkml:trace>
  <inkml:trace contextRef="#ctx0" brushRef="#br0" timeOffset="102449.39">11312 1740 47 0,'-6'0'149'0,"-1"4"-32"16,1 0-27-16,-1-4-17 0,0 0-8 0,7 3 1 0,0-3 3 16,-6 0 5-16,6 0 2 0,0 0-2 0,-6 0-1 0,6 0-3 15,0 0-6-15,-6 0-6 0,-2-3-7 0,8 3-7 16,-6 0-5-16,-7 0-1 0,7-4-3 0,-1 4 0 0,-6 0-2 16,1 4-1-16,-2-4 0 0,-6 3-3 0,7 4-3 15,-6 0-2-15,0 1-3 0,-1 2-1 0,0 5-1 0,1-4-3 16,-1 5 3-16,1-2-3 0,-1 4 1 0,8-4-2 0,-8 5 1 15,6 0 1-15,-5-1 0 0,6 4 0 0,6-4 3 16,-5 0 3-16,5 4 3 0,0-3 1 0,1-1 3 0,6-3 4 16,0 3 5-16,6-7 8 0,1 3 3 0,0-3 4 0,5 1 1 15,8-5-3-15,6 0-2 0,1 0-5 0,11-3-8 0,1-4-13 16,14 0-28-16,5 0-53 0,1-8-75 0,6 5-133 16,0-8-157-16,6 4-103 0,1-4-52 0</inkml:trace>
  <inkml:trace contextRef="#ctx0" brushRef="#br0" timeOffset="103133.78">12914 1783 404 0,'0'-6'375'31,"-6"-2"-118"-31,6 4-74 0,0-3-30 0,0 0-13 15,-7 0-4-15,7 3-4 0,-6-3-7 0,-1 4-7 0,1-6-2 16,-1 6-8-16,1-1-11 0,-8 0-17 0,2 4-17 0,-8 0-16 16,7 0-14-16,-13 4-10 0,6 3-9 0,-5 2-4 15,-1-3-4-15,0 6 0 0,-1 2-3 0,1 1 0 0,0 3 0 16,1 0 1-16,5 0 2 0,-6 4 2 0,6 1 5 0,1-1 0 16,-1-1 5-16,7 5 1 0,7-4 2 0,-1 0 0 15,0-1 4-15,7 2 4 0,0-5 4 0,7 1 4 0,0-1 2 16,12 0 4-16,1-3 1 0,-1-4-1 0,7-1-5 0,6 2-3 15,8-9-5-15,-1 0-6 0,6-3-5 0,1-3-4 0,-1 0-3 16,8-5-2-16,-1 1 1 0,0-4-1 0,-6-4-1 16,6 1 3-16,-7-4 12 0,1-1 15 0,-7 1 21 0,0-4 19 15,0-4 7-15,-7 5 11 0,-12-5 8 0,6-4 2 0,-13 1-8 16,1-4-13-16,-8 1-23 0,0-5-18 0,-6 0-11 16,0-4-13-16,-6 1-9 0,-8 4-18 0,8-1 3 0,-7 0 1 15,0 1 2-15,0 3 0 0,1 4 2 0,-8-1 1 0,7 5 0 16,-7 2 10-16,0 2-7 0,8 2-3 0,-8 1-1 15,1 4 2-15,-1 2-2 0,0 4-2 0,7 1-1 0,-6 4 1 16,6 3 0-16,-7 0 1 0,7 3-1 0,0 4-4 0,0 5 1 16,1 3 0-16,-2 3 1 0,1 4-1 0,6 3 0 15,1 1 1-15,-7 3 2 0,13 5 0 0,0-2 0 0,0 5 2 16,13 7 1-16,-7-4 0 0,8 4-1 0,-2 0-1 16,8-7-1-16,0 3 0 0,-1 0 0 0,1-3 0 0,6 0 0 15,-7-4 0-15,7 0-1 0,0-4-3 0,7 1-3 0,-7-1-21 16,0-7-42-16,7 3-74 0,-7-3-76 0,7-4-68 0,-1 1-71 15,1-8-103-15,5 0-184 0,-5-7-64 0,6-1-11 16</inkml:trace>
  <inkml:trace contextRef="#ctx0" brushRef="#br0" timeOffset="103452.52">13741 1901 211 0,'-19'8'506'0,"-7"-2"-178"0,6 2-135 15,0 3-77-15,2 0-43 0,-2 4-19 0,7 0-12 16,7 2-12-16,-8 1-7 16,14-2-4-16,0 2-3 0,0-3 1 0,6 3 2 0,8-3-1 0,-1-5-2 0,7 5-2 0,-2-7-1 15,9-1 0-15,-1 0-3 0,0-4-1 0,7-3 1 16,-7 0 0-16,0-3 3 0,0-1 8 0,-7-3 9 0,7 0 7 16,-13-4 12-16,7 3 19 0,-14 1 13 0,8-4 15 0,-14 0 17 15,6 0 7-15,-12 0-2 0,-1 0-6 0,0-3-10 16,-6 2-19-16,0 1-12 0,-6-3-18 0,-1 3-26 0,-6 4-12 15,7-4-6-15,-7 3-5 0,0 1-1 0,-1 0-1 0,15-1-2 16,-8 5 4-16,7-1 7 0,0 0 2 0,6 0 0 0,1 1 0 16,6 3 0-16,0-3-1 0,0 3 0 0,6 0-4 15,1-4-5-15,6 4-3 0,6 0-4 0,1 0-11 0,13 0-38 16,-7 0-52-16,13 0-51 0,-1 0-59 0,2-4-69 0,-1 4-149 16,6-3-116-16,-5-1-66 0,-8 4-4 0</inkml:trace>
  <inkml:trace contextRef="#ctx0" brushRef="#br0" timeOffset="103738.75">14309 1876 84 0,'-8'-5'350'0,"-4"2"-97"0,5 3-72 0,-6-4-47 16,0 0-23-16,0 1-18 0,0 3-11 0,0-4-11 15,6 4-9-15,-6 0-9 0,1 0-9 0,-2 0-5 0,-5 4-6 16,6-1-4-16,0 5-4 0,-7 0-4 0,8-1-5 0,-2 4 0 16,1 0 0-16,0-1 0 0,0 2-2 0,7-1 1 0,0 0 0 15,-2 0 1-15,2 4 1 0,0-5 4 0,6 1 1 16,-7 3 5-16,7-2 4 0,0-1 1 0,0 0 4 0,0 0 5 16,0-1 3-16,7 2 5 0,-1-5 2 0,0 4 0 0,14-4-1 15,-7 1 1-15,7-1-4 0,6 1-6 0,6-5-8 16,7 1-11-16,7-4-8 0,-1 0-19 0,2-4-40 0,4 1-46 15,1-5-55-15,-7-3-75 0,8 0-133 0,-7-3-120 0,-1-5-78 16,-6 5-26-16</inkml:trace>
  <inkml:trace contextRef="#ctx0" brushRef="#br0" timeOffset="103962.3">14607 1484 13 0,'-18'-11'540'0,"10"3"-87"16,-4 1-144-16,5 0-98 0,-6 3-62 0,6-1-37 0,7 5-24 15,-6 0-23-15,6 5-17 0,-6 6-14 0,6 0-8 0,0 4 11 16,0 3 6-16,6 4 10 0,-6 7 8 0,6 1 12 16,1 2 11-16,-7 1 11 0,7 7 6 0,-1-3-8 15,1 7-7-15,-7-4-6 0,0 1-8 0,0 3-14 0,0 0-11 16,0 0-12-16,0-4-8 0,0 3-6 0,6-2-5 0,-6-1-5 16,6 1-7-16,2-5-10 0,4-3-38 0,-6-3-55 0,8-1-59 15,-1-11-63-15,0 1-79 0,6-8-134 0,-5-4-126 0,5-3-70 16,-6-4-3-16</inkml:trace>
  <inkml:trace contextRef="#ctx0" brushRef="#br0" timeOffset="104216.98">14862 1751 210 0,'-13'-15'498'16,"6"0"-164"-16,-5 4-130 0,-8 4-75 0,0 3-41 0,1 1-24 15,-7 6-15-15,0 5-9 0,-1-1-5 0,1 9-6 16,0-2-3-16,7 4-1 0,-1 0 1 0,0 4-2 0,14 1 0 15,0 2-1-15,-1 1 5 0,14-1 10 0,-7-3 8 0,12 4 7 16,2 0 12-16,12-5 18 0,0 2 12 0,-1-2 7 16,8-2 1-16,7-1-6 0,-1 0-7 0,-1-7-7 0,8 4-14 15,0-4-17-15,0-4-19 0,-1 0-9 0,7-3-9 0,1 0-9 16,-2-1-8-16,-5 0-6 0,6-3-27 0,-6-3-45 16,-1 3-52-16,-5 0-52 0,-2-3-73 0,-11-1-122 0,-9 0-140 15,2 0-78-15,-20 1-19 16</inkml:trace>
  <inkml:trace contextRef="#ctx0" brushRef="#br0" timeOffset="104702.33">9365 3213 25 0,'-13'0'436'0,"0"3"-111"0,6-3-109 16,1 4-65-16,0-4-37 0,6 0-22 0,0 0-8 0,0 0-8 15,6 0-10-15,7-4-8 0,0 4-5 0,12-7 2 16,2 3 7-16,5-3 10 0,8 0 4 0,5-4 7 0,14 0 10 16,-1-1 10-16,8 1 22 0,12-3 22 0,0-1 19 0,13-3 11 15,6 3 6-15,1-3 5 0,7 0-8 0,-1 0-6 16,7-1-22-16,-1 1-27 0,1-1-27 0,0 1-22 0,-1 3-17 15,1 1-13-15,0-1-10 0,0 1-9 0,0-1-9 0,-14 4-6 16,-6-1-4-16,-7 2-2 0,1 3-3 0,-20-1-3 0,0 1-2 16,-12 3 0-16,-7-3 2 0,-14 7-3 0,1-4-1 15,-14 1-3-15,1 3-7 0,-8-4-18 0,-4 4-50 0,-8 0-69 16,-14 0-69-16,1 0-60 0,-7 0-54 0,-12 0-55 0,-13 0-62 16,-1 4-105-16,-13-1-64 0,-12 5-6 0</inkml:trace>
  <inkml:trace contextRef="#ctx0" brushRef="#br0" timeOffset="104979.39">9567 3278 537 0,'-7'4'571'0,"1"0"-160"16,6-4-154-16,6 0-100 0,14-4-55 0,6 0-21 0,13-3-8 16,7 0 3-16,13-4 10 0,12 0 14 0,14-4 16 0,6 1 18 15,7-5 28-15,12 5 13 0,7-4 13 0,7-5 3 16,6 5-10-16,7-4-13 0,0 4-11 0,6-4-19 0,-6 4-28 15,0-1-24-15,-1 1-21 0,-6-1-19 0,-5 5-6 0,-9-5-10 16,-5 5-9-16,-7 3-6 0,-6 0-2 0,-13-4 2 16,0 8-2-16,-20 0 0 0,0-2-5 0,-19 3-3 0,-1 2-1 15,-19 0 2-15,0 4 5 0,-7-4 4 0,-5 1 6 0,-2 3 1 16,-12 0 1-16,-6 0 2 16,0 0 0-16,-14 0-5 0,1 0-6 0,-7 3-7 0,0 1-8 0,-1-4-7 0,-5 4-13 15,6 0-17-15,-1-1-34 0,2-3-74 0,12 3-96 16,-7-3-93-16,7 0-99 0,1 0-176 0,4-3-102 0,-4 0-71 15,12-1-16-15</inkml:trace>
  <inkml:trace contextRef="#ctx0" brushRef="#br0" timeOffset="107253.28">16913 1065 231 0,'6'-6'200'0,"2"2"-64"0,-2 0-42 0,0-3-21 0,1 0-13 0,6 0-2 0,-13 3-10 0,7-4-3 16,-1 2-5-16,0-3-4 0,0 6-3 0,-6-5 5 0,0 1 4 16,0 0 1-16,8 3-2 0,-8-3-2 0,0 3 3 0,0 0 5 15,-8 1 6 1,8-1-1-16,0-3-3 0,0 7-2 0,-6-4-3 0,6 4-4 0,-6-3-5 0,0 6-9 0,-1-3-6 0,0 4-5 16,-12 3-3-16,5 4-3 0,-5 0-1 0,0 4 0 0,-8 3 1 15,1 5 6-15,1-2 3 0,-1 5 4 0,-7 4 5 0,7 2 2 16,-6 5 5-16,-1 3 6 0,-7 1-1 0,8 6 0 15,-1 1-3 1,1 3 0-16,-1 4-2 0,7 3-5 0,-7 4-2 0,7 1-2 0,1 3-2 0,-1 0-1 0,6 0 0 0,1 4 2 31,5-4 6-31,8 3 4 0,0-3 6 0,6 4 18 16,6-5 12-16,0-3 8 0,14 1 5 0,7-5 4 0,-2-3 9 16,15-3 10-16,-2-1 5 0,1-7-10 0,14-4-7 0,-1-3-6 15,7-7-4-15,6-1-9 0,0-7-14 0,6-4-17 16,0-3-12-16,8-5-12 0,-1-2 0 0,0-4-11 0,-6-4-9 15,6 0-25-15,-7 0-68 0,2-8-83 0,-8 1-80 0,-6 0-107 16,-8-4-202-16,-5-4-97 0,-13 0-58 0,-7-3-15 0</inkml:trace>
  <inkml:trace contextRef="#ctx0" brushRef="#br0" timeOffset="107667.48">17408 1594 396 0,'-6'-11'385'0,"-1"3"-129"0,7 0-78 0,-6 5-38 0,6-4-20 15,-7 3-13-15,7 0-14 0,-7 1-17 0,7-1-17 0,0 4-14 16,0 0-10-16,-6 4-10 0,6-1-9 0,0 5-5 16,0-1-2-16,0 7 0 0,0 2 0 0,6 2 3 0,-6 4 2 15,0 3 3-15,0 1 1 0,7 3 3 0,-7 5-1 0,0 1 0 16,0-1-1-16,0 6-1 0,-7-3-4 0,7 3-2 15,0-3-2-15,-6 2 0 0,6 2-3 0,0 0 0 0,0-5-2 16,0 1-4-16,6-4-2 0,8-4-3 0,-8-3-22 0,13-4-33 16,1-4-50-16,0-4-65 0,-1-2-138 0,7-8-119 15,-6-4-76-15,-1 0-42 0</inkml:trace>
  <inkml:trace contextRef="#ctx0" brushRef="#br0" timeOffset="108095.31">17402 1560 29 0,'-7'-7'490'0,"1"0"-146"16,-1-1-135-16,0 5-75 0,7-1-39 0,0 0-26 0,-6 4-19 16,6 0-16-16,0 4-13 0,0 0-8 0,0-1-3 0,6 5-3 15,-6 3-1-15,0-4 3 0,7 4 0 0,0 3-2 16,-1-2-2-16,1 2 1 0,-1-3-2 0,8 4-1 15,-8 0-1-15,0-4 0 0,8 3 1 0,-8-7 7 0,0 4 10 16,7-3 10-16,1-1 13 0,-8 0 17 0,0-3 24 0,1-4 22 16,6 5 24-16,-7-10 16 0,1 1 12 0,6 1 11 15,0-8-1-15,1 0-10 0,-2 0-12 0,1-4-18 0,0-3-18 16,0 3-15-16,1-3-15 0,4 3-13 0,-4-3-6 0,-1-1-1 16,0 1-3-16,-6 4-3 0,5-1 0 0,-6 0-1 0,2 1-1 15,4 3 0-15,-5 4-6 0,-7-1-6 0,6 1-5 16,-6 0-5-16,7 3-6 0,-7 4 2 0,7 0-11 0,-7 0-9 15,6 4-3-15,0 3-3 0,1 4 0 0,0 0-4 0,-1 3 1 16,7 5-8-16,-6-1 4 0,6 4 4 0,-1 3 0 31,-5 5 2-31,6-1 1 0,0 4 0 0,-6 0 0 16,6 0 0-16,-7 4 0 0,8-4 0 0,-8 3 2 0,6 2-1 16,-4-3-2-16,4-1-4 0,-5 2-30 0,6-2-75 0,0-2-82 15,-7-2-85-15,8-5-97 0,5-3-176 0,-6-4-114 0,6-4-81 16,-5-2-16-16</inkml:trace>
  <inkml:trace contextRef="#ctx0" brushRef="#br0" timeOffset="108430.25">18464 1982 346 0,'0'-4'480'0,"0"4"-169"0,0-3-114 0,6-1-63 0,0-4-35 15,1 1-25-15,13-4-21 0,-1 4-14 0,0-4-9 16,1-1-4-16,7 2 0 0,-9-1 5 0,2 0 8 0,-1-1 13 0,1 1 10 16,-6 1 17-16,-2 2 20 0,-5 1 17 0,-1-3 16 15,-6 5 10-15,0-2-4 0,0 0-6 0,-6 3-13 0,-1 0-16 16,-5 4-25-16,-8 0-21 0,0 0-22 0,1 4-13 16,-1 0-9-16,-6 3-3 0,6-3-1 0,-5 4 3 0,5 2 2 0,0-3 3 15,1 4 3-15,6 0 2 0,0 1-1 0,-1-1 0 16,2 0-1-16,5 3 1 0,1 1-3 0,-1-1-4 0,1 1 0 15,6 0 0-15,0 3 1 0,0 0-1 0,0-3 0 0,0 3 0 16,6-3-1-16,1 0 4 0,6-1-3 0,-7 1 0 16,14-4-1-16,-7 0 0 0,13 0-1 0,0-4-3 0,6-4-5 15,1 1-13-15,6-4-33 0,7 0-57 0,-7-4-62 0,7 1-58 16,-1-4-55-16,1-4-61 0,-7 0-76 0,0-4-117 16,-1 1-80-16,-5-5-9 0</inkml:trace>
  <inkml:trace contextRef="#ctx0" brushRef="#br0" timeOffset="108685.14">19036 1447 225 0,'-20'-19'506'0,"8"5"-152"15,-1-1-101-15,0 4-52 0,6 4-33 0,1 0-27 0,0-1-25 0,-2 5-25 16,8 3-21-16,-6 0-18 0,6 3-17 0,-6 5-8 16,6 2-4-16,0 5 1 0,-6 3 3 0,6 1 6 15,0 7 8-15,0-1 9 0,6 1 17 0,-6 7 11 0,0-1 7 16,6 5 8-16,0 0 10 0,2-1 0 0,-2 6-2 0,7-3-6 15,-7-2-17-15,8 3-16 0,-2-3-13 0,2-1-11 16,5 1-14-16,1-4-9 0,-1 0-4 0,0 0-4 0,8 0-1 16,-8-4-5-16,8 0-7 0,-2-3-30 0,1 0-57 0,0-4-66 15,0-4-62-15,1-3-63 0,-1-4-73 0,-7-4-112 0,1-3-127 16,-8-4-48-16</inkml:trace>
  <inkml:trace contextRef="#ctx0" brushRef="#br0" timeOffset="108829.36">19056 1941 417 0,'-26'-14'483'0,"6"2"-130"0,1 2-80 16,6 3-45-16,0-4-26 0,7 7-23 0,-2-3-24 0,8-1-27 15,8 4-32-15,-2-3-27 0,7 3-22 0,13-3-20 16,0 3-17 0,13-3-36-16,0 3-46 0,0 1-57 0,7 0-61 15,0-2-85-15,-1 2-170 0,-6-1-91 0,0 4-55 0</inkml:trace>
  <inkml:trace contextRef="#ctx0" brushRef="#br0" timeOffset="109164.12">19460 2135 170 0,'0'0'345'0,"-6"4"-109"0,6-4-66 0,6 0-38 0,-6 0-20 16,6-4-17-16,1 1-17 0,6-1-21 0,0-3-17 0,0-4-8 15,6 3-6-15,1-2 0 0,-7-1 1 0,7-5 8 16,-8 2 5-16,2 3 2 0,-8-7 3 0,0 3 2 0,1 0 1 16,-7 1 0-16,0-1 1 0,0 1-6 0,0-1-5 15,-7 0-1-15,1 1-4 0,6-1-6 0,-6 5-5 0,0-2-2 16,6 4-5-16,-8 1 0 0,8 0-2 0,0 3-1 16,-6 1-2-16,6-1 0 0,0 4-3 0,0 0-1 0,6 0-1 0,-6 0-5 15,0 7-1-15,8 1 1 0,-8-1 0 0,6 4 0 16,0 4 2-16,0-4 0 0,1 4 1 0,0 3 3 0,-1-4-1 15,1 5-1-15,5-1 1 0,-4 0-1 0,-2 0 0 0,6 5-3 16,2-5-2-16,-1-3-1 0,7 3-16 0,6-4-39 0,-1 1-49 16,1-4-76-16,7-4-138 0,7-3-122 0,-2-1-80 15,1-3-41-15</inkml:trace>
  <inkml:trace contextRef="#ctx0" brushRef="#br0" timeOffset="109704.74">20228 1927 154 0,'-32'0'506'0,"6"3"-173"0,0-3-126 0,6 4-72 15,1 0-37-15,-1 3-25 0,1 0-16 0,5 4-15 16,2 1-14-16,4 2-9 0,2 0-5 0,6 2-1 0,6 2-2 16,2-4-1-16,4 0-3 0,8 2-2 0,6-5 0 0,0-1-1 15,6-2 0-15,-6-1-1 0,14-3-1 0,-7 0 1 16,-1-4 0-16,-6-4 0 0,7 0-1 0,-1-3 0 0,-5-1 0 15,-8 1 2-15,0 0 4 0,-6-4 8 0,-7-1 6 0,2-2 3 16,-8 3 2-16,-8-3 2 0,2 2-1 0,-7-2-2 0,0 3-6 16,-6 0-7-16,-1 0-5 0,0 0-4 0,-5 4 0 15,-1 3-2-15,6-3-1 0,1 3 0 0,-1 4 1 0,0 0 0 16,7 0-2-16,7 0 0 0,-7 0 0 0,6 4 0 0,7-1 0 16,0 1 0-16,0 0-1 0,13-1 1 0,0 1 0 15,0-4 1-15,13 0 0 0,-6 0 0 0,6-4 1 16,7 1-1-16,-8-5 0 0,9 1 5 0,-9 0-3 0,1-5-2 0,0-2 0 15,0 0 0-15,-6-2 1 0,-1-2 3 0,1 0 2 16,-7-4-5-16,0 0 6 0,-6-4 3 0,-1 1 5 0,-6-1 2 16,0-3 1-16,0 3 1 0,-6-7-3 0,-1 4 1 15,0-1-2-15,1 1-1 0,-7 0-1 0,7 0 1 0,-8 7 9 16,8-4 9-16,-7 8 13 0,6-1 16 0,-6 5 13 0,7 3 12 16,0 0 9-16,-1 4 3 0,-6-1-6 0,7 5-10 15,6 3-13-15,-8 0-15 0,2 3-9 0,0 5-14 0,-1-1-5 16,1 8-1-16,-1 3-1 0,7 0 5 0,-6 4 3 0,-1 4 1 15,7 0 0-15,0 6 5 0,0 1-1 0,7 1-3 16,-7 6-1-16,6-4-5 0,1 4 2 0,-1 1-5 0,1-1-6 16,5-3-4-16,2-1-4 0,-1 1-4 0,0 0-1 0,0-4-1 15,7-1-8-15,-1-2-1 0,0 3-4 0,1-7-32 0,7 3-67 32,-9-4-73-32,15-3-70 0,-1-3-75 0,1-4-109 15,-1-8-165-15,1 0-83 0,7-3-11 0</inkml:trace>
  <inkml:trace contextRef="#ctx0" brushRef="#br0" timeOffset="109990.23">21062 1909 123 0,'-26'6'482'0,"-7"2"-180"0,7-1-116 0,0 4-62 0,7 0-33 15,-7 4-21-15,12 0-17 0,2 3-12 0,-1 1-8 16,-1-1-6-16,14-4-3 0,0 5-2 0,7-1-2 0,0-4-2 15,12 1-3-15,-5 0-2 0,11-1 0 0,-5-6-3 0,12-2 0 16,-6 3 3-16,1-9 11 0,5 0 9 0,-6 0 12 16,0-4 11-16,0-4 10 0,-6 1 12 0,-1-4 18 0,-6 4 27 15,1-4 18-15,-2 0 13 0,-5 0 1 0,-1-4-1 0,-6 4-3 16,-6-3-10-16,-1 3-19 0,1-4-28 0,-8 4-30 0,-5-1-25 16,0 2-13-16,-1-1-10 0,1 4-7 0,-1 0-3 15,-6 3-3-15,13 0-2 0,-7 0 0 0,8 1-2 0,5 3-5 16,0 0-6-16,1 3-18 0,12-3-49 0,1 8-62 0,6-4-61 15,7-1-64-15,6 1-77 0,-1-4-146 0,8 0-111 16,6 0-55-16,-6 0 5 0</inkml:trace>
  <inkml:trace contextRef="#ctx0" brushRef="#br0" timeOffset="110625.3">21310 1828 182 0,'-20'-3'338'0,"1"-2"-111"16,5 2-71-16,1 3-38 0,7-4-23 0,-7 4-18 16,6-4-18-16,1 4-17 0,6 0-15 0,-6 4-10 0,6-4-6 15,0 0-4-15,0 4-2 0,0-1-1 0,0 2 0 0,0-2-1 16,0 0 0-16,6 1-1 0,-6 0 0 0,0-1-2 0,6 1 1 16,-6 0 1-16,7-1-2 0,-7 1 2 0,6-4-1 15,-6 3 0-15,7 1 1 0,-7-4 2 0,6 0-2 0,-6 4 4 16,7-4 6-16,-7-4 2 0,6 4 4 0,0 0 4 0,-6-4 5 15,8 4 8-15,-8-3 8 0,6 3 6 0,-6-4 5 16,0 4 8-16,0 0 6 0,0-3 5 0,0 3 2 0,0 0-4 16,0 0-8-16,0 0-8 0,0 0-6 0,-6 3-13 15,6 1-10-15,-8-1-10 0,8 5-8 0,-6 0-3 0,0-1-4 16,6 4 0-16,-7 0-4 0,7-1 2 0,-6 2 1 0,6 2 1 16,0 1 2-16,6-4 0 0,-6 4 0 0,0-5 1 15,7 5-1-15,-7-3 1 0,6-1-1 0,0-1-1 0,-6 1-1 16,8-3 1-16,-2-2 0 0,-6-1 0 0,6-2 1 0,1 1 0 15,0-4 2-15,-7 0-2 0,13 0 1 0,-7-4-1 16,7-4-1-16,-6 2-1 0,-1-2-1 0,7 1 0 0,-6-4-1 16,-7 0-1-16,6-4 2 0,-6 4 1 0,7 0 2 0,-7-3-1 15,0 3 3-15,-7-4 0 0,7 4 2 0,-6 0 5 16,6 0 4-16,-7 0 3 0,7 4 2 0,-7 0 2 0,1 0 1 16,0 3 0-16,6-1-3 0,0 2-4 0,-7 3-7 0,7 0-2 15,-7 3-3-15,7 2-1 0,0 2-1 0,0 4 2 0,0 0 0 16,0 7 2-16,7-3 3 0,0 7 0 0,-7 0 1 15,12 3 1-15,-5 5-1 0,0-2-1 0,6 6-1 0,-7 2-2 16,0 1 0-16,8 4 0 0,-8 2-2 0,0 2 0 0,8-5-1 16,-8 4-1-16,1-4 1 0,-1 1 3 0,1-5-2 15,-7 0-3-15,6-6 2 0,-6 0 1 0,0-9 13 0,-6 1 18 16,6-4 20-16,-7-3 20 0,-6-4 20 0,7-3 13 0,-14-1 9 16,7-4 0-16,-6-3-10 0,-1-3-14 0,1-4-21 15,5-1-21-15,-5-3-22 0,6-4-17 0,0 1-31 0,7-1-67 16,6-7-78-16,0 0-72 0,12-4-77 0,2 1-101 15,5-4-170-15,1-1-87 0,6 2-36 0</inkml:trace>
  <inkml:trace contextRef="#ctx0" brushRef="#br0" timeOffset="111054.85">21642 2000 264 0,'-20'-4'514'0,"7"0"-177"0,0 4-122 0,-6-3-64 15,5 6-34-15,2-3-20 0,-2 8-15 0,1-5-13 0,7 4-15 16,-7 5-8-16,6-1-1 0,1 0 0 0,6 0 3 0,-6 4 2 16,12-4 5-16,-6 3 16 0,6 1 20 0,7 0 16 0,0-5 19 15,7 1 24-15,-1 0 19 0,7 1 8 0,7-9-1 16,-1 1-16-16,1-4-22 0,-1 0-20 0,1-4-25 0,0-3-28 16,-1-1-24-16,-6-3-14 0,0 0-5 0,1-3-1 0,-7 3 4 15,-2-4 2-15,-4 1 5 0,-1-5 2 0,-7 1-1 16,0 4 0-16,2-6 0 0,-8 2-5 0,0 1-3 0,-8-2-5 15,2 4-3-15,6 1-2 0,-6 2 0 0,-1 2-3 16,1 3-4-16,-1 3-2 0,7 0-1 0,-7 1-2 16,1 6-3-16,0 5-1 0,0-1 0 0,6 3 0 0,0 9 0 0,-8 3 0 15,16 4 1-15,-8-1 1 0,6 8-1 0,0 4 0 16,0 3-1-16,1 8-1 0,0 0 3 0,6 3 3 0,-1 0 2 16,2 4 0-16,-2 0 2 0,2 3 0 0,-1-3 1 0,-7 1-2 15,8-2-2-15,-8 1-3 0,0-3-2 0,0-5 0 16,-6-3 0-16,0 0 0 0,0-7 0 0,-6-1 5 0,0-10 4 15,-7 1 3-15,0-6 4 0,-6-3 3 0,-1-3 1 0,-13-8 0 16,7 0 2-16,-13-3-3 0,7-4-2 0,-8-4-4 0,1-3-3 16,0 0-4-16,7-4-2 0,-1-4-4 0,1-4-6 15,12 5-9-15,-6-8-23 0,13-4-55 0,7 1-100 0,6-4-102 16,0-5-108-16,6-6-154 0,7-4-141 0,0-3-84 0,6-4-27 16</inkml:trace>
  <inkml:trace contextRef="#ctx0" brushRef="#br0" timeOffset="111364.21">21563 1285 72 0,'0'-11'604'0,"0"-3"-7"0,0 3-175 0,7 0-101 0,0 0-55 0,12 4-33 16,7 3-31-16,0 0-28 0,13 8-28 0,13 0-23 15,1 7-20-15,12 3-17 0,0 8-9 0,6 0-5 0,-6 11-7 16,7 0-4-16,0 7-14 0,-1 4-13 0,-6 4-8 0,-6 7-5 15,-7 0-2-15,1 7 0 0,-15 4 4 0,-5 0 0 16,-7 3 0-16,-7 5 2 0,-5-1-2 0,-8 1 3 0,-6 2 0 16,-13 1 2-16,0-4-1 0,-13 1 0 0,0-1-1 15,-13-7-1-15,0-4-1 0,-6 1-3 0,-8-5-4 0,1 1-3 16,-1-8-1-16,-4 0-1 0,4-3-4 0,1-8-1 0,7 1 1 16,-1-9-1-16,7 2-3 0,0-5-3 0,7-3-1 15,5-5-4-15,1-2-10 0,6-1-40 0,1-3-79 0,-1-1-89 16,8 1-79-16,5-7-96 0,-6 3-199 0,7-4-108 0,-1 0-62 15,-6-3 2 1</inkml:trace>
  <inkml:trace contextRef="#ctx0" brushRef="#br0" timeOffset="112230.25">23948 1425 123 0,'-14'0'367'0,"1"3"-129"0,7-3-81 0,-1 0-45 16,0 0-21-16,7 0-16 0,-6 0-14 0,6 0-15 0,0 0-14 16,0 4-7-16,0-4-5 0,6 0 1 0,1 0 4 0,0 0 5 15,6 0 13-15,7 0 17 0,5-4 14 0,7 1 13 0,2-1 12 16,5-3 12-16,6 0 14 0,7-5 8 0,1 1-4 16,5 1-12-16,0-1-16 0,8 0-14 0,-1-4-14 0,0 4-17 15,0 0-22-15,-6 0-22 0,6-1-39 0,-13 2-52 0,7 2-61 16,-8-6-67-16,-5 3-93 0,-7 0-178 0,-6 0-84 15,-13 4-52-15</inkml:trace>
  <inkml:trace contextRef="#ctx0" brushRef="#br0" timeOffset="112469.89">24559 1347 131 0,'-13'5'424'0,"13"-2"-162"0,-6 1-103 0,6 0-55 0,-6-1-25 0,6 1-13 0,0 7-14 16,6-4-9-16,-6 4-7 0,6 4 4 0,-6-1 9 15,7 5 13-15,-1 3 17 0,1 0 15 0,-1 0 16 0,1 3 9 16,-1 4 16-16,1 1 11 0,0-1 6 0,5 1-1 16,-5-1-10-16,0 4-12 0,5-3-14 0,-5-1-13 0,-1 3-16 0,8-6-22 15,-8 3-18-15,0 1-16 0,1-5-9 0,0-3-7 16,-1 4-3-16,1-4-2 0,-1-1-3 0,-6 2-4 0,7-5-2 31,-7 1-7-31,6 3-45 0,-6-4-53 0,7-3-46 16,-1-1-38-16,-6-3-38 0,14-4-36 0,-8 1-54 0,7-4-99 15,0-8-104-15,6-4-30 0</inkml:trace>
  <inkml:trace contextRef="#ctx0" brushRef="#br0" timeOffset="112708.25">24982 1678 7 0,'-6'-4'515'16,"0"4"-101"-16,0-4-163 0,6 8-100 0,-8-4-52 0,2 7-27 15,0 4-13-15,6 0-11 0,-7 4-5 0,1 3-3 16,6 4 5-16,0-3 7 0,-7 2 8 0,7 1 8 0,7 4 1 16,-7-4-1-16,6 4-1 0,1-5 0 0,-1 5-5 0,0-4-3 15,8 0-9-15,-8 0-7 0,14 1-3 0,-7-5-4 0,-1-1-5 16,8 2-5-16,0-4-4 0,-1 3-3 0,1-7-5 16,0 0-5-16,-1 0-4 0,1-4-4 0,0 1-16 0,-2-1-41 15,2-3-43-15,-1-4-52 0,7 0-52 0,-6-7-74 0,0-2-141 16,-7-1-103-16,-1-1-50 0</inkml:trace>
  <inkml:trace contextRef="#ctx0" brushRef="#br0" timeOffset="112884.53">25171 1612 76 0,'-12'-8'537'0,"-2"5"-113"0,1-4-154 0,7 2-92 16,0 2-48-16,6 0-31 0,-8 3-15 0,16-5-27 0,-8 5-32 15,6 0-42-15,0 0-46 0,7 0-57 0,1 5-86 16,-2-5-169-16,2 3-92 0,-2-3-52 0</inkml:trace>
  <inkml:trace contextRef="#ctx0" brushRef="#br0" timeOffset="113712.58">25289 1733 144 0,'6'0'486'16,"-6"0"-143"-16,0 0-125 0,0 0-73 0,7 0-40 0,-7 0-24 16,0 3-18-16,7 1-20 0,-1 0-18 0,0 3-12 0,0 0-5 15,2 4-4-15,-2 0-2 16,0 4 1-16,7-1 0 0,-6 2-2 0,6 5-1 0,-7-3 1 0,8 5 1 0,-8-5 1 16,7 4-2-16,-6 0 1 0,-1 0 2 0,1-1 2 0,-1-3 2 15,0 5 0-15,1-1 2 0,-7-4 1 0,7 1 2 0,-7-1 2 16,0-3-1-16,0-1 0 0,6 1 0 0,-6-4-2 15,0-4-2-15,0 1 1 0,0-1-1 0,0-3 6 0,0-1 23 16,0 1 47-16,0-4 62 0,0 0 53 0,0 0 31 0,0-4 16 16,0 1 8-16,0-5 0 0,6 1-21 0,-6-4-40 15,0 0-60-15,7-4-49 0,-7 1-29 0,7-5-18 0,-1 5-7 16,1-8-4-16,-7 3-1 0,6 1 0 0,1-1-1 0,-7 1-3 16,6 0-3-16,1 3 3 0,-1-3-2 0,0 3 2 0,2 0 1 15,-2 1-4-15,0 0-1 0,1 3-1 0,-1-1 0 16,1 1-2-16,-1 4-1 0,1 0-8 0,-1 3-5 0,0 4-1 31,2-4-2-31,4 8-1 0,-5-4-2 0,6 4 0 0,0 3-1 16,-7 4 2-16,8 0-1 0,-2 1-1 0,-5 2 1 15,0-3-1-15,6 3 0 0,-7 1 2 0,1 0-1 0,-1-1-2 16,1-2 2-16,-1 2 1 0,-6-3 0 0,6-4 1 0,-6 5-1 16,8-5 1-16,-8 0 5 0,0-3 1 0,6-1-4 0,-6 1 1 15,0-4 2-15,6 0 0 0,-6 0 0 0,0-4 1 16,7 1-5-16,-1-4 3 0,1-1 1 0,-1-4 0 0,1 2-2 15,5-5 0-15,-4 1 2 0,4-1-1 0,-5 0-2 0,6 1 0 16,-7-1 0-16,1 4 0 0,-1-3 2 0,1 3 2 16,-7-1-3-16,7 1 1 0,-1 4 1 0,-6 0 0 0,0 3 1 15,0 0-4-15,6 1-1 0,-6 3-3 0,0 0 1 0,0 3-1 16,0 1 3-16,0 0-2 0,7 3 0 0,-7 0 1 0,7 4-2 16,-1 1-2-16,0 2 4 0,7 1 2 0,-6-1-3 15,6 1 2-15,7 0 0 0,-8-1 0 0,8 1 4 16,-1-1 3-16,7-3-3 0,1-4-2 0,-1 5-1 0,0-4 0 15,7-5 0-15,5 1 0 0,-5-1-1 0,-1-3-3 0,8 0 2 16,-7-3-1-16,6-1 4 0,-7 1-2 0,1-5 0 0,-7 0 0 16,0-3 1-16,0 0 0 0,-7 1 3 0,1-1 1 15,-1-4 2-15,-6 4 7 0,-6-7 5 0,5 3 1 0,-12 1 2 16,8-1 4-16,-8-4 1 0,-8 5 1 0,8-1-3 0,-6 5-7 16,0-6-4-16,-1 5-1 0,-6 4-4 0,0 4-2 15,1-5-4-15,-8 5-3 0,7 3 0 0,-7 0-2 0,0 3 0 16,8 5 1-16,-8-1-1 0,1 4-1 0,5 0-1 0,-6 0 1 15,8 0 1-15,-1 3 0 0,0 1 0 0,0 4 1 0,7-5-2 16,-2 4 3-16,2-3 1 0,0 3 0 0,6 1 0 16,0-5 0-16,6 4 1 0,0-2-2 0,2-2 2 0,-2-3-2 15,7 4 0-15,7-9-1 0,-2 6-3 0,9-5-2 0,12 1-4 16,0-5-6-16,6-3-19 0,1 0-27 0,13 0-69 16,0-7-109-16,0 0-137 0,6 3-240 0,0-8-94 0,0 6-82 15,0-5-33-15</inkml:trace>
  <inkml:trace contextRef="#ctx0" brushRef="#br0" timeOffset="114474.73">28292 1956 79 0,'6'0'350'0,"-6"4"-103"0,0-4-75 0,0 0-47 15,0 0-27-15,0 3-15 0,0-3-15 0,0 0-9 16,0 0-12-16,0 0-8 0,-6 0-3 0,6 0 0 0,-8 0 3 16,8 0 6-16,-6 0 6 0,0-3 2 0,-1 3 3 0,1-4 4 15,-1 4 10-15,-6-4 14 0,1 1 11 0,-8-1 7 16,6-3 16-16,-5-1 17 0,-1 1 21 0,1-4 18 0,-1 0 4 31,1-3-9-31,6-2-11 0,-7-2-8 0,7 0-18 16,0-4-20-16,0 0-24 0,-7-4-22 0,14 1-14 0,-7-1-7 15,6 0-6-15,-6 1-6 0,7-4-7 0,6-1-4 0,-6 1-4 16,-1 0-2-16,7-1-2 0,0 1-1 0,0 0 3 16,0 3-1-16,0-3 0 0,7 3 1 0,-7 4-1 0,6 0-2 15,-6 1-2-15,6 5-2 0,-6 2-4 0,7-1-4 0,-7 8 1 16,0 0-2-16,6-1-2 0,-6 5 1 0,0-1-3 16,0 4 0-16,0 0-1 0,0 4 1 0,-6 3-1 0,-1 7-8 15,-5 1 2-15,-2 7 3 0,-5 0 2 0,-7 8 1 0,-6-1 0 16,-1 0 1-16,1 3 1 0,-2 2 10 0,2-1-2 15,-7 0-3-15,13 0 0 0,-7 0 0 0,7 0 0 0,7-4-1 16,-1 0-1-16,1-3-3 0,12-3 1 0,-6-2 0 0,7-2 2 16,-1-5 0-16,0-3 0 0,7 1 0 0,0-2 1 0,0-3 3 15,7 1 3-15,0-5 2 0,6-3 1 0,0 0 0 16,12-3 1-16,2-1 1 0,11-7-2 0,9 1-1 0,5-2-4 16,-1-3-2-16,14 0-5 0,1-3-10 0,6 1-23 0,-1-1-61 15,8-2-74-15,-2-2-77 0,2 1-119 0,-8-5-230 16,0 4-106-16,-5 0-62 0,-7 0-17 0</inkml:trace>
  <inkml:trace contextRef="#ctx0" brushRef="#br0" timeOffset="115333.51">29190 985 121 0,'-6'-15'461'0,"-8"4"-160"15,8-3-100-15,-7 3-53 0,6 0-30 0,-6 4-19 0,7-1-14 16,-1 1-18-16,1 0-15 0,-1 3-11 0,1 0-8 16,6 4-10-16,-6-3-7 0,6 3-5 0,-8 0-4 0,8 0-4 15,0 3-2-15,-6 1-1 0,6 3 3 0,0 4 1 0,0 0 5 16,0 4 3-16,0 0 4 0,0 3 4 0,0 4 4 0,0 4 4 15,6-1 7-15,-6 4 7 0,0 4 11 0,0 4 7 0,0 0 8 16,0 3 3-16,0 4 6 0,0 0-1 0,-6 4-4 0,0 3-3 16,-1 4-9-16,7 0-5 0,-6 3-1 0,-1 5 1 15,1-1 4-15,6 0 5 0,-7 5 4 0,1-2 3 0,6 1 1 16,0 0-4-16,6-4-2 0,1 0-9 0,6 1-8 0,0-8-9 16,-1 0-4-16,2-4-3 0,5-7-4 0,1-4 0 15,0-3-3-15,-1-4 4 0,0-4 3 0,8-4 1 0,-7-2 1 16,5-5 0-16,1-4 4 0,0-2 2 0,-6-5-2 15,6 0-1-15,-1-3-2 0,-5-4-1 0,0-4-1 0,-1 1 0 0,1-5 1 16,0 1 5-16,-7-4 4 0,-7-3 0 0,8-4-2 16,-14-2 0-16,0 2-3 0,0-7-5 0,-8 3-9 15,2-4-6-15,-7-7-5 0,-7 0-3 0,0 0-2 0,-5-3-5 16,-1-1 2-16,0 0 0 0,-7 1-1 0,7-1-3 0,0 1-4 16,-7 2-1-16,15 1 2 0,-9 1 1 0,7 2-1 0,8 0-2 15,-2 5 0-15,2 3 3 0,5 0 0 0,0 0 0 16,1 4-1-16,6 0 2 0,0-1-1 0,0 5 1 0,6-1 1 15,-6 0-5-15,14 1 3 0,-8 3 0 0,7-1-2 0,-6 2-1 16,5 2 1-16,1-2-1 0,1 3-7 0,-2-1 8 16,-4 4-2-16,4 1 0 0,1 0 3 0,-6 3-1 0,6 0 0 15,-7 0 2-15,8 3 5 0,-8 0-4 0,0 5-3 0,7-1 2 16,-6 0-1-16,6 4 0 0,-7 0 1 0,1 0-2 0,0 0-1 31,5 0 2-31,-6 1 1 0,2-2 0 0,4 5 0 16,-5-5 0-16,-1 1 0 0,8 1 2 0,-8-5 1 0,6 1-1 15,-4 3 0-15,4-8-8 0,2 4 2 0,-1-3 2 0,7 0-3 16,-8-1 0-16,8 1 0 0,-7-4-1 0,7 0 1 16,6-4 9-16,-7 1-3 0,1-1 0 0,-2-4 4 0,2 5-2 15,0-8 0-15,-1 4 0 0,1-4 1 0,-7-1-1 0,0-2 1 16,0 3-2-16,-7 0-2 0,1-4 0 0,0 1 0 0,-1-1-3 16,-6 1 0-16,0-1 0 0,-6 4-2 0,6-4 1 15,-7 4 0-15,0 0-2 0,1 0 3 0,0 4 3 16,-7-1-2-16,-1 5 1 0,2-1-2 0,5 4-2 0,-12 0 0 15,12 0 2-15,-6 4-1 0,0 3 1 0,-1 0-1 0,8 4 1 16,-6-3-1-16,5 7 3 0,0-4 1 0,1 3-1 0,-1 1-1 16,7 0-1-16,0-5-1 0,0 5-2 0,7 0 1 15,-1-1 0-15,8-3-2 0,-2 4 2 0,8-3-2 0,0-2-5 16,5 1-9-16,8-3-22 0,-1-2-49 0,8-2-90 0,-1 0-109 16,0-4-100-16,0 0-122 0,7 0-152 0,-8-4-66 15,2 0-24-15</inkml:trace>
  <inkml:trace contextRef="#ctx0" brushRef="#br0" timeOffset="116238.23">30310 1630 106 0,'-19'-4'426'16,"-1"4"-144"-16,8 0-106 0,-8 4-58 0,0 0-29 0,1-1-18 16,-1 5-17-16,0 3-14 0,1 0-10 0,6 3-7 15,-6 1-4-15,5-1-4 0,1 6 3 0,0-6-1 0,7 4-1 16,-1-3-2-16,1 3 1 0,6-7 1 0,0 3 0 0,0-3 2 15,6 0-3-15,-6 0 1 0,7-4 3 0,-1-3 4 16,7 3 4-16,0-2 2 0,1-5 2 0,-2 0 8 0,8 0 8 16,-7 0 12-16,0-8 14 0,6 4 15 0,-5-3 13 0,-2 0 17 15,-5-1 26-15,6 1 23 0,0 0 12 0,-7-4 4 16,2 3-2-16,-8-3-9 0,6 4-3 0,-6-4-9 0,6 0-23 16,-6 0-27-16,0 4-23 0,0-4-17 0,0 1-13 15,0 1-9-15,0 2-15 0,0 3-12 0,0 1-7 0,0-1-4 16,0 0-4-16,0 1-1 0,0 3-1 0,0 0-2 0,0 0-4 15,0 3-2-15,0 1 1 0,-6 3 2 0,6 4 1 16,0 4-3-16,0 0 0 0,-6-1 3 0,6 9 3 0,0-5-1 16,0 4-1-16,0 3 0 0,0-2 0 0,0 2 1 0,0 1 0 15,0 3 0-15,6-3-1 16,-6 2 3-16,6-1-3 0,-6-2 0 0,6-3-1 0,1 0 1 0,-7-3 0 0,7-2 0 16,-1-2 0-16,1-3 0 0,-1-1 1 0,-6-4 4 0,6-3 1 15,2-1 1-15,4-3 2 0,-6 0 3 0,8-7 1 0,-1 0 1 16,7-4 1-16,-8-4-2 0,8 0-1 0,-7 1-1 15,7-5 0-15,-8-3-3 0,8 3 1 0,0-2-1 0,-7-1 2 16,-1 0-1-16,2-3 1 0,-8 2 0 0,7-2 2 0,-6-1 1 16,-1 1-1-16,1-5 1 0,-1 4 1 0,-6 1 1 0,6 3 3 15,-6 0 2-15,0 1-2 0,0 5-2 0,0 1 0 16,0 1 0-16,0 3-2 0,-6 4-3 0,6-1-4 16,0 5-1-16,0-1-3 0,0 0-2 0,0 4-2 0,0 4-2 15,0 0-1-15,0 3-1 0,0 4 0 0,0 0 1 0,0 3 1 16,0-3 0-16,6 4 2 0,-6 4 0 0,8-5 1 0,-2 1 2 15,0 0-2-15,0-1-1 0,2-3 0 0,-2 1 0 16,7-2-2-16,-7-3 3 0,8 1 1 0,-2-1 0 0,-6-4 2 16,8-3 2-16,-1 0-1 0,0 0 0 0,0-3 0 0,0-4-1 15,0-1-1-15,-7 1-1 0,8-3 3 0,-8-2-1 16,1 5 2-16,-1-8 0 0,-6 4 1 0,6-4-1 0,-6 5 1 16,0-5 0-16,0 5-2 0,0-2-2 0,-6 1 1 0,6 3-1 15,0 1-1-15,0 3 1 0,0 1-3 0,0-1-1 16,0 4 0-16,0 0-1 0,0 0 0 0,0 4-1 0,0-1-1 15,0 5-1-15,0-1 3 0,0 4-3 0,6 0 1 0,-6 0 1 32,7 4 1-32,6-1-1 0,-7 1 0 0,8 3 1 0,-1 1-2 15,0-5 3-15,6 5-4 0,-5-5-1 0,5 2-1 16,0-2 2-16,-6-3-1 0,7-4 0 0,0 0 1 0,-1 1 2 16,-6-5 1-16,6-3 1 0,1 0-2 0,-7-3 1 15,7-1 1-15,-8 0 0 0,2-3 0 0,-8-4 0 0,7 0 1 16,-6 1 0-16,-1-6 2 0,-6 2-1 0,0-5 0 0,-6 1 0 15,-1 0 0-15,1 0 1 0,-7-4-1 0,-1 3 2 16,2 1-3-16,-1-1 1 0,0 1 0 0,0 7 1 0,-1-3-1 16,8 3-1-16,-7 3 0 0,6 1-3 0,1 3 3 0,6 1-3 15,-6-1-2-15,-1 4-1 0,7 0 2 0,-6 4 0 0,6-1 1 16,0 5 0-16,0-1 0 0,0 4 2 0,6 4 1 16,-6-1 0-16,7 1-2 0,-1-1 0 0,0 1 0 0,8 4-2 15,-2-5 0-15,2 5-7 0,-1-1-8 0,0-4-7 0,6 2-9 16,7-2-14-16,-6 0-25 0,13-3-48 0,-7 1-71 15,6-5-64-15,1 0-58 0,-1-3-114 0,7-4-212 0,-6 0-81 16,5 0-39-16,-5 0 8 0</inkml:trace>
  <inkml:trace contextRef="#ctx0" brushRef="#br0" timeOffset="116620.08">31365 1762 124 0,'-7'-4'440'16,"7"1"-129"-16,0-1-103 0,0 1-61 0,0-1-34 16,7 0-23-16,-7 4-22 0,0-4-20 0,7 4-17 0,-7-3-13 15,6 3-7-15,-6 3-6 0,7-3-2 0,-1 4-1 0,0 0 0 16,2 0-1-16,-2-1 0 0,0 4-1 0,0-3 0 16,2 3 0-16,-2 1 0 0,0-2 0 0,1 2 1 0,-1-1-1 15,-6 4 0-15,7-3 1 0,-7 0 1 0,0-5 2 0,7 4-2 16,-7-3 3-16,0-1 9 0,0 1 14 0,0-4 24 15,0 4 29-15,6-4 30 0,-6 0 27 0,0 0 19 0,0-4 8 16,0 0 22-16,6-3 23 0,-6 0 0 0,0-1-16 0,7 1-26 16,-7-4-22-16,7 4-17 0,-7 0-10 0,6-1-30 0,-6 1-38 15,6-1-21-15,-6 5-13 0,7-1-8 0,-7 1-4 16,7 3-1-16,-7-4-3 0,6 4 0 0,-6 4-2 0,7-1 0 16,-1 1 1-16,0 3-1 0,2 1-1 0,-2-2-1 0,6 6-3 15,2-1-3-15,5 3-30 0,1-3-55 0,6 0-71 16,0 0-63-16,7 0-51 0,-1-4-43 0,1-2-66 15,-1-1-196-15,-6-1-9 0,7 1-22 16,-7-4 31-16</inkml:trace>
  <inkml:trace contextRef="#ctx0" brushRef="#br0" timeOffset="116968.88">31958 1678 17 0,'-13'-4'483'15,"0"0"-150"-15,-7 4-130 0,7 0-75 0,-6 4-38 0,6 3-22 16,-1 0-18-16,2 4-12 0,-2 0-10 0,8 0-3 15,0 4 0-15,6 0 0 0,0-4 3 0,6 4 4 0,0-1 4 16,8-3 2-16,12 4 2 0,-7-4 0 0,13-4-3 0,1 4-4 16,7-7-3-16,-1 3 0 0,7-7 2 0,-1 0 6 15,-6 0 6-15,7-4 4 0,-8-3 5 0,1 0 6 0,1-1 19 16,-7-3 36-16,-8 0 43 0,-5-3 22 0,6-1 11 0,-13-3 6 16,0 0 1-16,0-5 5 0,-7 5-12 0,1-4-32 0,-7 4-47 15,7 0-30-15,-7-1-19 0,0 8-9 0,0 0-8 16,0 1-11-16,0 2-12 0,0 5-4 0,6-2-8 15,-6 5-3-15,0 5-6 0,0 6-2 0,6-1 0 0,-6 5-1 16,7 3 2-16,0 4 0 0,-7 0 1 0,6 4 0 0,0 3 0 16,-6 0 2-1,7 1 0-15,-7-5-1 0,0 5-2 0,7 0 0 0,-14-1 0 0,7 0 0 0,-7-4 0 0,1 1 1 0,-7-1-1 16,0 1-1-16,0-4 0 0,-7 0-1 0,1 0-3 16,-8-3-8-16,2-5-29 0,-7 1-71 0,-1-4-82 0,-7-7-97 15,-5 3-235-15,-1-7-95 0,-13 4-107 0,-12-4-55 16,0 3-8-16</inkml:trace>
  <inkml:trace contextRef="#ctx0" brushRef="#br0" timeOffset="117477.54">25712 2689 106 0,'-13'4'377'0,"0"-1"-121"0,7-3-82 0,6 0-46 16,0 4-25-16,6-4-14 0,7 0-12 0,0-4-15 0,13 4-20 15,7-3-14-15,6-1-7 0,7 0-4 0,5 0-5 0,8-3 1 16,6 3 1-16,7 1-1 0,12-1 5 0,7-3 10 15,7 3 10-15,0 0 9 0,6 1 13 0,7-5 16 0,0 4 17 16,6 1 17-16,7-4 20 0,-7 3 13 0,13 1 9 0,-6-1 11 16,0-3 19-16,-1 3 0 0,1-3-10 0,-7-1-13 15,1-3-18-15,-14 4-19 0,1-1-18 0,-15 1-25 16,-5-3-28-16,-13 2-18 0,-7 0-10 0,-14 1-9 0,-4 0-9 16,-15 0-8-16,-12-1-15 0,-7 1-30 0,-7-1-55 0,-12 5-74 15,-7-4-70-15,-13 3-61 0,-14 1-61 0,-11 3-108 0,-15 0-135 16,-6 0-53-16,-5 3 7 0</inkml:trace>
  <inkml:trace contextRef="#ctx0" brushRef="#br0" timeOffset="117732.76">25790 2923 320 0,'-13'11'597'0,"7"-4"-1"16,12-3-216-16,7-4-157 15,19-4-82-15,14-3-33 0,13 0-9 0,12-4 15 0,8 0 24 0,19 0 16 0,5 0 7 16,9-4 8-16,5 0 5 0,7 5 4 0,12-5-5 0,-6 4-22 15,14 0-31-15,-8 0-28 0,8 0-20 0,-1 0-13 0,-6 4-6 16,-7-1-9-16,1 5-10 0,-15-4-7 0,2 3 0 0,-7 0 1 16,-14-4 5-16,-6 4 13 0,-6-3 7 0,-13 4 4 15,-14-1 2-15,-5 0 7 0,-14 1 4 0,-7-1 10 0,-6 4 4 16,-7-3-8 0,-5 3-6-16,-8-4-4 0,-6 1-5 0,-6 3-11 0,-1-4-14 0,-12 0-21 0,-8 0-27 0,-5 4-28 15,-7 0-28-15,0 0-36 0,-7 0-104 0,7 0-123 0,-7 4-113 16,14 0-171-16,-7 0-125 0,6 3-87 0,-5-4-39 0,5 1-2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9-02T05:44:28.89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9247 1857 57 0,'-6'0'221'0,"6"3"-78"0,-6 5-46 0,6-5-26 15,-6 6-15-15,-2-2-6 0,2 0-3 0,0 0 0 0,6 1-2 16,-7 2-4-16,1 1-4 0,-1 0-2 0,0 0-3 16,1 4-3-16,0-4 0 0,6 3-4 15,-7-3-4-15,0 5-1 0,7-2 0 0,-6 1 1 0,6-1 1 0,0 5-2 0,-6-1 0 16,6 0 3-16,-7 0 2 0,0 4-1 0,1 1-1 16,-1 2-1-16,1 1 3 0,-8 3 0 0,2 0 0 0,-8 5-1 15,7-2 0-15,-7 5-1 0,8-4-1 0,-8 0-2 0,7 4-1 16,-7-8-2-16,8 4-3 0,-2-4-1 0,2 4 1 15,-2-4 0-15,1-3-1 0,1 3-2 0,5 0-1 0,-6-3-2 16,0 4-1-16,6-1-4 0,-6-3 1 0,7 3-3 0,-7-3 3 16,6 3-1-16,1-4 0 0,-8 1-3 0,8-4 2 0,-7 3 2 15,7-2 1-15,-1-1-1 0,1-4-1 0,-1 0 0 16,1 1 1-16,0-5 2 0,-2-3 0 0,8 1-3 16,-6-2 0-16,6-2 0 0,-6-1-1 0,6 0 1 0,0 0-1 15,0-3 0-15,-7-4-1 0,7 4 2 0,0 0-2 0,0-4 1 16,0 0 0-16,0 0-1 0,0 0 1 0,0 0-1 15,0 0-1-15,0 0 0 0,0 0-1 0,0 0-5 0,0 0-11 16,0 0-19-16,0-4-28 0,7 0-37 0,-7 0-52 0,0-3-86 16,6 0-135-16,0-4-75 0</inkml:trace>
  <inkml:trace contextRef="#ctx0" brushRef="#br0" timeOffset="746.7">8922 2828 170 0,'0'0'179'0,"0"0"-64"0,0 0-43 16,0 3-27-16,0-3-17 0,0 0-5 0,7 4-2 0,-7-4-1 15,0 4 0-15,0 0 2 16,0-4 1-16,0 3 1 0,0 1-1 0,0-1 1 0,0-3 1 0,0 4 2 0,0-4 4 16,6 3 3-16,-6 1 4 0,0-4 3 0,0 0 4 0,0 0 3 15,6 0 2-15,-6 0 0 0,8 0 3 0,-8-4-1 0,6 4 0 16,0 0-5-16,0-3-1 0,1 3-4 0,0-4-3 16,-1 4-4-16,1-3-4 0,5-1-5 0,-4 1-2 0,-2-1-3 15,6 0 0-15,-4 0-1 0,-2 1 0 0,7-1 2 0,-7 1 4 16,1-5 4-16,6 5 1 0,-7-5 5 0,8 1 2 15,-8 0 1-15,7-1 4 0,-7 1 1 0,8-4-2 0,-8 4 0 16,7-4 3-16,0-1 3 0,-7 1 3 0,8 0 1 16,-1 1-4-16,-7-1 1 0,8-4 1 0,-2 0 4 0,1 4 5 15,-6-4 14-15,6 5 11 0,-7-5 10 0,8 5 12 0,-8-6 11 16,0 5 5-16,8-3-2 0,-8 3-8 0,0-4-17 16,1 1-17-16,6-1-15 0,-6 0-14 0,-1 1-11 0,6-1-10 31,-4-4-7-31,4 5-3 0,-5-5-4 0,6 1 0 0,-6 0 0 15,-1 0 0-15,7-1-1 0,-6 5-2 0,-1-4 1 16,7-1 3-16,-6 4 3 0,-1 1 3 0,1-1 3 0,-7 0 2 16,6 5 1-16,-6-5 1 0,0 4-1 0,7 4-2 0,-7-4-2 15,0 2-3-15,6 3-1 0,-6-2-2 0,0 1-1 16,0 3-2-16,0-3-1 0,0 4 0 0,0-1-1 0,0 0-2 16,-6-3-1-16,6 3-2 0,0 0-4 0,0 4 1 0,0-3-1 15,0-1-2-15,-7 4-1 0,7-3-2 0,0 3 0 0,0-4 2 16,0 4-1-16,0 0-2 0,0 0 0 0,-6 0 3 15,6 0-1-15,0 0 0 0,0 0 0 0,0 0-2 16,0 0 2-16,-7 0-1 0,7 0 0 0,0 0-1 0,0 0 0 0,0 4 1 16,0-4 1-16,-6 0 0 0,6 0 1 0,0 0-1 15,0 0 1-15,0 0 0 0,0 0 0 0,0 3 1 0,0-3-1 16,0 0 0-16,0 0 0 0,0 0 0 0,0 0 0 16,0 0 0-16,0 0 0 0,0 0 0 0,0 0 0 0,0 0 1 15,0 0-1-15,0 0-1 0,0 0 1 0,0 0 0 0,0 0 0 16,0 0 0-16,0 0 0 0,0 0 0 0,0 0 1 15,0 0 1-15,0 0-8 0,-7 0 2 0,7 0 0 0,0 0-18 16,0 0-57-16,0 4-89 0,0-4-90 0,0 0-97 0,0 3-152 16,-7-3-139-16,1 4-94 0,0-4-39 0</inkml:trace>
  <inkml:trace contextRef="#ctx0" brushRef="#br0" timeOffset="2378.25">9020 2227 128 0,'0'0'111'16,"0"0"-32"-16,0 0-26 0,0 0-18 0,0 0-15 0,0 0-9 15,6 0-5-15,-6 0-1 0,0 4-2 0,0-4-1 16,0 0-1-16,0 0 0 0,6 3-1 0,-6-3 0 0,0 4 3 16,0-4-1-16,0 4 0 0,0-1-1 0,0-3 0 0,0 4 0 15,8 0 2-15,-8-1 0 0,6-3 2 0,-6 4 2 0,0 0 2 16,0-1 3-16,6 1 5 0,-6 0 3 0,0-1 1 16,0 1 1-16,0 0 0 0,0-1 0 0,0 1-2 0,0-1-1 15,0 5-3-15,0-5-3 0,0 2-1 0,0 2-2 0,0 0 0 16,0-3-1-16,-6 3-2 0,6 0-1 0,0 1-1 15,0-1-2-15,-6 0 0 0,6 1 1 0,0-1-1 0,0 0-1 16,0-3-1-16,-8 3 0 0,8 0 2 0,0 1-1 0,0-1-1 16,-6 0-1-16,6-3 0 0,0 3 0 0,0 5-1 15,0-5 1-15,0-3 0 0,0 3 0 0,0 0 0 0,0 0 1 16,0-3-1-16,0 4 0 0,0-1 0 0,0 0 1 16,0 1-1-16,0-5-1 0,0 4 2 0,6 1 0 0,-6 0 1 15,0-5-1-15,0 8 0 0,0-4-1 0,0 0 2 0,0 0-1 16,0-3 0-16,0 4-1 0,0 0 0 0,-6-5 0 15,6 4 0-15,0-3 0 0,0 3 0 0,0-3 0 0,-6 3 0 16,6-4 1-16,0 1 0 0,0 0 0 0,-6 0 0 0,6-1 0 31,0 1 0-31,0 0 1 0,0-1-1 0,0-3 0 16,0 4 0-16,0-4-1 0,0 4 1 0,0-1 1 0,0-3-1 16,0 4-1-16,0 0 0 0,0-1 0 0,0-3 0 0,0 0-1 15,0 4-1-15,0 0 1 0,0-4 0 0,0 4 1 0,0-1 0 16,0-3 0-16,0 4 0 0,0-1 2 0,0 1 0 15,0-4 0-15,0 3-2 0,0 1 0 0,0 0 1 0,-8-1-1 16,8 1 0-16,0-1-1 0,0 1-1 0,0 1 0 0,0-5 1 16,0 3 1-16,0 1 0 0,0 0 1 0,0-1 0 15,0 1 0-15,0-1 0 0,0 1 0 0,8 0-1 0,-8-1 0 16,0-3 0-16,0 4 0 0,6 0 0 0,-6-1 0 0,0-3 1 16,6 4 3-16,0-4 2 0,-6 0 1 0,8 0 2 0,-2 0 2 15,0 0 1-15,-6-4 1 0,7 4 0 0,-1 0-3 16,-6 0 0-16,7-3-1 0,0 3-1 0,-1-4-2 15,0 0-1-15,0 4-1 0,-6-3 2 0,8-1-1 0,-2 0 1 16,0 4 1-16,-6-3 1 0,7-1 1 0,-1 1 1 0,1-1 1 16,0-3 2-16,-1 2 0 0,0 1 1 0,1-3 1 15,0 4 1-15,-1-5 2 0,0 1-1 0,1 0 1 0,0 0-2 16,-1-1 0-16,1-3 1 0,-1 4-2 0,0 0-3 0,2-1 0 16,-2 1 0-16,-6-1-3 0,6-2 0 0,0 3-2 0,1-1-2 15,0 1 0-15,-1-4-2 0,1 3-2 0,-1-3 0 16,1 0 5-16,0 0-3 0,5 0 0 0,-6-3-1 0,8 3-1 15,-8 0 0-15,7-4 1 0,-6 4 1 0,6 1-5 0,-7 2 3 16,0-2 2-16,2-2 1 0,4 4 2 0,-5 1 0 16,0-4 1-16,-7 4 1 0,6 0 2 0,1-1-2 0,-1-3 1 15,-6 4-2-15,6 0-1 0,1-4 0 0,0 3-1 0,-1 5-3 16,0-8-1-16,1 4 1 0,0-1-1 0,-1-3 0 16,1 3 1-16,-1 1-2 0,-6 0 0 0,7-4-1 0,-1 4 1 15,1-1 0-15,-7-3 1 0,6 4 2 0,0 0 2 16,-6-1 1-16,0 1 1 0,8 0 0 0,-8 0 0 0,0-1-1 15,6 1 1-15,-6-4 0 0,0 4 0 0,0-2 1 0,6-1-1 16,-6 2 4-16,0 1 3 0,7 0 4 0,-7-4 2 16,6 4 0-16,-6 3 0 0,0-3 0 0,7 0 0 0,-7 3 0 15,0 0-2-15,0 1-3 0,0-1-4 0,6 0-1 0,-6 1-1 16,0 3-1-16,0-5 1 0,0 5-1 0,0-3 0 16,0 3 1-16,0 0 2 0,0 0 0 0,0 0 0 0,0 0 2 15,-6 0-2-15,6 0-1 0,0 0-2 0,0 0-3 0,0 0-3 16,-7 3 0-16,7 2-2 0,0-2-1 0,-6 1 0 0,6 0 0 15,-7 3-1-15,1 0 0 0,0 4 1 0,-2-4 0 16,2 5-1-16,6-5 0 0,-6 3-1 0,-1 2 2 16,1-1 0-16,-1 0 1 0,7 0-1 0,-6 0 1 0,-1 4 1 15,1-1 0-15,-1-3 1 0,7 4 0 0,-7 3 1 0,1 0-3 16,0 0 1-16,-1 1 2 0,0-1-1 0,1 4 0 16,0 0 0-16,-1-4-2 0,1 4 0 0,-1-2 3 0,0 1-3 15,7-3 0-15,-6 4-1 0,0-4 0 0,6 1 1 0,-8-1 0 16,8 0 1-16,-6 5 1 0,6-5-1 0,-6 0 0 15,6 0 3-15,-6 4-3 0,-1-3 0 0,0-1-1 0,7 4 1 16,-6 0-1-16,-1-4 1 0,1 4 0 0,0 0-1 16,-2-3 1-16,2 2-1 0,0 2 0 0,6-5 1 0,-6 4 0 15,6-4 0-15,-7 4-1 0,0-4 1 0,7 1 0 0,-6-1 0 16,6-3 1-16,0-1-2 0,-7 1 0 0,7 0 0 16,0-4 2-16,0 0 1 0,0 0-3 0,0-4 0 0,0 0-3 15,0-3 3-15,0-1 1 0,0 5 0 0,0-5-3 0,0-3 2 16,0 4 1-16,0 0 1 0,0-4 4 0,0 0-2 0,0 0 0 15,0 3 0-15,-6-3 0 0,6 0-1 0,0 0-1 16,0 0 1-16,0-3-2 0,0 3-14 16,6 0-30-16,-6-4-47 0,0 0-82 0,7-3-168 0,-1 0-105 0,8-4-55 0</inkml:trace>
  <inkml:trace contextRef="#ctx0" brushRef="#br0" timeOffset="2980.54">9860 2938 168 0,'0'-7'380'0,"6"-1"-110"0,-6 1-88 0,7-4-48 0,-7 4-24 16,7-1-11 0,-7 1-7-16,0-1-7 0,0 1-3 15,6-1-5-15,-6 1-7 0,0 4-8 0,-6-4-4 0,6 3-2 16,0 0-2-16,-7 0-2 0,7 1-4 0,-7-1-3 0,-6 4-5 16,7 0-3-16,-7 0-5 0,0 0-6 0,-7 0-5 15,7 4-3-15,-6-1 0 0,0 5-2 0,-1-1 0 0,0 0-1 16,1 0 0-16,-1 5-1 0,0-6 0 0,7 6 0 15,1-4-1-15,-2-1-1 0,2 4-2 0,4-4-3 0,2 1-2 16,0-1-1-16,-1-4-1 0,7 5 0 0,-6-1-1 0,6 0 4 16,6 1 1-16,-6-1 2 0,7 0 4 0,-7-3 4 15,6 3 4-15,0 1 5 0,2-1 6 0,4-2 2 0,-5 1 4 16,6-3 2-16,0 5 3 0,0-4-1 0,0 0-2 0,7 3-3 16,-1-4-4-16,1 1-5 0,0 0-5 0,-1 3 2 15,0-3-8-15,8-1-6 0,-8 1-2 0,7 0-4 0,-6 3-2 16,6-3-1-16,-7 3-4 0,1-3-5 0,0 3 4 0,5 0-1 15,-12-3 4-15,6 3-1 0,-5 0 1 0,-2 1 0 0,2-1 2 16,-1 0 0-16,-7 2 0 0,1-3 1 0,-7 2 1 16,0 3 0-16,0-4 4 0,0 0 7 0,-7 4 8 15,-6 0 13-15,1 0 14 0,-8 0 13 0,-6 1 12 0,-1 2 10 16,-5 0 9-16,-1-3 1 0,-5 5 4 0,-1-6-6 0,-1 5-6 16,1-5-9-16,0 5-5 0,7-4-9 0,-8-3-10 15,1 0-2-15,7-2-8 0,-1-2-2 0,1 0-7 0,-1-4-7 16,7 0-6-16,0-4-3 0,0 0-12 0,-1 1-49 0,2-5-120 15,12-3-139-15,-6-3-224 0,11-4-141 0,2-4-99 0,0-1-56 16,6-2-19-16</inkml:trace>
  <inkml:trace contextRef="#ctx0" brushRef="#br0" timeOffset="4534.26">9006 1612 71 0,'0'0'41'0,"0"3"-21"0,-6-3-10 0,6 4-5 16,0-4-5-16,0 4-2 0,0-4-1 0,0 0 1 0,0 0 1 15,6 3 1-15,-6-3 1 0,0 0 4 0,0 0 4 16,0 0 1-16,0 0 2 0,0 0 4 0,0 0 3 0,0 0 1 15,0 0 3-15,0 0 0 0,0 4 1 0,0-4 3 0,0 0 1 16,0 0 1-16,0 4 1 0,0-4 0 0,-6 0-1 16,6 3-1-16,0-3-2 0,0 0-1 0,0 4-1 0,0-4 1 15,0 0-1-15,0 0 1 0,0 0 1 0,0 0 4 0,0 4 3 16,0-4 3-16,0 0 2 0,0 0-1 0,6 0 1 16,-6 0-2-16,0 0-2 0,0 0-5 0,0 0-2 0,0 0-6 15,0 0-3-15,8 0-2 0,-8 0-1 0,0 0-1 16,0 0 3-16,0 0 2 0,0 0 2 0,0 0 3 0,0 0 2 15,0 0 2-15,0 0 3 0,0 0 1 0,0 0 0 0,0 0-2 16,0 0-2-16,0 0-1 0,0 0-5 0,0 0-2 16,0 3-4-16,0-3-3 0,0 0-4 0,0 4-2 0,0-4-1 15,0 0-3-15,0 0-2 0,0 0 0 0,0 0-1 0,0 0 0 16,0 0 0-16,0 0 0 0,0-4 1 0,0 4 3 16,0 0 2-16,0 0 2 0,0 0 4 0,6 0 3 0,-6 0 5 15,6 0 3-15,-6 0 0 0,6 0 3 0,2-3-2 0,-2 3-2 16,0 0-3-16,1 0-3 0,-1 0-4 0,1 0-1 0,6 0-3 15,-1 0-1-15,-4-4-2 0,11 4 0 0,-6 0 1 16,6 0 1-16,1 0 0 0,0-4 3 0,5 1 1 16,-5 3 0-16,13-4 3 0,-7 0 1 0,0 1 1 0,7-1 1 15,-1 0 0-15,-6 1-3 0,7-1-2 0,-7 0-2 0,0 4-3 16,-1-3 0-16,2-1-4 0,-8 1-2 0,8 3 0 16,-8 0-1-16,0-5 0 0,1 2 0 0,-7 3 0 0,7-3 0 15,-1 3 0-15,-6-5-1 0,0 2 0 0,1 3 1 0,-2-4 0 16,-5 0 2-16,6 1 5 0,-7-1 6 0,1 1 7 0,-1-1 10 15,0 0 9-15,2 1 10 0,-8-1 11 0,6 0 11 16,-6 1 8-16,0-1 1 0,0 0-1 0,-6-3-5 0,-2 3-8 16,2 1-10-16,0-5-10 0,-7 5-14 0,0-1-11 0,-6 0-9 15,-1 1-6-15,6-1-4 0,-5 1-1 0,-1 3-1 16,8-4 0-16,-8 4 1 0,7 0-3 0,0 0 2 16,0-4-1-16,-1 4 1 0,8 0 0 0,-7 4 0 0,7-4 1 15,-1 0-1-15,1 0 0 0,6-4-1 0,-7 4 0 0,7 0-2 16,0 0-1-16,0 0-1 0,0 0-1 0,7 0 1 0,-7 4 1 15,6-4 0-15,1 0 1 0,-1 0 0 0,7 0 2 16,1 0 1-16,-2 0 1 0,2 0-1 16,5-4 0-16,1 4 0 0,-1 0 0 0,1 0 1 15,-1 0-1-15,0 0 0 0,1 0-3 0,0 0 2 0,-1 0 1 16,1 4 0-16,0-4-2 0,-1 4-1 0,-6-1 1 0,0 1 2 0,0-1 0 0,-6 1 0 16,-1 0-1-16,0-1-1 0,1 5 2 0,-7-1 0 0,6-3 1 15,-12 3-1-15,6 4 0 0,-7-4 0 0,1 8-1 16,0-4 3-16,-8 0-1 0,2 0 2 0,-2 0 1 0,1 0 2 15,1 0-1-15,-8 0 2 0,6-4 2 0,-5 4-1 0,6-3 1 16,0-1-1-16,-7 0 0 0,8 0 1 0,5 1-1 0,-6-1-2 16,7-3-1-16,-1-1-1 0,1 1-1 0,-8 3-14 15,8-3-49-15,0 4-63 0,6-1-80 16,0-3-145-16,0 0-136 0,6-1-92 0,0-3-57 0</inkml:trace>
  <inkml:trace contextRef="#ctx0" brushRef="#br0" timeOffset="5200.21">10687 2428 49 0,'0'0'173'0,"-6"0"-35"0,6 0-23 15,0 0-13-15,-7 0-6 0,7 0-4 0,0 0-1 0,-7-3-4 16,7 3-3-16,0 0-4 0,-6 0-1 0,6-4-2 0,0 4-3 16,-6-4 1-16,6 4 1 0,0 0 1 0,0-3-1 15,0 3-1-15,-7 0-2 0,7 0 0 0,0 0-2 0,0 0-5 16,7-4-8-16,-7 4-7 0,0 0-5 0,6 0-8 16,0-4-6-16,8 1-9 0,-8-1-6 0,14 1-5 0,-7-1-3 15,6 0-2-15,8 4 1 0,-2-7 1 0,1 3 3 0,0 1 3 16,7-1 2-16,-1-3 4 0,1 3 4 0,-1 0 2 15,1 1 2-15,-1-5 4 0,1 5 0 0,0-1 1 0,0 0-1 16,-8 1-3-16,9-1-2 0,-9 1-5 0,-5-1-4 0,6 0-6 16,-14 4-4-16,8-3-3 0,-7 3-4 0,-6 0-1 15,0 0 0-15,-1 0-1 0,0 0 0 0,-6 0 2 0,6 0-1 16,-6 0 4-16,0 0-1 0,0 0 1 0,0 0-1 0,0 0 0 16,0 0 2-16,-6 0-4 0,6 0-21 0,-6 3-41 15,0-3-45-15,6 4-55 0,-7-4-83 0,7 0-164 0,-7 0-109 16,1 4-72-16,-1-4-18 0</inkml:trace>
  <inkml:trace contextRef="#ctx0" brushRef="#br0" timeOffset="5454.69">10857 2578 282 0,'12'-3'361'15,"1"-1"-129"-15,1 1-88 0,5-1-52 0,0 0-27 0,1 1-12 16,-1-1-5-16,7 0-2 0,7 1-3 0,-7 0 2 0,7-2-3 16,-1 2 0-16,1-5 1 0,-1 5 1 0,1-1-1 15,-1 1 5-15,-6-5-1 0,7 5-1 0,-13-1-1 0,0 0-2 16,-1 4-3-16,-6-3-2 0,-6 3-1 0,5-4-5 0,-6 4-4 16,-6 0-2-16,8 0-2 0,-8 0-2 0,0 0-5 15,0 0-5-15,0 0-10 0,0 0-27 0,-8 0-36 0,2 0-60 16,0 0-112-16,0 0-157 0,-8 0-91 0,1 0-54 0</inkml:trace>
  <inkml:trace contextRef="#ctx0" brushRef="#br0" timeOffset="9473.08">12758 2406 270 0,'-6'0'309'0,"-1"0"-101"0,1 0-65 0,-1-3-37 16,0 3-21-16,1 0-9 0,6-4-8 0,-6 4-6 0,6 0-9 16,-7 0-5-16,7 0-9 0,-7 0-8 0,7 0-9 0,0 0-6 15,0 4-4-15,0-1-1 0,0-3-2 0,0 4 5 16,7 0 9-16,0-1 9 0,-7-3 12 0,12 4 15 0,2 0 10 15,5-1 10-15,1-3 8 0,6 4 0 0,0-4-1 0,7 0-6 16,-1 0-10-16,1 0-10 0,-1 0-10 0,7 0-8 16,0-4-7-16,-7 4-5 0,8 0-4 0,-1 0-2 0,-7-3 1 15,1 3 1-15,6 0 7 0,-7-4 15 0,1 4 12 0,-7-4 9 16,6 4 4-16,-5-3 3 0,-7-1 1 0,-2 4 0 16,2-4-5-16,-6 4-12 0,-8 0-12 0,7-3-7 0,-13 3-5 15,6 0-3-15,1 0-5 0,-7 0-5 0,0 0-7 0,-7 0-4 16,1 3-23-16,0-3-62 0,-1 4-81 0,1 0-92 0,-1-1-162 15,0-3-138-15,7 0-98 0,0 0-60 0</inkml:trace>
  <inkml:trace contextRef="#ctx0" brushRef="#br0" timeOffset="10507.2">14510 2059 29 0,'-6'-4'394'0,"6"-3"-100"0,0-1-94 0,-7 1-58 0,7 0-32 16,0 0-19-16,-6-2-10 0,6 2-4 0,0 0-2 0,-7 0-4 16,7 0-6-16,0 0-8 0,-7 3-6 0,7-4-6 15,-6 5-7-15,0-5-10 0,-2 5-6 0,2-1-6 0,0 0-4 16,-7-3-4-16,0 7-2 0,0-4-3 0,-1 4-1 0,-4 0-1 15,-2 0 0-15,0 4-1 0,1-4 0 0,5 4 1 16,-5-1-2-16,-1 1 0 0,8 3 1 0,-8-3-1 0,7 3-1 16,-7 1-1-16,8-4 2 0,-2 6-1 0,2-3 1 0,5 1-1 15,-6 2 0-15,0 2 1 0,6 3 1 0,-6-4 1 16,7 3 0-16,-8 1 2 0,8 3 0 0,-7 0-1 0,7 1 1 16,-1-5-1-16,1 5 2 0,-1-1 0 0,7-3 1 0,-6 3-2 15,6-3 2-15,0-1 2 0,6-3 2 0,-6 4 4 16,7-4 3-16,6 0 4 0,0 0 4 0,-1 0 2 0,2-3 4 15,5-1 1-15,-6-4 3 0,7 1-1 0,-1 0 0 16,7-4-1-16,-6 0 1 0,-1 0 2 0,1-4 9 0,0 0 21 16,-7 1 21-16,7-4 19 15,-8 3 13-15,8-3 9 0,-7-4 1 0,-1 3-1 0,8-3-6 0,-6 0-21 0,-2-4-20 16,-5 4-16-16,6-3-9 0,-6-1-7 0,-1 4-2 0,0-3 3 16,-6-1-2-16,0 4 1 0,0-4-1 0,0 0-4 0,0 5-4 15,0-2-4-15,-6 1-3 16,0 1-8-16,6-1-2 0,-7 0-5 0,7 3-6 0,-7 1-3 15,1 0-2-15,6-1 0 0,-7 1 1 0,7 4-1 0,0-5 1 16,-6 5 2-16,6-2 0 0,0 1-1 0,0 1 1 0,0-1-4 0,-6 4-1 0,6-3-2 16,0 3-1-16,0 0-1 0,0 0-2 0,0 0 0 15,0 0 0-15,-8 3 1 0,8-3-1 0,0 4-1 0,0-1 1 16,-6 1 1-16,6 4-2 0,0 0 0 0,-6-1 5 0,6 0-1 16,0 4-1-16,0-1 0 0,0 2-3 0,0 3 2 15,0-1 0-15,6 1 2 0,-6-1-7 0,6 5 4 0,-6-4 1 16,8 7 3-16,-2-4 1 0,-6 0 0 0,6 4-1 15,1 0 0-15,-1 0 2 0,8 0-1 0,-8 4 2 0,0-4-1 16,0 0 0-16,2-1 1 0,4 1-2 0,-5 4 2 0,6-4-3 16,-6 0 0-16,5-3-2 0,-4 2 0 0,4 1-1 15,-6 0 0-15,1 1 1 0,6-1 1 0,-6-1-1 0,-7 1-2 16,6 1 1-16,-6-2 0 0,6 2 0 0,-6-2 1 0,0 1 0 16,0 0-2-16,-6-3 1 0,6 3 2 0,-6-8-1 15,6 4 1-15,-7-3-1 0,1-4 1 0,-8 0 1 0,8 0-1 16,0-3 2-16,-8-5-1 0,2 1-1 0,-1-1 1 0,-1-3 0 15,-6 0-1-15,8-3 1 0,-8-1-1 0,7 1 1 0,-7-5 0 16,2 1 1-16,-2 0-1 0,7-1 2 0,-7-3-1 16,8-1 1-16,-8 2 4 0,13-5 5 0,-6 1 2 0,6-1 2 15,-5 1-3-15,5-1 1 0,0-3 1 0,7-1 0 0,0 5-4 16,0-5-5-16,0 1-2 0,7 4-1 0,0-5 3 16,-1 4-2-16,7 1-1 0,-6-1-1 0,6 1 0 0,-1 3 1 15,2 0-3-15,-2-1-1 0,-5 5 1 0,6 0-1 16,0 3-1-16,-7 0 0 0,2 1 1 0,-2-1 0 0,0 0-2 15,0 1 0-15,-6 3-1 16,8 0 1-16,-8 0-2 0,6 3-11 0,-6 1-30 0,0 0-49 0,0-1-68 0,6 1-74 16,-6 0-73-16,7-4-100 0,-1 0-167 0,1-4-111 0,6 4-48 31,-7-4 6-31</inkml:trace>
  <inkml:trace contextRef="#ctx0" brushRef="#br0" timeOffset="11030.72">15148 2443 210 0,'-6'-7'392'0,"-1"3"-133"0,1 0-105 0,-1 1-64 0,1-1-36 15,-8 0-21-15,8 4-12 0,-7 0-5 0,0 0-1 16,0 0-4-16,1 0-2 0,-8 4 0 0,6 0-1 0,-5-1 0 16,6 1 5-16,-6 0 3 0,-1-1 5 0,7 6 5 0,-7-6 5 15,8 4-1-15,-8 1 1 0,7-5 1 0,0 4-2 0,6 0-3 16,-5 5-5-16,4-5-1 0,-4 0-1 0,5 4-2 15,7 0-1-15,-7 1-2 0,7-6 0 0,0 5 1 0,7 0 1 16,-7 0 0-16,13 1 1 0,-7-1 2 0,8 0 1 0,-1 0 2 16,6-5 4-16,0 6 0 0,1-1-1 0,0 0-1 15,-1 0-3-15,7 0-2 0,-6-4-4 0,-1 4-3 0,7 0-5 16,-6-1-3-16,6 2-2 0,-7-4 0 0,1 2-2 0,0-2-1 16,-1 3 1-16,-5-4-1 0,5 4 0 0,-6-4 0 15,0 1 0-15,-7-1-1 0,1 0 1 0,0 0 4 0,-7-3 8 16,0 4 12-16,-7-1 13 0,-6 0 10 0,-6 0 9 15,-1 1 4-15,-6-2 4 0,-7 3-2 0,1-2-7 0,-1-3-9 16,1 3-13-16,-7 0-8 0,6-3-6 0,0 0-5 0,0-1-5 16,1 1-2-16,7 0 0 0,-9-4-4 0,15 3-21 15,-7-3-35-15,13 0-43 0,-6 0-57 0,5-3-91 0,-5-1-179 16,13 0-100-16,-8 1-62 0</inkml:trace>
  <inkml:trace contextRef="#ctx0" brushRef="#br0" timeOffset="12081.15">13898 3235 10 0,'-7'0'185'0,"7"0"-56"0,0 0-42 0,-6 0-29 16,6 3-16-16,0-3-11 0,-6 0-1 0,6 4 0 0,-8-4 4 16,8 0 5-16,0 0 4 0,0 3 3 0,-6-3 2 15,6 0-2-15,0 0-2 0,0 0-3 0,0 0-4 0,0 0-4 16,0 0-4-16,0 0-3 0,0 0-4 0,0 0-3 16,0 0-3-16,0 0-3 0,0 0-3 0,0 4 0 0,0-4 1 15,0 0-2-15,6 0 2 0,-6 0 3 0,8 0 1 16,-8 0 2-16,6 0 3 0,0 0 4 0,1 0 5 0,-1 0 3 15,7 0 4-15,0 0 1 0,1 0-1 0,-2 0-1 0,8 0 0 16,-1 0-4-16,1-4-6 0,6 4-2 0,0 0-4 0,1-3-5 16,-2 3-2-16,8-4 0 0,-7 1-2 0,6 3-2 15,1 0 3-15,0-4-2 0,6 0 0 16,-7 4 1-16,7-3 2 0,0-1 1 0,1 0 3 0,-1 1 5 0,6-1 5 0,1 0 5 16,-1 0 3-16,1 1 6 0,6-4 5 0,-6 3 0 15,0 1-3-15,-1-5-3 0,0 4-6 0,1 1-6 0,-1 0-6 16,-5-1-7-16,5-1-5 0,1 2-3 0,-1-1-2 0,-6 0-3 15,7 4-1-15,-1-3 0 0,-5-1 0 0,5 4 0 16,-6-4 1-16,1 4 0 0,-8-3 0 0,7 3 0 0,-6-4 1 16,-7 4 0-16,0 0 3 0,0-3-1 0,-7 3 0 15,1 0 7-15,-1-4 10 0,-5 4 16 0,-8 0 19 0,0 0 21 16,1-4 23-16,0 4 19 0,-7 0 14 0,6-3 4 0,-6 3-5 16,0 0-14-16,0 0-18 0,-6-4-21 0,-1 4-25 15,0 0-33-15,1 4-54 0,-7-4-69 0,0 3-69 0,6-3-85 16,-13 0-126-16,8 0-163 0,-1 0-100 0,0 0-40 0</inkml:trace>
  <inkml:trace contextRef="#ctx0" brushRef="#br0" timeOffset="13497.98">14400 3737 363 0,'0'-3'408'0,"0"3"-122"15,0-5-105-15,0 5-61 0,0-4-33 0,0 4-21 16,0-3-11-16,0 3-8 0,0-4-3 0,6 4-5 0,0-4-4 15,-6 1-8-15,7-1-7 0,6 4-8 0,-6-4-5 0,-1 1 0 16,0-1 0-16,0 0 0 0,8 4 0 0,-1-3 1 16,0 3 1-16,0 0 2 0,1 0-2 0,4 0 1 0,2 3 2 15,-7 1 2-15,7 0 3 0,0 3 0 0,-8-3-1 0,8 7-1 16,-1 1 1-16,-5 2 2 0,5 0 1 0,-6 1-2 0,0 3 0 16,0 4 1-16,0 0 0 0,-7 0 2 0,1 4-2 15,-7-1-2-15,7 1-3 16,-7 0 0-16,6 3-1 0,-12-4 0 15,6 5 0-15,-7-4 0 0,0-1 1 0,1 5 0 0,-7-5 1 16,0-3 0-16,-7 4 0 0,7-4-1 0,-7 0 1 0,2-4-1 0,-2 0 0 0,1-4 3 0,-7 1 3 0,6 0 7 16,-7-7 9-16,9-1 9 15,-2 0 2-15,-7-3 4 0,7-4 0 16,-5 0-3-16,5 0-3 0,-6-4-8 0,6 1-9 16,1-5-2-16,-1 5-1 0,2-8 1 0,-2 2 6 0,7 0 8 15,-1-3 11-15,8 1 11 0,-7 0 7 0,6 1 0 0,1-5 3 16,0 4 3-16,-1 0 0 0,7 0-5 0,0 3-9 15,0-2-11-15,7 2-7 0,-1 1-7 0,0 0-6 0,1-2-10 16,12 3-6-16,-5 2-4 0,-1 0-3 0,7 0-4 0,-2 1 0 16,2 3 0-16,-1 0-3 0,1 0 3 0,0 3-1 0,-1 1-1 15,1 0-1-15,0 4 0 0,-1-2 0 0,1 2 1 16,0 0-1-16,-2 3-2 0,9-4 2 0,-7 4 0 0,-8 0 1 16,8 0 0-16,-7 0 0 0,7 0-2 0,-8 0-1 0,2 0 2 15,5-1-2-15,-13 1 2 0,8 0 0 0,-2 4-1 16,2-4 0-16,-8 0 2 0,7 0 1 0,-6 0-1 0,6 0-2 15,-7 0-14-15,0-4-44 0,1 1-52 0,0-1-55 0,-1-3-55 16,0 3-65-16,2-7-97 0,-2 0-176 0,0 0-92 16,7-4-16-16</inkml:trace>
  <inkml:trace contextRef="#ctx0" brushRef="#br0" timeOffset="14357">14933 3887 264 0,'0'-3'443'0,"-6"-6"-126"0,6 6-116 15,0 3-70-15,0-4-40 0,0 0-25 0,0 4-11 0,0-3-9 16,0 3-7-16,0 3-5 0,6-3-10 0,-6 0-8 16,7 4-7-16,-7 0-3 0,6-1-5 0,1 6-1 0,0-6 1 15,-7 8-1-15,6 0 0 0,-6-1 1 0,6 2 0 0,-6 2 1 16,7 5 0-16,-7-4 2 0,0 2-1 0,7 1 1 0,-7 2-1 16,0-2 1-16,0 4-1 0,0-4 1 0,0 1-1 15,0-1-2-15,0-1 1 0,0-1 2 0,0-2-2 0,0-3 3 16,0 0 2-16,6 0 4 0,-6-4 10 0,0 1 15 0,0-5 23 15,0 1 38-15,0 0 42 0,0-4 44 0,0 0 37 16,-6 0 23-16,6 0 9 0,0-4-5 0,0 0-19 0,0 1-32 16,0-5-42-16,6-3-42 0,-6 4-37 0,0-4-26 0,7-3-17 15,-7-1-7-15,0 0-6 0,6 1-3 0,-6-4-3 16,6 2-1-16,-6-2-1 0,7 0 1 0,-7 0-3 0,7-1-2 16,-7 4 0-16,6-3-1 0,0 3-1 0,-6 1-1 0,8-1 1 15,-2 1-4-15,-6 2 2 0,6 5 1 0,1 0-2 0,-7 0 0 16,0 0 0-16,6 3-2 0,-6 1 0 0,0-6 0 31,7 9-2-31,-7-3-2 0,0 3 0 0,6 0 0 0,-6 0 0 16,7 0 0-16,-1 3-1 0,0 6 2 0,8-6 0 0,-8 4 3 15,1 4 2-15,6 0-1 0,-7 0 1 0,1 0 0 16,-1 4 2-16,8-4-2 0,-8 4 0 0,0-1-1 0,1 0-1 16,0 1 0-16,-1 0-1 0,0 0 0 0,1-1 0 15,-1-3-1-15,-6 4 0 0,7-4-1 0,-7 0 1 0,0 0 0 16,7-4-1-16,-7 0 1 0,0-3 1 0,0 3-1 0,0-3 0 15,0 0 2-15,0-4-1 0,0 0 1 0,0 0 1 16,0-4 1-16,0 0-1 0,-7 0 1 0,7-3-1 0,0-3 0 16,-7-2 2-16,7 1-3 0,-6 0-2 0,-1-3 1 0,7-1 0 15,-6 1 1-15,6-1 0 0,-6 0-2 0,6 0 1 0,0-3 0 16,0 3 0-16,0 1 1 0,0-4-1 0,0 3 0 16,6-3-2-16,-6 3 1 0,6-4 1 0,-6 5 0 0,7-1 1 15,-1 4 0-15,1 0 1 0,0 0-1 0,-7 4-1 0,6-4 1 16,0 4-1-16,1-1 0 0,6 1 1 0,-7 3-3 15,8 1 1-15,-1-4-1 0,-1 7 2 0,2-4 1 0,-2 0 0 16,2 4-1-16,-1 0 0 0,-7 0 1 0,8 4-1 0,-2 0 1 16,2 3 1-16,-8 0-1 0,7 0 0 0,-7 4 1 0,1 0-1 15,0 4 1-15,-1 0 0 0,-6 3-1 0,6 0-1 16,-6 1-1-16,6 3-1 0,-6 0 0 0,0 0 2 16,0-1-1-16,0 1 0 0,0 0-1 0,0 1 3 0,0 2 0 15,0-3 1-15,0-4-1 0,0 5 0 0,0-6 0 0,0 1 2 16,0 2 0-16,0-2-2 0,0-4 1 0,0 1-3 0,0-4-1 15,0 4-5-15,0-4-18 0,8 0-27 0,-8-4-49 16,0 0-70-16,0 0-77 0,0-2-82 0,0-2-122 0,6-3-175 16,0 0-88-16,1-3-26 0,0 3 15 0</inkml:trace>
  <inkml:trace contextRef="#ctx0" brushRef="#br0" timeOffset="14962.93">15754 4414 243 0,'-7'4'292'16,"7"-4"-91"-16,0 3-73 0,0-3-51 0,0 0-31 0,0 4-16 15,0-4-5-15,0 0-1 0,7 0 2 0,-7 0 4 16,7 0 3-16,-7 0 6 0,6 0 5 0,0-4 4 0,1 4 4 16,0-3 4-16,-1-1 4 0,7 0 7 0,-13 1 8 0,6-1 8 15,1-3 8-15,0 3 6 0,-7 1 3 0,6-5 9 0,0 5 12 16,-6-1 20-16,8 0 15 0,-8-3 7 0,0 3 1 15,0 1-2-15,0-1-5 16,0 0-13-16,0 1-19 0,0-1-31 0,-8 4-26 0,8-4-20 0,-6 1-15 0,6-1-13 0,-6 4-8 16,-1-4-4-16,0 4-3 0,1 0-3 0,6 0-2 15,-6 0-1-15,-7 0-1 0,13 0 2 0,-7 0 0 0,0 4 0 16,1 0 0-16,0-4 0 0,-1 3 0 0,-6 5 0 0,7-5 0 16,-1 5-1-16,0-5-1 0,1 8 2 0,-7-3-2 31,7-1 1-31,-2 0-1 0,2 4-1 0,0-4 2 0,0 4-1 15,-1-3-1-15,0 3-1 0,1-4 2 0,6 4-2 16,-7 0 2-16,7-3 2 0,0 2-1 0,0-2 1 0,7 3 3 16,-7-4 2-16,6 4 2 0,1-4 2 0,0 4 3 0,-1-3-2 15,0-1 3-15,8 0 2 0,-2 1 0 0,1-5 1 16,1 4 1-16,-2-3 2 0,8 0-1 0,0-4 0 0,-1 0 1 16,1 0-3-16,0 0-2 0,-1 0-2 0,0-4-3 0,0 4-2 15,1-4-3-15,0 1-2 0,-1-1-2 0,-5 4 0 16,5-3-11-16,-6-1-37 0,6 0-72 0,-5 1-78 0,-2-5-84 15,2 1-114-15,-1 0-194 0,0-1-106 0,0 1-49 0,-7 0 7 16</inkml:trace>
  <inkml:trace contextRef="#ctx0" brushRef="#br0" timeOffset="16679.88">15558 2220 338 0,'-6'3'253'0,"6"-3"-86"0,0 0-62 0,0 4-43 0,0-4-24 0,0 4-14 15,0-4-9-15,0 3-2 0,0 1-4 0,6 0 1 16,-6-4-1-16,7 3 2 0,-7 1 1 0,7-4 3 0,-1 4 9 15,7-4 8-15,-7 0 11 0,8 0 2 0,-8 0 11 0,8-4 7 16,-2 0 5-16,1 1 2 0,7-5-4 0,-8 1 2 0,8 0-1 16,-7 0 7-16,7-1-1 0,0-3 1 0,-8 0 3 15,2 0 10-15,5-1 14 0,-6 6 10 0,-6-6 13 0,-1 5 14 16,8-3 15-16,-8 2 8 0,-6 1-1 0,0-1-8 0,0 5-16 16,0-4-18-16,0-1-22 0,-6 5-23 0,-2-1-24 15,-4-3-19-15,5 7-11 0,-6-5-9 0,0 2-4 0,-7 3-3 16,8 0-2-16,-8 0-2 0,0 3-1 0,1 2 0 0,-7-2 1 15,6 1 1-15,1 0-1 0,-7 3 0 0,6 0 1 16,7-3 0-16,-7 3 0 0,8 0 1 0,-8 1-1 0,7-1-2 16,0 4 0-16,0-4-1 0,-1 4 0 0,2 1 4 15,-1-1-1-15,6 0-1 0,1 3 0 0,-7 1 1 0,7-1 0 16,-2 1 0-16,2 0 0 0,6 3-4 0,-6 1 2 0,6-5-1 16,0 4 1-16,0-3 2 0,0 0 1 0,6-1 2 15,-6 1 0-15,6-1 4 0,2-3-1 0,-2 0 2 0,7 0 1 16,0 1-2-16,0-1 1 0,7-4 0 0,-1 0-1 0,1 0-2 15,6-3-2-15,0 4 1 0,-1-5 1 0,9-3 0 16,-2 4-1-16,7-4-2 0,0-4 1 0,0 4-1 16,0-3-1-1,0-5-1-15,0 4-1 0,7-3 1 0,-7 0-1 0,-6 4 0 16,-1-5 0-16,-6 4-5 0,0 1-17 0,1-5-36 16,-8 1-53-16,0 3-64 0,-6-3-57 0,7-1-65 0,-7 1-88 15,0 0-145-15,-7-4-92 0,1 4-39 0,-1-1 16 0</inkml:trace>
  <inkml:trace contextRef="#ctx0" brushRef="#br0" timeOffset="18603.46">18281 1608 55 0,'0'-4'371'0,"0"4"-90"0,0-3-84 15,-7-1-62-15,7 1-39 0,0-2-25 0,0 2-14 0,0 0-5 16,0-2-3-16,0 2 0 0,0-1-4 0,0 0-4 0,0 1-4 15,0 3-3-15,0-4-1 0,0 1-3 0,0-1 1 16,0 4-2-16,0-4 2 0,0 4 2 0,0-3 2 0,0 3 0 16,-6 0 0-16,6 0-2 0,-7-4-7 0,1 4-2 0,0 0-5 15,-8 0-5-15,2 0-4 0,-2 0-5 0,1 0-1 16,0 4 1-16,0-4-1 0,-7 3 0 0,8-3 2 0,-8 4 2 16,7-4 2-16,-7 4 1 0,8-4 2 0,-8 3-1 0,1 1 1 15,5-1 0-15,-6 1-2 0,2 3-1 0,4 1-2 16,-11 0 0-16,5 2-1 0,0-2-1 0,1 3-1 0,5 0 0 15,-5-4-2-15,6 4 1 0,7 0-3 0,-7 0 2 16,6 0 0-16,-6-4-1 0,13 4 2 0,-6 0 1 0,6 0 5 16,-7 0-1-16,7 1 2 0,7-5 0 0,-7 3 0 0,0 2-1 15,6-1 1-15,0-4-2 0,1 4-2 0,0-4 0 16,-1 5 2-16,7-6-2 16,-7 2 3-16,8 3 0 0,-2-4 1 0,2 0 3 0,-1 5 2 0,7-5 5 0,-2 0 13 0,2 1 17 15,0-1 9-15,5 0 7 0,-5 4 6 0,7-7 4 16,-1 3 0-16,6 4-4 0,1-4-12 0,-7 1-14 0,13-1-10 15,-7 1-7-15,1-1-7 0,6 3-7 0,-7-2-2 0,2-1-2 16,-2 5-3-16,1-5-2 0,-7 4-2 0,6 0-2 0,-13 0-1 16,7 0 4-16,-6 0-2 0,-7 3-1 0,7-3 0 15,-8 4-3-15,2-1 0 0,-1 1 0 0,-7 4 1 0,0-1-5 16,2 0 2-16,-2 0-1 0,-6 1 0 0,6-1 2 0,-6 4 0 16,0-3 1-16,0-1 1 0,-6 4 0 0,6-4 1 15,-6 0 1-15,-2 4-1 0,2-4 2 0,0 1-1 0,-1 3 0 31,-6-4 0-31,0 1-1 0,7-5 1 0,-14 4-1 0,7 1 0 16,-7-5 1-16,1 4-1 0,6-2 2 0,-13-2-2 16,7 1 0-16,-1-5 2 0,-6 2 5 0,6-5 6 0,-5 4 15 15,-2-4 15-15,1-3 13 0,-6 0 15 0,-1-1 19 0,1-3 13 16,-1 0 8-16,1-3-1 0,-8-5-7 0,7 1-7 0,1 0-7 16,-7-4-11-16,7-1-14 0,-7 2-14 0,6-5-9 15,0 1-6-15,7-5-6 0,-6 4-9 0,6-2-7 0,0-2-4 16,6 1-4-16,-7-5-9 0,9 6-16 0,-2-6-36 0,1 1-81 15,11 0-99-15,-4 0-98 0,6-3-126 0,12 3-203 16,0-4-104-16,0 4-43 0,8 0 0 0</inkml:trace>
  <inkml:trace contextRef="#ctx0" brushRef="#br0" timeOffset="19621">17310 1300 182 0,'-6'4'221'0,"6"-4"-56"0,0 0-42 16,0 0-31-16,0 4-24 0,0-4-16 0,0 0-12 16,6 0-9-16,-6 0-3 0,0 0-1 0,0 0 0 0,7 0-3 15,-7 0 2-15,7 0 1 0,-1 0 2 0,-6 0-1 0,7 0 1 16,5 0-1-16,-4 0-2 0,-2-4 0 0,6 4-4 15,2 0-4-15,-1-4-4 0,-1 4-1 0,8-4 0 0,-6 4 1 16,5-4 4-16,7 4 0 0,0-3 3 0,0-1 4 0,1 1 0 16,-2-5 3-16,7 5-1 0,2-1 0 0,-2 0-4 0,1-2 0 15,-1 2-2-15,1 0-1 0,-1-3-1 0,1 3-2 16,6 0-2-16,-7 1-4 0,7-1-1 0,-7 0-1 0,8 1-6 16,-7-5 1-16,6 5 3 0,-7-1 1 0,1 0 2 0,-7 0 2 15,0 1 0-15,0 3 1 0,-7-4 2 0,-5 1-3 0,-2 3-3 16,2 0-2-16,-8-4-2 0,0 4-1 0,1 0 1 15,-7-3-1-15,0 3 0 0,6 0 1 0,-6 0 2 0,0 0 1 16,0 0 1-16,0 0 1 0,0 0 3 0,-6 0 2 0,6 0 3 16,-7 0 2-16,7 0 1 0,-6-4 1 15,0 4 0-15,-1 0 3 0,0 0-1 0,1-4 1 0,0 4-4 0,-1-3-3 0,0 3-1 16,1-5-3-16,-1 5-1 0,1 0-6 0,0 0-4 0,-8-2-2 16,8 2-1-16,0-4 0 0,-8 4 0 0,8 0 0 15,-7 0 1-15,0 0 0 0,0 0 0 0,-1 0 0 0,2 0 0 31,-1 0-1-31,-7 0 1 0,7 0 2 0,-6 0-1 0,5 0-2 16,2 0 0-16,-8 0 0 0,7 0 0 0,-1 0 1 0,2 0-1 16,-1 0-1-16,0 0-1 0,6 0 1 0,1 0 0 0,0-5 0 15,-8 5-1-15,8 0 1 0,6 0 0 0,-6 0 0 0,-1 0 1 16,7 0 0-16,-7 0 0 0,7 0 0 0,0 0-1 0,0 0 1 16,0 0 0-16,0 0 0 0,0 0-1 0,0 0 1 0,7 0 0 15,-7 0 0-15,7 0 3 0,-1 0-1 0,0 5-2 0,0-5 3 16,2 0 1-16,4 0-3 0,1 0 3 0,7-5-1 0,-8 5-1 15,8 0 1-15,0-3 1 0,-1 3-1 0,1 0-1 0,6-4 3 16,-6 4-4-16,5-4 1 0,2 4 0 0,-1 0 0 16,-6-3-1-16,6 3-1 0,-1 0 0 0,-5 0 0 0,0 0 0 15,-1 0 0-15,-6 0 0 0,0 3 0 0,1 1 0 0,-2-4 0 16,-5 4-1-16,-1-1 0 0,1 2-2 0,-7 1 1 0,0-1 2 16,0 2-1-16,0 0 0 0,-7 4 1 0,1 0 1 0,-1 0 0 15,1 0 3-15,-8 4-1 0,-5 0 1 0,6-1-2 0,-6 0 0 16,-1 1 2-16,0 0 0 0,1 0 1 0,-1-1-2 15,8 1 1-15,-8-4 1 0,0 3 2 0,7-6-1 16,1 3-1-16,-2-4 0 0,8 0-2 0,-1 1 1 0,1-1-1 16,-1-3-21-16,1-1-46 0,6 0-70 0,0 2-143 0,-7-1-135 15,7-4-93-15,0 0-59 0</inkml:trace>
  <inkml:trace contextRef="#ctx0" brushRef="#br0" timeOffset="65246.98">9215 6396 235 0,'0'0'318'0,"0"-4"-90"0,0 4-69 0,-6-3-43 0,6 3-28 15,0-4-14-15,-7 4-7 0,7 0-1 0,0-4-3 16,0 4 1-16,0 0 1 0,-6-3 2 0,6 3 3 0,0 0 12 16,-7 0 12-16,7-4 17 0,0 4 16 0,0 0 18 0,0 0 17 15,-7 0 16-15,7 0 11 0,0 0 1 0,0 0-6 0,-6 0-12 16,6 0-14-16,0 0-20 0,0 0-24 0,-6 0-23 16,6 0-24-16,0 0-15 0,0 4-12 0,-7-1-10 0,7 5-5 15,0-1-2-15,-7 4 2 0,7 4 0 0,0-1 5 0,-6 4 0 16,6 1 1-16,0-1 3 0,-6 4-1 0,6 4 0 15,0 0-3-15,0 3 1 0,0 0 0 0,-7 4 1 0,7 0-4 16,0 0-4-16,7 4 0 0,-7-1-4 0,0 2 0 0,0 1-3 16,0 2-3-16,0-1-3 0,6-4-1 0,-6 5 1 0,6-4-2 15,-6-1 0-15,7 1-1 0,0-3 3 0,-7-2-2 16,6-3 3-16,0 0-1 0,1-3 1 0,0-4-1 0,-1 0-1 16,-6-4 3-16,7-3 4 0,-1 0-1 0,-6-1-1 15,6-3-2-15,2 0-2 0,-8-4-1 0,0-3-1 0,0 3-4 16,6-3-5-16,-6 0 0 0,0-1 1 0,0-3-1 0,0 0 0 15,0 4 0-15,0-4 5 0,0 0-5 0,0 0-10 16,-6 0-15-16,6-4-27 0,-8 1-64 0,8-1-110 0,-6-3-107 16,0-4-135-16,-1 0-186 0,1-4-96 0,-1-3-56 0,0 3-17 15</inkml:trace>
  <inkml:trace contextRef="#ctx0" brushRef="#br0" timeOffset="66103.95">9097 6316 155 0,'0'-4'297'0,"0"4"-66"16,0 0-55-16,0-4-45 0,8 4-33 0,-8 0-25 0,0 0-16 16,0 0-6-16,0-4-6 0,0 4-8 0,0-4-6 0,6 4-6 15,-6-3-3-15,0-1-2 0,6 1 1 0,-6 3 4 16,0-4 5-16,7 1 6 0,-7-1 9 0,0 4 8 0,0-4 10 15,0 0 12-15,6 4 11 0,-6-3 11 0,0 0 8 0,0 3 3 16,0-4 8-16,7 0 5 0,-7 0 3 0,7 1-3 16,-7-5-3-16,6 5-6 0,0-1-4 0,1-3 1 0,6-1-5 15,0 1-6-15,0-1-6 0,-6 5-8 0,13-4-4 0,-8 0-8 16,1 3-8-16,0-3-9 0,0 2-8 0,7-1-4 0,-8 1-5 16,2 5-4-16,5-3-5 0,1 3-3 0,0 0 0 15,-1 0-4-15,1 3-2 0,-1-3-2 0,7 5-3 0,-6 1-1 16,6-1-2-16,-6 2-3 0,-1 4-2 0,0-1-1 0,0 5-1 15,-5 0-2-15,-1 0-3 0,0 6 1 0,-7-2 1 16,-6 7 1-16,0-1-2 0,0 8 3 0,-12-4-2 0,-2 8-2 16,2 0 0-16,-8-1 2 0,-6-3 0 0,7 4 1 0,-8 0 0 15,8-4-1-15,-8-4 0 0,8 0 1 0,-7-2 1 0,6-2-3 16,0-3 0-16,8-1 0 0,-8-2 0 0,7-5 0 16,1-2 1-16,4-2 0 0,2 1 5 0,0-7 5 0,0 4 3 15,6-8 5-15,-7 2 2 0,7 2 5 0,0-4 7 0,0 0 0 16,0 0 0-16,0-4-3 0,7 2 0 0,-1 2-4 15,-6-8-1-15,12 0-6 0,-4 1-6 0,4 0-2 16,1 0-3-16,1-4-1 0,4 3-4 0,-4 1 0 0,6 0 0 16,-1-4-1-16,1 3 0 0,-1 1-2 0,1 0-1 0,-1-1 1 15,0 5-1-15,1-1 1 0,6-3-1 0,-7 4 1 0,1 3 0 16,0-4 3-16,6 4-1 0,-7 0-2 0,1 4 1 31,-1-1-1-31,1 1-1 0,0-1 1 0,-1 4-1 0,-6 5-4 16,0-2 2-16,1 1 1 0,-2 0-1 0,2 5-1 0,-8 2-1 15,0-1-3-15,1 5 1 0,-1 1 0 0,-6 2 1 0,0-3 2 16,0 7-3-16,-6 0 4 0,6 1 2 0,-13 0 2 16,7 2 3-16,-8 1-2 0,2-2 1 0,-2 1-1 0,-5-3 0 15,-7 4-1-15,6-4 0 0,-6 1 1 0,0-5 0 0,-7 1 4 16,1 0 3-16,-1-5 5 0,-6 5 3 0,7-7 2 16,-14 2 3-16,7-3 3 0,0 1 3 0,0-4 2 0,-1-1-4 15,8-2-2-15,-7-2-2 0,7-3-2 0,5 1-5 0,1-5-13 16,0 2-24-16,7-5-28 0,5 4-61 0,-4-8-122 15,11-1-133-15,0 2-207 0,1-8-140 0,6 0-90 0,0-4-40 16,6-3-9-16</inkml:trace>
  <inkml:trace contextRef="#ctx0" brushRef="#br0" timeOffset="67198.69">10075 5568 153 0,'0'-3'328'0,"0"3"-92"0,0 0-70 0,0 0-47 16,0 0-29-1,0-4-15-15,0 4-9 0,0 0-2 0,0 0-3 0,6-4-3 0,-6 4-7 0,0 0-7 0,0 0-5 16,0-4 0-16,0 4 0 0,0 0 6 0,0 0 6 0,0 0 6 16,0-3 7-16,0 3 5 0,0 0 5 0,7 0 3 0,-7 0 2 31,0-3 1-31,0 3-1 0,7 0 3 0,-7 0-3 15,0-5 1-15,6 5-3 0,0-3-3 0,0 3-3 0,2-4 1 16,-2 4 2-16,0-3 5 0,7-1 2 0,1 0 0 0,-2 4 0 16,2-3 2-16,-2-1-4 0,2 4-2 0,5-4-8 0,-5 4-10 15,4-3-11-15,-4 3-6 0,5 0-5 0,-5 0-6 16,4 0-4-16,-4 3-6 0,-1 1-5 0,7 3-2 0,-8-3-1 16,8 3-4-16,-7 0 1 0,0 1-1 0,0 3-2 0,7-4 0 15,-14 4 0-15,7 0 0 0,-6-1 1 0,-1 2 2 16,1 3 0-16,-1 0 0 0,1-5 2 0,-7 9 1 0,0-5 1 15,0 1 4-15,-7 3-1 0,1 0 3 0,-7 1 1 0,-1 3 1 16,2 0 1-16,-8 0 3 0,1 0 0 0,-1 0 0 16,0 1-1-16,-6-2 2 0,1-3-1 0,-1 1 2 0,6-1-2 15,-7-4 1-15,9 1 0 0,-2-4 0 0,0 0 0 16,1 0-2-16,5-3 1 0,2-4-1 0,-2 3 0 0,1-4 1 16,7 1-2-16,0-1-1 0,-2-3 0 0,2 4-2 0,0-4-5 15,6 0-3-15,-6 0-13 0,6 0-22 0,-7 0-49 16,7 0-116-16,0-4-128 0,0 4-182 0,0 0-160 0,0 0-115 15,0 0-52-15,0 0-19 0</inkml:trace>
  <inkml:trace contextRef="#ctx0" brushRef="#br0" timeOffset="72292.08">9097 5770 231 0,'-6'0'335'0,"6"-4"-103"16,0 4-84-16,-6-3-54 0,0 3-29 0,6-4-12 0,-7 4-5 15,0-4-1-15,7 4 2 0,-6 0-1 0,-1 0-2 16,1 0 0-16,0 0-2 0,-2 0 0 0,8 0 1 0,-6 0 2 16,6 0-1-16,-6 0 1 0,6 0-1 0,0 0 0 15,-6 0-2-15,6 0-4 0,0 0-3 0,0 0-4 0,0 4-1 16,0-4-1-16,-8 0 6 0,8 0-2 0,0 4 2 16,0-4 2-16,0 0 7 0,8 3 11 0,-8-3 7 0,0 0 6 15,0 4 2-15,0-4 14 0,6 3 15 0,0 1 12 0,0 0 4 16,2-1-7-16,-2 1-6 0,7 3-5 0,0-3-10 0,-6 3-11 15,11-3-16-15,-4 0-15 0,5-1-9 0,1 1-5 16,0-4-7-16,6 4-3 0,-7-4-1 0,7 3-4 0,0-3-3 16,1 0 1-16,-1 0-4 0,-1 0-4 0,7 0 0 0,-5 0 1 15,-1 0-2-15,0-3 0 0,-6 3-1 0,6 0-3 16,-7 0-2-16,1-4 2 0,-7 4 0 0,6-4 0 0,-6 4 8 16,-7-3 9-16,8 3 10 0,-8-4 12 0,1 4 10 0,0-4 7 15,-1 4 3-15,-6 0 3 0,6-3-3 0,1 3-6 16,-7-4-7-16,0 4-8 0,6-4-7 0,-6 4-5 0,0-3-4 15,0 3-14-15,0-4 2 0,0 4-2 0,0-4 0 0,0 4-4 16,0 0 0-16,0-3 0 0,0 3-4 0,0 0 8 0,0 0-6 16,0-4-10-16,0 4-13 0,0 0-31 0,-6-4-73 15,6 4-98-15,0-3-99 0,-7-4-143 0,1 3-191 16,0 0-104-16,-1 1-45 0,-6-2-4 0</inkml:trace>
  <inkml:trace contextRef="#ctx0" brushRef="#br0" timeOffset="74946.83">11540 6653 34 0,'0'0'134'0,"0"-4"-26"0,0 4-19 16,0 0-10-16,0 0-4 0,0 0 0 0,0 0 3 0,0 0 0 31,0 0 5-31,0 0-3 0,0 0-1 0,0 0-6 0,0 0-4 15,0 0-9-15,0 0-8 0,0 0-5 0,0 0-6 0,0 0-2 0,0 0-2 0,0 0-2 0,-7 0-2 0,7 0 4 32,0 0-1-32,0 0 1 0,0 0 0 0,0 0-1 0,0 0-1 0,0 0-2 0,0 0-1 0,0 0-3 0,0 0 0 15,0 0 0-15,0 0 2 0,0 0 4 0,0 0 3 0,0 0 1 16,0 0 1-16,7 0 5 0,-7 0 1 0,7 0 4 0,-1 4 2 31,8-4 4-31,-2 0 3 0,-5 0 4 0,12 0 3 16,-6 0 0-16,7 0-3 0,0 0-5 0,-1-4-7 0,1 4-11 15,-1 0-7-15,7 0-8 0,-6-4-5 0,6 0-7 0,-7 4-4 16,7-3-3-16,-6 3 0 0,0-4 0 0,-1 1 3 16,1-1 2-16,-1 4 3 0,0-4 8 0,-6 1 7 0,1-1 5 15,-2 4 3-15,-4-4 10 0,-2 4 11 0,0-3 9 0,0 3 7 16,-6 0 2-16,0 0 1 0,0 0-4 0,0 0-1 0,0 0-11 16,0 0-15-16,0 0-14 0,0 0-21 0,-6 0-32 15,6 3-61-15,-6-3-68 0,0 4-63 0,6 0-75 16,-8-4-102-16,2 3-172 0,6-3-97 0,-6 4-35 0</inkml:trace>
  <inkml:trace contextRef="#ctx0" brushRef="#br0" timeOffset="75266.28">11664 6861 252 0,'0'0'461'0,"0"0"-136"0,0 0-124 0,0 0-82 0,0 0-49 16,7 0-24-16,-1 0-15 0,0 0-7 0,8-3 0 15,-2 3-4-15,8 0-1 0,-1 0-3 0,1-4-1 0,6 4-2 16,-6-3-1-16,5 3-1 0,2-4 2 0,-1 4 2 0,6-4 5 16,-6 4 3-16,1-4 4 0,5 4-1 0,-6-3 2 15,1 0 2-15,-9 3 1 0,9 0 5 0,-7-5 1 0,-1 2 2 16,0 3 4-16,-6-4 4 0,1 4 4 0,-2-4 6 0,2 4 3 15,-8 0 3-15,0 0 6 0,1-3 4 0,-7 3 2 16,7 0 0-16,-1 0-1 0,-6 0-8 0,0 0-7 0,0 0-10 16,7 0-14-16,-7 0-32 0,-7 0-49 0,7 0-53 0,0 0-65 15,0-4-97-15,-6 0-170 0,-1 4-112 0,7-3-68 0,-13 3-16 16</inkml:trace>
  <inkml:trace contextRef="#ctx0" brushRef="#br0" timeOffset="94241.12">2435 710 37 0,'-6'-3'320'16,"0"3"-103"-16,-2 0-65 0,8-4-39 0,-6 4-21 15,0 0-10-15,6 0-8 0,-7-4-7 0,7 4-9 0,0 0-10 0,0 0-10 0,-6 0-8 16,6 0-8-16,0 4-6 0,-7 0-3 0,0-1-2 0,7 5-1 16,-6-5 0-16,0 9 3 0,0-1 2 0,-2 0 3 0,8 3 6 15,-6 4 6-15,-7 1 7 0,6-1 9 0,1 7 7 0,-1 2 7 16,1 2 5-16,-7 4 6 0,6-1 3 0,-5 10 1 0,5-3-1 16,-6 5-3-16,0 0-4 0,7 4-5 0,-1-1-6 0,-6-3-6 15,7 0-7-15,-2 4-8 0,2-8-6 0,0 1-8 0,6-5-4 16,-7 1-4-16,7-1-4 0,-6-2-2 0,6-5-2 0,0 0-1 15,0-3-1-15,0-1-1 0,6-3 0 0,-6 1-5 0,7-6-21 16,-7-2-34-16,6 0-37 0,-6-4-36 0,6 0-44 0,8-8-63 31,-8 2-103-31,1-10-147 0,0 2-59 0</inkml:trace>
  <inkml:trace contextRef="#ctx0" brushRef="#br0" timeOffset="94799.6">2103 868 301 0,'0'-8'214'0,"0"5"-71"15,0-5-44-15,0 1-27 0,6-4-18 0,-6 4-5 0,14-4-8 16,-8 0-6-16,8 0-7 0,-2 0-1 0,1 0 0 0,7-3 3 16,0-1 2-16,-1 3 1 0,7-2 2 0,-6 3 5 0,6-3 3 15,-1 2 4-15,1-2 0 0,0 3 1 0,1 4 2 0,-1-1-4 16,0 0 0-16,0 5-6 0,0 0-5 0,-7 3-6 0,1 0-5 16,-1 3-6-16,1 5-5 0,-7 3-2 0,0-1-4 0,0 9 1 0,-7-1-1 15,2 0 1-15,-8 8-1 0,0 0-2 0,-14-1 0 0,8 8 0 16,-14 0-1-16,1 0-1 0,-7 4 1 0,-7 3-1 0,1 0 1 15,-7 1-1-15,-1-1 1 0,1 4-2 0,0-8 0 16,-7 5 0-16,7-4-2 0,1-8 0 0,5 0-1 0,1-3 1 16,5-5 0-16,1-2 2 0,6-4 10 0,1-4 10 0,6-4 15 15,0 1 18-15,7-5 22 0,-1 1 21 0,0-4 21 0,1 0 15 16,6 0 7-16,-6-4-3 0,6 1-7 0,0-1-14 0,0 0-20 16,6-3-20-16,-6 3-22 0,6 0-16 0,8 1-16 0,-8-1-9 15,7 1-5-15,0-1-4 0,6 4-1 0,-5 0-3 0,5 0-1 16,1 0-1-16,0 4 1 0,-8 3-2 0,8-4 2 0,-1 5-1 15,1 3 0-15,0 0 0 0,-1 0 1 0,1 3 0 0,-8 1 0 16,8 0 1-16,-1 3-1 0,1-3 1 0,0 3 0 16,-1-3 0-16,1 3 0 0,0-4 0 0,-1 2 1 0,0-2 2 15,8 1 0-15,-8-1 1 0,0-3 3 0,1 0-7 0,7-3-18 16,-9-1-36-16,9 0-48 0,-7-3-51 0,-2 0-47 0,9-4-64 16,-7-4-114-16,6-3-168 0,-7-1-76 0,1 1-17 0</inkml:trace>
  <inkml:trace contextRef="#ctx0" brushRef="#br0" timeOffset="95246.09">2898 1164 340 0,'-7'5'357'0,"-6"2"-130"16,0 0-94-16,0 4-56 0,6 4-28 0,-5-1-13 0,-1 5-2 15,-1 2 0-15,8 1 1 0,0 1 1 0,-2 2 0 0,2 1 1 16,0-1-2-16,6 1-2 0,0 0-2 0,0 0-5 0,6-1 0 16,0-3-3-16,2 4-1 0,4-4-2 0,-5-1 0 31,6-2 0-31,6-1 1 0,-5-7 0 0,5 4 6 0,1-8 0 16,0 1 3-16,-2-5 0 0,9 1 3 0,-1-4-1 0,0-4-1 15,0-3-2-15,0 0-2 0,0-4-1 0,0 0 4 16,0-4 4-16,0 1 5 0,-6-5 11 0,-7 4 13 0,-1-3 12 15,-4 0 5-15,-2-1 4 0,0 1-2 0,-12-4-4 0,6 4-5 16,-6-4-12-16,-8 0-16 0,1 3-12 0,-6-2-10 16,0-1-7-16,-1 3-7 0,-6 1-2 0,6 3-4 0,-6 0-4 15,-6 4 1-15,6 5 1 0,-7-2 2 0,7 1 0 0,-6 3-1 16,5 0 1-16,1 4-1 0,0 0 6 0,0 4-2 0,7 0-3 16,-1-1-1-16,7 5 0 0,0-1-2 0,0 0-1 15,-1 4-1-15,8 0-2 0,0 4 0 0,6-4 0 0,0 4-1 16,0-4 1-16,6 0 0 0,0 0 2 0,8 0 2 0,-1-1 0 15,0-2 0-15,6-1 0 0,1 1 0 0,6-5-3 0,0 1-13 16,7-1-26-16,6-6-36 0,0-1-38 0,-1-3-36 16,15-1-42-16,-1-6-58 0,1-1-99 0,-8-4-149 0,7 2-56 15,-7-5-16-15</inkml:trace>
  <inkml:trace contextRef="#ctx0" brushRef="#br0" timeOffset="95530.43">3386 828 148 0,'0'-8'470'0,"0"5"-134"0,-6-5-114 15,6 5-73-15,0 3-45 0,0-4-28 0,0 4-21 16,0 0-17-16,0 0-12 0,0 4-12 0,6-1-6 16,-6 8-2-16,7-3-3 0,-7 6 4 0,6 1 6 0,1 4 9 0,-7-1 7 15,6 4 9-15,1 3 9 0,-1 1 5 0,-6 3 8 0,6 1 4 16,2 6 1-16,-2-3 1 0,0 7-2 0,1-3-7 0,-1 3-6 15,1-3-3-15,-1 3 1 0,1 1-5 0,6-5-4 16,-6 1-5-16,5-1-4 0,2 1-2 0,-2-8-3 16,8 1-2-16,-7-1-8 0,7-4-3 0,-8-2-5 15,8-1-1-15,-7-4-3 0,7 0-11 0,-1-7-21 0,1 0-32 0,-7-4-38 0,6-3-42 16,-5-4-60-16,-2-7-101 0,1-1-175 0,-6-6-78 0,0-1-31 16</inkml:trace>
  <inkml:trace contextRef="#ctx0" brushRef="#br0" timeOffset="95691.78">3151 1347 97 0,'-6'-3'561'0,"0"3"-89"0,-1-3-157 0,7-1-116 0,0 0-67 16,7 4-45-16,5-7-27 0,2 3-21 0,12-3-13 16,7 4-11-16,-1-5-4 0,7 4-3 0,6-4-3 0,8 1-2 0,-1 0-10 15,7 3-23-15,-8-3-36 0,8 0-46 0,-1-4-75 16,-5 4-137-16,-1-1-106 0,0-3-70 0</inkml:trace>
  <inkml:trace contextRef="#ctx0" brushRef="#br0" timeOffset="96132.01">4122 1216 395 0,'-20'4'307'15,"8"-1"-110"-15,-8 1-72 0,1 0-39 0,5 3-20 0,-6 4-11 16,2-3-8-16,-2 6-2 0,1 0-5 0,5 1-7 0,2 4-8 0,-8-1-5 0,7 4-6 16,-1 0-1-16,2 0-2 0,5 3 0 0,-6-2-1 0,7-1-1 0,-1-1 1 15,7 1 0 1,0 0 2-16,0-3 0 0,0 2 1 0,7-2 0 16,-7-4 0-16,6-1 2 0,7-3 0 0,-6 0 1 0,5-3 0 15,2-1-1-15,5-3-1 0,-5-4 1 0,4-4 0 0,2-7 0 0,7 4-1 0,-9-8 0 0,2 0 3 16,7-3 11-16,-15 4 28 15,8-5 34-15,-7 1 31 0,0-1 23 0,0 1 21 16,-7 0 13-16,-6 3 12 0,7-3 3 0,-7-1-16 0,-7 1-25 0,7 0-26 0,-6 3-20 16,0-3-18-16,-1 7-12 0,1-4-10 0,-1 4-13 0,0 0-10 15,1 4-10-15,6 4-9 16,0-1-5-16,-6 0-6 0,6 0-6 0,-7 4-7 16,7 4-2-16,0 0-4 0,-7 3 0 0,7 0 5 0,0 4-1 0,0 8 2 0,0-5-3 15,0 4 3-15,7 1 0 0,0 3 0 0,-1 0 1 0,0 0-2 0,8 0-1 16,-8 0 2-16,7 0 1 0,0 0-1 0,6-1-2 0,-5 2-3 15,5-5-3-15,7 0-4 0,-6-3-11 0,6 3-25 0,0-7-39 16,-7 0-53-16,14-4-55 0,-7-3-54 0,0 0-55 31,7-8-77-31,-7 0-87 0,6-7-122 0,-5 1-49 0,-1-5 8 16</inkml:trace>
  <inkml:trace contextRef="#ctx0" brushRef="#br0" timeOffset="96401.38">4441 758 313 0,'0'0'475'0,"0"0"-150"0,-6 0-125 16,6 4-85-16,0-1-52 0,0 8-28 0,0 0-14 15,6 0 0-15,-6 8 3 0,0-1 7 0,6 4 4 0,2 4 4 0,-2-1 10 16,0 5 16-16,7 2 14 0,-6 1 5 0,12 4-2 15,-5-4-3-15,-2 7-3 0,8-3-5 0,-7 3-9 16,7 1-17-16,0-5-18 0,-2 5-9 0,9-5-9 0,-7 1-4 0,5-1-1 16,1-2-6-16,0-1 2 0,7-4-1 0,-1-4-19 15,-6 1-27-15,7-4-32 0,-7-4-39 0,0-3-42 0,7 0-53 16,-13-8-114-16,5 0-134 0,-5-7-66 0</inkml:trace>
  <inkml:trace contextRef="#ctx0" brushRef="#br0" timeOffset="96798.32">4291 1359 452 0,'-6'0'406'0,"6"4"-137"0,-7-4-108 16,7 0-69-16,7 0-37 0,-1 3-17 0,1 1-9 16,12-4-1-16,1 0-1 0,-1 4 0 0,7-1 5 15,7-3-4-15,-1 0-2 0,8 0-5 0,-1 0-4 0,0 0-3 16,1-3-3-16,-2 3-1 0,7-4-5 0,-5-3 2 0,5 3 1 15,-6-3 0-15,7-1 4 0,-1-3 2 0,2 0 5 0,-9-3 5 16,7-2 7-16,-11 2 14 0,5-1 17 0,-13 1 28 0,-1-1 30 16,-5 1 29-16,0-1 23 0,-7 4 17 0,0 0 11 0,-7 0 2 15,1 3-8-15,-1 2-21 0,-6-2-27 0,6 0-28 0,-6 5-28 16,0 3-23-16,0-4-20 0,-6 4-17 0,6-3-12 0,0 3-9 16,0 3-9-16,0-3-3 0,-6 4-3 15,6 3-2-15,0-3 1 0,-7 4 1 0,7 3 1 0,0 0 2 0,0-1 4 16,-6 5 1-16,6 0 2 0,6 3 0 0,-6 1 0 15,7-2 1-15,-1 5 0 0,0 1-1 16,2-1-1-16,-2 0-1 0,0-1 1 0,7 2 0 0,-6-2 0 0,12 2 0 0,-5-1 1 16,-2-1 1-16,8-2 0 0,-1-1 1 0,1-3-2 15,6-1-7-15,0-3-16 0,1 1-41 0,5-6-65 0,1-1-75 16,-1-5-72-16,1 0-84 0,5-8-135 0,-5-3-143 0,-1-4-78 16,-5 1-10-16</inkml:trace>
  <inkml:trace contextRef="#ctx0" brushRef="#br0" timeOffset="96925.65">5275 1030 445 0,'-7'-8'577'0,"-5"1"-157"0,4-1-154 0,2 4-99 16,6 1-63-16,-6-1-39 0,6 4-28 0,0-4-24 0,6 4-34 16,8 4-49-16,-2-4-69 0,8 0-133 0,6 4-142 15,0-4-85-15,-6 0-46 0</inkml:trace>
  <inkml:trace contextRef="#ctx0" brushRef="#br0" timeOffset="97355.06">5686 1150 371 0,'0'3'552'16,"6"2"-159"-16,-6-1-155 15,6-2-105-15,0 10-63 0,-6-5-35 0,7 4-18 0,6 0-7 0,-6 0-6 0,-1 7-1 0,8-3-2 16,-2 3-1-16,-6 0 0 0,8 1 0 16,-8 3 0-16,7-1-1 0,-6-2 0 0,6 3-2 0,-7-7 1 0,1 3 2 15,0-3 0 1,-1 0 0-16,-6-1 0 0,6-3 3 0,-6-3 3 0,0-1 9 16,7 0 20-16,-7-3 38 0,0-1 58 0,7 1 61 0,-7-4 44 15,0 0 26-15,0-4 17 0,-7 1-1 0,7-5-15 0,-7-2-34 16,7-5-57-16,0 4-58 0,0-8-42 15,0 5-25-15,0-4-18 0,0-1-8 0,0 1-2 0,7-5-3 16,0 6-4-16,6-5 0 0,-7 3-2 0,0 4-3 16,8-2 1-16,-8 2-1 0,7-4 0 0,-6 8-7 0,6 0 2 15,-7 0 0-15,0 4 0 0,2 0-1 0,-2 3-2 0,6 1-2 16,-4 3 0-16,-2 3 5 0,7 1-3 0,-7 3 0 0,8 0 1 16,-2 4 0-16,2 4 0 0,-8 0 0 0,7-1-1 15,0 4 2-15,-6 1-1 0,5-1-1 0,2 4-5 0,-8 0-7 16,7 0-13-16,0 0-35 0,0-3-42 0,0 2-56 0,0 2-64 15,7-5-60-15,-1-3-51 0,1-5-66 0,0 1-97 16,5-3-131-16,1-5-45 0,0 1 6 0</inkml:trace>
  <inkml:trace contextRef="#ctx0" brushRef="#br0" timeOffset="97855.11">6708 1110 194 0,'-6'-15'578'0,"-2"4"-60"0,2 0-156 0,0 0-107 15,-1 4-66-15,-6 3-41 0,0-3-27 0,7 3-18 0,-8 4-10 0,2 4-15 16,-8-1-22-16,7 5-22 0,0 2-14 0,-6 5-9 0,5 4-3 16,-5-1 2-16,6 4-2 0,0 1-1 0,-1 2 0 15,2-3-1-15,5 3-2 0,1-2-1 0,6 2 0 0,0-3-5 16,0-4 2-16,6 1 0 0,1-1-4 0,5-3 4 0,2-1 0 16,-1-3 1-16,6-3 0 0,1-1 1 0,-1-4 2 15,1-3 2-15,-1-7 11 0,1 4 14 0,0-5 19 16,-1-3 14-16,1-3 17 0,-8-5 23 0,8 1 14 0,-7-4 11 15,-6-1 2-15,6 2-5 0,-7-5-9 0,0 4-10 0,2-4-12 0,-8 5-16 16,0-5-13-16,0 4-11 0,0 1-10 0,-8 2-7 0,8-4-4 16,-6 9-1-16,0-4-3 0,6 3-6 15,-7 4-2-15,7 0-2 0,-6 4-12 0,6-1 2 0,-7 1-4 16,7 3-4-16,0 1-2 0,0 3-3 0,0-4-2 0,0 8-1 0,7-1 9 16,-7 1-6-16,6 7-3 0,1 4 1 0,-1 0 0 0,0 3 0 15,8 8 1-15,-1-1 2 0,6 4 2 0,-6 0 4 0,7 9 1 16,0-2-1-16,-1 5 3 0,7-2-11 0,-6 6 5 15,-1 2 1-15,1 1-1 0,-8 3-1 0,2 0 0 0,-8 5-1 16,0-5-4-16,-6 3 11 0,0-5-9 0,0-2-1 16,-6-7-3-16,0-4 0 0,0-6 1 0,-8-1 3 0,8-7 1 15,-7-3 6-15,-7-5 7 0,8-3 8 16,-8-7 12-16,-7-4 12 0,1 0 14 0,0-8 13 0,1-2 13 0,-1-5 9 16,-7-3 7-16,13-1 6 0,0 1-4 0,1-7-9 0,6 2-14 15,6-2-17-15,7-1-26 0,0 1-34 0,14-5-42 0,-1-3-45 16,7 0-38-16,5 4-64 0,1-4-101 0,0 4-105 15,7-1-120-15,-13 1-200 0,-1 3-85 0,-6 1-38 16,-7 3-12-16</inkml:trace>
  <inkml:trace contextRef="#ctx0" brushRef="#br0" timeOffset="99016.88">2683 2348 88 0,'0'-11'314'0,"-7"0"-105"0,1 0-60 16,6 0-28-16,-7 0-19 0,7 4-7 0,-7-4 1 0,7 0-2 15,0 0-5-15,0 3-3 16,0-3-6-16,0 0-7 0,0 4-3 0,0 0-6 0,0 0-6 0,7 3-5 0,-7-3-3 15,0 3-6-15,0 4-7 0,0-4-6 0,0 4-5 16,0-3-7-16,0 3-6 0,0 0-6 0,0 0-3 16,0 3-4-16,0 1 0 0,0 3-1 0,7 1 0 0,-7-1 1 0,0 4 2 0,6 0 4 0,-6 3 3 15,0 5 13-15,0-1 16 0,0 1 13 0,0 3 8 0,7 3 7 16,-7 1 4-16,0-1 2 0,6 4 4 0,-6 1-7 0,7-1-6 31,-7 4-3-31,7 0 0 0,-7 0 3 0,6 4 3 0,-6-1 4 16,6 5 3-16,-6-1-1 0,0 0-6 0,0 4-7 0,0 0-4 15,6 0-11-15,-6 4-6 0,0-4-10 0,0 0-6 16,0 0-4-16,-6 3-4 0,6-2-2 0,0-2-4 0,0 5-1 16,0 0-1-16,0-1 1 0,6 1 0 0,-6 0-1 0,0-5 0 15,8 5-2-15,-2-9 1 0,0 6-1 0,1-8 1 16,6-1 0-16,-6-2-4 0,5-5-1 0,-6 0 0 0,8-3 2 16,-1-1-2-16,0-7 0 0,0 5 0 0,0-5 0 15,0-3 0-15,0-1-3 0,7-3 3 0,-7 0-1 0,0-4 2 16,-1-2-1-16,-4-2 2 0,4-3 1 0,1 0-1 0,-6-3 7 15,6-5-2-15,-7 1 0 0,0-1-2 0,8-3-2 16,-14-3 0-16,6-1-2 0,1 0 2 0,-7-2-4 0,0-3 2 16,0 2 1-16,0-4 0 0,0 0 2 0,-7-3-1 15,7 3 0-15,-6-8-1 0,6 1 0 0,-6 0-2 0,-2 0 0 16,2-4 2-16,0 3 1 0,0 1 1 0,-8 0 0 0,8-1 1 16,-13 5 1-16,5-1 0 0,2 1 0 0,-8 2-1 15,7 1 0-15,-7 4-1 0,0 0 2 0,1 0-1 0,-7-1 2 16,6 4 2-16,1 1 3 0,-1 3-2 0,0 0 1 15,2-4-2-15,-2 4 0 0,0 0-2 0,7 0-3 0,-7 4-4 16,8 0-2-16,-1-1-1 0,-1 2-1 0,2-3-1 0,-2 2 0 16,2 3 1-16,5 1 0 0,0-1 1 0,1 0-1 0,-1 4 3 15,1-3-1-15,0-1 1 0,6 4-2 0,-7 0 0 16,7 0-4-16,0 0-4 0,-7 0-4 0,7 0-5 0,0 0-3 16,7 0-1-16,-7 0-3 0,0 4 0 0,7-1 2 0,-1-3 5 15,0 4 4-15,1 0 3 0,-1-1 1 0,1 1 3 0,6 0 6 16,1-4 1-16,-2 0 0 0,8 0 1 0,-1 0-2 0,1-4 2 15,-1 0 1-15,7-3 0 0,0 3-2 0,0-6-2 16,1-1 0-16,-1 0-1 0,6-4 3 0,-13 0-1 0,7 4-1 16,-6-3 1-16,0-1 3 0,-7 1 0 0,-1-1 0 0,-4 0 0 15,4 4 0-15,-5-4 7 0,-7 1-2 0,0 3-1 16,0-4-4-16,0 4 0 0,0 0 1 0,-7 4 0 0,7 0-1 16,0-2-7-16,-6 6 2 0,6 0 1 0,0-5-1 15,0 8-1-15,0-4-2 0,0 4-1 0,0 0-2 0,0 4 1 16,6 0-2-16,-6 3 1 0,7 1 1 0,-1 3 3 0,1 0 0 15,0 4 6-15,-1-1 0 0,6 4 1 0,2-3 0 16,-1 3 0-16,7 1 1 0,-8-1-1 0,8 1-1 0,0 2-8 16,-1-2-22-16,1-1-29 0,6-3-41 0,-7-1-38 0,7 1-37 15,7-1-38-15,-7-5-48 0,6-3-78 0,1-6-126 0,-1 0-69 0,1-3-26 0</inkml:trace>
  <inkml:trace contextRef="#ctx0" brushRef="#br0" timeOffset="99402.99">3627 2887 497 0,'0'-9'410'0,"-6"6"-144"15,-1 0-107-15,0-5-64 0,1 8-38 0,0 0-23 0,0 0-14 16,-2 0-7-16,2 8-4 0,0-5-4 0,-8 9-2 16,8-1-1-16,6 3-1 0,-7-3 0 0,1 4 1 0,6 3-1 15,0-3-1-15,-6-1 4 0,12 5 1 0,-6-4 1 0,0-1 1 16,6-3 0-16,1 4 0 0,-1-4 0 0,1-4 1 15,0 4 0-15,5-4 0 0,2 1 0 0,-8-5 1 0,7 1 2 16,7-4 2-16,-8 0 3 0,2-4 0 0,-2 1 2 0,8-1-1 16,-7-7 4-16,1 4 8 0,-2-4 12 0,2 0 8 15,-2 0 15-15,-5-4 25 0,-1 4 26 0,1-4 26 0,-7 4 17 16,0 0 4-16,0 0 3 0,0 0-2 0,-7 0-10 16,1 4-20-16,6-4-28 0,-7 4-23 0,7 3-20 0,-6-3-15 15,0 3-13-15,6 1-13 0,-8-1-7 0,8 0-7 0,0 4-2 16,0 0-7-16,0 0-4 0,-6 0-1 0,6 0-3 15,0 4 2-15,6 3 1 0,-6-3 0 0,0 3 0 16,8 1 4-16,-8 2 3 0,6 1 0 0,0 0 3 0,1 0-2 0,6 4 1 16,-6-4-2-16,5 0-8 0,2 3-19 0,-8 2-37 0,7-6-48 15,7 1-50-15,-1 0-43 0,-6 0-45 0,7-3-47 0,-1-1-52 16,7-3-75-16,-6-1-115 0,-1 1-31 0</inkml:trace>
  <inkml:trace contextRef="#ctx0" brushRef="#br0" timeOffset="100212.69">4037 2905 215 0,'0'-11'416'0,"0"4"-117"0,0-5-96 0,0 5-68 16,0-1-40-16,7 1-18 0,-7 0-7 0,7 0-6 0,-7-1-6 15,0 5-4-15,6-1-5 0,1 1-5 0,-1 3-5 16,-6-4-10-16,6 4-9 0,1 0-7 0,6 4-4 0,-7-1-2 0,1 1 1 0,6-1-1 0,-6 5 1 0,-1-1 3 15,0 4-1-15,1 0 1 0,0-1-2 0,-1 6 3 0,8-1-3 16,-8 3-2-16,-6-4 0 0,13 5 0 0,-13-1 0 0,6 0 0 31,1 2-1-31,-1-6-4 0,1 4 1 0,-1-4 0 16,0 1-1-16,2 0 0 0,-2-1 0 0,-6-3 0 16,6 0 4-16,1 0 0 0,-7-4 2 0,7 1 10 0,-7-5 18 15,6 2 35-15,-6-5 49 0,0 4 55 0,6-4 43 0,-6-4 26 16,0 4 13-16,0-5 1 0,0 2-14 0,0-5-31 0,7 1-49 0,-7-4-55 0,0 0-43 15,0 0-24-15,0-3-15 0,6-1-8 0,-6 0-5 0,0-3-3 16,7 4 0-16,-7-5-2 16,7 8-1-16,-1-7-3 0,0 7 1 0,1 0-4 15,0-4 1-15,-1 8-4 0,0-4-1 0,-6 7-1 0,7-3-3 16,-1 3 0-16,1 4-1 0,0 0 1 0,-1 0-1 0,0 4 0 16,2 3 0-16,-2 1 0 0,0-1 0 0,1 4-2 0,-1 0 1 0,1 0-1 0,-1 3-2 0,1-3 2 15,-7 0-2-15,6 1 0 0,-6-6 1 0,6 2 2 0,-6 0 1 16,0-1 1-16,8-4 3 0,-8 1 0 0,0 0 3 15,0-4 1-15,6 3 3 0,-6-3 2 0,0-3-1 0,0 3-1 16,0-8 2-16,6 5-1 0,-6-4-1 0,7-1 1 16,-1-3-3-16,1 0-1 0,-7 0 0 0,6 4-5 0,1-4 1 15,-1 0 1-15,1 3 2 0,-7 1 0 16,7 0 0-16,-7-1-1 0,6 5 0 0,-6-1 5 0,0 1-4 0,6 3-1 16,-6 0-2-16,7 3-1 0,-7-3 1 0,7 7-1 0,-1-3 1 15,0 7 0-15,1-4 1 0,-1 4 1 0,1 0 1 0,6 4 0 16,-7-4-1-16,8 0 1 0,-2 0 0 0,2 4 0 15,5-4 0-15,-5 0-2 0,4-4-1 0,2 4 2 0,7-4 1 16,-9-3 1-16,9 3-1 0,-7-3 0 0,-2 0 3 0,9-4-1 16,-7 0 1-16,0-4-3 0,-2 4 1 0,2-4 1 0,-7-3 0 31,1 0 2-31,-2-1-2 0,2-3 0 0,-2 0 3 16,1-3 8-16,1-1-1 0,-2-2 1 0,-6-3 1 0,2 2 2 15,4-4 2-15,-12 4 1 0,7-4 2 0,-7 4-6 0,0-2 2 16,0 6-1-16,0-4-1 0,-7 3-1 0,7 1-1 15,-6 3-3-15,-8 4-3 0,8-4-2 0,0 7-3 0,0 0-3 16,-1 1 0-16,0 3-3 0,-6 3 0 0,7 1-2 16,-8 3 1-16,8 4 0 0,-6 0 0 0,4 4 0 0,2 0 1 15,0 2 1-15,6 1 0 0,-7 2 1 0,7-2 1 0,0 0-1 16,7 0 1-16,-1 1 1 0,0-1 0 0,2-3-3 16,-2 3 2-16,6-3 2 0,2-4-1 0,-1 3 0 0,7-3 0 15,6-3-1-15,6-5 1 0,1 1-5 0,6 0-13 0,-1-8-31 16,2 4-70-16,-1-7-90 0,0 3-86 0,0-7-110 15,0 4-167-15,-6-4-110 0,-7 0-77 0,-7-1-20 0</inkml:trace>
  <inkml:trace contextRef="#ctx0" brushRef="#br0" timeOffset="100769.92">2299 4535 34 0,'-14'0'434'0,"8"0"-112"0,0 0-110 0,-1 0-75 0,0 0-44 15,7 0-23-15,-6 0-12 0,6 0-8 0,0 0-7 0,0 0-6 16,0 0-7-16,6 4-3 0,1-1-7 0,6-3-4 0,0 4-1 16,6 3-2-16,8-3 0 0,5 0 1 0,1 3 0 0,6-3-1 15,0-1 3-15,13 1 6 0,6-4 5 0,7 0 9 0,0-4 10 16,20 1 8-16,0-5 8 0,7-3 5 0,11 0 3 0,2 0 0 16,5-3-5-16,1-1-5 0,0 0-10 0,6 1-6 15,-6-1-5-15,-7-3-6 0,7 7-7 0,-7-4-6 0,-7 4-4 16,-5 0-4-16,-1 4-1 0,-13 3-7 0,0 1-3 0,-13-1-2 15,-13 4 1-15,1-4-1 0,-14 4 0 0,-7 0 1 16,-6 0 0-16,1-3 0 0,-15 3 1 0,2 0-2 0,-2 0-14 16,-12 0-32-16,7-4-47 0,-14 0-100 0,1-3-213 0,-14-4-114 15,1-4-61-15,-13 0-28 0</inkml:trace>
  <inkml:trace contextRef="#ctx0" brushRef="#br0" timeOffset="101325.98">3041 2388 7 0,'-20'0'187'0,"-6"0"-66"0,0 0-38 0,1 4-19 0,-1 0-8 16,-1-1 0-16,1-3 1 0,0 4 4 0,0-1 4 0,7-3 9 15,-1 4 5-15,0-4 0 0,7 0-4 0,-7 0-4 0,14 0 1 16,-6-4-1-16,5 4-4 0,0 0-7 0,1 0-8 16,-1 0-4-16,7 0-2 0,0 0-6 0,0-3-5 0,0 3-4 15,0 0-6-15,0 0-3 0,7 3-2 0,6-3 0 0,6 0 0 16,1 0 3-16,13 0 1 0,-1 0 3 0,13 0 7 0,8 0 9 16,5-3 8-16,14-1 5 0,0 1 2 0,12-5 6 0,7 1 7 15,0 0 3-15,7-1 3 0,7-3-1 0,5 0 2 16,1-3 1-16,0 3-3 0,5-1-6 0,-4-2-8 0,5 3-6 15,0 0-7-15,7 4-7 0,-14-4-11 0,1 3-7 0,-7 1-3 16,-6 3-5-16,-7 1-1 0,-12-1-3 0,-2 4-2 16,-11 0-3-16,-14 0-2 0,-6 0-1 0,-7 0-2 0,-7 4-1 15,-6-4 1-15,-6 0 5 0,-7 0 7 0,-1 0 12 0,2 3 13 16,-8-3 13-16,1 0 10 0,-7 0 8 0,0 0 0 16,-7 0-4-16,7 4-8 0,-6-4-14 0,-8 4-40 0,8-4-74 15,0 3-85-15,-1 1-86 0,1 0-116 0,6-4-208 0,-7 3-109 16,1-3-54-16,-1 4-4 0</inkml:trace>
  <inkml:trace contextRef="#ctx0" brushRef="#br0" timeOffset="102327.13">1687 5612 350 0,'-7'0'288'0,"7"-3"-104"0,0-1-68 15,-7 4-33-15,7-5-15 0,0 5-8 0,-6 0-5 0,6-2-3 0,0 2-6 0,0 0-5 16,0 0-7-16,0 0-8 0,0 2-8 0,0-2-6 15,-7 5-5-15,7-1-4 0,0-1 1 0,0 8 2 0,0-3 2 16,0 6 4-16,0 1 6 0,0 3 3 0,0 1 9 0,0 6 6 16,0 0 7-16,0 1 4 0,7 7 3 0,-7-3 2 0,0 2 0 15,0 2 1-15,6-1-3 0,-6-1-3 0,0 1-3 0,7 1-3 16,-7-1-4-16,0-4-3 0,7 0-6 0,-7 4-5 0,0-7-3 16,0 3-3-16,0-3-6 0,0-4-4 0,0 3-3 0,0-3-2 15,0 0 0-15,0 0 0 0,-7-3-2 0,0-1-16 16,1 0-24-16,-1-3-31 0,7-4-40 0,-6-4-73 0,6-3-131 15,0-8-128-15,-7 0-78 0</inkml:trace>
  <inkml:trace contextRef="#ctx0" brushRef="#br0" timeOffset="102854.77">1614 5620 196 0,'0'-11'487'0,"8"-4"-176"0,4 0-134 0,-6 1-74 0,8-1-36 16,-1 0-16-16,7 1-5 0,-8-2 1 0,14 2 1 0,-6 0 1 15,5 3 0-15,-5-1-3 0,7 1-6 0,-8 4-10 0,7 0-10 16,-6 3-5-16,6 0-5 0,-6 8 0 0,-8-4-2 0,8 7 0 15,-7 4 1-15,-1 0-1 0,-4 5 3 0,-2 2-1 0,0-1 1 16,-6 6-2-16,0 2 2 0,-6 1-1 0,0 0-2 0,-2 3 1 16,-4-3-2-16,-1 3 0 0,0 0-1 0,-6 0 0 0,-1-3-1 15,7 0-2-15,-7 0 2 0,0-5 1 0,1 1 0 0,6-2 2 16,0-3 3-16,0-2 7 0,0-4 10 0,7 0 15 0,-8-4 19 16,8-3 23-16,0-1 26 0,-1 1 21 0,7-4 12 31,-7 0 5-31,7-4 1 0,0 1-4 0,0-4-13 0,0-1-18 15,0 5-26-15,0-5-20 0,0 1-16 0,7 0-14 0,0-4-11 16,-7 7-15-16,6-3-6 0,0 4-7 0,-6 3-1 0,6-6-2 16,-6 12-1-16,8-6-1 0,-2 3 1 0,0 4 3 0,1 0 0 15,0 4 2-15,-7 0-1 0,13 0 0 0,-7 4 1 0,0-4 0 16,1 3 0-16,0 1-1 0,-1 0-1 0,0-1-1 0,8 2 2 16,-8 1 0-16,7-2 0 0,-6 0 1 0,6-1 1 0,-1 1-1 15,2-4 1-15,5 4-2 0,-5-5-5 0,-2 6-27 0,8-5-38 16,-7-4-44-16,7 4-44 0,-8-4-37 0,2 0-33 0,-2 1-32 15,2-2-27-15,-1-1-14 0,-1-2-14 0,2-3-24 0,-2 0-58 16,-4 0-64-16</inkml:trace>
  <inkml:trace contextRef="#ctx0" brushRef="#br0" timeOffset="103282.88">2123 6107 170 0,'-7'-8'353'15,"0"5"-115"-15,1 3-85 0,0-4-57 0,-1 4-36 0,1 0-21 16,6 0-13-16,-7 4-5 0,0-1-2 0,7 5-4 0,-6-5 3 0,6 5 1 15,0-1 4-15,0-3 2 0,0 3 3 0,6 4 2 0,-6-8 0 16,7 5 3-16,0 0-1 0,-1-2-1 16,7-1-1-16,-7 2-2 0,8 0-3 0,-2-3-2 0,2-1-1 15,5-3-2-15,-6 0 1 0,6 0-1 0,1 0 3 0,0-3 6 16,-1-4 9-16,7 3 9 0,-6-3 10 0,-1-2 9 16,1-1 8-16,0-1 13 0,-1-3 13 0,1-1 13 0,-8 0 18 0,8 0 15 0,-6-3 11 0,-2 3 6 15,-5-2 8-15,-1 1-1 0,1 2-9 0,-7-1-16 0,0 5-27 16,-7-6-24-16,1 9-20 0,-7-4-18 0,0 4-19 0,0 0-15 15,-7 3-9-15,7 4-6 0,-13 0-5 16,14 0-1-16,-8 4-1 0,6-1-2 0,1 1-3 0,1 0 0 0,5 3-2 16,0 0 0-16,1 0 0 0,6 1-1 0,0 0 0 0,6-2-1 15,-6 5 2-15,14-3-1 0,-8 4 2 0,13-6 1 0,-5 6 1 16,6-2 0-16,-2 1 2 0,9-3 2 0,-1 2-1 16,0 1-2-16,0 0-3 0,0 0-5 0,0 4-4 0,0-4-4 0,-6 0-2 15,6 3-5-15,-7 2 0 0,-5-2 1 0,4 0 4 16,-11 1 2-16,6 0 6 0,-13 0 5 0,7 0 3 0,-14-1 1 15,7 0 2-15,-13 1 2 0,6 4 1 0,-11-5 0 0,-2-3 0 16,0 4-2-16,1-4 0 0,-7 0 2 0,6 0 0 0,-6-4 0 16,7 1 0-16,-1-5 0 0,1-3 1 0,5 0-1 15,-6 0-5-15,14-3-22 0,-7-5-48 0,13 1-54 0,0-4-52 16,0-4-45-16,7-3-48 0,13 0-62 0,-1-8-81 0,0 4-135 16,8-7-38-16,-1 3-3 0</inkml:trace>
  <inkml:trace contextRef="#ctx0" brushRef="#br0" timeOffset="103644.59">2813 5718 192 0,'0'-3'506'0,"-7"-1"-140"0,7 0-137 0,-6 1-87 0,6 3-46 16,0-4-26-16,-6 4-18 0,6 0-11 0,0 0-7 0,0 0-9 31,0 7-9-31,0-3-6 0,0 3-6 0,0 4-7 0,0 1 3 16,0 2 4-16,0 1 2 0,0 3 8 0,0 0 10 0,0 4 16 15,-8 4 12-15,8-4 12 0,0 4 2 0,0-5 2 0,-6 5 2 0,6 0-2 0,0-4-8 16,0 1-8-16,0 2-5 0,0-3-5 0,0-1-1 16,0 1-2-16,6-3-1 0,-6 2-3 15,8-3-2-15,-2 2-7 0,0-6-4 0,-6 1-4 0,14-1-3 0,-8-3-3 0,1-3-4 16,5-1 0-16,-5 1-2 0,6-2 1 0,0-2-1 15,0-4 2-15,0 4-1 0,1-8 2 0,4 4 0 0,-4-4-2 16,-1-2 1-16,0 2-2 0,0-4-2 0,7 1-5 16,-8-4-20-16,2-1-35 0,-1 2-33 0,-1-5-35 0,2 1-40 15,-2-2-52-15,2-2-83 0,-8 4-139 0,1-4-79 0,-1 3-30 16</inkml:trace>
  <inkml:trace contextRef="#ctx0" brushRef="#br0" timeOffset="104245.93">2220 6150 109 0,'-6'0'157'0,"6"0"-47"0,-6 0-31 0,-2 0-16 15,8 0-9-15,-6 0-3 0,0 0-4 0,6 0-2 0,-7 0-3 16,7 0-2-16,0 0-3 0,-6 4-3 0,6-4-2 0,0 0-3 16,0 0-4-16,0 0 1 0,0 0-2 0,0 0 1 15,0 0-1-15,0 0 0 0,0 0-1 0,6 0 1 0,-6 0 0 16,7-4 0-16,-1 4-2 0,-6-3-2 0,6-1 0 0,2 1 0 15,-2-1 2-15,0-3 0 0,1 3 2 0,0-3 0 0,-7 3 2 16,6-3 3-16,-6 3 0 0,6-3 1 0,-6-1-1 16,0 5-1-16,0-1 1 0,0-4-2 0,-6 5-3 0,6 0-2 15,-6-1-5-15,-8 4-3 0,8-4-4 0,-8 4-3 0,2-4-3 16,-1 4-3-16,-7 4-2 0,8-4 0 0,-8 4 1 0,0 0-1 16,7-1-1-16,-7 4 1 0,1-3 1 0,0 3-1 0,-1 1 1 15,7-1 0-15,-1 0 0 0,2 1 0 0,6-1 0 0,-8 4 0 16,8-4-1-16,6 4 0 0,-7-4-2 0,7 4-2 0,7-3-3 15,-1 3-1-15,1-4-5 0,6 0-4 0,-1 1-2 0,8-4-10 16,0 2-8-16,6-1-11 0,0-2-15 0,6 1-15 0,2 0-22 16,-2-4-46-16,1-4-70 0,5 4-128 0,-5 0-70 15</inkml:trace>
  <inkml:trace contextRef="#ctx0" brushRef="#br0" timeOffset="104706.71">2573 5971 31 0,'0'0'267'0,"0"0"-83"0,0 4-61 16,0-4-40-16,6 0-24 0,-6 0-15 0,6 3-5 0,0-3-1 0,1 0 1 0,6 0 0 16,-6 0 1-16,5 0-2 0,2 0-5 0,-2-3-5 0,8 3-6 15,0-4-4-15,-7 0-6 0,7 1-3 0,5-1-9 0,1 0-19 16,0-3-37-16,1 0-84 0,-1-4-154 0,6 3-84 15</inkml:trace>
  <inkml:trace contextRef="#ctx0" brushRef="#br0" timeOffset="105578.26">3451 5565 377 0,'-6'0'297'15,"0"-4"-115"-15,-2 4-76 0,2-4-39 0,6 4-22 0,0 0-10 16,-6 0-5-16,6 0-3 0,0 0-3 0,0 0-2 0,0 0-3 16,0 0-6-16,0 0-4 0,6 0-2 0,-6 4-5 15,0 0 1-15,0-1-1 0,0 1-1 0,0 3 2 0,0 0 2 16,0 5 5-16,0-1 3 0,0 3 7 0,0 1 6 15,0-1 8-15,0 8 9 0,6 1 4 0,-6-2 1 0,0 5-2 16,8 3 1-16,-8 1-2 0,6 3-3 0,0-1-6 0,1 2-7 16,-1 2-5-16,-6 1-2 0,7-1-3 0,-1 5-2 0,1-5-6 15,-1 5-1-15,1-2-2 0,-7 2-2 0,7 0 1 16,-7-1-1-16,12 0 0 0,-5 4 0 0,0-3 0 0,5-2-4 16,-5 2 1-16,6-1 0 0,-6-3-3 0,5 0 2 0,2-1-1 15,-2-3-1-15,2 0 1 0,-1 0 2 0,7-7-2 16,-8-1 2-16,8 1 0 0,-7-4-1 0,7-4 1 15,-8-3 0-15,2-1 0 0,5-6 0 0,-6 0 0 0,0-1 1 16,-1-4 1-16,2-3-2 0,-1 0 3 0,-6-3 1 0,6-1-1 16,-7 1 1-16,7-5 3 0,-6 0 6 0,-7-3 10 0,6 0 10 15,0 1 9-15,-6-1 7 0,0-3 7 0,0 2 1 16,-6-3 7-16,6 0 11 0,-6 1 9 0,-1-4 0 16,7 3-2-16,-7-3-1 0,1 3-1 0,-7-3-3 15,7 0-5-15,-8-1-15 0,8 1-16 0,-8 0-11 0,2-5-7 0,6 1-7 16,-8 1-4-16,1-1-2 0,1 0-5 0,-2 0-2 15,-5 0-2-15,6 3-1 0,-7-3-3 0,7 4 0 0,-7 0 0 0,1 0 0 16,-1-1-1-16,2 5-1 0,-2-1 0 0,0 0 0 16,1 4 2-16,5 0-1 0,2 4 0 0,-8-1 0 0,13 2 1 15,-6-2 0-15,7 4-4 0,-1 1-9 0,1-1-9 0,6 0-17 16,0 1-22-16,0-1-21 0,0 0-16 0,6-4-11 16,1 2-3-16,-1-6 3 0,1 5 6 0,6-3 15 0,-7-1 17 15,1 2 20-15,6-1 15 0,-7-1 9 0,1 0 9 16,0 0 4-16,-1 0 3 0,0 4 4 0,1-4 4 0,-7 3 1 15,6-3 1-15,1 1 0 0,0 2 1 0,-7 1 0 0,6 0 2 16,0 3 1-16,-6 1-2 0,8-5 0 0,-2 8-1 16,0-4 0-16,0 4-1 0,1 0-2 0,0 4-1 0,-1 4-1 15,1-5 3-15,-1 8-1 0,0 0 0 0,8-1 3 0,-8 5 0 16,0-4 0-16,1 4 1 16,6 0 0-16,-6 3-1 0,6-4 0 0,0 2 1 0,-1-2-1 15,2-3 0-15,-1 4 1 0,7-4-1 0,-2 0-8 0,2-4-17 16,0 0-25-16,6 1-32 0,0-8-58 0,0 0-104 0,0-4-161 0,0-3-87 0,7-1-43 15</inkml:trace>
  <inkml:trace contextRef="#ctx0" brushRef="#br0" timeOffset="105957.9">4057 6048 173 0,'-6'0'389'0,"-1"-3"-127"0,-6 3-103 15,7 0-71-15,-2 0-38 0,-4 0-20 0,-1 3-10 0,6-3-7 0,-6 4-1 16,7 3-4-16,-8 1 1 0,8-2 3 0,0 6 2 16,-8-5 0-16,8 4 0 0,0 0 2 0,-1 0 1 0,7 0 1 15,-6 0-2-15,6-4-2 0,6 5 0 0,-6-6 1 0,7 2 1 16,-1 0 0 0,0-1 2-16,2 0-1 0,4-4 0 0,2 1-1 0,-8-4-2 0,7 4 0 0,0-4 2 0,0-4 0 15,-1 0-3-15,-4 1 4 0,4-1 5 0,-5 1 7 0,0-4 5 16,6-1 6-16,-7 0 5 0,-6 2 9 0,6-2 10 0,-6 4 8 15,0-3 5-15,7 0 3 0,-7 3 0 0,-7-3-1 16,7 3-1-16,0 0-5 0,0 1-10 0,0-1-8 16,-6 0-12-16,6 4-9 0,0-3-8 0,0 3-7 0,0 0-7 15,0 0-6-15,0 0-5 0,0 0-3 0,0 0-1 0,6 0-2 16,-6 3-1-16,0 5 0 0,7-5 0 0,-7 5 1 16,7-1 2-16,-1 4-5 0,0 0-11 0,8-1-17 15,-8-1-21-15,7 2-23 0,0-1-23 0,6-3-27 0,-5 1-28 0,5-1-37 16,-6-4-52-16,6 2-89 0,-5-5-105 0,-1 0-48 0</inkml:trace>
  <inkml:trace contextRef="#ctx0" brushRef="#br0" timeOffset="106780.74">4246 6015 284 0,'0'-7'428'16,"0"3"-124"-16,0 0-117 0,0 1-75 15,0-1-41-15,0 0-23 16,0 4-12-16,0-3-10 0,6 3-6 0,-6 0-5 0,7 0-5 16,0 3-4-16,-7-3-2 0,6 4-2 0,7 0-1 15,-7 3-1-15,1 0 0 0,0 4 1 0,-1-3 0 0,0 3 1 16,1 3 0-16,0 1 0 0,-1 0 1 0,0-1 0 0,1 1-1 16,-1 0 0-16,1-1 1 0,0 4-1 0,-1-2 0 0,0-2-1 15,-6 0 0-15,8-2-1 0,-2-1 0 0,-6 0 1 16,6-4-1-16,-6 0 3 0,0-3 2 0,7 0 8 15,-7 0 15-15,0-1 21 0,0 0 31 0,6-3 41 0,-6 0 44 16,0 0 38-16,0-3 22 0,0 0 7 0,0-1-3 0,0-4-13 16,0 1-26-16,0-4-38 0,0-1-42 0,7 2-35 15,-7-5-20-15,0 5-13 0,0-6-9 0,6 2 1 0,-6 3-5 16,0-3-1-16,7 2-6 0,-7 1-2 0,0 4-3 0,6-4-3 16,-6 7-5-16,0-3-5 0,0 3-4 0,6 0-1 15,-6 1-2-15,0 0-2 0,8 3-2 0,-8 3 0 0,6-3 1 16,0 3-2-16,1 1 1 0,-1 4 0 0,1-1 0 0,-1 0 0 15,1 1 0-15,6-1 0 0,-6 4-1 0,-1-3 0 0,0-1-1 16,1 0 0-16,0-4 2 0,-1 5 0 0,-6-5 3 16,6 2 2-16,-6-3 0 0,0 2 2 0,7-4 4 15,-7 0-1-15,0 0 2 0,6 0 0 0,-6-4 0 0,0 2 1 16,7-6 1-16,0 0 0 0,-1-2-1 0,0-1-1 0,2 0-1 16,-2-4 0-16,6 0-1 0,2 4-1 0,-8-3 0 15,7-1-1-15,-7 5 0 0,8-6 1 0,-8 5-1 0,0 0-1 16,1 4 0-16,0 0-1 0,-1-1-1 0,1 5-2 0,-7-1-2 15,0 0 0-15,6 4 1 0,-6 0 2 0,0 0-1 0,7 4 2 16,-7 3 1-16,7-2-1 0,-7 5 2 0,6-3 0 16,0 4 0-16,-6 0 0 0,6 5-2 0,2-6 1 0,-2 5-1 15,0-1 3-15,1 1 1 0,6 0-1 0,-6 3 0 0,5-7 0 16,-6 3 3-16,8 2-3 0,-8-2 0 0,8 1-4 16,-1-5-5-16,7 2-6 0,-8-6-5 0,1 6-2 15,7-8-6-15,0 3 1 0,-2-7-1 0,2 4 2 0,0-8 2 16,-1 0 7-16,7 1 6 0,-6-5 3 0,-1-3 3 15,-5 4 2-15,5-8 2 0,-6 1 3 0,0 2 4 0,0-6 5 16,-6 4 2-16,-1-5 5 0,0 5 5 0,-6-5 4 0,0 1 3 16,0 0 1-16,-6 0 0 0,6 4-3 0,-6-6 0 0,-8 6-3 15,8-1-3-15,0 0-4 0,-7 1-4 0,6 3-2 0,-6 3-5 16,7-2-1-16,-8 6-3 0,8-3-4 0,0 7-3 16,-7 0-1-16,6 3-1 0,-6 1 0 0,7 7 0 0,-8 0 1 15,8 4-1-15,0-1 1 0,-1 4 2 0,0 1 1 0,7-1 10 16,-6 5-5-16,6-6-1 0,6 1-2 0,-6 5 0 15,7-5-1-15,0-3 0 0,5 3-6 0,-6-4-6 0,14-3 7 16,-6 5 3-16,5-6 1 0,1-3-6 0,6-3-9 16,-1 0-21-16,1 0-25 0,7-8-50 0,-7 4-64 0,7-8-63 15,-1 5-67-15,-6-8-99 0,1 0-172 0,-1-3-69 0,-6 2-25 16,-8 1 7-16</inkml:trace>
  <inkml:trace contextRef="#ctx0" brushRef="#br0" timeOffset="107369.33">1549 7011 278 0,'-6'0'431'0,"6"0"-156"0,0 0-118 31,0 0-70-31,0 0-40 0,6 0-20 0,2 4-12 0,-2-4-2 16,6 3 1-16,8-3 2 0,7 4 3 0,5 0 2 0,1 0 3 15,5-4 5-15,7 4 4 0,8-2 5 0,6 3 2 0,6-1 4 16,0-4 9-16,7 3 11 0,6-3 10 0,6 0 12 0,1 0 10 16,13 0 16-16,6-3 14 0,1-1 12 0,11-3 3 0,1-1-4 15,7 0-7-15,-6 1-14 0,5 0-11 0,-5 0-23 16,-1 3-21-16,-7-3-17 0,-5 4-13 0,-7-1-11 0,-7 0-6 16,-6 0-4-16,-1 4-3 0,-12 0 0 0,-7-3 0 0,-6 3-5 15,-8 0 0-15,-5 3-2 0,-7-3 0 0,-13 0-1 16,0 0 0-16,1 0-3 0,-15 0-3 0,1 0 0 0,-6 0-5 15,-1 0-9-15,1 0-31 0,-7 0-48 0,-7 0-51 16,1-3-65-16,-1-1-99 0,1-3-182 0,-7-1-97 0,-1 1-50 16,8 0-6-16</inkml:trace>
  <inkml:trace contextRef="#ctx0" brushRef="#br0" timeOffset="107701.81">4526 6923 477 0,'-6'0'496'0,"-1"0"-166"16,0 0-131-16,7 0-87 0,-6 0-49 15,6 0-25-15,0 0-12 0,0 0-4 0,0 0 0 0,6 0 1 0,1 4 3 0,6-4-1 16,7 0-2-16,5 4-2 0,1-4-2 0,7 0-3 15,-1 0-4-15,8-4-2 0,-1 4-3 0,0-4 0 16,-1 1 4-16,2 3 6 0,-1-7 12 0,0 3 18 0,7 1 23 16,-7-5 18-16,7 0 21 0,-1 2 16 0,-6-2 12 0,1 0 4 15,-2 1-3-15,1 4-13 0,-6-4-20 0,-7 3-20 0,0 0-19 16,-7 0-20-16,1 1-16 0,-6 0-13 0,-2 3-8 16,1 0-5-16,-6 0-5 0,-7-5-2 0,6 5 0 0,-6 0-3 15,0 5-1-15,0-5-14 0,-6 3-34 0,-7-3-55 0,6 7-58 16,-5-3-75-16,-2 0-124 0,1-1-168 0,-6-3-93 15,-1 4-38-15</inkml:trace>
  <inkml:trace contextRef="#ctx0" brushRef="#br0" timeOffset="122997.63">13390 6711 441 0,'6'0'318'0,"7"0"-127"15,7 0-77-15,0 0-40 0,-1 0-21 0,7 0-12 0,0-4-2 16,0 4-3-16,7 0-3 0,-1 0-2 0,1-3-4 0,-1 3-4 16,7 0-3-16,-6 0-5 0,6-4-1 0,0 4-2 0,-6 0 2 15,6 0 3-15,-7 0 8 0,1 0 8 0,-1 0 10 0,-6-4 10 16,7 4 12-16,-7 0 13 0,-6-3 12 0,6-1 14 0,-13 4 14 16,7 0 21-16,-8 0 20 0,2-4 19 0,-8 4 14 15,0 0 7-15,-6 0 7 0,7-3-2 0,-7 3-11 0,6 0-22 16,-6 0-28-16,0-4-27 0,0 4-24 0,0 0-23 0,0 0-20 15,0-3-18-15,0 3-10 0,7 0-11 0,-7-4-8 16,0 4-21-16,0-4-42 0,7 1-68 0,-1-1-81 0,7-3-71 16,0-1-82-16,7 1-111 0,-7-4-163 0,13 0-78 0,-7 1-20 15</inkml:trace>
  <inkml:trace contextRef="#ctx0" brushRef="#br0" timeOffset="123459.3">14920 6059 285 0,'-13'-7'524'0,"1"3"-123"0,4-3-147 0,2 4-80 0,0-1-42 16,-1 0-21-16,7 0-15 0,-6 0-8 0,-1 4-9 16,7 0-9-16,0 0-16 0,0 0-17 0,-6 4-16 0,6 0-11 15,0 4-6-15,0-1-3 0,0 3 2 0,0 2 21 0,0 2 32 16,0 4 40-16,0 1 30 0,0 3 17 0,0-1 11 0,6 2 9 15,1-2 4-15,-7 5-16 0,6-4-19 0,1 4-35 0,-1-1-25 16,0 1-14-16,2 0-9 0,4-4-6 0,-5 3-4 16,-1 1-6-16,7-5-8 0,-6 2-3 0,-1-5-3 0,8 4 0 15,-8-3-3-15,0-5-1 0,-6 1-2 0,7-1 4 0,0 1-1 16,-1-8-2-16,-6 5-4 0,0-9-2 0,7 5-1 16,-7-5-4-16,0 1 1 0,0 0-4 0,0-4-11 0,6 0-27 15,-6 0-75-15,0 0-98 0,0-4-120 0,0 0-188 16,0-3-131-16,0-3-87 0,0 1-45 0</inkml:trace>
  <inkml:trace contextRef="#ctx0" brushRef="#br0" timeOffset="123795.64">14589 7158 127 0,'-8'0'558'0,"8"4"-42"0,-6-4-170 15,6 0-128-15,-6 0-73 0,6 3-45 0,0-3-25 0,6 0-18 16,-6 0-10-16,6 0-6 0,8 0-3 0,-2 3-4 0,2-3-7 16,-1 0-5-16,13 0-4 0,-6 0 0 0,-1 6 3 15,7-6 2-15,0 0 8 0,7-6 17 0,-1 6 18 0,1-3 14 16,5 3 8-16,2-3 11 0,5-1 7 0,-6 0 7 15,7 1 3-15,-7-1-8 0,7-3-10 0,-7 3 0 16,6-3-7-16,-12 3-10 0,6-3-10 0,-6 3-11 0,-7 0-12 16,-1 1-11-16,-5-1-9 0,-6 4-16 0,-2-3-3 0,1 3-3 15,-6-4-2-15,0 4 1 0,-7 0-3 0,6 0-3 16,-6 0-6-16,0 0-17 0,0 0-51 0,-6 0-72 0,-1 4-78 16,0-4-91-16,1 3-143 0,-7 1-150 0,7-1-88 0,-8 5-37 15</inkml:trace>
  <inkml:trace contextRef="#ctx0" brushRef="#br0" timeOffset="124285.98">15259 7752 327 0,'-7'-7'542'0,"1"-2"-117"15,0 6-167-15,-1-1-109 0,-6 1-62 0,6-1-30 0,1 1-13 0,0 3-6 0,-8-4-5 16,8 4-2-16,0 4-2 0,-8-4-3 0,8 0-1 0,-7 3-3 16,6 1-2-16,-6-4 0 0,1 3 2 0,-2 1 3 0,1-1 6 15,0 1 6-15,0 4 7 0,-7-2 3 0,1 3 4 0,0-2 2 16,-1 4 0-16,1 4 0 0,-8-4 0 0,8 7-2 0,-8-4 0 15,2 5-1-15,-1-1-3 0,6 1-1 0,-6-1-4 16,7 4 2-16,-7 0-3 0,6 0-4 0,7-4-3 0,-7 4-4 16,8 1 0-1,4-2 2-15,-4 1 2 0,6 0 7 0,6 0 6 0,-7 0 12 0,7 1 10 16,7-5 9-16,-1 3 6 0,0-2 0 0,8 2 0 0,5 1-7 16,-6-3-10-16,13-1-12 0,0 1-11 15,0-5-9-15,6 0-8 0,1 1-7 0,7-4-7 0,-2-3-1 0,1 3-1 0,0-8-1 0,7 5-3 16,-1-8-1-16,1 0-1 0,0 0 0 0,6-4 0 0,-6-3-1 15,-1 3-3-15,-6-3-1 0,1 3 1 0,-1-3-1 16,-7 3-2-16,-6-3 2 0,1 3-1 0,-9-4-1 16,2 5-4-16,-1 0-14 0,-5-1-36 0,-8 0-65 0,0 1-81 15,2-5-82-15,-2-2-122 0,0-2-194 0,1-3-98 0,-7 1-51 0,0 0 1 16</inkml:trace>
  <inkml:trace contextRef="#ctx0" brushRef="#br0" timeOffset="124683.87">15493 7509 332 0,'-12'-3'666'0,"4"-4"21"16,2 3-183-16,0 0-164 0,6 4-109 0,0-3-67 0,0-1-40 16,6 4-37-16,0-3-29 0,8 3-19 0,-1 0-16 15,7 0-10-15,0 0-6 0,5 3-4 0,1-3-1 0,-6 4-2 16,0 3-3-16,-1 1-1 0,1-2-2 0,-8 6 0 0,-6-1-1 16,2 3 0-16,-2 1 0 0,-12 3 1 0,6 5 2 15,-14-5 3-15,2 7 2 0,-8-3 2 0,1 4-2 0,-15-4 1 16,9 3 3-16,-1-6 5 0,0 3 8 0,-1-4 11 0,1 1 10 15,7-5 8-15,-1-3 10 0,0 0 4 0,8-4 6 0,6 1 3 16,-2-1-2-16,2-3-2 0,0-1-5 0,6 0-5 16,0-3-3-16,0 0-4 0,6 6-2 0,0-6-6 0,8 0-6 15,-2 0-6-15,8 0-5 0,0-6-5 0,13 3-4 0,-7 0-2 16,13-1-1-16,-7-3-5 0,7-1-2 0,7-2-1 16,-7 2-11-16,6-3-56 0,1 0-108 0,-1-7-135 0,1 3-233 15,6-7-113-15,-6 4-92 0,-1-4-56 0,1-3-20 0</inkml:trace>
  <inkml:trace contextRef="#ctx0" brushRef="#br0" timeOffset="125238.42">16490 6400 336 0,'-7'-4'584'0,"1"-3"-104"16,0 3-136-16,-1 0-68 0,7-3-21 0,0 4-3 15,-7-1-9-15,7 4-12 0,0-4-14 0,0 1-16 0,0 3-23 16,0 0-40-16,0 0-41 0,0 0-36 0,0 0-25 0,0 3-20 16,7 1-12-16,-7 3-3 0,7 4 1 0,-1 0 1 15,0 4 4-15,1 3 2 0,0 0 1 0,5 8 3 0,-5-4 0 16,6 4 0-16,0 3 2 0,-7 0 1 0,8 1 0 15,-2-1-2-15,8 4 3 0,-7-4-1 0,1 4-1 0,-2-3-2 16,2-2-4-16,5 2 0 0,-6 0-2 0,0-5-4 16,-1 1-1-16,2-5-2 0,-1 2 2 0,-7-5 3 0,8 1-2 0,-8-9 5 0,0 1 12 0,1-4 22 15,-7 0 25-15,7-7 31 0,-7 4 23 0,6-4 18 16,-6-4 13-16,0-3 2 0,6-3-6 0,-6-5-11 0,7-3-22 16,0-1-25-16,-1-7-23 0,1 1-14 0,-1-1-11 0,0-3-5 15,1 0-4-15,6 0-8 0,-7 0-5 0,2-1-4 0,4 0-4 16,-5 1-4-16,-1 3-3 0,7 1-7 0,-6-1-13 15,-1 4-29-15,0-3-38 0,2 6-48 0,-2-3-77 0,7 1-142 16,-7-1-161-16,8 3-237 0,-8-3-107 0,6 4-52 0,-12-1-13 16,8-2 20-16</inkml:trace>
  <inkml:trace contextRef="#ctx0" brushRef="#br0" timeOffset="125589">16158 5967 102 0,'0'0'532'0,"-7"0"-98"0,1 0-152 0,-1 0-108 0,7 0-60 16,0 0-36-16,0 0-19 0,0 0-12 0,7 0-3 16,-1 4-1-16,7-4 5 0,0 0 6 0,7 0 10 0,6-4 9 15,0 4 4-15,7-3 4 0,-1-1 6 0,7 0 5 0,0 1 8 16,1-1 5-16,5-3 1 0,0 0 2 0,-5 3-1 16,5-4-1-16,1 1-4 0,-7 0-9 0,0 3-10 0,-7 1-15 15,-6-5-16-15,7 5-13 0,-13 0-14 0,0 3-10 0,-1 0-7 16,0 0-20-16,-6 0-59 0,1 3-75 0,-2 0-85 0,1-3-143 15,1 4-170-15,-8-4-112 0,6 0-56 0,2 0-17 16</inkml:trace>
  <inkml:trace contextRef="#ctx0" brushRef="#br0" timeOffset="125923.59">17949 6462 512 0,'-6'-3'575'0,"-2"3"-132"0,8 0-182 0,-6 0-117 15,6 0-67-15,-6 0-35 0,6 0-22 0,-6 3-12 0,6 1-6 16,-7 3-3-16,0 4 1 0,1 4-2 0,-1-1 2 15,1 5 0-15,-8-1 3 0,2 0 1 0,-2 4 5 0,2 0 7 16,-1-3 9-16,-1 3 13 0,-5 0 11 0,0-1 9 0,-1 1 6 16,1-2 2-16,-1 1-3 0,7-3-5 0,-7 0-9 0,8 1-11 15,-2-5-11-15,2 1-10 0,-2 0-8 0,8-5-23 16,-1 1-37-16,1 0-47 0,-1-3-63 16,7-4-117-16,-7-4-175 0,7 0-96 0,0-4-52 0</inkml:trace>
  <inkml:trace contextRef="#ctx0" brushRef="#br0" timeOffset="126162.67">17460 6447 14 0,'0'0'695'16,"-6"-3"13"-16,0 3-42 0,6-4-209 0,-7 4-161 0,7 4-111 15,0-4-73-15,0 3-52 0,0 0-29 0,0 6-7 0,7-2-3 16,-1 4 4-16,7 3 5 0,0 1 5 0,0 3 4 15,7 1 3-15,-1 3 3 0,1-4-4 0,0 5-6 0,5-6 0 16,-5 5-5-16,6 0-3 0,0 0-3 0,-7 0-10 0,7 0-2 16,-6 1-2-16,-1-6 0 0,1 5-11 0,0-3 0 0,-1 0 1 15,1-5-11-15,-8 4-27 0,2-4-67 0,-2-3-74 16,2 1-75-16,-1-1-112 0,0-4-201 0,0-4-102 0,-1-3-52 16,2 0 1-16</inkml:trace>
  <inkml:trace contextRef="#ctx0" brushRef="#br0" timeOffset="126496.83">18359 6367 301 0,'-6'-4'715'0,"6"1"13"0,0-1-116 16,0 4-198-16,0 0-150 0,0 0-102 0,0 4-66 0,0 3-48 15,6 0-25-15,-6 8-12 0,0-1-4 0,0 1-3 0,6 7-1 16,-6 4 0-16,0-4 1 0,0 7 1 0,0-3-3 16,0-1 4-16,0 4-4 0,8-3 4 0,-8 0 2 0,0 0 6 15,0-1 6-15,0 1 7 0,0-4 8 0,6 0 7 0,-6-1 8 16,0 2 9-16,6-4 8 0,1-1 0 0,-1-1 0 16,1-1-2-16,6-2-5 0,-7-3-9 0,14 0-4 0,-7 0-12 15,6-4-7-15,8 1-7 0,-1-5-5 0,6 1-3 0,1-4-1 16,-1 0 1-16,7-4-4 0,-6 1-2 0,5-1-3 15,-5 0 2-15,7-3-2 0,-14-1-14 0,6-2-53 0,-6 3-97 16,-6-4-101-16,6-5-124 0,-6-2-202 0,-1 4-103 0,-6-8-72 16,-6 3-30-16</inkml:trace>
  <inkml:trace contextRef="#ctx0" brushRef="#br0" timeOffset="126767.61">18040 6283 280 0,'-6'-4'596'16,"6"4"-72"-16,-7 0-162 0,14 0-129 0,-7-4-80 0,6 0-48 0,7 4-33 0,0-3-24 15,0 0-14-15,13-1-8 0,-6 4-4 16,13-4-3-16,-8 0-1 0,15 1-2 0,-8 3 3 0,1-4 6 0,5 0 6 15,1 4 6-15,-6-3 8 0,7 3 5 0,-8-4 4 16,-6 4 2-16,7-4-4 0,-14 4-6 0,7 0-10 0,-12 0-8 16,4 0-8-16,-4 0-10 0,-8 0-10 0,7 4-27 0,-7 0-44 15,2-1-49-15,-2 1-47 0,0-4-65 0,0 4-103 0,-6-1-169 16,8 1-88-16,-8 0-27 0</inkml:trace>
  <inkml:trace contextRef="#ctx0" brushRef="#br0" timeOffset="126974.93">18183 6606 215 0,'0'3'478'15,"7"0"-121"-15,-1-3-112 0,1 0-73 0,5 0-39 16,8-3-21-16,0 3-10 0,6-7-6 0,0 7-9 0,6-8-12 16,2 4-9-16,4-3-10 0,-5-1-12 0,6 1-7 0,0 0-9 15,0 0-2-15,0-4-6 0,0 3-3 0,-7-3-3 16,1 4-1-16,-1 0-3 0,-5-1-5 0,-7-3-23 0,-2 4-38 15,-4-4-43-15,-1 4-59 0,0-9-89 0,-6 6-147 0,-1-5-99 16,-6 5-58-16</inkml:trace>
  <inkml:trace contextRef="#ctx0" brushRef="#br0" timeOffset="127371.95">17884 5839 28 0,'6'0'495'0,"1"-3"-104"0,6 3-137 0,0-4-99 15,-1 4-47-15,8-4-20 0,0 4-10 0,5-3-1 0,-5 3 6 16,13-4 5-16,-7 0 4 0,7 1 1 0,-1-5-2 0,7 5-2 15,1-1 11-15,-2-3 10 0,1-1 11 0,0 1 8 16,1 0 7-16,-8 3-2 0,1-3-3 0,-7 0-10 0,-7 2-20 16,1-1-15-16,-7 1-5 0,0 5-9 0,-7-4-11 0,-6 1-7 15,0 0-5-15,0 3-3 0,-6-4-6 0,-7 4-7 0,0-4-17 16,-7 4-11-16,7 0-5 0,-6 0-2 0,0 0-2 16,-1 4-2-16,13-4-1 0,-6 4 0 0,7-4-2 0,-1 3-5 15,1-3-3-15,6 3-4 0,0 1-4 0,-6 1 1 0,12-2-1 16,-6 0-2-16,0 2 4 0,6-2 1 0,1 5 2 15,-1-5 3-15,-6 1 3 0,7 3 1 0,-1-3 2 0,1-1 0 16,-7 1-12-16,0 0-15 0,0 3-23 0,0-3-26 0,0 3-39 16,-7 0-45-16,1 1-51 0,-1-1-78 0,-6-3-127 15,7 3-117-15,-8-4-59 0,2 5-21 0</inkml:trace>
  <inkml:trace contextRef="#ctx0" brushRef="#br0" timeOffset="128232.27">21511 5235 331 0,'0'-7'523'15,"-6"-4"-142"-15,-1 3-159 0,1 1-90 0,0 0-46 16,-2 3-18-16,2-3-3 0,0 3 3 0,-1 0 9 0,7 1 2 15,-6 0 2-15,-1-3-4 0,1 3-5 0,-1 3-6 0,1-3-9 16,0 3-11-16,-2-4-8 0,-4 8-5 0,-2-4-2 16,8 3-5-16,-13 6-3 0,5-3-4 0,-5 2-2 0,0 6-3 15,-8 1-2-15,7 3 1 0,-5 4-1 0,-7 4 0 0,5 3 0 16,-5 0-2-16,-1 8 1 0,-6 0-1 0,6 2 3 16,-6 6-6-16,1-1 2 0,-2 7-2 0,7 1 0 0,-6 3 1 15,1 3 2-15,11 4 4 0,-5 0 2 0,6 5 4 0,-1 2 2 16,9 1 5-16,-2-1 3 0,7 5 2 0,-1 2 6 0,8-2 2 15,6-2 3-15,0 2 4 0,0-1 5 0,6 1 4 16,8-5 5-16,-1 5 5 0,7-4 2 0,5-5 4 16,8 4 2-16,12-6-2 0,2-4-4 0,4-4-4 0,8 0-5 15,12-8-8-15,1-3-14 0,6-3-8 0,0-5-10 0,14-3-6 16,-1-7 0-16,0-4-2 0,0-7-2 0,7-8-2 16,-7 0 3-16,7-7-3 0,-7-4 2 0,-6 1-2 0,-1-4-5 15,-12-4-2-15,-7 3 1 0,-6-3-1 0,-14 4-2 0,-13 0-3 16,1-5-22-16,-13 5-59 0,0 0-83 0,-14-4-87 0,0 0-120 15,1 0-186-15,-14-4-114 0,1 4-71 0,0 4-19 16</inkml:trace>
  <inkml:trace contextRef="#ctx0" brushRef="#br0" timeOffset="134990.38">22052 5638 9 0,'0'0'192'0,"0"-4"-38"15,-6 4-39-15,6 0-36 0,0 0-29 0,0 0-22 0,0-3-15 0,0 3-13 16,0 0-13-16,0 0-15 0,0 0-22 0,6 0-29 0,-6-4-46 16,0 4-68-16</inkml:trace>
  <inkml:trace contextRef="#ctx0" brushRef="#br0" timeOffset="135113.6">22064 5605 36 0,'0'0'299'0,"0"-5"-72"0,-6 5-71 0,6-2-62 0,0 2-38 0,0-4-22 0,0 4-15 15,0 0-9-15,0 0-15 0,0-4-18 0,0 4-22 16,0 0-29-16,0-4-41 0,0 4-61 0,6-4-76 16</inkml:trace>
  <inkml:trace contextRef="#ctx0" brushRef="#br0" timeOffset="135382.47">22058 5590 37 0,'0'4'74'0,"0"-4"-16"15,0 0-13 1,0 0-8-16,0 4-4 0,-6-4 1 0,6 0 4 0,0 0 2 0,0 2 5 0,0-2 5 0,0 0 6 16,0 0 3-16,0 0 0 0,-6 0-1 0,6 0-4 0,0 0-3 15,0 0-7-15,0 0-7 0,0 0-8 0,0 0-8 0,0 0-3 16,0 0-5-16,0 0-3 0,0 0-4 0,0 0-2 31,0 0-1-31,0 0-2 0,0 0 0 0,0 0 0 0,0 0 1 0,0 0-1 0,0 0-1 0,0 0-1 0,0 0 0 31,0-2 1-31,0 2 0 0,0 0 0 0,0 0 0 0,0-4 3 16,0 4 0-16,0 0 3 0,-7 0 0 0,7-4-2 0,0 4 0 16,0 0-1-16,7 0-6 0,-7 0-12 0,0 0-24 15,0-4-36-15,0 4-67 0,0-4-134 0,0 4-83 0</inkml:trace>
  <inkml:trace contextRef="#ctx0" brushRef="#br0" timeOffset="135857.91">22013 5542 224 0,'0'-3'375'0,"0"-1"-104"15,0 4-89-15,0-3-52 0,0-1-29 0,-6 0-12 0,6 4-6 16,0-3-5-16,0-1-2 0,0 0-3 0,0 1 0 0,0 3-5 15,0-5 0-15,0 5 0 0,0 0-3 0,0-3-3 16,-8 3-5-16,8 0-4 0,0 0-8 0,0 0-5 0,0 0-9 16,-6 0-7-16,6 0-7 0,0 0-5 0,0 3-5 0,-6 2-2 15,6 2-1-15,-6 0 2 0,-2 4 3 0,8 4 10 16,-6 0 8-16,0 2 9 0,6 6 12 0,0-5 17 16,0 8 15-16,0-4 8 0,0 0 4 0,0 3-4 0,6-2-3 15,-6 2-4-15,6 1-8 0,-6-1-16 0,8 1-12 0,-8-4-11 16,6 4-7-16,0-1-4 0,-6-3-3 0,6 0-7 15,2 1-2-15,-8-2-3 0,6-3-2 0,0 1-2 0,-6-1 0 16,7 0-1-16,-7-3-2 0,6-4 1 0,-6 4-1 0,7-8-1 16,-7 4 2-16,0-4 1 0,0-3-1 0,0 3-2 0,7-3 2 15,-7-4 3-15,0 3 5 0,0 2 6 0,0-5 6 16,0 0 7-16,0 0 11 0,0 0 6 0,0 0 6 0,0 0 2 16,0 0 0-16,6 0 0 0,-6 0-7 0,6 0-3 0,0 0-7 15,8 0-3-15,-1 0-5 0,0 0-2 0,6-5-4 16,7 5-3-16,1-3-3 0,-1-1-5 0,6 0-3 0,1 1-9 15,-1-1-26-15,7-3-58 0,-6 0-83 0,-1 3-79 0,8-3-74 16,-14-4-79-16,7 0-122 0,-8 0-121 0,1-1-62 16,-6 2 8-16</inkml:trace>
  <inkml:trace contextRef="#ctx0" brushRef="#br0" timeOffset="136128.74">22013 5561 12 0,'-20'0'452'0,"8"0"-107"0,-2-4-109 0,1 4-66 16,7 0-30-16,-1 0-20 0,7-4-14 0,-7 4-14 0,7 0-7 16,0 0-9-16,7-3-10 0,0 3-8 0,-1 0-10 0,7-3-5 15,-7 3-1-15,14-5 1 0,-6 5 0 0,-2-3 1 16,1 3-1-16,7-4-2 0,-8 4-1 0,8-3-4 0,-6 3-5 15,5 0-7-15,1-4-3 0,-1 4-7 0,7 0-2 0,-6-4-14 16,6 4-29-16,0 0-33 0,-1 0-36 0,2 0-38 0,-7-3-56 16,-1 3-90-16,0 0-162 0,-5 3-77 0,-8 1-23 15</inkml:trace>
  <inkml:trace contextRef="#ctx0" brushRef="#br0" timeOffset="136287.37">21941 5828 53 0,'-7'4'495'0,"7"0"-94"0,-6-1-159 16,6 1-92-16,6-4-40 0,1 3-18 0,0-3-6 0,12 0-5 16,1 0 0-16,0 0-3 0,12-3-6 0,1-1-18 0,-1 1-31 15,7-1-39-15,0 0-41 0,1-3-47 0,-1 0-63 16,-1-1-113-16,-5 5-113 0,-1-5-73 0,-5 5-38 0</inkml:trace>
  <inkml:trace contextRef="#ctx0" brushRef="#br0" timeOffset="136889.41">22482 6096 146 0,'0'3'465'0,"6"-3"-118"0,0 0-117 0,2-3-74 15,4-1-35-15,1-3-13 0,7-1-2 0,0-2-6 0,-8-2-1 16,14-2-4-16,-6-5-5 0,-1 1-5 0,1 0-13 15,0-4-6-15,-1 0-8 0,1 0 1 0,-8 0 1 0,2-4 0 16,-8 4 4-16,1-3-1 0,-1-1-3 0,0 0-3 0,-6-3-6 16,0 3-10-16,0-3-8 0,0 3-3 0,-6 1-9 0,0-4-5 15,-1 2-2-15,-6 2-4 0,6 0-3 0,-5 3-1 16,6 0 1-16,-8 0 0 0,1 6 4 0,7 2 5 0,-8-1-1 16,2 5 1-16,6 2 3 0,-2 1 0 0,-4 0-3 0,5 3-2 15,0 0-3-15,1 4-4 0,-1 0-3 0,1 4-3 16,6 0-1-16,-6 3-1 0,6 4 0 0,-7 0 1 15,7 3-1-15,-7 2 1 0,7 2 0 0,0 0 0 16,7 3 0-16,-7 2 1 0,0-1-1 0,7 0 1 0,-1 4-1 0,-6-1 0 16,6 1 0-16,1-1 0 0,-1 1 0 0,1 3 0 0,0-3-1 15,5 0 0-15,-4 3-1 0,-2-3 3 0,0-1 1 16,7 2 0-16,-6-2 1 0,6-3 0 0,-7-1 1 16,8 1-1-16,-2-3 2 0,1-1-4 0,0 1-1 0,0-5 0 15,1 1 0-15,5-5-1 0,-6 2 1 0,6-5 1 0,-5 0-2 16,5-3 2-16,0-4 0 0,1 0 2 0,-7 0 0 15,7-4 1-15,-1-3 1 0,1 0 0 0,0-1 3 0,-2-2 4 16,-4-2 9-16,-1 2 12 0,0-5 9 0,0 5 3 0,-7-6 4 16,0 1 2-16,2 1 2 0,-2-1-4 0,-6 1-8 0,0-1-11 15,0 0-9-15,0 4-6 0,-6-3-4 0,-2 2-5 16,8 5-3-16,-6 0 0 0,0-4-2 0,0 7 0 0,-1 0-1 16,7 1-1-16,-7-1-1 0,1 1 0 0,-1 3-2 0,7 0-1 15,-6 0-2-15,0 3-1 0,6 1 0 0,-8 3 2 16,8-3 0-16,-6 7 1 0,6-4-1 0,-6 3 2 0,6 2 3 15,0-1-1-15,0 0 1 0,0 0-1 0,6 0-4 0,-6 0-9 16,6 0-16-16,2 0-29 0,-2 1-37 0,7-2-34 16,0-3-35-16,0 1-36 0,-1-1-32 0,8-2-30 15,7-5-34-15,-1 0-47 0,0-5-116 0,-1 1-54 0,1-3-18 16</inkml:trace>
  <inkml:trace contextRef="#ctx0" brushRef="#br0" timeOffset="137158.76">23407 5736 152 0,'-7'-4'453'0,"-6"4"-117"15,0 0-132-15,7 0-86 0,-8 0-48 0,8 0-29 16,0 4-17-16,-1 1-9 0,0 1-6 0,1 2-1 0,-1-4 1 16,7 7 3-16,-6 0 2 0,0 0 4 0,6 3 2 0,-8-3 6 15,8 4 4-15,0-1 5 0,0 5 5 0,0-5 5 16,-6 5 3-16,6-4 3 0,0 3 1 0,6-3-2 15,-6-1 0-15,0 4-3 0,0-3-4 0,8 0-8 0,-2-3-5 16,0 2-7-16,1-3-3 0,-1-1 0 0,8 2-5 0,-2-6-2 16,2 2-2-16,5-1-1 15,7-3-2-15,0-4-1 0,0 0-19 0,0 0-25 0,7-4-28 16,-1-3-35-16,1-1-46 0,-1-6-65 0,1 3-121 0,-1-7-107 16,-5 3-51-16</inkml:trace>
  <inkml:trace contextRef="#ctx0" brushRef="#br0" timeOffset="137412.31">23745 5448 225 0,'-12'-12'538'15,"4"1"-94"-15,2 1-153 0,0 2-102 16,-1 4-58-16,1 1-42 0,-1-1-30 0,7 0-16 0,-7 8-8 0,7 0-9 16,-6-1-6-16,6 9-8 0,0-2-5 0,0 5 0 0,0 4 9 15,0-1 6 1,0 4 13-16,6 3 22 0,-6 1 14 0,7-1 15 0,0 0 10 0,-1 6 5 0,1-2-4 0,5-4-5 15,-4 5-11 1,-2-4-15-16,7 3-19 0,-7-4-13 0,1 5-12 0,6-9-6 0,-7 5 2 0,8 0 3 0,-2-1 2 0,8-2-1 16,-7-2 2-16,7 1-2 0,-8-3-6 0,8-5-29 15,0 2-56-15,-1-6-61 0,-5 1-54 0,4-7-59 0,2 0-81 16,-7-8-151-16,1 0-91 0,-8-3-32 0,6 0 6 0</inkml:trace>
  <inkml:trace contextRef="#ctx0" brushRef="#br0" timeOffset="137586.87">23589 5763 199 0,'-6'0'586'0,"6"-4"-54"0,0 4-172 0,6 0-123 16,0 0-65-16,1-4-41 0,6 4-31 0,6-3-18 15,1 3-10-15,0-5-2 0,-1 5-4 0,7 0-11 0,7 0-22 16,-7 0-43-16,6 0-49 0,1 0-48 0,-1-3-54 0,-6 0-65 15,7-2-105-15,-7 1-140 0,0 1-80 0,-7 0-19 16</inkml:trace>
  <inkml:trace contextRef="#ctx0" brushRef="#br0" timeOffset="137934.06">24071 6011 276 0,'0'0'571'16,"0"0"-98"-16,0-3-142 0,0-1-93 0,0 0-44 0,7-3-19 0,-1 0-18 15,0-1-15-15,0-3-7 0,8 0-6 0,-8 4-8 0,1-4-18 16,-1 0-28-16,1 0-24 0,0-3-17 0,-1 3-14 0,-6-1-10 16,0 5-3-16,0-4-1 0,0 0-1 0,0 4-2 15,0-4 1-15,0 4-1 0,0 3 3 0,0-3 1 0,0 3 2 16,0 0 1-16,0 1-1 0,0-1 5 0,0 0-4 15,0 4-3-15,0 0-2 0,0-3-2 0,0 3-3 0,0 3-3 16,0-3-3-16,6 4-1 0,-6 0 0 0,7 3 1 0,-7 0 1 16,7 1 1-16,-7 3 3 0,6-4 0 0,0 4 0 15,1 3-1-15,0 0 4 0,-1-2-1 0,7 3-7 0,-7-1-19 16,8 1-34-16,-8 0-43 0,8-4-42 0,-2 0-39 0,8 0-43 16,-1-4-42-16,1-3-48 0,6-1-78 0,0-3-110 15,0-3-33-15,0 3 4 0</inkml:trace>
  <inkml:trace contextRef="#ctx0" brushRef="#br0" timeOffset="138506.23">24579 5806 14 0,'-13'0'384'0,"0"-3"-103"0,-6-1-104 0,5 0-68 0,1 4-35 15,0 0-17-15,0 0-11 0,1 4-6 0,4-4-7 16,-4 4-1-16,5-1-4 0,0-3-4 0,1 8-8 0,0-5-5 15,-1 1-3-15,7 0-4 0,-6 3 1 0,6-3-1 0,0 3-4 16,0 0 3-16,0 0 5 0,0 1 0 0,0-1 3 0,0 3 2 16,0-1-1-16,0 2 0 0,6-4 4 0,-6 4-4 15,7-4-4-15,-7 1 0 0,6-1 3 0,-6 0 2 0,6 0 3 16,-6 1 4-16,7-5 7 0,-7 1 11 0,7 0 10 0,-7-4 14 16,6 3 14-16,0-3 22 0,2-3 23 15,-2-1 21-15,0 0 17 0,1 1 10 0,6-5 9 0,-7 1 1 0,7-4 0 16,1 4-10-16,-8-4-15 0,7 0-15 0,-7 4-14 15,7-4-15-15,-6 2-14 0,-1-1-13 0,1 3-18 0,0 3-10 16,-1-3-14-16,0 3-11 0,-6-3-8 0,7 7-8 0,0-4-4 16,-7 1-5-16,6 3-3 0,0 0-5 0,-6 0 1 15,7 7-3-15,-1-7 1 0,-6 7-2 0,7-3-1 0,0 7 0 16,-1-4 0-16,0 3-2 0,-6 2-3 0,7-1-1 0,-7 0-3 16,7 0-1-16,-7 0 2 0,0-3 0 0,0-1 1 15,0 4 3-15,0-8 3 0,0 1 2 0,0 0 3 0,0-1 3 16,0 2 6-16,0-5 9 0,0 3 9 0,0-3 8 0,0 0 3 15,0 0 5-15,0-3 1 0,0-2-2 0,0-2-2 16,6 0-9-16,1-4-8 16,-7 4-5-16,6-4-4 0,1-4-1 0,-1 4-3 0,1 0 0 0,-1-5 0 0,8 6 0 0,-8-1 0 15,7 0 0-15,-7 0 0 16,7 0-1-16,-6 0-1 0,5 4 1 0,-4 0-4 0,-2 3 0 0,7-3-2 0,-6 3-3 16,-1 4-1-16,7-4-2 0,-7 4 1 0,1 0 1 0,6 4 2 15,-7 0 1-15,1 3-2 0,0 0 2 0,-1 1-1 0,7 3 0 16,-6 0 2-16,-1-1-1 0,-6 5-7 0,7-4 2 15,-1 5 2-15,-6-2-1 0,6 0 3 0,-6-3 0 0,0 4-2 16,8-1 2-16,-8 1 0 0,6 0-23 0,-6-4-44 0,6 3-80 31,0-3-88-31,-6 1-78 0,14-5-91 0,-8 0-161 0,7-3-95 0,7-1-62 0,0 1-5 0</inkml:trace>
  <inkml:trace contextRef="#ctx0" brushRef="#br0" timeOffset="139447.56">25562 6147 42 0,'0'3'363'0,"-6"-3"-109"0,6 0-94 0,0 0-59 16,0 0-31-16,6 0-13 0,-6 0-5 0,7-3 1 15,-7-1 1-15,6-3 6 0,7 4 5 0,-6-5 11 0,-1 1 15 16,8-4 19-16,-8 3 25 0,7-6 32 0,-6-1 30 16,-1 0 26-16,7 1 20 0,-7-5 13 0,1 1 0 0,6-3-9 15,-7 2-25-15,8-3-31 0,-8 3-33 0,1-2-30 16,-1 1-28-16,1-1-21 0,-1 3-14 0,-6 0-14 0,-6-1-9 15,6 5-7-15,-7-1-8 0,-6 1-6 0,0 3-5 0,-6 0-6 16,5 2-4-16,-5 3-2 0,-7-2 0 0,6 5-2 0,1-1-1 16,6 4 0-16,0 0-1 0,-1 0-1 0,2 0-4 15,12 0-3-15,-7 4-1 0,7-1-3 0,0 1-2 0,7 0-2 16,-1 2 0-16,8-2 2 0,-2 4 1 0,1-5 0 0,7 5 0 16,0-4 4-16,-1 0 2 0,-6-1 1 0,6 1 0 15,1-1 2-15,0-3 2 0,-7 4 1 0,0-4 1 0,0 4-1 16,-1-4 1-16,-4 0 0 0,-2 0 1 0,0 3-3 0,1-3-1 15,-7 0 1-15,6 4-2 0,-6 0 0 0,0-1-2 0,0 1 6 16,0 3 0-16,0 1-2 0,0 3-2 0,0-4 3 16,0 7 0-16,0-3 1 0,0 4 0 0,0 1-5 15,0-2 2-15,0 0 2 0,7 5 0 0,-1-5 0 0,-6 1 1 16,7-1-1-16,-1 1-3 0,0-4 0 0,2 5-3 0,-2-6 0 16,0-2 0-16,1 2-3 0,6-3-1 0,-7 1 2 0,7-4 3 15,-6-1 3-15,6-3 0 0,0 3 3 0,0-6 0 16,0 3 1-16,7-7 2 0,-8 3 0 0,8-3 0 0,-7-4-1 15,7 4 0-15,-8-5-2 0,8 1 2 0,0-3 0 0,-7 3 1 16,0-4 2-16,0 0 1 0,0 1 1 0,-6 3 3 16,5-4 5-16,-12 4 3 0,7-3 1 0,-7 2-1 0,0-2 0 15,0 3-1-15,0 0 0 0,-7 4-4 0,7-1-4 0,-6 1-3 16,0 3-1-16,-1 1-1 0,0-1-3 0,1 0-2 0,0 4-1 16,-1 0 1-16,0 0-1 0,1 4-4 0,-1 0 1 15,1 3-2-15,0 0-1 0,-2 1 0 0,2 2 1 16,6-2-2-16,-6 6 0 0,0-3 2 0,6 1 0 0,-8-1 2 15,8 3-1-15,0-3 0 0,0 0-2 0,0 0 0 0,0 0 1 16,8-4-4-16,-8 1 5 0,6 0-3 0,0-2 2 0,-6-6 1 16,6 4 2-16,8 0 1 0,-8-4-1 0,1-4 2 15,6 0-1-15,0 1 3 0,0-5 0 0,-6 5-1 0,5-5 2 16,1 1 2-16,1 0 11 0,-2 0-3 0,-4-1-4 0,-2 1 0 16,6-1-2-16,-5 1 2 0,0 4-2 0,-1-1-1 15,1 0-11-15,-7 1 2 0,12 3 2 0,-4-4-1 0,-2 4 1 16,0 0-2-16,0 4 1 0,2-4 1 0,4 3 8 0,-5 5-5 15,6-5 0-15,-6 4-2 0,5 1-2 0,-6-1-1 0,8 4 0 16,-8 0 1 0,1-4-9-16,-1 4 4 0,-6 0 0 0,0 0 2 0,0-3 3 0,-6 4 2 0,6-6 1 0,-7 6-3 15,1-5 4-15,0 0 0 0,-8 0 1 0,2 1 1 0,-2-2-1 16,1-2-5-16,1 0-20 0,-2 0-35 0,2-1-65 16,-2-3-80-16,1 0-73 0,0-3-81 0,0-5-95 0,7 1-141 15,0 0-78-15,6-4-28 0,6 0 23 0</inkml:trace>
  <inkml:trace contextRef="#ctx0" brushRef="#br0" timeOffset="139712.1">26461 5631 427 0,'6'0'451'16,"-6"-4"-138"-16,0 0-115 0,0 4-69 0,0 0-46 0,7 0-29 15,-7 4-16-15,0 0-9 0,7 3-1 0,-7 0 1 0,0 0 1 32,0 8-1-32,6-4 4 0,-6 4 6 0,0-1 0 15,0 5 1-15,0-4 7 0,6 3 4 0,-6 0 4 0,0 0 1 16,7 1-2-16,-7-5-2 0,0 4-2 0,0 1-3 0,7-5-5 16,-7 1-9-16,6 4-5 0,1-9-3 0,-1 5-4 15,-6-4-3-15,13 0-3 0,-6 0-1 0,-1-4-3 0,0 1-2 16,8-1-2-16,-8-3-20 0,7-1-40 0,0-3-52 0,-6-3-64 15,5-5-92-15,2-3-160 0,-1 4-85 0,0-4-52 0</inkml:trace>
  <inkml:trace contextRef="#ctx0" brushRef="#br0" timeOffset="139886.19">26357 5770 149 0,'-6'0'549'0,"6"0"-94"0,0 0-141 0,0 0-100 15,0 3-56-15,6-3-37 0,0 0-22 0,7 0-12 0,7 0-8 16,0 0-7-16,-1-3-9 0,7 3-12 0,6 0-14 0,1-4-30 16,-1 4-45-16,1-7-50 0,7 3-59 0,-8-4-82 15,1 2-156-15,-1-3-93 0,1 3-59 0</inkml:trace>
  <inkml:trace contextRef="#ctx0" brushRef="#br0" timeOffset="140550.31">27047 5521 112 0,'0'-4'585'16,"0"0"-30"-16,0 1-162 0,0-2-124 0,0 2-69 0,0 3-36 15,0-3-33-15,0 3-26 0,0 0-19 0,0 0-12 0,0 0-10 16,0 3-16-16,0-3-20 0,-6 8-15 0,6-5-9 15,0 5-3-15,0 3 0 0,0-1 2 0,-7 1 4 0,7 4 6 16,0-1 8-16,0 4 11 0,-6 2 16 0,6-2 19 0,0 4 18 16,0 0 11-16,0 3 4 0,0 0 1 0,-7 6-4 15,7 1-9-15,0 1-13 0,0 4-16 0,0 3-20 0,-7 1-13 16,7-1-9-16,-6 4-7 0,6-1-3 0,-6 2 0 16,6 3-3-16,0-5-4 0,0-2 0 0,6-1 0 0,-6 0 1 15,6-3 1-15,1-1-1 0,0-3 0 0,-1 1-1 16,7-9 1-16,-7 1 1 0,2-4 1 0,-2 0 3 0,6-8-1 15,-4 1 1-15,-2-3 1 0,7-6 4 0,-7 2 4 0,8-5 3 16,-2-3 2-16,2 0-4 0,-2-3 3 0,1-1-1 0,7-6 0 16,-6-2-2-16,-2 1-3 0,1-4 3 0,-6 1 1 15,6-5 4-15,-13 1 1 0,6 0 2 0,-6-4-3 0,0-1 1 16,-6 2-2-16,-1-1-7 0,1-4-4 0,-1 1-4 0,-6 3-2 16,1-4-2-16,-2 0-2 0,1 1-3 0,-7 3 2 15,8 0-2-15,-2 3 0 0,2 1-1 0,5 4 2 0,-6 2-1 16,6 1 0-16,7 1-7 0,-6 2-9 0,6 1-11 15,0 3-18-15,0-3-21 0,6 3-26 0,1-3-27 0,-1 3-21 16,1 0-16-16,6-3-14 0,-7-1-5 0,8 5 0 0,-2-4 8 16,1-4 19-16,1 4 22 0,-2-4 21 0,2-1 21 0,-2 1 24 15,-5 0 17-15,0 4 19 0,-1-3 12 0,1 2 9 16,-7-3 3-16,6 3 4 0,-6 1 1 0,6-4 0 0,-6 8 1 16,0-5-1-16,8 1 0 0,-8 3-2 0,0 1-1 0,6 3-4 15,-6-4-3-15,0 4-3 0,6 4-3 16,-6-1-4-16,6 1 0 0,-6-1 2 0,0 5 0 0,7-1 3 15,-7 4 2-15,0 0 3 0,7 0 2 0,-7 1 3 0,6-2 1 16,-6 5 0-16,0-3 2 0,7-2 0 0,-7 1 0 0,6 3 1 16,1-2-1-16,0-2 0 0,-1-2-3 0,6 3-8 0,-4-4-11 15,4-3-16-15,1 3-23 0,1-3-34 0,-2-4-53 16,8 0-78-16,-7-4-154 0,0 0-78 0,6-3-35 0</inkml:trace>
  <inkml:trace contextRef="#ctx0" brushRef="#br0" timeOffset="140902.41">27614 5882 130 0,'-13'0'405'16,"6"0"-128"-16,-5 6-119 0,4-3-71 0,-4 0-38 0,5 5-19 0,-6-1-11 0,7 4-5 0,-1 0-4 15,1 0-1-15,-1 0 0 0,0 3-2 0,1-3-1 0,0 4-1 16,6 0-2-16,0-3 2 0,-7-2-1 0,7 1 3 15,0 0 0-15,0 0 4 0,7-4 1 0,-7 0 4 0,6-3 6 16,-6 3 5-16,6-7 2 0,8 4-1 0,-8-4 3 0,1 0 0 16,6-4 1-16,-7 4 4 0,7-3 0 0,-7-5 4 0,8 1 9 31,-8-4 14-31,7 4 16 0,-6-4 17 0,0 4 18 16,-7-5 12-16,6 5 16 0,-6-4 10 0,6 4 0 0,-6-1-7 15,0-3-7-15,0 4-14 0,-6 3-13 0,6-3-15 0,0 0-18 16,0 3-17-16,0 1-12 0,0-1-7 0,0 4-11 15,0-4-10-15,0 4-10 0,0 0-8 0,0 0-5 0,0 4-1 16,0-4-2-16,0 7 0 0,6-3 1 0,-6 3 2 0,0 0 1 16,6 1 1-16,-6 3 0 0,8 0 0 0,-2-4-4 15,0 4-15-15,8 0-28 0,-8 1-39 0,7-2-43 0,0-3-44 16,0 1-44-16,0-1-53 0,0-4-71 0,0 1-125 0,0-4-66 16,0 0-31-16,1 4 1 0</inkml:trace>
  <inkml:trace contextRef="#ctx0" brushRef="#br0" timeOffset="141457.78">27783 5891 245 0,'0'-3'416'0,"0"-3"-115"0,0 6-108 0,6-3-67 15,2 3-37-15,-8 0-19 0,6 0-15 0,0 0-11 0,1 0-10 16,-1 0-8-16,1 3-3 0,-1 3-4 0,1-3-3 15,-1 0-3-15,-6 5 1 0,6 3-1 0,-6-1 0 0,8 2 1 16,-8-1-1-16,6 3 0 0,-6 1-3 0,0-1-1 0,0 1-2 16,0 3-3-16,0-2-1 0,0-2-5 0,6 1 0 0,-6-5 1 15,0 1 1-15,0 0 4 0,0-3 6 16,7-1 11-16,-7-3 22 0,0 3 37 0,7-7 43 0,-7 0 54 16,0 0 45-16,0 0 29 0,6 0 11 0,-6-7-1 0,0-1-14 0,6 1-30 15,1 0-42-15,-1-1-48 0,1-3-41 0,0 1-30 16,-1-2-19-16,0 2-11 0,1-1-6 0,0-1-1 0,-1 1-5 15,0 0-5-15,1 0-4 0,-1 5-3 0,1-2 2 0,-7 0-1 16,7 1-1-16,-7 3-1 0,0 1-1 0,6 3-1 16,-6 0-1-16,0-4-1 0,0 4-1 0,0 4-1 0,0-4 0 15,0 7 0-15,0-3 0 0,0-1 2 0,0 5 1 0,0-5-1 16,0 5 1-16,6-5 1 0,-6 5 1 0,8-5-1 0,-8-3-1 16,6 4 0-16,0 0 0 0,0-1-2 0,1-3 2 15,0 0 0-15,-1 0 0 0,1-3 1 0,-1-1 1 0,8 0 1 16,-8 1 1-16,0-1 0 0,1 0 0 0,6-2 0 0,-7 1-1 15,1 2-3-15,-1-5 1 0,8 5-1 0,-8-5 2 16,0 5 0-16,1-1 0 16,0 4-1-16,-1 0-1 0,0-3 0 0,1 6 0 0,-1-3 0 0,-6 4-3 0,7-1 1 0,0 5 0 15,-1-5-2-15,-6 8 4 0,6-3-2 0,-6 3 0 0,0-4 5 16,0 4-4-16,0 0-6 0,0 1-5 0,0-5-11 16,-6 3-21-16,6-2-36 0,0 2-59 0,-6-2-72 0,6-1-62 15,0 1-63-15,0-5-93 0,0-3-171 0,0 0-64 0,0 0-13 16,6-3 20-16</inkml:trace>
  <inkml:trace contextRef="#ctx0" brushRef="#br0" timeOffset="141758.31">28623 5415 546 0,'0'-8'535'0,"0"1"-140"16,0 3-143-16,-6 4-86 0,6-4-45 0,0 1-37 16,0 3-26-16,0 0-14 0,0 3-8 0,-7 1-5 0,7 3-6 15,0 5-9-15,-6 2-7 0,0 5 1 0,-2-1 1 32,2 4 3-32,-6 3 6 0,5 4 8 0,-6 1 6 0,0 3 7 15,-1 7 7-15,2-3 4 0,-2 7 2 0,-5 0 0 0,-1 0-1 16,0 3-6-16,2 1-3 0,-2-1-3 0,-7 1-1 15,9 0 1-15,-2 3 2 0,0-4 0 0,1 1-3 0,-7 0 0 16,6-1-2-16,1-2-6 0,-7 2-7 0,6-7-5 0,1 1-13 16,5-5-34-16,-5 1-53 0,6-8-56 0,6-3-58 15,1-4-67-15,0-4-102 0,6 1-167 0,0-5-84 0,6-3-24 16</inkml:trace>
  <inkml:trace contextRef="#ctx0" brushRef="#br0" timeOffset="142282.29">28513 6532 228 0,'0'-4'375'0,"6"0"-131"0,0-3-107 0,-6 3-64 15,7 1-33-15,6-5-20 0,-6 5-7 0,-1-5-3 0,1 1 3 16,6 4 5-16,-7-5 11 0,8-3 11 0,-2 3 20 0,-5-2 22 16,6-1 20-16,0-4 20 0,-1 0 25 0,2-3 38 15,-1 0 19-15,0 0 10 0,-6-4 5 0,5-1-3 0,-5 2-1 16,0-1-10-16,-1-4-21 0,0 4-36 0,-6-3-24 0,-6-2-20 15,6 6-18-15,-6-5-18 0,-1 4-19 0,0 0-12 16,-5 4-6-16,5 4-10 0,-6-4-5 0,0 6-3 0,7 1-6 16,-2 3-3-16,2 2-4 0,0-2-5 0,0 4-8 0,6 0-7 15,0 4-5-15,0 0-4 0,6 4-4 16,0 0-3-16,0-1 1 0,2 5 1 0,-2-5 4 0,7 5 3 0,0-1 3 16,0 4 1-16,0-4 2 0,0 5-1 0,-7-1-3 15,8 3-6-15,-1-3-5 0,-7 4-4 0,0 3-4 0,1-3-2 16,-7 3-1-16,7 0-1 0,-7 0 4 0,0 5 4 0,0-5 7 15,0 0 6-15,6 1 5 0,-6-1 5 0,0 0 0 16,0-4 1-16,0 4 0 0,0-2-6 0,6-5-11 0,-6 0-13 16,0 0-9-16,8 0-12 0,-2-4-11 0,0-3-19 0,1-1-23 15,6 1-24-15,0-4-20 0,-1-4-25 0,2 1-44 16,6-1-76-16,-1-3-142 0,1-4-67 0,-1 4-18 0</inkml:trace>
  <inkml:trace contextRef="#ctx0" brushRef="#br0" timeOffset="142914.47">29144 6030 380 0,'-6'4'386'0,"-1"0"-139"15,-6 3-99-15,7 0-52 0,-1 4-23 0,1-1-12 0,0 5-7 16,-2-4-4-16,2 4-5 0,0 4-3 0,-1-5-6 0,1 5-9 15,6-1-10-15,0 0-6 0,0-3-2 0,0 3-4 16,6-3-1-16,1 0-1 0,-1-1-3 0,0 0 3 0,8-3 1 16,-1 1-2-16,0-1 0 0,0-8-1 0,7 5 1 0,-1-5-1 15,0 1 1-15,1-4-1 0,-1 0-1 0,1-4 0 0,0 1 0 16,-7-5 1-16,7 5 1 0,-14-6-2 0,0-1 2 16,0-1-1-16,1 0 0 0,-14 0-1 0,7-3-3 0,-12-1-1 15,-2 0-5-15,-5-3-1 0,-1 0-3 0,-6 0-1 16,0-1 1-16,1 4 1 0,-1 1 2 0,6-1 3 0,0 4 5 15,1 0 4-15,-1 4 2 0,7-5 3 0,0 9 3 16,7 0 4-16,-1-1 0 0,1 0 0 0,0 4-1 0,6 0-1 16,0 4 1-16,0-4 4 0,6 4 0 0,0-1 0 0,1 4 4 15,6-3 2-15,-7 3 4 0,13-3-1 0,-5 3-1 0,5-3-5 16,1 3-2-16,0-3-2 0,-1-4-3 0,7 4-3 16,0-4 3-16,-6 0 1 0,6 0 3 0,-7-4 3 0,1 4 13 15,-1-7 15-15,1 3 21 16,0-3 25-16,-8-1 28 0,2-3 29 0,-2 1 25 0,1-2 18 0,-6 2-1 0,0-5-8 15,-7 0-13-15,0 0-19 0,0-2-25 0,0-2-29 0,-7 1-24 16,0-1-16-16,1 1-10 0,-1 0-3 0,1-1-8 0,0 1-6 16,-2 3-6-16,2 1-5 0,0 3-2 0,0 0-3 31,6 0-4-31,-7 3-4 0,7 5-2 0,-7-1 0 0,7 0 0 0,0 1-4 0,0 3-2 0,-6 0-3 0,6 3-1 16,0 5 2-16,0 3 1 0,0 0-1 0,0 3-2 0,0 1 3 15,0 3-1-15,0 0 1 0,6 5 1 0,-6-1-1 0,7 0 1 16,-7 3 0-16,7 1 1 0,-1-1 1 0,0 2 1 31,-6-2-2-31,6 0 0 0,-6-3-1 0,8 4-2 0,-2-8-3 16,0 5 0-16,1-5-5 0,6 0-6 0,-6 0-10 0,5-3-16 15,2-4-30-15,-8 0-44 0,7 0-55 0,0-7-58 0,-6-1-53 16,5-3-45-16,2-3-54 0,5-1-75 0,-6-7-133 16,-6 0-41-16,5 0 6 0</inkml:trace>
  <inkml:trace contextRef="#ctx0" brushRef="#br0" timeOffset="143073.16">29223 6008 303 0,'0'0'540'16,"0"0"-102"-16,0 0-149 0,6-4-95 0,0 4-56 0,2 0-27 16,10-4-15-16,-4 4-15 0,5 0-13 0,7 0-16 15,0 0-24-15,1 0-42 0,5 0-49 0,1-3-61 0,-1-1-82 16,1-3-156-16,-1 4-91 0,1-2-66 0,-1 2-29 0</inkml:trace>
  <inkml:trace contextRef="#ctx0" brushRef="#br0" timeOffset="143786.47">29744 5671 246 0,'-7'-4'467'0,"0"-3"-110"16,1-1-121-16,6 5-73 0,-6-1-41 0,6 1-19 0,0 3-15 16,0-4-15-16,-7 4-16 0,7 0-14 0,7 0-11 0,-7 4-10 15,0-1-8-15,0 1-6 0,6-1-5 16,-6 5-1-16,6-1 0 0,-6 0 4 0,7 1 3 0,-7 3 6 0,7 3 6 16,-1 1 5-16,-6 4 8 0,6-1 4 0,-6 0 7 15,7 4 1-15,-7 4 0 0,0-1 0 0,7 4-4 0,-7 1-3 0,0-1-5 16,0 4-6-16,-7 0-8 0,7 1-6 0,-7 1-3 15,1 2-4-15,0 0-3 0,-1 0-3 0,-6-1 1 0,7 1-1 16,-1-1 2-16,1-2-2 0,-1 2 1 0,0-3-2 0,7-4 1 16,0 0 0-16,0 1-1 0,0-4 0 0,0-1-1 15,7-3 0-15,0 0 0 0,-1-4 2 0,1-3-1 0,-1 0 1 16,7-1-1-16,-6-2 0 0,5-5 1 0,2 0 0 0,-1-3 0 16,-7 0-1-16,7-4 3 0,0 0 1 0,-7-4 3 15,2 0 13-15,4-3 16 0,-5 0 24 0,-7-1 24 0,6-3 22 16,-6-3 19-16,0 0 14 0,-6-2 7 0,-1-6-4 15,1 4-13-15,-8-4-23 0,2-4-20 0,-2 5-21 0,2-1-20 16,-1-4-11-16,-1 4-9 0,2 0-5 0,5 0-5 0,-6 0-2 16,7 4-2-16,-1-5-4 0,7 5-4 0,-6 3-6 15,6-3-7-15,0 4-10 0,0-5-8 0,6 4-9 0,-6 5-8 16,0-5-10-16,7 3-10 0,-7 5-8 0,6-4-7 0,-6 8-4 16,6-4-4-16,1 3-3 0,-7 4 0 0,7-3 3 15,-1-1 5-15,0 4 7 0,1 0 7 0,0 0 11 0,-1 0 9 16,1 4 10-16,-1-1 8 0,0-3 4 0,8 0 5 0,-8 4 3 15,0-1 2 1,2 1 1-16,-2-4 1 0,0 3 1 0,1 1 2 0,-1 0 1 0,7-4 2 0,-6 3 1 0,-1 2 1 16,0 1 0-16,2-6 1 0,4 5-1 0,2 2-1 0,-8-7-5 15,7 7-12-15,-7-3-18 0,8-1-21 0,-2-3-26 0,2 4-25 16,-8-4-33-16,13 0-41 0,-5-4-63 0,-2 1-130 16,2-4-73-16,5 3-35 0</inkml:trace>
  <inkml:trace contextRef="#ctx0" brushRef="#br0" timeOffset="144294.6">30251 6020 172 0,'0'0'248'0,"-6"0"-65"0,6 0-48 0,0 0-31 0,0 0-18 15,-6 0-10-15,6 0-7 0,-7 0-5 0,0 0-4 16,1 0-4-16,-1 0-5 0,1 0-6 0,0 2-6 0,-8-2-5 16,8 4-4-16,0-4-4 0,-8 4-6 0,8 4 0 0,-1-5-4 15,1 8 2-15,-7-4-1 0,6 1 0 0,1 2-2 16,0 1 0-16,-2 0 0 0,8 0-3 0,0 4-3 0,-6-4 0 15,12 0 2-15,-6-4 1 0,0 5 0 0,8-1 1 16,-2-4 1-16,0 0 2 0,1 0 2 0,-1 0 3 0,7-3-1 16,0 0 2-16,-6-4 4 0,6 0 10 0,0 0 8 0,-6-4 13 15,5 4 10-15,-5-4 14 0,6-3 18 0,-6 0 14 16,-1 0 7-16,-6 0-1 0,6-4-1 0,-6 3-4 0,8-3-2 16,-8 0-5-16,0 0-7 0,0 0-2 0,0 0-4 0,0 0-4 15,0 4-7-15,0-5-9 0,0 6-9 0,0-2-12 16,0 4-13-16,0 1-16 0,0-1-9 0,-8 1-7 0,8-1-2 15,0 4-4-15,0 0-1 0,0 0-2 0,0 0-2 0,0 4 1 16,0-1 2-16,0 4 0 0,8-3-2 0,-8 7 1 16,0-4 1-16,6 4 0 0,-6 0 1 0,6-3-1 0,0 3-3 15,1 0 1-15,6 0 2 0,-6-4-6 0,5 4-14 0,2-3-31 16,5 3-47-16,-6-4-56 0,0 0-52 0,7-3-54 0,-8-1-56 16,8-3-69-16,-7-3-114 0,7 3-82 0,-8-4-17 15,-4 4 11-15</inkml:trace>
  <inkml:trace contextRef="#ctx0" brushRef="#br0" timeOffset="144991.81">30421 5978 42 0,'0'-7'451'0,"0"0"-83"0,0 3-102 16,0-3-76-16,6 3-42 0,-6-3-15 0,0 3-2 0,7 1 1 15,-7-1-10-15,6 0-10 0,-6 0-11 0,7 1-12 0,-7 3-14 16,7-4-20-16,-1 4-21 0,-6 0-16 0,6-3-8 0,0 3-7 16,2 3-2-16,-8-3 0 0,6 4-2 0,0-1-1 15,-6 1 1-15,7 0 0 0,0 0 1 0,-7-1 1 0,6 8 2 16,-6-4 0-16,7 4-1 0,-7 0 3 0,6 0-1 0,-6 0 1 16,0 4-2-16,0 0 0 0,6 0-2 0,-6-1 0 15,0 0 1-15,-6 1-3 0,6 4-2 0,0-8-3 16,0 4 0-16,-6-5-1 0,6 1-2 0,-7-4 2 0,7 0 0 15,-6-3 2-15,6 4 6 0,-7-4 10 0,7-4 17 0,0 0 26 16,-7 0 30-16,7-4 26 0,0-4 24 0,-6 2 20 16,6-2 16-16,0-3 4 0,-6-3-4 0,6-1-17 0,0 0-19 15,0 0-22-15,0 0-19 0,6 5-18 0,-6-5-19 0,0 1-14 16,6 0-7-16,1 2-9 0,-7 1-5 16,7-3-5-16,-7 2-1 0,6 1-2 0,1 4-4 0,-1 0 0 0,0-1 0 15,-6 5-2-15,8-1-6 0,-2 0-2 16,0 4-3-16,0 0-1 0,1 4 0 0,0 0 1 0,6 3-1 0,-7 0 1 0,0 0 2 15,2 4 0-15,-2 0 0 0,6 0 1 16,-4 0-1-16,-2 0-5 0,7 0 1 0,-7 1-2 0,8-1-3 0,-8-4 3 16,6 0 0-16,-4 1 1 0,4-5 1 0,-5 0 5 15,6 1 0-15,0-4 1 0,0 0 2 0,0 0-1 0,-7 0-1 16,8-4 0-16,-1 1 0 0,-1 0 0 0,2-5 0 0,-8 4-1 16,0-3 0-16,8 0 0 0,-8 0 1 0,-6-1 1 15,7 2 0-15,-1-3-1 0,-6-2 0 0,0 4 1 0,0-3 1 16,-6 2-1-16,-1 0 2 0,1-3-3 0,0 4 0 0,-2 0 1 15,2 0-1-15,-7 3 9 0,0 0-5 0,0 0-4 0,7 4 0 16,-8 0-2-16,2 4-1 0,5 0 0 0,-6 3 0 16,7 1-8-16,-1 2 4 0,1 1 3 0,6 0 2 0,0 4-1 15,0 0 7-15,0-1 0 0,6 2-4 0,1 1-1 0,-1-5-1 32,0 2 0-32,8 1 2 0,-8-4 0 0,7 0-5 0,7 0 3 0,-8-4 5 15,2 0 1-15,6 0 3 0,-8-3 0 0,8-4 0 0,-1 4 1 0,-5-4-1 0,5 0 0 0,0-4-2 31,1 0-1-31,-7 1-2 0,0-1-7 0,0-3-11 0,0 0-20 16,0 3-39-16,-6-3-70 0,-1-1-72 0,-6 1-64 16,0-4-61-16,0 4-65 0,-6-5-87 0,-8 2-136 0,2 2-52 15,-1 1 20-15</inkml:trace>
  <inkml:trace contextRef="#ctx0" brushRef="#br0" timeOffset="146894.09">22957 7297 181 0,'0'0'319'0,"0"-4"-91"0,-7 1-76 0,7-1-52 16,0 4-30-16,0-3-14 0,0 3-3 0,0-4-2 0,0 4-2 15,0-4 0-15,0 4-1 0,7-3-2 0,-7-1 1 16,7 4 0-16,-7-4 4 0,6 1 7 0,-6-5 10 0,0 5 11 16,7 3 7-16,-7-8 7 0,6 5 7 0,-6-1 7 0,6 0 3 15,-6 1 1-15,8-1-3 0,-8 0-7 0,6 1-9 16,0-1-8-16,0 4-17 0,2-4-9 0,-2 1-8 0,0-1-12 16,7 4-8-16,1-3-7 0,-2-1-4 0,-6 4-5 0,8 0 2 15,-1 0-4-15,0 4-6 0,0-1-1 0,0 4-1 16,0 1-2-16,0 3 2 0,0 0-2 0,-6 0 1 0,5 7 1 15,2-3 0-15,-8 3 0 0,0 5 0 0,8 2 0 0,-8-3 2 16,1 3-1-16,-7-3 0 0,6 4-1 0,-6 0 0 16,0-1-1-16,0-3 2 0,0 4-3 0,0-8-2 0,0 0 2 15,0 0 0-15,0-2 0 0,0-5-1 0,0 0 3 16,0-5 8-16,0 2 19 0,0-4 26 0,0-1 30 0,0 1 22 16,0-4 14-16,0-4 10 0,7 1 5 0,-7-1-6 0,0-7-15 15,0 4-26-15,7-8-30 0,-7 1-20 0,6-2-11 16,-6-1-7-16,6-1-5 0,-6-1-3 0,6 1-2 0,-6-1-1 15,8 1 0-15,-8-1-1 0,6 1-4 0,-6 0-4 0,6 0-1 16,-6 3-1-16,7 0 0 0,-1 0-3 16,-6 5 1-16,7-1 0 0,0 0-2 0,-1 4-1 0,0 2 1 0,1-2 0 15,0 3 0-15,-1 1 1 0,7 3-1 0,-6 3 0 0,6 1-1 16,-7 3 2-16,7 2-3 0,0-3-4 0,-7 5-2 16,8 4 0-16,-1 0-2 0,-7-1 0 0,1 5 0 15,-1-5-1-15,1 1 0 0,-1 3 3 0,0-3 2 0,-6-4 2 0,8 3 3 16,-8-2 0-16,0-6 1 0,0 2 3 0,0-1 1 0,6-3 1 15,-6 0 0-15,0-4 3 0,0 3 1 0,0-3 2 16,0-3-1-16,6 3 3 0,-6-8-2 0,7 1-1 0,-1-4-1 16,1 0-2-16,-1-3-4 0,7-1-1 0,1-4 0 15,5 1-3-15,-6 0 3 0,0 0 0 0,0-1 1 0,6 1 1 16,-5 3-1-16,5 1 2 0,-6 2 0 0,0 5-2 0,-7-4-1 16,8 4-2-16,-8 3-1 0,1 1-1 0,-7 3 1 0,6 0 0 15,1 0-1-15,-7 3 1 0,6 4 2 0,1 1 0 16,-7 3 1-16,6 4-1 0,0-4 1 0,-6 7 1 0,8-3 0 15,-2 3 1-15,0 0-4 0,8 4-6 0,-8-4-13 0,0 1-29 16,1-1-48 0,6 1-65-16,-6-1-64 0,5-4-57 0,-5 2-47 0,6-6-59 0,0 1-80 0,-6-4-130 0,6 0-43 15,-1-3 12-15</inkml:trace>
  <inkml:trace contextRef="#ctx0" brushRef="#br0" timeOffset="147242.91">24246 7301 405 0,'-12'-4'470'0,"-2"4"-153"16,2-4-136-16,-1 4-79 0,-1 4-41 0,2 0-21 15,-2-1-9-15,2 5-6 0,-2 0-3 0,1 2-3 0,1 1-2 16,4 4-3-16,2 0-4 0,0-1-4 0,0 1-4 0,6-1-1 31,0 1 0-31,0 0 1 0,0-1 0 0,0-2 0 0,6 2 0 0,0-3 0 0,-6 0 0 0,6-3 1 0,2-1 1 16,-2-4 3-16,7 1-1 0,-7-4 3 0,1 0 6 15,6 0 6-15,-7-4 7 0,1 1 9 0,0-4 9 0,5-1 10 16,-5 1 14-16,0-1 13 0,6-2 10 0,-7-1 6 0,-6 3 6 16,6-3 4-16,-6 4 0 0,0-1-5 0,0 1-11 15,0 0-14-15,-6-1-16 0,6 1-10 0,-6 4-14 0,-1-1-12 16,7 0-13-16,-6 1-7 0,6-1-5 0,-7 4-3 0,7 0-1 16,0 0-3-16,0 0-1 0,0 0 0 0,0 4-1 0,-7-1-1 31,14 5-4-31,-7-1-9 0,0 0-18 0,7 0-25 15,6 1-26-15,-7 3-28 0,8-4-30 0,4 0-34 0,2-3-34 16,0 4-37-16,5-8-64 0,2 4-123 0,-1-4-53 0,-6 0-16 16</inkml:trace>
  <inkml:trace contextRef="#ctx0" brushRef="#br0" timeOffset="147703.81">24637 7283 239 0,'-19'-8'480'0,"0"5"-121"0,-1 3-135 15,0 0-86-15,1 0-47 0,-7 3-26 0,6 1-15 0,7 3-9 16,-7-3-7-16,8 7-7 0,5-4-7 0,-6 5-5 0,7-5-4 16,6 4-4-16,-7 0-2 0,7-1-3 0,7 2 1 15,-7-1-1-15,6-4 4 0,0 4-3 0,1-4-2 0,0 0 1 16,5-3 1-16,-4 0-1 0,-2-1 1 0,7-3 5 16,-7 0 11-16,1 0 16 0,-1-3 13 0,1-1 18 0,-1 0 20 15,0-3 27-15,2 0 29 0,-2 0 16 0,-6-1 3 16,6 1-3-16,-6 0-8 0,0-1-11 0,7 1-17 0,-7 0-21 15,0 3-23-15,0-3-19 0,0 7-12 0,0-4-10 0,0 0-11 16,0 1-7-16,0 3-6 0,0 0-8 0,6 3-4 0,1-3-5 16,-1 8-2-16,1-5 0 0,6 8 3 0,-6 0 3 15,5 0 0-15,8 0 3 0,-7 8 0 0,7-5-1 0,-8 1 2 16,8 8-1-16,0-5 1 0,-1-1-2 0,-5 6 0 0,5-2-1 16,-6 1-3-16,0 4-6 0,-1-1-11 0,-4 2-9 15,-2-2-10-15,0 1-8 0,1-1-4 0,-14 0-3 0,7 2 0 16,-6-5 6-16,0-4 10 0,-2 0 9 0,-4-3 10 0,-1 0 10 15,0-5 11-15,0-2 15 0,-1-1 22 0,2 0 23 16,5-4 24-16,-6-3 19 0,0 0 9 0,7 0 5 0,-8-3-1 16,8 0-9-16,0-5-18 0,-1 1-21 0,0 0-22 0,1-4-19 15,-1-4-10-15,7 4-8 0,-6-7-5 0,6 3-2 0,0 1-3 16,6-1-3-16,-6 1-1 0,7-5-2 0,-1 1-5 16,8-1-13-16,-8 1-28 0,7 0-45 0,0 0-66 0,7 3-69 15,-7 1-62-15,-1-2-64 0,8-2-75 0,-7 7-128 0,7-4-75 16,-8 8-20-16,2-4 17 0</inkml:trace>
  <inkml:trace contextRef="#ctx0" brushRef="#br0" timeOffset="148338.12">25035 7297 107 0,'0'-4'469'0,"0"1"-102"15,0-1-135-15,0 1-94 0,0 3-58 0,0 0-32 0,0 0-21 16,0 3-12-16,0 4-8 0,0 1-4 0,0-1-2 16,0 5-2-16,0-2 1 0,0 5 0 0,0-1 1 0,0-2 0 15,0 2-1-15,-6 1 0 0,6-4 1 0,0 0 0 16,0 0 0-16,0 0-1 0,-8-4 0 0,8 0 3 0,0-3 4 15,0 4 10-15,0-4 6 0,0-4 11 0,0 3 13 0,0-3 17 16,0 0 11-16,0 0 8 0,0-3 3 0,0-1-8 16,0 0-6-16,0-4-8 0,8 1-13 0,-8 0-14 15,6-4-11-15,0 0-7 0,0 0-2 0,2 0 0 0,-2 0 2 16,0 0 0-16,1 0-1 0,-1 3-1 0,1 1-1 0,0 0-3 0,-7 0-4 16,6 7-3-16,0-4-5 0,-6 0-2 0,6 4-2 15,2 0 0-15,-2 4-2 0,0 0 1 0,1 3 0 16,6 0 3-16,0 4 0 0,1-3-1 0,-2 3 2 0,1 3 0 0,0-6 0 15,6 2 0-15,-5-2 0 0,6 3 0 0,-1 0 0 32,1-4 2-32,-2 0-1 0,2-3 1 0,0 4 0 0,-1-8 1 15,1 4-3-15,-7-4 1 0,7 0 0 0,-8-4 0 0,2 0 2 16,-2-4-1-16,2 6 4 0,-8-10 8 0,1 4 21 16,6-3 23-16,-13 0 18 0,6 1 18 0,1-5 19 0,-7 4 18 15,0 0 9-15,0-4-3 0,-7 4-14 0,1 0-21 0,6 1-18 16,-13-2-18-16,6 1-20 0,-6 0-19 0,6 4-11 0,-5 0-7 15,-2-1-3-15,8 5-2 0,0-5 2 0,-1 5-1 16,1 3-1-16,-1-4-1 0,0 4-1 0,1 0-2 16,6 0-1-16,-6 4-2 0,-1-1 1 0,7 5-1 0,-7-1 1 15,7 4 1-15,0 0 1 0,0 3 3 0,0-3-1 0,0 4-1 16,0 0 0-16,7-1-1 0,-7 1-1 0,13 0 1 16,-7 3-3-16,8-7-2 0,-1 4-3 0,-1-4-8 0,8 1-12 15,0-6-25-15,6 2-42 0,-1-4-44 0,2-1-44 0,5-3-36 16,-6 0-40-16,7-3-38 0,-7-1-50 0,0-4-70 15,7 2-95-15,-13-6-33 0,5 1 1 0</inkml:trace>
  <inkml:trace contextRef="#ctx0" brushRef="#br0" timeOffset="148567.81">25803 6886 458 0,'-6'-7'527'0,"-1"4"-138"15,7-1-146-15,-6 4-96 0,6 0-58 0,-7 0-38 0,7 4-22 16,0 4-7-16,0 3 6 0,7 3 8 0,-7 0 8 16,6 5 7-16,1 3 5 0,6 3 3 0,-7-3 1 0,8 3-4 15,-2 2-9-15,2-1-11 0,-2-1-9 0,1 1-5 0,1-1-7 16,-2 5-1-16,8-5-7 0,-7 1 0 0,0 0-7 16,0-1-12-16,-7-2-20 0,8-5-24 0,-2 3-27 0,-5-2-26 15,0-4-26-15,-7-1-33 0,6 1-42 0,-6-8-61 0,0 0-127 16,-6 1-58-16,6-5-27 0</inkml:trace>
  <inkml:trace contextRef="#ctx0" brushRef="#br0" timeOffset="148893.93">25647 7165 314 0,'0'-3'504'0,"0"3"-125"0,7 0-150 0,5 0-96 16,2-4-54-16,-2 4-30 0,8 0-15 0,0-4-8 15,5 4-2-15,2 0-3 0,-1-3-2 0,6 3-4 0,1 0-5 16,-7-4-5-16,6 0-1 0,1 1-1 0,-7-1 1 0,0 1 0 16,-7-1 6-16,1 0 7 0,0 0 13 0,-7 4 17 15,0-3 20-15,-6 3 20 0,-1-4 21 0,0 4 15 0,1 0 6 16,-7 0-3-16,0 0-7 0,0 4-14 0,0-1-19 16,0 1-23-16,-7 0-19 0,7 3-16 0,0 0-10 0,-6 1-3 15,6 3-2-15,0 1 0 0,-6-2 1 0,6 1 2 0,6 3-1 16,-6 1 0-16,6-4-1 0,-6 4-1 0,7-4-4 15,0 3-1-15,-1 1-2 0,0-4-1 0,1 3-1 0,-1 1 0 16,8-4-2-16,-8 0-12 0,8 0-30 0,-8 0-38 0,6-3-44 16,-5-1-43-16,6-3-49 0,-6-1-59 0,5-3-78 0,2-3-148 15,-2-1-53-15,2 0-12 0</inkml:trace>
  <inkml:trace contextRef="#ctx0" brushRef="#br0" timeOffset="149036.25">26286 7067 2 0,'-8'-11'553'0,"-4"7"-24"0,6-3-149 15,-2 3-142-15,2 4-88 0,6-5-59 0,-6 5-37 0,6-2-17 0,0 2-18 0,6 2-18 0,0-2-21 0,2 5-32 16,-2-1-33-16,0-1-40 0,8 1-58 0,-2 0-107 16,1-1-109-16,1 1-53 0</inkml:trace>
  <inkml:trace contextRef="#ctx0" brushRef="#br0" timeOffset="149306.25">26546 7140 477 0,'-13'-4'454'0,"-7"1"-148"0,7 3-113 16,-6 0-62-16,5 3-28 0,2-3-17 0,-1 4-12 15,6 3-7-15,0-3-5 0,-5 7-4 0,4-5-6 0,2 6-9 16,6-1-7-16,-6 4 4 0,6-1 4 0,0 1 5 0,6 0 10 16,0-1 7-16,-6 1 4 0,8-1 3 0,4 1 5 15,-5 1 1-15,0-6 0 0,6 5 1 0,-1-5-6 0,2-2-4 16,-2-1-5-16,2 1-8 0,12-1-11 0,-7 0-15 0,7-7-27 16,7 0-26-16,6-3-42 0,0-5-58 0,7 1-56 15,6-4-67-15,-1 0-105 0,2-4-155 0,-1 1-76 0,-7-1-37 16</inkml:trace>
  <inkml:trace contextRef="#ctx0" brushRef="#br0" timeOffset="150020.66">27334 6886 280 0,'0'-10'497'0,"0"2"-112"0,-7 1-120 15,7 0-62-15,0 4-18 0,0-1 6 0,0 0 11 0,0 0 7 16,0 1-6-16,0 3-14 0,0-3-19 0,0 3-29 16,0 0-38-16,0 0-37 0,0 3-30 0,0 4-22 0,0-3-9 15,0 7-6-15,0-1-3 0,7 6 1 0,-7 2 9 0,0 0 13 16,7 4 11-16,-7 4 9 0,0-1 9 0,0 8 7 15,0-3 5-15,0 6 5 0,0 5-5 0,0 0-6 0,0-2-7 16,0 1-8-16,0 8-2 0,-7-4-10 16,7 4-4-16,0-5-7 0,7 5-3 0,-7 3-4 0,0-3-5 0,6 0-2 0,0-1-3 15,0-3 1-15,8 0 1 0,-8-3-1 0,7-1-2 16,1-1-6-16,-2-5-8 0,2-5-6 0,5-3-6 0,-6-4-8 16,6-4-10-16,-5 0-6 0,5-6-3 0,-6-1 5 0,0-4 7 15,-6-3 7-15,6-4 9 0,-7 0 8 0,0 0 12 16,2-8 14-16,-8 5 17 0,0-8 14 0,0-1 11 0,-8 1 8 15,8-3 2-15,-12 3 5 0,5-7 0 0,-6-1-5 0,0 1-12 16,0 0-12-16,-6-4-11 0,5-4-12 0,-5 1-2 16,-1-1-4-16,0-3-3 0,-5-1-3 0,5 0-1 0,0 2 2 15,2-2 1-15,-2 1 5 0,0 7 5 0,1-3 0 0,5 2 4 16,2 9 0-16,-1 0 1 0,-1-2 0 0,8 9-4 0,0 0-4 16,6 0-7-16,0 2-3 0,6 2-3 0,0 3-1 15,1 0-2-15,6 3-4 0,6 2-5 0,1-2-4 0,0 1-5 16,6-1-7-16,-7 1-4 0,7 0-5 0,1-4-1 0,-1 3 0 15,0-3 3-15,-7-3 8 0,1 3 8 0,6-4 7 16,-7-3 7-16,-6 3 11 0,0-4 10 0,1 2 15 0,-8-2 8 16,0-3 7-16,1 4 4 0,-7-4 5 0,0 1 1 0,0-2-2 15,0 1-5 1,0 0-10-16,-7 0-7 0,7 4-3 0,-6-4-5 0,6 3-3 0,-6 1-1 0,6 3-3 0,0 1-2 16,-8-1-1-16,8 0-3 15,0 4-1-15,0-4-3 0,0 4-2 0,0 4-1 0,0-4-2 0,8 4 0 0,-8 3 1 16,0 1 0-16,6-1 0 0,-6 0 0 0,6 4 0 15,1 4 0-15,-1-4 1 0,1 3-1 0,6-3-3 0,-7 1-3 16,8-1-6-16,-8-1-18 0,7 2-41 0,0-1-65 0,6-4-76 16,-5 4-70-16,-2-8-65 0,8-3-75 0,-7-3-113 15,7 3-114-15,-8-8-39 0,2 1 21 0</inkml:trace>
  <inkml:trace contextRef="#ctx0" brushRef="#br0" timeOffset="150131.11">27738 7199 399 0,'-14'-11'560'16,"8"0"-106"-16,0-1-142 0,-1 1-89 0,0 8-47 0,7-5-32 16,0 5-21-16,0 3-28 0,7-4-45 0,0 4-61 15,5 0-75-15,8 0-99 0,-1 0-151 0,7 4-122 0,-6-4-84 0,6 3-40 0</inkml:trace>
  <inkml:trace contextRef="#ctx0" brushRef="#br0" timeOffset="150717.47">27848 7447 448 0,'14'-3'476'0,"-2"-5"-158"15,8 1-133-15,-1 0-75 0,1-1-30 0,0-2-4 0,-1 2 7 16,1-3 4-16,6 4 6 0,-7-4 6 0,-6 3 10 0,0-2 8 15,1 2 0-15,-2-3-3 0,-5 5-9 0,-7-3-6 16,0 6-7-16,0-5-9 0,-7 1-13 0,1 0-16 0,-8 3-18 16,2-3-17-16,-8 3-10 0,1 4-7 0,-1-3-1 0,-6 3-1 15,7 0 0-15,-1 0 0 0,0 0 0 0,1 3 3 16,-1 1-1-16,0 0 1 0,8-1-2 0,-1 4 0 16,6 1-1-16,-6 3 0 0,7-3 1 0,0 2-1 0,6 5 0 0,-8-1 0 15,8-2 1-15,0 2 0 0,8 1 1 0,-2-1 0 16,-6 1-1-16,13 0-1 0,-7-1 0 0,7 2-1 0,0-6 0 15,1 1 0-15,-2-3 1 0,8-2 0 0,-1 2 1 0,1-4 1 16,0-1 0-16,5-3 2 0,-5 0 0 0,6-3-1 16,0-4 0-16,7-1 1 0,-7-3 7 0,7 0 15 0,-7-3 12 15,-1-5 12-15,1 4 9 0,-6-3 10 0,0 0 8 16,-1-4 3-16,-5 3-2 0,-8-2-11 0,6 3-12 0,-5-5-10 16,-7-2-10-16,0 3-9 0,0-4-6 0,0-3-5 0,-7-1-6 15,1 5-4-15,-6-5-1 0,4 1-1 0,-4 0-1 16,5 3 3-16,-6 1 0 0,0 3 1 0,7 0 6 0,-8 7 5 15,8-4 6-15,-7 9 5 0,6-1 0 0,1 4-1 0,-1-2-5 16,7 7-2-16,-6 2-5 0,6 0-6 0,0 6-5 16,-6 2-5-16,6 3-3 0,0 3 2 0,6 5 2 0,-6-1 0 15,6 5-1-15,1 2 1 0,-1-3 2 0,8 4-2 0,-2 3 3 16,2-4-1-16,-2 1 2 0,2 3-1 0,-1-3-1 0,-1 3-1 16,2 1-2-16,-8-5 1 0,7 1-2 15,0 0-3-15,0-4-11 0,1 0-8 0,-2 0-12 0,2-1-17 0,-2-6-19 16,8 0-26-16,-7-1-37 0,7-2-47 0,-1-5-43 15,7-3-46-15,0-4-48 0,0-4-63 0,1-3-132 0,-1-1-67 16,-1-3-23-16,1-4 7 0</inkml:trace>
  <inkml:trace contextRef="#ctx0" brushRef="#br0" timeOffset="151130.03">28793 6993 279 0,'0'-4'463'0,"0"4"-144"16,-7 0-134-16,7 4-83 0,0 0-46 0,0 0-27 0,0 6-12 16,7-3-6-16,-7 9-3 0,0-5 0 0,6 3 1 0,0 5 2 15,-6-5 2-15,8 1 7 0,-8 3 2 0,0 0 4 0,0 1 2 16,0-4 2-16,-8 3 1 0,8 0 6 0,-12 4 3 0,5-4 3 16,-6 1 2-16,0 2-1 0,-7-2 2 0,8 3-3 15,-8-4-4-15,1 1-6 0,5-1-8 16,-6 0-8-16,8-3-7 0,6-4-1 0,-8 3-4 0,8-3-1 0,-1-3 1 15,7 0 2-15,-6-5 8 0,6 4 9 0,0-7 9 0,0 4 9 16,6-8 7-16,1 4 3 0,-1-7 1 0,8 4-4 16,-2-9-4-16,-6 6-9 0,8-6-7 0,-1 1-7 0,0-4-5 15,0 4 1-15,0 0 2 0,-6-3 12 0,-1 3 16 0,0 3 15 16,1-3 11-16,0 4 5 0,-1 0 6 0,1 3-1 0,-7-3-5 16,6 4-12-16,-6 3-17 0,6-4-17 0,-6 4-15 15,7 0-8-15,-7 4-8 0,7-1-2 0,-1 0-1 0,0 5 0 16,2-1 0-16,-2 4 2 0,0-4-1 0,7 1 1 0,-6 3-1 15,12-4 0-15,-5 0 0 0,5 4-15 0,0-4-38 16,8-3-51-16,-1 3-52 0,-1-7-53 0,1 4-66 0,1-8-99 16,5 4-169-1,-6-3-76-15,-6-5-10 0</inkml:trace>
  <inkml:trace contextRef="#ctx0" brushRef="#br0" timeOffset="151509.94">28649 6609 490 0,'0'0'539'0,"6"0"-145"0,2 0-149 31,4 0-92-31,8 3-52 0,-7 1-21 0,13 3-8 16,-6 1-2-16,12-1 2 0,-5 8 3 0,5-1 2 0,1 1-4 16,5 3-13-16,-5 4-11 0,6 0-6 0,-7 4-1 0,8-1 2 15,-1 8 2-15,-7 0 15 0,1 4 20 0,-1 3 13 16,7 1 10-16,-13 6 2 0,7 1-1 0,-7 3-4 0,-6 1-9 16,-7 2-19-16,0 5-25 0,-6 0-14 0,-7 3-12 0,-7 1-8 15,-6-2-6-15,0 1-4 0,-13 1-2 0,-7-1-2 0,-5 1-5 16,-9-5-10-16,-5 1-16 0,-7-4-16 0,-6-4-19 15,7 4-15-15,-7-7-9 0,0-5-1 0,0-2 2 0,6-4 9 16,0-5 15-16,8-2 14 0,-2-4 18 0,7-4 3 0,1-5-23 16,6-2-36-16,13-4-45 0,-6-3-63 0,12-8-92 15,7 0-168-15,6-8-87 0,14 1-47 0</inkml:trace>
  <inkml:trace contextRef="#ctx0" brushRef="#br0" timeOffset="151700.54">29835 7740 130 0,'0'-4'806'0,"0"4"13"0,0-3 0 15,6 3-163-15,-6 0-226 0,0 0-207 0,7 0-137 0,-7 0-124 16,0 0-124-16,0 0-108 0,0-4-126 0,0 4-194 15,6-3-103-15,-6 3-53 0,-6 3-14 0</inkml:trace>
  <inkml:trace contextRef="#ctx0" brushRef="#br0" timeOffset="-171325.07">7874 10071 222 0,'0'-4'394'0,"-7"0"-122"0,0 4-107 0,7-3-61 16,-6-1-29-16,6 4-12 0,-6 0-4 0,6-4 1 0,-7 1 2 15,7 3 2-15,0 0 0 0,-7 0-2 0,7 0-3 0,0 0 2 16,-6 0 9-16,6 0 13 0,0 0 15 16,0 0 16-16,0 0 17 0,-7 0 8 0,7 0 2 0,0 3-7 0,0-3-11 15,0 4-15-15,0 0-11 0,-6-1-1 0,6 5 3 0,0 3 0 16,0 0 5-16,0 0 0 0,0 3 3 0,0 1-2 16,0 3-2-16,6 0-15 0,1 5-13 15,-7-2-13-15,6 5-8 0,1 0-8 0,0-1-5 0,5 9-4 16,-5-2-2-16,0 1-6 0,-1 7-4 0,0 1-5 15,1 2-3-15,0 5 2 0,-7-1 6 0,6 5-4 0,1-4-4 0,-7-1-3 0,6 1-5 16,0 0 2-16,-6 0-3 0,8-4-2 0,-8-1-6 16,6 1 0-16,0-3 1 0,-6-1 1 0,6-4 3 0,1 2-2 0,-7-2-1 15,7-3 0-15,-7-4-2 0,6-3 3 0,-6 3-1 16,7-7-7-16,-7 4-17 0,6-8-51 0,-6 0-111 0,6 1-115 16,-6-8-150-16,8-4-191 0,-2-4-113 0,0-3-55 0,-6 0-19 15</inkml:trace>
  <inkml:trace contextRef="#ctx0" brushRef="#br0" timeOffset="-170762.1">7913 10880 198 0,'0'0'460'0,"0"4"-128"0,6-4-131 0,-6 3-85 0,6-3-51 15,2 0-25-15,4 0-13 0,-6 0-4 16,8 0-4-16,-1-3-2 0,7 3 1 0,-8-4-1 16,8 0 1-16,-1 1 1 0,1-5 1 0,0 5 2 15,-1-8 6-15,1 3 6 0,-1 1 7 0,0-4 6 16,1-3 9-16,-1-1 10 0,7 0 11 0,-6 1 9 15,0-9 6-15,-7 5 10 0,7-4 13 0,-1 0 14 0,1-3 15 0,-1-1 7 16,-6 3 9-16,0-2 8 0,-6 3 3 0,-1 0-6 0,1 1-14 16,-1-1-19-16,-6-4-17 0,0 7-16 0,0-3-17 0,0 4-17 0,0-4-12 0,-6 4-6 0,6 0 1 31,-7 3 0-31,7-4-3 0,0 8-6 0,-6-3-3 16,6 3-3-16,-7 4-5 0,7-4-13 0,0 3 1 0,-7 1-3 15,7 3-1-15,0 1-4 0,0-1-3 0,0 4 1 0,0-4-4 16,0 4 7-16,0 0-8 0,0 0-2 0,0 4-4 15,0-4 2-15,0 7 1 0,7 1-3 0,-7 3 3 0,7 0 0 16,-1 3 2-16,1 4-2 0,-1 4 1 0,0 1-2 16,1 2 1-16,0 5 2 0,5 2 0 0,-5 2 0 0,0 2 1 15,-1 4 3-15,1 1 2 0,6-1-1 0,-7 0 1 0,1 1 0 16,5 2 1-16,-4-2 1 0,-2-1-2 0,0 4 0 16,1-3 2-16,-1-5 0 0,1 4-1 0,-7-3-1 0,6 0-1 15,-6-1 2-15,7-2-2 0,-7-2 0 0,6 1-3 16,-6 0 0-16,0-4-3 0,0 4-13 0,0-8-26 0,6 6-72 15,-6-6-110-15,8-3-124 0,-2-4-185 0,0 1-141 0,1-8-96 16,0-1-44-16,-1 1-12 0</inkml:trace>
  <inkml:trace contextRef="#ctx0" brushRef="#br0" timeOffset="-169661.62">8883 11609 356 0,'-7'-4'348'0,"7"4"-88"0,0-3-76 0,-6-1-57 0,6 4-26 16,0-4-11-16,0 4-2 0,-6-3 1 0,6 3 4 15,0-4 4-15,0 4 4 0,0 0 6 0,0 0 2 0,-7 0 7 16,7 0 3-16,0 0 2 0,0 0-2 0,0 0-6 0,0 0-8 15,0 0-8-15,0 4-6 0,0 3-8 0,0 0 0 16,0 5 3-16,0 3 1 0,0-1 3 0,0 8-2 0,0-4-3 16,0 5-7-16,0-2-9 0,0 5-13 0,-7 0-15 15,7-5-8-15,0 9-3 0,-6-4 0 0,6-1 4 0,0 1 3 16,-7-4 2-16,7 0-6 0,-6 0 3 0,6-1 2 16,-6-2 1-16,-1-1-3 0,7 1-6 0,-7-1-5 15,1-3-2-15,6-1 5 0,-6-3-7 0,6 0-6 0,0-4-2 16,-8 1-3-16,8-1-1 0,0-3-2 0,0-1-1 0,0 1-2 15,0-4 2-15,0 4 2 0,8-4 1 0,-8 0 2 16,6 0-1-16,0 0 3 0,1 0-1 0,6 0 0 0,0-4-2 16,0 0-1-16,6 1-2 0,-5-1-3 0,5-3 0 0,1 3-2 15,0-3-1-15,-2 3-1 0,2-3 0 0,-1 3-1 0,1-3 1 16,0 3 1-16,-7 4 1 0,7-3-2 0,-8-1-2 16,-6 4-3-16,8 0-7 0,-1 4-13 0,-7-4-26 15,8 3-63-15,-8 1-88 0,0-4-79 0,1 0-79 0,0 0-99 16,-1 0-150-16,0 0-94 0,1-4-45 0,-7 4 19 15</inkml:trace>
  <inkml:trace contextRef="#ctx0" brushRef="#br0" timeOffset="-169256.18">9247 11906 299 0,'0'0'465'0,"0"0"-110"0,0 0-122 15,0 0-87-15,0 0-57 0,0 0-34 0,0-3-18 0,7 3-10 16,-7 0-4-16,7 0-2 0,-1 0 0 0,1-5-2 0,-1 5-3 0,8 0-2 0,-8 0-1 16,6-4 1-16,-4 4 0 0,4 0 3 0,1-3 2 0,1-1 4 15,-2 4 2-15,2-3 6 0,5-1 10 0,-6 0 9 16,0 1 10-16,0-1 5 16,0 1 8-16,0-1 1 0,-6 1 4 0,6-1-3 0,-7 4-6 0,1 0-5 0,-7-4-1 15,6 4 0-15,-6 0 6 16,7 0 6-16,-7 0 4 0,0 0 1 0,0 0-3 0,0 0-5 15,0-4-10-15,0 4-12 0,0 0-20 0,0 0-47 16,0 0-68-16,0 0-71 0,0 0-88 0,0 0-126 0,-7 0-158 16,7-3-99-16,0 3-45 0</inkml:trace>
  <inkml:trace contextRef="#ctx0" brushRef="#br0" timeOffset="-168531.73">9756 11657 61 0,'-6'-4'341'0,"6"4"-82"0,-8 0-79 0,8 0-58 15,0 0-38-15,0 0-22 0,0 0-9 0,-6 0-4 16,6-4 0-16,0 4 0 0,0-3-2 0,0 3-1 0,0 0 2 15,0 0-2-15,0 0-2 0,0-4-2 0,0 4 2 16,-6 0 2-16,6 0-1 0,0 0 1 0,0 0-4 0,-7 0-2 16,7 0-2-16,-7 4-2 0,1-4-2 0,6 0-1 0,-6 3-3 15,-1 1 0-15,1 0 0 0,-1 0 1 0,0-1 3 16,-5 1 5-16,5 0 5 0,-6 3 4 0,6-4 4 0,-5 5 4 16,-2-1 4-16,8 0 1 0,-8 4 0 0,2-3-2 0,5-1-2 15,1 4-8-15,-7-8-9 0,6 5-7 0,7 0-7 16,-6-1-10-16,6-3-5 0,-6 3-6 0,6-3-6 0,0-1 2 15,6 5 2-15,-6-5 3 0,6 0 4 0,1 1 4 0,-1 4 5 16,1-5 3-16,6 1 4 0,-7 0 3 0,8-1 3 16,-2 1 1-16,2 0-2 0,5-1 0 0,-6 1-2 0,0 0-1 15,7-1-3-15,-1 1-1 0,-6 0-2 0,6-4 0 16,1 4-1-16,-7-1 2 0,7 1-1 0,0-1-1 0,-1-3-1 0,-6 4-2 16,6-1-3-16,-5 1-3 0,5 0 0 0,-6 3-6 15,0-4-2-15,-7 6 0 0,8-2-2 0,-8 0-2 16,8 0 0-16,-8 1 0 0,0 3 0 0,0-5 6 0,-6 6 8 15,7-5 9-15,-7 4 10 0,7-3 10 0,-7 2 18 16,-7-2 16-16,7 3 14 0,-7-1 7 0,1-2 0 0,0-1 0 16,-8 1-3-16,8-1-6 0,-7 1-12 0,-7 3-13 15,1-8-9-15,6 5-7 0,-13-1-6 0,7-3-4 0,-7-1-4 16,-1 1-1-16,1-1-4 0,-6 1-5 0,6-4-3 0,-1 0-3 0,-5 0-4 16,6-4-5-16,-1 1-3 0,2-1-4 0,5 1-14 15,0-5-23-15,1 5-60 0,6-8-127 0,7 0-150 0,-7-9-229 16,13 2-122-16,6 1-83 0,1-5-40 15,-1-4-7-15</inkml:trace>
  <inkml:trace contextRef="#ctx0" brushRef="#br0" timeOffset="-167693.56">10752 10862 259 0,'-6'0'235'0,"-1"0"-50"0,0 0-44 16,7 0-33-16,-6 3-24 0,0-3-11 0,6 0-11 0,-7 4-5 0,7-4-3 15,0 0-2-15,0 0-3 0,-6 4-4 16,6-4-6-16,0 0-4 0,0 0-2 0,0 3-4 0,0-3-1 0,0 0 0 16,0 0 2-16,0 0 3 0,0 4 4 15,0-4 5-15,0 0 5 0,6 0 7 0,-6 4 6 0,0-4 8 16,7 3 6-16,-7-3 9 0,6 4 7 0,7-4 8 0,-6 5 7 0,5-2 12 16,8-3 9-16,0 0 2 0,5 0-1 15,-5 0-6-15,6 0-9 0,7-3-6 0,-7-2-9 0,7 1-14 0,-7-3-10 16,6 3-8-16,1-3-4 15,-1 0-5-15,1 3-2 0,-7-3-6 0,0-1-2 0,1 1-6 0,-2 4-10 16,-5-1-3-16,-8 0-6 0,2 1-4 0,-2-1-4 0,2 4-3 0,-8-4-4 16,1 4-1-16,-7 0 1 0,6-3 1 15,-6 3-1-15,7 0 0 0,-7 0-1 0,0 0-2 0,0 0-2 0,0 0-1 16,0 0-19-16,0 3-46 0,-7-3-67 16,7 4-72-16,-6 0-66 0,-1-1-72 0,-6-3-91 0,6 4-123 0,1-4-95 15,-6 4-25-15,-2-1 29 0</inkml:trace>
  <inkml:trace contextRef="#ctx0" brushRef="#br0" timeOffset="-167374.72">10726 11133 388 0,'-6'8'422'15,"6"-5"-124"-15,0 0-110 0,6-3-70 0,0 4-35 0,1 0-18 16,0-4-1-16,5 0 0 0,8 0 2 0,-7 0 0 0,7-4-3 15,0 4-8-15,6-4-9 0,-7 1-10 0,7 0-7 0,0-1-1 16,0 0 0-16,7 0 4 0,-7 1 3 0,-1-1 3 16,1 0 2-16,7 1 2 0,-7-1 1 0,0 0 0 0,-6 1 1 15,7-1 3-15,-9 0 9 0,9 1 16 0,-7-5 16 0,-2 4 16 16,2 1 14-16,-7-1 12 0,1 1 6 0,-2-1 0 16,-6 1-9-16,8 3-13 0,-8-4-14 0,1 4-18 0,-7 0-14 15,6-4-13-15,-6 4-9 0,0 0-4 0,7 0-5 0,-7 0-5 16,0 0-7-16,0 0-3 0,0 0-5 0,0-3-5 15,0 3-3-15,0 0-3 0,0 0-4 0,0 0-4 0,0 0-14 16,0 0-37-16,0 0-72 0,-7 0-82 0,7 3-81 0,-6-3-115 16,-1 0-174-16,1 0-104 0,0 0-59 0,-2 0 4 0</inkml:trace>
  <inkml:trace contextRef="#ctx0" brushRef="#br0" timeOffset="-166563.62">13045 10726 64 0,'0'0'375'0,"-7"0"-72"0,0 0-69 15,7-3-60-15,-6 3-43 0,6 0-32 0,0 0-14 0,-6-4-9 16,6 4-3-16,0 0-6 0,0-4-4 0,-6 4-3 15,6 0-5-15,0 0-4 0,0 0-8 0,0 0-4 16,0 0-6-16,0 0-2 0,0 4-4 0,0-4-3 0,0 0-3 31,0 4 1-31,6-4 5 0,-6 0 5 0,6 0 9 0,7 0 10 16,-6 0 9-16,6 3 11 0,7-3 8 0,-8 0 5 16,8 0 1-16,6 0 0 0,0 0-5 0,0 0-8 0,6 0-8 15,1 0-7-15,-1 0-10 0,8 0-8 0,-1-3-6 0,6 3-4 16,-5-4-1-16,5 0-1 0,1 4 1 0,-7-3-1 0,6-1 1 15,-5 0-1-15,-8 4-1 0,1-3-2 0,-1-1-5 16,-6 4-3-16,1-4-5 0,-8 4-3 0,-6 0 4 0,0 0 8 16,-1-3 14-16,-4 3 18 0,-2 0 15 0,0 0 13 0,-6 0 15 15,0 0 9-15,0 3 1 0,0-3-6 0,0 0-12 16,0 0-6-16,0-3-20 0,-6 3-18 0,6 0-17 0,-6-4-19 16,6 0-31-16,0 4-76 0,-8-3-107 0,8-1-115 15,0 0-143-15,0-3-174 0,0 0-106 0,8 0-47 0,-2-1-13 16</inkml:trace>
  <inkml:trace contextRef="#ctx0" brushRef="#br0" timeOffset="-165705.91">14589 10276 267 0,'0'0'401'0,"0"-4"-106"0,0 4-103 16,0-4-67-16,-8 4-40 0,8-3-21 0,0 3-10 15,0 0-4-15,0-4-1 0,0 4-1 0,0 0-3 0,0 0-5 16,0 0-5-16,0 0 3 0,0 0 2 0,0 0 7 0,0 0 7 15,0 4 7-15,-6-4 10 0,6 0 7 0,0 0 6 16,-6 3 2-16,6 1 2 0,-7 0 0 0,1-1 3 0,-1 5 7 16,0-5 0-16,7 8 6 0,-6-4 2 0,0 9 6 15,0-2 7-15,-2 1 0 0,2 7 1 0,0 0-3 0,-1 4-8 16,1 2-5-16,-1 6-7 0,0 2-10 0,1 4-10 0,-8 4-11 16,8 1-12-16,-6-2-10 15,-2 5-6-15,-5 0-8 0,5-1-7 0,2 1-4 0,-8-1-7 0,7-3-3 0,0 0-3 16,0-7-3-16,7 0-3 0,0-8 0 0,-2 0 0 0,2-4 1 15,0-2 5-15,6-5 3 0,0-4 5 0,-7-2 7 16,7-5 11-16,7 1 7 0,-7-8 5 0,12 0 0 0,-4-8 0 16,4-6-4-16,8-1-5 0,-1-7-7 0,1-4-9 0,0 0-8 15,-1 1-5-15,-6-4-1 0,6 0-4 0,-5-5 1 0,-2 1 0 16,-5 4 1-16,6-4 0 0,-6-3-1 0,-1 2-1 16,-6 2 1-16,6-1 3 0,-6 3-2 0,0 1 1 0,0 3-2 15,0 4 2-15,0 4 1 0,0 3 2 0,0 1-2 0,0 7-3 16,0-1-1-16,0 5-3 0,0-1 0 15,0 4-3-15,0 4 0 0,0 3-2 16,8 0-1-16,-8 8 2 0,6-1 1 0,0 5 3 0,0-1 0 0,8 4 2 0,-8 0-1 0,7-4 1 16,1 4 1-1,-8-3-1-15,6 3 2 0,8-4-2 0,-7 0 2 0,1-3-2 16,-2 0 2-16,8 0 0 0,-7-5-2 0,7-3 0 0,-1 1 2 0,0-1-1 0,1-7-3 0,-1 0 1 16,1-3-2-16,0-5 0 0,-1-3-1 0,7 1 4 0,-6-8-7 15,-1-2 4-15,1 2 1 0,0-7 0 0,-1 3 2 31,1-8 3-31,-1 4 3 0,0-3-1 0,-5-4 1 0,-1 0-1 0,-7 1 1 0,1-5 0 0,-1 4-2 0,-6-4-2 16,7 8-2-16,-14-5-1 0,7 5-1 0,0 4 2 0,-6-1-1 16,-1 4 0-1,7 4 1-15,-6 4 1 0,6-2 1 0,-7 6-1 0,7 2-1 0,-6 1-4 0,6 3 1 0,0 4 1 16,0 0-2-16,0 4 1 0,0 3-1 0,0 4 3 0,0 7-2 16,0 1 4-16,6 3-1 0,-6 0 0 0,7 4 0 0,-7 3-2 31,6 0 0-31,-6 4 1 0,7 0 0 0,-7 4 2 0,6 2-1 15,1 3 2-15,-7-2-2 0,6 0 4 0,0 0-2 16,-6 1 1-16,0-5 0 0,8 4 0 0,-8-3-1 0,0 0-2 16,0-1 2-16,6-3-2 0,-6-3 2 0,0 3-1 0,0-8 0 15,0 1-1-15,0-4 0 0,0 0 1 0,0-7 0 16,0-1-6-16,0-3-10 0,0-3-19 0,0-1-39 0,0-7-109 16,0 0-121-16,-6-7-156 0,6-4-209 0,0-4-113 0,0-3-47 15,0-5-20-15</inkml:trace>
  <inkml:trace contextRef="#ctx0" brushRef="#br0" timeOffset="-164861.52">14178 9803 188 0,'-7'0'467'0,"7"0"-116"0,0 0-132 0,0 0-90 16,0-3-54-16,7 3-29 0,-7 0-16 0,7 0-9 0,-1 0 0 16,0 0-3-16,7 3-1 0,1-3-1 0,-2 4-3 0,2-4 1 15,-2 4 0-15,8-1 2 0,-1 1 3 0,1-1 2 0,0-3 6 16,5 4 5-16,-5-4 6 0,6 4 4 0,1-4 3 15,-1 0 2-15,6-4 1 0,-5 4-2 0,5 0 0 0,1-4-3 16,-1 4-3-16,1 0-4 16,-1-3-3-16,1 3-6 0,-1 0-4 0,-6 0-1 0,0 0-4 0,7 0-4 0,-7-4-3 15,-7 4-2-15,7-3-2 0,-6 3 0 0,-1-4 3 16,1 4 4-16,0-4 10 0,-7 1 18 0,-1 3 18 0,2-5 21 16,-2 2 18-16,2-4 17 0,-8 3 17 0,1 1 9 0,-1-5 2 15,-6 5-9-15,7-4-12 0,-7-1-17 0,-7 4-12 0,7-4-17 16,-6 1-17-16,-1 0-14 0,1 0-13 0,-8 3-9 15,2-3-8-15,-2 4-5 0,-5-2-6 0,-1 2-1 0,1-1-3 16,-1 1 0-16,1-1-1 0,0 0 1 0,-1 1-1 0,0 3 1 16,7-4 0-16,1 4-1 0,-2 0-1 0,1-4-1 15,6 4 0-15,1 0 1 0,6 0 0 0,-6 0-3 0,6 0 0 16,0 0 0-16,0 0 1 0,0 0 0 0,6 0 2 0,-6 0 0 16,13 0-2-16,-6 0 2 0,-1 0 1 0,8 0-1 15,-2 0 0-15,1 0-7 0,7 0 2 0,-8 0 4 0,2 4 2 16,5-4 0-16,-6 0 1 0,0 0 1 0,7 4 0 0,-7-4 8 31,7 3-5-31,-1-3-3 0,-6 4-1 0,7-4-1 16,-1 4-2-16,1-1 1 0,-8-3 1 0,8 4-1 0,-7-1 0 15,0 5 1-15,0-5 1 0,1 1 0 0,-8 3 1 0,7 1-2 16,-6-1-2-16,-1 0 1 0,-6 1 1 0,6 0 0 0,-6 2-1 16,0-2 1-16,-6 3-1 0,0 0 3 0,-1 0 2 15,0 3 3-15,-5-3 0 0,-2 0 5 0,1 0 6 0,-6 4 4 16,0-8 3-16,-1 3 2 0,0-1 0 0,1 2 0 0,-1-8 1 15,7 1-2-15,-6 0-5 0,6 3-3 0,-1-4-3 16,2-3-1-16,-2 4-2 0,8 0-1 0,-7-4-4 0,6 0-8 16,1 3-30-16,6-3-73 0,-7 0-94 0,7 0-103 15,-6 0-139-15,6-3-182 0,6-1-104 0,-6 0-54 0,7 4-3 16</inkml:trace>
  <inkml:trace contextRef="#ctx0" brushRef="#br0" timeOffset="-162679.49">15696 11279 178 0,'0'-3'215'15,"0"3"-69"-15,0-4-60 0,6 4-39 0,-6-4-23 0,6 4-11 0,-6-3-4 16,7-1-1-16,-1 1 3 0,1-1 8 0,-7 0 8 16,7 1 7-16,-1 3 6 0,-6-4 4 0,6 0 2 0,-6 4 1 15,0-3 0-15,7 3-5 0,-7 0-7 0,0-5-6 0,0 5-7 16,0 0-7-16,-7 0-3 0,7-3-4 0,0 3-3 15,-6 0 0-15,6 0 4 0,0 3 7 0,0-3 7 0,0 0 10 16,-6 0 9-16,6 0 10 0,0 5 8 0,0-5 6 0,0 3 4 16,0-3 4-16,-7-3 5 0,7-2 4 0,0 2 7 15,0-4 5-15,0 3 11 0,-7 1 10 0,7 3 9 0,0-4 5 16,-6 0 3-16,-1 1 3 0,7 3 0 0,-12-4-5 16,4 1-13-16,2 3-14 0,-6 0-13 0,-8 0-14 0,1 3-14 15,-1-3-12-15,-6 4-10 0,6 3-6 0,-5-3-1 0,-2 3 3 16,7 0 2-16,-6 4 4 0,7-3 5 0,-1 3 2 15,8-4 0-15,-2 4-3 0,2-8-5 0,-2 9-4 0,8-5-5 16,6 0-6-16,-7 0-9 0,7 1-3 0,7-2 1 0,-7 6 3 16,6-1 0-16,0 0 2 0,8-3-1 0,-2 2 3 15,2 1 1-15,5 0-2 0,1 0-7 0,0 0-2 0,-1 0-3 16,1 0-4-16,6 0-1 0,0 4-5 0,-7-4 0 0,7 0-1 16,0 0 0-16,-6 4 1 0,5-4-1 0,-5 3 1 0,0-3-2 15,-7 0 2-15,7 4 1 0,-8-4-4 0,2 0 10 16,-8-4-5-16,1 4 3 0,-1-3 0 0,-6 3 6 0,0-4 1 15,-6 0 2-15,-7 4 9 0,-1-3-1 0,-5-1 7 0,0 0 6 16,-8-3 5-16,1 3 7 0,-6-7 2 0,5 4 1 16,-5-1 1-16,-7-3-5 0,7 0-4 0,-1-3-4 15,1 3-7-15,-1-4-9 0,1 0-6 0,5-3-4 0,1 3-4 16,6-3-9-16,1 0-24 0,6 0-32 0,0-1-82 0,13-3-132 16,0-3-158-16,13-5-240 0,0 1-128 0,6-1-60 0,7-2-17 15</inkml:trace>
  <inkml:trace contextRef="#ctx0" brushRef="#br0" timeOffset="-162187.69">16386 10891 203 0,'0'-4'499'16,"-7"4"-103"-16,1 0-135 0,-8 0-93 0,8 0-52 0,0 4-24 16,0-4-14-16,-2 8-7 0,2-8-6 0,0 7-5 15,-1-3-5-15,7 3-9 0,0-3-10 0,-6 3-12 0,12 0-8 16,-6 1-5-16,7-2-2 0,-7 2 3 0,6-4 2 0,0-1 6 15,2 1 6-15,-2 0 9 0,0-4 21 0,0 3 24 0,8-3 28 16,-14-3 30-16,6 3 27 0,1 0 17 0,-7-4 13 16,6 0 5-16,-6 1-9 0,0-1-15 0,0-4-23 0,-6 8-28 15,6-3-26-15,0 0-22 0,-7-1-21 0,7 0-14 0,-6 0-12 16,6 4-10-16,-7-3-9 0,7 3-8 0,0 0-13 16,-7-4-30-16,7 4-79 0,0 4-101 0,-6-4-115 15,6 0-170-15,0 0-145 0,0 0-97 0,0 0-49 0,0 0-4 16</inkml:trace>
  <inkml:trace contextRef="#ctx0" brushRef="#br0" timeOffset="-161582.72">17584 10206 101 0,'0'-3'359'0,"0"-1"-70"0,0 1-70 16,0-1-55-16,0 4-36 0,-6-4-19 0,6 0-11 15,0 1-6-15,0 0-3 0,0 3 0 0,0-5 3 0,-6 5 2 16,6 0-2-16,0 0-7 0,0 0-8 0,0 0-7 0,0 0-10 16,0 0-8-16,0 5-6 0,0 1 6 0,0 2 21 0,6 3 27 15,-6 3 21-15,0 0 19 0,6 9 22 0,0-1 21 16,-6 3 11-16,7 2-5 0,6 5-21 16,-6 1-26-16,-1 0-18 0,0 3-20 0,8 5-22 0,-8-5-20 0,0 8-15 0,2-3-13 15,-2 3-7-15,0-4-7 0,1 1-4 0,6-1-2 16,-6 0-3-16,-1-7-2 0,0 4-3 0,0-5-1 0,2 1-2 15,-2-3 0-15,0-1-2 0,-6-4 1 0,7-2 0 0,-1-1 0 16,1-4 0-16,-7-3-1 0,7 0-5 0,-7-5-11 0,0-3-19 31,0 1-40-31,0-5-85 0,0 1-91 0,0-8-87 16,0-3-105-16,0 0-152 0,0-4-106 0,0-4-56 0,0 1-3 16</inkml:trace>
  <inkml:trace contextRef="#ctx0" brushRef="#br0" timeOffset="-161002.8">17513 10196 261 0,'0'-4'547'0,"-7"-4"-82"0,7 2-169 15,7 1-115-15,-7-2-55 0,6 3-28 0,0-3-7 0,7-1-4 16,1 1 1-16,-2 3 2 0,8-3 1 0,0 0 1 0,5 0-6 16,1-4-2-16,7 7 8 0,-7-3 12 0,7-1 7 15,-1 5 7-15,1-5 4 0,-7 5 1 0,6-1-3 0,1 0-10 16,-7 4-23-16,7 4-23 0,-7 0-17 0,0 3-11 16,-6 0-12-16,-1 4-7 0,-6 8-4 0,0-1-2 0,-7 4-3 15,1 1 0-15,-7 2 2 0,-7 3-2 0,1 2 1 0,0-1-2 16,-8 5-2-16,2-5-1 0,-1-4 0 0,-1 5 2 15,2-5-2-15,-8-3 2 0,0 1 1 0,7-5 4 0,-7-1 5 16,8-1 6-16,-1-2 14 0,0-3-1 0,6 0 2 0,1-3 1 16,-1-1 4-16,0-4 0 0,7 1 2 0,-6 0-3 15,6-4-11-15,0 3 1 0,0-3-1 16,0-3-1-16,6-1-3 0,1 0-5 0,6 1-5 0,-6-1-3 0,13-3-4 0,-8-1-3 16,8 1-2-16,-1 0-3 0,7-1-1 0,-6 1-5 15,0 4 1-15,5-5 1 0,-5 5 1 0,6-2 11 0,0 2-3 16,-7 3-5-16,8 0 0 0,-1 0 3 15,0 3-4-15,0 2-1 0,7 2-2 0,-7 0-12 0,-7 4 5 0,7 0 5 0,-6 4 2 16,-1 3 0-16,1-3 2 0,0 3-2 0,-8 4 2 16,-5-4 3-16,0 4 0 0,-1 0-2 0,-6 0-1 0,0-4 1 15,0 5 0-15,-13-1 2 0,0 0 2 0,-1 0 3 0,-11-4 1 16,-1 4 5-16,-7-4 5 0,1 5 8 0,-14-6 7 16,7-2 8-16,-7 3 5 0,1-3 3 0,-1-3 3 0,-6-2-2 15,6 1-5-15,1-4-5 0,-1 0-10 0,1-3-9 0,-1 0-7 16,7-1-5-16,6-3-5 0,1 0-22 0,6-3-26 0,-1-1-42 15,9 0-121-15,4-6-134 0,8-1-173 0,6-8-192 16,0 1-112-16,6-1-42 0,0-2-6 0</inkml:trace>
  <inkml:trace contextRef="#ctx0" brushRef="#br0" timeOffset="-160428.88">17357 9653 371 0,'0'0'454'0,"6"0"-142"0,-6 0-133 0,6 0-80 0,7 0-45 16,0 0-21-16,0 0-9 0,7-4-2 0,0 4 0 15,5 0 1-15,1-4 4 0,0 4 2 0,7-3 2 0,-1-1 5 16,7 1 8-16,-5-1 5 0,5 1 5 0,-1-1 7 0,1-3 5 15,1 2 10-15,-1-1 13 0,0-2 10 0,-1 0 9 16,2 1 14-16,-7 0 22 0,-1-4 17 0,-6 4 10 0,0-1 1 16,-6 1 0-16,-7 0-10 0,-7-1-14 0,1 1-20 0,-7-1-31 15,-7-2-26-15,-6 2-21 0,-6 5-18 0,-1-4-14 0,-6 3-11 16,-7 1-5-16,1-1-3 0,6-1-1 0,-7 5 2 16,1 0 0-16,5-3 0 0,8 3 0 0,0 0-1 0,6 0-2 15,-1 0 1-15,8 0-1 0,0 0-1 0,-1 0-2 0,14 3 4 16,-1-3-2-16,0 5 0 0,14-1 1 0,-1-1 3 15,1 1-1-15,6-1 1 0,1 4-1 0,5-3-2 16,-6 3 0-16,7 0 3 0,-7 1 0 0,6 3-2 0,-6-4 1 16,0 4 0-16,0-3 1 0,-6 3 0 0,-1-4 0 0,-6 4 0 15,-6 0-2-15,-1-3 2 0,-6-2 0 0,-6 6 0 0,-1-5 1 16,-6 4 2-16,-6 0-1 0,-1-1 1 0,-6 2 1 16,0 3-1-16,-7-5-4 0,1 1-43 0,5 4-89 0,2-4-112 15,5 0-175-15,0 1-147 0,8-2-111 16,-1 1-65-16,6 0-34 0</inkml:trace>
  <inkml:trace contextRef="#ctx0" brushRef="#br0" timeOffset="-158810.74">18633 9569 16 0,'0'-4'79'0,"0"4"13"0,0 0 7 16,0-4 2-16,6 4-3 0,-6 0-9 0,0 0-10 15,0-3-12-15,0 3-10 0,0 0-8 0,0-4-2 0,0 4-2 16,0 0 1-16,0-4 1 0,0 4 3 0,0 0 0 0,-6 0-1 16,6-3 0-16,0 3-4 0,0-4-3 0,0 4 0 15,0-4-1-15,-7 4 0 0,7 0 0 0,0 0 4 0,0 0-3 16,0-3-1-16,0 3-1 0,0 0-5 0,0-4-3 0,0 4 0 16,0 0-2-16,0 0-2 0,0-4 7 0,0 4 9 15,0 0 10-15,0 0 9 0,0-3 6 0,0 3 6 0,0 0 1 16,0 0-3-16,7 0-5 0,-7 0-11 0,0 0-10 0,6 0-11 15,-6 3-8-15,0 1-6 0,0 0 3 0,6 3 7 0,2 0 8 16,-8 4 8-16,6 4 5 0,-6-1 9 0,0 6 8 16,0-2 4-16,0 3-3 0,0 1-10 0,-6 4-8 15,-2-4-5-15,8 3-7 0,-6 1-7 0,0-1-8 0,-1-2-6 0,1-1-2 16,-1-4-1-16,-6 0 2 0,7 0-3 0,0-2 1 16,-8 2-1-16,1-7-1 0,0 3-1 0,0-3-7 0,0 0-39 15,-6-3-71-15,5-1-77 0,-5 0-109 0,6-7-189 0,0 4-110 16,-1-8-74-16,2 4-41 0</inkml:trace>
  <inkml:trace contextRef="#ctx0" brushRef="#br0" timeOffset="-156065.19">18919 7199 188 0,'0'0'333'0,"0"-4"-99"15,-6 4-83-15,6-4-54 0,0 4-29 0,0-3-15 0,0 3-10 16,0-4-5-16,0 4 0 0,0-4-4 0,6 4-5 0,-6 0-4 15,0-3 0-15,0 3 1 0,0 0 3 0,0-3 8 16,0 3 8-16,0 0 9 0,0 0 10 0,0-6 10 0,0 6 5 16,0 0 1-16,0 0 1 0,0 0-2 0,0 0-5 0,0 0-7 15,0 0-9-15,0 0-11 0,0 0-9 0,0 0-9 0,0 0-10 16,0 0-8-16,0 0-6 0,0 0-5 0,7 0-2 16,-7 6 0-16,7-6-1 0,-1 3 2 0,-6 0 1 15,6 1 0-15,0 0 1 0,2-1 3 0,-2 5 3 0,7-1 2 16,-7 0 4-16,1 4 3 0,6 0 4 0,-1 0 4 0,2 0 7 15,-1 4 4-15,0 3 3 0,0-4 2 0,7 6 4 16,-1 1 4-16,-6 1 6 0,7 0 1 0,-1 0-1 0,1 3-1 16,6 1-3-16,-7 0-4 0,7 0-6 0,0-1-6 15,-6 5-7-15,6-2-7 0,-7 2-5 0,8-1-4 0,-7 1-3 16,5-5-2-16,-5 4-2 0,-8-3 1 0,8 0-3 0,-6-4-1 16,5 3 0-16,-6-6-1 0,0-1 0 0,-7 1 1 0,8-1 1 15,-2-7-1-15,-5 4-1 0,-1-5 2 0,1-2 0 0,0-1 2 16,-1 0 2-16,-6-3-2 0,0 0 5 0,6-1 15 15,-6-3 21-15,0 4 21 0,0 0 22 0,-6-4 16 0,6 0 11 16,-6 0 8-16,-1-4-1 0,0 4-12 0,-6-4-20 0,7 1-21 16,-7-5-20-16,0 5-17 0,0-5-11 0,0 5-8 15,-6-5-4-15,5 1-2 0,2-4 1 0,-8 4-1 0,7 0 0 16,-7-1-1-16,8-3 1 0,-2 5-1 0,1-3 0 0,0 2 0 16,0 3-3-16,7 1 3 0,-8-5-2 0,8 5 0 0,0-1 1 15,6 1-1-15,-7-1-3 0,0 0-1 0,7 4 1 16,0 0-3-16,0-4 0 0,0 4 1 0,0 0-2 0,0 0-1 15,0 0 3-15,7 4 0 0,-7-4-1 0,7 4-1 16,-1 0 2-16,7 3 0 0,0 0-1 0,-7 0 2 0,7 1 1 31,7-2-1-31,-6 6 1 0,5-1 1 0,0-3-1 0,0 2 1 16,8 2-2-16,-8-2 0 0,8 1 0 0,-8-3 0 16,7 3 0-16,0-4 0 0,-6 4 2 0,6-4-1 0,-7 1 1 15,1-1 3-15,-1 0-1 0,1 0-1 0,-7-2 1 0,6 2 0 16,-5-7-4-16,-2 4 2 0,1-1 1 0,-6-3-1 15,0-3 1-15,-1 3 2 0,0-4 1 0,0-3-2 0,2-5 5 16,-8 1 3-16,6 0 5 0,0-3 4 0,-6-1 4 0,0 0 3 16,0-3 3-16,0 0 1 0,0 0-1 0,0-2-3 0,0 6-7 15,0-4-4-15,-6 0-6 0,6 3-3 0,0 1-3 16,-6-1-13-16,6 0-22 0,0 4-63 0,-8-3-133 0,2 2-169 16,6-2-227-16,-6 3-138 0,0 4-66 0,-1 0-31 0,0-1-2 15</inkml:trace>
  <inkml:trace contextRef="#ctx0" brushRef="#br0" timeOffset="-154542.53">20255 8224 303 0,'0'0'335'0,"0"-3"-90"15,0 3-80-15,-8-4-56 0,8 4-31 0,0-4-16 16,0 4-8-16,0-4-2 0,0 4 0 0,-6-3 2 0,6-1 2 15,0 4 3-15,0-3 2 0,0 3 4 0,0-4 4 0,-6 4 6 16,6-3 5-16,0 3 4 0,-7 0 2 0,7-4 1 16,0 4 0-16,0 0-1 0,0 0-5 0,0 0-9 0,-6 0-11 15,6 0-10-15,0 0-10 0,0 0-10 0,0 4-10 0,0-1-7 16,0 1-3-16,0 3 2 0,0 4 3 0,-7-1 5 16,7 6 8-16,0-2 7 0,0 4 4 0,0 1 5 0,7-1 5 15,-7 4 4-15,0 0 4 0,0 4 1 0,0-4 1 0,6 3-3 16,-6-3-6-16,0 1-3 0,0 2-6 0,7-7-8 15,-7 4-8-15,6-4-1 0,-6-3-1 0,0 3-1 0,6-7 5 16,-6 4 1-16,0-7 10 0,0-1 12 0,0 0 15 16,0-3 8-16,0-1 6 0,8-3 8 0,-8 0 7 0,0 0 1 15,0 0-2-15,0-3-13 0,6-1-13 0,-6-3-13 0,0-4-10 16,0 1-11-16,6-6-6 0,-6-2-8 0,7-4-5 16,-7 4-2-16,0-4-1 0,0 0-3 0,0-4 0 0,0 4-1 15,0-3-2-15,0-1 2 0,0 0 3 0,0 1-1 0,0-1-3 16,-7 4 2-16,7 0 0 0,0 3-5 0,0 5 0 0,-6-1 1 15,6 4-6-15,0 0 0 0,0 4-2 0,0 4-1 16,0-5 0-16,0 4 1 0,0 4-2 0,0-4-2 0,6 8 0 16,1-4-1-16,0 8 1 0,-1-1 2 0,7 0 0 0,0 4 1 15,0 0 0-15,0 4 3 0,0-1 0 0,6 5 2 16,1-4-1-16,-6 2 0 0,5 3 0 0,0-2 1 0,0-1 0 16,1 2-1-16,-6 3 2 0,5-3-3 0,1-1-4 0,-8-4 0 15,8 5-2-15,-7-5 0 0,0 1 0 0,0-4-1 0,1 0-2 16,-8-4 3-16,0 1 3 0,0-5 2 0,1 1 2 15,0 0 3-15,-7-1 1 0,6-6 2 0,-6-1-1 16,7-3 1-16,-7-4 1 0,0-4 3 0,6-3 2 0,-6 0 3 16,0-5 4-16,0 5 2 0,-6-8 5 0,6 4 1 0,0-4 4 15,-7-2 1-15,1 5-1 0,-1-2-3 0,0-1-2 0,1 4-4 16,0 0-2-16,0 1-4 0,-8 3-5 0,8-2-7 16,6 6-5-16,-7 3-15 0,0 0-24 0,1 4-24 0,6-1-51 15,0 1-105-15,0 0-113 0,0 3-120 0,6-4-164 16,1 5-122-16,0-1-64 0,-7 4-29 0,0 4 20 0</inkml:trace>
  <inkml:trace contextRef="#ctx0" brushRef="#br0" timeOffset="-152957.66">17031 7414 62 0,'0'0'138'0,"0"-3"0"15,0 3-1-15,0 0-10 0,0 0-12 0,0-4-17 0,0 4-17 16,0 0-15-16,0 0-12 0,0-3-8 0,0 3-5 15,0 0-3-15,0 0-3 0,0-4 0 0,0 4 0 0,-7 0 2 16,7-4 3-16,0 4 2 16,0 0-3-16,0-3 0 0,0 3 2 0,0-4 0 0,0 4 2 0,-6-4 2 0,6 1 0 15,0-1 1-15,0 4 7 0,0-4 7 0,-7 1 1 0,7 3 2 16,0-4-2-16,-7 4 0 0,7 0-1 0,0-4-3 0,0 4-4 16,0 0-6-16,-6-4-3 0,6 4-3 0,0 0-3 15,0 0-3-15,0 0-2 0,0 0-5 0,0 0-3 0,0 0-5 16,0 0-3-16,0 0-5 0,0 0-3 0,0 0-3 15,0 0-3-15,6 4-2 0,-6-4-2 0,0 4-1 0,0 3-1 16,7-3 0-16,-7 3 3 0,7 4-2 0,-7 0 0 0,6 4 2 16,1-1 3-16,-1 1 0 0,0 4 1 0,1-1-1 15,0 3 2-15,-1 2 1 0,0-1-1 0,8 3-1 0,-8 2 1 16,7 2-1-16,0-4 0 0,0 4-1 0,-7 1-1 0,8-1 0 16,-1 0-1-16,0-3 0 0,0 3 0 0,-1-3-1 15,-4-1-1-15,4 1 1 0,-5 0 0 0,6-4 0 0,-7-4 0 16,1 0 1-16,-1-3 0 0,-6-1 1 0,7-3 0 0,-7-2 2 15,7-2 7-15,-7 0 19 0,0-4 25 0,6 1 31 16,-6 0 28-16,0-1 25 0,0-3 18 0,-6 0 14 0,6 0 1 16,0 0-13-16,0-3-22 0,0 3-29 0,-7 0-29 0,7-4-19 15,-7 0-21-15,1 1-13 0,-1-1-9 0,1-3-7 0,-7 0-2 16,6 2-1-16,-5-2-1 0,4 0-3 0,-4-4 1 16,5 4-1-16,-6 3 2 0,7-3 1 0,-7-1 0 15,7 1-2-15,-2 3 0 0,-4-3 1 0,5 3-3 16,7 1 0-16,-6-1-1 0,-1 0-1 0,7 4-1 0,0 0 0 0,-6-3 0 15,6 3-4-15,0 0 2 0,0 0-2 0,0 0 2 0,0 3-2 16,0-3 0-16,0 8-1 0,0-5 2 0,0 1 0 16,6 3 0-16,-6 1 0 0,7-1 2 0,-1 4-1 0,1-4 0 15,-1 1 3-15,0 2-1 0,8 1 0 0,-8 1 4 0,7-5-1 16,0 4-2-16,0 0 0 0,1 0 1 0,5-4 1 16,-6 1-1-16,0-1 1 0,0-3-4 0,6-1 3 0,-5 1 2 15,-2 0 0-15,8-4 1 0,-7 0-1 0,-7-4 2 0,8 0 0 16,-8 1 1-16,0-5 0 0,1 1 0 0,0 0 2 0,-1-1 3 15,1-3 2-15,-1 0 2 0,-6 1 0 0,6 3 0 32,-6-5 0-32,8 1 0 0,-8 0-1 0,0 0-2 15,0 4-3-15,0-4-2 0,-8 3 0 0,8 1-2 0,0 3-12 16,0-3-23-16,-6 3-74 0,6-3-104 0,-6 4-112 0,6-5-160 16,-7 4-163-16,7-3-106 0,0 4-46 0,-6-1-10 0</inkml:trace>
  <inkml:trace contextRef="#ctx0" brushRef="#br0" timeOffset="-147578.42">17310 8664 224 0,'7'0'251'15,"6"0"-76"-15,-6-4-46 0,13 1-24 0,-8-5-9 0,1 4-5 0,0-3-4 16,6-4-7-16,-5 4-9 0,-1 0-11 0,0-2-8 15,0-1-3-15,0-1-2 0,0 0 3 0,-7 4 4 0,1-4 8 16,0 4 9-16,-1-1 9 0,0 1 4 0,-6 0-1 16,0-1-2-16,0 5-1 0,0-5-3 0,0 5-6 0,0-1-8 15,-6 0-10-15,6 1-6 0,-6 3-4 0,-1-4-7 0,0 4-11 16,-5 0-8-16,5-4-7 0,-6 4-5 0,0 4-3 16,0-4-2-16,0 4-2 0,-7-4 4 0,7 3-2 0,-7 1-1 15,8 3 0-15,-2-3-1 0,2 0 1 0,-1 3 0 0,-1 0 0 16,8 1-5-16,-7-1 2 0,6 0 1 0,1 4 1 15,0-3 0-15,6 2-1 0,-7-2 1 0,7 3 1 0,0 1 0 16,0-2-1-16,0 1 1 0,7 0 1 0,-1 0 2 16,0-4 2-16,8 4 0 0,-2 0 0 0,2-4 2 0,5 4 1 15,1-3 0-15,6-5-2 0,-1 1-3 0,9 0-10 0,-2-4-19 16,1 0-29-16,-1 0-35 0,1-4-45 0,-1 0-68 16,1 1-119-16,-7-5-141 0,0 5-74 0,-1-5-32 0</inkml:trace>
  <inkml:trace contextRef="#ctx0" brushRef="#br0" timeOffset="-143476.25">24051 9481 89 0,'0'0'204'0,"-6"0"-47"0,6 0-40 0,0 0-33 0,-6-3-25 16,6 3-20-16,0 0-13 0,0 0-4 0,0 0-2 0,-8 0 0 16,8 0 2-16,0 0 1 0,0 0 3 0,0 0 0 15,0 0 2-15,0-4 1 0,0 4 0 0,0 0 1 0,0 0 2 16,0 0 0-16,-6-5 0 0,6 5-2 15,0 0-1-15,0-3-2 0,0 3 1 0,0-3 3 0,-6 3 2 0,6 0 2 0,0-3 4 16,0-2 3-16,-6 5 2 0,6 0 8 0,0-4-1 16,-8 4 0-16,8 0 4 0,0-3 3 0,0 3 4 15,-6-4 5-15,6 4 5 0,-6 0 5 0,6 0 8 0,0-4 10 16,0 4 6-16,-7-3 9 0,7 3 7 0,0 0 8 0,-6 0 2 16,6-4-4-16,0 4-9 0,0 0-13 0,0 0-14 15,-7 0-17-15,7 0-19 0,0 0-19 16,0 0-13-16,0 4-11 0,0-1-7 0,0 1-4 15,0 0-3-15,0 3 2 0,-7 4 7 0,7 4 9 0,0 3 12 16,-6 0 15-16,6 4 19 0,-6 4 14 0,0-1 10 0,6 5 5 16,-8-1 0-16,2 1-5 0,6-1-6 0,-6 0-13 0,6 4-16 0,-7 0-10 15,1 0-10-15,-1 0-5 0,0 0-2 0,7 4-3 0,-6-4-4 0,0 0 0 16,-1-1-3-16,-6 2-1 0,7-5-1 0,-1 0-3 16,0-3 0-16,1 0-1 0,-1-4-1 0,1 0 1 0,0-8 0 15,-1 4 3-15,0-7 2 0,7 0 2 0,-6 0 2 0,6-3 2 16,-6-1 4-16,6-4-3 0,0 1 3 0,-8 0 1 15,8-4-2-15,0 3 0 0,0-3-4 0,0 5-4 0,0-5 0 16,0 0-1-16,0 0-2 0,8 0-3 0,-8 0-2 16,6 0-2-16,0 0 2 15,1 0 1-15,6 0-2 0,0 0 0 0,7 0-1 0,-1 0 3 0,7-5 0 0,0 2-1 0,6 3 1 16,-5-4 0-16,11 0-1 0,-5-3-1 0,7 4-1 16,-1-5 0-16,6 5-2 0,-5-5 2 0,5 5 0 0,1-5 0 15,-7 1 1-15,6 0 3 0,1 3 1 16,-7-3 0-16,-7 3 0 0,7 0-3 0,-13 0-1 0,0 1 0 15,0 3 1-15,-6-3-3 0,-7 3-3 0,0 0 2 0,-6 0 0 0,-1 0 1 16,1 0 0-16,-1 0 0 0,-6 0 0 16,7 0-2-16,-7 0-4 0,0 0-13 0,0 0-31 0,0 0-86 0,0 0-111 0,-7-4-124 15,1-4-180-15,-1 1-137 0,1-3-81 0,-8-2-41 16,8-3-1-16</inkml:trace>
  <inkml:trace contextRef="#ctx0" brushRef="#br0" timeOffset="-142350.55">23784 9140 103 0,'0'0'219'16,"-6"0"-62"-16,6 0-52 0,0 4-35 0,0-4-24 0,0 0-18 15,0 0-7-15,-7 3-10 0,7-3 4 0,0 4 3 16,0-4 8-16,0 0 8 0,0 0 7 0,-6 4 6 0,6-4 6 16,0 0 3-16,0 0 3 0,0 0 1 0,-7 0 0 0,7 0-3 15,0 0-3-15,0 0 2 0,0 0-7 0,-6 0-4 16,6 0-6-16,0 0-3 0,0 0-5 0,0 0-6 0,0 0-5 16,0 0-8-16,0 0 0 0,0 0-4 0,0 0-1 0,0 0 0 15,0 0 0-15,6 0 0 0,-6 0-5 0,0 0 4 0,0 0 2 16,0 0 3-16,0 0 0 0,0 0 0 0,0 0 2 15,7 0 0-15,-1 0 3 0,1 0-4 0,-1 0-3 0,0 0-2 16,2 0-1-16,-2 0-1 0,7 0-2 0,0 0-1 0,-7 0 1 16,7 0-1-16,1 0 1 0,-2 3 0 0,2-3-2 15,-2 0 1-15,8 4 1 0,-7-4 0 0,7 0 4 16,-1 0 0-16,-6 0 3 0,6 0 1 0,1 0 2 0,0-4 1 16,-1 4 3-16,1-3-1 0,0 3 0 0,-1-4-2 0,7 0 1 15,-6 4-1-15,6-3-1 0,-7-1 1 16,1 1-3-16,6-1-1 0,-7 0-1 0,7 0-1 0,-6 1 0 0,6-1-1 15,-7-3 1-15,1 3 0 0,6-3 4 0,-7 3 6 16,7-3 10-16,-6 0 18 0,0-1 19 0,-7 5 22 0,7-5 26 0,-14 1 30 16,7 3 18-16,-7-3 15 0,1 0 1 0,6 3-2 15,-13-4-7-15,6 4-10 0,-6 1-22 0,0-1-25 0,0 1-21 16,-6-1-19-16,6 1-10 0,0-1-18 0,-7 0-12 0,1 4-13 16,6-4-5-16,-7 1-7 0,1 0-5 0,-1 3-2 0,1-5 0 15,-8 2 1-15,8 3 0 0,-7-4-2 0,7 4-1 16,-7 0 2-16,0-4 0 0,-1 4 0 0,2 0 0 15,5 0-1-15,-6 4 0 0,0-4 1 0,0 0 0 0,0 4 1 16,7-4 0-16,-8 0 0 0,8 3 0 0,-7-3-1 0,6 5 1 16,1-5-1-16,-1 3 0 0,1-3 0 0,6 0 1 0,-6 0-3 15,6 0-1-15,0 0 1 0,0 0 0 0,0 0-1 16,0 0-2-16,0 3 0 0,6-3 0 0,-6 0-1 0,6 4 2 16,-6-4 1-16,7 0-1 0,-1 0 3 0,8 0 2 0,-8 0 1 15,14 0 0-15,-8 0 4 0,2-4-1 0,5 4 1 16,1-3-1-16,6 3 0 0,-7-3-2 0,7 3-1 0,0-5 0 15,-6 5-1-15,6 0 0 0,0 0 1 0,0 0 1 0,-6 0 0 16,6 0 1-16,-7 5 0 0,7-5 1 0,-6 3-1 16,-1-3 0-16,1 3-4 0,0 1-3 0,-8 0 1 0,2 0 0 15,-8-1 0-15,0 1 0 0,1-1 0 0,-1 1-10 0,-6-1 5 16,0 1 2-16,-6 4 4 0,6-4-1 0,-13 3 1 16,7 4 1-16,-8-4 0 0,-6 4 10 0,8-3-5 0,-8 2-1 15,1 1 0-15,-1-3-1 0,7 3 0 0,-6-4-2 16,-1 1 0-16,7-1 0 0,-7 0 0 0,7-3 0 0,1 3-2 15,-2-4 3-15,8 1 0 0,0-1 3 0,-1-3-1 0,0 0-2 16,7 0 1-16,-6 4 2 0,6-4 1 0,0 0-7 16,0 0-31-16,-7 0-70 0,7 0-95 15,0-4-112-15,7 4-185 0,-7-7-131 16,0 4-94-16,6-1-56 0,-6 1-3 0</inkml:trace>
  <inkml:trace contextRef="#ctx0" brushRef="#br0" timeOffset="-139274.83">25250 9744 152 0,'-6'0'480'0,"-2"-4"-97"0,2 4-131 0,0-3-92 16,-1 3-49-16,7 0-28 0,-6-4-15 0,6 4-7 0,0 0-5 16,0 0-5-16,-7 0-7 0,7 0-11 0,0 0-9 15,0 0-10-15,0 0-5 0,0 0-2 0,0 0-1 0,0 0 0 16,0 4 3-16,0-4 3 0,0 0 2 0,7 3 4 0,-7-3 5 15,6 0 8-15,1 0 10 0,-1 0 12 0,8 0 10 0,-2 4 10 16,2-4 11-16,-2 0 14 0,8-4 8 0,-1 4 5 16,1 0-4-16,-1 0-4 0,7-3-8 0,-6 3-7 0,6-4-9 15,-7 4-12-15,7-3-12 0,-6-1-8 0,0 4-8 0,-1-4-5 16,1 4-6-16,-7 0-5 0,0 0-6 0,0-3-6 16,-1 3-3-16,-4 0-3 0,-2 0-4 0,0 0 0 0,1 0-1 15,0 0 1-15,-7 0 0 0,0 0-1 0,6 0-14 0,-6 0-36 16,0 0-46-16,0 0-56 0,-6 0-55 0,6 0-62 15,-7 0-77-15,0 0-93 0,-5 0-129 0,-2 3-44 0,1-3 2 16</inkml:trace>
  <inkml:trace contextRef="#ctx0" brushRef="#br0" timeOffset="-139052.86">25244 9906 70 0,'0'4'374'0,"0"-1"-100"0,6 1-94 16,0 0-56-16,-6-4-32 0,14 0-14 0,-8 3-4 0,7-3-1 15,0 4 0-15,0-4-2 0,-1 0-6 0,8 0-3 16,0-4 0-16,-1 4 1 0,1-3 0 0,0-1 1 0,-1 0 2 16,7 1 1-16,-6-1-2 0,-1 0-5 0,1 1-9 0,-8-2-8 15,8 1-9-15,-7 4-7 0,0-3-8 0,0 3-6 0,-7 0-4 16,8 0-3-16,-8-3-3 0,1 3-2 0,0 0-12 16,-1 0-31-16,1 0-42 0,-7-4-80 0,6 4-152 0,0 0-122 15,1-4-84-15,0 1-41 0</inkml:trace>
  <inkml:trace contextRef="#ctx0" brushRef="#br0" timeOffset="-135723.25">26448 9606 298 0,'-6'0'308'0,"-1"0"-89"0,7-5-75 16,-7 5-47-16,7 0-24 0,0-3-13 0,-6 3-5 0,6 0-2 15,0-4-2-15,0 0-4 0,0 4-2 0,-6 0 2 16,6-3 1-16,0-1 3 0,0 1 7 0,0 3 10 0,0-4 10 16,-8 0 12-16,8 4 7 0,0-3 4 0,0 3 4 0,0-4 0 15,0 4-3-15,0-4-9 0,0 4-11 0,8-3-11 0,-8 3-11 16,6-4-11-16,0-3-11 0,1 3-8 0,6-3-5 15,-6-1-8-15,5 1-3 0,2 3-2 0,-2-3-2 16,2 0 1-16,-1-1-1 0,0 5 1 0,0-4-3 0,-1 3 3 16,2 1 1-16,-1 3-3 0,-7-4-1 0,7 4-1 0,-6 4-6 15,-1-1 0 1,0 4 5-16,2 0 2 0,-2 4 5 0,7 4 7 0,-6 0 7 16,-1 3 12-16,1 0 15 0,-1 0 8 0,0 4 2 0,1 1 3 0,0-1 2 0,-7 0-3 0,6 4-4 15,-6-5-11-15,0 1-3 0,6 0-6 0,-6 0-3 0,0-3 1 16,0-5 1-16,0 1 7 0,0 0 4 0,0-5 9 15,-6-2 0-15,6-1 2 0,0-3-2 0,0-1-1 0,0 0-2 16,0 1-3-16,0-4-3 0,0 0-4 0,-6 0 4 16,6 0-3-16,0 0 1 0,0-4-3 0,0-2-7 0,-7-2-5 15,7 1-4-15,0-7-8 0,0 2-7 0,0-2-5 16,0-4-5-16,0 2-3 0,0-5 0 0,7 3-1 0,-7 2-2 16,0-2-1-16,6 4 0 0,0-1 0 0,-6 1 0 0,7 3 0 15,0 3-1-15,-7-3-2 0,6 4 1 0,1 3 0 0,-1-3 0 16,1 4-1-16,-1-1 0 0,1 4-2 0,5-4 6 15,-4 8 0-15,4 0-1 0,1-1-1 0,0 4-5 0,0 0 3 16,-7 1 2-16,8 2-2 0,-1 2-4 0,0-1 2 0,-7 3 2 16,1 1 1-16,-1 3 4 0,1-3 0 0,-7 4 0 15,7-5 1-15,-7 5-2 0,0-5 1 0,0 1 0 0,0-4 0 16,0 0 0-16,0 0 0 0,0-4-1 0,0 0 1 16,0 1 2-16,0-5 1 0,0-3-1 0,0 3 2 0,0-3 2 15,0 0-2-15,0-3 1 0,6 0-1 0,-6-5-1 0,0 1-3 16,6-7 1-16,-6 2-3 0,7-2 0 0,0-4 0 15,5 2-2-15,-5-1 0 0,6-1 3 0,-6-2 0 0,5-1 0 16,8 2-2-16,-7 1 0 0,0-4-1 0,6 4 1 0,-5 4 1 16,6-4-2-16,-8 6 2 0,1-3-2 0,7 4 2 0,-7 4 1 15,0 0-2-15,0 3 1 0,-7 4-3 0,8 0 1 16,-8 0 0-16,0 7 1 0,2 4-2 0,-2 0 0 0,0 7 2 31,0 1 0-31,-6 3 1 0,0 4 1 0,0 3 0 0,0-4 0 16,0 9 1-16,-6-5 0 0,6 4 1 0,-6-4-2 15,6 4 0-15,-6-3 1 0,6-1-1 0,-8 0 0 0,8 0 1 16,-6-3-1-16,6-3 0 0,-6 2 0 0,6-7 0 0,-7 0-1 16,7-3-12-16,-7-1-21 0,7-3-51 0,0 0-116 0,0-7-136 15,0-4-197-15,7 0-152 0,0-7-100 0,-7-8-47 16,6 0-11-16</inkml:trace>
  <inkml:trace contextRef="#ctx0" brushRef="#br0" timeOffset="-134279.36">26702 9122 156 0,'0'0'179'0,"0"0"-45"0,0 0-32 0,-6 0-24 15,6 0-15-15,0 0-7 0,0 0-4 0,0 0-3 0,0 0 1 16,0 0 1 0,-7-4 1-16,7 4-5 0,0 0-3 0,-7 0-3 0,7 0-5 0,-6 0-1 0,6 0-6 0,0 0-2 15,-6 0-6-15,6 4 3 0,-7-4 0 0,7 0 0 0,-6 0 1 16,6 3-2-16,-7-3 4 0,0 0 0 0,7 4 2 0,-6-4 1 16,6 4 1-16,-6-4 1 0,6 0 1 0,0 0 2 0,-8 0 0 15,8 0 2-15,0 0 0 0,0 4 0 0,0-4-2 31,0 0-1-31,0 0-1 0,0 0 0 0,0 0-4 0,0 0-5 16,0 0-3-16,0 0-4 0,0 0-3 0,8 3-2 0,-8-3-4 16,6 0-1-16,7 0-1 0,-6 4 0 0,6-4 1 15,-1 0 2-15,2 0 0 0,5 0 0 0,-6 0-1 0,7 0 0 16,-1-4 0-16,7 4-1 0,-6 0 0 0,5-3-2 0,-5-1-2 16,6 4 3-16,1-4 0 0,-1 0 0 0,-7 1-2 15,7-1 3-15,0-3 0 0,-6 3 2 0,5 0 1 0,-5 1 2 16,0-5 4-16,-7 5 7 0,7-1 9 0,-8-4 12 15,2 5 18-15,-2 0 20 0,-5-1 24 0,6 0 22 0,-6 1 17 16,-7-1 4-16,6 0 4 0,-6 1-9 0,0-4-14 0,0 3-17 16,-6 0-24-16,-1-4-26 0,0 4-21 0,-6 1-11 15,1-1-11-15,-2 4-8 0,2-3-5 0,-8 3-1 0,7 0-4 16,-7 0-2-16,8 0 1 0,-8 3-9 0,7-3 2 0,-1 0 4 16,2 0 2-16,-2 4 0 0,2-4 1 0,5 0 1 15,0 0-1-15,7 0 5 0,-6 0-2 0,6 0-4 0,-7 0-2 16,7 0-4-16,0 0 0 0,0 3 0 0,0-3-1 0,0 0 4 15,0 4-5-15,7-4 2 0,-7 0 2 0,0 0 3 0,6 0 0 16,-6 4 1-16,7-4 0 0,0 4 0 0,-7-4 1 16,6 0-1-16,0 4-2 0,2-4 1 0,-2 4 0 15,0-4-1-15,7 0 2 0,-6 3 1 0,6-3 3 0,-7 0-1 16,8 0 2-16,-2 4 0 0,2-4-2 0,-2 0 0 0,1 0-2 16,-6 3-1-16,6-3-2 0,0 0 0 0,-6 0-1 15,-1 4 1-15,0-4 1 0,1 0-1 0,-1 0 2 0,1 4-1 16,0-4-2-16,-1 0 2 0,-6 0 1 0,6 3-4 0,-6-3 1 15,0 0 2-15,8 0 1 0,-8 4 0 0,0-4 2 16,0 0 0-16,0 0-3 0,0 0 5 0,0 0-2 0,0 0-1 16,0 0 0-16,0 0 1 0,0 0-2 0,0 0 0 0,0 0 2 15,0 0 0-15,-8 0 0 0,8 0-1 0,0 0-1 0,0 0 0 16,-6 0 3-16,6 0-2 0,0 0 1 0,-6 0-1 16,6 0 0-16,0 0 0 0,-7 0 1 0,7-4 1 0,0 4-3 15,-7 0 2-15,7 0 1 0,-6-3-1 0,6 3-2 0,-7-4-7 16,7 4-34-16,-6-4-64 0,0 4-72 0,-1-3-74 15,0-1-100-15,1 1-146 0,0-1-122 0,-8 0-70 16,8 0-11-16</inkml:trace>
  <inkml:trace contextRef="#ctx0" brushRef="#br0" timeOffset="-133691.49">26943 9060 213 0,'6'-4'353'0,"-6"4"-96"0,7 0-86 0,-7-4-54 0,6 4-31 15,-6-3-14-15,7 3-2 0,-7-4 3 0,0 4 4 0,0-3 2 16,0 3 0-16,0 0 2 0,-7 0-3 0,1 0-3 16,-1 0-6-16,1 3-8 0,-7-3-7 0,-6 4-6 0,-1 3-5 15,7 0-4-15,-13 1-1 0,6-2 0 0,1 6 1 16,-1-1 0-16,8 0-2 0,-8 0-1 0,13 0-1 0,-6-4-5 15,7 0-4-15,6 4-3 0,-7-4-4 0,14 0-1 0,-7 2 1 16,13-6 3-16,0 1 2 0,-1 0 2 0,8-4 3 16,0 0 1-16,5-4 1 0,2 0-2 0,-1-4-3 0,0-3-3 15,6 1-2-15,-5-1 1 0,5-4 8 0,-6 0 18 0,1 1 28 16,-9-4 26-16,2-1 22 0,0 5 21 0,-7-9 18 16,-7 5 5-16,1 0-7 0,-7 3-17 0,-7 1-28 0,1-2-28 15,0 2-22-15,-14 3-18 0,7 4-20 0,-13 4-12 0,0 3-7 16,-1 3-4-16,-5 4-3 0,-1 4-1 0,1 3 0 0,6 5-3 15,-7-4-1-15,7 7 1 0,7-4 0 0,-1 1-3 16,8-1 0-16,4 0 1 0,2-3-2 0,6-1 0 0,0 1-1 16,6 0 0-16,8-4 2 0,-1-4-8 0,0 0 5 15,6 0 4-15,-5-3 2 0,12-4 0 0,-7 0 2 0,1-4 0 16,-1 1-3-16,0-4 13 0,1 3-7 0,-7-3 0 0,7 0-2 16,-14-1 0-16,7 1 1 0,-6 3 2 0,-1-3-3 0,-6 3 0 15,0 4 2-15,0-4-2 0,-6 1-2 0,-1 3-1 0,0 0 0 16,1 0-3-16,-6 3 0 0,-2 1-2 0,1 0-1 31,6-1-4-31,-6 1-2 0,7 0-3 0,0-4-3 0,6 0 0 16,-7 3 0-16,7-3 0 0,0 0 1 0,0 0 3 0,0-3 3 15,0 3 3-15,0 0 2 0,7-4 1 0,-7 0 0 16,6-3 1-16,0 3 3 0,1 1 2 0,-1-5 2 0,1 5 1 16,0-4-2-16,-1 2-5 0,0 2-28 0,-6 0-71 15,0 3-101-15,8-4-137 0,-8 4-233 0,0 4-119 0,0-4-72 16,6 3-34-16</inkml:trace>
  <inkml:trace contextRef="#ctx0" brushRef="#br0" timeOffset="-132898.58">28292 10118 60 0,'-8'-3'506'0,"-4"-1"-82"0,-1 0-154 0,6 4-118 15,0-3-69-15,1 3-37 0,-6 0-19 0,12 0-11 16,-8 0-5-16,8 0-2 0,-6 3 2 0,6-3-1 0,-6 0 3 15,6 0 6-15,0 0 9 0,-7 0 14 0,7 0 18 16,0 0 20-16,0 0 27 0,0 0 32 0,0 0 36 0,0 0 29 16,0-3 18-16,0 3 5 0,-7-4-6 0,7-3-7 0,0 3-14 15,0-7-26-15,7 0-31 0,0-4-30 0,-7-3-17 16,6-1-16-16,0-2-6 0,2-5-11 0,-2 4-13 0,0-3-5 16,0-2-6-16,-6 2-5 0,7-4-2 0,0 0-4 0,-1 3 1 15,-6-3-1-15,7-1 2 0,-7 1-2 0,0 0 0 16,-7-1 0-16,7 2 0 0,-6-2 2 0,-8 4-3 0,2 0 0 15,-2 8 0-15,-5 0-1 0,-1 0-2 0,-6 7-3 0,0-1-5 16,1 5-3-16,-1 7-3 0,-7-4-6 0,7 8-1 0,0 0-4 16,6-1-2-16,1 6-3 0,-1-3 0 0,7 2-1 15,6 3 0-15,7-4 0 0,0 4 0 0,7-1 2 0,6 2 1 16,0-1 4-16,6 0 0 0,8 0-2 0,-1-4 0 0,6 4-1 16,1-4 2-16,-1 0 0 0,7-3-1 0,-6 0-2 15,-1-1-1-15,1-3 5 0,-1 5 0 0,-6-5 1 0,1 4-3 16,-7-4 2-16,-2 2-2 0,2-2 2 0,0 5 0 15,-7-2-1-15,-1 5 0 0,-4-1 0 0,4 0 2 0,2 0-1 16,-8 4 1-16,1 0-2 0,5 4 1 0,-5-1 1 0,6 5 0 16,-7-5 1-16,8 5 0 0,-1-4 2 0,0 3-1 15,0 0 1-15,-1 0-2 0,2 1 1 0,-1-4-2 0,0 3-1 16,0-4-3-16,-1 1 1 0,2 0 1 0,-1-1-1 0,0-3 1 16,0 0-2-16,-7-3-4 0,8 3-7 0,-2-4-11 0,2-3-15 15,5-1-17-15,-6-3-30 0,6 0-57 0,8 0-76 16,-8-7-67-16,8 0-54 0,-1-1-47 0,-7-6-53 0,7-1-70 15,-6 1-102-15,-8-5-45 0,1-3 13 0</inkml:trace>
  <inkml:trace contextRef="#ctx0" brushRef="#br0" timeOffset="-132327.75">28063 9184 154 0,'-6'-3'497'0,"-1"-2"-103"0,1 1-130 0,6 1-87 0,-7-1-48 16,7 4-27-16,0-3-15 0,-7 3-8 0,7 0-8 0,0 0-8 15,0 0-11-15,7 0-13 0,-7 0-9 0,7 0-8 16,-1 0-4-16,1 0-1 0,-1 0 3 0,0 3 6 0,8-3 11 16,-8 0 15-16,8 0 16 0,-2 4 19 0,1-4 21 0,7 0 22 15,-7-4 16-15,6 4 9 0,1 0 7 0,7-3-6 16,-9 3-6-16,9-7-10 0,-1 3-19 0,6 0-16 0,-5 1-15 16,5-4-14-16,7 3-12 0,-7-4-6 0,1 1-9 0,-1 0-11 15,1-1-3-15,-1 1-5 0,-5 0-5 0,-7 0-2 16,-2-1-3-16,2 5-2 0,-6-1-2 0,-8 0 2 0,7 1 0 15,-13-1-3-15,6 0 0 0,-6 1-1 0,-6-1-6 16,0 1 0-16,-1-1-2 0,1 4-4 0,-14-4-1 0,6 4-2 16,-4-4 0-16,-2 4 1 0,-7 0 0 0,9 4-2 0,-9-4 2 15,7 4 2-15,-6-4-2 0,7 4 1 0,-1-1-2 16,8-3 0-16,-2 4-3 0,2-4 2 0,5 3-1 0,0-3-1 16,1 4 1-16,-1-4-2 0,7 0 2 0,0 4-2 0,0-4 2 15,7 3-1-15,-1-3-1 0,1 4-1 0,0-4 2 0,5 4 1 16,-6-1 0-16,14-3 3 0,-6 0-1 0,5 0-1 15,1 3 1-15,-1-3-1 0,1 5 1 0,6-5-1 0,-6 0-1 16,5 3 2-16,-5-3-1 0,0 4 0 0,-1-4-1 0,1 3 2 16,-8 1-3-16,2 0 1 0,-8-4-3 0,0 3-1 15,-6 1 4-15,0 0-2 0,-6 3 1 0,-7 0-4 0,0 1-5 16,-6 3-12-16,-7-4-22 0,6 4-34 0,-6-1-58 16,-1-1-71-16,2 2-73 0,5-4-81 0,-6 4-120 0,6-8-154 15,8 5-76-15,-1-1-14 0</inkml:trace>
  <inkml:trace contextRef="#ctx0" brushRef="#br0" timeOffset="-131835.16">29568 9371 203 0,'-7'-4'448'0,"1"1"-91"16,6-1-105-16,-7 0-74 0,7 4-43 0,-7-3-21 0,7 3-12 15,-6-4-6-15,6 4-4 0,0 0-6 0,-6 0-13 0,6 0-11 16,0 0-10-16,0 0-8 0,0 0-6 0,0 0-1 16,-6 0 1-16,6 0 3 0,0 0 5 0,-8 4 4 0,2-1 6 15,0 1 10-15,-1 3 12 0,1 1 18 0,-8-1 14 0,2 4 10 16,-8 3 5-16,7 1 0 0,-13 3-1 0,6 2-6 16,1 1-13-16,-7 1-18 0,6 0-15 0,-6 3-12 0,7-3-8 15,-7 4-9-15,6-4-7 0,0 3-7 0,1-2-7 0,-1-1-3 16,8-1-15-16,-8-2 0 0,7-1 1 0,-7 1-1 0,8-1 0 15,4-3 0-15,-4-1 0 0,5 1-1 0,1-1 9 16,-1-2-6-16,1-5-3 0,6 4-6 0,0-8-16 16,0 5-22-16,0-5-46 0,0-3-71 0,6 0-76 0,1 0-79 0,-1-7-100 15,-6 0-144-15,7-4-106 0,-1-4-51 0,-6 4 7 16</inkml:trace>
  <inkml:trace contextRef="#ctx0" brushRef="#br0" timeOffset="-131581.94">28969 9415 14 0,'-7'-8'523'0,"7"1"-64"0,0 0-137 0,0 3-121 0,0 4-72 16,0-3-41-16,0 3-25 0,0 0-11 0,7 0-6 15,-7 0 0-15,12 3-2 0,-5 1 5 0,6-1 5 0,-6 5 6 16,5-1 9-16,8 0 9 0,-7 1 13 0,7-1 11 0,0 4 9 15,-1 0-9-15,0 0-5 0,1 1-8 0,6 2-7 0,-7 0-8 16,8 5-13-16,-7-5-12 0,5 5-12 0,1-1-4 16,-6 0-5-16,6 0-5 0,0 1-3 0,-1-1-6 15,2-4-3-15,-1 5-2 0,0-4-4 0,7-1-1 0,-7 1-1 16,0-1-17-16,-1-2-42 0,1-1-58 0,1-4-63 0,-7-3-83 16,6 3-131-16,0-7-146 0,-7 0-92 0,1-3-36 15</inkml:trace>
  <inkml:trace contextRef="#ctx0" brushRef="#br0" timeOffset="-131074.22">29971 9228 157 0,'-6'-7'546'0,"-7"-1"-72"16,0 1-135-16,6 3-92 0,1-3-43 0,0 4-13 0,-1-1-3 15,0 0 0-15,7 4-7 0,-6-3-14 0,6 3-25 16,0 0-29-16,0 0-32 0,0 0-30 0,0 0-21 0,0 0-11 16,0 3-3-16,6 5 1 0,-6-1 4 0,7 0 9 0,0 4 13 15,-7 0 16-15,6 4 7 0,7 3 4 0,-7 0 2 16,1 0 2-16,6 1 0 0,-7 3-2 0,8 0-9 0,-8 4-14 15,7-5-10-15,0 5-5 0,0 1-5 0,1 1-8 0,-2-3-3 16,1 5-7-16,7-4-2 0,-8 3-2 0,2 1-1 0,-1-1-1 16,0 0 0-16,0-4-1 0,0 4-4 0,0-6 6 15,0 3-2-15,0-4-3 0,0-4-1 0,-7 0 0 0,8-3 0 16,-2-4-3-16,-4 0 3 0,4-5 2 0,-6-2 12 0,1 1 13 16,0-5 7-16,6 0 8 0,-7-9 6 0,8 3 9 15,-8-9 1-15,6 1-3 0,-5-1-7 0,6-7-7 0,-6-1-2 16,-1 2 1-16,1-5-1 0,-7-3 2 0,0 3-1 15,0-4-1-15,0 2-1 0,0-6-3 0,-7 5-4 0,7-4-6 16,-6 4-8-16,-1-3-4 0,7 5-2 0,-6-2-4 0,6 3-3 16,-7 1-2-16,7 3-3 0,-7 4-5 0,7 0-14 15,0 2-21-15,-6 6-26 0,6-1-37 0,0 0-94 0,0 0-113 16,0 3-127-16,0 1-179 0,0 0-119 0,0-1-66 0,-6 5-32 16,6-5 9-16</inkml:trace>
  <inkml:trace contextRef="#ctx0" brushRef="#br0" timeOffset="-130313.31">29626 8832 336 0,'-6'0'328'15,"0"-3"-92"-15,-2 3-79 0,8 0-52 0,-6 0-32 16,6-4-18-16,0 4-12 0,-6 0-11 0,6 0-6 0,0 0-8 16,0 0-6-1,0 0-5-15,0 0-1 0,0 0-3 0,0 0 1 0,0 0 1 0,0 4 2 0,0-4 3 0,0 0 4 16,0 0 6-16,0 0 2 0,0 3 5 0,0-3 5 16,0 0 4-16,6 0 3 0,-6 4 6 0,6-4 3 0,2 4 3 15,-2-4 3-15,0 0 1 0,7 3 1 0,1-3 0 0,-2 0-1 31,8 0 0-31,0 4 0 0,-1-4-4 0,1 0 3 0,6 0 3 16,-1 0 6-16,-5 0 9 0,6-4 10 0,7 4 14 16,-7 0 14-16,0-3 18 0,0-1 9 0,0 0 8 0,6 1 3 15,-6-1-1-15,1 0-5 0,-1-3-10 0,0 3-13 0,0-3-14 16,0-1-13-16,-7 5-11 0,1-4-14 0,-1-1-10 16,-5 1-7-16,-2 0-7 0,2 0-7 0,-8 2-5 0,0-1-6 15,-6-2-5-15,0 1-2 0,0-1-4 0,-6 1-4 0,0 0-5 16,0-1-3-16,-8-3-1 0,-6 4-1 0,-5 0-1 0,5-1-1 15,-13 1-1-15,7 4 0 0,0-5 0 0,-6 4 0 16,5-3-1-16,8 4 1 0,0 3 3 0,6-4-1 0,-1 0 0 16,2 4 0-16,5 0 1 0,0-3 0 0,1 3-2 0,6 0 0 15,0 0-3-15,0 0 2 0,0 0-2 0,6 3 3 16,1 1-1-16,6-4 0 0,0 4 3 0,7-1 3 0,-1 1-1 16,0-1 0-16,8 1 0 0,-1 4-1 0,-6-5-1 15,5 1 3-15,1 3-2 0,7 0-3 0,-14-3 2 0,8 3 0 16,-1 1 0-16,-7-1 0 0,-6-3 0 0,6 3 0 0,-5 0 0 15,-8-3 0-15,7 3-1 0,-13-3 1 0,7 1-1 16,-7-2 0-16,0 0 1 0,0-3 1 0,-7 3 0 0,-6 2 0 16,7-1 1-16,-14-1-1 0,7 1 2 0,-7-1 0 0,8 1-2 15,-8-1-1-15,0 1 0 0,7 0 0 0,-6-4 0 0,6 3-1 16,7 1-6-16,-8-4-17 0,8 3-42 0,6 1-83 16,-7-4-94-16,7 4-100 0,7-4-134 0,-1 0-182 15,8 0-101-15,-2 0-38 0,2 0 11 0</inkml:trace>
  <inkml:trace contextRef="#ctx0" brushRef="#br0" timeOffset="-129948.27">30968 9913 95 0,'-7'4'656'16,"7"-4"25"-16,-6 0-103 0,6 4-121 0,0-4-82 0,-7 0-60 15,7-4-53-15,0 4-31 0,0 0-21 0,7 0-24 16,-7 0-37-16,0 0-46 0,0 0-37 0,6 0-35 0,-6 4-38 16,0-4-100-16,0 0-126 0,0 0-166 0,0 0-209 0,7 0-116 15,-7 0-74-15,0 0-32 0</inkml:trace>
  <inkml:trace contextRef="#ctx0" brushRef="#br0" timeOffset="-124070.97">27184 10393 434 0,'-7'0'370'0,"7"0"-96"0,0 0-78 16,-6-4-56-16,6 4-35 0,-7 0-18 0,7 0-8 0,0 0-2 15,-6 0 0-15,6 0-2 0,0 0-5 0,0 0-5 0,-6 4-7 16,6-4-5-16,0 0-5 0,0 4-6 0,0-1-3 16,0 1-6-16,-7 0-2 0,7-1-5 0,0 5-4 0,0-4-3 15,0 2-1-15,7-2 1 0,-7 3 1 0,6 1 2 0,-6-5 1 16,6 1 7-16,7-1 6 0,-6-3 3 0,6 4 4 15,1-4 3-15,-2 0 1 0,1 0 7 0,0-4-1 0,0 1 2 16,1-1 1-16,-2-3 6 0,1 3 5 0,-6-3 6 0,6 3 6 16,-7-2-6-16,1 2 3 0,0-4 1 0,-1 1 2 15,0 3-1-15,-6-3-6 0,0 0-10 0,0 3-3 0,0-3-5 16,0 3-3-16,-6-4-4 0,0 5-8 0,-1-1-10 0,0 1-6 16,-6-1 0-16,0 1-6 0,0-1-3 0,1 4-4 0,-8 0-3 15,7 4-1-15,-7-1 1 0,0 1 0 0,1-1 0 16,-1 4 0-16,8-3-1 0,-2 4-1 0,2-1 1 0,-2 4 0 15,8-4-1 1,-1 1 0-16,7 3-1 0,-6-1 1 0,6 1-1 0,6 0 0 0,-6 0 2 0,7 1 1 0,-1 2-1 16,8-3-1-16,-2 0-1 0,2 0 2 0,-2 0-4 0,1 4 1 15,1-8-9-15,6 0 0 0,-2 5 2 0,9-5-5 0,-7-4-11 16,5 1-29-16,8-4-56 0,0 0-79 0,-8 0-74 0,15-7-99 16,-8 3-135-16,1-3-142 0,-1-4-85 0,1 3-26 15</inkml:trace>
  <inkml:trace contextRef="#ctx0" brushRef="#br0" timeOffset="-120829.58">11221 13404 45 0,'-7'0'150'31,"7"0"-16"-31,-6 0-10 0,6 0-10 0,0 0-9 0,-6 0-10 0,6 0-9 0,-6 0-12 0,6 0-14 0,0 0-13 15,-8-3-14-15,8 3-9 0,0 0-8 0,0 0-5 0,0-4-4 16,-6 4-3-16,6 0 1 0,0 0-4 0,-6-4 2 31,6 4 2-31,0-3 3 0,-7 3 5 0,7 0 7 0,0-4 7 16,0 4 7-16,0-4 4 0,-7 4 5 0,7-3 3 0,0 3 6 16,-6-4 3-16,6 4 4 0,0-4 0 0,0 4 4 0,-7-3 1 15,7 3-1-15,0-4-2 0,-6 4-6 0,0 0-4 16,6-3-3-16,-7 3 2 0,0 0 5 0,7 0 10 15,-6 0 11-15,0 0 14 0,6 0 12 0,-7 0 7 0,7 0 5 16,0 0 2-16,0 0-3 0,-7 0-6 0,7 0-6 0,0 0-9 16,0 0-5-16,-6 0-3 0,6 0-2 0,0 0-1 15,0 0-2-15,0 0-7 0,0 0-3 0,0-4-6 0,6 4-6 16,-6 0-6-16,0 0-5 0,7 0-6 0,0-4-4 0,-1 4-1 16,0 0-6-16,8-3 0 0,-2-1-2 0,1 0-1 0,7 1-4 15,0-2-6-15,6-1-4 0,-1 1-4 0,1-2-1 16,7 3-2-16,-1-3-4 0,1 0-1 0,-1 0 0 0,8-1 0 15,-7 2-1-15,-1-2 0 0,1 0 0 0,-1 1 1 0,-6 3 0 16,1-3 0-16,-8 4-1 0,1-2-1 0,-8 2 3 16,2 0-1-16,-2 3 1 0,-5-4-1 0,-7 4 0 0,7-4 0 15,-7 4-3-15,6 0 4 0,-6 4-1 0,0-4-1 16,0 0-2-16,0 0-4 0,-6 0-18 0,6 0-42 0,0 4-72 16,0-4-84-16,-7 0-79 0,7 0-99 0,0 0-139 0,0 0-127 15,0 0-62-15,0 0-4 0</inkml:trace>
  <inkml:trace contextRef="#ctx0" brushRef="#br0" timeOffset="-120527.29">11261 13665 385 0,'0'3'463'16,"0"-3"-141"-16,6 0-122 0,6 0-78 0,-5-3-39 0,6 3-18 0,0-8-4 15,7 4 2-15,0 1 4 0,-8-4 7 0,15 3 6 0,-9-3 2 16,9 3 2-16,-1-3 5 0,6-5 7 0,-5 5 7 0,5 0 7 16,1-4 8-16,-7 3 6 0,0-3 2 0,0 4-5 15,0-4-14-15,0 4-13 0,-13 0-15 0,6 3-16 0,-5 0-17 16,-2-3-8-16,-4 3-1 0,4 1 6 0,-12 3 8 0,7 0 7 16,-7-4 3-16,6 4 6 0,-6 0 4 0,0-4-3 15,0 4-6-15,0 0-9 0,7 0-12 0,-7 0-8 0,0 0-8 16,-7 0-11-16,7 0-11 0,-6 0-32 0,6 4-65 0,-7-4-85 15,1 4-80-15,0-4-100 0,6 0-134 0,-8 3-148 16,2-3-86-16,0 4-25 0</inkml:trace>
  <inkml:trace contextRef="#ctx0" brushRef="#br0" timeOffset="-111272.59">12556 13218 413 0,'-13'3'368'0,"0"-3"-127"0,0 4-89 15,0 0-47-15,0-1-24 0,0 0-8 0,0 2-1 0,0-5 9 16,6 3 10-16,1 1 8 0,0-1 6 0,-2-3 1 16,2 4 6-16,6-4 1 0,-6 0 3 0,6 4-2 0,0-4-1 15,0 0-1-15,0 0 2 0,0 0-2 0,0 0-6 16,0 0-9-16,0 0-10 0,0 0-12 0,0 0-7 16,6 0-8-16,-6 3-4 0,6 1 0 0,2 0 2 0,4-1 5 0,-5 2 4 15,6 1 0-15,0-2-2 0,7 0-2 0,-1 0-9 16,7-1-6-16,0-3-7 0,0 0-7 0,7 0-5 0,-1 0 0 15,7 0-5-15,1-3-6 0,-1-1-2 0,0 0-3 0,-1 0-3 16,2-2-1-16,-1-2-1 0,0 4-4 0,-7-3-1 0,1 3-1 16,-1-3 0-16,-5 0-1 0,5 2 0 0,-12-1 0 15,6-2 3-15,-7 5 2 0,1-5 5 0,-6 1 4 0,-2 0 3 16,-6 3 2-16,8-4 13 0,-8 1 0 0,-6 3-2 0,7-3 1 16,-7 3-3-16,6-3-2 0,-6 3-4 0,-6 1-2 15,6-5-13-15,0 8 0 0,-7-7-4 0,1 7-11 0,-1-3-18 16,0 3-57-16,1-4-117 0,6 4-121 0,-6 0-177 0,0 0-148 15,6 0-104-15,0 0-56 0,0 0-21 0</inkml:trace>
  <inkml:trace contextRef="#ctx0" brushRef="#br0" timeOffset="-110139.77">13956 12342 131 0,'0'0'289'0,"0"-4"-72"0,0 4-63 0,0 0-42 0,0 0-32 15,0-3-19-15,7 3-9 0,-7 0-8 0,0 0-5 16,7 0-4-16,-7 0-3 0,0 0-5 16,0 0-1-16,0 0-2 0,0 0 1 0,6-3 4 0,-6 3 6 0,0 0 8 15,0 0 7-15,0 3 12 0,-6-3 9 0,6 0 13 0,0 0 12 16,-7 3 10-16,0-3 8 0,1 8 8 0,0-4 4 0,-8-1 3 16,1 4 5-16,0 0 5 0,0 1 1 0,1-4-2 15,-8 3-3-15,0 0-6 0,7 1-4 0,-7-1-17 0,1 0-6 16,0 0-9-16,-1 1-11 0,1-1-10 0,-1 0-10 0,1-3-4 15,-1 0-6-15,6-1 10 0,-4 1-7 0,4-1-7 16,1 1-8-16,1-4-4 0,-2 4-3 0,8-4-6 0,-8 4-1 16,8-4-4-16,0 0-5 0,6 0-1 0,-7 4 2 0,7-4 1 15,-6 0-3-15,6 0 2 0,0 4-5 0,-7-4-3 16,7 0 2-16,0 0 2 0,0 0-7 0,0 0-1 0,0 0-1 16,-7 0-1-16,7 3-1 0,0 1 1 0,0-1-2 0,0 1-4 15,-6 0 3-15,6 3 2 0,0 0 2 0,0 1 2 0,0-1 2 16,0 4 1-16,0 3 1 0,-6 1 2 0,6 0 2 15,0 3 2-15,0 1 3 16,0 2 2-16,0 1 5 0,0 0 4 0,0 4 5 0,0 3 3 0,0 1 3 0,6 3 7 0,-6-1 3 16,0 5 3-16,0-1 1 0,0 5 2 0,0 3 0 15,6 0 2-15,-6 0 4 0,7 7 0 0,-7 0-2 0,7 5 0 16,-7 2-2-16,6 5-1 0,1 3-3 0,-1 3-4 0,-6 4-9 16,6 1-6-16,-6 2-6 0,8 1-6 0,-8 4-6 0,6 3-2 15,-6-3-2-15,6 3-2 0,-6 0-2 0,6-3-2 16,-6-4 0-16,8 0-1 0,-8-4 0 0,6-4-3 0,-6-2 0 31,6-2 0-31,-6-2-1 0,0-1 2 0,7-4-1 0,-7-2 1 16,0-2-1-16,0-2 1 0,0-4-1 0,0-1 0 0,0-2 1 15,0-2-2-15,-7-6 1 0,7-1 1 0,0 1-1 16,0-8 0-16,0-3 0 0,0-1 0 0,0-3-2 0,0-3 1 16,0-4-1-16,0-1-1 0,0-3 2 0,0 0-2 0,0-3 1 15,0-5-3-15,0 1 1 0,0-1 0 0,0 1 0 16,0 0 1-16,0-1 1 0,0-3-3 0,0 0 2 0,0 4 1 15,0-4 0-15,7 0 3 0,-7 0 0 0,6 0 2 0,1 0 3 16,0 0 5-16,5 0 0 0,2 0 3 0,5 0 0 0,7-4-2 16,0 4-2-16,0-3-3 0,7-1-3 0,6 0-2 15,-1 1-1-15,2-4-4 0,-1-1-1 0,6 5 0 0,1-8 1 16,7 0 2-16,-2 0-3 0,1 0-1 0,1-1 1 0,-2 1-1 16,2-3-1-16,-7 3-2 0,5 0-3 0,-11 0-5 15,5 0-7-15,-12 4-8 0,5-4-9 0,-11 3-7 0,-1 5-5 16,-6-5-5-16,-1 5-2 0,-6-1-9 0,-6 1-14 0,-1 3-25 15,0-4-31-15,1 4-35 0,-7-4-98 0,-7 1-123 0,7-6-140 16,-6 2-224-16,0-4-94 0,-1 1-37 0,0-1 0 16</inkml:trace>
  <inkml:trace contextRef="#ctx0" brushRef="#br0" timeOffset="-109458.13">14191 12954 329 0,'-13'3'396'0,"6"-3"-105"0,-5 4-91 16,-2 0-54-16,8-1-24 0,-7 1-10 0,6-4 2 0,-6 4 2 15,7-4-1-15,0 3-1 0,-2-3-3 0,8 4-7 0,-6-4-6 16,6 4-7-16,0-4-6 0,-6 0-3 0,6 3 0 0,0-3-3 16,0 0-1-16,0 4 2 0,0-4-1 0,0 4 4 15,0-1 2-15,6 1 0 0,-6 0 3 0,0-1 5 0,6 1 1 16,2-1 3-16,-2 1 2 0,7 0-3 0,0-1-6 0,6-3-10 16,1 0-6-16,6 0-8 0,0 0-6 0,0 0-14 15,0-3-15-15,6-1-10 0,-6 4-7 0,7-4-3 0,-7 1-5 16,0-1-2-16,7-3-2 0,-7 3-1 0,0 1 2 0,-7-1-2 15,1 0 1-15,0 1-2 0,-7-1 2 0,-1 0-2 16,-4 4 1-16,-2 0-7 0,0-3 2 0,0 3 3 0,2 0 1 16,-8 0 4-16,6-4-2 0,-6 4-1 0,0 0 0 0,0 0 10 15,0 0-7-15,6 0-13 0,-6 0-22 0,0 0-63 0,0 0-94 32,0-4-93-32,7 1-120 0,-7-5-190 0,6 5-105 15,8-5-61-15,-14 1-24 0</inkml:trace>
  <inkml:trace contextRef="#ctx0" brushRef="#br0" timeOffset="-108644.46">15213 12529 11 0,'0'-7'443'0,"7"-4"-92"0,-7 3-111 16,0 1-82-16,0 0-50 0,0 0-21 0,0-1-7 0,-7 4 2 16,7-4 0-16,-6 5 1 0,0 3 0 0,-8-4 2 15,2 4 3-15,4 0 9 0,-4 0 11 0,-1 4 12 0,0-1 10 16,-6 1 13-16,5 4 15 0,-5 0 9 0,-1-5 3 0,8 4-7 15,-8 4-16-15,6-3-17 0,-5 3-16 0,6-1-18 16,-6 1-20-16,5 5-17 0,1-2-14 0,0 0-13 16,0-3-10-16,1 3-4 0,4 2-8 0,2 2-2 0,0-3-1 0,-1-1-1 15,7 5-2-15,-6-5-1 0,6 5 0 0,0-5-2 16,6 1 0-16,1 3 0 0,-7-7 0 0,12 4-1 0,-4-4 0 16,-2 0 3-16,0 0-1 0,7-4 2 0,-6 0-2 15,6 1 2-15,-7-5 1 0,8 5 1 0,-2-8 3 0,2 0-1 16,-1 0 2-16,-1-4-1 0,2 0 2 0,-2-3 0 0,2 0-1 15,-1-4-2-15,0 0-2 0,0 0 0 0,-1-4 1 16,2 1 0-16,-8-1 2 0,1 0 0 0,-1 0 3 0,-6-3 1 16,7 4 3-16,-7-5 1 0,0 1 1 0,0 3 2 0,-7-3-3 15,7-1 0-15,0 5-2 0,-6-1-1 0,6 1-1 16,-7 0-3-16,7 2-2 0,-6 1-1 0,6 4-1 0,0 0-1 16,-6-1-1-16,6 5-1 0,0-1-3 0,0 0 1 0,0 1 0 15,0 3 2-15,0 0-2 0,0 0-2 0,0 0 0 0,0 3-1 16,0-3 1-16,0 4 1 0,0 3-1 0,0-4-5 15,0 9 5-15,6-5 1 0,-6 0 0 0,6 4 0 0,1 0 0 16,-7 1 0-16,6 2 0 0,1 0 2 0,-1 2 0 0,1 2-2 16,-1 0 0-16,0 4 1 0,2 0-1 0,4 4-1 15,-5-1 1-15,0 5-2 0,5-1 4 0,-5 0 0 0,6 4-1 16,-6 0 0-16,5 0 2 0,-5 0 0 0,0 0 2 0,5 0-3 16,-5 0-2-16,0 0-2 0,-7-4 0 0,6 0 0 0,-6-3 0 15,0 4 2-15,0-5-3 0,-6 1 3 0,-1 0 2 16,0-5 1-16,1 2 2 0,-7-1-3 0,0-4 3 0,7-4-4 15,-8 1 2-15,1-4 0 0,1 0 0 0,-2-4 3 0,2-3 2 32,-2 0 2-32,8-1 1 0,-7-3 8 0,6-3-4 0,-6-1-1 0,7 0-1 0,0-3-4 0,-2 0-2 0,2-4-1 15,0 0-1-15,6 0-11 0,0-4 5 0,0 1 0 0,0 3 0 32,0-5 2-32,6 5-3 0,-6-3 0 0,6 3 0 0,-6-4 0 15,8 4-1-15,-2 0 1 0,0 0 0 0,7 4-1 16,-6-1 0-16,-1 2-4 0,7-2-9 0,-7 5-15 0,2-5-39 15,4 5-77-15,-5-1-94 0,6 1-92 0,0-5-128 0,0 0-184 16,0 1-103-16,0 0-37 0,6 3 8 0</inkml:trace>
  <inkml:trace contextRef="#ctx0" brushRef="#br0" timeOffset="-108119.38">15520 13145 379 0,'0'3'409'0,"0"0"-134"0,0-3-111 0,6 4-68 15,-6-4-40-15,6 0-22 0,2 0-10 0,-2 0-4 0,0 0-2 16,0-4-2-16,8 4 1 0,-8-3 1 0,1 0 2 0,5-2 5 16,-4 2 8-16,-2-4 8 0,6-1 8 0,-4 5 14 0,-2-5 17 15,0-3 22-15,1 4 20 0,-1-1 29 0,1-2 24 16,-7 3 22-16,0-1 16 0,0 1 6 0,0-5-6 0,0 5-13 16,-7 3-18-16,7-3-30 0,-6 0-31 0,-1 3-28 0,1 1-22 15,0-1-17-15,-2 4-12 0,2-4-8 0,-6 4-7 16,4 0-6-16,2 0-3 0,-7 4-2 0,0-4-3 0,6 4-3 15,1-1-2-15,-6 4-2 0,4 1-1 0,-4-1 2 0,5 0-1 16,1 5-2-16,-1-1 1 0,0 0 2 0,7-1-3 16,-6 5 1-16,6-4-1 0,-6 4-2 0,6-1 1 0,0 1 1 15,-8 0-1-15,8-1-2 0,0 2 3 0,0 2-2 0,0-1-1 16,0-2 2-16,8 4-1 0,-8-1 2 16,6 0-2-16,-6 0 6 0,6 1-2 0,1-4-1 0,0 3-1 0,-1-3 0 15,1-4-3-15,5 0-1 0,-4 0 3 0,4 0-8 0,1 0 1 16,7-8 2-16,-8 4-1 0,8-3 2 0,0-4-1 0,6 0-11 15,-1-4-23-15,2-3-66 0,-7 0-90 0,6 0-90 16,0-8-103-16,-1 0-155 0,-5-3-131 0,6 0-75 0,-6 0-27 16</inkml:trace>
  <inkml:trace contextRef="#ctx0" brushRef="#br0" timeOffset="-107501">15949 12697 395 0,'0'4'385'15,"0"0"-124"-15,0-4-98 0,-6 3-65 0,6 4-35 0,0-3-19 16,6 4-6-16,-6-1-5 0,0 0 0 0,7 0-1 16,-1 1-6-16,1-2-2 0,0 3-4 0,-1-6-1 0,-6 5 1 31,13-1 1-31,-6-3 5 0,-1-1 9 0,1 1 7 0,-1-4 7 15,7 0 6-15,-6 0 2 0,-1 0 4 0,7-4 1 16,-6 1 2-16,-1-1 2 0,1-3 9 0,6-1 4 0,-7 1 15 16,1-1 3-16,-1-3 13 0,0 4 14 0,2-4 7 0,-8 0 5 15,6 0-3-15,-6 0-5 0,0 4-10 0,0-4-1 16,0 0-14-16,0 4-13 0,0-1-13 0,0 1-13 0,-6 0-12 16,-2 0-5-16,2 3-9 0,0-3-4 0,-1 2-6 0,-6 5-5 15,7-4-2-15,-7 4 2 0,6 0-2 0,-6 0-2 0,7 4-2 16,-8 1-3-16,8-2-1 0,-7 5-1 0,7-1-2 15,-8 0-6-15,8 0 0 0,-7 4-1 0,6 0 2 16,-6 0-5-16,7 4 1 0,-7-4 0 0,6 4 0 0,-5-1 0 16,4 4 0-16,2-3 1 0,-7 4 0 0,7-1 3 0,-1 4 2 15,1-4 1-15,-1 4 2 0,1 0 0 0,6 4-2 0,-6-4 0 16,6 0-1-16,0 0 0 0,6 0 0 0,-6-1 5 16,6 5-3-16,1-4-13 0,-1 0 6 0,7-3 3 15,0 2 0-15,1-6 1 0,-2 3-2 0,1-3-6 0,7 0 2 0,0-4 11 16,-1-4-4-16,1 1-3 0,6-2-2 0,0-1 0 15,0-5 0-15,-1 0-1 0,2-5-2 0,-1-1-5 0,0-2-17 16,0 1-43-16,0 0-83 0,0-4-88 0,-7-5-97 0,1 2-134 16,-1-1-176-16,-5 1-94 0,-8-1-38 0,7 4 12 15</inkml:trace>
  <inkml:trace contextRef="#ctx0" brushRef="#br0" timeOffset="-107006.93">14634 13844 301 0,'-7'0'469'0,"7"0"-126"16,-6 4-131-16,6-4-84 0,0 0-48 0,0 0-23 16,0 0-5-16,6 0 3 0,1 0 5 0,6 0 6 0,0 0 2 15,-1 0 1-15,2 0 1 0,5 0 5 0,7 0 11 0,-6 0 10 16,6 0 15-16,0 0 21 0,7 0 16 0,-1 3 20 0,1-3 12 15,6 0 5-15,0 0-7 0,7 0-12 0,-1-3-18 16,1 3-22-16,5-4-17 0,8 0-21 0,0-3-18 0,6-4-17 16,1 4-14-16,-1-8-13 0,6 0-7 0,-6 1-8 0,6-5-3 15,2 1-4-15,-8 0-2 0,6-1-1 0,-6 1-2 16,-6 4 3-16,0-5 1 0,-7 5 0 0,-7 3 1 0,-5-1 0 16,-1 1-1-16,-13 4 2 0,0 3-1 0,-7 1-2 0,1-1-2 15,-8 0 0-15,-5 1-1 0,0 3 1 0,-1 0 0 0,-6 0-1 16,-6 3-6-16,6 1-30 0,-14 0-68 0,8 3-97 15,0-3-107-15,-8-1-161 0,2 1-155 0,-1 0-99 0,-1-4-55 16,2 3-3-16</inkml:trace>
  <inkml:trace contextRef="#ctx0" brushRef="#br0" timeOffset="-106193.68">15025 14273 4 0,'0'-4'420'0,"0"0"-89"0,0-3-99 15,0 3-76-15,0 1-49 0,0-1-28 0,0-3-16 16,0 3-9-16,0 0-4 0,0 1-3 0,6-5 0 0,-6 5 0 15,6-1 0-15,2-3 2 0,-2 3 3 0,0-4 4 0,1 5 7 16,-1-5 4-16,7 4 8 0,-6-3 7 0,5 4 6 16,-4-1 8-16,4 1 2 0,1 3 3 0,0-4 7 0,0 4 5 15,1 4 6-15,-2-4 2 0,2 3-3 0,-8 1 2 16,13 3 3-16,-5 0-4 0,-8 4-9 0,7 4-12 0,-6 0-12 16,5 0-10-16,-5 3-9 0,0 4-13 0,-1 0-13 0,-6 0-6 15,0 4-4-15,0-1-5 0,0 1-5 0,-6-1-5 0,6 1-3 16,-7-1-2-16,-6-2 0 0,7 2-1 0,-8 1-1 15,2-4 0-15,-8 0 0 0,1-3 3 0,-1 3-2 0,0-4 0 16,1-4 1-16,-1 1-2 0,0 0 1 0,1-5-2 16,0-2 1-16,6-1 1 0,-7-3 2 0,14 0 0 0,-8-8-1 0,8 0-1 15,-7 0-1-15,13-2 2 0,-6-2-4 0,6-3-3 16,0 0-3-16,6-4 2 0,1 1 0 0,-1 3-1 0,0-4-2 16,8 1 0-16,-8 2 2 0,8 1-2 0,-2 1 3 15,1-2-2-15,0 5 0 0,0 0 0 0,1 3 0 0,5 0 1 16,-6 1-2-16,0 3 1 0,7 0-1 0,-1 3 0 0,-6 1 0 15,6 3 0-15,1 1 0 0,0-1 1 0,-1 4 0 16,7 0 1-16,-6 0-1 0,-1 3-1 0,7-2 0 0,-6-1 1 16,0 3-1-16,5-3 0 0,-5 0 0 0,0 4 0 0,-1-4-2 15,-6 0-5-15,6 0-8 0,-5 0-20 0,-8-1-44 0,7 2-72 16,-6-6-82-16,6 3-76 0,-7-2-91 0,0-7-135 16,2 4-122-16,-2-4-65 0,-6-4-6 0</inkml:trace>
  <inkml:trace contextRef="#ctx0" brushRef="#br0" timeOffset="-105445.64">15643 14350 9 0,'-6'-4'518'0,"6"-3"-60"0,-6 4-140 0,6-2-114 16,0 1-66-16,0 4-42 0,0-3-21 0,0 3-11 16,0 0-9-16,0 0-6 0,0 0-8 0,0 0-6 0,6 0-7 15,0 3-2-15,1-3 0 0,-1 4 12 0,8 4 18 0,-8-5 17 16,0 8 14-16,0-3 12 0,8 2 6 0,-8 2 6 0,1-2 6 15,-1 5-7-15,1 0-14 0,0 3-13 16,-7 0-14-16,6 0-11 0,0 1-8 0,-6-1-10 16,7 4-13-16,-7-3-9 0,0-1-5 0,7-4-5 0,-7 5-2 0,0-5-1 0,0-2 2 15,0-1 6-15,0 0 9 0,0-4 12 0,0 0 19 16,0-4 19-16,0 2 14 0,0-5 8 0,0 0 5 0,0 0-4 16,0-5-7-16,0 2-11 0,0-4-17 0,0 0-16 15,0-4-15-15,0 0-10 0,0-1-6 16,0-2-1-16,0-1-3 0,0 1 0 0,0-1-3 0,6-3-1 15,-6-1-1-15,6 5-1 0,1-4-1 0,0-1 0 0,-7 4 0 16,6-3-1-16,1 8 0 0,-1-6 0 0,0 5-1 16,-6 4 1-16,7 0-2 0,-7 3 0 0,7-3-1 0,-7 3 0 15,6 4 0-15,0 0-1 0,-6 0 3 0,8 4-2 0,-2 0 2 16,0-1 0-16,1 4 1 0,-1 4 0 0,1-3 0 16,-1 3 0-16,1 3 0 0,-7 1 1 0,6 1-1 0,0-2-1 0,2-3 0 0,-8 3 0 15,6 0 1-15,-6 1-1 0,6 0 0 0,-6-4 0 0,7 0 0 16,-7-3 0-16,0-2 0 0,0 2 0 0,0-5 0 15,0 1 1-15,0 0 1 0,0-4-1 0,0 0 2 0,0-4 1 16,0 0-2-16,0-3-1 0,0 0-1 0,0-4 0 0,0 0 0 16,0 0 0-16,0-4-2 0,6 0 1 0,-6 1 1 15,7-4 0-15,-7-1 0 0,6 1 0 0,1 0-1 0,-1-1 0 16,1 5 1-16,6-4 0 0,-7-1-2 0,1 1 2 0,0 3-1 16,6 0-2-16,-7 1 3 0,0 3-2 0,1 3-2 0,0-2 1 15,-1 6 2-15,-6-3-2 0,6 3-1 0,1 4 3 16,0 0 0-16,-7 4 0 0,6 3 3 0,-6 0-1 0,7 8-1 15,-7-1 4-15,6 1 0 0,-6 4-1 0,7 3-1 0,-7 0 1 16,0-1 0-16,0 6-1 0,0-2 0 0,0 1-1 16,0-1-1-16,0 4 0 0,0-3 0 0,0-1-3 0,0 2 0 15,0-5 0-15,0 3 0 0,0-3-2 0,0 0-7 16,0-4-14-16,0 0-36 0,0 1-63 0,0-8-85 0,6 0-80 16,1 0-99-16,-1-7-156 0,0-1-119 0,8-3-65 0,-1-3-14 15</inkml:trace>
  <inkml:trace contextRef="#ctx0" brushRef="#br0" timeOffset="-104709.47">16353 14547 98 0,'0'0'75'0,"0"0"-29"0,0 0-14 16,0 0-7-16,0 0 0 0,0 0 4 0,0 0 10 0,0 0 11 15,0 0 12-15,-6-3 10 0,6 3 10 0,0-4 3 0,0 4 0 16,0 0-5-16,-6-4-11 0,6 4-11 0,0-3-15 15,0 3-13-15,0-4-10 0,0 4-8 0,0 0-5 0,0-4-4 16,0 4-1-16,0 0-1 0,0 0-1 0,0 0 2 0,0 0 4 16,0 0 4-16,0 0 6 0,0 0 8 0,-8 0 8 0,8 0 9 15,0-4 9-15,0 4 7 0,0 0 3 0,0 0-1 16,0 0 0-16,0 0-6 0,0 0-7 0,0 0-8 0,0 0-7 16,8 0-6-16,-8 4-6 0,0-4-4 0,6 0-3 0,-6 0 1 15,6 0-3-15,0 0 2 0,1 0 0 0,0 0-3 16,-1 0-2-16,1 0 0 0,-1 0 0 0,8 0 0 0,-8-4 4 15,0 4 2-15,0-3 7 0,8-1 8 0,-8 1 10 0,1-1 8 16,-1-3 8-16,8 3 8 0,-8-3 7 0,7 0 6 16,0-1 11-16,-7 2 2 0,7-6 1 0,-6 4-3 0,6-3 0 15,-7 5 0-15,2-6-3 0,-2 5-4 0,0-4-12 0,0 0 0 16,-6 4 9-16,0-1 7 0,0 1 3 0,0 0 1 16,0-1-3-16,-6 1-4 0,0 0-1 0,0-1-4 0,-2 4-5 15,-4-3-7-15,-2 3-2 0,1-3-3 0,1 3-1 16,-2 4 3-16,-5 0 0 0,6 0-6 0,0 4-8 0,-7 3-7 15,8 1-5-15,-8 4-6 0,7-2-11 0,-7 5-4 0,8 3-1 16,-2-4-1-16,1 5-2 0,0 3-3 0,0-4-4 16,7 4-1-16,-8-3 5 0,8 2-4 0,6 1-1 0,-6 0 1 15,-1 1-3-15,7-2 0 0,0 1 0 0,0 0 1 0,0 0 0 16,0-3 0-16,7 2-2 0,-7-2 1 0,6-1 1 0,0 1 1 16,1-1 0-16,0-3 1 0,-1-1 0 0,7-3 1 15,0 0 2-15,0 0-2 0,1-4 1 0,4-3-4 0,-4 0 1 16,5 0 0-16,1-4 1 0,0-4-1 0,-1 4 0 0,1-8-1 15,-1 5 0-15,0-5-1 0,-6 5-2 0,7-5 0 16,-6 1-1-16,4 0-3 0,-4 0-1 0,-8 3-3 0,7 0-4 16,-7 1-1-16,2-1-5 0,-2 0-5 0,0 1-11 0,-6-1-26 15,6 4-49-15,2 0-72 0,-8-4-69 0,0 1-72 0,6-6-92 16,-6 7-136-16,0-6-113 0,0 4-44 0,0 0 10 16</inkml:trace>
  <inkml:trace contextRef="#ctx0" brushRef="#br0" timeOffset="-101787.93">17499 12482 40 0,'7'0'373'0,"-7"0"-75"16,0 0-80-16,0 0-62 0,0-4-42 0,0 0-25 0,7 4-17 16,-7-4-6-16,0 0-7 0,6 0-4 0,-6 1 1 15,6-1 3-15,-6 1 4 0,0-1 7 0,0 0 13 0,7 1 13 16,-7-5 17-16,0 5 22 0,0 0 23 0,0-2 14 0,-7 2 8 15,7-1 0-15,-6 0-9 0,0 1-9 0,-1-1-15 16,0 4-20-16,-5-3-27 0,5-1-23 0,-6 4-18 0,0-4-13 16,0 4-11-16,0 4-10 0,-7-4-5 0,7 4-6 15,-7-1-1-15,8 1 1 0,-8 3 1 0,1 0 1 0,-1 4 3 16,0 0 6-16,1 0 2 0,6 0 0 0,-6 5 3 0,5-2-1 16,2 1-2-16,4 3 1 0,-4-4-3 0,5 5-2 15,-6-4-5-15,13 2-2 0,-6 1-3 0,6-2-3 0,0 2-1 16,6 0-3-16,-6-3-1 0,7 0 1 0,-1-1-2 0,7 1 1 15,1-1 1-15,5 1-2 0,0-5 1 0,1 6 1 0,-1-5-1 16,1 4-2-16,6-4 0 0,1 0-2 0,-9-1 0 16,15-2 0-16,-7 3-1 0,0 0 0 15,7-4 0-15,-1 4 0 0,-5-4 0 0,5 5 1 0,-6-6 0 0,7 2 0 0,-1 3 2 16,-5-4-2-16,-1 4 3 0,6 0-1 0,-6-3-2 16,0 3-2-16,-6 0 1 0,-1 3-1 0,7-3 0 0,-13 4 0 15,0-4-2-15,1 4-1 0,-8-4 0 0,0 3 1 0,-6 1 1 16,0-4 1-16,0 0 0 0,-6 0 0 0,0 3 1 0,-8-3 1 15,-5 0 4-15,5 0-3 0,-5 4 0 0,-7-7-2 16,0 3 1-16,0-4 2 0,0 0 1 0,-13 4 0 16,6-3-4-16,-5-1 6 0,-9 0 1 0,9 0 1 0,-8-3 1 15,7 0 3-15,-6 4-3 0,5-8 1 0,1 3 3 0,6-3-2 16,1 0 1-16,6 0-1 0,0-3-3 0,7 3-2 0,-1-8-1 16,7 4-6-16,0 0-12 0,6-7-25 0,1 4-72 15,6-4-93-15,0-3-92 0,6-4-116 0,7-2-178 0,-6 2-114 16,6-4-64-16,-1 4-16 0</inkml:trace>
  <inkml:trace contextRef="#ctx0" brushRef="#br0" timeOffset="-101137.47">17096 12210 318 0,'-7'0'385'0,"-6"-3"-115"0,6 3-101 0,1-4-57 0,0 4-29 16,-1-4-20-16,0 4-5 0,1 0-2 0,0 0-2 0,6 0-5 16,-7 0-5-16,7 0-4 0,0 0-5 0,0 0-1 15,0 0-4-15,7 0 0 0,-1 0 1 0,0 0 2 0,1 4 2 16,6-4 3-16,-7 0-1 0,8 0 1 0,5 4-3 0,-6-4-4 15,0 0-1-15,7 0-2 0,-1 3 0 0,1-3 1 16,0 0-1-16,6 0-1 0,-1 0-1 0,1 0-2 0,0 0-2 16,1 0-2-16,-1-3-3 0,6 3-3 0,-5-4-3 0,5 0-2 15,1 1-1-15,-1-5 1 0,-6 5 1 0,1-5 4 16,5 1 6-16,-7-1 13 0,-5 1 23 0,0 0 31 0,-7-1 30 16,0 1 21-16,-6 0 14 0,-1-4 3 0,-12 7-2 0,6-7-10 15,-14 8-21-15,1-5-31 0,-7 5-32 0,2-1-22 0,-9 4-14 16,-5 0-10-16,-1 0-6 0,7 0-4 0,-6 0-3 15,5 4 0-15,1-4 0 0,6 3-1 0,1-3-2 0,6 4 1 16,0-4-1-16,7 4-1 0,0-1 1 0,-2 1-2 0,8-1-1 16,8 1 2-16,-2 0-2 0,0-1 1 0,7 1-1 15,0 0 2-15,0-1-3 0,7 1 3 0,-7 3 1 0,6-3-1 16,1 0 1-16,-7-1-1 0,0 1 3 0,0 0-2 0,0-1 3 16,0 1-1-16,-6 0-1 0,5-1 1 0,-12 1-1 15,8-1 1-15,-8 2 1 0,0-2 2 0,-8 5 0 16,-4-5-1-16,5 5-1 0,-6-5 1 0,0 4 0 0,0-3-11 15,6 3-36-15,-5-3-60 0,5 3-70 0,0-3-73 0,1 0-101 16,6-1-173-16,0-3-109 0,6 4-61 0,1-4-4 0</inkml:trace>
  <inkml:trace contextRef="#ctx0" brushRef="#br0" timeOffset="-100531.96">18496 12965 464 0,'-7'-4'448'0,"1"4"-118"0,-1-4-102 16,1 4-60-16,0 0-32 0,-1 0-17 0,7 0-14 0,-7 0-10 0,1 0-14 0,6 4-13 15,0-4-14-15,0 0-13 0,0 4-15 0,0-4-9 0,6 3-3 32,-6-3-2-32,7 0 0 0,-7 4 1 0,7-4 5 15,-7-4 6-15,6 4 9 0,0 0 15 0,1-3 16 0,-7 3 20 16,6 0 20-16,-6 0 18 0,0 0 11 0,0 0 4 16,-6 0-3-16,6 0-11 0,-7 3-17 0,-5 5-19 0,5-1-21 15,-6 0-19-15,7 1-14 0,-8-1-10 0,8 0-6 0,-1 0-8 16,7-3-2-16,-6 3-3 0,6-3-1 0,0 0-1 15,0-1-2-15,6 2 1 0,1-5-1 0,-7 0 7 0,12 0-2 16,-4-5 1-16,-2 2-4 0,7-1 1 0,-6-3 1 0,-1 3 1 16,0-3-3-16,1 0 1 0,-1-1 1 0,1 1 3 0,-7 3 4 15,7-3 5-15,-7 3 6 0,0-3 5 0,0 3 5 16,0 4 1-16,0-3 0 0,0 3-1 0,0 0-4 0,-7 0-4 16,7 0-8-16,-7 0-5 0,1 3-4 0,-1-3-2 0,1 4-3 15,0 0-2-15,6-4-7 0,-7 3-16 0,0-3-38 16,7 4-73-16,-6 0-84 0,6-1-86 0,0-3-120 0,0 0-192 15,0-3-100-15,0 3-36 0,6-4 6 0</inkml:trace>
  <inkml:trace contextRef="#ctx0" brushRef="#br0" timeOffset="-98531.04">19401 12657 147 0,'0'0'252'0,"-6"-4"-39"0,6 4-41 0,0 0-43 0,-6 0-37 0,6 0-26 0,-8-3-21 31,8 3-8-31,-6 0-6 0,6 0-3 0,0-4-2 16,-6 4-5-16,6 0-1 0,-7 0 1 0,7 0 7 0,0 0 4 15,-7 0 3-15,7 0 5 0,0 0 4 0,0 0 7 0,0 0 6 16,0 0 7-16,-6 0 7 0,6 0 6 0,0-4 8 0,0 4 10 16,0 0 8-16,0 0 6 0,0 0 0 0,0 0-4 15,0 0-11-15,0 0-9 0,0 0-13 0,0 0-15 0,0 0-15 16,0 0-12-16,6 0-8 0,-6 0-2 0,7 0-2 0,0 0 1 16,-1 0 2-16,8 0 4 0,-2 0 1 0,8 0 1 15,-7 0 2-15,7-3-2 0,-1 3-1 0,7-4-4 0,-6 4-1 16,6-3-1-16,-1-1 0 0,1 0-2 0,0 1 0 0,7-2 1 15,-7 1 0-15,0 1 0 0,7-4 0 0,-7 3-2 16,0-3 1-16,-1 3-1 0,2-3-1 0,-7 4-1 0,0-1-5 16,-8 0 0-16,1 0 0 0,-6 4 3 0,-1-3 7 15,1 3 13-15,-1 0 14 0,-6 0 15 0,0-3 11 0,0 3 8 16,0 0 3-16,0 0-1 0,-6 0-9 0,6 0-13 0,-7 0-14 16,1 0-15-16,-1 3-10 0,0-3-9 0,7 0-5 0,-6 0-3 15,6 0-3-15,-6 0-5 0,6 0-19 0,0 0-40 16,0 0-68-16,0 0-76 0,0 0-69 0,0-3-82 0,0-2-104 15,0 2-158-15,0-5-75 0,6 5-10 0</inkml:trace>
  <inkml:trace contextRef="#ctx0" brushRef="#br0" timeOffset="-98183.29">20313 12111 341 0,'0'-4'438'0,"0"-3"-118"0,0 4-107 15,0-1-65-15,0 0-34 0,0 4-15 0,0-3-8 0,0 3-10 16,0 0-8-16,0 0-8 0,0 3-10 0,-7-3-9 0,7 4-8 16,-6 3-4-16,6 0-2 15,-7 1 3-15,1 3 3 0,6-4 7 0,-6 4 15 0,6 4 21 0,0-4 17 0,-7 4 10 16,7-1 11-16,0 4 14 0,7 1 13 0,-7 3 4 0,6-4-9 15,-6 4-10-15,6 3-13 0,1-2-13 0,-1 2-15 0,1 1-19 16,-7-1-13-16,7 1-10 0,-1-4-7 0,0 0-13 16,-6 3-6-16,7-2-5 0,-7-4-3 0,7-1-1 0,-7-4-2 15,6 0-5-15,-6-3 0 0,7 1-3 0,-7-1 2 16,0-4-1-16,6 0 0 0,-6-3-3 0,0 3 1 0,0-7 0 16,0 4-14-16,0-4-37 0,0 4-74 0,0-1-84 0,0-3-82 15,0-3-101-15,-6-1-152 0,6 0-124 0,-7 1-61 16,7-5-4-16</inkml:trace>
  <inkml:trace contextRef="#ctx0" brushRef="#br0" timeOffset="-97834.75">20032 12983 162 0,'0'0'442'0,"0"0"-95"0,0 4-107 15,0-4-74-15,0 0-44 0,8 0-21 0,-8 0-10 16,12-4-5-16,-5 4-3 0,6 0-2 0,0 0-1 0,0-4 0 16,6 4-4-16,1-3-5 0,6 3-5 0,1-4-3 0,-2 0-1 15,1 4 1-15,7-3 3 0,-7-5 3 0,6 5 3 16,-5-1 7-16,5 0 5 0,1-3 8 0,-7 3 7 0,6-3 5 15,-6 4 2-15,1-5 0 0,-8 5 0 0,0-2-4 0,1 2-8 16,-7-3-15-16,1 6-13 0,-8-5-14 0,0 1-11 0,0 4-11 16,1 0-11-16,-7 0-10 0,7-3-2 0,-7 3-5 15,6 0-15-15,-6 0-36 0,0 0-61 0,0 3-72 0,0-3-64 16,0 4-79-16,0-4-116 0,0 0-168 0,0 0-74 0,-6 5-17 16</inkml:trace>
  <inkml:trace contextRef="#ctx0" brushRef="#br0" timeOffset="-97279.46">20456 13602 378 0,'-6'-4'549'0,"-1"1"-109"0,1-1-133 0,-7 0-77 0,6 4-39 16,-5-3-14-16,4 3 1 0,2 0 2 0,-7 0-2 0,6 0-4 16,-5 3-14-16,-1-3-16 0,6 4-15 0,-6 0-15 15,0 3-14-15,0-3-10 0,6 3-6 0,-5 4-3 0,-2-3-3 16,2 3-3-16,-2 3-6 0,8-3-8 0,-7 4-7 0,6 3-7 16,-6-3-5-16,1 7-7 0,4-4-2 0,-4 4-2 15,5 0-2-15,-6 4-1 0,7-4 0 0,-1 3-2 0,1 0 0 16,6 5 2-16,-7-5-2 0,0 5 1 0,7 0-4 0,0 3-1 15,0-4-2-15,7 4-2 0,-7-4-3 0,7 4-3 16,-1-3-2-16,7-1-2 0,-7 0-1 0,8 0-1 0,-2-3-1 16,2 3-1-16,5-3 0 0,-6-4-2 0,6 0-1 0,1-3 1 15,6-2 0-15,-6-2 0 0,6-1 3 0,0-2-1 0,0-5-1 16,0-3 0-16,7-1 2 0,-7 1 1 0,0-8-3 16,0 4 0-16,7-3-3 0,-8-4-7 0,1 3-7 15,-6-8-13-15,6 5-15 0,-7-4-20 0,1 0-51 0,0 0-92 16,-7-3-95-16,0 3-96 0,0-4-131 0,-1-3-150 0,-4 3-83 15,-2 1-33-15,-6-5 21 0</inkml:trace>
  <inkml:trace contextRef="#ctx0" brushRef="#br0" timeOffset="-96838.38">20612 13518 436 0,'-6'-7'586'16,"6"3"-110"-16,0-3-150 0,0-1-99 0,0 1-56 0,6 2-31 15,2-1-11-15,-2-6-6 0,6 9-8 0,2-4-6 16,-1 0-3-16,-1-1-7 0,8 5-9 0,-7-4-9 0,7 3-4 15,0 0-4-15,-2 0 0 0,-4 1-4 0,5 3-3 0,-5 0-2 16,-2 0-5-16,-4 3-9 0,4 5-12 0,-6-1-6 0,-6 4-8 16,0 0-1-16,0 3-1 0,-6 5 0 0,-6-1 2 15,-2 4-1-15,1 0 0 0,-7 0-2 0,0 4 6 0,2 0 6 16,-2-4 5-16,-7 3 3 0,9-3 1 0,-2 0 2 0,7 0 1 16,-7-4-1-16,8 1-5 0,-2-1-9 0,8-4-9 15,-1 1-5-15,0-4-2 0,1 0-1 0,6-3-3 0,0-1 2 16,6 1-3-16,1-2 1 0,0-2 4 0,5 0 0 15,8-1-1-15,-7-3 0 0,13 0 0 0,-6 0-2 0,6-3-2 16,0-1 1-16,7 0-3 0,-1-2-3 16,7-2-2-16,0-3-2 0,7 0-10 15,-1-4-16-15,1 0-35 0,-1 1-102 0,1-4-113 0,0-1-145 16,0-3-211-16,-1-3-118 0,1 6-57 0,-7-2-30 0</inkml:trace>
  <inkml:trace contextRef="#ctx0" brushRef="#br0" timeOffset="-95900.71">21387 12086 325 0,'-6'0'277'0,"0"-4"-67"0,6 4-59 0,-7-4-36 16,7 4-19-16,-6 0-9 0,6-3-1 0,0 3 0 15,0 0-2-15,-7 0-2 0,7-4 2 0,0 4 1 16,0 0 2-16,0 0 9 0,0 0 12 0,-7 0 16 0,7 0 14 16,0 0 19-16,0 0 9 0,0 0 7 0,0 0 2 0,0 0-4 15,0 0-16-15,0 4-15 0,0-4-21 0,0 0-25 0,0 0-17 16,0 0-18-16,0 3-13 0,7 1-7 0,-7-4 1 16,0 4-2-16,7-1 3 0,-7 1 2 0,6 0 2 0,1-1 1 15,-7 4-2-15,6-3-6 0,0 7-7 0,1-4-5 0,0 1-6 16,-1 3-1-16,8 3-2 0,-8-3-3 0,0 4 0 15,7 0 0-15,0 3 0 0,-6 0-1 0,5 1 0 0,2 3-2 16,-1-1-2-16,0 6-1 0,0-2 1 0,0 1-2 0,-6 3 0 16,5 0-2-16,2-4-2 0,-2 5 1 0,1-5-1 0,1 1-1 15,-2 0-7-15,2-1 2 0,-8-3 3 0,7 1 0 16,0-5 2-16,0 0 3 0,-7 1-3 0,2-5 1 0,4 1 7 16,-6-4-5-16,1-1-2 0,0-2 0 0,-7-1-3 15,6-4 3-15,1 2 6 0,-1-1 5 0,-6-8 2 0,7-1 6 16,0 2 5-16,-1-4 3 0,0-1 5 0,8-6-2 0,-8-1 2 15,7 1 3-15,-7-4 5 0,8-4 2 0,-8-4 4 16,7 0-1-16,0-3 2 0,0 0-2 0,0-5 2 0,0-1-7 16,1 1-5-16,-2-3-7 0,1 5-1 0,0-5 0 0,-6 4-3 15,5 4-1-15,-4-1-2 0,4 5 0 0,-6-1-1 16,2 4 2-16,-2 0-3 0,0 4 0 0,-6 3-4 16,7 4-3-16,-7 0-3 0,6 0-2 0,-6 4-3 0,0 0-6 0,0 3-5 15,0 0-19-15,0 1-21 0,0 3-27 0,0 0-31 0,0-4-33 16,0 4-74-16,0 4-108 0,0-4-108 0,-6 3-120 15,6 1-186-15,-7-4-69 0,1 0-23 0,-8 4-5 0</inkml:trace>
  <inkml:trace contextRef="#ctx0" brushRef="#br0" timeOffset="-95170.79">21257 11668 299 0,'-6'0'359'0,"6"0"-100"0,-7 0-90 16,1 0-53-16,6-4-30 0,-7 4-16 0,7 0-7 0,0 0-7 31,0 0-4-31,0 0-6 0,0 0-5 0,0 0-9 15,0 0-7-15,0 0-6 0,7 0-3 0,-7 0 3 0,6 4 2 16,1-4 6-16,-1 0 7 0,0 4 9 0,2-4 11 0,4 3 8 16,2-3 8-16,-1 4 7 0,-1-4 2 0,2 0 5 15,5 3 2-15,1-3-2 0,6 0-2 0,-6 0-3 0,5 0-4 16,1 0-4-16,0 0-4 0,0 0-5 0,7-3-5 0,-7 3-3 16,13-4-4-16,-13-3-1 0,13 3 6 0,-13-3 9 15,7-1 11-15,-1 1 8 0,-6 0 9 0,1-4 12 0,-8 4 9 16,0-1 8-16,-5 4-2 0,-1-3-9 0,-7 0-9 0,0 3-11 15,-6-3-13-15,0-1-18 0,-6 5-14 0,6-4-14 0,-13-1-11 16,0 5-7-16,0-1-8 0,-7 0-4 0,-6 4-1 16,7 0-2-16,-7 0 0 0,0 4 0 0,-1 0 2 0,1-4-1 15,7 7-1-15,-1-3 1 0,8-4-2 0,-2 3 1 0,2 1-3 16,5-1 1-16,0 1-1 0,7 0 0 0,0 3-1 16,0-3 1-16,7-1 2 0,0 1 1 0,5 0-1 0,2-1 1 15,-2 1 2-15,8 1 1 0,-1-2 1 0,1-3 0 0,0 3-1 16,6 1 11-16,0 0-4 0,0-4-3 0,0 4-3 15,0-1-2-15,0 4-1 0,-7-3 1 0,7 3-1 0,1 1-11 16,-7-5 5-16,6 5-6 0,-14-1 6 0,8 0 3 16,-7 0 2-16,-7-3 2 0,8 3-1 0,-8-2 1 0,-6-2 0 15,0 0 10-15,0 1-3 0,0 0-1 0,-6-1 0 0,-2 1 0 16,-4 0 0-16,-1-1 1 0,-7 4-1 0,8-3-1 0,-8 0 0 16,0 4-2-16,1-1-4 0,-1-3-8 0,0 3-24 15,8 0-71-15,-1 1-106 0,-1-2-112 0,8-2-170 0,6 4-140 16,0-5-109-16,6 1-50 0,1 0-15 0</inkml:trace>
  <inkml:trace contextRef="#ctx0" brushRef="#br0" timeOffset="-94695.8">22768 12199 178 0,'-6'0'535'0,"-1"-3"-83"0,7-2-119 16,0 5-82-16,-6-3-40 0,6 3-21 0,-7 0-10 16,7 0-15-16,0 0-18 0,-7 0-20 0,7 0-19 0,0 3-22 15,-6 5-11-15,0 0-3 0,0 2 4 0,-8 5 15 0,8 0 14 16,-1-1 16-16,-6 1 11 0,0 3 6 0,7 0-6 15,-8 5-17-15,2-1-16 0,-2 0-18 0,1 3-16 0,1 1-16 16,-8-1-12-16,7 2-9 0,0-2-6 0,0-3-3 0,0 3-4 16,0-2-5-16,7-6-2 0,-8 5-2 0,8-3-1 0,-1-4-3 15,1-1-1-15,-1 1 0 0,7-4-1 0,-6 0-5 16,6 0-13-16,-7-8-24 0,7 5-56 0,0-4-83 16,-6-1-86-16,6-6-95 15,0-1-125-15,0 0-172 0,0-3-86 0,0-4-26 0,-6 4 26 0</inkml:trace>
  <inkml:trace contextRef="#ctx0" brushRef="#br0" timeOffset="-94377.45">22345 12217 449 0,'-7'-7'587'0,"7"4"-97"0,-6-1-110 16,6 0-62-16,0 4-23 0,-6-3-16 0,6-2-18 0,0 5-22 31,6 0-28-31,-6 0-32 0,6 0-39 0,8 0-35 16,-8 5-41-16,7-2-23 0,0 1-11 0,0 3 0 0,0 0 0 15,6 1 1-15,-5 3 3 0,5 0-2 0,1 3 0 0,0-3-4 16,-1 8-1-16,-6-1-5 0,13 1-3 0,-13 3-3 16,7-1-3-16,-1 5-1 0,1-4-3 0,0 3-1 0,-8 1-2 15,8 0 0-15,-1 0-2 0,-5-5-2 0,-2 5-2 16,8-4 0-16,-7-1-1 0,-1 2 1 0,2-5 1 0,-8 1-2 15,8-1 1-15,-2-3 1 0,-5 3 1 0,-1-7-3 0,1-1-9 16,0 2-23-16,-7-6-56 0,0-1-88 0,6-1-95 16,-6-4-119-16,0-4-201 0,0-4-101 0,6 1-62 0,-6-4-25 15</inkml:trace>
  <inkml:trace contextRef="#ctx0" brushRef="#br0" timeOffset="-93949.29">23009 12019 105 0,'0'-7'631'0,"0"0"26"0,0 3-125 0,0 0-127 0,0 4-81 15,-6-3-55-15,6 3-39 0,0 0-27 0,6 0-25 16,-6 3-19-16,6 5-20 0,2-4-25 0,-2 6-34 0,0-3-20 15,1 5-13-15,6 3-8 0,-6-1-5 0,5 1-8 0,2 3-6 16,-8 0-7-16,7 1-1 0,-6 3 2 0,6-1-5 0,-7 2-4 16,0 2 0-16,1 1-3 0,-7 0-2 0,7 3 1 15,-7-3 0-15,0 3-2 0,0-3 1 0,0 3 6 0,0-4 1 16,0 1 3-16,0 0 4 0,-7-5 4 0,7 2 3 0,0-4 3 16,0-1 3-16,0-4-1 0,7-3 1 0,-7 3 1 15,0-2-2-15,6-5-2 0,0 4 0 0,1-7 1 0,0 3-3 16,-1-3 1-16,7-1-3 0,0 1-3 0,0 0-2 0,1-4-2 15,5 3-3-15,1-3-3 0,6 0-3 0,-7-3-1 0,7 3-1 16,6-4 0-16,-5 0-1 0,11 4-1 0,-5-7 0 16,7 3 0-16,-2-3-1 0,8 3-2 0,-7-3 1 0,6 0-5 15,-6 0 0-15,1-2-6 0,-7 2-9 0,-1 0-9 16,-6 0-15-16,0-4-26 0,-7 4-56 0,1-1-77 0,-7-3-80 16,1 0-69-16,-2-3-79 0,-6-1-111 0,1 1-134 0,-7-4-58 15,-7-2 8-15</inkml:trace>
  <inkml:trace contextRef="#ctx0" brushRef="#br0" timeOffset="-93505.54">22905 11917 392 0,'-6'0'313'0,"6"4"-101"0,0-4-76 31,0 3-47-31,0-3-23 0,0 4-8 0,6-4-1 0,-6 4 5 0,7-1 5 0,-1-3 3 0,8 4 4 15,-2-4 1-15,1 4 4 0,7-4 6 0,0 0 2 0,-2 3 2 16,2-3 6-16,0-3 4 0,5 3 6 0,-5-4 4 0,7 0 3 16,-1 1 2-16,0-1 2 0,-7 0 7 0,13 1 3 0,-5-1 1 15,-7-3-2-15,6 3-6 0,-1 1-6 0,1-2-10 16,-6 1-11-16,0 1-16 0,-1-1-15 0,1-3-12 0,-8 7-10 16,2-7-7-16,-1 3-5 0,0 4-5 0,0-3-6 0,-7-1-2 15,0 4-5-15,2-3-2 0,-2 3-2 0,-6 0-3 16,6-4-10-16,-6 4-15 0,0 0-33 0,7 0-54 15,-7 0-60-15,-7 0-59 0,7 4-53 0,0-4-60 0,-6 3-75 16,6 1-97-16,-6-1-94 0,-2 1-18 0,2-1 22 0</inkml:trace>
  <inkml:trace contextRef="#ctx0" brushRef="#br0" timeOffset="-93236.92">23088 12199 370 0,'0'4'375'0,"0"-4"-115"0,0 0-82 0,0 0-48 16,0 4-26-16,6-4-10 0,0 0-2 0,1 3-1 0,6-3-3 16,-6 0 3-16,5 0-11 0,2 0-9 0,5 0-7 15,-6 0-5-15,6-3-7 0,1 3-1 0,0-4-1 0,-1 4 1 16,1-4 0-16,6 4-1 0,-7-3-3 0,1-2-6 0,6 2-6 15,-6 3-4-15,-1-3-7 0,1-2-8 0,0 5-5 0,-1-3-5 16,-6 3-13-16,0-4-26 0,7 1-33 0,-8-1-38 16,-5 0-40-16,6 1-55 0,-7-5-77 0,1 1-113 0,-1 3-104 15,1-3-45-15</inkml:trace>
  <inkml:trace contextRef="#ctx0" brushRef="#br0" timeOffset="-92492.49">22703 11514 316 0,'-6'0'368'0,"6"0"-121"0,0 4-95 0,0-4-58 0,0 3-33 15,6-3-16-15,-6 4-6 0,6-4-4 0,2 4 2 16,4-1 5-16,-6 1-5 0,8 0-4 0,-8 3-2 0,7-3-1 16,1-1-1-16,-2 1 3 0,2 0 0 0,5-1 7 0,-6 1 5 15,6-4 5-15,-5 0 6 0,5 0 3 0,1 0 4 16,0 0 5-16,-2-4 6 0,2 1 6 0,7-1 7 0,-9-3 8 16,2-1 14-16,0-3 20 0,5 4 22 0,-11 0 17 15,6-1 12-15,-7-3 5 0,-1 4-2 0,-5-4-4 0,6 3-13 16,-7 2-26-16,-6-6-29 0,0 9-22 0,0-8-25 0,0 3-18 15,-6 1-16-15,-7 0-11 0,6 3-7 0,-12-3-5 16,6 3-3-16,-6-3-2 0,-1 7 0 0,0-4 0 0,1 4 1 16,-1 0 0-16,8 4-2 0,-2-4 0 0,1 3 1 0,0 1-1 15,6-4-1-15,1 4-2 0,6-1-1 0,-6 1 0 16,6-4 0-16,0 4 0 0,6-1 0 0,-6 1 0 0,6 0 3 16,8-1-1-16,-8 1 1 0,13-4 0 0,-5 4 0 0,-2-4 1 15,2 3 0-15,5-3 0 0,-5 0-1 0,4 0 1 0,-4 0-1 16,6 4 0-16,-1-4-1 0,-6 0 1 0,6 4-1 15,1-4 0-15,-7 0 1 0,7 3 0 0,-8-3 1 16,8 4 1-16,-7-1 1 0,1-3-1 0,-2 5-1 0,-6-5 0 16,2 3 0-16,4 0 1 0,-12 2-1 0,7-2 0 0,-7 1 0 15,6 0-1-15,-6-1 1 0,0 4 0 0,0-3 0 0,-6 3-1 16,6 1 1-16,-7-1-1 0,7 0 1 0,-6 1-1 16,0 3-1-16,-2-4-2 0,-4 0 1 0,6-3 4 0,-1 3-1 15,0 0 0-15,1-3-1 0,6 0 1 0,-7 3 1 0,1-3 3 16,0-1-2-16,6-3-2 0,-8 0-1 0,8 4 0 15,-6-4 0-15,6 0-6 0,-6 0-16 0,6 0-33 0,0 0-56 16,0 0-70-16,-7 0-75 0,7 0-79 0,0 0-113 0,0-4-178 16,-7 4-82-16,7-3-24 0,-6-1 26 0</inkml:trace>
  <inkml:trace contextRef="#ctx0" brushRef="#br0" timeOffset="-90398.55">23667 11239 175 0,'0'4'268'0,"0"-4"-95"15,0 4-66-15,7-4-35 0,-1 3-16 0,-6-3-7 0,6 4-3 0,8-4 2 0,-8 0-2 16,1 0 1-16,5 0-2 0,2 0-7 0,-1 0-5 0,0 0-4 15,0-4-1-15,-1 4 4 0,-4-3-3 0,4 3 0 0,2 0 0 16,-2-4 1-16,1-3-1 0,1 2 0 0,-2-1 0 16,2 2-3-16,5 0 0 0,-6-3-2 0,0 3-2 0,7 1-1 15,-8-1-1-15,2 1-3 0,-1-1-3 0,-7 4-1 0,8-4-4 16,-8 1 0-16,6 3-1 0,-4-5-2 0,-8 5-1 16,6 0 1-16,0 0 1 0,-6 0 3 0,0 0 3 0,0 0 2 15,7 0 3-15,-7 0 5 0,0 0 4 0,0 0 5 16,0 0 1-16,0 0 3 0,0 0 1 0,0 0-1 0,0 0-1 15,0 0-4-15,0 0-2 0,0 5-4 0,0-5 0 0,0 3-2 16,0 1 5-16,0 0 5 0,0 3 4 0,0 0 4 16,0 0 2-16,0 1 1 0,0 3 3 0,0 0 1 0,0 0-2 15,0-1-6-15,0 5-3 0,0-4-2 0,0 4-3 0,6-1-1 16,-6-2-2-16,7 2 2 0,-7-3 8 0,7 4 10 0,-7-1 9 16,6 1 17-16,-6 0 14 0,6-1 8 0,0 1 3 15,-6-1-3-15,8 2-8 0,-2-2-11 0,-6 1-9 31,6-1-18-31,1 1-11 0,-7 0-9 0,6-1-4 0,-6 4-1 16,7-3-1-16,-7 4 4 0,7-1-3 0,-7 0-1 0,6 1-1 16,-6 2-2-16,0-2 1 0,6 3-2 0,-6 0-3 15,0 0-6-15,7-1 1 0,-7 2 1 0,7-1-1 0,-7-4-1 16,6 4-1-16,0 0 0 0,-6-4 1 0,7 1 2 0,0-1 3 16,-1 0-1-16,-6 0 1 0,7 1-1 0,-1-1 3 0,-6 1-2 15,6-1 0-15,-6 4-3 0,8-4-3 0,-8 4-1 16,6-4-1-16,-6 4 0 0,0 1-5 0,6-2 1 0,-6 1 0 15,6 0-2-15,-6 4-1 0,8-1 1 0,-2-2 0 0,0 6-2 16,1-3 1-16,-1-1-1 0,1 4-1 0,6 1 1 16,-7-4 1-16,0 3-1 0,8 1 1 0,-8-2-1 0,1-3 0 15,-1 5-1-15,1 3 0 0,-7-7 0 0,7 7 0 16,-7-5 0-16,6-1-2 0,-6 2 2 0,0 0 0 0,0 1 0 16,6-1-2-16,-6-3 1 0,7 3 1 0,-7 0-1 0,7 0 2 15,-1-2 0-15,-6 2-2 0,6 0 2 0,1-3 3 16,0-1-2-16,-1 0 1 0,1 2-2 0,-1-2-1 0,0 1 1 15,1-1 2-15,0 1-1 0,-1-1-2 0,0 2 2 0,2-2 0 16,-2 1-1-16,-6-1-1 0,6 4-1 0,1-3 0 0,-7 4 0 16,6-5 1-16,-6 1-2 0,7 3 1 0,-1-3 1 15,-6-1 1-15,7 1 1 0,-1 0-2 0,0-4 0 0,2 3 1 16,-2-2 3-16,-6 2-1 0,6-3-1 0,1 0-2 0,-7 0 0 16,6 0 1-16,-6 0-1 0,7 0-1 0,-1-1-1 15,-6 2 0-15,7-1-1 0,-7 0 0 0,0 0 2 0,0 0 0 16,0 3 1-16,6-3 0 0,-6 4 0 0,0-4 0 0,0 3 2 15,0 1 1-15,0-4-1 0,0 0-1 0,0 4 2 0,0-4 0 16,0 0-2-16,0 0 2 0,0 0-1 0,0-4-1 16,0 0-3-16,-6 1 1 0,6-1 1 0,0 0-1 0,-7-3 1 15,7 0-1-15,-6-1 1 0,6-3 1 0,0 4 4 0,-7-4-4 16,7 0 0-16,0-4 0 0,0 1 1 0,0-5-2 16,0 5 0-16,0-4 0 0,0-4 1 0,0 3 0 0,0 0 1 15,0-3-1-15,0 0 2 0,0 0-1 0,0 0 2 0,0 0-3 16,0 0 0-16,-6 0 0 0,6 0 1 0,0 0-2 0,-7 0 0 15,1 0 1-15,6 0-1 0,-6 0 1 0,6 0 1 16,-8 0 2-16,2 0-1 0,0 0 1 0,-1 4-3 16,1-4 1-16,-1 4 0 0,1-4 0 0,-1 3-1 0,1-3 0 15,6 4-1-15,-6-4 1 0,-2 4 3 0,2-4-2 0,-7 3 1 16,6-3 2-16,1 5 1 0,-7-3 0 0,0 2 1 0,0 0-2 16,0 0-2-16,0 4 1 0,-7-5-1 0,7 4 1 0,1-3-1 15,-8 3-3-15,0 1 1 0,1-2 3 0,-1 2-2 16,0 0 2-16,-5-1-3 0,-1 0-2 0,-7 0 2 0,1 4-1 15,-1 1 2-15,-7-5 0 0,-5 3 5 0,-1 2 4 16,-12 3 6-16,6-4 7 0,-7 0 7 0,1 3 13 0,5-3 12 16,-5 0 17-16,6 0 11 0,0-4 9 0,7 5 6 0,5-5 1 15,7-4-3-15,1 1-9 0,12 0-11 0,1-1-18 0,-1 1-16 16,8-4-14-16,5 3-9 0,-6-3-8 0,6 0-7 16,1 0-3-16,6 0-4 0,0 0 1 0,0 0-3 0,0 0 1 15,0 0-2-15,0 0 1 0,6 0-2 0,-6 0-7 0,0 0-12 16,7 0-18-16,-7 0-25 0,0 0-33 0,0 0-43 15,0 0-111-15,0 0-130 0,0-3-172 0,6 3-161 0,-6-4-104 16,7 4-38-16,0-3-7 0</inkml:trace>
  <inkml:trace contextRef="#ctx0" brushRef="#br0" timeOffset="-87638.93">26246 12107 74 0,'0'-3'217'0,"-6"3"-39"0,6-4-38 16,0 4-40-16,-7 0-32 0,7 0-26 0,-6-3-16 15,6 3-13-15,-7 0-6 0,0 0-2 0,1 0-3 0,6 3-1 16,-6-3-1-16,0 0-1 0,-2 4 0 0,2-4 1 0,6 3-2 16,-6-3 1-16,6 0 1 0,-7 4 1 0,7-4 3 15,-7 0 2-15,7 0 2 0,-6 0 4 0,6 0 6 0,0 0 2 0,0 0 2 16,0 0 1-16,-7 0 0 0,7 0-1 15,0-4 0-15,0 4-2 0,0 0-2 0,0-3-2 0,0 3-3 16,0 0 1-16,0 0-1 0,0-4 3 0,0 4 0 0,0 0 2 16,0-3 5-16,-6 3 5 0,6 0 5 0,0 0 4 15,0-4 7-15,0 4 5 0,0-4 9 0,-6 1 9 0,6-1 7 16,0 4 7-16,0-4 10 0,0 1 5 0,0-1 3 0,0 4 9 0,0-4 12 16,0 1 12-16,0 3 11 0,0-4 8 0,0 0 8 0,0 4 6 15,0-3 2-15,0 3-9 0,0 0-14 0,0 0-22 16,0 0-23-16,0 0-20 0,0 0-18 0,0 3-8 0,0-3 1 15,6 8 4-15,-6-1 1 0,0 0 3 0,0 4 4 0,0 4 2 16,6 3 0-16,-6 0-6 0,0 1-13 0,7 2-10 16,-7 6-7-16,0-2-5 0,6 4-4 0,-6 1-1 0,7-1 0 15,-7 8-3-15,0-4-1 0,0 4-2 0,0-2 0 0,0 3-1 16,0-6-2-16,0 5 0 0,-7-1-1 0,1-2 0 0,-1 2-1 16,1-6 1-16,0 2 1 0,-8-7 1 0,8 6 2 15,-7-6-1-15,6-3 2 0,1-4 1 0,-1 1-1 0,1-5-1 16,6-2-2-16,-6-6-1 0,6 2-8 0,0 0 1 0,-8-5 0 15,8 1-2-15,0-1 0 0,0-3 1 0,8 4-1 16,-8-4 2-16,6 0 6 0,0 0 1 0,7 0-1 0,-6 0 1 16,12-4-1-16,-5 1 1 0,5 3-1 0,1-4-3 0,0 1-2 15,12-5-2-15,-7 5 0 0,9-2-2 0,-2-1-1 0,1-2 0 16,6 1 0-16,6-1 0 0,-6 1-1 0,0-4 0 16,0 4-1-16,7-4-2 0,-7 3-10 0,0 1-4 0,-7 0-8 15,8-4-16-15,-7 4-15 0,-8 3-15 0,1-3-33 0,0-1-67 16,-12 1-82-1,5 0-82-15,-13-2-81 0,8-1-93 0,-8-1-161 0,-6 0-79 16,-6 0-27-16,-1-3 38 0</inkml:trace>
  <inkml:trace contextRef="#ctx0" brushRef="#br0" timeOffset="-87297.68">26051 12159 326 0,'0'0'290'0,"0"-4"-93"0,6 0-65 0,-6 1-39 15,6-1-24-15,2 0-12 0,-2 4-5 0,0-3 0 0,7-1 0 16,1 0 0-16,-2-3 0 0,8 3-3 0,-1 1-1 16,1-5-1-16,0 5 2 0,-1-4 2 0,7 3 3 0,0-3 0 15,0 3-1-15,1-3-1 0,-1 3-2 0,6-3-4 0,-7 3-3 16,2-3-5-16,-1 3-3 0,6-4-7 0,-12 5-2 0,6-1-4 16,-7-4-5-16,1 5 2 0,-7-1-6 0,7 1-5 15,-8 3-13-15,-4 0-18 0,-2 0-20 0,0 0-26 0,1 0-29 16,-7 3-48-16,-7 1-72 0,1-1-115 0,0 1-91 0,-14 4-50 15</inkml:trace>
  <inkml:trace contextRef="#ctx0" brushRef="#br0" timeOffset="-87057.22">26129 12415 212 0,'-7'4'441'0,"7"-1"-132"0,-6 2-118 15,6-5-70-15,0 3-36 0,6-3-18 0,-6 3-9 0,7-3-6 16,0 0-3-16,5-3-3 16,1 3-6-16,1-3-7 0,-2-2-7 0,8 2-6 0,-7-1-3 0,7 0-2 0,0 1-2 15,-2-1 0-15,9 1 1 0,-7-5-1 0,-2 1-1 0,9 0-4 16,-1 3-1-16,0-4-4 0,0 1-10 0,0 0-17 0,-7-4-28 16,8 4-37-16,-8 0-62 0,-6-5-103 0,1 1-132 15,-2 4-70-15</inkml:trace>
  <inkml:trace contextRef="#ctx0" brushRef="#br0" timeOffset="-86498.63">25862 11807 350 0,'6'0'322'0,"-6"-4"-105"0,0 0-80 0,7 1-50 0,-1 0-28 15,1 3-17-15,0-4-6 0,-1 0-3 0,0 4 0 16,8-3-2-16,-2 3 0 0,1 0-1 0,-6 0 4 0,12 0 3 16,-5-4 5-16,5 0 4 0,-6 4 4 0,6-3 3 0,7 3 6 15,-6-4-1-15,7 1 2 0,-8-1-1 0,7-4 0 0,0 0 0 16,6 5-2-16,-5-4 1 0,-1-1-1 0,6-3 3 16,-5 5 7-16,5-6 5 0,-6 5 6 0,-1-4 6 0,2 0 5 15,-7 0 8-15,-1 3 12 0,-6 1 10 0,-7 0-1 0,1 0-6 16,0 3-10-16,-14 0-11 0,0 1-11 0,1 0-11 15,-7 3-21-15,-6 0-20 0,-1 0-13 0,-7 3-8 0,9 0-4 16,-9 1-2-16,7 4-1 0,2-5-3 0,-2 1 0 0,1-1 1 16,5 1-2-16,8-4-1 0,0 0 0 0,-2 3-3 15,8 1-1-15,0-4 1 0,8 4 0 0,-2-4 1 0,6 0 1 16,2 4 1-16,5-4 3 0,-5 0 1 0,4 0 1 0,2 3 1 16,7-3 0-16,-9 4-2 0,2-4-1 0,0 4 0 0,-1-4 2 15,1 3-2-15,-7 1 1 0,7-1-5 0,-14-3 4 16,7 4 0-16,-6 0 1 0,-7-1 0 0,0 1 0 0,0 0 3 15,-7 4 0-15,-6-2 0 0,0 2 2 0,-7 3-6 0,1-1-18 16,-7-2-43-16,6 4-60 0,-6-2-63 0,7-2-68 16,-1 3-97-16,8-5-191 0,-2 2-91 0,8-1-44 0,0 1 15 15</inkml:trace>
  <inkml:trace contextRef="#ctx0" brushRef="#br0" timeOffset="-85715.56">26715 13401 105 0,'0'-4'324'0,"0"-3"-66"0,0-1-67 0,7 1-55 0,-7 3-35 0,0-6-18 15,6 6-7-15,-6-3-4 0,7-1 2 0,-7 0 2 0,6 2 5 16,-6-2 10-16,7 0 9 0,-7 5 12 0,6-4 16 31,-6 3 18-31,0 1 12 0,0-1 14 0,0 0 9 0,0 4-1 16,0 0 4-16,0-4-19 0,0 4-19 0,0-3-24 0,0 3-19 16,0 3-21-16,0-3-18 0,-6 4-11 0,6 4-14 15,0-1 2-15,-7 3 7 0,7 1 4 0,-6 5 3 0,6-2 1 16,0 4-2-16,-7-3-5 0,7 3-6 0,0 1-7 15,0-5-8-15,7 4-8 0,-7-2-7 0,0-2-2 0,0 1-2 16,6-4-2-16,-6 0-2 0,0 0-1 0,7-4-1 0,-7 0 1 16,0 0 2-16,0-3 2 0,0 0 7 0,0-4 9 15,0 3 4-15,0-6 5 0,0-1 3 0,0 0 2 0,0-3 1 16,0-4 1-16,0 0-1 0,0-3-4 0,0-5-2 0,0 4-1 16,0-7 0-16,0 4-2 0,0-4-1 0,0 0-2 15,-7 0-2-15,7 1-2 0,0-1-4 0,-6-1-2 0,6 5-3 16,0-4-2-16,-7 0-3 0,7 8-1 0,0-5-2 0,0 5-5 15,0 2-3-15,-6 5 0 0,6 0 1 0,0-1 0 0,0 5 1 16,6-1-2-16,-6 4 1 0,7 4 0 0,-1-1 3 16,1 5 0-16,-1 2 0 0,7 2-2 0,1 3 1 0,-2-1 0 15,1 0 0-15,7 5-1 0,-8-1 1 0,2 1 1 0,6-1-2 16,-1 3 0-16,1-1 0 0,-8 1-1 0,8-2-1 16,-1-5-2-16,-5 5 2 0,-2-5 1 0,2 1-1 0,-2-5 1 15,-5-1 2-15,0-3 1 0,-1 2 2 0,1-4 1 0,-7-4 0 16,6 0 0-16,-6 0 1 0,0-4 1 0,0-4 5 0,0-3 13 15,-6 0 10-15,6 1 4 0,0-5 11 0,-7 0-2 16,1-3-1-16,6 0-1 0,-7 0-9 0,0-1-13 0,1-3-11 16,0 4-6-16,0-4-17 0,-2 3-21 0,2-2-26 0,0 2-29 15,-1 1-33-15,0-1-88 0,1 1-120 0,-1 0-133 16,1-4-195-16,6 4-101 0,0-1-61 0,-6 1-25 0,6 3 2 16</inkml:trace>
  <inkml:trace contextRef="#ctx0" brushRef="#br0" timeOffset="-85332.35">27294 12375 184 0,'-6'-4'483'0,"0"4"-99"0,6 0-110 0,-6 0-77 0,-2 0-43 16,8 0-27-16,0 0-19 0,0 0-11 0,0 0-12 16,0 0-6-16,8 0-10 0,-2 4-9 0,0-4-5 0,0 0 1 15,8 0 5-15,-1 0 5 0,0 0 2 0,0 0 3 0,7 0 0 16,-1 0 0-16,1-4-3 0,-2 0-2 0,2 1 0 15,0-1 1-15,-1 1 3 0,7-4 5 0,-6 3 3 0,0 0-2 32,-1-3-4-32,-5 7-6 0,-2-3-12 0,1-1-8 0,1-1-11 15,-8 5-14-15,0 0-9 0,0 0-15 0,2 0-31 16,-8 0-48-16,6 5-63 0,-6-5-63 0,0 4-61 0,0-1-81 16,-6-3-115-16,6 3-121 0,-14 1-52 0,8 0 1 0</inkml:trace>
  <inkml:trace contextRef="#ctx0" brushRef="#br0" timeOffset="-85124.13">27288 12605 354 0,'6'0'445'0,"1"0"-132"0,0 0-109 0,6 0-62 0,7-3-31 16,-8-1-15-16,8 0-10 0,6 1-5 0,-7-1-9 0,14-3-7 15,-7 4-12-15,0-5-14 0,0 1-7 0,7-1-3 16,-7 1-1-16,-7 3-1 0,1-3-1 0,0 3 0 0,-8 1-1 15,2-1-4-15,-8 4-8 0,1-3-19 0,-7 3-31 0,0 3-40 16,-7-3-62-16,1 0-115 0,-1 4-143 0,-6-4-90 0,-7 3-52 16</inkml:trace>
  <inkml:trace contextRef="#ctx0" brushRef="#br0" timeOffset="-61580.05">28487 11744 137 0,'0'-3'406'0,"0"3"-100"16,0-4-98-16,0 1-70 0,0 3-38 0,0-4-21 0,0 4-12 0,0 0-6 0,0-4-4 16,0 4-4-16,0 0-4 0,-7 0-5 0,7 0-4 0,0-3 0 15,-6 3 2-15,-1 0 5 0,0-4 13 0,1 4 14 16,0 0 15-16,-2 0 18 0,2 0 23 0,0 0 28 0,0 0 24 15,-1 0 17-15,0 0 4 0,1 0-3 0,6 0-8 0,-7 0-13 16,7 0-21-16,0 0-28 0,0 0-26 0,0 0-24 16,0 0-16-16,0 0-12 0,0 0-6 0,0 0-4 15,0 0-1-15,0 0-16 0,0 0 3 0,0 0 0 0,7 0-2 16,-7 0-3-16,0 0-2 0,6 0-1 0,1 0-2 0,-7 0 14 16,7 0-2-16,-1 0-4 0,6 0 1 0,-4-4-2 0,4 4 0 15,8 0-4-15,-7-3 2 0,7 3-3 0,-1-3-2 16,7-2-2-16,-6 2-2 0,6-1 0 0,0 4-1 0,-1-4 2 15,9 1-1-15,-9 3-3 0,1-4-1 0,1 4-3 0,-1-4 1 16,0 4-2-16,0 0 0 0,-1 0-5 0,2 0 1 16,-8 0 1-16,1 4-3 0,-1-4-2 0,1 4 0 0,-1-1 1 15,-5-3 1-15,-2 4 0 0,2 0 0 0,-8-1 0 0,1 2 0 16,-1 1 4-16,-6-2 1 0,0 7 5 0,-6 0 0 0,-1 4 0 16,-13 0 0-16,8 7 1 0,-15-4 1 0,1 4-1 15,0 4-2-15,-6-5-5 0,-1 5-2 0,1 3 2 0,-1-3-1 16,1 0 0-16,-1-4-3 0,1 3 0 0,5 1 0 0,-5-4 0 15,6 0 0-15,-1 0 0 0,2 0-1 0,5-4 1 16,0 1 1-16,1-5 0 0,0 1 0 0,6-1 0 0,6-3 0 16,0 0 2-16,1 0 0 0,0-3-1 0,6-1-1 0,6 0 3 15,0-3 0-15,1 3 2 0,6-3 1 0,0-1 0 0,13 1 0 32,-6-4 1-32,6 0 2 0,7 0-3 0,-8 0 1 15,15-4-1-15,-8 1-4 0,7 3 1 0,0-4-2 0,1 1-2 16,-2-1-1-16,8 0 1 0,-7 1 0 0,0-1-1 15,-6 0 1-15,6 1 0 0,-7-1-2 0,-6 0 2 0,-6 4-1 16,-1-3-1-16,1 3 1 0,-7 0 0 0,-6 0-1 0,5 0-2 16,-12 0 0-16,7 0-1 0,-1 0-2 0,-6 3-4 15,0-3-8-15,7 4-16 0,-7-4-22 0,0 4-29 0,0-1-69 16,0 1-110-16,0-4-113 0,7 4-145 0,-1-4-183 16,0 0-99-16,8 0-39 0,-2 0-4 0</inkml:trace>
  <inkml:trace contextRef="#ctx0" brushRef="#br0" timeOffset="-61109.25">29574 12064 318 0,'0'0'506'15,"0"-4"-132"-15,6 4-144 0,2-4-93 0,-2 4-54 0,0-3-28 16,8-1-12-16,-8-1-5 0,7 2 2 0,0 0 8 0,0-1 12 16,-1-4 15-16,-4 5 22 0,4-4 30 0,-5 3 32 15,0-3 32-15,-1 3 28 0,1-3 16 0,-1 3 1 0,-6-3-13 16,0 0-19-16,0-1-29 0,-6 5-32 0,-1-1-36 0,1-3-31 16,-8 7-26-16,2-5-17 0,-8 5-12 0,7 0-7 0,-7 0-4 15,0 5-1-15,2-5 2 0,-9 3-2 0,7 1 1 16,2 0 2-16,-2-1 2 0,0 5 0 0,1-5 2 0,5 5 0 15,-5-1 0-15,6 0 0 0,-6 1 1 0,5-1 0 0,2 3 1 16,-2 2 2-16,8 3-2 0,-7-1 0 0,6 1-1 16,0 0 1-16,1 3-3 0,0-4 3 0,6 5 1 0,0-1 1 15,0 1 1-15,6-5-1 0,0 4 0 0,8 1 1 0,-1-1 1 16,0-3-2-16,6-1-4 0,1 1-3 16,-1-1 0-16,7-3-2 0,0 1-1 0,1-5-1 15,-1-3-2-15,6 3-2 0,1-3-2 0,-1-4-1 0,7 0-1 0,-6-4 1 0,6 1 0 16,0-1-1-16,0-4 0 0,0 2 0 0,-7-3 1 0,2 6-3 15,-9-5-12-15,1 1-16 0,-6 0-18 0,-1 3-36 16,-5 1-89-16,-2-5-105 0,2 5-100 0,-8-1-111 0,1-3-169 16,-1 3-95-16,-6 4-51 0,-6 0-8 0</inkml:trace>
  <inkml:trace contextRef="#ctx0" brushRef="#br0" timeOffset="-60509.38">27998 13082 447 0,'-13'0'378'0,"0"0"-111"15,0 0-89-15,7 0-59 0,-1 0-31 0,-6 0-15 0,7 0-11 16,-1 3-4-16,0-3-6 0,7 0-4 0,-6 0-8 0,6 0-7 16,-7 4-7-16,7-4 1 0,0 4 9 0,0-4 18 0,0 4 23 15,0-1 33-15,7 1 41 0,-1 0 42 0,1-4 34 16,6 3 16-16,0 1 4 0,0 0-7 0,6-1-16 0,1 1-30 16,6-4-37-16,0 4-39 0,7-4-30 0,-1 3-23 0,1-3-14 15,6 4-8-15,7-4-5 0,-1 3 2 0,7-6 2 16,7 3 2-16,6-4 2 0,6 1 0 0,2-1 6 15,11-3 0-15,7 3 10 0,6-3-5 0,2-4-4 0,11 3-5 16,1-3-2-16,-1 1-1 0,8-2-6 0,5-3-1 16,-5 1-12-16,6 3-3 0,-1-4-4 0,1 4-2 0,-7-3-4 15,1 3-6-15,-8 0-3 0,-5 0-4 0,-14 0-2 0,0 0-3 16,-13 4 2-16,-7-1-1 0,-12 2 0 0,-7 1 2 0,-6 1 1 16,-13 1 1-16,-8-1 2 0,1 0 3 0,-6 4 2 15,-13-3 7-15,6 3 7 0,-7 0 1 0,-6-4 3 0,0 4-2 16,-6-4-1-16,-1 4 0 0,-6-3-8 0,1 3-21 0,-2 3-35 15,-6-3-36-15,1 0-40 0,6 4-80 0,-13 0-112 16,6-1-109-16,-6-3-117 0,0 4-144 0,-6 3-99 0,-1 2-48 16,1 0-11-16</inkml:trace>
  <inkml:trace contextRef="#ctx0" brushRef="#br0" timeOffset="-59310.5">28219 13533 303 0,'0'-4'502'0,"0"4"-100"16,0-4-115-16,0 4-74 0,-6-3-36 0,6 3-9 0,0 0-3 15,0 0-4-15,0 0-4 0,0 0-9 0,0 0-15 0,0 0-26 16,0 3-19-16,-6-3-12 0,6 4 4 0,0 3 11 15,0 1 12-15,0-1 14 0,0 7 5 0,0-3 8 0,0 4-7 16,0 3-9-16,0-3-21 0,0 4-22 0,0 3-18 0,0-4-16 16,-7 4-6-16,7 0-3 0,-7-1-3 0,7 2-3 15,-6-1-2-15,-1 3-1 0,7-3 0 0,-6 1 0 0,0-2 0 16,-1 1-4-16,0-3 1 0,7-1-2 0,-6-3 2 16,6-1 1-16,-6 1-2 0,6-4 2 0,0-4 0 0,0 4-1 15,0-4 1-15,0 0 1 0,6-3 0 0,-6 4-3 0,6-4-1 16,1-2 1-16,6-2-2 0,0 4 1 15,0-4-3-15,6 0-1 0,1-4-1 0,0 4 0 0,-1-2-3 0,7-2-2 16,0 0 0-16,1-4-1 0,5 1-1 0,-6 4 0 0,7-4 0 16,-7-1 0-16,6-2 1 0,1 2 0 0,-7 0-3 0,7-2 2 15,-8 2 1-15,1 5-2 0,-6-5-1 0,0 1 0 16,-1 3-1-16,-6 1-5 0,0-1-6 0,-7 0-8 0,1 4-11 16,0-3-13-16,-7 3-21 0,6 0-42 0,-6 0-71 0,0-4-78 15,-6 4-68-15,-1 0-64 0,0 0-67 0,1 0-82 0,-7-3-119 16,6 3-49-16,-5 0 21 0</inkml:trace>
  <inkml:trace contextRef="#ctx0" brushRef="#br0" timeOffset="-59039.74">28519 13863 211 0,'0'-5'585'0,"0"2"-79"0,0-1-105 0,0 1-67 0,0 3-28 16,0 0-12-16,-6-4-11 0,6 4-9 0,0 0-18 0,0 0-24 15,0 0-33-15,0 4-46 0,-7-4-50 0,7 0-37 16,0 3-23-16,0 4-14 0,0-2-7 0,0 5-1 0,-7-3-1 16,7 4 1-16,0 4 2 0,0 0-2 0,0 0-3 0,-6 2 0 15,6 6-2-15,0-1-4 0,-6 3 1 0,6 0-2 16,0 2-1-16,-7 2-1 0,7 0-2 0,0 1-2 0,0-1-1 16,0-3 1-16,0 3 0 0,0-3-2 0,7-1-3 0,-7 1-6 15,6-4-9-15,-6-4-23 0,6 1-61 0,-6-5-98 0,7 1-96 16,-7-8-101-16,7 0-143 0,-7-2-146 0,6-2-74 15,-6-6-35-15</inkml:trace>
  <inkml:trace contextRef="#ctx0" brushRef="#br0" timeOffset="-58279.73">28825 13643 480 0,'0'3'389'0,"0"-3"-131"16,0 4-101-16,7-1-57 0,-7 1-28 0,6 0-9 0,1 0 0 15,-1-1 3-15,1 1 8 0,-1-1 8 0,8 1 10 0,-2-4 13 16,2 4 12-16,-2-4 16 0,1 0 17 0,7 0 20 15,0-4 14-15,-8 0 7 0,8 1-1 0,-1-1-2 0,1 1-11 16,-7-5-13-16,7 1-18 0,0 0-20 0,-8 3-18 0,1-3-14 16,0 3-9-16,-6 0-14 0,-1 1-11 0,1 3-6 15,-7-3-9-15,7 3-5 0,-7 0-6 0,0 0-7 0,6 0-4 16,-6 0-4-16,-6 3-4 0,6 0-4 0,-7 5 0 0,0-1-4 16,1 7 1-16,-1-2 2 0,1 2 0 0,-1 1 3 0,1 7 2 15,-7-4 2-15,-1 4 3 0,2 0 2 0,-1 3 2 16,-7 1 2-16,8 0 0 0,-8-1 0 0,6 1-1 15,-5 4-1-15,-1-5-15 0,8 1 1 0,-2-4 0 0,1 3-1 16,1-2-3-16,-2-1-2 0,8-4-3 0,0-4 0 0,-2 1 10 16,2-4-4-16,6-3-5 0,-6-1 1 0,6-4 0 0,0 1 1 15,0-4 2-15,6 0 1 0,0-7 1 0,2 0 0 16,4-1 1-16,2-7-2 0,-2 1 0 0,8-5-1 0,-7 1-3 16,0-1 0-16,0-3-1 0,6 1-1 0,-5-1-1 0,-2-4-1 15,2 4 0-15,-1 1 1 0,0-1-1 0,-7-1 1 16,7 5 0-16,-7 3 0 0,2 1 1 0,-2-1 1 0,0 4 0 15,-6 0 3-15,7 4 0 0,-7 3-2 0,6 1 1 16,-6-1-2-16,0 1 0 0,7 3-2 0,-7 0 0 0,0 0-2 16,6 3 2-16,1 4-1 0,-1 0 0 0,1 4-8 0,0 0 6 15,-1 0 2-15,0 4 2 0,8 0-1 0,-8 0 0 16,0 2 1-16,7 1 1 0,-6 2 9 0,0 1-5 0,-1-2-2 16,0 2-1-16,2 1-3 0,-8-3-6 0,6-1-7 0,-6 1-12 15,6-1-15-15,-6 0-19 0,0-3-19 0,6-1-26 0,-6 1-60 16,0-7-89-16,7-1-82 0,-7 0-79 0,7-3-94 15,-1-8-148-15,7 4-79 0,-7-7-36 0,8 0 24 0</inkml:trace>
  <inkml:trace contextRef="#ctx0" brushRef="#br0" timeOffset="-57787.9">29691 13705 180 0,'0'-4'595'16,"7"-3"-35"-16,-7-1-104 0,0 5-76 0,0-5-38 0,0 5-30 0,0-4-22 0,7-1-16 15,-7 4-23-15,0 1-35 0,-7-1-37 0,7 4-49 0,0-3-46 16,-7 3-32-16,1 3-20 0,-8-3-10 0,2 7-4 0,-1 1 6 16,0 3-14-16,-6 0 4 0,5 0 3 0,-6 3 5 15,8 1 5-15,-1 3 2 0,-1-3 1 0,2 0 0 0,6 3 10 16,-8-4-6-16,8 1-5 0,6 4-5 0,-7-5-4 15,7 1-7-15,7-4-2 0,-7 0-1 0,6-1-4 0,8 2-2 16,-2-4-1-16,1-5 0 0,0 1-2 0,6-1-1 0,1-3 0 16,0 0-1-16,-1-3-2 0,7-1 2 0,-6 1-1 0,0-5 0 15,-1 0 0-15,7-3 2 0,-13 4 0 0,7-4 2 16,-8 4-1-16,2-1 3 0,-8 1 6 0,0 4 5 0,2-5 6 16,-8 5 8-16,0-1 5 0,0 4 2 0,0 0 3 0,-14 0-4 15,8 0-2-15,-8 4-5 0,2-1-8 0,-1 5-6 16,-7-1-2-16,7 4-6 0,-6 0 0 0,6 0 0 0,-7 3 1 15,6-2 2-15,-4 2 0 0,4 1 2 0,1 0 0 0,7 3 1 16,-8-4 2-16,2 5-1 0,6-1-1 0,-2-3-2 0,8 3 1 16,-6-3-1-16,6 3-3 0,0-3-1 0,0 3-2 15,0-3 0-15,6-1-3 0,2 1 0 0,-2-5-1 16,6 5 1-16,-4-3 0 0,4-5-1 0,8 0-2 0,-1 1-5 16,1-5-14-16,0 1-15 0,-1 0-19 0,7-4-24 0,0 0-29 15,-7-4-67-15,7 4-104 0,-6-4-97 0,0 1-96 0,5-1-141 16,-5-3-115-16,0 3-59 0,-1 0-29 0</inkml:trace>
  <inkml:trace contextRef="#ctx0" brushRef="#br0" timeOffset="-57486.17">30167 14089 232 0,'-7'-3'720'0,"1"-1"15"0,-1 4-105 0,1 0-158 0,-1 4-123 15,-6-1-99-15,7 5-67 0,0-1-37 0,-2 0-21 16,2 4-15-16,0 4-15 0,-1 0-26 0,1 3-24 0,6 1-19 16,-7-5-11-16,7 4-7 0,0 1-3 0,0-5-1 15,7 5-1-15,-1-5-1 0,1 1 0 0,-1-1-1 0,0-3-1 16,8-2 0-16,-8-3 0 0,7 2 0 0,0-5-2 0,7 1 1 16,-7-4 0-16,7-4 0 0,-8 1 0 0,8-5 0 0,-7-3 1 15,7 0 0-15,-8 0 4 0,2-4 7 0,-1 1 6 16,-1-1 7-16,-4-3 9 0,-8 3 6 0,0-3 8 0,0-1 4 15,-8 4 0-15,2-2-6 0,-7 2-7 0,0-3-5 16,0 3-12-16,-7 0-3 0,1 4-9 0,-1 1-6 0,1 2-5 16,-7 1-8-16,6 3-11 0,1 1-17 0,0 3-28 0,-1 3-83 15,0-3-100-15,7 4-108 0,7 0-143 0,0-1-169 0,-2-3-92 16,16 4-45-16,-2 3-4 0</inkml:trace>
  <inkml:trace contextRef="#ctx0" brushRef="#br0" timeOffset="-56898.37">30415 14038 563 0,'0'-4'643'0,"-8"4"-89"15,8 0-172-15,0 0-116 0,0 0-72 0,8-4-38 0,-2 4-21 16,7-3-11-16,0-1-6 0,0-3-4 0,7 0-8 16,-8-1-23-16,8 2-24 0,-1-6-14 0,1-2 7 0,0-2 14 15,-1 2 14-15,1-4 15 0,6-5 11 0,-13 5 7 0,7-4 9 16,-8 1 0-16,2-5-5 0,-2 4-6 0,-5-3-1 0,0-1 3 16,-1 0 3-16,-6 0 7 0,0 1-1 0,0 3-3 15,-6 1-7-15,-1 1-11 0,-6 2-12 0,-7 3-17 0,8 1-15 16,-8 3-15-16,-7 0-11 0,1 7-10 0,7 1-6 0,-7 3-5 15,0 3-5-15,7 1-1 0,-1 3-3 0,0 1-3 16,8-1 0-16,5 0-4 0,0 4-2 0,1 0-2 0,6 0-2 16,6 4-4-16,1-3-4 0,0-2-4 0,5-3-8 0,2 4-4 15,5-4-5-15,1 1-5 0,0-1-5 0,5-3 1 0,-5-1 1 16,6-3 6-16,-6 4 14 0,5-8 3 0,-5 4 6 16,0-3 5-16,-1-1 7 0,1 1 3 0,-1-5 5 0,-6 4 3 15,0 1-6-15,0-1 9 0,0 1 4 0,-7-1 4 0,8 0 3 16,-8 4 3-16,0-3-1 0,2 3-1 0,-2 0-4 15,-6 0-1-15,6 3-2 0,1 1-2 0,-1 0-2 0,-6-1-2 16,7 4 1-16,-1 5-1 0,1-5 2 0,-1 4 0 16,0 0-2-16,2 0-1 0,-2 3-1 0,-6-3-2 0,6 4 0 15,1-1-1-15,-1 2 2 0,1-6-2 0,-7 5 1 0,6-4 0 16,1 4 1-16,-7-1-2 0,6-3 1 0,1 1 1 16,0-2-2-16,-7-3-1 0,6 4-3 0,0-4-8 0,1 1-9 15,6 0-18-15,0-4-22 0,0-1-23 0,0 1-22 0,1-4-25 16,5-4-50-16,-6 4-87 0,0-3-81 0,-1-5-68 0,2 4-68 15,-8-4-102-15,7-2-123 0,-6 2-58 0,-7 1 2 16</inkml:trace>
  <inkml:trace contextRef="#ctx0" brushRef="#br0" timeOffset="-56313.26">30929 13235 280 0,'-7'-3'542'16,"7"0"-89"-16,0-1-107 0,0 0-64 0,0 1-24 0,7-5-2 16,-7 5 1-16,6-4-2 0,1-1-5 0,-1 4-13 0,7-4-27 15,1 5-35-15,-2-4-38 0,8 3-34 0,-7 0-23 0,7 1-15 16,0-1-13-16,-8 0-6 0,8 1-10 0,-1 0-4 16,-5 3-7-16,-2 0-6 0,1 0-6 0,-6 3-6 0,6 0-3 15,-7 1-1-15,-6 3-1 0,0 1 4 0,0-1-3 0,0 4-1 16,-6 4 0-16,-1-4 3 0,1 4-2 0,-7-4 1 15,6-1-2-15,-5 1-3 0,4 5 0 0,2-6 2 0,-7-2 0 16,7 2-1-16,6-3 1 0,-7-3-1 0,7 3-1 16,0-2 2-16,0 1 1 0,0-1-2 0,0-2 0 0,7-3 0 15,-7 4-1-15,6 0 0 0,1-4 1 0,-1 3 0 0,8-3-1 16,-2 4-2-16,-5-4 3 0,6 4 0 0,0-1 0 16,7-3 0-16,-8 4 0 0,8-1-3 0,-7 1 2 0,7 0-5 15,-8-1-2-15,8 5-4 0,-7-5-3 0,0 5-2 0,0-1-1 16,-7 0-1-16,2 1 0 0,-8-1 2 0,6 0 3 15,-6 4 2-15,-6 0 4 0,-2 1 5 0,-4-3 3 0,-1 3 5 16,-7-1 4-16,0 0 6 0,1 0 7 0,-7 0 6 0,-6 0 5 16,5 0 3-16,-5 0 2 0,-1-4-1 0,1 1-2 0,-1-1-3 15,1 0-5-15,-8 1-7 0,14-5-4 0,-7 1-6 16,8 1-14-16,5-2-19 0,0-3-44 0,1 3-116 0,6-6-125 16,0 0-156-16,7-6-201 0,-1-2-116 0,7 4-52 0,7-4-17 15</inkml:trace>
  <inkml:trace contextRef="#ctx0" brushRef="#br0" timeOffset="-55503.69">31222 12459 389 0,'-6'3'381'0,"-1"5"-124"0,7-4-99 0,-7 4-57 0,7-5-30 15,0 4-14-15,0-3-4 0,0 0-1 0,0-1 1 16,0 1 3-16,7-4 3 0,0 4 6 0,-7-4 8 0,6 3 11 15,0-3 15-15,-6 0 21 0,7 0 25 0,-1 0 26 0,-6-3 23 16,7-1 12-16,0 0 10 0,-7-3 2 0,6 0-7 0,0-4-17 16,1-1-23-16,0 1-27 0,-1-3-26 0,7-5-20 15,-6 1-17-15,6-4-15 0,-1 0-8 0,-4 0-11 0,4-4-3 16,8 1 1-16,-7-1-2 0,7-3-1 0,-8 0-3 0,8-4 0 16,-1 3 2-16,-5-3 4 0,-2 1-3 0,2-2-2 15,-2-2 1-15,-5-1 1 0,0 4 1 0,-1-4 1 0,-6 5 2 16,-6-1 0-16,-1 3 8 0,0 1 5 0,-5-1-1 0,-2 9-1 15,-5 2-3-15,-1 1-3 0,-6 4-9 0,6 3-4 0,-5-1-9 32,-1 9-9-32,0-1-8 0,-1 1-6 0,8 6-4 0,0 1-3 0,5-1 0 0,1 1-1 0,7 4-1 15,0 3-1-15,-1-1 0 0,7 1-1 0,7 5 2 0,-1-2-1 16,0 0 1-16,14 1-3 0,-7 0 2 0,7 0 0 0,6-1-4 16,-1 1-2-16,-5-4 0 0,6 0-3 0,1 0 1 0,-1-4 0 15,-1 1-1-15,1-1 1 0,0-4 5 0,-6 1 2 16,7-4 0-16,-9 0 3 0,2 0-1 0,-1 0 2 0,-5 0-1 31,6 0 1-31,-14 0-1 0,7 0 1 0,-7 3 0 0,1-3-3 16,0 4 1-16,-1-4-2 0,-6 7 3 0,6-3-1 15,0 8 1-15,-6-5 1 0,8 7 0 0,-2 1 2 0,0 0-1 16,1-1 3-16,0 5-1 0,-1 3-1 0,7-5-1 0,0 6-1 16,-6-5 0-16,5 4-1 0,2 0 1 0,-1-4-1 0,6 4-2 15,-6-3 2-15,7-1 1 0,-7-3-3 0,6-1-3 16,0 1-6-16,1-4-7 0,-7-4-6 0,7 4-9 15,0-3-12-15,-1-5-13 0,-6 1-15 0,6-4-15 0,1 0-12 16,-6-4-16-16,5 1-33 0,-6-5-59 0,0 1-77 0,7-4-67 16,-8-4-67-16,1 1-96 0,0-1-162 0,-6-4-76 0,-1 1-11 15</inkml:trace>
  <inkml:trace contextRef="#ctx0" brushRef="#br0" timeOffset="-54726.98">31052 11180 184 0,'-6'0'342'0,"0"0"-84"0,-1 0-77 0,0 0-53 15,1-4-29-15,0 4-13 0,-1 0-5 0,7-3 0 0,-6 3-1 16,6 0 3-16,0 0-1 0,-7 0 0 0,7 0 0 0,0 0 1 15,-7 0 1-15,7 0-1 0,0 0 1 0,0 0-2 16,0 0-2-16,0 0-5 0,0 0-5 0,0 0-6 0,0 0-8 16,0 0-5-16,0 0-4 0,0 0-4 0,0 0-6 0,0 0-4 15,7 0-1-15,-7 0 2 0,7 0 11 0,-1 0 15 16,1 3 19-16,5-3 14 0,-5 0 16 0,6 0 8 0,7 0 7 16,-1 0 2-16,1 0-7 0,0 0-19 0,5-3-20 15,1 3-15-15,0-4-16 0,0 1-7 0,7-1-7 0,-7 0-6 16,7 1-3-16,-1-1-2 0,1 0 0 0,-1 1-1 0,1 0-2 15,-1-5 0-15,1 4 1 0,-1 1-1 0,-6-5 1 16,1 5 2-16,-1-5 0 0,0 5 4 0,-13-5 4 0,7 5 3 16,-8-5 2-16,2 4 5 0,-8 1 1 0,0-1-2 0,1-3 1 15,-7 4-4-15,0-5-4 0,0 5-7 0,-7-4-6 0,1-2-6 16,0 6-3-16,-2-5-5 0,-4 5-3 0,-1-4-2 16,-7 3-3-16,0 0 2 0,-6 1-1 0,7 3 4 0,-7-4-2 15,0 0 0-15,0 4-2 0,0 0 0 0,7 0 2 0,5 0 5 16,-5 0-2-16,5 0-7 0,8 0 0 0,-6 0 0 15,4 0 1-15,8 0-1 0,-6 0 0 0,6 0-8 0,0-3 2 16,0 3 1-16,0 0 1 0,0 0 2 0,6 0 0 16,2 0 2-16,4 0-2 0,2 0 0 0,5 0 1 0,1 0 1 15,-1 3 1-15,0-3-2 0,1 0 2 0,7 0-2 0,-2 0-1 16,1 4 3-16,0-4-1 0,0 0 0 0,1 4 0 16,-1-4 2-16,6 3 0 0,-13-3-2 0,1 4 2 0,0-4 0 15,-7 4-2-15,-1-4 0 0,-5 3 1 0,-7 1-1 0,7-1 2 16,-14 5 2-16,0-5 3 0,1 8 3 0,-13 1 5 0,-1-1 4 15,-6 3 3-15,0-3 1 0,-1 4 1 0,2-4-2 16,-1 4-2-16,0-1-4 0,0-3-2 0,-1 3-9 0,1 2-24 16,7-5-36-16,-7 3-106 0,6-3-155 0,8 0-249 0,-2 0-152 15,8-3-108-15,-1-1-58 0,1-4-17 0</inkml:trace>
  <inkml:trace contextRef="#ctx0" brushRef="#br0" timeOffset="-52759.29">11111 16559 209 0,'-14'0'461'0,"8"0"-81"0,-1 0-103 0,-6 0-79 15,6-4-43-15,1 4-13 0,6 0 0 0,-6 0 12 16,6 0 16-16,0 0 13 0,0 0 8 0,0 0 1 0,0 0-6 16,0 0-14-16,0 4-17 0,0-4-17 0,-6 0-22 15,6 0-18-15,0 0-16 0,0 3-14 0,0-3-12 0,0 0-5 16,0 4-5-16,0-4-2 0,0 3-1 0,0 1-1 0,0-4 1 15,0 4 1-15,0-1-1 0,6 5-5 0,0-5-1 16,-6 1-2-16,13 0-2 0,-6-1 1 0,6 1-2 0,0 0 0 16,6-1 2-16,-5-3-2 0,5 4-2 0,7-4-3 0,0 0-3 15,-6 0-6-15,13-4-4 0,-8 4-4 0,8-7-5 16,-8 3-3-16,8 1-2 0,-1-1-2 0,-5-3-2 0,-1-1 3 16,-6 5 0-16,-1-1 0 0,1 0 0 0,-8 1 0 0,2 3 0 15,-8-4 1-15,0 4-1 0,2-3-1 0,-8 3-2 16,6 0-4-16,-6 0-6 0,0 0-11 0,0 0-14 0,-6-4-24 15,6 4-50-15,-8 0-76 0,2 0-79 0,0 0-70 16,-1 4-67-16,-6-4-74 0,0 3-107 0,0 1-106 0,-6 3-21 16,-1 4 37-16</inkml:trace>
  <inkml:trace contextRef="#ctx0" brushRef="#br0" timeOffset="-52537.51">11143 16892 537 0,'-13'10'519'0,"6"-1"-129"0,1-6-131 0,6 3-77 15,6-1-42-15,1 2-15 0,6-7-4 0,0 0-1 0,7-3-2 32,0-1-2-32,5-3-6 0,7 0-19 0,-6-2-21 0,7-1-28 0,-1 3-18 0,-5-4-13 0,5 0-5 0,1 0 3 0,-7 0 18 15,6 0 29-15,-5 3 31 0,-8-3 28 0,8 4 18 0,-8 0 12 16,-6 0 12-16,0-1 1 0,-1 5-12 0,-4 3-20 16,-2-5-27-16,0 5-25 0,-6 0-16 0,0 0-12 0,0 0-11 15,-6 5-7-15,6-5-8 0,-6 3-15 0,-2 5-22 0,-4-5-75 16,-1 4-120-16,6-3-136 0,-6-1-208 0,1 1-134 0,-2 4-86 15,1-5-51-15,6 5-12 0</inkml:trace>
  <inkml:trace contextRef="#ctx0" brushRef="#br0" timeOffset="-41135.88">12419 16647 343 0,'-6'0'296'0,"6"0"-105"0,-6 0-76 16,-1 3-43-16,0-3-21 0,7 0-10 0,-6 0-2 0,6 0 3 15,0 0 0-15,0 0 5 0,0 0 2 0,0 0 0 16,0 0 2-16,0 0 1 0,0 0 3 0,0 0 4 0,-7 0 1 16,7 0 2-16,0 4 0 0,-6-4 2 0,6 0 0 0,0 3 1 15,-6-3 0-15,6 4 2 0,-8 0 6 0,8 0 11 0,-6-4 15 16,6 3 21-16,0 0 25 0,-6-3 20 0,6 5 14 0,0-5 10 15,-6 3 0-15,6-3-7 0,0 0-15 0,0 0-25 16,0 0-27-16,0 0-29 0,0 0-22 0,0 0-22 0,0 0-15 16,6 0-12-16,-6 0-4 0,0 0-4 0,6 4-2 0,0-4-2 15,8 0-1-15,-1 3 2 0,0-3 3 0,0 0-1 0,7 0 0 16,-1 0-1-16,1-3-3 0,-1 3 2 0,0-4 0 0,1 4-1 16,6-3-2-16,-7-2 0 0,1 2-1 0,0 0 0 15,-1-1 1-15,1 0 0 0,0 0 0 0,-7 1 1 0,-1 3-4 16,2-4 2-16,-8 1 1 0,0-1 2 0,1 4 3 0,-7 0 2 15,7 0 3-15,-7 0 1 0,-7 0 5 0,7 0-2 16,-7 0-1-16,-5 0-2 0,-2 0-3 0,2 0-2 0,-8 0-6 16,1 4-2-16,-1-1 0 0,0 1 0 0,1-1 1 0,-7 1 0 15,6 0 1-15,-6-4 1 0,7 4 1 0,-1-1 1 0,-6-3 0 16,13 3-2-16,-7-3-2 0,8 0 0 0,-2-3-1 0,1 3-1 16,1-3 0-16,4 3 1 0,2-4 1 0,0 4 0 15,0-4 1-15,6 4 2 0,-7 0 1 0,7-4-1 0,0 4 1 16,0 0-1-16,0 0-1 0,0 0 0 0,0 0-2 0,7 0-1 15,-1 0 1-15,0 0 0 0,0 0-2 0,8-3 1 16,-1 3-3-16,7 0 2 0,-8 0 2 0,8 0-1 0,6-4 0 16,-7 4 1-16,7 0 1 0,1-3 1 0,-1 3 3 15,0-4-2-15,0 4 0 0,-1-3 0 0,9-1 0 0,-9 4-1 16,1-4 4-16,7 4 0 0,-13 0-3 0,6 0-3 0,-7 0-1 16,1 0-1-16,-8 0-1 0,2 0-1 0,-8 0-5 15,1 0 0-15,-1 0 2 0,-6 0 1 0,-6 0 2 0,-1 4 1 16,-5-4 2-16,-2 0-2 0,-5 4 0 0,-1-1 0 0,-6 1-1 15,0-1-3-15,0 1-14 0,0-1-41 0,-6 5-63 0,6-4-78 16,0-1-73-16,-1 0-91 0,7 2-144 0,8-5-141 0,-2-5-85 16,8 5-7-16</inkml:trace>
  <inkml:trace contextRef="#ctx0" brushRef="#br0" timeOffset="-39295.31">13435 16188 243 0,'0'0'246'0,"0"0"-58"0,-6-4-47 15,6 4-35-15,0 0-24 0,0 0-17 0,0-3-11 0,0 3-7 16,0 0-2-16,0-4-2 0,0 4-1 0,0 0 4 0,0 0 2 16,0 0 1-16,0-3 0 0,0 3-1 0,-6 0-1 15,6 0-4-15,0-4-2 16,0 4-3-16,-7 0-2 0,7 0-2 0,0 0-2 0,-7 0 1 0,7 0-3 0,-6 0 4 0,-1 0-4 15,7 0 0-15,-6 0-4 0,0 0-3 0,-8 0-3 16,8 4-1-16,0-1-3 0,-8-3-3 0,8 4 0 0,-7-1-1 16,6 1-3-16,-6 0 2 0,7 0-1 0,-8 0 0 15,8-2 1-15,-7 3-1 0,7 2 1 0,-1-3-1 0,0 3 0 16,1-3-1-16,0 3-1 0,0 1-1 0,-2-1-1 0,2 4 1 16,0 0 2-16,-8 3 2 0,14 1 5 0,-13 0 0 15,7-1 0-15,6 1 0 0,-6 4 0 0,-1-5 0 0,0 4-2 16,7-3-2-1,0 0-4-15,0-1 1 0,0 1-1 0,0-1-1 16,7-3 0-16,-7 1 1 0,7 2 3 0,-1-6 1 0,7 2 2 0,-7-2 1 0,8-1 2 0,-8 1 0 0,8-1 1 31,-2-3 0-31,1-1-1 0,0 1-3 0,0-4-1 0,1 0-1 16,-2 0-1-16,1 0 2 0,0-4-4 0,0-3 1 0,1 0-2 16,-8-1 0-16,6-3 2 0,-4 4-1 0,-2-8 0 15,0 4 1-15,1-4 7 0,-1 1 6 0,1-1 13 0,-7 1 17 16,0-1 17-16,0-3 16 0,0 3 15 0,0 0 11 0,0 1 8 15,0-1 1-15,-7 0-4 0,7 4-14 0,-6-3-15 16,6 3-15-16,0 0-12 0,-7 0-12 0,7 0-13 0,0 0-8 16,-6 4-3-16,6-1-1 0,0 1 0 0,0 3-1 0,-6-3-1 15,6 3-1-15,0 1 1 0,0-1-2 0,0 4-2 16,0-5-4-16,0 5 6 0,0 0-8 0,0 0-5 0,0-2-3 16,0 2-3-16,0 0-1 0,0 0-1 0,0 2-4 0,0-2-8 15,6 5 5-15,-6-1 4 0,6-1 1 0,-6 1 2 0,7 3 1 16,-1 1-1-16,1 3 0 0,0 0 0 0,5-1 0 15,-6 5-1-15,2 0 1 0,-2 3-2 0,0 0 1 0,8 1 0 16,-8 3 1-16,1 0-1 0,5 0-1 0,-5 0 2 0,0-1 0 16,5 1 1-16,-5 4 0 0,0-4 0 0,6 4 1 15,-7-1 2-15,0-3 1 0,2 4 0 0,4 0 1 0,-6-5-1 16,2 5 0-16,-8-4 0 0,6 0-2 0,-6 1-2 0,6-1 0 16,-6-5 2-16,0 6-1 0,0-5 0 0,-6 1 0 0,6-5 0 15,-6 4 1-15,-2-6 0 0,2 2-1 0,-6-3 0 0,4 0-1 16,2-4 1-16,-7 4 3 0,7-3-1 0,-8-5 2 0,8 1 0 15,-7 0 1-15,6-4 2 0,1 0 1 0,-7 0 2 16,7 0 0-16,-1-4 1 0,0 0 1 0,1 1-1 0,0-5-1 16,-2 1-4-16,8-4 0 0,0 4-5 0,-6-4-1 0,6 0 0 15,0-5-2-15,6 6-1 0,-6-1 0 0,8-3 0 0,-8 2 0 16,6-2 1-16,0 3-1 0,1 0 2 0,0-1-6 0,-1 5-15 16,1 0-39-16,-7 0-73 0,6 0-90 0,0 2-94 0,1-1-133 15,0 1-193-15,-1 2-92 0,7-1-43 0,-6 0 5 16</inkml:trace>
  <inkml:trace contextRef="#ctx0" brushRef="#br0" timeOffset="-37724.67">15670 13126 12 0,'0'0'245'16,"-7"0"-58"-16,7-4-51 0,0 4-43 0,0 0-26 0,0 0-17 16,0 0-11-16,0 0-4 0,0 0-3 0,-7 0-2 15,7 0-4-15,0 4 0 0,0-4-4 0,-6 0-5 0,-1 4-3 16,7-4-2-16,-6 3-4 0,0-3 0 0,-2 4 1 0,2-1 1 16,0 2-1-16,0-5 4 0,-2 3 2 0,8-3 2 0,-6 3 2 15,6-3 2-15,0 0 2 0,0 0 2 0,0 4 1 16,0-4 2-16,0 0 1 0,0 0 2 0,0 0 0 15,-6 0-1-15,6 0 0 0,0 0-4 0,0 0 0 0,0-4-5 16,0 4-1-16,0 0-5 0,-7-3-1 0,7 3 0 0,0 0 0 16,0-3 3-16,0 3-1 0,0-5-1 0,-6 5 1 15,6 0 2-15,0-3-1 0,0-1-2 0,0 4-3 0,0-3 0 16,0 3-2-16,0-4 2 0,0 0-3 0,0 1-1 0,0 3-2 16,0-4 0-16,0 0 0 0,6 1-1 0,-6-1 0 0,0 4 0 15,0-4-1-15,0 1 2 0,0-1 0 0,0 4 1 16,0-4 0-16,0 0 1 0,0 4 1 0,0-3 1 0,-6 3 2 15,6 0 1-15,0-4 2 0,0 4 1 0,0 0 2 0,0 0-2 16,0 0 0-16,-7 0-1 0,7 0-2 0,0 0-2 16,0 0-4-16,0 0-3 0,-7 0-2 0,7 4-2 0,-6-4-1 15,0 3-1-15,0 1 0 0,-2 0-1 0,2 0 1 0,0-1 0 16,6 1 2-16,-7 3 0 0,1-3-2 0,-1 3 1 16,0 1-1-16,1 2 2 0,6-2-1 0,-6 3-1 0,-2-4-2 15,8 4 2-15,-6 0 1 0,6-3-1 0,0 3 1 16,-6 0-2-16,6-4 3 0,0 3 1 0,0-2 1 0,0-1 0 15,6 1 0-15,-6-1 2 16,6-3 1-16,-6 4 2 0,8-2-1 0,-2-2 1 16,0 4 0-16,1-5 1 0,0 4-1 0,-1-3-2 0,1 3 0 0,-1-3-2 0,0-1 0 0,2 2-2 15,-2 1 0-15,0-1-1 0,0-2 0 0,1 1 0 16,0 0 0-16,-1-1 0 0,1 1 1 0,5-4 2 0,-4 4 0 16,-2-4 0-16,6 0 0 15,-4 0-1-15,4 3 2 0,1-3-2 0,-6 0-1 0,6 0 0 0,-7 0 0 0,0 4-1 16,2-4 0-16,4 0 0 0,-5 3-2 0,-1-3 2 0,1 4 0 15,6 0 0-15,-13-1-1 16,6 1 1-16,1 0-1 0,0-1-1 0,-7 5 2 0,6-5-1 0,-6 5 0 0,6-5 1 16,-6 5 0-16,0-4-1 0,0-1 1 0,0 4 0 0,0-3-1 15,-6 0 1-15,6 3 0 0,0-4 0 0,-6 4 1 0,-1 2-1 16,0-6 1-16,1 3 1 0,0-1 1 0,-8 2-2 0,8-3 2 16,-7 0 0-16,7 3 0 0,-8-3 2 0,2-1 2 15,-2 1-1-15,-5 0 0 0,5-1 2 0,-4 1 0 0,-2 0 4 16,0-1 2-16,1 1 5 0,-7 0 6 0,6-1 8 0,1 1 6 15,-1-1 8-15,7 1 5 0,-7-4 0 0,8 4-2 16,4-4-4-16,-4 3-7 0,6-3-6 0,-2 0-10 0,8 4-9 16,-6-4-6-16,6 0-7 0,-6 0-14 0,6 0-24 0,0 0-28 15,0 0-36-15,6 0-40 0,0-4-58 0,2 1-86 16,-2-1-153-16,6-7-86 0,2 4-33 0</inkml:trace>
  <inkml:trace contextRef="#ctx0" brushRef="#br0" timeOffset="-35845.82">13846 16763 294 0,'0'-3'325'0,"0"-5"-91"0,0 5-76 0,0-4-49 0,0 3-31 0,0 1-17 0,0-1-10 16,0-4-9-16,0 5-5 0,0 0-4 0,0-2 1 15,0-2 0-15,0 3-1 0,0-3 0 0,0 3 0 0,0-3 1 16,0 4 0-1,6-5-1-15,-6 1 0 0,7 3 1 0,-7-3 1 16,0 0 6-16,6 3 5 0,-6 1 2 0,0-1 9 0,0 0 8 0,0 4 7 0,0-4 7 0,0 4 1 0,0 0-1 16,-6 4-6-1,6-4 1-15,-7 4-13 0,1 0-11 0,-7 3-11 0,6 0-11 16,1 0-8-16,0 1-6 0,-8-2-2 0,8 2-2 0,6 3 4 16,-7 0 3-16,0-4 1 0,7 1 1 0,-6 3 1 0,6-4-3 0,0 0 0 0,0 0-2 0,0 1-4 0,0 0-2 15,6-2-1-15,-6-1 0 16,0 2 0-16,7 0 0 0,-7 0 0 15,7 0-1-15,-7-3 1 0,6 4-1 0,0 3-1 0,-6-4-1 16,8 0-1-16,-2 1 0 0,0-1 0 0,1 1-2 0,-1 2 0 16,1-2 1-16,6-1 0 0,-7 0 0 0,8 0-1 15,-2 1 0-15,-5 3-1 0,6-4 2 0,0 1-2 0,0-1 0 16,0 0 0-16,-7 1 0 0,8-1 0 0,-8 0-1 0,0 1 0 16,1-1 0-16,-1 0 2 0,-6 4 1 0,0-3 5 0,0-1 9 15,-6 4 7-15,-1 0 12 0,-5 4 14 0,-2-4 14 16,2 3 11-16,-8-3 10 0,7 4 3 0,-7-1-1 0,0 1-3 15,-5-4-5-15,5 4-11 0,-6-4-11 0,6-1-9 0,1 1-7 16,-1-2-5-16,1-2-5 0,6 0-4 0,0-4-3 0,0 1-2 16,6-4-3-16,1 4-4 0,0-4-7 0,-2-4-22 0,8 0-50 15,0 1-78-15,8-4-82 0,-2-4-94 0,0-5-128 0,8 2-180 16,-1-4-99-16,-1-1-34 0,8 1 16 0</inkml:trace>
  <inkml:trace contextRef="#ctx0" brushRef="#br0" timeOffset="-35131.92">14185 16401 75 0,'-7'0'495'0,"0"0"-108"0,1 0-130 0,0 0-101 16,-1 4-63-16,7-4-35 0,-7 3-18 0,1 1-13 0,6 0-5 16,0 3-3-16,0-3-1 0,0 3-2 0,0 0 0 15,6 1-2-15,-6-1-4 0,7-4 1 0,0 5-3 0,-1-1-1 16,7-3-1-16,-6 4 1 0,-1-4-2 0,0-1 0 0,7 0 1 16,-6-3-1-16,0 0 2 0,5 0 3 0,-5 0 3 15,0 0 6-15,-1-3 8 0,0 0 10 0,1-1 9 0,0-1 10 16,-7-2 9-16,6 0 6 0,-6-1 11 0,7 1 12 0,-7-4 7 15,6 4 5-15,-6-4 6 0,0 0 7 0,0 0 8 16,0 0 5-16,0 4-4 0,0-4-6 0,0 0-10 0,0 4-10 16,-6-4-12-16,6 2-12 0,-7-1-16 0,7 3-12 15,-6-1-9-15,6 1-7 0,-7 0-4 0,0 3-3 0,1 0-6 16,6-3-3-16,-13 3-2 0,6 4-5 0,7-3-3 0,-12 3-4 16,5 0-4-16,0 3 0 0,1-3-2 0,-7 8-1 15,7-5 1-15,-1 5 1 0,0-1-1 0,-5 0-1 0,5 4 2 16,0 0-1-16,1 4 0 0,-7 0 1 0,6-1 1 0,-6 5-1 15,1-1 2-15,-2 4 1 0,1 0-1 0,7 0 1 16,-7 0 1-16,0 3 0 0,7 1-2 0,-2-4 0 0,-4 4 0 16,5-3 1-16,7-2 1 0,-7 1 1 0,7-4 0 15,0 0 2-15,7 1 2 0,-7-1-2 0,7-4 1 0,-1 2 0 16,8-5 1-16,-2 3 0 0,1-3-1 0,0 0 0 0,6-4-2 16,1 1 2-16,0-1-1 0,-1-3-2 0,7-1-3 0,-6-3 1 15,6 0 1-15,0 0 0 0,0-3-1 0,6-5-2 0,-6 5-3 16,1-8-16-16,-1 3-31 0,0-3-63 0,0 1-75 0,-1-1-71 15,2-5-94-15,-7 5-133 0,0-3-150 0,-8-1-71 0,-6 4-15 16</inkml:trace>
  <inkml:trace contextRef="#ctx0" brushRef="#br0" timeOffset="-34290.09">13116 17375 81 0,'-6'0'292'0,"6"0"-57"16,-7-3-55-16,1 3-49 0,6 0-39 0,-7 0-26 0,1 0-15 15,6 0-8-15,-6 0-3 0,6 0 1 0,-8 0 1 0,8 0-3 16,0 0 0-16,0 0-2 0,0 0 0 0,0 0 0 0,0 3-2 15,0-3-4-15,0 0-6 0,0 0-3 0,0 0-2 16,0 0-5-16,0-3 0 0,0 3-2 0,8 0 1 0,-8 0 1 16,0-4 2-16,6 4 0 0,-6 0 1 0,6 0 2 0,1-3 1 15,-1 3 3-15,1-4 0 0,6 4 1 0,-7 0-1 0,8-3 2 16,-2 3 0-16,2-4 0 0,-2 4-1 0,8-4-4 0,-1 0 1 16,1 0-1-16,0 2 1 0,5-3-1 0,1 1 0 15,1 1-2-15,5-1-2 0,-6 0-1 0,7 1-2 0,-1-1-2 16,-5 4-2-16,5-4-3 0,7 4-4 0,-7-3 0 0,8-1-1 15,-1 0-2-15,0 1 0 0,0-1-1 0,7-3-1 0,-1 0 0 16,1-4-2-16,6 3 0 0,0-7 2 0,0 5-1 0,1-5 0 16,-2 5 1-16,1-6-3 0,-6 2-2 0,0 3-1 0,-1 0-9 15,-5 3-9-15,-2 5-9 0,-5-5-6 0,-1 8-4 0,-5-3-1 16,5 3-1-16,-6 0 6 0,1 3 4 0,-9-3 7 0,9 0 4 16,-7 0 0-16,6 0-1 0,-7-3-4 0,1 3-5 0,6-4-7 15,-7-3-9-15,1 3-12 0,-8-3-17 0,8 3-22 0,-6-3-29 16,-2 3-42-16,-5 0-58 0,6-3-89 0,-7 4-67 0</inkml:trace>
  <inkml:trace contextRef="#ctx0" brushRef="#br0" timeOffset="-33289.82">12713 17808 245 0,'0'0'230'0,"0"0"-48"0,0-4-41 0,0 4-32 0,0 0-26 16,0 0-13-16,0 4-8 0,0-4-2 0,0 0-3 0,0 0-3 15,0 0-1-15,0 3 1 0,0-3 1 0,0 0-5 0,0 4-4 16,0-4-7-16,0 0-4 0,6-4-3 0,-6 1-4 0,0 3-4 15,6-4 1-15,-6 1-2 0,7-1-2 0,-7 0 2 0,7 1 1 16,-1-1 0-16,1 0-2 0,-1 1-1 0,0 0-2 0,1-3-2 16,0 3 0-16,-1 3-1 0,0-3 2 0,2-1-2 0,-2 4 0 15,7 0 0-15,-7 0-1 0,1 4-2 0,6-4-2 16,-7 3 2-16,0 0-2 0,8 6-1 0,-8-2 3 0,1 0 0 16,-1 4 1-16,-6 0 2 0,7 0 3 0,-1 0-2 0,-6 7 6 15,7-3 3-15,-7 3 7 0,-7 0 3 0,7 5 3 16,-6 2 7-16,-1-3 5 0,1 0 2 0,-7 4 4 15,-1-4 6-15,2 4 2 0,-1-5 3 0,0-3 5 0,0 5 10 16,-7-4 7-16,7-5 6 0,0 0 0 0,0-3-5 16,0-3-5-16,6 0-3 0,-5-1-9 0,-2-4-14 15,8-3-12-15,0 0-11 0,-7-3-9 0,6-2-4 0,0-1-5 16,1-6-6-16,6 1-4 0,-6 1-3 0,6-5 0 16,0 4-1-16,0-4-2 0,6 1 0 0,-6-1-1 15,0 4-2-15,6-3 7 0,1 2-6 0,0 2-1 16,-1 2-2-16,1 0 0 0,5 1-1 0,-5 3 1 15,6-3 1-15,0 4-6 0,7-1 2 0,-8 0 2 0,2 4 1 16,6-3 0-16,-1 3 0 0,-6 3 0 0,6-3-1 16,1 4 1-16,-7 0-1 0,6 3 0 0,-6 0-1 15,1 0 2-15,-2 4 0 0,2-2-1 0,-2 5 1 16,1-3 1-16,-6 3 0 0,0 0 2 0,-1 2-1 0,8-2-1 16,-8 1 1-16,0 0 0 0,0-5-1 0,1 5-3 15,0-3-27-15,-7-2-56 0,6-2-68 0,7-5-79 16,-7 1-114-16,2 0-197 0,4-4-114 0,1 0-62 0,0 0-1 15</inkml:trace>
  <inkml:trace contextRef="#ctx0" brushRef="#br0" timeOffset="-32512.36">13285 17779 350 0,'-6'0'441'0,"6"0"-112"0,-6-3-114 15,6 3-83-15,0-6-50 0,0 6-27 0,-7-3-13 0,7 3-8 16,0-3-6-16,0-1-2 0,7 4-4 0,-7-4-4 16,0 1-2-16,0 3-6 0,0 0-4 0,0-4-2 0,6 4-1 15,-6 0-2-15,0 4 2 0,6-4-4 0,-6 7 1 0,0-3 5 16,8 2 4-16,-8 3 2 0,6 2 3 0,-6-4 3 0,6 4 2 16,-6 0 7-16,6 0 0 0,-6 0-1 0,0 3 0 15,7 1-2-15,-7 0-1 0,0-1-2 0,7 4-1 0,-7-2-9 16,0-2 3-16,6 0 0 0,-6 1 2 0,0-4 6 15,0 4 11-15,0-4 11 0,7-4 7 0,-7 0 9 16,0 1 4-16,0-1 7 0,0-3 12 0,0-1 16 16,0-3 11-16,0 5 13 0,0-5 11 0,0 0 13 15,0 0 2-15,0-5-6 0,0-2-13 0,0 3-23 0,0-7-24 16,0 4-23-16,0-4-22 0,0-3-18 0,-7 3-8 16,7-4-5-16,0 0-2 0,0 4-1 0,-6-3 1 15,6 2 1-15,0 1-1 0,0 1-1 0,0 2-1 0,6 1-2 16,-6 0 0-16,0 3-2 0,0-3-2 0,7-1-1 15,-7 5 1-15,6-5 1 0,0 1 0 0,2 3-1 0,-2 1 1 16,0-1-1-16,0 4 1 0,2 4 0 0,-2 3-1 16,0 0 3-16,1 4-1 0,-1 0 1 0,-6-3 1 0,7 3 2 15,0 0 0-15,-7-1 1 0,6-2 1 0,-6 0-4 16,6-1 1-16,-6-3-8 0,0-1 4 0,6 4 3 16,-6-7 0-16,0 4 0 0,8-4 2 0,-8-4 1 15,6 4 1-15,0-7 7 0,1 0-4 0,0 0-1 16,-1-5-2-16,1 1-1 0,5-3-1 0,-5-5 0 0,6 1 2 15,-13 3-1-15,6-3-3 0,1 4 0 0,0 3 0 0,-1 0 0 16,-6-1 0-16,7 5-1 0,-7-4 1 0,0 7 0 0,6-3-2 16,-6 4 0-16,0 3-2 0,0-4-3 0,0 4 0 0,6 0 2 15,-6 0-4-15,0 4 1 0,8-1 2 0,-2 1 1 0,-6 3 3 16,6 0 2-16,0 1 0 0,-6 4-1 0,8 2 2 0,-2 0 1 16,0 5 0-16,-6-1 0 0,7 4 0 0,-1 0-2 15,1-1 1-15,-7 2 1 0,7-1-2 0,-7 0 1 16,0 0 0-16,6 0 0 0,-6-1 2 0,0 1-1 15,0-3-5-15,6 3-30 0,-6-4-55 0,0-3-78 0,0-1-79 16,0-6-113-16,6 3-202 0,8-4-115 0,-8-3-59 16,8-1-8-16</inkml:trace>
  <inkml:trace contextRef="#ctx0" brushRef="#br0" timeOffset="-32051.31">13898 17973 470 0,'-7'0'541'0,"7"0"-166"0,0 0-149 0,7 3-99 15,-1-3-59-15,1 0-32 0,-1 0-17 0,7-3-8 16,1 3-6-16,-2-4-1 0,2 0-2 0,-2 0 2 15,1-3-2-15,1 0 0 0,-8 3 0 0,8-3 0 0,-8 0 2 16,0 0 4-16,-6-1 9 0,0 0 12 0,0 5 16 16,-6-1 21-16,0-3 23 0,-8 3 25 0,8 4 24 15,-8-3 15-15,1 3 10 0,1-4-3 0,-8 4-4 0,7 4-11 16,-7-4-15-16,7 3-19 0,-6 5-19 0,5-1-15 16,-5 0-16-16,6 0-8 0,0 5-11 0,1-1-10 15,-2 3-7-15,8-3-7 0,-1 4-4 0,0-4-4 0,7 4-2 16,-6-1-1-16,12 1-2 0,-6-1 1 0,7 1-1 15,0 0 1-15,5 3-3 0,2-4 2 0,-1 2 1 16,6-6-2-16,0 6 1 0,1-2 0 0,6-3 2 0,1-1-2 31,5 2 1-31,-6-4-1 0,7-1-1 0,-1-4-2 16,1 1 1-16,-1-4-3 0,1-4-9 0,-1 1-20 16,7-4-37-16,-13-1-60 0,7-4-63 0,-7-2-58 15,0-1-66-15,1 1-92 0,-1-4-150 0,-7-1-93 0,1 1-31 16,-2 0 22-16</inkml:trace>
  <inkml:trace contextRef="#ctx0" brushRef="#br0" timeOffset="-30987.77">14796 16244 12 0,'0'0'351'0,"-6"0"-78"16,0 0-71-16,-1 0-58 0,1 0-39 0,-1 3-27 0,7-3-14 16,-7 0-7-16,7 0-5 0,0 0-1 0,-6 0-5 15,6 0-3-15,0 0-3 0,0 0-6 0,0 0-4 0,0 0-4 16,0 0-3-16,0 4 2 0,0-4 0 0,0 0 5 0,0 0 4 16,0 0 10-16,0 0 8 0,0 0 7 0,-6 0 7 0,6 4 5 15,0-4 2-15,0 0 1 0,0 0-4 0,0 3-7 16,0-3-9-16,0 0-10 0,0 0-8 0,0 0-9 0,0 0-6 15,0 0-7-15,0 0-4 0,0 0-3 0,0 0 0 0,6 0 0 16,-6 0 2-16,0 0 3 0,6 0 3 0,1 0 2 16,0 0 4-16,-1 0 3 0,1 0 2 0,-1 0 2 0,7 0 1 15,-6-3 2-15,-1-1-3 0,8 4 0 0,-2-4-2 0,1-3-2 16,0 3-2-16,0-3-4 0,1 3-3 0,-2-3-5 16,1 3-1-16,0-3-1 0,0 0-1 0,1-1-1 0,5 0-1 15,-6 1 1-15,0-3 1 0,0 2 0 0,0 1 0 16,1-4 0-16,-2 4 0 0,1 3 1 0,-6-3 1 0,-1 3-1 15,1-3-1-15,-1 3-2 0,0 0 0 0,-6 4-2 0,8 0-3 16,-8-3-1-16,0 3-1 0,0 3-2 0,0 1 3 16,0 0 1-16,0 3 0 0,-8-3 0 0,8 7 1 0,-6 0 2 15,0-1 1-15,6 2 0 0,-7 2-2 0,1 1 3 0,-1 0-2 16,1-1 1-16,-7 5 0 0,7-5 0 0,-2 4 2 16,-4 5 1-16,-2-5 6 0,8 5 2 0,-7-2 3 0,0 1 2 15,0 3 3-15,0-3 0 0,-7 4 2 0,7-1-2 0,0 1-4 16,1-4-4-16,-8 4-2 0,7-1-1 0,0 1-3 0,0-4-2 15,7 0-2-15,-8-3-1 0,8-1-2 0,-1-4 0 0,0 2-2 32,1-2 0-32,0-3-1 0,6-4 0 0,0 4 0 15,-7-8 1-15,7 4-1 0,0-3 1 0,0 1 0 0,0-2 1 16,0 1 1-16,0 0 2 0,7-4 1 0,-7 3-2 0,6-3 3 16,0 0-1-16,1 0 0 0,0 0 0 0,-1 0 0 0,8 0-2 15,-2 0 6-15,1-3-4 0,0 3-2 0,6-4 0 0,-5 0 0 16,5 1 0-16,1 3-2 0,0-5-1 0,-1 1-5 15,1 2 3-15,6-3 2 0,-6 2-2 0,-1-1-6 0,0 4-18 16,0-4-27-16,-5 1-36 0,5 3-37 0,-6-4-34 0,0 1-28 16,1 3-23-16,-2 0-21 0,-5-4-18 0,0 4-23 0,-1 0-36 15,0 0-90-15,1 0-62 0,-7 0-34 0</inkml:trace>
  <inkml:trace contextRef="#ctx0" brushRef="#br0" timeOffset="-30464.3">15376 16419 34 0,'0'0'525'0,"0"0"-89"0,0 0-145 0,0 0-121 0,0 0-72 16,0 0-46-16,6 0-24 0,2-3-13 0,-2 3-6 0,6-4-2 16,-4 4-4-16,4-4 0 0,1 1-1 0,1-1-2 15,-8-3 0-15,6 3 0 0,-4-3 0 0,4-1 0 0,-5 1 3 16,0 0 3-16,-1-4 4 0,1 4 7 0,-1-2 10 0,-6 3 11 16,0-2 12-16,0 1 13 0,-6 0 10 0,6 3 9 15,-7-3 4-15,1 3 2 0,-1 0-5 0,0 1-7 0,1 3-11 16,-8-4-13-16,8 4-11 0,-6 4-12 0,-2-4-10 0,1 3-7 15,1 1-5-15,-2 0-2 0,2 0 1 0,-2-1-3 16,8 4 2-16,-7 1 1 0,6-1 1 0,-6 3 0 0,7 2-2 16,-8 3 1-16,8-1-1 0,0 1 1 0,-7 0 0 15,6 3-3-15,0-3 0 0,1 3 0 0,6 0 1 0,-6 1-3 16,-1-1 0-16,7 0 0 0,0 1-1 0,0-5 1 0,0 4 0 16,0-3 0-16,7 3 1 0,-7-3 1 0,6 0 1 15,0 3-1-15,1-7 1 0,0 4 1 0,-1-4-1 0,7 0 1 16,-7 0-2-16,8 0 1 0,-2-4 1 0,8 0-2 0,-7-3 1 15,7-1-1-15,0 1 0 0,-1-4 0 0,7-4 0 0,0 1 1 16,0-4-7-16,1 3 0 0,-9-7-1 0,9 1-8 0,-1-2-17 16,0-3-23-16,-7 0-27 0,1 5-31 0,0-5-21 0,-1 1-33 15,-6 2-40-15,6 1-52 0,-5-3-70 0,-8 3-115 16,0 3-55-16</inkml:trace>
  <inkml:trace contextRef="#ctx0" brushRef="#br0" timeOffset="-27117.49">14542 17577 26 0,'-6'0'212'0,"6"-4"-41"15,0 4-42-15,0 0-37 0,0 0-29 0,0 0-21 0,0-3-13 0,0-1-6 16,0 4-3-16,0-4 0 0,6 1 2 0,-6-1 4 0,0 0 6 16,7-3 2-16,0 3 5 0,-7-3 3 0,6 3 6 0,-6 0 3 15,7-2 2-15,-7 2 0 0,6 0 0 0,-6 1-3 0,0 3 3 16,0-4-1-16,6 4 2 0,-6-4-1 0,0 4 1 0,0 0-2 15,0 0-1-15,0 0-3 0,0 0-6 0,0 0-6 0,0 0-9 16,0 0-7-16,0 0-6 0,0 0-3 0,0 0-4 0,0 4-4 16,8-4-2-16,-8 0-2 0,0 0 2 0,0 4 2 0,0-1 1 15,6 1 5-15,-6 3 5 0,0 0 5 16,6 4 6-16,-6 0 8 0,6 4 6 0,-6 0 11 0,0 3 7 0,8 0 5 0,-8 1 4 16,0 3 4-16,0 0 0 0,0 0 1 0,0 3-3 0,0-3-7 15,0 5-4-15,0-2-7 0,0 0-7 0,0-3-6 16,-8 4-4-16,8-4-4 0,0 4-2 0,0-8-4 15,0 0-4-15,0-3-3 0,0-1 2 0,0-3 2 0,0-3 7 16,8-1 12-16,-8-3 15 0,6-1 10 0,0 1 8 16,1-4 6-16,-1-4 1 0,1 1-2 0,0-1-8 15,5-3-14-15,2-1-16 0,-2 1-11 0,1-4-10 16,1 0-6-16,-2 3-3 0,2-2-3 0,-2-1-2 0,2 0-3 16,5 4 2-16,-6-5-2 0,0 5 1 0,1-4-2 15,5 4 0-15,-6-1 0 0,0 1 0 0,-1 3-3 16,2-3-3-16,-1 3-8 0,0 4-12 0,-7 0-23 0,1-3-33 15,-1 3-39-15,8 0-40 0,-8 0-35 0,0 0-28 16,1 0-18-16,0 3-14 0,-1-3-9 0,1 0-8 16,-7 0-13-16,6 4-50 0,-6-4-97 0,0 0-45 15</inkml:trace>
  <inkml:trace contextRef="#ctx0" brushRef="#br0" timeOffset="-26782.4">14810 17676 232 0,'-7'4'447'15,"7"-4"-106"-15,0 0-104 0,0 0-83 0,0 3-52 0,-7 1-35 16,7 0-22-16,0 3-12 0,0 0-9 0,0 4-3 0,0 0-3 16,0 0-2-16,0 4 2 0,7-1 0 0,-7 1 2 15,0 0 2-15,7 3 1 0,-1-3 3 0,-6-1 1 0,6 5 0 16,2-1 1-16,-8 4-2 0,6-3-3 0,0-1-2 16,1 3-2-16,-7-2-4 0,6-1-2 0,1 1-2 15,-7-5-2-15,6 4-4 0,-6-3-1 0,0 0-3 0,7-4-8 16,-7 0-21-16,0-4-33 0,6-4-44 0,-6 2-66 15,0-2-118-15,6-3-133 0,2-3-79 0</inkml:trace>
  <inkml:trace contextRef="#ctx0" brushRef="#br0" timeOffset="-26047.13">15057 17592 94 0,'-6'0'438'0,"6"0"-93"0,-6 0-99 15,6 0-83-15,-8 0-61 0,8 0-35 0,0 0-19 0,0 3-9 16,0-3-6-16,0 0-5 0,0 0-5 0,0 0-4 16,0 0-5-16,0 0-1 0,8 0-5 0,-8-3-1 0,0 3-2 15,6 0 1-15,0-4 1 0,1 1 0 0,-1 3 2 0,1-8-1 16,-1 4 2-16,1 4 3 0,-1-7 2 0,0 3 3 0,2 1 1 16,-2-5 1-16,0 5 0 0,1-5-2 0,-1 5 3 0,1-5 0 15,-1 4 2-15,1-2-2 0,-1-2-2 0,0 5 0 0,2-5-1 16,-2 5 1-16,0-4-5 0,1 3-2 0,-7-4-4 0,7 8-1 15,-1-8 0-15,-6 8 0 0,0-3-2 0,6-1 0 16,-6 4 1-16,0 0 0 0,0-3-1 0,0 3-1 0,0 3 0 16,0-3-2-16,-6 7 4 0,6 1 1 0,-6 4 0 0,-1-2 2 15,0 5 2-15,-5 3-1 0,4 0 2 0,2 4-1 0,-7 0-1 16,7-4 0-16,-1 5-3 16,1-1 1-16,-1 0-1 0,7 0 1 0,-6-1-1 0,6-2-2 0,-6-1-1 0,6-2-1 0,6-2 0 15,-6-3-2-15,0-4-1 0,0 0 0 0,6 1 3 16,-6-5 2-1,0 1 5-15,7-1 3 0,-7-3 6 0,6 0 7 0,-6-3 2 0,7-1 0 0,-1-3 1 0,-6-4-1 16,7 0-4-16,-1 0-3 0,0-5-5 0,-6 2-5 0,8-4-2 31,-2 0-2-31,0 0-1 0,1 3-2 0,-7-3 0 0,7 3 0 16,-7-1 1-16,0 2 1 0,0 0 1 0,0-1 0 0,0 5 0 16,0-2 0-16,0 5 1 0,0 0 0 0,0-1 1 0,0 1-1 15,0 3-1-15,0 1 0 0,0-1-2 0,0 4-1 0,0-4-3 16,0 4-3-16,0 4-2 0,0 0 0 0,6-1-1 0,-6 1 1 15,0 3 1-15,6 1 0 0,-6 3 1 0,7 0 2 0,-1 0 1 16,-6 0 0-16,7 3 1 0,0-2-2 0,-1 2 2 0,0 1 0 16,1-1 1-16,0 5 0 0,-1-1-1 0,0 0 1 15,-6-3-1-15,7 3 2 0,0 1-1 0,-1-5 0 0,1 1 0 16,-7 3-1-16,6-3-2 0,0-1-1 0,-6-3-13 16,8 0-22-16,-2-3-31 0,-6-1-34 0,6-3-45 0,0-4-63 15,1 3-90-15,0-3-158 0,-7-3-83 0,6-1-29 16</inkml:trace>
  <inkml:trace contextRef="#ctx0" brushRef="#br0" timeOffset="-25285.76">15650 17405 188 0,'-7'0'307'16,"7"-4"-71"-16,0 4-60 0,-6 0-53 0,6 0-40 0,0 0-27 16,0 0-17-16,0 0-12 0,0 0-4 0,0 0-3 0,-6 0-2 15,6 0 1-15,0 0-4 0,0 0-1 0,0 0-1 0,0 0 2 16,0 0 2-16,0 4 1 0,0-4 2 0,0 0 2 0,0 3 1 15,-8-3 3-15,8 4-1 0,-6 0 2 0,0-1-1 16,0 5 1-16,-8 0 1 0,8-2 0 0,-1 2 2 0,-6-1 3 16,6 0 4-16,-5 0 1 0,6 5-1 0,-2-4 0 0,-4-1 0 15,5 4-4-15,1-4-1 0,-1 3-6 0,7-2-5 0,-7-1-3 16,7 4-2-16,0-3-3 0,0-1-2 0,0 0-2 0,0 1 1 16,0-1-1-16,7-3 1 0,-7 3 0 0,7-3-1 15,-1-1 3-15,1 1 0 0,-1-4 0 0,8 3 0 0,-8-3-1 16,0 0-3-16,7-3-1 0,0-1 0 0,0 1-2 0,1-1-1 15,-8 0-2-15,14 1 1 0,-14-4 0 0,7-1-3 0,0 4 2 16,-6-3-1-16,5 0 0 0,-6 3 1 0,2-3-1 0,-8 3 2 16,6 0 6-16,-6 1 7 0,6-1 4 0,-6 0 1 0,-6 4 3 15,6 0 1-15,-6-4-1 0,-2 4 1 0,2 4-7 0,0 0-5 16,0 0-5-16,-8-1-2 0,8 5-2 0,-7-1-1 0,7 4 1 16,-2-4 1-16,-4 8-1 0,-2-4 1 0,8 0 2 0,0-1 1 15,-7 6 1-15,6-5 2 0,0 3-1 0,1-3-2 16,6 4 2-16,-6 0-1 0,6-1 0 0,0 1-2 0,0-4 0 0,0 3-1 15,0 0 0-15,0-2 1 0,0-1-2 0,6 0-2 16,-6 0 2-16,6-3-3 0,-6 2 0 0,7-2 0 0,0-1-1 16,-1 0 1-16,1 1 3 0,-1-1-3 0,0 0 0 31,8-3 0-31,-8 3 0 0,8-3 1 0,-8 0 0 16,7-1-3-16,0 1 0 0,0-1 1 0,-1-3-2 0,-4 4-14 15,11-4-26-15,-13 0-33 0,8 0-38 0,5-4-45 16,-6 4-65-16,0-3-95 0,0 3-157 0,6-4-69 15,-5 1-24-15</inkml:trace>
  <inkml:trace contextRef="#ctx0" brushRef="#br0" timeOffset="-24902.74">15949 17830 420 0,'-6'0'489'0,"-1"0"-123"16,7 0-124-16,0 0-95 0,-6 0-61 0,6 0-37 0,0 3-24 16,-7 1-12-16,1 0-6 0,6-1-2 0,-6 8-2 15,6-3 0-15,-8 3 1 0,8 3 0 0,-6 1 2 0,6-1 0 16,0 5 1-16,-6-4-1 0,6 3 3 0,0 0-1 16,0-3 3-16,6 3 0 0,-6-3 2 0,0 4-1 15,6-1 2-15,2-4-1 0,-2 1-4 0,0 3-2 0,7-7 0 16,-6 4-1-16,6-4-3 0,-7 0 0 0,8-4-5 15,-2 0 3-15,8-3 0 0,-7-1 0 0,0-3-3 16,0 0-3-16,0-3-3 0,0-4-3 0,0 0-1 16,0-5-2-16,0-2 1 0,-7-1 2 0,2 1 1 0,-2-5 5 15,-6 1 5-15,0-1 3 0,0 1 6 0,0 3 8 16,-6-3 16-16,-2 4 13 0,2-1 16 0,-7 0 12 16,7 1 5-16,-7 3 3 0,0 0 0 0,-7-1-8 0,7 5-11 15,0 0-16-15,0 3-15 0,-7 1-14 0,8 3-15 16,-2 0-26-16,1 0-36 0,0 0-38 0,7 0-47 15,-7 3-65-15,13 1-102 0,-6-1-162 16,6-3-81-16,0 8-27 0</inkml:trace>
  <inkml:trace contextRef="#ctx0" brushRef="#br0" timeOffset="-19791.62">16217 17782 100 0,'0'0'146'16,"0"-3"-43"-16,0 3-39 0,0-3-25 0,0 3-19 0,0 0-9 15,6-6-7-15,-6 6-2 0,0 0-1 0,6 0-1 0,-6 0 1 16,0-3-2-16,0 3 1 0,0 0 6 0,0 0 7 16,0 0 9-16,0 0 9 0,0-3 9 0,0 3 10 0,0 0 11 15,0 0 4-15,0 0 2 0,-6 0-2 0,6 0-8 0,0 3-7 16,0-3-7-16,0 0-7 0,0 0-9 0,0 0-8 0,0 0-5 16,0 0-4-16,0 3-3 0,0-3-2 0,0 0-1 0,0 0-2 15,0 0 1-15,0 0 2 0,0 0 1 0,0 0 2 16,0 0 3-16,0 0 1 0,6 0 2 0,-6 0 4 0,0 0 2 15,0 0 3-15,0 0 3 0,0 6 1 0,0-6-1 0,0 0-1 16,0 3 1-16,0-3-5 0,0 0-1 0,0 0-4 0,0 0-2 16,0 0-4-16,0 0 1 0,0-3-2 0,7 3 1 0,-7-6-1 15,6 3-1-15,-6 3 1 0,7-7 2 0,-7 7 0 0,7-7 2 16,-7 3 3-16,6-3 1 0,-6 0 3 0,6-1 5 0,-6 1 3 16,7 0 5-16,-7-4 7 0,7 3 2 0,-7-3-1 0,6 0 4 15,-6 4 6-15,0-4 7 0,0-5 4 0,0 7 3 0,6-7 0 16,-6 6 0-16,0-5 0 0,0 0-4 0,0 4-5 0,0-3-4 15,0-1-11-15,-6 1-7 0,6 3-4 0,0-5-4 0,0 6-3 16,-6-5-2-16,6 4-2 0,-7 0-2 0,0 1-1 0,1-2-2 16,0 5-1-16,-1-1-2 0,0 5-1 0,-6-4-3 15,7 7-2-15,-7-5-4 0,0 5-1 0,-1 0 0 0,8 0-2 16,-7 5 0-16,0-2-2 0,0 1 3 0,1-1-1 0,-2 1-1 16,8 3 2-16,-1-3-2 0,1 0 0 0,-1-1 1 0,1 2-2 15,6-2 0-15,0 0 1 0,0 1 1 0,6 0 0 0,1 0 1 16,-1-1 0-16,1-3 1 0,5 4 3 0,2-4 0 15,-1 3 1-15,0-3-2 0,6 0 1 0,1 0 0 0,-7 0 0 16,0 0 0-16,6-3-2 0,-5 3 1 0,5 0-1 0,-6-4-1 16,7 1 0-16,-7-1 1 0,-1 0-1 0,2 0 0 0,-2 1 0 15,2-5-1-15,-1 5 1 0,-7-5 0 0,0 1 0 0,8 3 1 16,-8-3-1-16,0-1 0 0,-6 5 0 0,8-4 0 0,-2 3 1 16,-6 0-1-16,6 1 0 0,-6-1 0 0,0 1-1 0,0 3-2 15,0 0-1-15,0 0-1 0,7 3 0 0,-7 1 1 0,0-1 0 16,0 5 0-16,0 2 2 0,6 5 2 0,-6 0 1 0,0 3 1 15,0-3 1-15,0 7-1 0,7-3 1 0,-7-1-1 0,7 0-1 16,-7 4 0-16,6-4 1 0,0 4-1 0,1-4 0 16,0 5 0-16,-1-5-1 0,0 0 0 0,1 1 0 0,-1-1 0 0,1-4 0 15,0 1 0-15,5 0 0 0,-4-4 0 0,-2 1 1 16,0-2-1-16,0-3 0 0,1 1 0 0,0-1 0 0,-1-4-5 16,7 1-14-16,-7 0-20 0,-6-4-21 0,8 0-28 0,-2 0-31 15,0 0-31-15,8-8-43 0,-8 1-51 0,0-4-73 16,1 0-116-16,-1-1-64 0,1 2-28 0</inkml:trace>
  <inkml:trace contextRef="#ctx0" brushRef="#br0" timeOffset="-18853.2">16412 17115 175 0,'0'-3'317'0,"-6"3"-78"15,6 0-68-15,-8 0-54 0,8 0-40 0,0 0-25 16,-6 0-11-16,6 0-12 0,0 0-5 0,0 0-4 0,0 0-2 16,0 0-3-16,0 3 3 0,0-3 0 0,0 0 4 0,0 0 5 15,0 0 7-15,0 4 4 0,0-4 5 0,0 0 3 0,0 0 4 16,-6 0 0-16,6 0 0 0,0 0-4 0,0 0-4 0,0 0-2 15,0 0-4-15,0 0-1 0,0-4-3 0,0 4-1 0,0 0-2 16,0-3-3-16,0 3-5 0,0-4-3 0,6 0-5 0,-6 1-3 16,6-1-4-16,-6 0-3 0,8 1-3 0,-2-4 1 0,0 3-1 15,0-3 0-15,2 3 1 0,-2-3-1 0,7 4 0 0,-7-6 0 16,1 2 0-16,6 3 0 0,-7-3 0 16,1 3 0-16,0 1-1 0,-1 3 0 0,0-4 1 0,1 4-1 0,-7 0-1 0,6 4 0 15,1-4 1-15,0 3 0 0,-7 5 0 0,6-5 0 0,0 5-1 16,-6-2 2-16,8 3 0 0,-2 2 1 0,-6 0 0 15,0-1 1-15,6 1-1 0,-6 4-2 16,0-4 2-16,-6 4-2 0,6-1 1 0,-6 5 0 0,-2-1 0 0,8-3-1 0,-12-4 1 16,5 0 4-16,0-1 0 0,1 2 1 0,-1-1 2 0,1-4 3 15,0 0 5-15,-1 1 4 0,0-5 5 0,7 1 2 0,0-1 3 16,-6-3 2-16,6 4-1 0,0-4-4 0,0 0 3 16,0 0-8-16,6-4-6 0,-6 1-4 0,7 3-4 0,0-7-3 15,-1 3-1-15,0-3-2 0,1 3-7 0,6-3 3 0,-6-1 2 16,5 5 0-16,-4-9 0 0,4 5 1 0,-6 4-1 0,8-5 0 15,-8 1 2-15,7 0-1 0,1 4 0 0,-2-6 0 0,2 6 0 16,-8-1-1-16,7 0 1 0,0 1-1 0,0-1-2 0,-7 4 1 16,8-3-1-16,-8 3 0 0,7 3 2 0,-7-3-1 0,1 4 0 15,6-1 0-15,-7 1 2 0,1 0 0 0,0 4-3 0,-7-4 0 16,6 6 2-16,-6-3-1 0,0 1 1 0,0 2 0 0,-6 2 0 16,-1-1 1-16,0 0 2 0,1 3 0 0,-7 1-1 0,0-4 1 15,0 3 1-15,-1 1 2 0,-4 0 5 0,4-1 3 0,-5-2 6 16,-1 2 6-16,8-3 6 0,-8-4 6 0,0 4 2 0,7-3 0 15,-7-1-3-15,8 1-2 0,-2-1-5 0,1-4-6 16,7 1-4-16,-7-1-6 0,6-3-5 0,1 4-1 0,0-4-11 16,-1 0-25-16,7 0-37 0,-7 0-46 0,7-7-65 0,7 0-105 15,-7 0-180-15,7-1-100 0,-7 1-45 0</inkml:trace>
  <inkml:trace contextRef="#ctx0" brushRef="#br0" timeOffset="-16201.19">14725 17178 154 0,'0'0'188'31,"-6"-4"-49"-31,-1 0-38 0,0 4-28 0,7-3-21 0,-6-1-9 16,6 0-5-16,-7 4-6 0,7-3-5 0,-6 3-4 0,6-4-4 15,-6 4-1-15,6-4-2 0,-8 4-2 0,8 0-2 0,-6 0-5 16,6 4-2-16,-6-4-2 0,6 4-2 0,-6-4 0 0,6 3 0 15,0-3 0-15,0 0-1 0,0 0 0 0,0 4 0 0,0-4 1 16,0 0 0-16,0 4 0 0,0-4 1 0,0 0 1 0,0 0 1 16,0 0 0-16,0 0 3 0,0 0 3 0,6 0 4 0,-6 0 2 15,0 0 4-15,6 0 4 0,-6 0 6 0,0 0 3 0,6 0 3 16,-6 0 2-16,8 0 5 0,-8 0 2 0,6 0 1 0,0 3-1 16,1-3-2-16,-1 0 0 0,1 4 0 0,6-4 1 15,0 0-3-15,0 4 3 0,0-4 0 0,7 0-2 0,-8 0-1 16,14 0-2-16,-6 0-5 0,6 0-3 0,1-4-7 0,-2 4-5 15,8-4-6-15,0 1-3 0,-1-1-3 0,1 0-7 0,-1 1 0 16,1-1-1-16,-1 0 1 0,1 1-2 0,-1-5 0 0,1 5 0 16,6-1 2-16,-7 0 1 0,1-3 0 0,-1 3 0 0,2 1-1 15,-2-5 1-15,7 1 0 0,-6 0 1 0,5 0-2 0,1-4 2 16,1 3 5-16,-1-7-2 0,6 4 0 0,-5-3-2 0,5-5 2 16,1 5-2-16,-1-1 0 0,-6-3-2 0,7 3-5 15,-7-3 2-15,0 7 2 0,-6-1 0 0,0 2-1 0,-1-1 0 16,1 4 1-16,-7 0 2 0,-1-1-2 0,1 4 2 0,0 1-1 15,1-1 0-15,-1 4 0 0,0-4-1 0,-7 1 0 0,7 3 0 16,0-4 0-16,1 4-1 0,-1-4 1 0,-1 1 0 0,1 3-1 16,7-4 1-16,-1 0 0 0,-6 1 0 0,14-1 2 15,-7 0-1-15,-1-3-1 0,7 3-2 0,-6-3-1 0,5 4 1 16,2-5-4-16,-1 0-1 0,0 2 0 0,0-2-2 0,0-3-1 16,0 4 0-16,0-4 0 0,0 3 1 0,1-3 2 0,-2 4 0 15,1-4-1-15,-6 0 1 0,7 3 0 0,-8 2 3 0,-7-6 1 16,9 5 0-16,-9 0-1 0,1 0 3 0,0-1 1 0,1 4 0 15,-7-3 1-15,-2 3-1 0,2-3 0 0,-1 7 0 16,1-4 1-16,-6 1-2 0,5-1-2 0,-6 4 1 0,-6-4 2 16,5 1 0-16,-6 3-1 0,2 0 0 0,-2-4 1 0,0 4 1 15,-6 0 0-15,7 0-1 0,-7 0-5 0,0 0-12 16,-7 0-22-16,7-4-40 0,-6 4-71 0,6 0-150 16,-6-3-108-16,-2 3-74 0</inkml:trace>
  <inkml:trace contextRef="#ctx0" brushRef="#br0" timeOffset="-15171.83">17304 17243 139 0,'0'-3'206'0,"0"-1"-44"0,6 1-36 0,-6-1-23 0,0 0-13 31,0 1-10-31,7 3-2 0,-7-4-2 0,0 4-1 0,0 0 1 16,0-3-2-16,0 3 0 0,7 0 2 0,-7 0 3 0,0 0 3 15,0 0 4-15,0 0 4 0,0 3 3 0,0-3 1 0,-7 0-3 16,7 0-6-16,0-3-6 0,-7 3-9 0,7 3-11 15,-6-3-12-15,0 4-9 0,6-4-10 0,-14 0-7 0,14 0-6 16,-12 3-5-16,5 1 1 0,0-4 1 0,1 4 3 0,-1-1 5 16,1 4 10-16,-7-3 7 0,6 4 11 0,1-5 11 0,-8 5 9 15,8-1 9-15,-7 0 5 0,7 4 4 0,-7 0 1 0,0 0 1 16,7 4-2-16,-8-1-5 0,8-2-5 0,-7 2-5 0,0 5-2 16,6-5-3-16,1 4-5 0,-1-2-6 0,-6 2-6 0,7-4-5 15,6 5-5-15,-7-5-6 0,7 5-6 0,0-5-5 0,0 1-2 16,0-1-3-16,7 1 1 0,-1 0 0 0,0-1 1 15,1 0 0-15,0 2 1 0,6 2 0 0,-7-3 0 0,7-1-1 16,0-3-2-16,1 0-2 0,-2 4 5 0,8-8-4 0,-7 4-5 16,7-4-2-16,-1 4-2 0,0-3-2 0,1-2-5 0,-1 0 1 15,1-3-8-15,6-3 3 0,1 0 3 0,-9 0 0 0,9 0-1 16,-1-3-3-16,-6-3-2 0,5 3-12 0,-5-4-20 0,0-4-37 16,-1 0-45-16,1 4-52 0,-8 3-51 0,2-3-44 0,-2 0-39 15,-5-4-36-15,6-4-39 0,-6 0-48 0,-7 1-71 0,0-6-53 16,0 6-11-16</inkml:trace>
  <inkml:trace contextRef="#ctx0" brushRef="#br0" timeOffset="-14598.65">17428 16965 399 0,'0'0'416'0,"0"-3"-111"0,0 3-98 15,0-4-74-15,0 4-44 0,6-4-25 0,-6 1-14 0,7-1-6 16,0-3-5-16,5 3-5 0,-5 0-1 0,6-3 0 0,-6 2-3 16,5 3-2-16,-5-2 0 0,6-4 0 0,0 4 4 0,0 1 2 15,0-1 1-15,1 1-1 0,-8-1-1 0,0 4-2 0,7-3 1 16,-6 6-2-16,-1-3 0 0,1 4 0 0,-7-1 0 0,0 4 5 16,0 2 5-16,0 0 0 0,-7 7 0 0,1-5-1 0,-1 7-4 15,-6 1-3-15,1-1-5 0,-8 4-5 0,6 0-4 0,-5 4-3 16,-1-5 2-16,1 1 6 0,-1 0 10 0,8 0 12 15,-8 0 11-15,0-4 10 0,7-2 6 0,7-2 0 0,-8 0-1 16,8-2-6-16,0-1-11 0,6-4-11 0,0 0-10 0,0 1-9 16,0-1-5-16,6-4 0 0,0 1-2 0,1 0 2 0,0-4 1 15,6 0 2-15,-1 0-2 0,2 0 1 0,-1-4 1 0,6 0 0 16,1 1 0-16,-1-4-3 0,7-1-4 0,-6 1-1 0,7 0-1 16,-2-4-2-16,7-1-4 0,-6 2-3 0,1-1-3 0,5-3 1 15,-6 2-2-15,1 1 0 0,-1 0 1 0,-7 0-1 0,1 4-1 16,-8-4 1-16,2 7 2 0,-8-3 1 0,0 3 5 0,1 0 3 15,-7 1-2-15,0 3 2 0,0-4-1 0,0 4 1 16,-7 4-3-16,1-4-1 0,0 3-8 0,-1 1-17 0,-6 0-33 31,7 3-56-31,-1-3-63 0,-6 3-61 0,6 0-80 0,1 1-113 16,0-5-170-16,-1 1-79 0,0 3-16 0</inkml:trace>
  <inkml:trace contextRef="#ctx0" brushRef="#br0" timeOffset="16797.03">19043 15752 96 0,'0'0'107'0,"0"0"-31"0,0-3-19 16,7 3-11-16,-7 0-5 0,0 0-1 0,0-4 3 0,0 4 0 15,0 0 3-15,0 0 5 0,0 0 3 0,0 0 2 0,0 0-3 16,0 0 4-16,0 0-1 0,0 0-2 0,0-4-2 0,0 4-5 16,0 0-5-1,0 0-6-15,0 0-1 0,0-3-7 0,0 3-5 0,0 0-2 0,-7 0-3 0,7 0-2 0,0 0-1 16,0 0 0-16,0 0 3 0,0-4 0 0,0 4 1 16,0 0 1-16,0 0 1 0,-7-3 2 0,7 3 4 0,0 0 1 15,0 0-2-15,0-4 0 0,0 4 0 0,-6 0 1 16,6 4-4-16,0-4-2 0,0 0-3 0,0 0-2 0,0 0-1 15,0 0-1-15,0 0-1 0,0 0 1 0,0-4 4 0,0 4 5 16,0 0 8-16,0 0 6 0,0 0 9 0,0 0 10 0,0 0 13 16,0 0 11-16,0 0 10 0,0 0 5 0,0 0 2 15,0 0-1-15,0 0-1 0,0 0-2 0,0 0-7 0,0 0-4 16,0-4-7 0,0 4-4-16,0 0-4 0,0 0-2 0,0 0-4 0,0 0-4 0,0 0 4 0,0 0-3 0,0 0 1 15,0-3 1-15,0 3 3 0,0 0 3 0,-6 0-6 0,6-4 5 16,0 4-1-16,-8 0 2 0,8-4-4 0,-6 4-6 0,0 0-6 15,0-3-7-15,-1-1 6 0,0 4-12 0,7-4-7 16,-6 4-6-16,-1 0-4 0,1 0-3 0,0-3-4 0,6 3-1 16,-8 0-3-16,8-4 0 0,-6 4 1 0,6 0-1 0,-6 0 2 31,6-4 0-31,0 4 1 0,-6-3 0 0,6 3-3 0,-7 0 4 0,0 0 0 0,7-4 1 0,-6 4-1 0,-1 0 1 31,1 4-1-31,-1-4-1 0,-6 3 2 0,0-3-2 0,0 4-3 0,0 3-1 0,-7-3 0 0,8 3 0 0,-2-3 1 0,-5 3 1 16,6 1 2-16,-6-1-1 0,5 0-1 0,2 0 2 15,-2 1-2-15,1-2 0 16,7 3-1-16,-8 2-3 0,2-4-3 16,-2 4 0-16,8 0 0 0,-7 0-3 0,0 0 2 0,6 0 0 15,1 0-2-15,0 0 2 0,6-4-1 0,-6 0 1 0,6 4 2 16,0-2-4-16,6 1 1 0,-6-2 3 0,6 2-1 16,-6 1 4-16,13-3 0 0,-6 2 0 0,6-2 1 0,-1 3 5 15,2-4-3-15,-2 4 0 0,8-4-2 0,0 5-4 0,-1-5-1 16,7 0 0-16,-6-4-1 0,5 5-2 0,2 0-1 15,-1-6-1-15,0 7 3 0,0-6 2 0,1 5-2 0,-1-5 3 16,6 1-1-16,-7-1 0 0,2 1 1 0,5-1-2 16,-6 1-1-16,1 0 0 0,5 3-1 0,-12-3 0 0,6 0-2 15,-7 3-2-15,1 0 1 0,-7-3 1 0,0 7 0 0,0-3-1 16,-7-2 1-16,1 6 1 0,-7 2 0 0,0-3 1 16,-7 4 0-16,1 3 0 0,-7-3 0 0,0 3 2 0,0 0-2 15,-7 1-2-15,-6-1-9 0,1-3 6 0,-2 3 3 0,1-3 2 16,-6-1 1-16,-1 1 4 0,1-4 2 0,-8 0 0 0,1 0 10 15,-6-4-4-15,-1 1-3 0,1-1-1 0,-1 0-1 16,7-3-2-16,-6-4-1 0,5 3 0 0,1-6-1 0,0 3 0 16,13-4-1-16,-6 1-7 0,5-5-13 0,1 1-18 0,6 0-28 15,8-4-62-15,-1-4-92 0,0 0-88 0,6 1-88 16,14-8-114-16,-7 3-179 0,13-3-84 0,0 0-33 0,-1 4 32 16</inkml:trace>
  <inkml:trace contextRef="#ctx0" brushRef="#br0" timeOffset="17371.12">18392 15493 263 0,'-13'0'540'15,"7"0"-99"-15,-8 0-146 0,8 0-100 0,-1 0-57 0,0 0-29 16,1 0-12-16,6 0-5 0,0 0-1 0,0 0-7 0,0 0-1 15,0 0-9-15,0 0-7 0,6 3-10 0,1-3-10 16,0 4-3-16,-7-4 4 0,6 4 11 0,0-4 14 0,8 3 12 16,-8-3 6-16,1 4 3 0,6 0 7 0,-7-1-3 0,7 1-6 15,1 0-9-15,-2-1-12 0,2 1-10 0,5 0-5 0,1-1-5 16,-1 1-6-16,7-1-6 0,-6 1-3 0,6-4-3 16,0 4-7-16,-1-4-5 0,9 0-8 0,-9 0-7 0,1-4-3 15,7 4-3-15,-1-4 1 0,-6 1-1 0,7-4 0 0,-7-1 0 16,0 1 1-16,-6 0 0 0,-1-4 3 0,-5 3 5 15,-2 1 3-15,-12 0 5 0,0 3 4 0,0-4 5 0,-6 1 4 16,-8 3 3-16,2-3-2 0,-8 4-3 0,1-1-4 0,-1 0-4 16,0 0-2-16,-5 4-3 0,5-3-2 0,-6 0 1 15,6 3 1-15,7 0 1 0,1 0 1 0,-2 0 0 0,8-5 0 32,0 5-2-32,-1 0-3 0,7 0-3 0,0 0-4 0,7 0-3 15,-1 5-2-15,6-5 0 0,-4 0-2 0,4 0 1 0,8 3-1 16,-7-3 0-16,-1 3 2 0,2 1-1 0,-1-4 0 15,-6 4 0-15,6 0 0 0,-7 3-1 0,0-4-1 0,1 4-5 16,-7 1-8-16,0 0-13 0,0 3-42 0,0 0-83 0,0 0-91 16,0 0-99-16,0 0-140 0,7-4-172 0,-1 0-95 15,7 0-39-15,0 1 13 0</inkml:trace>
  <inkml:trace contextRef="#ctx0" brushRef="#br0" timeOffset="17849.09">19870 16255 238 0,'-6'-4'633'0,"-1"4"-44"0,-6 0-147 0,6 0-133 16,1 0-89-16,6 0-61 0,-6 0-42 0,6 0-30 16,0 0-11-16,0 0-7 0,0 4-5 0,0-4-8 0,6 3-10 15,-6-3-15-15,6 4-14 0,1-4-1 0,0 0-6 0,-1 0-3 16,1 0-1-16,-1 0-1 0,0 0 2 0,2-4 0 15,-2 4 3-15,-6-3 15 0,0 3 18 0,0 0 19 0,0-4 17 16,-6 4 14-16,6 4 8 0,-8-4 10 0,-4 3 4 0,5 1-10 16,-6 3-17-16,6 0-18 0,-5 1-13 0,-2-1-13 0,8 1-11 15,0-1-8-15,-1 0-6 0,0 0-6 0,1 1-3 16,-1-2-2-16,7 3-4 0,-6-6 0 0,6 5-1 0,0-5-1 16,6 1-1-16,-6-4 2 0,7 0-2 0,-1 0-1 0,-6 0 1 15,7 0 0-15,-7-4-1 0,7 1-9 0,-7-1-24 16,0-3-63-16,0 4-92 0,0-6-89 0,0-2-124 0,0 0-198 15,6 1-110-15,0-2-59 16,-6 5-20-16</inkml:trace>
  <inkml:trace contextRef="#ctx0" brushRef="#br0" timeOffset="19643.27">20462 15591 28 0,'0'0'420'0,"0"-3"-77"0,0 3-83 15,0 0-70-15,-6 0-52 0,6-4-26 0,0 4-11 0,-6 0 1 16,6 0 1-16,0-3 3 0,-7 3 4 0,7 0 4 0,0 0 4 16,0-4-1-16,-6 4-1 0,6 0-3 0,-7 0-1 15,1 0 1-15,-1 0 0 0,1 4-1 0,0-1-3 16,-2 1-2-16,-4-1-4 0,-2 5-7 0,8 3-5 0,-7-5-6 15,0 6-6-15,0-1-4 0,0 4-5 0,0-1-6 0,0 1-6 16,0 3-2-16,0 1-3 0,-1-1-6 0,2 4-4 16,5 0-5-16,-6 0-3 0,0 4-1 0,7-1 0 0,-8 1-3 15,8 3-1-15,0-3-1 0,-1 3 0 0,0 0 0 0,1 4-3 16,6-4-1-16,-6 4-1 0,6-3-3 0,0 3 0 0,6-4-1 16,0 1-3-16,1-1-3 0,0 0 0 0,5 1 0 15,2-5-2-15,5 5-3 0,1-5-3 0,0 1-1 0,-1-1-2 16,7-3 0-16,0 0-1 0,0-3-3 0,7 3-1 0,-7-8 0 15,6 1-3-15,-5 0-6 0,-1-5-9 0,-1-2-16 16,1-1-14-16,-6 0-24 0,-1-3-59 0,1-4-78 0,0 0-77 16,-8 0-76-16,8-7-103 0,-7-4-158 0,-7 0-89 0,8 0-40 15,-8 0 21-15</inkml:trace>
  <inkml:trace contextRef="#ctx0" brushRef="#br0" timeOffset="20070.64">20677 15961 16 0,'0'-7'711'0,"-6"0"27"0,0 3-64 0,6-3-157 15,-7 3-122-15,7 1-93 0,-6 3-72 0,6-4-49 16,0 1-36-16,0 3-29 0,-7 0-21 0,7-4-22 15,7 4-20-15,-7 4-18 0,0-4-14 0,6 3-6 0,1 4-8 16,-1-3-3-16,0 7 1 0,2-1-1 0,-2 2 0 0,0 2 2 16,0 1 0-16,8 4 1 0,-8-2 0 0,1 1 2 0,6 5 0 15,-6-1 0-15,-1-4-2 0,0 4 0 0,8 0-3 16,-8-4-3-16,0 5-1 0,7-5 2 0,-6 4-2 0,0-7-1 16,5 3-1-16,-4-4-1 0,-2-2-1 0,0-2 2 0,-6-2 2 15,6-1 2-15,1-3 4 0,-7-1 8 0,7 0 2 16,-7-6 4-16,6-4 6 15,1 0 1-15,-1-8 8 0,0 0 4 0,2-3 2 0,-2 0-1 16,0-4 0-16,7-5-1 0,-6 2 0 0,-1-3-3 0,1 2-4 0,6 0-7 0,-6 1-6 0,-1-2-6 16,0 2-2-16,0 3 0 15,2 0-3-15,4 0-2 0,-5 0-5 0,-1 4-1 0,1-1 0 16,-7 5 1-16,7 3-3 0,-1 0-6 0,-6 0-10 0,0 4-15 0,0-1-19 0,6 1-33 16,-12 3-90-16,6 1-117 15,0-5-124-15,0 4-215 0,-6 4-108 0,6 0-65 0,-7 0-30 0,0 4 4 16</inkml:trace>
  <inkml:trace contextRef="#ctx0" brushRef="#br0" timeOffset="20754.76">20502 15639 77 0,'0'0'415'0,"0"0"-87"0,0 0-88 0,0 4-67 15,0-4-48-15,0 0-32 0,0 0-22 0,0 0-18 0,0 4-12 16,0-4-10-16,0 0-5 0,6 0-8 0,-6 3-5 16,0-3-5-16,0 0-3 0,7 4-1 0,-7-4 1 0,6 0 2 15,-6 0 3-15,7 0 3 0,0 3 5 0,-7-3 7 0,6 0 8 16,0 0 7-16,1 0 6 0,0-3 6 0,-1 3 2 16,0 0 3-16,7 0 0 0,-6 0 0 0,6-4-5 0,1 4-3 15,-2-3-7-15,1-1-3 0,7 4-6 0,0-4-5 16,-2 1-6-16,2-5-4 0,7 5-6 0,-1-6-3 15,6 3-2-15,-5-2-3 0,-2-3-1 0,7 4-3 0,1-4 0 0,-7 0 1 16,0-4 2-16,0 5-1 0,1-5 6 0,-9 0 19 16,9 1 23-16,-14 3 29 0,6-5 31 0,-12 2 22 0,0 3 14 15,-1 1 10-15,-6-2-2 0,-6 5-13 0,-1 0-21 0,-6-1-30 16,-6 5-27-16,-1 3-23 0,-6 0-17 0,0 0-9 16,-1 3-5-16,-5 1-5 0,6 0-1 0,-7 3 0 0,14-3-2 15,-7 3-1-15,6 1 0 0,8-2 0 0,-2-2-2 0,8 0 2 16,-1 3-2-16,1-3 0 0,0-1 0 0,12 1-2 0,-6 3 3 15,13-3 1-15,-7 0 0 0,14 0 0 0,0-2 0 16,-1-2 0-16,1 0 0 0,6 0-1 0,-7 0-6 0,7 0-3 16,0 0-10-16,0 0-11 0,1-2-8 0,-1 2-15 0,-7 0-8 15,7 0-8-15,-6-4-5 0,-1 4 2 0,1 0 4 16,-8 0 10-16,2 0 9 0,-2 4 11 0,-4-4 10 0,-2 7 9 16,-6-3 9-16,0 3 4 0,0 0 5 0,0 4 4 0,-6-3 4 15,-2 3 6-15,2-1 4 0,0 1 4 0,-8 0 1 16,2 4 2-16,5 0-2 0,-6-1-2 0,-6-2-2 0,5 2-5 15,2 1-2-15,-1-4-3 0,-1 0-3 16,2 3-2-16,4-3-2 0,-4 0-4 0,6 0-17 0,-8-3-40 0,8 2-53 16,-1-6-57-16,1 0-72 0,6-1-106 15,0-3-176-15,0 0-92 0,0 0-42 0</inkml:trace>
  <inkml:trace contextRef="#ctx0" brushRef="#br0" timeOffset="21672.31">21766 15797 135 0,'0'-4'212'0,"0"4"-48"0,0 0-38 0,0 0-26 0,0 0-17 16,0 0-10-16,0 0-7 0,0 0-3 0,0 0-4 0,0 4-1 16,0-4-4-16,-7 0-1 0,7 0-3 0,0 0 2 0,0 0-2 15,0 0 2-15,0 0 2 0,-7 0 1 0,7 3 3 16,0-3 4-16,0 0 5 0,0 0 6 0,0 0 7 0,0 0 8 15,0 0 8-15,0 0 9 0,0 0 7 0,0 0 7 0,0 0 8 16,0 0 10-16,0 0 8 0,0 0 4 0,0 0-1 16,0 0-5-16,0 4-6 0,-6-4-10 0,-1 3-10 0,1 1-17 15,-1 4-15-15,0-5-16 0,-5 8-9 0,6-3-6 0,-8 6-6 16,-5 1-4-16,5-1-6 0,-4 6-5 0,4-2-3 16,-6 3-2-16,1 1-3 0,-1 0-1 0,8 4-4 0,-8-5-2 15,0 1 0-15,1 4-1 0,-1-4-2 0,1 0-1 0,6 1-4 16,-6-5 0-16,5-1-1 0,1 1 0 0,0-2-2 0,0-5 0 15,7 4-1-15,-8-8-1 0,8 4-2 0,0-4 1 16,-1 0-2-16,7-3 0 0,-7 0-1 0,7-1-1 16,0-3-1-16,0 0-1 0,0 4 0 0,0-4-4 0,0-4-4 15,0 4-9-15,7-3-16 0,-7-1-40 0,7 0-74 0,-7-3-87 16,6 0-86-16,-6 0-114 0,6-4-181 0,1 0-101 0,0 0-53 16,-7 0 6-16</inkml:trace>
  <inkml:trace contextRef="#ctx0" brushRef="#br0" timeOffset="22006.06">21251 15925 424 0,'-7'-3'521'0,"7"3"-130"0,-6 0-131 0,6 0-88 16,0 0-52-16,6 0-26 0,-6 0-8 0,7 3 5 0,-1-3 15 16,8 4 25-16,-2-1 16 0,8 4 11 0,-1 1 2 15,1-1-5-15,0 0-9 0,5 4-15 0,1 0-18 0,1 0-27 16,-1 4-20-16,6 0-15 0,1-5-13 0,-1 6-10 0,1-2-6 16,-1-3-4-16,1 3-7 0,-1 1-3 0,-6-4-4 15,1 0-1-15,-1 4-1 0,-6-4-1 0,-8 0-1 0,1 0 1 16,1-1 2-16,-8-2 0 0,0 2 2 0,1-1 2 0,-7-2 1 15,0 0 3-15,0 1 1 0,-7-5-4 0,7 5 2 0,-6-5-1 16,0 1-4-16,-1 0-18 16,0-4-42-16,1 0-66 0,-1 0-70 0,7-4-70 0,-6 0-110 0,6-3-176 0,0 0-103 15,-6-1-48-15,6 1-1 0</inkml:trace>
  <inkml:trace contextRef="#ctx0" brushRef="#br0" timeOffset="25658.2">22202 16137 114 0,'0'0'447'0,"0"-3"-85"0,0 3-96 16,0-4-78-16,0 4-54 0,0 0-33 0,0-4-19 0,0 4-11 15,0 0-5-15,0 0-6 0,0 0-4 0,0-3-7 16,0 3-4-16,0 0-5 0,0 0-1 0,0-4-3 0,6 4-1 31,-6 0 0-31,0 0 0 0,0 0 0 0,0 0 0 0,0 0-4 16,0 0-3-16,0 0-3 0,0 0-3 0,0 0 5 16,6 0 9-16,-6 0 10 0,0 0 14 0,8-4 21 0,-8 4 17 15,6-3 14-15,-6-1 9 0,6 0 4 0,1-3-1 16,-1 3-6-16,-6-3-13 0,7 3-17 0,0-6-11 0,-7 2-6 15,6 0-3-15,-6 2-5 0,6-6-7 0,-6 1-7 0,6 1-2 16,-6-5-1-16,8 4-4 0,-8-4-9 0,6 0-9 16,-6 1-6-16,6-1-1 0,-6-3 1 0,7-1-2 0,-7 1-4 15,6 0-2-15,1-4 0 0,-7 0 1 0,7 0 1 0,-7 1 1 16,0-2 1-16,0 1 2 0,0 0 2 0,0 4 1 16,-7-4 1-16,0 7 3 0,1-3 1 0,-1 2 2 0,1 6 2 15,-8-1 0-15,2 4-2 0,-1 0-2 0,0 3-3 0,0 4-7 16,-7-4-2-16,7 8-3 0,-6-4-5 0,6 4-2 15,-7 3-2-15,7-4 1 0,-6 5-1 0,6-1 0 0,-1 0 1 16,8 0 0-16,-8 5-1 0,8-5 0 0,0 4 1 16,6-4 0-16,-6 4-1 0,6 0 0 0,0-3-1 0,0 3 1 15,6-4-1-15,0 4 1 0,0 0 0 0,8-4 0 0,-8 0-1 16,14 1 0-16,-7-1-1 0,0 0-1 0,6-4 1 0,1 3 0 16,-1-6-3-16,1 3 2 0,6-3 1 0,-6 0 1 15,5-3 0-15,-5-3 0 0,7 3-3 0,-1 0 0 0,-7-5 4 16,1 1-5-16,6-4 0 0,-6 4 1 0,5-4 1 0,-12 0 1 15,6 4 2-15,1-4 0 0,-7 3-1 0,-6-3 2 16,6 4 0-16,-7 0 0 0,1 0 5 0,0 3-1 0,-7 4-2 16,0-4 1-16,6 4-2 0,-6-3 0 0,0 3-1 15,0 3 0-15,-6-3-4 0,6 4 1 0,0 3 2 0,0 0 0 16,-7 4 0-16,7 4 1 0,0 0 1 0,0-1 0 0,0 5-2 16,7 2 0-16,-7 2-1 0,6 2 1 0,-6-3-1 15,6 4 0-15,1-1 1 0,0 1 1 0,-1 4 0 0,7-5-1 16,-7 4 1-16,8-3-2 0,-2-1 1 0,-4 2-1 0,4-6-2 15,1 1 1-15,0 0-3 0,0-3 0 0,1-5-2 0,-2 1-2 16,1-5-7-16,0-2-6 0,0 0-11 0,-7-6-20 16,8-2-33-16,-1 0-60 0,0-6-72 0,0 2-69 0,-7-7-72 15,8 0-101-15,-2-4-156 0,-5-3-88 0,6 0-32 0,-7 0 20 16</inkml:trace>
  <inkml:trace contextRef="#ctx0" brushRef="#br0" timeOffset="26847.23">21941 15423 117 0,'0'0'228'0,"-7"0"-59"0,1 0-46 0,6 3-36 15,-6-3-21-15,0 0-13 0,6 5-7 0,-8-5 0 0,8 0 0 16,-6 0 2-16,6 0 5 0,-6 3 4 0,6-3 2 0,0 0 5 31,0 0 4-31,-7 0 2 0,7 0-4 0,0 0 0 16,0 0-7-16,-6 0-5 0,6 0-6 0,0 0-6 0,0 3-5 16,0-3-3-16,0 0-6 0,0 0-2 0,0 0-1 0,0 0 0 15,6 0 2-15,-6 0 1 0,0 0 2 0,0 0 6 16,0 0 4-16,7 0 13 0,-7 0 7 0,6 0 5 0,0 0-1 15,-6 0 0-15,8 0-5 0,-2 0-3 0,0 0-4 0,0 0-13 16,1 0-10-16,6 0-8 0,-6 0-3 0,5 0-4 0,2 0-3 16,-2 0-4-16,8 0-2 0,-7-3-3 0,7 0 0 15,-8 3 0-15,8-5-1 0,0 2 0 0,-1-1 0 0,1 1 0 16,0-1 1-16,-1 0-1 0,1 1 0 0,0-1-2 16,5-3 0-16,-11 2 1 0,4-1 0 0,2-2 0 0,0 5-1 15,-7-5 0-15,7 1 0 0,-8 4 1 0,2-5 0 16,-1 0-2-16,-1 2 4 0,-5-2-1 0,6 0 2 0,-7 1 8 15,2 0 14-15,-2 0 17 0,-6-4 19 0,6 3 22 0,-6 1 15 16,0 3 12-16,0-3 12 0,-6 0 3 0,6 3-7 0,-6-4-12 16,-2 5-16-16,2-1-18 0,0 1-17 0,-1-1-13 15,-6 0-11-15,0 4-11 0,7 0-8 0,-14 0-5 0,7 0-4 16,0 0-1-16,0 0-1 0,0 4 1 0,-6 0-2 0,5-4 0 16,-5 3 0-16,6 1 2 0,0-1-2 0,-7-3 0 15,7 4 0-15,0 0-1 0,0 0 1 0,0-1 1 0,6-3 1 16,-5 4-3-16,5-4 1 0,0 4 2 0,7-4-1 0,-6 0 0 15,6 0 1-15,0 3-1 0,0-3 1 0,0 4 1 16,6-4-1-16,1 4 1 0,0-4 1 0,-1 3 0 16,0-3 4-16,8 4-3 0,-1-4-1 0,-1 4-1 0,2-4 0 15,-2 0-3-15,2 0 1 0,5 0 2 0,-5-4-6 0,-2 0 3 16,8 4 0-16,-7-3 2 0,7 3 0 0,-8 0 2 0,2-4-2 16,-2 4-2-16,2 0 0 0,-1 0 0 0,-1 0 1 15,2 0 0-15,-8 0-1 0,8 0-3 0,-2 0 2 0,1 0 0 16,-6 0 0-16,6 0 1 0,-7 0-2 0,8 0 0 0,-8 4 0 15,0-4 1-15,1 0 1 0,-1 3 0 0,1 1 0 16,-7 0 0-16,6-1 0 0,-6 1 1 0,0 4-1 0,0-5 1 16,-6 4 1-16,6 0 1 0,-7 1 0 0,-6 2 0 0,7 2 1 15,-8-1 2-15,-5 4 1 0,6-4 1 0,-6 3 1 16,-1 1 1-16,0-4 3 0,1 3 2 0,-1-2 0 0,8-2-1 16,-2-3-2-16,2 5 8 0,-2-8-6 0,8 3-9 0,-7-3-21 15,13-1-49-15,-6 1-82 0,6 0-81 0,0-1-86 16,0-3-141-16,6-3-186 0,7-1-94 0,0 0-30 0,0 1 19 15</inkml:trace>
  <inkml:trace contextRef="#ctx0" brushRef="#br0" timeOffset="28065.84">22690 15195 211 0,'0'0'266'16,"0"0"-57"-16,0 0-48 0,0 0-39 0,0 0-27 0,0 0-17 15,0 0-12-15,-6 0-7 0,6 0-2 16,0 0-2-16,0 0 1 0,0 0 0 0,0 0 2 0,0 0 3 0,0 0 4 16,0 0 4-16,0 0 5 0,0 0 4 0,-7 0 0 15,7 0 1-15,0 0-4 0,0 0-9 0,0 0-6 0,0 0-8 16,0 0-6-16,7 0-9 0,-7 0-3 0,0 5 1 0,0-5 2 16,6 0 7-16,-6 0 6 0,7 0 3 0,-1 0 5 0,0 0 2 15,-6 0 2-15,14 0 0 0,-8 0 5 0,0 0 6 16,1 0 1-16,0 4 1 0,-1-4-3 0,7 0-4 0,-7 3-4 15,2-3-4-15,4 4-9 0,-5-4-11 0,0 3-8 0,5 1-8 16,-5-1 1-16,6 1 8 0,0 3 8 16,0 0 5-16,0 1 0 0,0-1 1 0,0 1 2 0,6 3 2 0,1 0-3 15,-7 0-8-15,7 3-11 0,-8 1-7 0,8 4-1 0,-6 2-1 16,5 4-1-16,-6 2 0 0,6 2-1 0,-5 0-1 16,-2 1 0-16,2 3-1 0,-1-1-2 0,-1 5-1 0,-5 0-2 15,6-1-2-15,-7 1-2 0,8 3-1 0,-8-3-8 16,1 3 2-16,-1 0 1 0,7 1 0 0,-6-1 1 0,-1 0-2 15,-6-3 2-15,6 4-1 0,-6-1 9 0,0-3-3 0,0 2-3 16,-6-2-2-16,0 0-3 0,-8-4 1 0,-5 3 0 16,6-2 1-16,-13-2-1 0,7 1 4 0,-8-4 6 0,1 2 4 15,-6-6 5-15,5 0 4 0,-5-3 0 0,6-4 0 0,1 4 3 16,-2-7-2-16,1 0-6 0,6-4-3 0,1 0-6 0,-1-4-6 16,8-3-16-16,-2 0-36 0,8-1-95 0,0-3-109 0,-2-7-140 15,8-1-224-15,0 1-116 0,8-3-73 0,-2-2-27 16</inkml:trace>
  <inkml:trace contextRef="#ctx0" brushRef="#br0" timeOffset="34010.51">28219 10397 25 0,'0'0'183'0,"0"0"-38"0,0 0-35 0,0 0-22 0,8 0-18 0,-8 0-11 16,0-4-12-16,0 4 1 0,0-4 3 0,0 1 3 15,0-1 10-15,0 0 1 0,0 1 5 0,0-1 1 0,0 0 2 16,0-3-1-16,0 3 2 0,0-3-1 0,0 4 1 0,0-1-3 15,-8 0-2-15,8 1-1 0,0-2-2 0,-6 5-3 0,6-2-6 16,0 2-8-16,0 0-6 0,0-4-9 0,0 4-9 16,0 0-7-16,0 0-4 0,0 0-6 0,0 0-1 0,6 4 0 15,-6-4 1-15,8 0 4 0,-8 2 9 0,6 3 11 0,0-2 10 16,0 1 9-16,1 3 9 0,6-3 13 0,-6 3 12 16,5 0 10-16,2 1 7 0,-2-1 2 0,8 4 1 0,-7-4 0 15,7 1-1-15,0-1-6 0,-1 1-5 0,7-5-6 0,-6 0-11 16,6 1-8-16,-1-4-6 0,1 4-8 0,7-4-9 15,-1-4-7-15,1 4-9 0,-1-4-6 0,8-2-8 0,-1 2-5 16,0-4-2-16,7-3-3 0,-1 4 2 0,-5-4-1 0,5 4 2 16,0-5 1-16,-5 2-1 0,-8 3 2 0,-5-1 1 15,-2 0-1-15,-5 2 2 0,-7 1 2 0,0 2-2 0,0-1-1 16,-6 4 0-16,-1-4-1 0,-6 4 1 0,6 0-2 0,1 0-2 16,-1 0-1-16,-6 4-2 0,14 0-2 0,-8-1 1 0,8 2-2 15,-2-1 0-15,8-2-1 0,-1 3 0 0,1-2 0 16,-1 1-1-16,7 0 1 0,6-1-3 0,-5 1-2 15,-1-1-1-15,6 1 0 0,1-1-3 0,-1-3-11 0,1 4-10 16,-1-4-12-16,1 4-10 0,-1-4-13 0,2 4-12 0,5-4-8 16,0 0-5-16,-7-4 4 0,7 4 8 0,-7-4 11 15,8 4 8-15,-1-4 13 0,0 1 11 0,1-1 9 0,5-3 8 16,-6 4 10-16,0-5 8 0,6-2 14 0,-6 1 17 0,1-2 20 16,-1 4 22-16,-7-4 20 0,1 4 16 0,-7-4 10 0,0 4 8 15,-1-4 0-15,-5 3-7 0,-6-3-12 0,5 4-16 16,-5 0-15-16,-8-1-14 0,6-2-14 0,-5 6-10 0,0-3-9 0,-1 3-7 15,1 0-6-15,-7 1-7 0,0 3-7 0,0 0-13 32,0 0-31-32,0 3-83 0,-7-3-110 0,7 4-137 15,-6 0-236-15,-1 0-116 0,0-1-72 0,-5 4-31 0</inkml:trace>
  <inkml:trace contextRef="#ctx0" brushRef="#br0" timeOffset="42804.27">21127 17017 147 0,'0'0'341'16,"0"0"-99"-16,0 0-83 0,0 0-60 0,0 0-40 0,0 0-23 15,0 0-13-15,0 3-8 0,0-3-2 0,0 4-5 0,0-4 0 16,0 3 0-16,0 1-1 0,0 0-3 0,6-1 1 0,-6 1-1 15,0 0-2-15,0-1 0 0,7 0-1 0,-7 3-1 0,0-3 0 16,7 0 1-16,-7 1 1 0,6 0 0 0,-6-1 3 0,7 1 2 16,-7-4 4-16,6 4 3 0,-6-1 7 0,0 1 5 0,6-4 3 15,1 3 1-15,-7 1 0 0,7-4-3 16,-7 4-1-16,0-4 1 0,6 3-5 0,0 1-3 0,-6-4-3 0,8 4-2 0,-2-1 0 16,-6 1 0-16,6-4 0 0,1 4-3 0,-1-1-1 15,1 1-4-15,-1 0-2 0,1-1-1 0,-1 1 0 0,0 0 0 16,2-4-2-16,-2 3 0 0,7 1 2 0,-6 0 2 0,6-1 2 15,-1-3 3-15,-5 4 0 0,6 0 1 0,0-4 1 0,0 0 0 16,0 0-4-16,0 0-1 0,0 0 0 0,1 0-2 0,-2 0-1 16,1-4-1-16,0 0-2 0,0 4 3 0,7-3 3 0,-7-1 3 15,0 0 4-15,0-3 8 0,7 3 7 0,-8-3 4 16,8-4 7-16,-7 0 3 0,7 4 1 0,0-4 1 0,-8 0-4 16,1 0-7-16,0 1-6 0,0 1-4 0,1 2-6 0,-2 0-6 15,1-1-4-15,-6 5-3 0,-1-1-2 0,7-3-1 0,-6 7-1 16,0-4-1-16,-1 4-1 0,7-4 1 0,-6 4 0 0,-1 0 0 15,7 0 0-15,-7 4 0 0,8-4 0 0,-8 0 2 0,7 0 1 16,0 0 3-16,7 0 1 0,-7 0 6 0,-1-4 1 0,8 4 1 16,-7 0 4-16,7-3-1 0,0-1 1 0,-2 4-2 15,2-4-3-15,0 4-5 0,-1-3-1 0,7 3-1 0,-6 0-2 0,-1 0-1 16,1 3 0-16,6 1-2 0,-7 3 1 0,7 1 0 16,-6 3-1-16,7 0 0 0,-9 0-1 0,9 1 0 0,-7 2-1 15,6-3 0-15,0-4 0 0,-1 4 0 0,-5-4 0 0,6-3 0 16,-6 3 1-16,5-7 11 0,-5 4 14 0,0-8 19 0,6 4 15 15,-13-4 15-15,7-3 15 0,-1 3 9 0,-6-3 9 0,0 3-4 16,1-3-11-16,-8 4-15 0,6-1-15 0,-5-3-14 0,0 3-14 16,-1 0-10-16,1 1-8 0,-1 3-7 0,-6 0-4 0,6-3-3 15,2 3-2-15,-2 0-3 0,0 0-21 0,0 0-42 0,1 0-55 16,0 0-58-16,6-6-73 0,-1 3-123 0,8 0-163 16,-6-5-88-16,5-3-35 0</inkml:trace>
  <inkml:trace contextRef="#ctx0" brushRef="#br0" timeOffset="43900.33">24058 16123 19 0,'0'-4'503'0,"-7"4"-93"16,7-4-124-16,-6 1-104 0,0 3-63 0,-2-4-38 0,8 4-21 15,0 0-11-15,-6 0-6 0,6 0-6 0,0-4-8 16,0 4-6-16,0 0-5 0,0 0 2 0,-6 0 6 0,6 0 15 16,0 0 25-16,0 0 29 0,0 0 36 0,0 0 33 0,0 0 31 15,0 0 22-15,0 0 9 0,-6 0 2 0,6 0-13 16,0 0-19-16,-8 0-26 0,8 0-30 0,-6 0-28 0,6 0-24 16,-6 0-17-16,6 4-16 0,0-4-12 0,0 0-12 0,0 0-9 15,0 0-4-15,0 0-4 0,0 0-4 0,0 4 1 16,0-4-1-16,6 0 3 0,0 0 0 0,8 0 2 0,-8 0-1 15,8 0 0-15,5-4 1 0,-6 4-3 0,6 0-3 0,1 0-1 16,-1-4-1-16,7 4-3 0,0-3-2 0,1-1-2 0,5 0 0 16,-6 4 5-16,7-4 0 0,-1-3-3 0,-5 4-1 15,5-1-1-15,-6 1 2 0,0-5 1 0,7 5-1 0,-14-2-2 16,7 1-3-16,-6-3 3 0,-1 4 0 0,-6 3 0 0,0-4 2 16,-6 0 1-16,0 4 1 0,-1-3 1 0,0 3 5 15,-6 0 1-15,0 0 2 0,0 0 4 0,0-4 0 0,0 1 1 16,-6 3-1-16,6-4-2 0,-6 4-4 0,-1 0 2 0,7 0-5 15,-7-3-4-15,1 3-2 0,-1 0-2 0,1 0-1 0,6 0-2 16,-7-4 1-16,7 4-7 0,0 0-3 0,-6 0-8 16,6 0-13-16,-7 0-19 0,7 0-49 0,0 0-87 15,0 0-99-15,0-4-113 0,0 0-170 0,0 1-118 0,7-1-80 16,-7-3-30-16,6-1 16 0</inkml:trace>
  <inkml:trace contextRef="#ctx0" brushRef="#br0" timeOffset="44554.24">24852 15511 219 0,'0'-4'363'16,"0"4"-80"-16,0-3-71 0,0 3-52 0,0 0-25 0,0-4-5 16,-6 4 6-16,6 0 8 0,0 0 5 0,0 0 1 0,0 0-4 15,0 0-7-15,0 0-13 0,0 0-17 0,0 0-18 16,0 0-16-16,-6 4-10 0,6-4-4 0,0 3 4 0,0 5 8 16,0-5 12-16,0 5 18 0,0-1 10 0,0 4 8 0,0 0 3 15,0 0-1-15,0 4-8 0,-7-1-10 0,7 4-17 16,0 1-19-16,0 3-15 0,7-4-11 0,-7 4-8 0,0 4-7 15,0-5-5-15,0 4-3 0,0 2-2 0,6-1-1 0,-6-1 0 16,0 1-2-16,0-1 0 0,0 2-2 0,0-2 0 0,0-3-2 16,0 3 0-16,0-2 1 0,0-6 0 0,0 5-1 15,0-3 2-15,-6-5-1 0,6 1-2 0,0-4-2 0,0 0 1 16,0-3-3-16,6-1-1 0,-6 1 2 0,0-5 0 0,0 4 0 16,6-3 0-16,-6-4 2 0,7 4 3 0,-1-1 2 15,1-3 0-15,0 0-1 0,5 0 1 0,2-3-2 0,-2 3-1 16,8-4 0-16,-1-4-3 0,7 5-4 0,1-4-1 0,-1-1-1 15,6 1-2-15,1 0 1 0,-1-4 0 0,1 0-1 0,-1 3 0 16,1-3 0-16,-1 1-3 0,1-1-4 0,-1 2-7 16,-5-1-7-16,-1 2-11 0,0 5-8 0,-6-4-13 15,-7 3-15-15,-1 1-19 0,2-1-25 0,-8 4-33 0,0-4-43 16,1 4-47-16,-7 0-48 0,0 0-41 0,0-4-44 0,-7 1-63 16,1-5-108-16,0 1-62 0,-8 3-15 0</inkml:trace>
  <inkml:trace contextRef="#ctx0" brushRef="#br0" timeOffset="45205.94">24461 15130 174 0,'-6'0'335'0,"6"3"-69"0,-6-3-72 0,6 0-57 0,-7 0-35 16,7 4-23-16,-7-4-13 0,7 0-4 0,-6 0-2 0,6 0-5 16,0 0-5-16,0 0-5 0,0 4-7 0,0-4-5 0,0 0-2 15,0 0-2-15,0 0 2 0,6 3 8 0,1-3 5 16,0 0 6-16,-1 5 6 0,0-5 4 0,8 0 3 16,-1 0-3-16,0 3-4 0,0-3-6 0,7 0-5 0,-8 0-6 15,8 0-6-15,-1 0-6 0,7-3-7 0,-6 3-5 0,6 0-2 16,0-5-5-16,-6 5-1 0,6-3-1 0,0-1-3 15,0 0 0-15,7 1-2 0,-7-1 1 0,6-3-1 0,-6 0 0 16,7 3 0-16,-8-3 0 0,1-1 0 0,1 1 1 0,-7 0 6 16,-8-1 14-16,8 1 21 0,-14 3 17 0,1 1 9 0,-7 0 6 15,-7 3 2-15,1-6-1 0,0 6-4 0,-8 0-14 16,-6 6-20-16,1-6-18 0,6 3-9 0,-6 0-5 0,-1 1-5 16,7 0-1-16,0-1-1 0,0 1 0 0,0-4-2 0,6 4-1 15,7-4 0-15,-6 3 1 0,6 1-2 0,0-4-1 16,6 3 2-16,1 1-1 0,0 0 3 0,5 0 1 0,2-4-3 15,-1 3 1-15,-1 1 1 0,2 0 2 0,5-4-4 0,-6 7-3 16,0-4-3-16,7-3-3 0,-8 4-4 0,2 0-5 16,-1-1-5-16,0 1-2 0,0 0-2 0,-7-1 1 0,0 2 3 15,2-2 4-15,-2 0 3 0,-6 1 1 0,0 0 9 16,-6-1 4-16,6 1 5 0,-8 0 1 0,2-1 0 0,-6 1 0 16,-2 3 0-16,8-7 5 0,-7 7-7 0,-1-2-17 0,2-1-21 15,-2-1-34-15,2 1-40 0,-1-1-49 0,6-3-87 16,0 0-150-16,1 0-102 0,6-3-51 0,-6 3-24 0</inkml:trace>
  <inkml:trace contextRef="#ctx0" brushRef="#br0" timeOffset="45733.35">24611 16694 136 0,'-6'0'527'15,"0"0"-95"-15,-1 0-145 0,7 4-114 0,-7-4-68 0,7 0-37 16,0 0-16-16,0 0-4 0,7 0 1 0,0 0 2 0,-1 0 2 16,7 0 3-16,0-4-4 0,0 4-5 0,7-4-5 0,-1 1-6 15,1-1-3-15,6 1 1 0,0-2 2 0,0-1 6 16,7-2 8-16,5 1 14 0,-5 0 10 0,13-4 10 0,-1 3 9 16,-6-3 11-16,13-4 7 0,-7 4 2 0,8-3-2 0,-7-1-10 15,5 1-7-15,2-1-12 0,-1 0-14 0,-7 1-13 0,-6 0-15 16,1 2-11-16,-1 1-9 0,-7 3-9 0,-6 1-18 15,-7 0-36-15,-5 3-49 0,-1 1-59 0,0 3-62 0,-13 0-76 16,0 0-126-16,0 0-154 0,0 0-82 0,-6 3-19 0</inkml:trace>
  <inkml:trace contextRef="#ctx0" brushRef="#br0" timeOffset="46543.2">24885 17137 502 0,'-6'0'414'0,"6"-3"-117"0,0-1-95 16,0 4-55-16,0 0-28 0,0-4-7 0,0 4 1 0,0 0 4 16,0-3 0-16,0 3-6 0,0 0-9 0,0 0-15 0,0 0-17 0,0-4-18 15,0 4-19-15,0 0-14 0,0 4-9 0,0-4-3 0,6 3 0 16,-6 1 4-16,0 3 3 0,0 1 6 0,6 3 7 15,-6 0 7-15,0 3 6 0,0 1 4 0,7 0 2 0,-7 3-1 16,0-4-2-16,0 9-3 0,7-5-7 0,-7 4-6 0,0 0-7 16,6 4-6-16,-6-5-2 0,0 2-4 0,6 2-3 0,-6-3-3 15,0 0-1-15,7 1-1 0,-7-5 0 0,0-1 0 16,7 2-2-16,-7-4 0 0,0-4 0 0,6 0 2 0,-6 0-1 16,7-4 2-16,-7-3 3 0,0 3 10 0,6-4 12 0,-6-3 14 15,0 0 18-15,6-3 13 0,-6-4 13 0,8-1 10 0,-8-2 8 16,6-2-3-16,0 1-9 0,-6-3-12 0,0-5-14 0,6 1-11 15,-6-1-12-15,0 1-7 0,7 0-6 0,-7 0-3 0,7-1 1 32,-7 5-2-32,0-4-1 0,6-1-2 0,-6 5-2 0,7-5-2 15,-7 1-6-15,6 3-3 0,0 1-6 0,2 3-2 0,-2 0 0 16,0 0-1-16,8-1 1 0,-8 2 0 0,0 2-1 0,7 5 0 16,-6-1 1-16,0 1 1 0,-1 3 0 0,0 3 0 0,0 1-1 15,2 3-2-15,-2 4 2 0,0 0 0 0,1 4 1 0,-1-1-1 16,-6 1-1-16,7 3-1 0,0-3 7 0,-7-1-2 0,6-2-4 15,0 2 1-15,2 1-2 0,-8-5-1 0,6 2 2 0,0-1 0 16,-6-4-6-16,6-3 2 0,1-1 3 0,0 2 2 0,-1-10 0 16,1 2 0-16,5-1 0 0,2-7 0 0,-8 0 6 0,8-3-4 15,-2-1 0-15,1-3-2 0,1-1 0 0,-2 1 3 16,8-4-2-16,-7 4-1 0,7-4-4 0,-8 0 4 0,2 4 2 16,-2-1 0-16,2 4 2 0,-8 1-2 0,1 3 0 0,-1 0 1 15,-6 3 0-15,6 1-3 0,-6 3 1 0,7 1-1 0,-7-1 0 16,0 0-2-16,0 4 1 0,0 0-2 0,7 0 1 0,-7 8 2 15,0-1-1-15,6 0 1 0,-6 8-1 0,0 0 1 0,6 3 0 16,-6 1 2-16,7-1-1 0,-7 3 0 0,7 5-1 0,-1-4-1 16,-6 4 1-16,7-3 0 0,-1 2 0 0,-6 0-2 0,0-3 0 15,7 4-2-15,-7-4 1 0,0-4-9 0,6 1-32 0,-6-1-65 16,0-4-85-16,7 1-87 0,-1-4-109 0,0-4-165 0,2-3-116 16,-2 0-70-16,7-1-17 0</inkml:trace>
  <inkml:trace contextRef="#ctx0" brushRef="#br0" timeOffset="46930.41">25725 17570 237 0,'-6'0'675'0,"-1"0"11"0,7 0-129 0,0 0-178 15,0-4-138-15,7 4-105 0,-1-4-67 0,7-3-33 0,0 3-19 16,1 1-12-16,5-5-14 0,-6 1-11 0,6-1-8 15,1 2-6-15,0-2 0 0,-1 1-2 0,-6 0 0 0,0 0 3 16,0-5 11-16,-6 4 11 0,5 1 18 0,-12-3 20 0,7 2 26 16,-7 1 23-16,0-4 25 0,-7 3 25 0,7 5 18 0,-6-5 9 15,-7 5-2-15,6-1-10 0,-5 4-17 0,-2 0-20 0,1 4-19 16,1-1-18-16,-8 1-11 0,6 0-8 0,2-1-6 0,-1 5-3 16,-7 0-4-16,14-2-2 0,-8 2-3 0,2-1-6 15,5 0-3-15,-6 0-2 0,7 5-1 0,-1-2-2 0,1 6-1 16,-1-2 1-16,0 1 2 0,1-1 0 0,0 8 1 0,6-3-2 15,0 2-2-15,-7-2-1 0,7 3-3 0,7 0-1 0,-7 0-3 16,6 0-3-16,0-4-1 0,1 4-2 0,0-6-1 0,-1 1 0 16,14-2 1-16,-7-4 3 0,-1 0-3 0,8-4 0 15,0 0-1-15,5-7-2 0,-5 4-5 0,6-8-8 0,7-3-11 16,-7 0-16-16,7-8-20 0,-1 1-57 0,-6-5-91 0,1-3-95 16,5 0-117-16,-13 0-188 0,7-3-97 0,-12-1-63 15,-2-1-25-15</inkml:trace>
  <inkml:trace contextRef="#ctx0" brushRef="#br0" timeOffset="48156.68">25562 16888 161 0,'0'-3'258'0,"0"3"-57"16,0-4-48-16,0 0-34 0,0 4-26 0,7-3-21 0,-7-1-10 16,0 4-10-16,0-3-4 0,0 3-1 0,0 0-2 0,0-4 0 15,0 0 1-15,0 4 3 0,0 0 3 0,0 0 0 0,0 0 2 16,0 0-2-16,0 0-1 0,0 0-3 0,0 0-4 0,0 0-6 16,0 4 2-16,0-4 10 0,0 4 13 0,0-1 19 0,-7 1 18 15,7-1 19-15,0 5 15 0,0-1 14 0,0 3 4 0,-6-1-7 16,6 0-17-16,0 0-16 0,0 2-22 0,-6-4-20 0,6 4-16 15,0-4-15-15,6 1-9 0,-6-1-5 0,0 0-4 0,6-3 0 16,1-1 0-16,6 1 0 0,0-4 0 0,-1 0 0 0,8-7-4 16,0 3 0-16,-1-7-2 0,7 0-5 0,7-3-20 0,-1-5-41 15,1 1-58-15,7-4-58 0,-2 0-61 0,1-4-77 0,0-3-102 16,1 0-165-16,-1-1-77 0,-7-3-14 0</inkml:trace>
  <inkml:trace contextRef="#ctx0" brushRef="#br0" timeOffset="49315.34">13735 17449 475 0,'0'0'419'0,"0"-4"-124"0,0 4-109 16,0-4-66-16,0 4-41 0,0 4-24 0,-6-4-17 0,6 4-8 15,0-4-6-15,0 4-5 0,0 3-2 0,0-4 0 0,6 4 1 16,-6 1 1-16,0 0 3 0,6-4 2 0,1 3 7 0,-7 0 5 16,7 0 6-16,6-3 4 0,-7 0 4 0,0-1 4 0,8 0 5 15,-2-3 2-15,2 0-1 0,-1-3-2 0,0 0-5 0,6-1-6 16,1 0-6-16,-7-3-8 0,6 0-8 0,1 0-8 0,6-5-6 16,-7 1-4-16,1 4-18 0,7-4-27 0,-8-3-34 15,7-2-36-15,-6 2-51 0,5-1-93 0,-12-3-180 0,7 4-98 16,-7 2-46-16</inkml:trace>
  <inkml:trace contextRef="#ctx0" brushRef="#br0" timeOffset="51826.02">26195 16056 147 0,'0'0'515'0,"0"0"-108"0,0 0-129 16,-8 0-96-16,8 0-54 0,0 0-28 0,0 0-11 31,0 0-3-31,0 0 3 0,0 0 5 0,0 0 3 0,8 0 1 16,-8 5-6-16,0-5-7 0,0 0-5 0,6 0-1 0,-6 3 1 15,6-3 10-15,-6 0 15 0,0 4 11 0,6-4 10 16,-6 4 6-16,7-4 3 0,0 3-5 0,-1 1-8 0,1-1-11 15,-1-3-20-15,8 0-20 0,-8 4-14 0,6-4-12 0,8 3-10 16,0-3-7-16,-1 0-6 0,1 0-9 0,-1 0-3 16,7 0-3-16,-6-3-3 0,6 3-3 0,-7-4-1 0,1 4 0 15,6-3 1-15,-6-1 0 0,-7 4 0 0,7-3 1 16,-8-1 2-16,-5 4-2 0,6-4 0 0,-7 4-2 0,1 0-1 16,-7-3 0-16,6 3-2 0,-6 0-1 0,0 0 0 0,6 0-3 15,-6 0-8-15,-6 0-17 0,6 0-32 0,-6 0-55 16,6 3-65-16,-7-3-67 0,1 0-67 0,6 0-78 0,-7 0-106 15,7 0-132-15,-6-3-47 0,6 3 10 0</inkml:trace>
  <inkml:trace contextRef="#ctx0" brushRef="#br0" timeOffset="52081.67">26318 16233 517 0,'-7'0'475'0,"7"3"-134"0,0 1-105 16,0-4-52-16,7 4-17 0,-7-1 2 15,7-3 15-15,5 4 12 0,-6-4 10 0,14 4 2 0,-7-4-13 16,7-4-25-16,0 4-32 0,6-4-31 0,-1 1-29 0,1-1-21 0,1-3-16 0,5 3-10 16,1-7-7-16,-7 4-6 0,6-2-4 0,1 3-5 15,-1-6-4-15,-5 5-1 0,-1 0-3 0,-6 0 0 0,-1 3-2 16,-6-3-1-16,0 4-2 0,-1 3 1 0,-4-4 1 0,-2 0-3 16,-6 4 0-16,6 0-1 0,-6 0-3 0,-6 0-8 15,6 4-21-15,-6-4-34 0,-2 4-48 0,2-1-56 16,0-3-54-16,-1 3-67 0,1-3-91 0,-1 0-147 0,1-3-78 0,-1 3-30 15</inkml:trace>
  <inkml:trace contextRef="#ctx0" brushRef="#br0" timeOffset="58934.68">28057 15416 64 0,'0'0'402'0,"0"-4"-100"0,0 4-108 16,0 0-81-16,0 0-49 0,0-4-31 0,6 4-16 16,-6 0-9-16,0 0-3 0,0-3-5 0,6 3-1 15,-6 0-2-15,8-4 0 0,-8 4-1 0,6-4 3 0,0 1-1 0,1-2-1 16,0 2 1-16,-1 0 2 0,-6-1 0 0,6 0 3 0,-6 1 5 16,7 3 5-16,-7 0 5 0,0-4 3 0,0 4 6 15,0-4 2-15,0 4 4 0,-7 0-2 0,7 0 0 0,0 0 0 16,-6 0 0-16,6 4 2 0,0-4 2 0,0 0 6 0,0 0 4 15,-6 0 8-15,6 0 6 0,0 0 8 0,0 0 5 16,0 0 7-16,0 0 5 0,-7 0 4 0,7 0 5 0,0 0 2 16,0-4-1-16,0 4-2 0,0 0 0 0,-7 0 0 0,7-3-2 15,0 3-4-15,0-4-8 0,0 4-2 0,-6 0-6 16,6 0-3-16,-6-3-5 0,6 3-3 0,-8 0-3 0,2 0-1 16,0 0 0-16,-7 0 3 0,6 0-1 0,0 3 5 0,-5-3-1 15,-2 0-1-15,2 4 0 0,-2-1-3 0,1 1-1 0,1 0-4 16,-2 3-3-16,2 0-5 0,-2 1-5 0,1-1-5 15,-6 4-6-15,6 0 0 0,-7 3-4 0,1 1-4 0,-1-1-2 16,0 2-4-16,8-2-1 0,-8 1-1 0,7 0-1 0,7-1 0 16,-8 1-4-16,8-1-1 0,6 1-2 0,-6-4-1 15,6 4 1-15,0 0-1 0,6-1 0 0,0 1-2 0,1-4 2 16,0 3 0-16,6 1-1 0,-1-4 2 0,8 0-2 0,-6 0 0 16,5 0-1-16,0-4-1 0,0-3 0 0,1-1 0 0,6 1-3 15,-6-8 0-15,6 4 0 16,-7-7 0-16,1 0-1 0,-1 0 1 0,1-4-1 0,-7 0 2 0,7-4 0 15,-8 0 1-15,8-3-1 0,-6 0 2 0,-2 0 0 0,-5-1 3 16,6-3-2-16,-6 4 0 0,-1-1 11 0,0 1-3 0,-6-4-2 16,0 4-2-16,0-1-1 0,0 1-1 0,0 0 1 0,0 3 1 15,-6 1-8-15,6-2 7 0,-6 6 6 0,-1-1 3 16,7 4 4-16,-7 0 3 0,7-1 2 0,0 5-1 0,-6-2-1 16,6 1-2-16,0 4-3 0,-7-2-3 0,7 2-4 0,0 2-2 15,0-2-4-15,7 4 1 0,-7 4-2 0,0-4-1 16,6 7 0-16,1-4 0 0,0 4 0 0,-1-1 1 0,0 2 2 15,8-1-3-15,-8 3 0 0,0 1 0 0,7-4 0 0,-6 3 1 16,6 4-1-16,-7 2 1 0,8-2-1 0,-8 0 2 0,0 4 0 16,1 0-2-16,0 4-1 0,-1-4 0 0,1 3-1 15,-7 1-1-15,6-4 2 0,-6 7 0 0,0-3 0 0,0 0 1 32,0 3 1-32,0-3-1 0,-6 0 2 0,-1-1 1 0,7 1-1 15,-6-5-2-15,-8 1 1 0,8-3 3 0,-6-1-2 16,4-3 2-16,-4-1-2 0,-2 1 0 0,-5-7 2 0,6-2 0 15,0 2 1-15,0-4 2 0,0 0 5 0,0-4 1 0,0 0 0 16,0 0 2-16,-1-4 2 0,2 0-1 0,5 1-1 0,1-6-2 16,-1 2-1-16,0 0-3 0,1 0-1 0,6-4-4 15,0 4-3-15,0-4-1 0,6-4-1 0,-6 4-4 16,14 0-4-16,-8-3-11 0,7 2-11 0,-7 2-17 0,8-1-33 0,-1-1-73 16,0 1-90-16,0 4-88 0,0 0-93 0,0-1-131 15,0 2-130-15,0 1-69 0,6 2-17 0</inkml:trace>
  <inkml:trace contextRef="#ctx0" brushRef="#br0" timeOffset="59494.87">28805 15841 483 0,'8'-8'395'16,"-2"1"-114"-16,-6 3-89 0,6-3-48 0,1-1-17 15,-7 1 3-15,0 4 12 0,6-1 12 0,-6 0 10 0,0 1 2 16,0-1-3-16,-6 4-9 0,6 0-9 0,-7-4-11 0,1 4-12 16,0 4-11-16,-2-4-9 0,2 4-8 0,-7-1-4 15,0 1-3-15,0 3-7 0,0 0-8 0,0 1-9 0,7-1-5 16,-8 1-5-16,2-1-2 0,5 4-4 0,1-4-2 0,-1 5-5 16,0-6-6-16,7 2-7 0,-6-1-5 0,6 0-6 0,-6 2-4 15,6-3 1-15,0 2-4 0,0-1 0 0,6 0 0 16,-6 4 0-16,0-7 2 0,6 6-1 0,1-6-1 0,0 4-3 15,-1-1-1-15,1 0-2 0,-1-3 2 0,7 3-3 0,-6 1-1 16,5-5 0-16,2 1-1 0,-1 4 0 0,6-5 1 16,-6 1 1-16,7-1-2 0,-7 1 1 0,6-4 0 15,0 3-1-15,1-3 0 0,-6 4 0 0,5 0 1 0,-6-1-2 16,0 2 1-16,-7-5 0 0,8 2-1 0,-14-2 1 0,6 4 0 0,-6 1 1 16,-6-2-8-16,-1 1 5 0,0 3 1 0,-5 0 1 15,-2 0 4-15,-5 1 2 0,-7-1 2 0,6 4 0 16,-12-3 7-16,5-1-2 0,1 0-3 0,-6 1-3 0,-1-1-4 0,8-4-3 15,-9 5-4-15,9-4-10 0,-1-1-34 0,0 1-76 16,6-4-99-16,1 0-110 0,5-4-158 0,2 1-147 0,-2-5-100 31,8 4-45-31,-7-2-2 0</inkml:trace>
  <inkml:trace contextRef="#ctx0" brushRef="#br0" timeOffset="60225.38">27002 15591 184 0,'-6'0'348'0,"-2"0"-101"0,-4 4-95 16,5-4-61-16,0 4-36 0,1-4-17 0,-1 3-6 16,1-3-6-16,6 4-1 0,-6-4 1 0,6 4-1 0,-7-1 1 15,7-3 1-15,-7 0 0 0,7 0 0 0,0 3 3 0,0-3 5 16,0 0 2-16,-6 0 6 0,6 0 4 0,0 4 3 16,-6-4 5-16,6 0 4 0,0 0 1 0,0 0 2 0,-7 0-2 15,7 0-4-15,0 0-5 0,0 0-6 0,0 5-5 0,0-5-4 16,7 0-1-16,-7 0 0 0,6 3 1 0,0-3 2 0,1 0 0 15,0 0 2-15,5 0-3 16,1 0-3-16,7-3-7 0,0 3-5 0,-1-5-6 0,7 1-4 0,-6 1-5 0,6-4-3 16,0 3 0-16,0 1-2 0,0-5 0 0,0 5-1 0,0-4-1 15,0-1 0-15,1 1 1 0,-9-1-1 0,2 5 0 16,0-5 0-16,-1 1 1 0,-5 0 0 0,-2 3 3 0,1-3 1 16,-6 3 4-16,0 1 3 0,-7-1 2 0,0 4 1 0,0-4 1 15,0 4 3-15,0 0-4 0,-7 0-4 0,7 0-5 16,-7 0-10-16,1 0-16 0,-1 4-21 0,-5-4-25 0,12 4-33 15,-14-1-31-15,8-3-36 0,0 0-47 0,-1 0-64 0,0-3-90 16,1 3-97-16,-1-4-41 0</inkml:trace>
  <inkml:trace contextRef="#ctx0" brushRef="#br0" timeOffset="60512.34">27067 15470 262 0,'0'0'430'15,"0"-4"-105"-15,-6 4-109 0,6 0-77 0,0 0-46 16,0-3-20-16,6 3-13 0,-6 0-6 0,0 0-2 0,6 0-2 31,0 3-1-31,-6 1 3 0,8 0 11 0,-2 4 15 0,0-1 17 16,1 4 14-16,-1 4 9 0,1-1 11 0,0 1 7 0,-1-1 6 15,0 9-4-15,1-5-16 0,-7-1-16 0,7 6-13 16,-1-1-14-16,0 0-10 0,-6 0-13 0,7 0-15 0,-1-4-12 16,1 3-9-16,-7-1-7 0,7-6-24 0,-7 5-50 0,0-5-68 15,6 1-66-15,-6-4-80 0,0 0-127 0,0-4-148 16,0 0-95-16,0-3-31 0</inkml:trace>
  <inkml:trace contextRef="#ctx0" brushRef="#br0" timeOffset="62517.35">29125 15397 103 0,'0'0'338'0,"-7"0"-75"0,1-3-72 15,6 3-64-15,-7 0-41 0,1 0-21 0,6-5-11 0,-6 5-3 16,6 0-3-16,0 0-2 0,0 0-3 0,0 0-2 16,0 0-3-16,0 0-6 0,0 0-3 0,0 0-2 0,0 0 2 15,0 0 3-15,0 0 6 0,0 0 11 0,0 0 15 0,0 0 22 16,0 0 28-16,-8 0 34 0,8 0 39 0,0-3 32 15,0 3 26-15,0 0 11 0,0 0 0 0,0 0-10 0,-6 0-24 16,6 0-30 0,0 0-40-16,0 0-35 0,0 3-29 0,0-3-22 0,0 0-15 0,0 0-10 0,0 5 1 0,0-5-11 15,0 0-5-15,0 0-6 0,0 0-4 0,0 0-4 0,6 0-3 16,-6 0-2-16,8 0-8 0,-8 0 1 0,12 0 2 16,-5 0 2-16,6 0 0 0,-7 0 0 0,7 0 1 0,7 0-3 15,-7-5-1-15,6 5 1 0,1-3-1 0,-7 3-3 0,13-3 1 16,-6-1 1-16,5 0-1 0,-5 1 1 0,6-1 0 0,1 0-12 15,-1-3 6-15,-7 4 4 0,7-1 0 0,-6-3 1 16,-1 2 1-16,1 1 0 0,-8 2 0 0,2-3 11 16,-2 2-4-16,2-1-4 0,-8 4-2 0,1 0-1 0,-7-4-2 15,6 4-1-15,-6 4 2 16,6-4 0-16,-6 4 0 0,0-1 1 0,0 2 0 0,-6 1 1 0,6 2 2 0,-6 3 1 0,-1 4-2 16,1-4 3-16,-1 7 0 0,0 0 0 0,-5 0-1 15,-2 4-1-15,2 1 3 16,-8-1 0-16,7 3 1 0,-7-3-1 0,1 4 0 0,-1-1 2 0,0 1 1 0,2 0 3 0,-2-1-4 31,-7 1 0-31,9 0-1 0,-2-5-2 0,0 5 1 0,1-4-2 16,5 0 0-16,2-3-4 0,-2-1 1 0,1-4 1 0,7 1 1 0,0-4-1 0,-1 0-1 0,7 1 0 0,-7-5-1 15,7 0 0-15,0 0 3 0,7-3 0 0,0 0 3 0,-1-1 2 16,0 0 1-16,7-3 0 0,1 4-1 0,-2-4 0 16,2 0-1-16,-2-4 0 0,8 4-2 0,-1 0-3 0,1-3 0 15,0 3 0-15,-1-3 0 0,1-1-1 0,6 4-2 0,0-4 0 16,-7 0-2-1,7 1 3-15,1-1 0 0,-1 1 1 16,0 3-2-16,-1-4-3 0,-5 1-5 0,6 3-9 0,-6 0-11 16,-1-4-14-16,1 4-17 0,-7 0-28 0,7 0-64 0,-8 0-94 15,2 0-93-15,-2 0-116 0,-5-4-198 0,6 0-84 0,0 0-43 16,-7 2-16-16</inkml:trace>
  <inkml:trace contextRef="#ctx0" brushRef="#br0" timeOffset="63036.58">29965 15636 256 0,'-6'0'581'0,"-8"3"-37"0,8-3-179 0,6 4-145 16,-7 0-94-16,7-1-55 0,0 1-30 0,7-4-16 0,-7 3-6 16,13 1-4-16,-6-4-3 0,5 4-2 0,2-4-1 0,5-4-5 15,-6 4 0-15,0-4-2 0,7 1-2 0,-7-1 0 16,0-3 3-16,6 3 4 0,-5-3 8 0,-8 3 18 0,7-4 27 16,-7 1 25-16,7 0 32 0,-6 0 27 0,-7 3 23 15,6-3 16-15,-6 0 6 0,0-1-5 0,-6 1-19 0,6 3-21 16,-7-3-26-16,-6 3-34 0,7 0-19 0,-1-3-16 0,-5 4-13 15,-2 3-9-15,8-4-6 0,-7 4-5 0,0-4-1 16,0 4 8-16,-1 0-3 0,2 4-1 0,-2-4-2 0,2 4-1 16,-1-1 0-16,-1 1 2 0,2 3-3 0,-2 0 0 0,1 4-2 15,1 1 1-15,-8-2-1 0,6 1-1 0,2 3-2 0,-1 2-1 16,0-1 0-16,6 3-3 0,-5-4 0 0,4 1-1 16,2 3 0-16,6 1-2 0,-6-5 1 15,6 7 1-15,6-1 0 0,-6 1 1 0,0 2-1 0,6-2 0 0,2 1-1 0,-2 0-1 16,0 5 1-16,7-6-2 0,0-3 2 0,0 4-1 15,1-3 0-15,5-1-1 0,0-4 0 0,1 2 1 0,-1-2-3 16,8-6-2-16,-8 2-1 0,8-6-4 0,-2-1-4 0,7-3-8 16,-5-3-8-16,5-1-17 0,1-3-31 0,-1 0-57 0,2-5-70 15,-9 1-70-15,1-3-63 0,6-4-67 0,-5-1-90 16,-7 1-148-16,-2-1-62 0,2-2 7 0</inkml:trace>
  <inkml:trace contextRef="#ctx0" brushRef="#br0" timeOffset="63435.32">30232 15188 108 0,'0'-7'535'0,"-7"0"-81"16,1 3-124-16,6-3-91 0,0 3-49 0,0 0-19 0,0 1-10 16,6-5-8-16,-6 5-11 0,7-5-14 0,0 5-13 0,5 3-15 31,-4-4-16-31,4 4-10 0,1-4-6 0,0 4-4 0,6 4-3 16,-5-4-3-16,-2 7-4 0,2-3-1 0,-8 8 0 15,1-2-6-15,-1 1-1 0,-6 7 5 0,0-2 1 0,0 5 8 16,-6 1 5-16,-7 0 0 0,6 4 3 0,-6-5 1 0,1 6-4 15,-2-2-2-15,-5 1-4 0,5-4-6 0,2-4-4 16,6 0-5-16,-8-4-4 0,8-2-5 0,6-1-6 0,-7-4-4 16,7 1-3-16,7-1-2 0,-1 0-2 0,0-3-1 0,8 0-2 15,-2-4-2-15,2 0-2 0,5-4 0 0,7 0-3 0,-6 1-2 16,13-1-2-16,-7-3-1 0,6-1-2 0,1 1 0 16,-1-4-4-16,1-1-10 0,6 2-20 0,-13-1-56 0,0 0-103 15,0 0-113-15,-1 0-155 0,-11 0-176 0,6-1-112 0,-14 6-54 16,1-5-18-16</inkml:trace>
  <inkml:trace contextRef="#ctx0" brushRef="#br0" timeOffset="64244.86">28004 16544 105 0,'-6'-7'282'0,"0"3"-44"16,-8-4-50-16,8 5-44 0,-1-4-33 0,-5-1-22 0,5 5-11 15,0-5-10-15,-5 5-1 0,5-4-2 0,0 2-2 0,-6 2-3 16,7-1-5-16,0 0-2 0,-1 4-4 0,0 0 0 15,1-3 5-15,-8 3 10 0,8 0 17 0,6 0 24 0,-6 0 32 16,-1 0 32-16,1 0 27 0,6 0 20 0,0 0 12 0,-7 0-1 16,7 0-10-16,0 0-21 0,0 0-31 0,0 0-32 15,0 0-31-15,0 0-25 0,7 0-22 0,-1 3-12 0,1-3-6 16,-1 4-4-16,8-4 0 0,-2 4-3 0,8-1-1 0,-1 2 0 16,7-1 2-16,-6-1-3 0,13 0-2 0,-1 1-2 15,1 0-3-15,-1-1 0 0,14 1 3 0,-1 0 2 0,8-1 4 16,6 1-1-16,-1-4 1 0,14 0 2 0,-1-4 2 0,1 4-1 15,6-3-3-15,0 3-3 0,0 0-7 0,7 0 0 0,-7 0-7 16,7 0-5-16,-1 3-4 0,1-3-1 0,-1-3-2 16,7 3-1-16,1-4 0 0,5-3 2 0,2-1 3 15,-2 2 7-15,7-6 1 0,1-3 10 0,-1 1 9 0,7-1 10 16,-7 0 5-16,-1-3 5 0,2 3-1 0,-13-3-3 0,-1 4 0 16,-7 0-10-16,-6-2-7 0,-13 1-9 0,0 5-8 0,-12-5-4 15,-1 4-3-15,-13 3-2 0,0-2-3 0,-7-1-1 16,-6 3-2-16,-6 1-6 0,-1 3-13 0,-5-3-13 0,-8 3-20 31,0 1-22-31,-6-1-13 0,0-1-30 0,-6 3-52 0,0 2-99 16,-8-4-100-16,2 4-105 0,-8 0-166 0,-6 0-97 15,0 4-65-15,0-2-18 0</inkml:trace>
  <inkml:trace contextRef="#ctx0" brushRef="#br0" timeOffset="66391.57">27894 17046 91 0,'6'-4'144'0,"-6"0"-46"0,0 1-26 0,7-1-14 0,-7 0-1 0,0 1 2 31,0-1 5-31,6 1 5 0,-6-1 6 0,0-4 4 0,7 5-3 0,-7-1-3 0,0 0-3 0,7-3-1 0,-1 4-5 16,-6-5-4-1,0 5-5-15,6-5-2 0,-6 1 1 0,7 3 0 0,-7 1 0 16,0-1 3-16,0 0 3 0,0 4 3 0,0-3 1 0,-7 3 3 0,1 0 1 0,6 0 0 0,-13 3-5 0,6 1-2 16,-6 0-3-16,-6-1 0 0,6 5 4 0,-7-1 7 0,1 0 8 31,6 4 13-31,-6-4 16 0,5 4 12 0,-6-3 7 0,8 3 6 16,-1 0-1-16,-1 0-8 0,8-5-13 0,-7 6-17 0,6-1-19 15,7 0-17-15,-6 0-14 0,6 0-12 0,0-4-10 0,0 4-5 16,0-3-2-16,6 3 1 0,1 0 2 0,6-4 4 15,-7 0 2-15,8 4 6 0,-1-4 4 0,-1 4 3 0,2-2 2 16,-2 1 1-16,8-3-1 0,0 4-2 0,-1-4-5 0,-5 5-4 16,5-1-4-16,0-4-6 0,-6 4-2 0,7 3-4 0,-7-3-1 15,0 4-2-15,6 3-2 0,-12-2 0 0,6 1 1 0,-7 6-2 16,-6-5-2-16,8 4-2 0,-8 0 1 0,0-4 0 0,-8 8 0 16,2-5-1-16,0 5-1 0,-1-4 1 0,-6 0 2 15,0 0 2-15,0-3-2 0,0-1 0 0,-7 0 0 0,7-3 1 16,-6 0-1-16,6-4-1 0,-7-1 1 0,1 2-2 0,6-9-1 15,-6 1 0-15,5-1 2 0,1-3-1 0,6-3 0 0,-5-1 0 16,5-3 0-16,1-1 0 0,-1-6-1 0,7 3 2 0,0-4-1 16,7-3 0-16,-1-4-1 0,1 3 1 0,5-6 0 0,-5-1 0 15,6 1 1-15,1-1-2 0,-2-4 0 0,8 5 0 0,-7-4 1 16,7-1-1-16,-8 1 0 0,2 0 0 0,-2-1 1 0,1 1 1 16,7 0-1-16,-14 0 0 0,8 4 0 0,-2-2 0 0,-5 2 0 15,-1 3 0-15,1 0-1 0,-7 3 0 0,0 5 1 0,0-1 0 16,0 3 0-16,-7 2 0 0,7-1 1 0,-6 0-1 0,-1 4 0 15,1-4 0-15,0 7 1 0,-8-3-1 0,8 7-6 0,-7-4-10 16,0 4-13-16,0 0-26 0,0 0-40 0,0 4-49 0,-1-1-59 16,2 5-57-16,-1-1-62 0,0-3-85 0,6 3-134 0,7 0-83 15,0 1-31-15,0-5 7 0</inkml:trace>
  <inkml:trace contextRef="#ctx0" brushRef="#br0" timeOffset="67122.12">28161 17163 228 0,'-7'0'415'0,"7"0"-104"15,0 0-104-15,0 0-79 0,0 0-46 0,-6 0-28 0,6 0-13 0,6 4-5 0,-6-4-4 0,0 0 2 16,0 0 2-16,7 3 4 0,0-3 3 0,-1 0 3 0,0 0 2 16,1 0 5-16,-1 0 5 0,1 0 3 0,0 0 2 15,-1-3-2-15,0-1 0 0,8 0-1 0,-8 4-2 0,7-7-5 16,-6 3-8-16,6-3-5 0,-1 0-5 0,2-1-1 0,5 1 1 15,-6-4 1-15,7 4 6 0,-1-4 1 0,-5 0 6 0,5 4 4 16,-6-4-1-16,6-1-1 0,-5 5-4 0,-2 0-3 0,-5-1-2 16,0 5-2-16,-1-4 1 0,1 3 0 0,-1 0 5 0,0 0 9 15,-6 4 8-15,0-3 7 0,0 3 5 0,0 3 3 0,-6 1 4 16,6 0-1-16,-6 7-2 0,-1-4-8 0,-6 4-8 0,6-1-5 16,-5 6-5-1,-2 2-5-15,8 0-6 0,-7 1-7 0,0 3-3 0,6 0-2 0,-5-1-1 0,-2 2-5 0,2-1-2 0,-2 3-2 16,8-3-3-16,-7 4-1 0,-1-4-3 0,8 0-2 0,-6-4-4 15,4 1 0-15,2-5 0 0,0 4-4 0,6-2-2 0,-7-6 0 16,7 5 0-16,0-8-2 0,0 4 1 0,7-3-3 16,-7-4 0-16,0 3 2 0,6-4 0 0,0 1 0 0,2-4 0 15,-2-4 2-15,0 1 0 0,7-4 0 0,-6-5 0 0,6 1 1 16,0 0 0-16,-6-4 0 0,5-3-1 0,2 3-1 0,-8-3 2 16,0-4 1-16,7 4-1 0,-6-4-2 0,0 3 0 0,-1-2 1 15,0 2-1-15,-6 1 2 0,6 0-2 0,-6 0 0 0,8-1-2 31,-8 4 2-31,6 1 1 0,-6 3-2 0,6 0 2 0,-6 3-1 16,0 1 0-16,0 0 0 0,7-1 1 0,-7 5-1 16,0-1 0-16,7 4 0 0,-7-4-2 0,0 1 2 0,6 3-1 15,1 0 1-15,-7 0-2 0,6 3 0 0,0 1-1 0,1 0 4 16,-7 3 0-16,7 4 1 0,-1 0 1 0,0 4 0 0,1-1 1 16,-7 4-1-16,7 2 1 0,-1-3-1 0,-6 5-2 0,7 4 0 15,-1-4-1-15,-6 0-1 0,7 3 1 0,-7-2-1 0,7 2-1 16,-1-3 1-16,-6 1 1 0,6-2-2 0,0 1-4 15,-6-3-11-15,8-5-28 0,-8 0-54 0,6 5-75 0,-6-4-74 16,6-4-72-16,-6 0-81 0,7-4-103 0,-1 0-151 0,1-3-56 16,-7-4 5-16</inkml:trace>
  <inkml:trace contextRef="#ctx0" brushRef="#br0" timeOffset="67962.53">29131 17141 216 0,'0'-4'208'0,"0"1"-44"0,0 3-37 0,0-4-34 0,0 4-26 16,7-4-17-16,-7 4-12 0,0-3-9 0,0 3-4 0,0-4-3 16,0 0-3-16,6 1 1 0,-6 3 1 0,0-4 2 0,7 4 6 15,-7-4 4-15,0 4 6 0,7 0 4 0,-7-3 4 0,0 3 5 16,0 0 4-16,0 0 3 0,0 0 1 0,0 0 1 16,0 0 4-16,0 0 5 0,0 0 1 0,0 0 1 0,-7 0 1 15,7 0 2-15,0 0 5 0,0-4 4 0,0 4 4 0,0 0 3 16,0 0 2-16,-7 0-1 0,7 0-3 0,0 0-9 0,-6 0-9 15,6 0-11-15,-7 0-14 0,1 0-11 0,-1 0-10 0,1 4-4 16,-7-1 0-16,-1 1 8 0,8 3 8 0,-7 1 9 0,0-1 6 16,0 0 12-16,1 4 13 0,-2 0 11 0,1 0 6 0,0 4-1 15,0-4-6-15,0 4-5 0,0-1-6 0,7-3-12 0,-8 0-14 16,14 4-16-16,-6-4-12 0,6 0-11 0,-7-4-5 0,14 4-3 16,-7-4-1-16,6-3-2 0,1 3 2 0,0 1 0 0,-1-5 2 15,0 1 2-15,8 1 0 0,-2-5 0 0,8 0 0 16,-7 0 1-16,7-5-2 0,-1 1 1 0,1 1-2 0,0-5-2 15,5 1 0-15,-5 0 0 0,0-1 2 0,-1 1-2 0,-6 0-1 16,0 3-1-16,0-3 0 0,-6 3 0 0,-1 4 1 0,0-3-1 16,2 3 0-16,-8 0 1 0,0 0 1 0,0 0 2 0,-8 3-1 15,2 1 1-15,-7 3 0 0,6 1 0 0,-6 2 0 0,-6 1-1 16,6 0 3 0,0 0 1-16,0 4 4 0,-7 0 3 0,7-1 2 0,1 1 3 0,-2 3 1 0,1-3-1 0,0 0 1 15,0 0-1-15,7-1-3 0,-8 1-3 0,8 0-2 0,0-4-2 16,6 0-2-16,-7 3 0 0,7-3-2 0,-7 0 0 0,7 0-1 15,-6 0-3-15,6 0-1 0,0-4-1 0,0 4-1 0,6-4 0 16,-6 4 1-16,0-3-1 0,7-2 1 0,0 3 0 0,-7-2 0 16,6 0 0-16,0-3 3 0,8 3 0 0,-8 1 0 0,1-5-1 15,6 1 2-15,0 0 0 0,-1-1-1 0,-4-3 1 16,4 0-1-16,1 4-1 0,0-4 1 0,0 0 0 0,-6 0-2 16,6-4-1-16,0 4-6 0,0 0-6 0,-7-3-16 0,7-5-30 15,1 5-45-15,-8-5-62 0,8 5-65 0,-2 3-62 0,-6-4-56 16,8 4-65-16,-1-4-74 0,-1-3-99 0,-4 3-46 0,4 1-1 15</inkml:trace>
  <inkml:trace contextRef="#ctx0" brushRef="#br0" timeOffset="68358.7">29496 17613 40 0,'0'0'475'0,"-6"4"-97"0,-1-4-124 16,7 3-98-16,-7 1-59 0,7 1-30 0,-6 2-13 0,0-5-4 15,-2 7 0-15,8-2 2 0,-6 0 3 0,0 4 0 0,6 0 4 16,-6 0 6-16,-1 0 5 0,0 4 10 0,1-4 11 0,-1 3 8 15,1-3 3-15,6 0 7 0,-6 4-6 0,6 0-14 16,0-1-11-16,0 5-17 0,0-5-15 0,6-3-15 16,0 4-10-16,1 0-14 0,-1-4-4 0,8-1-2 15,-8 1-1-15,6-2 1 0,8-6 0 0,-6 1 1 0,-1-1-1 16,7-3-2-16,-8-3 0 0,1-1 0 0,0-3-1 16,0-1 0-16,1-3-1 0,-2-4 1 0,2 4 1 0,-8-7 4 15,-6 3 5-15,6 1 8 0,-6-1 11 16,0 1 11-16,0-1 11 0,-6-1 6 0,0 6 2 0,-2-1 1 15,-4 0-4-15,-2 4-7 0,2-1-14 0,-1 5-31 0,-1-1-46 0,2 4-55 16,-2 4-57-16,2-1-62 0,-1 1-79 0,-1-4-113 0,8 0-147 16,0 0-64-16,-2 4-9 0</inkml:trace>
  <inkml:trace contextRef="#ctx0" brushRef="#br0" timeOffset="69566.03">29614 17181 279 0,'0'0'352'0,"-8"-3"-90"0,8-1-80 15,0 0-58 1,8 4-31-16,-8-3-9 0,0 3-2 0,0-4 7 0,0 0 7 0,0 4 10 0,0 0 9 0,0-3 8 0,0 3 6 16,0-4 4-16,0 0 5 0,6 4 5 0,-6-3 1 0,0 3-4 15,0-4-8-15,0 4-10 0,0 0-13 0,0 0-17 0,0-4-15 16,6 4-13-16,-6 0-8 0,7 4 0 0,-7-4 2 0,6 4 2 31,1-1 1-31,0 1 3 0,-1 3 1 0,0 1 0 16,0 3-4-16,2-1-6 0,-2 1-8 0,0 8-10 0,1-4-5 15,0-1-6-15,-1 5-6 0,1-1-6 0,-1 0-4 0,0 0-6 16,1 2-1-16,0-2-2 0,-7-1 0 0,6-2-1 0,0 0 0 16,1-1-2-16,-7 2 0 0,7-2 1 0,-1-3 0 0,-6-1 1 15,7-2 0-15,-7 0 0 0,0-2 1 0,0-1 4 0,6-2 3 16,-6 1 6-16,-6 0 6 0,6-1 2 0,0-3 3 16,0 0-1-16,-7 0 2 0,1-3 0 0,-1-1-4 0,7 0-5 15,-7 1-2-15,1-4-2 0,0-1-3 0,6-4 1 0,0 2-2 16,-7-1-1-16,7 0-1 0,-7-4-2 0,7 4 0 0,0-8-1 15,0 5-1-15,0-4-2 0,7-1 0 0,-7 1 1 0,0 0-2 16,7 0 0-16,-7 3-1 0,6 0 1 0,0-3 1 0,1 3-1 16,0 1 0-16,-1 2-2 0,1-2 2 0,-1 3 0 0,0 4 0 15,1-4 1-15,0 3 2 0,-1 1-1 0,0 0 2 0,2 3-1 16,-2 0-2-16,0 1-1 0,1 3 0 0,-1 0-1 0,-6 3-2 16,7 1 2-16,-1 0-1 0,1 3 1 0,-1 0 1 0,0 4 0 15,2 0 2-15,-8 4-2 0,6-1 1 0,0 2 1 0,1-2 0 16,-7 4 0-16,7 1 0 0,-7-5-1 0,6 4 0 0,-6 1-1 15,0-5 0-15,6 1-1 0,-6-3 1 0,0-2 0 16,0-3 0-16,0 1 0 0,0-1 0 0,0-4 1 0,0 2 1 16,0-5-2-16,0 3 5 0,0-3-1 0,0 0-1 0,0-3-2 15,0-5 0-15,7 1 1 0,-7-1-2 0,0-2 2 0,6-5-7 16,-6 0 4-16,7 0 0 0,0-3 0 0,-1 0 0 0,0 3-2 16,1-3 3-16,0 0 0 0,-1 3 0 0,1 1 0 0,-1-2-1 15,7 6-1-15,-6-5 2 0,-1 4 0 0,0 0 0 0,2 4-1 16,-2-1 1-16,0 1-2 0,1 3 1 0,-7-3 1 0,6 7-3 15,1-4 0-15,-1 1 2 0,1 3-1 0,-7 0-1 0,6 3 1 16,0 1 2-16,-6 0 0 0,8 3 2 0,-2 4 1 0,-6 0-3 16,6 0 1-16,-6 4 0 0,7-1-5 0,-1 4 2 15,-6 1 1-15,0-1 1 0,0 1 0 0,0 3 2 0,0-4-1 16,0 4-1-16,0-4 4 0,0 5-12 0,0-6-13 16,0 1-24-16,0-3-54 0,0 0-79 0,0-3-86 0,0-2-82 0,7 1-104 15,-1-7-160-15,1-4-85 0,-1 0-47 0,1 0 5 0</inkml:trace>
  <inkml:trace contextRef="#ctx0" brushRef="#br0" timeOffset="70009.34">30349 17533 112 0,'0'4'532'0,"7"-1"-63"0,-7 1-158 0,6 0-127 0,1-4-83 16,-1 0-48-16,8-4-25 0,-8 4-13 0,6-4-7 0,2 1-3 15,-1-1-2-15,7-4-1 0,-8 5-1 0,2-4-1 0,-2 3 2 16,2-3 1-16,-1 0 3 0,-1 0 3 0,2 3 4 0,-8-4 6 16,0 0 11-16,1 1 14 0,0 4 13 0,-1-4 14 15,-6 3 14-15,0-4 15 0,0 5 17 0,0-5 14 0,0 5 9 16,0-5 2-16,0 5-8 0,-6-1-7 0,-1 0-8 0,0 4-7 15,-5 0-8-15,6 0-11 0,-2 0-10 0,-4 0-4 0,5 0 1 16,-6 4 1-16,6 0-2 0,1 3-7 0,-8 0-6 0,8 4-8 16,0-3-9-16,0 3-9 0,-1-4-9 0,0 4-6 0,1 1-9 15,-1-2-3-15,7-2-4 0,-6 3-3 0,0-1 0 0,6 1 0 16,0 0 2-16,-8 4-2 0,8-4 1 0,0 4 1 0,0-1 1 16,0-3 0-16,8 4 0 0,-8-4-2 0,6 0-3 0,0 0 2 15,1 4-2-15,-1-8-2 0,1 4-2 0,6-4 2 0,-7 4-2 16,8-4 2-16,-2 1-1 0,2-1-1 0,-1-3 0 0,-1-1 1 31,2 1-1-31,-2-4-2 0,8 0-1 0,-7 0-11 0,7-7-15 0,0 0-37 0,-8-5-60 0,8 5-71 0,-7-4-69 0,7 4-62 16,-8-8-73-16,2 1-88 0,-1-5-130 0,-1 1-52 15,2-1 3-15</inkml:trace>
  <inkml:trace contextRef="#ctx0" brushRef="#br0" timeOffset="70849.19">30336 16807 51 0,'0'-3'376'16,"0"3"-67"-16,0 0-75 0,0 0-62 0,0 0-43 0,0 0-28 15,0 0-17-15,-6 0-7 0,6 0-2 0,0 0-3 0,0 0-1 16,0 0-5-16,0-4-6 0,6 4-3 0,-6-3 2 16,0 3 2-16,0-4 3 0,6 4 7 0,-6 0 5 0,0-3 5 15,7 3 2-15,-7 0 0 0,0 0-7 0,7-4-8 0,-7 4-6 16,6 0-4-16,1-4 1 0,-1 4 3 0,1-3 4 0,0 3 5 16,5 0 3-16,-6-5-1 0,8 1-3 0,-8 4-5 0,7 0-12 15,-6-2-13-15,0 4-12 0,-1-2-9 0,0 0-6 0,0 4-5 16,2 1-1-16,-8-2 0 0,0 5 1 0,0 2 2 0,0-3 2 15,-8 8 2-15,2 0-1 0,0 0 1 0,-7 0 0 0,0 3 0 16,0-1-1-16,-1 6 3 0,2-5 1 0,-8 1 3 16,7-1 10-16,-7-4 9 0,8 5 13 0,-2-5 7 0,8 1 5 15,-7-5-1-15,7 2 0 0,-1-1-4 0,0-3-11 0,1-1-11 16,6-4-14-16,-6 1-8 0,6 0-6 0,0-1-2 0,6 1-4 16,-6-4-1-16,6 0 3 0,1 0-1 0,0 0 1 0,6 0 1 15,-1-7-2-15,8 3-1 0,-7 0 1 0,7-3-2 16,0 0-1-16,-2 0-1 0,2 3 1 0,0-3-1 0,-1-5 1 15,7 5-1-15,-6-4 2 0,7 4 1 0,-2-4-3 0,-5 0 0 16,6 0 1-16,-6 4 0 0,-1-4 0 0,-6 3-1 0,6 1-1 16,-5 3-1-16,-8-3 2 0,7 3-2 0,-6 1 0 0,-7 3 1 15,6-4-1-15,-6 4 1 0,7-4 0 0,-7 4 1 0,0 0 0 16,0 4 2-16,0-4-1 0,0 4-2 0,0-1 0 0,-7-3 0 16,7 4-3-16,0 0-4 0,-6-1-3 0,6 1-12 0,0 3-10 15,0-3-14-15,0 0-27 0,-7 3-35 0,7-3-42 0,0-1-44 16,-7 1-43-16,7-1-37 0,0-3-39 0,0 0-46 0,-6 0-69 15,6 4-119-15,-6-4-45 0,6 4-4 0</inkml:trace>
  <inkml:trace contextRef="#ctx0" brushRef="#br0" timeOffset="72104.52">31117 17002 110 0,'8'-8'370'16,"-2"5"-77"-16,0-4-82 0,1 3-68 0,-1 0-42 0,1 1-23 15,-1-5-12-15,-6 5-4 0,7-1-3 0,-1 4 3 0,-6-4 1 16,7 1 2-16,-7-1 1 0,7 4 1 0,-7 0 6 0,0 0 6 16,0 0 10-16,6 0 7 0,-6-4 11 0,0 4 6 15,-6 0 4-15,6-3 1 0,-7 3-1 0,0 3 8 0,1-3 9 16,-1 4 7-16,-6 0-1 0,7-1 2 0,-7 1-1 0,-1 3-1 16,2 4-1-16,-1 0-15 0,-7 0-22 0,8 4-19 0,-2-4-15 15,1 3-14-15,0 0-8 0,0 6-10 0,7-6-8 0,-8 4-4 16,8 1-3-16,0-1-2 0,-1 4-3 0,0-4-1 0,7 5-3 15,-6-2-2-15,-1 1-8 0,7 0 3 0,0 0 2 0,-6-4-2 32,6 4 1-32,6-3-1 0,-6-1 2 0,0 1-3 0,7-5 6 0,-1 4-4 0,1-2-4 0,0-2 2 0,5-3-2 15,2-1 1-15,-8 6-1 0,13-5-1 0,-5-4 2 0,-2 0 0 0,8 1-1 16,0-5-3-16,-7 0 1 0,7 1 0 0,-8-4 0 16,8 4 1-16,-1-4-1 0,-5-4 0 0,5 4-4 0,-6 0-5 15,0-4-12-15,0-2-15 0,0-2-29 0,0 1-51 0,0 0-67 31,-7 0-64-31,1-5-53 0,0 4-44 0,-7-6-36 0,6-1-25 16,-6 1-17-16,0-1-6 0,0 1-10 0,0-5-48 0,-6 1-13 16</inkml:trace>
  <inkml:trace contextRef="#ctx0" brushRef="#br0" timeOffset="72499.23">31196 16507 286 0,'13'-7'463'0,"-6"0"-152"16,5 4-139-16,1-1-75 0,1-1-41 0,-8 2-19 0,7 3-9 15,-6 0-4-15,-1 0-3 0,0 3 0 0,1 2 1 0,-7 2-2 16,0 0-3-16,0 8-3 0,0-5-2 0,-7 5 1 16,1 0 4-16,0-1 6 0,-1 5 5 0,-6-5 8 0,7 1 9 15,-8 4 8-15,8-5 10 0,-7 5 7 0,7-5 7 0,-1 4 2 16,0-7 2-16,1 4 1 0,-7 0-2 0,6-5-5 0,7 1-5 16,-6 5-7-16,6-9-8 0,0 4-9 0,0-4-7 15,0 0-9-15,0 1-7 0,6-1-6 0,1-3-2 0,0 3-1 16,-1-3 0-16,7-1 0 0,0-3 0 0,0 0-1 0,7-3 0 15,-8-1 0-15,14-3-5 0,-6 3-2 0,-1-7-11 0,7 3-28 16,1-2-44-16,-7-1-47 0,-2-5-57 0,9 2-86 0,-7 3-144 16,-8-3-107-16,2 3-62 0,-2 0-18 0</inkml:trace>
  <inkml:trace contextRef="#ctx0" brushRef="#br0" timeOffset="73277.02">31535 17490 348 0,'0'0'461'0,"0"0"-123"16,0 0-127-16,0 0-89 0,0 0-56 0,0 0-33 0,0 0-16 15,0 0-5-15,6 0-2 0,-6 0-2 0,6 0 1 0,-6 0 1 16,8 0 3-16,-2 0 0 0,-6 0 2 0,6-4 1 0,0 4 0 16,1-4 4-16,6 0 6 0,-6 0 3 0,-1 0 5 0,0 1 8 15,2-4 6-15,-2 0 9 0,6 3 12 0,-4-7 11 0,-2 0 16 16,0 0 23-16,7 0 24 0,1-4 22 0,-8 0 16 0,6-2 11 16,-4 1 5-16,4-2-2 0,-5 0-9 0,6-4-22 0,0 4-25 15,0-5-25-15,0 2-25 0,-7-2-21 0,8-2-19 0,-1-1-15 16,-1 1-11-16,2-1-9 0,-8 1-3 0,0-1-3 0,8 0-1 15,-14 0-1-15,6 5-1 0,-6-1-2 0,-6 3 2 0,0 1 3 16,-2-1-1-16,-4 9 0 0,-2-5 0 0,2 8 0 0,-8-1 0 16,1 5 2-16,-1-1-3 0,-6 4-1 0,7 4-1 0,-1-1-2 15,0 1 2-15,1 4-3 0,5-1 0 0,2 0 1 0,-2 0 1 16,8 0-1-16,6 0-2 0,0 5 0 0,0-1 0 16,0 0-1-16,6-4 0 0,8 4-1 0,-2-3-1 0,2 3-1 15,5 0 2-15,1-4-3 0,0 0 1 0,-1 0 3 0,1-3-3 16,6 0-1-16,-7 3 1 0,1-7-2 0,-1 4 2 0,0-4 0 15,1 0-1-15,-7 0 0 0,0 0 1 0,-6 0 3 0,5 0-2 16,-4 0 3-16,-2 0 0 0,-6 0 3 0,6 0 0 0,-6 0 1 16,0 0 0-16,0 0-1 0,-6 0-1 0,6 3 0 15,0-3 1-15,-6 4 0 0,6 0 1 0,0 3 0 0,-8 0-1 16,8 2 2-16,0 1-1 0,-6 1 2 16,6 0-2-16,6 0-2 0,-6 3 0 0,0 1-1 0,0 0 2 0,0-1-1 0,8 5-1 31,-8-1 2-31,6 1-1 0,-6-1 0 0,6 0-1 0,-6 0-2 15,7 1 1-15,-1-1 1 0,-6-4-1 0,7 6 0 0,0-6 1 16,-7 4 0-16,6-3 0 0,0-4 2 0,8 3-2 0,-8-7-1 16,0 4 0-16,1-3 0 0,6-1 0 0,0 1-1 0,-7-5-2 15,8 1-8-15,-2-4-16 0,-4-4-35 0,4 1-61 0,-5-1-74 16,6-4-71-16,-7 5-66 0,7-8-73 0,1 0-89 16,-8 0-139-16,0-4-58 0,7-3 5 0</inkml:trace>
  <inkml:trace contextRef="#ctx0" brushRef="#br0" timeOffset="74006.39">31841 16470 161 0,'-7'-3'540'16,"7"-1"-86"-16,0 4-156 0,0-4-126 0,-7 4-77 0,7 0-48 16,0-3-23-16,7 3-13 0,-7 0-4 0,7-4-3 0,-1 4-2 15,0 0 1-15,2-3-1 0,-2 3 1 0,7-4 2 16,-7 0 6-16,7 4 5 0,-6-3 11 0,5-1 9 0,-4 4 10 16,-2-4 9-16,0 4 7 0,7-3 4 0,-6 3-1 0,0-4-5 15,-1 4-4-15,0 0-7 0,1 0-9 0,0 4-6 0,-1-4-2 16,0 3-3-16,-6 5-2 0,7-1-3 0,-7 0-3 15,0 4-1-15,7 0-3 0,-7 5-4 0,0-2-2 0,0 0-3 16,-7 1-2-16,7 3-1 0,0-3-2 0,-7-1 1 0,7 1-1 16,-6 0 3-16,6-1 2 0,-6-2 6 0,6 2 7 15,-7-3 8-15,0 0 12 0,7 0 13 0,-6 0 12 0,0-4 10 16,6 1 6-16,-7 0 1 0,7-2-3 0,-7-2-5 0,7 0-8 16,0 0-14-16,0-4-14 0,0 3-10 0,0-3-7 0,0 0-6 15,0 0-2-15,7 0 1 0,0-3 0 0,-1 3 3 0,0-4 1 16,8 0 0-16,-8 0-2 0,7 1-1 0,0 0-3 15,0-2-5-15,-7 2-3 0,8-1-2 0,-8 0-2 0,8 4 0 16,-8 0 2-16,0 0-2 0,1 4 1 0,-1 0 9 0,1 4-4 16,-7-2 0-16,6 2 0 0,-6 3-1 0,0-1-3 0,0 1 3 15,-6 5 6-15,6-2-9 0,-7 4 4 0,1-3 1 0,-1 3 4 16,-5-3 6-16,4 3 14 0,-4-3 8 0,5-1-1 0,-6 0 7 16,0 2 7-16,0-5 0 0,0 0 1 0,0 0-4 0,0 0-8 15,0 0-7-15,-7-4-7 0,8 0-5 0,-2 1-4 16,1-4-3-16,-6-1-3 0,6 1-3 0,7-1-3 0,-8 1-5 15,8-4-14-15,-1 0-40 0,0 0-89 0,7 0-100 0,-6-7-112 16,12 3-158-16,1-7-145 0,0 0-96 0,-1 0-40 0,8-3 10 16</inkml:trace>
  <inkml:trace contextRef="#ctx0" brushRef="#br0" timeOffset="76227.37">32498 15166 135 0,'0'-3'525'15,"0"-1"-99"-15,-6 0-141 0,6 1-97 0,0 0-46 0,-6-2-9 16,6 2 8-16,0 3 16 0,-7-4 14 0,7 0 14 0,-7 1 5 15,1-1-6-15,6 0-15 0,-7 1-19 0,1-1-16 16,0 1-12-16,-1-1-10 0,-6 4-7 0,7 0-6 0,-8 0-6 16,1 0-4-16,0 0-6 0,-6 0-9 0,5 4-13 0,2-1-11 15,-8 4-9-15,1 1-7 0,-1-1-5 0,7 5-6 0,-7-2-4 16,1 1 0-16,0 5-5 16,5-2 1-16,1 0-3 0,-6-3-2 0,6 0 0 0,7 4-1 0,-8-4 2 0,8 3-1 15,-1-3 0-15,1 4-2 0,-1-4 2 0,7 0-2 0,0 3-1 16,-6-2 0-16,6 2 0 0,6-3-1 0,-6 0 1 15,0 4 0-15,7-4-1 0,-1 0-2 0,1 3 0 0,5-2-2 16,-4-2 2-16,-2 1-3 16,7 1 2-16,0-1 0 0,0 0-2 0,0 3 1 0,0-3 0 0,0 0-1 0,0 0-1 0,6 0 0 15,-5-4-1-15,5 5 3 0,-6-2-2 0,7-2 2 16,-1 3 1-16,1-5-2 0,-8 6-1 0,15-4 0 0,-7-1-1 16,-1 4-1-16,0-4 2 0,8 0 0 0,-15 4 0 0,8-3-9 15,0-1 6-15,-7 0 2 0,-1 4 3 0,2-3 0 0,-2 3 0 16,-5-4 1-16,0 4 0 0,-1 0 10 0,-6-5-4 0,0 6-3 15,0-4-2-15,-6 3-1 0,6-1-1 0,-7 2 2 16,0 2 3-16,-5-3 2 0,6 0 4 0,-8 1 3 0,1-2 2 16,0 1 2-16,0 0 2 0,-7 0 0 0,8 1 4 0,-8-5 0 15,-6 0 0-15,7 4 3 0,-1-7 4 0,-7 2 6 16,1-2 5-16,-6 0 6 0,6 0 6 0,-7-1 2 0,8-3 9 16,-1 0 1-16,-1-3-3 0,1-1-2 0,0 0-10 0,7-3-8 15,-1 4-10-15,8-5-7 0,-2 1-11 0,1 3-12 0,6-3-17 16,1-4-27-16,0 3-35 0,6-3-38 15,0 0-58-15,0-3-123 0,0-1-124 0,6-3-150 0,0 3-190 0,1-7-83 16,0 4-29-16,-1-1 0 0</inkml:trace>
  <inkml:trace contextRef="#ctx0" brushRef="#br0" timeOffset="76864.88">31821 14907 35 0,'6'0'488'16,"-6"0"-116"-16,0-5-142 0,7 5-97 0,-7 0-56 0,7-4-29 15,-1 4-15-15,0-3-4 0,2 3-4 0,4-4-1 0,-5 4 1 16,6-3 1-16,-7 3 0 0,7-4 1 0,1 4 2 15,-2-3 2-15,1-1 2 0,1 4 5 0,5-4 3 0,-6 1 1 16,7-1 0-16,-1 1-1 0,1-1 2 0,0-4 3 0,-1 5 3 16,0-1 4-16,0-3 3 0,1 3 6 0,0-3 6 0,-1-1 7 15,1 5 7-15,0-4 6 0,-1-1 10 0,-6 5 11 16,0-5 9-16,0 5 7 0,-6-1 7 0,-1 0 2 16,0 1-5-16,-6-1-10 0,0 4-16 15,-6-5-16-15,0 3-18 0,-1 2-15 0,-6 0-16 0,0 0-11 0,-7 2-7 0,1 3-4 16,0-1-3-16,-1-1-4 0,-6 1-2 0,7 3-3 15,-1-3-1-15,0 3-3 0,1-3-2 0,5 0-1 0,2 3 0 16,5-4 0-16,0 5 1 0,1-1-3 0,0-3 1 0,6 3 1 16,0-3-1-16,6-1 1 0,0 5 0 0,1-4-1 0,0-1 4 15,-1 1 0-15,8 3 0 0,-8-3-1 0,7-4 1 16,0 3 0-16,0-3 0 0,-1 0 1 0,2-3-1 0,5-1 0 16,-6-3 1-16,0 3-1 0,1 1 1 0,-8-1 1 0,0 0 1 15,1 0-1-15,0 1 3 0,-7 3-3 0,0-4 3 16,0 4-1-16,-7-4-1 0,7 4-4 0,-7 0-20 0,-5 0-41 15,5 4-67-15,-6 0-75 0,6-1-85 0,1 1-112 0,-1 0-194 16,1 0-94-16,-1 3-40 0,7-4 11 0</inkml:trace>
  <inkml:trace contextRef="#ctx0" brushRef="#br0" timeOffset="77422.84">32896 15540 98 0,'-7'-3'368'0,"7"-5"-91"0,0 5-84 15,0-1-69-15,-6 0-45 0,6 4-27 0,-6-3-11 0,6 3-9 0,-8 0-4 16,8 0-3-16,-6 0-2 0,0 3-2 0,6-3-1 0,-7 0-1 16,7 4 0-16,0 0 0 0,-7-4 1 0,7 0 3 0,0 0 1 15,0 3-1-15,0-3 1 0,0 0-3 0,0 0-1 16,0 0 0-16,0 0-2 0,0 0 1 0,0 0 0 0,0 0 3 15,7 4 6-15,-7-4 8 0,0 0 7 0,0 0 9 0,0 0 13 16,-7 0 10-16,7 0 11 0,0 0 8 0,0 0 4 0,0 0 3 16,-6 0 1-16,6-4-3 0,0 4-9 0,-6 0-11 0,6 0-11 15,-7 0-13-15,7 0-11 0,-6 0-10 0,-1 0-12 0,7 4-9 16,0-4-6-16,-7 0-3 0,1 4-9 0,6-4-28 0,-6 3-45 16,6-3-51-16,0 0-63 0,0 0-89 0,0 0-149 0,0-3-104 15,0 3-63-15,0 0-18 0</inkml:trace>
  <inkml:trace contextRef="#ctx0" brushRef="#br0" timeOffset="77885.92">33072 15108 314 0,'0'-4'517'0,"0"1"-134"16,-7-1-141-16,7 4-92 0,0-4-51 0,0 4-26 0,0 0-15 0,0 0-7 16,0 0-6-16,0 0-3 0,7 4-1 0,-7 0-6 15,0 3 0-15,6-3 5 0,-6 6 19 0,6 1 23 0,-6 0 24 16,8 4 19-16,-8 0 17 0,0-1 16 0,0 5 9 0,0-1 4 15,0 0-8-15,0 4-10 0,0-3-24 0,-8 6-20 0,8-2-20 16,-6 2-18-16,6 1-14 0,-6-4-10 0,6 4-11 0,-7 2-11 16,7-3 0-16,-7 2 3 0,1-1 0 0,6-1 0 15,-6 1 0-15,-1-4-2 0,7-4-3 0,-6 1-2 0,6-1-1 16,0-4-4-16,0 1-1 0,0-4-3 0,0-4 0 0,0 1 3 16,0-1-2-16,0-3-3 0,0-1-3 0,6 1 1 0,1-4-1 0,-1 0 1 31,7 0 0-31,0 0-4 0,1-4 1 0,5-3 0 0,7 3-1 15,-6-3-2-15,5 0-2 0,1-1-2 0,0 1 0 16,0-4-2-16,1 4-2 0,-1-4-4 0,0 0-13 0,-1 4-33 16,2-4-57-16,-8 3-73 0,-6-4-70 0,7 2-64 0,-7-1-65 15,0 0-82-15,-7-4-106 0,1 1-86 0,-1-1-11 0,1 1 31 16</inkml:trace>
  <inkml:trace contextRef="#ctx0" brushRef="#br0" timeOffset="78476.33">32752 14884 30 0,'0'0'366'0,"7"0"-103"15,0 4-92-15,-7-4-63 0,6 0-31 0,0-4-15 0,8 4-5 0,-8 0 0 16,7-3 2-16,0-1-3 0,0 4-4 0,0-7-2 16,0 3-4-16,1 1-4 0,5-5 1 0,1 1 2 0,-8-1 8 15,8-3 10-15,-1 4 12 0,1-4 10 0,0 0 14 0,-8 0 13 16,2 0 15-16,-1 4 13 0,-1-4 8 0,2 3 6 0,-8 1-2 16,-6-4-11-16,6 8-14 0,-6-5-16 0,-6 1-22 0,0 4-22 15,-1-5-21-15,-6 4-19 0,7 4-11 0,-14 0-3 16,7 0-5-16,0 4-3 0,-6-4-3 0,5 3-2 0,8 2 0 15,-7-2-4-15,7 0-2 0,6 1-1 0,-8 0 0 0,8 0 1 16,0-1-1-16,8 1 0 0,-8 3 0 0,12-4 2 0,-5 1-2 16,6 0 0-16,-6 4 0 0,5-6-4 0,2 3 0 0,-2 2-2 15,2-3 3-15,5 0-1 0,-13-1 0 0,8 1 1 0,-2 3 2 16,2-3 3-16,-8 0 2 0,1-1 1 0,-7 1 2 0,6-1 2 16,-12 1 0-16,-1 3 5 0,1-3-1 0,0 3-2 0,-8 1 2 15,1-1-1-15,0 4-1 0,-6-7-3 0,5 3-19 0,2 0-39 16,-2 0-51-16,8-3-50 0,-7-1-58 0,6 6-70 0,1-9-101 15,6 0-163-15,0 0-69 0,0 0-10 0</inkml:trace>
  <inkml:trace contextRef="#ctx0" brushRef="#br0" timeOffset="78716.58">33423 14987 165 0,'0'-4'618'15,"0"4"-11"-15,0 0-192 0,0 0-192 0,6 0-155 0,-6 0-120 16,0 0-107-16,0 0-131 0,0 0-143 0,0 0-76 0,-6 4-24 15</inkml:trace>
  <inkml:trace contextRef="#ctx0" brushRef="#br0" timeOffset="80513.1">6773 15811 49 0,'0'-18'83'15,"6"7"10"-15,-6-5 11 0,0 2 8 0,0 3-1 0,0 1-6 16,-6 2-13-16,6 5-11 0,-6-5-11 0,-2 5-9 0,2-1-10 16,-7 4-12-16,7 0-6 0,-1 0-10 0,-6 4-3 15,7-4-6-15,0 3 0 0,-2-3-5 0,2 4 2 0,0-4 3 16,6 4 1-16,-7-4 7 0,7 0 5 0,0 0 6 0,0 0 2 31,0 0 7-31,0 0 5 0,0 0 5 0,0 0 5 0,0 0 4 16,0 0 3-16,0 0 0 0,0 0-3 0,0 0-5 15,0 0-3-15,0 7 4 0,0 0 9 0,0 4 13 0,0 4 19 16,0 3 24-16,0 8 24 0,0 0 21 0,0 6 16 0,7 5 6 16,-7 0-3-16,0 3-11 0,6 4-16 0,-6 4-17 15,6-4-20-15,2 3-15 0,4 5-19 0,-6-5-13 16,1 1-13-16,6 0-12 0,-6-1-10 0,5 1-10 0,2-4-3 16,-8 3-6-16,8 1-1 0,-8 0 0 0,0-4-1 0,1 3 0 15,-1-4-2-15,1 2-1 0,0-1-5 0,-7-4-4 0,6 1-2 16,0-5-2-16,-6-3 1 0,7-4-3 0,0 1 2 0,-7-5-1 15,6-3-1-15,0-3 0 0,-6-1 0 0,7-3-5 0,-7-4-8 16,0-4-18-16,7 0-26 0,-7-3-36 0,6-1-42 0,-6-3-51 16,0 5-57-16,0-10-44 0,0 2-40 0,0-12-23 0,0 1-12 15,0-5-2-15,0 1-5 0,0-4-6 0,-6 4-20 0,6-8-58 16</inkml:trace>
  <inkml:trace contextRef="#ctx0" brushRef="#br0" timeOffset="80975.56">6870 16559 68 0,'0'-8'513'0,"0"1"-92"0,0 3-144 0,0 1-112 0,0-1-67 0,0 4-42 15,7 0-27-15,-7 0-13 0,0 0-8 0,7 4-4 16,-1-4-1-16,1 3-1 0,-1 1 6 0,8 0 4 0,-8-4 4 16,6 3 5-16,2-3 6 0,5 0 9 0,-5-3 6 0,4-1 10 15,2-3 3-15,0 3 9 0,5-7 0 0,-5 4-1 16,7-8 0-16,-8 1 0 0,7-2-1 0,-6 2-4 0,6-4 0 15,-6-1 3-15,-1 1 11 0,-6-4 20 0,6 4 23 0,-5-3 5 16,-2-2 11-16,1 5 6 0,-6-5 1 0,0 2-6 0,-7 2-12 16,6-3-18-16,-12 0-24 0,6-3-12 0,-7 3-11 15,7-4-11-15,-7 0-9 0,1 5-6 0,-1-6-1 16,1 6-2-16,0-1 1 0,-8 3 1 0,14 1 2 0,-6 0 2 0,0 3 2 16,-1 5 1-16,0-2-1 0,7 6-1 0,-6-3-3 15,6 2-2-15,-7 3-4 0,7 4-4 0,-6-3-5 0,6 3-3 16,0 3-3-16,0 1-5 0,0 12-1 0,0-2-1 15,6 7-2-15,1 5 0 0,-1 3 0 0,1 4 0 0,0 1-2 16,-1 2 2-16,6 1 1 0,2-1 0 0,-8 1 0 0,7 0 1 16,-6 3-1-16,6 0 1 0,0 1 2 0,0-1 2 15,0 4-3-15,-6-3 4 0,6 2 3 0,-1 1 1 0,2-4 1 16,-8 4-1-16,7-4 1 0,-6 1 0 0,-1-1-3 0,7-3-2 16,-6-1-2-16,-1 1-2 0,1-4 0 0,-7-4-1 0,6-3-2 15,-6-1 0-15,0-3 0 16,6 0-5-16,-6-3-12 0,0-1-28 0,0-3-75 0,8-4-100 0,-8 3-103 0,0-6-131 0,0-5-200 15,6 1-83-15,-6-4-47 0,0-4-14 0</inkml:trace>
  <inkml:trace contextRef="#ctx0" brushRef="#br0" timeOffset="81757.58">7710 17328 417 0,'-6'-4'529'0,"6"0"-144"0,0 1-153 0,0 3-96 0,0-4-59 15,-6 4-33-15,6 0-17 0,0 0-9 0,6 4 4 0,-6-1 6 16,0 1 8-16,6 3 7 0,2 4 7 0,-8 1 9 0,6 2 10 16,0 1 10-16,-6 3 1 0,6 0-1 0,-6 1 1 0,7-1 2 15,-7 4 5-15,0 0 6 0,0-3 4 0,0 2 2 0,-7 1 6 16,7 1 6-16,0-5 8 0,-6-1 6 0,6 1 1 15,-6-2-6-15,6 2-5 0,-6 1-10 0,-2-1-12 0,8 0-15 16,0-3-15-16,0-1-16 0,-6-6-14 0,6-2-11 0,0 3-10 16,0-6-4-16,0 1-2 0,0 0 0 0,0-1-3 0,6-3 1 15,-6 0 1-15,8 0 3 16,-2 0 2-16,0 0 2 0,0-3-1 0,8 3 0 0,-8-4 2 0,7 0-2 0,-7 1-1 0,8 3-2 16,-1-3-2-16,0-3-3 0,0 3-1 0,0 3 4 0,-6-3-3 15,5 3-2-15,2-4 1 0,-2 4-2 0,2 0 3 0,-8 0-2 16,7 0 1-16,1 0-4 0,-2 0 1 0,1 0 2 0,-6 0-1 15,6 0-1-15,-1-4-6 0,-4 4-2 0,4 0-3 0,-6-3-8 16,8-5-21-16,-1 5-44 0,-7-4-70 0,1 3-76 0,0 4-65 16,-1-4-72-16,6 0-92 0,-4-3-136 0,-2 0-79 0,-6 0-19 15,0 3 30-15</inkml:trace>
  <inkml:trace contextRef="#ctx0" brushRef="#br0" timeOffset="82013.65">8063 17603 203 0,'-7'-4'518'31,"7"4"-113"-31,-7-4-135 0,7 4-93 0,0 0-57 0,0 0-35 16,0-3-17-16,0 3-13 0,0 0-5 0,0 0 2 0,7-4 8 16,-7 4 10-16,7-3 10 0,-1 3 3 0,0-4 3 0,0 0 3 15,2 4-4-15,-2-4-7 0,0 4-14 0,7-3-16 0,-6 3-15 16,6-4-9-16,-7 0-8 0,1 1-6 0,6 3-3 0,0-4-1 15,-6 0-3-15,6 1-2 0,-7 3-12 0,0-4-25 0,8 4-30 16,-8 0-31-16,0-4-31 0,8 1-35 0,-1-1-42 0,0-4-59 16,-6 2-75-16,5 2-113 0,-6 0-49 0,2 1-18 0</inkml:trace>
  <inkml:trace contextRef="#ctx0" brushRef="#br0" timeOffset="82316.87">8499 17243 391 0,'-7'-7'507'0,"1"0"-121"0,-1 0-130 0,1 3-83 0,-1 1-47 15,-6 3-27-15,6 0-15 0,-5 3-8 0,-2 4-8 0,2 1-4 16,-1 2-5-16,-1 5-5 0,2-4-9 0,5 4-6 0,-6-1-8 16,13-3-6-16,-6 4-5 0,6-4-3 0,0 0-4 15,6 1-3-15,0-5 1 0,8 3-3 0,-2-2 4 0,2-1 1 16,5 4 0-16,1-7 1 0,-1 3-1 0,7-3-1 0,-6-1-4 15,6 5-1-15,0-5-1 0,-1 2-2 0,-5-2-1 0,6 0-1 16,-6 5-1-16,6-4 1 0,-7 3 0 0,1 0 3 0,-7 0 1 16,1 1 13-16,-2 0 21 0,-5 2 19 0,-1-2 18 0,-6 3 16 15,0-1 14-15,0 1 8 0,-6 4 6 0,-1-4-11 0,-5 0-16 16,-2 4-19-16,1-4-16 0,0 3-16 0,0 1-13 0,-7-4-11 16,1 0-12-16,6 4-34 0,-6-4-64 0,-1 3-75 0,0-3-80 15,7-3-105-15,0-8-181 0,0-4-98 0,7 0-65 0,-8-7-12 16</inkml:trace>
  <inkml:trace contextRef="#ctx0" brushRef="#br0" timeOffset="83331.59">6428 15269 199 0,'0'0'376'0,"0"0"-121"0,0 0-104 0,0 0-66 0,0 0-38 15,0 0-19-15,0 0-9 0,0 0-1 0,0 4 1 0,0-1 1 16,0 1 2-16,0 0 5 0,0 3 2 0,0 1 3 16,-6 2 2-16,6 1 4 0,-8 3 3 0,2 6 3 0,6-2 2 15,-6-1 6-15,-1 6 7 0,0 2 3 0,1 1 4 0,6 4 1 16,-6 3 4-16,-1-1 1 0,-6 5-1 0,13 4-6 15,-13-5-3-15,7 4-3 0,-1 0 5 0,7 5 8 0,-7-5 8 16,1 7 8-16,0-2 4 0,6 2 2 0,-7 1 2 0,0 3 0 16,7 0-7-16,0 0-11 0,-6 5-12 0,6-2-3 15,6 5-3-15,-6 0 0 0,0-1 4 0,7 4-2 0,0-3-1 16,-1 4-3-16,0-5 0 0,1 0-1 0,0 5-1 0,-1-4-3 16,7 3-6-16,-6-4-5 0,6 5-2 0,-1-1-3 0,2-4-4 15,-2 5-7-15,2-5-2 0,-1-2-9 0,0-2 0 16,0-3-2-16,7 1-2 0,-8-4 0 0,8 2 0 0,-1 2 0 15,1-4 0-15,6 2 1 0,0-5-2 0,7 3-1 0,-1-5 0 16,1 2 0-16,6-5-1 0,0 0-3 0,0 1-4 16,6-2 0-16,-6-2 0 0,7-4-1 15,-1 1 0-15,8-1 0 0,-8-4 0 0,1-3-1 0,6 2 1 0,0-5 0 16,-6 2-3-16,6-3 0 0,0 0 0 0,0 0-3 16,1-4-14-16,-8 1-27 0,7-4-52 0,-7-4-72 15,1 0-77-15,6-8-85 16,0-3-135-16,-6 0-154 0,6-7-83 0,0-8-32 0,-7-3 21 0</inkml:trace>
  <inkml:trace contextRef="#ctx0" brushRef="#br0" timeOffset="84032.87">7886 15383 46 0,'-6'0'491'15,"6"0"-104"-15,0 0-144 0,0 0-107 0,0 0-60 0,0 0-38 16,6 0-19-16,1 3-11 0,0 0-5 0,-1-3-3 16,7 5 2-16,1-5 2 0,-2 0 0 0,8 0 6 0,-7 0 2 15,7 0 5-15,-2 0 3 0,9 0 7 0,-7 3 6 0,6-3 6 16,-7 4 2-16,7 0 1 0,0 3 3 0,0 0 7 16,0 0 6-16,1 4 0 0,-2 4 6 0,1-1 5 0,0 4 7 15,1 5 6-15,-1-1 1 0,6 0-2 0,-6 8-2 0,0-5-3 16,0 8-6-16,0 0-3 0,7 0-7 0,-7 3-3 0,0 5-4 15,0-4 2-15,7 3 1 0,-7 5 1 0,6-2 0 16,-5-3 0-16,-2 4 1 0,1 0 7 0,7 0 5 0,-7-4 1 16,0 8-1-16,-6-4-2 0,5 4-5 0,-5 3-5 0,0 0-5 15,-1 0-9-15,1 4-10 0,0 4-7 0,-8-1-4 0,8 1-4 16,-7 0 0-16,0 3-2 0,-6 1-2 0,5 2-4 16,-6-3-1-16,8 5-3 0,-8-5-2 0,1 0-1 0,-1 0 0 15,-6 0 0-15,7-3 1 0,-7 3-1 0,0 0-1 0,0 1 4 16,0 6 0-16,-7 1 0 0,1 3-1 0,-1 1-2 15,1-1 0-15,-8 0-2 0,2-2 2 0,-8-6-4 0,7 0 6 16,-7-5-4-16,2-2-2 0,-2-6 0 0,0-5-12 16,1-3 5-16,-1 1 4 0,0-9-10 0,7-4-57 15,-6-6-76-15,12 0-86 0,1-11-113 0,0-4-213 0,6 0-112 16,6-11-74-16,0-4-26 0</inkml:trace>
  <inkml:trace contextRef="#ctx0" brushRef="#br0" timeOffset="85702.71">9456 18200 102 0,'-6'4'339'0,"-1"0"-89"0,0-4-82 0,7 2-56 31,-6-2-33-31,0 5-21 0,6-5-9 0,-7 0-8 0,7 3-3 0,0-3-5 0,0 0-4 0,-6 0-7 0,6 4-6 16,0-4-4-16,0 0 2 0,0 0 6 0,0 0 10 15,0 0 13-15,0 0 16 0,0 0 21 0,0 0 27 16,0 4 33 0,0-4 34-16,0 0 31 0,-7 0 25 15,7 3 15-15,0-3 2 0,0 0-6 0,0 0-20 0,0-3-27 16,-7 3-35-16,7 0-38 0,0 0-31 0,0-4-26 15,7 0-18-15,-7-4-15 0,7 2-9 0,-1-6-4 16,7-2-3-16,-7 3-2 0,8-3-2 0,-8-2 1 0,7-2-5 16,-6 0 6-16,6-4 5 0,-7-3 3 0,1 2 2 15,-1-2 2-15,1 3 1 0,-7-4 2 0,6 8 2 0,-6-5-3 16,-6 9-2-16,6-1-4 0,-7 1-3 0,1 3-2 16,-1 0-3-16,1 3-4 0,-7 1 0 0,6 3-2 0,0 1-2 15,-5 3-3-15,5 0-5 0,0 3-5 0,1 1-9 0,0 0-7 16,6-1-6-16,0 1-6 0,0 3-5 0,6 1-5 15,0 3-3-15,8-4-2 0,-8 4 7 0,7-4 5 16,0 0 6-16,0-3 6 0,0 3 5 0,0-2 6 0,1 2 7 16,-8-3 6-16,7 3 2 0,-7 0 3 0,7 0 0 15,-6 4 1-15,5 0-1 0,-4 4-1 0,-2-4 1 16,0 4-1-16,8-1-1 0,-8 1-4 0,7-1-20 0,0 2-29 16,-6-6-45-16,5 1-55 0,2 0-54 0,-1-3-49 15,-1-5-49-15,2 5-54 0,-8-5-74 0,8 1-140 16,-2-1-50-16,-5-3 5 0</inkml:trace>
  <inkml:trace contextRef="#ctx0" brushRef="#br0" timeOffset="86051.82">9860 17896 209 0,'-13'0'531'0,"7"3"-82"16,-8 4-165-16,8 1-117 0,0 0-70 0,-2 6-40 15,2-3-20-15,0 7-11 0,6-3-6 0,0 3-2 16,0 1-5-16,0-1-3 0,6 5-3 0,-6-9-4 16,6 4-1-16,8 0-2 0,-8-3-1 0,8-1-1 0,-2-3 1 15,1 0 1-15,1-3-1 0,5-4 1 0,-6-1 0 16,0 1 1-16,7-8 1 0,-8 1-2 0,2-1 0 15,-2-4 1-15,2-3 0 0,-1 0 1 0,-7-3-1 0,0-1 3 0,2-3 7 16,-8 0 11-16,0 4 8 0,-8-2 10 0,2-2 9 0,0 7 4 16,-1-4 3-16,-6 4-1 0,0 0-6 0,1 4-10 15,-2-4-7-15,1 4-20 0,0-1-29 0,0 5-31 16,0-4-38-16,0 3-41 0,0-3-58 0,6 2-96 0,1 5-158 16,-1-3-73-16,1 3-31 0</inkml:trace>
  <inkml:trace contextRef="#ctx0" brushRef="#br0" timeOffset="86462.35">10121 17658 87 0,'0'0'479'0,"-8"0"-101"0,8 0-125 16,0 0-97-16,0 3-58 0,0-3-35 0,0 0-17 0,0 4-6 15,-6 3 2-15,6-3 7 0,0 7 10 0,0-4 11 0,0 4 12 0,0 4 12 0,-6-4 12 0,6 3 14 16,0 1 11-16,0 1 10 0,0 1 7 0,0 1 4 0,6 1-6 15,-6 3-2-15,6 0-7 0,2-4-19 0,-2 4-16 16,0-3-20-16,7-1-19 0,1 0-16 0,-2 0-13 16,2 1-14-16,-2-1-11 0,2-4-4 0,-1 2-3 0,7-2-2 15,-8-3 0-15,1 3 0 0,0-2 1 0,0-1-7 16,1 0-17-16,-8-1-33 0,6-2-43 0,-4-5-45 16,-8 2-37-16,6-5-32 0,0 0-24 0,-6-5-19 15,7 2-7-15,-7-5 4 0,0 1 7 0,0-4-7 16,0 0-35-16,-7 0-84 0,1-3-62 0</inkml:trace>
  <inkml:trace contextRef="#ctx0" brushRef="#br0" timeOffset="86730.9">10003 17943 238 0,'0'0'443'0,"0"0"-129"15,7 0-122-15,-1-3-76 0,0 3-44 0,2 0-19 16,-2 0-13-16,6-4-1 0,2 4 2 0,-8-3 6 16,14-1-2-16,-7 1-2 0,7-6 0 0,-8-2-2 0,8 4 0 15,-1-4-1-15,1 4-5 0,0-4-7 0,-7 0-3 16,7 4-5-16,-8-1-5 0,1 5-5 0,0-1-4 0,-6-3-11 15,6 3-15-15,-6 1-23 0,-1-1-27 0,6 0-38 0,-4 0-63 16,-2-3-98-16,0 4-132 0,1-1-65 0</inkml:trace>
  <inkml:trace contextRef="#ctx0" brushRef="#br0" timeOffset="87064.74">10667 17881 497 0,'0'-4'613'0,"0"4"-72"16,0-3-92-16,7-1-63 0,-7 0-49 0,7 1-46 0,-7-5-42 16,0 5-40-16,0-5-53 0,0 1-92 0,6 3-135 0,-6 4-159 15,0 0-257-15,0 0-120 0,-6 8-94 0,-1-1-61 0,-6 8-30 16</inkml:trace>
  <inkml:trace contextRef="#ctx0" brushRef="#br0" timeOffset="-178804.49">9156 15562 493 0,'0'0'524'0,"-6"0"-201"0,0 4-136 0,6-1-76 16,-7-3-40-16,7 4-14 0,-7 0-6 0,7 0-3 0,0-1-1 16,-6-3 1-16,6 4-3 0,0-1-4 0,0 1-7 0,6-4-1 15,-6 4-1-15,0 3 7 0,7-3 17 0,-7 2 19 16,7 3 25-16,-7-2 23 0,6 0 15 0,-6 8 9 0,6-4 5 15,1 0 0-15,-7 0-3 0,7 0-4 0,-1 0-17 0,0 0-16 16,1-4-14-16,-7 0-12 0,13 0-6 0,-6-3-6 0,-1 0-8 16,14-1-8-16,-8-6-2 0,8-1-3 0,7-7-1 15,-1-7-4-15,13-8-5 0,-1-3-5 0,8-7-4 16,0-8-8-16,6 0-9 0,7-9-5 0,-8 3-3 0,14-1-5 16,-6 0-17-16,0 3-73 0,-1-4-142 0,1 6-198 0,-13 1-185 15,-1 1-131-15,-6 4-75 0,-13 6-40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9-02T05:55:02.89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9436 1783 385 0,'0'-6'290'15,"-6"2"-98"-15,6 0-61 0,0-3-35 0,0 3-19 0,0-3-10 16,-6 4-7-16,6-5-4 0,0 4-3 0,0-2 2 16,0 1 1-16,-7-2 2 0,7 3 4 0,0 0 5 0,0 1 5 15,0 3 6-15,-6-4 5 0,6 4 1 0,0 0-3 0,0 0-7 16,0 0-11-16,-7 0-13 0,7 0-11 0,0 4-12 0,0-4-9 15,0 7-4-15,0 0 0 0,0 2 13 0,0 1 12 16,0 8 14-16,0 1 16 0,0-1 8 0,0 4 9 0,0 3 9 16,0 1 8-16,0 4-5 0,0-5-5 0,0 8-4 0,0-4-5 15,0 5-4-15,0-2-3 0,0 5-5 0,0-4-8 16,0 3-4-16,0 1-8 0,0 3-7 0,0 1-10 0,0-1-3 16,0-3-4-16,0-1-3 0,0 1-6 0,-7 0-3 0,7-4-3 15,0-4-4-15,0 0 2 0,0-7-4 0,0 4-3 16,7-8 0-16,-7 0-1 0,0-3 0 0,7 0-1 0,-7-4 0 15,6 0 1-15,1-4-4 0,-1 0-20 0,0 0-54 0,8-3-84 16,-2-4-83-16,2 0-108 0,-1-4-171 0,0 1-114 16,6-4-84-16,-5-4-31 0</inkml:trace>
  <inkml:trace contextRef="#ctx0" brushRef="#br0" timeOffset="492.67">9385 2439 65 0,'0'4'511'0,"0"-4"-105"16,0 5-150-16,0-5-110 0,0 0-67 0,0 0-36 0,0 0-20 16,0 0-9-16,0 0-3 0,6 0-4 0,-6 3 0 0,6-3 0 15,1 0 0-15,0 0 1 0,6-3 1 0,-7 3 3 0,7-5 3 16,0 1 7-16,0 1 5 0,0-5 10 0,0 1 7 15,7 0 8-15,-8-4 6 0,8 0 3 0,0-4 3 0,-1 1-4 16,1-1 6-16,6-7 7 0,-7 3 12 0,1-2 9 0,6-5 9 16,-7 4 6-16,7-3 7 0,-6-1 19 0,0-4 5 15,-1 8 0-15,1-3-4 0,-7-1-5 0,0 4-9 0,0 4-4 16,-7-4-10-16,1 3-16 0,0 5-14 0,-7-4-10 0,6 7-11 16,-6-4-7-16,0 4-5 0,0 0-4 0,0 3 0 15,0 2-3-15,-6-2-5 0,6 5-5 0,0-1-5 0,-7 0-4 16,7 1-7-16,0 3-5 0,0 0-5 0,-7 0-2 0,7 0 0 15,0 0-1-15,0 3-1 0,0 5 1 0,0-1-1 0,-6 3 1 16,6 5 1-16,0 4 0 0,0 3-1 0,0-1 0 16,0 1 1-16,0 4 0 0,0 4 0 0,6-1 1 15,-6 4 0-15,0 0 0 0,7 0 4 0,-7 0 0 0,7 3-1 16,-1 1 2-16,-6-4 1 0,6 4-1 0,-6-5 0 0,7 1 1 16,0-3 1-16,-7-1-1 0,6 0-4 0,-6 1-1 0,6-5 1 15,-6 1 0-15,7-1-1 0,-7-2-2 0,6-1-7 16,-6-4-16-16,7 4-46 0,0-3-95 0,-1-5-105 0,-6-3-128 15,6 4-223-15,2-8-111 0,-2 0-65 0,0-3-27 0</inkml:trace>
  <inkml:trace contextRef="#ctx0" brushRef="#br0" timeOffset="1142.2">10277 2949 388 0,'-7'-8'543'15,"7"5"-144"-15,-7-4-130 0,7 3-65 0,-6 0-19 16,6 1 11-16,0-1 14 0,-6 0 15 0,6 4 7 0,0-3-3 15,0 3-16-15,0-4-25 0,-6 4-33 0,6 0-45 0,0 0-41 16,0 4-32-16,0 3-18 0,0 0-9 0,6 1-5 16,-6 2 1-16,0 5 0 0,0 3 1 0,0-3 4 0,0 7 4 15,6 0 4-15,-6 0 4 0,0 0 1 0,0 4-1 16,0-4 0-16,-6 3 3 0,6 1-3 0,-6-1-4 0,-2 1 0 16,8 0-5-16,-6-1 1 0,0 1 2 0,-1 0 0 0,1-5-1 15,-8 5 4-15,8-7 2 0,0 3 1 0,0-4 0 16,-2 1 0-16,2-5 1 0,0 1 0 0,-1-1-2 0,7-6 0 15,-7 3 0-15,7-4-2 0,0-3 2 0,-6-1 2 0,6 1-1 16,0 0 1-16,6-4-1 0,-6 0-2 0,7 0 7 0,0 0-3 16,-1 0-4-16,8 0-5 0,-2-4 0 0,8-3-1 15,5 3 1-15,1-3-3 0,7-1-9 0,-1 1 0 0,1-4-2 16,-1 4 2-16,2-1-2 0,-2 1-2 0,-6 0-1 0,7 0 1 16,-8-2 0-16,2 6 0 0,-1-4 1 0,-6 3-2 15,-1 0 0-15,-6-3 0 0,0 7 0 0,0-3 0 0,-6 3 2 16,-1-4 0-16,0 4 3 0,-6 0 2 0,7-3 0 0,-7 3 0 15,0 0 0-15,0 0-1 0,0 0-4 0,0 0-11 0,0 0-17 16,0-4-27-16,0 4-73 0,0 0-121 0,0-4-133 16,0-3-197-16,-7 4-132 0,7-5-93 0,0 4-38 0,-6-3-6 15</inkml:trace>
  <inkml:trace contextRef="#ctx0" brushRef="#br0" timeOffset="1794.49">10928 3146 469 0,'-6'-3'414'16,"6"-1"-116"-16,-7 0-98 0,7 4-56 0,-7-3-29 0,7-1-10 15,0 4 2-15,-6-3 4 0,6 3 2 0,-6-4-1 0,-1 4-7 16,7 0-10-16,0-4-10 0,-7 4-10 0,1 0-10 16,6 0-8-16,-7 0-5 0,1 4-2 0,0-4-1 0,-1 0 0 15,0 4-1-15,1-1-4 0,0 1 2 0,-2-1 8 0,-4 5 6 16,5-1 3-16,-6 5 4 0,0-5 6 0,7 4 5 15,-8 3 3-15,2-3-2 0,5 4-8 0,-6 0-10 0,7-1-6 16,-1 1-8-16,-6-1-8 0,6 1-6 0,7 0-7 0,-6 0-5 16,0-4-6-16,6 3-2 0,0-3-2 0,0-4-4 15,6 4 0-15,-6 0-3 0,6-3-1 0,1-1 1 0,6-3 0 16,0 0 2-16,0-1 1 0,6 1 1 0,1-8 1 0,6 4-2 16,-7-7 0-16,8 3 1 0,-8-3-3 0,8-1 0 0,-8-3 2 15,0 0 0-15,1 1 0 16,-7-1 0-16,1 0 4 0,-2-4 1 0,-6 4 7 0,8-4 2 0,-14 4 1 0,6-4 5 15,-6 4 3-15,0-3 3 0,0 3 3 16,0 0-2-16,0 0-9 16,0 3 2-16,-6-2-2 0,-1 3-1 0,7-1-4 0,-7 4-5 0,1 1-4 0,0-4-1 0,0 2 4 0,6 5-5 15,-8-3-3-15,8 3-5 0,-6 0-1 0,6-4 0 0,-6 4-1 16,6 4 0-16,0-4 1 0,0 3-3 0,0 2 1 16,-7-1 0-16,7-1-1 0,0 4 1 0,0 1 0 0,0 2-1 15,0 1-1-15,0 0 1 0,0 0 1 0,7 4 1 0,-7-1 1 31,0 1 0-31,6 0 0 0,-6-1 0 0,6 2 0 0,-6-2 0 16,8 1 0-16,4-1-2 0,-6-3 1 0,1 0 1 16,6 1 0-16,0-6 0 0,-7 2-1 0,8-1 1 0,-2 0 0 15,8-3 0-15,-7-1-7 0,7-3-8 0,-7 0-12 0,6 0-23 16,-6-3-62-16,7-1-82 0,0 1-79 0,-8-4-78 16,8-5-88-16,-1 1-139 0,1-3-113 0,-7 3-49 0,0-4 17 15</inkml:trace>
  <inkml:trace contextRef="#ctx0" brushRef="#br0" timeOffset="2334.57">11188 2945 49 0,'-6'-4'550'0,"0"1"-74"16,6-1-145-16,-7 1-119 0,7 3-73 0,0 0-43 0,-7 0-30 15,7 0-18-15,0 0-9 0,0 3-7 0,0 4-6 0,0-3-4 16,0 7-1-16,0-4 0 0,0 4 6 0,0 4 7 16,7 0 11-16,-7 3 12 0,7 1 10 0,-1-1 4 0,0 4 0 15,-6 0-4-15,8 0-5 0,-2-1-6 0,0 2-10 0,0 2-11 16,1-3-8-16,0 0-6 0,-1 1-3 0,1-2-2 0,-1-3-2 16,0 5-1-16,-6-5 1 0,8-3 12 0,-8-1 24 15,6 1 20-15,0-1 14 0,-6-2 9 0,6-5 7 0,-6 3 6 16,7-6 7-16,-7 3 0 0,7-3-12 0,-7-4-9 0,0 3-2 15,0-3 1-15,6 0 2 0,-6 0-1 0,0-3-6 16,0-1-13-16,7 1-11 0,-7-5-13 0,6-2-13 0,-6-1-10 16,7 0-10-16,0 0-5 0,-1 0-4 0,0-4 0 15,0 4-1-15,2 0-2 0,-2 4 2 0,0-4-5 0,1 0 1 16,-1 3-1-16,8 1-2 0,-8-4 1 0,6 4 0 0,-4-1 0 16,11 5 0-16,-6-5 1 0,6 1-1 0,1 3 1 15,0 1 0-15,-1-1-3 0,1 4 1 0,0 0 0 0,-1 4-1 0,7-4 0 16,-6 7 0-16,-1-3-1 0,1 4 1 0,-8-2 0 15,8 5-3-15,-7 0 0 0,0 0 1 0,0 5-1 0,0-2 1 16,-6 1 0-16,5-1 0 0,-12 1 1 0,8-1 6 16,-8 1 0-16,-8 0 2 0,2 3 2 0,0-4 2 0,-8 2 4 15,-5 2 4-15,-1-4 3 0,1-3 1 0,-7 4 9 0,-6 0 7 16,5-4 7-16,1-4 3 0,0 4 3 0,0-4-1 16,0 0-3-16,0 1-4 0,0-5-8 0,6 0-10 0,0-3-11 15,2 0-13-15,-2 0-26 0,7 0-26 0,-1 0-34 0,2-3-82 16,6 0-117-16,6-5-122 0,0-3-151 0,6 1-159 15,6-5-85-15,8 0-40 0,0 1-4 0</inkml:trace>
  <inkml:trace contextRef="#ctx0" brushRef="#br0" timeOffset="3166.28">12407 2462 284 0,'-7'0'289'0,"-6"0"-87"0,6 0-64 0,7 0-45 0,-6 0-24 16,0 0-14-16,6 0-9 0,-8 0-4 0,8 0-1 0,0 4-4 15,-6-4-5-15,6 0-4 0,0 0-3 0,0 0 0 0,0 0-1 16,0 0 1-16,0 0 3 0,0 0 7 0,6 0 9 16,-6 0 11-16,8 0 6 0,-8 0 17 0,6 0 14 0,7 0 11 15,-7 0 15-15,8 0 13 0,-2 0 14 0,8 3 9 0,0-3 6 16,-1 0-5-16,7 0-5 0,0 0-6 0,0-3-9 16,7 3-17-16,0 0-16 0,-1-4-16 0,7 4-9 0,0-4-7 15,-7 0-9-15,8 4-4 0,-1-3-7 0,-7 0-1 0,1-6-6 16,-1 6-1-16,1-1-5 0,-7 0-5 0,0 1-4 0,-6-1-7 15,-1 0-1-15,-5 1-3 0,-2 3 0 0,-5-4-6 16,-1 4 1-16,1-4-3 0,-1 4 0 0,-6 0 1 0,7-3-3 16,-7 3-5-16,0 0-12 0,0 0-29 0,0 3-56 0,0-3-78 15,-7 0-78-15,1 0-75 0,-1 0-90 0,1 4-109 16,-7 0-146-16,-7-1-59 0,-6 1 15 0</inkml:trace>
  <inkml:trace contextRef="#ctx0" brushRef="#br0" timeOffset="3406.25">12400 2674 380 0,'-7'7'391'0,"7"-7"-128"0,0 4-89 15,7 0-51-15,0-4-26 0,5 4-14 0,2-4-5 0,5 0 0 0,1-4 2 16,6 4-2-16,0 0-7 0,-1-4-7 0,9 4-7 16,-2-4 5-16,7 4 3 0,-6-3 14 0,5 3 17 0,1-4 22 15,1 0 25-15,-1 4 21 0,6-7 18 0,-5 3 7 16,-2 1 1-16,1-1-10 0,-6-3-16 0,7 3-20 0,-8-4-24 15,-6 5-24-15,-7-4-17 0,7 3-17 0,-13 1-13 0,1-1-10 16,-2 0-7-16,-4 4-5 0,-2-3-5 0,0 3-7 0,-6 0-7 16,6 0-1-16,-6 0-2 0,0 0-5 0,0 0-6 0,-6 0-10 15,6 0-26-15,-12 0-58 0,4 0-82 0,-4 0-81 16,-8 3-84-16,1-3-112 0,-1 4-192 0,-6-4-86 0,-7 4-34 16,7-1 26-16</inkml:trace>
  <inkml:trace contextRef="#ctx0" brushRef="#br0" timeOffset="4204.65">14790 1692 340 0,'-6'-11'415'0,"-7"4"-142"0,6-4-112 0,0 4-62 0,1 3-35 16,0-3-11-16,-1 3-2 0,0-3 3 0,1 3 8 15,0 0 10-15,6 1 6 0,-7-1 4 0,7 4-2 0,-7 0-6 16,7-4-9-16,0 4-9 0,0 0-13 0,0 0-10 0,-6 0-10 16,6 0-7-16,0 4-4 0,0-4 1 0,0 4 5 15,0-1 13-15,0 5 32 0,0 3 35 0,0 3 32 16,0 1 31-16,0 7 23 0,0 0 9 0,0 4 2 0,0 3-4 0,0 4-25 15,0 3-29-15,0 2-33 0,6 1-29 0,-6 2-22 16,7 2-14-16,-7 2-11 0,7-1-7 0,-7 3-8 0,6 1-3 16,7-4-2-16,-6 3-1 0,-1-2-3 0,0-2 2 15,1 1 0-15,-7-3-4 0,7-1 0 0,-7-4-1 0,6 5 0 0,-6-8 1 16,7-1 2-16,-7-2 1 0,0 0-3 0,0-9 2 16,0 2-1-16,0-5-2 0,6-4-2 0,-6 1-6 0,0-4-26 15,0-4-49-15,6-3-80 0,1-4-81 0,-7 0-78 0,7-7-100 16,-1-8-163-16,0 0-104 0,2-3-47 0,-8-1 7 15</inkml:trace>
  <inkml:trace contextRef="#ctx0" brushRef="#br0" timeOffset="4668.09">14504 2344 359 0,'-7'0'480'16,"7"0"-165"-16,0 4-128 0,0 0-79 0,7-4-47 0,-1 3-26 15,0 1-11-15,2 0-4 0,4-1 1 0,8 1 2 0,-1 0 1 16,1-1-2-16,6-3 4 0,0 0 5 0,-1 0 6 0,2-3 5 16,5 3 2-16,1-8 5 0,-1 5 10 0,2-8 17 15,-2 0 9-15,1-4 12 0,-8-4 13 0,8 1 15 0,0 0 19 16,-1-8 17-16,-5 4 11 0,-2-3 4 0,1 3-1 0,-6-4-7 16,-7 1-16-16,0-5-16 0,0 5-21 0,-13-5-23 0,6 0-25 15,-6 5-18-15,-6-4-15 0,6 0-9 0,-7 0-7 16,1 2-1-16,-1 2-4 0,1-1 1 0,-1 1 4 15,1 7 0-15,-8-1 0 0,8 1-2 0,0 3 3 0,-1 4-1 16,1 0-3-16,-1 0-1 0,7 4-2 0,-6 0-1 0,-1 3-1 16,7 0 0-16,-6 1-4 15,6 3-3-15,0 0-1 0,-6 3-1 0,6 5-1 0,0-1 0 0,0 7 2 0,0 1-1 0,0 4 2 16,0 3-1-16,0 0 0 0,0 7 1 0,0-4 1 0,6 4-2 16,-6 5 2-16,6-1-2 0,1 3 2 0,-7-3-2 15,6 4-1-15,1 3 2 0,-1-3-3 0,1 3 2 0,-1 1-1 16,0 2-1-16,2-2 3 0,4-1 1 0,-5-3 2 0,-1-1-3 31,7 1 3-31,-6 0-1 0,-1-4-1 0,8-4 0 0,-8 0-2 0,0-4 1 0,1 2-1 0,0-5-1 0,-1-4 1 16,0 0 2-16,1 0-4 0,-7-3 1 0,6-1-1 0,-6-3-1 31,7 0-8-31,-7 1-18 0,0-5-63 0,0 4-104 0,0-4-104 16,0 1-135-16,0-1-218 0,-7 0-106 0,7 1-57 15,-6 3-15-15</inkml:trace>
  <inkml:trace contextRef="#ctx0" brushRef="#br0" timeOffset="5275.11">15246 3634 333 0,'6'-4'388'0,"-6"1"-118"0,0-1-95 0,7 0-60 16,0-3-29-16,-1 3-18 0,0 1-9 0,1-6-11 0,6 6-7 15,-6-3-3-15,5-3-5 0,2 2-1 0,-2 0-1 0,2-4 3 16,5 4 9-16,-5-4 16 0,4 0 15 16,-4-4 23-16,5 4 30 0,-5-3 32 0,4-4 34 0,2 2 24 0,-6-2 11 15,5 0 1-15,1 0-7 0,-8-4-12 0,8 4-24 0,-7-4-26 16,1 0-36-16,4-1-28 0,-10 1-21 0,4 0-13 0,-5 1-8 16,-7 2-8-16,6-2-5 0,-12 3-4 0,6 2-4 15,-7 1-5-15,-5 1-2 0,4-1-6 0,-4 4-4 0,-2 4-4 16,2 0-5-16,-8-1-4 0,1 5 1 0,5 3-4 0,-5 0-1 15,6 0-1-15,6 0 1 0,-5 0-1 0,4 0-1 0,8 0-1 16,-6 0-2-16,6 3 0 0,6-3 0 0,-6 4-1 16,8 0 0-16,4-1 0 0,2-3 1 0,-1 4 2 0,-1 0-1 15,8-4 2-15,-7 3 0 0,7-3 1 0,-8 4 2 0,2-4 0 16,6 7-2-16,-14-3 0 0,7 0 0 0,0 3 1 16,-6 0-3-16,-1 4 0 0,-6-4-2 0,6 9 1 0,-6-6 1 15,0 5 1-15,0 3 1 0,0-3-1 16,0 3 1-16,0-3 2 0,0 3 1 0,0-3 0 0,0 3 0 0,6-3-1 0,-6 0-1 15,8-1-1-15,-2-3 0 0,7 0-1 0,-7 0-5 16,8 1-9-16,-2-2-13 0,2-2-21 0,-2-5-46 0,8 1-74 16,-7-1-76-1,7 1-69-15,6-4-58 0,-7-4-56 0,7 1-67 0,-6-4-107 0,6-1-52 0,-7 1 11 0</inkml:trace>
  <inkml:trace contextRef="#ctx0" brushRef="#br0" timeOffset="5593.12">16106 3242 383 0,'-7'-7'409'0,"1"-1"-110"0,-1 5-94 0,7-1-54 0,-6 0-31 16,-1 1-19-16,7 3-16 16,-6-4-20-16,6 4-11 0,-7 0-9 0,7 4-9 0,-7-1-8 0,1 1-7 0,0 3-6 0,-1 1-1 31,0 2 2-31,1 1 4 0,-7 0 6 0,13 4 5 16,-6-1 0-16,-1 2 2 0,7-2 0 0,0 5 0 0,0-5-2 15,0 4-5-15,7-2-4 0,-1 2-2 0,1-4 1 0,5 0-2 16,2 2-2-16,5-5 1 0,-6-1-3 0,13-2 1 15,-7-1 2-15,8-3-1 0,-1-1 2 0,0-3 1 0,0 0 9 16,0-3 14-16,0-5 32 0,0 1 34 0,0 0 34 16,-6-4 25-16,-1-1 17 0,1-2 13 0,-8 3-2 0,2-3-7 15,-8-1-26-15,0 0-36 0,-6 0-31 0,0 0-27 0,-6 1-20 16,6 0-15-16,-12-5-10 0,-2 4-10 0,-5 1-5 16,-1 0-1-16,-6 2-3 0,-7 1-1 0,1 0-2 0,-1 4-1 15,1 3 2-15,-1-3-1 0,1 7-2 0,6-4-6 0,0 4-12 16,6 0-21-16,1 0-46 0,5 0-74 0,2 0-83 15,-1 0-72-15,13 0-72 0,0 0-90 0,0 0-145 0,6 0-72 16,7-4-25-16,0 4 35 0</inkml:trace>
  <inkml:trace contextRef="#ctx0" brushRef="#br0" timeOffset="5943.17">16483 2996 84 0,'-6'-7'553'0,"-7"0"-49"0,6-1-174 0,1 5-118 0,-1-5-61 15,1 5-33-15,0 3-23 0,6-4-15 16,-8 4-9-16,8 0-5 0,-6 0-6 0,6 4-13 0,0 3-17 16,0 0-13-16,0 1-6 0,0 3-3 0,0 3 1 0,0 1 2 15,6 0 4-15,-6-1 10 0,0 5 5 0,0-5 5 0,0 5 5 16,0-1 11-16,8 4 12 0,-8 1 6 0,0-2 0 0,0 5-3 15,-8-4-4-15,8 4-3 0,0-1-5 0,0 1-11 16,0-1-13-16,0-3-8 0,8 4 0 0,-8-4 6 0,6-1 7 16,0-3 8-16,1-2 13 0,6-2 14 0,-6 1 9 0,5-4 6 15,2-4 1-15,5 1-7 0,-6-1-7 0,6-3-10 16,1-4-13-16,0-4-12 0,-1 0-15 0,1-3-22 0,6-4-47 16,-7 4-74-16,1-4-79 0,-8-4-67 0,8 1-68 0,-7-2-78 15,1-2-113-15,-2 0-131 0,-5 0-32 0,-7-1 27 16</inkml:trace>
  <inkml:trace contextRef="#ctx0" brushRef="#br0" timeOffset="6101.87">16229 3235 467 0,'-12'0'464'0,"5"0"-150"0,7 0-121 0,-7 0-70 16,7 0-35-16,0 0-16 0,7 3-4 0,0-3 3 0,5 0 6 0,1 4 4 15,7-4 3-15,0 0-2 0,-1 0-10 0,7 0-11 16,0-4-16-16,7 1-19 0,5-1-30 0,2 0-38 0,-1-3-46 15,6 0-55-15,1-1-74 0,-1-3-137 0,2-3-105 0,4 3-70 16</inkml:trace>
  <inkml:trace contextRef="#ctx0" brushRef="#br0" timeOffset="6975.2">16992 2286 158 0,'-8'0'302'0,"8"0"-91"0,-6 3-71 0,6-3-45 15,-6 0-28-15,6 0-18 0,-6 4-11 0,6-4-7 0,0 0-4 16,0 0-1-16,-7 0 0 0,7 0 4 0,0 0 2 16,7 0 9-16,-7 0 9 0,0 0 10 0,6 0 12 0,0 0 10 15,0 0 13-15,2 0 11 0,4 0 11 0,2 0 9 0,-1-4 1 16,6 4 3-16,-6-3-1 0,13-1 1 0,0 4-7 0,1-4-4 15,-2 1-5-15,7-1-6 0,2 0-4 0,-2 1-5 16,7-1-6-16,0 0-7 0,0 1-6 0,7-1-2 16,-1-3-2-16,1 3-2 0,-1-3-6 0,-5 3-3 0,5-3-7 15,-12 3-2-15,5-3-6 0,-5 3-7 0,-7 1-7 0,0-1-4 16,-6 0-6-16,-7 1-2 0,0-1 0 0,0 0-2 16,-7 4 1-16,1-3-1 0,0 3-2 0,-7 0-4 0,6 0-2 15,-6-4-3-15,7 4-5 0,-7 0-12 0,0 0-27 0,0-4-67 16,0 4-89-16,-7-3-86 0,7-1-93 0,-6-1-121 0,-1-1-177 15,0 2-86-15,-5 0-25 0</inkml:trace>
  <inkml:trace contextRef="#ctx0" brushRef="#br0" timeOffset="7229.12">17414 2065 383 0,'0'-3'426'0,"-6"0"-124"16,6 3-105-16,-6 0-67 0,6 0-43 0,0 0-31 0,0 0-20 15,-7 0-10-15,7 3-6 0,0 5-1 0,7-1-2 16,-7 4 6-16,0 0 10 0,6 3 11 0,-6 1 11 16,6 3 3-16,-6 5 7 0,8-1 6 0,-8 0 9 0,6 3 3 15,0 1-4-15,1-1-4 0,0 5-4 0,-1-1-4 0,7-3-1 16,-7-1-1-16,1 4-4 0,6-3 5 0,-7-4 2 16,1 0 4-16,6-3 0 0,-7-1 0 0,1 0-2 0,-1-3-6 15,1-1-6-15,0-2-13 0,-1-1-12 0,0-4-11 0,2 0-9 16,-2 1-30-16,-6-5-57 0,6 0-69 0,-6 1-82 0,0-4-124 15,0 0-183-15,0-4-105 0,-6-2-53 0</inkml:trace>
  <inkml:trace contextRef="#ctx0" brushRef="#br0" timeOffset="8232.12">19694 1975 115 0,'0'0'409'0,"0"-4"-114"0,0 4-96 0,0-4-51 0,0 0-22 16,0 1-5-16,0 3 6 16,0-4 12-16,0 4 14 0,0-4 12 0,0 1 8 0,7 3 11 15,-7-4 13-15,0 0 8 0,0 1 1 0,-7-1-4 0,7 4-12 0,0 0-12 0,0-4-17 16,0 1-25-16,0 3-27 0,-7 0-27 16,7-4-21-16,0 4-18 0,-6 0-13 0,6 0-11 0,-6 0-7 0,0 4-3 15,-8-1-4-15,8 1-3 0,-14 7-3 0,7-4-1 0,-7 8 0 16,1 0 2-16,-7-1 0 0,6 0-1 0,1 6 1 15,-7-2 1-15,6 4-1 16,-6 0 0-16,7 3 1 0,-1 0-1 0,0 2 0 0,1 2 1 0,-1 4 1 0,1 0 0 0,6-1 2 16,0 2 0-16,0-1-1 0,0-4 1 0,7 4 0 0,6-7 2 15,-7-1 0-15,7 1-3 0,7-4 0 0,-1-3 1 16,0-5 2-16,7 0 1 0,1-3-1 0,5-3 0 0,7-4 1 16,0-4 3-16,7-4 3 0,5-4-5 0,8-3 5 0,0-3 2 15,0-5 5-15,-8 1 3 0,9-4 2 0,-9 4 5 16,1-4 9-16,-6 0 9 0,-7 0 6 0,0 0 8 0,-6 4 7 15,-7-1 3-15,-1 1 3 0,-4 4-2 0,-2-5-4 16,0 4-5-16,0 4-6 0,-6 0-9 0,0 0-9 0,-6 4-7 16,6 0-6-16,-6 3-10 0,6 0-5 0,-6 1-6 0,6 3-6 15,-8 3-2-15,8 5-3 0,-6-1-2 0,-7 8 1 0,7-1 3 16,-1 4-1-16,7 5 2 0,-7-1-1 0,7 0-7 0,7 3 5 16,0-3 3-16,6 4-1 0,-1-4 0 0,2 0 0 15,5 4 0-15,1-8 2 0,6 4 9 0,0-4-3 0,7-4-3 16,-1 2 0-16,1-5 0 0,-1-4 0 0,7 0 2 0,-7-3-1 15,8-4 0-15,-1-4 0 0,0-3-1 0,0 0 0 0,0-4 1 16,-6-1 2-16,-1-2 3 0,1-1 3 0,-13-3 10 16,5 0 17-16,-11-4 12 0,-2 0 10 0,-5 0 6 0,-7-1 3 31,0-2 2-31,-7-1-2 0,-5-3-10 0,-2 4-14 0,-11-5-15 16,-1 4-9-16,-1 1-7 0,-5-1-4 0,-1 4-6 15,-6 0-3-15,0 0-2 0,0 7-2 0,6-3-2 0,-5 7-7 16,4 0-15-16,9 4-25 0,-1 0-33 0,6 3-37 0,7 0-32 15,0 4-30-15,13 0-41 0,-7 4-78 0,14 0-82 0,0 3-68 16,6 0-74-16,6 0-141 0,0 1-78 0,1 3-45 16,6 0-3-16</inkml:trace>
  <inkml:trace contextRef="#ctx0" brushRef="#br0" timeOffset="8712.12">20600 2740 336 0,'-7'0'253'0,"0"-3"-72"0,1 3-53 0,-1 0-32 0,1 0-17 16,6 0-7-16,-6 0-4 0,6-5 0 0,0 5 3 0,-7 0 8 15,7 0 4-15,0 0 4 0,0 0 5 0,0 0 8 0,-7 0 10 16,7 0 7-16,0 0 8 0,0 0 2 0,0 0 7 16,7 0 8-16,-7 0 10 0,0 0 5 0,7 0 7 0,-7 0-2 15,6 0 1-15,0-4-6 0,7 4-9 0,-6-3-13 0,12-1-15 16,-5 1-20-16,12-1-18 0,-1 0-13 0,1-3-17 0,7 0-8 15,-1 0-7-15,8-1-6 0,-1 1-5 0,6 0-1 16,-5-4-2-16,5 3-3 0,-6 1-2 0,1-1-2 0,-8 2-1 16,1-2-9-16,-1 1 3 0,-6 0-1 0,1 3 0 0,-8 1-1 15,0-5 0-15,-6 4-1 0,1 0-1 0,-2 4 7 16,-5-4-4-16,0 4-2 0,-1-3-1 0,-6 3-1 0,7 0-2 16,-7 0 2-16,6-4-1 0,-6 4-3 0,0 0-14 0,0 0-7 15,0 0-18-15,0 0-48 0,0 0-87 0,0 0-93 0,-6 0-79 16,-1 0-78-16,7 0-83 0,-13 0-145 0,6 0-81 15,-5 4-15-15</inkml:trace>
  <inkml:trace contextRef="#ctx0" brushRef="#br0" timeOffset="9079.57">20892 2685 135 0,'0'-4'544'0,"0"1"-91"0,0-1-109 0,0 4-62 0,0-4-17 0,0 4 2 31,-6 0-1-31,6 0-6 0,0 0-9 0,0 0-14 16,0-3-24-16,0 3-41 0,0 0-41 0,0 0-42 0,0 0-31 15,0 0-24-15,0 0-17 0,0 3-8 0,0-3-5 0,0 0-2 16,6 4 0-16,-6-4-2 0,0 4 0 0,0-1 3 16,8 1 1-16,-8 4 0 0,0-5 2 0,6 4 1 0,-6 4 0 15,6 0 3-15,0 1-1 0,1 2-1 0,0 1 0 0,-1 3 0 16,1 0 1-16,6 4-2 0,-6 0-2 0,-1 0 2 0,6 4 0 15,-4 0-2-15,-2-1-1 0,0 1 0 0,1 3 2 16,-1-4-3-16,1 1 2 0,0-4-3 0,-1 4-1 0,0-8 2 16,0 4-1-16,2-4 1 0,-2-3-1 0,-6 0 1 0,6-4 1 15,1 0 1-15,-7-4 2 0,0 1 2 0,7-1 2 16,-7-3 2-16,0-1 3 0,6 1 4 0,-6-4 1 0,0 3 1 16,0-3 0-16,0 0-1 0,0 4-4 0,0-4-4 0,0-4-6 15,0 4-18-15,0-3-49 0,-6-1-101 0,6 1-104 0,0-8-114 16,0 0-156-16,0-1-139 0,6-2-91 0,1-1-44 15</inkml:trace>
  <inkml:trace contextRef="#ctx0" brushRef="#br0" timeOffset="9511.54">21661 2491 73 0,'0'-4'527'0,"-7"0"-119"15,1 4-127-15,6-3-90 0,-6 3-53 0,6 0-30 0,0 0-28 16,0 0-21-16,-6 0-16 0,6 0-8 0,0 0-7 0,0 3-4 16,6 1-4-16,-6 0-2 0,6 0 3 0,0-1 5 0,1 1 8 15,0 0 11-15,-1-4 11 0,7 0 14 0,1 0 18 16,-2 0 25-16,1 0 23 0,0-4 25 0,-6 4 22 0,6-4 14 16,-6 1 6-16,-7 3-4 0,6-4-12 0,-6 0-22 0,0 0-22 15,0 1-32-15,-6 3-33 0,6-4-22 0,-14 1-21 16,8 3-13-1,-1-4-7-15,-6 4-4 0,6 0-6 0,1 0-2 0,-6 0 0 0,4 0 0 0,2 4-3 0,0-4-8 0,-1 0-20 16,1 3-53-16,6-3-87 0,0 0-92 0,0 0-97 31,6 0-122-31,1 0-183 0,5-3-87 0,2-1-41 0,-2 1 19 16</inkml:trace>
  <inkml:trace contextRef="#ctx0" brushRef="#br0" timeOffset="10261.1">22567 1949 319 0,'0'-8'351'0,"0"5"-111"0,0-1-83 16,0 0-45-16,0 1-24 0,6-1-14 0,-6 0-9 0,0 0-6 15,0 1-1-15,0 3 1 0,0-3 1 0,0-1 2 16,0 4 6-16,0-4 12 0,0 4 14 0,0-3 15 0,0-1 21 15,-6 4 6-15,6-4 2 0,0 4 0 16,-7-3-7-16,7 3-13 0,-7 0-14 0,7 0-18 0,-6 0-22 0,-1 0-14 16,1 0-11-16,-7 0-10 0,6 0-6 0,-5 0-7 0,-8 7-4 15,7-3-6-15,-13-1-4 0,6 5 1 0,-6-2-2 16,7 2-1-16,-7-1 1 0,0 1 0 0,-1 3 0 0,7-4 1 16,2 4 1-16,-2-3-2 0,1 2 1 0,-1-3 3 0,6 1 1 15,2-1 0-15,-1 5-2 0,6-5 1 0,-6 0 1 16,7 0-2-16,6 1 1 0,-7-1 2 0,0 0-1 0,7 1 0 15,0-1 0-15,0-3 0 0,0 3 1 0,0 0 4 0,0 0 2 16,7-3 4-16,-7 3 7 0,7 1 8 0,5-4 10 0,-5 3 9 16,6-4 7-16,0 4 2 15,7-3 4-15,-8 4-4 0,8-5-5 0,7 5-7 0,-9-4-8 0,9-1-11 0,-1 1-8 16,0 3-5-16,0-3-4 0,0 3-5 0,1-3 0 0,5 3-5 16,-7 1-2-16,8-5 1 0,-7 8 0 0,7-4-1 15,-7 1-1-15,6 3-1 0,-6-4-1 0,1 4 2 0,-1 0 1 16,-7 0 1-16,7 0-3 0,-6 0 1 0,-7 4 1 0,6-4 3 15,1 3-1-15,-7 1 0 0,0 3 1 0,-6-3-1 16,5-1 1-16,2 5 0 0,-8-1-1 0,7 1-2 0,-7-5 0 16,2 5-1-16,-2-1 1 0,-6-4 0 0,6 1 0 0,-6 0 2 15,0-1 3-15,0 2 0 0,-6-2 4 0,-8-3 3 16,8 3 2-16,-13-3 3 0,-1 0 4 0,0 0 0 0,-6 0 4 16,-6 1 0-16,-1-2-1 0,0-3 0 0,-5 1 2 0,-1-1 3 15,-1-4 1-15,1 1 8 0,7 1 1 0,-7-5 6 0,0-5 4 16,7 1 1-16,-2-3-4 0,2 4-5 0,6-8-4 15,-7 0-9-15,8-4-8 0,5 4-15 0,-6-7-19 0,7-1-22 16,-1 2-42-16,0-1-100 16,7-5-109-16,7-3-111 0,-8 1-140 0,14-1-163 0,-6-3-86 0,6 3-41 0,6-3 8 31</inkml:trace>
  <inkml:trace contextRef="#ctx0" brushRef="#br0" timeOffset="11109.09">21824 1619 36 0,'0'0'251'0,"0"0"-64"15,-7 0-51-15,7 4-34 0,0-4-23 0,0 0-16 0,-6 0-14 16,6 0-11-16,0 0-9 0,0 0-8 0,0 0-3 16,0 0-2-16,0 3-5 0,0-3-2 0,0 0-3 0,0 0 0 15,0 0 2-15,0 0 3 0,0 0 2 0,0 0 4 0,0 0 7 16,6 0 6-16,-6 0 9 0,0 0 7 0,7 0 4 15,-7 0 1-15,7 0 3 0,-1 0 1 16,0 0-2-16,8 0-3 0,-8-3-6 0,7 3-6 0,0 0-5 0,0-4-2 0,1 4-4 16,4-4-3-16,-4 4-2 0,5-3-2 0,1 3 0 0,0-4-2 15,5 0 2-15,-5 1-2 0,6-1 2 0,0 1 2 16,0-2 1-16,0 2 1 0,0 0 2 0,6-2 1 0,-5 2 1 16,5-1 1-16,-6-3-1 0,7 3-2 0,-1 1 0 0,-5-5-1 15,5 5 2-15,-6-5 3 0,0 5 5 0,7-5 7 16,-14 5 11-16,7-5 16 0,-6 5 18 0,-7-5 25 0,0 5 24 15,0-1 15-15,0-3 8 0,-6 3 4 0,-1 1-6 0,-6-5-13 16,0 5-17-16,0-5-25 0,0 5-29 0,0-1-15 16,-13-3-20-16,6 3-16 0,-6-1-8 0,1 2-7 0,-8 3-2 15,0-3-3-15,1 3 0 0,-7 0-8 0,6 0 3 0,-6 0 1 16,1 0 1-16,5 3-1 0,-6-3 5 0,6 0-1 16,7 3-2-16,-7-3 1 0,8 0-1 0,5 5 2 0,-6-5-2 31,6 0 1-31,7 0-7 0,-6 0 1 0,6 4 3 0,0-4-3 15,0 0 3-15,0 0-3 0,0 0-1 0,6 3 1 0,1-3 2 16,-1 4 2-16,8-4-2 0,-2 4 1 0,2-4 1 16,5 3 1-16,1 1 2 0,-1-4 0 0,0 4-2 0,8-1 1 15,-1 1 1-15,0 3-1 0,0-3-2 0,0-1 1 0,0 5-2 16,0-1-1-16,0 0 1 0,-6 1-4 0,-1 3-1 16,1-4-1-16,-8 4-1 0,8-4-3 0,-14 0-1 0,1 4 1 15,0-3-1-15,-7 0 2 0,0 2 1 0,-7-2 2 0,0-1 4 16,-5 0 3-16,-2 1-1 0,2-1 3 0,-8 0 2 15,1 1 1-15,-7-5-2 0,6 5-2 0,-6-5-27 0,0 5-78 16,6-5-91-16,-6 1-113 0,6-4-197 0,1 0-118 0,0-4-86 16,0-3-53-16</inkml:trace>
  <inkml:trace contextRef="#ctx0" brushRef="#br0" timeOffset="15495.09">19512 1710 4 0,'-7'0'197'0,"1"0"-53"16,-1 0-44-16,1 0-31 0,-7 0-19 0,6 0-10 0,-5 0-7 15,4 4-5-15,2-4-1 0,-7 0 0 0,7 0 3 0,-1 0 2 16,1 4 1-16,-1-4 2 0,1 0 2 0,0 0 0 16,6 0-1-16,-8 3-1 0,8-3-1 0,0 0-1 0,0-3-2 15,0 3-3-15,0 0-3 0,0 0-5 0,8 0-3 0,-2 0-4 16,0 0-3-16,1 0-3 0,-1 0-1 0,7 0-3 16,0 0 1-16,1 0-3 0,5 0 2 0,-6 3 0 0,6-3-2 15,1 0 1-15,6 4 3 0,-7-4-2 0,7 0-1 0,0 5-1 16,1-5-1-16,-1 0 0 15,6-5 1-15,-5 5 0 0,5-4-3 0,-6 4 1 0,7-3 1 0,-7 3 0 0,-1-4 0 16,1 4-3 0,-6-4-5-16,0 4-12 0,-1 0-23 0,-5 0-33 0,5 0-52 0,-13 0-90 0,8 0-129 0</inkml:trace>
  <inkml:trace contextRef="#ctx0" brushRef="#br0" timeOffset="16583.3">19661 1721 203 0,'-6'-3'191'0,"6"3"-62"16,0-4-45-16,0 4-25 0,0 0-13 0,0-4-8 0,-6 4-4 15,6 0-4-15,-7 0-2 0,7 0-5 0,-6 0-5 0,-1 0-3 16,0 0-3-16,1 0-4 0,0 0 3 0,0 4 2 16,6-4 0-16,-8 0 5 0,2 0 2 0,6 0 2 0,-6 0 0 15,6 0 2-15,0 0 0 0,0 0-3 0,6 0 0 0,-6 0-1 16,6 0 1-16,8 0 1 0,-8 0 1 0,14 0 3 16,-7 0-1-16,7-4-1 0,-2 4-1 0,2-3-2 15,0 3-3 1,-1-4-5-16,7 4-3 0,-6-4-3 0,-1 4-3 0,7-3-2 15,-6-1-1-15,7 4 0 0,-9 0 1 0,2-4-1 16,7 4-2-16,-9-3 1 0,2 3 1 0,7-4 1 0,-1 1 2 16,-7-1 0-16,7 0 2 0,0 1 3 0,-6-1 3 0,-1 0 2 15,1 1 3-15,-8-1 6 0,-4 4 5 0,4-4 8 0,-5 1 5 16,-7 6 4-16,6-3-3 0,-6 0 1 0,0-3-1 16,-6 3-3-16,-1-4-9 0,1 0-9 0,0 1-6 0,-8 3-4 15,8-4-1-15,-14 4-5 0,7 0-4 0,0-4-1 0,0 4 0 16,-7 0 0-16,8 0 0 0,-8-3-1 0,7 3 1 15,-1 0 1-15,-4 0-1 0,4-4 2 0,1 4 0 0,1 0-1 16,4 0 0-16,-4-4 0 0,6 4-1 0,-1 0-1 0,0 0 1 16,7 0 0-16,-6 0 0 0,6 0 2 0,0 0-1 15,-7 0 3-15,7 0 1 0,0-3 0 0,7 3-1 0,-7 0 1 16,6 0-2-16,1 0-1 0,0-4 1 0,5 4-2 0,2 0 1 16,-2-4-1-16,8 4 0 0,-7 0 1 0,7 0-1 15,-1-3 1-15,1 3-1 0,-1 0 0 0,0-4 0 0,1 4 1 16,-1 0-2-16,-5 0-1 0,6 4 0 0,-8-4 0 0,8 3 0 15,-7-3 0-15,-1 4-1 0,2 0-2 0,-8-4 1 0,1 3 3 16,6 1 0-16,-13 0-1 0,6 3 0 0,1-3-1 16,-7 3 2-16,0 0-1 0,-7 1 1 0,1 3 0 0,0 0-2 15,-8-1 3-15,2 1 0 0,-8 4 1 0,0-4-1 0,1 4 1 16,-1 0-1-16,-6-5 2 0,7 5 0 0,-1-4-2 16,0-4 1-16,1 4-2 0,6-3 2 0,0 0-2 0,7-5-12 15,-2 0-27-15,8 1-43 0,0-4-81 0,0 4-176 0,0-4-77 16,8-4-68-16</inkml:trace>
  <inkml:trace contextRef="#ctx0" brushRef="#br0" timeOffset="37998.45">14451 1597 47 0,'0'-3'50'0,"0"6"-22"16,0-3-14-16,0 0-13 0,0 4-8 0,-6-4-9 0,6 3-14 15,0-3-18-15</inkml:trace>
  <inkml:trace contextRef="#ctx0" brushRef="#br0" timeOffset="38442.62">14524 1557 70 0,'0'-4'172'0,"6"-3"-34"16,-6-1-33-16,6 5-22 0,-6-1-14 0,0-3-9 0,0 3-5 15,0 0-6-15,0 4-7 0,0-3-8 0,-6-1-3 0,6 0-6 16,-6 4-5-16,6 0-5 0,-8-3 0 16,8-1 0-16,-6 4 1 0,0-4 1 0,6 4 3 0,0-3 5 0,-7 3 6 15,7-4 8-15,0 4 3 0,-6-3 5 0,6 3 3 0,0-4 2 16,-7 4-3-16,7-4-2 0,-7 4-5 0,7 0-6 16,-6 0-7-16,0 0-8 0,-2 0-3 0,2 0-5 0,-6 4-3 15,5 0-2-15,-6 3 0 0,0 0-1 0,-1 0 2 0,2 4 1 16,-8-3 2-16,7 3 4 0,0 0 3 0,0 0 1 15,-7 3 2-15,8 1 1 0,-1-4 0 0,-7 7 1 0,7-3-1 16,0 3-3-16,-7 4 0 0,7 0 3 0,-6 4 2 0,6-4 1 16,-7 7 1-16,1 0-1 0,-1 1 2 0,0-1 3 0,1 4 1 15,0 0-2-15,6 0-3 0,-7 0 0 0,7 0 1 16,0 4 5-16,0-4 5 0,0 3 2 0,0 1 2 16,7 3 1-16,-1 0 0 0,0 1 0 0,7 3-4 0,-6 0-6 15,6-1-7-15,0 6-5 0,6-6-4 0,1 5-2 0,0 0-2 16,-1-1-1-16,7 4 1 0,0 1-1 0,0-1-2 15,0 0-1-15,6 1-1 0,-5-5-2 0,5 4 0 0,1-3 0 16,0 0 1-16,-1 3-1 0,0-4 1 0,1 5 2 0,-1-5 0 16,7 4 2-16,-6 1-1 0,-1 0-1 0,1-5-3 0,6 1-1 15,-7-5-1-15,7 2-3 0,-6-5-1 0,7-4-1 16,-1 1 1-16,-1-4-1 0,7-4 1 16,-5 1 1-16,5-5 1 0,1 1 3 0,7-4-5 0,-2-4-31 0,1 4-50 0,7-7-63 15,-7-4-96-15,13 0-206 0,-6-4-104 0,0-3-62 16,5-1-35-16</inkml:trace>
  <inkml:trace contextRef="#ctx0" brushRef="#br0" timeOffset="39190.21">15930 1718 40 0,'-7'3'415'0,"1"-3"-126"0,6 0-113 31,-6 4-74-31,6-4-40 0,-8 0-19 0,8 5-6 0,0-5 3 16,0 0-1-16,0 0 6 0,0 0 4 0,8 0 7 0,-8 0 2 15,6 0 0-15,-6 0-2 0,6 3 2 0,1-3 2 16,-1 0 1-16,1 3-1 0,-1-3-5 0,1 4-3 0,6 4-3 16,-6-5-1-16,5 4-6 0,2 0-4 0,-8 5-3 0,13-1-1 15,-5-1-1-15,5 5-2 0,-6 0-3 0,7 3 0 16,-1-4-1-16,1 6 0 0,-1-2 4 0,1-4 8 0,0 4 11 15,6 1 10-15,-7 3 12 0,7-4 4 0,-6 0 2 0,-1 5 1 16,7-2-4-16,-6 1-9 0,6 0-12 0,-7 4-9 16,1 3-10-16,0 1-9 0,-1-1-5 0,1 0-2 0,-1 4-3 15,0 0-1-15,-6 4-3 0,7-4-2 0,-6-1-4 0,-2 1 0 16,1 1 0-16,7-1-1 0,-8-4-1 0,2 4 1 0,-2 4 2 16,2-5 1-16,-1 1 2 0,0 4 0 0,0 4 2 15,-7-1-2-15,0 0 1 0,2 4-3 0,4 0 0 0,-12 0-1 16,7 0-1-16,-7 0-2 0,6 0 0 0,-6-1 1 0,0 6 0 15,0-6-1-15,7 5 1 0,-7 0 0 0,0-5 1 16,0 5 0-16,0 0-1 0,-7-1-2 0,7 1 2 0,-6 0 1 16,-1-4-2-16,-5 3 0 0,4-3-2 0,-4 0-1 0,-1 0 2 15,-7 0-3-15,8-4 0 0,-8 1 1 0,0-1 2 16,1 1-1-16,-7-6 1 0,6 2 2 0,-6-4-1 0,7 1 3 16,-7-5-1-16,-1 0-3 0,1-3-31 0,-6-1-67 0,5-2-76 15,1-5-106-15,1 0-224 0,-1 0-107 0,0-3-71 16,-1 0-40-16</inkml:trace>
  <inkml:trace contextRef="#ctx0" brushRef="#br0" timeOffset="40426.49">15337 4216 70 0,'-6'0'312'0,"6"-3"-60"0,0-1-58 16,0 0-49-16,0 1-35 0,0-1-20 0,0 1-13 0,-6-1-8 15,6 0-6-15,0 4-3 0,0-3-4 0,0-1-3 16,0 0-3-16,0 4-5 0,-8-3 1 0,8 3 0 0,0-5 1 16,0 5 6-16,0-4 6 0,0 4 6 0,-6 0 10 0,6-2 12 15,0 2 15-15,0 0 10 0,0-4 13 0,0 4 7 16,0 0 8-16,0 0 2 0,0-4-2 0,0 4-7 0,0 0-15 15,0 0-15-15,0 0-18 0,0 0-18 0,0 0-19 0,0 0-15 16,0 4-13-16,0-4-10 0,0 4-4 0,-6-2-4 0,6 7 0 16,0-2-1-16,0 0 1 0,-7 4 1 0,7 4 0 15,0-4 2-15,0 3 1 0,0 1 2 0,0 0 2 0,0 3 3 16,0 1 2-16,0-1 6 0,0 0 2 16,7 4 3-16,-7 0-1 0,6 0 2 0,0 0 2 0,2 4 1 0,-8-1-2 15,6 1-5-15,0-1 0 0,0 1-5 0,-6-1-1 0,7 5-4 16,0-5-3-16,-7 5-4 0,6-4-2 0,-6 3 1 0,0-3-4 15,7-4 1-15,-7 3 1 0,0-7 0 0,0 1 0 16,0-1-2-16,6-7-1 0,-6 4 2 0,0-9 2 0,0 6 1 16,0-8 1-16,0 3 7 0,-6-3 8 0,6-4 12 15,0 4 11-15,0-4 6 0,0-4 4 0,-7 0 1 0,7 1-2 0,-6-1-4 16,-1-3 1-16,0-2-16 0,-5-1-11 0,6-5-12 16,-8 5-5-16,8-5-2 0,-7 0-1 15,-1 1-1-15,2-5-10 0,5 5 6 0,-6-1 4 16,7-4 5-16,-8 5 1 0,8-1 2 0,-7 5 0 0,7-2 2 15,-1 1-1-15,0 0-1 0,1 4-3 0,0 0 0 0,-2-1-2 0,2 1-2 16,6 3 0-16,-6 4-3 0,6-3-3 16,0-1-1-16,0 4-2 0,0 0-1 0,0 4 1 0,0-1 0 0,6 4-1 15,0 1 1-15,-6 3 0 0,8 0 1 0,4 4 2 0,-5 0 0 0,0-1 1 16,-1 0 1-16,7 5 3 0,0-4 2 0,-6 3-1 16,5-3 0-16,2-1-2 0,-2 1-1 0,2-1-1 15,-1-2-4-15,-1-2 0 0,-4 1 0 0,4-3-1 0,1-2 1 16,0-2 2-16,0 1 1 0,1-5 0 0,-2 0 2 0,2-5 0 15,5 1 2-15,-6-2 2 0,0-6-2 0,-1 2 3 0,8-5 0 16,-6 0-2-16,-1 1 4 0,-1-1 4 0,2 1 0 16,-8-5 1-16,0 5 2 0,1-2-1 15,0 2-1-15,-1-1 3 0,-6 5-5 0,7-5-4 0,-7 4-11 0,0 0-15 0,0 4-25 16,-7-5-57-16,7 5-108 16,0 4-108-16,0-5-115 0,-6 5-188 0,6-1-98 0,0 4-68 0,-7 0-26 0</inkml:trace>
  <inkml:trace contextRef="#ctx0" brushRef="#br0" timeOffset="52049.13">19766 3960 97 0,'0'0'79'0,"0"-4"-22"0,0 4-17 16,0 0-10-16,0 0-4 0,0-3-2 0,0 3 1 0,0 0 3 16,0 0 2-16,0 0 9 0,0 0 8 0,0 0 8 0,0 0 5 15,0 0 1-15,6 0-2 0,-6 0-2 0,0-4-4 16,0 4-10-16,0-4-8 0,0 4-9 0,0-3-4 0,0 3-5 16,0-4-1-16,0 4-2 0,0-4 2 0,0 4 2 0,0-3 2 15,0 3 6-15,0 0 0 0,0 0 3 0,0-4 2 16,0 4 2-16,0 0 1 0,0 0-4 0,0 0-3 0,0 0-6 15,0 0-3-15,0 4-6 0,0-4-4 0,0 0-4 0,0 0-4 16,0 3 0-16,0 1-2 0,0 0-1 0,0-1 1 0,0 1 1 16,7 3 0-16,-7 1 0 0,0-1 1 0,6 1 1 15,-6-2-1-15,7 2 1 0,0-1-1 0,-1 4 2 0,0 0 1 16,0-3 0-16,2 3 2 0,4 3-1 0,-5-3 2 0,0 0 0 16,-1 4-1-16,7-4-2 0,-7 0 1 0,2 4 0 15,4-5 1-15,1 1 1 0,0 1 1 0,0-1 1 0,1-4 1 16,-2 4 3-16,8-4 2 0,-7-3 2 0,7-1 3 0,-2 1 1 15,2 0 0-15,0-4-1 0,-1-4 1 0,1 0 5 16,0 1 5-16,-1-1 5 0,-6 1 6 0,6-5 6 16,-11 5 4-16,4-5 5 15,1 0 1-15,0-2 2 0,-6 2 0 0,5 1 0 16,2-4-5-16,-8 0-4 0,8-4-4 0,-2 4-3 0,1-3-2 16,1-1-4-16,5 4-5 0,-6-3-5 0,0 3-1 0,7-5 0 15,-8 6 0-15,8-5-1 0,-7 0-1 0,7 5-3 0,-8-1-4 16,8 0-2-16,-6 0-3 0,5 3-4 0,-6 1-2 0,6 0-2 0,-5 3-2 0,5 0-2 0,-6-3 0 31,6 7-1-31,-5-3 1 0,5-1 0 0,-6 4-2 0,6-3 2 0,-5 3 0 0,5 0 0 0,-6 0 0 0,7 0 1 16,-7 0-1-16,7 0 0 0,-1-4 0 0,1 4 0 0,-8-5-1 15,8 5 1-15,0-3 0 16,-1-1 0-16,1 4 1 0,-1-4-1 16,-6 1 1-16,0 3-1 0,1-4 1 0,-2 4-1 0,2 0 1 0,-2 0-1 0,1 0-2 0,1 4 0 0,-2-1 0 15,2 5 0-15,-2-5-1 0,8 9 0 0,-1-5 1 0,1 8 0 16,0-5 1-16,-1 2 1 0,7-1 0 0,0 0 1 15,0 0-1-15,1-1 1 0,-1-2 2 0,6 3-1 0,-6-8 1 32,6 5 0-32,-6-5 1 0,7 1-3 0,-1-1 2 0,1-3 1 15,-7 0-3-15,7 0 2 0,-1 0 0 0,2-3-2 16,-2-1 0-16,1 1 1 0,5-1 0 0,1-3-2 0,0-1-1 16,1 5-2-16,-1-8 0 0,-1 4 0 0,1-1 1 0,-5-3 1 15,5 4-2-15,-7 0 1 0,-6-5 1 0,0 5 1 16,-7 0 1-16,1 3 2 0,-7-3 0 0,0 4 2 0,-6-1 2 15,-7 1 1-15,6-1 0 0,-6-1 1 0,-6 2-2 16,6-1-1-16,-7 0 0 0,0 4-2 0,-5-3-1 0,5-1-3 16,-6 1 0-16,6-1 0 0,-5 0 0 0,-2 1 0 0,8-1 0 15,0 0 0-15,-7 1 0 0,6-1 0 0,0 0 1 16,1 1-1-16,0-1 1 0,6 0 0 0,-8 1-1 0,8-1 0 16,-6 4-3-16,6-4-3 0,0 4-6 0,0 0-7 0,0-3-7 15,0 3-6-15,0 0-4 0,6 0-3 0,-6-4-1 0,0 4 1 16,8 0 6-16,-2 0 6 0,0 0 5 0,1-4 4 15,6 4-1-15,-6 0-9 0,-1-3-12 0,0 3-13 0,1 0-12 16,0 0-10-16,-1 3-9 0,0 1-4 0,-6-4 0 0,7 4 10 16,0-1 10-16,-7 1 15 0,6 0 13 0,-6-1 9 15,7 1 10-15,-7-4 7 0,6 4 6 0,0-4 4 0,1 3 3 16,0-3 1-16,-1 0 0 0,8 0-10 0,5-3-45 0,1-1-121 16,-2 0-140-16,9-3-95 0,-1-4-54 0</inkml:trace>
  <inkml:trace contextRef="#ctx0" brushRef="#br0" timeOffset="52621.94">20346 4953 231 0,'0'0'313'0,"0"0"-95"0,6 0-76 15,-6 0-52-15,7 0-27 0,-7 0-13 0,6 0-3 0,7 0-3 0,0 0 2 0,1 0-2 0,-2 0 4 0,8-4 4 16,-1 4 2-16,1-4-1 0,6 4-1 0,0-3 1 16,0-5 3-16,0 5 3 0,6-4 3 0,1-1-2 0,7 1-2 31,-8 0-5-31,7-1 0 0,0-4-8 0,-7 6-5 0,1-2-9 15,-1 1-9-15,1 0-7 0,-7 3-5 0,0-3-4 16,0 3-15-16,-6 4-25 0,-1-4-30 0,-5 4-38 0,5-3-52 16,-12 3-79-16,-1-3-134 0,1 3-100 0,-7-5-54 0</inkml:trace>
  <inkml:trace contextRef="#ctx0" brushRef="#br0" timeOffset="52877.64">20750 4876 69 0,'-7'0'435'15,"7"-4"-94"-15,-7 4-99 0,7 0-77 0,0-4-49 0,0 4-29 16,0 0-21-16,0 0-12 0,0 4-11 0,0-4-9 16,0 4-10-16,0 0-7 0,0-2-7 0,7 7-4 0,-7 2-1 15,0 0 1-15,0 0-1 0,0 3 1 0,7 4 2 0,-7 1 3 16,0-1 2-16,0 0 2 0,0 5 4 0,0 2 1 16,0-3 3-16,0 4 2 0,0-5 0 0,6 5-2 0,-6 0 0 15,0-1-3-15,0 5-2 0,0-5-5 0,0 1-4 0,0-1-2 16,0 1-1-16,0-4-2 0,0 4-1 0,0-4-2 15,0 0 0-15,0-1 2 0,0-1-1 0,0 1-4 0,0-2-10 16,6-5-21-16,-6 4-30 0,6-7-47 0,2 1-90 0,-2-5-180 16,7 0-92-16,-7-4-48 0</inkml:trace>
  <inkml:trace contextRef="#ctx0" brushRef="#br0" timeOffset="53354.15">20958 5011 45 0,'-7'-7'536'0,"1"0"-66"16,6-1-168-16,0 1-112 0,-7 4-67 0,7-1-43 0,0 0-27 16,0 4-16-16,0 0-10 0,0 0-7 0,0 0-9 15,7 8-7-15,-7-5-5 0,0 4-2 0,6 4 0 0,1 0 2 16,-7 4 1-16,7 0-1 0,-1 3 0 0,-6 4 1 0,6 0 2 15,-6 3-1-15,0 1 3 0,0 0-2 0,0 3 2 16,0 0-1-16,-6 1 0 0,6-5-1 0,-6 5 0 0,6-5-1 16,-7 1 0-16,7-4-1 0,0 0 0 0,-7-4 2 0,7 0-1 15,-6-2 0-15,6-2 0 0,0-3 2 0,0-4 4 16,0 1 12-16,0-1 16 0,0-3 23 0,0-1 34 0,0-3 38 16,0 0 33-16,0 0 23 0,0 0 14 0,0-3-1 0,0-5-10 15,0 5-21-15,0-5-31 0,6 1-38 0,1-4-34 0,-7 0-25 16,7 0-17-16,-1-3-9 0,0 2-7 0,8-3-2 15,-8 1-3-15,7-1 0 0,-7 1-2 0,8 3 1 0,-2-4-2 16,2 4 0-16,-2 0-1 0,-5 1-1 16,6 1-1-16,-6 2 0 0,5 5 1 0,-5-3-1 0,6 1 2 0,-7 4 0 15,8 4-2-15,-8 1 1 0,7 1 1 0,-7 2-1 0,1-1 0 16,0 7-1 0,5-3 2-16,-4 4-2 0,-2 0 3 0,0-1 1 0,1 1-1 0,-1 3 1 0,-6-7-2 0,7 7 0 15,-7-6-7-15,6 2-14 0,-6 1-28 0,7-5-35 0,-7 2-40 16,0-1-44-16,6-4-40 0,0 5-42 0,2-9-49 0,4 0-76 15,2-3-134-15,-8-3-62 0,13 0-22 0</inkml:trace>
  <inkml:trace contextRef="#ctx0" brushRef="#br0" timeOffset="53863.23">21446 5323 423 0,'0'-3'478'16,"-6"3"-157"-16,-1-4-135 0,7 4-82 0,-6 4-52 0,6-4-27 16,-6 3-18-16,6 4-7 0,0 0 0 0,-8 4-3 0,8 0 1 15,-6 4 2-15,6 0-1 0,0-4 0 0,-6 4 1 0,6-1 1 16,0 5 0-16,0-5 0 0,0 1 2 0,0-1-1 0,0-3 2 16,6 4-1-16,-6-4 2 0,6 0-1 0,2 0 1 15,-2-4 1-15,0 1 1 0,7-1 0 0,0-4 2 16,-6 1 2-16,5-4 0 0,2 0 0 0,5-4 4 0,-6 1 2 15,0-1 0-15,1-3 4 0,-2-1 3 0,2-3 11 0,-2 4 11 16,-5-4 11-16,6-3 21 0,-6 3 31 0,-1 0 19 16,0-4 9-16,-6 1 1 0,0 3-5 0,0-5-10 0,-6 5-13 15,6-3-25-15,-13 3-35 0,0-4-22 0,6 4-14 0,-12 0-9 16,6 4-6-16,-7-4-3 0,7 4-2 0,-6 0 1 0,6 0-1 16,-7 3-1-16,7-4 1 0,0 4 1 0,7 4 3 15,-7-2-2-15,7-3 0 0,6 5-1 0,-8-4 0 0,8 4 2 16,0 0-1-16,0 0 1 0,0-3 0 0,8 3 2 0,-8 0 2 15,6 0 2-15,0 0-1 0,7-4 2 0,-6 0-1 16,6 4 0-16,-1-3 0 0,2-1-2 0,5 0-1 0,-6 1 1 16,7 0 0-16,-7-2 0 0,7 2 1 0,-8-1 0 0,1 4-2 15,1-4 0-15,-2 4-1 0,2-3-1 0,-2 3 0 16,2 3-1-16,-1-3-3 0,-1 4 2 0,2 0 1 0,-8 4 0 16,7-5 0-16,-6 4 2 0,6 0 0 0,-7 1 0 0,8 4 1 15,-8-6 0-15,0 6-1 0,8-2-1 0,-8 1 2 16,0 0-1-16,1 0 0 0,-7-4-6 0,6 4-20 0,1 0-29 15,-7 0-31-15,7-3-32 0,-1 2-34 0,-6-2-40 16,6-1-63-16,1-3-117 0,0-1-117 0,5 2-53 0,-5-5-17 16</inkml:trace>
  <inkml:trace contextRef="#ctx0" brushRef="#br0" timeOffset="54514.08">21948 5260 356 0,'0'-7'453'0,"0"3"-131"0,0 1-118 0,0-1-74 15,0 4-43-15,0-4-27 16,0 4-13-16,6 0-14 0,-6 0-10 0,7 4-9 0,-1-4-7 16,-6 7-6-16,6-3-1 0,2 3 0 0,-2 1-1 15,0 3 1-15,-6 0-2 0,6 3-1 0,2 2 2 0,-8-2 1 16,0 0-1-16,6 5-1 0,-6-5 0 0,0 5 1 0,0-1-1 15,-6 0 2-15,6 0 0 0,-8-2 0 0,8 2 0 16,-6-4 0-16,6 1 0 0,0 0 0 0,-6 0 1 0,6-5-1 16,0-2 0-16,0-1 0 0,-6 0 0 0,6-4 1 0,0 5 3 15,0-8 8-15,0 4 14 0,0-4 14 0,0 4 11 16,0-8 10-16,0 4 8 0,0-4 5 0,6-4 2 0,-6 5-1 16,6-8-10-16,0 0-5 0,-6 1-5 0,8-2-3 15,-2-2-4-15,-6-2 0 0,6 2 5 0,-6 0 9 0,7-1 6 0,-7-4 2 0,6 1-3 16,-6 4 4-16,7-1 1 0,-7-3 2 0,7 3-8 0,-7 0-14 0,6 1-10 15,-6 3-8 1,6-4-6-16,0 9-9 0,2-6-8 0,-2 4-7 0,0 1-4 0,1 3 0 16,0 1-3-16,-1 0-2 0,7 3 0 15,-7 0 2-15,1 3-2 0,6 0 2 0,-7 5 0 0,8-1-1 0,-8 4 0 0,1 0 2 16,5 1-3-16,-5 2-4 0,0 0-12 0,-1 1-20 0,-6 0-20 0,6 3-18 16,-6-3-19-1,0-1-13-15,8 4-6 0,-8-7-1 0,0 5 10 0,0-6 16 0,0 1 22 0,0 0 19 0,0-3 18 0,0-1 12 16,0 0 12-16,0-3 6 0,0 0 5 0,0-4 5 31,0 0 1-31,0 0 2 0,0-4 3 0,0 0 2 0,0-3 2 16,0 0-1-16,0-1-1 0,0 1 0 0,0-4 1 0,6 0-2 15,-6-3-2-15,6 3 0 0,1-5-4 0,-1 2 1 16,1 3 1-16,0-4-1 0,-1 1 3 0,0 3 1 0,8-1 4 16,-8 2 2-16,0-1 4 0,1 4 4 0,-1 0-1 0,1-2-2 15,0 6-2-15,-1-1-2 0,0 4-6 0,8 0-4 16,-8 0-3-16,7 4-4 0,0-1-3 0,0 6 0 0,0-6 0 15,0 8-1-15,1-4 0 0,-2 4 1 0,1 4-1 16,0-4 1-16,0 7 1 0,1-3 0 0,-2-1-1 0,1 4 1 16,-6 1 0-16,6-1-16 0,0 1-43 0,0-1-46 0,0-3-56 15,0 0-91-15,6-9-169 0,1 6-95 0,6-5-65 16</inkml:trace>
  <inkml:trace contextRef="#ctx0" brushRef="#br0" timeOffset="55054.81">22879 5279 417 0,'-13'0'429'0,"0"3"-153"0,-7 1-121 16,7 3-72-16,-6 2-40 0,6 0-23 0,-7 7-9 0,1-2-6 16,5 0-3-16,2 5-2 0,-8-1 0 0,7 5-1 0,0-6 0 15,0 1 1-15,7 2 1 0,-8-2 1 0,8-4 0 0,6 1 0 16,-6 0 0-16,-1-5 0 0,7 1 2 0,0-3 2 15,7-1 4-15,-7-3 1 0,6-1 3 0,0 1 3 0,2-8 5 16,-2 1 6-16,6-1 6 0,2-3 2 0,-1-4 5 0,-1 0 3 16,2 0 6-16,-8-4 4 0,7 1 8 0,0-1 12 15,0-3 10-15,1 2 10 0,-8 2 16 0,0-1 9 0,1 1 9 16,0-1 11-16,-1 1 7 0,-6 3 3 0,6 3 0 0,-6 1-4 16,0 0-17-16,0 3-14 0,0 0-18 0,0 4-20 15,0 0-23-15,0 0-22 0,0 0-17 0,0 4-12 0,0 3-7 16,-6 4-4-16,6-3 1 0,0 3 0 0,0 3 3 0,6-3 1 15,-6 4 0-15,7-1 1 0,-1 2 1 0,1-2 2 0,6-3 0 16,0 4 0-16,0-4 2 0,0 0-1 0,0-4 2 16,6 0 1-16,1-3-2 0,-7 0 0 0,7-4 3 0,0 0 2 15,-8 0 0-15,8-4 0 0,-7-3-1 0,7-1 0 0,-8 0 1 16,2-2-1-16,-2-1-1 0,2 0-2 0,-8 0-1 16,1-3 1-16,-1 2 1 0,0 1 1 0,1 1-2 15,-7-2 1-15,7 5-2 0,-7 0 1 0,0-1-3 0,6 5-3 16,0-1-2-16,-6 4-1 0,14-4 1 0,-8 4-2 0,7 4 0 15,0 0 2-15,0-1 0 0,7 5 1 0,-1-1 1 0,-5 0-1 16,4 5 1-16,2-6 0 0,-7 5 2 0,1 0-1 16,-2 0-1-16,-5 1 1 0,0-1 1 0,-1 0-2 0,-6 3 1 15,0-3 0-15,-6 4-1 0,-1-1 0 0,-6 1-13 0,0 0-53 16,-7 3-75-16,8-3-73 0,-8-4-100 0,0 0-159 16,-5 0-128-16,5-4-83 0,-6 0-35 0</inkml:trace>
  <inkml:trace contextRef="#ctx0" brushRef="#br0" timeOffset="55563.24">21023 6374 499 0,'0'-7'462'0,"0"0"-153"16,0-1-119-16,-7 5-65 0,7-5-37 0,0 5-26 16,0 3-12-16,0-4-9 0,0 4-6 0,0 0-12 0,0 0-10 15,0 0-11-15,0-4-4 0,0 4-1 0,0 0-2 0,0 0 0 16,0 0-2-16,0 0 2 0,0 0 1 0,0 0 1 0,0 0 0 15,0 0 3-15,0 4-1 0,0-4 0 0,0 0-1 16,0 4 0-16,0-4 1 0,0 0 1 0,0 3 0 0,0-3-2 16,7 0 1-16,-7 4 1 0,0-4 1 0,0 4 0 0,0-1 0 15,0-3 0-15,7 8 0 0,-7-5 1 0,0 1 0 16,0-4 0-16,0 4 0 0,6-4-1 0,-6 0 1 0,0 3-1 16,0-3-1-16,0 0 1 0,0 4-14 0,0-4-27 0,0 0-48 15,0 0-94-15,0 0-178 0,0 0-93 0,0 0-52 16</inkml:trace>
  <inkml:trace contextRef="#ctx0" brushRef="#br0" timeOffset="68628.5">26037 3425 25 0,'0'0'129'0,"-6"0"-37"0,0 0-23 0,-1 0-9 0,7 0 1 15,-6 0 7-15,6 0 11 0,-7 0 7 0,7 0 5 0,0 0-2 16,-7-4 0-16,7 4-2 0,0 0-7 0,0 0-10 0,0-3-11 15,0 3-7-15,0 0-6 0,0 0-4 0,0 0-4 16,0 0-2-16,0-4 0 0,0 4-1 0,0 0 1 16,0 0 2-16,0 0 0 0,0-3 5 0,0 3 5 0,-6 0 8 15,6 0 8-15,0-4 15 0,0 4 23 0,-6-4 31 0,6 0 26 16,-6 1 15-16,6 3 12 0,-8-3 9 0,8-2 1 16,-6 2-8-16,0-1-22 0,-1 0-30 0,0 1-31 0,-6-1-21 31,7 4-18-31,0-4-16 0,-8 1-13 0,8 3-11 0,0-4-5 15,-8 4-4-15,8 0-2 0,-1 0-2 0,-5 0-4 0,-2 0-2 16,8 0-2-16,-8 0-2 0,8 4-1 0,-7-1-2 16,0 1-3-16,0 3 1 0,7 1 1 0,-8 0 0 0,2 2 0 15,-1 5 2-15,-7 3 0 0,7 4 2 0,0 0 2 0,-7 4 2 16,8-1 0-16,-1 5-1 0,-1-1 2 0,2 0-1 16,4 4-1-16,2-4 1 0,0 1-1 0,-1-1-1 0,7 0-1 15,0 1 3-15,0-5-5 0,7-3 3 0,-1 0 0 0,8-3 0 16,-2-5 2-16,8 1 1 0,-1-4 1 0,1-4 1 15,6-3 3-15,7-4 2 0,-1-7 1 0,-6-1 0 0,7-6-1 16,-1-1-2-16,1-4 2 0,-1-2 1 0,-5-1 5 0,-1 0 5 16,-7 0 5-16,1 3 3 0,0-2 4 0,-8-2 4 0,-6 5 3 15,2 0 3-15,-2 3 3 0,-6 4 0 0,0 0-1 16,0 0-4-16,0 8-1 0,0-5-6 0,-6 5-6 0,6-1-8 16,0 4-12-16,-8 0-9 0,8 4-6 0,-6-1-3 0,6 8-2 15,-6 0 0-15,0 4 0 0,-2-1 0 0,8 1 0 16,-6 0 3-16,6 3 0 0,6-4-2 0,-6 2 0 0,8-2 0 15,4 1 0-15,-6-1 1 0,14-3 0 0,-7 0 0 16,1-3 2-16,5 3 2 0,0-8 1 0,8 1 0 0,-7-4 0 16,-2 0 1-16,2-4 0 0,-1-3 1 0,1 0 2 0,-6-4-1 15,5 0 6-15,-6-4 8 0,0 0 11 0,-7-3 8 16,0 4 11-16,2-9 9 0,-2 5 9 0,-6-4 8 0,-6 4 0 16,-2-4-3-16,2 0-6 0,-6 0-9 0,5-1-7 0,-6 2-12 15,0-1-8-15,-1 4-9 0,-4-1-7 0,4 5-6 0,1 3-6 16,7 0-5-16,-8-1-13 0,8 8-25 0,0 1-34 15,0-1-34-15,6 4-35 0,0 0-54 0,0 4-85 0,12 3-79 16,-6 5-70-16,14-1-76 0,-1 0-137 0,7 0-91 0,7 0-48 16,-7 0 6-16</inkml:trace>
  <inkml:trace contextRef="#ctx0" brushRef="#br0" timeOffset="68929.75">26507 3974 379 0,'-7'0'471'0,"0"0"-134"0,7 0-106 0,-6 0-64 0,6 0-35 15,0 0-18-15,0 0-9 0,0 0-5 0,0 0-7 0,6 0-7 16,-6 0-12-16,7-3-11 0,0 3-12 0,-1 0-5 15,1 0-6-15,6-4-2 0,0 4-1 0,-1-3 3 0,2-1 3 16,-1 4 12-16,6-4 13 0,-6 1 12 0,7-1 13 16,-7 0 4-16,7 1 0 0,6-1-4 0,-7-3-7 0,1 3-14 15,-1 0-16-15,0 0-19 0,8 1-17 0,-8-1-9 0,0 1-17 16,1 3-38-16,-6-4-56 0,5 4-62 0,-6-4-56 16,0 4-65-16,0-3-72 15,0-1-116-15,-7 1-133 0,-6-1-39 0</inkml:trace>
  <inkml:trace contextRef="#ctx0" brushRef="#br0" timeOffset="69119.9">26728 3964 170 0,'-6'0'454'16,"-1"0"-105"-16,0 3-100 0,1-3-71 0,6 0-52 0,-6 0-30 31,6 4-23-31,0-4-13 0,0 3-12 0,0 2-9 0,0-2-12 0,0 8-7 0,0-4-6 0,0 4-2 0,0 4 4 16,0 3 4-16,-7 1 4 0,7-1 4 0,0 4 3 0,0 0 4 15,0-1 5-15,-7 1 7 0,7 1 2 0,0-1 0 0,0 0-2 16,0-4-2-16,0 4-2 0,0-4-6 0,0 0-6 15,0-3-7-15,0 4-7 0,0-5-14 0,0 1-32 16,0 0-43-16,0-1-56 0,-6-3-79 0,6 0-128 0,0-4-137 16,-6 1-86-16,6-5-37 0</inkml:trace>
  <inkml:trace contextRef="#ctx0" brushRef="#br0" timeOffset="69787.89">25588 3081 98 0,'0'0'201'0,"-6"0"-41"0,6-4-30 15,0 4-21-15,0 0-16 0,0 0-12 0,-7-4-8 0,7 4-8 16,-6 0-11-16,6 0-9 0,-7-3-7 0,1 3-7 15,0 0-6-15,-2 0-6 0,2 0-2 0,0 0 2 0,-1 0 2 16,7 0 5-16,-6 0 6 0,-1 0 3 0,7 0 3 0,-6 0 1 16,6 0 1-16,0 0-3 0,0 3-2 0,0-3-2 15,0 0-4-15,0 0-3 0,0 0-3 0,6 0-2 0,-6 0-1 16,7 4-1-16,-1-4 0 0,7 4-3 0,1-4 2 0,-2 3-2 16,1-3 1-16,7 0-1 0,0 0-2 0,-1 0 0 0,7 0 1 15,0 0 2-15,0-3 0 0,0-1 4 0,7 0 6 16,-1-3 2-16,7 0 5 0,-6-1 9 0,6-2 0 0,0 2 7 15,0-6 5-15,0 2 2 0,-7 1 0 0,8-3 0 0,-14 3 9 16,-7 3 14-16,1 1 20 0,-7 0 13 0,-7-1 4 16,2 5 1-16,-8-1-2 0,-8-3-4 0,2 3-14 0,0 4-23 15,-8-3-26-15,1 3-21 0,-6 0-15 0,6 0-7 0,0 0-3 16,-7 3-2-16,8-3-2 0,4 4-2 0,-4-4-1 16,6 0-2-16,6 4-1 0,-8-4-6 0,8 0-2 0,0 3-6 15,0-3 1-15,8 4-1 0,-8-1-3 0,12 5-3 0,-6-5 0 16,8 1 0-16,-1 0 5 0,0-1 1 0,0 1 2 15,0 0 3-15,0-1 2 0,0 1 5 0,0 0-2 0,-6-1-2 16,-1 1-4-16,0 0-4 0,-6 3-1 0,0-3-1 16,-6 3-1-16,0 1-2 0,-8-2 2 0,-5 6-9 0,-1-1-22 15,1 0-32-15,-7 3-38 0,6-3-43 0,0 0-51 0,1 0-67 16,-1-3-119-16,8-1-122 0,6 0-47 0</inkml:trace>
  <inkml:trace contextRef="#ctx0" brushRef="#br0" timeOffset="70425.2">27119 3476 25 0,'0'0'205'0,"0"0"-45"0,-7 0-36 0,7 4-26 16,0-4-20-16,-6 4-14 0,6-4-11 0,-7 3-4 15,7-3-2-15,-6 4-3 0,6-4 1 0,-6 4-1 0,6-4 3 0,-8 0 2 16,8 0 3-16,0 3 1 0,0-3 1 0,-6 0 2 16,6 0 1-16,0 4 0 0,6-4 0 0,-6 0-5 0,0 0-4 15,0 0-3-15,8 0-6 0,-8 0-4 0,6 0-4 16,0 0-6-16,1 0-5 0,6 0-2 0,-6 0-4 0,5 0-2 16,2 0-2-16,-2 0-1 0,8 0-2 0,-1 0 0 0,1 0 0 15,6 0 0-15,-7 0-1 0,7 0 0 0,7-4 0 16,-7 4 1-16,7-3 2 0,-1-1 2 0,1 0 2 0,-7 1 2 15,6-5 2-15,-5 5 2 0,-1-1 3 0,-6 1 4 0,-1 3 7 16,-6-4 8-16,0 0 8 0,-1 1 7 0,-4 3 12 16,-2-5 11-16,0 5 10 0,1-4 5 0,-7 4 0 0,7 0-6 15,-7-3-6-15,0 3-10 0,0 0-12 0,0 0-18 0,0-4-19 16,0 4-30-16,-7 4-44 0,7-4-48 0,-7 0-45 0,7 3-51 16,-6-3-56-16,6 0-62 0,-6 0-94 0,-8 0-117 15,8 0-46-15</inkml:trace>
  <inkml:trace contextRef="#ctx0" brushRef="#br0" timeOffset="70663.7">27301 3627 130 0,'0'3'284'0,"-7"-3"-75"16,7 4-57-16,7-4-42 0,-7 4-27 0,7-4-15 0,-1 0-8 16,7 3-8-16,1-3-5 0,4-3-6 0,2 3-5 0,0-4-3 15,5 4-1-15,2-4-6 0,-1 1-3 0,-6-1-1 16,6 0 0-16,0 1 5 0,-1-1 5 0,2-3 9 0,-1 3 6 15,0-1 8-15,-6 2 11 0,-1-3 10 0,1 1 11 0,-8 1 6 16,2 4 8-16,-1-3 1 0,-7-1 3 0,0 4 3 16,1-3-5-16,-7 3-9 0,0-4-14 0,0 4-14 0,0 0-19 15,0 0-29-15,-7 0-48 0,7 4-55 0,-6-4-61 0,6 0-82 16,-6 0-124-16,6-4-146 0,-7 4-85 0,1 0-35 16</inkml:trace>
  <inkml:trace contextRef="#ctx0" brushRef="#br0" timeOffset="71139.38">28357 3543 314 0,'0'0'365'0,"0"0"-105"0,-7 0-75 0,7 3-54 16,0-3-33-16,0 0-23 0,0 4-12 0,7-4-11 0,-7 0-9 15,6 0-10-15,0 0-7 0,0 0-6 0,8 0-6 16,-1 0-2-16,0-4-2 0,6 4-3 0,1 0 0 0,0-3-1 16,-1 3-1-16,7-4 0 0,-6 4 0 0,6-4-1 0,-1 4-1 15,-5-4 3-15,7 4-1 0,-1-3 1 0,-7 3 1 0,7-4 4 16,0 0 0-16,-6 1 1 0,-1-1 1 0,1 0 2 15,0 1 9-15,-1-1 4 0,0 0 6 0,-6 1 6 16,1-1 11-16,-2 0 6 0,2 1 5 0,-2-1 2 0,-5 0-6 16,-1 1-4-16,1-1-9 0,0 1-10 0,-1 3-17 0,-6-4-32 15,0 0-43-15,6 1-51 0,-6-2-91 0,0-2-182 16,0-4-109-16,0 4-72 0</inkml:trace>
  <inkml:trace contextRef="#ctx0" brushRef="#br0" timeOffset="71505.7">29399 3022 309 0,'-8'-6'483'0,"2"-3"-138"0,6 6-117 0,-6-1-66 0,0-3-32 16,6 7-18-16,0-4-10 0,-7 4-8 0,7-4-14 16,0 4-12-16,0 4-17 0,0 0-16 0,-7 3-15 0,7-3-6 15,0 3-6-15,0 1 0 0,0 3 4 0,0 3 6 0,0 1 5 16,7-1 10-16,-7 5 12 0,0 3 9 16,7-1 9-16,-1 1 8 0,0 1 7 0,0 2 12 0,-6-3 2 0,8 4-1 15,-2-1-8-15,7 1-7 0,-7 0-6 0,1 0-7 0,0-1-12 16,-1 1-10-16,0-1-10 0,-6-2-5 0,6-2-4 0,2 1-4 15,-2-3-5-15,-6-1-2 0,6 0 0 0,1-7-2 16,-7 3-2-16,7-2-5 0,-7-1-25 0,6-4-48 0,-6 1-60 16,7-1-59-16,-7-3-73 0,0-8-122 0,6 4-179 0,0-7-93 15,-6 3-31-15</inkml:trace>
  <inkml:trace contextRef="#ctx0" brushRef="#br0" timeOffset="71870.89">28663 4026 40 0,'-8'4'515'15,"2"-4"-113"-15,0 4-150 0,6-1-102 0,-6-3-60 0,6 4-33 16,6-4-17-16,-6 0-11 0,12 0-3 0,-4 0-3 0,11 3-3 15,1-3-4-15,6 0-3 0,6 0-6 0,1 0 1 0,-1-3 4 16,13 3 3-16,1 0 6 0,7 0 2 0,-2-4 8 0,14 4 12 16,1-3 12-16,6-1 10 0,-1 4 12 0,8-8 13 15,4 0 16-15,2 5 13 0,0-4 6 0,7-1-2 0,-1 1 0 16,0 0-3-16,7-4-3 0,-7 4-11 0,0-1-11 16,0-3-13-16,-6 4-9 0,-1 0-9 0,-5-1-9 0,-14 1-6 15,0 3-9-15,-7-3-8 0,-12 0-8 0,-7 3-6 0,-6-3-4 16,-7 4 2-16,0 3 0 0,-13-4-6 0,-1-1-6 15,-4 2-23-15,-8 3-59 0,0 0-72 0,-14-4-73 0,1 4-86 32,-13 0-111-32,0 0-174 0,-13 0-93 0,0 4-29 0</inkml:trace>
  <inkml:trace contextRef="#ctx0" brushRef="#br0" timeOffset="72730.52">27888 4813 56 0,'-7'-3'446'0,"0"-1"-115"0,1 1-109 16,6-1-74-16,0 0-50 0,0-4-29 0,0 8-17 15,0-3-10-15,0 0-8 0,6-1-6 0,1 0-6 0,0 1-2 16,-1-1 3-16,0 4 6 0,1-4 4 0,-1 1 6 0,8-1 4 16,-8 4 3-16,7-3 3 0,-6 3 4 0,5 0-6 15,1 3 0-15,1 1-1 0,-2-1 0 0,2 1-3 0,-8 7 1 16,7-4-1-16,0 8 0 0,-6-4-2 0,-1 8 0 0,8-1-2 15,-8-1 0-15,-6 10 2 0,6-2-4 0,-6 1-3 0,0 3-1 16,-6-3-2-16,0 6-4 0,-2-2-2 0,2-1-3 16,-7 0-1-16,0 4 5 0,-6-7 7 0,5 3 8 0,-5-3 8 15,6-4 13-15,-6 0 17 0,-1-4 20 0,7 0 13 0,0-6 9 16,0-1 3-16,0-4 0 0,0 0-3 0,7-3-10 16,-2-4-16-16,2 0-17 0,-7 0-14 0,7-4-15 15,6-3-9-15,-7-4-11 0,1 1-2 0,-1-2-6 0,7-3-4 16,-6 1-4-16,6 0 0 0,0-5-4 0,0 4-1 0,0 1-1 15,0-1 0-15,6 0 0 0,-6 1 0 0,7 2 0 0,-1 5 0 16,1-4-1-16,-1 4-1 0,1-1 1 0,5 5-3 16,2-5 1-1,-1 8-3-15,0 0-1 0,6 0-1 0,1 4-1 0,-7 0 0 0,6 3 0 0,1 0 0 0,-1 1 0 0,1 3 1 16,0 4 0-16,-1-4 0 0,-5 7 0 0,5-3 1 16,-6-1-1-16,0 4-1 0,0-2-2 0,6 1-2 0,-12 3-10 15,6-6-20-15,-7 0-35 0,7 1-50 0,-6-1-62 0,0-3-61 31,-1 0-58-31,0-3-69 0,8-5-91 0,-8 1-133 0,0-4-63 16,8 0-14-16</inkml:trace>
  <inkml:trace contextRef="#ctx0" brushRef="#br0" timeOffset="73509.58">28440 4847 247 0,'0'-4'305'16,"0"0"-74"-16,0 0-65 0,0 1-46 0,0 0-35 0,0-2-23 16,8 2-12-16,-8-1-9 0,0 4-7 0,6-4-2 15,-6 1-4-15,6 3-4 0,-6-4-6 0,0 4-4 0,0-3-2 16,7 3-3-16,-7 0 1 0,0 0-1 0,7-4 0 0,-7 4 2 16,0 0-2-16,0 0 1 0,0 0 1 0,6 0 0 0,-6 0 1 15,0 4 1-15,0-1 2 0,7 1 1 0,-7-1 2 16,6 8 2-16,-6-3 2 0,0 3 2 0,6 0 0 0,-6 3-3 15,0 0 0-15,0 6 0 0,7-2-5 0,-7 0-1 16,0 0-2-16,0 1-3 0,0-1-3 0,0-4-2 0,0 5-2 16,0-4 2-16,0-4 3 0,0 3 5 0,0-6 8 15,0 3 13-15,0-4 19 0,0-3 28 0,7-1 38 0,-7 1 40 16,0 0 40-16,0-4 24 0,0 0 12 0,0 0-2 0,0-4-12 16,0-3-26-16,6-1-37 0,-6 1-42 0,6-4-41 0,-6-4-29 15,0 4-17-15,7-4-10 0,-7 0-5 0,7 1-3 16,-7 0 0-16,6-1 2 0,-6 4 2 0,7-4-3 0,-7 1-3 15,0 3-2-15,6 0-1 0,-6 0 0 0,0 4-3 0,7-2-3 16,-7 3-2-16,0 2 1 0,7 4 0 0,-7-4 1 16,0 4-1-16,6 0 0 0,-6 4-1 0,6 0 0 0,0 2-3 15,-6 3 2-15,8-2 0 0,-2 0-1 0,-6 4 1 0,6 0 1 16,1 0 1-16,-7 0 1 0,6 0 2 0,-6 0-1 0,7 0-1 16,-7-4-2-16,7 1 1 0,-7-1-2 0,0-4 2 15,0 1 0-15,0-4 1 0,0 3 3 0,6-3 0 0,-6-3 3 16,0 3-2-16,0-4 1 0,6-3 0 0,0 0-1 0,-6 0-1 15,8-4-3-15,-2 0 1 0,0-4 2 0,8 0-1 16,-8 1-5-16,1-1 3 0,5 1 0 0,-5-1 1 0,6-4 2 16,-7 5 2-16,8 0 1 0,-8-2 2 0,1 6 5 0,-1-1 0 15,0 3-2-15,1 1-1 0,0 0 0 0,-7-1-4 0,6 5-3 16,-6 3-1-16,6-4-3 0,-6 4-4 0,8 0 1 16,-2 4 2-16,0-1 1 0,-6 5 0 0,7-1 1 0,-1 3 2 15,1 2 0-15,-1 2 1 0,1 2 1 0,-1 2-2 0,0-4-2 16,-6 5 1-16,8-1-1 0,-2-3 0 0,-6 3 1 15,6 0-2-15,-6 0-1 0,0 1-1 0,7-5-4 0,-7 4-8 16,0-2-12-16,0-2-23 0,7-3-50 0,-7 4-70 16,6-8-68-16,0 4-71 0,1-4-81 0,-1 1-116 0,8-5-145 15,-2 1-69-15,-5-4 0 0</inkml:trace>
  <inkml:trace contextRef="#ctx0" brushRef="#br0" timeOffset="74177.2">29144 5293 76 0,'-6'4'303'16,"6"1"-100"-16,0-3-72 0,0 2-45 0,0-1-22 16,6-3-10-16,-6 5 0 0,14-1-2 0,-8-4 4 0,7 0 2 15,0 0-3-15,0-4-1 0,7 4-2 0,-8-8 1 0,8 4-1 16,-7-3 8-16,7 0 3 0,-8-1 7 0,2-3 13 15,-2 5 16-15,2-6 23 0,-8 5 33 0,1-1 38 0,-1 1 31 16,-6 0 15-16,7 0 4 0,-7-1-6 0,-7 4-15 0,7-3-26 16,-6 4-39-16,-1-1-44 0,-6 0-42 0,6 1-25 15,-5-1-18-15,-2 4-12 0,-5 0-5 0,6 4-5 0,-6-4-2 16,-1 7-1-16,0-3-2 0,1 6-1 0,-1-2 0 0,1 3-1 16,-1-4-1-16,1 4 0 0,6 4 1 0,-1-4-1 0,2 3 1 15,-1-3 0-15,0 4 0 0,6 0 1 0,1 3 1 16,0-4-3-16,-2 5 2 0,8-4 0 0,-6 3 0 0,6 0 0 15,0 0 0-15,0-2 0 0,6 2 0 0,-6-4 2 0,8 5-1 16,-2-5 2-16,0-3-2 0,7 4 0 0,0-4 1 16,0 0 1-16,1-4 10 0,5 0-5 0,-6 1-2 15,6-4-3-15,7-4-2 0,-6 0-5 0,6 0-18 0,-7-4-37 16,7 0-66-16,-6-4-63 0,7 1-59 0,-9-3-57 0,9-2-71 16,-7 1-78-16,-2-3-127 0,-4-1-71 0,-1 4-5 0</inkml:trace>
  <inkml:trace contextRef="#ctx0" brushRef="#br0" timeOffset="74574.88">28904 4531 254 0,'6'-3'507'0,"-6"-1"-127"16,6 0-154-16,7 1-101 0,1-1-58 0,-2 4-33 16,8-4-17-16,-1 4-7 0,1 0-5 0,0 4-2 0,6-4-2 15,-7 7-2-15,1-3-1 0,-1 0 0 0,1 3 0 0,-7 0-1 16,0 1 1-16,-7 3 2 0,1-4 0 0,-7 0 1 15,0 4 3-15,0 1 4 0,-7-1 8 0,1-1 10 0,-7 1 11 16,0 0 12-16,6-3 13 0,-6-1 11 0,7 0 10 0,-1 1 3 16,1-1 1-16,6-3-3 0,-6-1-6 0,6 1-8 15,0-4-6-15,0 4-7 0,0-4-8 0,0 4-3 0,0-4-3 32,6 0-4-32,0 0-6 0,1-4-4 0,6 4-7 0,6-4-8 15,1 4-20-15,0-4-40 0,5 1-49 0,1-1-59 0,0-3-82 16,7 3-156-16,-7-3-126 0,0 3-72 0,1 0-31 15</inkml:trace>
  <inkml:trace contextRef="#ctx0" brushRef="#br0" timeOffset="74959.11">29756 4770 456 0,'-6'-8'416'0,"0"5"-122"0,6-1-97 0,-7 1-62 16,-6-1-32-16,7 0-21 0,-1 0-9 0,-6 4-9 16,6 0-9-16,-5 0-12 0,4 0-13 0,-4 4-5 0,-1 4-7 15,0-5-2-15,6 4 1 0,-5 1 3 0,-2-1 0 0,8 3 2 16,-8 2 4-16,8-1 4 0,0 0 4 0,-7 3 3 0,6-2 2 15,0 2 1-15,-5 5 4 0,6-5 6 0,-2 5 0 16,2-1-2-16,0 0-1 0,6 0-2 0,-7 1-4 0,7-1-5 16,-6 4-6-16,6-4-3 0,0 1-2 0,6-1-3 0,-6-3 0 15,7 3 1-15,-1-4 2 0,0-3 1 0,8 4 1 16,-8-5 0-16,7-1-1 0,7 2 2 0,-8-8-3 0,8 5-2 16,0-5-4-16,-1-3-3 0,7 0-4 0,0-3-5 0,1 3-4 15,-1-4-10-15,0-3-27 0,6 3-33 0,-5-3-42 16,-8 4-38-16,7-6-44 0,-6-2-55 0,6 4-80 0,-7-4-128 15,-6 0-85-15,6 0-30 0</inkml:trace>
  <inkml:trace contextRef="#ctx0" brushRef="#br0" timeOffset="75449.17">29770 4477 277 0,'6'-8'381'0,"1"5"-118"0,-1-1-105 0,7 0-64 0,-6 1-40 16,13-5-21-16,-8 8-11 0,1-4-4 0,0 4-6 16,0 0-2-16,1 4-4 0,5-4-4 0,-12 5-1 0,5 1-1 0,-5 2 1 15,-1-1-1-15,-6 0 3 0,0 4-1 0,0 0 3 16,-6 4 3-16,-1-4 1 0,1 3 5 0,0-3 6 0,-8 0 9 16,8 0 12-16,-8 4 10 0,2-3 10 0,-1-5 9 0,6 3 7 15,-6 1 1-15,7-4-1 0,0 1-6 0,-2-1-10 0,2-3-9 16,6 0-9-16,-6-1-7 0,6 1-7 0,0-4-5 15,0 4 0-15,6-4 0 0,-6 3 1 0,6 1 0 0,2-4 1 16,4 0-2-16,1 0-1 0,0 0-2 0,0 0-2 0,7-4-3 16,0 1-4-16,-8 3-1 0,8-4-2 0,-1 0-2 15,1-3 0-15,-1 3-1 0,-5 1-1 0,6-5-1 32,-8 4 0-32,1 1-4 0,7-1 0 0,-14 1-2 0,8-1-12 15,-8 0-28-15,0 4-39 0,1-3-49 0,-1-1-84 0,1 1-151 16,-1-1-117-16,1 4-71 0,-7-3-33 0</inkml:trace>
  <inkml:trace contextRef="#ctx0" brushRef="#br0" timeOffset="76100.48">30212 5161 68 0,'0'0'305'16,"0"0"-91"-16,0 0-73 0,0 0-49 0,0 0-32 0,0 0-20 0,0 0-9 16,7 0-3-16,-7 0-1 0,0-3 3 0,6 3 2 15,-6 0 2-15,0-4 5 0,7 4 4 0,-7 0 6 16,7-4 4-16,-7 1 4 0,0 3 2 0,6-4 2 0,-6 4-2 16,0-4-2-16,6 1-3 0,-6-1-1 0,8 0-1 0,-8-3-2 15,6 3-5-15,0-6-5 0,0 2 8 0,-6 1 18 16,7-4 17-16,0 0 17 0,-1 0 12 0,1 0 16 0,-1-3 24 15,0 3 18-15,2-5 10 0,-2-2 2 0,0 4-9 0,0-5-15 16,-6 1-17-16,7 0-20 0,0 0-16 0,-7-2-19 0,6-1-17 16,-6 3-21-16,-6-1-11 0,6-2-5 0,-7 2-2 15,0 1 3-15,-5 0-13 0,6 0-5 0,-8 2-5 0,1 5-3 16,0 1-2-16,-6 2-5 0,5 1-1 0,2 3-7 0,5 1 2 16,-6-1-1-16,6 0 1 0,7 4-1 0,-6 0-3 15,6 0 0-15,0 0-1 0,6 0 0 0,1 4-1 0,-1-4-1 16,8 4-6-16,6 3 6 0,-2-7 4 0,2 4 4 0,7-1 1 15,-2 1 1-15,1 0 2 0,-6 3-1 0,6-4 8 16,-7 5-6-16,1-1-1 0,-8 0-3 0,8 4 0 0,-6 1-2 16,-8 2 0-16,1 1 3 0,-1 0 1 0,0 3 2 0,-6-4 0 15,0 5 0-15,0-1 0 0,0 3 3 0,0-1-2 0,0-2-1 16,8 0 0-16,-8 0-1 0,0-3 1 0,6 3 0 16,0-3 0-16,0-1 2 0,1-3 0 0,0 1 3 0,6-1-2 15,-1 0 0-15,2-4-3 0,6 0-5 0,-1-3-19 0,1 0-52 16,-2-1-76-16,9-3-76 0,-1-3-84 0,0-5-125 15,7 1-185 1,-1-4-92-16,-6 4-38 0</inkml:trace>
  <inkml:trace contextRef="#ctx0" brushRef="#br0" timeOffset="77099.47">31482 2710 489 0,'0'-3'380'0,"0"3"-117"0,-6-4-86 0,6 1-48 0,0 3-28 0,0 0-21 16,0-4-13-16,0 4-15 0,0 0-10 0,6 0-10 15,-6 4-11-15,0-1-10 0,0 1-7 0,7-1-2 0,0 5-2 16,-7 2 3-16,6 2-1 0,0-1 1 0,1 7-3 0,0-3 2 16,-7 3 1-16,6 4 4 0,1 0 4 0,-7 4 2 15,6-4 4-15,0 7 1 0,-6-3 6 0,0-1 4 0,0 5 1 16,8-4-2-16,-8 3 0 0,0-7 2 0,0 3 4 16,0-3 6-16,-8 0 2 0,8-3 3 0,0-1 12 0,0-4 15 15,0-2 21-15,0-1 22 0,0-4 23 0,0-3 20 0,-6 3 17 16,6-4 9-16,-6 1 1 0,6-4-11 0,-7 4-19 15,1-4-24-15,-1 0-29 0,0 0-28 0,1 0-21 0,-7 0-18 16,0-4-14-16,0 4-7 0,0 0-4 0,0 0-3 0,-7 0-3 16,8 0-2-16,-8 0-2 0,7 4 1 0,-7-1 1 0,0 2-1 15,8-2 0-15,-8 0-1 0,7 5 0 0,-7 3-1 16,1-4 2-16,6 8-1 0,0 0 0 0,0-1 1 16,0 0 0-16,7 5 1 0,-8-1 0 0,8-3 1 0,-1 3-1 15,1 0 1-15,6 1 0 0,0-1-1 0,0-3-1 0,6 0 1 16,1-1 0-16,-1 1-1 0,1-4 2 0,6 0 0 0,0 0 1 15,0-4-2-15,0 0-1 0,7-2-1 0,-8-2 2 16,8-3-1-16,0 0 0 0,-1-3 5 0,1-2-3 0,-8-2 1 16,8 0 2-16,-13-4 1 0,5 0 0 0,2-4 0 0,-8 1 0 15,8-1-4-15,-8-3 0 0,0 0 3 0,-6 2-2 16,7-6 2-16,-7 5 1 0,6-1-1 0,-6-5 2 0,0 4 0 16,-6 5 0-16,6-4 0 0,0-1 1 0,-7 5-1 0,7-1 0 15,-6 5 0-15,6-2-2 0,-6 5 1 0,6 0-2 0,0 3 1 16,-8-3-3-16,8 7 0 0,0-4-1 0,0 4-2 15,0 0 0-15,0 0-2 0,0 4 1 0,0-1-1 0,0 1-1 16,8 3 0-16,-8 4 2 0,0 1 1 0,6-2 0 0,0 5 0 16,1-1 0-16,-1 2 1 0,1 2 1 0,6-4 0 15,-7 4-1-15,8-3 1 0,-2 3-1 0,2 1 0 0,-1-5 0 16,-1 0 0-16,8 6-3 0,-7-10 0 0,0 5 1 16,6-4-2-16,-5 0-2 0,6 0-4 0,-8-4-7 0,1 1-11 15,7-4-14-15,-8-1-29 0,2 1-46 0,-1-1-51 0,-6-3-53 16,6-3-53-16,-1-1-57 0,2-7-75 0,-8 0-120 15,0-4-108-15,1 1-35 0,0-1 10 0</inkml:trace>
  <inkml:trace contextRef="#ctx0" brushRef="#br0" timeOffset="77480.88">31743 2839 318 0,'0'-8'523'0,"0"-2"-141"0,0 6-139 16,0-3-87-16,0 3-48 0,0 4-28 0,0 0-20 0,0 4-15 16,0-1-14-16,7 8-13 0,-7 0-8 0,6 7-3 0,0 4 2 15,1 1 3-15,-7 2 1 0,7 4 1 0,-1 1 1 16,0 4 2-16,1-2 0 0,6 4-2 0,-6-3-1 0,-1 0-4 16,7 1-1-16,-6-2-2 0,5-3-1 0,-4 1-1 0,4-5 0 15,1 1 0-15,0-4 1 0,-6 0 1 0,5-4 5 16,-4-3 7-16,4 0 7 0,-5-8 17 0,6 0 27 15,-6 0 40-15,5-7 40 0,2 0 29 0,-2-7 19 0,8 0 11 0,-7-4 5 16,7-4 2-16,0-3-20 0,-1 0-34 0,-6 0-35 16,0-8-26-16,7 0-19 0,-8 0-12 0,-5 1-6 0,6-4-14 15,-7 0-3-15,7-1-2 0,-6-3-7 0,-7 0-3 32,7-4-4-32,-1 8-5 0,-6-4-6 0,0 4-5 0,0 3-5 15,0 1-3-15,0 6-1 0,-6 1-3 0,6 3-4 0,0 4-12 16,0 4-20-16,0-1-27 0,0 5-48 0,0 3-77 15,6 3-88-15,-6 1-85 0,0 7-101 0,0-4-186 0,6 8-85 16,-6 4-49-16,-6-1 3 0</inkml:trace>
  <inkml:trace contextRef="#ctx0" brushRef="#br0" timeOffset="77801.08">31307 3927 5 0,'-7'0'467'16,"7"4"-132"-16,-7-4-120 0,7 0-87 0,7 0-44 15,-7 0-25-15,7 0-14 0,-1-4-7 0,7 4-8 0,1 0-4 16,4 0-3-16,2-4 1 0,-1 4-2 0,7 0 1 0,1 0 3 15,-1 0 3-15,6 0 5 0,1 0 6 0,-1 0 10 16,1-4 7-16,-1 4 3 0,8 0 3 0,5-3 3 0,-6 3 6 16,1-4 6-16,-1 4 6 0,0-3-2 0,-7 3-3 0,1-4-6 15,-7 0-4-15,-6 4-8 0,-1-3-11 0,-6 3-11 0,0-4-15 16,0 4-13-16,-6 0-18 0,-1 0-29 0,0-3-37 16,2 3-45-16,-8 0-56 0,0-4-75 0,0 4-145 0,0 0-114 15,-14 4-63-15</inkml:trace>
  <inkml:trace contextRef="#ctx0" brushRef="#br0" timeOffset="78528">31515 4279 280 0,'-7'0'542'0,"7"0"-132"0,0 3-153 15,0-3-109-15,-6 4-69 0,6-1-35 0,6 4-19 0,-6 2-9 16,0-3-3-16,7 9-2 0,-7 0-3 0,7 3-1 16,-7 1 2-16,6-1-2 0,1 4-2 0,-1 0 5 0,0 4 2 15,2-1 5-15,-2 1 3 0,0 3 4 0,0 0 1 16,-6 1 6-16,7-1 6 0,0 0-3 0,-1 5 0 0,-6-9 0 16,7 5 0-16,-1-5 0 0,-6 1-1 0,6-5-2 15,-6-2-1-15,8-1 1 0,-8-3 10 0,6-5 22 0,-6-2 36 16,0 0 40-16,0-1 32 0,0-3 23 0,0-1 11 0,-6-3 2 15,6-3-9-15,-8-1-22 0,8 0-39 0,-6-3-41 0,0 0-38 16,-1-4-23-16,1 3-14 0,-1 0-7 0,0 1-3 16,-5 0-2-16,6 4-2 0,-2-5-2 0,2 4 1 0,-7 1-4 15,7 0 1-15,-8-2 2 0,8 5-3 0,-14 0 0 0,8 0-1 16,-2 5-1-16,1-2-1 0,1 0 0 0,-2 1 1 16,-6 4-2-16,8-1 2 0,-1 0-2 0,-1 4 2 0,8-1 1 15,-6 2-1-15,4 3 3 0,-4 0-1 0,5-1-2 0,1 1 0 16,6 3-2-16,-7-3 0 0,7 3 1 0,-7 1-3 0,14-1 0 15,-7-4-1 1,7 5-2-16,-1-5 0 0,1 1 0 0,5-4-4 0,2 0 1 0,-2 0 0 0,2-4-1 0,5 0-1 16,1-3 1-16,0-4-7 0,5 0 0 0,-5 0 0 0,6-4-2 15,-6-3-1-15,5 3 1 0,-5-7 1 0,0 4 1 16,-7-4 6-16,7-3 3 0,-8 3 0 0,2-4 4 0,-8 0 3 16,0-3-3-16,7-1 4 0,-6 1 0 0,-7 4 1 15,7-5 2-15,-7 1 2 0,0 3 2 0,0-3 1 0,0 4 3 16,0-2-1-16,0 6 3 0,0-2 1 0,0 2-1 0,0-1-2 15,0 3-2-15,0 2-1 0,0 1 0 0,0-2-3 16,0 3-2-16,0 4-2 0,0-3-1 0,0 3 0 0,0 0 0 16,6 3-1-16,-6 1 1 0,0 0-2 0,6 4 0 0,-6-2 0 15,0 2 1-15,6-1 0 0,-6 4 1 0,8-4-1 16,-8 5 1-16,6-1 1 0,0-4 1 0,-6 4 1 0,7 0-1 16,0 0 2-16,-1 0-2 0,1 0 0 0,-1-4 0 0,0 4 0 15,1 0 1-15,0 0 0 0,5-4 0 0,-5 4 0 31,6-4 1-31,0 4-1 0,0-3 1 0,0-1-1 0,1 1-1 16,-2-1-1-16,1 0 0 0,0-3-1 0,0 3-2 0,1-3-6 16,-2 0-8-16,1-4-22 0,1 3-38 0,-8-3-63 0,7 0-64 15,-6 0-61-15,5-3-71 0,-5-1-91 0,6-3-161 16,-6-4-77-16,5 3-22 0</inkml:trace>
  <inkml:trace contextRef="#ctx0" brushRef="#br0" timeOffset="79052.25">31984 4982 300 0,'0'0'343'0,"0"-3"-115"0,0 3-84 16,7 0-53-16,-7-4-32 0,6 4-15 0,0-4-10 16,1 0-3-16,6 1-3 0,-6-1 3 0,5-3 4 0,-5 3 7 15,6-3 11-15,1-4 10 0,-8 4 15 0,7-4 18 0,0-4 19 16,0 3 20-16,-1-2 24 0,2-4 22 0,-1 3 22 16,0-3 12-16,-7 0 2 0,7-4-1 0,1 0-11 0,-2-1-18 15,-5-2-28-15,6 3-28 0,-7-4-29 0,-6 0-22 0,0 1-14 16,0 3-13-16,0 0-7 0,0 0-6 0,-6 4-4 15,0-1-2-15,-8 5-5 0,2 3-5 0,-2 0-4 0,-5 0-5 16,-1 4-3-16,0-1-3 0,-5 8-3 0,5-4-4 16,8 4-2-16,-8 0-1 0,6 4-1 0,8-4-3 0,0 5 0 15,-1 1-2-15,7 2-1 0,7-1 0 0,-1 0-2 0,0 0 0 16,8 1 0-16,6 3-2 0,-1-4-12 0,7 4 4 16,-6-4 1-16,12 1-2 0,-6-1 1 0,0 0-1 0,-7 1-1 15,8-1 0-15,-8 0 11 0,0 0-2 0,-5 4 0 0,-1-2 7 16,-1-2-1-16,-4 0 1 0,-2 0 0 0,0 4 2 15,0 0 1-15,-6 4-2 0,0-1 1 0,0 1-7 0,0-1 5 16,0 1 3-16,0-1 1 0,-6 6 1 0,6-6 0 0,0 4 1 16,0-3 1-16,6-1 1 0,-6 2-1 15,7-2 0-15,0 0 1 0,6-3 0 0,-7 1 1 0,14-1-1 0,-7-4 0 16,13-3-9-16,-6 3-33 0,6-3-62 0,0-4-81 0,7-4-73 16,-8 0-85-16,7-3-121 0,-6-5-181 0,1 6-73 0,5-6-22 15</inkml:trace>
  <inkml:trace contextRef="#ctx0" brushRef="#br0" timeOffset="79669.78">32733 3162 18 0,'0'0'464'0,"-6"-5"-82"0,6 5-91 0,0-3-81 15,0 3-56-15,0 0-36 0,0 0-23 0,0 0-15 0,0 0-15 16,0 0-12-16,0 3-16 0,6 2-11 0,-6-1-9 0,6-1-4 15,1 0-1-15,-7 5-3 0,6-1 1 0,1 4 3 0,0 0 5 32,-7 4 2-32,6-1 2 0,0 1-1 0,-6 3 1 0,7 0 2 0,-7 1 1 0,0 3-2 0,0 4-4 0,0-5-2 0,0 5 1 15,-7-1 5-15,7 2 0 0,-6-2 1 0,6-3-2 16,-6 4 5-16,6-4 2 0,0-1 5 0,-7-2 1 0,7-1-1 31,0-3 1-31,0 0 4 0,0-4 7 0,7 3 6 0,-7-7 9 16,6 1 5-16,-6-1 10 0,13 0 14 0,-6-3 13 0,5 0 7 15,2-4 2-15,5 3-6 0,1-3-9 0,6-3-11 0,0 3-15 16,-1 0-17-16,8-4-17 0,0 0-15 0,0 1-11 16,6-1-5-16,-7 0-4 0,7 1-2 0,0-1-2 0,-7 0 1 15,2 1 1-15,5-1 1 0,-13 1-1 0,6-5-5 0,-5 5-2 16,-2-5-11-16,-5 5-21 0,0-1-44 0,-8-3-51 0,2 3-60 16,-2-7-56-16,-5 4-63 0,-1-8-84 0,-6 3-135 0,0-2-91 15,-6 0-30-15</inkml:trace>
  <inkml:trace contextRef="#ctx0" brushRef="#br0" timeOffset="80384.53">32505 2806 154 0,'0'0'188'16,"0"0"-58"-16,0 0-42 0,0 0-35 0,0 4-22 16,0-4-15-16,0 0-7 0,0 0-5 0,0 3 0 0,7-3 4 15,-7 4 7-15,0-4 13 0,0 0 19 0,6 4 13 0,-6-1 13 16,0-3 10-16,6 0 9 0,1 0 3 0,-7 4 1 0,7-4-6 16,-1 0-13-16,1 0-10 0,-1 0-7 0,8 0-7 0,-8 0-8 15,6 0-8-15,2 0-7 0,-1 0-4 0,-1-4-3 0,8 4-2 16,-6 0-2-16,5-3 2 0,1-1 2 0,-2 4 2 0,2-4 2 15,7 1 0-15,-1-1 5 0,-7 4 5 0,7-7 0 0,0 3-1 16,0 0 0-16,1 1 6 0,-1-5 6 0,-7 5 6 0,1-5 3 16,-1 5 10-16,-6-1 18 0,0 0 22 0,-6 4 25 15,-1-3 12-15,1 3 7 0,-1-4 0 0,-6 4-3 0,0-3-12 16,0 3-16-16,-6-4-30 0,-1 4-28 0,1-4-23 0,-1 4-15 16,-6 0-10-16,0 0-7 0,0 0-4 0,-7 0-6 0,1 0 1 15,-1 4 2-15,1-4 0 0,-1 0 0 0,8 4-4 0,-8-4 2 16,6 0 0-16,2 0 1 0,-1 3 1 0,6-3-3 0,0 0-2 15,1 0 0-15,6 4-2 0,-6-4-4 0,6 0-5 0,0 0-3 16,0 3-1-16,0-3-1 0,6 0-1 0,0 4 2 0,1-4 3 16,6 4 4-16,0-1 4 0,0-3 2 0,6 4 0 0,1-4 0 15,0 4 1-15,-1-4-2 0,1 3-1 0,6 1 0 16,-7 0-3-16,1-1 2 0,0 1-1 0,-1 0 2 0,1-1 0 0,-8 1 2 16,2 0 0-16,-1-1-2 0,-7 5-1 0,1-1 1 15,-7 0-2-15,0 1 2 0,-7-1 1 0,1 0 0 0,-7 4 4 16,-1-1 3-16,2-1 4 0,-8 2 6 0,1-4 4 0,-7 4 4 15,6-4 2-15,0 1 3 0,1-1 1 0,-1 0 0 0,8 0-1 16,-2-3-4-16,1 0-5 0,1-1-12 0,4 5-42 0,-4-5-58 16,12 5-65-16,-7-5-63 0,14 1-82 0,-1 0-156 0,0-1-134 15,8-3-82-15,-8 4-10 0</inkml:trace>
  <inkml:trace contextRef="#ctx0" brushRef="#br0" timeOffset="81544.89">25120 7272 251 0,'0'-4'317'0,"0"4"-66"0,0-4-55 0,0 4-43 0,0-3-27 16,0 3-20-16,-8-4-8 0,8 4-7 0,0-4-3 0,-6 1-1 15,6 3 4-15,0-4 1 0,0 4 4 0,-6-4 1 16,6 4 2-16,0 0-2 0,0 0-5 0,0 0-10 0,-6 0-11 16,6 0-14-16,0 0-15 0,0 0-13 0,0 4-12 0,0-4-6 15,0 4-4-15,0-1 0 0,0 5 7 0,0 3 10 16,0 0 15-16,6-1 16 0,-6 5 10 0,6 4 11 16,-6 3 8-16,6-4 7 0,2 8 7 0,-2-1-1 0,7 4-11 0,-7 1-8 15,8 2-10-15,-8 2-11 0,8 2-8 0,-2 1-10 16,1 0-14-16,-6-1-8 0,6 1-7 0,7-4-4 0,-8 0 0 15,2 0-3-15,-2-4 0 0,8-3-1 0,-7 0 4 16,-1-5 1-16,8-2 2 0,-7-5 7 0,1 1 6 0,-2-4 12 31,-5-4 14-31,6-3 13 0,0-4 8 0,0-4 9 0,0-3 8 0,7-8 6 0,-8-7 4 0,8 0 1 0,0-7 7 16,-1 0 3-16,1-8 6 0,6 1-1 0,-7-6-2 0,1-1-5 31,6-1-4-31,-7 1-5 0,7-2-14 0,-6-2-5 0,6 6-4 16,-7 1-1-16,1 3-1 0,-7 5-4 0,7 2-3 15,-8 2-4-15,-4 5-3 0,4 1-9 0,-5 4-12 0,0 3-8 16,-1 0-6-16,-6 4-4 0,6 4-5 0,-6 0-4 0,7 3-9 16,-7-3-13-16,0 3-26 0,0 1-39 0,0 3-44 0,0 0-43 15,6 0-36-15,-6 0-42 0,0 3-86 0,0 5-103 16,7-5-96-16,-7 4-164 0,0 1-79 0,-7-1-57 0,1 0-20 16,-1 1 8-16</inkml:trace>
  <inkml:trace contextRef="#ctx0" brushRef="#br0" timeOffset="85387.86">26252 7297 191 0,'-12'0'530'0,"5"0"-80"16,-6 4-169-16,0-1-123 0,1 5-70 0,-2 0-40 0,1-1-20 16,0 4-8-16,0 3-3 0,0 1-2 0,0 0-1 0,7 3 2 15,-8 0 3-15,8 4 3 0,-1 0 14 0,1 0 18 0,-8 0 17 16,8 4 14-16,0-1 19 0,0 4 17 0,-2 1 15 16,2 3 7-16,-7 0-4 0,7 0-9 0,-1 0-11 0,0 0-10 31,1 0-14-31,0 0-18 0,6 0-18 0,0-4-10 0,0 1-8 15,6-1-11-15,0-4-5 0,1 1-7 0,6-3-5 16,6-2 1-16,-5 1-3 0,6-7 0 0,5-1 0 0,1 1-4 16,0-8 0-16,1 4 0 0,5-7-7 0,1-1-26 0,-1 1-57 15,1-4-74-15,-1-4-78 0,1-3-100 0,-7-4-165 16,0 0-102-16,0-3-68 0,-7-1-23 0</inkml:trace>
  <inkml:trace contextRef="#ctx0" brushRef="#br0" timeOffset="85817.62">26416 7788 197 0,'0'0'357'0,"0"0"-107"0,0 0-86 0,0 0-58 15,6 0-33-15,-6 0-19 0,6 0-7 0,-6 0 0 0,7 0 4 16,-7 0 7-16,7 0 8 0,-1 0 13 0,-6-3 13 15,7 3 20-15,-7-4 26 0,6 0 30 0,0 1 25 16,-6-5 18-16,7 5 12 0,-7-6 3 0,7 3-3 0,-1-2-12 16,-6-3-22-16,6 1-33 0,-6 2-28 0,0-2-27 0,0-5-24 15,0 4-19-15,0 0-13 0,0 0-15 0,0-1-10 0,-6 2-8 16,0 3-5-16,-1-1-4 0,0 0-4 0,1 6-4 16,-7-2-3-16,7-1-2 0,-1 2-4 0,-6 3-3 0,7 0-4 15,-2 0-5-15,8 0-5 0,-6 0-6 0,6 0-4 0,0 3-4 16,0-3 0-16,6 5 1 0,-6-1 1 0,8-2 6 15,-2 3 8-15,7-2 8 0,-6 5 6 0,-1-1 3 0,1 0 5 16,5 0 1-16,-5 1 4 0,6 3 1 0,-7-4 1 0,1 4-1 16,0 0 3-16,6 0-1 0,-7 4 0 0,1-5-1 15,6 1 0-15,-7 1-1 0,8-1 1 0,-8 0 0 0,7-4-5 16,0 0 1-16,0 1-4 0,-1-1-11 0,2-3-26 0,6-1-41 16,-1-3-52-16,1 0-54 0,-1 0-57 0,1-3-70 15,-1-5-100-15,8 1-150 0,-8-4-63 0,-6 4-5 0</inkml:trace>
  <inkml:trace contextRef="#ctx0" brushRef="#br0" timeOffset="86104.03">26715 7474 517 0,'0'-4'441'0,"-7"-4"-124"0,7 4-104 0,7 2-62 16,-7-3-35-16,0 1-23 0,7 1-11 0,-1-1-10 0,1 0-9 15,-1 4-8-15,1 0-11 0,6 0-14 0,-1 0-12 0,2 0-8 16,-1 4-5-16,6 0-1 0,-6 3 0 0,7 0 2 16,0 1 0-16,-8 0 5 0,8 2 3 0,-1 1 4 0,1 0 3 15,-1 0 3-15,-5 4 3 0,-2 4 5 0,2-1 3 16,-2-1 3-16,-5 3 4 0,0 1 4 0,-1 1 5 0,-6 0 4 16,7 0 4-16,-14 0 1 0,7-1 0 0,-13 2-5 0,6-1-6 15,1 0-5-15,-6-4-8 0,-2 0-7 0,8-3-10 16,-1 3-32-16,-6-4-52 0,6-2-55 0,7-1-58 0,0-3-75 15,0-5-125-15,7 1-135 0,-1-8-86 0,1 4-25 0</inkml:trace>
  <inkml:trace contextRef="#ctx0" brushRef="#br0" timeOffset="86327.25">27601 7491 348 0,'0'0'622'15,"0"0"-38"-15,0 0-164 0,0 0-122 0,6 0-78 0,-6 0-55 16,7 0-36-16,0 0-17 0,-1-3-12 0,6 3-10 0,2 0-14 16,6-4-20-16,-1 4-21 0,1 0-17 0,-1 0-22 0,1 0-45 15,-1-3-56-15,8 3-57 0,-8 0-61 0,0-4-80 16,-6 4-122-16,7-3-137 0,-14 3-61 0,1-4-5 0</inkml:trace>
  <inkml:trace contextRef="#ctx0" brushRef="#br0" timeOffset="86471.01">27601 7624 400 0,'-7'7'516'0,"-5"-3"-139"0,4-1-127 0,2 0-76 16,0 1-44-16,6 0-29 0,-7-4-14 0,7 4-10 15,0-4-6-15,7 3-8 0,-1-3-13 0,0 0-10 0,8 4-13 16,-1-4-8-16,7-4-7 0,-2 4-19 0,9-3-35 0,-1-1-48 15,6-4-66-15,7 2-126 0,-5-2-145 0,4-3-89 16,-5 1-50-16</inkml:trace>
  <inkml:trace contextRef="#ctx0" brushRef="#br0" timeOffset="86965.52">28610 7312 70 0,'-6'0'403'16,"0"-4"-96"-16,-2 4-93 0,2 0-68 0,0 0-38 0,-7-4-15 15,13 4-2-15,-7 0 4 0,1-3 9 0,-1 3 5 0,1 0 8 16,-1 0 9-16,7 0 13 0,-7 0 14 0,7 0 15 16,0 0 9-16,-6 0 9 0,6 0 1 0,0 0-5 0,-6 0-11 15,6 0-20-15,0 0-24 0,0 0-26 0,0 0-23 0,0 0-23 16,0 0-15-16,6 3-12 0,-6-3-6 0,6 0-1 0,1 4 0 15,6-4 2-15,0 0-1 0,1 0-2 0,4 0 0 16,2 0 0-16,0 0-1 0,5 0-3 0,-5 0-2 16,7 0-4-16,-1-4 1 0,0 1-1 0,-1 3-2 0,1 0-1 15,1-4-3-15,-8 4 0 0,0 0-1 0,1-4 0 0,-6 4-2 32,-2 0 0-32,-5 0 0 0,-1-3-1 0,1 3 2 0,0 0 1 15,-1 0-2-15,-6 0 0 0,6 0 2 0,-6 0-5 16,0 0 3-16,0 0-1 0,0 0-12 0,0 0-34 0,0 0-72 15,0-4-90-15,0 4-103 0,0-3-145 0,0-1-162 0,7 0-101 16,-7-3-50-16,0 0 0 0</inkml:trace>
  <inkml:trace contextRef="#ctx0" brushRef="#br0" timeOffset="87555.54">29235 6884 21 0,'-6'0'552'0,"0"0"-12"0,-1 0-166 0,7 0-132 0,0 0-83 0,0 0-41 16,0 0-17-16,7 0-7 0,-7 0 0 0,12 0-2 16,2 0-1-16,-2 0 0 0,2 0-4 0,5-5 4 15,1 2 7-15,-1 3 11 0,1-4 9 0,0 4 10 0,6-4 8 16,-7 1 0-16,7-1-3 0,0 4-14 0,0-3-15 0,1-1-16 16,-2 1-11-16,1-1-12 0,-6 0-11 0,6-3-9 0,-7 4-9 15,7 3-4-15,-6-5-6 0,0 2-4 0,-7 3-4 16,6 0-6-16,-6-4-4 0,0 4-2 0,0 0-1 0,0 4-1 15,-7-4-1-15,1 0 1 0,0 3-2 0,-1 2 1 0,-6-5-1 16,6 3 0-16,-6 4 2 0,0 1 1 0,0 2 3 16,-6 1 0-16,0 1 1 0,-1 2 1 0,-6 4 0 0,0 1 0 15,0-1-2-15,-6 0-4 0,-7 8 0 0,6-5-3 0,-7 6-1 16,2-2 1-16,-1 5-1 0,0-5 1 0,0 1 0 0,-1-3 0 16,1 2-1-16,7-4 2 0,-1-2 0 0,0-1-3 15,2 0 2-15,-2-3-1 0,7-1 2 0,-1-3 2 0,8 1-1 16,-6-1 2-16,5-4-3 0,7-3 2 0,-7 3-2 0,7-4 0 15,0 1 1-15,0 0-2 0,0 0 3 0,7-4 2 16,0 3 4-16,5-3 3 0,2 0 1 0,5 0 2 0,1 0-2 16,-2-3 1-16,9 3-2 0,-1-4-1 0,0-4-5 0,7 5-2 15,-7-4-1-15,6 3-2 0,1-3-3 0,-1 3-9 0,1-3-17 16,-1 4-38-16,-5-6-91 0,5 2-112 0,-6 0-123 16,7-4-181-16,-1 0-107 0,-6 0-90 0,1-4-40 0,-8 8 9 15</inkml:trace>
  <inkml:trace contextRef="#ctx0" brushRef="#br0" timeOffset="87969.28">30024 7143 399 0,'6'0'480'0,"0"-3"-138"0,8-1-118 15,-1 1-76-15,-7-1-44 0,14-4-21 0,-8 5-12 16,8-1-5-16,-7-3-2 0,7 3-1 0,0-3 2 0,-8 3 9 16,2-3 13-16,-2 0 24 0,1 3 33 0,1-3 27 0,-8 3 20 15,8-3 9-15,-8 3 4 0,-6 0-7 0,6 1-13 0,-6-6-23 16,-6 7-34-16,6-2-28 0,-6-4-27 0,-2 4-17 16,2 1-17-16,0-1-13 0,-8 4-12 0,1-3-5 0,1 3-2 15,5 0-4-15,-6 0 0 0,0 3-1 0,0 1-1 16,0-1 0-16,0 5-3 0,0 0 1 0,7-1-3 0,-8 0 1 15,8 1 0-15,-7 3 3 0,6 3 1 0,-6-3 0 0,7 4 2 16,-8-1-2-16,8 5 1 0,-7-5 1 0,6 6 0 16,1-3-1-16,-7 1-1 0,7-3 0 0,-8 3-3 0,8 1 4 15,0-5-1-15,6 1-1 0,0-1-1 0,0 2 0 0,0-2 2 16,6-3 1-16,0 0 3 0,1 0-1 0,6 0 0 16,0-4-1-16,0 1 0 0,6-5 0 0,1 5-2 0,0-5-2 15,-1 1 1-15,7-4-1 0,0 0-3 0,1 0-3 0,-1-4-17 16,6 1-34-16,-5-1-69 0,-2 0-83 0,7-3-85 0,-6 0-97 15,1-4-156-15,-1 3-112 0,-6-6-67 0,-1 3-9 16</inkml:trace>
  <inkml:trace contextRef="#ctx0" brushRef="#br0" timeOffset="88382.95">30415 6833 369 0,'0'-5'518'16,"0"-2"-126"-16,0 3-124 0,6-3-77 0,0 3-40 15,1 1-24-15,6-1-11 0,-6 0-5 0,5 4-9 0,2 0-15 16,-2 0-20-16,2 0-21 0,-1 0-17 0,7 0-13 0,-14 4-6 15,6 0-5-15,2-1-1 0,-8 1-2 0,1 7 0 0,-1 1 3 16,0-2 2-16,-6 1 1 0,-6 3 3 0,6 2 2 16,-6-2 2-16,-1 4 2 0,-6-3 7 0,0 3 6 0,7-3 8 15,-8 0 13-15,2-1 13 0,-1 1 11 0,6-5 13 0,0 6 8 16,1-9 4-16,0 4 2 0,-2-4-4 0,8 1-10 16,-6-5-6-16,6 1-8 0,0 0-7 0,0-1-4 0,6 1-1 15,2 0-3-15,-2-4-3 0,7 0-2 0,0 0-6 0,6 0-8 16,1-4-7-16,6 0-8 0,1 1-10 0,-1-5-7 15,6 5-3-15,-7-5-4 0,9 1-1 0,-2 0-3 0,1-2-14 16,-8 3-33-16,1-2-66 0,1 1-79 0,-1 0-77 0,-6 0-83 16,-8-5-106-16,1 6-174 0,0 2-84 0,-13 0-20 0</inkml:trace>
  <inkml:trace contextRef="#ctx0" brushRef="#br0" timeOffset="88767.4">28858 8022 67 0,'-13'8'513'0,"0"-5"-92"0,0 6-146 0,-1-6-102 16,8 1-61-16,0-1-27 0,6 1-12 0,-7-1 4 0,14-3 13 16,-7 4 14-16,12 0 9 0,2-4 12 0,-1 0 16 0,13 0 12 15,6 0 7-15,1-4-1 0,13 0-7 0,-1 1-1 16,7-4-1-16,13 3-5 0,-6-3-11 0,12-1-15 0,1-3-12 16,0 4-11-16,13-1-4 0,-7-3-12 0,7 0-8 0,6 0-13 15,0 0-9-15,6 0-4 0,1-3 0 0,0 3 0 0,6 0-7 16,-6-4-2-16,-1 3-2 0,-5-2 1 0,-1 3-4 15,-14 1-5-15,-4-5-5 0,-8 4-4 0,-7 0-5 0,-12 0-3 16,0 4-3-16,-14-1-1 0,-6 1-7 0,1 3-12 0,-15-3-19 16,1 3-33-16,-6 1-89 0,-1-1-108 0,-12-1-116 15,-1 5-151-15,-6-2-150 0,-7 2-95 0,-6 0-40 0,-6 2 6 16</inkml:trace>
  <inkml:trace contextRef="#ctx0" brushRef="#br0" timeOffset="89307.84">29294 8444 109 0,'0'-7'549'0,"-6"3"-78"15,6-3-105-15,-7 0-74 0,7 3-28 0,0 0-6 0,-6-3-2 16,6 3-3-16,0 0-9 0,0 4-18 0,0-3-32 0,-7 3-38 15,7 0-44-15,0 0-40 0,0 0-29 0,0 3-19 16,0 1-11-16,0 3-5 0,0 1-1 0,-7 3-1 0,7 0-3 16,0 3 1-16,-6-2 4 0,0 6 3 0,6-4 5 0,-6 5 3 15,-2-1 2-15,2 0 6 0,0 4 5 0,6-4 3 16,-7 5-1-16,0-1-1 0,1-4-4 0,-1 0-2 0,1 0-2 16,0 1-5-16,6-1-2 0,-7-2-3 0,7-2-2 0,0-3 0 15,7-1 1-15,-7-2 4 0,6 2 0 0,0-2 2 16,7-1 1-16,1 1 1 0,6-5 2 0,-2 1 1 0,9-4-4 15,-1 4 0-15,0-4-3 0,7 0-4 0,-1-4-5 0,7-3-2 16,0-1 0-16,1 1-1 0,5-4-3 0,-7 4-5 0,9-4 3 16,-2 4 4-16,1-4 2 0,-7 3-2 0,-1 2-2 15,-5-3-3-15,-1 2-9 0,-5 0-17 0,-1 3-32 16,-6-3-72-16,-8 3-93 0,2-3-88 0,-8-1-93 0,7 1-113 16,-13 0-158-16,0-1-71 0,-13 1-29 0,7 4 40 0</inkml:trace>
  <inkml:trace contextRef="#ctx0" brushRef="#br0" timeOffset="89515.72">29568 8667 217 0,'-7'0'599'0,"1"0"-44"0,-1 0-141 16,7 0-106-16,-7 0-68 0,7 0-39 0,0 0-23 0,0 0-13 0,-6 4-8 15,6 0-6-15,0-1-8 0,0 8-12 0,0 0-14 16,0 0-15-16,-6 8-12 0,6-4-7 0,0 3-2 0,0 4-7 15,-6 0-8-15,6 0-15 0,0 3-14 0,0-3-11 16,-8 4-5-16,8-1-6 0,0 1-5 0,-6 0-4 0,6-4-3 0,6 3-4 16,-6-2-8-16,0-5-23 0,8 0-56 0,-8 0-79 15,6-3-81-15,0-4-86 0,7-3-115 0,0-1-187 16,0-4-87-16,1-3-35 0,-2 0 23 0</inkml:trace>
  <inkml:trace contextRef="#ctx0" brushRef="#br0" timeOffset="90120.53">29998 8474 460 0,'0'-4'548'15,"0"0"-153"-15,0 1-139 0,6-6-86 0,0 6-46 0,1-4-22 16,0 3-9-16,-1 1-4 0,8-1-2 0,-8-3-2 16,7 0-3-16,0 3-4 0,6-4 8 0,-5 1 16 0,5 0 18 15,-6-1 23-15,6 1 20 0,-5 0 10 0,-2-1 5 0,2 4-2 16,-2-2-14-16,-5 2-23 0,-1 0-23 0,1 1-21 16,0-1-27-16,-7 0-9 0,6 4-6 0,-6-3-10 0,0 3-8 15,0 0-6-15,0 0-6 0,0 0-8 0,0 3 2 0,0 1-7 16,-6 0-5-16,6 3-1 0,-7 3-1 0,-6 2 1 15,6 2-2-15,-5 5 0 0,-2-1 1 0,2 0 0 0,-2 5 0 16,1-2-1-16,0 1-1 0,7 0-1 0,-7 0 0 0,-1-3 0 16,8 2 0-16,0-1-1 0,-1-3 0 0,1-2-1 0,-1 0 1 15,7-5 0-15,0 1 0 0,-6 0-1 0,6-3 1 16,0-1 2-16,0-3-1 0,0-4 2 0,0 3 5 0,0-3 3 16,6-3 3-16,1 3 3 0,-1-8-2 0,1-3 1 0,5 0 2 15,2 0 3-15,-8-3-5 0,7-1 0 0,0-3 0 16,0 2 0-16,-6 2 2 0,6-4 0 0,0 3 1 0,-6 1 0 15,-1 3-1-15,0 0 1 0,1 4 0 0,-1-4 2 0,1 7-2 16,0-3 0-16,-7 3-5 16,0 0 0-16,6 1-3 0,-6 3-2 0,0-4-3 0,0 4-2 0,0 0-2 0,0 4-2 15,6-4 0-15,-6 3-1 0,0 5 1 0,0-1-1 0,0 0 0 16,8 4 1-16,-8 4 1 0,0-4 1 0,6 7 0 0,-6-3 1 16,0 3 3-16,6 1-2 0,-6-1 0 0,0 4-1 15,6-4 0-15,-6 4-2 0,0-4 0 0,0 4-4 0,0 1-10 16,7-5-7-16,-7 0-13 0,0 0-18 0,0-3-22 0,7 0-40 15,-1-4-85-15,1-1-100 0,5-6-101 0,2-4-142 0,5-4-147 16,1 1-87-16,0-4-35 0,6-4 10 0</inkml:trace>
  <inkml:trace contextRef="#ctx0" brushRef="#br0" timeOffset="90630.66">30929 8334 539 0,'0'-3'518'0,"0"-2"-133"16,-7 5-118-16,7-2-67 0,-6 2-37 0,6-4-19 15,-6 4-8-15,-2 0-10 0,2 0-8 0,6 0-17 0,-13 4-16 16,7-2-11-16,-7 3 2 0,0 2 14 0,-7 0 14 0,7 4 16 16,-6 0 13-16,-1 0 9 0,1 4 4 0,-1-4-8 0,7 4-17 15,0 3-23-15,-6-4-20 0,5 1-20 0,8 0-14 16,-7-4-12-16,6 3-9 0,1 1-7 0,6-4-5 0,0 0-4 16,0 0-2-16,0 0-2 0,6-4 1 0,8 0-1 0,-8 1-2 15,6-5 0-15,2 1-1 0,6 0 1 0,-7-4 0 16,-1 0-1-16,8-4 0 0,-7 0-1 0,7 1-1 0,-8-5 1 15,2 5 0-15,-8-1 0 0,8-3 2 0,-8 3 3 0,0 0 3 16,1 1 6-16,-7-1 7 0,6 4 3 0,-6 0 3 0,0-3 2 16,0 3 0-16,-6-4-2 0,6 4-3 0,-7 0-6 15,1 0-4-15,0 4-3 0,-8-1-5 0,8 1-3 0,-8 3-1 16,8 1-1-16,-7 2-1 0,0-2 0 0,0 3 0 0,7 1-2 16,-8-2 3-16,8 1-1 0,0 0 1 0,-1 0 0 15,1 0 1-15,-1 0 1 0,0 0-1 0,7 0-1 0,-6 0 1 16,6 0 1-16,0 0-2 0,0-4 1 0,6 1-1 0,1 3 0 15,0-4 0-15,6 0 0 0,-1 0-2 0,2-3 2 0,5 3-9 16,1-3-15-16,-1-1-30 0,8 1-71 0,-8 0-94 16,7-4-101-16,0 0-119 0,-7-4-190 0,7 0-94 0,-6 1-51 15,0-1-15-15</inkml:trace>
  <inkml:trace contextRef="#ctx0" brushRef="#br0" timeOffset="90917.93">31170 8671 273 0,'-7'0'604'16,"1"0"-39"-16,-1 4-171 0,1-1-131 0,-1 1-93 0,1 0-51 16,-8 3-26-16,8 4-12 0,0-4-9 0,6 4-3 15,-7 4-7-15,1-4-13 0,6 4-14 0,0-1-14 0,6 1-9 16,1-4-4-16,-1 0-1 0,0 0-2 0,8 0 0 0,-1-4 0 16,0 1 2-16,6-5 0 0,-5 1-7 0,5-1 7 15,-6-3 6-15,6-3 12 0,1-1 27 0,-7 1 37 0,0-1 31 16,0 0 22-16,-6-3 25 0,-1 0 5 0,1-1 3 0,-1 1-8 15,-6 0-22-15,0-5-33 0,0 5-25 0,-6 0-21 0,-1-4-18 16,1 4-5-16,-1-5-14 0,-6 6-8 0,0-6-7 16,0 5-14-16,-7 3-14 0,7-3-13 0,1 3-19 0,5 1-53 15,-6-1-72-15,7 4-88 0,-1-4-82 0,0 1-100 0,7-1-139 32,0 0-116-32,7 1-60 0,0-1-3 0</inkml:trace>
  <inkml:trace contextRef="#ctx0" brushRef="#br0" timeOffset="91300.9">31358 8745 481 0,'7'-3'414'16,"0"3"-121"-16,-1-5-91 0,-6 1-52 0,13 1-31 0,-7-5-13 15,2 5-5-15,4-5-4 0,2 1 2 0,-2 0 3 0,1-4 16 16,1 0 21-16,-2 0 19 0,2 0 16 0,-2 0 17 16,-5 0 10-16,0-4-1 0,-1 0-12 0,1 4-21 0,-7-7-33 15,0 3-30-15,0-3-25 0,-7 4-22 0,1-5-15 0,-1 1-8 16,0 4-6-16,-5-2-9 0,-2 2-1 0,8 3-2 16,0-3-1-16,-8 6-2 0,8 1-1 0,-1-1-4 0,1 5-3 15,6-1-3-15,-6 0-2 0,6 1-2 0,0-1-1 0,0 4-1 16,6 0-2-16,-6 4 1 0,6-1-1 0,-6 1 1 0,13 0 0 15,-6 3 3-15,0 0-1 0,-1 5 1 0,0-5 0 16,8 7 1-16,-8-3 2 0,0 1 1 0,1 2 1 0,0 1 0 16,-1-1-2-16,1 1 0 0,-1 0-1 0,0-1-3 0,-6 1-6 15,8-1-9-15,-2-3-14 0,0 0-32 0,0 1-57 16,1-1-65-16,6 0-68 0,0-8-69 0,1 1-95 0,4-1-165 16,2-6-89-16,0 3-34 0,5 0 18 0</inkml:trace>
  <inkml:trace contextRef="#ctx0" brushRef="#br0" timeOffset="91428.38">32049 8579 635 0,'0'-7'830'0,"-7"0"18"0,7 3-92 0,0-3-191 0,-6 3-202 15,6-3-153-15,0 3-82 0,0 1-50 0,0-5-40 16,0 5-54-16,0-5-120 0,0 1-135 0,0 0-177 0,0-1-185 16,0 1-122-16,-6 0-64 0,-7 0-22 0</inkml:trace>
  <inkml:trace contextRef="#ctx0" brushRef="#br0" timeOffset="93358.5">9736 8715 174 0,'6'-4'446'0,"-6"1"-115"0,8-1-123 0,-8 0-82 0,6 4-49 0,-6 0-27 0,0 0-15 0,0 0-8 15,0-3-3-15,0 3-3 0,6 0-2 0,-6 0-6 0,0 0-2 16,0 0-4-16,0 0-2 0,7 0-4 0,-7 0 0 16,0 3 3-16,6 1 3 0,1 0 8 0,-1-4 7 15,1 7 6-15,-1-3 1 0,8-1 7 0,-8 5 7 0,7-1 3 16,6 1 5-1,-6 3 5-15,7 0 1 0,0-1 3 0,5 5 8 0,1-4 11 0,0 4 18 0,7 3 15 0,7 0 12 0,-1-3 5 32,6 8 2-32,7-5-1 0,1-1-6 0,-2 6-14 0,8-2-20 15,-1 1-22-15,7 0-18 0,8 1-14 0,-2-1-8 16,7-5-7-16,0 6-3 0,1-5-2 0,5 4-3 0,-6-4-1 16,7-4-2-16,-1 6-3 0,-5-2-4 0,6-4-2 15,-8 1-1-15,-5 0-1 0,0-1-1 0,-1-3 0 0,1 0 0 16,-6-4 3-16,-1 4 5 0,6-3 1 0,0-5 7 0,2 0 7 15,-8-3 0-15,6 0 3 0,0-3 2 0,2 0 0 16,-2-5-2-16,0 1 1 0,1-4-5 0,0 0-3 0,-1 0 0 16,1-3 0-16,0-1 2 0,-7 0-2 0,0 1-3 0,0-4-1 15,-6 2-2-15,6-2-1 0,-13 0-1 0,7 0-4 16,-7-1 2-16,-1 1 2 0,2-4 7 0,-7 1 6 0,5-6 8 16,-4 5 5-16,-2-3 3 0,1-1 4 0,-1 1-1 0,1 0-1 15,-1-2-7-15,1 2-5 0,6-1-7 0,0 0-5 0,7 5-3 16,-1-4-5-16,1-2-3 0,6 5-2 0,0-4-1 15,6 1-1-15,-6 3 0 0,0 0-1 0,8 0 0 0,-2 0 2 16,0 4 1-16,2-4 1 0,-2 3 0 0,0 1-1 0,2 4 4 16,-8-5-1-16,12 4 2 0,-4 1 0 0,4-5 4 15,2 5 0-15,-2-1 1 0,2 4 2 0,-8 0-2 0,2 4 1 16,-2-5-1-16,0 10-4 0,2-2-4 0,-2 0-3 0,0 4 1 16,1 4-3-16,0 0 2 0,-1-2 0 0,1 6-2 0,0 0 9 15,-1 3-3-15,1 3 0 0,6 1-3 0,-7-1-2 16,2 5-1-16,-2-5-1 0,0 4 1 0,-6-2-8 0,0 2 2 15,-6-4 4-15,0 5 0 0,-7-5 0 0,-7 1 2 0,1-1-1 16,-13 1 1-16,6 0 0 0,-13-8 0 0,6 3 1 16,-12 2-1-16,-1-4-1 0,1-1 1 0,-6 0 1 0,-2-3-1 15,-5-1 0-15,-1 1 0 0,1 0 0 0,0 0 2 0,-7-4 2 16,0 3 0-16,6-3 0 0,-6 0 2 0,0 0-1 0,0-3-1 16,0-1-2-16,0 0 1 0,0-3 0 0,0 0-2 15,0-4-1-15,6 0 1 0,-6-1-1 0,7-2-1 0,0-1 0 16,-1 0-2-16,0 1 0 0,7-1-1 0,1-3 0 0,-2 3 1 15,2-3 0-15,5-1 2 0,1-2 0 0,6 3 5 16,0-5 1-16,0 1 2 0,7-3 2 0,-1 2-1 0,1-2 1 16,6 3 1-16,6-4 0 0,1 0-3 0,-1 5-1 0,7-1 1 15,1 0-1-15,-1 0-1 0,6 4 2 0,-6-1 0 0,7 5 2 16,-7-1-1-16,7 0-1 0,0 5-13 0,-1-1 4 16,0-1 1-16,1 5-1 0,6 3-1 0,-6-3 2 0,-1 7 0 15,1-4 1-15,0 4 11 0,0 4-2 16,-7-4-2-16,6 7 0 0,-6-3-3 0,7 3-1 0,-7 0 0 0,7 2-3 15,-8 1 0-15,8 1 0 0,6-4-1 0,-6 8-1 0,-1-4 2 16,1 0 0-16,6 0-3 0,0 3 2 0,-6-3-3 16,6 4 1-16,0-3 1 0,-6 2-1 0,13 1 2 0,-7-5 0 15,0 5-6-15,6 0 4 0,2-4 4 0,-2 0 1 0,7 3-1 16,-6-2 1-16,5-5-2 0,8 0 0 0,-6 0 8 16,-1 1-2-16,7-4-2 0,-8-4 3 0,2 4 0 0,6-2 3 15,-1-2 7-15,7-2 5 0,-6-2 4 0,6 0 1 0,6 0-1 16,1 0-2-16,1-3-1 0,4 0-2 0,1 0-7 0,1-1-6 31,-1-2-4-31,-7 2-4 0,1-3-1 0,0-4 2 0,-6 1-1 16,-8-5 2-16,7-3 0 0,-13-4 2 0,7 4 1 0,-13-7 2 15,-1 3 3-15,1-2 4 0,-7-2 7 0,0 1 8 16,-6-1 16-16,0 5 11 0,-8-4 10 0,1-1 14 0,-6 5 8 16,0-5 3-16,-7 5 6 0,-7-1-2 0,1 4-4 0,-7 0-8 15,-6 0-10-15,-1 4-10 0,-6-1-12 0,0 5-17 16,-6-4-31-16,-1 3-43 0,-6 1-56 0,-6-2-53 0,-8 2-58 15,-12-1-123-15,0 0-129 0,-13 4-152 0,-13-3-176 0,-6 2-89 16,-14-2-20-16,-6 3 10 0</inkml:trace>
  <inkml:trace contextRef="#ctx0" brushRef="#br0" timeOffset="94028.57">14810 9686 475 0,'-7'-7'573'0,"0"3"-135"0,1 0-129 0,6 1-67 15,-6-2-24-15,-1 5-2 0,7-3-1 0,-6 3-5 0,6 0-9 16,-7 0-12-16,7 3-26 0,0 2-38 0,0-2-42 16,0 8-33-16,7 0-22 0,-7 4-11 0,6-1 4 0,-6 8 4 15,7 1 8-15,-1 2 7 0,0 1 4 0,1-1 3 0,6 5 2 31,-7-1-2-31,8 0-5 0,-1 1-5 0,-7-1-9 0,7 4-5 16,0-4-9-16,-7 1 1 0,8-1-4 0,-8 0-3 16,1-3-3-16,6 0-4 0,-7-5-1 0,-6 1 0 0,7-3-1 15,-1-1-15-15,-6-3-43 0,7-1-75 0,-7-3-75 0,0 1-67 16,7-6-72-16,-7-6-99 0,0 0-168 0,0-2-77 16,0-10-17-16,0 1 36 0</inkml:trace>
  <inkml:trace contextRef="#ctx0" brushRef="#br0" timeOffset="94363.23">14581 9789 13 0,'0'-11'523'16,"0"3"-32"-16,0 1-164 0,8 0-134 0,-8-1-77 0,12 0-36 15,-6 5-10-15,14-4 2 0,-7-1 10 0,7 1 18 16,6 3 13-16,0-2 10 0,7 1 3 0,-1 2 3 0,1 3 1 15,6-4 0-15,-1 4-2 0,8 0-12 0,-7 4 0 0,0-1-4 16,1 5-4-16,-1-1-13 0,-7 4-13 0,1 3-14 16,-7 2-15-16,0 2-8 0,0 0-13 0,-13 1-8 0,0 6-2 15,-6-3-1-15,-7 4 2 0,0 3-1 0,-14 0 4 0,2 4-1 16,-8-3-1-16,-6 2-2 0,-1 2-2 0,-5-1-1 16,-1-4-1-16,-5 0 1 0,-1-3 0 0,6-1 1 0,-6 1-1 15,6-8-3-15,0 1-1 0,8-1-2 0,-1-4-1 0,6-3-9 16,0-2-19-16,8-2-46 0,5-4-82 0,1-3-92 0,6 0-100 15,0-8-122-15,13 2-172 0,-1-6-90 0,2-2-41 16,12-1 16-16</inkml:trace>
  <inkml:trace contextRef="#ctx0" brushRef="#br0" timeOffset="95111.95">15311 10276 435 0,'0'0'452'0,"6"0"-138"0,-6 0-120 0,0 0-79 16,8-4-50-16,-8 0-28 0,6 1-15 0,0-1-7 0,7 0-5 16,-6-3-1-16,6 0-2 0,-7-1 0 0,8-2 5 15,-2 2 8-15,-6 1 12 0,2-4 19 0,4 0 23 0,-5 1 25 16,-1 1 22-16,1-2 21 0,-7 0 14 0,7 0 6 0,-7 0 3 15,6 1-6-15,-6-1-11 0,-6-4-19 0,6 8-16 16,0-4-22-16,-7 0-18 0,0 3-16 0,7 2-16 0,-6-3-12 16,-1 3-13-16,1-2-4 0,6 0-6 0,-6 5-3 0,6-4-1 15,-8 3-1-15,8 0-1 0,-6-3-1 0,6 3-1 16,-6 1-3-16,6-5 1 0,0 5 1 0,0-5-1 0,0 5 2 16,0-1-1-16,-6-3 2 0,6 3 0 0,0 0 1 0,0 1 1 15,0 3 0-15,0-4 0 0,-8 0 0 0,8 4 0 0,0 0-1 16,0-3 0-16,0 3 0 15,0 0-1-15,-6 0-1 0,6-4 0 0,0 4 1 0,0 0 0 0,0 0 1 0,0 0 0 16,-6 0 0-16,6-3 1 0,0 3 1 0,0 0 0 0,0 0-1 16,-7-4-1-16,7 0 0 0,0 4-2 0,-6 0 0 31,6-3-1-31,-7 3 0 0,0 0 0 0,7 0 1 0,-6 3-1 16,0-3 1-16,0 4 1 0,-2 0-1 0,2-4 0 0,0 7-1 15,-1-4 0-15,1 1 1 0,-1 0 0 0,7-1 1 16,-7 1-1-16,1 0 0 0,6-1-2 0,0 1 2 0,0 0-1 15,0-1-1-15,0 1-1 0,0 0 0 0,6-1 1 0,1 1-1 16,0 0 0-16,-1-1 0 0,1 1 1 0,5 0 2 0,2-1 0 16,5-3 0-16,-6 4 1 0,6-4 0 0,1-4 2 15,0 4 0-15,-1 0 1 0,1-3-2 0,0 3 0 0,-1-4 1 16,-6 4-1-16,0-4 0 0,1 4-2 0,-8 0 1 0,6 0-1 16,-5 0 1-16,-7 0 0 0,7 0-2 0,-1 0 3 15,1 4 0-15,-7 0 1 0,6-4 0 0,-6 3-1 0,6 1 2 16,-6 3-1-16,0-3 1 0,8 3 0 0,-8 0 0 0,0-2-2 15,0 1 2-15,0 6 1 0,0-5-1 0,0 4 1 16,0-4 0-16,-8 4-2 0,8-3-1 0,0-1 2 0,0 0 0 16,-6 1 0-16,6-1-1 0,0-4 0 0,0 1 1 0,0 0-1 15,0-4 0-15,0 3-2 0,0-3 0 0,0 0-1 0,0 0 7 16,0 0 4-16,0 0-4 0,6 0-3 0,-6 0 0 16,0 0 2-16,0-3-1 0,0 3 1 0,0 0-5 15,0 0-5-15,8-4 6 0,-8 4 3 0,0-4 1 0,0 4-2 0,0-3 2 16,0-1-3-16,0 1 1 0,0-1-1 0,0 0-5 15,0 1-38-15,-8-1-63 0,8-3-77 0,0-1-107 16,0-3-197-16,-6 0-99 0,6 0-75 0,-13-4-48 0</inkml:trace>
  <inkml:trace contextRef="#ctx0" brushRef="#br0" timeOffset="96004.42">15473 10133 145 0,'0'3'292'0,"0"-3"-95"0,8 0-69 0,-8 4-39 16,6-4-21-16,0 0-8 0,-6 0-3 0,7 0-1 15,0-4-4-15,6 4-6 0,-7-3-5 0,8-1-8 0,-8 0-6 16,6-3-2-16,2 0 0 0,-1 0 5 0,-1-1 3 15,2-3 6-15,-8 0 6 0,8 0 5 0,-2 0 8 0,-5-1 3 16,6 3 2-16,-6-7 2 0,-1 6 7 0,0-1 12 16,0 3 14-16,-6 1 12 0,0-4 2 0,0 7 3 0,0-3-3 15,0 3-9-15,-6-3-11 0,0 3-19 0,0 1-21 0,-8-1-18 16,8 4-14-16,-7 0-9 0,-1 0-5 0,-4 4-2 0,4-4-1 16,-5 3 2-16,5 1-1 0,2 0 1 0,-8 3 1 31,1-3 0-31,5 3-2 0,2 0-1 0,-2 1 1 0,2-1-3 15,-2 4 1-15,8-4-2 0,-7 4-1 0,7 1 0 0,6-6 1 16,-8 6-1-16,8-1 1 0,0 0 0 0,0 0 0 16,8 0 1-16,-8 0 1 0,6 0-2 0,7 3 1 0,-7-3 1 15,1 0-1-15,6 0 1 0,-1 0-1 0,2 0-1 0,-1 1 0 16,0-2 2-16,0-3 1 0,1 1 2 0,4-1 0 16,2 0 2-16,-1-3 1 0,1 0 3 0,0-1 2 0,-1 1 1 15,1-4 1-15,0 0 0 0,5-4 0 0,-5 4 1 0,6-7-3 16,-6 7-1-16,5-8 1 0,-5 5-5 0,6-4 3 15,-6-1 4-15,5 1 3 0,-5 0 6 0,6-4 16 0,-6 1 20 16,6 1 16-16,-6-2 17 0,6-3 12 0,-7 3 6 0,7-4 1 16,-6 1 0-16,-8-1-13 0,8-3-14 0,-7 3-18 0,0-1-13 15,0 2-11-15,-7 0-10 0,2-1-7 0,-2 4-6 16,-6-3-3-16,6 3-4 0,-6 0-1 0,-6 0-5 0,6 0-4 16,-6 4-1-16,-2-1-3 0,-4 1-4 0,-1 0-5 0,0 2-4 15,0 5-3-15,-7-4 0 0,7 4-1 0,-6 4-4 16,6-4-3-16,-1 5 1 0,2-2-3 0,5-3-2 0,0 4-3 15,1 0 0-15,6-1-4 0,-6-3 1 0,6 4 2 0,6 0 0 16,0-1 7-16,-6 1 3 0,14-1 4 0,-8 5 4 0,7-5 4 16,0 5 3-16,0-1 2 0,0-3 3 0,0 3 1 15,1 0 2-15,-2 4 3 0,1-3 0 0,-6 3-2 0,6-1 2 16,-7 1 1-16,8 0-3 0,-8 4 1 0,0-4 0 0,8 4-2 16,-8 0 1-16,7-4 0 0,-7 3-1 0,8 1 0 15,-2-4 0-15,2 3 0 0,-2-3-1 0,2 1 1 0,-1-1-1 16,-1 0 0-16,2-4-2 0,5 4 2 0,-6-4 1 0,0-4 0 15,7 5 0-15,0-4 0 0,-8-1-13 0,8 1-24 16,-1 0-39-16,-5-4-50 0,5 0-49 0,-6-4-49 0,6 4-46 16,-5-4-46-16,5-3-43 0,1-4-44 0,-8 4-47 0,2-4-55 15,-2 0-26-15</inkml:trace>
  <inkml:trace contextRef="#ctx0" brushRef="#br0" timeOffset="96228.6">16639 9983 140 0,'0'-4'380'0,"-6"-3"-78"0,6 3-77 0,0-3-60 0,0 3-36 16,0 4-21-16,0-4-11 0,0 4-8 0,0-3-16 0,0 3-6 16,0 0-8-16,0 3-10 0,0-3-8 0,0 4-8 0,0 0-2 15,0 3 0-15,6-3 12 0,-6 7 8 0,0-4 8 16,8 4 8-16,-8 0 4 0,6 0 0 0,-6 0-2 0,6 4-5 16,-6-4-6-16,7 0-12 0,-1 3-8 0,1-3-9 0,0 0-6 15,-1 0-5-15,0 0-4 0,0-4-3 0,8 4-4 16,-1-3-6-16,0-1-19 0,0-3-35 0,7-1-44 0,-8-3-52 15,15-3-71-15,-8-5-110 0,0 1-151 0,-5-4-83 0,5 0-27 16</inkml:trace>
  <inkml:trace contextRef="#ctx0" brushRef="#br0" timeOffset="96356.19">16686 9821 474 0,'-14'-10'594'0,"1"2"-97"0,7 0-179 0,0 5-122 15,6-4-82-15,0 3-48 0,0 1-43 0,12-1-46 0,-5 0-50 16,13-3-59-16,-2 4-90 0,2-1-155 0,7-4-92 16,-8 4-56-16</inkml:trace>
  <inkml:trace contextRef="#ctx0" brushRef="#br0" timeOffset="96643.92">16919 9756 120 0,'-6'0'602'0,"0"0"6"0,6 4-172 0,-7-4-154 15,7 0-104-15,0 3-74 0,0 1-44 0,7 3-23 16,-1 0-12-16,0 1-3 0,2 3-1 0,-2 0-1 0,7-1 0 16,0 5 0-16,6 0-3 0,-5 3-4 0,5-3-1 0,-6 0-2 15,6 3-2-15,1 0 2 0,6-3 0 0,-6 3 2 16,-1-3 4-16,1-1 4 0,-1 1 2 0,1-1 3 0,0-3 8 16,-1 1 13-16,0-5 18 0,-6 0 19 0,1 1 28 0,-8-5 28 15,7 1 21-15,-6-4 15 0,5-4 8 0,-5 1-7 0,0-1-10 16,-1-7-18-16,-6 4-22 0,7-5-26 0,-7 1-17 15,0-3-14-15,-7 3-10 0,7-4-4 0,-6 4-6 0,6-3-3 16,-7-1-8-16,0 4-6 0,1-3-13 0,6 3-10 0,-6 0-18 16,-1 2-23-16,0-1-26 0,7-1-49 0,0 0-106 15,7-4-109-15,0 4-108 0,-1 0-154 0,7-3-121 0,0-1-78 16,6 1-28-16,-5 3 16 0</inkml:trace>
  <inkml:trace contextRef="#ctx0" brushRef="#br0" timeOffset="97042.69">17714 9711 112 0,'-19'8'553'0,"6"-1"-4"0,-6 0-198 0,5 4-146 16,2 1-91-16,-2 2-50 0,8-3-28 0,-1 3-12 0,1 2-8 15,6-2-3-15,0 1-4 0,0 0 2 0,6-1-4 16,-6 1-1-16,7 0 0 0,-1-4-3 0,0 0-1 0,8-4 1 15,-2 0-2-15,-4-3 0 0,4-1-1 0,1 1 0 0,1-4 0 16,4-4 0-16,-10 1 2 0,11-5-1 0,-13-2 2 16,8 2 2-16,-8-3 12 0,7-1 15 0,-6 2 27 0,-1-1 31 15,-6-3 29-15,6 2 30 0,-6 1 27 0,0 0 23 0,-6 4 6 16,6-4-6-16,-6 3-19 0,6 2-24 0,-7-2-25 16,0 5-29-16,7-1-24 0,-6 0-26 0,6 1-16 0,-6 3-11 15,6 0-8-15,0 0-4 0,-7 3-6 0,7 1-2 0,0 3-2 16,-7 1-3-16,7 3-1 0,0-4 1 0,0 7 0 0,0-3 0 15,0 0-1-15,7 4 1 0,0-4 0 0,-7 4 2 16,6-5 2-16,7 6-3 0,-6-5 1 0,5-1-2 0,2 1-7 16,5 0-25-16,-6-3-50 0,6-1-75 0,8 0-78 0,-7-7-74 15,6 4-76-15,-1-8-98 0,1 1-157 0,0-1-59 32,-6-7-1-32</inkml:trace>
  <inkml:trace contextRef="#ctx0" brushRef="#br0" timeOffset="97281.9">18092 9415 349 0,'-7'-19'580'0,"7"9"-107"0,-6-1-135 0,6 0-78 16,0 3-41-16,0 1-28 0,0 3-22 0,0 4-25 16,0 0-18-16,0 0-20 0,6 8-16 0,-6-1-9 0,7 8-1 15,-7-1 6-15,0 4 9 0,7 8 11 0,-7 1 9 0,6 1 4 16,-6 5-5-16,0 0-20 0,7 3-24 0,-7 2-16 15,0-3-15-15,6 2-13 0,-6 0-7 0,7 4-5 0,6-5-2 16,-7 5-2-16,0-2 1 0,8-2-4 0,-8 0 0 16,7 0-1-16,0-2-5 0,-6-4-15 0,5-2-32 0,2-7-55 0,-8 0-69 15,8-4-64-15,-8-7-65 0,7-3-68 0,-7-5-93 16,1-6-137-16,0-5-67 0,-7 1-11 0</inkml:trace>
  <inkml:trace contextRef="#ctx0" brushRef="#br0" timeOffset="97585.86">17968 9836 9 0,'0'0'561'0,"0"0"5"0,0 0-172 0,7-4-152 0,0 4-101 16,5-3-61-16,2-1-33 0,5 0-14 0,7-3-7 0,0 4-5 16,0-1-1-16,7 0-1 0,-1-4-2 0,1 5-3 0,6-4-3 15,-7-4 5-15,1 4 13 0,-7 0 27 0,0-1 31 16,0 4 39-16,-6-4 38 0,-1 5 31 0,-5-4 25 0,-2 3 12 15,-5 0-2-15,0 1-18 0,-1-1-25 0,0 4-36 0,-6-4-36 16,7 4-31-16,-7 0-26 0,0 4-21 0,0-4-13 16,-7 4-10-16,7 3-7 0,-6 0-1 0,6 0-2 0,-6 5 0 15,6-1-5-15,0 0 1 0,-7 4 0 0,7-4 1 0,0 3-1 16,0 1-1-16,0-4 0 0,7 4-3 0,-7-5 4 0,6 5 0 16,0-5-1-16,1 2-6 0,6-1-8 0,-6-3-19 15,5 2-45-15,2-2-76 0,-2-5-88 0,8 1-85 16,-1-4-90-16,1 0-126 0,0-4-130 0,-1-3-65 0,-5 0-1 15</inkml:trace>
  <inkml:trace contextRef="#ctx0" brushRef="#br0" timeOffset="97729.11">18679 9733 259 0,'-8'-7'604'0,"2"3"-32"16,-6 1-173-16,12 3-131 0,-8-4-86 0,2 0-56 0,6 4-35 15,0 0-35-15,0-3-37 0,6 3-45 0,2 0-48 16,-2 3-70-16,0-3-101 0,8 0-190 0,-2 0-87 0,8 0-48 15</inkml:trace>
  <inkml:trace contextRef="#ctx0" brushRef="#br0" timeOffset="98285.96">18783 9770 543 0,'-14'-3'556'0,"1"3"-164"0,1 0-157 0,4 0-103 0,2 3-60 15,0 1-35-15,0 0-18 0,6 3-9 0,-7 0-2 16,7 4-3-16,0 0-3 0,0 4 1 0,0 3-1 0,0-3 0 16,0 3 1-16,0 1-2 0,0-5-2 0,7 4 1 0,-7 1 0 15,6-5-1-15,-6 1-1 0,0 0 0 0,6-4 1 16,-6 3-1-16,6-7 2 0,-6 1 3 0,8-2 10 15,-8 0 9-15,6-3 24 0,-6-3 24 0,6 0 26 0,1 0 29 16,-7-3 28-16,6-3 19 0,1 0 9 0,0-2 3 0,-1 1-11 16,6-4-16-16,-4 4-20 0,4-4-23 0,-5-4-25 0,6 4-19 15,0 0-12-15,0-3-12 0,0 3-8 0,0 0-8 16,0 0-8-16,0-1-3 0,1 5-4 0,-2 0-5 0,2 0-3 16,-2 3-14-16,-5 4 1 0,6-4 3 0,-6 4 0 0,-1 0 0 15,0 4 0-15,0-4 2 0,-6 4-2 0,8 3 9 16,-8-3-3-16,6 2-3 0,-6 3 0 0,0-6-1 0,0 5 1 15,0-5-3-15,6 1 2 0,-6 0 2 0,0-1 4 0,0 1 0 16,0-4 1-16,-6 0 1 0,6-4 1 0,0 1 2 16,0-1 3-16,0 0 0 0,0-3 0 0,0 0 0 0,6-5 1 15,-6 5-7-15,7-4 1 0,0 0 0 0,-1 0-1 0,1 0-1 16,5 0-2-16,-5 0-2 0,0 0-1 0,5 0 5 0,2 4-1 16,-8-4-3-16,7 4-1 0,-6 3-1 0,6 1-1 15,-7-1 0-15,0 0 1 0,8 4 0 0,-8 0 0 0,7 0 1 16,0 4 0-16,-6 0 0 0,-1 3-1 0,8 0 1 0,-8 0-1 15,0 4 1-15,8 0 0 0,-8 0 0 0,0 4 0 16,1-1 0-16,-1-2 2 0,1 2-2 0,0 1 0 0,-1-5 2 16,7 6-1-16,-6-9-3 0,-1 4 2 0,0 0 0 15,7-4-3-15,1 0-21 0,-8 1-75 0,8-5-103 0,-2 1-123 16,1-8-201-16,0 1-111 0,0-1-93 0,1-7-52 0,-8 4-13 16</inkml:trace>
  <inkml:trace contextRef="#ctx0" brushRef="#br0" timeOffset="99925.93">19864 9887 338 0,'0'-7'499'0,"0"0"-119"0,6 3-135 0,0-7-88 16,-6 4-52-16,14-1-31 0,-2 1-17 0,-5-4-6 0,13 4-4 16,-7 0-1-16,6-4-1 0,1 3-3 0,-1 1-5 15,1 3-4-15,0-3-4 0,-8 3-3 0,8 1-2 0,-1-1-4 16,-5 4 0-16,-2 0-1 0,2 4-3 0,-8-1 0 0,1 1 1 15,-1 7 6-15,0-1 10 0,1 6 11 0,-7-2 10 16,0 4 6-16,0-3 6 0,0 7 0 0,0-3 0 16,0-1-7-16,7 0-11 0,-1 4-12 0,-6-4-9 0,6 1-8 15,2-5-5-15,4 4-4 0,-5-4-2 0,6-2-2 0,-7-1-2 16,7-3 1-16,7-1 1 0,-7-3 2 0,0-1 1 16,0-3 1-16,0 0 0 0,6-3 1 0,-5-1 3 0,-1-3 2 15,6-1 6-15,-6-6 8 0,1 2 21 0,-2-2 24 0,1-4 23 16,0-1 18-16,-6 1 13 0,5-4 5 0,-4 0 3 0,-2 4-7 15,0-4-17-15,-6 3-20 0,7 1-20 0,-7 3-16 16,0-3-10-16,0 7-7 0,0 0-4 0,0 0-2 0,-7 4-2 16,7 0-5-16,0 3-5 0,0-3-2 0,0 7-8 0,0-4-5 15,0 4-4-15,0 0-3 0,0 4 0 0,0 0-4 16,0 3 1-16,0 0 0 0,7 4 1 0,-7-4 0 0,0 4 2 16,7 4-1-16,-1-4 1 0,0 3 1 0,1-2-1 15,-1 2 0-15,8-3 0 0,-8 3 0 0,7-2 0 0,6-1-1 16,-6 0-2-16,1-4-3 0,6 0-1 0,-8 1-4 0,8-5-2 15,-1 1-1-15,-5-4 0 0,-2 0 0 0,8-4 1 0,-7 1 3 16,-7-1 3-16,8-3 3 0,-8-1 2 0,6 1 1 0,-12-4 0 16,8 0 2-16,-2-1-1 0,-6-2 2 0,0 3 0 15,0 1 2-15,0-5 4 0,0 4 2 0,0 3 2 0,0-2 1 16,-6 2 3-16,6 0 2 0,-8 5-3 0,8 0 0 0,0-1-3 16,0 4-3-16,0-4-2 0,-6 4-3 0,6 0-3 0,0 4-1 15,0 0 0-15,0 2-1 0,0 2 0 0,6 3 2 16,-6 0-7-16,8 0 5 0,-2 4 1 0,0-4-1 0,7 0 1 15,1 0 1-15,-2-1-1 16,2 2 0-16,-2-1 2 0,8-4-3 0,-1 0-4 0,7 1-4 0,-6-5-3 0,0 1-3 16,-1 0 0-16,-5-4 1 0,5-4 0 0,-6 0 1 0,6 1 3 15,-5-5 2-15,-2-2 4 0,2-1 1 0,-1-5-1 0,-7 6 1 16,7-5 3-16,-13-3 3 0,7 3 3 0,-7-3 1 0,0 0 4 16,0-1 5-16,0 5 7 0,-7-5 3 0,0 4 3 15,7 1-1-15,-6 3 0 0,0 0 0 0,-1 0-3 16,7 4-4-16,-6-1-3 0,-1 0-5 0,7 5-5 0,0 0-1 15,-7-1-3-15,7 4-2 0,0 0-2 16,0 0-4-16,0 4-1 0,7-1 1 0,-7 5 0 0,7-1 1 0,-1 4 1 0,1 0-1 16,-1 0 3-16,0 3 4 0,8 1-3 0,-8-4-1 15,7 4 0-15,0 0 0 0,0-1-4 0,7 1-1 0,-8-4-6 16,8 3-3-16,0-3-1 0,-7-3-5 0,13 3-3 0,-6-4-2 16,-1-3 2-16,1-1-1 0,-1 1 2 0,1-4 4 15,6-7 3-15,-14 3 3 0,8-3 4 0,0-4 2 0,-7 0 3 16,7-4 3-16,-8 1 0 0,1-5 0 0,-6 1 1 0,6 0 1 15,-13-1 1-15,6-3-1 0,1 0 0 0,-7 0 2 0,0 0-1 32,0-3 1-32,-7 2-1 0,1-2 4 0,-1-1-2 0,1 1 2 15,-1-1 2-15,1 1 1 0,-1 2 2 0,-5 1-1 0,4 0 1 0,2 4 1 0,-7 4 0 0,7-5 3 0,-1 8-3 32,1 0-1-32,-1-1-1 0,1 6 0 0,6-2-1 15,-6 5-4-15,6-1-3 0,0 4-4 0,0 0-2 0,0 0-1 16,0 7-1-16,0 1-1 0,6 4 1 0,-6 2 1 0,6 0-1 15,-6 8 3-15,7 0-1 0,-1 4 0 0,1-1 3 0,-1 2 1 16,1-2 1-16,-7 4 0 0,6 0 0 0,0 0 0 16,2 1 1-16,-2-1-3 0,0-3-2 0,7 4-5 0,-6-5-1 15,6-3-2-15,7 4-1 0,-8-4 1 0,8-4-3 0,-1-4 1 16,1 1-1-16,0-7-1 0,6-1-1 0,-1 0 0 16,1-7-1-16,1-7 0 0,5 0 1 0,-6-5-1 0,7-2 3 15,-7-4 3-15,7-4 1 0,-7 0 3 0,0-5 1 0,-7 2 4 16,1-4 1-16,0 3 0 0,-8-3 1 0,1-1 0 0,-6 1 2 15,-7-4 0-15,0 4 2 0,0 0 0 0,-7-1 2 16,1 1 1-16,-1-4-1 0,-5 8 2 0,-2-5 3 16,2 4 2-16,-2 1-6 0,1 3 5 0,0 4 1 0,0-1 3 0,7 5 3 15,-8 3-3-15,2 4-2 0,5-4-3 0,1 2 6 16,-8 6-9-16,8-1-3 0,6 4-3 0,-6 0-4 0,-1 4-1 16,0-1-3-16,1 9 0 0,6-1 0 0,-6 7 0 15,-1 4-1-15,7 0 2 0,-7 4 0 0,7 4 1 0,-6-1-1 16,6 4 2-16,0-1 1 0,-7 5-6 0,7 0 4 0,0-1 3 15,0 1 1-15,0-1 0 0,0 2 0 0,7-6 0 16,-7-2-3-16,6-1 6 0,8 0-7 0,-8-3-1 0,7-5-3 16,0-2 3-16,0-1-3 0,7-3-3 0,-8-4-4 0,14-4-4 15,-6 1-5-15,7-8-10 0,-1-4-19 0,-1-3-39 0,7 0-64 16,-5-5-81-16,-1-2-66 0,0-4-69 0,0-1-80 16,0-3-111-16,-13 0-113 0,7-4-37 0,-14 4 24 0</inkml:trace>
  <inkml:trace contextRef="#ctx0" brushRef="#br0" timeOffset="100100.9">20723 9338 318 0,'-6'-4'690'0,"-8"4"1"0,14 0-128 0,-6 0-184 0,6-3-150 16,6 3-103-16,8-3-68 0,-1-3-38 0,7 3-45 15,6 3-57-15,-1-3-60 0,9 0-82 0,-2 3-122 0,7-5-145 16,0 5-102-16,-7-3-50 0</inkml:trace>
  <inkml:trace contextRef="#ctx0" brushRef="#br0" timeOffset="100868.31">22364 9111 53 0,'-6'0'540'0,"6"0"-11"0,0 3-186 16,-6 1-148-16,6 3-90 0,6 1-50 0,-6 3-30 0,0 3-14 16,6 4-5-16,1 1-2 0,0 7 1 0,-1-1 5 15,7 5 6-15,-7-1 5 0,8 4 3 0,-8 4 6 0,8-1 4 16,-2 1 4-16,-5 3 4 0,-1-3-3 0,7-1-1 0,-6 1-3 16,-1 0-3-16,0-4-4 0,2 4-3 0,-8-9 1 15,6 2 4-15,0-8 11 0,-6 0 33 0,0-4 34 0,0-3 44 0,0-4 41 16,0-4 29-16,0 0 16 0,-6-3 5 0,6-4-9 15,0 0-29-15,-6 0-31 0,-2-7-39 0,2 0-33 0,6-1-20 16,-6-3-17-16,-1 0-10 0,7 0-6 0,0-3-6 0,0-1-7 16,7-3-5-16,-1 3-10 0,0-4-10 0,2 5-5 0,4-5-6 15,1 5-1-15,0-4-1 0,7 3-2 0,-1 0-3 16,1 5-2-16,-1-1-4 0,1 4-6 0,0-2-4 16,-1 6-5-16,-6-5-7 0,0 8-2 0,7 0-4 0,-14 0-5 0,7 8 0 15,-6-5 0-15,-1 6 3 0,-6-2 5 0,0 4 6 16,-6-1-2-16,-1 5 3 0,0 0 4 0,-5-1 2 0,-2 1 4 15,2-1 3-15,-1 1 1 0,-7-4 1 0,8 4 3 0,-2-4 5 16,1 0 2-16,6-4 3 0,1 4-2 0,-1-3 2 16,1-5-1-16,6 5 1 0,0-5 0 0,0 4 2 0,6-3-1 15,1 0-2-15,-1-4 3 0,8 3 1 0,6-3 2 0,-8-3 0 16,8 3-1-16,-1-4-1 0,7 0 0 0,0-3 0 0,1 0-2 16,-1 0 1-16,-1-4 0 0,8 0 0 0,-7 0 0 15,6-4 0-15,-6 0 0 0,1 0 2 0,-1-2 1 0,0-2 0 16,0 4 4-16,-7-3 3 0,-5-4 4 0,5 3 2 0,-6 1 4 15,-6 0 1-15,-1 3 6 0,-6-3-2 0,6 3 1 16,-12 0-2-16,6 1-3 0,-6 3-2 0,-1 1-3 0,-6-2-1 16,6 6-5-16,1 1-2 0,-8 1-3 0,2 4-1 0,6 0 0 15,-8 4 1-15,1 4-3 0,7 3 1 0,-8 0 1 0,8 3 0 16,-6 0 0-16,4 1-1 0,8 4-2 0,-6 3 0 16,0-4 1-16,6 1-2 0,0 3-1 0,6-5 0 0,0-2 0 15,-6 4 1-15,14-5 0 0,-8-2 2 0,8-2-1 0,-2 1 0 16,8-4 1-16,-1-3-3 0,1-1-10 0,6-3-18 15,0 0-61-15,7-7-103 0,-1 0-107 0,-5-4-147 0,5 1-184 16,-7-5-106-16,2 0-56 0,-1 0-16 0</inkml:trace>
  <inkml:trace contextRef="#ctx0" brushRef="#br0" timeOffset="101711.96">24338 9122 86 0,'-13'-8'536'0,"7"5"-31"0,-8-1-156 15,2 0-137-15,5 4-83 0,-6 0-48 0,6 0-24 16,1 4-10-16,0 3 0 0,6 4 3 0,-8 8 7 0,8-1 1 16,0 4 1-16,0 4 0 0,8-1 3 0,-2 5-1 0,0-1-6 15,7-1-5-15,1 3-9 0,-2-2-6 0,8-4-3 16,-1 5-2-16,-5-4-4 0,5-4-2 0,0 3-2 0,-5-7-4 16,-1 1-4-16,-1-5 0 0,2-3 11 0,-8 0 26 0,0-4 37 15,2 4 35-15,-8-6 25 0,0-1 17 0,0-2 10 0,-8 3 1 16,-4-5-8-16,-2 3-27 0,-5-3-36 0,-7 4-37 15,0 0-26-15,0-1-16 0,-1 4-12 0,-5-3-5 0,7 3-3 16,-9 1-3-16,9-2 0 0,-1 6 0 0,6-5-1 0,-6 4 0 16,13 1 0-16,-1-6-1 0,2 5 2 0,-1 4 0 15,6-4-2-15,1 1-1 0,6 2 1 0,0-3-1 0,0-1-1 16,6 2 0-16,8-1-1 0,-8 0-3 0,6-4 2 0,8 0-1 16,-7-3 2-16,7 0 0 0,0-4-1 0,-1-4 1 0,1 0 0 15,0 1 0-15,-2-5 1 0,2 1 1 0,0-4 0 16,-1 0 0-16,-5 0 1 0,-2-3 1 0,-5 3 2 0,-1 0 3 15,1-5 0-15,0 6 2 0,-7-1 2 0,0 0 2 0,0 3 1 16,0 1 0-16,0 0 1 0,-7 0-4 0,0 3-1 16,7-3-2-16,-6 7-2 0,6-5-5 0,0 2-1 0,0 3-1 15,0 0-3-15,-7 3 1 0,7 2-2 0,0-2 1 16,7 5 0-16,-7-1 0 0,0 0 1 0,6 0 0 0,-6 4-1 16,14 0 1-16,-8 0 2 0,0-4 1 0,8 5-3 0,5-4-2 15,1-1-4-15,-1 0-9 0,8 0-29 0,-2-3-74 16,1 0-94-16,7-4-93 0,6 0-103 0,-6-4-167 0,-1-3-106 15,1-1-70-15,-1 1-15 0</inkml:trace>
  <inkml:trace contextRef="#ctx0" brushRef="#br0" timeOffset="102463.17">24964 9466 176 0,'-14'-3'543'16,"-5"-5"-69"-16,5 8-162 0,2 0-124 0,-8 0-79 0,7 0-49 16,0 5-28-16,0 1-15 0,0 2-6 0,0 3-3 0,7-1-3 15,-8 8-3-15,8-3-3 0,-1 4 1 0,1-1 2 0,6 0-1 16,0 0-1-16,0-2 0 0,0-2 0 0,0 4 0 16,6-7 0-16,-6 4-1 0,7-4-1 0,-1 0-1 0,-6-3 2 15,0-2 1-15,6 2 0 0,-6-5 11 0,0 1 19 16,8 0 29-16,-8-4 42 0,0 3 47 0,6-3 35 0,-6-3 26 15,0-1 11-15,6-3 2 0,-6 3-8 0,7-6-22 0,0 2-31 16,-1-3-37-16,-6-4-31 0,13 4-22 0,-7-4-10 16,1 1-10-16,6 0-10 0,-7-2-6 0,8 2-8 0,-2-1-9 15,2 1-6-15,-8 3-2 0,7 3-4 0,1-3-3 0,-2 4-2 16,-6-1-1-16,1 1 0 0,6 4-2 0,-6 3-2 0,-1 0 1 16,8 0-1-16,-8 3 3 0,0 4-2 0,0-3 0 15,8 7-5-15,-14 0-1 0,6 0-5 0,1 0-5 0,-7 0-1 16,6 0-4-16,-6 4-5 0,0-3-1 0,0-5 3 0,0 4 0 15,0-1 6-15,0-3 4 0,-6 1 5 0,6-4 5 16,0-1 4-16,-7 0 5 0,7 2 5 0,0-5 3 0,-6 0 2 16,6 0 1-16,0-5 2 0,0 2 1 0,0 0-1 0,0-5-2 15,0 1 0-15,6 0-2 0,-6-4 0 0,7-1-2 16,-1 1-4-16,1 0-2 0,6-3 0 0,-1 3 0 0,-4-4-3 16,4 4 0-16,1 0 0 0,1 0-2 0,-2 4-1 0,-4 0 1 15,-2 3 2-15,0 0-3 0,0 1-1 0,1 3 2 0,0 0-1 16,-1 3 1-16,-6 1 2 0,7 3 0 0,-1 0 1 15,0 5 0-15,2 2 2 0,4-3-1 0,-6 4-2 0,2-4 0 16,4 3 0-16,1-3-1 0,-6 0-1 0,6 5 1 0,7-6-2 16,-8-3-1-16,1 5-4 0,1-9-5 0,5 5-4 15,-6-5-4-15,0-3 2 0,0 0-2 0,0 0 0 0,0-3 3 16,0-2 6-16,0-1 5 0,-6-2 2 0,6 1 6 0,-7-4 9 16,1 0 6-16,-1 1 9 0,1-6 3 0,-1 2 4 15,0-1 5-15,-6 0 6 0,8-3 1 0,-8 3-4 0,0 1-5 16,-8 3-3-16,2-3-5 0,0-1-1 15,-1 3-4-15,1 1-3 0,-1 0-3 0,1 4 1 0,-7 0-2 0,6 3-4 0,7 0 1 16,-7 1-4-16,1-1-1 0,6 4-3 0,-6 0-1 16,6 0-3-16,0 4-1 0,-7 3-2 0,7 0-1 0,0 1-1 15,0 3 2-15,7 3 1 0,-7-2-4 0,6-1 2 0,7 3 1 16,-6 1 1-16,6-5 1 0,0 2-1 0,6 2-5 16,1-6-8-16,6 3-13 0,-1-4-35 0,2-3-60 0,-1-1-80 15,6 1-76-15,1-8-80 0,-1 1-103 0,-5-1-172 0,5-3-80 16,-12 3-25-16,6-3 27 0</inkml:trace>
  <inkml:trace contextRef="#ctx0" brushRef="#br0" timeOffset="103356.26">20144 10873 224 0,'-7'3'393'16,"1"1"-129"-16,-1 0-115 0,0 3-68 0,1 1-39 0,0-1-19 16,-1 1-11-16,7-1-5 0,-7 3-1 0,7 5 1 0,0 0 1 15,-6-1 2-15,6 2 5 0,6 1 4 0,-6 1 2 0,0 2 4 16,0-6 2-16,7 7 1 0,-7-2 2 0,0-1-4 15,7-3-1-15,-7 3-2 0,6 0-3 0,0-2-2 0,1-2-4 16,0 1-3-16,-1-1-1 0,1-3-1 0,5 0-2 0,-5-3 0 16,6 2 3-16,1-6 4 0,-2 0 3 0,1-1 3 15,0-3 1-15,6-3 4 0,1-5 5 0,-6 5 3 0,5-8 6 16,-6 0 4-16,6-1 10 0,-5 2 12 0,-1-5 12 0,-1 1 11 16,2 2 12-16,-2-2 12 0,2-1 13 0,-8 1 6 15,1-1 7-15,-1 0 1 0,1 4 1 0,-7-4-2 0,6 5-9 16,-6-1-16-16,0-1-16 0,7 6-15 0,-7-2-19 0,0 0-17 15,6 5-15-15,-6-4-15 0,0 3-9 0,6 0-3 0,-6 1-4 16,8 3-3-16,-2 0-2 0,-6 0 1 0,6 3-2 16,1 1 1-16,0 0 3 0,-1 3 0 0,-6 0 1 0,6 0 0 15,1 4 1-15,-1 1 0 0,1-1 2 0,0-1 0 0,-1 2 1 16,0-1-2-16,1-4 0 0,-7 0 1 0,7 1-1 16,-7-5 1-16,6 1 0 0,-6 4 1 0,0-8 10 0,6 0 9 15,-6 0 9-15,0 0 4 0,0-8 4 0,7 1 3 0,-1-1 2 16,1-3 0-16,0 0-7 0,-1-4-9 0,8 1-3 15,-8 3-4-15,6-3-4 0,-5-2 0 0,6 6 1 0,0-1 1 16,1 0 0-16,-2 0-2 0,1 3-4 0,0 1-4 0,0 3 0 16,1 4 0-16,-2 0-5 0,2 4-2 0,-2 0-3 0,1 3 1 15,1 5 0-15,6 2 1 0,-8-3 0 0,1 7 0 16,0 1 1-16,0-1-1 0,1 4 2 0,-2-4 0 0,1 4-2 31,0-4 2-31,-6 4-3 0,6-3-1 0,0-1-4 0,-7 0-8 16,8-3-20-16,-8-4-34 0,0 3-54 0,1-6-70 15,-7-1-72-15,-7-3-78 0,1-4-105 0,0 0-176 0,-14-4-72 16,0 0-27-16,-6 1 31 0</inkml:trace>
  <inkml:trace contextRef="#ctx0" brushRef="#br0" timeOffset="103499.97">20124 10701 100 0,'-7'-8'561'0,"1"5"-1"16,6 3-179-16,0-4-169 0,6 0-107 0,8 4-74 16,-1-3-54-16,-1 3-50 0,8-4-71 0,6 0-138 0,-6 1-100 15,5 3-77-15,2-4-44 0</inkml:trace>
  <inkml:trace contextRef="#ctx0" brushRef="#br0" timeOffset="104519.96">21726 10646 185 0,'-7'4'156'0,"1"-1"-75"0,6 1-54 0,-6-4-30 0,6 3-20 0,-6-3-14 15,6 4-8-15,-8-4-3 0,8 0 7 0,0 0 20 16,-6 0 22-16,6 0 30 0,-6 0 27 0,-1 0 27 0,1 0 22 16,6 0 18-16,-7 0 6 0,0-4-7 0,1 4-10 15,0 0-13-15,0-3-11 0,-2 3-11 0,2 0-5 0,0 0-3 16,-1 0 0-16,7 0 2 0,0 0-1 0,-7 0-3 0,7 0-5 16,0 0-7-16,0 0-6 0,7 0-5 0,-7 0 0 15,7 0-1-15,5 0 1 0,2-4 6 0,-2 1 6 0,8-1 8 16,7-3 4-16,-2-1 0 0,1 5-4 0,7-5-4 0,-1-4-6 15,8 6-7-15,-8-2-11 0,7 1-10 0,0 0-7 16,1-4-7-16,-1 3-3 0,-7 1-2 0,7 3-2 0,-7-3-6 16,-5 3-14-16,5 4-35 0,-12-3-43 0,6-1-47 0,-7 4-58 15,-5-3-80-15,-2 3-131 0,1-4-102 0,-6 4-55 16</inkml:trace>
  <inkml:trace contextRef="#ctx0" brushRef="#br0" timeOffset="104728.29">22013 10576 204 0,'-6'0'542'16,"-2"0"-94"-16,8 0-148 0,-6 0-116 0,6 0-74 0,0 4-44 16,0-4-27-16,0 3-13 0,6 5-5 0,-6 3-1 0,8-1 4 15,-2 6 4-15,-6-2 13 0,6 4 13 0,1 4 16 0,-1 0 17 16,-6 4 15-16,7-1 10 0,-7 1 10 0,0 7 6 0,0-4-2 16,0 4-5-16,0 1-11 0,0 2-17 0,0-3-13 15,0 0-12-15,0 3-15 0,0-3-12 0,-7 1-14 0,7 2-9 16,0-7-20-16,7 5-45 0,-7-5-57 0,0 0-61 0,7-7-66 15,-1 0-84-15,0-3-130 0,0-5-126 0,2-3-59 16,-2-3-11-16</inkml:trace>
  <inkml:trace contextRef="#ctx0" brushRef="#br0" timeOffset="105334.2">22502 10968 90 0,'-8'-4'659'0,"2"1"8"0,-7 3-93 16,7 3-187-16,6 1-139 0,-7 0-100 0,1 3-68 0,-1 5-39 15,7-6-21-15,-6 9-9 0,6-4-4 0,0 3-3 16,0 2-1-16,0-2-2 0,6 0-1 0,1 1 0 0,-1-4 0 16,1 4 0-16,-1-4-1 0,1 0-1 0,-1-4 1 0,8 0 1 15,-8-3 4-15,7 0 4 0,-7-4 5 0,1 0 13 16,6-4 19-16,0 0 21 0,-6-3 14 0,5-3 13 0,-5-2 10 15,6 1 10-15,-7-3 8 0,1 3 0 0,-1-4-12 0,1 1-14 16,0-2-11-16,-1 2-9 0,-6 3-9 0,0-4-14 16,0 4-9-16,0 0-10 0,0 4-7 0,-6 0-3 0,-1-1-3 15,7 5-5-15,0-1-3 0,0 1-2 0,-7 3-4 0,7 0-2 16,-6 3-2-16,6 4-2 0,-7 1-1 0,7 3 0 0,0 0 1 16,0 3 0-16,0 1 0 0,7-1 0 0,-7 5 0 15,6-4 0-15,1-1 0 0,6 1-3 0,1 0 2 0,-2-4-2 16,8 4-2-16,-1-5 3 0,1 1-2 0,6 0 0 0,-1-4-1 15,-5 5 3-15,13-8-3 0,-7-1 2 0,0-3-1 16,0 0-3-16,1-3-1 0,-2-5-2 0,1 0 1 0,-6-6 2 16,0-1 0-16,-1-3 1 0,1 0 1 0,-8-1 4 0,2-3 1 15,-8-4 2-15,0 4 1 0,1-3 0 0,-7-1 1 0,0 0 3 16,-7 1 2-16,7 0 3 0,-6-1 1 0,-8-4-1 16,8 5 3-16,-6-1 1 0,5 1 3 0,-6-1 0 0,6 4 2 15,1 4 1-15,-8-1 2 0,8 5 4 0,0 3 0 0,0 4 0 16,-2-1-3-16,2 1-4 0,6 3-3 0,-6 1-5 15,6 3-5-15,0 0-3 0,0 3-5 0,0 5-3 0,0-1 0 16,6 7 1-16,0 1-3 0,2 0 2 0,-2-1 2 0,6 5-2 16,-4 2 2-16,4 2 1 0,1-1 1 0,1 0-1 0,-2 0 2 15,2 3-2-15,-2 1 0 0,2-4 1 0,-1 3-5 16,-1 1-4-16,2-4-7 0,-2 0-7 0,2-4-9 0,-1 0-8 16,-1 1-14-16,2-8-23 0,-2 3-37 0,2-6-57 0,-1-1-61 15,-7-3-57-15,8-4-47 0,-8-4-48 0,0-7-50 16,0 4-61-16,2-7-85 0,-8 3-31 0,0-5 16 0</inkml:trace>
  <inkml:trace contextRef="#ctx0" brushRef="#br0" timeOffset="105493.15">22938 10854 350 0,'-6'-3'568'0,"-2"3"-108"0,8 0-149 15,0 0-107-15,0 0-66 0,8 0-41 0,-2 0-27 0,6 0-16 16,2-4-7-16,-1 4-4 0,13 0-6 0,0-4-8 15,0 4-8-15,-1 0-17 0,9-3-30 0,-2-1-35 0,7 1-41 16,-6-1-56-16,-1-3-84 0,1-1-154 0,-1 1-93 0,1 0-51 16</inkml:trace>
  <inkml:trace contextRef="#ctx0" brushRef="#br0" timeOffset="106273.45">23563 10833 265 0,'-7'0'498'0,"-6"3"-136"0,7 1-136 0,-7 3-84 0,7 0-47 16,-8 1-24-16,8-1-11 0,-1 4-5 0,1 0-2 16,-1 0-2-16,1 4-4 0,-1-4-5 0,1 4-9 0,6-4-7 15,0 3-4-15,-6-3-3 0,12 1-2 0,-6-2-1 0,0-3-2 16,6 4-2-16,1-4-1 0,-1 1 1 0,1-5 0 15,-1 6 1-15,7-7 5 0,-7-2 3 0,2 0 6 0,4 0 7 16,-5-2 11-16,-1-2 12 0,1-1 13 0,-1 2 17 0,1-5 22 16,-7 1 19-16,0-4 15 0,0 4 5 0,0 0-5 15,-7-4-9-15,1 0-12 0,-1 3-18 0,-6-2-28 0,1 2-25 16,-8-3-21-16,7 4-14 0,-7 0-8 0,-6 0-3 16,6-1-5-16,1 1 0 0,-1 4 1 0,1-2 0 0,6 1 2 15,0 1 2-15,0-1 2 0,0 0 2 0,7 1 2 0,-2 3-1 16,8-4 0-16,-6 4 0 0,6 0-1 0,0-4-2 15,6 1-3-15,-6 3-3 0,8-4-3 0,-2-3 0 0,7 3 0 16,-7 0-1-16,8 1 1 0,-2-4 2 0,-5 3 0 0,6-3 2 16,0 3 2-16,0-3-1 0,-6-1-2 0,-1 5 3 0,0-5-2 15,1 5 1-15,0-1 1 0,-7-3-1 0,6 3 1 16,-6-3-1-16,0 3 1 0,0-4-1 0,0 5 1 0,0-5-1 16,-6 1 0-16,6 0-5 0,-7 3 1 0,7-3 2 0,-7 0 1 15,7-1 0-15,-6 5 0 0,0-5 1 0,6 5 1 16,-7-5 2-16,1 5 1 0,-1-1-2 0,-6-3 0 0,7 7-1 15,-1-4 1-15,0 0-3 0,1 1-2 0,0 3 2 0,-1-4 0 16,0 4-1-16,1-3-1 0,6 3 0 0,-7 0-1 16,7-4 1-16,0 4 0 0,-6 0-1 0,6 0-2 0,0 0 1 15,0 0-2-15,0 0 1 0,0 0-1 0,0 0-1 0,0 0-2 16,0 0 1-16,0 0 1 0,6 4 1 0,-6-4 0 16,0 0-1-16,7 3 2 0,-7-3 1 0,0 4 2 0,6-4-1 15,-6 3-2-15,7 1 3 0,0 0-3 0,-7-4 3 0,6 0 0 16,7 3 0-16,-6 1-1 0,-1-4 0 0,7 0 0 0,0 4 0 15,0-4 1-15,0 0 0 0,6 0 0 0,-5 0 0 16,5 0 1-16,-6 0 2 0,6 0 0 0,-5 0-3 0,-1 0 0 16,0 3 0-16,6-3-1 0,-5 4 0 0,-8 3-5 15,7-3 1-15,-6 3 2 16,5 4 0-16,-5 0 1 0,-1 0 2 0,1 4 0 0,0-4 0 0,-1 4 7 0,7-1-3 0,-6 1-1 16,-1 0 0-16,0-1-1 0,1 4-1 0,6-3-1 0,-6 0-1 15,5 3-1-15,2-3-1 0,-1-1 2 0,-7 4-2 16,14-6 0-16,-8 2-2 0,2 2 3 0,-1-6 0 0,6 1 0 15,-6 0 1-15,1 0 0 0,-2 1 0 0,2-5-6 16,5 0-20-16,-6 0-34 0,0 0-53 0,1-3-59 0,-2-1-57 16,8-3-57-16,-7-3-66 0,7-4-85 0,-2-4-133 0,2-1-50 15,0-2-4-15</inkml:trace>
  <inkml:trace contextRef="#ctx0" brushRef="#br0" timeOffset="106528">24071 10737 34 0,'-7'0'493'0,"7"0"-103"0,0 0-124 0,0 4-100 16,-6-4-62-16,6 0-34 0,0 3-13 0,0 5-3 0,0-5 1 16,0 5 5-16,-7 3 7 0,7 0 8 0,0 0 9 0,0 4 6 15,0-4 4-15,0 3 4 0,0 1 4 0,0-4 9 16,0 3 5-16,0 1 1 0,0 0-6 0,0 0-10 0,0-5-10 31,0 5-12-31,7-4-12 0,-1-4-13 0,1 4-15 0,0 0-12 16,-1-3-5-16,6-5-5 0,-4 5 3 0,4-5-6 15,8 1-14-15,-7 0-36 0,7-4-50 0,-1 0-53 0,-6-4-56 16,14-3-65-16,-9-1-106 0,2-3-164 0,-7 0-89 0,7-3-19 16</inkml:trace>
  <inkml:trace contextRef="#ctx0" brushRef="#br0" timeOffset="106687.29">24149 10639 287 0,'-13'-4'603'0,"6"0"-26"0,1 1-184 0,6-1-150 16,0 0-105-16,0 4-66 0,0 0-43 0,6 0-40 16,1 0-41-16,6 0-50 0,0 4-68 0,6-4-118 0,-5 4-139 15,5-4-82-15,1 0-45 0</inkml:trace>
  <inkml:trace contextRef="#ctx0" brushRef="#br0" timeOffset="107293.7">24559 10752 175 0,'-19'3'528'0,"5"5"-90"15,2-1-154-15,-1 1-111 0,0 3-67 0,0 3-37 16,7 1-20-16,-2 0-13 0,2-1-4 0,0 1-6 0,-1 3-5 16,7 1-5-16,-7-4-6 0,14-1-4 0,-7 1-4 0,7-1-1 15,-7-3-2-15,6-4-2 0,8 4 1 0,-8-3-2 16,0-5 0-16,1 1 0 0,6-4 2 0,-7 0-2 0,1-4 2 16,-1 1 2-16,8-5 0 0,-8-3 2 0,0 4 3 0,1-4 7 15,-1-3 7-15,-6 2 15 0,7-2 25 0,-7 3 21 16,0-4 25-16,0 4 26 0,0-4 18 0,0 4 10 0,0 0 3 15,-7 4-8-15,7 0-16 0,-6 0-17 0,6-1-22 0,-7 5-23 16,7-1-22-16,0 0-15 0,0 4-13 0,0 0-9 0,0 0-9 16,0 4-7-16,0 3-4 0,7 4-4 0,-7-3 1 15,6 6 1-15,1-3 1 0,-1 4 2 0,1-4-2 16,6 4 3-16,0 0 0 0,0-5 3 0,0 1-1 0,0 3-2 0,7-6-6 16,-1 3-7-16,-6-4-4 0,7 1-12 0,-7-5-9 15,7 2-9-15,-8-5-5 0,8 0-2 0,-1-5 2 16,-5-2 8-16,5 0 6 0,-6-4 16 0,6-4 8 0,1-3 9 15,-7 4 7-15,0-9 14 16,0 1 20-16,0 0 15 0,-6 0 15 0,-1 0 6 0,-6-3 13 0,0-1 11 0,-6 0 9 0,-1 1 0 16,1-1-12-16,-8 1-16 0,2 3-6 0,-2-1-6 0,2 1-7 15,-2 0-9-15,-5 0-8 0,-1 4-11 0,8 0-4 0,-2 3 7 16,1 1-7-16,0 2-5 0,0 5 0 0,7 0-4 16,0-1-4-16,-2 8-1 0,2-3-5 0,6 6-3 0,-6 1-3 15,6 3-1-15,-7 4-5 0,7 1 2 0,0 6 0 16,0 3 1-16,0 2 1 0,0 2 2 0,7 1 1 0,-7 4 1 31,6-1 0-31,-6 4 2 0,6-4 0 0,2 4 2 0,-2-4-3 16,0 4 1-16,7-3-3 0,-6-1-1 0,12 0 0 15,1-3-4-15,0 0-6 0,5-5-12 0,1 1-48 0,7-7-82 16,7 0-85-16,-2-5-89 0,7-6-107 0,2-4-181 0,-2-7-99 16,7 0-53-16,-7-1 6 0</inkml:trace>
  <inkml:trace contextRef="#ctx0" brushRef="#br0" timeOffset="113632.17">14992 5510 238 0,'-6'-8'297'0,"6"1"-113"0,-7 0-75 16,0-4-41-16,1 7-22 0,6-3-8 0,-6 3-9 16,-1 1-7-16,0-2-3 0,1 1-5 0,6 2 3 0,-7 2-2 15,7-5 1-15,-6 5 1 0,6 0 6 0,0 0 4 0,-7-3 5 16,7 3 3-16,0 0 2 0,0-4 3 0,0 4 2 16,-6 0-1-16,6-4-2 0,0 4-2 0,0 0-1 0,0 0-2 15,0 0-1-15,0 0-2 0,-7 0-1 0,7 0 1 0,0 0 0 16,0 0 4-16,0 0 1 0,0 0 7 0,0 0 4 15,-6 0 5-15,6 0 1 0,0 0 1 0,-6 0-1 0,6 0-4 16,-8 0-2-16,2 4-8 0,0-4-7 0,6 0-5 0,-7 0-4 16,1 7-5-16,-1-2-6 0,1 1-2 0,-1 2-3 15,1 7 0-15,0-1 0 0,-2 5 0 0,2-1 0 0,0 4 3 16,-1 3 2-16,7 0 4 0,-7 6 2 0,7-2 2 0,0 0-3 16,0 4-1-16,0 0 0 0,0 0-4 0,0 4 0 0,0-5-3 15,7 5-2-15,-7-4 0 0,0 4 0 0,7-1 1 16,-7 2-1-16,0-6 0 0,0 5-2 0,0-4 0 0,6-1 0 15,-6 1-2-15,0 1-1 0,6-5-9 0,-6 0-29 0,8-8-35 16,-2 6-35-16,0-5-38 0,1-8-42 0,-1 1-57 16,7-8-129-16,0 1-100 0,-7-4-43 0</inkml:trace>
  <inkml:trace contextRef="#ctx0" brushRef="#br0" timeOffset="114124.79">14822 5997 22 0,'0'3'306'0,"8"-3"-102"0,-8 0-79 16,0 4-47-16,6 0-26 0,0-1-12 0,1 1-3 0,-1 1-2 31,1-5 3-31,6 2 3 0,-1 2 3 0,8-4-2 15,-7 0-4-15,7 4-2 0,-7-4-3 0,6 0-4 0,1-4-1 16,-7 4-3-16,7-4 0 0,0 4 1 0,-8-2 2 0,8-7 5 16,-1 6 3-16,-5-5 6 0,5-3 2 0,-6 0 0 0,6 0 5 15,-5-3 4-15,5-4 4 0,-6-1 1 0,0 1 2 16,-7-1 3-16,8 1 3 0,-8-4 1 0,0 4-3 0,1-4-4 16,0 0-2-16,-1 4-1 0,-6-5-3 0,6 5-1 0,-6 0-3 15,0 0-2-15,0-1-2 0,0 5-3 0,-6-1-1 16,6 4 3-16,0 0 3 0,-6-1-1 0,6 6 1 0,-7-2-2 15,7 1-1-15,-7 3 0 0,7 1-7 0,0-4-8 0,-6 7-9 16,6-4-7-16,0 4-5 0,0 0-5 0,-6 0-4 16,6 4-2-16,0-1-4 0,0 1 1 0,0 3 1 0,0 4 0 15,0-1 2-15,0 6 0 0,0 2 2 0,0 0 1 16,0 1 0-16,0 7 0 0,0-5 0 0,6 8 0 0,-6 1-1 16,0-1 2-16,6 8 0 0,-6-4 0 0,0 4 1 0,7-4 0 15,-7 4 2-15,0 0-2 0,0-5 2 0,0 4-3 16,7-3 1-16,-7 0-1 0,0-3 0 0,6 3-1 0,-6-4-2 15,0 0-15-15,6-4-42 0,1 2-48 0,-7-5-47 0,7 0-52 16,6-4-69-16,-7-4-129 0,8 1-119 0,-2-4-62 16,-6 0-7-16</inkml:trace>
  <inkml:trace contextRef="#ctx0" brushRef="#br0" timeOffset="114650.25">15565 6345 133 0,'-7'-4'439'0,"1"-3"-108"16,6 3-116-16,-6 4-69 0,6-3-40 0,-6-1-20 0,6 4-16 0,0-5-11 0,0 5-13 16,-8 0-11-16,8 0-7 0,0 0-8 0,8 0-9 0,-8 5-7 15,0-1-4-15,0-1 0 0,6 5 0 0,-6-1 0 0,6 4-1 16,-6 0 1-16,6 0-1 0,-6 0 3 0,7 3 0 15,0 1 1-15,-7 0-1 0,6 2 1 0,-6-1 1 0,7 6-1 16,-7-4 0-16,6 0-1 0,-6 4 0 0,0 0-1 0,0-4 0 16,0 5-1-16,0-5 0 0,0 4 1 0,0-4 0 15,0 0 0-15,0-3-1 0,-6 0 0 0,6-1 0 0,0-3 0 16,0-3 1-16,0 3 2 0,0-7 6 0,0-1 12 0,0 1 13 16,0-1 12-16,0 1 15 0,0-4 15 0,0 4 9 15,0-4 6-15,0 0-4 0,6 0-9 0,-6 0-12 0,6 0-10 16,2 0-15-16,-2-4-14 0,6 4-12 0,-4-4-6 0,4 4-4 15,8 0-1-15,-7-3-1 0,-1 3 0 0,8-4-1 0,0 4 0 16,-7-3-1-16,7 3 5 0,-1-4-5 0,1 4-11 16,-8-3-24-16,2 3-29 0,6-4-30 0,-8 0-37 0,1 4-48 15,0-4-78-15,0 0-164 0,1 2-77 0,-8-3-35 0</inkml:trace>
  <inkml:trace contextRef="#ctx0" brushRef="#br0" timeOffset="115064.39">15865 6543 65 0,'0'0'365'0,"0"0"-94"0,6 0-92 15,-6 0-63-15,7-4-40 0,-1 4-21 0,7-4-16 0,-7 4-8 16,2-3-7-16,4 3-6 0,1-4-3 0,0 4-5 15,0-4-3-15,1 4-4 0,-2-3 0 0,2 3-2 0,-1-4-1 16,-1 4 3-16,2-4-2 0,-2 1 3 0,2-1 2 0,-1 0 4 16,0 4 4-16,0-3 4 0,-7 3 3 0,8-4 3 15,-8 4 7-15,-6-4 5 0,6 4 5 0,1 0 4 16,-7-3 1-16,0 3 0 0,0 0-2 0,0 0-3 0,0 0-5 0,0 0-6 16,-7 0-8-16,7 0-9 0,0 0-16 0,-6 0-21 15,6 0-33-15,0-4-51 0,0 4-97 0,0-3-153 0,0-1-93 16,0-3-41-16</inkml:trace>
  <inkml:trace contextRef="#ctx0" brushRef="#br0" timeOffset="115732.51">16490 6293 343 0,'0'-3'285'0,"-7"3"-87"0,7 0-69 0,0-4-51 0,-6 4-30 15,6 0-16-15,-6 0-11 0,6 0-6 0,-7-3-2 16,7 3-3-16,0 0 0 0,-7 0 2 0,7 0 3 0,0 0 5 16,0 0 3-16,-6 0 3 0,6-4 1 0,0 4 1 0,-7 0 1 15,7 0 0-15,0 0-5 0,0 0-2 0,-6 0-4 0,6 0-4 16,-6 0-3-16,6 0-1 0,-8 0-3 0,2 4 0 15,0-4 0-15,-8 3-4 0,8 4 1 0,-7-3-2 0,7-1 3 16,-8 5-1-16,8 0 0 0,-6-6 0 0,4 7-3 0,2-6 1 16,6 5-1-16,-6-1 2 0,-1-3-2 0,7 3 1 15,0-3-2-15,-6 3 0 0,6-3 4 0,0 3 0 0,6-4 3 16,-6 1 1-16,0 3 4 0,7-3-1 0,-7 0 2 0,6 3 3 16,0-3 4-16,-6 0 3 0,8-1 3 0,-2 4 3 31,0-3 2-31,7 0 2 0,-6-1 1 0,-1 1 0 0,7 0-1 15,1-1-4-15,-2 0-3 0,2 1-5 0,-2 1-3 16,1 2-2-16,7-3-3 0,-7-1-4 0,0 5-2 0,6-5-1 16,-5 4-2-16,6-3 0 0,-8 3 0 0,1 1-2 0,7-1 1 15,-8-3 0-15,2 3-1 0,-2 0 0 0,2-3 0 16,-8 3-1-16,1 1 0 0,-1-1-1 0,1-3 1 0,-7 3 2 16,7 0 1-16,-14-3 3 0,7 3 3 0,-7 0 3 0,1 2 5 15,-7-3 4-15,-1-2 10 0,-4 3 14 0,-2 1 15 16,0-5 16-16,1 1 14 0,-7 3 12 0,-1-3 3 0,1-4-1 15,0 4-8-15,-7-1-17 0,1-3-14 0,-1 4-38 0,1-4-74 16,-1 4-80-16,1-4-88 0,6-4-134 0,0 0-141 0,7 1-103 16,-1-1-55-16</inkml:trace>
  <inkml:trace contextRef="#ctx0" brushRef="#br0" timeOffset="116606.93">14822 5063 101 0,'-6'-4'284'16,"6"4"-79"-16,0-4-63 0,0 1-35 0,0-1-19 0,0 4-7 15,0-4-7-15,0 4-6 0,0-3-5 0,0 3-6 0,-6 0-5 16,6-4-9-16,0 4-6 0,0 0-6 0,-7 0-6 15,7 0-5-15,-7 0-6 0,1 4-3 0,0-4-4 0,-7 3-3 16,6 1-2-16,-6 3-2 0,7 1 1 0,-8-1-1 0,2 0 2 16,5 4-1-16,-6 4 1 0,0-1 0 0,-1 5 2 15,2-1 1-15,-1 1 0 0,0 3 0 0,6 3 0 0,-5 1 1 16,-2 3 2-16,2 0 0 0,-8 4 0 0,7 0-1 0,-1 0 2 16,-4 0-2-16,4 4 1 0,1 0 0 0,-7 0-1 0,8-2-1 15,-2 6 1-15,2-4 2 0,5 3 2 0,-6 1 3 16,6-1 1-16,1 4 0 0,0-1 3 0,-2 2 1 0,8-2-1 15,0 1-2-15,0 4-2 0,0 0-1 0,0-1-4 0,0 1-2 16,8 3-2-16,-2-3-3 0,0 3 1 0,1 0-1 16,6-3-1-16,0 0-3 0,-1-1-1 0,2-3 3 0,6-3 0 31,-7-1-2-31,7 0 1 0,5-2 0 0,-5-3 1 0,6 2 3 16,0-4 0-16,7 0-1 0,-7-3 0 0,13 2 1 15,-7-2-1-15,7-1 1 0,1 0 1 0,5-3 0 0,0 0 0 16,1-1 0-16,6-3 0 0,0-4 0 0,0 4-12 0,7-7-18 15,0-4-24-15,-1 0-33 0,7-4-43 0,0-3-81 0,0-4-164 16,0 0-87-16,-6-4-34 0</inkml:trace>
  <inkml:trace contextRef="#ctx0" brushRef="#br0" timeOffset="117146.83">16223 5170 405 0,'0'-6'344'0,"6"6"-143"0,-6 0-91 16,0 0-50-16,7 6-25 0,-1-3-15 0,1 4 0 16,6 0 0-16,0 4 2 0,6 0 4 0,-5 4 6 0,11 3 5 0,1 0 4 15,1 4 0-15,5 4-2 0,1 0-3 0,-1 3-2 16,7 4-3-16,1 0-3 0,-1 4-5 0,-1-1-3 16,9 4 0-16,-9 4-2 0,8 1 0 0,-7 2-1 0,0 4-1 15,0 4-1-15,-7 0-1 0,1 0 0 0,-7 7-5 0,-6 2-1 16,0-3-2-16,-14 5 1 0,-6 4-2 0,-6 3-2 15,-8-3 0-15,-6 6-2 0,-12-2 0 16,-1-1 0-16,-12 0 1 0,6-3-1 0,-7-1 0 0,1 1 0 0,-1-4 2 0,1-8 1 16,-1-2-1-16,13-5-1 15,-5-7-14-15,11-4-25 0,8-3-45 0,0-8-90 0,5-3-169 0,1-5-95 0,7-6-56 16</inkml:trace>
  <inkml:trace contextRef="#ctx0" brushRef="#br0" timeOffset="117800.26">16874 7279 228 0,'0'0'292'0,"0"-4"-79"0,0 4-64 16,-6 0-48-16,6 0-32 0,0-3-21 0,0 3-11 0,0 0-7 15,0 0-7-15,0 0-4 0,0 0-4 0,0 0-1 16,0-4-4-16,6 4 1 0,-6 0 0 0,0 0 1 0,7 0 2 15,-1-4 4-15,-6 4 0 0,7-3 3 0,-1 3 4 0,1-8 6 16,-1 5 8-16,-6-1 9 0,6-3 5 0,2-1 6 16,-2 1 3-16,0-4 2 0,1 0 2 0,-1 0 1 0,-6 0-1 15,7-1 1-15,0 2 0 0,-7-5 1 0,6 5 4 0,-6-2 1 16,0 1-1-16,0 1-2 0,0-1-9 0,-6 0-11 16,-1 3-10-16,7-3-8 0,-7 0-9 0,1 4-7 0,-1 0-7 15,1-1-5-15,0 0-4 0,6 1-1 0,-8 4-3 0,8-1-7 16,0 1-7-16,0 3-8 0,0-4-8 0,8 4-3 15,-8 0-3-15,0 0 1 0,6 0 0 0,0 0 6 0,7 0 9 16,-6 4 6-16,0-1 8 0,5 4 4 0,-6 0 3 0,8 1 1 16,-8 0 1-16,1-1 0 0,0 4-1 0,-1 4 0 0,1-4-1 15,-1 3-1-15,0-3-1 0,1 7-3 0,-7-3-5 16,0 0-7-16,7-1-14 0,-7-2-18 0,12 2-18 0,-5-3-18 16,0 0-21-16,6 0-26 0,0-4-35 0,6-3-64 0,-5 0-126 15,-2-8-74-15,8 4-38 0</inkml:trace>
  <inkml:trace contextRef="#ctx0" brushRef="#br0" timeOffset="118088.2">17278 7078 150 0,'-6'0'445'0,"-1"3"-124"0,0 1-131 15,1 0-83-15,-1 3-46 0,1 0-26 0,0 4-12 16,6-4-7-16,-7 5-5 0,7-2-2 0,0 1-1 0,0 0-2 15,0 4-2-15,7-7-1 0,-7 3 1 0,6-4 0 0,7 0 0 16,-7 0 3-16,1-3 1 0,0 0 2 0,5-4 2 16,-5 0 4-16,6 0 4 0,-7 0 9 0,8-4 10 0,-8 0 13 15,1 1 13-15,-1-5 12 0,0 1 14 0,-6 0 19 0,0 0 18 16,0-1 12 0,0 2 1-16,0-3-6 0,-6 2-12 0,0 0-11 0,-1-1-19 0,1 1-30 0,-8 0-43 0,2 3-50 15,-2-3-50-15,8 3-49 0,-7-3-48 0,6 3-54 0,-6 4-69 16,7-3-114-16,0 3-92 0,-1 0-40 0</inkml:trace>
  <inkml:trace contextRef="#ctx0" brushRef="#br0" timeOffset="118327.52">17441 6833 413 0,'0'-5'440'0,"0"2"-143"0,0 3-122 0,-7 0-76 16,7 0-45-16,0 0-21 0,0 8-12 0,0-5-4 16,0 4 0-16,0 4 1 0,0 0 1 0,0 0 1 0,0 3 4 15,0 2 2-15,7 1 2 0,-7-2 0 0,0 4 0 16,7-5-1-16,-7 4 2 0,6 1-3 0,0-1-2 0,1-3-2 16,-1 3-3-16,1-3-5 0,0 0 2 0,5-1-5 0,-5-3-5 15,6 4-3-15,0-8-1 0,0 4-10 0,6-7-19 16,-5-1-32-16,-2 1-49 0,8-8-70 0,-7 4-156 0,1-7-91 15,-2 3-57-15</inkml:trace>
  <inkml:trace contextRef="#ctx0" brushRef="#br0" timeOffset="118486.33">17382 7063 417 0,'-7'0'507'0,"7"0"-159"16,0 0-140-16,7 0-93 0,0-4-50 0,-1 4-28 0,7 0-16 15,1-3-9-15,5 3-12 0,7-4-20 0,0 0-31 0,0 1-48 16,0-6-84-16,1 3-165 0,-2-2-93 0,1-3-45 16</inkml:trace>
  <inkml:trace contextRef="#ctx0" brushRef="#br0" timeOffset="180255.08">20190 483 104 0,'0'-4'211'0,"0"1"-72"0,-8-1-46 15,8 1-19-15,0 3-11 0,0-4-5 0,-6 1-4 16,6-1-4-16,0 4-3 0,-6-4-3 0,6 4-4 0,0-3-4 16,-7 3-7-16,7-5-9 0,0 5-7 0,-7-2-4 0,7 2-2 15,-6-4 0-15,6 4 0 0,0 0 0 0,0-5 0 0,0 5-1 16,0 0 1-16,-6-3-1 0,6 3-2 0,0 0-3 15,0 0-1-15,0 0-1 0,6 0 0 0,-6 0 1 0,0 0 0 16,0 3 0-16,0 2 0 0,6-5-2 0,-6 4-9 0,0-4-11 16,0 2-14-16,7-2-20 0,-7 5-24 0,0-5-34 0,0 0-55 15,0 0-97-15,0 0-88 0</inkml:trace>
  <inkml:trace contextRef="#ctx0" brushRef="#br0" timeOffset="181278.69">20801 6275 360 0,'0'-4'324'0,"7"1"-87"0,-7 0-72 0,7-5-50 16,-7 4-32-16,6 1-18 0,0-1-14 0,2 0-11 0,-8 1-9 15,6-1-6-15,0-3-4 0,0 2-2 0,1 2 2 16,0 0 4-16,-7 3 3 0,6-4 9 0,-6 4 10 0,0 0 15 31,7 0 16-31,-7 0 21 0,-7 0 19 0,7 0 21 0,0 0 15 16,0 0 8-16,-6 0 1 0,-1 0-7 0,7 0-12 0,-7 0-18 15,1 0-22-15,-6 0-20 0,-2 0-19 0,1 4-9 16,0-4-2-16,0 3-1 0,-1 5 3 0,-4-5 3 0,-2 5 1 16,7 3 1-16,-1-4-2 0,-4 4-9 0,4 0-10 0,1 0-5 15,0-1-8-15,0 6-6 0,7-2-4 0,-8 1-4 16,8 0-15-16,0 3 5 0,-1 0 2 0,0 1 0 15,1-1-1-15,6-4-1 0,0 5 0 0,0-1 0 0,0-3 14 16,6-1-6-16,1 1-4 0,0 0-1 0,5-1-1 0,2-3-3 16,5 0-1-16,1 0-6 0,0-7-11 0,12 4-24 0,-6-4-47 15,7-1-59-15,-1-3-65 0,1 0-62 0,6 0-67 16,-1-7-81-16,2 2-134 0,-7-2-93 0,6-4-21 0,-7 4 15 16</inkml:trace>
  <inkml:trace contextRef="#ctx0" brushRef="#br0" timeOffset="182057.31">21336 6275 306 0,'-14'-4'497'16,"2"4"-121"-16,5-3-139 0,-6 3-95 0,6-3-59 16,1 3-32-16,0 0-20 0,-2 3-12 0,2-3-10 0,0 3-5 15,-1 1-3-15,1 0 0 0,6 3-1 0,-7 0 1 0,1 0 0 16,-1 1 0-16,1 2-1 0,0 2 1 0,-2-1 1 15,2 4 0-15,0-4 4 0,-1 3 2 0,0-3 4 0,1 4 1 16,0 3 3-16,-1-3 0 0,1-1 1 0,6 2-1 0,-7-2-2 16,7-3-2-16,0 0-3 0,0 4-2 0,0-8-3 0,7 4 1 15,-1-4 0-15,1 1 0 0,-1-1 0 0,0 0 2 16,8-3 0-16,-8-4 0 0,8 3 0 16,-2-6 1-16,1 3-1 0,7-4-2 0,-14 1 0 0,8-1-1 15,-2-3-1-15,-5-1 0 0,6 1 3 0,-6 0 3 0,-1-1 4 0,-6-3 9 16,6 4 9-16,-6-4 7 0,0 4 9 0,0-4 6 15,0 0 2-15,0 4 4 0,0-5 0 0,-6 5-4 0,6-4-8 16,0 4-6-16,0-4-9 0,-6 3-6 0,6-3-6 0,0 4-6 16,0 0-5-16,0-4-3 0,0 4-2 0,6-1-2 0,-6 1 1 15,0 3 0-15,6-3-1 16,1 3 1-16,0 4 0 0,-7-3-3 0,6-1 0 0,0-1 1 0,1 5-2 0,0 0 0 16,-1 0-3-16,1 5-1 0,-1-1 0 0,0-1-1 0,8 1-1 15,-8 3 0-15,0 1-1 0,2-1 1 0,-2 4 0 16,0 0 0-16,-6 0 1 0,7 0 0 0,-1 0 2 0,-6 3-1 15,7-3-2-15,-7 3-2 0,6-2 0 0,-6-1 0 0,7 0-1 16,-7-4 0-16,0 4 2 0,6-3 4 0,-6-5 0 16,6 5 1-16,-6-8 1 0,8 3 1 0,-2-3-2 0,0-3 1 15,1-1 0-15,-1 0-3 0,1-3 3 0,-1-4 2 0,1 4 0 16,-1-4 1-16,1 0 1 0,0-1 0 0,5-2 0 16,-5 3 0-16,0 0 0 0,-1 0 1 0,0 0-1 0,1 4 1 15,-1-1-1-15,-6 1-1 0,7 0 0 0,0 3-1 0,-1 1-1 16,-6 3-2-16,0 0-2 0,6 0 0 0,-6 0 1 0,8 3-2 15,-8 1 1-15,6 3 2 0,-6 0-1 0,6 1 3 16,-6-1 0-16,6 0 0 0,-6 5-1 0,7-5 2 0,0 4-2 16,-1-4 0-16,1 0 0 0,-1 5-2 0,8-5 1 0,-2 0-1 15,1-3-3-15,0 0-4 0,0-1-6 0,1-3-10 16,-2 0-8-16,8 0-8 0,-7-3-4 0,7-5-3 0,-8 1 1 16,8 0 5-16,-7-5 9 0,0 1 14 0,0 0 10 0,-7-3 13 15,8 3 11-15,-8 0 12 0,0-4 10 0,-6 4 8 16,0 0 4-16,0 4 5 0,-6-4 9 0,6 4 4 0,-12-4 2 15,4 3-3-15,2 0-4 0,-7 5-1 0,0-1-3 0,6 4-7 16,-5 0-7-16,-2 0-6 0,2 4-5 0,5-1-3 0,-6 5-2 16,0 0-2-16,7 3-3 0,-8 0-4 0,8 0-1 15,6 0-1-15,-6 0-4 0,6-1-5 0,-7 5-6 16,14-4-15-16,-7 0-31 0,6 0-35 0,0-4-40 0,1 1-41 16,12-2-46-16,1-2-65 0,-1-4-91 0,7 0-105 0,1 0-77 15,5-4-18-15</inkml:trace>
  <inkml:trace contextRef="#ctx0" brushRef="#br0" timeOffset="182469.9">22234 6297 536 0,'-12'3'491'15,"4"-3"-146"-15,-4 8-135 0,5-4-89 0,-6 2-51 0,7 3-27 16,-1-2-17-16,1 0-9 0,-1 4-6 0,0 0-4 0,7 0-3 15,0 0-1-15,-6 4-1 0,6-4-1 0,0 3 0 0,6-3-1 16,1 0 0-16,0 1 2 0,-1-1 0 0,1 0 2 16,5-4-1-16,2 0 2 0,-2 0-2 0,8-3 3 0,0-4-1 15,-1 0-1-15,1 0-1 0,-1-4 0 0,7-3 1 0,-6-4 7 16,0 4 8-16,-1-8 13 0,1 3 23 0,-8-2 27 16,2-4 29-16,-1 3 34 0,0 1 25 0,-7-4 27 0,1-1 10 15,-1 1-2-15,0 0-17 0,-6-1-24 0,0-3-27 0,0 4-32 16,-6-4-21-16,6 4-22 0,-6-1-16 0,-1 5-8 15,1-2-3-15,6 6-4 0,-7-1-3 0,1 0-1 0,-1 4-6 16,7 3-9-16,-6 0-5 0,6 1-3 0,-6 6-2 0,-2 1-1 16,2 0 0-16,0 3 0 0,-1 7-1 0,0-3 2 0,-5 5 0 15,5-2-1-15,7 4 0 0,-6 1 1 0,-1-1 0 16,7 1 0-16,0 2-2 0,0-3-3 0,0 1-4 16,7-1-8-16,-1 1-12 0,1-1-16 0,-1-4-42 0,7 5-64 15,0-5-61-15,7-3-54 0,-1-3-51 0,1-5-59 0,0 0-80 16,-8 1-147-16,8-4-47 0,-7-4 8 0</inkml:trace>
  <inkml:trace contextRef="#ctx0" brushRef="#br0" timeOffset="182644.06">22443 6454 477 0,'-6'0'447'0,"6"0"-140"0,0 0-112 0,0 0-71 0,0 0-42 15,6 0-23-15,0-4-14 0,7 1-11 0,7-4-9 0,0 0-9 16,-1-4-14-16,7 0-10 0,6-4-9 0,-6 0-3 0,7 1-2 0,-1-4-2 15,-5 3 3-15,5-1 1 0,-12 2 7 0,5 3 4 0,-11 4 6 16,-1 0 3-16,0-1-1 0,-7 5 1 0,-6 0-3 0,7 3 0 16,-7 3-1-16,-7 0 1 0,7 5-4 0,-6-1-10 15,0 4-12-15,-1 0-26 0,0-1-38 0,1 2-65 0,0-1-113 16,6 0-118-16,-8 0-61 0</inkml:trace>
  <inkml:trace contextRef="#ctx0" brushRef="#br0" timeOffset="182770.77">22866 6447 497 0,'7'0'778'0,"-7"0"-20"0,0 0-140 16,6-3-141-16,-6-1-116 0,6 0-94 0,-6 1-75 0,7-1-70 16,-7-3-69-16,7 3-68 0,-1 1-103 0,1-9-102 0,-1 5-106 15,0-8-139-15,2 5-173 0,4-5-102 0,-6 0-38 16,1 1 5-16</inkml:trace>
  <inkml:trace contextRef="#ctx0" brushRef="#br0" timeOffset="185387.61">16601 13764 38 0,'0'0'55'16,"-7"0"-17"-16,7 0-9 0,0-5 1 0,0 2 4 0,-6-1 3 15,6 4 8-15,0-4 6 0,0 1 4 0,-7-1 0 0,7 4-1 0,0-3-2 0,-7-1-4 0,7 0-6 16,-6 1-6-16,6 3-6 0,-6-4-6 0,6 4-7 16,-6 0-5-16,6-4-6 0,-8 4-3 0,8 0-1 0,0 0-4 15,-6 0 2-15,6 0 0 0,0 0 1 0,0 0 3 16,-6 0 5-16,6 0 8 0,0 0 8 0,0 0 10 0,0 0 4 16,0 0 4-16,0 0 1 0,0 0 0 0,0 0-4 0,-7 0-6 15,7 0-7-15,0 0-4 0,0 0-4 16,0 0-3-16,-7 0 0 0,7 0-1 0,0 0 3 0,0 0-1 0,0 0 1 15,0 0 3-15,0 0 0 0,0 0 4 0,0 0 4 0,0 0 3 16,-6 0 1-16,6 0 1 0,0 0-1 0,0 0 0 0,0 0 0 16,-7 0-4-16,7 0-1 0,0 0-1 0,-6 0-1 15,6 0-1-15,0 0-1 0,0 0-3 0,0 0-1 0,0 0 0 16,0 0-3-16,0 0 0 0,0 0 3 0,0 0 6 0,0 0 3 16,-6 0 8-16,6 4 7 0,0-4 7 0,0 0 7 15,0 0 5 1,0 0 3-16,0 0 1 0,0 0 5 0,6 0 9 0,-6 0 14 0,6 0 20 0,1 0 19 0,6 0 15 0,0-4 5 15,7 1 2-15,6-1-5 0,-1 0-13 0,1 1-20 16,1-5-28-16,5 1-28 0,7 0-21 16,1-1-17-16,-1-2-9 0,-1 2-5 0,8-3-4 0,-7 4-2 0,6-4-2 15,-5 4-1 1,-1-1-1-16,7-3 2 0,-13 4-2 0,5-1-1 0,-5 1 0 0,-1 0 0 0,-5-1 1 0,-1 1 0 0,0 3 1 16,-13-3 2-16,7 4 4 0,-14 3 9 0,0-4 6 15,0 0 6-15,1 4 4 0,-7 0 1 0,0-3 2 0,0 3 1 31,-7 0-5-31,1 0-6 0,0 0-7 0,0 0-5 0,-8 0-5 16,1 3-2-16,7-3 0 0,-8 0-3 0,8 4-1 16,-7-4-1-16,6 4 1 0,1-4-3 0,0 0-7 0,6 3-34 15,-7-3-74-15,7 0-82 0,0 0-84 0,0 0-99 0,7 0-187 16,5-3-101-16,-5-1-76 0,6 0-15 0</inkml:trace>
  <inkml:trace contextRef="#ctx0" brushRef="#br0" timeOffset="192935.72">17239 13727 263 0,'-6'-8'203'15,"6"5"-70"-15,-7-5-50 0,7 5-30 0,0-5-14 16,-7 5-10-16,7-5-4 0,7 1-1 0,-7 0 2 0,0 0 4 15,0-1 3-15,7 4 1 16,-7-3 2-16,0 0-1 0,0 3 1 0,6-3 0 0,-6 3-2 0,0 1-2 0,0 0-3 16,0-2-4-16,0 5-5 0,-6 0-4 0,6-4-1 0,-7 1-2 31,7 3-6-31,-7-4-1 0,7 4 0 0,0-4 1 0,-6 4 2 16,6-3 2-16,-6-1 0 0,-2 4 5 0,8-4 4 0,-6 1 5 15,0-1 1-15,-1 4 0 0,1-4 1 0,-1-3 0 16,1 7 1-16,-1-4-3 0,-5 1-5 0,4 3-1 0,2-4-4 15,-7 4-2-15,0 4-2 0,7-4-2 0,-7 3-3 0,-1 1-1 16,8 0-2-16,-7 3-1 0,0-3-1 0,0 3 0 16,7-3 0-16,-1 3-1 0,0-3 0 0,1-1 1 0,0 1 0 15,6-4 0-15,0 0 2 0,0 5 0 0,0-5 0 0,0 0 0 16,6 0-1-16,-6 0-1 0,6-5 1 0,1 5-3 16,0 0-4-16,6-4-11 0,-1 1-17 0,2 3-27 0,-2-4-37 15,2-3-56-15,-1 3-120 0,6 0-117 0,-6-3-64 16</inkml:trace>
  <inkml:trace contextRef="#ctx0" brushRef="#br0" timeOffset="193697.73">17395 13485 287 0,'-6'0'284'0,"-1"4"-98"0,0-4-68 15,-5 3-42-15,6-3-20 0,-2 4-10 0,2-4-1 0,0 4-2 16,-1-4 0-16,1 3 0 0,-1 1-3 0,0 0-4 16,7-4 0-16,-6 0 2 0,6 3 2 0,-6-3 2 0,-1 4-1 15,0-4-1-15,7 0-1 0,-6 4-3 0,-7-4-5 0,6 3-2 16,-6 1-1-16,1 0 2 0,-2-1 2 0,2 5 2 0,-8-5 1 16,7 8 3-16,-7-4 1 0,0 1 0 0,-5 3-1 15,5 0 0-15,-6 0 5 0,6 4 9 0,-5-1 5 0,-1-3 3 16,0 8 1-16,-1-5 10 0,1 1 9 0,-6-1 4 0,5 1 0 15,-5 0 0-15,-1-1 2 0,1 2 13 0,6-2 12 16,-7 4 1-16,1-3-2 0,5-1-6 0,1 5-6 16,1-4-9-16,-1-1-8 0,6 5-19 0,0-5-15 0,7 4-15 15,1-3-10-15,5 0-6 0,0 3-3 0,1-4-2 0,6 1-3 16,0 3 0-16,0-3-9 0,6-1 7 0,1 5 3 0,6-4 1 16,-7-1 1-16,7 1 0 0,1 0 1 0,6-4 0 15,-8 3 8-15,8 1-6 0,-1-1-5 0,1 5-2 0,0-4-2 16,5 3 1-16,-5-3 1 0,6 3-1 0,0-4-2 0,0 5 0 15,0-5 2-15,6-3 1 0,2 4-3 0,4-7-1 16,-5-1-1-16,6 0 0 0,0-7-3 0,7 0-1 0,-7-3 1 16,7-5-3-16,-8 1 1 0,1-3-1 0,7-6 2 0,-7 1-1 15,-6-3 1-15,5 0 2 0,-5 0 1 0,-7-1 0 16,0-3 0-16,1 4 0 0,-8-4-1 0,0 4 2 0,-6-1 3 16,1 1 2-16,-2 0 3 0,-12 3 8 0,8 1 3 0,-8-2 4 15,0 6 6-15,0-5 0 0,-8 4 3 0,2 4-1 16,0-1-2-16,-1 2-4 0,0 1-2 0,1 2-4 0,-7-1-4 15,7 4-1-15,-1 0-7 0,-6 0-1 0,7 4-2 0,-1-1-2 16,0 5-1-16,1-1-1 0,6 4 0 0,-7 3-2 16,7 2 2-16,0-2-2 0,0 5 0 0,7-1 0 0,-1 0-4 15,8 0 3-15,-8 1-2 0,7-1 0 0,6 1 1 16,1-1 1-16,-1 0 1 0,1-3 2 0,6-1 2 0,-7 1-1 16,7-4 0-16,1 0 1 0,5-8-1 0,1 5 1 0,-7-8-2 15,6-4 0-15,-5 0-1 0,-1-3-1 0,6-7 2 0,-5-1 1 16,-1-3-1-16,-1-4 0 0,-5-4 0 0,0 4-1 15,-1-7 8-15,-6 3 4 0,0 0 4 0,-7-3 4 0,-6 3 8 16,0 1 6-16,0 3 6 0,-6-4 5 0,0 8-2 0,-7-4-2 16,-1 3-4-16,2 5-5 0,-8-5-5 0,7 8-5 15,0 1-6-15,0-1-7 0,-1 3-7 0,8 1-17 0,0 3-20 16,0 1-22-16,6 3-35 0,0 0-69 0,6 0-88 0,0 3-80 16,8-3-88-16,5 4-110 0,1-4-163 0,6 4-75 15,0-4-22-15</inkml:trace>
  <inkml:trace contextRef="#ctx0" brushRef="#br0" timeOffset="193920.7">18346 14097 209 0,'-7'0'611'0,"-6"3"3"0,7-3-194 0,6 0-151 0,-6-3-99 15,6 3-59-15,6 0-26 0,0-4-8 0,1 0-4 16,6-3-3-16,6 0-5 0,1 3-4 0,0-3-6 0,-1 0-13 16,7-2-12-16,-6 3-11 0,-1-2-9 0,7 4-5 0,-6-3-2 15,6 4-2-15,-7-4-2 0,1 3-3 0,0 0-9 0,-1 0-24 16,-5 4-31-16,-2-3-36 0,2 0-37 0,-2-2-41 16,8 2-49-16,-7 3-58 0,-7-4-63 0,0 0-62 0,2 4-78 15,-2-3-30-15</inkml:trace>
  <inkml:trace contextRef="#ctx0" brushRef="#br0" timeOffset="194111.37">18620 14023 26 0,'-14'7'468'0,"2"1"-96"16,-2 0-114-16,2-2-88 0,5 2-56 0,-6 3-30 0,6-3-16 15,1 2-4-15,0 5 8 0,6 0 14 0,-7-1 12 0,0 5 11 16,7 2 9-16,0 1 3 0,0 1 1 0,7 2-1 16,-7 1-7-16,7-1-12 0,-7 5-15 0,6-1-14 0,0-3-14 15,-6 3-12-15,7-3-10 0,-1 3-10 0,1-3-13 0,0-4-7 16,-1 0-7-16,0 0-7 0,-6-4-28 0,8 0-40 0,-2-7-42 15,0 1-41-15,0-6-44 0,-6-2-57 0,7-4-84 16,0-8-148-16,-7 1-66 0,6-7-16 0</inkml:trace>
  <inkml:trace contextRef="#ctx0" brushRef="#br0" timeOffset="194556.52">17187 13133 75 0,'-13'0'474'0,"0"4"-139"0,6-4-135 0,1 3-87 16,0-3-49-16,-2 0-26 0,8 5-10 0,8-2-4 16,-2-3 2-16,0 3 0 0,7 1 2 0,7-4 1 0,-8 4 0 15,15-1-1-15,-8 1 0 0,8 0 0 0,-1-1-3 0,0-3 0 16,7 4-3-16,-1-1 0 0,7-3 0 0,-7 0 1 16,7 0-4-16,0 0-2 0,7-3 0 0,-7-1 4 0,7-3 8 15,-7 3 2-15,6-3 7 0,-5-3 7 0,-8 2 7 0,1 1 12 16,-7-1 15-16,-7 1 23 0,1 3 21 0,-14-3 15 0,0 3 3 15,-6 1-1-15,-6-1-3 0,-6 4-9 0,-8 0-10 16,0 0-17-16,1 0-21 0,-7 0-8 0,-7 0-1 0,7 4-1 16,0-1 0-16,-1 1-3 0,2-4-4 0,5 4-11 0,0-4-12 15,8 3-12-15,-2-3-10 0,14 0-13 0,-6 4-21 16,12-4-56-16,8 4-75 0,-2-1-75 0,15 1-80 0,-1-4-123 16,6 0-171-16,7 0-98 0,7-4-44 0</inkml:trace>
  <inkml:trace contextRef="#ctx0" brushRef="#br0" timeOffset="194874.19">19389 13925 116 0,'-8'-4'578'0,"-4"4"-19"15,5-3-176-15,-6 3-150 0,6 0-91 0,1 0-56 16,-7 0-32-16,6 0-17 0,1 3-9 0,6-3-6 0,-6 4-5 15,6-1-3-15,0 1-6 0,-7 0-8 0,7-1-13 0,0 5-24 16,7-5-31-16,-7 0-39 0,0 2-49 0,6-2-84 16,0 1-152-16,1-4-88 0,0 0-52 0</inkml:trace>
  <inkml:trace contextRef="#ctx0" brushRef="#br0" timeOffset="195364.75">20255 13342 89 0,'-8'-12'527'0,"2"5"-84"16,0-4-152-16,-7 8-109 0,0-1-65 0,-6 1-33 0,-1 6-18 16,-6-3-13-16,-1 7-1 0,1-3-3 0,1 8 3 0,-1-1 6 15,0 0 7-15,-1 3 5 0,1 4 4 0,0-3-1 0,0 7 4 16,7-4 2-16,-1 4 0 0,7-4-6 0,0 5-9 16,6-5-4-16,1 0-4 0,6 4-2 0,0-7-3 0,6 3-5 15,8-3-2-15,-1 0-7 0,-1-1-7 0,8 1-5 0,0-4-5 16,-1 0-3-16,1 0-4 0,6 0-5 0,-7 0-7 15,7-4 0-15,0 0 1 0,1 1-2 0,-8-1 0 0,7 0 0 16,0-3-1-16,0-1 1 0,0 1-2 0,0 0 2 16,-7-1 1-16,8 2 0 0,-8-5 1 0,-6 4 0 0,1-1-2 15,-2 1 7-15,-5-1 16 0,-7 1 22 0,0-1 25 0,0 1 16 16,-13 3 13-16,0 0 6 0,0 1 9 0,-6-1-5 16,-1 1-16-16,-6 3-20 0,0-4-24 0,-1 4-16 0,1-3-13 15,1-2-6-15,-1 2-6 0,6-5-3 0,-6 5 1 0,13-8-4 16,-7 3-3-16,8 2-6 0,5-5-22 0,-6-5-55 15,6 2-74-15,7-1-77 0,-6-3-71 0,6-4-78 0,0 0-99 16,0-4-152-16,6-3-69 0,-6-1 0 0</inkml:trace>
  <inkml:trace contextRef="#ctx0" brushRef="#br0" timeOffset="195887.26">19831 12968 168 0,'-14'-7'535'0,"2"0"-96"0,-1-1-131 16,0 1-82-16,6 3-34 0,-5 1-9 0,4-1 3 0,2 1-4 15,6 3-6-15,-6-4-13 0,6 4-18 0,6 0-26 0,-6 0-30 16,6 0-32-16,8 0-23 0,-1 0-13 0,7 0-7 15,-2 4-3-15,2-4-2 0,7 0-1 0,-1 0-1 0,0 0 0 16,0 0 0-16,7 0-2 0,-1 0 2 0,-7 0 0 16,9-4 1-16,5 4 1 0,-7-7 1 0,7 2 4 0,-6-1 8 15,-1-2 10-15,8-3 13 0,-8 4 14 0,-6-4 13 0,6 0 9 16,-12 0 8-16,0 3 2 0,-1-2 0 0,-6 2-4 16,-6 1-10-16,-1 0-12 0,0-1-15 0,-12 5-11 0,0-5-9 15,-1 1-8-15,-6 3-9 0,-6 4-5 0,-1-3-3 0,0 3-3 16,-5 0 0-16,5 0-1 0,0 3 1 0,1-3 0 0,6 4 0 15,0 0 0-15,-1-4-2 0,8 3 0 0,0 1 0 16,6 0-1-16,0 3-1 0,0 0 0 0,6-3-1 0,0 7-1 16,2-4-2-16,4 0-1 0,2 1 0 0,5-5-2 0,-6 5 0 15,6-1 0-15,1-3-3 0,-7 3 2 0,7-3-2 16,-8-1 0-16,2 5-2 0,-1-5-1 0,0 1-2 0,0 1-1 16,-7 1-1-16,-6-3 0 0,6 5 0 15,-12 0 4 1,6-1 2-16,-6 4 3 0,-1-4 3 0,-6 0 5 0,0 4 1 15,1 0 1-15,-2-3 1 0,-6 3 0 0,8-4 0 0,-8 0 0 16,7 0 0-16,0 1-1 0,0-1 1 0,0 0-1 16,7-2-14-16,-1-1-30 0,0 2-50 0,1-2-66 0,6 0-65 15,0 0-57-15,0-4-59 0,0 0-68 0,0-4-81 0,6 0-120 16,-6 4-34-16,7-4 21 0</inkml:trace>
  <inkml:trace contextRef="#ctx0" brushRef="#br0" timeOffset="201825.64">21902 13650 75 0,'0'0'199'0,"0"0"-70"16,0 3-52-16,-6-3-35 0,6 0-20 0,0 0-10 0,-7 0-5 0,7 0-3 15,0 0-2-15,0 0 5 0,0 0 5 0,0 0 6 0,0 0 8 16,0 0 7-16,0 0 5 0,0 0 5 0,0 0 4 0,0 0-1 16,0-3-3-16,0 3-4 0,0 0-3 0,0 0-6 15,0 0-6-15,0 0-4 0,0 0-3 0,0 0-3 0,0 0-4 16,0 0-2-16,0 0-3 0,0 0-2 0,0 0 3 0,0 0 4 15,0 0 2-15,0 0 3 0,0 0 5 0,0 0 4 16,0 0 3-16,0 0 6 0,0 0 1 0,0 0-1 0,0 0-4 16,0 0 2-16,0 0-5 0,0 0 0 0,0 0-5 0,0 0-3 31,0 0-1-31,0 0-1 0,0 3 3 0,0-3 2 0,0 0 0 0,0 0 4 0,0 4 0 0,-6-4 0 0,6 0-1 16,0 0 0-1,0 0-2-15,0 0 0 0,-7 0-1 0,7 0 1 0,0 0 2 0,0 4 5 0,0-4 3 0,0 0 2 16,-7 0-1-1,7 4 0-15,0-4-3 0,0 0-4 0,0 0-5 0,0 0-4 0,0 3-5 16,0-3-3-16,0 0-2 0,0 0-2 0,0 4 3 0,7-4 1 0,-7 3 2 0,0-3 3 16,0 4 3-16,7 0 4 0,-7-1 9 0,6-3 8 0,-6 4 6 15,7 0 8-15,-1-1 8 0,0 1 7 0,2 0 6 0,-2-4 2 16,6 3-3-16,-5 1-3 0,6-4-5 0,6 4-5 16,-5-4-6-16,6 0-10 0,-1 0-7 0,1 0-7 0,6 0-4 15,-7-4-7 1,7 0-5-16,0 1-4 0,0-1-4 0,0 0-1 0,-7-3-6 0,8 0 2 0,-1 3 0 0,0-3 0 15,-7 0 2 1,1 3 0-16,0 0 1 0,-8-3-1 0,2 3 3 16,-1 1-2-16,-7 3 10 0,0-4 14 0,1 4 18 0,0-4 21 15,-7 4 17-15,0 0 14 0,0 0 9 0,0 0 5 16,0 0-6-16,-7 0-14 0,0 0-18 0,7 0-22 0,-6 0-17 16,0 4-15-16,-1-4-10 0,1 4-5 0,-1-4-6 0,0 3-4 15,1-3-12-15,0 4-42 0,-1-4-59 0,7 3-70 16,-7-3-64-16,1 4-67 0,6-4-82 0,-6 0-123 0,-1 4-126 15,0 0-35-15,1-1 17 0</inkml:trace>
  <inkml:trace contextRef="#ctx0" brushRef="#br0" timeOffset="202164.14">22072 13932 30 0,'-8'4'490'0,"2"-1"-92"16,0 1-140-16,0-4-103 0,6 4-60 0,0-4-34 0,6 0-13 16,-6 0-6-16,6 3-2 0,8-3-1 0,-2 0-1 0,8 0-5 15,-1-3-4-15,1 3-8 0,0 0-7 0,5-4-6 0,1 4-3 16,7-4-3-16,-7 1-2 0,0 3 1 0,1-4 0 16,5 0 1-16,-6 1 0 0,0 3-1 0,1-4 0 0,-8 1 6 15,7-1 10-15,-6 0 7 0,-1 0 10 0,-6 0 9 0,6 0 13 16,-5 2 10-16,-8 2 12 0,0-5 9 0,8 5 6 15,-14 0 9-15,6-3 9 0,-6 3 5 0,0 0 5 0,0 0-1 16,0 0-3-16,0 0-12 0,0 3-13 0,0-3-15 0,0 0-17 16,-6 0-19-16,6 5-16 0,-7-5-13 0,7 0-12 15,-7 0-11-15,7 2-43 16,-6-2-54-16,6 4-61 0,-6-4-58 0,6 4-75 0,-7-4-109 16,7 0-156-16,-7 4-77 0,1-4-8 0</inkml:trace>
  <inkml:trace contextRef="#ctx0" brushRef="#br0" timeOffset="203905.46">24071 13445 36 0,'-13'0'216'16,"0"0"-74"-16,7 0-46 0,-8 0-23 0,2 3-12 0,-2-3-4 15,1 4-2-15,0-4 2 0,0 0 3 0,1 3 3 0,-2-3-1 16,1 0-4-16,0 0 1 0,6 4-1 0,-5-4 3 0,-2 0 6 31,2 0 7-31,-2 3 7 0,1-3 7 0,1 0 3 0,5 0 3 0,-6 4 8 0,7-4 5 0,-2 0 5 0,2 5 0 16,0-5-1-16,6 0-3 0,-7 0 3 0,7 3 15 0,7-3 22 31,-1 0 15-31,0 3 7 0,2-3 0 0,11 0-3 16,-6 0-2-16,13 0-9 0,0 0-25 0,0-3-32 15,0 0-28-15,13-2-21 0,-7-2-14 0,8 3-9 0,-1-3-7 16,0 0-7-16,7 0-3 0,-7 0-3 0,7 3 0 0,-7-7-1 16,6 7-2-16,-6-3-1 0,0 3-1 0,-6-3 1 0,-7 3-1 15,6 4-1-15,-13-4-1 0,1 4-1 0,0-3 1 16,-7 3 0-16,-7-4 3 0,1 4 1 0,0 0 0 0,-1 0 3 15,-6 0 1-15,-6 0 0 0,6-4 0 0,-7 4-1 0,-6 0-2 16,6 0-1-16,-6-3-3 0,7 3-1 0,-7 0-3 16,7-4-1-16,-2 4-12 0,2 0-34 0,0 0-65 0,6 0-83 15,0 0-74-15,0-3-80 0,6-1-104 0,8-3-166 0,-2-1-87 16,1-4-33-16,7 5 29 0</inkml:trace>
  <inkml:trace contextRef="#ctx0" brushRef="#br0" timeOffset="204223.84">25100 12994 195 0,'-6'-7'601'0,"-8"-1"-4"0,8 5-149 15,-1-5-95-15,1 5-47 0,0-1-24 0,6 0-18 0,-8 1-19 16,2-1-15-16,6 4-21 0,0 4-45 0,0-1-53 0,6 5-47 15,-6-1-25-15,8 8-15 0,-2-4-5 0,0 7 0 0,1 0-1 16,-1 4 2-16,1-3 0 0,0 6 1 0,5-3 0 16,-6 4 1-16,8-4 2 0,-8 4 0 0,1-1-2 0,6 1-1 15,-6-4 2-15,-1 4 1 0,0-5-2 0,2 5-1 0,-2-4 0 16,0-4-5-16,-6 1 2 0,6-5-1 0,1 1-1 16,-7 0-3-16,0-8-2 0,7 3 0 0,-7-1-3 0,0-3 1 15,0-3 0-15,0 2-2 0,0-1 0 0,0-1-2 0,0-3-3 16,0 0-9-16,0 0-18 0,0 0-46 0,-7-3-94 15,7-1-100-15,-7-1-100 0,1-1-126 0,6-2-193 0,-6 1-93 16,0 0-42-16,-8 0 6 0</inkml:trace>
  <inkml:trace contextRef="#ctx0" brushRef="#br0" timeOffset="204587.9">24546 13818 327 0,'-20'0'613'15,"1"0"-36"-15,6 0-155 0,-6 0-100 0,13 0-53 16,-2 0-30-16,2 0-18 16,0 0-10-16,6 0-8 0,6 4 0 0,0-4-35 0,8 0-42 0,5 0-40 0,7 0-23 0,0 0-9 15,7 0-2-15,13 0-4 0,-1-4-13 0,1 1 4 16,12-1 2-16,8-4 2 0,5 5 1 0,0-4-1 0,8-1-4 15,5-2-1-15,1 3-3 0,0-9-6 0,6 5-3 0,-6 0-4 16,6-3-5-16,-7-1-3 0,7 0-7 0,-12 1 0 0,6-1 0 16,-14 1 0-16,0-1 0 0,-5 5 0 0,-14-2-3 15,0 1-2-15,-13 3 3 0,-6 1-2 0,-1 3 2 0,-12-3 4 16,-7 7 3-16,0-4-1 0,-13 4 3 0,0-3 0 0,-7 6 0 16,1-3-4-16,-13 4-18 0,5 0-27 0,-5 3-40 15,-7-3-92-15,6 3-111 0,0 0-115 0,1 4-161 0,-1-2-158 16,-6 1-84-16,0 1-34 0,1 0 6 0</inkml:trace>
  <inkml:trace contextRef="#ctx0" brushRef="#br0" timeOffset="205521.81">24045 14558 63 0,'0'0'96'0,"-6"0"9"0,6 0 3 0,0 0-1 15,0 0-4-15,0-3-5 0,-8 3-5 0,8 0-8 0,0 0-11 16,0-4-10-16,0 4-13 0,0 0-10 0,8-4-7 0,-8 4-3 15,0-3-6-15,0-1-3 0,0 4-1 0,0-4-1 16,6 4 2-16,-6 0 2 0,0 0 1 0,0-3 0 0,0 3 1 16,0 0 1-16,0 0-1 0,0 0 0 0,0 0-3 0,0 0 2 15,0 3-3-15,0-3 2 0,0 0 0 0,0 0 0 16,0 0 3-16,0-3 0 0,0 3 0 0,6-4-5 0,-6 4 0 16,0-4-2-16,7 4-3 0,-7-4-6 0,6 4 0 0,-6-3 0 15,7-1 3-15,0 1 6 0,-1 3 2 0,0-4 6 16,0 0 9-16,2 1 11 0,-2 3 10 0,0-4 8 0,7 1 5 15,-6-1 5-15,6 4 0 0,0-3 3 0,0-1 4 16,0-1 6-16,0 2 4 0,6-1-1 0,-5 4-2 0,6 0-5 16,-8 0-2-16,1 4-6 0,7-1-12 0,-8 6-13 0,2-2-15 15,-8 3-8-15,7 5-2 0,-6 0-3 0,0 3 0 16,-7 0-1-16,0 4 4 0,0 3 0 0,-7 2 1 0,0-2-1 16,-6 8-2-16,1-3-2 0,-8 3-1 0,7-4 2 0,-7 4 9 15,-6-4 8-15,6 0 10 0,-5 0 6 0,5-3 5 16,-6-4 7-16,0 0 1 0,7-3-4 0,-7-1-7 0,6-4-14 15,1-3-9-15,-7 1-6 0,6-5-5 0,7-3-2 16,-7-1-3-16,8-6 2 0,-8-1-1 0,13 0 1 0,-6-2 1 16,6-6-2-16,-5-3-1 0,12 4-3 0,-7-7-1 0,7 3-5 15,7-3-2-15,-7 0-1 0,6 3-4 0,0 1-1 16,1-6-1-16,6 10 0 0,-6-1-2 0,5 0 0 0,2 0 0 16,-2 7 0-16,8 1 0 0,-7-1 0 0,7 8 0 0,0-4-1 15,-1 7 0-15,1 1 1 0,-2-1 0 0,2 7 1 0,0-3 0 16,-1 4 0-16,7 3 0 0,-6 1 1 0,-7-1-1 15,7 4-1-15,0-4-2 0,-1 4-1 0,1-1 0 0,-8 2-2 16,8-5-3-16,-7 5-3 0,7-2-9 0,-8-2-22 16,2-5-43-16,5 1-70 0,-6-1-80 0,0-2-75 15,7-5-95-15,0 0-130 0,-1-7-143 0,-6 0-65 0,0 0-2 16</inkml:trace>
  <inkml:trace contextRef="#ctx0" brushRef="#br0" timeOffset="206187.51">24625 14646 359 0,'-14'-7'572'0,"8"0"-116"0,6-1-141 16,-6 0-87-16,6 1-48 0,-7 4-25 0,7-1-12 0,0 0-14 15,0 1-6-15,0-1-18 0,7 4-17 0,-1 0-18 16,-6 0-21-16,13 4-17 0,-6-1-9 0,-1 1-4 0,7 3-6 16,-7 0 8-16,8 5 2 0,-8-1 3 0,0 4 2 15,8-1 1-15,-8 1 4 0,1 3 3 0,-1-3 4 0,1 3-3 16,-1 4-2-16,1-3-3 0,-1 3-1 0,0-4 2 16,2 4-7-16,-8-4-6 0,6 0-7 0,-6 0 0 0,0-2 3 15,0-2 8-15,0-3 9 0,0 0 8 0,0 0 14 0,0-7 12 16,0 3 12-16,0-3 7 0,0-1 4 0,0-3-3 0,0 0-8 31,-6 0-9-31,6-7-12 0,0 3-10 0,-8-3-1 16,8-4-14-16,0-4-8 0,0 5-4 0,0-10-1 0,0 3-5 15,0-1-2-15,8-5-1 0,-2 1-10 0,0 1 2 0,1-1 3 16,-1-1-1-16,1 5 0 0,-1 0 1 0,1 0 2 16,-1 3 0-16,0 3 0 0,2 2-2 0,-8 3-3 0,6-1 0 15,-6 1-1-15,6 4-1 0,-6 3-1 0,7 0-1 16,0 0 0-16,-1 3 0 0,0 1 0 0,-6 3 0 0,7 4 0 15,-1-1 2-15,1 2 0 0,0 3-1 0,-7 0 0 0,6-1 0 16,-6 4 2-16,6-3 0 0,-6 3-2 0,7-7-1 16,-7 4 0-16,7-4 0 0,-7 0 0 0,0-4 1 0,6 0 0 15,-6-3 1-15,0 0 1 0,0-4 2 0,0 0-1 0,6-4 1 16,-6-3 0-16,7-1-2 0,0-3 1 0,-1-3-2 0,7-1 1 16,-7-3 1-16,2 3-3 0,4-3 1 0,-6-1 1 15,8 1-1-15,-8 0 1 0,7 3 1 0,1-3-1 0,-8 4 0 16,0 2 2-16,0 2-1 0,8-2 1 0,-8 5 1 15,-6-1 0-15,7 5-2 0,-1 0 1 0,1-1 0 0,0 4-1 16,-1 0 0-16,0 4-2 0,0 2 4 0,2-2 1 16,-2 7 1-16,0-4 1 0,1 8 0 0,-1-3 0 0,1 2 0 15,0 1 0-15,-1 3-2 0,0 0-3 0,8 0 0 0,-8 1-3 16,0 3-1-16,-6-4-1 0,7 4-4 0,0-4-5 0,-7 4-15 16,6 1-22-16,1-5-39 0,-7-1-89 0,6 3-102 15,0-10-113-15,2 5-153 0,4-8-163 0,-6 1-88 0,8-1-32 16,-1 0 8-16</inkml:trace>
  <inkml:trace contextRef="#ctx0" brushRef="#br0" timeOffset="206584.03">25400 15020 510 0,'0'0'584'0,"0"0"-134"16,6 0-168-16,0 0-118 0,1 0-74 0,0-4-42 0,6 0-20 15,-1 1-12-15,2-1-7 0,-2-3-2 0,2 0-2 16,-1-1-2-16,0 1-2 0,0 0 5 0,-1-1 9 0,-4-3 17 16,-2 4 27-16,0-4 32 0,-6 4 36 0,7 0 38 0,-14-1 28 15,7 5 19-15,-6-6 7 0,6 2-5 0,-6 4-16 0,-8-1-27 16,8 4-32-16,-7-3-27 0,0 6-24 0,0-3-14 16,-1 7-13-16,2-3-8 0,-8 8-6 0,7-6-4 15,0 6-5-15,0-1-7 0,0 3-3 0,6 1-6 0,-5 0-2 16,5-1-5-16,0 1-2 0,7 3 0 0,-6-3-4 0,6 3 1 15,0-3-3-15,6 3-2 0,-6-3-4 16,7-1 1-16,-7 1-2 0,7 0 0 0,-1-1 1 0,0 1-1 0,8-1-2 16,-8 2 0-16,7-6 1 0,0 1 1 0,-6 0 0 0,5-3 0 15,2-1-3-15,5 0-3 0,-6 1-1 0,7-5-4 0,-7-3-4 16,7 4-10-16,-8-8-8 0,8 4-12 0,-1-7-9 16,1 3-18-16,-7-7-28 0,7 4-44 0,-8-4-53 0,8 0-52 15,-14 4-44-15,8-4-37 0,-8-1-46 0,7-2-52 16,-13-1-73-16,7 4-100 0,-7-3-21 0,-7 3 23 0</inkml:trace>
  <inkml:trace contextRef="#ctx0" brushRef="#br0" timeOffset="206901.47">25465 14536 539 0,'-7'-11'627'0,"0"0"-87"16,7 4-180-16,0-4-118 0,0 4-73 0,7 4-39 0,0-6-22 16,-1 6-12-16,7 3-9 0,0-4-10 0,0 8-12 0,0-1-19 15,0 2-20-15,1 6-14 0,-2-4-7 0,-5 7-4 0,-7 1-2 16,6 3 0-16,-6-3 2 0,0 4 13 0,0 2 23 0,-6-3 33 16,-1 1 26-16,1-1 18 0,0 1 12 0,6-5 5 15,-8-3 3-15,8 1-6 0,-6-6-19 0,6 2-26 0,0-1-24 16,0-3-13-16,0-1-11 0,6 1-4 0,2-1-3 0,-2 1-2 15,0-4-4-15,7-4-4 0,0 4-2 0,6-3-6 16,-5-4-3-16,6 0-6 0,5-1-8 0,-5-2-19 16,6 2-57-16,-6-3-92 0,5 0-104 0,2-4-125 0,-1 1-200 15,6-1-114-15,-6 0-71 0,1 0-26 0</inkml:trace>
  <inkml:trace contextRef="#ctx0" brushRef="#br0" timeOffset="207266.72">26051 14679 132 0,'-6'0'558'0,"-8"0"-69"0,1 4-132 0,0-4-90 16,0 7-44-16,1-3-9 0,-2 3 3 0,1 5 10 15,0-2 5-15,0 1-1 0,0 7-12 0,0-4-29 0,0 6-29 16,0 2-40-16,0-4-31 0,7 4-23 0,-8-4-16 16,14 4-13-16,-6 0-6 0,0 0-5 0,6-4-7 0,0 4-5 15,0-3-2-15,6-1 0 0,0 0-3 0,-6 0-2 0,7-3-2 16,6 4-4-16,-7-5 1 0,1-3 0 0,6 4 0 15,-6-4-2-15,5 0 0 0,2-3 0 0,-2-2-1 0,1 2 1 16,1-5-2-16,6 1-4 0,-8-4-6 0,8-4-17 0,-7 1-29 16,7-5-51-16,-2 2-59 0,-4-2-61 0,-1-3-56 0,0 0-62 15,6-4-60-15,-5-3-73 0,-2 3-101 0,1-2-43 16,-6-3 1-16</inkml:trace>
  <inkml:trace contextRef="#ctx0" brushRef="#br0" timeOffset="207631.48">26031 14463 89 0,'-6'-7'573'0,"6"-1"-35"15,0 1-177-15,6 0-147 0,0 4-96 0,2-5-55 0,4 0-30 16,-6 5-16-16,8-1-9 0,-1 0-2 0,7 4-4 0,-8 0-1 15,2 0-3-15,-2 8-1 0,1-5 1 0,-6 5-2 16,0 0 0-16,-1-2-1 0,0 5 3 0,-6 0-1 16,0 4 2-16,0 0 1 0,-6-1 3 0,0 4 8 0,-1-3 14 15,0 0 21-15,1 3 27 0,-1-3 26 0,-5-1 24 0,5 2 27 16,0-6 22-16,1 2 11 0,0-2 1 0,6 1-13 16,-7-7-17-16,7 3-20 0,0-4-19 0,0 2-22 0,0-5-21 15,7 3-16-15,-1-3-11 0,0 0-8 0,8-3-7 0,-8-2-7 16,7 2-7-16,7 0-4 0,-8-5-5 0,8-3-7 0,0 4-7 15,5-4-26-15,1-3-47 0,1 2-72 0,-7-3-76 16,6 5-84-16,-7-5-117 0,7 4-180 0,-6 0-92 0,-1 4-37 16,-6-1 19-16</inkml:trace>
  <inkml:trace contextRef="#ctx0" brushRef="#br0" timeOffset="208392.64">26474 15101 287 0,'-7'0'252'16,"7"0"-70"-16,-6 3-55 0,6 1-38 15,-6-4-27-15,6 4-16 0,0-4-9 0,0 0-7 0,0 3-8 0,0-3-3 0,0 0-7 16,0 4-3-16,0-4-2 0,0 0 2 0,0 0 4 15,0 0 3-15,0 0 4 0,0 0 3 0,0-4 8 0,0 4 5 16,0 0 4-16,6 0 3 0,-6 0 3 0,0-3 2 0,0 3 3 16,0 0-1-16,0 0-2 0,0 0-2 0,0-4-5 15,0 4-5-15,0-4-3 0,6 1-7 0,1-1-5 0,-7-4-1 16,7 1 1-16,-1 0 1 0,0 0 5 0,1-4 12 0,6-1 13 31,-6 1 20-31,6-3 22 0,-7-4 27 0,7-1 27 16,1 1 25-16,-2-4 19 0,1-3 12 0,0 2 0 0,0-6-9 15,1 3-17-15,-2-3-25 0,2 0-29 0,-8-1-27 16,1 1-25-16,5 4-23 0,-5-5-14 0,0 8-9 0,-7 0-3 16,6 0-1-16,-12 4-2 0,6 3-1 0,-7 4-1 0,0 0 0 15,-5 4 0-15,-1 3-1 0,6 1-4 0,-12 3-3 16,5 3 0-16,1 1-1 0,0 0-1 0,7 3-2 0,-7 0-2 16,7 1-1-16,6 3 7 0,-8-4-3 0,8 4-2 0,0-4-4 15,0 5-1-15,8-2 2 0,-2-2-10 0,0-1 4 0,1 0-6 16,6 4 4-16,0-7 2 0,-1 3 1 0,-4-4 2 15,4 2 0-15,2-2 8 0,-1 1-5 0,-7-4-1 0,7 0-1 16,-6 4 0-16,-1-4-1 0,0 0-1 0,1 3 1 0,0 1 0 16,-7 0 0-16,6-1-1 0,-6 1 0 0,0-1 2 15,7 2-2-15,-7-2 1 0,0 4 0 0,0 4 1 0,0 0 0 16,-7 0 0-16,7-1 0 0,0 6 0 0,0-1 0 0,0-1 0 16,0 1 1-16,0-1-8 0,0 1 3 0,7 0 4 0,-7-1 7 15,6 0-3-15,1 1-1 0,-1-3-15 0,1 2 5 16,-7-3 11-16,6 0-3 0,0 0-4 0,2 0-10 0,-2-3-1 15,-6-1-4-15,6-3 6 0,1-1-15 0,-1 1-15 0,1-4-22 16,-1 0-27-16,1 0-37 0,-1-4-41 0,0 1-41 16,8-1-29-16,-8-3-24 0,1 3-18 0,6-3-9 0,-7-4-16 15,7 3-16-15,1-3-30 0,-8 0-75 0,0-3-60 0,1 2-24 16</inkml:trace>
  <inkml:trace contextRef="#ctx0" brushRef="#br0" timeOffset="211314.05">27542 12375 222 0,'0'0'212'0,"-6"-4"-70"0,6 4-43 0,0-4-25 16,0 4-13 0,0-3-4-16,0 3-1 0,0-4 0 0,0 1 1 0,0-1 0 0,0 4-2 0,0-3-4 0,0-1-2 15,0 4 1 1,0-4 3-16,0 4 0 0,0 0-1 0,0-4-3 0,0 4-5 0,0 0-4 0,0 4-7 0,0-4-7 0,0 0-6 31,-7 4-5-31,7-4-6 0,0 7-1 0,7-3 0 0,-7 3 6 0,0 4 0 0,0 4 5 0,6-1 7 0,-6 1 10 16,7 7 8-16,-1-4 5 0,1 5 7 0,-1-2 12 15,0 1 13-15,2 0 7 0,4 0-9 0,-5 3-7 0,-1-3-4 16,8 4-5 0,-2-4-11-16,2 0-17 0,-8 0-15 0,7-3-9 0,0-2 0 0,0 1-4 0,-7-2-2 0,8-1 3 15,-8-4 12-15,7-4 18 0,-6 4 27 0,-7-7 34 0,6-1 35 16,-6 1 30-16,7-1 18 0,-7 1 10 0,-7-4-4 0,7 0-12 15,0 0-25-15,-6-4-31 0,-1 1-34 0,0-1-26 16,1 1-15-16,-7-1-13 0,6 0-8 0,-5-3-8 0,5 0-2 16,-6 3-2-16,0 0 0 0,7-3-5 0,-8 3-4 0,8 1 0 31,-7 3-2-31,0-4 1 0,0 4-2 0,-1 4 0 16,2-1-1-16,-8 1-1 0,1 3 0 0,5 4 1 0,-5 0 0 15,0 4 1-15,-1-1-3 0,7 1 3 0,-1 0 0 0,2-1 0 16,-1 4 1-16,6-2 0 0,1-2 0 0,6 4-1 0,0-3 1 15,0 0-1-15,6-1-1 0,1 1 0 0,0-4-1 16,5 0 0-16,2-3 2 0,5-1 6 0,-6 0-2 0,6-3-2 16,7-4 0-16,-6 0 0 0,6 0-3 0,1-8 0 0,-8 2-1 15,7-6-7-15,0 1 3 0,-6-4 1 0,5 1 2 16,-5-5 0-16,0 5 3 0,-7-1 0 0,-1-3 0 0,2 3 2 16,-8 1 1-16,0-1 0 0,2 0 2 0,-2 4 8 0,-6 0-6 15,6 0 0-15,-6 4-3 0,7-4-1 0,-7 7-1 0,0 1-1 16,0-1-3-16,0 0-6 0,0 1 2 0,0 3 3 15,0 0-1-15,6 0 2 0,-6 3-2 0,7 1 1 0,-1 3 0 16,1-3 0-16,-1 7 3 0,0-4 0 0,8 4-4 16,-8 0-3-16,8 0 4 0,-2-4 3 0,1 4 0 0,1 4 0 15,-2-4-1-15,8 0-1 0,-7 0-7 0,7-4 6 0,-8 4-7 16,8 0-11-16,-7-3-19 0,0-1-47 0,0-3-74 0,1 3-79 16,-2-7-63-16,8 0-87 0,-7 0-126 0,0-7-161 0,0-1-69 15,0-3-1-15</inkml:trace>
  <inkml:trace contextRef="#ctx0" brushRef="#br0" timeOffset="211664.28">28265 12328 130 0,'-6'-16'552'0,"6"5"-60"0,-7 1-153 0,7 2-96 0,0 1-56 15,-7 3-34-15,7 1-18 0,0 3-16 0,0 0-14 0,0 3-17 16,0 1-22-16,0 7-23 0,7 3-19 0,-7 5-8 15,7-1-4-15,-7 8 3 0,6 0 16 0,1 3 10 0,-1 4 8 16,0 0 4-16,-6-1 3 0,8 5 2 0,4-4-1 0,-6 4-5 16,1-4-15-16,6 0-12 0,-6 0-6 0,6-4-4 15,0 1 7-15,-1-8 11 0,2 0 20 0,-8-4 20 0,7-4 16 16,1-3 4-16,-2-3 16 0,2-5 10 0,-2 1 0 0,8-8-9 16,-7 1-14-16,7-8-16 0,-1-4-9 0,1-3 2 0,0-4-11 15,6-4-8 1,-7 0-3-16,1 1 1 0,-2-4-2 0,2-1 1 0,-6 1-3 0,-1-5-1 0,-1 6-4 0,2-2-1 15,-8 1-4-15,0 0-5 0,1 3-4 0,-7 0-4 0,0 1-4 16,0 7-3-16,0-1-7 0,0 4-8 0,-7 5-14 16,7-1-23-16,-6 3-30 0,6 5-48 0,-6-4-87 0,6 7-90 15,-7 4-80-15,0 2-92 0,1 2-131 0,6 3-138 0,-6-1-61 16,-1 5-5-16</inkml:trace>
  <inkml:trace contextRef="#ctx0" brushRef="#br0" timeOffset="211966.55">27653 13397 172 0,'-20'4'609'0,"14"-1"-12"0,-7 1-185 0,6 0-154 31,7-4-97-31,7 3-62 0,0-3-38 0,5 0-18 16,8 4-8-16,13-4-2 0,-1-4 0 0,13 4-1 0,1 0-4 16,7-3-3-16,-2 3-1 0,14-4-3 0,-6 0 1 0,13-3 4 15,-7 0 20-15,6-1 17 0,8 1 19 0,-1-4 10 16,-6 0 11-16,6 0 11 0,0-3 6 0,-6 2 0 0,-1 1-16 16,-6 1-21-16,1 2-19 0,-15-2-11 0,-5 2-13 0,-7 4-14 15,-6 0-14-15,-1 4-19 0,-12 0-33 0,-1 0-53 16,-12 0-63-16,0 4-65 0,-1 0-70 0,-12-1-82 0,-8 2-137 15,1 1-117-15,-6 2-46 0,-8 3 6 0</inkml:trace>
  <inkml:trace contextRef="#ctx0" brushRef="#br0" timeOffset="212540.05">28324 13855 418 0,'-7'-7'712'0,"-6"3"8"15,7 0-173-15,0 4-177 0,-2 0-141 0,8 0-103 0,-6 4-61 16,6 0-29-16,0 6-14 0,0-2-9 0,6 6-4 0,-6 2-2 16,8 2-3-16,-2 4 0 0,0-5-1 0,0 6 0 15,1 2-2-15,0-3 0 0,6 1 1 0,-7 2 0 0,1-3 1 16,6 0 0-16,-7-4 1 0,0 4 1 0,2-4 0 15,-2-2 6-15,0 2 19 0,1-7 27 0,-7 0 22 0,0 0 16 16,0-4 10-16,-7 0 7 0,7 1 5 0,-6-1-2 0,-8-3-18 16,8-1-24-16,-13 1-18 0,6 3-15 0,-7-3-9 15,1 3-7-15,-1 0-2 0,-6 4-3 0,1-3-2 0,-2 4-1 16,1 2-5-16,0 0 0 0,0 5-2 0,0-1 1 0,-1 0-6 16,8 4-1-16,-1-4 1 0,8 5 1 0,-8-5 0 0,14 3-1 15,-1-2-1-15,0 3 1 0,7-3 3 0,0 2-1 16,0-3 1-16,7-2-2 0,6 2-2 0,-7-7 1 0,14 3 0 15,-7-3-3-15,7-3 1 0,0-5 0 0,-1-3-2 0,0 0-1 16,8-3 1-16,-1-5-2 0,-1 1-1 0,1-8 1 16,-6 1-1-16,6-1 0 0,-7-4 3 0,1 1 1 0,-7 0 1 15,0 0 1-15,0-1 0 16,-6 5 2-16,0-5 0 0,-7 5-3 0,0-4 1 0,0 4-1 0,0-2 1 0,0 5 3 0,-7 1 1 16,7 2 1-16,-7-3 1 0,7 3 2 0,0 5 2 15,-6-1-2-15,6 0-3 0,0 1-2 0,0-1-2 0,0 4-2 16,0-3 0-16,0 3 7 0,0 3-5 0,0-3-2 0,0 4 1 15,6 3-1-15,-6 0 0 0,7 1 0 0,0-1-2 16,-7 0-7-16,6 4 2 0,0 0 3 0,0 4 1 0,-6-4 1 16,8 4-1-16,-2-4 1 0,0 3-2 0,1 1-2 0,-1 0-9 15,1-1-15-15,6 1-30 0,-7-1-67 0,8-3-93 0,-2 0-92 16,8 0-106-16,-7 1-159 0,7-5-131 0,-1 0-71 16,1 1-22-16</inkml:trace>
  <inkml:trace contextRef="#ctx0" brushRef="#br0" timeOffset="212906.05">28604 14624 510 0,'6'-8'426'0,"-6"6"-149"15,7-3-113-15,-1 2-69 0,1-5-37 0,6 1-19 16,-1 0-7-16,-4-4-6 0,11 0 5 0,-6 0 7 0,6-7 10 15,-5 3 13-15,5-3 19 0,1-5 27 0,-1 2 32 0,-6-1 28 16,7 0 30-16,-7-4 20 0,0 1 8 0,-7 0-6 16,1 2-18-16,-1-3-26 0,-6 4-35 0,0 0-29 0,-6 0-35 15,-7 4-29-15,0-1-24 0,0 5-11 0,-7-1-9 0,0 5-3 16,1-2-2-16,-7 9 1 0,6-5-3 0,8 8 1 0,-1 0-1 16,-1 0 1-16,2 4 1 0,4 0-3 0,8 3-2 15,0 4-12-15,0 0 5 0,8 0 2 0,-2-1 2 0,7 2 0 16,0 3-4-16,0 3 4 0,7-3 7 0,-8 3 11 0,8 0-1 15,-7 0-2-15,7 1 0 0,0 4 0 0,-8-6 4 16,8 1-2-16,-7 4-2 0,7-3 1 0,-8 0-4 16,2 2 0-16,-2-3-1 0,1 1-1 0,1-5 0 0,-2 1-20 15,2 0-42-15,-2-1-63 0,1-3-65 0,1-3-61 0,-2-1-80 16,8-3-105-16,-7-4-166 0,13-4-77 0,-6-3-15 0</inkml:trace>
  <inkml:trace contextRef="#ctx0" brushRef="#br0" timeOffset="213397.79">29945 12397 336 0,'0'0'488'0,"-6"0"-159"0,6 0-138 0,0 4-86 16,0-1-37-16,0 1-21 0,0 3-5 0,0 5 5 0,0 2 9 15,0 4 18-15,-7 1 18 0,7 3 11 0,-6 3 11 0,0 4 13 16,6 1 12-16,-7-2 17 0,0 6 18 0,1-1 2 16,0 0-2-16,-2-1-1 0,2-2-10 0,0 3-11 15,-7-4-14-15,6 1-20 0,1-5-28 0,-1 5-18 0,7-5-16 16,-6-3-11-16,6 0-10 0,0 0-6 0,0 0-6 0,0 0-4 16,0 0-4-16,6-3-1 0,1-1 1 0,6-3 0 15,0 3 0-15,-1-7-2 0,2 0-1 0,12-1-1 0,-7 2 0 16,7-4-2-16,1-1 0 0,-1-4-4 0,6 1 0 0,1-4-1 15,-1-4-2-15,7 4-1 0,1-7-3 0,-1 4-5 0,-7-5-16 16,7-4-34-16,-7 2-71 0,1-1-76 0,-1 0-74 16,1-7-79-16,-7-1-102 0,7-3-165 0,-13 1-86 15,0-6-29-15,-2 5 31 0</inkml:trace>
  <inkml:trace contextRef="#ctx0" brushRef="#br0" timeOffset="213716.1">29424 12086 427 0,'-6'3'455'0,"-1"-3"-151"0,7 0-116 0,0 0-70 0,7 0-39 16,-1 0-22-16,8-3-12 0,-2 3-6 0,2 0-8 0,12 0-7 16,-7-4-4-16,7 4 0 0,0 0 0 0,1 0 7 15,-1 0 9-15,-1-4 15 0,7 4 15 0,-5-3 20 0,5 3 19 32,1-4 19-32,-7 4 14 0,6-4 3 0,-5 4-2 0,-1-3-12 15,-6 3-12-15,6 0-23 0,-7 0-20 0,1 0-21 16,-8 0-21-16,8 0-16 0,-7 0-18 0,7 3-50 0,-8 1-63 15,2 0-63-15,5 3-80 0,7 0-140 0,0 1-144 0,0-1-84 16,1 0-43-16</inkml:trace>
  <inkml:trace contextRef="#ctx0" brushRef="#br0" timeOffset="213970.77">30655 12811 448 0,'-6'0'627'0,"-1"0"-51"0,7-4-194 0,-6 4-150 15,6 0-102-15,0 0-57 0,0 0-32 0,0 0-17 0,0 4-10 16,6-4-8-16,1 4-24 0,-7-1-35 0,6-3-41 15,1 4-50-15,6-4-67 0,-7 4-105 0,8-4-155 0,5 0-82 16,-6-4-25-16</inkml:trace>
  <inkml:trace contextRef="#ctx0" brushRef="#br0" timeOffset="214320.76">31397 12430 234 0,'-19'-11'633'0,"-7"3"2"15,0 1-160-15,-7 4-119 0,1 3-72 0,-1 0-40 0,1 0-22 16,-1 3-13-16,1 4-12 0,-1 1-21 0,7 3-25 0,0 3-43 16,6 1-42-16,1 4-29 0,6-1-17 0,0 0-8 0,13 4-6 15,0 4-3-15,6-4-2 0,1 3-1 16,6-2-1-16,6-2-2 0,7 5-2 0,1-4-1 0,5 0-6 0,1-4-6 15,-1 3-6-15,-6-1 0 0,7-2-3 0,-1-3 2 16,-6-1 0-16,7 1 4 0,-13-1 5 0,6-3 6 0,-13 0 8 16,-1 0 2-16,2 1 6 0,-8-1 4 0,-6 0 6 0,-6 3 5 15,-8-3 5-15,2 4 1 0,-8-1 1 0,-5 1 3 16,-8 0 1-16,0-1-3 0,-6 4-4 0,0-3-5 0,0 0-7 16,-7-1-2-16,1-2-2 0,-1-1-11 0,1-4-35 0,-1 0-68 15,0-3-85-15,8 0-86 0,-2-4-100 0,7-8-152 0,7 1-137 16,1-8-75-16,5 0-18 0</inkml:trace>
  <inkml:trace contextRef="#ctx0" brushRef="#br0" timeOffset="214702.02">30564 11880 89 0,'7'0'523'0,"-7"0"-102"0,6 0-143 0,7 4-113 15,7-4-72-15,0 3-37 0,5-3-18 0,1 0-9 0,7 4-4 16,6-4 0-16,0-4-4 0,6 4 0 0,1 0-1 0,0-7 2 15,0 3 2-15,-1 1 7 0,1-1 7 0,-14-3 6 0,1 4 9 16,-7-5 12-16,-7 4 24 0,1 4 32 0,-14-3 31 16,1 3 17-16,-7-4 5 0,-7 4 0 0,-5 0-6 0,-8 4-13 15,-6-1-26-15,-1 1-34 0,-5 7-36 0,-7-4-27 0,7 4-11 16,5 3-8-16,-5-2-5 0,6 3-1 0,7-1-3 16,-1 0 1-16,0 2-1 0,7-2 0 0,1-3-1 15,12 4-2-15,-8-4-1 0,16 3-6 0,-2-3-17 0,0 1-48 16,7-1-63-16,0-4-67 0,6 0-82 0,-5-3-133 0,5 0-162 15,-6-1-93-15,0-3-37 0</inkml:trace>
  <inkml:trace contextRef="#ctx0" brushRef="#br0" timeOffset="-213902.96">16464 12489 465 0,'0'-7'408'0,"-7"-1"-140"0,7 0-105 16,0 4-56-16,-6 1-20 0,6-1-3 0,-7 1 7 0,7 3 7 16,0 0 8-16,-6 0 4 0,6 0-11 0,-6 3-4 0,-8 1-13 31,2 3-14-31,-2 5-7 0,-5 2-1 0,-1 5 4 16,0-1 4-16,-5 7 20 0,-1 1 21 0,0-1 18 0,-1 9 15 15,1-1 13-15,0 3-3 0,0 4-7 0,1 1-12 16,-2 6-15-16,1 1-21 0,0 3-18 0,0 8-11 0,0 0-17 15,7-1-5-15,-8 4-4 0,8 5 0 0,6-2 1 0,-7 5-3 16,14 0-2-16,-1-1-3 0,7 4 0 0,0-3-1 16,7 3-1-16,5 4 0 0,2-4-4 0,5 5 0 0,7 2 1 0,7 4-1 15,-1-3-2-15,8 3-3 0,5-3-1 0,7 3-2 16,7-3-1-16,6-5-3 0,0 2-4 0,14-5-4 0,5-7 1 16,7-1-1-16,6-6-4 0,8-4-6 0,5-6-4 0,2-2-16 15,5-7-29-15,0-4-66 0,7-2-118 0,0-16-120 0,6 0-199 16,0-14-136-16,7-8-109 0,-7-7-43 0,0-7-7 15</inkml:trace>
  <inkml:trace contextRef="#ctx0" brushRef="#br0" timeOffset="-213235.95">20365 11921 420 0,'-6'-4'449'0,"6"1"-154"0,-7-5-124 0,7 5-71 16,7-6-37-16,-7 6-20 0,0-4-10 0,6 3-8 0,0-3-2 16,1 3-6-16,0 1-4 0,5-1-4 0,2 1 2 0,5-1 2 15,-6 0 8-15,14 4 9 0,-1 0 8 0,-1 0 10 16,8 4 13-16,6 0 16 0,-6 3 11 0,6 3 18 15,6 1 15-15,1 8 13 0,-1-1 7 0,1 4 0 0,-1 4-6 16,8 3-9-16,-1 8-12 0,-7 0-11 0,8 6-12 0,-8 5-14 16,1 7-7-16,-7 7-5 0,-1 8-3 0,2-1-5 0,-7 9-2 15,-7 2-7-15,-7 8-9 0,1 3-5 0,-14 5-7 16,0 3-4-16,-12 3-2 0,0 1-2 0,-14 3-6 0,1 0-3 16,-7 0 0-16,-13-3-5 0,-1-4 2 0,-5 0 6 0,-7-4 13 15,-7-3 9-15,0-9 13 0,-6 2 8 0,0-8 8 16,0-7 7-16,-6 0 1 0,-2-8-9 0,8-4-9 0,-6-3-9 15,6-3-9-15,0-9-12 0,-1-2-11 0,15-4-11 0,5-8-21 16,13-4-44-16,7-6-102 0,7-8-109 0,5-4-139 16,14-7-223-1,0-7-103-15,8-4-65 0,4-8-27 0</inkml:trace>
  <inkml:trace contextRef="#ctx0" brushRef="#br0" timeOffset="-211805.03">18034 15749 98 0,'0'0'112'0,"0"-4"-36"0,0 0-20 15,0 4-11-15,0-3-5 0,0 3-5 0,0 0-5 0,-7-4-3 16,7 4-6-16,0 0-4 0,0 0-4 0,0 0-6 16,0 0-3-16,0 0-2 0,0-3-1 0,0 3-1 0,0 0 0 15,0 0 0-15,0 0-2 0,0 0 1 0,0 0 0 0,0-4 0 16,0 4 0-16,7 0 0 0,-7-4 1 0,0 4 7 15,0-3 9-15,0 3 8 0,0-4 9 0,0 4 9 0,0-4 9 16,0 4 8-16,0-3 7 0,0-1 2 0,0 0 0 0,0 1 3 16,0-1 0-16,0 0-4 0,0 1-4 0,0-1-2 0,0 0-5 15,0 1-3-15,0-1-4 0,0 0-6 0,0 1-6 16,0-1-5-16,0 0-4 0,0 1-2 0,0 3 1 0,0-4 1 16,0 4-2-16,0-3-3 0,0 3 0 0,0 0 0 0,0 3-2 15,-7-3 4-15,7 4 2 0,0-1 8 0,7 5 12 16,-7 3 15-16,0 0 17 0,6 3 25 0,-6 5 29 0,7 2 21 15,-1 1 14-15,-6 1 5 0,6 6 1 0,1-3-3 0,0 3-13 16,-7 0-19-16,6 1-25 0,0 2-26 0,1 1-20 16,-7 4-16-16,7-4-14 0,-1 0-15 0,-6 0-8 0,7 4-3 15,-7-4-5-15,6 0-3 0,-6-1-2 0,0-2-4 16,0 3-2-16,7 0-3 0,-7-4-6 0,0-3-38 0,0-1-59 16,6-3-65-16,-6 1-58 0,7-9-67 0,-7-3-87 0,6-4-125 15,0-3-129-15,2-4-39 0,-2-4 21 0</inkml:trace>
  <inkml:trace contextRef="#ctx0" brushRef="#br0" timeOffset="-211406.68">18047 16104 186 0,'0'-3'463'0,"6"-1"-132"0,0 4-127 15,1-4-87-15,0 0-53 0,5 1-29 0,2-1-14 16,-1 1-8-16,0-1-5 0,6 1-1 0,1 3-5 0,-1-4 0 15,1 0 0-15,0 1-1 0,-1-2-1 0,0 1 0 0,1 2 0 16,-7-3 1-16,7-2 2 0,-1 0 4 0,-6 0 5 16,6-4 8-16,-5 0 10 0,-1-4 5 0,6 0 9 0,-6-3 11 15,1 0 7-15,-2-4 5 0,2 0 5 0,-8 0 1 0,7-4 4 16,-7 1 2-16,-6 3 13 0,7-3 12 0,-7 2 20 0,0 5 18 16,0-4 20-16,-7 3 13 0,7 5 4 0,-6-1 0 15,-1 1-6-15,1 3-14 0,0 0-21 0,-1 2-22 0,0 3-29 16,1 2-20-16,6 0-14 0,-6 1-11 0,6 3-14 0,-8 0-9 15,8 0-7-15,0 7-7 0,8 0-2 0,-8 0 1 16,6 5-1-16,0 3 3 0,1-1 2 0,6 4 0 0,0 4 1 16,-7 0 1-16,8 4-1 0,-2 0-1 0,2 3-2 0,-2 0-1 15,1 5-4-15,1-2 2 0,-2 5-1 0,-4-1-1 16,4 5-1-16,-6-4-1 0,8-1 2 0,-8 1-1 0,-6 3 1 16,7-3-1-16,-1-1-1 0,-6-3-2 0,0 4-9 31,0-3-42-31,-6 1-74 0,6-2-88 0,-7 0-88 0,7-4-125 0,0 1-201 15,0-5-95-15,0-2-55 0,7-2 11 0</inkml:trace>
  <inkml:trace contextRef="#ctx0" brushRef="#br0" timeOffset="-211007.97">19239 16340 445 0,'0'-12'435'0,"0"4"-106"0,0 1-86 0,0 0-52 16,0 0-21-16,-8 3-11 0,8 0-4 0,-6 4-7 0,0-4-8 15,-1 4-8-15,1 0-12 0,-1 0-10 0,-6 4-11 0,7 0-5 16,-8 3 1-16,2 4 9 0,-1-4 8 0,0 4 2 16,0 1 2-16,-1 2-3 0,2 1-10 0,-2-1-15 0,2 1-14 15,-1 0-20-15,6-1-15 0,0 1-10 0,1-1-12 0,0 5-4 16,-2-4-1-16,8-1-3 0,-6 1 1 0,6 0 0 16,0-1 2-16,6 1-3 0,-6-4 5 0,8 0-1 0,-2 0 0 15,0-4 0-15,8 0-2 0,-1 2-2 0,-1-7-1 0,2 2 1 16,-2 0-2-16,8-4-5 0,0 0-4 0,5-4-14 0,2 0-31 15,-1 2-58-15,0-7-79 0,0 2-73 0,0 0-80 16,0-4-109-16,0 3-163 0,0-3-85 0,0 4-30 0,-6 0 20 16</inkml:trace>
  <inkml:trace contextRef="#ctx0" brushRef="#br0" timeOffset="-210194.68">19519 16459 533 0,'-7'-3'498'0,"0"-1"-136"0,1 4-133 0,-1 0-92 16,1 0-58-16,0 0-34 0,-1 0-17 0,0 4-7 0,1-1-3 16,0 5-1-16,-2-1 1 0,2 0 0 0,6 2 2 0,-6 1 2 15,-1 1 5-15,1 0 1 0,6 4 4 0,-7-4 0 16,7 3 2-16,0-3-3 0,0 0-1 0,0 0-5 0,7 0-5 16,-7 5-5-16,6-10-5 0,1 6-2 0,-1-2-1 0,0-3-4 15,8 1 1-15,-8-4-3 0,8 2 0 0,-2-1 0 0,1-2 0 16,-6-3-1-16,6 0 0 0,0 0 1 15,0-3 0-15,0-2 1 0,0-1 1 0,0-2-1 0,1-3 1 0,-2 1 2 16,-6-2-4-16,1-3 4 0,0 4 5 0,-1-3 12 0,-6 3 7 16,0-4 9-16,0 1 17 0,0 3 16 0,-6-1 14 0,-1 5 7 31,0-4 1-31,1 0-4 0,-6 5 1 0,4-6-5 0,-4 4-14 0,-2 5-11 0,1-5-13 0,7 5-2 0,-7-1-6 16,6 4-8-16,-5-3-5 0,5 3-6 0,-6 3-5 15,6-3-3-15,1 0-6 0,0 0-5 0,6 4-1 0,-7-4-1 31,7 3-1-31,0-3 0 0,7 4 0 0,-7-4 0 0,6 0 2 16,0 0 0-16,7 0-1 0,-6-4 1 0,6 4 0 16,0-3 0-16,0-1 0 0,-7 1 0 0,7-5 0 0,1 1 0 15,-2 0 1-15,2 3-1 0,-2-3 0 0,2-1 1 0,-8 1-1 16,7 3 1-16,-7 1-1 0,2-1 0 0,4 0-3 16,-12 4 0-16,6-3-1 0,1 6-2 0,0-3 1 0,-1 4-1 15,1 0 1-15,-1-1-1 0,1 5 2 0,-7-1 1 0,7-3 1 16,-1 3 0-16,-6 0 0 0,6 1 1 0,-6-1 0 0,6 0 1 15,2 4-1-15,-2-4 0 0,-6 1-1 0,6 4 0 16,-6-6 1-16,7 5-2 0,-1-3 0 0,1 2 0 0,0-2-1 16,-1-1-3-16,0 1-7 0,0 3-9 0,2-4-11 0,-2 0-10 15,0 0-14-15,1-3-14 0,6 0-13 0,-13 3-15 16,7-3-4-16,-1-4 2 0,-6 3 8 0,6-3 6 0,-6-3 14 16,8-1 13-16,-8 0 15 0,0 1 18 0,0-5 11 0,0 1 8 15,0 0 9-15,0 0 0 0,0-1 1 0,-8-3 0 16,8 4 0-16,0-1-2 0,-6-2 1 0,6 2-1 0,-6-3-3 15,6 1 2-15,0 2 1 0,0 0 1 0,-7-3-1 0,7 4 1 16,0 0 0-16,0 0 0 0,7-4 0 0,-7 3-2 0,0 1 0 16,0 0 0-16,6-1 0 0,-6 1 0 0,0 3 1 15,6-3 0-15,-6 3-1 0,8-3 1 0,-8 0 0 0,6 3 0 16,0-3 0-16,0 3 1 0,-6 1-4 0,7 0 1 0,-7-3 1 16,7 3-1-16,-1 3 2 0,-6 0-1 0,7-3-1 15,-7 3 1-15,6 3 2 0,1-3-1 0,0 3 1 16,-1 3-1-16,0-3-2 0,-6 4 1 0,6-3 1 0,-6 3-1 0,8 0-1 15,-2 4 1-15,-6-4 0 0,6 1 1 0,-6 3 1 16,7 0 0-16,-7 0 0 0,0 0 0 0,6 0 1 0,-6-1 0 16,0 1 0-16,7 0 0 0,-7-2 0 0,0 1 0 15,7 1 1-15,-7 0-1 0,6-4 0 0,-6 4-1 0,6-3 0 16,0-1 0-16,-6 0-7 0,8-3-17 0,-2-1-23 0,0 1-30 16,1 0-43-16,0-4-65 0,6 0-111 0,-7-4-145 15,7 0-80-15,-6 1-24 0</inkml:trace>
  <inkml:trace contextRef="#ctx0" brushRef="#br0" timeOffset="-209795.72">20326 16383 120 0,'6'-8'235'0,"1"-2"-5"0,-7 6-17 0,0-3-18 15,-7 3-25 1,1 0-22-16,0 4-20 0,-1 0-18 0,-6 0-8 0,-6 4 0 0,5 3 10 0,-6 1 13 0,8-1 13 0,-1 4 14 31,-7-4 3-31,8 4 0 0,4 0-6 0,-4 0-18 0,5 0-25 16,0 4-23-16,1-5-24 0,0 1-17 0,6 0-10 15,-7 1-8-15,7-1-4 0,0 0-2 0,0-4-4 0,7 0-3 16,-7 1-3-16,6-1-4 0,0-3-2 0,1 3-2 0,0-3-1 16,5-1 1-16,-4 1-2 0,4-4-2 0,1 0-8 15,7 0-21-15,-8-4-30 0,8 1-35 0,-6-5-35 0,5 1-40 16,-6 0-37-16,6-5-48 0,-5 5-53 0,-1 0-61 0,-1-4-88 15,2 4-59-15,-2 0-23 0</inkml:trace>
  <inkml:trace contextRef="#ctx0" brushRef="#br0" timeOffset="-209429.13">20573 16350 142 0,'0'0'398'0,"0"0"-92"0,0-4-80 16,0 4-56-16,0 0-39 0,0-3-17 0,0 3-5 0,0 0 3 15,0 0 6-15,0 0 2 0,-6 0 4 0,6 0 1 16,-6 3 0-16,-1 1 5 0,0 0-2 0,1-1-1 0,0 5 3 0,-8-1 3 15,8 4-1-15,-7 0-6 0,7 0-11 0,-1 0-16 16,0 0-18-16,1 3-15 0,0-3-18 0,-2 4-17 16,2-1-11-16,6-2-6 0,0-1-3 0,0 3-3 0,0-3 0 15,6-3-1-15,-6 3-1 0,8 0-1 0,-2-4-4 0,0 4-2 16,1-4-1-16,6 0-2 0,-7-3 0 0,14 3-2 16,-7-7-20-16,0 0-34 0,6 0-47 0,1-7-50 0,-1 0-51 15,7-4-48-15,-6-4-55 0,7 1-72 0,-2-5-78 0,-5 1-103 16,6 0-31-16,-6-1 7 0</inkml:trace>
  <inkml:trace contextRef="#ctx0" brushRef="#br0" timeOffset="-209158.68">20821 16149 186 0,'-6'-8'585'0,"-8"1"-47"0,8 3-151 0,6 0-123 16,-7 1-81-16,7 3-50 0,-6-4-28 0,6 4-15 0,0 0-13 15,0 0-14-15,0 0-14 0,0 0-16 0,0 4-12 16,6-1-11-16,-6 5-4 0,7-1-5 0,-7 1 1 0,6 2 1 16,-6 1 0-16,0 3-1 0,7 2 4 0,-7 2 5 0,0 0 3 15,0 1 2-15,0-1 3 0,0 4-1 0,0 0 0 16,0 1 2-16,7-6-6 0,-7 5-10 0,0-4-1 0,0 1-3 16,6-1-3-16,-6-3-6 0,6-1-18 0,2-3-27 0,-2 1-33 15,-6-5-29-15,6 0-37 0,0-3-45 0,1-1-58 16,0-3-78-16,-1 0-97 0,1 0-80 0,-1-3-29 0</inkml:trace>
  <inkml:trace contextRef="#ctx0" brushRef="#br0" timeOffset="-208633.68">20730 16365 49 0,'-7'-8'609'0,"1"5"0"16,-1-5-147-16,0 5-148 0,7-6-105 0,0 6-77 16,0 0-45-16,0-1-24 0,7 0-14 0,0 1-10 0,-1-1-14 15,7-3-12-15,1 3-6 0,-2 1-7 0,2-1-1 0,5 0-2 16,-6 0 1-16,6 1 0 0,1-1-2 0,-7 0 1 16,7 1 0-16,0-1 0 0,-2 0 0 0,2-3 1 0,-7 4 0 15,7-5 1-15,-8 5 0 0,2-5 0 0,5 1 0 0,-5 0 0 16,-2-1 1-16,-6 1 0 0,2 0 1 0,4-1 0 15,-5 4 1-15,-7-3 0 0,7 3 1 0,-1-3 0 0,-6 4 0 16,7-1 0-16,-7 4-2 0,0 0-1 0,0-4-2 0,-7 4 0 16,1 4 0-16,6 0 0 0,-7-1 1 0,0 1 2 0,-5 3 6 15,4 4 8-15,2-3 9 0,0 3 6 0,0 0 3 16,-1 0 3-16,0 0 0 0,1 3-1 0,6-3-5 0,-7 0-7 16,7 0-8-16,0 0-4 0,0 0-4 0,0-4-2 0,0-3-2 15,7 3 0-15,-7-4 0 0,6 3-1 0,8-3 1 16,-8-3-1-16,0-3-2 0,8-3 0 0,-2 0 1 0,-5-2-1 15,6-3 0-15,0 1 0 0,0-2 0 0,0-2-1 16,0 3 1-16,0-4 1 0,0 1 0 0,0-1 0 0,-6 4 1 16,5 0 0-16,-4 3 2 0,-8 1 2 0,6 3-1 0,0 1 2 15,-6-1 6-15,7 4 7 0,-7 4 6 0,0-1 5 16,0 4 5-16,0 1 2 0,6 2 0 0,-6-1 2 0,0 2-7 16,0 0-7-16,7 0-6 0,-7-4-8 0,6 0-5 0,-6 0-4 15,7 1-2-15,-1-5 0 0,0 5-3 0,8-8-13 16,-8 0-30-16,8 0-46 0,-8-8-49 0,7 5-55 0,0-8-65 15,-6 0-99-15,12-4-153 0,-12 1-85 0,6-6-36 0</inkml:trace>
  <inkml:trace contextRef="#ctx0" brushRef="#br0" timeOffset="-208505.89">21283 15991 22 0,'-6'-4'608'0,"0"0"-2"0,6 4-151 15,0-3-158-15,-8-1-114 0,16 0-93 0,-8 1-78 0,0-1-73 16,6 0-93-16,0-3-160 0,1 4-126 0,0-1-83 16,-1 0-41-16</inkml:trace>
  <inkml:trace contextRef="#ctx0" brushRef="#br0" timeOffset="-208266.68">21563 16002 248 0,'-6'0'521'15,"6"-4"-122"-15,0 4-148 0,-6 0-109 0,6 0-72 0,0 4-53 16,0-4-44-16,0 3-46 0,0-3-59 0,0 4-73 0,6-4-101 15,-6 0-111-15,0 0-50 0</inkml:trace>
  <inkml:trace contextRef="#ctx0" brushRef="#br0" timeOffset="-206768.53">22202 3898 56 0,'6'-7'355'0,"0"3"-122"0,2 1-90 0,-2-6-59 16,0 9-30-16,1 0-14 0,6 0-11 0,-6 9-6 0,-1-6-3 16,0 1-1-16,0 3-3 0,8 0 1 0,-8 0 0 0,7 4 0 15,1-3 6-15,-2-5 7 0,8 5 12 0,-7-5 13 16,7-3 16-16,-8 0 22 0,8 0 24 0,0-3 27 0,-7-1 22 16,6-3 25-16,-6-1 17 0,1 4 13 0,-2-3 7 0,1 0 0 31,-6 0-15-31,-1 0-22 0,1 0-31 0,-7 3-35 0,6-4-35 0,-6 4-51 0,-6-3-90 0,6 3-103 0,-13 1-101 15,6-5-121 1,1 5-204-16,-7-1-102 0,-7 0-61 0,1 4-9 0</inkml:trace>
  <inkml:trace contextRef="#ctx0" brushRef="#br0" timeOffset="-204999.29">12237 13404 407 0,'-13'0'369'0,"1"-3"-113"0,-8 3-78 0,6 0-47 0,1 0-19 0,7-4-8 0,-7 4-2 31,6 0 3-31,1 0 4 0,0-4 5 0,-1 4 0 0,7 0-2 16,-7 0-9-16,7 0-8 0,0 0-7 0,0 0-8 15,0 0-10-15,0 0-11 0,7 0-10 0,0-3-5 0,12 3-1 16,-6-4 0-16,13 0-3 0,1 1 1 0,-2-1-1 0,7 0-1 16,1-3-1-16,7 0-4 0,5 0-7 0,-7-1-7 15,9 0-5-15,-2 2-5 0,1-2-4 0,-1-3-2 0,-5 4 0 16,5 0-3-16,-6-1-1 0,0 4 0 0,-6 1 0 15,-7 3-3-15,-7 0-2 0,1 0-7 0,-1 0-9 0,-6 3-19 16,-6-3-24-16,-1 4-27 0,1-4-30 0,-7 4-33 0,0 0-30 16,-7-1-31-16,1 1-30 0,-7-1-29 0,0-3-34 15,-6 4-43-15,-1-1-56 0,-6 1-52 0</inkml:trace>
  <inkml:trace contextRef="#ctx0" brushRef="#br0" timeOffset="-204776.69">12484 13382 401 0,'-6'-3'349'0,"-7"-1"-93"0,7 4-72 0,6 0-49 0,-7 0-28 15,0-4-14-15,7 4-10 0,0 0-8 0,-6 0-11 0,6 4-5 16,0-4-3-16,0 7 1 0,0 1 2 0,0 3 7 16,0 0 10-16,6 4 14 0,-6 3 15 0,0-1 21 0,0 6 15 15,0-1 7-15,0 4-1 0,-6 3-6 0,6 4-9 0,-6 0-15 16,6 0-10-16,-8 0-26 0,8 0-21 0,0-1-18 0,-6 2-12 16,6-1-11-16,0-4 3 0,0 4-7 0,6-3-5 15,-6-1-4-15,8 0-6 0,-2 0-24 0,0-4-48 0,1-3-56 16,0-3-63-16,-1-1-50 0,7-7-52 0,0 0-76 0,-6-7-117 15,5 0-110-15,2-4-26 0,-1-4 13 0</inkml:trace>
  <inkml:trace contextRef="#ctx0" brushRef="#br0" timeOffset="-204346.25">12654 13445 315 0,'0'-4'501'16,"0"0"-147"-16,0 4-152 0,0 0-90 0,0 4-51 15,6 0-27-15,1-1-12 0,6 4-5 0,-6 0-2 0,5 5 2 16,-5 3 6-16,6 3 5 16,0 4 7-16,-6 0 7 0,6 7 8 0,-1 0 10 0,-5 1 7 0,0 6 5 0,-1-3-1 15,0 4-2-15,2 0-4 0,-2-4-5 0,0 3-6 0,1-3-3 16,-7 1 2-16,6-5 9 0,-6 0 8 0,7-4 8 0,-7-3 11 15,0 1 10-15,6-9 8 0,-6 1 7 0,0-1 2 16,0-3-2-16,0-3 0 0,0-1-4 0,0-3-8 0,0-1-12 16,0-3-11-16,0-3-14 0,0-5-12 0,0 1-16 0,7-4-13 15,-7 0-11-15,6-3-8 0,-6-2-1 0,6-2-3 0,2 0 0 16,-2 3-1-16,0-3 0 0,1 4 0 0,-1-2 1 16,1 6 0-16,-1-5 0 0,1 8-1 0,-1-4 0 0,-6 7-1 15,7-4 1-15,0 6 0 0,-1 2 0 0,0 0 0 0,-6 0-2 16,7 2 0-16,0 2-2 0,5 4 1 0,-5 0 0 15,-1 2-1-15,8 1 0 0,-8 0 0 0,8 4 3 0,-8-1 1 16,6 2 2-16,2-6-7 0,-1 5-21 0,-1-1-44 0,2 0-60 31,-1-2-65-31,0-1-61 0,6 0-61 0,-5 0-79 0,5-7-110 0,-6 3-122 0,6-3-34 0,-5-1 16 0</inkml:trace>
  <inkml:trace contextRef="#ctx0" brushRef="#br0" timeOffset="-203635.91">13338 13851 353 0,'-13'-3'415'0,"6"3"-130"16,-6-4-109-16,1 4-70 0,-2 4-37 0,1-4-21 0,7 3-8 16,-8 1-5-16,8 4-2 0,0-2-7 0,0 2-1 0,-2 3-3 15,2 3-5-15,6-2-4 0,-6 2-5 0,6 5-3 16,0-5-2-16,0 4 0 0,0-2-2 0,0 2-1 0,0-1 1 15,6 1 0-15,-6-2-1 0,6 2 0 0,-6-3 1 0,8-4-1 16,-2 3 1-16,0-3 1 0,-6-3-1 0,6-1 2 0,1 0 0 16,-7 1 1-16,7-5 1 0,-7 1 1 0,6-4 1 15,-6 0 3-15,7 0 5 0,-7-4 6 0,6 1 13 16,-6-1 9-16,0-3 6 0,0 3 8 0,0-3 9 0,0-4 5 16,0 3 1-16,6-3 3 0,-6-3-10 0,0 3-6 0,8-4-6 15,-8 4-4-15,6-3-7 0,0-2-2 0,-6 2-4 16,6 3-11-16,1-4 1 0,0 4-2 0,-1 1-3 0,1-1-4 15,-1 0-4-15,0 0-5 0,2 3-3 0,4 1-3 0,-6 0-2 16,2-1 0-16,-2 0 0 0,0 6 0 0,7-3 0 0,-6 2 0 16,6-1 0-16,-7 0 1 0,8 1 0 0,-2 3 0 15,2-4 0-15,-8 4 0 0,7 4 0 0,0-1 0 0,0 1-1 16,0 0 1-16,0 4-2 0,-6-2 1 0,5 6-2 0,-4-1 2 16,-2 3-3-16,0 5 1 0,0-1 0 0,-6 1 2 15,0-1 1-15,0-1 1 0,0 1 2 0,0-2-1 0,0 2 3 16,0-7 6-16,-6 4 10 0,6-4 14 0,0 0 19 0,-6-4 23 15,6 1 20-15,-6-5 19 0,6 4 8 0,-8-3 1 16,8-4-5-16,-6 0-12 0,6 0-19 0,-6-4-20 0,6 1-21 16,-7-1-17-16,7-3-11 0,-6-1-6 0,6-3-5 0,0 0-2 15,0 0 0-15,0-3-1 0,0 3-2 0,0-4-2 0,0 3 0 16,6-2 2-16,-6 3-1 0,0 1-1 0,7-2 10 16,-7 6-6-16,6-2-5 0,-6 0 1 0,0 5-2 0,6-1-3 15,-6 1 1-15,8-1-1 0,-2 4-9 0,0 0 6 0,-6 0 3 16,6 0-8-16,2 4 5 0,-2-4 3 0,0 3-1 15,1 1 1-15,-7-4 2 0,6 3-2 0,1 1 2 0,0 0 7 16,-7-4-2-16,6 0-4 0,-6 3 0 0,6-3 1 0,-6 0-1 16,6 0 1-16,-6 0-1 0,8 0-1 0,-2 0 0 15,-6 0-2-15,6-3-1 0,1 3 2 0,-7 0-1 0,7 0-1 16,-1 0 3-16,-6 3 0 0,7-3-1 0,-1 5 1 16,-6 1 0-16,6-2 0 0,1 4-1 0,-7 2 0 0,7 1 0 15,-1 1-2-15,-6-1 2 0,6 0-1 0,1 0-7 0,0-1-12 16,-1 1-45-16,1 0-54 0,-1 0-58 0,0-3-51 15,1-1-49-15,6-3-53 0,1 0-74 0,-8-4-111 0,7-4-83 16,0 4-18-16</inkml:trace>
  <inkml:trace contextRef="#ctx0" brushRef="#br0" timeOffset="-203197.62">13970 13950 96 0,'-14'-3'558'16,"8"6"-75"-16,0-3-143 0,-8 3-119 0,8 2-77 15,-1-2-51-15,1 1-30 16,6 3-19-16,-7-3-12 0,7-1-7 0,0 5-5 0,0-5-6 0,7 2-5 0,-7-2-2 0,6 0-4 16,1-3 1-16,-7 0-2 0,6 0-1 0,1 0 0 31,0-3-1-31,-1 0 0 0,0-2 0 0,1 2 2 0,0-1-1 16,-7 0 0-16,0 1 3 0,6 3 0 0,-6 0 1 0,0 0-2 15,0 0 1-15,0 3-2 0,0 1 0 0,0 3-2 16,6 1 1-16,-6 3-1 0,7-4 0 0,-1 7 0 0,1-2 0 15,0-2 0-15,-1 2 0 0,8-1-1 0,-2 0-2 0,1 0 1 16,0-4-1-16,6-3 1 0,-5-1 1 0,5-3-2 0,1-3 1 16,-7-1 1-16,6-7 0 0,-5 0 1 0,5 0-1 15,-6-8 1-15,0 1 1 0,0-3 2 0,6-5 5 0,-12 0 5 16,6 1 7-16,-6-9 6 0,5 5 10 0,-4-4 13 0,-2 0 17 16,0-3 13-16,-6-1 12 0,0 4 4 0,0-3-1 15,0-1 4-15,-6 0-1 0,0 4-5 0,-8-3 0 0,1 3 9 16,0 3 8-16,0 1 8 0,0 3 6 0,0 4 0 0,0 4-2 15,0 4-3-15,0 3-12 0,0 2-22 0,6 7-20 16,-5 4-16-16,5 7-9 0,-6 2-6 0,6 3-3 0,7 8-4 16,-6 4-1-16,12 3-1 0,-6 4-1 0,7 4-1 0,-1-1-4 15,8 8-4-15,5-3-2 0,-6 2-4 0,6-2-2 0,7 2-3 16,0-2-5-16,-6-1-9 0,13-3-17 0,-7-4-47 16,-1 0-85-16,9-7-92 0,-2 0-92 0,1-8-129 0,6-1-195 15,-7-5-93-15,1-2-39 0,-7-2 12 0</inkml:trace>
  <inkml:trace contextRef="#ctx0" brushRef="#br0" timeOffset="-203037.48">14666 13910 756 0,'-12'-8'827'16,"5"2"12"-16,0-2-145 0,1 4-195 0,-1 0-187 0,7-3-133 16,-6 3-74-16,6 1-40 0,0 3-26 0,0-3-21 0,0 3-34 15,0-5-83-15,6 5-101 0,-6 0-106 0,7 0-138 0,-7 5-197 16,6-2-110-16,-6 0-49 0,7 5-4 0</inkml:trace>
  <inkml:trace contextRef="#ctx0" brushRef="#br0" timeOffset="-33993.19">24683 16624 448 0,'0'-11'461'0,"-7"0"-159"0,1 4-127 15,6 0-70-15,-6-1-38 0,6 5-20 0,0-5-7 0,-7 5-5 16,7-1-2-16,0 1-5 0,0-1-1 0,0-3-2 0,0 3 2 16,0 0 8-16,7 1 13 0,-7-1 22 0,0 0 31 15,0 0 37-15,0 1 44 0,0-1 35 0,0 1 21 0,0-1 11 16,0 0-3-16,0 4-15 0,-7-3-24 0,7 3-32 0,0-4-40 15,0 4-36-15,-7 0-27 0,7 0-23 0,0 0-15 16,7 0-7-16,0 4-5 0,-1-1-2 0,7 1 6 0,0 0 5 16,13-1 3-16,1 4 6 0,5-3 6 0,7 0 0 0,13 0-1 15,7-1 1-15,6-3-8 0,0-3-1 0,13-1-1 0,7-4-4 16,6-2-3-16,0-1 3 0,7-3 1 0,-1-2-2 16,1-2-2-16,6-4-4 0,0 0-3 0,-6 0-2 15,7-7-3-15,-8 2-5 0,-6-1-6 0,1-2 0 0,-8-2-2 16,-6 2-1-16,-7 4-2 0,-5 1 0 0,-7 7 1 0,-7-4-1 15,0 7 1-15,-13 4-1 0,0 3 0 0,-7 1 0 0,8 0 0 16,-14 7 0-16,7 0 0 0,-1 4 1 0,1-1-1 16,5 8 1-16,1-3 1 0,1 3-1 0,11 3 0 0,8-3-1 15,0 1-1-15,12-2-1 0,8-2 0 0,6 2-3 0,6-3 0 16,0-3 2-16,7 0-1 0,5 0 1 0,2 0 2 16,-7-4 0-16,-1 2 0 0,-12 7 0 0,-1-2-1 0,-11 4 0 15,-8 0 0-15,0 0-1 0,-13 3-1 0,-7-3 5 0,1 4-1 16,-13 0 0-16,5-1 6 0,-11 0-3 0,-1 2-2 0,-1-1-2 15,1-1 0-15,1-3-3 0,-1 0 1 0,0 0 0 16,6-4-7-16,1-3 3 0,-1-4 3 0,7-4 1 0,7-3 0 16,-1-4 0-16,8-7 0 0,6-4 2 0,6 1-1 0,0-6 3 15,0-2 1-15,7 0-2 0,-7 3 3 0,6-3-1 16,-12 6 1-16,0-2 0 0,-1 3 1 0,-12 4-4 0,0-1-1 16,-8 5 1-16,1-1-1 0,-13 3 2 0,7 2-2 0,-13-1 0 15,-1 4 3-15,-6 3 1 0,0-3 0 0,1 3 2 0,-8-3 0 16,0-1 1-16,-6 5 0 0,0-5-1 0,-6 1-2 15,0 0-4-15,-8-1-8 0,1 4-20 0,0-2-26 16,-6-2-32-16,-1 1-55 0,-6 3-114 0,7 1-119 0,-1-4-145 16,-6 3-201-16,6 0-92 0,1 0-42 0,-7 4-2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9-02T06:01:14.20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8531 1308 5 0,'-6'-4'503'16,"0"0"-115"-16,-2 0-127 0,8 0-85 0,-6 1-46 16,0 3-18-16,6-4-1 0,-7 4 4 0,7 0 9 0,0 0 2 15,0 0 0-15,-6 0-8 0,6 0-11 0,0 4-13 0,-7-4-10 16,7 3-12-16,0 5 0 0,-6 0 15 0,6 3 15 0,0 3 12 16,0 0 9-16,-7 2 5 0,7 5-1 0,7-2 2 15,-7 6-10-15,0 1-20 0,6 4-17 0,1 2-9 0,-1 5-9 16,1-1-4-16,-1 9-7 0,0-1-7 0,2 3-8 0,4 5-5 15,-5-4-5-15,-1 3-5 0,7 0-3 0,-6 0-5 16,5 1-1-16,-4-1-3 0,-2 0-3 0,7 0 0 0,-6 0-1 16,-1 1-1-16,7-1 0 0,-7-3 1 0,1-1-1 0,6 1 0 15,-7-8 2-15,1 4-4 0,0-7 0 0,5 3-9 16,2-7-18-16,-8 0-50 0,7-3-98 0,1-5-97 0,5-3-116 16,-6-7-193-16,6-4-123 0,1-4-76 0,0-7-33 0</inkml:trace>
  <inkml:trace contextRef="#ctx0" brushRef="#br0" timeOffset="445.96">8616 2216 294 0,'-13'-3'637'0,"0"-1"0"0,7 0-207 0,-2 4-169 16,2-3-112-16,6 3-63 0,-6-4-39 0,6 4-13 0,6-4-10 15,-6 4-3-15,6 0 0 0,8 0 0 0,-1 0 0 16,0 0-1-16,6-3-1 0,7 3-5 0,0-4-1 0,1-3-1 16,-1 3-1-16,6-3 2 0,-5-2 2 0,5-1 5 0,1-1 4 15,-7-3 2-15,6-1 8 0,-5-3 13 0,5-1 16 16,-7 1 10-16,1-4 5 0,1-4 8 0,-7 4 1 0,-2-3 5 16,2-1-1-16,0-3-10 0,-7 0-13 0,0-1-7 0,-6 1-5 15,5 0-4-15,-5 3 0 0,0-3-6 0,-7 3 0 16,6 0 2-16,-6 4-1 0,7 4 2 0,-7 0-4 0,0-1-5 15,0 9-6-15,0-6-1 0,0 9-6 0,0-4-5 0,0 8-4 16,0-5-6-16,0 5-3 0,0 3-1 0,-7-4-1 0,7 8 0 16,0 3-4-16,0 0-2 0,0 4-2 0,0 4 1 15,0 3 1-15,0 8-2 0,7 0 3 0,-7 3-4 0,0 4 0 16,6 0-6-16,-6 7 4 0,6 0 1 0,2 0 2 0,-2 4 1 16,0 1-4-16,0-2 2 0,1 5 8 0,0 0 6 15,-1-1-7-15,1 1-1 0,-1 0 0 0,1-1 0 0,0 5 2 16,-1-5-1-16,0-3-6 0,0 4 3 0,2-4 1 0,-2 0 1 15,0-4-3-15,1 0 0 0,6-3-2 0,-6-1-15 0,5 1-39 16,-6-4-97-16,8 0-115 0,-8-4-142 0,8 1-216 16,-8-4-114-16,1-1-66 0,-1 1-27 0</inkml:trace>
  <inkml:trace contextRef="#ctx0" brushRef="#br0" timeOffset="861.56">9600 3605 33 0,'0'3'502'0,"0"1"-101"0,0-4-149 15,0 0-108-15,6 0-63 0,-6-4-30 0,6 1-13 0,1-1-6 16,0-1 1-16,5-1 6 0,-5-2 13 0,6 1 13 0,-6-4 19 15,5 0 22-15,2 1 30 0,-1-5 38 0,-7 0 34 16,7-3 18-16,0-1 5 0,-7 1-4 0,8-1-10 0,-8-2-21 16,-6-1-30-16,7 0-41 0,-7-1-38 0,0 2-25 0,-7 3-19 15,7-5-12-15,-6 1-10 0,-8 4-5 0,8 4-7 0,-7-5-3 16,0 4-2-16,7 1-2 0,-7 3-2 0,6 4 0 31,0 0-1-31,1-1-3 0,6 0 0 0,-6 5-3 0,6-1-3 16,0 0-3-16,6 4 0 0,-6 0 0 0,6 0 0 0,1 4 0 15,0 0 4-15,-1 3 1 0,1 0 4 0,-1 5 2 16,7 3 2-16,0-1-1 0,-7 1 1 0,8 3 0 0,-8 4-1 16,1-4 2-16,-1 4-1 0,1 1 0 0,6-2 0 0,-7 1 0 15,0 0-2-15,2-4 1 0,4 4-18 0,2-4-29 16,-2 1-51-16,1-1-62 0,1-3-63 0,5 0-64 0,7-8-85 16,0-3-139-16,0-4-126 0,7-4-52 0,-1 0 7 0</inkml:trace>
  <inkml:trace contextRef="#ctx0" brushRef="#br0" timeOffset="1420.23">10198 3227 436 0,'-26'-3'610'0,"7"-1"-121"0,-7 0-151 0,6 4-116 0,1 4-75 16,6 0-40-16,-6-1-31 0,5 5-16 0,2 2-7 16,4 1-7-16,-4 0-10 0,5 8-6 0,7-1-5 0,-6 1-4 15,6-1-3-15,6 4-6 0,-6-4-2 0,7 4-3 0,-1-4-2 16,0 0-1-16,8 1 1 0,-2-1-2 0,2-3 0 0,5 0 0 15,-5-8 2-15,4 4-1 0,-4-7 2 0,5-1 4 16,1-3-1-16,-6-3-1 0,4-5 3 0,-4-3 2 0,-1 0 14 16,-1 0 21-16,-4-3 18 0,-2-1 20 0,0 0 22 0,-6-3 13 15,-6 0 5-15,6 4 0 0,-14-2-13 0,2-2-20 16,-1 4-18-16,-1-1-23 0,-4 4-22 0,-9 0-12 0,7-1-5 16,0 5-5-16,2 0 0 0,-2 3-3 0,7 1 1 0,-1 3-4 15,2 0 1-15,6 0-2 0,-8 0-4 0,14 7 1 0,-6-3-1 16,6-1 3-16,0 4 1 0,6 1 0 0,0 0 0 15,8 3 3-15,-2-4 2 0,2 4-1 0,5-4 0 0,7 1-1 16,-6-5-1-16,13 4-1 0,-7-3 2 0,0-4-2 16,7 0 0-16,-8 0-1 0,1-4-1 0,0-3 0 0,0-1 1 15,1 2 2-15,-9-5 1 0,2 3 5 0,0-2 3 0,-7-2 6 16,0 1 9-16,0-4 5 0,-7 1 6 0,1-1 1 0,0 1 0 16,-7-5 1-16,0 1-2 0,0 0 0 0,0 0-4 15,0-1-2-15,-7 1 2 0,0-1 0 0,1 5 1 0,0-1 2 16,-8 0 3-16,8 4-6 0,0 1 2 0,-7-1-2 0,6 3-5 15,0 5-5-15,1 0-4 0,0-2-5 0,-2 5-6 16,8 0-2-16,-6 5-5 0,6 1-5 0,0 5 1 0,0 0 0 16,0 7-1-16,0 1 3 0,0 3 0 0,6 0 0 0,-6 3 1 15,14 1 0-15,-8 3 0 0,1-3 0 0,6 4-1 0,0-2-1 16,0-1 0-16,0 2 1 0,0 0 0 0,7 0-1 16,-7-4-6-16,6 2-9 0,-5-2-7 0,5-3-13 0,0 0-11 15,0-7-15-15,-5-1-34 0,12-3-62 0,-7-4-87 0,1 0-74 16,0-10-98-16,5-1-144 0,-5-3-137 0,0-4-71 15,-14-3-12-15</inkml:trace>
  <inkml:trace contextRef="#ctx0" brushRef="#br0" timeOffset="1564.18">10153 3220 301 0,'-7'0'567'0,"1"0"-110"0,6 0-148 0,6 0-110 15,-6 0-68-15,14 0-34 0,-2 0-22 0,2 0-11 16,12 0-6-16,-7 0-5 0,13-4-5 0,1 1-9 0,-1-1-17 16,1 0-37-16,7-3-43 0,-1 0-54 0,-1 0-92 0,2-5-189 15,5 6-105-15,-6-6-66 0</inkml:trace>
  <inkml:trace contextRef="#ctx0" brushRef="#br0" timeOffset="2249.23">11873 2366 84 0,'-14'4'236'0,"8"-4"-52"0,-8 4-34 0,8-1-22 16,-7-3-13-16,7 4-7 0,-1-4-5 0,1 4-4 0,-1-1-5 16,1-3-5-16,0 0-2 0,-2 0-2 0,8 0-2 15,-6 4 0-15,6-4-5 0,0 0-1 0,0 0-4 0,0 4 1 16,0-4-1-16,0 0 0 0,6 3-1 0,2-3 3 0,-2 0 3 16,7 0 5-16,0 4 7 0,0-4 7 0,7 0 7 15,-1 0 5-15,0 0 3 0,8 0 0 0,-1 0 0 0,-1 0-4 16,1-4-9-16,0 4-11 0,7 0-10 0,-7-3-7 0,7-1-6 15,-7 0-10-15,6 4-6 0,-5-3-5 0,-1-1-5 16,-7 4-4-16,1-4-4 0,-8 4-7 0,2-3-5 0,-2 3-2 16,2 0-5-16,-8 0-3 0,1-4-2 0,-1 4 0 0,-6 0 0 15,7 0-3-15,-7-4-4 0,0 4-1 0,7 0-7 0,-7 0-14 16,0 0-29-16,0 0-54 0,0 0-65 0,-7 0-63 31,7 0-57-31,-7 0-58 0,1 0-62 0,-1 4-73 0,-6-4-107 16,0 4-35-16,-7-1 13 0</inkml:trace>
  <inkml:trace contextRef="#ctx0" brushRef="#br0" timeOffset="2552.73">11859 2553 355 0,'-6'7'261'0,"0"1"-72"0,-2-5-49 0,2 1-28 0,6-1-20 16,0 1-11-16,0-4-3 0,6 4 0 0,2 0 0 0,4-4 3 15,8 4-2-15,-1-4-3 0,7-4-5 0,0 4-4 16,7-4-10-16,-1 4-9 0,1-4-7 0,-1 0-6 0,8 1-5 15,-7-1-4-15,6 1-1 0,-7-1-1 0,1 0 3 0,-1 1 6 16,1-1 6-16,-1 0 10 0,-6 1 11 0,1 3 13 16,-1-3 13-16,-7 3 14 0,-6-5 19 0,0 5 18 0,0-3 13 15,-6 3 8-15,-7 0 3 0,6 0-1 0,-6 0-5 0,6 0-9 16,-6 0-15-16,0-4-19 0,-6 4-21 0,6 0-17 16,0 0-17-16,0-4-14 0,-6 4-9 0,6 0-11 0,0 0-8 15,0-3-4-15,-7 3-4 0,7 0-5 0,-7 0-1 0,7-4-2 16,0 4-6-16,-6 0-9 0,6 0-19 0,0 0-35 0,-6 0-63 15,6 0-76-15,0 0-66 0,-7 0-60 0,1 0-60 16,6 0-61-16,-7 0-91 0,0 0-106 0,1 0-10 0</inkml:trace>
  <inkml:trace contextRef="#ctx0" brushRef="#br0" timeOffset="3861.75">14875 1571 373 0,'-13'-4'362'0,"0"1"-115"0,0 3-79 16,7-4-44-16,-8 1-23 0,1 6-10 0,0-3-1 0,7 0 7 16,-7 4 10-16,-1-8 6 0,8 4 4 0,0 0 1 15,-8 4 3-15,8-4 2 0,0 3 3 0,-1-3 1 0,-6 4 5 16,13-4 1-16,-7 4 4 0,1-4 1 0,0 0 1 16,6 3-2-16,0-3-9 0,0 0-12 0,0 0-13 0,0 0-9 15,0 0-13-15,6-3-11 0,7 3-10 0,-7-4-9 0,8 4-7 16,5-4-5-16,7 1-5 0,0-4-6 0,14 3-3 15,-8-3 0-15,13-1-3 0,8 1-1 0,-8 0-1 0,14-1 1 16,-1-3-1-16,7 4 2 0,0-4-2 0,8 4-4 0,-2-4-1 16,-6 4-3-16,6-4-2 0,-6 2-3 0,1 3-2 15,-8 2-4-15,-6-3 0 0,1-1-1 0,-8 5-1 0,-5-1 1 16,-8 1-1-16,-6 3 1 0,0 0 1 0,-13 0-1 0,6 3-1 16,-12 1 1-16,6-1 1 0,-13 1 2 0,0 3 1 0,0 4 0 15,-6 1 1-15,-1 2 5 0,-6 1 2 0,0-1 0 16,-7 8 1-16,-6 0-2 0,0 0-3 0,1 4 1 0,-15 3 0 15,1 4-3-15,-6 0-2 0,-1 4-2 0,-7-4 0 0,-4 7 0 16,4 0-1-16,-5-3-2 0,-1 4-2 0,0-1 1 31,7-4-1-31,0 1 0 0,6 0 1 0,7-8 0 0,1 0 1 16,5-4-1-16,7-2 0 0,6-5-1 0,1 1 0 0,6-5 2 16,0-3-1-16,7 0 3 0,6-4 4 0,0 1 5 0,12-5 3 15,1 5 4-15,7-8 4 0,6 0 1 0,6 0 2 16,7 0 5-16,0-4-2 0,7 0-5 0,7 1 0 0,-2-5-2 15,1 1 0-15,7 3-5 0,0-3 1 0,0 0-8 0,6 3 3 16,-7-3 0-16,1 0-1 0,6-1 1 0,-14 1-2 16,8 3 3-16,-6-3-1 0,-8 3 1 0,-6 1-3 0,0-6-2 15,-6 6-1-15,-7 0-4 0,0-1-10 0,-7 4-25 0,1-4-31 16,-7 4-56-16,0 0-119 0,-7-4-129 0,8 4-174 0,-8-3-182 16,7-1-102-16,1 1-36 0,-2-4-6 0</inkml:trace>
  <inkml:trace contextRef="#ctx0" brushRef="#br0" timeOffset="4308.6">16672 2040 496 0,'0'-3'559'15,"0"-1"-171"-15,7-3-147 0,0 0-74 0,5-2-30 0,2 2-10 16,5-4 12-16,1 4 12 0,6-3 19 0,-7-2 12 0,7 1 8 16,0 0 0-16,0-3-5 0,0 2-14 0,-7 2-21 0,1-5-13 15,-7 5-7-15,1-2-10 0,-2 1-7 0,-6 4-9 0,-6-4-10 16,0 3-11-16,0 2-10 0,-6-2-13 0,0 4-14 16,-7-3-7-16,0 3-14 0,-6 0-12 0,-8 4-6 0,1 0-3 15,0 4-3-15,0 0-1 0,0 3 0 0,-7 0-1 16,7 1 1-16,1 3 0 0,-8 0 0 0,7-1 0 0,0 6-1 15,6-2 0-15,-6 1-1 0,7 3 0 0,-1 0 0 0,0 1 1 16,7 3-2-16,-6-4 0 0,6 4 2 0,7 0 2 16,-8 4 2-16,8-4-1 0,-1-1 0 0,7 5 0 0,0-5 2 15,0 2 0-15,7 3 2 0,6-4 1 0,-6 0 0 0,5 0 3 16,8-1 0-16,-1-2 3 0,1-1 1 0,6-3-2 0,0 0-1 16,1-4-1-16,-1 0-1 0,6-4-1 0,7 0-2 15,0-3-2-15,7-4 1 0,-1 0 0 0,1-4-3 0,6 1 0 16,-6-5-2-16,-1 1-5 0,1 3-8 0,-7-3-16 0,-7-4-24 15,7 4-34-15,-13-4-79 0,0 0-93 0,1 0-86 16,-8-4-100-16,0-3-142 0,-5-1-141 0,-8 1-66 0,-6-4-10 16</inkml:trace>
  <inkml:trace contextRef="#ctx0" brushRef="#br0" timeOffset="4706.53">17134 1227 364 0,'-6'-11'705'16,"6"0"-17"0,0 0-165-16,0 0-136 0,6 0-81 0,2 1-65 0,4-2-49 0,1 1-37 0,7 0-30 0,-8 0-25 0,15 4-22 15,-8-1-16-15,8 5-14 0,-8-5-14 0,0 8-10 0,1 0-9 31,-7 4-5-31,1 3-4 0,-2 1-2 0,-6 3-1 0,1 3 1 16,0 1 3-16,-7 7 0 0,-7 0 1 0,0 4 1 0,-5-1 2 16,-2 4 0-16,2 1 5 0,-8-1 2 0,1 1 4 15,-1-5 3-15,0 1 2 0,1-1 3 0,6-2 3 0,0-1 2 0,-1-4 0 16,2 0 2-16,5-7-1 0,1 0 3 0,-1 0 3 16,7-4 8-16,-6 0 7 0,12-3 11 0,-6-4 10 15,7 4 5-15,6-4 7 0,-1-4 0 0,8 0-3 0,6 1-3 16,1-4-7-16,5-1-10 0,1 1-12 0,-1 0-8 0,7-4-8 15,-6 0-8-15,6 3-5 0,0-3-5 0,0 1-6 0,0-1-2 16,1 0-5-16,-8 0-4 0,1 2-11 0,-1 3-26 16,-6 2-37-16,0-3-42 0,-7 3-59 0,-5 4-120 0,-1-4-119 15,-7-3-123-15,-6 7-175 0,-6 0-102 0,-1 4-55 0,-13 3-9 16</inkml:trace>
  <inkml:trace contextRef="#ctx0" brushRef="#br0" timeOffset="5264.65">13579 2916 329 0,'-14'0'367'0,"8"0"-122"0,0 0-94 0,-1 4-60 16,7-4-35-16,0 0-19 0,0 0-7 0,0 3-2 0,13-3 2 15,1 0 1-15,4-3 2 0,2 3-2 0,13-4 1 16,-1 0 0-16,7 1-1 0,7-1 2 0,7-3 4 0,-2 3 7 16,14-3 12-16,0-2 15 0,7 6 14 0,6-8 16 0,13 4 20 15,0 0 17-15,14-4 18 0,5 3 23 0,14-2 13 0,13-1 9 16,6-4-3-16,21 4-4 0,11 0-13 0,7-4-9 16,7 5-17-16,13-6-30 0,13 2-24 0,6 3-23 15,14 0-15-15,-1-4-7 0,7 4-7 0,0 0-13 0,7 0-10 16,6-4-5-16,-1 5 1 0,2-1-1 0,-1-3 0 0,0 2-9 15,-7 1-4-15,1-4 1 0,-14 1 3 0,-12-1 1 16,-7 1-4-16,-13-1 0 0,-13 0 4 0,-13 1 9 0,-7-1 11 16,-19 0 6-16,-20 0 13 0,-7 1 17 0,-12-1 14 0,-19-3 16 15,-8 7 10-15,-18-4 11 0,-9 4 6 0,-17-3 1 0,-1 3-9 16,-19 4-16-16,-1-4-23 0,-19-1-40 0,0 5-57 16,-19 0-70-16,-7-4-75 0,-20 7-147 0,-6-3-159 0,-14 3-245 15,-11 0-130 1,-15 1-82-16,-12-1-24 0,-13 4 13 0</inkml:trace>
  <inkml:trace contextRef="#ctx0" brushRef="#br0" timeOffset="6092.57">13826 3458 334 0,'0'-12'482'16,"0"2"-142"-16,7 2-125 0,-7-2-63 0,0 3-30 0,-7-1-14 15,7 4-13-15,-6 1-11 0,-8 0-7 0,2 3-6 0,-2 0-8 16,-11 3-15-16,-1 4-13 0,0 1-12 0,-7 2-6 0,-6 5-5 15,7-1 6-15,-8 2 8 0,1 2 12 0,7-4 15 16,-1 5 16-16,7-1 13 0,0 0 11 0,-1 0 15 0,9-2 4 16,4 2 1-16,1 0-1 0,7 0-2 0,6 1-8 0,0-1-6 15,0 0-8-15,13 4-8 0,-1 0-8 0,14 0-11 16,1 4-12-16,5-4-7 0,8 3-8 0,-1 1-8 0,0 4-3 16,7-2-5-16,-7 2-5 0,6 3 0 0,-6-1-3 0,0 2-3 15,-6 3-2-15,-1-5 0 0,-6 9-2 0,-7-4-5 16,-11-1-1-16,-2 1-3 0,-6 0 5 0,0-8-3 0,-14 0-1 15,2-3 1-15,-8-1 1 0,7-7 6 0,-13 2 4 16,6-6 6-16,-5-3 6 0,-1-4 8 0,0-4 11 0,6-3 5 16,-7-3 4-16,9-4 4 0,-2-4 1 0,1-3-4 0,5-6-6 15,2 2-6-15,-2-7-6 0,8-1-7 0,6-3-3 16,0-5-5-16,6-2-6 0,-6-1 0 0,14-3-1 0,-8-1 1 16,6-2-1-16,2 3 1 0,-1-5-2 0,7 1-2 0,-8 1 2 15,8 3 2-15,0-5 0 0,-7 1-1 0,6 4 3 0,0 0 8 16,-5-1 6-16,-1 5 11 0,-7 7 9 0,0 0 3 15,-6 3 2-15,0 4 0 0,-6 0-6 0,-7 3-8 0,0 5-5 16,0 3-13-16,-7 4-12 0,1-1-13 0,-7 8-16 0,0 0-22 16,0 8-21-16,-1-1-37 0,1 4-75 0,7 0-90 15,-1 0-81-15,8 3-79 0,5 1-100 0,0-4-170 0,14-4-69 16,6 4-19-16</inkml:trace>
  <inkml:trace contextRef="#ctx0" brushRef="#br0" timeOffset="6712.82">14224 3722 139 0,'-14'0'532'0,"1"0"-107"16,7 0-149-16,0 3-107 0,-1-3-58 0,0 0-29 15,7 0-14-15,0 0-7 0,7 4 1 0,0-4 3 0,-1 0 8 16,7 0 11-16,0 0 10 0,0 0 7 0,13-4 7 0,-6 4 14 16,5-3 19-16,1-5 16 0,1 5 5 0,-1-5 5 15,0-3-4-15,0 4-4 0,-1 0-5 0,2-1-17 0,-1 1-20 16,-6 0-21-16,-1 0-13 0,1-1-17 0,-8 5-11 16,-4-1-8-16,-2 0-7 0,0 4-6 0,0 0-6 0,-6-3-4 15,8 3-5-15,-8 0-4 0,0 3-4 0,-8-3-3 0,8 8-6 16,-6-5 0-16,-6 8-2 0,4 4 0 0,-11 3 0 15,6 0 0-15,-6 4 2 0,-7 4 0 0,6 3 3 0,-7 1 0 16,9-1-2-16,-9 4-1 0,-5 0 1 0,6 4-2 0,-7 3 0 16,1-4 2-16,5 1-2 0,1 0-1 0,0-4 0 0,1 0 0 15,11-7 0-15,-5-5-1 0,6 1 1 0,6-3 0 16,-6-4 1-16,13-5 0 0,-6-2 4 0,-1-1 3 0,7-4 6 16,7 1 2-16,-7-4 3 0,13-4 0 0,-7-3-1 0,7-4-1 15,7-3-1-15,0-5-4 0,5-6-3 0,-5 3-3 16,6-5-1-16,-6-1 2 0,5 3 3 0,-5-5 7 0,-7 4 6 15,7-3 10-15,-8 3 10 0,2 0 9 0,-8 5 8 16,0-1 6-16,2 3 2 0,-2 5 2 0,0 0 0 0,-6-2-5 16,7 5-9-16,-7 0-7 0,0 8-11 0,6-5-7 0,-6 1-9 15,0 3-8-15,0 4-7 0,7-3-4 0,-7 3-5 16,0 0-5-16,0 0-1 0,7 3 1 0,-7 1 0 0,6 3 0 16,-6 4 0-16,6 0 0 0,0 4 3 0,2 4 3 0,-2-1 1 15,0 4 0-15,1 0 0 0,-7-1 0 0,7 5 1 0,-1 0 1 16,-6 0-1-16,7-1-1 0,-7 1-1 0,6 0 0 15,0-5-5-15,-6 2-11 0,8-5-19 0,-2 4-26 0,-6-8-25 16,6 5-27-16,0-4-35 0,1-1-74 0,0-7-86 0,-1 0-72 16,7 0-70-16,1-7-88 0,-2-3-146 0,2-4-68 15,5 0-26-15,1-1 37 0</inkml:trace>
  <inkml:trace contextRef="#ctx0" brushRef="#br0" timeOffset="7238.88">15298 3799 430 0,'7'-8'547'0,"-7"1"-110"0,6 3-94 0,-6-3-37 0,0 3-9 16,0-3 1-16,0 4-9 0,0-5-17 0,-6 5-21 0,6-2-28 15,0 2-40-15,-7 3-51 0,1-3-46 0,-1 3-34 16,0 0-19-16,-5 0-12 0,-2 0-10 0,2 3-5 0,-8-3-7 15,1 8-1-15,-7-1 2 0,-1 0 0 0,1 8 0 0,0-4 0 16,-6 3 0-16,5 1 1 0,1 3 6 0,1-3 0 16,5 3 0-16,-6 1 0 0,13-1 0 0,0-4-1 0,-6 5 1 15,11-1 0-15,2-3 0 0,6 3 0 0,0-3 0 0,0-5 0 32,14 6 0-32,-8-5 2 0,7-4 2 0,6 0-3 0,8 1 0 15,-8-8-2-15,7 3 1 0,0-3 0 0,7-3-1 16,-7 3-3-16,0-4 1 0,0-3 2 0,-7 3-2 0,7-3 1 15,-6 3 2-15,-7-3-1 0,7 3 1 0,-8-4 1 0,-5 4 4 16,6 4 6-16,-13-3 4 0,6-1 3 0,-6 4-1 16,0 0 1-16,0 0-2 0,-6 0-2 0,0 4-4 0,-8-1-7 15,2 5-5-15,-15 0-3 0,8 3-2 0,-8 0-1 0,8 0 0 16,-7 3 0-16,6 1 0 0,-5-1 0 0,12 1-1 0,-6 0 1 16,-1 3 0-16,6-4 1 0,8 5-1 0,-7-4 1 15,7 3 1-15,-1 0 0 0,0-3-1 0,1 3 2 16,6-3 1-16,0-1 0 0,0 0 0 0,0 2 1 0,6-1-2 15,-6-4 2-15,7 3 3 0,0-3-1 0,6 0 2 0,-1 0 1 16,2 0 0-16,-2-4-2 0,8 1 1 0,6-1-2 0,1-3-3 16,-2 3 2-16,7-7-3 0,2 0-8 0,5 0 4 15,-7 0 2-15,7 0 0 0,0-4 2 0,1 1 1 0,-8-1-5 16,1 0-11-16,-1 1-9 0,-6-1-28 0,1-3-63 0,-9 3-102 16,2 0-103-16,-1-7-134 0,1 4-219 0,0 0-97 15,-7 0-50-15,7 3-12 0</inkml:trace>
  <inkml:trace contextRef="#ctx0" brushRef="#br0" timeOffset="7685.27">16027 4205 363 0,'-6'-7'581'0,"-7"0"-111"16,7 3-141-16,-1-3-88 0,0 3-48 0,1 1-25 15,6-2-18-15,-6 5-18 0,-1-4-15 0,0 4-19 0,7 0-17 16,-6 4-17-16,-1 1-15 0,1-2-15 0,-1 5-10 0,1 3-3 16,-1-4 2-16,1 4 5 0,0 3 11 0,-2-3 9 15,2 4 10-15,0 3 7 0,-1 0 6 0,1-2 1 0,-1 5-2 16,1-2-4-16,-1-1-5 0,7 4-8 0,-6 0-8 0,6-4-9 15,0 4-5-15,6-3-5 0,-6-1-3 0,7 0-1 16,6 0-1-16,0-3-2 0,-1-4 0 0,2 0 2 0,5 0-1 16,1-7 0-16,0-1-4 0,-1 1 1 0,7-8-13 0,0 1 9 15,-6-5 3-15,6-3 6 0,-7 0 7 0,1-3 6 16,6-1 11-16,-7 1 10 0,-5-5 22 0,-2 5 6 0,2-5 9 16,-2 4 6-16,-5-3-2 0,-7 0-1 0,6 3-4 0,-12 1-10 15,-1-5-12-15,1 5-17 0,-7-1-15 0,0 1-15 0,-7 2-10 16,1 1-10-16,-7 4-9 0,6 0-17 0,-6 3-22 15,0 1-24-15,0 3-26 0,7 0-35 0,6 0-76 16,-7 0-97-16,14 3-88 0,-8-3-87 0,14 0-136 0,0 0-116 0,7 4-60 16,0-4-15-16</inkml:trace>
  <inkml:trace contextRef="#ctx0" brushRef="#br0" timeOffset="8785.19">16503 3824 6 0,'0'0'306'0,"0"0"-50"0,0 0-48 16,0-3-42-16,0 3-30 0,0-4-24 0,0 4-16 0,0-4-9 16,6 1-4-16,-6 3-2 0,0-4 5 0,0 0-1 0,0 1 1 15,7-1 1-15,-7 4-1 0,0-4-2 0,6 4-2 16,-6-3-6-16,0 3-9 0,0-4-9 0,0 4-10 15,0 0-8-15,0 0-6 0,0 0-11 0,0 0-8 0,0 0-6 16,7 0-3-16,-7 4-2 0,7-1 0 0,-7 1-1 0,6 3 1 16,0 1 0-16,2 3 4 0,4 0 4 0,-6 3 5 15,1 4 6-15,6-2 5 0,-6 2 5 0,5 3 3 0,-4 2 3 16,-2-1 2-16,6 3-2 0,-4-3-1 0,-2 4 1 0,0 0-3 16,1-4 1-16,-7-1-1 0,6 2 4 0,1-6 0 0,-7 1 6 15,0-2 9-15,7-1 11 0,-7-8 14 0,6 4 12 16,-6-8 15-16,0 5 12 0,0-8 8 0,0 3 4 0,0-3-5 15,6-3-10-15,-6-1-16 0,0-3-15 0,0-4-16 0,6 0-17 16,2-4-14-16,-8-3-14 0,6-4-7 0,0 3-5 16,1-3-1-16,-1 1-1 0,-6-5 1 0,7 4 1 0,-7 0 1 15,7-3 1-15,-7 2 1 0,0 1 1 0,6 0-3 0,-6 4-4 16,0-1-2-16,6 8 0 0,-6-3-3 0,0 7-2 0,7-4-1 16,-7 3-1-16,0 5-1 0,0-1-1 0,0 4 0 15,7 0-1-15,-7 4 0 0,0-1-1 0,6 5 2 0,-6 3-2 16,6 0 2-16,-6-1 0 0,7 6 1 0,0-2-2 0,-1 1 0 15,1-5 0-15,-1 5 2 0,0-4-1 0,1 0-2 16,6-3 1-16,-7-1-1 0,2 1 2 0,-2-5 0 0,0 0 2 31,1 1 2-31,-1-8-1 0,7 1-1 0,-6 0 1 0,5-5 1 16,2 1 1-16,-1-4-1 0,0-4 2 0,0-4-4 0,7 5 1 16,-8-4 0-16,2-1 1 0,5 1 0 0,-6 0 0 15,0-1 2-15,7 1 0 0,-7 0 5 0,6 0 2 0,-6 2 0 16,1-2 0-16,-2 4 3 0,1 3-1 0,-6 0 0 0,-1 3-2 15,1 1-6-15,-1 3-2 0,0 1-1 0,-6-1 0 16,8 4-2-16,-8 4-2 0,6-1-4 0,-6 5 1 0,6 3 1 16,-6 0 0-16,7 7 2 0,-7 1 1 0,7-1 1 0,-7 0 1 15,6 4 3-15,-6 0-1 0,0 4 0 0,6-5 2 16,-6 2-4-16,0 2 1 0,0 1 0 0,7-4-2 0,-7 3-1 16,0 1 2-16,0-3-2 0,0 2-3 0,0-3-7 15,6 0-13-15,-6 0-22 0,0-1-34 0,7-3-84 0,-7 2-95 16,7-2-91-16,5-4-119 0,-5 1-201 0,6-4-91 0,0 0-46 15,7 0 0-15</inkml:trace>
  <inkml:trace contextRef="#ctx0" brushRef="#br0" timeOffset="9216.24">17441 4436 400 0,'0'4'480'0,"0"-4"-147"0,0 0-132 16,0 3-84-16,7-3-45 0,-1-3-24 0,0 3-14 0,1 0-10 15,6-4-3-15,0 0-4 0,0 1-2 0,6-5 1 16,1 5 8-16,-1-5 17 0,-5 1 24 0,5-4 29 0,1 4 30 16,0-4 35-16,-8 4 37 0,2-4 28 0,-2 3 13 0,1 1 1 15,-6-4-7-15,0 4-16 0,-7-2-24 0,6 6-26 16,-6-3-31-16,0-3-28 0,-6 6-21 0,6-1-18 0,-7-3-19 15,0 4-13-15,1 3-10 0,-7-4-9 0,7 4 0 16,-8 0-17-16,2 4 1 0,-2-1-1 0,1 1 1 0,0 3 1 16,0 0 1-16,1 1-2 0,4-2-6 0,-4 6 12 0,5-1-3 15,0 0-2-15,1 4 0 0,-1 0-2 0,1-1-2 16,0 1 2-16,6 3 0 0,-7-3 1 0,7 3 0 0,0 4 1 16,0-3-1-16,0-1 4 0,7 0-1 0,-1 4 2 0,0-4 0 15,1 0 0-15,-1-2 1 0,8-2 0 0,6 0-1 0,-8 1 2 16,14-4 0-16,-7-3 0 0,7-1-2 0,1 0 0 15,-1-3 1-15,6-4-2 0,-5 0-1 0,5-4-6 0,1-3-8 16,-7 3-16-16,6-3-27 0,-5 0-70 0,5-4-90 0,-6-4-84 16,-7 0-93-16,1-2-125 0,0-3-174 0,-7 2-82 15,-7-4-24-15</inkml:trace>
  <inkml:trace contextRef="#ctx0" brushRef="#br0" timeOffset="9582.04">17460 3300 75 0,'0'-7'602'15,"0"3"-35"-15,7-3-154 0,-7 0-142 0,6 3-84 0,8-3-48 16,-8 4-38-16,7-2-38 0,6 2-25 0,-6 3-16 16,7 0-4-16,0 3-3 0,-8 2-4 0,8 1-1 0,-7 5-2 15,1 4-1-15,-8 0-1 0,0 0 2 0,-6 3-2 0,6 4-2 16,-6-4 0-16,-6 4 0 0,6-4 3 0,-6 0 4 16,0 1 2-16,6-4 7 0,-8-1 16 0,8-3 23 0,-6 0 26 15,6-3 24-15,-6-1 23 0,6-3 14 0,0-1 11 0,0 1 3 16,6 0-6-16,-6-4-16 0,6 0-21 0,2 4-21 0,-2-8-21 15,6 4-18-15,8-4-12 0,0 0-11 0,-1-3-9 16,14 0-9-16,-7-1-3 0,6 1-7 0,-5 0-3 0,11-4-1 16,-5 3-5-16,7-2-18 0,-8-1-56 0,1-1-98 0,6 1-99 15,-7-3-145-15,-6 3-204 0,7 0-114 0,-13-4-63 16,-1 8-16-16</inkml:trace>
  <inkml:trace contextRef="#ctx0" brushRef="#br0" timeOffset="10158.82">18783 3718 94 0,'0'0'305'0,"0"-4"-55"0,0 1-51 16,0 3-42-16,-7 0-33 0,7-4-20 0,0 0-10 15,0 1-4-15,0 3 4 0,-7-4 8 0,7 0 11 0,0 1 17 16,-6 3 19-16,6-4 13 0,-7 0 9 0,7 4 1 0,-6-3-4 15,0-1-7-15,-8 4-13 0,8-4-19 0,0 4-23 16,-8 0-20-16,1 0-15 0,7 0-11 0,-8 0-7 0,2 4-10 16,-2 0-7-16,2-1-6 0,-1 1-3 0,-1 3-6 0,2 1-2 15,-8-1 1-15,7 4 1 0,0 0-1 0,0 0 0 0,0 0-1 16,0 4-9-16,0-4 5 0,6 7 2 0,-6-3-2 16,7-1 0-16,0 5-1 0,-1-1-1 0,0 1 0 0,7-1 9 15,-6 0-4-15,6 4-1 0,0-4-2 0,6 0-1 0,-6 4 0 16,7-4 0-16,0 5 1 0,-1-5-1 0,7 4-1 15,0-4 0-15,0-2-2 0,0 2 2 0,0-4-2 0,6 1 5 16,1-5-4-16,6 2-1 0,-6-1-1 0,5-4-2 0,1 0 0 16,1-3 0-16,5 0 0 0,-6-4-7 0,7 0 1 15,-7 0-1-15,7-4 2 0,-7 0 3 0,0 1-2 0,-7-1 0 16,7 1 1-16,-12-5-1 0,5 5-1 0,-6-5-1 0,0 5-7 31,-7-6-9-31,8 3-12 0,-8 2-36 0,0-4-51 0,-6 1-61 16,0 0-58-16,0 0-55 0,0-4-56 0,0 0-73 15,-6 0-110-15,6-4-101 0,0 1-25 0,-6-1 17 0</inkml:trace>
  <inkml:trace contextRef="#ctx0" brushRef="#br0" timeOffset="10572.89">18874 3312 41 0,'0'-4'610'0,"0"-4"-15"16,0 1-153-16,0 3-146 0,0-3-90 0,6 3-51 0,0-3-33 15,8 3-36-15,-8 1-32 0,7 0-16 0,7 3-10 16,0-5-6-16,-1 5-5 0,7 5-6 0,-6-5-5 0,-1 3-4 15,1 4 0-15,-1 0 0 0,-6 1 0 0,7 2-1 0,-14 2 0 16,7 3 1-16,-13-1-1 0,7 0 0 0,-14 1 0 0,1 4-1 16,-1-1 1-16,-6-3 3 0,0 3 5 0,0 1 10 15,0-5 18-15,-6 1 25 0,-1-4 24 0,6 0 23 0,2-4 18 16,6 0 13-16,-1 1 4 0,0-5-2 0,1 1-15 0,6 0-17 16,0-4-20-16,-7 4-15 0,7-4-13 0,7 0-7 15,-7 3-5-15,0-3-6 0,6-3-1 0,1 3-6 0,6-4-5 16,-1 0-7-16,2 0-6 0,6-3-7 0,-1 0-3 0,1 3-3 15,6-3 0-15,0-1-1 0,-1 1-2 0,2 3 2 16,-1-3-2-16,0 0-5 0,-6 0-14 0,5 3-33 0,-5 0-80 16,6-4-103-16,-7 4-122 0,1-3-231 0,0 0-113 0,-7 0-80 15,0 3-40-15</inkml:trace>
  <inkml:trace contextRef="#ctx0" brushRef="#br0" timeOffset="11241.51">19577 4213 108 0,'-7'0'138'0,"7"3"-10"0,-6 1-3 31,-1 0 2-31,7-4 3 0,-6 3-5 0,6 1-5 0,-6-4-8 16,6 4-7-16,-7-4-6 0,7 3-6 0,0-3-5 0,0 0-4 16,0 0-4-16,0 0-2 0,0 0 1 0,0 0 0 15,7 0 1-15,-7 0 1 0,6 0 3 0,0 0 7 0,1-3 12 16,-1-1 20-16,8 0 18 0,-2-3 13 0,2 0 13 15,-2-4 11-15,8 0 4 0,-7 0-6 0,7-5-8 0,-1 2-21 16,-6 0-19-16,7-5-15 0,-1 1-18 0,1 0-16 0,-7-4-11 16,0-3-5-16,6-2-5 0,-5 2 3 0,-2-1 1 15,-5 1 0-15,6-1 3 0,-6 5 3 0,-7-6 2 0,6 2 1 16,-12 6-4-16,6-3-7 0,-7 4-11 0,1 4-8 0,-1-2-9 16,-6 7-10-16,-1-3-9 0,-4 1-7 0,4 7-4 15,1-3-5-15,-7 7-2 0,8-4-2 0,-1 0 1 0,6 4-4 16,1 0-4-16,-1 0-2 0,7 0-9 0,0 0-6 0,0 0-6 15,7 4-2-15,-1 0-3 0,1-4 2 0,6 3 6 0,-1 1 3 16,8 0 8-16,7-4 7 0,-1 3 6 0,0-3 5 16,-1 4 3-16,1-4 0 0,-6 0 2 0,7 0 0 0,-9 0 0 15,2 0 0-15,0 4-1 0,-7-4-1 0,-1 0 0 0,2 3 2 16,-8 1-4-16,1 4 1 0,6-5 3 0,-6 5 0 16,-1 3 0-16,-6-1 0 0,6 1-1 0,1 4-5 0,-7 0 4 15,0 3 0-15,7 4-2 0,-7 0-2 0,0 4 3 0,6-1 0 16,-6 1 2-16,6-1 3 0,1 5-1 0,0-4 0 0,-1-1-3 15,1 1 2-15,-1-1 1 0,0-2-1 0,8-2-1 16,-8-3 2-16,8 1-1 0,-2-4 0 0,1-1 1 16,0 1 0-16,0-4 0 0,1-4-1 0,5 1-6 0,0-4 2 0,1-1 0 15,-1-3-9-15,8 0-13 0,-8-3-25 0,8-5-44 16,-2-3-80-16,-5 0-82 0,6-4-97 0,-6-3-114 0,5 0-162 16,-5-4-102-16,-7-4-50 0,0 5 6 0</inkml:trace>
  <inkml:trace contextRef="#ctx0" brushRef="#br0" timeOffset="11749.81">20170 3296 369 0,'0'-7'541'0,"0"4"-114"0,0-5-121 0,0 5-54 16,0-5-12-16,0 5 3 0,0-5-7 0,6 5-16 0,-6-5-23 15,6 1-12-15,2 4-17 0,4-5-24 0,-5 1-33 0,12 3-26 16,-6-3-18-16,7 3-6 0,-7 0-3 0,6 1-2 16,1-1-2-16,6 4 0 0,-6 0-8 0,-1 0-11 0,-6 0-6 15,7 4-8-15,-7 3-5 0,-7-3-5 0,7 3-3 16,-13 4-6-16,7 0-1 0,-7 0 0 0,0 4 0 0,-7-1 1 15,7 1-2-15,-6-4 5 0,-1 4-3 0,1 0 0 0,-1-4-2 16,1 3 1-16,0-7-1 0,-2 4 0 0,8 0-1 16,0-3-4-16,0-1 3 0,0 1 2 0,0-1 1 0,8 3 3 15,-2-2-1-15,7 2 2 0,0 2 0 0,6-4-2 0,1 2 2 16,0 5-2-16,-1-4-1 0,7 0-2 0,-6 4-2 0,-1 0-1 16,1-5-1-16,0 5 1 0,-8-5 0 0,1 2-2 15,-6-1-2-15,-1 0 0 0,1-4-1 0,-7 4 1 0,-7-3 3 16,7-1 4-16,-13 0 5 0,0 1 5 0,-7-1 7 0,1 0 7 15,-7 0 7-15,0-3 5 0,-7 3 4 0,7 1 0 16,-6-5-4-16,-1 1-3 0,7 0-3 0,0-4-5 0,7 3-6 16,-1 1-6-16,7-4-6 0,-7 0-7 0,14 4-14 0,-7-4-22 15,6 0-48-15,1 0-87 0,0 0-96 0,6 0-107 32,-8-4-172-32,8 4-137 0,0 0-91 0,0-7-35 0,-6 3 16 15</inkml:trace>
  <inkml:trace contextRef="#ctx0" brushRef="#br0" timeOffset="12450.06">23146 1132 490 0,'0'-11'467'0,"0"0"-133"0,-7 0-99 16,7 0-51-16,-6 0-13 0,0 3 0 0,-1-2 13 0,1 2 9 16,-1 1 5-16,0 0-9 0,-5 0-13 0,4 3-18 0,-4-4-25 15,-1 8-34-15,0-3-32 0,0 3-25 0,-7 0-18 0,0 3-6 16,1 1-3-16,-1 0 2 0,2 0 3 0,4 6 5 0,-5-3 5 15,-1 5 5-15,0 2 6 0,1 4 8 0,-1 1 1 0,1 3 2 16,0 4-1-16,-1 3-2 0,0 0-2 0,1 8-1 0,-1-1-7 16,7 8-7-16,-13 0-4 0,6 7-4 0,1 5-4 15,-1 2 0-15,1 4 0 0,0 4 0 0,5 4 1 0,-5-1 0 16,6 5 0-16,0-1-3 0,7 4 2 0,6 0 1 0,6 0-2 16,0 0-2-16,7-4-4 0,7 0-1 0,0-3-1 0,12-4 0 15,1 0-4-15,5-8-3 0,1 0-2 0,14-6 8 16,-1-8-3-16,0-4-3 0,6-6-1 0,1-5-1 0,6-4-2 15,7-6-7-15,-7-5-13 0,7-3-35 0,-7-7-57 0,0 0-90 16,1-8-88-16,-1-7-120 0,-7 0-208 0,-6-7-110 16,-6-4-59-16,-7-4-18 0</inkml:trace>
  <inkml:trace contextRef="#ctx0" brushRef="#br0" timeOffset="12831.18">23725 1586 57 0,'0'0'733'0,"0"-3"19"15,0 3-80-15,0 0-200 0,0 0-150 0,0 3-82 0,0 5-82 16,0-5-62-16,0 12-34 0,0-4-14 0,0 7-8 15,0 4-3-15,0 0-3 0,0 3 1 0,0 5-7 0,0-1-8 16,0 0-3-16,0 1 3 0,0 2 0 0,0-2 0 0,0-1 3 16,0 1-1-16,0-4 1 0,0-1 6 0,0 1 5 0,0-1 6 15,8-3 2-15,-8 0 2 0,0-4-2 0,0 1 2 16,6-1-3-16,-6 1-2 0,6-5-6 0,-6-3-7 0,7 4-3 16,-1-4-1-16,7 3 2 0,0-6 1 0,7 3 2 0,0-4-3 15,-1 0 2-15,13 1-1 0,1-1-3 0,7-3-5 16,-8-1-2-16,7-3-2 0,6 4 0 0,-5-4-6 0,5 0-2 15,-6-4-2-15,1 4 0 0,-2-3-2 0,-5-1-8 0,-1 0-16 16,1 1-33-16,-1-5-75 0,-5 1-101 0,-1-4-96 0,-6-4-125 16,-8-3-209-16,1 4-93 0,-6-8-55 0,-7-1-11 15</inkml:trace>
  <inkml:trace contextRef="#ctx0" brushRef="#br0" timeOffset="13133.58">23055 1312 450 0,'-7'3'410'0,"7"1"-141"0,7-1-96 16,-7-3-54-16,13 4-28 0,-1 0-11 0,2-4 6 15,12 0 9-15,-7 0 13 0,7 3 17 0,7-3 22 0,-1 0 20 16,1-3 15-16,7 3 7 0,-1 0 2 0,-1-4-3 0,1 0-4 16,1 4-12-16,5-7-21 0,-6 4-20 0,7-1-24 15,-14 0-22-15,7-4-20 0,-6 4-11 0,-7 1-11 0,0-4-9 16,0 3-7-16,-7 0-12 0,1 1 0 0,-6-1-3 0,-2 0-5 16,1 1-7-16,1 0-14 0,-2-1-30 0,2 4-60 0,-2-4-84 15,2 4-81-15,-1-4-87 0,7 4-128 0,-2-3-168 16,2 3-86-16,-1 0-26 0</inkml:trace>
  <inkml:trace contextRef="#ctx0" brushRef="#br0" timeOffset="13355.98">24488 1927 438 0,'-7'0'752'0,"1"3"31"0,6-3-173 16,-6 0-157-16,6 0-101 0,-8 0-101 0,8 0-82 0,0 0-45 16,0 0-25-16,0 0-31 0,8 0-22 0,-8 0-20 0,6 0-32 15,7 0-43-15,0 0-75 0,-7 0-83 0,7 0-81 16,7-3-96-16,-1-1-160 0,1-4-134 0,0 5-65 0,-1-4-13 16</inkml:trace>
  <inkml:trace contextRef="#ctx0" brushRef="#br0" timeOffset="13755.01">25856 1670 39 0,'0'-11'633'0,"-7"-3"-1"15,0 3-133-15,-5-4-132 0,-8 4-68 0,0-3-49 16,1 3-41-16,-14-1-32 0,7 5-13 0,-6 0-20 0,-7 3-23 16,5 0-29-16,2 1-26 0,7 6-22 0,-8 1-17 0,13 0-10 15,-6 6-6-15,13-2-2 0,-6 3-1 0,12 0 3 16,1 4-1-16,-1 3 0 0,7 0 2 0,7 4 1 0,6 0 2 16,6 4-2-16,0 0-1 0,8-1-3 0,5 4 0 0,7 1-1 15,-7-1-1-15,15 1-2 0,-9-5-1 0,2 4-1 16,5 1 1-16,-6-1-1 0,1 1 1 0,-8-1 0 0,7-4-1 15,-6 1-1-15,-7-1 1 0,0-3 0 0,-7 1 4 0,-5-5-2 16,-2 0 2-16,-6-3 7 0,-6-4 10 0,0 0 8 0,0 0 6 16,-12-4 8-16,-8 0-2 0,-6-3 3 0,-7 0-1 15,1-1-5-15,-7-3-9 0,-6 0-8 0,-1 0-5 0,1-3-10 16,-1-5 0-16,-7 5-4 0,8-8-2 0,-1 3-8 0,7-3-14 16,-6 0-36-16,12 0-75 0,1-3-92 0,-1-4-92 15,14-1-113-15,-1-3-173 0,13 0-116 0,-5 0-65 0,12-3-10 16</inkml:trace>
  <inkml:trace contextRef="#ctx0" brushRef="#br0" timeOffset="14104.88">24996 1407 469 0,'-7'0'535'0,"7"0"-154"0,0 0-140 0,0 3-83 0,7-3-55 16,6 0-34-16,7 0-20 0,-2 0-10 0,9 0-3 0,5 0-2 15,1-3-4-15,-1 3-2 0,1 0-2 0,-1-4 4 16,8 4 10-16,-1-4 14 0,0 0 16 0,0 4 16 0,0-3 18 16,0-1 15-16,-6-3 10 0,5 3 4 0,-5 1 0 15,-7-1-2-15,7-3-5 0,-7 3-7 0,-6-3-9 0,-1 2-8 16,1 2-3-16,-7 0-4 0,-7-1-4 0,7 4-1 15,-13-4-7-15,6 4-6 0,-6-3-8 0,0 3-8 0,0-4-9 0,-6 0-9 16,0 4-10-16,-1-3-12 0,-6-1-8 0,0 4-6 16,0-3-3-16,0 3-3 0,0 0-2 0,-6-4-8 0,12 4-15 15,-6 0-19-15,0 0-39 0,7 0-75 0,-2 0-88 16,2 0-91-16,6 0-110 0,0-4-168 0,0 4-108 0,0-4-53 16,6 0-1-16</inkml:trace>
  <inkml:trace contextRef="#ctx0" brushRef="#br0" timeOffset="14820.91">25686 1003 156 0,'-6'0'364'0,"-1"0"-104"15,0 0-68-15,7 0-42 0,-6 0-19 0,6 0-15 0,-6 0-6 16,6 0-1-16,0 0-1 0,0 0 2 0,0 0-4 0,0 0-2 15,0 0-6-15,0 0 0 0,0 0-7 0,6-3-9 0,-6 3-8 16,6 0-8-16,-6 0-7 0,7-4-8 0,0 4-11 0,-1 0-6 16,0-4-8-16,8 4-3 0,-8 0 0 0,1 0 0 0,6 0 3 15,0 0 5-15,7 0 5 0,-1 0 7 0,0 0 8 0,0 0 4 16,1 0 6-16,6 0 2 0,1 0 1 0,-1 0 0 0,6 4-2 16,-5 0-6-16,5-4-6 0,1 3-7 0,-1 1-6 15,1 1-4-15,-1-2-7 0,1 4-6 0,-1 1-5 0,1-5-1 16,-7 4-5-16,6 4 0 0,-5-3-1 0,-1-2 2 0,-7 6 3 15,7-1 1-15,-6 3 2 0,-1-3 3 0,1 4 3 0,6 3 4 16,-7 0-1-16,1 5 1 0,-1 2 1 0,0 1 1 0,1 7 1 16,0 0 3-16,-1 7 0 0,1 4 1 0,0 7 2 0,-1 4-1 15,1 4-5-15,-8 7-1 0,-5 3-3 0,6 5-4 16,-6-1-6-16,-7 7-1 0,0 1-7 0,0 4 2 0,-13-1-1 16,6 0-1-16,-12 0 1 0,5-3-1 0,-11 0 1 0,-1-8-1 15,-1-4 6-15,-5-3-1 0,-7-3-5 0,-1-8 1 16,2-4 4-16,-9-3 1 0,2-8 3 0,0-7 2 0,-1-4-3 15,7-7-2-15,-7-4 4 0,7-3-4 0,1-4-4 16,5-4 0-16,1-3-6 0,5-4-13 0,7-4-23 0,2-3-65 16,10 0-103-16,2-8-111 0,6-3-164 0,6-5-186 0,8-2-108 15,5-4-49-15,7-4-10 0</inkml:trace>
  <inkml:trace contextRef="#ctx0" brushRef="#br0" timeOffset="15011.3">27334 2681 790 0,'0'0'860'0,"0"0"9"0,0 0-83 16,0 0-263-16,0 0-219 0,0-3-120 0,0-1-84 0,0 0-48 16,7 4-26-16,-7-3-31 0,0 3-36 0,6-4-72 0,0 4-88 15,-6 0-84-15,6-4-94 0,2 4-151 0,-8-3-156 0,0-1-82 16,0 4-26-16</inkml:trace>
  <inkml:trace contextRef="#ctx0" brushRef="#br0" timeOffset="30324.22">23472 6788 114 0,'0'-3'408'0,"0"-5"-112"0,0 1-114 0,0 3-68 0,0-3-33 0,0 4-13 15,0-5-4-15,0 4 1 0,-7-2-1 16,7 1 4-16,0-2 7 0,0 3 11 0,0-3 10 0,-6 3 13 0,6-3 24 15,0 3 32-15,-6-3 32 0,6-1 29 0,0 5 17 16,-8-1 4-16,8-3-5 0,0 3-17 0,-6 1-27 16,6-1-34-16,0 4-28 0,-6-4-43 0,6 4-30 0,0 0-23 0,0 0-16 15,0 0-11-15,0 4-6 0,0 0-3 0,0 3-13 16,0 4 3-16,6 3 2 0,-6 5 3 0,6 4 1 0,2-2 0 16,-2 5 0-16,7 3-1 0,0 4 1 0,0 4 1 0,7-1-1 15,-1 8 2-15,0 0 1 0,1 4 2 0,6-1 2 0,0 4 0 16,0-3 0-16,0 3 0 0,-6 0-1 0,5 1 5 15,2-4-4-15,-8-5-5 0,0-2-2 0,1-5 0 0,0 1 0 16,-1-8 0-16,-5-3-1 0,-2-7 1 0,-5-1 17 0,6-7 30 16,-7-4 32-16,1 0 28 0,-7-7 20 0,7-7 11 15,6-8 10-15,-7-6 3 0,8-6 1 0,-2-2-13 16,1-7-18-16,7-1-13 0,-8-3-10 0,2-1-3 0,-2-2-4 16,2-1-6-16,-8-1-10 0,7 2-15 0,-6-5-12 0,0 0-10 15,-1 4-11-15,0 1-9 0,-6 2-5 0,6 4-6 0,-6 1-3 16,0 3-1-16,0 8-3 0,0-2 0 0,0 6-3 15,-6 2-11-15,6 1-21 0,0 7-37 0,-6 0-48 0,6 4-52 16,0 3-51-16,0 0-91 16,0 1-111-16,6 3-87 0,0 3-87 0,2-3-160 0,4 4-57 0,1 0-27 0,7 0 2 15</inkml:trace>
  <inkml:trace contextRef="#ctx0" brushRef="#br0" timeOffset="30736.83">24741 6602 87 0,'0'-5'427'0,"0"5"-88"16,0-3-87-16,0 3-57 0,0 0-32 0,-6 0-15 0,6-4-4 15,0 4-5-15,0 0-3 0,0 0-3 0,-6 0-7 32,6 0-4-32,0 0-6 0,-7 0-6 0,1 4-5 0,6-1-3 15,-13 2-2-15,6-1-3 0,-6 2-3 0,0 2-6 0,-7 3-2 16,7 3 2-16,1 1 1 0,-8 3 3 0,0 0 1 16,1 4 1-16,-7 0-2 0,6 4-6 0,1-1-11 0,-7 1-14 15,6 4-15-15,0-1-11 0,8 4-8 0,-8 0-7 16,7 4-2-16,0 2-3 0,6 2-1 0,1 0-1 0,0-1 1 15,-1 0 1-15,7 4-2 0,0-4-2 0,0 0-4 0,7-3-1 16,-1 4-1-16,0-5-1 0,8 2 1 0,-2-6-1 16,2 1-2-16,5 0-1 0,1-4-1 0,6-4 1 0,-7 2 0 15,7-6 1-15,7 1 0 0,-7-7-1 0,6 0 1 0,1-4-1 16,-1-4-4-16,1 0-22 0,-1-4-60 0,1-3-98 0,-1-3-98 16,2-1-111-16,-9-6-197 0,1 2-93 0,0-6-77 15,-6 3-24-15</inkml:trace>
  <inkml:trace contextRef="#ctx0" brushRef="#br0" timeOffset="31165.48">24937 7385 100 0,'-6'0'516'0,"6"0"-106"15,0 0-124-15,0 0-95 0,0 0-63 0,0-3-39 0,6-1-24 16,1 0-16-16,-1 1-7 0,8-5-2 0,-2 1 0 16,-6-4 13-16,8 0 20 0,-1 1 34 0,7-6 37 0,-8 1 41 15,2-3 31-15,5 4 18 0,-6-8 10 0,0 3-8 0,-1-2-18 16,2-1-27-16,-8 3-26 0,1-3-37 0,-1 4-34 16,-6 0-23-16,-6 3-19 0,-1 0-14 0,1 1-7 0,-8 3-11 15,-4 2-12-15,4 3-4 16,-11-2-2-16,5 4-2 0,0 4-3 0,1 0-1 0,-1 0-3 0,8 4-4 15,-2 0-3-15,8 0-4 0,-1 0-1 0,1 3-1 0,6 0-1 0,0 1-1 16,6 3 0-16,1 0 3 0,-1 0 3 0,8 0 5 16,4 3 2-16,2 1 1 0,-1-4 3 0,1 3 5 0,0 6 1 15,6-6 2-15,-7 0 0 0,1 4-2 0,-1 1-3 0,-5-1-4 16,-2 4-3-16,2-4-5 0,-2 0-1 0,-5 5-3 16,0-5-2-16,6-3-3 0,-7 3 1 0,0-3-3 0,8-5-5 15,-8 1-8-15,8 0-14 0,-8 0-30 0,7-7-43 0,0 1-54 16,0-5-57-16,7 0-59 0,-1-9-70 0,1 2-122 0,-1-4-105 15,7-4-56-15,-6 1-2 0</inkml:trace>
  <inkml:trace contextRef="#ctx0" brushRef="#br0" timeOffset="31481.29">25276 6773 355 0,'0'-7'632'0,"0"4"-12"0,0-4-193 0,6-1-158 0,1 4-105 15,6 0-76-15,0 2-43 0,7 2-22 16,5 0-13-16,1 0-5 0,7 6-4 0,-1-2-1 0,1 7-1 16,0 0-1-16,0 4-1 0,-1-1 1 0,1 4 2 0,-1 4 1 0,-6 4 11 15,7-1 8-15,-7 5 12 0,-1 3 12 0,-5 3 20 16,0 5 22-16,-1-1 18 0,-13 4 20 0,2 4 6 0,-8-1 2 15,0 1-3-15,-8 3-5 0,2 0-15 0,-7 1-21 0,0-1-16 16,-6-4-24-16,-1 1-13 0,7-3-9 0,-6-6-8 16,-1-2-6-16,1-7-3 0,5-2-13 0,2-1-43 0,-1-5-71 15,6-4-82-15,-6-7-94 0,13 0-132 0,0-8-182 0,0-6-105 32,6-1-44-32,8-10 7 0</inkml:trace>
  <inkml:trace contextRef="#ctx0" brushRef="#br0" timeOffset="31941.82">26318 7177 200 0,'0'0'401'0,"-7"0"-106"0,7 0-94 0,-6 0-63 16,6 3-42-16,-7-3-23 0,7 0-15 0,0 0-11 0,-6 0-2 15,6 4-4-15,0-4-4 0,0 0-3 0,-6 0-1 0,6 4-1 16,0-4 4-16,6 0 7 0,-6 3 5 0,0-3 6 16,0 4 10-16,6 0 13 0,-6-1 16 0,7-3 24 0,-1 7 23 15,1-3 19-15,6 0 17 0,-1-1 13 0,8 1 2 0,0 0-5 16,-1-1-11-16,7 1-22 0,-6-4-26 0,6 0-22 16,7 0-21-16,-7 0-17 0,7 0-14 0,-8-4-11 0,1 4-8 15,0-3-10-15,-6 3-16 0,6-4 0 0,-7 4-2 0,-5 0-3 16,5-4 0-16,-6 4-1 0,0 0-1 0,1 0 0 0,-8 0 10 15,0 0-6-15,1 0-8 0,-7 0-19 0,6 0-40 16,-6 0-68-16,0 0-78 0,7 0-88 0,-7 0-115 0,6-3-195 16,-6-1-100-16,7 0-42 0,-7 4 4 0</inkml:trace>
  <inkml:trace contextRef="#ctx0" brushRef="#br0" timeOffset="32195.58">26416 7374 37 0,'0'4'544'0,"-8"0"-40"0,16-1-158 0,-2-3-120 0,7 0-79 16,-6 4-52-16,12-4-29 0,1 0-16 0,6 0-8 16,0 0-7-16,-1 0-6 0,2 0-10 0,5 0-8 0,-6 0-4 15,1 0 0-15,5 0 3 0,-6 0 7 0,0 0 13 0,1-4 18 16,-8 4 26-16,7 0 32 0,-6 0 42 0,-1 0 33 16,-6 0 24-16,0 0 11 0,0-3 1 0,0 3-9 0,-7 0-18 15,1-4-29-15,-7 4-35 0,7 0-33 0,-7 0-25 0,0 0-19 16,0 0-10-16,0 0-9 0,0 0-8 0,0 0-9 0,0 0-6 15,0 4-12-15,0-4-17 0,0 0-30 0,0 0-59 16,0 3-80-16,0-3-85 0,0 0-96 0,-7 0-166 0,0 0-113 16,1-3-83-16,0 3-24 0</inkml:trace>
  <inkml:trace contextRef="#ctx0" brushRef="#br0" timeOffset="32828.1">27965 7107 414 0,'-6'-4'370'0,"0"4"-108"0,-1 0-81 0,0 0-43 16,7-3-19-16,-6 3-9 0,0 0-3 0,6 0-2 0,-7 0-5 16,7 0-7-16,0 0-9 0,-7 0-12 0,7 0-13 15,0 0-9-15,0 3-9 16,0-3-4-16,0 0-5 0,0 0-3 0,0 4 0 0,0-4 0 0,0 0 2 0,0 0 3 0,0 3 13 15,0-3 19-15,7 4 31 0,-7-4 37 0,13 0 34 16,0 4 19-16,6-4 10 0,8 0 0 0,-1 0-11 0,6-4-17 16,1 4-34-16,6-4-39 0,7 1-31 0,-1-1-23 0,1-3-14 15,-1 3-7-15,8-3-4 0,-8 0-2 0,7-1 3 32,-7 5 0-32,1-5-4 0,-7 1-1 0,0 3 0 0,-7 1 0 15,-5-1-1-15,-1-1-1 0,-6 5 0 0,-8-2 2 0,2 2 0 16,-8-4-1-16,1 4-2 0,-1 0-2 0,0 0 4 15,-6 0-2-15,0 0-2 0,0 0-6 0,0 0-10 0,-6 0-14 16,6 0-24-16,-6 0-63 0,-1 4-100 0,1-4-102 16,-1 0-135-16,0 0-206 0,1-4-83 0,0 0-49 0,-1 0-20 15</inkml:trace>
  <inkml:trace contextRef="#ctx0" brushRef="#br0" timeOffset="33319.31">29040 6660 588 0,'-6'-4'644'0,"-8"4"-70"15,14-3-140-15,-6-1-98 0,6 4-58 0,0 0-36 16,0 0-27-16,0 0-16 0,6-4-21 0,8 4-35 0,-1 0-41 15,0-4-34-15,12 1-23 0,2 3-17 0,5-4-7 0,1 1 0 16,6-5-1-16,0 5-2 0,0-1 5 0,0-3 2 0,1 0 1 16,5 2 0-16,-7-2 1 0,9 0-2 0,-9-1 2 15,9 5 1-15,-9-4-4 0,1 3-3 0,-6 0-2 0,-1 4-4 16,1-3-3-16,-13 3-2 0,6 3-3 0,-6 1-2 0,-1 0-1 16,-6 3-4-16,0 0 0 0,-1 0 1 0,-4 9 0 0,-8-6 6 15,0 9-2-15,0-1 1 0,-8 4-1 0,-4 0 1 16,-8 3 1-16,1 1-1 0,-1 3 0 0,-6 1-5 0,-7 3 2 15,1-1 1-15,-1 2-3 0,-5 2 2 0,-1 5 0 0,-7-5 1 16,7 5 1-16,-7-1 0 0,1-3 0 0,6-2-2 16,-1-1 2-16,1-1 1 0,7 0-1 0,-1-4 1 0,7-2-1 15,6-2 0-15,1-3-1 0,-1-4 2 0,8-3 3 16,5-5 1-16,0 1 4 0,1-3 6 0,6-1 7 0,0 0 10 16,6-3 12-16,1 1 12 0,6-3 9 15,7 2 6-15,5-4 2 0,1 0-1 0,7-4-3 0,7 4-7 0,5-2-12 16,-7-7-12-16,9 6-10 0,5-5-8 15,-1 1-7-15,-4 0-6 0,4 3-5 0,1-3-3 0,1 0-14 0,-8-1-32 16,1 1-36-16,-1 0-42 0,-5-1-105 0,-1 1-139 16,0-4-161-16,-7 0-215 0,7-4-95 0,-13 5-40 0,7-9-11 15</inkml:trace>
  <inkml:trace contextRef="#ctx0" brushRef="#br0" timeOffset="33747.61">30271 7085 201 0,'-6'0'578'0,"12"-4"-24"0,-6 4-178 0,6-3-128 16,8-1-80-16,-8 0-44 0,13 1-23 0,-5-5-7 0,5 5 1 16,1-5-1-16,0 1 2 0,6 0 1 0,-7-1 11 0,1 0 17 15,-8-2 20-15,8 3 11 0,-7-1 8 0,0 1 6 16,0 0-2-16,-7-1-11 15,2 1-23-15,-2 3-27 0,-6-3-22 0,0 3-17 0,0-3-13 0,0 3-9 16,-6 1-10-16,-2-1-6 0,-4 0-8 0,5 0-7 16,-13 1-5-16,8 3-6 0,-14 3-3 0,6-3-2 0,-7 8-1 0,2-4 0 0,-1 3 0 15,0 4-1-15,0-4 1 0,-1 8-2 0,1-1 1 0,7 1-1 16,-7-1 1-16,6 9-3 0,1-5 4 0,-1 1 2 16,7 6 1-16,-6-3 1 0,5 4 1 0,2 0-1 0,-1-1 0 15,0 1 3-15,6-1-4 0,-5 5 0 16,4-5-1-16,2 1 0 0,6-1 0 0,0 1 0 0,0 0 0 0,6-4 0 15,2 1-1-15,-2-2 0 0,7-3 0 0,6-4 0 0,0 1 0 16,1 0 0-16,13-3 2 0,-1-9-1 0,1 0 3 0,7 1 0 16,5-8 0-16,0 1-2 0,7-5 1 0,-6 1-4 0,6-4-12 15,-6 0-15-15,-1-3-29 0,1-1-63 0,-1-3-92 16,-5 4-93-16,-8-9-101 0,1 4-150 0,-1-2-124 0,-5-1-78 16,-8-4-29-16</inkml:trace>
  <inkml:trace contextRef="#ctx0" brushRef="#br0" timeOffset="34318.33">30616 6349 259 0,'0'0'473'0,"0"0"-109"0,-6-4-111 15,6 4-71-15,0 0-40 0,0 0-19 0,0-4-9 0,0 4-8 16,0 0-4-16,6 0-8 0,0 0-8 0,2-3-6 15,-2 3 1-15,7-4 11 0,0 0 14 0,0 4 16 0,-1 0 15 16,2-3 11-16,-1 3 7 0,7-4 1 0,-8-1-7 0,8 5-14 16,-7 0-19-16,0 0-19 0,6 0-20 0,-5 0-16 15,-2 0-18-15,2 9-12 0,-8-6-11 0,1 5-8 0,6-1-4 16,-13 4-1-16,6 0-1 0,-6 3 0 0,0 5 1 0,0-1 1 16,-6 4 0-16,-7 0-1 0,0 0 0 0,-1 4 1 15,2-1-1-15,-8-3 4 0,1 4-3 0,-1-3 0 0,0-6-1 16,1 5 3-16,6-3 0 0,-6-5 1 0,5 1 1 0,2-4-4 15,5 0 3-15,-6-4 4 0,6-3 4 0,7 3 1 0,-6-2 2 16,6-3 3-16,0 2 1 0,0 0 2 0,6-4 4 16,1 0 2-16,13 0 3 0,-8 0 2 0,14 0 1 0,1 0 0 15,5-4-1-15,1 0 0 0,-1 2-2 0,7-3-4 0,1-2-1 16,-8 3-5-16,7-3 2 0,6 3 0 0,-5-3 3 16,-1-1 7-16,0 1 5 0,-7 0 8 0,8 0 7 0,-8-1 9 15,1 1 4-15,-7-4 5 0,-1 7 7 16,-11-3 4-16,5 3 1 0,-6 1-1 0,-6-1-8 0,-1 4-6 0,-6-4-10 15,6 4-12-15,-6-3-20 0,0 3-34 0,0 0-44 0,0 0-53 16,-6 3-51-16,-7 1-55 0,0 0-105 0,0-1-125 16,-7 4-137-16,1 1-214 0,-7-4-69 0,0 3-23 0,0 0 1 15</inkml:trace>
  <inkml:trace contextRef="#ctx0" brushRef="#br0" timeOffset="35048.53">27497 8378 336 0,'-20'0'453'0,"7"0"-138"0,-7 0-124 16,8 0-70-16,-2 0-39 0,2 4-16 0,-2-4-8 15,1 0-8-15,7 3 1 0,0-3 0 0,-2 0-5 0,2 0-8 16,0 4-10-16,6-4-9 0,-6 0-6 0,6 4 1 0,0-4-3 15,0 3 1-15,0-3 3 0,0 4 8 0,6-4 14 16,-6 4 22-16,12-1 35 16,-4-3 38-16,11 4 44 0,7-4 31 0,0 0 21 0,7 0 3 15,12-4-4-15,13 1-14 0,1-5-30 0,20 1-36 0,-2 0-42 16,15-4-29-16,5-1-20 0,8-2-1 0,5 0-4 0,7-5-2 0,13 4 1 0,8-3-3 16,-2 0-3-16,14 0-3 0,-6-4-6 0,6 3-7 0,0 1-2 15,-2-4-5-15,10 3-5 0,-2 1 2 0,0-4-3 0,0 4-2 16,1 0-3-16,-7-4-3 0,0 3-1 0,-14 1-2 31,0 3 0-31,-12 1-1 0,-7-5 1 0,-6 8 3 0,-13-3 1 16,-7 3 3-16,-6 0-2 0,-7 4-1 0,-20-1 2 15,1 2 0-15,-13-3 7 0,-7 2 5 0,-13 3 10 0,0 1 10 16,-7-1 11-16,-5 0 5 0,-8 4 5 0,1 0 0 0,-1-3-3 16,-6 3-8-16,0-4-11 0,-6 4-12 0,-1 0-13 15,1 0-11-15,-1 0-17 0,-6 4-20 0,0-1-22 0,0-3-13 16,0 8-27-16,-7-5-26 0,8 1-45 0,-8 0-69 0,0-1-74 15,1 6-62-15,-7-6-57 0,6 0-72 0,-13 1-90 0,7 3-112 16,-6-3-35-16,-1 3 31 0</inkml:trace>
  <inkml:trace contextRef="#ctx0" brushRef="#br0" timeOffset="35637.03">27497 9338 136 0,'-7'-4'157'16,"0"1"-39"-16,1 0-33 0,6-3-29 0,6 3-28 15,1-3-29-15,0 1-27 0,-1-2-32 0,7 0-33 0,0 0-39 16,0-4-42-16</inkml:trace>
  <inkml:trace contextRef="#ctx0" brushRef="#br0" timeOffset="36002.75">27614 9129 108 0,'0'-4'359'0,"7"-3"-82"0,-7 0-80 0,0-1-62 0,6 5-35 0,-6-5-16 0,6 1-7 0,-6-1-4 15,0 5-2-15,6-4 1 0,-6 3 1 0,8 1 5 0,-8-1 6 16,6 0 6-16,-6 1 6 0,0-1 3 0,0 4 5 0,6 0-6 15,-6-3-7-15,0 3-12 0,0 3-14 0,0-3-18 16,0 4-10-16,0-1-4 0,0 1 6 0,0 7 15 0,0-4 25 31,0 8 21-31,0-1 17 0,0 1 11 0,0 4 11 0,0-1 1 16,0-1-7-16,0 10-15 0,0-5-22 0,0 3-18 16,0 5-12-16,0-5-9 0,0 5-11 0,-6-5-11 0,6 5-6 15,0-5-3-15,0 1-2 0,0 0 1 0,0-4-3 16,0-4 0-16,6 0 0 0,-6 0 2 0,7-3-1 0,-7 0 7 15,7-4-3-15,-1-1-3 0,1-2 1 0,5 0 8 0,2-2 1 16,5-1 3-16,1-5 1 0,6 0-8 0,0 0 3 16,6-5 1-16,1-1-4 0,6-2-8 0,0 0-5 0,7-2-3 15,-8 2-2-15,9-3-5 0,-2 0-2 0,1 0-1 0,-7-3-3 16,6 2-1-16,-5 2-1 0,-2 2-11 0,-5-2-18 0,-1 3-19 16,-5-2-49-16,-1 3-90 0,-7-2-94 0,1 4-93 15,-1-3-115-15,-6 0-173 0,-7-1-75 0,-6 1-41 0,0 0 10 16</inkml:trace>
  <inkml:trace contextRef="#ctx0" brushRef="#br0" timeOffset="36217.31">28180 9331 224 0,'-6'-3'565'0,"6"-3"-77"16,-6 0-109-16,-1 3-65 0,7-2-32 0,-7 5-21 16,7 0-18-16,0-3-15 0,0 3-20 0,0 0-33 0,0 3-44 15,0 2-45-15,0-2-37 0,0 9-13 0,7-2 4 0,-7 5 7 16,0 3 5-16,0 0 7 0,7 4 2 0,-7 4 7 0,0 0 0 15,6-1-9-15,-6 4-13 0,0 1-14 0,0-1-7 16,0 5-7-16,0-2-2 0,6-3-6 0,1 5-3 16,-1-6-1-16,-6 2-12 0,14-4-26 0,-8-1-56 0,0-3-88 15,14-3-92-15,-7-5-109 0,7-3-199 0,0-4-99 0,5-7-67 16,-5-3-26-16</inkml:trace>
  <inkml:trace contextRef="#ctx0" brushRef="#br0" timeOffset="36748.8">28598 9283 384 0,'0'0'578'0,"0"-4"-82"0,0 4-168 0,6-3-106 0,0-1-60 15,7-3-30-15,7-1-13 0,0 1-6 0,-1 0-5 16,7-4-5-16,0 0-11 0,7 0-13 0,-1 0-8 0,1 0 7 15,-1-5 12-15,8 6 15 0,-1-5 15 0,-7 1 12 0,7-1 9 16,-6 0 1-16,-1 1-3 0,-6 2-17 0,-6 2-17 0,-1 3-13 16,-5-1-15-16,-2 1-11 0,-5 4-7 0,0-1-6 15,-7 0-10-15,6 4-7 0,-6 0-9 0,-6 0-8 0,6 4-6 16,-7 3-6-16,-6 0-5 0,0 4-2 0,0 3 0 0,-7 1-2 16,1 7 0-16,-1 1-1 0,1-2 1 0,-1 2 0 15,0 2 0-15,-6 1 0 0,7 3-1 0,-1-3 0 0,8 0 0 16,-8-1 1-16,7 1 1 15,0-4 0-15,6-1 0 0,-5-2 1 0,4-5 1 0,8 1-1 0,-6-4 0 0,6-3 1 0,-6-1-1 16,6-3 3-16,6-1 2 0,0-3 2 0,2-3 3 16,4-4 0-16,2-2 3 0,-2-5 1 0,8 3 1 0,-1-7 1 15,1-1-2-15,-1 1 0 0,1 0 1 0,0 0 3 0,-1-1 2 16,-6 1 3-16,6-1 2 0,-5 5 2 0,-1-1 3 16,-7 1 2-16,1 3 0 0,-1 0 1 0,1 3-3 0,-1 1-1 15,1 3-3-15,-7 1-6 0,7-1-6 0,-7 0-6 16,0 4-4-16,0 0-5 0,0 4-2 0,0 3-3 15,0 1 1-15,0 3 1 0,0 3 0 0,-7 1 2 0,7 3 2 0,0 0-1 16,0 4 2-16,0-3-1 0,0 3 1 0,0 0 3 16,0 0-2-16,7 0-2 0,-7-4 1 0,6 4 0 0,0-3-4 15,1-1-10-15,6 4-22 0,0-8-29 0,0 5-32 0,0-5-87 16,7-3-118-16,-1-4-130 0,7 1-195 0,-6-8-109 16,6 0-81-16,0-8-26 0,-7 5 5 0</inkml:trace>
  <inkml:trace contextRef="#ctx0" brushRef="#br0" timeOffset="37217.17">29894 9071 224 0,'0'-8'621'0,"0"5"12"0,0-5-129 0,0 5-103 0,0-1-70 15,0 1-43-15,0 3-28 0,0-4-22 0,-8 4-18 0,2 0-37 16,0 0-53-16,-1 7-45 0,-6-3-36 0,-6 3-23 16,-1 4-12-16,0-1-7 0,1 5-4 0,-1 0 1 0,1 0 2 15,0 0-1-15,-1-1 1 0,7 4 1 0,-1-3 0 0,2 0-1 16,6-1 1-16,-8 1-1 0,14-4 0 0,-6 4-1 0,6-4 1 16,6 0-3-16,1-4 0 0,0 0 1 0,5 0 1 15,8 1-2-15,-7-5 1 0,7 2-1 0,6-5 0 16,-7 0 1-16,7-5 1 0,-6 2-1 0,0-5 0 0,-1 1 3 15,0 4 0-15,0-5 5 0,-5 1 1 0,6 0 6 0,-14 3 7 16,7-3 7-16,-7 3 8 0,-6 4 7 0,7-4 4 0,-7 1-2 16,-7 3-2-16,1 0-8 0,-1 3-6 0,-5 1-10 15,-8 0-9-15,0 3-8 0,1 4-2 0,-7 0-4 0,6 0-1 16,-6 3 0-16,7 0 0 0,-1 6 1 0,-6-6-1 0,7 5 0 16,5-5-4-16,-6 4 2 0,8-3 1 0,-1 3 1 15,0-3 0-15,6-1 0 0,1 2 3 0,0-2 0 0,6 0-1 16,-8-2 0-16,16-1 0 0,-8 0 0 0,6 0 0 0,0 0 1 15,7-4-1-15,1 4 0 0,4-8 0 0,2 5-1 0,0-5 0 16,6 2 0-16,0-1-1 0,6-2-10 0,2-2-17 16,-9-2-24-16,15 2-40 0,-8-4-100 0,1-1-109 0,6-2-123 15,-7 0-182-15,1-4-110 0,-1 4-71 0,-6-4-31 0,0 3 17 16</inkml:trace>
  <inkml:trace contextRef="#ctx0" brushRef="#br0" timeOffset="37527.05">30251 9422 378 0,'-6'-4'581'0,"-7"4"-78"0,6 4-164 0,-6 0-110 15,1 3-61-15,-2 0-27 0,2 4-5 0,-2 4-1 0,8 0 3 16,-7 3 0-16,6 4-7 0,-6-4-16 0,7 4-22 16,6 0-22-16,-6-4-13 0,6 5-6 0,0-2 7 0,6-3 9 15,0 1 4-15,7-1 0 0,0-3-1 0,0 3-4 0,1-7-5 16,5 1-6-16,-6-1-15 0,6-4-15 0,1 0-8 0,0-3-5 15,-1 0-2-15,7-4 1 0,-6-4 2 0,-1 0 8 16,1-7 9-16,-7 4 9 0,6-4 9 0,-5-1 9 0,-8-2 12 16,0-1 6-16,1 4 2 0,-7-3-4 0,-7-4-5 0,1 3-7 15,0-3-8-15,-8 3-9 0,2-4-11 0,-8 5-9 0,0-1-7 16,1 1-5-16,-1 3-3 0,1 0-5 0,-7 0-1 16,6 3-2-16,0 1-5 0,1 0-14 0,6-1-13 15,0 5-23-15,0-1-31 16,6 1-72-16,1 3-99 0,6-4-101 0,0 1-111 0,13-1-179 0,0-1-93 0,7-1-49 0,-1 3-15 15</inkml:trace>
  <inkml:trace contextRef="#ctx0" brushRef="#br0" timeOffset="38050.32">30604 9525 333 0,'-8'0'440'0,"8"0"-141"16,0 0-105-16,0 0-64 0,8 0-31 0,-2 0-12 0,0 0-1 0,8-4 1 31,-2 0-1-31,8-3 0 0,-1 0 0 0,1-1 15 16,0-2 25-16,5-1 34 0,-5 0 29 0,6-8 24 15,0 4 23-15,1-3 12 0,-2 0 4 0,1-4-19 0,-6 0-27 16,6 1-33-16,-7-2-26 0,1 1-20 0,0 0-15 0,-7 0-5 16,-1 4-2-16,-5-4 0 0,-7 4-5 0,0-1-9 0,0 4-9 15,-13 1-14-15,0-1-13 0,-7 4-17 0,1 0-15 16,-7 4-11-16,0 3-6 0,0 1-5 0,-7 3-5 0,7 3-1 16,6 1-1-16,-5-1 1 0,11 5-5 0,2-5-5 0,-2 5-9 15,8 3-6-15,6-4-4 0,6 4-5 0,8 0-4 16,-2 0-6-16,15-1-2 0,-8 2 0 0,14-1 0 0,-1-4 0 15,1 1 1-15,6-1 3 0,-7-3 2 0,1 3 8 0,-7-3 3 16,0-1 8-16,0 1 8 0,-7 0 6 0,1-1 4 0,0 1 1 16,-7 3 1-16,-7 1 1 0,1-1 2 0,0 4-2 15,-1 0 1-15,-6 0-1 0,0 3 0 0,0 1 4 16,-6 4 0-16,6-1 2 0,-7-3-1 0,7 6 0 0,-7-2 3 16,7-1 1-16,0-2-1 0,7 2 0 0,-7-4 0 0,7 4-1 15,-1-7 1-15,0 4 2 0,8-8-2 0,-2 4 0 0,1-4-1 16,7-3-5-16,0 0-10 0,-1-4-18 0,1 0-42 15,6-4-99-15,-7-3-102 0,7-4-113 0,0 0-164 0,7 0-130 16,-7-4-87-16,0 0-35 0,0 1 12 0</inkml:trace>
  <inkml:trace contextRef="#ctx0" brushRef="#br0" timeOffset="38224.44">31769 9371 49 0,'0'-4'763'0,"-7"1"28"0,7 3 19 0,-6-4-202 0,6 4-177 15,0 0-157-15,0-4-103 0,0 4-64 0,0 0-54 0,0 0-91 16,0 0-111-16,0 0-120 0,0 0-161 0,0 0-171 16,-6 4-116-16,6-4-65 0,-7 0-12 0</inkml:trace>
  <inkml:trace contextRef="#ctx0" brushRef="#br0" timeOffset="39764">18744 1414 7 0</inkml:trace>
  <inkml:trace contextRef="#ctx0" brushRef="#br0" timeOffset="40667.62">18789 1417 11 0,'6'-3'87'0,"-6"3"-28"0,0 0-17 0,6-4-3 0,-6 4 0 16,0 0 5-16,8-3 5 0,-8 3 4 0,6-4 6 16,-6 4 0-16,0-4 3 0,6 0 0 0,-6 4-2 0,7-3-1 15,-7-1 0-15,0 4-4 0,7-4-2 0,-7 1-3 0,0 3-3 16,6-4-4-16,-6 1-4 0,0-1-3 0,0 4-3 16,0-4 0-16,7 4 1 0,-7-3 2 0,0 3-1 0,0-4 0 15,0 4-2-15,0-4 0 0,0 4 0 0,0-3 1 16,0 3 2-16,0-5 5 0,0 5 6 0,0 0 7 0,0-3 6 0,0 3 7 15,0 0 6-15,0 0 3 0,0-3-1 0,0 3-2 16,-7 0-5-16,7-4-9 0,-6 4-9 0,-1-4-9 0,0 4-7 16,1-3-6-16,0 3-4 0,-2-4-6 0,2 0-1 0,0 4-2 15,-7 0-1-15,6-3 1 0,1-1-3 0,-7 4-2 16,-1 0-1-16,8-3 2 0,-6 3 1 0,-2 0 3 0,8 0 2 16,-7 0 3-16,-1 0 1 0,-4 3 1 0,4-3-2 0,-5 4 0 15,5-1-2-15,-4 1-2 0,-2 3-2 0,6-3-3 16,-5 3-4-16,-1 1-2 0,8 3-4 0,-8 0-1 0,7-1 0 15,0 1-3-15,0 4 0 0,-7 3 1 0,14 1 1 16,-7-1 1-16,0 1 0 0,6 2 1 0,1-2 0 0,0-1-1 16,-2 4 2-16,2-3-1 0,6-1 0 0,-6 0-1 0,6 4 0 15,6-4 0-15,-6-3 1 0,6 3 1 0,2 0 2 16,-2-3 0-16,7 0 2 0,0-4 1 0,6 3 1 0,-5-2 4 16,5-1 1-16,0-4 2 0,8-4 4 0,-8 1 8 0,0 0 10 15,8-8 7-15,-7 4 16 0,5-4 13 0,-5-3 14 16,0-4 12-16,6 4 9 0,-7-8 6 0,-6 5 4 15,6-8 4-15,-5 2-5 0,-2-2-7 0,-5 0-12 0,-1-4-12 16,1 3-11-16,-7-3-12 0,7 1-11 0,-7 2-11 0,0 1-8 16,0-4-7-16,-7 7-2 0,7-3-1 0,0 3 0 0,-7 4-3 15,1-3-3-15,6 3-3 0,-7 2-3 0,1 3-3 16,0-2-3-16,6 1-2 0,-8 3-3 0,8 1 0 0,-6-1 0 16,0 4 0-16,6 0 0 0,-6 0 0 0,6 0 0 0,-7 4-1 15,0-1-1-15,7 1 1 0,-6 3 1 0,6 1-1 0,0 3 0 16,0 0 1-16,0 4-3 0,0-1 2 0,6 4-1 15,1-3 1-15,0 3-2 0,-1 1 1 0,0 2 1 0,0 2 0 16,8 2 1-16,-1 1 0 0,0 0 0 0,0 3 0 0,-1 0 0 16,2 0 0-16,-1 1-2 0,0 3 2 0,0-1 1 15,7 2-2-15,-8-1-3 0,2 0 3 0,-8-1-2 0,7 6-1 16,1-6 2-16,-8 5-3 0,6-4-1 0,-4 4-2 0,-8-8 1 16,6 0 0-16,-6 0 1 0,0-3 5 0,0-1 1 0,-6-2 0 15,-2-1 0-15,2 0 3 0,-6-4 1 0,-8 0 1 16,7-3-1-16,-13-4-3 0,6 4 1 0,1-4 0 15,-7-4 2-15,6-3-1 0,0 3 0 0,-5-7 1 0,11 0-3 16,-5 0 0-16,6-4 1 0,-6 1 0 0,11-4 2 0,-4-1 3 16,-2 1 0-16,8-5 0 0,0 1 0 0,-1-3 3 15,1-1 0-15,6 4 0 0,0-3-3 0,-7-1-1 0,7 0-1 16,7 4 0-16,-7-3 2 0,6-1-3 0,1 0-2 0,-1 1-1 16,0 3-1-16,2 0 0 0,-2 0 0 0,6 0-2 0,-4 3-2 15,-2-2-4-15,7 2-6 0,0 1-13 0,0 3-18 16,-1-3-45-16,2 0-76 0,5-1-84 0,1 1-76 0,0-1-75 15,6 1-108-15,-7-1-166 0,7 1-70 0,-6 0-7 0</inkml:trace>
  <inkml:trace contextRef="#ctx0" brushRef="#br0" timeOffset="41223">19466 1871 48 0,'0'-7'514'0,"0"3"-100"0,0-3-111 0,0 4-90 31,0-5-47-31,0 5-20 0,0-1 3 0,0-3 10 16,0 4 18-16,0-2 9 0,0 2 3 0,0 3-3 0,0-4-10 16,0 4-18-16,0-4-25 0,-6 4-27 0,6 0-27 0,-6 0-21 15,-2 4-20-15,-4 0-13 0,5-1-9 0,-6 5-8 0,0-1-3 16,-7 0-3-16,8 1 0 0,-2 2-1 0,8-2 0 16,-7 0-1-16,7 3 0 0,-8-4 1 0,8 0-2 15,6 4 0-15,-6-4 0 0,-1 1 0 0,7-1 0 0,0 4-1 16,0-4 1-16,0 1 0 0,0-1 1 0,7-3 1 0,-7 3 0 15,6 0 1-15,7 0 1 0,0 1 1 0,0-1 0 16,7 0 0-16,-8 1 1 0,15 0-2 0,-8-1 1 0,8 0-2 16,-1 0 1-16,6 1 0 0,1-2-2 0,-8 6 0 0,9-5-1 15,-2 1 1-15,-7 2-1 0,1 1 1 0,1 1 0 0,-7-2 0 16,-8 1 0-16,8 0 1 0,-14 1 2 0,1 2-1 16,-1-3 2-16,-6 0 1 0,0 0 0 0,-6 0 1 0,-1 0 2 15,-13 0 5-15,8 0 5 0,-8 0 9 0,1-4 8 0,-7 4 8 16,0-4 8-16,-1 1 7 0,1-5 5 0,0 5 0 15,1-4-1-15,-1-4-4 0,6 4-5 0,1-4-6 16,-1 0-5-16,6 0-6 0,2 0-7 0,-1-4-4 0,0 4-4 16,6-4-6-16,1 1-4 0,0-2-4 0,-2 2-7 0,2-5-13 15,6 5-21-15,-6-4-56 0,6-1-100 0,0 1-102 0,0 0-123 16,6-4-215-16,0 0-97 0,2 0-56 0,-2 0-25 16</inkml:trace>
  <inkml:trace contextRef="#ctx0" brushRef="#br0" timeOffset="41620.51">20255 2084 579 0,'0'-3'658'0,"0"-1"-136"16,0 4-141-16,0-4-103 0,0 4-75 0,0-3-65 0,0 3-77 16,0 0-92-16,0 0-106 0,0 0-168 0,0 0-146 0,0 0-118 15,0 0-65-15,0 0-35 0</inkml:trace>
  <inkml:trace contextRef="#ctx0" brushRef="#br0" timeOffset="44813.97">23218 10360 36 0,'-7'-4'329'0,"7"1"-88"0,0-1-73 0,-7 1-47 0,7-1-30 16,-6 0-17-16,6 1-8 0,0-2-7 0,-6 3-5 0,6-2-1 15,0-1-1-15,0 2 1 0,-7 3 2 0,7-4 4 0,0 0 2 16,0 4 1-16,-6-3 4 0,6 3-2 0,0 0-5 16,0 0-6-16,0 0-11 0,0 0-6 0,0 3-9 15,0 1-7-15,0 3-6 16,0 4-2-16,6 5 4 0,-6-2 12 0,7 8 9 0,-7 0 9 0,6 0 9 0,0 3 18 0,8-2 22 15,-8 6 16-15,0 0 11 0,8-3 1 0,-1 7 0 16,-7-4-5-16,8 1-5 0,-2-1-13 0,2 0-19 0,-2 0-17 16,-5 1-11-1,6-5-10-15,-6-3 0 0,-1 4 3 0,0-8 5 0,1 0 1 0,0 2 3 0,-7-10 6 0,0 1 4 0,0 0 5 16,0-4 5-16,0-3 1 0,0 3-2 0,-7-4 0 16,7-3-4-16,-7 5-8 0,1-5-8 0,-7-5-7 0,0 5-13 15,-6 0-10-15,-1-3-5 0,-6 3-6 0,-1 0-4 0,1 0 5 16,1 0-5-16,-8 3-2 0,-6 2 2 15,6 2-2-15,-6 0-2 0,1 4 0 0,-2 4 0 0,7-1-7 0,-6 1 2 16,13 4 0-16,-6 3-3 0,6-5 2 0,7 6 1 0,-1-1-1 16,7 3 1-16,-1-3-2 0,8 4 2 0,6 0 0 0,0-1 0 15,0 1 2-15,13-4-1 0,-6 3 1 0,6-2-1 16,7-5 3-16,-1 0-2 0,0-3 1 0,1-1-1 0,6-3 2 16,0-3 0-16,0-5 0 0,6 1 0 0,-5-8 3 0,5 1-2 15,-6-8 0-15,7-4-1 0,-7 0 1 0,0-3-2 16,0-4 1-16,-7-1-1 0,1-2-1 0,-7 0 2 0,0-4 4 15,0 3 7-15,-7-3 7 0,-6 3 6 0,0 1 4 32,0-1 8-32,0 4 9 0,0 0 7 0,-6-1 3 0,0 9 1 15,6-4-4-15,-7 7-4 0,7 0-2 0,-7 3-7 0,7 1-11 16,-6 3-9-16,6 1-8 0,0 3-6 0,0 0-4 16,0 0-4-16,0 7-2 0,6 0-2 0,1 4 1 0,-7 0-1 15,7 4 1-15,5 4 0 0,-4-1 1 0,-2 3 0 0,7-2-1 16,0 3 1-16,0 0 1 0,-1-4 0 0,8 5-3 0,-7-5-11 15,7 0-14-15,0 4-21 0,-1-7-24 0,1 3-28 16,-1-7-49-16,8 3-99 0,-8-3-105 0,0-3-111 0,0-2-168 16,1-6-106-16,-7 0-67 0,0 0-24 0</inkml:trace>
  <inkml:trace contextRef="#ctx0" brushRef="#br0" timeOffset="45180.55">23706 10612 464 0,'-6'-10'677'16,"-1"-1"7"-16,7 7-210 0,0-3-181 0,0 7-120 0,0-4-76 0,0 8-48 15,0-1-27-15,7 5-11 0,-1 3-3 0,1 7 1 16,5 4 4-16,2 7 6 0,-1 1 10 0,0 2 20 0,0 5 22 16,-1 0 15-16,8-1 9 0,-6 5 5 0,5-1 0 0,-6 0-1 15,6-3-6-15,1-1-16 0,-7-2-12 0,7-1-13 16,-8-4-3-16,2 0-1 0,-2-6 6 0,2-2 4 0,-1-6 11 15,-7 0 9-15,0-4 10 0,2-8 13 0,-2 1 16 16,0-4 9-16,0-7 3 0,8-4 1 0,-8-8-5 0,7-2-1 16,1-6-4-16,-2-1-9 0,2-2-13 0,-8-7-13 0,7 5-10 15,0-5-8-15,0 0-5 0,-7-3-12 0,1 3-13 16,0-3-10-16,5 0-6 0,-12 3-2 0,7-4-4 0,-7 5-3 16,0-1-2-16,-7 5-2 0,7 2-3 0,-6 5-2 0,0-1-4 15,6 8-11-15,-7-1-24 0,0 5-35 0,7-1-42 0,-6 8-42 16,6-1-44-16,0 0-78 0,0 8-89 0,0 0-79 15,6 4-55-15,1 4-58 0,6 3-107 0,-7 0-77 0,8 7-40 16,-8 4 32-16</inkml:trace>
  <inkml:trace contextRef="#ctx0" brushRef="#br0" timeOffset="45483.13">23374 11697 162 0,'-20'0'553'0,"1"4"-66"0,-1-1-172 0,8 2-127 16,-2-2-76-16,8-3-43 0,0 3-22 0,6 1-6 0,0 0 18 16,0-1 30-16,12 1 36 0,2 0 29 0,5 3 25 0,7-4 17 15,6 1 9-15,1 0 2 0,7-4-19 0,5 0-25 16,7 0-28-16,0-4-24 0,6 0-22 0,1 1-16 15,0-4-9-15,6-1-6 0,-7 1-5 0,7 0-10 0,0-1-8 16,-6-3-8-16,0 4-6 0,-7 0-3 0,1 0-5 0,-8-1-3 0,0 5-5 16,-12-1-2-16,0 4-2 0,-8 0-7 0,1 0-34 15,1 0-67-15,-14 4-85 0,0-1-82 0,-7 1-91 0,0 0-113 16,-6-1-175-16,-6 4-92 0,-7 4-18 0</inkml:trace>
  <inkml:trace contextRef="#ctx0" brushRef="#br0" timeOffset="46023.21">23863 12038 262 0,'-7'3'649'0,"0"-3"7"0,1 0-181 16,6 3-162-16,-7 6-106 0,7-2-69 0,0 0-21 0,0 8 3 15,7-4 7-15,-7 7 8 0,0 0 5 0,6 4 0 0,1 4-5 16,-7 0-12-16,7-1-31 0,-1 1-29 0,0 3-21 15,1-3-14-15,-7 3-9 0,7 0-4 0,-1-3-4 0,0 3-1 16,1-3-1-16,0 0 2 0,-7-4 5 0,6-1 5 0,-6-2 8 16,7-1 4-16,-7 1 3 0,-7-5 5 0,1 1 7 0,-1-5 3 15,-6 6-1-15,0-5-1 0,0 3-1 0,-7 1-4 16,-5 0-2-16,-1-1-3 0,-1 4-7 0,-5 1-2 0,-1 3-5 16,1 0-2-16,-1 0-2 0,1 4-1 0,6-1-2 0,-7 1-3 15,13 3-1-15,-6 0-3 0,7-3-2 0,6 0-4 16,-6-1-3-16,11 1 1 0,2-4-1 0,0 0 0 0,6-4 0 15,0 1-2-15,0-5 4 0,0 1-1 0,6-4 2 16,0 0-1-16,8-4-1 0,-1-4 4 0,0 1-2 0,0-8 2 16,7 1-3-16,-1-4 0 0,7-4-2 0,-6-3 4 0,12-5-2 15,-6 1 0-15,0-8 0 0,0 0-2 0,0 0 3 16,0-3 0-16,0 0-1 0,-7 3 3 0,1-3-3 0,0 0-2 16,-7 3-1-16,-7 4 1 0,1-3 2 0,0 6 0 0,-7 1 3 15,0-1-3-15,0 1 7 0,0 7 6 0,6 0 7 0,-6 0 3 16,0 4 3-16,0 0 1 0,0 3-3 0,0 0 2 15,0 1-6-15,0 3-8 0,0-4-9 0,0 4-3 0,6 4-4 16,-6-4-1-16,7 7-2 0,-7-3-5 0,7 3 2 0,-7 4 3 16,6 0 2-16,0 0 0 0,1-1 0 0,6 5 1 15,-6 0 0-15,-1 0 1 0,0 3-1 0,2-3 0 0,4 3 0 16,-6 0 0-16,8 4-1 0,-1 1 0 0,-1-1 0 0,2-1-8 16,-2 1-18-16,8 0-27 0,-7 0-31 0,7 0-73 0,0 0-117 15,-1-7-125-15,7 3-161 0,-6-7-172 0,-1 0-81 16,1-3-37-16,6-1 3 0</inkml:trace>
  <inkml:trace contextRef="#ctx0" brushRef="#br0" timeOffset="46373.14">24246 13056 173 0,'-12'-3'605'0,"12"3"-13"16,-6 0-160-16,-2 0-142 0,2 0-79 0,6-3-40 0,0 3-13 15,6-4 0-15,2-1 3 0,-2 2 3 0,6-5-1 16,2 1-9-16,5 0-16 0,-5-4-18 0,12-4-15 0,-7 1-13 15,1-5-7-15,6 1-4 0,0-4-1 0,-7-4 0 0,13 1-4 16,-5-5-4-16,-1 1-3 0,0 0-3 0,-7-5-2 0,7 2 1 16,-12-1-3-16,-2 4-3 0,2-5-5 15,-14 5-8-15,0-4-8 0,0 8-10 0,-14-4-7 0,2 7-10 0,-2-1-7 16,-5 5-6-16,-1 3-2 0,-6 8-2 0,7 0 0 0,-7 7 1 16,6 0-1-16,0 3-1 0,8 5 1 0,-1 0 0 15,6 6-1-15,0 0-2 0,7 1-3 0,0 4-5 0,14-5-1 16,-8 5-1-16,7 2 0 0,7-2 0 0,-8 3 3 0,8-4 2 15,0 4 3-15,-1 0 3 0,1-4 2 0,-7 4 2 0,6-3 3 16,-6 3 0-16,7-5-1 0,-7 6 2 0,0-5-1 16,0 1-1-16,0 3 0 0,0-4 1 0,7 4-1 0,-7-4 0 15,0 1 0-15,6-1 1 0,1 0 0 0,-1 0-6 0,1 1-13 16,0-8-20-16,6 0-28 0,-1 0-60 0,8-4-89 31,0-7-100-31,0-4-138 0,-1-3-206 0,7 0-85 0,-7-8-42 0,7 0-13 0</inkml:trace>
  <inkml:trace contextRef="#ctx0" brushRef="#br0" timeOffset="46722.73">25497 11543 308 0,'-20'4'599'0,"8"0"-25"0,-2-1-195 16,2 1-141-16,5 0-68 0,1-1-26 0,6 4 1 0,0-3 9 15,6 3 8-15,1 1 7 0,-1-1 0 0,14 0-3 0,-8-3-17 16,8 4-28-16,6-5-29 0,-7 5-21 0,8-4-17 15,-1-1-10-15,0 1-3 0,7-1-5 0,-7 1-8 0,0-4-4 16,6 3-4-16,-5-3-5 0,5 0-1 0,-7 0 1 0,2-3-5 16,-1 3-2-16,0 0-2 0,-6 0-2 0,-1 0-13 15,1 0-19-15,-8 0-40 0,8 0-66 0,-7 0-74 16,-6-4-71-16,6 4-82 0,-7-3-105 0,-6 3-153 0,0 0-79 16,0 0-13-16</inkml:trace>
  <inkml:trace contextRef="#ctx0" brushRef="#br0" timeOffset="46914.34">25582 11825 261 0,'-13'8'531'0,"6"-5"-126"0,-5 1-135 0,12 3-74 0,0-3-27 16,6 0 4-16,0 0 6 0,7-4 10 0,7 3 5 0,6-3-2 15,0 0-12-15,7 0-31 0,-1 0-33 0,1-3-39 16,-1 3-26-16,7-4-16 0,-6 0-6 0,6 0 1 0,-6 1 2 16,6-5 7-16,-7 1 1 0,7 0 4 0,-7-1 0 0,1 1-3 15,-7-1-3-15,0 2-10 0,1 2-12 0,-15-3-44 16,8 3-84-16,-7 0-100 0,-6-3-148 0,6 4-191 0,-7-5-117 15,0 4-57-15,2-4-31 16</inkml:trace>
  <inkml:trace contextRef="#ctx0" brushRef="#br0" timeOffset="47504.17">27211 11247 140 0,'0'0'436'0,"-8"0"-99"31,8 0-102-31,0 0-75 0,-6 0-45 0,6 0-25 0,0 0-12 16,0 0-9-16,0 0-6 0,0 0-8 0,0 0-10 0,0 0-7 16,0 3-5-16,0-3-1 0,6 0 6 0,2 0 9 15,-2 4 18-15,0-4 20 0,0 0 21 0,8 0 20 0,-1 0 21 16,-1 0 16-16,8 0 11 0,0 0 3 0,-1 0-7 0,1-4-13 15,6 4-15-15,0-3-13 0,-7-1-17 0,7 0-17 16,1 1-16-16,-1-2-11 0,0 2-7 0,0 0-5 16,-1-5-4-16,2 5-6 0,-1-1-11 0,-6 0-6 0,-1-3-6 15,1 4-5-15,-1-1-5 0,0 0-5 0,-5-4-1 0,-1 8-2 16,-1-7-2-16,2 7 0 0,-8-4-3 0,0 4-4 0,2-3-11 16,-2-1-38-16,0 0-72 0,-6 1-91 0,7-1-93 15,-7-3-121-15,0 0-186 0,0-1-97 0,0 1-54 0,-7 3-6 16</inkml:trace>
  <inkml:trace contextRef="#ctx0" brushRef="#br0" timeOffset="47741.32">27549 10954 194 0,'-7'-8'615'0,"7"5"-10"0,-6-1-147 0,-1 0-131 15,1 4-82-15,6-4-47 0,0 4-24 0,0 4-5 0,0 0 2 16,0 3 2-16,0 1-9 0,0 6-12 0,0 1-17 0,0 3-16 15,6 4-14-15,-6 1-16 0,7 2-14 0,-1 4-15 16,-6-3-14-16,7 6-11 0,-1-2-7 0,-6 3-5 0,7 0-3 16,-7-4-5-16,0 4-2 0,6-3-3 0,-6-1-1 0,0-4-2 15,6 5-3-15,-6-8-1 0,0 4-3 0,8-5-3 0,-2 1-14 16,-6-3-47-16,6-5-108 0,7 1-116 0,1-8-159 16,-2-3-186-16,8-1-110 0,6-6-63 0,0-1-22 0</inkml:trace>
  <inkml:trace contextRef="#ctx0" brushRef="#br0" timeOffset="48312.85">28513 10671 291 0,'-7'8'556'0,"0"-5"-100"0,1 1-162 0,6 0-99 16,-6-1-48-16,12 1-9 0,-6 3 11 0,6-7 19 15,1 4 19-15,6 3 13 0,-7-7 5 0,14 4-6 0,-7 0-16 16,1-4-21-16,4 0-21 0,9 0-21 0,-7 0-17 0,6 0-14 15,-7-4-10-15,7 0-10 0,6 4-6 0,-5-7-9 0,-1 3-11 16,6 1-7-16,1-1-4 0,-7-3-2 0,6 3-3 16,-5 0-3-16,-8 1-5 0,7-1-2 0,-6 0-1 15,-8 4-3-15,2 0-2 0,-1 0-2 0,-7 0 0 0,1 0-1 16,-1 4-1-16,-6-4 1 0,7 4 3 0,-14 3 3 16,7 0 4-16,-6 4 4 0,-7 0 4 0,0 7 0 0,-7 1 3 15,0 3-3-15,-5 4-2 0,-1 3-3 0,-1 0-4 0,-5 0-4 16,-1 1-5-16,1 2-3 0,-1 2-1 0,1-1 0 0,6-3 1 15,-7 2-1-15,7-3-1 0,0 5 0 0,6-6 1 0,-5-1 3 16,5-2 2-16,7-3 2 0,0 0-3 0,0-8 6 16,6 5 2-16,0-8 3 0,1 0 2 0,6 0 3 0,0-4 8 15,0 1 6-15,6-5 9 0,1 1 7 0,6 0 4 0,7-4 2 16,-7 0-2-16,13 0-3 0,0-4-7 0,-1 0-8 31,9 1-10-31,-2-5-10 0,1 1-7 0,6-1-5 0,0-3-3 16,7 0-2-16,-8 4-2 0,8-4-1 0,0 0-1 15,-1 0-4-15,-5 0-15 0,5 0-29 0,-6 0-37 0,-7 0-46 16,8 4-108-16,-8-7-136 0,7-2-176 0,-6 2-198 0,5-1-100 16,2-3-44-16,-7 7-1 0</inkml:trace>
  <inkml:trace contextRef="#ctx0" brushRef="#br0" timeOffset="48758.12">29438 11005 482 0,'0'0'626'16,"-7"0"-86"-16,14 0-151 0,-7 0-104 0,6 0-72 0,0-4-39 16,0 0-23-16,8 1-9 0,-1-5-7 0,7 5-8 0,-8-5-18 15,8 1-20-15,0 0-14 0,-1-5-1 0,-5 6 3 16,4-6 7-16,2 5 9 0,-7-3 6 0,1 2 3 0,-2-2-4 15,2-2-7-15,-2 1-10 0,-5 0-5 0,6 3-7 0,-13-3-5 16,7 4-5-16,-7 0-4 0,0 0-5 0,0-1-6 0,-7 1-9 16,1 0-10-16,-1 3-8 0,0-3-8 0,-5 3-3 15,-2 4-3-15,2 0-3 0,-8 0 1 16,7 4-1-16,-7 3-2 0,0 0 0 0,8 4 1 0,-8-3 1 0,1 6-3 0,-1 1-1 16,1-4 1-16,5 7 0 0,-6 1 1 0,8-1-2 15,-1 0 1-15,0 4 0 0,0-4 3 0,-1 4 1 0,2 0 1 16,6 5-2-16,-1-6 0 0,7 5 1 0,-7-4-1 0,7 0 1 15,0 3-1-15,0-2 0 0,7-2 0 0,0 1 1 0,-1-3 2 16,6-1-1-16,-4 0-2 0,11-3 3 0,-6-4 1 16,6 3-1-16,1-2 1 0,0-5 3 0,13-3-2 0,-8-1 2 15,7-3 0-15,2 0-3 0,5-3-2 0,-1-1-8 0,-5-3-13 16,6-2-22-16,0-1-26 0,-6-1-63 0,6-3-95 16,-7-1-97-16,1-3-105 0,-1-1-136 0,1-3-154 15,-7 4-74-15,0-5-22 0</inkml:trace>
  <inkml:trace contextRef="#ctx0" brushRef="#br0" timeOffset="49107.71">30036 10496 452 0,'0'-8'613'0,"8"1"-75"0,-2-4-152 0,0 3-104 0,1 4-60 16,6-3-31-16,0 4-21 0,-7-1-14 0,8 0-6 15,-8 4-22-15,7 4-28 0,-7 0-27 0,1 3-26 16,-1 0-18-16,1 5-10 0,-7 2-5 0,0 1-6 0,-7 0 1 16,1 3 1-16,-1 4 3 0,1 0 2 0,-1 0 6 0,-5-4 11 15,4 4 11-15,2 0 10 0,-7 0 10 0,7-4 10 0,-1 1 1 16,1-1 2-16,-1-4-1 0,1 1-6 0,6-4-7 15,0 0-7-15,0 0-4 0,6 0-5 0,1-3 2 0,-1-5 1 16,7 5-2-16,0-5-4 16,7 1-5-16,-1-4-4 0,7 0-5 0,0-4-7 0,7 1-5 0,-1-1-5 0,1 0-5 15,7-3-7-15,-2 0-11 0,1-4-20 0,0 0-29 0,1 0-72 16,-8 3-101-16,1-7-99 0,-1 4-104 0,-5 0-144 0,-9 1-134 16,2-1-72-16,-7 3-20 0</inkml:trace>
  <inkml:trace contextRef="#ctx0" brushRef="#br0" timeOffset="49680.05">27835 12104 56 0,'-19'3'482'0,"0"1"-91"0,-1-4-114 0,6 0-87 16,2 0-46-16,-1 0-18 0,6 4-5 0,0-4-3 0,1 0 5 15,0 0-2-15,6 0-2 0,6 0-3 0,-6 0-1 0,6-4-1 16,8 4 9-16,5 0 11 0,1 0 6 0,0-4 10 16,5 1 15-16,7-1-5 0,2 1-8 0,11-1-12 0,0-3-17 15,1-1-17-15,13 1-15 0,12-4-10 0,2 0-17 0,4 0-1 16,14-4 1-16,1 1 4 0,11-1 6 0,9-3 7 15,11 3 3-15,7-3 0 0,0-1-5 0,8 1-1 0,-2 3-4 16,8-3-6-16,-8 0-10 0,8-1-10 0,-1 1-12 16,0 3-7-16,-12-3-4 0,5 4-9 0,-12-1-7 0,-7 0-3 15,1 0-1-15,-14 4-3 0,-7 0 3 0,-6 0-3 0,-6-3 0 16,-20 7 1-16,0-4-1 0,-12 3 3 0,-8 1-2 16,-5-4 2-16,-8 8 1 0,-13-5 2 0,1 1 1 0,-8 4 0 15,-4-6-2-15,-8 2-5 0,0 3-8 0,-8-3-7 0,-4 7-16 16,-8-4-24-16,1 1-29 0,-7 3-30 0,0 3-40 0,-1 1-83 15,-5 0-93-15,-1-1-90 0,1 5-100 0,-1-1-139 16,1 1-90-16,-1 3-42 0,1-4-5 0</inkml:trace>
  <inkml:trace contextRef="#ctx0" brushRef="#br0" timeOffset="50634.73">28330 12422 98 0,'-6'-7'614'0,"-1"3"4"16,7 1-164-16,-7 3-166 0,7 0-108 0,-6 3-58 0,6 1-31 15,-6 8-17-15,0 2 5 0,-2 4 8 0,2 5 10 0,0 2 11 16,-1 4 13-16,1 0 5 0,-8 0 2 0,8 5 2 0,0-5-3 16,0 4-6-16,-2-4-4 0,2 0-6 0,6 1-12 15,-6-4-15-15,6 3-11 0,-7-7-11 0,7 3-10 0,0-5-10 16,-7 1-5-16,7-3-1 0,0-3-3 0,0-1-3 0,7 1 0 15,0-4 1-15,-1 0 0 0,0 0 4 0,2-4 3 16,4-3-11-16,8-1 3 0,-1 1 1 0,1-8 3 0,6 4 0 16,7-7-2-16,-1 0-4 0,1 0-5 0,5-4 5 0,1 3-8 15,7-3-6-15,-1-3-7 0,-5-1-4 0,5 4 0 16,1-3-1-16,0 3-1 0,0-3-2 0,-8 2-1 0,1 1-10 16,0 0-19-16,-6 3-26 0,-1-3-50 0,-6 4-100 15,1 0-97-15,-8 0-96 0,-6-1-110 0,1 1-143 0,-8 0-102 16,-6-1-46-16,0 5 11 0</inkml:trace>
  <inkml:trace contextRef="#ctx0" brushRef="#br0" timeOffset="50856.85">28617 12796 346 0,'-7'-3'572'0,"1"-1"-92"16,6 0-119-16,-6 4-75 0,6-3-42 0,0 3-31 0,-8 0-21 0,8 0-17 15,8 0-14-15,-8 3-20 0,0 1-23 0,6 3-26 0,0 1-18 16,-6 6-9-1,7-3-6-15,-7 7-4 0,6 1-4 0,1-1-5 0,-7 4-11 0,7 4-8 0,-1-1-9 0,-6 1-3 16,6 3-3-16,0 0-2 0,-6 1-1 0,0-1-2 0,8 1-1 16,-8-1 0-16,6 0 1 0,-6 1-2 0,0-5-11 15,0 1-31-15,6 0-71 0,-6-1-84 0,7-6-96 0,-7-1-135 16,7-4-176-16,-7-3-101 0,6-3-44 0,1-1-1 0</inkml:trace>
  <inkml:trace contextRef="#ctx0" brushRef="#br0" timeOffset="51331.25">29523 12701 647 0,'6'-11'702'0,"-6"0"-64"0,6 4-133 0,-6-1-98 16,0 1-71-16,0 0-52 0,-6 3-41 0,6 0-33 0,-6 1-43 15,-8 3-52-15,1 0-43 0,0 3-30 0,-6 5-16 16,-1-1-7-16,0 0-1 0,1 4 0 0,-1 4-1 0,1-4 4 16,-1 3-1-16,7 1 2 0,0-1-4 0,1-2-2 0,4 3-5 15,2-4 0-15,0 3-3 0,6-3-2 0,6 0 1 0,0 0-1 16,2-4 0-16,4 1-1 0,1-1 2 0,7 0-1 15,-7-7-1-15,12 4 2 0,-5-4-3 0,7 0 0 0,-9-4 0 16,2 4-1-16,0-7-1 0,-7 7 1 0,1-4 0 0,-2 1 2 16,-6 3-2-16,1-4 3 0,-7 4 2 0,7 0 0 15,-7 0 0-15,-7 4 0 0,0-1-1 0,-5 8-1 0,-2 0-1 16,2 0-1-16,-8 4-2 0,1 4 0 0,-1-1-2 16,7 0 0-16,-7-3 0 0,8 3-4 0,4-3 4 0,-4 3 0 15,6-4 4-15,-1 2 1 0,0-2 3 0,1 1 3 0,6-5 3 16,0 2 3-16,0-1 1 0,6 0-2 0,-6 0 0 15,14-4-2-15,-8 1-1 0,6-2-2 0,8-2-2 0,0 0 0 16,-1-4-2-16,7 0-9 0,1 0-12 0,-1 0-22 0,6 0-22 16,1-4-39-16,-7-3-75 0,7 4-90 0,-1-5-85 0,1 1-82 15,-7-4-90-15,6 3-113 0,-6-3-100 0,1 0-29 16,-8 4 36-16</inkml:trace>
  <inkml:trace contextRef="#ctx0" brushRef="#br0" timeOffset="51600.95">29932 12979 416 0,'-6'0'585'15,"0"-3"-86"-15,-1 3-107 0,0 0-77 0,1 0-44 0,0 0-31 0,-8 3-18 16,8 1-18-16,-7 3-14 0,0 4-27 0,0 0-27 0,-1 0-29 16,2 4-24-16,5 3-17 0,-6-3-16 0,7 3-12 0,6 1-10 15,-7-1-3-15,7 1-6 0,0-2-5 0,7-2-1 16,-1 4-2-16,0-5-3 0,1 1 0 0,6-5 1 0,1 2 0 16,5-1-1-16,0-4 0 0,0-3-1 0,-5 4 2 0,12-8 1 15,-13 0-1-15,7 0-2 0,-1-8 0 0,1 4 5 0,-8-3 9 16,2-1 3-16,-2-2 8 0,-4-1 6 0,-2 0 6 15,0-4 7-15,1 0 7 0,-7 0-1 0,-7 4-7 0,1-3-3 16,0-1-8-16,-8 4-8 0,1 0-8 0,-6 0-9 16,-1 0-6-16,7 0-4 0,-7 4-4 0,1 0-2 0,6 3-8 15,-6-3-10-15,5 4-15 0,1-1-24 0,7 4-66 0,-1-5-94 16,1 2-101-16,6-1-127 0,6 0-203 0,7 1-88 16,0-5-54-16,7 1-18 0</inkml:trace>
  <inkml:trace contextRef="#ctx0" brushRef="#br0" timeOffset="52839.05">29040 12950 158 0,'-12'4'444'0,"4"-1"-114"0,2-3-118 15,6 4-84-15,-6 0-48 0,6-4-23 0,0 3-10 0,0-3 1 16,0 0 0-16,6 0 2 0,0 0-1 0,8 0-3 0,-1-3-1 16,0 3-2-16,0-8-1 0,-1 8-2 0,2-7 1 15,-1 3 1-15,0 1 0 0,6-5 1 0,-5 5-2 0,-2-4-1 16,8-1-1-16,-7 5-5 0,0-5-5 0,0 5-6 16,1 0-3-16,-2-2-4 0,-6 1-3 0,1 1-4 0,0 3-2 15,-1-4-3-15,-6 4-1 0,7-4 0 0,-7 4-2 0,0 0-1 16,6 0-1-16,-6 0 0 0,0 0 0 0,0 0 1 15,-6 0 2-15,6 4 1 0,0-4 3 0,-7 0 3 0,7 4 4 16,-6-4 3-16,-1 3 1 0,0 1 1 0,1 1 0 0,0 1 2 16,0 2 0-16,-8-1 0 0,1 4 1 0,0-4 2 15,-6 8 1-15,5-1 2 0,-5 1 3 0,-1 0 0 0,7 3 3 16,-6 0 2-16,-1 1-1 0,7-1 2 0,-6 4-2 0,0-4 0 16,5 1-1-16,1 2-2 0,0-6-4 0,0 3-2 0,0 1-3 15,0-4-6-15,7-4-1 0,-1 3-1 0,0-3 0 16,1-4 0-16,-1 1 1 0,7-5 2 0,0 2 5 0,0-2 10 15,7-3 9-15,-7 0 8 0,6-3 5 0,8-2 2 0,-8-2 1 16,7 0-1-16,0-1-4 0,0-2-7 0,0-5-12 16,0 0-8-16,1 1-8 0,-2-5-3 0,8 4-6 0,-7-2 1 15,-1 2-2-15,2-4 0 0,-1 1 0 0,0 3-1 0,-7 1-1 16,7 0 2-16,-6-2-1 0,6 5 0 0,-7-3 3 16,1 3 5-16,0 3 7 0,-7 1 7 0,6 0 4 0,-6 3 4 15,0 0 3-15,6 1-2 0,-6 3-3 0,0 0-7 0,0 3-6 16,-6 1-6-16,6 3-3 0,0 4-4 0,-6 4-2 15,6-1 0-15,0 1 0 0,-7 7 0 0,7 0 1 0,0 0-1 16,0 0-1-16,0 4-1 0,0-1 0 16,0 2-1-16,0 2-5 0,0-4-21 0,0 4-57 0,7-3-78 0,-7-1-79 15,6-2-97-15,0-1-141 0,7-4-151 0,1-3-90 0,6 0-30 16</inkml:trace>
  <inkml:trace contextRef="#ctx0" brushRef="#br0" timeOffset="54882.63">30427 12965 363 0,'0'3'323'16,"-6"1"-85"-16,0-4-64 0,6 4-43 0,0-1-26 0,-8-3-12 16,8 4-8-16,0-4-1 0,0 0 0 0,0 4 2 15,0-4 7-15,0 0 9 0,0 0 11 0,0 0 9 0,0-4 8 16,0 4 5-16,8-4 2 0,-8 1 3 0,6-1 2 0,0 0-4 16,1 1-3-16,-1-5-4 0,1 1-3 0,0 0-1 0,-1-4-3 15,0 4-6-15,0-1-7 0,2-3-7 0,-8 0-8 16,6-4-10-16,0 4-8 0,1-3-8 0,-7-1-3 15,7 1-2-15,-7-1-2 0,6-3-5 0,-6 3-3 0,7-1 2 0,-7-2 1 16,6 4 0-16,-6-1-6 0,0-3-4 16,0 4-5-16,-6-1-1 0,6 0-1 0,0 4-7 0,-7-3-6 15,1-2-5-15,-1 6-2 0,0-5-1 0,-5 1-4 0,-2 0-3 16,8 2-2-16,-7-3-2 0,0 5 0 0,0-1 1 0,-1 0-2 16,2 0 0-16,-1 4 2 0,-7-1-2 0,7 0-1 0,-6 4-3 15,5 1-1-15,-5-1-3 0,6 4 0 0,-6 4-4 16,5-1-1-16,2 1 1 0,-2 0-2 0,8 4 0 0,-7-1-1 15,7 0 1-15,6 4 2 0,0 0 1 0,6 0 1 0,0 0 0 16,7 0 2-16,7 1 3 0,0-2 0 0,-1-2 1 0,13 2 1 16,-6-3 0-16,7 1 0 0,-1-1 0 0,1-4-1 15,-1 1 0-15,2-4 0 0,-1 0-1 0,-1-4 0 0,-7 4 0 16,1-3-1-16,1-4 2 0,-1 3-1 0,-6 0 0 0,-1 1-2 16,1-4-1-16,-8 3-1 0,-5 1-2 0,6 3 1 15,-7 0-4-15,-6 0-1 0,7 0 0 0,0 3 0 0,-7 4 0 16,0 4 3-16,0 0-1 0,0 8 0 0,0-5 0 0,0 8 4 15,0-3 1-15,0 3-1 0,0 0 0 0,6-1-2 0,-6 5 2 16,7-4 0-16,-7 0 0 0,6 0 0 0,0 0 0 16,-6 0 1-16,7-3 2 0,0-1-1 0,-1 0 0 15,0-3 1-15,2-1-2 0,-8-3 0 0,6 0-1 0,0 0-2 16,1-3-5-16,6 2-11 0,-7-2-10 0,7-5-14 0,-7 1-19 16,8 0-18-16,5-4-27 0,-6 0-54 0,0-4-81 0,7 0-79 15,0-3-72-15,-1-4-81 0,1-3-103 0,0-1-141 16,5-3-59-16,-5 3 10 0</inkml:trace>
  <inkml:trace contextRef="#ctx0" brushRef="#br0" timeOffset="55216.11">31040 12309 695 0,'-14'-15'782'0,"14"1"14"0,0-1-158 0,0 0-189 16,7 4-156-16,0-3-103 0,-1-1-60 0,14 4-34 0,-7-3-20 16,6 6-16-16,8-3-14 0,-8 7-16 0,7-3-10 0,0 3-8 15,-6 4-6-15,-1 4-5 0,1 3 0 0,-1 1-1 16,-6-1 1-16,0 7-1 0,-6 5 1 0,-1-1 1 0,-6 4 2 16,0 4 3-16,0-1 3 0,-6 2 4 15,6 2 4-15,-7-4 5 0,0 1 3 0,1-1 7 0,0 1 8 0,6-3 4 16,-7-2 3-16,7-2 3 0,0-1-2 0,0-4 0 0,0 1 1 15,7-4-5-15,-1 0-4 0,0-4-5 0,8 0-2 0,-1 0-5 16,7-7-3-16,-2 4-14 0,15-8-22 0,-1 1-29 0,1-1-46 16,7-7-122-16,-1 1-129 0,6-5-169 0,1 0-210 15,-7-3-101-15,7-1-45 0,-1 2-14 0</inkml:trace>
  <inkml:trace contextRef="#ctx0" brushRef="#br0" timeOffset="55373.5">31951 12478 268 0,'-6'0'820'0,"-7"0"18"16,7 0 12-16,6-4-212 0,-8 4-203 0,8 0-168 0,0 0-97 16,-6 0-53-16,6 0-26 0,6 0-16 0,-6 0-19 0,8 0-23 15,-8 0-27-15,6 0-36 0,7-4-78 0,-7 4-110 16,1-4-107-16,6 0-133 0,-7-3-183 0,8 4-106 0,-8-5-58 16,0 1-23-16</inkml:trace>
  <inkml:trace contextRef="#ctx0" brushRef="#br0" timeOffset="61162.12">4370 7466 18 0,'-7'-8'407'0,"7"6"-96"0,-7-3-103 15,7 1-81-15,0 1-44 0,-6-5-24 0,6 5-9 0,0-1-4 16,0-3 2-16,0 3 0 0,-7 0 0 0,7 1 3 16,0 3-1-16,0-4 4 0,0 1 5 0,0-1 8 0,-6 0 5 15,6 4 11-15,0 0 8 0,0-3 13 0,-6 3 16 0,6-4 15 16,0 4 11-16,0 0 8 0,0 0-2 0,0 0-6 16,-7 4-11-16,7-4-18 0,0 0-23 0,0 3-21 0,0-3-20 15,0 8-13-15,0-5-7 0,0 4 4 0,0 4 15 0,7 0 16 16,-7 4 9-16,6 4 5 0,-6 2 5 0,6 2 4 15,1 6 0-15,-7 4-5 0,6 4-17 0,1 3-14 0,-7 8-8 16,7-1-6-16,-1 4-6 0,0 8-7 0,2 0-6 16,-2-1-5-16,0 9 0 0,1-6-4 0,-1 6-2 0,1-5-4 15,-1 3 1-15,1-3 0 0,5-2 0 0,-4-2-2 0,-2 1-2 16,7-8-2-16,-7 4 2 0,1-8-1 0,6 1-1 16,-7-4-2-16,1-7 0 0,0-1 1 0,-1-2-1 0,7-9 2 15,-6 1-9-15,-1-4-13 0,0-8-33 0,1 1-83 0,-1-4-101 16,1-7-112-16,6-4-170 0,1-8-147 0,-8-2-101 0,0-9-47 15,0-4 2-15</inkml:trace>
  <inkml:trace contextRef="#ctx0" brushRef="#br0" timeOffset="61639.47">4390 8301 283 0,'0'3'531'0,"0"-3"-127"0,6 4-157 0,-6-4-108 0,6 4-60 15,1 0-33-15,-1 4-14 0,7-6-6 0,0 6 0 16,7 0 3-16,-1-5 1 0,1 5-2 0,6-2-2 0,0-2-2 16,0 4 4-16,7-5 6 0,-1 1 5 0,1-4 2 0,-1 0 2 15,1 0 2-15,6 0 1 0,-7-4-3 0,1 1-2 16,-1-5-4-16,8-2 6 0,-15-1 15 0,9-5 19 0,-2 2 23 16,-7-4 29-16,2-4 24 0,-1 0 23 0,-6-7 11 0,6 3 3 15,-7-4-10-15,1 1-14 0,-8-4-21 0,8 0-26 16,-7-4-20-16,0 5-21 0,-6-5-13 0,5 0-6 0,-4 5-4 15,-2-2-2-15,0 1-3 0,-6 1 3 0,7 2 0 16,-7 4 11-16,0 1-2 16,0 3 0-16,-7 0 1 0,7 7-2 0,0 0 5 0,-6 5 0 0,6-1-5 0,-6 4-14 0,6 2-5 15,0 3-9-15,0-2-10 0,-8 4-7 0,8 4-9 16,0-2-6-16,0 10-2 0,0-1-2 0,0 11-2 0,0 0 3 16,0 7-1-16,8 0 1 0,-2 4 1 0,0 4-1 0,1-1 0 15,-1 8-1-15,1 0 3 0,6 4-3 0,-7-1-3 0,8 8 3 16,-2 4 2-16,-5 0 1 0,6-1 0 0,-6 5-3 15,-1-1 3-15,0 4 3 0,1-7 3 0,6 3-4 0,-7-3 0 16,2-5 0-16,-2 1-1 0,7-7 4 0,-7 0-3 0,7-8-2 16,-6-3 0-16,5-8 0 0,-4 0 0 0,-2-6 1 15,0-5-1-15,-6-8 1 0,7 1 0 0,-1 1-1 0,-6-5-10 16,0-3-21-16,0-1-32 0,7-3-45 0,-7-3-109 0,6-4-129 16,7-5-174-16,-6-3-197 0,6-3-102 0,0 0-51 0,0-4-10 15</inkml:trace>
  <inkml:trace contextRef="#ctx0" brushRef="#br0" timeOffset="62148.57">5704 9096 463 0,'0'0'437'0,"-6"0"-132"0,6 0-117 0,0 4-79 16,0-4-48-16,0 0-24 0,0 0-13 0,0 0-6 0,0 0-3 15,6 0-2-15,-6 0 2 0,7 0-2 16,-7 0 1-16,7-4 2 0,-1 4 5 0,1-4 5 0,-1 4 9 0,0-3 12 16,2-1 13-16,-2-4 16 0,0 5 17 0,0-4 16 0,2 0 16 15,-2-1 21-15,7-2 22 0,-7-2 15 0,1 1 11 0,0 0 6 16,-1-4-3-16,0 4-10 0,-6-3-17 0,0-1-25 16,0 1-29-16,-6-1-26 0,0 4-26 0,-1-4-23 0,0 5-16 15,-6-2-11-15,1 1-4 0,-2 4-3 0,2 0-5 0,-2-1 1 16,1 5-1-16,0-1-1 0,6 0-2 0,1 4 0 15,0-3-6-15,0 3-2 0,6 0 0 0,0 0-3 0,6 0-4 16,0 3 0-16,7 1 1 0,-6 0 2 0,12-1 2 0,-5 5 2 16,4-5 2-16,2 4 2 0,-7 4 2 0,7-3 3 0,-7 6 0 15,6-2 0-15,-5 2 0 0,-1 5 0 0,-1-5 0 16,-4 4 0-16,4 1 0 0,1-1-1 0,-6 0 0 16,6-2-1-16,-7 2 1 0,8-1-5 0,-8-2-20 0,0 0-42 15,8 0-61-15,-2-4-68 0,1-4-67 0,1 0-88 0,-2-3-127 16,8-4-158-16,0 0-69 0,-1-4-9 0</inkml:trace>
  <inkml:trace contextRef="#ctx0" brushRef="#br0" timeOffset="62607.77">6239 8942 63 0,'-13'0'595'16,"0"0"4"-16,-1 3-163 0,2 5-157 0,-2-4-103 0,2 3-67 15,5 4-37-15,-6-4-20 0,6 4-11 0,1 1-6 0,0-2-2 16,-1 1-6-16,7 1-8 0,0 2-6 0,0-6-5 15,7 3-3-15,-1-5-1 0,0 2 1 0,1-1 0 0,6-3 2 16,-6-4 1-16,-1 0 1 0,7 0 2 0,-6-4 2 0,-1-3 2 16,0 4 6-16,2-5 10 0,-2 1 15 0,-6 0 30 15,6-1 18-15,-6 5 14 0,7-1 8 0,-7-3 1 0,0 7-7 16,0-4-11-16,0 4-20 0,0 0-29 0,0 0-21 0,6 0-16 16,-6 4-12-16,0-4-4 0,7 7 0 0,-1 0-1 15,1-3-1-15,-1 3 1 16,0 1-1-16,8-5 1 0,-8 0 1 0,7 2 0 0,7-5 0 0,-7 0 2 0,0-5 0 15,7 2 1-15,-7-8 3 0,6 0 2 0,-6-3 4 0,7 2 5 16,-7-6 9-16,0-3 15 0,6-2 18 0,-5 1 12 0,-2 0 6 16,1-4 8-16,0 4 2 0,-6 1 4 0,-1-1-1 15,1 0-10-15,-7 3-14 0,0 1-10 0,0-1-6 0,0 1-1 16,-7 4-6-16,7 3-4 0,-6 0-6 0,-1 0-6 0,1 7-2 16,6-3-4-16,-7 3-3 0,7 4-5 0,-6 0-1 0,6 0-3 31,-7 7-4-31,7 1-2 0,-6 6-1 0,6 1 0 15,0 3-2-15,0 5 0 0,6 2-11 0,-6-3 5 0,7 4 2 16,-7 3 2-16,6-4 3 0,1 5-2 0,-1-1 3 0,1 0 1 0,-1 1 7 0,1-5-4 0,6 5-2 0,-7-4-1 16,8-5-3-16,-2 5-4 0,1-4-8 0,-6-4-16 0,6-3-20 15,0 0-41-15,0-4-77 0,-7 0-93 0,8-8-99 16,-8 1-131-16,1-8-178 0,-1 1-78 0,0-1-36 0,2-3 7 16</inkml:trace>
  <inkml:trace contextRef="#ctx0" brushRef="#br0" timeOffset="62798.43">6363 8953 645 0,'-7'4'690'16,"7"-4"-43"-16,0 0-193 0,0 0-157 0,0 4-115 0,7-4-73 15,-1 0-38-15,1 0-13 0,5 3-5 0,8-3-3 16,-6 0-2-16,5 0-3 0,0 4-6 0,8-4-8 0,-8 0-8 15,7 0-8-15,-6 3-7 0,6-3-13 0,-7 0-54 16,1 0-71-16,6 0-80 0,-7-3-122 0,1-1-200 0,6-3-98 16,-7-5-53-16,7 2-23 0</inkml:trace>
  <inkml:trace contextRef="#ctx0" brushRef="#br0" timeOffset="63242.37">7424 8345 75 0,'-6'4'509'0,"-1"-4"-102"15,0 4-144-15,1-1-103 0,0-3-62 0,6 3-27 16,-7-3-15-16,7 4-2 0,0-4 1 0,7 4 4 0,-1-4 4 0,0 4 3 16,1-4-1-16,6 3 0 0,0-3 4 0,0 4 1 15,7-4 1-15,-1 4-1 0,-5-1 1 0,5 1-2 0,0-4 10 16,0 4-6-16,1-4-10 0,0 3-7 0,-1 1-4 15,1-4-1-15,6 4 1 0,-6-4 5 0,-1 3-5 0,7-3 7 16,-6 0 7-16,-1 0 2 0,1 0 0 0,0 0-3 0,-8 0-7 16,8 0-12-16,-7 0-9 0,-7 0-13 0,8 0-8 15,-8 0-3-15,7 0-6 0,-6 0-7 0,-1 0-40 0,1 0-59 16,-1 0-68-16,0-3-72 0,2-1-104 0,-8 0-182 0,6-3-107 16,-6 7-59-16,-6-4 3 0</inkml:trace>
  <inkml:trace contextRef="#ctx0" brushRef="#br0" timeOffset="63480.52">7489 8642 157 0,'-6'3'522'15,"6"1"-118"-15,0 4-137 0,0-8-98 0,6 3-62 0,0-3-30 16,2 0-16-16,4 0-5 0,8 0-7 0,-1 0-5 0,1-3-4 16,6 3-10-16,-7-4-7 0,7 0-8 0,0 0-5 15,1 1-2-15,-1-1 1 0,0 1 3 0,-1-1 8 0,2 0 13 16,-1-3 13-16,-6 3 14 0,6 1 18 0,-7 0 15 0,1-6 12 15,0 6 8-15,-8-1 1 0,1 0-2 0,-6 4-5 16,-1-3-3-16,1 3-6 0,-1-4-10 0,-6 4-9 0,6 0-10 16,-6 0-9-16,0 0-8 0,0 0-13 0,0 0-14 15,0 0-38-15,0 0-61 0,-6 4-74 0,6-4-78 0,-6 0-109 16,6 0-197-16,-7-4-92 0,1 4-58 0,-8 0-15 0</inkml:trace>
  <inkml:trace contextRef="#ctx0" brushRef="#br0" timeOffset="70117.13">9997 7133 7 0,'0'-4'435'0,"-7"0"-100"0,7-3-117 0,0 3-81 0,-7 0-44 16,7 1-21-16,0-1-6 0,0 4 2 0,0-3 5 0,-6 3 0 15,6-4 1-15,0 4 4 0,-6-4 10 0,6 4 10 0,0-3 10 16,-6-1 25-16,6 0 31 0,0 1 30 0,-8-5 25 15,8 5 9-15,0-1-8 0,-6 0-11 0,6 4-15 0,0 0-36 16,0-3-36-16,0 3-32 0,0 0-30 0,-6 0-20 0,6 0-13 16,0 0-10-16,0 3-6 0,0-3-4 0,0 8-3 15,0-5 0-15,0 8 1 0,0 4 1 0,-7 3 3 0,7 1 4 16,0 2 2-16,0 5 3 0,0 0 0 0,7 3 2 16,-7 4-1-16,0 0-1 0,6 0-1 0,-6 4-1 0,0-1-1 15,6 1-2-15,-6 0 1 0,8-1 1 0,-8 1-1 0,6-1-1 16,-6 1-1-16,6-4-2 0,-6-4-1 0,6 1 2 15,-6-4-2-15,7-5-1 0,-7 1-1 0,7-3 0 0,-7-1 0 16,0-7-1-16,0 4 2 0,6-8-1 0,-6 0 0 0,0 0 0 16,0-3 0-16,0 0 0 0,0-1 0 0,7 0 0 0,-7-3 1 15,0 0-4-15,0 0-1 0,0 0-6 0,0 0-15 16,0 0-38-16,0 0-97 0,0-3-113 0,0 0-141 0,0-5-230 16,0 1-102-16,0 0-64 0,-7 0-31 0</inkml:trace>
  <inkml:trace contextRef="#ctx0" brushRef="#br0" timeOffset="70610.14">9209 8227 242 0,'-7'0'472'0,"1"0"-129"0,-1 0-116 15,0 0-76-15,1 5-35 0,6-5-11 0,-6 0-4 0,6 0 1 16,0 0-3-16,-7 0-1 0,7 3-5 0,0-3-7 0,7 0-9 16,-7 0-9-16,0 0-1 0,0 0 0 0,6 0 4 15,-6 0 3-15,6 0 3 0,1 0 1 0,0 0 1 0,-1 0 5 16,7 0 8-16,1 0 6 0,4 0 4 0,2 0 2 0,7 0 1 15,-1 4-2-15,13-4-1 0,-7 0-7 0,13-4-11 0,1 4-12 16,7-3-12-16,12-2-8 0,0 2-5 0,12-4-5 16,8-1-6-16,6 1-3 0,1-3-6 0,11-2-3 0,2 2-5 15,5-2-6-15,2 1 0 16,5-4 0-16,0 5 0 0,7-5-5 0,0 4-1 0,0 0 0 0,6 0-1 0,-7 0 0 16,-5 4-4-16,-2-4-3 0,-11 4 0 0,-1-1-1 0,-13 4 1 15,-6 0 0-15,-14 1 2 0,-6-1-1 0,-6 1 0 0,-13 3 0 16,-7-4-1-16,-7 4 4 0,-12 0 6 0,-1 0 8 15,-5-4 8-15,-2 4 12 0,-5 0 7 0,0 0 10 0,-7 0 7 32,-7 0 1-32,7 0-7 0,-7 0-8 0,-5 0-8 0,6 0-15 15,-14 0-15-15,7 4-28 0,-7 0-31 0,0-1-54 0,1 4-114 16,-7-3-108-16,-6 3-120 0,5 2-206 0,-5-2-92 16,-7 3-64-16,-7 5-23 0</inkml:trace>
  <inkml:trace contextRef="#ctx0" brushRef="#br0" timeOffset="72483.87">9072 9129 115 0,'0'-4'354'15,"0"4"-67"-15,-7 0-70 0,7-3-57 0,0-1-40 0,-6 0-26 16,6 4-13-16,0-3-6 0,0-1-6 0,0 0-3 0,0 4-3 16,0-3-6-16,0-1-5 0,0 0-7 0,0 1-4 0,6-1 0 15,-6 1 3-15,0-2-2 0,0 2 4 0,7-4 6 16,-7 3 4-16,7-3 6 0,-1 3 4 0,-6 1-1 0,6-1-6 15,0-3-2-15,2 3 0 0,-2-4-7 0,0 4-7 0,7 1-6 16,-6-1-8-16,6 1-5 0,0-1 1 0,0 1-1 16,0 3-1-16,0 0 3 0,6 3 6 0,-5 1 9 0,5-1 9 15,-6 8 4-15,0 1 1 0,1 2 2 0,-2 1 2 0,2 3 0 16,-2 0-1-16,-5 4-5 0,-1 0-2 0,8 3 1 16,-14 5 6-16,0 0 4 0,0-1-1 0,0 0 0 0,-7 3-4 15,0 2-6 1,1-4-1-16,-7 2-5 0,-1 1-8 0,-4 1-7 0,4-2-2 0,-5-2-2 0,-1-1-3 0,-6-4 3 15,7-2-6-15,-1-2 0 0,0-6 1 0,1 4 2 0,6-8 2 16,-6-1 2-16,5-2 3 0,2-5 0 0,-2 1 7 0,1-4 0 16,1-4-3-16,4 1-1 0,-4-5-4 0,6 1-3 0,-2-7-5 15,2 3-4-15,0-4-6 0,-1 0-4 0,7 1 0 16,-6 0-1-16,6-6-3 0,0 6-1 0,0-1 1 16,0 4 0-16,0 0 0 0,0 0-1 0,0 4-1 0,6-1-1 15,-6 5 1-15,7-1 0 0,-1 1-1 0,8 3-3 0,-8 3 2 16,6 1 0-16,8-1 1 0,0 5 0 0,-1 3 1 0,1-4 0 15,-1 8 0-15,1-4 1 0,0 4-1 0,6-1-1 16,-7 2 0-16,7 2-1 0,-6-1-3 0,-1 1 0 0,7 1 1 16,-6-1-3-16,-1 1-1 0,1 2-3 0,0-1-7 0,-1-2-10 15,-6-1-18-15,0 2-38 0,7-1-64 0,-8-3-71 32,-5 0-64-32,6-4-59 0,0-4-59 0,-6 0-80 0,6-4-109 15,-1-3-67-15,-4 0-5 0</inkml:trace>
  <inkml:trace contextRef="#ctx0" brushRef="#br0" timeOffset="73311.8">9606 9232 217 0,'-6'-11'457'0,"6"3"-109"0,-8 5-111 15,8-5-73-15,0 5-40 0,-6-4-23 0,6 3-11 16,0 0-9-16,0 1-12 0,0-2-12 0,0 1-13 0,0 1-12 15,0-1-9-15,0 1-2 0,0 3 2 0,0 0 3 0,6-4 6 16,-6 4 5-16,0 0 5 0,0 0 4 0,0 0 0 16,0 0-4-16,0 0-5 0,0 0-6 0,0 4-3 0,0-1 2 15,8 4 3-15,-8 2 3 0,6-2 11 0,-6 4 11 0,6 3 6 16,1 5 4-16,0-5-3 0,-7 8-7 16,6-3-9-16,0 2-7 0,1 5-13 0,-1-4-11 0,1 4-6 0,0-1-4 15,-7-3-3-15,6 4-1 0,0-3 1 0,1-2-3 0,0-3 1 16,-7 4-1-16,6-3-2 0,-6-5 0 0,0 1 0 0,7-4 0 15,-7 1 0-15,0-5 21 0,6 0 34 0,-6-3 31 16,0-1 26-16,0 1 19 0,0-1 20 0,0-6 8 0,-6 3 4 16,6-4-15-16,0-3-32 0,0 0-31 0,0-9-23 0,0 5-18 15,0-7-18-15,6 4-5 0,-6-5-2 0,0-3-4 16,0 4-2-16,0-3 2 0,6-2-2 0,-6 5-1 0,7-4-1 16,-7 3 0-16,7 1-2 0,-7 4-2 0,6-1-1 0,-6 0-2 15,6 9 1-15,-6-6-1 0,8 4-1 0,-8 5 0 0,0-1-2 16,6 0-2-16,-6 1-1 0,6 3 0 0,1 0-2 15,-1 3 2-15,1 1-3 0,-1 3 0 0,1 4 1 0,5-2 4 16,-4 5 0-16,-2 0-3 0,0 1 0 0,8 3 0 0,-8 0-1 16,0-3 3-16,1 3-3 0,-1-3-1 0,1 4 3 15,-7-8 2-15,7-1 0 0,-1 1 1 0,-6-4 2 0,0-3-3 16,6 0 2-16,-6 0 1 0,0-1-1 0,7-3 0 0,-7-3 1 16,0 3 0-16,7-8 0 0,-7 1 1 0,6-4 2 0,0 0 1 15,1-3-3-15,-1-5 0 0,8 1 2 0,-8-1-2 16,0-3 0-16,8 4 1 0,-8-4-3 0,7 4-1 15,0-1 0-15,-6 1 1 0,5 4 0 0,-4-1-1 0,-2 0-1 16,0 8-1-16,0-4 1 0,2 7-3 0,-8-3-1 0,6 7 2 16,-6-4-2-16,6 4-1 0,-6 0 0 0,7 4 1 0,-1 0 2 15,1 3 0-15,0 4 2 0,-1 0-1 0,0 4 2 16,0-1 0-16,8 4 1 0,-8 5-3 0,1-5 1 0,-1 4-1 16,1 3-3-16,0-3 4 0,-7 4-1 0,6-1 0 0,0 1-1 15,-6-4 3-15,8 4-1 0,-8-4 1 0,6-4-1 16,-6 0-6-16,6-2-9 0,-6-2-13 0,6 0-21 0,1-6-43 15,0 2-73-15,-1-2-84 0,7-4-84 0,1-4-97 16,-2-4-128-16,8 1-134 0,-1-2-67 0,-5-1-2 0</inkml:trace>
  <inkml:trace contextRef="#ctx0" brushRef="#br0" timeOffset="78057.45">9450 9297 62 0,'0'-7'351'0,"0"4"-111"0,0-1-96 16,0-3-62-1,0 3-36-15,0 0-20 0,0 1-11 0,0-1-6 0,0 4-2 16,0-4 4-16,0 4 3 0,0 0 5 0,-7-3 5 0,7 3 4 15,0 0 6-15,-7-4 7 0,7 4 8 0,-6-4 2 16,0 4 0-16,6-3-2 0,-7 3-2 0,1 0-3 0,-1 0-4 16,-6 0-4-16,7 3-2 0,-8 5-3 0,2 3 1 0,-8 3 0 15,1 4 2-15,-1 7 0 0,0 6 3 0,7-2 3 16,-7 7 3-16,8 1-1 0,-8 0-2 0,14 3 0 0,-1-3-5 16,1 0 0-16,6-1-4 0,6-3-5 0,1 0-3 0,5-4-1 15,2-6 0-15,5-2 0 0,7-2 6 0,0-5 3 0,0-7 7 16,7-3 6-16,6-8 7 0,0-3 6 0,0-7 9 15,0-1 10-15,0-7 18 0,1-4 23 0,-2 0 16 16,1-3 20-16,-6-4 7 0,-7 4 5 0,0-4-4 0,-6 0-7 16,-1 4-15-16,-5-4-24 0,-8 4-19 0,0-1-25 0,-6 4-14 15,0-3-12-15,-6 7-8 0,0 0-6 0,-8 1-9 0,-5 5-5 16,-1 6-3-16,-6 2-5 0,-6 5-3 0,-1 6-4 16,-6 8 0-16,-1 4-1 0,-5 2-1 0,0 10 0 0,5 6 0 15,-5 0 3-15,5 3 0 0,2 1 2 0,11 3-1 0,2-3 3 16,5-1-3-16,7-2-3 0,0-6-4 0,13 2-3 15,6-4-1-15,1-5-3 0,13-5-1 0,0-2-3 0,12-6 1 16,1-5 3-16,5-3 2 0,8-7-1 0,0-4 1 0,-8-4 3 16,8-3 1-16,0-1 2 0,-7-6 2 0,0 2-2 0,-6-2 2 15,6-1 1-15,-13-3 1 0,0 4-1 0,0-1 3 16,-7 0 0-16,1 1 0 0,-14 4 3 0,1 1 0 0,0 2 3 16,-14 3 1-16,7 4-1 0,-13 4-1 0,0 4-2 0,-7 3-3 15,-6 7-2-15,0 4-2 0,-6 3-4 0,-1 8-1 16,1 1 2-16,-1 6 1 0,7 0 1 0,-7 0 1 0,13 1 0 15,1 0 0-15,6-5 2 0,7 0-4 0,-1-3-2 0,14 1-3 16,6-6-4-16,0-2 0 0,13-4-1 0,0 1-5 0,13-9-8 16,0-3-9-16,7-3-11 0,5-1-11 0,2-8-5 15,-7-2 3-15,5-5-3 0,-5 1 2 0,-1-4 8 16,2 0 12-16,-9 1 17 0,-5-6 14 0,-1 2 11 0,-5-1 2 0,-7 4 14 16,-2 0 7-16,-11 1 6 0,-7 5 1 0,0-2-2 15,-7 7 0-15,-5 0-3 0,-8 4-5 0,-6 7-6 16,-7 4-7-16,1-1-4 0,-7 12-4 0,0-4 0 0,7 8 0 15,-8 2-1-15,7-3 0 0,1 5 0 0,6-1 0 0,7 0-3 16,-1-4-3-16,7 1-5 0,7-1-2 0,6-4-1 16,0-3-3-16,12 0-6 0,1-3-11 0,13-5-16 0,0-3-23 15,1-3-17-15,5-1-16 0,1-8-11 0,5 6-2 0,-5-9 2 16,-1 1 9-16,1-2 19 0,1-2 26 0,-9 0 22 0,1 3 20 16,-6-7 15-16,-1 8 11 0,-6-5 10 0,0 5 20 15,-6 0 15-15,-7 2 7 0,0 1 1 0,-7 0-9 0,1 4 0 16,-7-1-2-16,-1 8-10 0,-4-3-20 0,-2 6-31 0,-7 1-47 15,-5 3-55-15,6 4-52 0,-1-2-72 0,2 0-92 16,-1 3-181-16,0-1-99 0,0 0-48 0,6-1 5 0</inkml:trace>
  <inkml:trace contextRef="#ctx0" brushRef="#br0" timeOffset="80875.1">10563 8953 31 0,'-6'0'67'15,"6"0"-40"-15,0 0-23 0,0 0-9 0,0 0-4 0,0 0 2 16,0 0 6-16,0 0 8 0,0 0 12 0,0 0 9 0,0 0 10 16,-6 0 11-16,6 4 11 0,0-4 10 0,0 0 2 15,0 0 0-15,0 4-8 0,0-4-6 0,0 0-10 0,0 0-11 16,0 0-11-16,0 0-13 0,0 0-4 0,0 0 3 0,0 0 5 15,0 0 10-15,0 0 12 0,0 0 11 0,0 0 11 16,0 0 12-16,0 0 7 0,0 0 4 0,0-4-1 0,0 4-4 16,-8 0-5-16,8 0-6 0,-6-4-5 0,6 4-6 15,0 0-7-15,0 0-6 0,0-3-4 0,0 3-3 0,0-5-4 16,0 5-6-16,0-3-3 0,0 3-2 0,0 0 0 0,0-3 2 16,0 3 2-16,0 0 2 0,0-4 2 0,0 0 3 0,6 4 1 31,-6-4 2-31,0 4 1 0,8-3 3 0,-8-1-2 0,6 1-1 15,-6-1-1-15,6-3-3 0,1 3-2 0,-7 0-3 0,6-2-5 16,1 2-6-16,-1-1-4 0,1 2-3 0,-1-5-3 16,0 5-2-16,2-1-7 0,-2 0 1 0,0 1 0 0,1-1 1 15,6 4 0-15,-6-3 0 0,-1 3 1 0,0 0 1 16,1 0 9-16,6 0-2 0,-7 3 0 0,1-3 1 0,0 4 0 16,-7 3 2-16,6-3 2 0,1 7-3 0,-1-3 0 0,0 2 2 15,1 5-1-15,0-1 0 0,-1 1-1 0,0 4-1 16,2-1 1-16,-2 0-2 0,-6 0-1 0,6 5-1 0,-6-5-1 15,7 3-1-15,-7 2 1 0,6-1 0 0,-6 0-1 16,0-1 1-16,0-2 1 0,0-1 0 0,0 1 2 0,0-5 2 16,0 1 2-16,0 0 1 0,0-4 2 0,0 0 0 15,0-4 2-15,0-4 7 0,0 5 18 0,0-5 27 0,0 2 29 16,0-2 26-16,0-3 18 0,0 0 14 0,0 0 9 16,0 0 0-16,0-3-14 0,0-2-27 0,0-2-31 0,0 0-26 15,0-4-21-15,0-4-12 0,7-3-12 0,-7 3-8 0,0-7-4 16,0 1-2-16,6-2-2 0,-6 1 0 0,7-3-2 0,-1 3-2 15,-6-4-3-15,6 1 1 0,2 2 2 0,-8 2-1 16,6 3-1-16,0-1 1 0,-6 1 0 0,7 7 0 16,0-1-1-16,-7 2-1 0,6 3-1 0,0 3-1 0,-6 0 0 15,13 0 0-15,-6 8 2 0,0 0 0 0,5 3-1 0,-5 0 1 16,6 0 0-16,-7 5-2 0,7-1-2 0,1 3 0 16,-8 1-1-16,0 3-1 0,8-3 1 0,-8 3 0 0,0 1-2 15,1-1 1-15,0-3 1 0,-7-1 1 0,6 1 2 16,-6-4-2-16,0 0 1 0,7 0 1 0,-7-4 1 0,0-3 1 15,0 3-3-15,0-7 2 0,6 3 2 0,-6-3 3 0,0 0 2 16,0-3 1-16,0-4 3 0,0-1-1 0,6-2 3 0,-6-2-2 16,0-6-2-16,8 0-1 0,-2-4-4 0,-6 0-1 15,6-4-2-15,0 0 0 0,8-3 0 0,-8 4 0 0,1-4 1 16,6-1 0-16,-6 1 0 0,5 3 1 0,-5 4 2 0,0 0-2 16,-1 4-1-16,0 0 0 0,1 6-1 0,-1 1 0 15,1 4 0-15,-7 0 0 0,7 3-1 0,-1 4 0 0,-6 0-1 16,6 4 0-16,2 3 0 0,-2 0-2 0,0 8-1 15,0-1 0-15,1 9 4 0,0-2-1 0,-1 5 2 16,-6 0 0-16,7 3 0 0,-1 1 2 0,0 3 0 0,-6-4 0 16,8 0-5-16,-8 4 2 0,6-3-2 0,-6-1 1 0,0 0 1 15,6 0 1-15,-6-4-1 0,0 2-2 0,6-5-3 0,-6 0-12 16,7 0-24-16,0-4-56 0,-1-4-88 0,1 2-88 16,6-7-106-16,0 0-184 0,7-6-118 0,-1 1-77 0,1-4-26 15</inkml:trace>
  <inkml:trace contextRef="#ctx0" brushRef="#br0" timeOffset="81402.75">11651 9382 254 0,'0'0'221'0,"0"0"-67"0,0 0-46 16,7 0-27-16,-7 0-16 0,6 0-8 0,-6 0-4 0,7 0 0 0,-1 0 3 15,-6 0 3-15,6-4 0 0,1 4 2 0,-7 0 5 16,7-3 7-16,-1 3 10 15,-6-4 9-15,6 0 7 0,1 1 8 0,-7-1 18 0,7 0 19 0,-7-3 9 0,6 0 12 16,1-1 12-16,-7 2 11 0,6-6 13 0,-6 4 1 0,6-3-16 16,-6 4-16-16,0-4-13 0,0 4-15 0,0-4-19 15,0 4-24-15,-6-1-21 0,6 5-15 0,-6-5-8 0,-1 5-8 16,-6-1-8-16,6 0-7 0,-5 1-6 0,-2 3-5 0,2 0-4 16,-1 3-5-16,-7 1-5 0,6 3-1 0,2 1-3 0,-8-1 1 15,7 0-2-15,1 4 0 0,4 0 0 0,-4 0 1 16,5 0-1-16,0 1 0 0,7 3 0 0,-6-1-2 0,6 0 0 15,-6 1 1-15,12 0-1 0,-6-1 0 0,0 1 0 0,6 3 1 16,1-3 2-16,0 3 2 0,-1 1-2 0,0-1-1 16,8 0 1-16,-8-3 1 0,7 3-2 0,0-3 0 0,0-4-1 15,1 3-1-15,-2-2 1 0,8-1 0 0,-7-4-2 0,7-3-2 16,-1-1 0-16,1 1 0 0,-1-1-5 0,8-6-6 0,-8-1-10 16,0 1-16-16,8-5-30 0,-8 0-53 0,0-3-65 15,1 0-62-15,-1-3-51 0,1-1-47 0,-1-3-44 16,-5 0-51-16,6-4-51 0,-8 4-74 0,1-4-17 0,-6-1 8 15</inkml:trace>
  <inkml:trace contextRef="#ctx0" brushRef="#br0" timeOffset="81784.36">11409 8532 435 0,'-6'-4'574'0,"0"-3"-136"0,6 3-162 0,0-3-110 0,0 3-66 15,6 1-35-15,0-5-24 0,8 5-15 0,-1-1-12 0,0 0-7 16,6 1-1-16,1 3-4 0,0 0-1 0,-1 0-1 15,-6 3-2-15,6 5 1 0,-5-1-4 0,-1 4 4 0,0 0 1 16,-7 4 1-16,1-1 2 0,-1 5 1 0,-6-1 2 0,0 5 2 16,0-6 5-16,-6 1 3 0,6 4 3 0,-7-7 6 15,1 3 5-15,-1 1 6 0,1-8 7 0,6 4 6 0,-7-4 6 16,7-4 0-16,-6 0 4 0,6 0 4 0,0-3 4 16,0 0 3-16,0-4 1 0,0 3 2 0,6-3 0 0,1 0-1 15,-1 0-3-15,1-3-6 0,6-1-7 0,7 0-11 0,-1 1-12 16,7-4-13-16,0-4-18 0,0 3-42 0,0-3-62 15,7 4-60-15,-1-8-75 0,-5 4-109 0,5-4-184 0,-6 4-92 16,0 0-49-16</inkml:trace>
  <inkml:trace contextRef="#ctx0" brushRef="#br0" timeOffset="82276.45">12387 8880 258 0,'0'0'450'0,"-7"0"-112"0,1 0-110 0,0 0-80 0,-2-4-47 16,-4 4-22-16,6 0-11 0,-1 0-2 0,0 0-5 16,1 0-3-16,-1 4-2 0,-6-4-5 0,6 3-3 0,1 6-1 15,0-7-3-15,-8 6-2 0,8 0 2 0,0-1 2 0,-1 0 7 16,-6 0 3-16,6 4 1 0,1 0 0 0,0 0 5 16,0 0 8-16,-2 1 5 0,8 2 4 0,-6 0-1 0,0 1 0 15,6 0 1-15,0 3 1 0,0-4-6 0,0 9-6 0,0-5-9 16,6 1-8-16,0 2-9 0,2-3-4 0,-2 5-4 15,0-1-7-15,7-4-5 0,-6 0-6 0,6 1-2 0,-1-1-2 16,2 1-2-16,-2-4 0 0,2-1-2 0,5-3 0 16,-5 0-1-16,4-4 1 0,-4 0 0 0,5 1-1 0,1-5-1 15,-8 1 1-15,8-4-2 0,0 0-2 0,-7 0 0 0,7-4 0 16,-1 1-4-16,-6-1-3 0,0-3-8 0,7 3-19 16,-8-3-31-16,2-4-36 0,-1 3-44 0,-7-3-40 0,8-1-33 15,-2-2-37-15,-6 3-37 0,2-3-40 0,4-1-44 0,-5 1-80 16,-7-1-60-16,0-3-19 0</inkml:trace>
  <inkml:trace contextRef="#ctx0" brushRef="#br0" timeOffset="82802.2">12328 8506 297 0,'-6'-7'505'16,"-1"0"-114"-16,7-1-137 0,-6 1-86 0,6 4-45 0,0-5-22 31,0 5-10-31,6-6-11 0,-6 6-9 0,7-4-7 0,-7 3-10 16,13-3-12-16,-6 0-14 0,-1 3-10 0,6-3-8 0,2 3-3 15,-1 0-1-15,0 1-4 0,0-1 0 0,-1 4-1 16,2 0 1-16,-1 0 3 0,-6 0-1 0,6 4 1 16,-7 3 1-16,7 1 1 0,-6-1 1 0,-1 7 0 0,0-3 1 15,1 4-2-15,-7 3-1 0,7-3 0 0,-7 7 1 0,0-4-2 16,0 0 1-16,0 1 2 0,-7-1 4 0,0 4 7 0,1-7 9 16,-7 3 11-16,0 0 7 0,7-3 14 0,-7 0 10 15,6-4 8-15,-6 3 11 0,7-6 6 0,-8 4 3 0,8-6-3 16,0 2-2-16,-1-1-5 0,0-3-6 0,7-1-7 0,-6 1-6 15,6-4-7-15,0 0-6 0,0 3-7 0,6-3-4 0,-6-3-3 16,7 3-5-16,-7 0-6 0,7-4-5 0,5 1-5 0,-6-1-6 16,8-3-2-16,-1-1-1 0,7 2-3 0,-1-3-1 15,0 2-2-15,-5-4-3 0,5 4 0 0,1-1-1 0,0-3 1 16,-1 4-3-16,-6 0 0 0,6-1 1 0,-5 1 1 0,5 0 0 16,-12-1 0-16,6 5-1 0,-1-1 1 0,-5 1-1 15,0-1 0-15,-1 0-2 0,-6 4 0 0,6-3 0 16,-6 3 0-16,7 0 1 0,-7 0-1 0,0-4 0 0,7 4 1 15,-7 0 0-15,0 0-2 0,6 0-16 0,-6 0-41 0,7 0-74 16,-1 0-83-16,0 0-92 0,8-4-155 0,-8 4-158 0,8-6-92 16,-2 6-40-16</inkml:trace>
  <inkml:trace contextRef="#ctx0" brushRef="#br0" timeOffset="83295.77">12928 9283 442 0,'0'-4'485'16,"6"4"-152"-16,-6 0-141 0,6-3-87 0,1-1-49 0,6 0-27 15,-7-3-13-15,7 3-7 0,1-3 1 0,-2 0-4 0,8-1-1 16,-7 1 8-16,0 0 15 0,0-4 20 0,7 0 30 16,-7-4 23-16,0 3 31 0,6-5 34 0,-5 2 34 0,-2 0 27 15,2-3 13-15,-8 0-7 0,7 0-20 0,-7-4-13 0,1 3-22 16,0 1-29-16,-7-4-29 0,0 3-32 0,0-2-26 16,-7 2-12-16,-6 5-8 0,6-1-11 0,-5 1-7 0,-2-2-8 15,2 5-5-15,-2 4-4 0,1-4-2 0,7 8-4 16,-7-5-2-16,6 5-3 0,1 3-2 0,6 0-2 0,-6 0-5 15,6 3-2-15,6 1-5 0,-6 3 0 0,6 4-1 0,1-4 1 16,6 8 2-16,0-3 1 0,0 2 4 0,6 1 3 0,-5-1 3 16,5 0 0-16,1 5 3 0,-8-4 1 0,8 3 2 15,0 0 1-15,-1 1 0 0,-5 3-1 0,-2-4-1 0,1 4 2 16,0-4-1-16,-6 5 0 0,5-2-1 0,-4 2-3 0,-2-5-1 16,0 4 0-16,-6-4-4 0,6 0-4 0,2-3-7 15,-2 0-8-15,-6-5-5 0,6 1-11 0,1-3-15 0,-1-5-25 16,1 0-38-16,0 3-43 15,-1-6-43-15,6-6-41 0,2 0-45 0,-1-2-53 0,7-3-62 0,-8 1-70 0,8-1-90 16,-7-4-15-16</inkml:trace>
  <inkml:trace contextRef="#ctx0" brushRef="#br0" timeOffset="83582.6">13305 8610 318 0,'-6'-9'594'0,"6"2"-62"0,0 0-181 0,0-1-147 0,6 5-93 15,0-1-54-15,1 4-29 0,6-3-15 0,6 6-7 0,-5 1-5 16,6-1-2-16,-1 8-1 0,1 0-1 0,-8 4 0 0,2 4 0 16,-2-5-1-16,2 8 0 0,-8-7 1 0,1 7 1 15,-1-4 0-15,-6 1 1 0,6 3 2 0,-6-4 2 0,7 0 0 16,-7-3 3-16,0-1 2 0,0-3 8 0,0 0 8 0,0-4 9 15,7 1 4-15,-7-5 8 0,0 5 6 0,0-8 7 16,6 3 7-16,0-3 0 0,1 0-6 0,6 0-6 16,6-3-7-16,1 3-7 0,6-8-13 0,1 1-37 0,5-4-54 15,1-3-62-15,5-1-85 0,8-7-142 0,0 0-143 0,0 1-87 16,-1-6-46-16</inkml:trace>
  <inkml:trace contextRef="#ctx0" brushRef="#br0" timeOffset="84075.39">13924 7382 445 0,'0'-4'395'0,"0"0"-93"15,-7 1-81-15,7-1-51 0,0 0-20 0,0 0-6 0,0 1 2 16,0 3-1-16,0-4-3 0,0 1-5 0,0 3-6 0,0 0-9 16,0 0-17-16,0 0-18 0,0 0-18 0,0 3-12 0,-6 1-5 15,6 3 0-15,-7 4 4 0,-6 0 6 0,1 8 3 16,-2-1 2-16,1 7 1 0,-6 2 0 0,0 2-4 0,-8 0-9 16,8 4-12-16,-8 4-9 15,8-4-8-15,-7-1-7 0,6 2-6 0,0-2-2 0,2-2-4 0,-2-1-2 0,1-3-3 16,5-1-1-16,2-3-1 0,-2-1 2 0,1-1-2 0,0-2-3 15,6-3-7-15,-5-5-25 0,5 5-50 0,0-4-59 0,1-4-57 16,6-3-54-16,0 0-74 0,0-8-101 0,0 0-139 16,0-3-65-16,6-4-8 0</inkml:trace>
  <inkml:trace contextRef="#ctx0" brushRef="#br0" timeOffset="84282.66">13533 7514 221 0,'0'0'551'0,"0"-5"-98"0,0 5-153 15,0 5-123-15,0-5-74 0,7 3-46 0,-7 1-23 0,6 3-13 16,7 4-8-16,-7-4 0 0,14 8 0 0,-6 0 0 0,5-1 1 16,1 4-1-16,6 1 0 0,0 3 1 0,-1 0 1 0,8 0-2 15,-1 0-1-15,2-1-2 0,4 6-2 0,1-5 0 16,0 0-5-16,1 3-5 0,-1-3-28 0,0 0-42 15,7-3-89-15,-8-5-192 0,1 1-100 0,0-8-64 0</inkml:trace>
  <inkml:trace contextRef="#ctx0" brushRef="#br0" timeOffset="84808.46">15233 6363 400 0,'-7'-3'475'0,"1"3"-131"0,-1-4-126 15,1 4-78-15,0-4-39 0,6 1-24 0,-7 3-15 0,0-4-7 16,7 4-4-16,-6 4-6 0,0-1-7 0,-2 1-7 16,2 7-5-16,-7 0 0 0,7 0 2 0,-7 3 6 0,6 8 10 15,-5-3 7-15,-2 7 6 0,8-1 13 0,-7 8 10 0,0 0 14 16,6 0 12-16,1 7 10 0,-8 1 8 0,8 2 7 0,-7 5 2 15,6 7-5-15,-5 3-7 0,5 5-12 0,1 6-16 16,-1 1-15-16,0 7-17 0,1 7-14 0,0 4-13 16,6 4-8-16,-7 3-6 0,7 4-7 0,0 0-1 0,7 4-2 15,-7-1 1-15,12 0-1 0,2 5 1 16,-1-4-1-16,6-4 1 0,8-1 3 0,-2 1 0 0,7-7 1 0,1-4-2 16,-1-1-2-16,14-6-2 0,-7-4-3 0,7-4-2 0,6-7-1 15,0-3-2-15,1-5-1 0,-1-6-4 0,-1-4 2 0,2-5-3 16,6-10 0-16,-8-4-8 0,1-3-19 0,1-7-38 0,-1-8-60 15,0-7-68 1,0-8-71-16,0-4-100 0,0-10-168 0,-6-1-105 0,-1-6-61 16,1-4-8-16</inkml:trace>
  <inkml:trace contextRef="#ctx0" brushRef="#br0" timeOffset="85504.17">16229 6385 26 0,'-6'-4'595'0,"-7"1"-7"16,6 3-172-16,1-4-153 0,6 4-90 0,-6 0-58 0,6 0-48 15,0 4-28-15,0 3-14 0,6 4-7 0,-6 4-2 0,6 3-1 16,1 7 0-16,0 2-1 0,-1 5 0 0,0 1-2 0,7 4-1 16,-6 0 0-16,6 3-2 0,0-4 0 0,0 6 1 15,0-7 0-15,0 2 0 0,6 0 1 0,-5 0 0 0,-2-8-1 16,-5 4-1-16,6-8 0 0,-6 1 7 0,-1-5 18 0,0-3 24 31,-6-2 30-31,8-1 36 0,-8-4 29 0,0-4 20 16,0 0 13-16,-8-3 3 0,2 0-14 0,-7-1-23 15,0-3-32-15,-6 4-34 0,-1-1-30 0,-6 1-18 0,-7 0-15 0,7-1-10 16,-6 5-4-16,-1-1 1 0,1 4-1 0,5-4-1 16,-5 7-2-16,6-2-1 0,0 3 0 0,0 3 0 0,0 0-1 15,6 1-2-15,1-1-2 0,6 0 2 0,0 0 2 16,7 2-2-16,-2-3 4 0,8 5-1 0,8-3-1 0,-8-1-1 15,12 0 2-15,1-3-2 0,0 3 1 0,0-7-1 0,7 4-4 16,0-8-2-16,5 4 2 0,1-7 1 0,1 0 0 0,5-8-2 16,-6 0 2-16,7-3 0 0,-7 0 2 0,0-8 2 15,7 5-1-15,-14-10 0 0,7 2 1 0,-6 0 1 0,-8-4 2 16,2 3 0-16,-2-2 3 0,-5-2 1 0,0-2 1 16,-7 3 2-16,0-4 3 0,0 8 3 0,0-4-1 0,-7 4-1 15,0-1-2-15,7 5 2 0,-6 3 2 0,6 0-5 16,0 3-2-16,0 1-4 0,0 3-2 0,-6 1-2 0,6-1-3 15,0 4-3-15,0-3-5 0,6 3 2 0,-6 3-7 0,0 1 4 16,0 3 3-16,6 0 1 0,-6 5 2 0,7-2-3 0,0 5 4 16,-1 1 0-16,1 1 5 0,-1 1-1 0,8 1-1 15,-8-1-11-15,6 4 3 0,2-4 3 0,-1 0-3 0,0 2-1 16,0-3-4-16,0 1-8 0,6 1-13 0,-6-4-6 0,7-1-38 16,-6 1-60-16,-2-4-77 0,8-4-66 0,-7 0-59 15,-1-3-65-15,8-4-89 0,-6-4-138 0,-2-3-57 0,8-4 4 16</inkml:trace>
  <inkml:trace contextRef="#ctx0" brushRef="#br0" timeOffset="85854.88">16666 6535 452 0,'-7'-14'568'0,"7"3"-147"15,-6 3-161-15,6 1-99 0,0 3-61 0,0 1-42 0,-6 6-27 16,6 1-11-16,0 7-7 0,6 4-4 0,-6 7-2 0,0 3 2 15,6 4 0-15,-6 5-3 0,7-1 0 16,-1 7-1-16,1-4 1 0,6 1 0 0,-1 3 0 0,2 1-1 0,-1-4 2 16,7-1 3-16,-1-3-4 0,-6-4 2 0,7 0 2 0,-1-3 3 15,-6-4 3-15,6-3 17 0,-5-5 27 0,-1-3 46 0,0 0 55 16,0-3 36-16,-1-5 23 0,-4-3 16 0,4-7 9 16,1-1-10-16,1-6-25 0,-2-4-40 0,2-4-46 0,-8 0-30 15,7-5-19-15,-6 2-14 0,-1-4-6 0,1 3-1 0,-7-3-1 16,6-1-6-16,-6-2-5 0,0 2-9 0,-6 1-7 15,6 0-7-15,-7-1-6 0,7 8-6 0,0-3-3 0,-6 7-3 16,6 3-5-16,0 0-11 0,-7 4-15 0,7 4-25 0,0 0-48 16,0 4-71-16,7-1-77 0,-7 4-72 0,0 7-67 0,6-4-76 15,1 8-157-15,-1 0-91 0,0 4-29 0,1 3 28 16</inkml:trace>
  <inkml:trace contextRef="#ctx0" brushRef="#br0" timeOffset="86235.42">15930 7909 415 0,'-7'4'436'0,"1"-4"-143"15,0 4-114-15,6-1-67 0,-8-3-39 0,8 0-15 0,0 4-8 16,0-4-5-16,8 0-4 0,-8 0-1 0,6 0-3 31,7 0-4-31,0 0-5 0,0 0-5 0,7 0-2 16,6 0 4-16,-1-4 1 0,1 4 6 0,7-3 7 0,-1-1 11 16,8 4 11-16,5-4 12 0,1-3 7 0,-1 3 9 0,8 1 9 15,-2-6 6-15,8 6 4 0,0-4 5 0,6 0 3 16,1-1 2-16,-9-2-2 0,9-2-6 0,-1 5-7 0,-6-4-9 15,-1 0-8-15,-6 0-14 0,-6 4-17 0,0 0-12 0,-8-4-13 16,-5 3-6-16,-7 1-5 0,0 2 2 0,-12 3-2 0,-2-2-1 16,1 1-1-16,-6-2-6 0,-7 5-9 0,0-4-21 15,0 4-41-15,0 4-63 0,-13-4-60 0,6 5-59 0,-5-2-58 16,-8 3-70-16,0-1-114 0,1 6-119 0,-7 0-41 0,0 0 7 16</inkml:trace>
  <inkml:trace contextRef="#ctx0" brushRef="#br0" timeOffset="86969.43">16451 8114 300 0,'-7'0'516'0,"1"-3"-115"0,6 3-157 0,-6 0-107 15,6 0-64-15,-8 0-32 0,8 3-16 0,0 1-6 0,0 0-6 16,0 3-1-16,0 0-1 0,0 4 0 0,8 4 0 16,-8-1 0-16,0 5-2 0,6 3 1 0,-6-4 1 15,6 4 2-15,1 0 1 0,-1 0 3 0,1 3 9 0,0-2 8 0,-1 2 6 16,0-3 3-16,8 1 1 0,-8 2 3 0,7-6 0 16,-7 2-2-16,1-2-8 0,6-1-8 0,-7 0-8 0,2-3-3 15,-2 0-3-15,0-5-1 0,-6 1 4 0,6-3 8 0,-6-2 15 16,0 0 26-16,0-3 35 0,0 0 36 0,0 1 30 15,0-4 17-15,-6 0 6 0,6 0-2 0,-6 0-8 0,0-4-22 16,-2 4-31-16,-4 0-34 0,-2-3-28 0,8 0-20 0,-7 3-12 16,0 0-9-16,6 0-7 0,-12 0-4 0,6 0-6 15,0 0-3-15,-1 0-3 0,-4 3-1 0,4 0 6 0,-5 5-4 16,-1-1-3-16,8 0 0 0,-2 0 2 0,-5 5-1 16,5-5-1-16,2 4 0 0,-2 0-5 0,8 0 3 0,-7 0 1 15,6 0 1-15,1 0 0 0,-1 4 0 0,1-4 1 0,0 0 0 16,6 3 0-16,0-3-1 0,-7 0 1 0,7 4-1 0,7-4 1 15,-7 0 1-15,6 0-3 0,0-4 1 0,1 4 3 16,-1-4 1-16,8 0-1 0,-2 2 1 0,8-7-1 0,-7-2 0 16,13 0 1-16,-6-2 0 0,-1-2-3 0,1-4-1 0,0 0 4 15,6 1-3-15,-7-4-2 0,1-3-2 0,-1-1 1 16,0 0-4-16,-6 0 1 0,1-3 2 0,-2 4-3 0,2-4 3 16,-8-1 2-16,0 1 2 0,1-1 2 0,0 5 4 0,-7-1-3 15,0 0 2-15,-7 1 2 0,7 3 2 0,-7 1 1 0,7-2 0 16,-6 4-1-16,0 1-1 0,6 0 2 0,-6 3-3 15,6 1 0-15,-8-1-3 0,8 0-3 0,0 4-2 0,0 0 1 16,0 0-1-16,0 0-1 0,0 0-2 0,0 4-1 0,0 0-1 16,0-1 3-16,0 4 0 0,0-3 0 0,8 3 1 15,-8 1-1-15,0 4-3 0,6-6 4 0,-6 5 0 0,0-3-1 16,6 2 1-16,-6 2 1 0,6-2 3 0,-6 1-1 0,7 0 5 16,-7 4-3-16,7-4 0 0,-1 0 0 0,-6 0-2 0,7 0-2 15,-1 1 1-15,0-2 2 0,2-3-3 0,-2 4-1 31,0-4-1-31,8 5 1 0,-8-5 1 0,7-3 0 0,0 3 0 16,6-3 0-16,-5-1 0 0,5-3-3 0,-6 0-9 0,6 4-12 16,1-4-20-16,0-4-35 0,-7 4-61 0,-1-3-70 15,8-1-68-15,-6 0-67 0,-2-3-80 0,1-4-117 0,0 3-118 16,-6-2-44-16,-1 2 17 0</inkml:trace>
  <inkml:trace contextRef="#ctx0" brushRef="#br0" timeOffset="87462.16">16828 8777 321 0,'0'0'517'0,"-6"4"-116"15,6-4-150-15,0 4-102 0,0-4-60 0,6 0-31 0,-6 0-14 16,7 0-10-16,0-4-1 0,5 0 0 0,-4 1-3 15,4-4-3-15,1 0 2 0,0-2 6 0,6 3 19 0,-5-6 25 16,-1 5 33-16,0-8 39 0,0 4 35 0,-1-3 23 0,2-1 10 16,-1 1 0-16,-6-5-12 0,6 1-17 0,-7-1-28 0,0 1-32 15,1-4-26-15,0 4-19 0,-7 0-10 0,6-4-2 16,-6 3 1-16,0 5 0 0,-6-2-1 0,-1 2-8 0,0 0-6 16,1 7-6-16,-7-5-7 0,0 5-13 0,0 0-9 0,-7 3-13 15,1 0-6-15,6 4-5 0,-6 0 0 0,-1 4-1 16,7 0-5-16,0 3-1 0,0 0-4 0,7 1-1 0,6 3-1 15,0 0-7-15,0-1-1 0,6-3-3 0,0 5-2 0,7-1 1 16,7 0 2-16,-8-4 1 0,8 4 1 0,0-3 1 0,-1-1 1 16,1 0 3-16,0-3 3 0,-1 0 1 0,-6-1 3 15,6 1 2-15,-5 0 3 0,-1-1 2 0,-7-3 2 0,7 4-1 16,-6-1 2-16,-1 1 0 0,0-4-1 0,2 8-1 0,-2-5-1 16,0 1 0-16,-6 3-2 0,7 0 1 0,-1 1-1 15,-6 4-2-15,7-2 3 0,-1 5 0 0,1-5 2 0,-1 5 0 16,0-4 1-16,2 4 0 0,4-4 0 0,-5 0 2 15,6 0 1-15,0 0-2 0,0-4-1 0,-6 1-8 0,5-2 3 16,8-1 1-16,-7 2 0 0,0-7-3 0,6 0-8 0,-5-3-17 16,5-1-39-16,1-1-65 0,6-1-86 0,-6-6-82 15,-1 1-91-15,1 0-94 0,-1-3-164 0,0-1-72 0,-6-3-17 16</inkml:trace>
  <inkml:trace contextRef="#ctx0" brushRef="#br0" timeOffset="88256.38">17245 6300 132 0,'-6'-3'337'16,"0"3"-99"-16,-1-4-84 0,0 1-49 0,1 3-28 15,0-4-18-15,-2 4-8 0,8 0-10 0,0-3-8 0,-6 3-3 16,6 0-8-16,0 0-6 0,0 0-4 0,0 0-4 0,0 0-1 16,0 3 2-16,0-3 4 0,6 0 1 0,-6 0 5 15,0 0 2-15,8 4 2 0,-8-4 0 0,6 3 1 0,0 1 0 16,1-1-1-16,0 1 0 0,-1 4-1 0,7-2 0 0,-7 6 1 16,8-4 1-16,-2 3-1 0,2 0-1 0,5 3 1 0,-6 4-1 15,6-3-3-15,1 3-3 0,0 4-3 0,-1 1-3 16,7-2-2-16,-6 5-1 0,-1 0-2 0,1 3-2 0,6 1 3 15,-7 2 1-15,1-2 2 0,0 6 4 0,6-3 3 0,-7 4 2 16,1-1 5-16,0 1 5 0,-1 4 7 0,1 2 5 16,-2 1 9-16,2 3 9 0,-7 2 8 0,7-2 8 0,-7 4 8 15,0 4 7-15,-7 4 3 0,8 0 0 0,-8 3 3 0,1 4 10 16,-7 0 6-16,0 8-1 0,0-2-5 0,0 4-8 16,-7 6-9-16,-6-1-8 0,0 3-11 0,0 0-19 0,-6 5-16 15,-1-6-12-15,1 2-11 0,-7-1-1 0,-1-4 0 0,1 1-2 16,0-4-4-16,-7-4-3 0,7-3 0 0,-6-5 2 0,-1-6 3 15,1 0-3-15,6-7 1 0,-7-5 0 0,0-7 2 16,7-4 6-16,1 1 3 0,-1-7 6 0,6-8 9 16,0 0 6-16,1-4 5 0,6-4 6 0,0-3 0 0,7-2-3 15,-2-3-2-15,2-2-7 0,0 0-7 0,6-4-14 0,-7-4-28 16,7 0-56-16,0-2-77 0,7-3-76 0,-7-2-75 16,6-3-95-16,0 3-144 0,2-4-126 0,-2 1-52 0,0-1 5 15</inkml:trace>
  <inkml:trace contextRef="#ctx0" brushRef="#br0" timeOffset="89529.93">18353 6960 345 0,'0'-7'561'15,"-7"0"-130"-15,7 3-156 0,0 0-88 0,0-3-45 0,-7 7-21 16,7-4-14-16,0 4-9 0,0 0-7 0,0-4-6 16,0 4-10-16,7 0-19 0,-7 0-18 0,0 4-14 0,0 0-12 15,7 0-7-15,-1-1-2 0,-6 5 7 0,6 3 5 0,2 3 7 16,-2 4 5-16,-6 1 5 0,6 3 9 0,1 4 12 0,-1-1 10 16,-6 4 0-16,7 4 2 0,-1-2 2 0,-6 1 4 15,7-3 0-15,-7 4-2 0,0-4-5 0,0 1-5 0,0-1-3 16,6-3-3-16,-6-1-2 0,0 1-6 0,0-8-6 15,6 1-3-15,-6-1-5 0,0-3-2 0,0-4-2 0,0-1 1 16,8-2 0-16,-8-1 2 0,6-3 5 0,-6-1 1 16,6 2 3-16,8-2 0 0,-2-3-1 0,1 0-8 0,7-3-2 15,6-2-3-15,0 2-8 0,1-1-3 0,5-3-4 0,1 3-3 16,5-3-3-16,-5 0 1 0,6-1-4 0,-7 5-1 0,1-5 2 16,-1 1 1-16,1 3-2 0,-7-3-1 0,0 4-1 15,0-1-8-15,1 4-16 0,-9-4-31 0,-4 0-59 0,6 0-69 16,-14 2-64-16,7-3-67 0,-7-2-82 0,1-4-116 0,0 0-144 15,-14-4-47-15,0 4 13 0</inkml:trace>
  <inkml:trace contextRef="#ctx0" brushRef="#br0" timeOffset="89926.42">17975 6678 28 0,'-7'-7'490'0,"1"0"-98"0,-1-1-124 0,1 5-90 15,6-1-47-15,-6 0-25 0,6 0-15 0,0 1-12 0,6 3-12 16,-6-4-7-16,13 1-11 0,-7 3-10 0,8-4-9 0,-2 0-10 16,8 1-4-16,6-1-2 0,-7 0 1 0,14 1 4 0,-7 0 7 15,0-1 7-15,7-1 7 0,-7 2 9 0,6-1 10 16,1 0 11-16,-7 1 11 0,6-1 7 0,1-3 6 16,-7 3 5-16,0 1 5 0,7-1 1 0,-13-3-6 15,5 3-4-15,-5 0-11 0,0-3-12 0,-8 3-12 0,1 1-14 0,1 3-12 16,-2-4-10-16,-4 0-10 0,-2 4-11 0,0 0-11 15,-6-3-36-15,6 3-55 0,-6 0-59 0,7 0-56 0,0 0-66 16,-1 0-100-16,1 0-179 0,5 0-85 0,-4 3-21 0</inkml:trace>
  <inkml:trace contextRef="#ctx0" brushRef="#br0" timeOffset="90163.73">19108 7195 443 0,'-7'0'728'0,"1"-4"7"0,0 4-143 0,6-3-193 16,0 3-156-16,0-4-102 0,0 0-62 0,0 1-38 15,6 0-19-15,0-3-12 0,1 3-9 0,0 0-19 0,6-1-30 16,0 0-47-16,0 1-49 0,-1-1-48 0,2-3-50 0,5 3-77 15,-6-3-128-15,6-1-117 0,1 1-52 0,-6-4 0 16</inkml:trace>
  <inkml:trace contextRef="#ctx0" brushRef="#br0" timeOffset="90560.51">20196 6711 553 0,'0'-7'662'0,"-6"-4"-64"0,-2 3-185 16,2 1-142-16,-7 0-86 0,0 3-51 0,-6 1-39 0,-1 3-26 16,-6 0-11-16,0 0-7 0,-1 3-3 0,-5 5-7 15,-1-1-7-15,8 4-6 16,-1 0-5-16,0 0-3 0,6 0-3 0,1 3-2 0,5-2-5 0,8 2-5 0,0 1 1 0,-2 3 4 15,8 0 2-15,8 1 0 0,4-1 0 0,-5 0 1 0,13 5 0 16,0-2 2-16,5 1-2 0,1 0-4 0,6 4-2 16,-5-1-1-16,11 0-2 0,-4 6 0 0,-2-6 1 0,1 4-2 15,-1-3 0-15,1 1 0 0,-1-2 2 0,-5 0-3 0,-8-3 0 16,0 0-1-16,1-4-1 0,-7-3 1 0,-7-1 4 16,1 1 10-16,-7 0 16 0,0-4 18 0,-7 0 14 15,-5-4 12-15,-2 1 5 0,1-1 6 0,-6 0 0 0,0-7-8 16,-8 4-14-16,1 0-18 0,0-4-14 0,0 0-10 0,0 0-8 15,0-4-9-15,0 0-8 0,0 1-32 0,0-5-57 0,0-3-77 16,7 0-73-16,-1-3-67 0,7-5-76 0,0-3-97 16,6 0-148-16,1-3-69 0,-1-1-3 0</inkml:trace>
  <inkml:trace contextRef="#ctx0" brushRef="#br0" timeOffset="91085">19460 6356 45 0,'0'0'325'0,"0"-4"-76"16,0 4-67-16,0 0-52 0,0 0-37 0,0 0-22 0,6 0-15 15,-6 0-11-15,7-3-12 0,0 3-9 0,-1 0-9 16,7 0-2-16,0-4-1 0,-6 4-3 0,5 0-1 0,8 0 2 16,-7-4 0-16,7 4 3 0,0 0 3 0,-2-3 4 0,9 3 2 15,-1-4 6-15,0 0 7 0,7 1 5 0,-1-1 3 0,1-1 6 16,-1-1 4-16,1-2 6 0,-1 4 7 0,1-3 9 15,-1 0 10-15,1-4 12 0,-1 4 9 0,-6 0 13 0,1-1 12 16,-8 1 9-16,0 0 11 0,-5 3 10 0,-8 0 3 0,1-4-2 16,-1 8-4-16,-6-3-11 0,0 0-15 0,-6 3-18 15,-1-4-23-15,-6 4-24 0,0 0-22 0,-7 0-18 0,1 4-11 16,-1-1-9-16,-6-3-5 0,7 3 3 0,-1 5-4 0,8-8-1 16,-2 4 1-16,2 0-1 0,5-4-3 0,0 3-7 15,1-3-3-15,6 4-10 0,0-4-1 0,0 4-3 0,0-1-1 16,0-3 1-16,6 4 3 0,1 0 4 0,-7 0 1 0,7-1 6 15,-1 0 5-15,0 5 2 0,0-4 2 0,2-1 0 16,-2 4-2-16,0-3 2 0,1 3-8 0,-7 1-23 0,6-2-36 16,-6 3-47-16,7-2-50 0,-7 4-49 0,0-4-51 15,0 4-73-15,0 4-140 0,-7-4-101 0,1 3-42 0,-7 1-1 16</inkml:trace>
  <inkml:trace contextRef="#ctx0" brushRef="#br0" timeOffset="92528.37">10655 6513 246 0,'0'-3'344'0,"0"-1"-106"0,0 0-85 0,6-3-50 0,-6 3-27 16,0 1-11-16,0-1-3 0,0-3 2 0,6 3 2 15,-6 1 3-15,0-1 4 0,-6 4 4 0,6-4 2 0,0 1 1 16,-6 3 1-16,6 0 0 0,-7-5-1 0,7 5-8 0,-6 0-6 16,-1 0-11-16,-6-4-7 0,7 4-5 0,-8 0-5 15,8 4-6-15,-7-4-3 0,0 5 3 0,0-2 2 0,-7 5 6 16,7-1 3-16,0 0 1 0,-6 0 3 0,5 1 1 0,8 3 1 16,-7-4-4-16,0 4-3 0,7 0-2 0,-7 0-7 15,6 0-6-15,0 0-4 0,1 3-3 16,0 2-4-16,6-6 0 0,0 5 0 0,0-1 0 0,0 1 0 0,6 0 2 15,-6-4 1-15,6 3-1 0,8-3 2 0,-8 0-1 0,7 0 0 16,-7-2 0-16,8-3-2 0,-2 2 3 0,2-4 2 0,5-1 3 16,-6 1 5-16,0-4 3 0,7-4 3 0,-1 1 4 15,-6-5 6-15,6-2 4 0,-5 1 8 0,6-5 7 0,-7 3 3 16,-1-4 6-16,-5 1 5 0,6 3 1 0,-7-4-3 0,-6-3-8 16,7 3-9-16,0 1-7 0,-7-2-5 0,6 5-9 15,-6 1-8-15,0-1-4 0,0 0-5 0,0 3 1 0,0 1 2 16,0 0-10-16,0 3-1 0,0 0-7 0,0 1 0 0,0 3-3 15,0-4-1-15,0 4-3 0,0 0-4 0,7 0 1 0,-7 4-1 16,0-1 1-16,6 5-1 0,-6-1-1 0,6 4 2 16,-6 4 0-16,14 3 0 0,-8 0 3 0,0 4-1 0,8-3-1 15,-1 6 0-15,0 1 2 0,-7-1-1 0,7 6 3 0,1-3-1 16,-2 1-1-16,2 9 0 0,-8-6 0 0,7 5 1 16,-7-1-2-16,1 5 0 0,0-2 2 0,-1-1 1 0,0-2-2 15,-6 1-1-15,0-8 0 0,-6 1 10 0,6-5-4 0,-6-3-5 16,-1-4-5-16,0-3 1 15,1 0 1-15,-1-8 0 0,1 4 6 0,-7-8-8 0,6 1 10 0,-5 0 8 0,4-4 7 16,-4-4 7-16,-1 0 2 0,6 1 7 0,-6-5 1 16,7-2 2-16,-8-1-4 0,8 0 0 0,0-8-5 0,-1 5 1 15,0-1-1-15,1-3-2 0,0 3 0 0,6-3-2 0,-7-1-2 16,7 5 0-16,0-1-2 0,0 1-4 0,0-1-4 0,0 4-4 16,0-4-5-16,0 4-6 0,7 4-8 0,-7 0-14 15,6-1-20-15,0 0-21 0,1 1-26 0,6 0-48 0,1 4-85 16,5-1-81-16,-6 0-73 0,12-3-76 0,-5 4-111 0,6 3-139 15,-6-4-60-15,6 4 0 0</inkml:trace>
  <inkml:trace contextRef="#ctx0" brushRef="#br0" timeOffset="92877.72">11312 6895 101 0,'-13'-9'603'0,"0"2"-12"0,-6 4-149 0,-1-1-143 15,1 0-89-15,-1 1-49 0,0 3-25 0,1 3-12 16,-1 1-5-16,8 0-7 0,-2-1-7 0,8 4-16 0,0 2-22 16,6 2-18-16,0-4-16 0,0 7-11 0,6-3-5 0,0 4-4 15,8 0-2-15,-8 3-2 0,7-3-2 0,7 2-2 16,-8-1-2-16,8 2 1 0,-7-3-3 0,7 3 0 0,-8-3 0 15,2 3-1-15,-2-3 1 0,-5-1 1 0,6-3-1 0,-6-1-1 16,-7 2 6-16,0-1 7 0,0-3 15 0,-7-1 18 0,7 0 14 16,-13 4 11-16,0-4 7 0,-7 4 4 0,1-3-2 15,-1 3-6-15,2-4-15 0,-9 0-17 0,7 1-16 0,-6-5-9 16,7 4-7-16,6-3-5 0,-7 0-2 0,7-4-1 0,1 3-4 16,4-3-11-16,2-3-37 0,0 3-74 0,6-8-74 15,0 1-73-15,6-4-81 0,0-3-111 0,8-1-171 0,5 0-82 16,-6-3-11-16</inkml:trace>
  <inkml:trace contextRef="#ctx0" brushRef="#br0" timeOffset="93068.15">11567 6993 502 0,'-8'-4'685'0,"8"1"-36"0,-6 0-152 0,6 3-127 0,-6-4-96 15,6 0-69-15,0 4-49 0,0-4-30 0,-7 4-29 0,7 0-56 16,0 0-80-16,0 0-81 0,0 0-69 0,0 4-64 0,0 0-75 16,0 0-118-16,-7-1-143 0,7 0-55 0,0 5 0 15</inkml:trace>
  <inkml:trace contextRef="#ctx0" brushRef="#br0" timeOffset="94943.1">16581 9752 204 0,'-7'-4'388'0,"1"0"-107"16,0 4-100-16,6-4-68 0,-6 4-34 0,-2-3-14 0,2 3-4 16,6-4 1-16,-6 4 1 0,6-3 1 0,0-1-4 0,0 4-3 15,-7-4-6-15,7 1-5 0,0-1-1 0,0 0 3 0,0 1 4 16,0 0 10-16,0-2 16 0,0 5 17 0,0-3 16 15,0-1 17-15,0 4 16 0,0-3 12 0,0 3 8 0,-7-4 2 16,7 4-9-16,0 0-13 0,0 0-18 0,0 0-21 16,0 0-20-16,0 0-17 0,0 0-18 0,0 0-12 0,7 0-7 15,-7 0-6-15,0 0-4 0,0 4-3 0,0-4-1 0,0 0-6 16,0 3-3-16,0-3-2 0,0 0-1 0,0 4-2 16,0-1-2-16,0 2 0 0,0-2-1 0,0 0 2 0,0 5 3 15,0-1 2-15,0 4 0 0,7 0 1 0,-7 1 4 0,0 2 2 16,6-3 3-16,0 7 0 0,-6 0 1 0,8 4-2 15,-2 0 1-15,0 3 9 0,0 6-4 0,1-2-2 0,6 4-1 16,-6 3-2-16,5 5 0 0,-4 3 0 0,4-4 1 16,2 8-12-16,-8-5 0 0,7 5 0 0,0-1-1 0,-6 1-3 15,5 0 0-15,-6 4-1 0,8-1-1 0,-8-4 2 0,7 1 2 16,-6-1-1-16,6-3-2 0,-7 4 3 0,1-8-2 16,0 0 0-16,-7-3-1 0,6 0 0 0,-6-8-1 0,0 0 3 31,0-3 3-31,0-8 4 0,-6 0 7 0,6-2 8 0,-7-5 8 15,0-1 7-15,1-3 9 0,-7-3 5 0,6-4 3 0,-6 0 1 16,1-4-1-16,-2-3-5 0,2-3-1 0,-2-1-6 16,1-5-5-16,-7-2-6 0,8 4-4 0,-2-8-3 0,2 3-6 15,-8-2-1-15,7-1-3 0,1 0-2 0,4-1-3 0,-4 1-1 16,-2 4-1-16,8 0 0 0,-1 0 1 0,1-1-2 16,0 8-1-16,6 1-1 0,-7-1 0 0,7 3-1 0,-7 0-1 15,7 5 1-15,0-1-5 0,0 1-1 0,0-1 0 0,0 8 0 16,0-4 0-16,7 7-1 0,0 0 1 0,-1 8-1 0,7 0 1 15,-7 3 0-15,8 8 1 0,-2-4 0 0,8 7-1 16,0 0 1-16,-1 4-2 0,1-3 0 0,6 2 1 0,0 1 0 16,-1-4-2-16,8 1-1 0,0-1 1 0,0-3-1 0,-1-1 0 15,1-3 0-15,-1 1 0 0,1-9 0 0,-7-3-1 16,7-3 2-16,-7-5 1 0,-1-3 0 0,-5-3 3 0,6-8 1 16,-6-4 2-16,5-7 2 0,-5 0 5 0,0-3 11 15,-7-5 15-15,7-3 16 0,-8 1 19 0,2-2 13 0,-8 1 11 0,0 3 7 16,1 2 2-16,-7-2-7 0,0 4-13 0,0 4-14 15,0 1-20-15,0 2-20 0,0 5-34 0,0 3-57 16,0 3-67-16,0 1-68 0,0 4-115 0,0 3-123 0,6 0-117 16,1 7-174-16,0 0-120 0,-7 8-59 0,6-1 6 0,-6 5 32 15</inkml:trace>
  <inkml:trace contextRef="#ctx0" brushRef="#br0" timeOffset="95928.21">15865 12207 330 0,'0'-4'325'0,"-7"0"-96"0,7-4-70 16,-6 5-47-16,6 0-26 0,0-2-11 0,-6 2-7 0,6 3-3 15,-8-4 1-15,2 1-1 0,6-1 0 0,-6 4 1 0,6-4 5 16,0 4 4-16,-7 0 11 0,7 0 8 0,-7 0 7 16,7 0 6-16,0 0 0 0,-6 0-1 0,6 4-6 0,0-4-6 15,0 0-8-15,0 4-4 0,0-4-4 0,0 0 1 16,0 0 4 0,0 3 7-16,0-3 4 0,0 0 5 0,0 0 5 0,0 0 0 0,0 0-1 0,0 0-4 0,0 0-9 0,0 0-8 15,0-3-10-15,6 3-9 0,-6 0-10 0,7 0-10 16,-7 0-7-16,7 0-5 0,-1-4-5 0,8 4-4 0,-2-4-2 31,8 4-4-31,-1-3-3 0,1-5 0 0,6 5-3 0,7-1-4 16,-7-3-1-16,6-1-3 0,1 1 2 0,6-4-3 0,-7 4 3 15,7 0-3-15,1-4 3 0,-8 3 1 0,7 1 0 16,-6-4-1-16,-1 4 0 0,1-2-1 0,-1 6-2 0,-12 0 1 16,6-1-2-16,-7 4 0 0,1-4 0 0,-1 4 0 15,-12 4-1-15,6-4 1 0,-7 4 2 0,2-1 1 0,-8 5 2 16,0-1 1-16,-8 8 3 0,2 0 1 0,-7 6 1 0,-7 1 1 15,1 0-2-15,-7 7 1 0,-6 1-3 0,-2-1-1 0,2 4-3 16,-7 4 1-16,0 0-1 0,-7-1-1 0,1 1 1 0,6-1-3 16,-7-2 0-16,1-1 1 0,5-4 0 0,8 0 0 15,-1 0 0-15,1-3-1 0,5-4-2 0,2-4 0 0,5 1 1 16,0-5-1-16,8 1 1 0,-2-4 0 0,8-4 0 0,0 0 1 16,6 1 4-16,0-5 0 0,0 0-1 0,0 2 2 15,6-1 1-15,7-1 4 0,0-3-3 0,7 4-1 0,-1-4 0 16,7 0-1-16,0 0-1 0,7-4-1 0,-1 4-2 15,1-3-4-15,-1-6 1 0,8 6 2 0,-1-4 0 0,0-1 2 16,0 5 0-16,0-4-1 0,0 0 4 0,0-1-1 0,0 4-2 16,-7-3 2-16,8 4-3 0,-14-5 0 0,0 5 0 15,0-1-1-15,-13 0-3 0,6 4 0 0,-11-3 2 0,4 3 0 16,-6 0 0-16,-6 0 3 0,7-4 2 0,-7 4 1 0,0 0 5 16,0 0 0-16,0 0 2 0,0 0 0 0,0 0 0 0,0 0-5 15,0 4-1-15,0-4 0 0,0 0-3 0,0 0-2 16,0 0-2-16,0 0 0 0,0 0-2 0,0 0-6 0,0 0-8 15,0 0-12-15,0 0-13 0,0 0-20 0,7 3-50 0,-7-3-95 16,6 4-92-16,-6-4-102 0,7 0-164 0,-7 0-125 16,6 0-83-16,0 0-29 0</inkml:trace>
  <inkml:trace contextRef="#ctx0" brushRef="#br0" timeOffset="96658.32">16900 12587 97 0,'-6'4'374'0,"-1"-4"-104"16,1 3-99-16,6 1-68 0,-7-4-41 0,7 4-21 0,0-4-11 16,0 0-7-16,0 0-2 0,0 3-2 0,0-3 0 0,0 4-2 15,7-4 0-15,-7 0 0 0,6 0 2 0,-6 3 2 0,7-3 2 16,-1 0 4-16,1 0 3 0,-1 0 4 0,0-3 3 15,8 3 2-15,-8-4-1 0,7 1-1 0,1-1 1 0,-8 0 4 16,6-3 0-16,2 0 0 0,-1 4 1 0,0-9 2 0,0 6 5 16,0-2 8-16,-6-3 9 0,5 3 6 0,-5-2 11 15,6 2 17-15,-13 1 20 0,7 0 12 0,-1-1 5 0,1 1 1 16,-7 4 3-16,6-5 5 0,-6 4-3 0,0-4-10 0,0 5-18 31,0-1-10-31,0 1-8 0,-6 3-7 0,6-4-13 0,-7 0-15 0,7 1-13 0,-6-1-12 0,-1 0-7 0,1 4-6 16,-1-3-5-16,0 0-2 0,1-2-5 0,0 5-1 15,-1 0-3-15,-6 0-1 0,7 0-12 0,-7 0 2 0,-1 5-1 16,2-2 1-16,-2 0 1 0,2 5-1 0,-2-5 2 0,-5 8 0 16,5-4 11-16,-5 5-5 0,0-1-1 0,6 4-1 31,-1-4-2-31,-5 3 1 0,6-3-1 0,0 4-1 0,0-4 0 16,6 4 0-16,-5-1 0 0,-2 0 2 0,8 2-1 0,-7-2 2 15,6-3-1-15,1 4 2 0,6-1-2 0,-7-3 3 16,7 4 0-16,0-4-1 0,0 4 1 0,7-5 1 0,-1 1 2 15,1-3-2-15,0 3 1 0,5 0 0 0,2 0 0 0,-2-4-1 16,2 1-1-16,5-1-1 0,1 4-1 0,6-7 1 0,0 3 0 16,-1-4-1-16,2 1 1 0,-1-4 1 0,0 4-1 15,0-4 1-15,0 0-2 0,0-4-1 0,0 4-1 0,0-4-1 16,-6 1 0-16,-1-1 1 0,1-3-1 0,0 3-1 16,-1 1 0-16,-6-5 0 0,0 5 1 0,0-1-1 0,-6-3 0 15,-1 3-4-15,0 0 1 0,1 1-3 0,0-1-5 0,-7 0-10 16,0 1-31-16,6-6-60 0,-6 6-79 0,0 0-71 15,6-5-74-15,-6 1-100 0,7-4-155 0,0 0-97 0,-7 0-41 16,6 0 17-16</inkml:trace>
  <inkml:trace contextRef="#ctx0" brushRef="#br0" timeOffset="97262.31">17395 12082 287 0,'-6'-4'473'0,"6"1"-132"0,-7-1-133 0,7-3-78 0,0 3-38 15,0 0-20-15,0-3-11 0,7 2-10 0,-1-1-3 16,-6-2-8-16,13 1-5 0,-7 0-4 0,2 0-3 0,4-1 0 16,2 1 7-16,-8 0 9 0,7-1 10 0,0 1 14 0,6 0 8 15,-5-1 8-15,5 0 7 0,1 2 8 0,0-2 2 0,-2 5-3 16,2-1-7-16,-7 0-12 0,1 1-8 0,4 3-12 16,-10 3-12-16,4 1-12 0,-5 0-7 0,6 3-5 0,-13 3 6 15,7 2 11-15,-7 3 7 0,-7 3 7 0,0 0 7 0,1 0 1 16,-7 5-2-16,-1 2 1 0,-4-3-8 0,-2 4-9 15,0-1-7-15,1-3-4 0,-1 4-1 0,0-4 0 0,1-4 2 16,-1 4-1-16,1-7 2 0,-1 0-1 0,8-1-1 0,5-3-1 16,-6 1-3-16,7-5-4 0,-2 0-1 0,2-3 1 15,6 3-1-15,0-7 2 0,0 4-2 0,0-4 2 0,0 0-4 16,6 0-1-16,2 0-1 0,-2 0-4 0,0-4 0 0,8 4-3 16,-2-3-2-16,8-1-3 0,-7-4 0 0,13 5-2 0,-7-4 1 15,7-1-1-15,-6 0-4 0,13 1 0 0,-7 0 0 16,0-4-1-16,7 4-1 0,-7-4 1 0,6 3-1 0,1-3 0 15,-7 4 1-15,6-4 0 0,-6 4 2 0,-6-1-1 16,6 1-2-16,-6 4 0 0,-8-5 0 0,1 8 0 0,-6-3 1 16,0-2 1-16,-1 5 0 0,-6 0 2 0,0-3 1 0,6 3 2 15,-6 0-2-15,-6 0-1 0,6 3 1 0,-6-3-2 16,6 5-3-16,-7-2-2 0,-6 1-6 0,6 3-13 0,1 0-27 16,-8-3-66-16,8 3-86 0,-6 1-82 0,-2-1-82 0,8-3-112 15,-7-1-179-15,-1 5-84 0,2-5-27 0</inkml:trace>
  <inkml:trace contextRef="#ctx0" brushRef="#br0" timeOffset="99657.52">15201 13455 305 0,'0'-3'252'0,"0"-1"-74"16,0 1-54-16,0 3-35 0,0-4-22 0,0 0-11 0,0 4-7 15,0-3-6-15,0 3-2 0,-7-4-4 0,7 4 0 16,0-3-1 0,0 3 0-16,0 0 0 0,0-4 1 0,-7 4 2 0,7 0 0 0,0 0 0 0,0 0 1 0,0 0-1 0,0 0 0 15,0 0 0-15,0 0 0 0,0 0-1 0,0 0-3 16,7 0-3-16,-7 0-3 0,7 0-2 0,-1-4-1 0,0 4 8 15,7-4 8 1,1 1 10-16,5-1 13 0,0 0 17 0,8 1 16 0,-1-1 20 0,6 0 14 0,1 1 12 0,6-1 8 0,7 0 2 31,-1-3 2-31,7 3-4 0,7-3-10 0,0 0-17 0,6 0-14 0,6-1-19 0,14 0-13 0,-7-3-12 0,13 0-15 32,6 1-13-32,2-5-7 0,11 5-5 0,1-2-8 0,7-3-6 15,5 0-7-15,1 1-5 0,0 0-3 0,-1-1 3 16,7 0-1-16,-6 0 0 0,0 1 1 0,0-1-1 15,-1 1 3-15,-5-1-2 0,-8 0-1 0,1 1-4 0,-13 3 4 16,-1-3-4-16,-12 2-3 0,-6 1 1 0,-8 3 1 0,-6-2-1 16,-6 2 2-16,-7-3 1 0,-7 4-3 0,1-4 4 0,-7 0 1 15,-6 0 1-15,-1 0 0 0,-6 4 2 0,1-4 0 16,-9 4 2-16,-4-1 0 0,-1-3 1 0,0 7 1 0,-6-3-1 16,-1 3 0-16,-6-3-12 0,0 3 1 0,0 1-3 0,-6-1-9 15,-8 4-31-15,1 0-57 0,1 4-77 0,-14-1-73 16,6 1-70-16,-7 0-108 0,1 3-183 0,1 0-90 0,-9 2-23 15</inkml:trace>
  <inkml:trace contextRef="#ctx0" brushRef="#br0" timeOffset="101989.13">15812 14229 9 0,'0'-4'131'0,"0"4"-17"0,0 0-15 16,0-4-18-16,0 4-17 0,0-3-14 0,0 3-12 0,0-4-8 15,0 4-7-15,0-4-2 0,0 1-1 0,-6 3 3 16,6-4 2-16,0 1 1 0,0 3 0 0,0-5 0 0,0 5 0 15,0-3-2 1,0 3-1-16,0-3-6 0,0 3-2 0,0 0-2 0,0-5-4 0,0 5-4 0,0 0-1 0,0-4-5 16,0 4-2-16,0-3-2 0,0 3-1 0,0 0-3 0,6 0-4 15,-6-4-3-15,0 4-5 0,0 0-5 0,0-3-5 0,7 3-7 16,-7 0-4-16,0-4-3 0,0 4-1 0,0-3 0 31,0 3-1-31,7-4 3 0,-7 4 4 0,0-4 6 0,0 1 4 0,0 3 3 0,0-4 2 0,6 1 3 0,-6-1 3 31,0 4 3-31,6-4 3 0,-6 4 2 0,8-4 4 0,-8 4 0 16,0-3 7-16,6 3 0 0,-6-4 6 0,0 0 1 0,0 4 2 16,0 0 2-16,6 0 1 0,-6 0 5 0,0-3 5 15,0 3 6-15,0 0 5 0,0 0 4 0,0 0 4 0,-6 0 3 16,6 0 3-16,0 0-1 0,0 0-1 0,0 0-2 0,0 0 0 16,0 0 0-16,-6 0 1 0,6 0 0 0,0 0 2 0,0 0 3 15,0 0 3-15,0-4-1 0,0 4 1 0,0 0-1 16,0-4 0-16,0 4 1 0,0 0-3 0,0 0-3 0,0 0-3 15,0 0-3-15,-8 0-1 0,8 0-3 0,0 0-5 0,0 0-4 16,0 0-6-16,0 0-1 0,0 0-5 0,0 0-3 16,0 4-3-16,0-4-2 0,0 0-3 0,0 4-2 0,0-4 1 15,0 3 0-15,0 1 1 0,0 0 1 0,0 3 2 0,0 1 1 16,0 2 5-16,0 1 4 0,-6 3 4 0,6 1 7 16,0 4 6-16,0 3 6 0,0-4 0 0,0 4 1 15,-6 0 1-15,6 0-1 0,0 0 0 0,-7 0-4 0,7 0-3 16,0 4-1-16,-7-4 2 0,7-4 0 0,-6 4-1 0,6 0 0 15,-6-4-2-15,6 1 0 0,-7-1-3 0,7-3-2 0,-6-4 1 16,6-1 4-16,0-2 9 0,0-1 9 0,0 0 8 16,0-2 7-16,0-5 12 0,0 2 12 0,0 2 9 0,6-4 1 15,-6 0-5-15,7 0-5 0,-1-4-6 0,7 2-9 0,-6-3-12 16,5 2-15-16,8-5-13 0,-7 5-10 0,7-5-8 16,0-2-6-16,5 2-4 0,-5 1-3 0,6 0-3 15,7-4 1-15,-7 3-1 0,6-3-8 0,1 0 2 0,6 0 1 16,-7 1 2-16,8-1 2 0,-1-1 1 0,-1-2 0 0,1 3 0 15,1 0 8-15,-7 0-3 0,-1 3-3 0,1-3-4 0,-7 4 0 16,-1 0-1-16,-5 0 0 0,0 3 0 0,-8 0-1 16,2 0 1-16,-8 1-1 0,1-1 2 0,-1 4-2 0,-6 0 1 15,6-3-2-15,-6 3-2 0,0 0-8 0,-6 0-20 0,6 0-38 16,-6-4-51-16,-1 4-53 0,7 0-50 0,-6-4-58 16,-1 4-72-16,7 0-132 0,-7 0-92 0,1-3-33 15</inkml:trace>
  <inkml:trace contextRef="#ctx0" brushRef="#br0" timeOffset="102258.73">16412 14180 98 0,'-6'-7'479'0,"-2"4"-96"0,8 3-134 0,-6-4-100 15,6 1-58-15,-6 3-30 0,6 0-18 0,-7 0-12 16,7 3-5-16,0 1-5 0,-6 3-3 0,6 5-1 0,0-1-3 15,0-1 1-15,0 5 3 0,-7 3-2 0,7-3 0 0,0 3-1 16,0 0 0-16,7 4-1 0,-7-2 1 0,0-3-3 16,0 5-2-16,6-4-2 0,-6 4-1 0,7-3 0 0,-7-1 0 15,6 4-2-15,-6-7-2 0,0 3 0 0,6-4-1 0,-6 1-1 16,8 0 1-16,-8-4 0 0,6 0-1 0,-6 0-3 16,0 0-2-16,0-4-11 0,0 0-17 0,6-2-24 0,-6-3-36 15,0 2-50-15,6-4-74 0,2 0-107 0,-8-4-97 16,6 2-47-16</inkml:trace>
  <inkml:trace contextRef="#ctx0" brushRef="#br0" timeOffset="103939.47">16978 14057 113 0,'-6'0'432'0,"6"0"-96"15,-6 0-105-15,-1 0-84 0,7 0-55 0,-7 0-29 16,7 0-17-16,-6 0-9 0,6 0-8 0,0 0-7 0,0 0-4 16,0 0-5-16,0 0-1 0,0 0-3 0,6 0-2 0,1 0-1 15,0 0 1-15,-1 0-1 0,0 0 4 0,8 0 5 16,-8-5 5-16,7 5 7 0,0-4 6 0,0 2 7 0,7-2 3 15,-8-4 5-15,8 1 1 0,-7 0 0 0,7 0-2 0,-8-1-5 16,8-2-3-16,0 2 1 0,-7-3 2 0,7 4 5 0,-1-4 4 16,-6 0 9-16,0 3 9 0,0-3 13 0,0 4 14 15,0 4 14-15,-6-5 11 0,-1 4 7 0,0 0 4 0,-6 0-1 16,0 4-6 0,0-2-9-16,0 2-11 0,0 0-22 0,-6 2-14 0,6 2-18 0,-6 4-11 0,-8 3-12 0,2 7-9 15,5-4-6 1,-13 9-7-16,8 2-1 0,-8 1-3 0,0 4 1 0,7-1-3 15,-6 0 0-15,0 1 0 0,5-2 0 0,1 2 2 0,0-1-1 0,0-3 1 0,0-1 1 0,6-3 0 16,1 0 2-16,0 1-1 0,-1-9 2 0,7 1 0 0,-7-4 0 16,7 0 1-16,0-4 2 0,0-3 3 0,0-1 2 0,0 1 4 15,7-4 1-15,-7 0 1 0,7-4 1 0,-1 1 0 16,7-5-1-16,0-6-5 0,-6 3-2 0,6-7-4 0,0 3-2 31,-1-4-1-31,2-3-1 0,-1 4-2 0,0 0 1 0,-7 0 1 16,7-1 1-16,-7-3 1 0,8 7 1 0,-8-3-1 15,1 4 1-15,0-1 0 0,-7 0-1 0,6 4 0 0,-6 0-2 16,6 4-5-16,-6 0 1 0,0-1 0 0,7 5 0 16,-7-1 2-16,0 1 0 0,0-1-2 0,6 4-1 0,-6 0 5 15,0 4-4-15,7-1-1 0,0 1 0 0,-1 3-2 0,0 0 0 16,1 4-1-16,6 0 3 0,-7 4-2 0,8 0 0 0,-8-1 0 16,7 4 1-16,1 1 1 0,-8-1 1 0,6 4 2 15,-5-3 4-15,6 2-2 0,-6 1 0 0,-1-3-2 0,0 3-1 16,2-4-1-16,-8 1-3 0,6-1-5 0,-6 0-11 0,0 0-32 15,0-3-70-15,0 1-85 0,0-7-84 0,0 3-90 16,0-5-146-16,6-3-140 0,1-1-75 0,0-3-17 0</inkml:trace>
  <inkml:trace contextRef="#ctx0" brushRef="#br0" timeOffset="104733.52">17877 14082 84 0,'0'0'322'0,"0"-3"-73"15,0-1-64-15,7 0-50 0,-7 1-34 0,0-1-17 0,6 4-12 16,-6-4-9-16,0 4-9 0,0-3-11 0,7-2-11 0,-7 5-5 15,0-4-2-15,6 2-3 0,-6-2-1 0,0 4 4 16,7-4 5-16,-7 4 5 0,0-4 6 0,0 4 3 0,0 0 2 16,0-4 3-16,0 4 3 0,0 0 1 0,0 0 3 0,0-3 2 15,0 3 3-15,0 0 4 0,0 0 1 0,-7 0 2 16,7 3-1-16,0-3-3 0,-6 0-4 0,6 0-6 0,0 0-6 16,-7 0-8-16,7 0-8 15,-6 0-7-15,-1 4-6 0,7-4-5 0,-13 0-1 0,7 4 0 0,-1 0 3 0,-6 0 8 16,0-2 13-16,0 7 17 0,0-2 17 0,0 4 14 0,0 0 21 15,0 3 3-15,-7 1-2 0,8 0-9 0,-2 0-12 0,2 3-16 16,-8-4-17-16,13 1-14 0,1 3-23 0,-8-3-1 0,14 0-4 16,-6-1 1-16,6 1 0 0,0-4 1 0,0 0 0 15,6 0 2-15,2-4 2 0,-2 0-2 0,0 1 0 0,7-1 0 16,1-2-1-16,-2-2-2 0,2 0-1 0,5-3-3 0,-6 0-2 16,6-3 1-16,1 3-3 0,0-8 3 0,-1 4-4 15,1-3 2-15,-1 0-2 0,1-1 0 0,0-3 0 0,-8 4-1 16,2 0 2-16,-2 0-2 0,-5 3 6 0,-1 0 3 0,-6 1 3 15,7 3 5-15,-7-4 3 0,0 4 4 0,0 0 0 16,-7 0-1-16,1 0-5 0,6 4-4 0,-13-1-2 16,-1 5-4-16,2-1-3 0,-1 4-2 0,0 0-2 0,0 0-1 15,-7 3 0-15,7-2 1 0,-6 2-1 0,6 4 0 0,-1-3-2 16,2 0-1-16,-2 3-2 0,8-3 2 0,-7 3 2 0,6 0-1 16,1 1 1-16,-1-5 0 0,7 4 0 0,-6-3 1 15,6 4 2-15,0-5-3 0,0 1 0 0,6-1 2 0,1 2-1 16,-7-6 0-16,13 5 0 0,-6-4 0 0,-1 0 0 0,7-4 0 15,0 1-1-15,0-1-3 0,7 0 2 0,-8 1-1 16,8-8 0-16,0 3-3 0,-1-3 1 0,7 0-3 0,-6 0-13 16,-1 0-31-16,1 0-62 0,0-3-76 0,-1 3-70 0,1-4-77 31,-1 0-110-31,0 1-168 0,1-5-83 0,-7 0-31 0,7 5 25 16</inkml:trace>
  <inkml:trace contextRef="#ctx0" brushRef="#br0" timeOffset="105082.49">18379 14511 88 0,'-6'-4'546'0,"-2"4"-62"0,2-4-156 15,0 4-125-15,-8 4-80 0,8 0-44 0,-1-1-25 16,-5 4-13-16,5 1-8 0,0 3-6 0,-5 4-3 0,5-4-5 15,0 4-4-15,-6 2-4 0,7-1-4 0,0 2 0 0,-1 0 0 16,7 0-3-16,0 1 1 0,-7-1-1 0,14 0 1 0,-7 0-2 16,7-3 1-16,-7 4-1 0,6-5-1 0,7 1 0 15,0-4 2-15,-6 0-1 0,12 0-2 0,-6-4 0 0,0 0 0 16,7-3 0-16,-8 0 1 0,8-4-2 0,0-4 0 16,-1-3 1-16,1-1-1 0,-7-3 0 0,6 0 1 0,-6-7 1 15,7 4 2-15,-14-1 13 0,8-4 11 0,-8 1 21 16,0 0 32-16,1 0 31 0,-7-1 33 0,0 1 20 0,-7 3 10 15,1 5-5-15,-7-2-7 0,0-3-21 0,0 8-28 0,-7 0-29 16,-6-1-34-16,6 2-24 0,1 6-9 0,0-4-8 0,0 4-7 16,-1 0-11-16,0 4-28 0,1-1-49 0,5 0-57 15,-5 5-53-15,6-5-56 0,6 5-58 0,-5-5-77 0,12-3-107 16,-7 5-107-16,7-5-22 0</inkml:trace>
  <inkml:trace contextRef="#ctx0" brushRef="#br0" timeOffset="106764.23">18763 14540 189 0,'-7'0'262'0,"7"0"-76"0,0 0-60 0,-6 0-44 0,6 4-29 16,-6-4-17-16,6 0-12 0,0 3-8 0,-8-3-5 15,8 4-7-15,0-4-3 0,0 0 1 0,-6 4-2 0,6-4 1 16,0 0 0-16,0 0-1 0,0 0 2 0,0 0 2 16,6 0 1-16,-6 0 3 0,0 0 7 0,0 0 5 0,0 0 6 15,8-4 8-15,-8 4 6 0,0-4 4 0,6 4 5 0,-6-3 0 16,6-1-2-16,-6 0 2 0,7 1-1 0,-7-5-2 16,6 4-3-16,-6-3-4 0,7 0-1 0,0 0-1 0,-1-4-2 15,-6 4-4-15,6-5-5 0,0 1-5 0,2 4-3 0,-2-4 0 16,7-4 2-16,-6 4 0 0,6-3 6 0,-7-4 5 15,7-1 9-15,-6 1 11 16,5-1 9-16,2-3 17 0,-8 0 17 0,7 1 21 0,1-1 18 0,-8 0 21 0,0-1 20 16,-6 1 10-16,6 1 1 0,-6 2-8 0,-6 1-16 0,6 0-22 15,-6 3-19-15,-7 1-24 0,0-2-29 0,0 6-20 0,-1 2-9 16,-5-3-15-16,6 8-3 0,-6-1-4 0,-1 1-4 16,6 3-5-16,2 0-2 0,-1 3-3 0,0 1-2 15,6-1 6-15,1 1-4 0,6 3-2 0,0-3-1 0,6 4 0 0,1-2-1 16,-1 2 1-16,14 3-1 0,-8-7-3 0,8 7 1 15,7-8 0-15,-8 5 2 0,7-5-1 0,0 1 2 0,0 0 0 16,0-4-1-16,1 0 0 0,-9 0-2 0,9 0 1 16,-7-4 0-16,-1 0 3 0,0 1 0 0,-5-5 1 0,-1 5 3 0,0-1 1 15,-7-3 3-15,1 3 0 0,-1 4 1 0,0-3 2 16,-6-1 1 0,0 4 1-16,0 0 1 0,-6 0-1 0,6 0 0 0,-6 0-2 0,6 7-1 0,-7-3-4 0,1 3-3 0,-1 4-2 15,1 0-2-15,-1 4-1 0,1-1 1 0,6 5-2 16,0-1 0-16,-7 1 3 0,7-1 0 0,0 0 3 15,0 4 1-15,7-4-1 0,-7 0 1 0,6 4 2 0,1-3 0 16,-1-1-3-16,1 1-2 0,-1-1 0 0,1-4-1 0,-1 5 1 16,8-5-1-16,-2 1-1 0,1-4-2 0,0 0 2 0,0 0-1 15,1-3-1-15,5-1 1 0,0-3-4 0,1-1-3 16,-1-3-9-16,1 0-17 0,-1-3-36 16,1-1-58-16,-6 1-64 0,5-1-63 0,-6-4-62 0,0-3-86 0,7 0-127 0,-8 0-113 15,8 1-45-15,-14-2 14 0</inkml:trace>
  <inkml:trace contextRef="#ctx0" brushRef="#br0" timeOffset="107114.11">19525 13793 10 0,'0'-15'571'0,"-6"5"6"0,6 1-167 0,0-2-165 0,6 1-108 15,0 2-60-15,1-3-32 0,6 4-14 0,-7 0-11 0,7-1-7 16,7 5-4-16,-6-1-5 0,4 4 0 0,-4 4-1 0,-1-1 1 16,-1 5-2-16,-4-1 1 0,-2 8 2 0,0-1 2 15,-12 4 1-15,0 5 3 0,-2-2 1 0,2 2 5 0,-7 2 6 16,0 1 11-16,0-5 12 0,1 6 12 0,-2-5 7 0,8-4 11 15,-8 0 14-15,14-3 4 0,-6 0 6 0,6-1 6 16,6-7 2-16,1 5 2 0,6-6-2 0,7-1-5 0,-1-2-12 16,1-3-9-16,12-3-12 0,-6-2-17 0,7-1-15 0,-1-2-15 15,1 0-10-15,6-2-8 0,-7-5-5 0,1 5-4 16,7-6-3-16,-8 2 3 0,-6-1-6 0,7 1-22 0,-14-1-46 16,1 4-52-16,-1-1-55 0,-12 2-50 0,5 2-57 0,-5-3-86 15,-7 5-140-15,0-2-92 0,-7 1-26 0</inkml:trace>
  <inkml:trace contextRef="#ctx0" brushRef="#br0" timeOffset="123664.61">9860 8756 233 0,'0'0'221'0,"0"-5"-59"0,0 5-43 15,0 0-29-15,0-3-19 0,0 3-12 0,0 0-8 0,0-3-7 16,0 3-9-16,6-3-2 0,-6 3-5 0,0-5-2 16,0 5 0-16,0-4 0 0,0 4 0 0,0 0 0 0,0 0 2 15,-6-3 0-15,6 3 0 0,0 0 0 0,0 0-1 16,-7-4 0-16,7 4 1 0,0 0 0 0,0 0 4 0,0-4 2 15,-6 4 5-15,6 0 5 0,0 0 3 0,0-3 7 0,0 3 5 16,0 0 7-16,0 0 1 0,0-4 2 0,0 4-2 0,0 0-2 16,0 0-5-16,0-4-5 0,0 4-7 0,0-3-7 15,0 3-6-15,0-4-6 0,0 4-2 0,0-4-4 0,0 4 0 16,0-3 1-16,0 3 5 0,0-4 9 0,0 4 9 0,0-4 9 16,0 4 8-16,0-3 9 0,0 3 6 0,0-4 5 15,0 4 2-15,0-4-3 0,0 4-5 0,0-3-5 0,0 3-9 16,0-4-8-16,0 0-8 0,0 1-9 0,0-1-7 0,0 4-7 15,0-3-6-15,0 3-7 0,0-4-1 0,0 4-4 16,0 0-1-16,0-4 0 0,0 4-2 0,-6 0-3 16,6 0 1-16,0 0 0 0,0 0-1 0,0 0-1 0,0 0 1 15,0 0-3-15,0 0-1 0,0 0 1 0,0 0-2 0,0 0 2 16,0 0-1-16,0 0 1 0,0 0-1 16,0 0 2-16,0 0 1 0,-7 0-1 0,7 0 0 0,0 0 0 0,0 0 0 15,0 0-1-15,0 0-8 0,0 0-13 0,0 0-13 0,0 0-31 16,0 0-36-16,0 0-42 0,0 0-44 0,-7 0-49 0,7 0-64 15,-6-4-104-15,6 1-140 0,-6-1-60 0,-8 1-17 16</inkml:trace>
  <inkml:trace contextRef="#ctx0" brushRef="#br0" timeOffset="126522.25">9873 8689 103 0,'0'0'99'0,"0"4"-27"0,-7-4-15 0,7 4-12 0,0-4-4 15,0 0-2 1,0 0 1-16,0 3 1 0,0-3 3 0,0 0 5 0,0 4 3 0,0-4 8 0,0 0 3 0,0 0 3 16,0 0 2-1,0 0 1-15,0 0 1 0,0 0-6 0,0 0-7 0,-6 0-8 16,6 0-5-16,0 0-4 0,0 0 0 0,0 0-1 15,0 0-1-15,0 0 4 0,0 0 4 0,0 0 4 0,6 0 2 0,-6 0 3 0,0 0-2 0,0 0-1 0,0-4-1 16,0 4-3-16,7-3-4 16,-7 3-5-16,0-4-6 0,0 0-5 0,7 1-6 0,-1-1-5 0,-6 0-2 0,6 1-2 15,-6-1-2 1,7 0-3-16,0 1 1 0,-7-1-2 0,6 1 0 16,0-1-1-16,1 0-1 0,-1 0-3 0,1 1 0 0,6-1 0 0,-7 1-1 0,2-1-1 0,4 0 0 0,1 1 0 15,0-1 0-15,0 0 0 0,1 4 0 0,-2-3-1 0,2 0 0 31,-2 3 0-31,1 0 1 0,1 0-1 0,-2 0 0 0,2 3 1 16,-8 0 0-16,7 1-1 0,-7 0 1 0,8 3-2 16,-2 0 0-16,-4 0 0 0,4 5 1 0,1-2 1 15,-6-2 0-15,-1 3 0 0,7 3 1 0,-7-3 2 0,8 4 0 16,-8-4 1-16,0 3 1 0,1 2 0 0,-7-2 1 0,7 0-1 16,-7 1 2-16,0 4 0 0,0-5 0 0,0 4 0 15,-7 1 0-15,0-1 0 0,1 1-1 0,0-5 0 0,-8 8 0 16,2-7 0-16,5 7-2 0,-6-4 2 0,-6 0-1 0,-1 1 1 15,7-4-1-15,-7 2-2 0,0 2 2 0,2-4-1 0,-2-1 0 16,1 1-2-16,-1 0 1 0,6-5-1 0,-5-3 2 16,6 5 0-16,0-4 2 0,7-5 2 0,-8 4 7 0,8-7 6 15,0 4 6-15,-1-4 6 0,0 0 3 0,1 0 1 0,6-4 0 16,-7 1-3-16,7-1-5 0,0-3-6 0,0 0-7 16,0-2-3-16,0-1-6 0,0-1-2 0,0 4-3 0,0-4 1 15,7 3 0-15,-7-3-2 0,0 4-1 0,6 0 1 0,-6 3-1 16,7 0-1-16,-7-3 0 0,7 4-1 0,-1-2-2 15,0 2 2-15,2 3-1 0,-2-3 0 0,6-1-1 0,-5 4 2 16,0 0 1-16,6-4 0 0,-1 4 0 0,-4 0 0 0,4 0-1 16,2 4 1-16,-8-4-1 0,7 4-1 0,-7-1 0 15,1 5-1-15,6-1 2 0,-7 0-2 0,0 0 1 0,8 4-2 16,-8 0 2-16,1 1-1 0,6 2 2 0,-6-3-3 0,5-1-4 16,2 6-5-16,-2-5-9 0,2 0-12 0,5 0-18 0,-5-4-20 15,4 4-25-15,9-4-26 0,-7-3-32 0,6 0-48 16,-7-1-91-16,1-3-142 0,6-3-67 0,-7 3-26 0</inkml:trace>
  <inkml:trace contextRef="#ctx0" brushRef="#br0" timeOffset="128016.35">7626 12236 35 0,'-7'0'196'0,"7"3"-56"0,-6-3-52 0,-1 4-36 15,7-4-24-15,-6 4-14 0,6-4-7 0,-6 3-4 0,6 1 0 16,0 0 0 0,-7-4 4-16,7 3 6 0,-7-3 7 0,7 4 11 0,-6-4 8 0,6 4 10 0,0-4 10 0,-6 0 7 15,6 3 5 1,-8-3 0-16,8 0-2 0,-6 0-4 0,6 4-4 0,-6-4-7 0,-1 0-5 0,7 0-4 0,-6 4-3 15,-1-4 0-15,7 0-2 0,-6 3-2 0,-1-3 0 0,1 4 0 16,6 0 4-16,-6-1 3 0,-8 1 6 0,14-1 6 0,-6 1 9 31,-1 0 13-31,1-1 13 0,-1 1 13 0,1 0 12 0,-1-4 12 0,1 3 10 0,-1 2 7 0,7-5 1 0,-7 4-2 16,7-4-9-16,-6 3-13 0,6-3-15 0,0 0-19 0,0 3-19 16,0-3-14-16,0 4-11 0,6-4-9 0,1 4-2 31,0 0-2-31,-1-1 2 0,1-3 2 0,6 4 3 0,0-1-2 15,7-3-2-15,-1 4-3 0,0-4-4 0,0 0-6 0,8 0-5 16,-1-4-4-16,0 4-4 0,0-3-3 0,0-1-2 0,7 1-1 16,-7-5 0-16,-1 1-1 0,2 4 1 0,5-6 0 15,-6 2 0-15,-6 0 0 0,6-4-2 0,-7 7 3 0,1-3-2 16,0 0-2-16,-7 3 14 0,-1 0-7 0,2 1-3 16,-8-1-5-16,8 0-8 0,-8 1-23 0,0 3-38 0,-6 0-54 15,7-4-71-15,-7 4-48 0,0 0-52 0,0-4-60 16,-7 4-72-16,7 0-87 0,-12 0-89 0,4 4-15 0</inkml:trace>
  <inkml:trace contextRef="#ctx0" brushRef="#br0" timeOffset="128318.63">7574 12664 470 0,'13'0'457'0,"0"0"-150"0,0-3-125 0,7-1-80 15,-1 0-45-15,0-3-22 0,1 0-16 0,7 0-2 16,-2-1-4-16,7 0 0 0,-5-3 2 0,-1 0 6 0,6 1 0 16,1-1 6-16,-7 0 6 0,6-4 11 0,-5 4 13 0,-1 0 13 15,0 0 17-15,-7 0 18 0,1 0 21 0,0 4 25 16,-1 0 27-16,-6 3 21 0,-6-4 12 0,-1 4 5 0,0 1-6 16,1 3-10-16,-7-4-17 0,0 4-26 0,0-3-32 0,0 3-33 15,0 0-25-15,0 0-18 0,0 0-15 0,-7 0-11 0,7 3-9 16,0-3-8-16,0 0-5 0,0 0-8 0,0 0-14 15,0 0-23-15,7 0-36 0,-7 0-57 0,0 0-60 0,0 4-52 16,0-4-45-16,7 0-37 0,-7-4-30 0,6 4-30 0,0-3-28 16,1-1-35-16,0 4-59 0,-1-4-23 0</inkml:trace>
  <inkml:trace contextRef="#ctx0" brushRef="#br0" timeOffset="130717.36">10081 8598 49 0,'0'0'42'15,"0"3"-15"-15,0-3-6 0,0 0 1 0,0 0 7 0,0 3 9 0,0-3 10 0,0 0 8 0,0 0 10 16,0 0 5-16,7 0 3 0,-7 0-1 0,0 0-5 0,0 0-9 16,-7 0-8-16,7 0-9 0,0 0-9 0,0 0-5 15,0 0-5-15,0 0-4 0,0 0-2 0,-6 0 0 0,6 0-1 16,-7 0-2-16,7 0-1 0,-6 0-4 0,6 0-2 0,-6 0-2 15,6 0-1-15,-8 0-1 0,8 0 1 0,-6 0 5 0,6 0 5 16,-6-3 6 0,6 3 3-16,0 0 3 0,0 0 1 0,0 0 1 0,0 0-2 0,0 0-3 0,0-3-6 0,0 3-4 15,0 0-5-15,6 0-1 0,-6 0-1 0,0 0-2 0,0 0-2 16,6 0-1-16,2 0-1 0,-2 0 0 0,0 0 0 16,1 0 2-16,-1 0-2 0,1 0 0 0,6 0 0 0,-7 0 0 15,8 0 1-15,-8 3-1 0,7-3-1 0,-7 0-1 0,1 3 2 16,0-3-2-16,-1 6 0 0,8-6-3 0,-8 3 1 15,0 0 3-15,0 1 0 0,1 0-2 0,0-1 0 0,-7 1 3 16,6 3 0 0,1 0 1-16,-1 1-1 0,-6-1-1 0,6 0-2 15,2 4-6-15,-8 0-8 0,6-3-17 0,-6 3-25 0,0 0-41 0,6 0-85 0,-6-4-142 0,-6 4-72 0</inkml:trace>
  <inkml:trace contextRef="#ctx0" brushRef="#br0" timeOffset="152830.27">3861 11712 128 0,'-6'-8'227'0,"0"5"-90"0,6-1-56 16,-7 0-30-16,7 1-12 0,0-1-5 0,0 0-3 0,-6 4 3 15,6-3-2-15,0-1 1 0,0 1 0 0,0 3 2 16,0-4 3-16,0 0 5 0,0 1 6 0,0 3 5 0,0-4 9 16,0 0 3-16,0 0 5 0,-7 1-5 0,7 3-3 0,0 0-4 15,0-4-5-15,-7 1-5 0,7 3-7 0,0 0-4 16,-6 0-8-16,6 0-2 0,0 0-3 0,-6 0-6 0,6 0-5 15,0 3-4-15,0 1-4 0,0-1 0 0,0 5 4 0,-8 7 3 16,8-1 0-16,-6 9 6 0,6 2 8 0,-6 8 11 0,6 3 14 16,0 5 17-16,-6 6 12 0,6 1 16 0,0 7 12 31,0 0 5-31,0 0 2 0,0 3 5 0,0 5 4 0,6-1-7 16,-6 1-10-16,0-5-11 0,6 0-7 0,0 1-3 0,-6-4-6 15,8 4-15-15,-2-8-14 0,-6 0-13 0,6 1-6 16,1-5-8-16,0 1-8 0,-1-1-7 0,1 1-2 0,-7-4-2 15,6-3-1-15,0-1 0 0,1-8-3 0,0 5-4 0,-7-7-9 16,12-2-43-16,-5-5-67 0,-7-1-64 0,7-7-64 16,-1-5-75-16,1-3-115 0,-1-7-157 0,0-3-79 0,-6-4-7 15</inkml:trace>
  <inkml:trace contextRef="#ctx0" brushRef="#br0" timeOffset="153259.32">3868 12594 70 0,'0'4'398'0,"7"3"-145"0,5-3-111 16,-5 3-61-16,6-2-31 0,0 2-15 0,1 0-4 0,4-3 0 16,2-1-2-16,0 1 6 0,-1 0 2 0,7-4-2 15,-6 0-3-15,-1 0-3 0,7-4 2 0,-6 4 1 0,6-7 2 16,-7 3-2-16,1-3 4 0,0-5 2 0,-1 1 4 0,1 0 4 15,0-3-1-15,-1-1-1 0,-6-3 4 0,0-4 5 16,7 0 3-16,-8 1 9 0,1-6 5 0,-6 2 1 0,6-1 1 16,-7 1-5-16,2-1-4 0,-2-4-1 0,-6 5-5 15,0-1-6-15,0 1-6 0,0-1 5 0,0 4 14 0,0 0 19 16,0 0 9-16,0 4-1 0,0 3-2 0,0-3-3 0,-6 7 5 16,6 0-4-16,0 4-13 0,0-1-18 0,-8 5-11 15,8-5-6-15,0 8-6 0,0-3-5 0,0 3-9 0,0 3-10 16,0 1-7-16,0 3-1 0,0 4-2 0,8 4-1 0,-8 3 2 15,6 4 1-15,0 4 0 0,1 0 1 0,-1 6 1 16,1-2-1-16,-7 6 0 0,6 1 0 0,1 3-1 0,-1 1 0 16,0-1 0-16,2 1-1 0,-2 2 1 0,0-3-1 0,1 0 2 15,-1 1 0-15,1-1-2 0,-1-3 0 0,1-1 0 0,-1-2 1 16,8-1 0-16,-8-1-1 0,0-2 0 0,1-1-6 16,6 0-4-16,-7-3-36 0,1 0-62 0,-1-1-68 0,8-7-84 15,-8 1-135-15,8-4-161 0,-2-5-98 0,-6 2-48 0</inkml:trace>
  <inkml:trace contextRef="#ctx0" brushRef="#br0" timeOffset="153752.53">4702 13522 189 0,'6'-4'295'0,"-6"4"-81"0,7-4-65 15,-7 1-44-15,6-5-21 0,1 5-9 0,-7-5-10 0,7 5-6 16,-1-6-6-16,0 0-4 0,-6-3-2 0,6 1-2 0,2 0-3 15,-2-3 0-15,0-1 0 0,1 0 1 0,-1-3 4 16,1 0 6-16,0-5 13 0,-7 5 5 16,6-3 0-16,-6 3-7 0,0-5 3 0,0 1 3 0,0 4-3 0,-6-4-5 0,-1 3-12 31,0 1-7-31,1 0-5 0,-7 3-2 0,7-3-10 0,-8 3-6 16,8 1-5-16,0 3-6 0,-1 0-4 0,7-1-3 15,-7 1-2-15,7 4-1 0,0 0-1 0,7 0-1 16,0 3-4-16,-1-3 2 0,0 3 0 0,0 4-2 0,2 0 3 15,4 0 0-15,-5 0 1 0,6 7 0 0,-6 1-1 0,5-1 1 16,-6 7 2-16,2 2 0 0,-2-2 1 0,0 4 1 16,1 4-1-16,0-3 1 0,-1 2 0 0,1-2 1 0,-1 2 1 15,-6-1-1-15,6-2-1 0,2-1-1 0,-2 2 2 0,0-1 1 16,0-3-3-16,1 3 2 0,0-3-2 0,-1-1-2 0,7 2-3 16,-7-5-15-16,8-1-28 0,-8 1-35 0,8-3-42 15,5-1-63-15,-6-7-88 0,0 0-143 0,7 0-88 0,-1-7-42 16</inkml:trace>
  <inkml:trace contextRef="#ctx0" brushRef="#br0" timeOffset="154293.25">5157 13177 374 0,'-12'3'494'0,"-1"5"-161"16,-1 0-142-16,2-1-86 0,5 4-48 0,-6 0-26 0,7-1-13 15,-1 2-5-15,7 2-5 0,0 2-1 0,0-6 0 0,0 5 0 16,7-5-2-16,-1 6-1 0,0-5-1 0,1 0-1 0,6-4-2 15,0 0 2-15,0 0 2 0,0-3 0 0,0-4 4 16,0 0 4-16,-7-4 5 0,8-3 5 0,-1 0 5 16,-7-4 11-16,1-1 7 0,-1 1 6 0,1-3 7 0,-7 0 4 15,0-1 3-15,0 0 12 0,-7 0 12 0,7 5 1 0,-6-1-2 16,-1 0-3-16,1 3-9 0,6 1-6 0,-7 4-7 16,1-1-23-16,0 0-13 0,6 4-13 0,-8 4-6 0,8 0-4 15,-6 3-3-15,6 0-2 0,6 4-1 0,-6-1 4 0,8 2-2 16,-2-1-2-16,7 0-1 0,0 0-2 0,0-4 3 0,-1 4-1 15,8-7 0-15,0 3 2 0,-1-7 1 0,1 0 0 16,6-4 1-16,-7-3 4 0,1-4-1 0,0-4 2 0,-1 1 1 16,-6-4 1-16,6-4 2 0,-5 0 11 0,5-1 10 0,-6-2 11 15,-6-1 11-15,6 4 6 0,-6-7 9 0,-7 4 5 16,6-5 0-16,-6 4-3 0,-6 1 8 0,6-1 0 0,-7 1-3 16,0 2-5-16,1-2-6 0,-1 3-5 0,-6 0-1 0,7 0-4 15,-1 7-10-15,-5 1-9 0,4-1-3 0,2 7-1 16,0-3-3-16,-1 8-1 0,1-1-1 0,-1 1-7 0,7 6-5 15,-6 1-7-15,-1 3-2 0,7 4 1 0,0-1-3 0,0 10-2 16,0 2 2-16,0 0 2 0,7-1 1 0,-1 9 0 0,1-4 1 16,-1 3-3-16,1 4 3 0,5-4 0 0,-4 4 0 15,4 0-1-15,1-4-2 0,0 4 0 0,0-4-1 0,1 0-3 16,-2 1 0-16,2 0 0 0,5-5 0 0,-6 1 0 0,6-1 0 16,-5-2-2-16,5-1 1 0,1-4-2 0,-8-4-3 15,8 1-10-15,0-4-19 0,-7 0-33 0,-1-4-46 0,2-3-54 16,-8-4-63-16,8 0-53 0,-8-4-55 0,0-6-53 0,1-2-57 15,-7-2-75-15,6-1-78 0,-6-3-7 0</inkml:trace>
  <inkml:trace contextRef="#ctx0" brushRef="#br0" timeOffset="154579.44">5314 13030 239 0,'-13'4'563'0,"0"-4"-65"0,6 4-185 0,1-4-132 0,6 0-74 32,0 0-36-32,0 0-12 0,13 0-2 0,0-4 0 0,7 4 0 15,-1-4 1-15,13-3-1 0,-6 3-7 0,14-3-6 16,-7 0-11-16,5-4-7 0,1 4-6 0,0-4-4 0,1 0-2 16,-1 3 0-16,-1-3 0 0,-5 0 11 0,-1 1 15 0,1-1 21 15,0 3 26-15,-14-3 23 0,8 4 22 0,-15 3 16 16,2-3 12-16,-2 3-4 0,2 0-5 0,-8 1-20 0,-6-1-22 15,7 4-24-15,-7-4-21 0,0 4-19 0,6 0-15 0,-6 0-10 16,0 0-14-16,0 0-8 0,0 0-10 0,0 0-29 0,0 0-64 16,0 4-77-16,-6 0-78 0,6-1-90 0,0 1-139 15,0 0-147-15,-7-1-85 0,1 1-21 0</inkml:trace>
  <inkml:trace contextRef="#ctx0" brushRef="#br0" timeOffset="163572.44">10387 11866 63 0,'0'-4'298'16,"0"1"-88"-16,-6 3-73 0,6-4-52 0,-6 0-38 16,6 4-22-16,0-4-12 0,0 1-7 0,0 3-5 0,0-4-3 0,0 4-2 0,0 0-2 15,0-4-1-15,0 4-4 0,0 0-1 0,0 0 0 0,6 0 1 16,-6 4 0-16,0-4-3 0,0 0-4 0,0 0-3 0,0 4 0 15,0-4-1-15,0 3-3 0,0-3 0 0,0 0 3 16,0 0 4-16,0 4 4 0,0-4 6 0,0 0 2 0,0 0 4 16,0 0-1-16,6 0-6 0,-6 0-18 0,0 0-30 0,0 0-54 15,0 0-101-15</inkml:trace>
  <inkml:trace contextRef="#ctx0" brushRef="#br0" timeOffset="164861.03">10316 11990 19 0,'0'-3'24'0,"6"-1"7"16,-6 0 0-16,0 1 4 0,6-1 4 0,-6 0 6 0,0 1 4 15,0 3 4-15,0-4 2 0,0 4-2 0,0-4 3 16,0 4-4-16,0 0-6 0,0-3-7 0,0 3-8 0,0 0-6 15,0 0-4-15,0-5-7 0,0 5-4 0,0 0-3 16,8 0-3-16,-8-3-1 0,0 3-2 0,6 0-2 0,-6-3 1 0,6 3 0 16,-6-4-1-16,7 4 2 0,-7 0-1 0,0-4 1 15,6 4 0-15,-6 0 5 0,0 0 3 0,0-3 9 0,0 3 8 16,0 0 7-16,0-4 8 0,0 4 6 0,0 0 8 0,0 0 2 16,0-4-1-16,0 4-5 0,-6-3-4 0,6 3-3 0,0-4-5 15,0 4-6-15,0 0-3 0,-7 0-6 0,7-3-2 16,0 3-2-16,0 0-1 0,0-4-5 0,0 4 0 0,0 0 0 15,0-4 0-15,0 4 1 0,0-3 4 0,0 3 1 0,0-5 5 16,0 1 8-16,0 1 6 0,-6 3 5 0,6-4 6 16,0 1 13-16,0-1 14 0,0 0 15 0,0 1 10 15,-6-1 7-15,6 4 3 0,-8-3 3 0,8-1 1 0,-6 1-2 16,0 3-5-16,6-4-5 0,-6 4-5 0,-1 0-5 0,0-4-3 16,1 4-3-16,-7 0 3 0,6 0-2 0,0 0-4 0,-5 0-1 15,-2 0-6-15,2 4-2 0,-1-4 1 0,-1 4-5 16,-4-4-11-16,4 3-8 0,-6 1-4 0,1-1-10 0,-1 1-3 15,-6-1-6-15,7 5-5 0,-1-1-2 0,0 0 1 0,-5 5-3 16,5-5-2-16,0 4-2 0,8 0-3 0,-8-1 0 16,1 2-3-16,5 3-2 0,2-1-1 0,-2-3 1 0,8 4-2 15,-7-1-2-15,7 0 2 0,6 2-2 16,-7-1 0-16,0-4-1 0,7 3 0 0,0 1-1 0,0-1 1 0,7 1 1 16,0 0-1-16,-7-1-2 0,12-2 0 0,-5 2 1 0,6-3 0 15,0 0 0-15,-7 0-1 0,8-4-2 0,-2 1 0 16,8-1 1-16,-7-3 0 0,7-1-1 0,-8 1-1 0,8-4 1 0,-1 0-1 15,1-7 3-15,0-1 0 0,-1 1-3 0,1-4 1 16,0 0 0-16,-1-3 0 0,1-2 0 0,0-2 2 0,-2 0-3 16,-4 0 1-16,5-4 0 0,-5 0 1 0,-2 0 10 0,1 0-5 15,-6-1-3-15,6 2-1 0,-7-1-2 0,-6 4 1 16,7-4 0-16,-7 3 0 0,0 1-10 0,0-1 4 0,0 1 5 16,-7 4 0-16,7 3 2 0,0 0 1 0,-6 0-1 0,6 0 2 15,-7 3 1-15,1 1-2 0,6 4-1 0,-7-1 1 0,7 0-3 16,0 1 1-16,0 3-2 0,0-4 1 0,0 4-2 15,0 0 0-15,7 0 1 0,-7 4-1 0,0-1 1 16,0 5-2-16,6-2 3 0,-6 6-3 0,7-1 0 0,-7 3 1 16,6 1 2-16,1 3 0 0,0 4 1 0,-1-3 1 0,6 6-1 15,-4-3 2-15,4 8 1 0,-5-1 0 0,6-1-1 0,0 3 0 16,-7 5 0-16,8 1-1 0,-2 3 0 0,2-3 0 16,-8 3 0-16,7-4-1 0,0 5-1 0,-6-4 0 0,-1 3 0 15,7 0 0-15,-6-3-2 0,-7-1 0 0,6-3 2 0,1 0-1 16,-7 1 2-16,0-2-3 0,-7-2 0 0,1-1-4 15,6 0 4-15,-14-3 2 0,2 0 1 0,-2-1 0 0,2-3 0 16,-8 0 1-16,1-4 3 0,-7 0 4 0,6-2-1 0,-7-2-3 16,2-3 2-16,-8 0 0 0,8-4 0 0,-8 1 0 0,7-5 2 31,-7-3-2-31,7 0 1 0,0 0 1 0,6-3 0 16,1-5-1-16,-1 1 2 0,0-4 0 0,8 4-3 0,-1-8 0 15,6 4-1-15,0-6-2 0,1 1 0 0,6-2-2 0,6-1-1 16,1 1-1-16,0-4 1 0,6 4-1 0,7-4 1 15,-2-1 0-15,2 6 0 0,0-5-1 0,5 3 0 0,2 1 0 16,-7 3-1-16,6 1 2 0,0-4-1 0,-7 6-6 0,1 1 3 16,-1 4-2-16,-6-4 1 0,0 8-3 0,7-1-2 0,-8 0-6 15,2 0-13-15,-1 1-17 0,0 3-45 0,0-3-71 16,-7 3-82-16,8 0-69 0,-2-5-82 0,2 5-116 16,5-3-164-16,-6-1-73 0,0 4-4 0</inkml:trace>
  <inkml:trace contextRef="#ctx0" brushRef="#br0" timeOffset="165940.99">7828 16947 73 0,'-13'-11'557'0,"0"0"-55"0,6 4-161 15,-5 0-129-15,4 2-73 0,2-2-41 0,6 3-18 0,-6-3-7 16,6 4-3-16,0-5-1 0,0 5-1 0,6-4-7 0,0-1-10 16,2-3-9-16,4 4-4 0,2-4 4 0,5 0 10 0,1-1 6 15,-1 2 6-15,0-1 10 0,14 4 4 0,-7-9 9 0,0 5 1 16,7 1-10-16,-1-1-10 0,1 0-11 0,6 0-7 0,-7 0-11 15,1 0-9-15,-1-1-12 0,-6 6-12 0,7-6-9 16,-7 5-28-16,0 0-48 0,-6-4-52 0,-1 3-50 16,1 1-62-16,0 3-86 0,-7-3-153 0,-1 3-108 15,-5 4-48-15,-7 0 8 0</inkml:trace>
  <inkml:trace contextRef="#ctx0" brushRef="#br0" timeOffset="166084.49">8043 16984 579 0,'-7'3'624'0,"1"4"-95"15,0-3-182-15,6 0-134 0,0-1-90 0,6-3-55 0,0-3-29 16,1-1-13-16,13 0-5 0,-2-6-3 0,9-1-2 0,-1-4-5 16,13 0-4-16,0-3-5 0,13-5-10 0,-6-2-37 0,13 3-48 15,-1-3-83-15,1 2-160 0,-1-2-127 0,8 3-86 0,-1 0-48 16</inkml:trace>
  <inkml:trace contextRef="#ctx0" brushRef="#br0" timeOffset="166990.16">10478 15200 326 0,'-12'-8'486'0,"5"2"-129"0,-6-3-119 15,0 2-75-15,0 0-33 0,0 3-10 0,-1-3-1 16,2 4 1-16,-8-2 0 0,1 2 3 0,5 3-3 0,-4 3-1 15,-2 2-8-15,0-2-11 0,1 8-10 0,5-4-8 16,-5 4-5-16,6 3-7 0,-6-2-9 0,13 2-10 0,-8 1-8 16,8 0-2-16,-1-1-6 0,7 5-4 0,0-1-6 0,0-4-3 15,7 4-2-15,-1-2 1 0,8 2-2 0,4-3-7 16,-4-4 1-16,5 3-5 0,1-3 0 0,6-4-1 0,-7 1-1 16,7-1-2-16,-6-3-1 0,6-4-1 0,-7 0 2 0,1-4 2 15,0 0 0-15,-7 1 2 0,6-5 14 0,-6-2 15 31,-7-1 16-31,8 0 7 0,-8 0 6 0,1 0 2 0,-7-4 6 16,0 4 3-16,0-1-7 0,0 2-13 0,0-1-10 0,-7 0-6 16,1 4-5-16,6-4-5 0,-7 3-6 0,7 1-4 0,-7 0-7 15,1 3 0-15,6 0-7 0,0 1 0 0,-6-1-2 16,6 4-3-16,0-4-2 0,0 4 0 0,0 4-2 0,6-4 0 16,-6 7-1-16,6 1-2 0,1-1 2 0,0 8-1 0,6 0 2 15,0-1 0-15,0 7 2 0,7 2-1 0,-8 3 0 16,8 3 1-16,-7 0 1 0,7 4 2 0,-1 0-2 0,-6 7 0 15,6-3 0-15,-5 7 0 0,-2-4 1 0,2 4-1 0,-8 4-1 16,7 3-1-16,-13-3 0 0,6 3 1 0,-12-4 0 0,0 1 1 16,-1-3-2-16,-6-2-1 0,0-2-1 0,-7-5 5 15,1-4-1-15,-1-1 1 0,0-6 1 0,1-3 2 0,-7 0 2 16,0-7 2-16,7-1 4 0,-7-2-1 0,0-5 4 0,6-3 2 16,1-4 5-16,-1 0 3 0,0-8 4 0,8 2 0 15,-2-6-1-15,8-3-1 0,-1 1-2 0,1-9-5 0,6 2-5 16,6-1-5-16,1-9-4 0,-1 6-3 0,8-3-1 0,-2-2-2 15,8 0 1-15,0-3-1 0,-7 8 0 0,13-4-1 0,-7-1-1 16,1 5-2-16,-1 3 3 0,0 1-1 0,1 1-1 16,0 6-2-16,-1-1-1 0,-5 1-2 0,-2 6-8 15,8-3-12-15,-7 8-18 0,0-5-28 0,0 4-56 0,0 1-80 16,0 3-79-16,0 0-75 0,0 0-93 0,6-4-154 0,1 4-93 16,-7 0-42-16,7 0 11 0</inkml:trace>
  <inkml:trace contextRef="#ctx0" brushRef="#br0" timeOffset="167452.73">11377 15616 439 0,'-6'-6'527'0,"-7"2"-118"0,7-3-115 0,-8 3-69 16,2 0-38-16,5 4-18 0,-6 0-11 0,-7 0-8 0,7 0-6 16,-7 4-9-16,8 3-8 0,-1-3-7 0,-7 3-7 15,8 5-7-15,-2-5-7 0,1 4-1 0,0 0-7 0,6-4-5 16,1 4-9-16,6 0-14 0,-6 0-14 0,6 0-9 0,0 4-8 15,6-4-7-15,0 3-3 0,1 1-4 0,6-3-3 0,0-2 1 16,1 1-4-16,-2 3-3 0,8-2-2 0,-1-5-2 16,7 4-2-16,-6 0 0 0,6 0-2 0,-1 0-1 15,-5 0-1-15,7 0 0 0,-9 1-2 0,9-2 0 0,-7 5-3 16,-8-5 1-16,2 5-1 0,-8-4 3 0,0 4 3 0,-6-1 0 16,0 1 6-16,-6-4 4 0,0 3 4 0,-8-3 5 15,-5 5 6-15,-1-5 4 0,0-1 2 0,-5 1 3 0,-1-3-2 16,0-1-1-16,-7 4 0 0,1-7 0 0,-1 3-1 0,1-3-3 15,-1-1 1-15,7-3-2 0,-6 0-3 0,5 0-2 0,1 0-1 16,14 0-5-16,-8-3-9 0,7 3-14 0,6-4-32 31,0 0-96-31,1-3-114 0,12 0-139 0,1-4-223 0,0-4-119 16,12-3-71-16,-5 2-32 0</inkml:trace>
  <inkml:trace contextRef="#ctx0" brushRef="#br0" timeOffset="168153.16">9906 16712 201 0,'-7'0'298'0,"-6"0"-64"16,-7 0-47-16,7 5-32 0,1-5-24 0,-2 3-13 0,2-3-3 15,-2 0-1-15,1 3 4 0,0-3 10 0,7 0 12 0,-7 4 22 16,-1-4 27-16,2 0 25 0,5 4 20 0,-6-4 11 0,7 0 2 15,-1 0-7-15,1 0-15 0,-1 0-23 0,0 0-34 0,1 4-31 16,6-4-32-16,0 0-19 0,-6 0-16 0,6 0-11 0,0 0-9 16,6 0-7-16,-6 0-3 0,6 0-6 0,1 0-1 15,6 0-2-15,0 0-3 0,7 0 0 0,6 0-3 0,0 0-1 16,-1 3 1-16,9-3 2 0,5 0 3 0,-1 4 4 0,1-4 4 16,7 3 4-16,7 1 4 0,-2-1 4 0,8 1 0 0,6-4-4 15,0 0-4-15,7 0-6 0,6 0-6 0,7 0-5 0,6-4-5 16,7-3-5-16,5 4-3 0,8-8-4 0,7 3-2 0,6-3-4 15,-1 0 0-15,7 0-4 0,8-4-1 0,-8 5 3 0,6-1 0 16,1 0 1-16,0 0 2 0,0 1 1 0,-7 1-2 0,0 2 0 16,0 3-1-16,-6 1-6 0,-13-1-1 0,-1 4-3 15,-5 0-1-15,-14-4-1 0,0 4 1 0,-13-3 1 0,-6-1 1 16,-7 0 2-16,-13-3 0 0,-6 3 0 0,-14 1-1 0,1-1-7 16,-13 1-10-16,-8 3-11 0,-12-4-18 0,0 0-21 15,-12 1-23-15,-2 3-27 0,-12 0-65 0,-7 0-98 0,1 3-104 16,-13 1-143-16,6-4-166 0,-13 4-94 0,-1-1-40 15,-6 1-5-15</inkml:trace>
  <inkml:trace contextRef="#ctx0" brushRef="#br0" timeOffset="169554.24">9638 17508 238 0,'0'-4'215'0,"0"4"-45"0,0 0-37 0,7 0-28 0,-7-4-20 0,0 4-13 16,0 4-9-16,0-4-6 0,0 0-4 0,0 0-3 15,6 4-2-15,-6-4-4 0,0 0-5 0,0 0-1 0,0-4-4 16,0 4-1-16,0 0 1 0,0-4 2 0,0 1 4 0,0-2 4 16,7 3 1-16,-7-2-3 0,0 0 0 0,7 0 1 0,-7-4 3 15,6 5-2-15,-6-4-1 0,6 3 1 0,-6 1 3 0,7-5 6 16,-7 4 4-16,7 1-3 0,-7-5-4 0,6 1-3 16,1 0-4-16,-1-1 2 0,0 1-1 0,1-1-4 0,6-2-1 15,-7 2-2-15,8 1-1 0,-1 0 0 0,-7 0 0 0,7-5-7 16,6 5-8-16,-5 3-5 0,-8-3-3 0,8 7-1 0,-8-4-2 15,7 4 0-15,-7 4-3 0,1 0 1 0,0 3 2 0,-1 4 3 16,0 4 1-16,-6-4 0 0,0 7 4 0,7 0-1 0,-7 4 2 16,-7 4-1-16,7 0 0 0,-6 3-3 0,-7 0-1 0,6 4-2 15,-6-3-3-15,1 3 1 0,-2 0 2 0,2 0 5 0,-8 0 3 16,7-1 5-16,-7 2 7 0,-6-5 6 0,6 0 11 16,-5 0 17-16,5-7 8 0,-6 1 8 0,7-2 4 15,-7-6 3-15,6 0 1 0,0-8-2 0,1 4-5 0,-1-7-11 16,7-1-12-16,0-3-11 0,0-3-10 0,0-1-7 15,6-7-8-15,1 4-8 0,0-4-6 0,6-4-5 16,0 0-4-16,0-2-1 0,6-3 0 0,7-1-1 0,-6-1 2 16,6 0 0-16,0 0 0 0,0 4 2 0,7-1-1 15,-8 4 0-15,8 4-1 0,-7 0 0 0,-1 4-2 0,8 0 1 16,-6 3-1-16,-2 4-1 0,8 0 0 0,-7 4 1 0,7 3-4 16,-7-3 2-16,6 3 0 0,-6 4 1 0,7-1-9 0,-7 2 4 15,6-1 4-15,-6 4-1 0,7 3 5 0,-7-3 1 16,6 3-2-16,-6-3-2 0,7-1 7 0,-7 4-11 0,6-2-33 15,-6-5-64-15,1 3-76 0,-8-3-73 0,8-4-79 16,-2 4-117-16,1 0-182 0,0-3-95 0,6-1-19 16</inkml:trace>
  <inkml:trace contextRef="#ctx0" brushRef="#br0" timeOffset="170527.36">10355 17449 322 0,'0'0'317'16,"0"-4"-97"-16,-7 4-80 0,7-4-50 0,0 4-33 0,-6 0-17 16,6 0-8-16,0 0-5 0,0-3-2 0,0 3-1 0,0 0-4 15,0-3-3-15,0 3-1 0,0-5-2 0,6 2-1 0,-6-1 1 16,0 4 3-16,0-4 6 0,0 1 6 0,7 3 4 0,-7-4 0 15,0 4 1-15,0-4 0 0,0 1-2 0,0-1-2 16,6 4-3-16,-6-3 0 0,0-2-1 0,0 2 0 0,0 3 1 16,0-3 0-16,0-1-1 0,7 0-6 0,-7 0-6 0,7 1-4 31,-7-1-3-31,6 1-3 0,-6-1-1 0,0 1-1 0,6-1-1 16,-6 0 2-16,6 4-2 0,-6-4 0 0,0 4-1 0,8 0-1 15,-8 0 0-15,0 0-1 0,0 0 2 0,0 0 2 0,6 4 2 16,-6 0 5-16,0 3 0 0,6-3 4 0,1 3 0 0,-7 4 3 15,7-1 3-15,-1 2 1 0,-6 2-2 0,7-3-1 0,-1 4 0 16,0 0 1-16,1-1 0 0,0 2 1 0,-1-2-2 0,0 1 3 16,1-1 2-16,0 1 2 0,-1-4 6 0,1 3 11 0,-7-2 12 15,0-5 8-15,6 0 6 0,-6 0 3 0,0 0 4 0,0 0 9 16,0-3 5-16,0-4 4 0,0 5 6 0,0-5 13 0,0 0 14 16,0 0 11-16,0 0 6 0,0 3 0 0,0-3-6 15,0 4-14-15,0-4-17 0,0 0-23 0,-6 0-22 0,6-4-21 16,-7-4-13-16,1-3-12 0,6 4-4 0,-7-7-4 0,7 3-1 15,0-4-3-15,-7 0 2 0,7-3 0 0,0 0-1 0,0 3-2 16,0-3-1-16,0-1 0 0,7 1-2 0,-7 3 0 0,0 1-1 16,0 3 0-16,0-1 0 0,7 6 0 0,-7-2 1 0,0 1 0 15,0 3 2-15,6 1-1 0,1 3 1 0,-7-4 0 0,6 4 0 16,1 4 0-16,-1-1-1 0,1 1 0 0,-1-1 0 0,8 1-2 16,-8 4 1-16,7-2 0 0,-7 2 1 0,7 3-1 0,-6-4 0 15,5 4-1-15,-4 0 1 0,-2-3 1 0,7-1 0 0,-6 0-1 16,-1 0-1-16,1 1 2 0,-7-4 1 0,6 0 2 0,-6 0 0 15,0-2 0-15,6 3 0 0,-6-5 0 16,0 0 2-16,0 0 0 0,0 0-1 0,0-5-3 16,0-1 1-16,7-2 1 0,-7-3 1 0,0 0-2 0,7 0-1 0,-7-4 0 0,6 1 0 0,-6-1-1 15,6-3-1-15,1 0 0 0,0-1 0 0,-1 1 0 0,1-1 0 16,-1 5-1-16,0-4 1 0,1-1-10 0,0 4 5 0,-1 1 5 16,0 3 1-16,-6 1-1 0,8 1 1 0,-8 6 1 15,6-5 0-15,-6 8 9 0,0-3-4 0,6 6-3 0,-6 1-1 16,0 3 0-16,7 5-1 0,-7-1 1 0,6 3 0 0,-6 5 1 15,7 3-1-15,-7-4 1 0,6 4-1 0,1 3 0 0,-1-2-1 16,0 2 1-16,8 1 1 0,-8-1-7 0,1-3 2 0,6 5 2 16,-7-2 1-16,1 0 1 0,-1-3 0 0,1 4-1 0,6-1-1 15,-7-6 7-15,-6 3-2 0,7-4-1 0,0 1-3 0,-1-5 5 16,-6 1-4-16,6 0-1 0,-6-5 0 0,7-2-3 16,-7-1-1-16,6 0-7 0,-6-4-20 0,7 6-69 0,-7-2-81 15,0-3-89-15,7-1-114 0,5-3-201 0,-4 0-92 0,4 0-72 16,-6-3-22-16</inkml:trace>
  <inkml:trace contextRef="#ctx0" brushRef="#br0" timeOffset="171272.65">11279 17844 105 0,'0'-3'208'0,"0"3"-31"16,0-4-26-16,0 4-17 0,-6 0-10 0,6 0-6 16,0 4-5-16,-6-4-6 0,6 3-9 0,-6-3-8 0,6 0-10 15,-8 4-13-15,8-4-12 0,-6 0-12 0,0 0-11 16,6 4-6-16,-7-1-8 0,7-3-5 0,0 0-2 0,0 4-3 16,0-4-5-16,0 0 1 0,0 4 1 0,7-4 0 15,-7 0 1-15,0 0 4 0,6-4 3 0,0 4 4 16,2 0 9-16,-2-4 2 0,-6 4 5 0,6-3 3 0,0-5 3 15,1 5-1-15,-7-5 4 0,7 5 5 0,-1-4 9 16,-6-1 4-16,0 1 4 0,0 0 6 0,7-1 4 0,-7-3 6 16,0 5 11-16,-7-6 12 0,7 4 8 0,0 1 6 0,-6 0 5 0,-1 0-3 15,7-1-2-15,-7 4-8 0,-5 1-12 0,6-1-26 16,-2 4-17-16,-4 0-17 0,-1 0-10 0,-1 4-1 0,2-1 4 16,-2 5 5-16,2-4 2 0,-2 3 5 0,1 4 2 0,1 0 1 15,-2 1-2-15,2 2-6 0,-2 4-8 0,1 4-8 0,7-4-4 16,-8 4-3-16,8 0-1 0,6-4-1 0,-6 1 1 15,6-1-2-15,0 4-1 0,6-7-1 0,0 3-1 16,8-3-1-16,-8-1-2 0,7 1-2 0,7-1-3 16,-7-2 0-16,6-1 0 0,1-4 9 0,-1 0-4 0,1-3-3 15,6 3 1-15,-7-4-2 0,7-3 0 0,-6 0-1 16,7-3-3-16,-9 0-10 0,9-1 4 0,-1-4 1 16,-6 1-9-16,-1 0-16 0,1 0-28 0,-8-1-46 15,2 4-54-15,-8-2-49 0,0-2-47 0,1 0-40 0,-7 1-38 16,0 3-39-16,0 1-43 0,0-1-65 0,-7 4-63 15,1 4-18-15</inkml:trace>
  <inkml:trace contextRef="#ctx0" brushRef="#br0" timeOffset="173066.78">11279 17093 446 0,'0'0'408'0,"-6"0"-118"0,6 0-99 0,-6-3-61 0,6 3-36 16,0 3-21-16,0-3-11 0,0 4-10 0,0-4-8 0,6-4-7 16,-6 4-8-16,6-7-6 0,8 0-7 0,-8 0-7 15,7-1-2-15,1 2-2 0,-2-6-1 0,8 4 0 0,-7-3 0 16,7 1 0-16,-2-2 3 0,9 5-1 0,-7-4-2 0,-1 4 0 15,0 0 1-15,1-1-2 0,-7 5-1 0,0 3-2 0,0-4 1 16,-7 8 4-16,2-1 6 0,-8 5 4 0,0-1 5 0,-8 4 5 16,2 3 5-16,0 5 1 0,-8-1 0 0,2 1-3 0,-8 3-3 15,1-4 0-15,-1 4 4 0,1-4 13 0,5 0 12 0,-6 1 12 16,2-5 11-16,4 2 12 0,1-2 5 0,1-3 7 16,-2-4-4-16,8 0-11 0,0 1-13 0,-1-5-5 15,7 1-9-15,-7 0-8 0,7-1-4 0,0-3-4 0,7 0 1 0,-7 0 2 16,13-3 2-16,-1-1-2 0,2 0-3 0,5-3-2 0,7-1-4 15,0-2-6-15,1-1-6 0,-1 0-11 0,6-4-7 16,1 4-7-16,6-4-3 0,-1 1-6 0,-4-5-35 0,-2 8-64 16,1-3-67-16,-1 3-69 0,1-4-93 0,-7 4-164 0,-1 0-119 15,2 5-69-15,-8-3-4 0</inkml:trace>
  <inkml:trace contextRef="#ctx0" brushRef="#br0" timeOffset="173781.44">12212 17291 413 0,'-8'-3'381'0,"8"3"-103"0,-6-4-90 0,0 4-57 0,-1 0-38 16,0 0-23-16,1 4-15 0,-1-1-10 0,-5 1-5 0,5-1-7 16,-6 1-5-16,0 3-5 0,0-3-5 0,6 3 1 0,-6 4 4 15,0-2 5-15,7-3 3 0,-8 2 5 0,8 3 1 0,0-4 2 16,-1-4 0-16,1 5 7 0,-1-1 5 0,0 4 2 0,7 0-2 16,-6 0-1-16,0 1-6 0,6-2 2 0,-6 1 1 0,6 0-11 15,0 0-8-15,0 1-4 0,0-2-3 0,0-2 1 16,6 3 6-16,-6-5-3 0,6 6 1 0,0-1 1 0,-6-4 1 15,7 4-2-15,0-4 0 0,-1 5 0 0,7-5-2 0,-7 4-1 16,8-4 0-16,-8 0-3 0,7 0 2 0,0 1 4 0,7-4 1 31,-7 3 2-31,7-3 1 0,-1-4-2 0,1 3 0 0,-8-3-3 16,14 0-4-16,-6-3-4 0,-1-1-6 0,1-1-4 0,0 3-6 16,-1-2-2-16,1-4-3 0,0 4-3 0,-8-3-4 0,1 4-18 15,1-1-33-15,-8 4-36 0,6-3-37 0,-4 3-42 0,-8-8-52 16,6 5-69-16,0-8-103 0,-6 3-126 0,0-3-47 15,0 4-3-15</inkml:trace>
  <inkml:trace contextRef="#ctx0" brushRef="#br0" timeOffset="174164.81">12407 17031 246 0,'-7'-11'544'0,"7"0"-124"16,0 0-165-16,0 4-109 0,7-4-65 0,-7 0-37 0,6 0-19 15,0 0-10-15,8 4-10 0,-8-4-1 0,7 2 0 0,-6 3 0 16,6 3 2-16,-7-2-5 0,0 1-1 0,8 4-1 0,-8 0 0 16,-6 4-1-16,6 1 2 0,1 2-4 15,-7 0 4-15,0 4 5 0,0 0 2 0,-7 4 3 0,7-1 3 0,-6 4 5 0,0 1 6 16,-1-8 10-16,0 7 2 0,1-8 5 0,0 6 9 15,-1-1 13-15,1-1 10 0,-1-3 1 0,7 0-4 0,-7 0-3 16,7-4-3-16,-6-3-5 0,6 3-6 0,0-3-11 0,0 3-9 16,6-7-1-16,-6 4 0 0,7 0 0 0,-7-4 2 0,7 3-3 15,6-3-1-15,-7-3-3 0,7 3 5 0,0-8-6 0,0 5-9 16,0-5-4-16,0 1-5 0,7 0-3 0,0-1-3 0,-1 1-3 16,-6-4-8-16,6 0 2 0,1 4 1 0,0-4-1 0,-7 4 0 15,6-4-17-15,-6 2-32 0,0 3-37 0,0 2-39 0,0-3-48 16,0 3-65-16,-6 0-98 0,5 1-163 0,-4-1-71 0,-2 4-11 15</inkml:trace>
  <inkml:trace contextRef="#ctx0" brushRef="#br0" timeOffset="174830.37">13097 17570 215 0,'-7'3'328'0,"7"-3"-86"0,0 0-68 0,-6 4-50 0,6-4-38 0,0 4-28 16,-6 0-15-16,6-1-10 0,0-3-6 0,0 4-2 0,0-4-5 15,0 3-5-15,0-3-4 0,0 4-3 0,0-4-1 0,0 4-2 16,6-4 4-16,-6 3 4 0,6-3 3 0,-6 0 4 15,7 0 3-15,-1 0 3 0,1 0 4 0,-1-3 0 0,1-1-2 32,-1-3-4-32,1 0 3 0,0-1 2 0,-1-3 11 0,7 0 8 15,-6-4 14-15,-1 0 17 0,7-2 12 0,-7-1 14 0,1-2 18 16,0-1 26-16,-1-1 18 0,0 0 11 0,2-4 6 0,-8 1-4 16,6 2-6-16,-6-2-13 0,0-1-16 0,0 4-29 15,-6-3-27-15,-2 3-23 0,2-1-21 0,0 5-16 0,-8 4-4 16,8-1-6-16,-7 4-2 0,0 0-1 0,0 4-1 0,7 3 0 15,-8-3 0-15,8 7-10 0,-1 0 1 0,1 3 1 0,-1 1-3 16,7-4-3-16,0 7-3 0,7 1-2 0,-1-1-2 0,1-3 9 16,6 3-2-16,6 0-4 0,1-3 1 0,-1 0-3 0,1-1 0 15,6 1 1-15,-6 0-1 0,-1-1 2 0,7 1-2 0,-6 3 0 16,-1-3 3-16,1-1 2 0,0 5 0 0,-8 0 2 0,1-1 0 16,1 4 1-16,-2 0 1 0,-6 3-1 0,8 1 0 0,-8 0-1 15,1 3 0-15,0 0-2 0,-1 0-1 0,1 5 0 16,-1-5 1-16,0 0-1 0,1-3-2 0,0 3 1 0,5-3 1 15,2 0 1-15,-1-5 0 0,-1 1-2 0,8 1-1 0,0-8-6 16,-1 3-15-16,1-4-32 0,6 1-56 0,-6 0-65 0,5-4-65 16,-5-4-68-16,6 0-94 0,-7-4-168 0,7 2-86 0,-6-6-35 15,0 5 16-15</inkml:trace>
  <inkml:trace contextRef="#ctx0" brushRef="#br0" timeOffset="176559.59">14497 15163 271 0,'-6'-8'486'16,"-1"2"-139"-16,0-2-130 0,1 4-76 0,0-3-39 0,-2 3-15 15,8-3-4-15,-6 3-2 0,0 1 1 0,6-1-6 16,-6 4-5-16,6 0-8 0,0 0-13 0,6 4-9 0,-6-1-8 16,6 4-5-16,0 4-1 0,8 5 6 0,-1 1 8 0,0 3 7 15,6 1 4-15,-5 1-1 0,5 7 0 16,1-3 0-16,-8 3 3 0,8 1 7 0,0-1-2 0,-1 4 1 0,1-4-2 15,0 0-2-15,-1-3 0 0,-6 3 2 0,0-3-2 0,7-4-7 16,-8 0 5-16,-5-4 7 0,6-4 10 0,-6 2 13 16,-1-5 12-16,-6-4 5 0,6 0 9 0,-6-3 2 0,0 3-5 15,0-3-10-15,-6-4-12 0,6 3-15 0,-13-3-14 0,7 0-14 16,-8 4-14-16,-5-4-10 0,6 0-8 0,-7 4-3 0,-5-1-1 16,5 1-3-16,-6 0-1 0,-1 3 6 0,9 0-4 15,-9 1-2-15,1 3 0 0,6-1-1 0,-5 5 0 16,5 1 1-16,0-2-1 0,8 4-6 0,-2 0 4 0,1-3 1 15,7 3 1-15,6-3 0 0,0 3-1 0,0 0 0 0,6-2 2 16,7-2 0-16,1 4 1 0,-2-7 2 0,14 4-1 0,-6-4 1 16,7-4-2-16,-9 0 0 0,9-3-2 0,-1 0-1 15,0-4 0-15,0 0-4 0,-1-4 1 0,8-3 1 0,-13-1 1 16,6-3-1-16,0 0 0 0,-7-4 0 0,-5 5 0 0,6-8 0 16,-14 3 1-1,7 0 0-15,-13-3-1 0,6 4 2 0,-12-2 1 0,6 2 1 0,-7-1-1 0,1 0 0 0,0 1 0 16,-8-1 1-16,8 3 0 0,-8 2 0 0,8-1-1 15,-7 4 0-15,7 0 1 0,-1 3-2 0,0 0 1 0,1 1-1 16,0-5 1-16,6 8 0 0,0-3-1 0,-7 3 0 0,7 0-2 16,7 0 2-16,-7 3-1 0,0 1-1 0,6 0-4 15,0 3 1-15,1 4 3 0,0-4 2 0,6 4 0 0,-1 5 0 16,-5-6 1-16,6 1-1 0,1 3 4 0,-2 1-1 0,1 0-2 16,0-1-1-16,0 2 0 0,1-2 0 0,-2 0-1 0,1 1 1 15,0 0-3-15,0-4-4 0,1 0-2 0,-2-1-4 16,2 2-13-16,-1-5-26 0,-7 0-48 0,7-3-68 0,0 3-69 15,-7-3-58-15,8-4-64 0,-8-4-86 0,1 4-132 0,6-7-95 16,-7 0-25-16,-6-1 24 0</inkml:trace>
  <inkml:trace contextRef="#ctx0" brushRef="#br0" timeOffset="176909.57">15167 15276 196 0,'-6'-3'502'0,"6"-5"-139"0,0 8-141 0,0 0-87 0,0 4-50 15,-6 0-27-15,6 7-11 0,0 4-8 0,0-1 3 16,0 7 5-16,0 2-1 0,0 3 4 0,0-1 0 0,6 8 0 16,0-4-2-16,2 5-1 0,4 2-2 0,-5-3 0 0,6 0 1 15,0-3-4-15,0 2-5 0,0-2-3 0,0-1 0 0,0-4 2 16,7-2 4-16,-7-1 1 0,-1-4 5 0,2 0 11 15,-2-7 19-15,-5 0 30 0,6-4 33 0,-6-2 23 0,-1-2 10 16,0-6 6-16,-6-5-3 0,8-3-9 0,-2 0-15 0,0-7-30 16,0-4-35-16,2 0-24 0,-8-4-16 0,0 0-14 15,6 1-6-15,0-8-7 0,-6 4-4 0,7-5-2 0,-1 1-3 16,1 1-3-16,6-5 0 0,-7 3-1 0,0 5-1 0,2-3-2 16,-2 6-1-16,0 4-1 0,-6-1-2 0,0 9-3 0,7 0-4 15,-7 3-11-15,0 3-26 0,0 1-50 0,0 3-67 16,-7 8-70-16,7 0-67 0,0 3-76 0,0 1-111 0,-6 2-165 15,6 5-67-15,-6 7 0 0</inkml:trace>
  <inkml:trace contextRef="#ctx0" brushRef="#br0" timeOffset="177228.2">14738 16419 434 0,'-7'4'496'0,"7"-4"-161"0,0 0-137 0,0 0-86 0,0 4-50 16,7-4-27-16,6 0-8 0,-7 0-4 0,14 0-1 0,-1 0 3 15,1 0 3-15,6-4 6 0,0 0 5 0,7-3 6 0,6 3 2 16,-7-3 3-16,14 0 1 0,-7-4 0 0,6 0-3 15,8 0-4-15,-7 0-3 0,5-5-4 0,-5 2-3 0,6 0-3 16,0 3-5-16,-6-4-1 0,6 0-4 0,-12 1-4 0,5 3-5 16,-13 0-5-16,1 4-8 0,-7-1-5 0,-6 5-8 15,-1 3-16-15,-6-4-28 0,0 8-29 0,-7-4-39 0,1 7-58 16,-7 0-87-16,-7 1-155 0,1 3-89 0,-7 0-36 0</inkml:trace>
  <inkml:trace contextRef="#ctx0" brushRef="#br0" timeOffset="177847.2">15252 16613 175 0,'-6'-3'550'0,"6"-1"-97"0,-6 0-154 0,6 4-113 16,0 0-69-16,0 0-42 0,0 4-22 0,0 0-10 0,0 8-2 15,6-2 0-15,-6 5 0 0,6 3 4 0,1 0 3 0,0 4 1 16,-1 4 1-16,7-1 2 0,-6 1 4 0,-1 3 4 0,7 4 5 15,-7 0 5-15,8-4 0 0,-8 5 0 0,0-1 0 16,8-1-9-16,-8 1-6 0,7-3-3 0,-7-1-8 0,2 0-2 16,-2-3 3-16,0-4 11 0,0 0 11 0,2 0 17 0,-8-7 12 15,6 3 9-15,-6-3 8 0,0-4 4 0,0 0-1 0,0-1-10 16,-6-2-17-16,6-1-15 0,-8 0-17 0,-4-3-13 0,6 3-12 16,-8-3-10-16,1 3-8 0,0-3-6 0,-6 0-2 0,5 0-1 15,2 3 0-15,-8 0 1 0,7 0 1 0,-7 5-2 0,8-1 0 16,-8-1-1-16,7 1 1 0,0 0 1 0,-6 4-2 15,5 0 0-15,8 3-1 0,-7 1 1 0,6-5-1 0,1 4 0 16,-1 1-1-16,1-1 2 0,6 1-3 0,0-1 1 0,6-4-1 31,1 1 1-31,-1 0 0 0,1-1 1 0,-1 1 0 0,7-4-1 16,1 0 1-16,-2 0-1 0,2-4-1 0,5 0 0 0,1-3-1 16,-1 0 0-16,0-4 0 0,1 0-3 0,7-4-1 0,-9-3 1 15,2 0 0-15,7-8 1 0,-9 0-1 0,2 1 0 16,0-5 1-16,-7-2 2 0,7 2 1 0,-14-3-1 0,7 0 0 15,-6 0 1-15,-1-3-1 0,-6 3 2 0,0-1 0 0,0 2 0 16,0 3-1-16,-6-5 1 0,6 4 1 0,-7 1 0 0,0 4-1 16,7-5 1-16,-6 8-2 0,0-3 2 0,-2-1 0 0,2 1-1 15,0 6 0-15,0-3 1 0,-1 4 0 0,0 3 1 0,1-3 0 16,6 3-2-16,-7 0 0 0,7 4-1 0,0-3 1 0,0 3-2 16,0 0 1-16,0 3-2 0,0 1 0 0,0 0 0 0,7 3 0 15,-7 4-1-15,6 0 1 0,1 4 2 0,0-4-5 0,-1 3 3 16,0 6 1-16,8-6 0 0,-8 4 0 0,7 0 0 15,-6 0 0-15,6 1-1 0,-1 3 3 0,-4-4 0 0,4 5-2 16,1-5 3-16,0-1-2 0,0 6 0 0,1-5-2 0,-2 1-2 16,2-5-1-16,-8 0-8 0,7-3-11 0,0 1-30 0,0-5-50 15,-1 0-74-15,-4 1-70 0,4-1-64 0,1 0-72 0,7-7-87 16,-7 0-130-16,6 0-80 0,-5-3-16 0</inkml:trace>
  <inkml:trace contextRef="#ctx0" brushRef="#br0" timeOffset="178343.4">15878 17599 78 0,'-7'4'500'0,"1"-4"-96"0,6 3-136 0,-7 1-107 0,7-4-71 15,0 3-44-15,0-3-22 0,0 0-10 0,7 0-4 0,-7 0-2 16,6 0-1-16,1 0-2 0,-1-7 1 0,1 4 0 0,-1-5 1 15,8 1 5-15,-8 0 5 0,7-4 4 0,-7 0 10 0,7-4 11 16,0 0 18-16,1 1 20 0,-8-4 19 0,7-5 19 0,0-2 17 16,0-1 24-16,-7 1 27 0,8-5 16 0,-8 2 5 0,7-3-6 15,-6-1-11-15,-1 2-15 0,1-2-20 0,-7-2-23 0,0 5-32 16,0 0-24-16,-7-1-20 0,1 5-12 0,-1-1-8 0,-6 8-4 16,-7-1-3-16,8 5-5 0,-8 3-4 0,1 4-2 0,-8-1-4 15,8 8-3-15,-8 0-3 0,8 4-2 0,0 3-2 0,0 1-2 16,-1 2 0-16,6-2-2 0,8 3 1 0,0 0 0 0,-1 0-1 15,14-4 0-15,-1 3-1 0,0 2 1 0,8-4-1 0,6-1-1 16,-1 0-2-16,7-3-2 0,-6-1 1 0,5 1-1 16,1-4 1-16,0 4-2 0,1-4 0 0,-8 0 1 0,7 0 1 15,-6 0 3-15,-7 0-2 0,6 0 2 0,-5 0 0 0,-2 7-1 16,-5-3 2-16,6 3 0 0,-13 4 1 0,6 0-1 0,-6 7 2 16,0 1-1-16,0-1 0 0,0 4 3 0,0 0-2 0,0 4-1 15,0-4 1-15,7-1 1 16,-7 1-2-16,6 1 0 0,0-2 0 0,2 2-1 0,4-5 0 0,-5-4 1 0,6 5-1 0,6-8 1 15,-5-1-2-15,-2 2 2 0,8-4 1 0,0-6-1 0,-7 3-4 16,7-5-10-16,-2-7-28 0,9 3-53 0,-7-8-61 0,-2 5-65 16,-4-4-58-16,5 0-50 0,1-4-52 0,-7-3-51 0,0 4-50 31,0-5-64-31,-7 5-37 0,-6-1 6 0</inkml:trace>
  <inkml:trace contextRef="#ctx0" brushRef="#br0" timeOffset="180646.67">16978 15408 329 0,'0'-3'400'0,"-6"-1"-124"0,6 0-100 0,0 1-58 16,-6-2-32-16,6-1-16 0,0 6-6 0,-7-4-1 16,7 0 2-16,0 4 1 0,0 0-1 0,-7 0-4 0,1 0-7 15,-1 0-4-15,1 4-2 0,0 0 0 0,-8 2 5 0,1 2 4 16,0 3 3-16,0 0 6 0,1 7 6 0,-2-3 3 16,1 3 2-16,0 1 6 0,0-1 7 0,0 4 10 0,6 0 10 15,-5 4 8-15,-2-1 9 0,2 1 7 0,-2 3-1 0,8 1-2 16,-7-1-10-16,-1 0-15 0,8 4-15 0,0 0-15 0,0 4-14 15,-1-1-11-15,7 2-8 0,-7-3-8 0,7 2-7 16,7 0-4-16,-7 0-5 0,7-1-4 0,-1-3-1 0,0 0-2 16,8-1 0-16,-2-1-4 0,8-2 1 0,-1-4-2 0,1 1 0 15,6 1 0-15,-7-6-1 0,15 1 1 0,-2-4-1 16,1 0 0-16,-1-7-4 0,7 0-3 0,0 0-1 0,0-7-10 16,0-1-26-16,0 1-60 0,-6-4-78 0,-1-4-77 0,1-3-79 15,-1 0-104-15,-6-4-180 0,1 0-92 0,-1-4-41 16,-14 1 20-16</inkml:trace>
  <inkml:trace contextRef="#ctx0" brushRef="#br0" timeOffset="180997.34">17448 15797 331 0,'0'-4'593'0,"-7"0"-68"0,7 4-184 0,0-3-131 0,0 6-80 16,0-3-44-16,0 4-22 0,0 3-12 0,0 4 0 0,0-3-1 16,0 6 1-16,7-3 2 0,-7 4 1 0,0 3 0 15,0 0 0-15,0-3 4 0,0 4 4 0,6-1 8 0,-6 4 11 16,0-4 12-16,0 4 12 0,-6-4 4 0,6 5 2 0,0-5-3 16,0 0-5-16,0 0-6 0,-7 1-9 0,7-5-14 15,0 1-16-15,0 0-13 0,0-5-12 0,0 1-4 0,0-3-3 16,0 3-5-16,7-4-4 0,-7-3-2 0,12 3 0 0,-5 1 1 15,6-5-1-15,0 1-2 0,0 0-1 0,6-4-2 0,8 0-1 16,-1-4-4-16,0 0-2 0,-1 1-1 0,9-5 0 16,-2 1 1-16,1 0-1 0,-1-2-1 0,1 3-2 0,-7-2 1 15,6-3-3-15,-6 4-3 0,0 0-3 0,0 3-9 0,-6-3-18 16,6 0-32-16,-13 3-54 0,-1 0-68 0,2 1-64 16,-8-1-66-16,1-3-84 0,0-1-128 0,-7 1-124 0,0 0-46 15,-7-5 12-15</inkml:trace>
  <inkml:trace contextRef="#ctx0" brushRef="#br0" timeOffset="181425.25">17167 15518 85 0,'-13'0'455'0,"1"0"-127"15,-2 0-124-15,1 0-86 0,7 4-53 0,-1 0-27 0,1-4-15 16,-1 0-8-16,7 3-2 0,0-3 1 0,0 4 0 15,7-4 3-15,-1 4 2 0,7-4 2 0,0 3 4 16,7-3 3-16,-1 0 5 0,1 0 4 0,0-3 2 0,-1 3 5 16,7 0-3-16,-6-4-1 0,6 0 0 0,0 4-4 0,-7 0-4 15,7-3-4-15,-6 3-4 0,-1 0-3 0,7-4 0 0,-6 4-2 16,-1-4 1-16,-5 4 3 0,5 0 6 0,-6-3 11 16,0-1 12-16,7 0 11 0,-8 1 7 0,-4-1 6 0,4 0 1 15,-6 1 0-15,1-1-8 0,0 4-12 0,-1-5-15 0,-6 3-15 16,7 2-14-16,-7 0-19 0,0 0-31 0,0 0-42 15,0 2-46-15,0-2-65 0,6 0-118 0,0 5-161 0,2-5-86 16,-2 4-43-16</inkml:trace>
  <inkml:trace contextRef="#ctx0" brushRef="#br0" timeOffset="181712.36">18288 16009 40 0,'-7'-7'560'0,"0"-1"-28"0,1-3-168 0,6 4-140 0,0 0-80 15,-7-1-46-15,7 1-23 0,7 0-19 0,-7-1-10 16,6 1-11-16,-6 4-7 0,7-4-6 0,0 3-10 0,-1 0-8 16,0 0-15-16,1 4-21 0,0-4-29 0,-7 4-36 0,6 0-52 15,-6 0-87-15,0 4-165 0,6-4-97 0,-6 0-44 0</inkml:trace>
  <inkml:trace contextRef="#ctx0" brushRef="#br0" timeOffset="182189.28">18945 15588 111 0,'-12'0'546'0,"-8"0"-69"0,7 3-163 0,-7 1-123 0,0 0-65 15,1 3-31-15,-7 3-12 0,6-1-3 0,1 2-2 16,-1 0 0-16,0-1-5 0,8 5-4 0,-8-4-10 0,14 4-13 16,-7-4-10-16,13 3-8 0,-6-3-3 0,6 0 0 15,6 4-3-15,-6-3-3 0,13-2-3 0,-7 1-2 0,14-4-2 16,-8 4-3-16,8-3-1 0,0-1-1 0,-1 0-1 0,7-3-1 31,-6 3-2-31,6 0 1 0,0-3-1 0,0 0 2 16,0-1-3-16,0 2 1 0,1-2 0 0,-1 0 1 0,0 1-1 15,-1 0 0-15,-5-1 1 0,0 5 1 0,6-5 0 0,-13 6-3 16,-1-7 8-16,2 6 17 0,-8 0 28 0,1-1 37 0,-7 3 32 16,0 2 21-16,-7-2 14 0,-5 1 11 0,-2 0-5 15,-5 0-13-15,-1 0-26 0,-6 4-36 0,0-4-32 0,-7 3-22 16,1-3-14-16,-1 1 2 0,-5-5-7 0,5 4-4 0,-7-4-5 15,8 1-1-15,-1-5-2 0,7 1-2 0,1-4-3 16,5 0-20-16,0-4-39 0,7 1-84 0,1-9-87 0,4 2-97 16,2-8-141-16,6-1-177 0,6-6-98 0,2-1-41 0,-8 0 12 15</inkml:trace>
  <inkml:trace contextRef="#ctx0" brushRef="#br0" timeOffset="182475.24">18515 15445 131 0,'-6'-4'569'0,"6"4"-33"0,0-4-179 0,0 1-149 16,6 0-90-16,8-5-53 0,-8 4-29 0,13-3-15 0,-5 0-8 15,6 3-5-15,5-3-2 0,-5 2-2 0,6-1 0 0,0 2-1 16,0-3-1-16,-1 3 0 0,2 0 0 0,-1-3-2 16,0 4 0-16,0 3 0 0,0-4 0 0,-7 0-2 0,1 4-1 15,-7 0 0-15,1 0-2 0,-2 4 1 0,-6-4-13 0,8 4-22 16,-8-4-35-16,1 0-57 0,6 0-94 0,-6 0-168 16,-1 0-93-16,0 0-44 0</inkml:trace>
  <inkml:trace contextRef="#ctx0" brushRef="#br0" timeOffset="182827.49">19193 15174 152 0,'0'-4'613'0,"-7"4"2"0,7-4-177 0,7 4-149 16,-7 4-89-16,13-4-62 0,-7 0-32 0,7 4-17 0,7-4-6 16,0 3-4-16,5 6-4 0,1-7-12 0,7 5-20 15,-1 2-14-15,1 1-11 0,-1 1-6 0,2 3 1 0,-2 5 10 16,1-1 12-16,-1 5 16 0,-5-2 16 0,-9 9 13 0,2-1 11 16,-1 4 14-16,-11 4 3 0,4 3-3 0,-12 0-3 15,0 4-9-15,-12-1-11 0,-2 6-13 0,-12 2-10 0,1 5-9 16,-15-2-11-16,1 1-9 0,-6 3-8 0,-1 1-9 0,-7-1-4 15,-5 1-3-15,0 0-5 0,-1 0 2 0,-6-1-13 0,-1-3-35 16,1-4-82-16,6 1-97 0,1-5-110 0,6-6-177 16,6-1-131-16,1-7-105 0,13 0-47 0,-1-7 1 0</inkml:trace>
  <inkml:trace contextRef="#ctx0" brushRef="#br0" timeOffset="-168540.83">22684 14840 75 0,'-7'-3'489'0,"7"-5"-101"0,-7 5-109 0,1-1-76 16,6-3-39-16,-6 3-11 0,0 1 6 0,6-5 10 0,-8 5 17 15,2-1 16-15,0 0 6 0,-1-3 1 0,7 7-8 0,-7-4-20 16,1-3-23-16,-7 7-22 0,7-5-27 0,-1 3-21 15,-6 2-18-15,7 0-18 0,-8 0-11 0,8 2-8 16,-7 3-3-16,-7 2-3 0,8 1-6 0,-8 6-1 0,7 1-1 16,-7 3-1-16,0 4-1 0,1 4 0 0,0 0-2 0,6-1 0 15,-7 4 1-15,7 1-3 0,0-1-2 0,0-4-3 16,6 5-1-16,1-4-4 0,6-1 0 0,0 1-3 0,6-4 1 16,1-4-1-16,0 1 2 0,5-1-1 0,2-8 0 0,-2 5 2 15,8-7 1-15,-1-5-1 0,-5 1-2 0,6 0 0 0,-1-8 0 16,0 0 1-16,0-3 0 0,-5-4-2 0,-1 0 3 15,0-4 0-15,0 1 3 0,0-5 0 0,-6 1 3 0,-1-3 2 16,0-2 3-16,-6-2 4 0,0 3 2 0,0-3 2 0,0 2 0 16,-6-3 4-16,0 4 1 0,-1 0 1 0,7 0 2 31,-7 8-1-31,1-4 2 0,-1 6-1 0,1 1-1 0,-1 4-3 16,7 0-2-16,0 0-4 0,-6 3-6 0,6 0-4 0,6 4-4 15,-6 4-2-15,7 0-3 0,-7 3-1 0,13 4-3 0,0-1 0 16,-6 6 2-16,5-2 0 0,8 4 1 0,-1 4 0 15,1 0 0-15,6 4-1 0,-6-1-1 0,5 5 1 0,1-1 1 16,1 0 1-16,-7 4-2 0,6 4 0 0,-7 0 1 0,1-1 1 16,-1 5 1-16,0-1-2 0,-12 0 0 0,6 0 0 15,-13 0 3-15,0-2 1 0,0 2-1 0,-6-7 2 0,-8 3-3 16,2-6 1-16,-8-1-1 0,0-3 1 0,1-1 3 16,-1-7 2-16,-6 1 9 0,0-4 7 0,7-4 9 0,-7 0 10 15,-1-8 13-15,9 1 10 0,-2-4 7 0,0-4 0 0,7 1-2 16,-7-5-5-16,14-3-8 0,0-1-7 0,-1-2-11 15,0 0-14-15,7-4-10 0,0 3-6 0,7-3-4 0,-7-1-3 16,7 1-3-16,5 0-7 0,2 2-14 0,-8-1-24 0,7 6-29 16,0-4-33-16,0 4-45 0,1 4-106 0,-2-4-114 0,8 4-124 15,-1-4-208-15,1 3-82 0,-1 1-47 0,1 3-20 16</inkml:trace>
  <inkml:trace contextRef="#ctx0" brushRef="#br0" timeOffset="-168177.25">23407 15188 422 0,'-13'-2'584'0,"-1"-3"-118"16,2 1-114-16,-2 4-67 0,-5 0-33 0,6 4-15 0,-6 1-8 15,-1-3-11-15,7 5-9 0,0 5-21 0,-6-1-35 16,5 0-33-16,1-1-33 0,6 5-26 0,1 0-20 0,0 0-11 16,6 0-9-16,0-1-5 0,6 5-3 0,7-5-4 15,-6 1-3-15,5-1 1 0,2 5-2 0,5-5 0 0,-5-3-3 16,4 4-1-16,-4 0 0 0,5-5 0 0,-5 5-1 0,-2-5 2 16,-5 2 1-16,6-1 11 0,-13 0 12 0,6 0 10 15,-6 4 9-15,0-4 8 0,-6 0 3 0,0 4 3 0,-8-1-3 16,2 1-10-16,-8 0-8 0,7-4-12 0,-7 3-7 0,1-3-8 15,-1 0-5-15,0 0-5 0,1 0-13 0,-7-4-17 16,13 1-36-16,0-5-66 0,0 1-92 0,6-4-90 0,1-4-99 16,6-3-125-16,0-4-145 0,0-4-77 0,6-3-14 0</inkml:trace>
  <inkml:trace contextRef="#ctx0" brushRef="#br0" timeOffset="-167971.09">23465 15130 650 0,'-6'0'749'0,"6"0"-36"0,-6-4-167 15,6 4-142-15,0 0-114 0,0 0-87 0,6 0-57 0,0 0-35 16,1 0-24-16,-1 0-22 0,7 4-17 0,0-4-12 0,1 0-10 0,5-4-6 0,0 4-5 16,1-4-3-16,-1 4-6 0,7-3-3 0,-6-4-1 15,6 3-9-15,0 0-32 0,-6-3-74 0,6 3-85 0,-7-3-83 16,1 3-85-16,0-3-109 0,-1 0-158 0,-6 3-83 0,-7 4-25 15</inkml:trace>
  <inkml:trace contextRef="#ctx0" brushRef="#br0" timeOffset="-167812.66">23602 15247 244 0,'-19'7'648'16,"5"1"-39"-16,8-1-126 0,-7-3-109 0,6-1-76 0,7 1-52 15,-6 0-33-15,12-4-22 0,-6 0-17 0,7 0-21 0,6 0-27 16,0 0-26-16,0-8-25 0,7 5-18 0,-1-1-16 15,1 0-15-15,6-3-10 0,0 0-10 0,-1-5-21 0,2 9-51 16,-8-8-79-16,8 4-83 0,-8 0-96 0,7-4-126 0,-13 3-174 0,6 2-93 0,1-3-40 0,-7 6 15 16</inkml:trace>
  <inkml:trace contextRef="#ctx0" brushRef="#br0" timeOffset="-167415.97">23993 15005 418 0,'0'-7'728'0,"-7"0"20"16,7-4-165-16,7 3-155 0,-7-3-112 0,6 0-86 0,8 0-53 16,-8 0-38-16,6 1-24 0,2-1-21 0,5-1-22 0,-5 5-25 15,4-4-19-15,2 4-11 0,-7 3-7 0,7 1-5 16,-7-1-4-16,-6 4 0 0,5 0 0 0,-5 7 4 0,0 0 1 15,-1 4 1-15,-6 3 0 0,0 6 4 0,-6-2 3 32,-1 7-2-32,0 1 4 0,-5 3 4 0,5-3 7 0,-6 7 2 15,-7-4 10-15,7 0 5 0,1 4 13 0,-2-4 8 0,-5 1 5 16,6-4 4-16,6-1 0 0,-5 1 0 0,4-4-2 16,2 0-5-16,6-4-10 0,-6 1-3 0,6-5-3 0,0-3-5 15,0 4-7-15,6-7-3 0,0 2-4 0,8-2-5 0,-8-1-2 16,7-4-5-16,7-3-2 0,0 0-3 0,-1 0-3 0,1-3-4 15,6-4-2-15,0-1-1 0,-1-2-2 0,1-2-5 16,1 1-15-16,-1-3-24 0,6 3-33 0,-5-4-35 0,-8 4-63 16,0-3-117-16,8-2-116 0,-15 5-143 0,8-3-192 0,-6 3-84 15,-8 4-34-15,7-1 2 0</inkml:trace>
  <inkml:trace contextRef="#ctx0" brushRef="#br0" timeOffset="-165941.72">23518 16675 45 0,'0'-3'386'0,"-8"0"-93"0,2-1-87 16,0 4-64-16,6-4-38 0,-7 4-23 0,7 0-9 15,-6 0-7-15,-1 0-3 0,7 4-2 0,-6-4-1 0,6 0 1 16,-7 4 0-16,7-4 2 0,0 3 2 0,0-3 3 0,-6 3 4 15,6-3 13-15,6 5 22 0,-6-5 27 0,7 3 30 0,-7-3 26 16,6 4 19-16,1-4 10 0,6 3 4 0,-7-3-12 0,8 4-24 16,5-4-28-16,-6-4-34 0,6 4-32 0,7-3-28 0,0 3-17 15,7-4-11-15,-1 1-8 0,1 3-6 0,6-5-5 0,1 2-4 16,-2 0-4-16,-5-1-3 0,6 0-2 0,1 0-5 16,-8 4-2-16,1-3 2 0,-1 3 0 0,-6 0 1 0,-1 0 0 15,-5 0-1-15,0 0 1 0,-7 3 2 0,0 1-1 0,0 0-4 16,-7 0-5-16,1-1-15 0,0 0-23 0,-1 2-41 0,-6-2-64 15,-6 4-72-15,6-7-61 0,-7 4-60 0,0-4-63 16,-5 0-64-16,-2 0-75 0,2 4-79 0,-8-1-5 0</inkml:trace>
  <inkml:trace contextRef="#ctx0" brushRef="#br0" timeOffset="-165702.53">23733 16837 369 0,'-14'7'399'0,"1"-3"-124"0,0 3-98 15,0 1-65-15,7-4-39 0,-1 3-22 0,0 0-12 0,7-3-1 16,0 3 0-16,0-4 1 0,7 1 4 0,6-4 4 0,-7 3 2 15,14-3 5-15,-7 0 9 0,13 0 9 0,-6 0 6 0,5-3 6 16,-5 3-2-16,13-4 0 0,-7 1-2 0,0-4-8 0,7 3-7 16,-1-3-5-16,1 3-2 0,-1-3-1 0,-6 3 0 15,7 0-3-15,-1 1 0 0,-5-1 0 0,-1 0-4 0,-7 1-8 16,7 3-8-16,-6-4-3 0,-8 4 1 0,8 0 0 0,-7 4 1 16,1-4 2-16,-8 0 1 0,6 3 3 0,-4-3-2 0,-8 4-4 15,6-4-6-15,0 0-5 0,-6 4-5 0,7-4-4 0,-7 3-5 16,0 1-34-16,0 0-68 0,0 0-75 0,6-4-104 0,-6 0-187 15,0 0-108-15,0 0-83 0,0 0-42 0</inkml:trace>
  <inkml:trace contextRef="#ctx0" brushRef="#br0" timeOffset="-163578.25">26500 15316 125 0,'0'-3'140'0,"7"-1"-44"16,-7 1-32-16,6-4-23 0,1-1-17 0,-7 4-4 0,6-3 1 0,-6 3 1 0,7-3 2 15,-7 3 7-15,0-3 3 0,0 3 6 0,0 1 9 16,0-1 5-16,0 0 2 0,0 0 3 0,-7 1 2 0,7 3-1 16,0-4-3-16,0 1-1 0,-6-1-2 0,6 4-2 0,0-4-1 15,0 1 1-15,0-1-2 0,0 4 2 0,0-3 2 16,0-1 2-16,0 4 2 0,0-3 2 0,0-1 0 0,-7 4 1 15,7 0 4-15,0 0 6 0,0 0 8 0,0-5 12 0,-6 5 14 16,6-3 17-16,0 3 18 0,0-4 18 0,0 4 16 16,0-2 10-16,0 2 4 0,0-5-6 0,0 5-16 0,0 0-20 15,0-4-24-15,0 4-23 0,0 4-25 0,0-4-21 16,0 5-17-16,0-3-3 0,0 10 1 0,0-1 0 0,0 7 3 16,0 0 3-16,0 4 2 0,0 4 0 0,0-1 8 0,6 9-8 15,-6-5-5-15,7 4-2 0,-7 3-2 0,6-4-4 16,1 6 0-16,-1-2-2 0,1 1-5 0,-1 0-1 0,8-1-2 15,-8 1 1-15,0-4-4 0,7 4 1 0,-6-1-1 0,-1-3 0 16,1 0 3-16,-1-4 2 0,0 1 5 0,-6-1 1 0,8-3 5 16,-8-4 3-16,6-1 2 0,-6-3 3 0,0-2-1 15,6-2-1-15,-6-3 0 0,0-3 1 0,0-1-5 0,0-3-2 16,0-1-2-16,0 1-3 0,7-4-3 0,-7 4-3 0,0-4-5 16,0 0-4-16,0 0-6 0,0 0-15 0,0-4-27 15,0 4-33-15,0-7-32 0,0-1-45 0,0 1-85 0,0-1-96 16,0-6-84-16,0 3-75 0,0-1-82 0,0 2-140 0,0-5-61 15,-7 8-15-15</inkml:trace>
  <inkml:trace contextRef="#ctx0" brushRef="#br0" timeOffset="-163132.45">25933 16255 158 0,'-6'0'493'0,"-7"0"-104"15,6-4-111-15,1 4-70 0,0 0-34 0,6 0-11 0,-7 0 3 16,7 0 2-16,0-4 1 0,0 4-2 0,0 0-2 0,0 0-1 16,0 0-1-16,0 0-3 0,7 4-2 0,-1-4-8 15,0 0-4-15,8 0-9 0,-2 4-12 0,8-4-16 0,-1 0-19 16,7 0-16-16,7 3-13 0,-1-3-5 0,8 0-8 0,5 0-6 16,2 0-6-16,4 0-2 0,8 0-4 0,-1 0-3 15,7 0-6-15,7-3-3 0,6-1-2 0,1 0-3 0,5 1 3 16,7-5 2-16,7 1-1 0,6-4 0 0,0-5-2 15,7 6-2-15,-1-5-2 0,2 1-2 0,5 0-5 0,-13 2-4 16,-7-2-2-16,2-1-2 0,-22 4 2 0,2 0 0 0,-14 0-1 16,-13 4 2-16,-6 0-2 0,-14 2 0 0,-6-1 2 15,1 1 0-15,-15 5-2 0,-6 0-2 0,1 0-6 0,-14 5-16 16,1-3-25-16,-6 10-67 0,-8-4-107 0,-7 2-107 0,1 1-139 16,0 4-200-16,-6-4-97 0,-1 4-48 0,-6 3-10 15</inkml:trace>
  <inkml:trace contextRef="#ctx0" brushRef="#br0" timeOffset="-162076.68">25725 16859 168 0,'7'-7'336'0,"-7"3"-87"0,6-3-68 0,-6 3-47 0,7 0-29 16,-7 1-18-16,6 3-12 0,-6-4-12 0,0 4-10 0,6 0-6 15,-6-4-5-15,0 4-7 0,0 0-5 0,0 0-4 0,0 0-4 16,0 0 7-16,0 0 18 0,8 4 14 0,-2 0 14 0,-6 3 7 15,6 0 17-15,1 1 15 0,-1 7 12 0,1-5 8 0,-1 5-4 16,1 4-5-16,5 2 2 0,-4-2 4 0,-2 3-5 0,7 3-9 16,-6 1-10-16,-1-1-11 15,7 5-11-15,-7-1-10 0,1-3-12 0,0 3-11 0,-1 0-4 0,0-3-2 0,-6-1-1 0,0 1 2 32,7-4 1-32,-7 0 1 0,0-4-1 0,0 5 0 0,0-5-1 15,0 0-5-15,0-7-3 0,0 0-3 0,0 0-2 0,0-4-1 16,-7 1 2-16,7-5 3 0,0 1 0 0,0 0 2 15,0-4-1-15,-6-4-1 0,6 0-2 0,-6-2-5 0,-1-2-5 16,0-3-7-16,7-4-3 0,-6 1-5 0,-1-5-1 0,7 1-3 16,-6-4-2-16,6 0-2 0,-6-4 0 0,6 4-1 0,0-3-1 15,-7 0-1-15,7 2 0 0,0 1 0 0,0 0 0 0,0 4 0 16,7-4 1-16,-7 7-1 0,6 1 0 0,-6 0-1 0,6 2 1 16,1 4 0-16,-7-3 0 0,6 8-1 0,1-1-1 0,6 1 1 15,-7 6 0-15,8-3 1 0,-8 7 2 0,7 1-1 16,0 3 0-16,0 4 0 0,-7-1 1 0,8 4-2 0,-2 1 1 15,-5 3-1-15,6-4 0 0,-6 4-1 0,-1-4-1 0,0 5 2 16,2-5-2-16,-2-4 2 0,-6 1 0 0,6 0 2 0,-6-8-3 16,6 4 0-16,-6-4 1 0,0-3 0 0,0-1 2 0,0 1-2 15,0-4 0-15,0 0 0 0,8-7 0 0,-8-4 2 0,6 0 0 16,-6-4 1-16,6-3-3 0,1-4 1 0,-7 1-1 0,6-2 1 16,1-3-1-16,6 1 0 0,-7-1 0 0,1-3-1 0,6-1 0 15,-7 5-1-15,7-5 1 0,1 5-3 0,-8-1 0 0,8 3 2 16,-8 5 1-16,0 1-2 0,7 2 1 0,-6 0 1 0,-1 8 0 15,1 0 2-15,-1-1 0 0,0 5-2 0,2 3 0 0,-2 0 1 16,6 3 0-16,-4 5 0 0,-2-1 0 0,7 8 2 0,-7-1-1 16,1 1 2-16,0 7-2 0,-1-4 0 0,6 4 0 0,-12 0 0 15,8 0-2-15,-2 4 0 0,0-4 1 0,1 4 0 0,-1-1-1 16,1-3 2-16,0 4 0 0,-1-1 2 0,-6-3 0 0,6 4 0 16,0-1-1-16,-6-2-1 0,8-1 1 0,-2-1-3 0,0-2-9 15,1-1-16-15,0-3-28 0,-1-1-60 0,1 1-95 16,-1-7-96-16,7-1-103 0,-6-4-145 0,5 1-147 0,2-4-83 15,-1-4-26-15</inkml:trace>
  <inkml:trace contextRef="#ctx0" brushRef="#br0" timeOffset="-161573.79">26663 17430 437 0,'0'5'496'15,"0"-2"-147"-15,0 0-129 0,0 1-89 0,7 0-55 0,-7 0-29 16,6-1-17-16,0 1-3 0,8-4-6 0,-8 3-7 16,7 1-3-16,0-4-5 0,0 0-2 0,0 3-3 0,-6-3 1 15,5-3-5-15,2 3 1 0,-1 0 1 0,-7-4 4 0,7 1 4 16,-6-1 4-16,5 1 6 0,-4-1 8 0,-2-4 6 0,0 5 4 15,8-5 4-15,-8 1 3 0,0 0 8 0,1-4-1 0,-1-1-2 16,-6 2-3-16,7 2 0 0,0-2 2 0,-7 3 5 0,0-1-1 16,6-2 1-16,-6 1 7 0,0 2 9 0,0-4 12 0,0 4 9 15,0-1 9-15,0 1 4 0,0 0 4 0,-6 0 5 0,6-1-3 16,0 1-1-16,-7 3-4 0,7-3-8 0,0-1-12 0,-7 5-10 16,7-1-8-16,-6 1-12 0,6-1-9 0,-7 0-12 0,1 4-10 15,6-3-7-15,-6 3-4 0,-1 0-4 0,0 0-3 0,1 3-1 16,0-3 0-16,-2 4-2 0,2 3 0 0,0-3 1 0,6 3 2 15,-13 4 3-15,6-3 3 0,1 3 2 0,-1 3 2 16,7-3-3-16,-6 4 6 0,0-1 3 0,-2 5 1 0,2-1 0 16,6 1-1-16,-6 2 1 0,6-2-1 0,-7 3 6 0,7-1-4 31,-6 1-1-31,6 1-4 0,0-1 1 0,0 3-2 0,6-2-3 16,-6-5-2-16,7 3-3 0,-1-2-2 0,0-1-1 0,2 1 0 15,4-5-3-15,-5 1 0 0,12-1 0 0,-6 1 2 0,1-4 0 16,5-4 0-16,0 1 1 0,1-2-2 0,6 0 0 15,-7-3-3-15,8-3-8 0,-1-9-8 0,0 3-23 0,7-5-46 16,-7 0-72-16,-1-4-77 0,1 4-71 0,0-3-76 0,1-5-96 16,-1-3-149-16,-7 4-74 0,1-5-13 0</inkml:trace>
  <inkml:trace contextRef="#ctx0" brushRef="#br0" timeOffset="-160905.09">26773 16640 163 0,'-6'-4'372'0,"0"4"-79"0,-1-4-69 15,7 4-58-15,0-4-39 16,-6 4-23-16,6-4-14 0,6 2-12 0,-6-3-11 0,0-2-5 0,7 3-3 0,-1-3-1 0,0 3 2 15,8-3-1-15,-8 3 3 0,7 0 6 0,-6 1 1 16,6-1-2-16,-1 4-2 0,2 0-5 0,-1 4-4 0,-6-1-3 16,5 1-6-16,-5 3-3 0,-1 4-4 0,1 0 1 0,-7 4 5 15,7 4 5-15,-7-1 4 0,-7 4 5 0,7-4 11 0,-7 4 13 16,1 0 11-16,-1-3 17 0,1 3 8 0,-7-5 4 0,6 2 2 16,1-4-5-16,0-1-9 0,-8-2-13 0,8-2-12 0,6-2-20 15,-7-1-15-15,1 0-19 0,6-4-5 0,0 1-4 16,0 1-3-16,0-5-2 0,0 3-3 0,0-3-2 0,6 0-1 15,1 0 3-15,-1 0-3 0,8 0-3 0,-8-3-3 0,7-2-3 16,6-2 0-16,1 3-2 0,-1-3-1 0,1-4-1 0,-1 4 0 16,1-4-2-16,6 0-3 0,0 0-9 0,1 0-31 0,-9 0-70 15,9 0-93-15,-1 0-95 0,-6-3-118 0,5 3-192 0,-5-1-92 16,6 1-64-16,-6 1-13 0</inkml:trace>
  <inkml:trace contextRef="#ctx0" brushRef="#br0" timeOffset="-160177.53">27621 16994 22 0,'0'0'379'0,"0"-3"-75"16,-7-1-78-16,7 1-62 0,-7 3-41 0,7-4-30 0,0 4-18 16,0-4-11-16,-6 4-7 0,6 0-4 0,-7 0-3 0,7 0-5 15,-6 0-6-15,6 0-7 0,-6 0-5 0,6 0-4 0,-8 0-3 16,2 4 0-16,6-4 7 0,-6 4 2 0,-1-1 4 0,7-3 6 16,-6 4 5-16,-1-1 6 0,1 5 10 0,-1-5 8 0,1 5 6 15,-1-1 10-15,0-3 10 0,-5 3 7 0,5 0 5 0,0 4 5 16,1 1 0-16,0-1 3 0,-1 3 0 0,1 1-1 0,-1-1-4 15,0 5-6-15,1 3-6 0,0-4-7 0,-2 4-7 16,8 0-11-16,-6 0-13 0,6 0-12 0,0 0-8 0,0 3-7 16,0-6-6-16,6 3-5 0,-6-4-4 0,0 4-3 0,8-4 0 15,-2 1-3-15,0-1 0 0,1-3 1 0,0 3-1 0,6-4 0 16,-7 2-2-16,7-5-1 0,0-1-1 0,0 5-1 0,7-8 0 16,-7 4-2-16,0-3-3 0,7-1 0 0,-8 1-1 15,8-1 1-15,-1-4 0 0,-5 1 0 0,5 0-2 0,1-4 2 16,-1 0 0-16,0 0-3 0,-5-4-7 0,5 4-18 0,1-4-31 15,0 1-53-15,-8-1-59 0,1 1-60 0,7-5-53 0,-14 4-50 16,8-7-62-16,-2-3-77 0,-5 3-116 0,0-1-33 0,-1-2 11 16</inkml:trace>
  <inkml:trace contextRef="#ctx0" brushRef="#br0" timeOffset="-159815.75">27692 16837 209 0,'0'-7'528'0,"0"-1"-118"15,6 1-157-15,-6-1-109 0,14 5-65 0,-8-4-35 0,7 0-17 16,0 3-9-16,6-3-7 0,-5 7-1 0,-2-5 0 0,2 1-4 15,5 4-2-15,-6 4-2 0,0 1 0 0,-7-2-2 0,8 8 3 16,-8-4-2-16,1 4 2 0,-7 0 6 0,0 4 9 0,0-4 11 16,0 8 19-16,-7-9 24 0,1 8 30 0,0-2 34 0,-8-2 37 15,8 4 26-15,-7-3 21 0,6 0 7 0,-6-4-4 0,7 3-15 16,-8-3-24-16,8 0-33 0,0-4-34 0,6 4-31 16,-7-3-26-16,7-2-18 0,0 3-14 0,0-2-7 0,0-3-3 15,7 3-2-15,-1-3-3 0,8-1-3 0,-2-3-1 0,1 0-1 16,0-3-1-16,6-1-1 0,1-3-2 0,0 3-3 0,6-3-8 15,0-5-24-15,0 1-51 0,0-3-80 0,0-1-81 0,0-3-90 16,1 0-125-16,5-1-177 0,-6 1-87 0,0-4-27 16,0 3 16-16</inkml:trace>
  <inkml:trace contextRef="#ctx0" brushRef="#br0" timeOffset="-158978.02">28310 17581 399 0,'0'0'344'0,"0"0"-103"0,0 4-85 16,0-4-61-16,0 0-37 0,7 0-22 0,-7 0-10 0,0 0-6 15,7 0-2-15,-7 0-4 0,0 0-1 0,6 0-5 0,-6 0-2 16,0-4-1-16,7 4 5 0,-7 0 5 0,0 0 8 0,6 0 9 16,-6 0 9-16,0 0 9 0,7-4 10 0,-7 4 6 0,0-4 4 15,7-3 3-15,-7 3 5 0,6-7 6 0,0 4 5 16,-6-4 7-16,6-3 3 0,2-1 6 0,-2 1 8 0,0-6 4 15,1 3 1-15,-7-1 2 0,6-5 0 0,1 1-2 0,0-3-5 16,-1 0-5-16,0-2-9 0,-6-6-4 0,6 0-4 0,2 1-9 16,-2-5-9-16,0-4-9 0,1 1-8 0,-7 4-4 0,0-5 0 15,7 1-3-15,-7 3 2 0,-7 5-2 0,7 2 1 0,-7 4 0 16,1 4-1-16,-8 4-3 0,8 3-6 0,-6 1-7 0,-8 7-10 16,7 2-8-16,-7 1 0 0,1 8-6 0,6 4-3 0,-7 3-1 15,7 0-1 1,1 0-1-16,-2 7-1 0,8-3-1 0,-1 4-6 0,7-5 2 0,7 0 1 0,-7 5-2 0,12-4-2 31,-4-1-1-31,4 1-3 0,1 0 0 0,7-4-1 0,0-4 0 16,-2 0 0-16,2 0 1 0,0 1-2 0,-1-8 2 0,7 4 3 15,-12-4 1-15,5 0 0 0,1 0 3 0,-8-4-1 0,2 4 3 16,-1-4 1-16,0 0 3 0,-6 1-1 0,-1-1-1 0,0 4 0 16,0-4-1-16,2 4 1 0,-8-3-1 0,0 3 0 0,6 3 0 15,-6-3-1-15,0 4 1 0,0 3 0 0,0 1 0 0,0 3-2 16,0 0 2-16,0 3-1 0,0-2 1 0,0 6 0 0,0-4-1 15,6 5 0-15,-6-1 1 0,0 0 0 0,7 1 0 0,-7 2 2 16,6-1-1-16,1-3 0 0,0 5 0 0,-1-3-2 0,0-1 1 16,0 0 0-16,8 0 0 0,-8 2 1 0,1-6-1 0,6 4 2 15,-6 0-1-15,-1-3 2 0,7-4-2 0,-6 3-6 0,5-3-6 16,-5-3-9-16,6-1-13 0,-6-3-17 0,5-4-23 16,2 3-36-16,-2-3-48 0,2 4-49 0,-8-4-48 0,7 0-43 15,0-4-41-15,0-3-49 0,1 0-60 0,-8-4-105 0,7 0-44 16,-6 0-4-16</inkml:trace>
  <inkml:trace contextRef="#ctx0" brushRef="#br0" timeOffset="-158277.13">28663 16287 71 0,'-8'-3'537'0,"8"3"-86"0,-6-4-114 15,6 4-88-15,-6 0-52 0,6-4-24 0,0 4-14 0,0 0-10 0,0-3-14 16,6-1-17-16,0 0-21 0,-6 1-19 0,14-4-14 15,-8 3-8-15,8-3 1 0,-8 3 4 0,7 0 7 0,-7-3 5 16,8 3 10-16,-2 1-2 0,-5-1-2 0,6 0-10 0,0 4-6 16,-7-3-6-16,1 3-7 0,6 3-5 0,-7-3-6 15,2 8-5-15,-2-1-5 0,0 0 4 0,-6 4-3 0,0 0-1 16,0 4-2-16,0-1-3 0,-6 5-2 0,6-1 0 16,-14 4-3-16,8 0-2 0,0 0-2 0,-8 0 2 0,2 0 5 15,5-4 2-15,-6 0 7 0,6 2 4 0,1-6 4 0,0 0 4 16,-1-3 1-16,0 0-3 0,1-3-1 0,0 3-5 15,6-8-6-15,0 4-5 0,0-3-4 0,0 0-2 0,0-1-2 16,6 1-2-16,7-4-2 0,-6 0 0 0,5 0-3 0,8 0 1 16,-1-4-2-16,1-3-4 0,0 3 0 0,-1-3-2 15,7 0-1 1,0 0-1-16,-6-4 0 0,6 3 0 0,0-3-1 0,0 0 1 0,0 0-5 0,0-4 2 0,-6 4 1 0,-1 0-1 16,1 1 2-16,-1-1 0 0,-6 0-1 0,-6 3 1 0,-1 1 4 15,1 3-3-15,0 1 1 0,-7-1-2 0,0 0-3 31,0 1 2-31,-7-1 0 0,7 0 0 0,-7 4-1 0,7 0 3 16,-6 0-2-16,6 0 3 0,-7 0 0 0,7 0-1 0,-6 4-2 16,6-4 1-16,-7 4-1 0,7-4-5 0,-6 3-9 15,6-3-13-15,0 4-19 0,0-4-41 0,-7 4-64 0,7-4-84 16,0 3-77-16,0-3-90 0,-6 0-122 0,6-3-145 0,0 3-74 16,0 0-11-16</inkml:trace>
  <inkml:trace contextRef="#ctx0" brushRef="#br0" timeOffset="-157048.51">29580 14507 191 0,'-6'0'545'16,"0"0"-99"-16,6 4-170 0,0-1-114 0,0 1-59 0,-7-1-25 15,14 5-5-15,-7 3 6 0,0 0 18 0,6 4 18 16,0 3 22-16,2 4 20 0,-2 0 21 0,6 4 11 0,-4 3 5 15,4 1-2-15,-5 2-12 0,6 5-16 0,-6-1-18 0,5-3-27 16,2 4-27-16,-2-4-22 0,8 0-20 0,-7-4-12 16,7 0-7-16,-8 1-3 0,8-4-4 0,-1-1 0 0,-5-6-2 15,-2 2 0-15,2-5 2 0,-1-2-2 0,0-3-1 0,-7 1 1 16,1-6 3-16,-1 2 6 0,-6-4 6 0,6-1 10 0,-6 1 3 16,0-1 3-16,-6-3 4 0,0 0-3 0,-1 4-3 15,1-4-7-15,-7 0-9 0,0 0-7 0,-7 0-7 0,7 3-4 16,-6-3-4-16,-1 4-1 0,1 0-1 0,-7 3-3 0,6 0-1 15,-7 4-5-15,2 4-1 0,5 0 0 0,-6 3-1 16,6 4 0-16,1 0 0 0,-1 4 1 0,2-1 0 0,10-3 3 16,-4 4 1-16,12-5-1 0,-7 2 1 0,14-1 1 0,-7 0 0 15,12-4 1-15,-4 0 0 0,4 1-1 0,8-1-2 0,-1-8-2 16,1 6 0-16,6-9-1 0,-7 1-1 0,7-5-2 16,0 1-2-16,1-8 3 0,-1 1 1 0,0-5 3 15,-1-3-1-15,-5-4 0 0,6 1 1 0,-6-4-1 0,-7-1 0 16,7 1 0-16,-14 0 0 0,0-4-1 0,1 0-1 0,-7 3 1 15,0-3 0-15,-7 0 1 0,1 4-1 0,0 0 0 0,-2-1-1 16,-4 5 0-16,5-2 1 0,-6 6 0 0,7-1 0 16,-1 4-1-16,1 0 2 0,0-1 0 0,6 4 0 0,-8 1-2 15,8-1-1-15,0 0 0 0,-6 1-1 0,6 3 0 0,0 0-1 16,0 3-1-16,6-3 2 0,2 8 1 0,-8-5 0 16,6 5-1-16,7 3 2 0,-7-4 0 0,1 4-1 0,6 3 1 15,-1-2 0-15,-4 2 0 0,4 1 1 0,2 0 1 0,-2 3-2 16,1-4 0-16,1 1 0 0,-2 3-2 0,2-3-6 0,-1 0-13 15,-1 0-15-15,2-1-17 0,-2 1-19 0,2-4-30 16,-1-4-55-16,6 0-79 0,-6 1-74 0,1-8-69 0,-2 0-69 16,1-8-97-16,0-3-142 0,-6 1-60 0,-1-1 4 0</inkml:trace>
  <inkml:trace contextRef="#ctx0" brushRef="#br0" timeOffset="-156697.52">30030 14907 33 0,'-6'-19'618'0,"6"8"-6"0,-7 0-144 16,7 4-146-16,0-1-104 0,0 5-61 0,0 3-26 0,0 3 0 16,7 1 7-16,-1 7 9 0,0 4 3 0,8 2 1 0,-8 6 2 15,7-1-6-15,-6 4-18 0,6-1-23 0,-1 4-20 16,-4 2-15-16,4-3-12 0,1 2-6 0,0-1-9 0,0 0-3 16,7 1-6-16,-7-5-4 0,6 4-2 0,-6-7-2 0,7 4 1 31,-6-8 2-31,-2 0 3 0,8 1-1 0,-7-8 1 15,-1 0 3-15,2-4 3 0,-2-4 7 0,2-3 3 0,5-3 6 16,-5-4 4-16,-2-4 5 0,8-7 6 0,-7-5 3 0,0 2 1 16,0-9 1-16,-1 1 1 0,2 0-4 0,-8-3-4 0,1-2-4 15,0-3-10-15,-7 1-8 0,0-1-8 0,0 0-9 16,0 1-8-16,0-1-8 0,0 0-6 0,0 5-4 0,-7 2 0 16,7 5-2-16,0-1-2 0,-7 4-8 0,7 7-11 0,0 1-24 15,0 2-27-15,0 6-28 0,0-2-27 0,0 4-25 16,7 8-42-16,0-1-74 0,-7 5-80 0,6 7-61 0,1-1-72 15,-7 7-127-15,0 2-105 0,0 6-67 0,0 1-3 0</inkml:trace>
  <inkml:trace contextRef="#ctx0" brushRef="#br0" timeOffset="-156268.69">29789 16002 222 0,'-6'0'379'0,"-1"0"-69"0,1 0-57 0,6 0-44 16,-7 0-37-16,7 0-15 0,-7 0-6 0,7 0-8 0,0 0-9 16,0 0-9-16,0 0-12 0,0 0-15 0,7 0-8 0,-7 0-14 15,7 0-6-15,6 0 0 0,-7 0 8 0,7 0 14 16,0 0 12-16,1 0 12 0,5 0 6 0,-6 3 4 0,12-3 0 16,-5 0-6-16,6 0-12 0,7-3-16 0,0 3-19 15,5-4-8-15,2 0-6 0,5-3-6 16,1 0-6-16,6-1 3 0,6-3-6 0,-5 1-4 0,6 2 3 0,-1-3-7 0,-6 1-6 15,0-2-5-15,1 1-4 0,-8 0-11 0,1 4-1 16,-7 3-2-16,-7-3 0 0,-6 4-2 0,0-2-2 0,-7 2-1 16,-5-1-6-16,-1 4-7 0,0-4-15 0,-7 4-32 0,-6 0-67 15,0 0-89-15,-6 4-81 0,-7 0-89 0,0-1-110 0,-1 5-166 16,-5-1-81-16,-7 4-25 0</inkml:trace>
  <inkml:trace contextRef="#ctx0" brushRef="#br0" timeOffset="-155582.72">30167 16386 590 0,'-7'-3'641'0,"7"3"-128"0,-6-4-168 15,6 0-130-15,0 4-88 0,0 0-45 0,0 0-17 0,0 0 0 16,6 4 7-16,-6 3 13 0,7 1 16 0,0 3 16 15,-1 3 14-15,-6 5 2 0,6-5 0 0,1 8-3 0,0 0-6 16,-1 0-8-16,-6 4-16 0,6-1-12 0,1 1-15 0,-1 1-14 16,1-2-11-16,6 0-11 0,-7 4-10 0,2-3-6 0,4-1-3 15,-6-3-5-15,1 4-2 0,0-4-2 0,-1 0-4 0,7 1-2 16,-13-2 0-16,6-3 0 0,2-4 0 0,-8 2 0 0,0-1 2 16,6-4 4-16,-12 0 5 0,6-4 4 0,-8 0 6 0,8 0 2 31,-12 1 0-31,5-5 5 0,-6 5 0 0,0-4-2 0,1-1-1 15,-8-3 0-15,6 4-3 0,-5-4 0 0,6 0-1 0,0 3-1 16,-7-3-1-16,7 4-2 0,0-4-3 0,0 4-3 0,1-1-3 16,-2 1-3-16,1 0-1 0,7 2-3 0,-7 3-1 15,6-2-2-15,1 4-1 0,-8 0 1 0,8 0 0 0,0 0-1 16,-1 3 0-16,0 1 0 0,1 3 0 0,6-3 0 0,-6 3 0 16,-1-2 1-16,7 1-1 0,0-2 3 0,0 3 0 0,0-3-1 15,0-4 0-15,7 3-1 0,-1 1-2 0,-6-4 1 0,6 0-2 16,1 4-4-16,6-7 0 0,-7 2 0 0,8-3-1 0,-1-3-1 15,0 4-2-15,0-5 0 0,-1-3-4 0,2 0 3 0,-1 0 2 16,0-7 3-16,0 3 2 0,0-7 0 0,0 1 2 16,0-6 0-16,0 2 7 0,0-5-2 0,0-2-2 0,-6 2-2 15,-1-7 1-15,8 5 1 0,-8-5-1 0,0 4 1 0,-6-4 0 16,6 4-2-16,1-3 0 0,-7 3 1 0,7 1-2 0,-7 1-1 16,0 2 1-16,0 0 2 0,0 3 0 0,0 4 0 0,0 0 2 15,0 0 2-15,0 4-2 0,0 3 1 0,0 1 0 0,0-1 0 16,0 0 0-16,0 1-2 0,0 3-1 0,0-4 0 0,0 4-1 15,0 4 1-15,6-1-2 0,-6 5 0 0,0-1 2 0,0 0 0 16,7 4 1-16,-7 4 0 0,6-1 1 0,-6 1-1 0,6 0 3 16,2 3-1-16,-2 1 0 0,-6-1-1 0,12 0 0 0,-5 0-1 15,0 4 0-15,6-3 1 0,-7 3-2 0,1-4-1 0,6 4 0 16,-7-7 0-16,8 3 2 0,-8 0-1 0,7-3-1 0,0-1-3 16,-6-3-4-16,-1 4-4 0,6-8-6 0,-4 4-8 0,4-3-15 15,-5-4-17-15,6 0-28 0,-6-1-47 0,5-3-66 0,-4 4-66 16,-2-4-56-16,0-4-53 0,7 1-55 0,-6-5-63 0,-1 0-86 15,-6 1-68-15,7 0 8 0</inkml:trace>
  <inkml:trace contextRef="#ctx0" brushRef="#br0" timeOffset="-155136.75">30622 17130 89 0,'-6'0'587'0,"0"0"-55"0,6 0-148 0,-6-4-137 0,6 4-96 15,0 0-60 1,0-3-33-16,0 3-16 0,0-4-3 0,6-3 4 0,0 3 5 0,0-3 9 0,2-1 10 0,-2 1 11 0,0-4 15 16,7 0 24-16,-6-4 23 0,6 1 17 0,-7-1 17 15,8-3 6-15,-8 0-3 0,7-4-8 0,0 0-11 0,-6-4-21 16,5 0-22-16,2 1-20 0,-2-1-19 0,-5-4-13 0,6 5-6 15,-6-1-5-15,-1 1-7 0,-6-1-6 0,6 4-5 0,-6 4-5 16,-6 0-3-16,6 3-5 0,-6 0-4 0,-1 4-4 0,1 7-1 16,-8-3-4-16,8 7-3 0,-7-4-2 0,0 8-1 0,7-4-3 15,-7 7-1-15,6-3-2 0,7 0 1 0,-7 3-2 0,7 0-3 16,0 1-1-16,0 0-3 0,7-1 2 0,0 0 0 0,-1 0 2 16,1 1-1-16,5-5 1 0,2 5 2 0,-8-1 1 31,7 0 2-31,-6 0 2 0,6 1 0 0,-1 3 0 0,2 0 0 15,-8 0 1-15,8 3 1 0,-8 0 1 0,7 2 0 0,-7 2-1 16,1 0-1-16,-1 4 1 0,1-3 10 0,-1 3-4 0,0-5-9 16,2 1 2-16,-2 2 0 0,7-2-1 0,-7 0 1 0,1 0 0 15,6-3-8-15,-7 0 2 0,8-1 7 0,-2-3-3 0,2 1-1 16,-1-9-5-16,-1 1-12 0,8-4-22 0,0 0-46 16,-1-7-85-16,1-2-90 0,0-5-92 0,-1 0-106 0,0-5-162 15,1 1-101-15,-1-4-54 0,1 0 5 0</inkml:trace>
  <inkml:trace contextRef="#ctx0" brushRef="#br0" timeOffset="-154420.83">31222 15239 438 0,'-6'-3'367'0,"6"3"-100"0,0-7-70 15,0 7-40-15,0-4-15 0,-7 4 2 0,7-4 7 0,0 4 6 16,0 0-2-16,0-3-6 0,0 3-13 0,0 0-15 0,0 0-15 16,0 0-8-16,0 3-3 0,7-3 5 0,-7 4 7 15,6 3 12-15,-6 0 8 0,0 1 5 0,6 7-1 0,-6-1-10 16,7 5-15-16,-7-1-17 0,0 7-17 0,0 1-17 0,0 7-10 15,6 1-8-15,-6-2-9 0,0 1-1 0,0 0-3 16,0 4-3-16,0-4-2 0,0 0 1 0,0-4-1 0,0 0 0 16,0 1 4-16,0-5 1 0,0-4-1 0,-6 2 0 15,6-1 1-15,0-3-3 0,0-1-2 0,0-4-1 0,0-3-5 16,6 0-2-16,-6 0 0 0,0-2 0 0,7-7-1 0,0 6 0 16,-1-4 2-16,7 0 1 0,0-4 1 0,0 3-1 15,7-6-3-15,6 3-3 0,-7-4-2 0,7-4-1 0,0 2-2 16,7-3-2-16,-1-2-1 15,1 0-2-15,-1 0 0 0,1-3 0 0,-1-1 1 0,2 4 0 0,-2-4-4 0,1 1-7 16,-7-1-11-16,-1 0-22 0,1 1-55 0,1 3-88 0,-8-4-87 16,0-3-83-16,-5 0-95 0,-1-4-134 0,-7 4-123 0,1-4-59 15,-14-1 12-15</inkml:trace>
  <inkml:trace contextRef="#ctx0" brushRef="#br0" timeOffset="-153927.41">31079 15020 189 0,'0'0'492'0,"0"0"-124"0,-7 0-141 15,7 3-100-15,0-3-59 0,0 0-28 0,0 0-17 0,7 0-3 16,-7 0-2-16,6 4 6 0,1-4 4 0,-1 0 6 0,1 0 9 16,-1 0 8-16,8 0 9 0,-2 0 4 0,1 0 6 0,-6-4 4 15,12 4 7-15,-5-3 3 0,5 3-1 0,-6-4-3 16,6 0 1-16,1 1 4 0,0-1 6 0,-1 1 3 16,7-1 7-16,-6-3 7 0,6 3 4 0,-7-3 4 0,1 3-1 15,0 0-9-15,-1-3-14 0,-6 3-13 0,0 1-15 0,-7 3-16 16,1-4-12-16,0 4-8 0,-1-4-1 0,-6 4 0 15,6 0 0-15,-6-3 2 0,0 3 0 0,0 0-3 0,0 0-10 16,-6 0-31-16,6 3-68 0,-6-3-84 0,-1 4-78 0,7-4-89 16,-7 4-125-16,7-1-163 0,-6 1-90 0,6 0-23 0</inkml:trace>
  <inkml:trace contextRef="#ctx0" brushRef="#br0" timeOffset="-153624.54">31808 15537 70 0,'-6'0'616'0,"-1"3"-7"15,0-3-164-15,1 4-141 0,6-4-85 0,-6 0-47 0,-1 3-12 0,7-3 4 16,0 0 7-16,0 0 5 0,0 0 2 0,0 0-9 16,0 0-26-16,0 0-29 0,0-3-28 0,0 3-27 15,7 0-17-15,-7 0-12 0,6 0-6 0,-6-4-5 0,6 4-5 16,-6 0-2-16,7 0-11 0,0-3-31 0,-7 3-63 0,6 0-84 16,1-4-83-16,-1 0-113 0,0-7-194 0,8 4-103 0,-8 0-64 15,0-1-17-15</inkml:trace>
  <inkml:trace contextRef="#ctx0" brushRef="#br0" timeOffset="-153114.52">32342 15163 84 0,'-6'-8'578'16,"6"2"-54"-16,-7-2-150 0,7 4-120 0,-6-3-71 0,-1 3-30 15,7 0-3-15,-7 1 5 0,1-1 6 0,-7 1 5 16,6 3-8-16,-5 0-14 0,-2 3-17 0,1 1-21 0,1 3-17 15,-2 0-11-15,-5 1-4 0,6 0 0 0,0 2 0 0,0-3-1 16,6 4-7-16,-5 0-6 0,4 1-10 0,8-1-10 0,-6-1-10 16,6 1-6-16,6 0-5 0,-6 4-2 0,8-4-3 15,4 4-4-15,-5 0 0 0,6-5-1 0,0 5-1 0,7-1-1 16,-8 2 0-16,2 2-2 0,5-7-1 0,1 7 2 16,-8-3-3-16,8 0 1 0,-7 3 1 0,7-4 3 0,0 5 0 15,-8-5 6-15,8 1-1 0,-7 0 4 0,-1-4 2 0,2 3-3 16,-1 1 1-16,-6 0-3 0,5-5 2 0,-12 1 0 15,7 0 4-15,-7 1 3 0,0-1 5 0,-7 0 4 0,-5-1 5 16,5 1 2-16,-12-3 5 0,5 3-2 0,-5-4-1 0,-1 0-4 16,0 1-4-16,1-5-1 0,-1 1-6 0,1 0-2 15,6-4-11-15,-7 3-1 0,7-6-5 0,1 3-12 0,-2-4-17 16,2 0-23-16,5-3-33 0,0 0-86 0,1-4-100 0,-1-4-96 16,7-3-111-16,0-4-169 0,7-4-102 0,-7 4-54 15,6-4-13-15</inkml:trace>
  <inkml:trace contextRef="#ctx0" brushRef="#br0" timeOffset="-152716.33">32003 14775 262 0,'-6'-4'492'0,"6"4"-146"0,-6-5-138 0,6 5-93 0,0 0-53 16,0 0-24-16,6 0-14 0,-6 0-6 0,6 0-1 0,8 0-3 16,-8 5-1-16,7-5-2 0,0 4 0 0,6-4-3 15,-5 3 1-15,5-3 2 0,1 4 2 0,0-4 2 0,-1 0 6 16,0 0 4-16,1-4 6 0,6 1 9 0,-7-1 7 15,8-1 9-15,-1-1 14 0,0-2 16 0,-1 1 20 0,-5-4 24 16,6 0 25-16,1 1 19 0,-8 2 12 0,0-3 9 0,-6 4 2 16,1-1-4-16,-2 0-15 0,-5 2-24 0,-7-2-27 0,0 5-26 15,0-5-21-15,-7 1-22 0,1 4-18 0,-7 3-17 16,-7-4-9-16,1 8-5 0,0-4-3 0,-1 7-2 0,-7 0-4 16,1 0 1-16,1 1-5 0,5 3-5 0,0-4-8 0,1 4-19 15,6-4-27-15,0 5-45 0,0-6-58 0,6 2-62 0,7-1-56 31,0 0-61-31,7 0-74 0,0-3-128 0,-1 0-88 16,7-4-28-16,0 4 16 0</inkml:trace>
  <inkml:trace contextRef="#ctx0" brushRef="#br0" timeOffset="-151588.84">20665 16383 40 0,'6'0'112'0,"-6"-4"8"0,0 0 1 0,6 4 1 15,-6-3-11-15,8-4-11 0,-8 3-14 0,6 0-17 16,0-3-17-16,-6 3-10 0,6 1-9 0,-6 0-11 0,0-3-8 16,7 3-8-1,-7 3-4-15,7-3-1 0,-7-1-1 0,6 4-1 0,-6-4 0 0,7 4 1 0,-7-3-1 0,0 3 5 16,6 0-1-16,-6-4 0 0,0 4-1 0,0 0 3 0,0-4 2 15,0 4 4-15,7-3 7 0,-7-1 6 0,0 1 7 0,0 3 4 16,0-4 4-16,0 0 2 0,7 0 1 0,-7 1-2 16,0-1-2-16,0-3 2 0,0 3-1 0,6-3 7 0,-6 3 4 15,0-3 5 1,0 3 2-16,0 1 4 0,0-5 4 0,0 5 6 0,0-1 8 0,0 0 8 0,0 1 7 0,0-1 8 0,0 4 4 31,0 0-1-31,0-4-7 0,0 4-8 0,-6 0-16 16,6 0-19-16,0 0-16 0,0 0-17 0,0 0-9 0,6 4-8 15,-6 0-2-15,0-1 1 0,6 5 6 0,-6 3 22 16,6 0 24-16,-6-1 24 0,8 5 18 0,-2 4 17 0,0-1 14 16,1 5 10-16,-7-2 1 0,6 8-15 0,1 4-21 15,-7 3-19-15,7 1-17 0,-7 4-10 0,6-1-11 0,-6 5-9 16,6-2-7-16,2 1-4 0,-8-4-4 0,6 4-2 0,-6 0-2 16,6-4-5-16,0 1-6 0,1-5-1 0,-7 4-1 0,13-3-3 15,-6 4 0-15,-1-5-2 0,0-3-4 0,2-4-9 0,-2 0-27 16,6-3-54-16,-5-4-79 0,0-3-71 0,-1-1-61 0,1-7-62 15,6-4-75-15,-6-7-103 0,-7-4-121 0,6 1-25 0,-6-8 34 16</inkml:trace>
  <inkml:trace contextRef="#ctx0" brushRef="#br0" timeOffset="-151174.99">20867 16774 307 0,'6'5'387'0,"1"-5"-136"0,-1 3-102 0,8 1-61 0,-2-4-35 0,8 4-18 16,-7-4-9-16,7 0-5 0,-2 0-3 0,9-4-3 0,-7 0-2 15,6 1-4-15,-7-2-4 0,7-1 0 0,0-6-1 0,0 1 0 16,0-3 7-16,1-5 3 0,-2 1 6 0,-5-4 4 16,6-3 8-16,-6 0 7 0,-1-2 6 0,1-2 8 0,-8 3 6 15,2-3 9-15,-8-1 6 0,1 5 6 0,-1-1 8 16,-6 1 11-16,0-1 12 0,0 4 7 0,-6-1 14 0,6 2 15 15,-7 3 12-15,7-1 7 0,-6 5 4 0,6-1-4 0,-7 4-8 16,7 4-7-16,0-4-19 0,-7 4-25 0,7 3-22 16,0-1-20-16,0 3-17 0,0 2-13 0,0 0-14 0,0 2-7 15,0 7-1-15,7-2-2 0,-7 8 2 0,7-4 2 0,-7 7 3 16,6-4 0-16,1 9 1 0,-1-2 0 0,0 2-4 16,1-1 2-16,6 7-3 0,-7 0-3 0,8 0 1 0,-8 5-4 15,7 2 0-15,0 1 0 0,-6 3-1 0,5-3 0 0,2 2 1 16,-8 6 0-16,7-5-4 0,-6 0 0 0,6 1-2 0,-7 3 1 15,1-4-2-15,0-3-2 0,5 3-2 0,-5-4-4 0,6 1-3 16,-7-4-14-16,7 0-45 0,-6 0-85 0,6-8-89 0,-7 1-89 16,2-4-121-16,4-3-191 15,-6-5-86-15,1 1-41 0,0-1 6 0</inkml:trace>
  <inkml:trace contextRef="#ctx0" brushRef="#br0" timeOffset="-150412.05">21831 17705 310 0,'-7'8'443'0,"7"-5"-122"0,0 4-100 0,0-3-71 0,-7 0-45 15,7-4-26-15,0 4-15 0,7-4-9 0,-7 3-8 0,0-6-2 16,7 3-5-16,-7-4-2 0,6 0-2 0,0-3 3 0,-6 0 1 15,7-1 10-15,0 1 9 0,-7-4 6 0,6 0 8 0,-6 0 4 16,6 0 2-16,-6 0 3 0,7-3 5 0,0-2 5 0,-7 2 10 16,6 0 8-16,-6-5 5 0,7 4-3 0,-7-3-2 0,6 4-10 15,0-5-9-15,-6 5-20 0,8-5-20 0,-2 5-19 16,0-1-14-16,-6 0-6 0,6 0-5 0,1 5-2 0,0-1-4 16,-1-1-1-16,-6 5 0 0,7 0 0 0,-7 4-1 0,6-1 1 15,-6 0-2-15,6 4 1 0,-6 0 1 0,8 4 3 0,-8-4-1 16,6 7 3-16,-6 0-1 0,0 0 1 15,0 5 1-15,6-1 0 0,-6-1 0 0,0 1-1 0,6 5 0 0,-6-6-1 16,8 5-1-16,-2-5 0 0,-6 6-5 0,6-5-4 0,7 0-20 16,-6 3-43-16,0 1-56 0,5-4-54 0,2 0-56 0,-8-4-60 15,14 0-71-15,-7-7-103 0,6 0-130 0,-6 0-38 0,7-3 18 16</inkml:trace>
  <inkml:trace contextRef="#ctx0" brushRef="#br0" timeOffset="-149981.54">22222 17393 160 0,'-14'0'535'0,"8"5"-114"16,-8-2-124-16,2 1-94 0,5 3-62 0,1-3-39 0,-8 3-23 16,14 0-15-16,-6 4-13 0,6-3-9 0,0 3-9 0,0-1-7 15,0-2-8-15,6 4-6 0,1-5-5 0,0 4-2 0,-1-8-3 16,1 5-1-16,5-5-1 0,-5 0-3 0,0-3 0 0,-1 0 4 16,0 0 0-16,-6-3 0 0,8 0 1 0,-8-1 0 0,0-3 5 15,6-1 19-15,-6 5 25 16,0-4 24-16,0-1 31 0,-6 4 21 0,6-4 11 0,0 5 4 0,0 3-2 0,6-4-14 0,-6 8-25 15,0-1-29-15,6 5-30 0,1 0-21 0,-1-2-12 0,1 6-6 16,6-5-6-16,-1 4-5 0,8-4-8 0,-7 1-21 16,7-1-16-16,0-3-17 0,-8-1-17 0,8 1-14 0,-1-4-7 15,-5-4-2-15,-2 1 5 0,2-8 18 0,-1 3 15 0,0-2 20 16,-7-5 18-16,1 1 16 0,-1-6 12 0,-6-1 6 0,0 2 4 16,0-3 8-16,0 1 9 0,0-5 18 0,-6 5 22 0,6-2 28 15,-7-3 20-15,1 4 17 0,-1 0 12 0,7 4 5 0,-6 0-5 16,-1-1-10-16,1 5-13 0,0 3-17 0,6 0-14 0,-8 0-14 15,8 3-10-15,-6 5-10 0,6-1-7 0,0 0-7 0,0 4-11 16,6 0-9-16,-6 4-8 0,8 3-2 0,-2 4-3 0,0 4 0 16,1 3 1-16,6-3 1 0,-7 7-1 0,7-4-1 0,1 4-1 15,-2 0 1-15,8 0-3 0,-7 0 0 0,7 0-2 0,-8 0-2 16,8 0-11-16,-1-4-29 0,1 4-55 0,0-3-68 0,-8-1-63 31,8 1-60-31,-7-8-68 0,7-4-88 0,-8 0-137 16,-5-3-75-16,0 0-6 0</inkml:trace>
  <inkml:trace contextRef="#ctx0" brushRef="#br0" timeOffset="-149821.82">22443 17504 565 0,'0'0'629'0,"0"0"-130"0,6-4-169 0,7 4-124 0,-6-3-80 15,12-2-48-15,-5 3-26 0,11-6-14 0,-5 4-7 0,6-4-5 16,6-2-2-16,1 3-5 0,-1-5-10 0,7-2-9 15,-6 3-13-15,7-4-21 0,-8 1-30 0,1-5-37 0,-1 1-44 16,-6-1-58-16,1 5-82 0,-9-5-139 0,2 1-88 0,-13 7-38 16</inkml:trace>
  <inkml:trace contextRef="#ctx0" brushRef="#br0" timeOffset="-149249.31">20378 15679 22 0,'-13'-3'487'16,"0"-1"-99"-16,7 0-109 0,-8 1-76 0,2-1-38 0,5 0-10 16,-6 4-1-16,6-3-4 0,7 3-8 0,-6 0-11 15,6 0-11-15,0 3-8 0,0 1-8 0,6 7-5 0,1 0 10 16,-1 7 15-16,1 4 16 0,12 7 15 0,-5 5 8 0,5 6 3 16,1 11-3-16,0 4-14 0,5 7-24 0,1 8-26 15,0 7-20-15,0 7-17 0,1 8-6 0,5 3-6 0,1 8-7 16,-7 4-6-16,6 2-2 0,1 8-1 0,-7-3-5 0,7 3-2 15,-7-8-8-15,6 1-6 0,-5-3 4 0,-2-4-3 0,1-8-2 16,6 0 0-16,-5-3 0 0,-1-8-3 0,0-4 0 16,0 1 0-16,-7-8-7 0,1-3 0 0,0-8-3 0,-7-3-3 15,-1-8-3-15,2-7-12 0,-8-4-21 0,7-7-65 16,-13-6-109-16,7-6-111 0,-1-3-155 0,-6-10-188 16,0-1-114-16,0-11-53 0,-6-7-12 0</inkml:trace>
  <inkml:trace contextRef="#ctx0" brushRef="#br0" timeOffset="-146342.8">20600 15848 307 0,'-7'0'242'0,"0"0"-82"0,7 3-49 16,0-3-31-16,0 4-16 0,0-4-6 0,0 0-7 15,0 0-2-15,0 4-7 0,7-4-5 0,-7 0-7 0,7 0-4 16,-1 3-6-16,0 2-3 0,2-2-2 0,-2 0-2 0,6 1-2 16,2 0-1-16,-1-1-2 0,7 5-1 15,-2-1 1-15,2 0 0 0,7 1 2 0,-1 0 0 0,6-1 2 0,1 0 1 16,6-4 1-16,-1 5 1 0,2-8 0 0,5 7-1 0,-6-7 0 16,7 3-3-16,6 1-1 0,-6 0 0 0,-1-4-3 15,1 4-2-15,-1-1-1 0,1 1-2 0,-1-4 1 0,1 4-1 16,6-1 0-16,-6-3 0 0,-1 0 0 0,1 0 1 15,-1 0-2-15,1 0 1 0,7-3 1 0,-8-1-2 0,1 0 0 16,5-3 0-16,2-1 1 0,-1 2 0 0,0 2-1 0,6-7-1 16,-5 4 0-16,6 0 0 0,-1-5 2 0,-6 6 0 15,0-6-1-15,0 4 0 0,0 1 0 0,-6 0-1 0,-1-1 1 16,1 5 0-16,-7-1 0 0,7 0 3 0,-7 1 1 0,0 3 4 16,0-4 5-16,0 4 6 0,6-3 2 0,-6 3 1 15,1 0 3-15,-1 0 1 0,0 0-1 0,0 0-3 0,7 0-4 16,-8 0-4-16,9 0-3 0,-2-4-2 0,1 0-3 0,-1 1-5 15,1-1 0-15,5 0-2 0,-5 1 0 0,7-5 0 0,-2 1-2 16,-5-4 1-16,6 4-1 0,-6-1 0 0,-1-4 0 16,1 6 1-16,-7-5 1 0,0 3-1 0,1 5-1 0,-8-4 1 15,1 3 0-15,-1-3 1 0,-6 3 0 0,0 0 0 0,0-3 0 16,0 3 1-16,-6 1 1 0,0-1 0 0,5-3 0 16,-5 3 1-16,0-3-1 0,5-1 2 0,1 1-1 0,0 0-3 15,1 0 2-15,-1-4-2 0,6 0 1 0,1 2 0 0,-1-1 0 16,1-1-2-16,-1 0 0 0,1 4 1 0,-7-4 0 15,0 3 0-15,7 1 0 0,-7 0-3 0,-7 0 1 0,7-1 1 16,-6 5 1-16,0-5-2 0,-1 5 1 0,-6-1 0 16,6 0 1-16,-5 1 1 0,5-1 0 0,-6 0 0 0,0 1-1 15,7-6 1-15,-8 7 1 0,8-2-1 0,-1-4 1 0,1 1 2 16,0 3-1-16,-1-3-1 0,7 0 0 0,-6-1-1 16,-1 2-1-16,7 1 1 0,-6-2 0 0,0 0-1 0,-1 0-1 15,1-1 0-15,0 5 0 0,5-8 0 0,-5 7 1 0,0-3 2 16,-1-1 5-16,1 1 2 0,-1-4 5 0,0 3 5 15,1 2 5-15,-1-6 3 16,1 5 2-16,0-4 1 0,-1 0 0 0,1 0 1 0,6 0-2 0,-7 0-2 0,7 0-2 0,-6 0-4 16,6-4-2-16,0 5-3 0,-7-6-3 0,8 7-5 0,-1-7-1 15,-6 5-1-15,-1-4-3 0,7 4-1 0,-6-3 1 16,-1-1 3-16,0 0 6 0,1 5 9 0,-1-5 6 0,1-1 6 16,-1 2 7-16,1 0 5 0,0-1 2 0,-1 4-4 0,7-3-4 15,-6-1-8-15,6 4-6 0,0-4-3 0,0 1-5 16,0 2-4-16,0-3-1 0,6 5-2 0,1-5 1 0,-1 1-3 15,1 3-1-15,-1-4 5 0,1 4-5 0,-1-3-3 0,2 3-1 32,5-4-2-32,-7 4-1 0,7-4-2 0,-6 4 0 15,5-3-6-15,2 2 2 0,-1 1 3 0,0-3 0 0,1 3 1 16,5-1 1-16,-6 2 0 0,0-1 1 0,0 0-2 0,0 0 2 16,7-1 0-16,-7 5 2 0,0-4 0 0,7 0 2 0,-7 1 0 15,6-1 0-15,-5 0 3 0,5 0 2 0,-7 3 3 16,2-3 0-16,-1 0 0 0,0 0 0 0,0 1 2 0,-6-1-4 15,6 3 1-15,0-3-1 0,0 0-1 0,0 0 0 0,0 1-1 16,0-2 0-16,7 1-2 0,-7 0 1 0,6 0-2 16,-5 4-3-16,5-4 0 0,1 0-2 0,-1 0-1 15,1 1-1-15,-1 1 1 0,2-2 1 0,-2 0 1 0,7 0-1 16,-7 0 5-16,1 1 0 0,-1-5 0 0,1 4 4 0,0 0 5 16,0 0 8-16,-1 0 9 0,-6 4 7 0,7-8 7 0,-1 3 8 15,-5 2 12-15,5-1 7 0,1 4-1 0,-1-4-2 16,0 0-9-16,-5 3-2 0,5-3-9 0,1 4-8 0,-1-4-11 15,8 4-8-15,-8 0-4 0,1-1-5 0,-1-3-3 0,7 3-3 16,-7 2-3-16,8-6 0 0,-1 5 1 0,1-4 0 0,-8 4 1 16,7-4 1-16,0 3 11 0,-6-3 7 0,6 1 5 0,0 2 1 15,0-3 5-15,0 4 1 0,0-4-1 0,0 4 0 16,7-4-10-16,0 3-6 0,-1 0-5 0,1 1-4 0,6 0-3 16,0 0-4-16,0-1-2 0,0 2-2 0,0-2-2 0,0 1 1 15,-6-1-1-15,6 1-1 0,-6 3 2 0,-1-3 1 16,-5 0 0-16,5-1 0 0,-6 1 0 0,0-4 2 15,1 7 0-15,5-3 0 0,-6 0-2 0,0 0-1 0,7 2 1 16,-7-2 0-16,7 0 4 0,-8 0-3 0,8-1 0 0,-6 5 0 16,5-5-1-16,-5 5-1 0,-2-5 1 0,2 5-2 0,-1-1-4 15,7 4 2-15,-14-4 0 0,7 1 0 0,0 3 0 16,0 0 2-16,0-4-1 0,0 4 0 0,-6 0 0 0,-1-4 1 16,1 4 1-16,-13 0 2 0,5 0 2 0,-5-3-2 0,-1 3 1 15,-5 0 2-15,-7 0-2 0,6 0 0 0,-7-4-1 0,1 4 0 16,-8 0-1-16,2 0 0 0,-2 0 0 0,2 0 0 0,-1 0 0 15,-7 0 0-15,0 0-1 0,1 0 0 0,0 0 1 16,-7 0 1-16,0 0 0 0,6 0-1 0,-6 0 0 0,0 0 0 16,0 0-1-16,0 0 0 0,0 0 0 0,0 0 0 0,0 0 1 15,0 4 0-15,0-1-1 0,0 1-1 0,0 0 2 0,6 3 0 16,-6 0 0-16,0 4 2 0,8-3 1 0,-8 6 2 0,6-3 5 16,0 5 4-16,1-2 3 0,-7 4 1 0,6 0 2 0,1 4 4 15,0 1 3-15,-7-2 3 0,6 9 0 0,-6-1 2 0,0 0 0 16,0 4 1-16,0 4-5 0,-6 3 3 0,6 0 1 0,-7 4 3 15,0 0-2-15,7 4-3 0,0-1 0 0,-6 5 3 0,6-5 9 16,-7 8-3-16,7-3-1 0,0 3-5 0,-6-1-3 0,6 5 2 16,0-4-3-16,0 8-3 0,6-5-3 0,-6 0 0 0,7 5-2 15,-1-5 4-15,8 5 0 0,-2-1 2 0,-6 0 3 16,8-3 2-16,-1 4 0 0,0-5-1 0,0 4-2 0,0-3-3 16,-6 0-2-16,5-1 0 0,2-3-3 0,-8 3-1 0,1 1-3 15,-1-3-3-15,-6-1-2 0,6 3-2 0,-6-4-1 0,-6 1-1 16,6-3-2-16,-6-1-4 0,6 1-1 0,-7-1 0 0,1 0 0 15,-1 0-1-15,0 1-1 0,1 3 1 0,0-4 1 0,-1 0 1 16,0 4 3-16,1-4-1 0,0 0-1 0,-8 5 3 0,8-5 0 0,-1-1-3 16,7 6 2-16,-6-5 0 0,6 1-1 0,0 3 1 0,-6-4 0 15,6 4-1-15,0-4 1 0,0 0-1 0,0 0 0 0,0-3-4 16,0 3 1 0,0-3-2-16,-8 4 1 0,8-6 0 0,0 3 1 0,-6 2 0 0,0-3 1 0,6-4 2 0,-6 0 0 15,-1-1 0-15,7-6 1 0,-7 4-1 0,7-9 0 0,0 1 0 31,-6-3-1-31,6-1 0 0,6-3 0 0,-6-8 0 16,0 4 1-16,0-7-3 0,0 0 0 0,0-4 0 0,7-4 0 16,-7 0-1-16,0 1 1 0,0-1-1 0,0-4 0 15,0 1 0-15,0 0 0 0,0-4 0 0,0 0 1 0,0 3 0 16,-7-3 0-16,1 0 0 0,-1-3 1 0,-5 3 1 16,-2 0-1-16,1 0 2 0,0-4-3 0,-6 4-1 15,-1 0 0-15,0 0 0 0,1-4-3 0,-1 4-1 0,-6 0 1 0,7 0-1 16,-7-3-1-16,6 3 3 0,-6-4-1 15,7 4 1-15,-7-3-7 0,0-2 3 0,-1 5 6 0,1-3 1 16,0 0 2-16,1-1-1 0,-9 4 2 0,9-4-1 16,-7 4 7-16,-1-3-1 0,0 3-5 0,-6 0 1 15,6 3-3-15,1-3 2 0,-1 4-2 0,1 0 2 0,-1-1-1 16,1 0 0-16,-7 2-1 0,6 2-1 0,-6-4 0 16,0 5 0-16,6-5-1 0,-6 5-1 0,0-5 0 15,0 5-1-15,0-5 0 0,0 5-1 0,-7-4 0 0,7 3 0 16,-7-4 0-16,7 5-1 0,-6-5 1 0,-1 4-2 15,-6-3 1-15,0-1 2 0,0 1 1 0,0-4 1 16,-7 5 1-16,1-5 2 0,6 3 0 0,-7-3 0 0,0 0 1 16,1 4-1-16,-1-4 1 0,7 4-3 0,-6-1 0 15,5 1-1-15,1-1-2 0,-7 1 2 0,8 3-1 16,-8 1-2-16,7-1 0 0,-7 0-3 0,8 1 1 16,-8-1 1-16,0 0 1 0,0 1 0 0,1-1 1 0,-1 0-1 15,-6 1 2-15,6-1 1 0,1 0 2 0,-7-3 0 16,6 3 0-16,-6-3-1 0,6 2 0 0,-6 0-1 15,0 0 0-15,0 2 0 0,6-5-1 0,-6 1 0 16,0 0 0-16,7 3-2 0,-1-3 0 0,0 3 0 0,0-3 0 16,1-4 1-16,-1 3-2 0,0 1 2 15,1-4 2-15,-1 4 0 0,1-4 0 0,-1 3 3 0,1-3-1 16,-7 0 0-16,-1 0 3 0,8 0-3 0,-14 0-1 0,7 0 0 16,-7 0 0-16,0 0-1 0,-6 4 0 0,7-4-1 15,-7 3 0-15,6-3 1 0,-6 4 1 0,0-4-1 16,6 4 1-16,-6-1 1 0,6 1 3 0,-6-4-1 0,7 4 0 15,-8-4-1-15,8 0-2 0,-8 0 2 0,2 0-2 16,-2 0-1-16,8 0-1 0,-14-4-1 0,7 4 1 16,0-4 0-16,-1 1 1 0,1-1 0 0,0 4 0 15,0-4 0-15,-7 1 1 0,8-1 2 0,-8 1 0 0,6-1-2 16,-5 0 2-16,6-3-2 0,-7 3-1 0,7 1 0 16,-1-5-3-16,-6 5 1 0,8-5 1 0,-8 5 0 15,0-5 0-15,7 5 1 0,-7-6 0 0,1 6 0 0,0-4 2 16,-1 3 0-16,-7-3 1 0,8 0 0 0,-1 3-2 15,1-3 0-15,-1 3 0 0,0 0 1 0,7 1-2 16,-7-1-2-16,0 1 1 0,1-1 0 0,6 0 0 0,-7 1 1 16,0 3 0-16,7-4-3 0,-6 0 1 0,-1 4 2 15,1-3 1-15,5-1 1 0,-6 0 0 0,0 4-2 16,1 0 2-16,6-3 5 0,-7 3-1 0,1 0 0 16,5 3-1-16,-6-3 2 0,8 4 1 0,-8 0 1 15,7-4-2-15,-7 7 0 0,7-3-1 0,0 3 0 0,-1 0-1 16,-5-3-2-16,6 3 0 0,-1 1-2 0,8-1 2 15,-7 0 0-15,6 0 0 0,1-3-2 0,-1 3-1 16,-6 2 0-16,13-3 0 0,-7-2 0 0,0 3 0 0,7-3 0 16,0 3 0-16,0-3 0 0,0 3 0 0,6 1 2 15,1-1 1-15,-1 0 2 0,0-3 0 0,1 3 1 16,6-3 2-16,0-1 2 0,-1 1 0 0,8 3 2 0,-1-3-1 16,7 0 0-16,0-1-1 0,0 1 0 0,0 0-1 15,6-4-2-15,-5 3-2 0,11 1-3 0,-5-4 0 16,6 4 1-16,-1-4-3 0,-5 3 0 0,13-3 0 0,-7 4 0 15,6-4 0-15,0 5 0 16,7-5 1-16,-7 0 1 0,8 0 5 0,6 3 1 0,-1-3 2 0,0 0 3 16,1 0 4-16,6-3 6 0,-7 3 3 0,7 0 1 15,0 0-1-15,0-5 0 0,7 5-1 0,-7 0-3 16,6-4-6-16,1 1-4 0,6 3-19 0,-7-4-41 16,8 0-58-16,-2 1-74 15,8-5-168-15,-7 1-227 0,-1 3-207 0,8 1-135 16,-6-5-75-16,-8 1-9 0,7-4 32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in"/>
          <inkml:channel name="T" type="integer" max="2.14748E9" units="dev"/>
        </inkml:traceFormat>
        <inkml:channelProperties>
          <inkml:channelProperty channel="X" name="resolution" value="6301.34619" units="1/cm"/>
          <inkml:channelProperty channel="Y" name="resolution" value="6301.34619" units="1/cm"/>
          <inkml:channelProperty channel="F" name="resolution" value="1999.5116" units="1/in"/>
          <inkml:channelProperty channel="T" name="resolution" value="1" units="1/dev"/>
        </inkml:channelProperties>
      </inkml:inkSource>
      <inkml:timestamp xml:id="ts0" timeString="2026-09-02T06:07:11.0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7170 1663 332 0,'-6'-7'482'0,"-1"-1"-132"16,0 1-101-16,1 0-48 0,0-1-23 0,-1 5 1 0,0-5 12 16,7 1 15-16,-6 3 15 0,0-3 6 0,6 4 1 0,-7-5-15 15,7 5-15-15,-7-5-23 0,7 4-27 0,-6 0-28 16,6-3-25-16,0 4-16 0,0 3-14 0,0-4-7 0,0 0-4 16,0 4-4-16,-7 0-4 0,7-3-8 0,0 3-5 0,0 0-9 15,0 0-4-15,0 3-7 0,-6-3-2 0,6 0-4 0,0 4-3 16,0-4-1-16,0 4-1 0,0-1-1 0,0 1 0 15,-6 3 2-15,6 5 1 0,0-1 4 0,0 3 4 0,0 4 1 16,-8 1 2-16,8 3 5 0,0 3 3 0,-6 1 3 0,6 7 0 16,-6-1 0-16,6 5 0 0,0 0 1 0,-6 7-4 15,6-4-4-15,-7 8-4 0,0-4-1 0,7 4-5 0,0 3-4 16,-6 0 1-16,6 0-1 0,-7-3 1 0,7 3 0 0,0-3-1 16,0-1-3-16,0-2 3 0,0-1 2 0,0-1-2 0,0-2-2 15,0-5-2-15,7 1 2 0,-7-4-1 0,6-3 1 16,-6-5 0-16,7 1-2 0,-7-8-1 0,0 0 1 0,7-3-1 15,-7-1-1-15,0-3-10 0,0-3-9 0,0-2-13 16,0 3-17-16,0-6-21 0,0 1-45 0,0 0-87 0,0-8-102 16,0-3-104-16,0-5-131 0,0 1-169 0,0-3-75 15,0-5-35-15,0 1 15 0</inkml:trace>
  <inkml:trace contextRef="#ctx0" brushRef="#br0" timeOffset="570.54">7138 2348 189 0,'0'-4'546'0,"-7"1"-141"0,7 3-139 0,0-4-94 16,0 4-56-16,7 0-34 0,-7 0-18 0,0 0-10 0,6 0-7 16,-6 0-6-16,6 0-7 0,8-4-10 0,-1 4-6 0,-1 0-4 15,2-3-1-15,-2 3-4 0,8-4 4 0,-7 1 6 0,7-1 12 16,0-3 16-16,-1-1 15 0,1 5 17 0,-8-9 22 16,8 1 26-16,-7 0 17 0,7-3 14 0,-8 3 3 0,2-8-1 15,-2 1-10-15,2 0-12 0,5-4-20 0,-6-1-26 0,0-2-20 16,1 0-17-16,-2-2-14 0,1 2-10 0,0-5-2 15,-6 2 3-15,5 2 1 0,-4-3 1 0,-2 3 2 0,7 1 2 16,-6-1 1-16,-1 1 0 0,0 2-1 0,-6 1-7 0,7 4-2 16,-7 0 1-16,6 4 0 0,-6 2-1 0,0 1-4 15,0 3-1-15,0 1-3 0,7 3-3 0,-7 1-3 0,0-1-4 16,0 4-5-16,0 0-5 0,0 0-2 16,0 4-3-16,0 3 0 0,0 4 0 0,0 0 0 0,7 8 0 0,-7-1 1 31,0 4 3-31,0 3 0 0,0 2 1 0,6 1 0 0,-6 2-1 15,0 2 0-15,0 2 0 0,0 2 0 0,0 1-2 16,0 0 0-16,0 6 0 0,0-3 0 0,6 5 2 0,-6-1 1 16,0 0 2-16,0 0 1 0,7 0 2 0,-7-1-2 0,0 2 0 15,0-5 2-15,0 4-3 0,0-8 1 0,7 1-3 0,-7 0 1 16,0-4-1-16,0-4 1 0,0 1 0 0,0-5 1 16,0-3-1-16,0 0 0 0,0-4 0 0,0-3 0 0,-7-1-1 15,7-3-6-15,0 0-12 0,0-3-24 0,0-1-62 0,-7 1-109 16,7-5-130-16,0-3-243 0,0 0-124 0,0-3-80 15,0-1-40-15,7-7-8 0</inkml:trace>
  <inkml:trace contextRef="#ctx0" brushRef="#br0" timeOffset="1950.02">8024 2846 450 0,'0'-3'391'0,"-8"-5"-117"0,8 4-87 15,-6 1-49-15,6-1-24 0,0-3-9 0,-6 7 1 16,6-4 5-16,0 1 7 0,0-1 6 0,0 4 10 0,0 0 12 15,0 0 11-15,-6-4 10 0,6 4 2 0,0 0-1 0,0 0-8 16,0 0-12-16,0 0-18 0,0 0-22 0,0 0-24 0,0 0-24 16,0 4-21-16,0-4-12 0,0 4-11 0,0 3-4 15,-8 0-4-15,8 4 2 0,0 0 0 0,0 3 1 16,0 1 1-16,-6 0 0 0,6 4-1 0,0-1-2 0,0 0-2 0,0 0-5 16,0 4-1-16,0-3 0 0,0-1 1 0,0 4-1 15,0-4-1-15,0 1-2 0,6-1 1 0,-6 0 1 16,0 0 2-16,0-3 1 0,0 1 0 0,0-6 0 0,0 1 1 15,0 0 1-15,0-4 0 0,0 1 0 0,8-1 1 0,-8-3-3 16,0-1 10-16,0 1 4 0,0 0 7 0,0-4 4 0,6 0 5 16,-6 0 3-16,6 0 0 0,-6 0 11 0,6 0-10 15,8-4-7-15,-1 0-9 0,0-3-7 0,0 3-3 0,-1-3-4 16,8 3 0-16,-7-3-12 0,1 3 2 0,-2-3 1 0,8 0 1 16,-7 3 2-16,0-3 2 0,0 4-3 0,0-1-2 15,0-4-1-15,1 4-3 0,-2 0-8 0,-5 1-17 0,6-1-37 16,-6 0-61-16,-1 4-73 0,0-3-70 0,0-1-76 15,2-3-100-15,4 0-170 0,-5-1-78 0,-1 1-29 0,1 3 20 16</inkml:trace>
  <inkml:trace contextRef="#ctx0" brushRef="#br0" timeOffset="2204.17">8251 3092 45 0,'-12'0'552'0,"4"3"-87"0,8-3-133 0,-6 0-102 15,6 0-60-15,-6 0-33 0,6 0-17 0,0 0-11 0,0 0-8 16,0 0-7-16,0 0-10 0,0 0-16 0,0 0-13 0,6 0-16 16,0 0-6-16,-6 0-4 0,8 0-1 0,-2-3-2 0,0 3 2 15,1 0 1-15,6-4-2 0,-6 4-2 0,5-4-6 16,-6 1-8-16,8 3-4 0,-1-4-11 0,0 0-29 0,0 1-42 15,0-1-45-15,0 0-54 0,7-3-73 0,-7 0-103 0,-1 0-161 16,8-1-81-16,-7 5-18 0</inkml:trace>
  <inkml:trace contextRef="#ctx0" brushRef="#br0" timeOffset="2490.38">8596 2868 381 0,'-12'-4'464'0,"4"4"-140"0,-4 4-125 0,-1 0-81 0,6-1-46 0,-6 0-28 0,7 2-15 0,-8 2-7 0,8 1-2 16,0 3-2-16,6-4 0 0,-7 4 1 0,7 0-5 15,7 3 0-15,-7-3 0 0,6 0 0 0,8 0 0 0,-8 4 1 16,7-4 2-16,0 0 1 0,0 0 3 0,7 4 5 0,-8-4 9 16,8-4 6-16,-7 4 5 0,0 0 5 0,0-4 6 0,0 1 11 15,-6-1 10-15,-1-3 9 0,0 3 8 0,-6-3 16 16,0-1 22-16,7-3 19 0,-14 4 9 0,7-1 1 0,-6 1-4 31,-7 0-12-31,-6 3-16 0,-1 0-23 0,1 2-28 0,-7-3-28 16,-1 2-37-16,1 3-60 0,0-4-83 0,0 0-83 15,7-3-97-15,5 0-157 0,2-4-153 0,5 0-92 16,0-4-38-16</inkml:trace>
  <inkml:trace contextRef="#ctx0" brushRef="#br0" timeOffset="3505.91">6994 1238 212 0,'0'0'366'15,"0"4"-120"-15,0-4-99 0,0 0-66 0,0 3-38 0,0-3-19 16,0 4-9-16,0-4-1 0,0 4 0 0,-6 0 0 0,6 2 6 16,0 2 2-16,-6-1 6 0,-2 4 4 0,2 0 2 0,0 1 0 15,-1 6 0-15,-6-4 2 0,6 5-2 0,-5 2 0 16,-2 5-5-16,2 0-3 0,-8 0-4 0,7 3 0 15,-7 4-2-15,8 3-1 0,-8 1-2 0,-6 7-2 0,7 0 1 16,-1 1-2-16,-7 2-2 0,9 1-2 0,-2 3-2 0,-7 0 0 16,15-3 5-16,-8 7 3 0,0-4 6 0,7 0 5 15,1 4 7-15,-2 0 9 0,2-1 5 0,5 5 4 0,0 0 5 16,7 0 6-16,-6-1 0 0,6 5-2 0,0 2-2 0,0-3-5 16,0 5-2-16,6-2-3 0,1 2-6 0,6-5-3 0,0 4 9 15,0-4 9-15,6 0 4 0,1 1 2 0,6-5 4 16,0 5 3-16,7-5-1 0,-1 1-6 0,7-4-12 0,0 4-14 15,7-8-8-15,-7 3-5 0,13-3-6 0,-7-3-7 0,8 0-3 16,-1-3-5-16,0-2-1 0,0-3 0 0,7 0-2 16,0-6 9-16,-1 2-6 0,-6-7-14 0,6 1-42 31,1-8-55-31,-7 4-58 0,1-8-75 0,-2 0-124 0,2-7-171 16,-1 0-100-16,-7-4-38 0</inkml:trace>
  <inkml:trace contextRef="#ctx0" brushRef="#br0" timeOffset="4028.59">8296 1652 126 0,'0'0'529'15,"-6"0"-138"-15,6 0-148 0,0 0-102 0,0 0-59 0,6 0-33 16,2 0-14-16,-2 4-3 0,7-1 3 0,0 1 4 16,6 3 6-16,1 1 3 0,6-1 4 0,0 4 2 0,0 3-2 15,7 1-2-15,0 0-3 0,5 3-2 0,-5 4-1 0,-1 4 0 16,7-1-3-16,-6 4-2 0,-1 9 0 0,1-2-1 16,-1 1 0-16,-5 6-5 0,-1 5-1 0,0 7 1 0,-6 4 7 15,-1 3 7-15,1 4 4 0,-8 4 2 0,-4-1 4 16,4 5 5-16,-12 3 5 0,0 3 5 0,-6 1-2 0,0-1-2 15,-2 5 1-15,-4-5 3 0,-8 1-1 0,1 0-1 0,5-5-1 16,-12 2-4-16,7-1-4 0,-7-4-3 0,-7 0 0 16,7-7-5-16,0-1-6 0,0-6-4 0,0 0-8 0,-7-4-5 15,8-4-9-15,-1-3-5 0,6-5-11 0,-6 2-4 0,7-9-22 16,-1 1-58-16,0-1-83 0,7-7-85 0,0-2-104 16,13-9-187-16,-7 0-110 0,14-3-77 0,-7 0-30 0</inkml:trace>
  <inkml:trace contextRef="#ctx0" brushRef="#br0" timeOffset="4616.02">8799 4407 492 0,'-8'-4'553'16,"8"-3"-123"-16,-6 3-124 0,6 4-75 0,0-3-34 0,0-1-21 15,0 4-15-15,0 0-12 0,0 0-16 0,0 0-17 0,0 0-25 16,0 4-25-16,6-1-26 0,-6 1-17 0,8 3-10 15,-8 0-5-15,6 4-1 0,-6 0 0 0,6 4 2 0,1 0 3 16,-7 3 2-16,7 1-1 0,-1-1 2 0,-6 0 3 0,6 4 0 16,-6-4 2-16,0 5 7 0,0-5 2 0,0 0 11 0,0 0 10 15,0 1 9-15,0-1 9 0,0-4 3 0,0-3 6 16,0 0-1-16,0 0-2 0,0-3-5 0,0 0-9 0,0-5-6 16,0 1-9-16,0-1-4 0,0-3-4 0,7 4-3 0,-7-4-1 15,6 0-5-15,1 0-3 0,0 0-4 0,5 0 0 31,2-4-3-31,-2 1-3 0,8-1-3 0,-1 1-4 0,7-1-1 16,-6-4-2-16,7 0-2 0,-9 1-3 0,9 0-3 16,-1 3-9-16,0-3-19 0,-7 0-43 0,1 0-74 0,0 3-87 15,6-7-80-15,-7 4-98 0,1-1-134 0,-1-3-137 0,7 4-71 16,-6-1-5-16</inkml:trace>
  <inkml:trace contextRef="#ctx0" brushRef="#br0" timeOffset="5013.35">9359 4477 448 0,'-14'0'530'0,"8"0"-136"0,-7 0-138 16,7 0-99-16,-8 3-57 0,2 1-31 0,-2 3-18 16,1 1-11-16,0-1 0 0,0 7 2 0,1-3 3 0,4 4 2 15,-4 0-4-15,5-1-4 0,1 1-4 0,-1 0-1 16,7-1-3-16,-7 1-4 0,7-4-5 0,7 0-2 0,-7 0-1 15,7 0 0-15,-7-7 0 0,13 3 0 0,-7-3 1 0,8 0-1 16,-2-4 1-16,1-4 0 0,0 0 5 0,0-3 14 16,1-4 28-16,-2 3 26 0,-6-3 25 0,8 0 16 0,-8 4 10 15,1-4 7-15,-1 0 2 0,1 1-12 0,0-2-23 0,-7 1-25 16,0 0-25-16,6 4-15 0,-6-4-8 0,0 3-7 16,0 1-6-16,0 0-5 0,0 3-5 0,0 0-6 0,0 1 1 15,0-1-6-15,0 4-3 0,0-4-4 0,6 4-4 0,-6 0 0 16,0 0-1-16,0 0-1 0,0 4-2 0,0 0 1 0,0-1-1 15,6 5 3-15,-6-1-1 0,0 0 0 0,8 4 2 16,-8-3-2-16,6 3 1 0,0-1-1 0,1 1 1 0,0 1 1 16,-1-5 0-16,7 4-4 0,0 0-11 0,-6-4-18 0,5 4-43 15,2-3-65-15,-1-5-75 0,-7 1-69 0,7 0-78 16,0-4-103-16,1 0-170 0,-2 0-73 0,1-4-15 0</inkml:trace>
  <inkml:trace contextRef="#ctx0" brushRef="#br0" timeOffset="5457.8">9430 4279 383 0,'0'-4'577'0,"-6"0"-114"0,6 4-154 16,0 0-115-16,0 0-74 0,6 4-47 0,-6 0-29 0,0 3-17 15,6 0-2-15,1 8 4 0,-7 0 5 0,7-1 5 0,-1 5 6 16,7-1 2-16,-6 4 1 0,-1 0 0 0,1 0-2 0,6 4-3 15,-7-5 2-15,1 5-1 0,-1 0 3 0,8-1 12 16,-8 1 15-16,0 0 17 0,1-5 11 0,-1 2 11 0,1-5 4 16,-1 4 5-16,1-8 2 0,-7 2-11 0,6-6-15 0,-6-2-12 15,0-1-10-15,6 0-10 0,-6-3-2 0,0-4-1 16,8 4-2-16,-8-4-1 0,0-4-2 0,0 4-3 0,0-4-5 16,6-3-8-16,-6 0-7 0,6-1-8 0,-6-2-7 0,7 2-7 15,0-3-4-15,-1 0-3 0,0 0-3 0,1 4 1 0,6-4-1 16,0 3 1-16,0-3-4 0,0 4 1 0,0 3 0 15,7-3-1-15,-8 3 0 0,8 1 0 0,-7-1 0 0,0 4 0 16,6 0 0-16,-5 4 0 0,-1-1-2 0,0 1 1 0,0 3-3 16,0 1 2-16,0-1-3 0,-7 0 1 0,1 4 1 15,0 0 0-15,-7 1 0 0,0-2-1 0,0 1 4 0,-7 1 2 16,-6 2-1-16,0-3 2 0,0 4-1 0,-13-4 1 16,7 0 3-16,-8 0 1 0,1-4-2 0,-6 0-3 0,6 0 0 15,-7 1 0-15,0-5-3 0,1-3-16 0,6 0-24 0,0-3-46 16,-1-5-96-16,8 1-97 0,0-7-116 0,6-2-181 15,6-1-128-15,0-5-73 0,1-1-32 0</inkml:trace>
  <inkml:trace contextRef="#ctx0" brushRef="#br0" timeOffset="5903.89">10466 2850 231 0,'-7'3'442'0,"7"-3"-128"0,-7 4-102 0,7-1-67 15,0-3-40-15,0 4-17 0,0-4-6 0,0 0 0 0,0 0 5 16,7 4 6-16,0-4 2 0,-1 4 7 0,0-4 7 0,8 3 12 15,5-3 9-15,1 0 11 0,0 0 7 0,-1-3 2 16,7-1-6-16,0 0-8 0,0 4-14 0,7-7-20 0,-7 3-17 16,6 1-18-16,1-1-18 0,-7-3-15 0,7 3-8 15,-7 0-8-15,-1 1-5 0,1-1-4 0,-6 1-3 0,-1-1-2 16,1 0-4-16,-6 4-12 0,-2-3-34 0,1 3-56 0,-6 0-69 16,-1-4-64-16,1 4-84 0,-1 0-129 0,0-4-151 15,-6 4-86-15,0 0-15 0</inkml:trace>
  <inkml:trace contextRef="#ctx0" brushRef="#br0" timeOffset="6173.6">10498 3106 501 0,'-6'0'477'0,"12"4"-132"16,-6-4-109-16,13 0-67 0,-6 0-37 0,6 0-17 0,-1-4-8 15,8 4-5-15,0-3-6 0,5-1-10 0,2 0-14 0,-1 1-18 16,6 3-15-16,1-4-13 0,-1 0-6 0,1 1-1 0,7-1 7 15,-8-3 11-15,7 3 13 0,-7-3 15 0,7 3 15 16,-6-3 10-16,-7 3 10 0,0 1 10 0,0-5 3 0,-6 5 1 16,-7-2-1-16,0 5-2 0,0-3-5 0,-7 0-5 0,-6 3-7 15,7-3-8-15,-7 3-11 0,6-5-12 0,-6 5-13 16,0 0-13-16,0 0-10 0,0-4-8 0,0 4-11 0,0 0-15 16,0-3-28-16,0 3-55 0,-6-4-85 0,6 4-81 15,-7-4-84-15,7 1-113 0,-6-1-181 0,0 0-86 0,-1 1-37 16,-6-1 16-16</inkml:trace>
  <inkml:trace contextRef="#ctx0" brushRef="#br0" timeOffset="7270.13">13748 1476 11 0,'-7'0'549'0,"1"-3"-95"15,0-1-145-15,-1 0-103 0,0-3-53 0,1 3-22 16,6 1-5-16,-6-1 1 0,-1-1 6 0,7 2 11 0,0 0 11 15,0 3 7-15,0-4-3 0,0 4-9 0,0-4-13 0,0 4-17 16,0 0-21-16,0 0-14 0,0 0-11 0,0 0-12 16,0 0-10-16,0 0-6 0,0 0-8 0,0 0-5 0,0 0-2 15,0 4-10-15,0 0-6 0,0 2-3 0,0 6 2 0,0-1 7 16,0 4 6-16,0 3 6 0,0 4 6 0,0 4 7 16,0 3 0-16,7 0 1 0,-7 8-2 0,6-4-7 0,0 3-6 15,1 5-6-15,0-1-5 0,-1 0-3 0,7 5-4 16,-6-6-3-16,-1 9-3 0,7-4-3 0,-7 8-7 0,1-5 0 15,0 4 3-15,-1 5 1 0,0-5 1 0,2 0 2 0,4 0 0 16,-5-3 0-16,-1 0 8 0,1-1-5 0,6-3-6 16,-7-3-9-16,8-2-21 0,-2-2-54 0,-5-4-82 0,6-4-82 15,-7-6-82-15,7-1-89 0,-6-8-134 0,6-3-134 0,-7-3-68 16,1-8 6-16</inkml:trace>
  <inkml:trace contextRef="#ctx0" brushRef="#br0" timeOffset="7743.5">13748 2352 349 0,'-7'0'568'0,"1"0"-152"0,0-4-157 0,-1 4-101 0,7 0-60 16,-7 0-36-16,7 0-25 0,7 0-13 0,-7 4-5 0,7-4-3 15,5 0-1-15,-5 3-1 0,6-3 0 0,6 0-2 16,-5 0-1-16,6 0-2 0,5-3-1 0,-5-1 1 0,6-3 2 15,-7-1 3-15,7-2 6 0,0-1 13 0,-6 0 13 16,6-4 21-16,1-4 30 0,-8 5 27 0,0-8 27 0,8 4 23 16,-15-8 12-16,8 4 2 0,-1-4-6 0,1-3-13 0,-7 0-25 15,0-1-26-15,6 1-21 0,-5-4-21 0,-2 0-16 0,2 0-6 16,-2 0-4-16,2 0-2 0,-8 4-5 0,1-1 1 0,-7 5-3 31,6 0-1-31,-6 7-1 0,0-2-3 0,0 2 0 0,0 7 0 0,0 0-1 0,0 0 1 0,0 4-3 0,0 3-4 31,0-3-3-31,-6 7-3 0,6-4-2 0,0 1-8 0,0 3-4 16,0 0-3-16,0 0-3 0,0 7-3 0,0 0 1 16,0 4-1-16,6 4-4 0,-6 3 4 0,0 8 0 0,0 0 0 15,6 7 0-15,-6-1 0 0,0 5-2 0,8 4 0 16,-8-1 1-16,6 8-1 0,0-1-1 0,0 1 0 0,-6-1 0 16,7 5 1-16,0-1 2 0,-1 0 2 0,1 1 1 0,-1-5 0 15,0 0 0-15,2-2 2 0,-8-1 0 0,6-4-1 16,0-4-1-16,0-2-1 0,2-2-1 0,-8-2 0 0,6-5-1 15,-6-3 0-15,6 1 0 0,-6-5 5 0,7-4-3 0,-7-3-2 16,0 0-6-16,0-3-11 0,6-1-20 0,-6-3-30 0,7-1-85 16,-7 1-115-16,7-4-126 0,-7-7-205 0,12-1-128 15,-6-3-82-15,8 0-34 0,-1 0 2 0</inkml:trace>
  <inkml:trace contextRef="#ctx0" brushRef="#br0" timeOffset="8315.43">14660 3638 210 0,'6'-4'364'15,"-6"-3"-126"-15,6 3-105 0,2-3-63 0,-2 3-33 0,0-3-13 16,1-2-2-16,6 3-1 0,-6-6 2 0,-1 5 4 0,0 0 1 15,1-4 7-15,0 1 7 0,-1-2 3 0,0 1 1 16,-6-3 5-16,7-1 10 0,-7 0 7 0,7 1 5 0,-7-5 3 16,0 4 2-16,0-6-3 0,6 2-4 0,-6-3-5 0,0 4-10 15,0-4-8-15,0 0-6 0,-6-4-7 0,6 4-4 16,-7-3-1-16,0 3 5 0,-5 0 5 0,5 1 6 0,-6 1 5 16,0 2 1-16,0 4 3 0,0-1-5 0,-1 4-1 0,2 4-11 15,-1-1-10-15,0 5-11 0,0-1-10 0,7 0-5 16,-2 4-2-16,2 0-2 0,0 4-2 0,6 0-3 0,0-4 2 15,0 3 0-15,6 1 1 0,0 0 0 0,2-1-1 0,4 1 1 16,-5 3 0-16,13-3 0 0,-8 0 0 0,8 3-1 16,-1-3 3-16,-5-1 0 0,5 5 0 0,0-5 1 0,-5 4 1 15,5 4 0-15,-6-3 1 0,0 4 0 0,1-2-1 16,-2 1 0-16,-5 3 1 0,-1 1 0 0,7 0-1 0,-6-1 0 16,-7 5 1-1,6-1 1-15,0-4-2 0,2 2 2 0,-2 2-2 0,0-3 0 0,1-1-2 0,6-3-19 0,-7 0-25 16,7 1-32-16,1-9-36 0,5 4-49 0,-6-7-73 0,6-4-117 15,1 1-137-15,6-5-61 0,-6 1-20 0</inkml:trace>
  <inkml:trace contextRef="#ctx0" brushRef="#br0" timeOffset="8680.96">15357 3154 183 0,'-14'0'575'0,"8"-4"-100"16,-6 4-154-16,4 0-122 0,-4 4-72 0,5-1-36 0,-6 2-21 15,0 2-16-15,7 0-7 0,-8 4-2 0,2 3-1 0,5-2-2 16,0 2-3-16,-6 4-5 0,7-2-7 0,6 1-6 31,-6-2-6-31,6 4-3 0,0-1-4 0,0-3-3 0,6 3-1 16,-6-4-1-16,6 2-1 0,7-2 1 0,-6 0 0 16,6 1-2-16,0-5 2 0,0-1 0 0,0 2-1 0,7-8 0 15,-8-3 0-15,8 4-2 0,0-8 0 0,-1 1 0 0,-5-1 0 16,4-8 2-16,2 5 1 0,-7-8 2 0,1 5 5 15,-2-5 13-15,2 0 24 0,-2 1 31 0,-5-4 26 0,-7 3 21 16,7-3 15-16,-7-1 9 0,-7 4 3 0,7-3-9 0,-13 3-23 16,-1-3-30-16,-4 4-26 0,-2-1-22 0,1 0-18 15,-7 1-11-15,-7 6-8 0,7-2-2 0,-7 2-3 0,7 4-1 16,-6 0-1-16,5 4 0 0,8-3-2 0,0 3-1 0,5 3-5 16,1-3-12-16,0 8-21 0,7-5-30 0,-1 2-48 15,7 2-50-15,0-4-50 0,13 5-46 0,-6-4-58 0,12-4-76 16,1 0-143-16,0 0-65 0,5 0-14 0</inkml:trace>
  <inkml:trace contextRef="#ctx0" brushRef="#br0" timeOffset="8983.56">15656 2909 264 0,'-13'-8'648'0,"1"5"-38"0,4-1-176 16,2 0-151-16,0 1-104 0,6-1-58 0,-6 4-42 0,6 0-34 16,0 4-20-16,-8 3-8 0,8 0-1 0,8 8-3 15,-8-4 3-15,0 7-1 0,0 0 1 0,6 1 2 0,-6-1 1 16,6 4 4-16,0 0 6 0,2 0 13 0,-8 4 13 0,6-4 10 16,-6 3 7-16,6 2 2 0,1 1 3 0,-1-2 0 0,1-1-7 15,0 1-7-15,-1 3-8 0,6-6-9 0,-4 2-6 16,4-3-4-16,1 1-6 0,1-5-7 0,-2-1-2 0,8-2-6 15,-7 0-6-15,7-4-5 0,-1-4-12 0,0 1-35 0,1-5-53 16,6-3-64-16,-7-3-57 0,8-5-54 0,-1-6-75 16,0-2-101-16,-6-2-151 0,5 1-58 0,-11-1 4 0</inkml:trace>
  <inkml:trace contextRef="#ctx0" brushRef="#br0" timeOffset="9143.39">15565 3282 160 0,'-7'4'660'15,"-5"-1"9"-15,12 1-165 0,0-4-173 0,0 3-127 0,6-3-79 16,7 0-40-16,0 0-23 0,14-3-16 0,-1 3-7 16,-1-4-2-16,7-3-5 0,8 3-3 0,-1-3-7 0,0 0-9 15,7-1-14-15,-1-3-34 0,1 4-45 16,-1-4-46-16,1 0-50 0,0-4-69 0,-8 1-115 0,2-4-151 0,-15 3-89 16,2-4-20-16</inkml:trace>
  <inkml:trace contextRef="#ctx0" brushRef="#br0" timeOffset="10157.14">13344 934 204 0,'0'4'197'16,"-6"-4"-31"-16,-1 3-22 0,1 1-19 0,-1-4-11 0,0 4-13 15,1-4-11-15,0 3-12 0,6-3-7 0,-6 0-9 0,-2 0-7 16,8 4-6-16,-6-4-9 0,6 0-10 0,0 0-7 16,-6 0-4-16,6 0-6 0,0 0-3 0,0 3-4 0,0-3-2 15,0 0-2-15,0 0 2 0,0 0-2 0,0 0-1 0,0 0 0 16,-7 4-1-16,7-4 1 0,0 0-1 0,0 0 2 0,-6 4 2 15,6-4 3-15,0 3 3 0,-7 1 3 0,7 0 2 0,-7-4 2 16,7 3 1-16,-6 1-1 0,6 0-4 0,0-1-2 0,0 1-4 16,-6 0-3-16,6-1-1 0,-6 6-1 0,6-6-1 0,0 0 0 15,0 1 1-15,-8 0 0 0,8 0-1 0,0-1 1 16,0 1-2-16,0-1 1 0,0-3 1 0,-6 4 4 0,6-1 6 16,0-3 12-16,0 0 15 0,0 0 16 0,0 4 16 0,0-4 14 15,0 0 15-15,0 0 10 0,-6 0 7 0,6 0-4 0,0 0-8 16,0 0-12-16,0 0-14 0,-7 0-14 0,7 4-15 0,-7-4-14 15,7 4-10-15,-6-1-10 0,-1 0-5 0,1 1-5 0,0 0-4 16,6 3-1-16,-7 1-1 0,0-1 0 0,1 0-1 0,0 1-1 16,-1 3 0-16,0 0 1 0,7-1 2 0,-6 6 1 0,-7 2 1 15,6 0 2-15,1 4 3 0,-7 0 3 0,7 3 5 16,-2 4 7-16,-4 5 8 0,5 3 9 0,-6 3 8 0,0-1 5 16,7 10 0-16,-8 6 2 0,2 3 2 0,-2 1-5 15,-5 8-7-15,6 1-10 0,0 2-8 0,0 3-3 0,6 5-4 16,1 2 0-16,-1 1-5 0,14-1 4 0,-1 1 3 0,1-5 5 15,6 5 2-15,7-1-1 0,-1-2 0 16,1 3-3-16,6-1-2 0,0 1-4 0,7-5-6 0,-1 5-6 0,-6-1-4 16,13-2-2-16,-6 2 3 0,-1-3 0 0,-6-1 0 0,7-2-1 15,-1-4 2-15,1 0 0 0,-7-8-1 0,7 0 1 16,-1-7-4-16,1-7-11 0,-1-1-22 0,1-7-38 0,5-7-61 16,-5-3-62-16,7-4-62 0,5-12-73 0,1-3-113 0,5-7-162 15,2-8-77-15,-1-3-15 0</inkml:trace>
  <inkml:trace contextRef="#ctx0" brushRef="#br0" timeOffset="11093.33">15708 941 19 0,'-12'0'375'0,"4"-3"-90"0,2 3-81 0,0 0-56 0,0-4-35 15,-1 4-19-15,0 0-16 0,7-4-12 0,-6 4-8 0,6 0-7 16,0 0-8-16,0 0-5 0,-7 0-9 0,7 0-12 0,7 0-3 16,-7 0-6-16,0 0-3 0,6 4-4 0,-6-4 1 15,7 4 0-15,0 3 2 0,-1-3 6 0,0 3-1 0,0 0 1 16,8 4 1-16,-1 0 3 0,0 0 4 0,6 5 4 0,-5-2 7 16,5 4 7-16,1 3 8 0,6 2 5 0,-6 2 5 0,5 1 6 15,-5 4 4-15,6 6 1 0,0 1-2 0,7 3-1 0,-7 0-1 16,6 8-1-16,-6 3 0 0,7 4-7 0,-8 4-4 15,8 3-9-15,-7 8-5 0,7 3-4 0,-7 0-6 0,0 4-4 16,0 4-7-16,0 3 0 0,1 3-1 0,-2 2 3 0,-5 3-3 16,0-1 0-16,-8 4-5 0,8 1-1 0,-7-1 0 15,0-4-2-15,-6 5-3 0,5-5-1 0,-5-3-1 0,0 0-1 16,-1 0 2-16,-6-7 5 0,6-1-2 0,1-3 1 16,-7-4 0-16,0-7 1 0,-7 0 0 0,7-3 1 0,-6-5 0 15,-7-3 0-15,0-4 4 0,-7-3 7 0,1-4 4 0,-1-4 1 16,-6 1 3-16,-7-5 2 0,1-3 1 0,-1-3-3 15,-5-1-13-15,-1-4-47 0,-1-2-69 16,1-5-81-16,7-4-151 0,-1-7-167 0,7-2-103 0,0-5-62 0</inkml:trace>
  <inkml:trace contextRef="#ctx0" brushRef="#br0" timeOffset="12076.25">14751 2598 109 0,'0'-4'340'0,"0"0"-84"0,0 0-70 0,0 4-48 0,0-4-32 15,0 4-18-15,0-4-13 0,0 4-5 0,0 0-3 16,0-3 3-16,0 3 1 0,0 0 0 0,0 0-1 0,0 0-2 15,0 0 2-15,0 0-1 0,0 0-4 0,0 0-3 16,0 0-4-16,0 0-4 0,0 0-5 0,0 0-7 0,0 0-10 16,0 0-8-16,0 0-7 0,0 3-5 0,0 1-5 0,0 0-2 15,6 0-1-15,-6 4 3 0,0-1 1 0,0 0 2 16,0 4 0-16,0-1 1 0,7 2-1 0,-7-1 1 0,0 0-2 16,7 3-2-16,-7-2 0 0,0 2-2 0,0-3 1 0,6 3 0 15,-6-2-1-15,0-1 2 0,0 3 4 0,0 1 2 16,-6-4 2-16,6 4 3 0,0-4 0 0,-7 3 1 0,7-3-1 15,-7 0-1-15,7 0-3 0,-6-1-1 0,6 2 1 0,-6-4-1 16,6-1 5-16,0 0 2 0,-7 1 4 0,7-5 10 16,0 1 4-16,0 0 5 0,0-4 5 0,0 3 8 0,0-3 6 15,7 0 5-15,-7 0 2 0,0 0-7 0,0 0 0 0,6 0-4 16,-6-3-5-16,6 3-10 0,1-4-11 0,0 0-8 0,6 1-6 16,-7-5-6-16,7 1-5 0,0 3-6 0,1-3-4 15,5 0-6-15,-6-2-18 0,6 6-39 0,-5-4-51 0,-2 3-51 16,1-3-46-16,0 0-56 0,0 0-66 0,1-1-97 0,-8 1-138 15,7-4-46-15,-6 4 9 0</inkml:trace>
  <inkml:trace contextRef="#ctx0" brushRef="#br0" timeOffset="12409.2">15005 2670 332 0,'0'0'298'0,"0"0"-77"0,-6 0-57 16,6 0-44-16,0 0-23 0,0 0-19 0,0 0-13 0,0 0-10 15,0 0-11 1,0 0-6-16,6 0-9 0,-6 0-4 0,0 0-6 0,6 0-5 0,-6 0-3 0,0 0-2 0,7 0 0 16,0 0-1-16,-1 0 0 0,0 0-1 0,2-3 0 0,-2 3-2 15,0-4-2-15,7 4 0 0,-6-4-1 0,-1 4-3 16,1-3-6-16,-1 3-13 0,8-4-18 0,-14 0-28 0,6 4-47 16,0-3-65-16,1-1-117 0,-1-4-107 0,-6 5-59 0</inkml:trace>
  <inkml:trace contextRef="#ctx0" brushRef="#br0" timeOffset="12727.43">15246 2546 159 0,'-6'-3'428'0,"-1"3"-117"0,0 0-106 0,1 0-77 0,-1 3-49 0,-5-3-28 0,5 7-19 0,0-3-15 0,1-1-6 15,0 5-4-15,6-1 0 0,-8 0-4 0,2 5 1 16,6-1-2-16,0-4 0 0,0 4 1 0,0-4 0 0,0 0 0 31,6 4-1-31,2-3 2 0,-2-1-2 0,0 0 0 0,1 4 0 16,0-3-1-16,5-1 0 0,-5 0 0 0,-1 0-1 16,8 1 0-16,-8-5 2 0,0 4 0 0,1 2 1 0,0-6-2 15,-1 5 2-15,-6-5 0 0,0 1 4 0,0 3 1 0,0-3 5 16,0-1 5-16,0 1 8 0,-6 0 5 0,-1-1 2 15,0 1 2-15,1 0-2 0,-7-1-2 0,6 1-5 0,-6 0-5 16,7-4-6-16,0 0-6 0,-1 0-9 0,0 0-19 0,1 0-25 16,6-4-39-16,0-3-56 0,0-1-92 0,6-3-147 0,1 0-86 15</inkml:trace>
  <inkml:trace contextRef="#ctx0" brushRef="#br0" timeOffset="13743.12">17943 2253 55 0,'-8'0'421'0,"2"0"-120"16,6 0-109-16,-6 0-71 0,0 0-39 0,6 0-20 15,0 0-10-15,0 0-8 0,0 0-8 0,0 3-3 0,0-3-3 16,0 0-3-16,0 0 1 0,6 4-1 0,0-4 2 0,0 0 10 16,2 4 6-16,-2-4 10 0,7 0 9 0,0 0 8 15,0 0 10-15,-1-4 7 0,8 4 5 0,0 0 3 0,-1-4 2 16,1 4 5-16,6-3-3 0,0 3 1 0,1-4-3 16,5 0-3-16,1 1-4 0,-7-1-7 0,13 0-5 0,-7 1-8 15,1-5-9-15,-1 5-6 0,1-1-8 0,-7 1-5 0,0-5-6 16,0 8-7-16,-7-7-3 0,1 3 0 0,-7 4 5 15,0-3 10-15,-6-1-4 0,-1 4-4 0,0-4-2 0,2 4-1 16,-2 0-7-16,-6 0-5 0,0-3-12 0,6 3-30 0,-6 0-29 16,0 0-51-16,-6 0-62 0,6 0-56 0,0-4-56 15,0 0-70-15,0 1-98 0,0-1-148 0,0-1-55 0,0-1 0 16</inkml:trace>
  <inkml:trace contextRef="#ctx0" brushRef="#br0" timeOffset="14027.15">18242 2099 201 0,'-13'-4'506'0,"7"1"-125"15,-8-5-126-15,8 5-71 0,-1-1-29 0,1 0-6 16,-1 1 1-16,1-2 12 0,-1 2 16 0,7 0 13 0,-6 3 3 16,6-4-7-16,0 4-14 0,0-4-21 0,0 4-22 0,0 0-28 15,0 0-27-15,0 0-22 0,6 0-19 0,-6 4-8 16,0 0-8-16,7-1-3 0,-1 5-1 0,-6-1 4 0,7 8 6 15,6-1 8-15,-7 5 10 0,0-2 0 0,2 10 0 16,4-2 1-16,-5 4-2 0,6 1-2 0,-7 3-5 0,7 0-4 16,-6 3-7-16,0-3-1 0,5 0 0 0,2 0-4 0,-2 0-4 15,-5-3-13-15,6-1 2 0,0-4-2 0,-7 5 1 16,8-8-8-16,-8 3-31 0,1-3-81 0,-1 1-95 0,1-6-92 16,-1 1-135-16,7-6-196 0,-7-4-100 0,8-5-58 0,-8 1-1 15</inkml:trace>
  <inkml:trace contextRef="#ctx0" brushRef="#br0" timeOffset="15013.62">20482 860 351 0,'-6'-3'368'0,"0"3"-114"0,-2 0-86 15,2-4-48-15,0 4-26 0,6 0-15 0,-7-4-6 0,7 4-5 16,0 0-3-16,0 0-9 0,0 0-9 0,0 0-8 0,0 4-10 16,0-4-4-16,0 4-1 0,0-1-1 0,0 2 5 0,0 1 13 15,0 2 10-15,0 3 11 0,0 0 22 0,7 4 23 0,-7-1 21 16,6 5 16-16,-6-1 11 0,6 7 5 0,2 1 4 0,-2 3 3 16,0 4-11-16,1 4-21 0,-7 4-21 0,7-2-15 0,5 9-13 15,-5-1-16-15,-1 5-14 0,1-1-10 0,6 5-13 16,-7 2-5-16,8 0-7 0,-2 1-6 0,1 0-4 15,1-4-3-15,-2 3-1 0,2-6-6 0,-2 3 0 0,2-8-1 16,-1 1-1-16,7 0 0 0,-8-4 0 0,1-4 1 0,0 0-2 16,7-3-2-16,-7-4-16 0,-1-4-46 0,2 1-78 0,-1-8-79 15,0-4-82-15,0-7-106 0,1-4-184 0,-2-7-97 16,1-4-52-16,0-3 8 0</inkml:trace>
  <inkml:trace contextRef="#ctx0" brushRef="#br0" timeOffset="15443.52">20508 1835 204 0,'-6'4'574'0,"6"-4"-99"16,-6 3-172-16,6-3-116 0,0 4-69 0,0-4-44 16,6 4-20-16,-6-4-5 0,6 3-2 0,7-3-1 0,1 4-1 15,-2-1-2-15,8-3-4 0,-1 0-7 0,7 0-6 0,-6 0-6 16,6-3 0-16,1-1 3 15,5-3 6-15,-6 0 8 0,-1-1 13 0,8-3 16 0,-7 0 17 0,0-3 18 0,7-4 16 16,-7-1 12-16,0 1 9 0,1-4-2 0,-9-4-4 0,2 1-10 16,0-5-16-16,-7 1-19 0,-1-1-16 0,2-2-18 0,-8-5-13 15,1 4-10-15,0-4-7 0,-1 1-4 0,-6-4-2 16,0 7-1-16,0-5 0 0,0 3 2 0,0 1 5 0,0 8 1 16,0-2 2-16,0 5 2 0,-6 1-2 0,6 0 0 0,0 8 2 15,-7-1 0-15,7 1-2 0,0 6-2 0,-7 1-3 0,7 0-2 16,0 3 0-16,0 1-5 0,0-1-5 0,0 4-2 0,0 4-4 15,0-1-3-15,0 8-2 0,0 0-1 0,7 3 0 0,-7 8 1 16,7 0 2-16,-1 4 1 0,1 7 1 0,-1 0 1 0,7 7 3 16,0 0-3-16,-7 8-9 0,8 0 6 0,-1 7 2 15,-1 0 1-15,2 3 0 0,-8 1-1 0,8 0 1 0,-2-1 4 16,1 5 6-16,-6-5-5 0,6 1-4 0,7-4-3 0,-8-5-1 16,2 2 0-16,5-1 0 0,-6 1 0 0,0-4 2 0,7-5-1 15,-7 5-5-15,-1-8-17 0,2 4-55 0,-2-7-108 16,2-4-115-16,-1-4-147 0,0 1-193 0,6-4-119 0,1-9-61 31,-7 1-19-31</inkml:trace>
  <inkml:trace contextRef="#ctx0" brushRef="#br0" timeOffset="16014.84">21407 3256 319 0,'-6'-3'472'0,"-1"-5"-123"0,0 5-118 0,-5-1-72 15,5 1-39-15,1-5-17 0,-8 5-10 0,2 3-10 16,-2-4-10-16,2 0-2 0,-8 4 0 0,7 0 2 0,-7 0 5 16,1 4 3-16,-1 0 5 0,0-4 7 0,8 3 8 0,-8 5 2 15,1-5 7-15,5 4 2 0,-5 1-1 0,6 0-4 0,-6-2-3 16,5 5-5-16,2 0-8 16,-2 0-7-16,2 5-11 0,-2-2-8 0,1 1-13 0,7-1-8 15,-8 4-9-15,8-2-9 0,-6 2-6 0,5-1-3 0,0 1-4 0,1 2 0 16,6 1 0-16,0-2 1 0,0-1 0 0,0 1 5 0,6-5 0 15,1 4 3-15,6-3 2 0,-1 0-2 0,8-1 2 16,-7-3-1-16,13 0-3 0,0 0-2 0,1-3-1 0,5-5-5 16,7 1-3-16,1-4-3 0,-2 0-4 0,8 0-16 0,-7-4-37 15,7 1-78-15,-8-1-89 0,2-3-85 0,-1-4-111 0,0 0-192 16,0 0-101-16,-7-4-52 0,8 1-8 0</inkml:trace>
  <inkml:trace contextRef="#ctx0" brushRef="#br0" timeOffset="17049.32">21661 3425 11 0,'-13'0'519'0,"7"3"-97"0,0-3-135 0,-2 0-111 15,2 0-67-15,0 4-41 0,-1-4-23 0,0 4-16 0,7-1-10 16,-6 1-7-16,-1 3-5 0,7-2-1 0,-6 6-1 0,6-4 2 15,-6 0 4-15,6 4 2 0,0 0 1 0,0 0 4 0,-7 0 4 16,7 4 3-16,0-4 3 0,7 0 2 0,-7-1 1 16,0 1 4-16,6 0 4 0,0 1-1 0,-6-1 0 0,7 0-2 15,-1-4 0-15,8 0-3 0,-8 1-5 0,8-5-5 0,-2 5-3 16,1-8-4-16,0 3-3 0,0-3-1 0,7-3-4 16,-8-1 1-16,8-3 5 0,-7-1 17 0,7 1 26 0,-7 0 35 15,0-4 37-15,0-4 29 0,-7 4 26 0,1-4 17 0,0 4 3 16,-7-7-10-16,0 3-24 0,0 1-35 0,-7-1-35 15,0 0-27-15,-6 1-28 0,1-1-17 0,-8 0-11 0,0 0-8 16,1 5-3-16,-7-1-1 0,6 0-3 0,-6 3-3 0,7 1 2 31,-1 0-1-31,7 3-1 0,0 0-2 0,0 1-1 0,7 3-3 16,-1-4 1-16,0 4-1 0,7 0-1 0,-6 0 1 16,12 0-2-16,-6 0 1 0,0 4 1 0,7-4-1 0,0 3 0 15,-1-3 2-15,7 4 3 0,-7-4-2 0,8 0 2 0,-2 0 3 16,2 0-2-16,-8 0 2 0,7-4 0 0,0 4 0 15,0-3 0-15,1-1 3 0,-8 1-1 0,6 3-2 0,2-5 2 16,-8 2-3-16,7 0 4 0,-6-1-2 0,0 4-1 0,5-4-1 16,-5 1-2-16,0 3 2 0,-1-4-1 0,7 4 0 15,-7-4-3-15,1 4 5 0,0 0 0 0,-1 0-1 0,-6 0 2 16,6 0 0-16,1 4 0 0,0-4 0 0,-1 4-1 0,-6-1-3 16,6 1-4-16,1 3 2 0,0 1-2 0,-1-1 1 0,-6 4 3 15,7-4 1-15,-1 5 0 0,0-2 2 0,2 5 6 16,-2-5-1-16,0 1 2 0,-6 5-3 0,6-5-1 15,1 3-3-15,0 1 2 0,-1-4 0 0,1 3-2 0,-1-3 0 16,8 4 0-16,-8-4 1 0,6 0-1 0,-4-1-1 0,4 2-3 16,-5-1-1-16,-1-4-2 0,1 1-2 15,0-1-1-15,-1 0-1 0,0-3 0 0,0 0 3 0,-6-1 2 0,8 1 3 16,-8-4 0-16,6 0 5 0,-6 0 0 0,0-4 2 0,6 1 2 16,-6-5-1-16,0 1-2 0,0 0-1 0,0-4 4 0,0 2-3 15,-6 0 8-15,6-7-4 0,0 6-3 0,0-5-1 16,0 0-1-16,0 1 1 0,0-5-3 0,0 5 1 0,6-1-8 15,-6-4 5-15,7 5 2 0,0-1 0 0,-1 5 0 0,1-5 0 16,-1 4 0-16,0 0-2 0,1 3 1 0,0 1 1 16,-1-1-2-16,0 2 2 0,1 2 0 0,-7 4 0 0,7-4-1 15,-7 4-1-15,6 0 0 0,1 4 0 0,-7 0-1 0,6-1 0 16,0 0 0-16,1 5 0 0,-7 3 3 0,7-4-1 16,-7 4-1-16,6 0 1 0,-6 1-2 0,6-2 2 0,-6 5-1 15,8-5-1-15,-2 6-1 0,0-5 1 0,1 0 2 16,-1 0 1-16,1 0 0 0,0 0 0 0,-1 0-1 0,0 0-1 15,0-4-1-15,8 0-1 0,-8-3-1 0,7 3-3 0,1-7 0 16,-2 4-1-16,2-4 0 0,-2-4 3 0,8 4 2 16,-7-7 0-16,7 0 1 0,-8-4 0 0,8 0 2 0,0 0 1 15,-7-4 0-15,-1 4 0 0,8-4 3 0,-13 1 1 0,6-2 2 16,0-2 1-16,-7 8 0 0,1-9 2 0,-7 5 3 16,7-1 9-16,-7 4-6 0,0-3-4 0,-7 3-2 0,7-4-2 15,-7 8 0-15,1-5-2 0,6 5-1 0,-13 0-11 0,13 3 6 16,-7-3 3-16,1 7 1 0,-1 0-1 0,1 0 0 15,0 3-2-15,-2 1 1 0,2 3-2 0,0 0-2 0,6 1 1 16,-7 4 0-16,1-2 1 0,6 1 1 0,-7 0 1 0,7 0-2 16,0 4 2-16,0-4 0 0,0 0 1 0,0 0-1 0,0 0-1 15,7-1-2-15,-1 1-1 0,1 0 1 0,-1-3-2 16,8 0-3-16,-2-1-8 0,1-4-24 0,7 5-45 0,0-5-62 16,6-3-63-16,-7 0-60 0,13 0-56 0,-6-7-74 0,1-4-111 15,-1 0-120-15,0-1-34 0,-1 2 21 0</inkml:trace>
  <inkml:trace contextRef="#ctx0" brushRef="#br0" timeOffset="17318.77">22944 3275 272 0,'-6'0'433'0,"0"-4"-101"0,-2 4-93 0,-4-4-65 16,5 4-35-16,1 4-21 0,-8-4-17 0,8 4-11 0,-7 3-7 15,6-3-7-15,-5 3-5 0,5 0-6 0,-6 5-4 16,6-5-5-16,1 4-2 0,-7 4-5 0,6-4-6 0,7 3-1 16,-6 1 1-16,0-1 7 0,-2 1 5 0,8-1 8 0,-6 1 8 15,6 0 6-15,0 3 5 0,-6-3 2 0,6 0-1 16,6-1-4-16,-6 1-7 0,0 0-8 0,6-1-9 0,2-3-8 16,4 1-7-16,-5-6-8 0,12 6-6 0,-6-5-5 0,7-3-9 15,6-1-24-15,0 1-44 0,1-4-45 0,5 0-52 31,1-4-57-31,-1-3-60 0,1-4-78 0,-1-3-117 0,1-2-123 16,-7-2-42-16,0 0 0 0</inkml:trace>
  <inkml:trace contextRef="#ctx0" brushRef="#br0" timeOffset="17556.94">23094 2971 528 0,'-6'-4'491'15,"-2"4"-157"-15,2 0-131 0,6 4-80 0,-6-1-40 16,0 5-19-16,6 3-13 0,-7 0-3 0,7 4 1 0,0-1 7 16,7 4 5-16,-1 1 8 0,0 3 5 0,0 0 3 0,2-1 4 15,4 6 1-15,-5-2-2 0,6 1-5 0,-6-1-5 0,5 1-10 16,-5 3-10-16,6-3-10 0,-7 3-11 0,8-3-9 16,-8-1-5-16,1 4-4 0,5-2-4 0,-5-2-4 0,6-3-18 15,-7 4-36-15,8-8-35 0,-1 0-34 0,0-4-37 0,-6-2-45 16,5-6-60-16,2-1-92 0,-8-5-125 15,7-5-63-15,-7 2-17 0</inkml:trace>
  <inkml:trace contextRef="#ctx0" brushRef="#br0" timeOffset="17906.49">23048 3351 263 0,'-13'-3'446'0,"1"0"-113"0,4 3-108 0,2 0-71 15,0-4-46-15,6 4-27 0,-6 0-21 0,6 4-16 0,0-4-13 16,6 3-9-16,-6 5-2 0,6-5-1 0,0 1 0 15,8-1-3-15,-1 1 0 0,7 0-4 0,-2-1-2 16,2-3-2-16,7 4-2 0,-8-4-2 0,7 0 0 0,0 0-1 16,0-4 2-16,-6 4 10 0,6-3 9 0,-1-1 16 0,-5 0 16 15,0 1 19-15,-1-1 17 0,1 1 20 0,0-2 15 16,-7-1 12-16,-1 2 10 0,2 0 6 0,-8 1 6 0,8-1 2 16,-14 0-5-16,6 1-5 0,-6 3-13 0,6 0-13 0,-6-4-17 15,0 4-21-15,0 0-20 0,0 4-19 0,0-4-16 0,0 0-14 16,0 3-8-16,0 1-5 0,0 0-2 0,0 3-3 15,0 0-1-15,-6 1 0 0,6-1 0 0,0 4 2 0,0-4 1 16,0 5 0-16,0-2 9 0,0 1-5 0,0 0-2 0,6 0-1 16,1-1 0-16,-7 6-1 0,6-5-2 0,7 0 1 15,-6 0-9-15,5 0 1 0,2 0-12 0,5-4-25 0,-6 0-66 16,14 1-81-16,-8-4-71 0,7-4-65 0,0-4-61 0,0 0-73 16,0-7-135-16,1 0-76 0,-2 0-5 0</inkml:trace>
  <inkml:trace contextRef="#ctx0" brushRef="#br0" timeOffset="18049.4">23648 3224 58 0,'-14'-4'568'15,"-5"0"-87"-15,6 4-146 0,6-3-121 0,-5 3-76 16,5 0-40-16,7 0-39 0,-7 0-36 0,7 0-31 0,7 3-38 16,0-3-43-16,-1 4-59 0,14-4-101 0,-1 0-164 0,1-4-81 15</inkml:trace>
  <inkml:trace contextRef="#ctx0" brushRef="#br0" timeOffset="18445.96">23921 3242 167 0,'-13'3'510'0,"0"1"-116"0,0 0-144 16,0 4-92-16,0-2-48 0,0 2-26 0,0 3-13 15,0-1-12-15,6 6-7 0,1-2-8 0,0 5-3 0,6-5-6 16,-8 4-8-16,8-2-6 0,0-2-7 0,0 4-1 0,8-4-3 15,-8-3 2-15,0 5 0 0,6-6 2 0,0-2 4 16,-6 3 10-16,7-8 9 0,-7 5 15 0,7-5 25 0,-1-3 35 16,0 0 34-16,1 0 28 0,-7-3 17 0,13-5 6 0,-6 1 3 15,-1 0-8-15,0-4-20 0,8 0-31 0,-8-1-33 16,7-2-28-16,0 3-21 0,-6-3-12 16,-1 2-12-16,8-2-7 15,-8-1-6-15,6 4-3 0,-5 0-5 0,6 0-1 0,-6 4-3 0,5-4-3 0,2 4 0 0,-8-1-2 0,0 4-3 0,8-3 2 31,-8 7-1-31,1-4-2 0,-1 1 1 0,1 3-1 16,0 0 1-16,-1 0-2 0,0 0 0 0,8 3-1 0,-8 1 1 16,0-4 5-16,1 3-1 0,6 1-4 0,-6 0 1 0,5 0-1 15,-5-4 2-15,6 4-1 0,-7 0-1 0,8-1-6 16,-8 1 2-16,1-4 2 0,-1 7-1 0,0-7 1 0,2 7 0 16,-2-3 2-16,-6 0 0 0,6-1 0 0,0 0 0 15,-6 2 0-15,8 2 1 0,-2 0-1 0,-6 0 0 0,6-3-2 16,1 3-5-16,-7 1-19 0,6-1-59 0,1 1-90 0,-7-1-91 15,7-4-100-15,-1-3-148 0,0 0-156 0,-6-3-89 16,0-1-31-16</inkml:trace>
  <inkml:trace contextRef="#ctx0" brushRef="#br0" timeOffset="19318.36">20554 567 235 0,'-13'0'315'0,"7"0"-102"16,-8-3-68-16,1 3-38 0,7 0-20 0,-7 0-12 15,6 0-6-15,-5 0 0 0,4 3-2 0,-4-3-3 0,5 0-6 16,1 4-10-16,-7-1-8 0,0-3-8 0,7 4-7 0,-8 0-7 15,1 0-4-15,0 4 1 0,0 2-1 0,-7-2 2 0,8 6 3 16,-8-3 2-16,7 4 0 0,-7-1 1 0,8 1 0 0,-8 3-1 16,7 1 2-16,-7 3 0 0,8 0-1 0,-2 0 2 0,1 3 1 15,-6 5 1-15,6-1 0 0,-1 4-1 0,2 0-1 0,-8 7-3 16,7 1 1-16,-7 3-2 0,8-1-2 0,-8 5 2 16,0 3 0-16,7 1 1 0,-7-1 0 0,2 4 1 0,4 0 0 15,1 0 3-15,0 3 1 0,0 4 3 0,7 1 3 0,-8 3 4 16,8-1 3-16,6 5 1 0,-6 0-3 0,6 7-2 15,-7 0-1-15,7 3-3 0,7 5-5 0,-7-1-5 0,6 7-7 16,0 1 0-16,2 0-2 0,4 3-3 0,8 0-2 0,-1-3-5 16,1 3-2-16,6-3 1 0,7 0 1 0,-1-1 2 15,7 1-1-15,0-5 0 0,0 1 3 0,7-3 1 16,0-1 0-16,-1 0-1 0,1 0-5 0,-1-3-10 0,1-5-11 16,-1-2-30-16,8-4-29 0,-2-8-22 0,1 0-22 0,7-7-20 15,0-3-25-15,0-1-21 0,6-11-35 0,6 0-37 0,-6-10-111 16,7-5-73-16,-7-7-43 0</inkml:trace>
  <inkml:trace contextRef="#ctx0" brushRef="#br0" timeOffset="20098.4">22540 531 379 0,'-13'0'295'15,"7"0"-106"-15,6-4-63 0,-7 4-36 0,7 0-19 16,-6 0-10-16,6 0-8 0,0 0-6 0,0 0-7 0,0 0-5 16,0 0-6-16,0 0-4 0,0 0-4 0,0 0-6 0,6 0-4 15,-6 0-2-15,7 0-2 0,-1 4 1 0,1-1 1 0,-1 2 3 16,7-2 3-16,1 4 9 0,-2 0 9 0,2 1 8 0,5 2 5 15,7 6 6-15,0-2 8 0,0 5 6 0,13-5 11 0,0 8 5 16,1 0-1-16,5 0 3 0,7 3 1 0,-7-2 1 0,8 6-1 16,-1-3-7-16,0 3-10 0,0 4-11 0,0-4-8 0,0 4-8 15,-6 4-5-15,6-1-7 0,-6 5-4 0,0 3 0 0,5 0 5 16,-5 4 3-16,6-1 5 0,-6 4 2 0,6 4 1 16,-7 4 2-16,8 0-3 0,-8 3-5 0,-6 3-6 0,7 2-6 15,-8 6-7-15,-5-3-5 0,-1 6-4 0,1 1-4 0,-7 8 4 16,0-1-1-16,-6 8-1 15,-1-1 1-15,1 4 0 0,-7 4 0 0,7-4-1 0,-8 8 0 0,2-4-5 0,-8 0 0 16,8 0-2-16,-8 3 0 0,0-2 1 0,1-2 3 16,-1 5 0-16,1-4 4 0,-7 4 1 0,0-5 0 0,-7-3 0 15,1 5 2-15,-7-9-2 0,-1 1-3 0,2-5-2 0,-14-6 1 16,6-1-2-16,-6-2 0 0,-7-9 1 0,8-3 0 0,-8-8-2 16,1-3 2-16,-2-7 0 0,2-3 1 0,-7-9 5 0,6-7 9 15,1-3 10-15,-1-4 13 0,1-8 12 0,-1 1 6 16,1-11 3-16,6 2 2 0,-1-6-11 0,8-6-52 0,0 2-90 15,-1-11-101-15,13 1-128 0,7-8-218 0,7-4-118 0,-1-3-78 16,14-1-35-16</inkml:trace>
  <inkml:trace contextRef="#ctx0" brushRef="#br0" timeOffset="20336.26">25185 3934 308 0,'-14'-3'805'15,"8"-1"8"-15,-7 0-1 0,6 0-273 0,-6 1-342 0,7-1-240 16,0 1-162-16,-2-5-146 0,2 5-186 0,6-4-125 0,-6 3-75 16,6 1-9-16</inkml:trace>
  <inkml:trace contextRef="#ctx0" brushRef="#br0" timeOffset="21736.74">11097 7458 136 0,'-6'0'328'0,"6"0"-90"0,-7 0-74 16,7 0-55-16,-6 0-33 0,6 0-17 0,-7 4-12 0,0-4-2 15,7 4 1-15,-6-4 1 0,0 4 1 0,6-4 2 0,-6 4 4 16,6-4 4-16,0 3 5 0,-8-3 4 0,8 0 5 16,0 0 6-16,0 4 5 0,0-4 2 0,0 0-1 0,0 3-3 15,0-3-6-15,0 0-7 0,0 0-6 0,0 0-5 0,0 0-5 16,8 0-4-16,-8 0 1 15,6 4 4-15,0-4 4 0,7 3 6 0,0-3 15 16,0 4 7-16,7-4 4 0,0 4 3 0,5-4 1 0,1 0-3 0,7 0 0 0,7-4-3 16,-8 4-13-16,7-4-8 0,6 1-6 0,-5-1-4 0,5-3-5 15,-6 4-5-15,0-5-7 0,0 4-6 0,0 0-5 0,-6-3-5 16,-1 3-3-16,1 1-2 0,-7-5-1 0,0 5 1 16,-6-1-1-16,-1 4 2 0,-6-4 1 0,0 1 3 0,1-1 3 15,-2 4 2-15,-5-4-2 0,0 4 2 0,-1-3-2 0,0 3-2 16,1 0-6-16,-7-4-1 0,6 4-6 0,-6 0-3 15,0 0-4-15,0 0-5 0,0 0-15 0,0 0-33 0,0 0-57 16,0 0-71-16,0 0-66 0,0 0-63 0,-6 0-66 0,6 0-68 16,-7 0-73-16,1 0-88 0,-7 4-35 0,0-1 14 0</inkml:trace>
  <inkml:trace contextRef="#ctx0" brushRef="#br0" timeOffset="22006.67">11521 7579 284 0,'-20'11'395'0,"1"-4"-121"0,5 2-91 0,2 1-64 0,5-2-40 16,-6-1-22-16,13 0-13 0,-7-4-5 0,7 1-1 15,7 4 1-15,0-5-1 16,-1-3-1-16,7 4 2 0,7-4 0 0,-1 0 3 0,1 0 2 0,6-4 2 0,0 4 6 0,6-3 3 16,-5-1 4-16,-1 0 4 0,6-3 3 0,-6 4 2 15,0-5 3-15,6 5 3 0,-5-5 4 0,-1 5 13 0,-6-4 12 16,6 3 13-16,-7-4 11 0,1 4 7 0,-1 0 3 16,0 1 1-16,-6-1-6 0,1 1-10 0,-8-1-13 0,8 1-17 15,-8-1-14-15,0 0-8 0,0 4-6 0,-6-4-5 0,7 4-7 31,-7 0-5-31,7-3-6 0,-7 3-2 0,0 0-7 16,0 0-7-16,6 0-5 0,-6 0-5 0,0 0-3 0,0 0-4 16,0 0-2-16,0 0-1 0,0 0-4 0,-6 0-10 0,6 0-17 15,0 0-39-15,-7 0-74 0,7 0-89 0,-7 3-88 16,1-3-118-16,-6 0-195 0,-2-3-86 0,1 3-47 0,6 0-2 16</inkml:trace>
  <inkml:trace contextRef="#ctx0" brushRef="#br0" timeOffset="27283.52">14334 6125 25 0,'7'0'273'0,"-7"-4"-36"15,0 4-37-15,0-3-35 0,0 3-35 0,0-4-25 16,0 4-13-16,0-4-10 0,0 4-5 16,0-3-3-16,0 3-2 0,0-4-5 0,0 0-1 0,0 4-2 0,0-3-1 0,-7 3 0 15,7-4 6-15,0 4 6 0,0-4 10 0,0 4 13 16,-7 0 16-16,7 0 20 0,0 0 27 0,0 0 20 0,0 0 9 16,0-3 5-16,0 3-6 0,-6 0-11 0,6 0-17 0,0 0-24 15,0 0-32-15,0 0-27 0,0 0-23 0,0 0-14 0,-6 0-12 16,6 3-7-16,0-3-7 0,0 0-4 0,0 4-4 15,0 0 1-15,0 3 5 0,0 0 2 0,0 4 3 0,0 4 2 16,0-4 4-16,0 8 2 0,0-5 5 0,0 8-3 0,6-4-2 16,-6 8 0-16,6-1-3 0,-6 1 0 0,7 4-2 15,0-1-2-15,-1 4-4 0,1 3-3 0,-1-2-2 0,8 2-4 16,-8 1-2-16,0 3-2 0,0-3-1 0,8-1 0 0,-8 1 1 16,1-4 0-16,-1 0 2 0,1 0-1 0,0-4-2 0,-1 0 0 15,0-3 4-15,0-5 7 0,2 2 4 0,-8-5 2 16,6-3 2-16,0 0 8 0,-6-4 6 0,0-4 10 0,0 1 9 15,7-2 5-15,-7-2 11 0,0 0 9 0,0-4 7 0,0 4 4 16,0-4-2-16,0 0-6 0,7 0-10 0,-7 0-12 16,0 0-13-16,0 0-12 0,0-4-15 0,0 4-14 0,0-4-32 15,-7 0-46-15,7 1-52 0,0-4-105 0,0-4-136 16,-7-4-154-16,7 4-238 0,-6-4-105 0,-8 1-41 0,8 3-4 16</inkml:trace>
  <inkml:trace contextRef="#ctx0" brushRef="#br0" timeOffset="27759.49">13703 7180 184 0,'-27'0'500'16,"7"0"-132"-16,-5 0-135 0,5 0-89 0,0 0-44 0,2 0-16 16,4 0-2-16,1 0 8 0,7 4 6 0,-8-4 4 0,8 0 0 15,0 0-4-15,-1 0-7 0,7 0-8 0,0 0-3 0,0 0 0 16,0 0 2-16,0 0 6 0,0 0 9 0,0 0 11 16,0 0 10-16,0 0 5 0,7 0-1 0,-7 0-2 0,6 4-8 15,-6-4-8-15,6 0-8 0,1 0-13 0,0 3-10 16,6-3-6-16,-1 0-10 0,2 0-8 0,6 0-4 0,5 0-3 15,1-3 1-15,7 3 0 0,6-4-3 0,7 0-6 0,6 1-1 32,13 0-1-32,0-6-1 0,14 2-1 0,11 0-4 15,1-1-5-15,8 1-1 0,4-4 2 0,9 0 0 0,4 0-5 16,8 0 3-16,7-3-2 0,5 3 2 0,0-4-1 0,8-1 1 16,-7 2-7-16,6 0-4 0,-6-1 6 0,0 5-1 15,-7-5-1-15,-7 0 2 0,1 4 4 0,-13 0 0 0,0 0 4 16,-7 0 3-16,-13 4-4 0,1 0-2 0,-15-2-3 0,-11 2-2 15,-1 4-3-15,-13-1 2 0,-6-3 3 0,-7 3 5 0,-7 1 6 16,-12-1 8-16,-1 1 12 0,-6 3 12 0,0 0 8 16,-7-4 2-16,2 4-5 0,-8 0-11 0,-8-4-26 0,2 4-44 15,-7 0-53-15,-6 0-91 0,-14 4-148 0,-6-4-172 0,-7 4-244 16,-13-1-120-16,-6 4-56 0,-6 4-9 0</inkml:trace>
  <inkml:trace contextRef="#ctx0" brushRef="#br0" timeOffset="28900.51">13103 8356 263 0,'0'0'258'15,"0"-3"-61"-15,0 3-43 0,-6 0-29 0,6 0-19 0,0-4-10 16,0 4-7-16,0-4-4 0,0 4-5 0,0-3-5 16,0-1-3-16,6 0-4 0,1 1-2 0,-7-2-2 0,0 3 0 15,6-2 3-15,1 0 6 0,-7 0 11 0,6-4 14 16,-6 5 10-16,7-1 16 0,0-3 9 0,-7 4 6 0,6-1 1 15,-6 0 0-15,6 0-7 0,1 1-7 0,0 0-14 0,-1 3-12 16,0-5-11-16,1 5-13 0,-1 0-12 0,1 0-11 16,0 0-13-16,-1 0-7 0,8 5-1 0,-2 1-6 0,-6-2-4 15,8 4-2-15,-8 2 3 0,7 1 1 0,1 1 2 0,-2 6-2 16,-6-3-4-16,8 6-1 0,-8-2-3 0,1 7 0 16,5-1-4-16,-4 1-1 0,-2 3-2 0,0 0-2 0,0 0-1 15,2 1-1-15,-2-1 1 0,-6-3 0 0,6 3 2 0,1-3 0 16,-7-1 1-16,6-2 1 0,-6-1 3 0,0-4 3 15,0 4 0-15,0-8 1 0,7 1-1 0,-7 0 3 0,0-5 1 16,0-2 2-16,0-1 3 0,0-3 8 0,0-1 12 0,0 2 13 16,0-5 13-16,0 0 7 0,0-5 4 0,0 2 2 0,0-8-3 15,0 0-8-15,0-4-10 0,0-3-15 0,0-4-14 16,0 0-11-16,0-3-8 0,0 2-4 0,0-6-5 16,0 0-3-16,0-1-2 0,-7 1-2 0,7-4-2 0,0 0 0 15,7-3 2-15,-7 3-1 0,0 3 0 0,7 1 1 0,-7 3 1 16,6 4 0-16,0 4-2 0,-6 0 2 0,6 6-2 0,-6-2-2 15,8 6-1-15,-2 5-2 0,0-1 0 0,1 1-1 32,0 6 0-32,-1 1 0 0,1 7-1 0,5 1 3 0,2 2 0 15,-8 4-1-15,7 4 3 0,0 0 0 0,0 4-1 0,-7-5 3 16,8 6-2-16,-8-2 0 0,0 1-2 0,8-1 0 16,-8-3 0-16,1 0 0 0,-1 0 2 0,1-3-2 0,-7-5 1 15,7 1 1-15,-1-4 1 0,-6 0 3 0,0-4 2 0,6-3 1 16,-6-1 0-16,0-3 3 0,0-3 1 0,6-1 3 0,-6-3-2 15,0-1-1-15,8-6-1 0,-8-1-2 0,6-3 1 16,0-3-3-16,1-2-2 0,6-3 0 0,-6 1 1 0,5-5-2 16,2 5 0-16,-8-5 1 0,7 1 0 0,0 0 2 0,0 3 0 15,0 1 2-15,0 3 2 0,1-1 1 0,-2 5 0 16,-5 3 0-16,6 4-1 0,-7 1-2 0,7-1 0 0,-7 3-4 16,2 5-1-16,-2-1-2 0,7 4-2 0,0 0-1 0,-7 4 0 15,7 7 2-15,1-4 1 0,-2 7-1 0,2 2 3 0,-2 2 0 16,8 3 2-16,-7 2 0 0,-7-1-1 0,8 3 0 15,-1 1 1-15,0 3 3 0,-7 1-1 0,7-1 0 16,-7 0-1-16,2 0-1 0,-8 0 2 0,6-4-2 0,0 6-1 16,-6-6-6-16,7 1-2 0,-7-1-12 0,0-3-16 0,0-4-21 15,6 1-28-15,-6-4-65 0,7-5-102 0,-7 2-96 0,6-5-110 16,1 0-147-16,-1-3-119 0,8-4-76 0,-2-4-24 16</inkml:trace>
  <inkml:trace contextRef="#ctx0" brushRef="#br0" timeOffset="29344.87">14341 8843 57 0,'-7'8'582'0,"7"-5"-24"0,0-3-164 0,0 4-147 16,0-4-101-16,7 0-64 0,-7 0-29 0,6 0-19 0,1 0-3 15,-1-4-1-15,8 1 0 0,-2-5-1 0,8 1 0 0,-7 0 0 16,7-4 6-16,-8 0 16 0,2-4 21 0,-2 4 27 16,8 0 38-16,-13-3 34 0,5 3 23 0,-4-4 13 0,4 4 2 15,-6 0-12-15,-6 0-17 0,7 0-24 0,-7 3-37 16,0 1-29-16,-7 0-25 0,7 3-16 0,-6 1-14 0,0-5-8 16,-8 8-10-16,8-4 3 0,0 4-8 0,-7 0-5 0,-1 0-2 15,2 4-2-15,4-4 0 0,-4 8-1 0,-1-5-1 16,0 4-8-16,6 1 7 0,-5 3 2 0,4 0 4 0,-4 0 2 15,6 0 2-15,-8 3 0 0,8 1 2 0,-1 4-1 0,1-5 0 16,-1 8-1-16,0 0-1 0,1 0-1 0,0 3-2 16,6 1 1-16,-6 0 1 0,6 0 0 0,0-5 0 0,0 5-1 15,0-1 0-15,6 2-1 0,-6-2 1 0,6-3-2 0,0-4-2 16,8 5 1-16,-1-5-2 0,-7-1 0 0,8-1-1 0,4-2 1 16,-4-3 0-16,-1 4-2 0,7-8 1 0,-2 1 0 15,9-5 1-15,-7-3-1 0,6 0-4 0,0-3-5 0,-1-5-6 16,-5 5-8-16,6-8-14 0,-6 0-18 0,-1 0-28 0,1 0-54 15,-7-5-75-15,0 2-74 0,-6 0-67 0,-1-5-79 16,0-3-104-16,1 1-138 0,-7-1-57 0,0-4 6 0</inkml:trace>
  <inkml:trace contextRef="#ctx0" brushRef="#br0" timeOffset="29758.03">14171 7949 239 0,'-6'-3'624'0,"6"-4"-14"0,-6 3-159 0,6 0-154 0,0 0-97 16,0 1-65-16,0 3-34 0,0-4-20 0,6 4-17 0,0-3-17 16,1 3-14-16,6 3-10 0,-7-3-7 0,7 4-4 15,1-1-3-15,-2 1-2 0,-5 0 0 0,6 3 1 0,-7 0 2 32,1 1 2-32,0 3 1 0,-1-4 4 0,1 4 7 0,-7 0 16 15,6 0 17-15,-6 0 17 0,0 3 16 0,0-2 16 16,-6 2 10-16,-1 1 5 0,7 0-2 0,-6-1-6 0,6-3-14 15,-7 4-16-15,7-4-15 0,0 0-13 0,0-4-10 16,0 0-6-16,0 2-5 0,0-7-6 0,7 2-2 0,-1 0-5 16,1 0-3-16,-1 0-3 0,8-4-3 0,4 0-4 0,2 0-2 15,7-8-6-15,5 4-15 0,1-2-31 0,5-6-89 16,1 1-99-16,1-4-106 0,-1 1-147 0,0-1-175 0,-1 4-102 16,-5 0-44-16,0 0 0 0</inkml:trace>
  <inkml:trace contextRef="#ctx0" brushRef="#br0" timeOffset="30312.08">15331 8257 276 0,'-6'-4'479'0,"-2"4"-107"0,2 0-114 0,0-3-82 0,-1 3-44 16,1 0-19-16,-8 0-5 0,8 0 3 0,-7 0 2 0,6 0-1 16,-5 3-9-16,5 1-9 0,0-4-8 0,-6 4-6 0,1 4 2 15,5-5 2-15,-6 4 0 0,7 4 0 0,-8-4 1 16,8 4 4-16,-1 1 3 0,-6-1-4 0,7 3-2 0,-1 0 0 16,-5 5-3-16,4 3-4 0,2-3-4 0,0 2-4 15,-1 2-3-15,1-2-5 0,6 1-13 0,0 0-13 0,-7 0-10 16,7 0-3-16,7 0-1 0,-7-3-3 0,6 3-1 0,-6-4-1 15,13 0 3-15,-7 0-5 0,2 1-1 0,4-5-1 0,1 1-1 16,0 4 2-16,0-8-2 0,1 3-1 0,-2 0-3 16,8-2 0-16,-7-1 1 0,7 0-3 0,-1-4-1 0,7 0-1 15,-6 1-2-15,0-1 1 0,5-4-1 0,-5 1-3 0,6-4 0 16,-6 0 0-16,-1-4-5 0,7 1-6 0,-6-1-15 16,-1 1-31-16,-6-5-64 0,6 1-72 0,-5 0-72 0,-2-4-69 15,2-4-66-15,-1-3-119 0,-1 0-139 0,2-1-55 0,-8 1 14 16</inkml:trace>
  <inkml:trace contextRef="#ctx0" brushRef="#br0" timeOffset="30724.92">15422 7883 5 0,'6'-7'611'0,"-6"0"15"0,0-1-143 16,7 1-161-16,-7 0-108 0,13-1-65 0,-6 1-34 0,5 0-10 16,2 0 0-16,-2 3-5 0,8-3-4 0,-1 3-4 15,-5 4-7-15,5-4-8 0,1 8-14 0,-8-4-19 16,2 7-18-16,-8-3-11 0,8 7-8 0,-8 0-3 0,0 0-1 15,1 3-2-15,-7 5 0 0,-7-1 1 0,1 4 0 0,0 0 1 16,-8-4 1-16,2 8 2 0,-2-4 1 0,-5 0 8 0,5-3 15 16,-4-1 18-16,4 0 15 0,-5-3 13 0,5-1 11 15,2-6 10-15,4 2 5 0,2-2-2 0,0-5-9 0,6 5-14 16,0-8-13-16,-6 3-8 0,6-3-11 0,6 0-2 0,-6 0-9 16,6 0-8-16,8-3-6 0,-2-1-4 0,8 0-5 15,-1-3-3-15,7 0-2 0,1-4-8 0,-1 4-1 0,0-4 2 16,7 0 1-16,-7-1 0 0,6 2-1 0,-6-1-3 0,7 0-9 15,-8-1-19-15,1 1-58 0,-6 1-98 0,6-1-100 0,-7 3-114 32,1-3-190-32,0 4-106 0,-7-4-73 0,7 7-32 15</inkml:trace>
  <inkml:trace contextRef="#ctx0" brushRef="#br0" timeOffset="31311.68">16099 8642 132 0,'-6'3'554'0,"6"1"-74"0,-7 0-149 0,7 0-122 16,0-4-79-16,0 0-47 0,0 3-22 0,0-3-11 0,0-3-1 16,7 3-6-16,-1-4-3 0,7 0-6 0,-7 0-2 0,8-3 8 15,5 0 16-15,-6 0 22 0,0-4 31 0,7-1 32 16,-7 1 28-16,6-7 23 0,-6 3 16 0,7-3 2 0,-7 0-8 16,6-4-20-16,-5 4-28 0,-1-5-28 0,-1 2-22 0,2-5-12 15,-2 0-11-15,-5 0-3 0,6 1-2 0,-6-1 1 16,-1 1 0-16,-6-1 0 0,0 1-3 0,0 2-8 0,-6 2-10 15,-1 3-10-15,1-1-6 0,-14 4-12 0,8 1-8 0,-8 6-7 16,0-3-6-16,1 8-4 0,-1-1-1 0,0 0-2 0,1 4-2 16,-1 4-2-16,8-4-3 0,4 4-6 0,2-1-6 15,0 1-8-15,6 0-3 0,0-1-3 0,6 1-6 16,0 3 1-16,8 0 1 0,-1-3 3 0,6 3 4 0,8-3 5 16,-1 0 4-16,0-1 3 0,-1 1 5 0,8 0 2 0,-7-1 3 15,0 2 0-15,-6-1 3 0,-1-2 0 0,1 6 1 0,-7 0-1 16,0-1 0-16,-7 3 0 0,1 2 0 0,-7 6 8 15,6-4 0-15,-12 8 1 0,6 0 1 0,-7 5 1 0,7-2 1 16,-6 4 1-16,6 0-8 0,-6 1-6 0,6-1 6 0,-7 4 2 16,14-4 2-16,-1 0 2 0,-6-3-5 0,13 1 4 15,-7-2 8-15,8-3 0 0,-2-1-4 0,2-2-2 0,5-1 0 16,1-7-3-16,0 5 4 0,6-10-3 0,-1 2-1 0,1-4-9 16,7-4-15-16,-1-4-22 0,8-4-44 0,-1-3-108 15,6 0-115-15,-5-7-132 0,5-1-227 0,-6-3-98 0,0-3-52 16,0 3-22-16</inkml:trace>
  <inkml:trace contextRef="#ctx0" brushRef="#br0" timeOffset="32167.55">18261 5777 287 0,'-6'-7'600'0,"0"3"-83"0,6-3-164 0,-7 3-117 31,7 1-54-31,0-2-31 0,-7 5-19 0,7 0-26 0,0 0-24 15,0 0-18-15,0 5-10 0,7 2-10 0,-7 4-10 16,7 0-6-16,-1 3 4 0,7 5 13 0,0 3 18 0,0-1 19 0,0 4 11 0,6 2 5 0,1 2 5 0,-1 0 0 16,-5 4-2-16,5-3-14 0,1 3-16 0,0 0-19 15,-1-4-12-15,-6 4-4 0,0-3-4 0,0-1-5 0,-6-4 2 16,5 1 3-16,-5-4 1 0,-7-4 6 0,7-3 5 0,-7 0 3 16,-7-4 5-16,7 0 7 0,-7 0 2 0,1-4 4 0,0 0 2 15,-8-3-1-15,1-1-1 0,1 1-5 0,-2-4-9 31,-6 4-9-31,1-4-4 0,0 0-7 0,-8 3-6 0,8-3-5 16,-7 4-3-16,6 0-2 0,1 3-1 0,-7 0 0 0,6 1-2 16,-6 3-3-16,7-1-2 0,-1 2 3 0,0 6 0 15,8-3-2-15,-8 3 0 0,7 0 0 0,0 4 0 0,0 0 1 16,7 1-2-16,-1-2-1 0,7-3-1 0,-7 5 0 0,7-2-1 16,7-2 0-16,-7-1-3 0,7-2-1 0,-1 2 1 0,7-8 0 15,-6 5-1-15,6-5 0 0,0-2 1 0,6-4-1 16,-5-1 1-16,5 1 0 0,0-4 1 0,0-4-1 0,1-3 0 15,0-1 1-15,-1-2-1 0,-5-5-1 0,5 1 0 0,-6 0 0 16,0-9 0-16,0 4 1 0,-6-2 3 0,-1-5 3 16,0 0 4-16,-6 5 7 0,0-6 4 0,0 2 5 0,-6-1 4 15,0 4 4-15,6 1 4 0,-7 2 4 0,0 1 3 16,7 3-1-16,-6 4 0 0,6-4 0 0,-7 8-4 0,7 0-4 16,-6 3-5-16,6 0-8 0,0 1-9 0,0-1-5 0,0 4-6 15,0 0-4-15,0 0-1 0,6 4-1 0,-6 3-3 16,7 0 1-16,-1 4 1 0,1 4 3 0,0 0-1 0,-1 2 1 15,0 3 0-15,8-2-1 0,-8 4 2 0,7 0 0 0,0 0-1 16,0-4 0-16,1 4-2 0,-2 0-3 0,2-4-5 0,-2 4-7 16,1-3-14-16,7-5-17 0,-7 4-21 0,0-3-23 15,0-4-21-15,7 0-17 0,-8 1-19 0,8-5-32 16,0-4-55-16,-7 1-67 0,7-4-57 0,-2 0-50 0,2-7-61 16,0 0-97-16,-7-5-129 0,7 1-46 0,-1-4 24 0</inkml:trace>
  <inkml:trace contextRef="#ctx0" brushRef="#br0" timeOffset="32517">18821 6143 300 0,'-6'-14'695'0,"0"3"-12"0,-2 0-156 0,2 0-117 0,0 3-75 16,6 1-54-16,-6-1-41 0,6 5-55 0,0 0-39 0,-7 3-32 15,14 3-26-15,-7 0-32 0,0 9-24 0,6-1-15 16,0 7-9-16,0 4-2 0,2 0-4 0,-2 4 10 0,7 3-5 15,-6 4-3-15,6 0-2 0,-1-4 0 0,2 4 1 16,-2 0 0-16,2-4 4 0,-1 1-4 0,0-4 3 0,0-4 1 16,-7-1 4-16,8-2 1 0,-8-5 5 15,0 1 11-15,1-8 18 0,-1 1 31 0,1-5 36 0,0 1 33 16,-1-8 25-16,0 1 18 0,0-8 9 0,8-4 6 0,-8 0-4 0,1-7-20 16,0 1-26-16,6-6-24 0,-7-2-18 0,0 4-10 0,1-8-10 15,0 4-7-15,-7-1-9 0,6 1-6 0,0 0-7 0,1 2-8 16,0 2-9-16,-7-1-7 0,6 4-7 0,1 1-10 15,-1 2-6-15,-6 5-6 0,7-1-5 0,-7 4-10 0,0 4-20 16,6-1-34-16,-6 1-47 0,7 7-59 0,-7-3-59 0,0 6-47 16,6-3-58-16,0 4-110 0,8 3-99 0,-8 1-95 15,7-2-160-15,-6 2-60 0,-1 7-24 0,-6-1 2 0</inkml:trace>
  <inkml:trace contextRef="#ctx0" brushRef="#br0" timeOffset="32785.75">18158 7026 393 0,'-14'4'754'0,"1"0"12"16,0-2-112-1,13 3-195-15,-6-5-163 0,6 4-123 0,6-4-68 0,1 3-32 0,12-3-16 0,7 0-11 16,7 0-7-16,6 0-4 0,0 0-15 0,13 0 1 0,-6 0-2 0,5 0-5 15,2-3-2-15,5 3 4 0,1-4 3 0,0 4 4 0,0-5 16 16,6 3 0-16,-7-2 2 0,7-4 4 0,-6 4 2 0,0-3-2 16,-1 0-1-16,1 0-4 0,-7 3-5 0,-6-3-5 0,-1 4-7 15,-13-1-5-15,1 0-8 0,-7 0-15 0,-6 1-30 16,-1 3-37-16,-12-4-91 0,-1 0-99 0,-6 4-108 16,-6 0-132-16,-1 0-179 0,-6 4-90 0,-7 0-24 0,-6 7 8 15</inkml:trace>
  <inkml:trace contextRef="#ctx0" brushRef="#br0" timeOffset="33373.94">18750 7304 579 0,'-6'4'744'0,"-2"0"14"0,8-1-191 0,-6-3-177 0,6 5-151 16,-6 2-107-16,6-4-44 0,0 8-9 0,0 0-3 0,6 4-4 15,-6 0 4-15,6 3 4 0,2 4 3 0,-2 7 0 16,0-3-16-16,1 6-21 0,-1 2-17 0,8 2-8 0,-8 1-4 16,0 0-3-16,0-1-4 0,2 1 1 0,-2-4-2 0,0 4 0 15,1-8 5-15,0 0-1 0,-1 0 2 0,-6-3 1 16,7-4 1-16,-7-4 3 0,0 1 4 0,0-8 3 0,0 0 7 16,-7 0 4-16,7-4 8 0,0 0 5 0,-6 0 5 15,-1-3 2-15,0-4-3 0,1 4-3 0,0-1-8 0,-8-3-5 16,8 0-10-16,0 5-9 0,-8-5-7 0,8 4-4 0,-7-1-2 15,7-3-2-15,-8 4-2 0,2 3-3 0,-8 0 2 0,7 0-1 16,-7 8-1-16,8-4 0 0,-8 4 0 0,0-1-1 16,7 4 1-16,1-3 0 0,-2 3-2 0,1-2 0 0,0-2 2 15,6 4-2-15,1-3 1 0,6-1-1 0,0 2-2 0,0-6 0 16,6 5-2-16,1-5 0 0,-1 2-2 0,1-4-2 16,6-1 0-16,7-4 1 0,-1 1-1 0,1-4-1 0,0-4 1 15,6 1 1-15,-1-2 0 0,-5-1-1 0,6-6 1 0,-7 5 3 16,-5-4 0-16,4-4 3 0,-10 4 0 0,4-3 2 0,-5-4 2 15,-7 3 2-15,7 0 1 0,-7-3-2 0,-7-1 1 16,7-3 1-16,0 4-2 0,-7-4 4 0,7 4 1 0,-6 0-2 16,6 0 1-16,-6 2 1 0,6 2 2 0,-8-1 0 0,8 4 4 15,0 4-2-15,-6-4 2 0,6 7 1 0,0-3-1 16,0 3-1-16,0 1-3 0,0-1-1 0,0 4-4 0,0 0-3 16,0 0-5-16,0 4-1 0,0-1-1 0,6 5 1 0,-6 3 1 15,8 0-1-15,-8 0 3 0,6 7-1 0,0-4 3 16,-6 5 0-16,7-1-1 0,0 1 1 0,-1 3-1 0,1-1 1 15,-1 1 1-15,7-2-1 0,-6 5 6 0,-1-3-5 16,7 0-7-16,0-4-19 0,0 4-22 0,1-4-24 16,-2 1-40-16,8-5-91 0,-1 1-102 0,1-1-89 0,6-6-102 0,-6-1-156 15,5 0-91-15,1-3-53 0,-6 0-3 0</inkml:trace>
  <inkml:trace contextRef="#ctx0" brushRef="#br0" timeOffset="33834.95">19251 8349 262 0,'-6'0'598'0,"6"0"-51"0,0-4-161 0,0 4-127 0,0-3-81 16,0-1-49-16,6 0-15 0,1-4 4 0,6 2 12 16,0-2 11-16,7-3 8 0,-8 0 9 0,8 0 4 0,-7 1 6 15,7-6-5-15,0 6-10 0,-1-6-18 0,0 2-17 0,0-4-12 16,1-1-11-16,0 1-10 0,-1 0-5 0,7-4-2 15,-6 0 2-15,-1-4 2 0,1 1-3 0,0 2-2 0,-8-2-1 16,8-4-4-16,-13 3-6 0,5 1-10 0,-12 0-11 0,8 2-10 16,-8-3-3-16,0 4-6 0,-8 0-6 0,2 4-7 0,-7 0-6 15,0 0-6 1,0 6-1-16,-7-2-3 0,1 6-4 0,-1 1-4 0,1 4 0 0,0-1 2 0,5 0-1 16,1 0-3-16,7 4-8 0,0 4-3 15,-1-4-5-15,7 8 0 0,0-5-1 0,0 4-2 0,7 4 2 0,5 0 6 0,1 1 3 16,7 2 1-16,0-3 0 0,-1 4 0 0,7-1-1 15,-6 1-7-15,6 3-1 0,-7-3 0 0,7 3 0 0,-6 0 3 16,-7 1 2-16,7-1 2 0,-8 1 2 0,-6 2 5 0,2-2 2 16,-2-1 2-16,-6 4 0 0,-6-3 4 15,6 2 1-15,0-3 2 0,-8 1 0 0,8-1 1 0,-6-3 3 0,6-1 0 32,0 1 8-32,0 1-4 0,0-6-5 0,0 1 2 0,6-4 1 15,2 0 0-15,-2-3 2 0,7 0-1 0,7 0-9 0,-2-4 3 16,2-4-4-16,13 0-14 0,-7-3-23 0,0-4-53 0,7 0-91 15,-1 1-98-15,-5-6-106 0,5 1-143 0,-6-3-142 16,7 0-88-16,-14 0-34 0,7-1 20 0</inkml:trace>
  <inkml:trace contextRef="#ctx0" brushRef="#br0" timeOffset="34533.6">20652 5931 70 0,'-7'-4'624'0,"0"0"-9"0,1 1-124 0,0-1-107 0,0 1-66 0,-8 3-32 0,8-4-35 0,-1 0-34 16,0 4-25-16,1-3-28 0,-1 3-36 0,-5 3-35 0,5 5-29 15,-6-1-24-15,0 4-15 0,0 7-5 0,-6 0-5 16,5 4-1-16,-6 4 4 0,8 4 0 0,-8 2 2 16,7 1-1-16,1 4 4 0,4 4 3 0,2-1 2 0,0 3 2 15,-1 9-3-15,0-1-1 0,7 0 0 0,0 5 0 0,0 2-6 16,7 0-5-16,0 1-3 0,-1 3-2 0,0-3 0 0,8 3-2 15,-1-3-1-15,6 3 0 0,0-4-7 0,1 2 2 16,6-5 5-16,1-4-2 0,5 0 1 0,1-7-1 0,5-3-1 16,1-5-1-16,7-7 6 0,-1 0-3 0,2-10-8 0,5-1-9 15,-1-11-13-15,2 1-21 0,-1-8-41 0,-7-4-77 16,1-2-80-16,-7-6-77 0,0-7-76 0,-6 1-86 0,-14-4-144 16,8 0-85-16,-15-3-19 0</inkml:trace>
  <inkml:trace contextRef="#ctx0" brushRef="#br0" timeOffset="34898.94">21068 6459 636 0,'-6'-9'807'0,"6"3"14"16,-6 2-166-16,6 0-178 0,0 1-156 0,0-1-124 0,0 4-83 15,0 0-47-15,0 0-26 0,0 0-11 0,0 7-9 16,0 1-12-16,6 2-3 0,0 2-1 0,1 6 7 0,0 0 1 16,6 4 3-16,-7 0 3 0,0 0 4 0,8 4 2 0,-8-4 2 15,7 3 1-15,-6 1-4 0,6-4 0 0,-7 4 1 0,0-3-3 16,1-2-2-16,0 1-3 0,-1 0 0 0,0-4 2 16,2 0 3-16,-2-3 3 0,0 3 4 0,1-6 5 0,-1 2 6 31,1-3 4-31,-1 0 2 0,1 0 3 0,5 0 0 0,2-4-1 15,-1 1-2-15,0-1-4 0,6-3-1 0,1-1-2 16,6-3 0-16,0 4-4 0,1-8-5 0,5 4-4 0,1-3-5 16,-1-1-3-16,7 0-5 0,-7 1-2 0,1-5-12 0,-7 5-19 15,0-5-28-15,1 1-26 0,-9 3-31 0,2-3-59 0,0-4-107 16,-7 0-106-16,0-3-101 0,-6-2-103 0,-1-1-143 16,-6-1-73-16,0 2-26 0,-13-2 25 0</inkml:trace>
  <inkml:trace contextRef="#ctx0" brushRef="#br0" timeOffset="35231.36">20788 6184 307 0,'7'0'507'0,"-1"-4"-142"0,1 4-132 0,0-3-70 0,5 3-33 16,2-5-13-16,5 5-1 0,1-4 8 0,6 4 12 16,0-2 5-16,7 2 18 0,-1-5 19 0,1 5 18 0,5-3 4 15,1 3-3-15,1-4-7 0,-8 0-9 0,7 1-10 0,-6-1-24 16,-7 1-36-16,-6-1-35 0,-1 4-23 0,1-3-19 15,-14-1-12-15,7 4-9 0,-6 0-13 0,-1 0-1 0,1-4-3 16,-7 4-5-16,6 0-22 0,-6 0-56 0,0 0-88 0,0 0-85 16,0 4-82-16,0-4-122 0,0 0-190 0,0 0-94 15,0 0-30-15</inkml:trace>
  <inkml:trace contextRef="#ctx0" brushRef="#br0" timeOffset="35468.88">21817 6645 772 0,'-6'-4'792'0,"-1"4"12"0,1-3-197 0,0-1-187 15,6 1-151-15,-7-1-97 0,7 4-63 0,0-4-39 0,0 1-19 16,0 3-12-16,7-4-15 0,-1 4-24 0,0 0-39 15,1 0-67-15,-1 0-82 0,8-4-73 0,-2 4-85 0,2-3-97 16,-2 3-178-16,2-7-83 0,5 2-29 0</inkml:trace>
  <inkml:trace contextRef="#ctx0" brushRef="#br0" timeOffset="35832.85">22534 6279 375 0,'-13'-4'655'0,"0"0"-17"0,-1 1-185 0,-5 0-153 0,0 3-103 16,0 0-53-16,-8 0-26 0,1 3-9 0,0 0-3 16,6 5-1-16,1-1-4 0,-7 0-14 0,12 4-17 0,2 3-19 15,-1-2-15-15,6 7-13 0,1-5-6 0,6 4-3 0,0 1 0 16,13-1-1-16,-6 4-3 0,11 0-2 0,2 0-1 0,0 0-1 15,6 0-2-15,0 0-4 0,0 0 0 16,0-4-2-16,0 4 1 0,0 0-1 0,1-3 0 0,-8 3-1 16,7-1 1-16,-13-2 1 0,6 4 2 0,-5-5 4 0,-2-4 3 15,-5 4 12-15,-7 0 10 0,0-3 13 0,0-3 9 0,-7 2 7 16,1-3 6-16,-7 3 2 0,0-7 0 0,-7 4-7 0,1-3-11 16,-7 0-11-16,-7-1-8 0,7 0-9 0,-6-4-7 15,-1 1-7-15,1-4-7 0,-1 4-10 0,7-8-23 0,0 0-63 16,6 1-90-16,1-4-85 0,-1 0-86 0,14-4-94 0,-1 0-192 15,0-1-82-15,7-6-37 0,7 0 29 0</inkml:trace>
  <inkml:trace contextRef="#ctx0" brushRef="#br0" timeOffset="36165.04">22261 5888 253 0,'0'0'667'0,"6"-6"8"15,6 3-150-15,8 0-181 0,7-1-131 0,-1 4-57 16,13-4-30-16,-1 4-12 0,8 4-2 0,6 0-2 0,7 2 2 16,-1 6-5-16,7-1-10 0,0 7-21 0,1-3-17 0,-1 7-5 15,0 1-3-15,0 5 3 0,0-1 3 0,0 5 1 16,-6 5 2-16,0-1-3 0,-7 5-2 0,-7 3-10 15,-6 3-4-15,-5 5-2 0,-9-1-6 0,-12 7 0 0,-6-3 1 16,-14 8 0-16,-6-1 0 0,-6 0-1 0,-14 0-7 0,-6 4-2 16,-6 0-2-16,-14 0 0 0,0-3-1 0,-6-5-5 0,0 1-3 15,-6-3-2-15,-2-6 1 0,8 1-4 0,-6-6-6 16,-1-6-21-16,0-2-29 0,1-4-80 0,-1-4-116 0,-6-3-125 16,7-4-184-16,-1-7-151 0,-6-4-94 0,-7 0-42 0,0-11-3 15</inkml:trace>
  <inkml:trace contextRef="#ctx0" brushRef="#br0" timeOffset="36925.62">12120 6631 196 0,'0'0'483'0,"0"0"-128"0,0 0-122 0,0 0-80 16,0 0-47-16,0 0-22 0,0 0-15 0,0 0-7 0,0 0-3 15,0 0-6-15,0 0-6 0,0 0-5 0,7 0-7 16,-7 0-1-16,0 0 3 15,6 0 6-15,0 0 15 0,1 0 19 0,0-4 20 0,5 4 16 0,1-4 14 0,1 4 12 0,6-3 3 16,-8 3 4-16,8-4-5 0,-1 4-7 0,1-4-15 16,-1 1-12-16,7 0-15 0,0-1-14 0,-6 4-12 0,6-5-12 15,-1 2-9-15,2-1-14 0,-1 4-8 0,0-4-7 0,-6 1-4 16,5 3-5-16,1-4-2 0,-6 0-5 0,0 4-8 0,-7-3-35 16,7 3-64-16,-8-4-72 0,2 1-70 0,-1-1-69 15,-7 0-81 1,0-3-128-16,1 0-123 0,-7-1-43 0,0 5 21 0</inkml:trace>
  <inkml:trace contextRef="#ctx0" brushRef="#br0" timeOffset="37162.21">12400 6378 235 0,'-7'-4'511'0,"1"1"-108"0,-1-1-114 0,1 4-79 16,6 0-48-16,0 0-33 0,-6 0-24 0,6 0-16 0,0 0-9 15,0 7 7-15,0-3 11 0,0 7 19 0,6 3 28 16,-6 5 25-16,6-1 20 0,1 8 12 0,-7-1 3 0,6 5-15 15,1 3-25-15,0-4-27 0,-1 4-36 0,0 0-24 0,0 0-20 16,8 0-15-16,-8-4-9 0,1 0-6 0,6 1-8 16,-6 0-5-16,5-5-1 0,2 1-9 0,-8-1-5 0,7 1-11 15,-6-4-27-15,6-4-63 0,-1 0-85 0,-5-3-79 0,0-5-71 16,-1 2-77-16,0-8-102 0,2 3-161 0,-8-7-60 16,6 4 7-16</inkml:trace>
  <inkml:trace contextRef="#ctx0" brushRef="#br0" timeOffset="42110.37">24461 6590 93 0,'8'-4'309'0,"-8"1"-88"0,0-1-71 16,0 0-47-16,0 1-27 0,6-1-17 0,-6 4-13 0,0-3-8 16,-6 3-6-16,6 0-5 0,0 0-7 0,0-4-4 0,-8 4-3 0,8 0 2 15,0 0 4-15,-6 0 4 0,6 0 6 0,0 0 7 0,0 0 7 16,-6 0 7-16,6 0 7 0,0 0 4 0,-7 0 4 15,7 0 2-15,0 4 2 0,-7-4-1 0,7 0-1 0,-6 0 0 16,6 3-1-16,-6-3-3 0,6 0 4 0,-7 4 3 0,1-1 9 16,-1-3 10-16,0 4 15 0,1-4 15 0,0 0 18 15,6 4 20-15,-7-4 12 0,7 0 2 0,0 3-4 16,0-3-8-16,-7 0-15 0,7 4-18 0,0-4-18 0,0 0-23 16,0 0-20-16,0 0-14 0,0 0-8 0,7 0-10 0,-7 0-2 15,7 0-3-15,5 0-2 0,2 4-2 0,5-1-1 0,7 2-1 16,0-5-2-16,7 0 5 0,6 0-4 0,7 0-2 15,-1 0-2-15,1-5-3 0,5 2-2 16,8-1-4-16,0 0-1 0,-1-3-3 0,1 0-1 0,0 3-3 0,0-3 0 0,-1 0 0 16,-6-4-1-16,0 7-2 0,-6-3 1 0,-7-1 1 15,0 5-3-15,-13-5 1 0,0 5 0 0,-7-1 3 0,1 0 3 16,-7 4 7-16,0-3 9 0,-6 3 11 0,-1 0 13 0,-6 0 12 16,7 0 12-16,-7 0 10 0,0 0 6 0,0 0 0 0,0 0-4 15,-7 0-4-15,7 0-10 0,0 0-10 0,-6 0-13 16,6 0-13-16,0 0-8 0,-7-4-10 0,7 4-10 0,0 0-27 15,0 0-35-15,0 0-40 0,0 0-77 0,0 0-131 0,0-4-145 16,0 1-215-16,7-1-120 0,-7 1-73 0,0-5-22 16,6 1 10-16</inkml:trace>
  <inkml:trace contextRef="#ctx0" brushRef="#br0" timeOffset="42840.21">26585 5590 41 0,'-7'-8'493'0,"1"5"-98"16,0-1-123-16,-2 1-82 0,2-1-42 0,0 1-17 0,6 3-9 15,-7 0-3-15,7-4-5 0,0 4-8 0,-6 0-15 0,6 0-18 16,0 0-22-16,0 0-18 0,0 0-14 0,0 0-2 0,0 4 3 15,0-4 11-15,0 3 19 0,0 1 27 0,0-1 30 16,0 4 30-16,0 1 27 0,6 2 14 0,-6 2 6 0,7 3-2 16,-7 0-12-16,6 6-24 0,0 1-24 0,2 0-26 0,4 3-24 15,-5 2-20-15,-1 2-13 0,1 0-10 0,-1 4-3 16,7-4-4-16,-7 5-6 0,8-1-2 0,-8-4-2 0,8 4-3 16,-8-3 2-16,1-1-3 0,-1-4-1 0,7 1-1 0,-6-4-4 15,-1-1-1-15,0-2 0 0,1-1 0 0,0-3-2 0,-1-5 0 16,1 6 0-16,-7-9 1 0,6 4 1 0,-6-7-3 15,7 3-5-15,-7-4-13 0,0 1-32 0,0 0-70 0,0-4-91 16,0 0-98-16,0 0-120 0,0-8-203 0,0 5-96 0,-7-4-54 16,7 3-5-16</inkml:trace>
  <inkml:trace contextRef="#ctx0" brushRef="#br0" timeOffset="43205.13">26116 6627 398 0,'-13'4'679'0,"0"-1"-27"0,6-3-179 0,1 4-122 0,0-4-77 16,-2 0-53-16,8 0-42 0,-6 3-18 0,6-3-9 16,0 0-5-16,6 0-14 0,-6 0-29 0,14 4-31 0,-1 0-23 15,7-4-13-15,-1 0-12 0,13 0-7 0,2 0-4 0,4 0-1 16,7-4 0-16,8 4 1 0,-1-4-3 0,7 1-3 15,6-1 3-15,6-3 2 0,1 0-2 0,0 3 1 0,12-6 1 16,-6 1 3-16,14-2 6 0,-7 4 8 0,6-4 4 0,6 0 4 16,-5 0 1-16,5 0 2 0,-6 4 1 0,-6 0-1 15,-1-1-5-15,-12-3-4 0,-7 8-8 0,-6-5 0 0,-14 5-4 16,-6-1 4-16,-5 1 3 0,-9-1 9 0,1 4 9 16,-12-4 8-16,-2 4 5 0,-5 0 5 0,0-3 2 0,-7 3-4 15,0-4-8-15,0 4-13 0,-7 0-14 0,0-4-23 0,1 4-29 16,-8 0-40-16,8 0-39 0,-7 0-76 0,0 0-106 15,0 4-101-15,1-4-109 0,-8 7-147 0,6-3-121 0,-11 3-56 16,-1 4-15-16</inkml:trace>
  <inkml:trace contextRef="#ctx0" brushRef="#br0" timeOffset="44143.42">25673 7528 490 0,'0'-7'404'0,"-7"3"-127"0,7 1-99 0,0-2-55 15,-6 2-24-15,6 0-11 0,0-1-1 0,0 0 0 0,0 4-2 16,0 0-2-16,0-4-8 0,0 4-8 0,0 0-1 16,0-3 2-16,6 3 7 0,-6 0 13 0,0-4 17 0,0 4 20 15,7 0 18-15,-7-3 12 0,0 3 6 0,7 0-1 0,-7-4-9 16,6 4-12-16,-6 0-18 0,6 0-22 0,-6 0-24 15,7 0-20-15,0 4-16 0,-1-1-10 0,7 1-6 0,0 3-3 16,0 1-1-16,1 3-1 0,-2-1 2 0,1 5 2 0,7 0-1 16,-8 3-2-16,8 4-2 0,-6-3-4 0,-2 6-2 0,1 1 1 15,1 3-3-15,-2 0-5 0,-5 1 2 0,0 3 0 16,-7 0 0-16,6 0 0 0,-12-1 0 0,-1 5-1 16,0-4-2-16,-5 0 3 0,-2 0-3 0,-5 0 1 0,-1-4-2 15,0 1 2-15,1-5 2 0,0-3 2 0,0-4 1 0,-1-2 3 16,0-2 4-16,1-3 6 0,-1-4 5 0,7-4 3 0,-6 2 3 15,6-5 2-15,-1 0 7 0,2-5 0 0,-2 2 5 0,8-4-4 16,-7-4-3-16,6 0-5 0,1 0-2 0,6-3-5 16,0-2-5-16,0 2-5 0,0-4-11 0,6 3 0 0,1-3-1 15,-1 3-3-15,1 0-3 0,5 1-1 0,2-1-3 16,-1 4-1-16,0 0 0 0,6 0 1 0,1 7-1 0,0-3 1 0,-1 7 0 16,1-4-1-16,0 8 2 0,5 0 0 0,-5-1 1 15,0 5-3-15,6-1 1 0,-7 7 0 0,7-3 2 0,-6 5 0 16,5-2-1-16,-5 0 2 0,0 5 0 0,-1-4 0 15,1 3 0-15,0 0-1 0,-2 0 0 0,2-3-2 0,-7 4-4 16,1-5-5-16,-2 5-9 0,-5-5-10 0,6-3-14 0,-7 1-16 16,7-2-39-16,-6-2-71 0,0-1-82 0,-1 0-74 15,8-4-72-15,-8-3-84 0,6-3-153 0,-5-4-80 0,6 3-24 16,-6-7 33-16</inkml:trace>
  <inkml:trace contextRef="#ctx0" brushRef="#br0" timeOffset="44825.43">26298 7766 438 0,'-6'-12'656'0,"6"6"-46"0,-6-2-144 0,6 4-104 0,0 1-66 16,-8-1-45-16,8 1-35 0,0-1-23 0,0 1-14 0,0 3-26 15,0 0-39-15,0 0-42 0,0 0-28 0,8 0-21 16,-8 3-12-16,6 4-11 0,0-3 0 0,1 3 0 0,6 5 3 16,-6-1-2-16,-1 0 2 0,6 3 2 0,2 1 2 0,-8 3 7 31,7-3-1-31,-6 3 1 0,6 4 0 0,-7 0 0 16,0 0 0-16,2-3-1 0,-2 2-2 0,0 1 0 0,-6-3-1 15,7 2 0-15,-7-1 0 0,0-3 1 0,0 1 2 0,0-3 2 16,-7 0 3-16,7-4 4 0,0-4 4 0,0 0 8 15,-6 1 9-15,6-5 11 0,0 1 10 0,0 0 15 0,-6-4 14 16,6 0 10-16,0 0 6 0,0-4-2 0,0 0-1 0,-8-3-8 16,8-4-10-16,0 4-15 0,-6-4-14 0,6 0-14 0,0-4-14 15,-6 1-4-15,6-4-7 0,0 2-2 0,0-2-2 16,0-4-2-16,0 4-2 0,6-4-3 0,-6 4 3 16,6-4-5-16,-6 4 0 0,8-1-1 0,-2 4-3 0,-6 1-1 15,6 3-2-15,1 0 0 0,-7 4 0 0,7-1-3 0,-1 5 0 16,-6-1-4-16,7 0-1 0,-1 4-3 0,0 0 0 0,1 4-1 15,0 0 1-15,5 3 0 0,-5 0-1 0,6 4-1 16,0 0-1-16,0 4-1 0,0-1-5 0,1 0-1 16,-8 2-4-16,7-1-3 0,-7-1-2 0,7 1-2 0,-6-4 0 15,-1 3 4-15,0-6 1 0,-6 3 5 0,8-4 5 16,-8-3 5-16,6-1 6 0,-6 1 6 0,0-4 4 0,6 0 5 0,-6 0 0 16,0-7 2-16,7-1-2 0,-7-3 1 0,0 0 1 0,7-3-1 15,-1-1 1-15,-6-3-4 0,7 3 2 0,-1-8 1 0,7 6 1 16,-6-5 3-16,-1 3-1 0,7 1 0 0,-6 0-1 15,-1 0-1-15,7 3 1 0,-6 1-1 0,-1 2 0 0,1 1-5 16,-1 4-5-16,0 0-2 0,2 0-2 0,-8 3 0 0,6 4-3 16,0 0-2-16,1 0-3 0,-7 4 1 0,6-1 2 0,1 1 1 15,-1 3 0-15,1 4 2 0,-1-1 2 0,0 6 2 16,2-2 0-16,-2 5 1 0,-6-1 1 0,6 0-1 0,1 0 0 16,-7 1 1-16,7 3-1 0,-7-4 0 0,6 1-2 15,-6 3-2-15,6-4-10 0,-6 0-26 0,0 0-32 0,7 1-35 16,-7-1-46-16,6-3-105 0,1-4-108 0,0 0-116 15,-1-1-156-15,7-2-123 0,-6-4-62 0,5 3-19 0,1-3 16 16</inkml:trace>
  <inkml:trace contextRef="#ctx0" brushRef="#br0" timeOffset="45270.68">27087 8107 352 0,'-8'0'652'16,"2"0"-25"-16,0 0-168 0,6-4-155 0,0 4-108 0,0 0-65 16,0 0-40-16,6-3-24 0,0 3-13 0,2-4-8 0,4 4-8 15,-5-4-7-15,6 1-11 0,0 3-6 0,0-4 6 16,0-4 18-16,0 5 23 0,0-1 24 0,-6-3 19 0,-1 3 20 16,0-3 14-16,-6 0 10 0,0 4-4 0,0-6-14 0,0 6-21 15,0-5-16-15,-6 5-16 0,6-4-17 0,-6 3-10 16,6-3-12-16,-7 3-5 0,0 0-6 0,1 1-3 0,-1 3-5 15,1-4-6-15,0 4-4 0,6 0-4 0,-7 0-2 0,0 4-1 16,-5-1-2-16,5 1-2 0,0 3 0 0,1-3 1 0,-7 7 0 16,7-4 3-16,-8 5 0 0,8-1-1 0,-8-1 1 15,8 1 1-15,0 4-1 0,-7-4 0 0,6 7 0 0,0-3-1 16,1-1 0-16,0 5 9 0,-8-1-2 0,8 1-3 0,0-1-1 16,6 4-2-16,-7-4 2 0,0 4-1 15,7-4 3-15,0 1-11 0,0-4 4 0,0 3 4 0,0 0 1 0,7-3 1 16,0-1-2-16,-1 1-1 0,0 0-1 0,8-4 1 15,-2-4 1-15,2 3-1 0,-1-1 0 0,7-2 0 0,-8-3 2 16,8-4-2-16,-1 3-3 0,1-6-6 0,0 3-10 0,-1 0-9 16,1-4-11-16,0-3-13 0,-2-2-18 0,2 2-43 15,-1 0-60-15,-5-4-69 0,-2 1-56 0,2-5-49 0,-1 0-47 16,0 0-60-16,0-3-78 0,-7 4-93 0,0-4-18 0,2 2 25 16</inkml:trace>
  <inkml:trace contextRef="#ctx0" brushRef="#br0" timeOffset="45684.21">27119 7290 438 0,'0'-4'565'0,"0"1"-145"0,7 3-158 0,-1-4-111 0,0 4-64 16,1 0-40-16,6 0-22 0,0 0-12 0,0 0-6 15,0 4-4-15,1-1 0 0,-2 4-1 0,1 1-2 0,0-1 1 16,-6 0 3-16,5 2-1 0,-4 1 4 0,-2-3 3 0,-6 4 3 15,0 0 8-15,0 0 11 0,0 0 17 0,0 0 25 16,-6 4 32-16,6-4 35 0,-8 0 36 0,2 0 27 0,0 1 17 16,-1-6-2-16,1 2-9 0,-1-1-19 0,0-3-27 0,1-1-31 15,6 1-34-15,-6-1-23 0,6-3-20 0,0 0-6 0,0 4-5 16,0-4-5-16,6-4-4 0,-6 4-3 0,13 0-6 16,-6-3-5-16,6-1-4 0,13 1-5 0,-7-4-3 0,7-1-3 15,6 0-7-15,1 1-8 0,-1 0-18 0,2-4-42 0,-2 3-106 16,1-3-109-16,6 1-134 0,-13-1-212 0,7 0-104 15,-7 3-66-15,0 1-25 0</inkml:trace>
  <inkml:trace contextRef="#ctx0" brushRef="#br0" timeOffset="46113.52">27803 7653 87 0,'0'0'420'0,"0"0"-92"0,0 0-89 0,-6-4-66 0,6 4-40 0,-8 0-22 16,8 0-15-16,-6-4-11 0,0 4-11 0,6 0-12 15,-7 0-9-15,0 4-10 0,7-4-7 0,-6 0-2 0,6 0-1 16,-6 4 4-16,-1-4 5 0,1 0 7 0,-1 3 12 0,0 1 12 15,1 0 17-15,0-1 15 0,-8 5 15 0,8-1 17 16,-7 0 15-16,7 5 13 0,-8-2 0 0,2 5-7 16,-2-5-12-16,8 6-15 0,-7-2-12 0,6 1-19 0,-6 3-21 15,7 1-19-15,0-1-14 0,-8 0-7 0,8 4-6 0,-1-3-3 16,1 3-6-16,6-4-2 0,-7 4-4 0,7-4 0 0,0 0-2 16,0 1-1-16,0-1-2 0,7-3 1 0,-7 3-2 15,6-4 0-15,7 1 1 0,-7-4-2 0,8 0-3 0,5 0 2 16,-5-4-2-16,12 1-4 0,-7-5 1 0,7-3-4 0,0 0-1 15,7 0-4-15,-7-3-14 0,6-5-31 0,-6 1-55 16,1-4-74-16,-1 4-73 0,-1-8-63 0,1 4-63 0,-6-3-62 16,-1-4-76-16,-5 2-127 0,6-2-35 0,-8 4 33 0</inkml:trace>
  <inkml:trace contextRef="#ctx0" brushRef="#br0" timeOffset="46494.21">27959 7253 530 0,'0'-3'577'0,"-6"-1"-124"0,6 0-144 15,0 1-92-15,6 3-54 0,-6-4-38 0,6 4-26 0,1 0-18 16,-1 4-13-16,1-4-11 0,0 3-17 0,5 5-14 0,2-1-8 16,-8 4-7-16,0-4-4 0,1 8-1 0,0-4 0 15,-7 8-1-15,6-1 0 0,-6-4-1 0,0 5 2 0,-6-1 2 16,6 0 6-16,-7-3 7 0,7-1 13 0,-7 1 11 0,1 0 16 16,0-4 18-16,6 0 22 0,-6-4 24 0,-2 4 9 15,8-8 4-15,0 2-1 0,-6-2-6 0,6 1-9 0,0-4-11 16,0 0-20-16,6 3-24 0,-6-3-9 0,8 0-12 0,-2 0-7 15,0-3-5-15,7 3-6 0,0-4-6 0,0 4-2 0,7-3-6 16,6-2-5-16,-7-1-2 0,7-2-3 0,-6 1-4 16,6 0-5-16,1 0-15 0,-2-1-31 0,1 0-74 0,0-3-102 15,-6 4-92-15,6 0-104 0,-1-1-147 0,-5 1-132 0,0 0-73 16,-7 3-16-16</inkml:trace>
  <inkml:trace contextRef="#ctx0" brushRef="#br0" timeOffset="46955.32">28259 8001 133 0,'-7'3'609'0,"0"1"-10"16,7-4-162-16,0 4-143 0,-6-4-96 0,12-4-52 0,-6 4-28 15,7-4-21-15,0 1-19 0,-1-1-8 0,13-3-12 0,-5-1-9 16,-2 1-2-16,8-4 21 0,-7-4 25 0,7 5 20 0,0-5 20 16,-8 0 13-16,8-2 8 0,-1-3 6 0,-5-1-7 15,-2-2-25-15,8 2-24 0,-13-1-13 0,-1 0-13 0,7-1-9 16,-13 2-4-16,7 3-2 0,-7-1-3 0,-7 4-3 0,7-3-6 16,-7 7-9-16,1 0-7 0,0 0-7 0,-7 3-8 15,-1 2-4-15,2 1-5 0,-2 5-7 16,8 0-5-16,-7 0-6 0,6 0-9 0,1 5-5 15,6-1-4-15,0-2-5 0,0 6-5 0,13 0-2 0,-6-1-1 0,5 0 4 0,2 4 5 16,5-4 6-16,1 4 3 0,-1-3 4 0,0 3 1 0,8 0 2 16,-7-4 2-16,-2 4-1 0,-4 3 0 0,-1-3 1 15,-7 3 1-15,8-2 2 0,-8 7 2 0,-6-5-1 0,6 1 4 16,-6 3 1-16,-6 1 0 0,6-1 2 0,-6 5 2 0,-1-6 0 16,0 1 0-16,7 4 1 0,-6-7 0 0,6 3-1 0,0-3 1 15,0-4 1-15,0 3-2 0,6-6 1 0,8 4-1 16,-8-9-7-16,6 4-13 0,8-7-39 0,0 0-99 0,6-3-102 15,0-4-110-15,6-5-149 0,2 1-148 0,-2-7-103 0,1 3-39 16,-1-3 7-16</inkml:trace>
  <inkml:trace contextRef="#ctx0" brushRef="#br0" timeOffset="47876.46">29093 5242 458 0,'0'-4'480'0,"-8"1"-144"0,8 3-126 16,0 0-84-16,0 0-53 0,0 0-28 0,0 3-18 0,0 1-8 15,8 3-4-15,-8 4-5 0,6 4-1 0,0 0 4 0,7 3 7 16,-6 4 1-16,6 0 6 0,-7 0-1 0,14 0 2 0,-7 3 3 16,0 2 0-16,6-5-5 0,-5 7-3 0,6-4-4 15,-2-2-2-15,2 2-1 0,-1-3-1 0,-5 0-2 0,-2 0 2 16,2-4 17-16,-1-3 20 0,-7-4 25 0,1 0 37 0,0-4 44 16,-1 0 34-16,-6-3 27 0,0 3 16 0,6-7-5 15,-12 4-13-15,6 0-21 0,-6-4-36 16,-1 0-43-16,0 0-34 0,-6-4-29 0,0 4-19 0,-6 0-14 0,5-4-7 0,-5 4-5 15,6 4-4-15,-6-4-1 0,5 4-2 0,-5-1 0 16,-1 0 2-16,8 6 0 0,-8 2 4 0,0 0-1 0,7 3 0 16,-6 4 1-16,0 4 0 0,5 0 0 0,-5 0-1 0,6 5 0 15,0-2-3-15,-1 0-3 0,8 4 1 0,0-3-2 0,-1 1 1 16,7-2-1-16,0 0 0 0,0-3 0 0,7 0-1 16,-1 0 1-16,0-8 2 0,8 4-1 0,-1-6 2 15,6-1 0-15,0 0 0 0,8-8-4 0,-8 1 0 0,14-8 1 16,-7 1 0-16,0-4-2 0,1-4-3 0,5-1 2 0,-7-2 0 15,-5-1 7-15,0-3 3 0,-1-4 1 0,-5 4 4 0,4-4 6 16,-10 0 8-16,-2-4 4 0,0 4 4 0,-6 0-1 16,0 0 1-16,0 4 1 0,0 0 3 0,-6-1-1 0,6 7-5 15,0 2-3-15,-6-1-5 0,6 4-4 0,0-1-4 0,0 5-7 16,0-1-4-16,0 1-5 0,0 3-2 0,0 0-3 16,0 3-2-16,0 4 3 0,6 1 1 0,-6-1 1 0,6 4 0 15,1 5 0-15,-1-2 1 0,1 0 1 0,0 1 1 0,5 0-1 16,-6-1 1-16,8 1 0 0,-8 3-1 0,8-3 0 0,-1-1 0 15,-7 2-1-15,8 1-5 0,-2-5-7 0,-6 2-11 16,8-3-12-16,-1 0-11 0,-7 0-18 0,8 0-22 0,-8-7-38 16,6 3-64-16,-4-3-75 0,-2-1-65 0,7-3-62 0,-7-7-77 15,8 4-112-15,-2-9-113 0,-6 1-38 0,8-3 28 16</inkml:trace>
  <inkml:trace contextRef="#ctx0" brushRef="#br0" timeOffset="48209.27">29770 5403 149 0,'-7'-14'554'0,"0"6"-81"0,7 1-171 0,0 0-125 15,-6 3-77-15,6 4-42 0,0 0-23 0,0 4-9 0,0 7 0 16,0 0 5-16,6 7 1 0,-6 0 1 0,7 5 3 16,-7 2 2-16,7 1 7 0,6 3 12 0,-7 0 7 0,7 0 3 15,-6 1 4-15,13 3 4 0,-8-4 3 0,1 0 6 0,7-4-3 16,0 2-5-16,-1-2 0 0,-6-3 10 0,6-3 18 15,1-5 23-15,0 1 19 0,-1-4 12 0,-6-4 9 0,0-3 4 16,7-4 4-16,-14 0 0 0,7 0-2 0,0-8-4 0,-6 1 0 16,-1-8-1-16,0 1-2 0,2-4-3 0,-2-4-4 0,-6-4-9 15,0 1-14-15,0-1-19 0,0-4-19 0,-6 1-16 16,6 0-13-16,-8 0-11 0,2 3-12 0,0-4-11 0,6 1-11 16,-7 4-7-16,7-1-6 0,0 0-5 0,0 5-7 15,0 2-11-15,0 1-21 0,0 3-39 0,7 4-43 0,-7 4-45 16,6-1-43-16,0 5-73 0,2-1-114 0,4 8-100 0,-5-1-112 31,6 1-182-31,-7 7-65 0,1 0-20 0,-7 4 5 16</inkml:trace>
  <inkml:trace contextRef="#ctx0" brushRef="#br0" timeOffset="48606.21">29073 6606 416 0,'-7'6'381'0,"1"-2"-139"0,-1 0-91 0,7-4-46 0,0 3-23 16,-6 1-10-16,6-4 0 0,6 4 5 0,1-4 6 0,-1 3 7 16,7-3 5-16,7 0 2 0,-1 0 3 0,7 0 3 0,7 0 2 15,-1 0 4-15,2-3 6 0,4 3 1 0,7 0 1 16,2-4-1-16,-2 4 4 0,7-4 4 0,1 4 1 0,4-3 0 16,2-1 0-16,7-3-4 0,-8 0-4 0,8-1-7 0,-1 0-11 15,-7-3-11-15,7 4-10 0,-6-4-11 0,-1 0-13 16,1 4-8-16,-7-4-9 0,-6 4-6 0,-1-4-6 0,-6 3-6 15,-7 1-2-15,-5 0-8 0,-7 3-5 0,-8 1-12 0,2-1-22 16,-8 0-66-16,0 4-96 0,-6-3-95 0,-6-1-105 16,0 4-132-16,-8 0-168 0,-5 0-81 0,-7 0-26 0</inkml:trace>
  <inkml:trace contextRef="#ctx0" brushRef="#br0" timeOffset="49224.74">29874 6620 453 0,'-13'0'615'16,"6"0"-102"-16,1 0-175 0,-1 3-122 0,1-3-76 16,6 4-37-16,0 0-10 0,-6-1 7 0,12 8 31 0,-6 0 34 0,0 0 20 15,6 7 5-15,1 1 5 0,-7 3-13 0,6 0-17 16,-6 3-20-16,7 5-35 0,-7 0-39 0,6-2-23 0,1 6-13 16,-7 2-8-16,0-3-7 0,6 4-3 0,-6-2-3 0,0 7-1 15,6-6 1-15,-6-3-4 0,0 0 0 0,0 0-3 16,0-4 0-16,0 1-3 0,0-5 0 0,0-7 2 15,-6 5 1-15,6-9 5 0,0-3 6 0,-6 0 10 0,6-3 10 16,0-1 7-16,-7 0 8 0,7-3 4 0,-6 0 1 0,6-1 0 16,-7-3-2-16,1 4-7 0,-1-4-7 0,1 0-9 0,0 0-7 15,-8 3-7-15,8-3-7 0,-8 0-2 0,8 4-5 16,-7-4-1-16,0 4-3 0,6-1 1 0,-5 5 0 0,-8-1 1 16,7 0 0-16,0 4-1 0,-6 1 0 0,-1 2 2 0,0 1-1 15,1 3-3-15,5 0 2 0,-4 4-2 0,-2 0-3 0,0 1 0 16,7-1-1-16,1-1 0 0,-2 5-1 0,1-4-1 15,7 0-2-15,6-1-1 0,-7-3 1 0,7 5-3 0,7-8 0 16,-1 3-3-16,1-3-2 0,5-4 0 16,2 0 0-16,5-4 3 0,1 0 1 0,6-7-1 0,-6 0 0 0,5 0 2 15,1-7 0-15,0 0-1 0,1-4-3 0,-8 0 0 16,0 0 3-16,1-7 2 0,-7 3 1 0,7-3-4 0,-8-5 6 16,-4 2 2-16,4-1 6 0,-5 0-2 0,-7-4 0 0,6 1-2 15,-6-2 2-15,7 2 3 0,-7-4-1 0,0 3-1 0,6 4 0 16,-6-3 1-1,0 6 2-15,0 1 2 0,0 3 2 0,0 4 2 0,0 0 4 0,0 4 0 0,0 3-1 0,0 1-1 0,0-1-2 16,0 0-2-16,0 4-2 0,0 4-2 0,0 0-3 16,0 3-1-16,0 0 0 0,0 8 0 0,7-1 2 0,-7 5 1 15,6-1-1-15,-6 1 1 0,6 3 0 0,2-1 3 0,-2 6-4 16,0-6 2-16,1 1-2 0,0 4 2 0,-1-5-1 0,0 2 0 16,7-1 0-1,-6-4 0-15,0 4 3 0,5-3-4 16,-5-5-2-16,6 4-7 0,0-3-8 0,-7 0-14 0,8-1-19 15,-2-3-34-15,2 0-62 0,-1-3-86 0,0 2-81 16,0-6-73-16,-1 0-82 0,8-1-107 0,-7-3-130 0,0 0-54 16,0 0 15-16</inkml:trace>
  <inkml:trace contextRef="#ctx0" brushRef="#br0" timeOffset="49654.18">30167 7828 339 0,'0'-3'388'0,"0"3"-119"0,7-4-94 0,-7 1-57 0,6-1-21 0,0 0-3 15,8-3 9-15,-8 0 17 0,0-1 19 0,7-3 23 16,1 0 36-16,-2-3 33 0,8-2 24 0,-7 2 7 0,0-4 1 16,0 0-16-16,1-4-20 0,-2-1-24 0,1-2-40 15,0 3-35-15,0-3-27 0,-6-1-24 0,0 0-14 0,-1-3-7 16,0 3-2-16,0-3-6 0,-6 3-1 0,-6 1-5 15,0 2-6-15,0 2-1 0,-8-2-1 0,1 5-4 0,-7 0-4 16,2 7 0-16,4-4-4 0,-12 8-3 0,13 0-1 0,-7-1-5 16,8 5-6-16,-2 3 0 0,8 0-2 0,-1 3-1 0,7 5-3 15,0 3-3-15,7-4-5 0,-1 4 2 0,8 0 1 16,-2 3-3-16,8 1-6 0,0 1-8 0,5-2-6 0,-5-3-5 16,6 3-4-16,-6 1-3 0,5 0-4 0,-11-1-1 0,5 1 4 15,-5-4 7-15,-2 7 5 0,-6-3 7 0,2 0 5 16,-8-1 4-16,0 8 5 0,0-4 0 0,-8 4 5 0,2 0 1 15,-6 1 1-15,5-1 1 0,-6-1-1 0,6 1 0 0,-5 0 2 16,12 0 0-16,-8 0 0 0,8-3 0 0,0-5 0 0,0 5 1 16,8-5 0-16,4 1 3 0,1-1-3 0,7-3 2 15,6-3 1-15,0-1-3 0,7-3-4 0,6-4-14 0,-7 0-32 16,7-4-93-16,-7 1-107 0,8-9-110 0,-7 1-140 0,-1 1-186 16,1-5-98-16,-7-3-42 0,6 3 3 0</inkml:trace>
  <inkml:trace contextRef="#ctx0" brushRef="#br0" timeOffset="50353.83">31241 5066 270 0,'0'-3'502'0,"0"-1"-137"0,0 0-126 0,0 1-75 31,0-1-35-31,-6 0-17 0,6 1-9 0,0 3-5 16,0-4-8-16,-7 4-16 0,7 0-17 0,0-3-17 0,-6 3-15 16,6 0-12-16,0 0-5 0,-6 3-2 0,-1-3 2 0,0 4 7 15,-5-1 12-15,-2 1 26 0,1 7 29 0,0-4 29 16,0 4 21-16,-7 4 17 0,8 0 9 0,-8-1 4 0,1 4 3 15,-1 4-14-15,0 4-20 0,1 4-26 0,-1-1-21 0,-6 4-13 16,7 4-12-16,-7 2-11 0,0 6-13 0,0 3-11 16,7 3-8-16,-8 3-2 0,1 2-1 0,0 6-2 0,6 3 2 15,8 2-1-15,-1 2-2 0,-1 1 1 0,8-1 7 0,0 1-4 16,6-1 0-16,6 1-1 0,0 0-3 0,1-4-2 0,13-4 1 16,-8 1-2-16,14-5-8 0,-6-7 3 0,6 0 0 15,7 1-2-15,-7-7 2 0,13-6-2 0,-7 1 2 0,7-6 0 16,7-1 0-16,0-8-1 0,0-3-1 0,-1 0 2 0,7-7-2 15,0 0-2-15,0-9-8 0,-6 2-18 0,5-8-44 16,-4 0-70-16,-2-4-82 0,1 0-76 0,-1-6-84 16,-5-5-106-16,-8 4-167 0,1-7-78 0,-1-1-6 0</inkml:trace>
  <inkml:trace contextRef="#ctx0" brushRef="#br0" timeOffset="50800.48">31463 5600 9 0,'-7'-6'583'15,"-6"-6"11"-15,7 5-123 0,0 0-91 0,-2 0-51 0,8-1-28 16,-6 5-19-16,6 0-10 0,-6-2-21 0,6 2-41 16,0-1-52-16,-6 4-54 0,6 0-44 0,6 0-25 0,-6 4-16 15,0-1-11-15,6 5-5 0,-6-1 1 0,6 4-4 0,2 3 1 16,-2 2 0-16,0-2 4 0,-6 5 3 0,7 2 1 0,-1 5 3 16,1-4 0-16,-7 7 2 0,7 1-1 0,-7-1 0 15,6 0-4-15,-6 4-2 0,6-1-1 0,-6 2-1 0,0-1 0 16,7 1-1-16,-7-6-1 0,0 2 1 0,7-4-1 0,-7-1 1 15,0 1 0-15,6-8 3 0,-6 0 5 0,0 0 3 16,6-6 5-16,-6-1 3 0,0-4 8 0,7 0 4 0,-7 1 3 16,7-5 4-16,6 0 1 0,-7-3 1 0,8 0-2 0,4 0-6 15,2 0-4-15,7-3-4 0,-1 0-6 0,6-1-5 16,1 0-8-16,-1-3-3 0,1 3-5 16,-1-3-3-16,1 4-12 0,-1-5-21 0,1 0-31 0,-7-3-79 0,0-3-105 15,-7 0-110-15,1-5-122 0,0 1-208 0,-7-5-96 0,-1 2-38 16,-5-1-2-16</inkml:trace>
  <inkml:trace contextRef="#ctx0" brushRef="#br0" timeOffset="51166.17">31150 5389 396 0,'-6'0'556'0,"6"0"-144"15,0 0-143-15,6 0-91 0,-6-4-49 0,13 4-25 16,-6-4-15-16,13 4-5 0,-1-3-5 0,0 3-8 0,8-4-9 15,-1 4-7-15,6-4-3 0,1 4 6 0,-1-3 8 0,7 3 11 16,0-4 17-16,-6 0 17 0,6 4 14 0,0-4 8 16,-6 1-1-16,5-1-6 0,-11-3-7 0,-1 7-13 0,-6-4-11 15,-1 1-16-15,1-1-13 0,-14 1-10 0,7 3-9 0,-6-4-11 16,-1 4-7-16,0 0-9 0,-6 0-9 0,7-3-13 16,-7 3-34-16,0 0-67 0,7 3-84 0,-7-3-75 0,0 0-80 15,0 4-106-15,6-1-182 0,-6 1-89 0,7 3-29 16</inkml:trace>
  <inkml:trace contextRef="#ctx0" brushRef="#br0" timeOffset="51388.21">32056 5766 313 0,'-7'0'679'15,"0"4"10"-15,1-4-153 0,6 0-136 0,0 3-104 0,-6-3-63 16,6 0-39-16,6 0-18 0,-6 0-10 0,6 4-9 0,1-4-26 16,0 0-39-16,5 4-38 0,2-4-26 0,-8 0-14 15,1 0-18-15,6 0-37 0,-7 0-70 0,1 0-86 0,-1 0-78 16,8 0-79-16,-8-4-86 0,0 0-163 0,1-3-91 0,-1 0-32 16,7 3 24-16</inkml:trace>
  <inkml:trace contextRef="#ctx0" brushRef="#br0" timeOffset="51785.18">32531 5510 541 0,'-7'-8'491'0,"1"5"-137"0,0-1-110 0,-1-3-61 0,0 3-33 15,-5 0-20-15,-2 1-12 0,-5 3-10 0,6 0-12 0,-6 3-18 16,-1 1-13-16,7 0-13 0,-7 3-9 0,8 0-1 16,-2 1 10-16,8 3 9 0,-1 3 19 0,1-2 12 0,6 2 3 15,0 4 3-15,0 1-3 0,6 3-5 0,7 0-11 0,1-1-19 16,-2 5-18-16,8 0-15 0,-1 0-9 0,7 3-6 0,0 0-3 16,1 0-2-16,-1 4 0 0,0-3 0 0,-7-1 0 15,7 0-1-15,-6 0 1 0,5 1-1 0,-5-4-1 0,-6-1-1 16,5 1-2-16,-6-4 0 0,0-4 3 0,-7 0 9 0,0 0 14 15,2-2 12-15,-8-5 13 0,0-1 11 0,0-3 8 0,-8 1 7 16,2-1 1-16,-6 1-8 0,-8-5-16 0,1 1-9 0,-7 0-11 16,-1-4-13-16,1 0-7 0,-6 0-6 0,5-4-6 15,-5 4-3-15,6-4-2 0,-7-4-14 0,7 5-31 0,-7-4-59 16,7-1-77-16,1 1-75 0,5-3-68 0,0-6-78 0,1 2-90 16,6-1-150-16,6-3-74 0,1 0 0 0</inkml:trace>
  <inkml:trace contextRef="#ctx0" brushRef="#br0" timeOffset="52087.77">32056 5302 232 0,'6'0'429'0,"8"0"-134"0,-8-5-111 0,7 5-63 0,0-4-32 16,0 4-18-16,7 0-9 0,-8 0-2 0,8 0 0 0,-1 0-1 16,1 0 0-16,0 4 3 0,5-4 6 0,-5 0 13 0,0 0 18 15,-1 0 17-15,1 0 11 0,0 0 7 0,-8 0-1 16,8 0-7-16,-7-4-12 0,-7 4-12 0,8 0-23 0,-8 0-21 15,0-3-19-15,1 3-21 0,-7 0-35 0,7-4-51 16,-7 0-55-16,6 4-59 0,0-7-72 0,1 3-98 0,-1-2-172 16,1 1-87-16,0-2-26 0</inkml:trace>
  <inkml:trace contextRef="#ctx0" brushRef="#br0" timeOffset="52544.59">32316 4752 160 0,'-7'-4'504'0,"7"0"-132"0,-6 0-121 0,0 0-80 0,6 4-42 16,0-4-25-16,0 2-15 0,6 2-11 0,0 0-11 0,8 0-11 16,-1 0-8-16,13 6-7 0,0-2-4 0,7 0-2 0,-1 4-2 15,1 2 5-15,5-2 4 0,-5 6 1 0,6 1-2 0,1-1 1 16,-8 5 3-16,7-1 2 0,0 8 3 0,7 0-4 0,-7 3-3 16,-1 0-3-16,9 8-3 0,-2 3-4 0,1 4-7 0,-1 3-5 15,1 5-1-15,-7 6 0 0,6 1-1 0,-5 7-4 0,-2 0-1 16,-5 4 6-16,-1-1 8 0,-5 5 21 0,-1 2 34 15,-7 1 20-15,-12 0 15 0,6 0 8 0,-13-4 6 0,-7 4-1 16,1-4-3-16,-14-3-19 0,-6 0-33 0,0-1-19 0,-7-6-15 16,-6-1-6-16,-7-7-3 0,1-4-5 0,0-3-5 0,-7-4-2 15,-1-4-3-15,1-3-5 0,1-4-4 0,-8 0-6 0,6-8-4 16,1 1-12-16,7-4-48 0,-8-4-98 0,15-3-106 16,-7-4-137-16,12 0-216 0,0-3-109 0,0-2-66 0,8-2-25 15</inkml:trace>
  <inkml:trace contextRef="#ctx0" brushRef="#br0" timeOffset="58136.28">11533 11921 383 0,'0'-4'397'0,"0"4"-144"0,-6 0-110 0,6 0-62 16,0 0-34-16,0 0-15 0,6 0-6 0,-6 0-2 15,0 0 0-15,7 0 7 0,-7 0 0 0,7 0 2 0,-7 0 2 16,6 0 6-16,0 0 7 0,2 0 10 0,4 0 10 0,-5 0 9 16,6-3 10-16,0-1 13 0,-1 4 10 0,2-4 7 15,6-4 3-15,5 4-1 0,-5-3 0 0,6 0 0 0,7 0-6 16,-1-4-5-16,1 0-6 0,-1 0-5 0,7-4-9 0,1 1-2 15,-1-1 0-15,-1 1 0 0,1-1-4 0,7-4-5 16,-7 5-7-16,0-5-6 0,-5 5-8 0,-2-1-4 0,1 1-15 16,-8 3-13-16,-5-1-6 0,0 5-6 0,-8 0-4 0,2 0-4 15,-2 3 0-15,-5 0-11 0,-7 1-14 0,6 3-47 16,-6-3-78-16,0 3-84 0,-6 0-92 0,6 0-132 0,-13 3-173 16,-1 0-94-16,-4 5-31 0</inkml:trace>
  <inkml:trace contextRef="#ctx0" brushRef="#br0" timeOffset="58389.74">11839 12082 8 0,'8'4'499'0,"-2"-1"-96"0,14-3-143 0,-8 0-100 0,15-3-59 16,-1-1-24-16,6-3-10 0,1-4-6 0,-1 3 0 0,7-4 0 16,0-2-2-16,1 3 0 0,-1-3 5 0,-1 3 5 15,1-4 14-15,1 1 18 0,-7-2 16 0,-1 6 25 0,1-5 28 16,-1 5 17-16,-6-1 8 0,-7-1-1 0,1 1-13 0,-7 4-20 15,0 3-17-15,0 1-27 0,-7-1-32 0,1 1-25 16,-7-1-19-16,7 4-16 0,-7 0-8 0,0-4-8 16,0 4-11-16,0 0-21 0,-7 4-42 0,0-4-63 0,1 4-66 15,-7-1-59-15,0 4-61 0,0 0-74 0,0 1-109 0,0 2-130 16,0 2-45-16,-7-1 19 0</inkml:trace>
  <inkml:trace contextRef="#ctx0" brushRef="#br0" timeOffset="60957.77">14660 10411 222 0,'0'-3'372'16,"-6"3"-109"-16,6-4-87 0,0 4-61 0,0-4-30 0,0 4-14 15,0-3-5-15,0 3-1 0,0-4-3 0,-7 4-4 0,7 0 1 16,0 0-1-16,0-4-1 0,0 4-1 0,-7 0 5 15,7 0 6-15,0 0 2 0,0 0 13 0,0 0 14 0,0 0 12 16,0 0 11-16,-6 0 7 0,6-3-1 0,0 3-7 16,-7 0-3-16,1 0-11 0,0 0-13 0,-2 3-14 0,-4 1-14 0,-2 3-10 15,2 1-6-15,-8 3 0 0,1 3 0 0,-1 4 0 16,1 1 3-16,-7 3-4 0,6-1 8 0,-6 5 3 0,7 4-1 16,-1-1 0-16,-6 1 0 0,6 2-3 0,1 5-5 0,-1-1-2 15,7 5-10-15,-7-1-5 0,1 4-6 0,0 4-5 16,5 0-6-16,-5 6-1 0,6 2 0 0,0 2 0 15,-7 0 2-15,7 9 0 0,7-5-1 0,-1 4 1 0,-6 0 0 16,13 3-2-16,0 1-2 0,0 3 2 0,7 4 2 0,-1 0 0 16,7 0-2-16,0 0 0 0,7 0-1 0,6-4 1 0,0 4 1 15,0-4-2-15,7-2-1 0,0-2-2 0,5-8-2 16,1 2-1-16,7-4 0 0,-7-4-2 0,6-4-2 0,1-4-2 16,-1-6-2-16,2-1-1 0,-2-3 1 0,1-4 1 0,-1-4-3 15,1-3 1-15,-7-4-4 0,0-4-4 0,0-7-13 16,-6 0-29-16,-1-4-55 0,-5 0-77 15,-2-7-77-15,-5-3-83 0,0-4-115 0,-1-4-182 0,-6-8-79 0,0 1-31 0,-7-8 19 16</inkml:trace>
  <inkml:trace contextRef="#ctx0" brushRef="#br0" timeOffset="61352.03">14875 11085 235 0,'-7'-11'615'0,"7"1"-10"0,-6-1-163 15,-1 4-104-15,1-5-49 0,6 8-22 0,-7-3-23 0,7 3-20 16,0 1-20-16,-6-1-27 0,6 4-37 0,0 0-43 16,0 4-40-16,6-1-26 0,-6 1-13 0,7 7-9 0,-1 1-4 15,1-2 0-15,6 5-4 0,-1 3 7 0,-4 4 8 0,4 0 6 16,1 0 1-16,0-1 1 0,0 2 2 0,1 3 1 16,-2-4-2-16,2 3-2 0,-1-3-6 0,-1 0-4 0,2-3-1 15,-8-1 1-15,8-3 0 0,-8 3-1 0,0-7 2 0,1 0 0 16,-7 0-2-16,6-4 0 0,-6 0-1 0,0 1-2 15,0-1-1-15,0-3-1 0,0-1-2 0,0 1-3 0,0-1-12 16,0 2-41-16,0-2-86 0,0-3-95 0,7 0-99 16,-7 0-148-16,6-3-175 0,-6-2-101 0,7-2-48 0,5-4 9 15</inkml:trace>
  <inkml:trace contextRef="#ctx0" brushRef="#br0" timeOffset="61669.01">15578 11247 461 0,'0'0'702'0,"0"-4"11"0,0 4-193 15,7-4-176-15,-1 4-108 0,0-3-65 0,14-5-30 0,0 5-11 16,6-5-14-16,-1 1-8 0,15 0-5 0,-1-4 2 16,0 4-21-16,13-5-33 0,1 1-21 0,-2 4-21 0,2-4-1 15,5 0 2-15,1 0 3 0,6-4 6 0,-6 8 3 16,-1-4 2-16,7 0 1 0,-6 0 2 0,0 4-2 0,0 0-4 15,-8 0-5-15,-5-2-15 0,-1 6 1 0,-6-1 3 0,1 0 2 16,-14 1 4-16,-1 3 5 0,-5-4 5 0,0 4 8 16,-7 0 4-16,-7 0 5 0,7 0 3 0,-6 0 1 0,-7 0 0 15,6 0-1-15,-6 0-3 0,0 0-5 0,0 0-6 0,0 0-6 16,0 0-5-16,0 0-8 0,0 0-11 0,0 4-17 0,0-4-22 16,-6 0-42-16,6 0-78 0,0 3-93 0,0-3-86 15,6-3-97-15,-6 3-118 0,6-4-151 0,-6 1-74 0,8-1-8 16</inkml:trace>
  <inkml:trace contextRef="#ctx0" brushRef="#br0" timeOffset="61986.08">17519 10510 409 0,'0'-11'702'0,"-6"0"19"15,-1 4-172-15,7 0-156 0,-7 3-101 0,7 0-66 0,-6 0-51 16,6 4-38-16,0 0-23 0,0 0-15 0,-6 8-23 16,6 0-28-16,0 2-22 0,0 5-10 0,0 3-3 0,0 0 1 15,0 4 1-15,0 4 6 0,6-1 4 0,0 2 2 0,1 2 4 16,-7 0 1-16,13 0-1 0,-7 0 2 0,-6-3 0 0,7 4-2 16,-1-1-5-16,1-4-2 0,0 1-4 0,-1 0-2 15,0-4-1-15,2 3-6 0,-2-6-4 0,0-1-2 0,0 0-1 16,1-3-3-16,0-1 1 15,-1-2-1-15,-6-1 0 0,7-1-1 0,-7-2-4 0,6-1-4 0,-6-3-10 0,6 0-24 16,-6-1-60-16,0-3-88 0,0 4-89 0,0-8-103 0,0 4-162 16,0 0-137-16,-6-7-80 0,0 7-24 0</inkml:trace>
  <inkml:trace contextRef="#ctx0" brushRef="#br0" timeOffset="62224.01">17050 11393 189 0,'-7'4'601'16,"7"-4"-57"-16,0 3-160 0,0 1-126 0,0-4-65 0,7-4-24 16,6 4-4-16,7-3 3 0,-7-5 4 0,13 5 6 15,0-1 3-15,0-3-2 0,-1 0-15 0,15-1-27 0,-7 1-25 16,-1 0-21 0,7-4-15-16,0-1-6 0,7 1-5 0,-7 0-1 0,7 1-4 0,-7-2-4 0,6-2-6 0,-5 3-4 15,5 0-4-15,-13-1-8 0,7 2-9 0,-6-1-5 0,-7 4-7 16,0 0-7-16,-6 3-4 0,6 0-5 0,-13 1-7 0,0 3-14 15,0 0-29-15,-1 0-66 0,-4 3-91 0,-8 1-80 16,6 0-92-16,-12 3-134 16,-2 0-160-16,2 4-91 0,-13 7-18 0</inkml:trace>
  <inkml:trace contextRef="#ctx0" brushRef="#br0" timeOffset="62668.28">17369 11690 233 0,'6'-8'610'0,"-6"-2"-32"0,7 2-174 15,6-3-128-15,-6 0-64 0,5 4-32 0,2-4-13 16,6 4-14-16,-8-1-5 0,15 1-1 0,-8 3-10 16,0 0-25-16,1 1-35 0,7 3-28 0,-9 0-19 0,2 3-8 15,-7 1-1-15,7 7 4 0,-8-3 4 0,2 7 1 0,-1-1 6 16,-7 4 4-16,1 0 1 0,-7 9-2 0,-7-2-5 0,1 1-7 15,-7 3-3-15,-1 4-2 0,-12 0-3 0,7 3-3 16,-7-3-1-16,0 0 1 0,-7 0 0 0,1-4 5 0,6 1-8 16,-7-4 7-16,7-1 7 0,-7-3 5 0,15-7 5 0,-9-1 2 15,1 1 1-15,6-8 0 0,1 0 8 0,-1-2-4 16,8-5-4-16,-2 0-3 0,8-5-4 0,-8-2-6 0,8 0-2 16,6-8-2-16,0 1-4 0,0-1-5 0,0-3-6 0,6 0-2 15,2-4-4-15,4 2 1 0,2 2-1 0,-2 4-2 16,1-1 0-16,1 1 1 0,-2 3-1 0,8 4 0 0,-7-1 0 15,7 5 0-15,0-2 0 0,-8 10-1 0,8-5 1 0,-1 7 0 16,7-3 0-16,-6 7 1 0,-1 0 2 0,1-1-1 0,6 5-1 16,0-1 0-16,1 1 1 0,-2 4 0 0,1-4 0 15,0 3-2-15,7 0 0 0,-7 4 0 0,6-4 0 0,1 1 2 16,-1-1-4-16,1 1-5 0,6-5-14 0,-6 1-19 16,0-1-37-16,6-3-74 0,-7-3-89 0,1-1-90 0,-7-3-114 15,6-4-169-15,-6-4-103 0,1 0-59 0,-8-3-5 0</inkml:trace>
  <inkml:trace contextRef="#ctx0" brushRef="#br0" timeOffset="63127.4">18326 9792 59 0,'0'-7'612'16,"-6"3"5"-16,6-3-135 0,6 3-191 0,-6 1-124 15,7 3-72-15,6-4-43 0,6 4-19 0,1 4-5 0,6-1 10 16,7 1 7-16,-1 7 4 0,7 4 4 0,7 3 8 0,-1 0 20 15,2 4 20-15,-2 4 17 0,7 0 1 0,-1 6 6 16,-4 1 5-16,5 7 4 0,-7 1-2 0,8 3-14 0,-8 3-19 16,1 9-20-16,-7-2-10 0,7 8-12 0,-8 5-9 0,-5 5-5 15,6 6-4-15,-13 3-4 0,6 6-2 0,-12 5-6 0,-1 8-5 16,-5 1-5-16,-1 6-6 0,-13-1-4 0,0 0-7 16,-7 8 4-16,-5-4 0 0,-2-1 1 0,-6 2-1 0,1-5 0 15,-13-4-1-15,5 1 1 0,-5-8 1 0,-1-3-4 16,-5-8-1-16,-2-7 1 0,1-4 3 0,-6-3 4 0,5-11 1 15,-5-1-1-15,-1-7 1 0,1-7 2 0,6-3-1 0,-7-9-1 16,7 1-5-16,0-7-4 0,7-4-2 0,-2-4-12 16,9-7-42-16,-1-3-103 0,12-5-116 0,2-6-161 0,-2-5-203 15,14-10-113-15,0 0-62 0,7-8-24 0</inkml:trace>
  <inkml:trace contextRef="#ctx0" brushRef="#br0" timeOffset="63841.38">20274 10250 12 0,'-13'-4'629'0,"7"1"9"16,-2-1-99-16,2 4-208 0,0 4-129 0,-1-1-77 0,1 5-39 16,6-1-21-16,0 4 12 0,0 4 14 0,0 3 10 0,6 5 9 15,-6 2 6-15,13 0 10 0,-7 5 1 0,8-1-1 16,-1 0-21-16,0 4-20 0,6-3-11 0,-5 2-8 0,5-2-6 16,-6 3-16-16,6 0-10 0,-5-4-7 0,6 0-6 0,-8 0-3 15,1 1-3-15,0-1-5 0,0-3-4 0,-7-4-3 16,2 3 2-16,-2-2-4 0,0-1-1 0,-6-4-2 0,7-3-9 15,-7 3-24-15,-7-4-58 0,7-3-78 0,-6 0-77 0,-8-3-82 16,2-5-118-16,-1 1-182 0,0-4-89 0,-6 0-26 16</inkml:trace>
  <inkml:trace contextRef="#ctx0" brushRef="#br0" timeOffset="64093.66">19752 11298 91 0,'-6'7'590'0,"0"0"-8"16,6-3-179-16,0 0-151 0,0-1-99 0,6-3-58 0,8 3-9 0,5-3 17 15,1 0 18-15,12 0 14 0,7-3 9 0,7 0 13 16,5-1 10-16,8 0 2 0,6-3-11 0,7 0-22 0,6 0-18 16,7-5-13-16,0 1-10 0,6 1-12 0,7-1-12 0,-1-5-11 15,1 6-16-15,7-5-12 0,-2 5-11 0,-5-6-6 16,-1 5-6-16,-5-3-1 0,-7 3-1 0,-1 0-3 0,-12 4-4 15,-1 3-7-15,-12-3-26 0,-7 3-66 0,-13 4-83 16,1 0-79-16,-15-4-71 0,-5 4-73 0,-7 0-96 0,-13 4-157 16,-7 3-63-16,-5 1 19 0</inkml:trace>
  <inkml:trace contextRef="#ctx0" brushRef="#br0" timeOffset="64978.74">19902 11932 277 0,'0'-11'414'16,"0"4"-117"-16,0-1-102 0,0 0-67 0,7 1-32 0,-7 0-18 15,0 3-16-15,7-3-13 0,-7 3-4 0,6-3-5 0,-6 4-6 16,7-1-9-16,-7 4-6 0,6-4-7 0,1 0-5 15,0 4 0-15,-1 0-3 0,0-3 3 0,0 3 13 0,-6 3 8 16,8-3 10-16,4 4 6 0,-5 0 7 0,-1 0 5 0,1 3 12 16,0-4 8-16,-1 8-1 0,0 0 3 0,0 1 0 15,2 2 1-15,-8 1 11 0,6 2 15 0,0 2-1 0,1 3-3 16,-7 0-6-16,7 0-8 0,-7 4-8 0,6 0-9 0,-6-1-15 16,7 1-19-16,-7-1-13 0,6 1-7 0,-6 0-4 15,6-4-5-15,-6 3 0 0,0-6-2 0,7-1 1 0,-7 0-1 16,0-6 0-16,0 2 1 0,0-6 9 0,0-1 21 31,0 0 23-31,7-4 17 0,-7 1 14 0,0-4 11 0,0 0 6 16,6-4 4-16,-6-3-7 0,0 0-20 0,6-8-21 0,-6 0-17 15,0 1-13-15,7-8-11 0,-7 0-7 0,7 0-4 16,-1-4-3-16,-6 0-1 0,7-3-2 0,-1 4-1 0,0-5-3 16,1 5 0-16,0-4-1 0,-1 2 1 0,0 6-1 0,8-1 1 15,-8 4 0-15,1 2-1 0,-1 2 0 0,1 3 0 16,-7 1 0-16,6 2-1 0,1 5-2 0,-1-2 0 0,0 1 0 15,2 4 0-15,4 4 0 0,-5 4 3 0,6 0 0 0,-7 2 0 16,7 5 1-16,-6 0 0 0,6 7 0 0,-7-4 2 0,8 4 0 16,-8 3-3-16,1 1 2 0,-1-4 0 0,0 4-2 15,-6-4 0-15,7-4 1 0,0 0 0 0,-7-3 0 0,0-4-2 16,6 0 2-16,-6 0-1 0,0-7 1 0,0 3 4 0,6-7 1 16,-6 0 0-16,0 0 1 0,0-7 2 0,0-4 10 15,0 0-4-15,8-4-3 0,-8-3-3 0,6-4-3 0,0 0 0 16,1 0 0-16,-1-4-1 0,7 4-12 0,-6-4 6 15,-1 1 4-15,0 3 2 0,8 0-1 0,-8 4 1 0,1-1 0 16,0 5-1-16,-1 2 1 0,0 1-2 0,1 4-3 0,-1 0 0 16,1 3 0-16,0 1-1 0,-1-1 0 0,0 4-1 15,1 4 1-15,6-1 2 0,-7 4 2 0,1 4 2 0,-1 0 2 16,1 5 0-16,0-2 0 0,-1 4 2 0,0 1-2 0,2 3 0 16,-2 0 0-16,0-1-2 0,-6 2-2 0,6 2 0 15,-6-3 0-15,7 4-1 0,0-1 1 0,-7-3 0 0,6 4-2 16,-6-4 0-16,7-4-1 0,-7 4-4 0,0-3-6 15,6-1-11-15,-6-4-21 0,0 2-45 0,6-2-88 0,2-3-94 16,-8 0-98-16,6-8-133 0,0 1-179 0,0 0-87 0,1-4-38 16,0-4 14-16</inkml:trace>
  <inkml:trace contextRef="#ctx0" brushRef="#br0" timeOffset="65453.86">20853 12452 134 0,'0'3'433'15,"7"-3"-124"-15,-7 0-109 0,0 0-79 0,7 0-47 0,-1 0-23 16,1 0-12-16,-1-3-3 0,0 3-1 0,8-4 0 0,-2 0 2 16,-5 1 6-16,6-1 10 0,-6-3 6 0,6 4 11 15,-6-5 14-15,5 0 14 0,-6 1 13 0,8 0 18 0,-8-4 8 16,1 4 6-16,-1-5 5 0,1 5 8 0,0-3 8 0,-7 2 3 16,6 1-3-16,-6 0-18 0,-6-1-12 0,6 4-15 15,-7 0-14-15,-6 1-21 0,6-1-24 0,-5 4-20 0,-8 4-13 16,7-1-3-16,-7 1-2 0,0 8-1 0,2-5-1 0,-2 8 3 15,0-1-1-15,7 1 2 0,-7-1-3 0,8 4-5 0,-2 1-2 16,1 3-3-16,7-4-1 0,0 4-2 0,-2-3-1 16,8 2-2-16,0 1 2 0,8 1-1 0,-8-2-2 0,6 2 0 15,0-2-2-15,1-2-1 0,6 3 0 0,-6-4 0 16,5 0-1-16,8-3 1 0,-7-1-1 0,7-3-1 0,0 1-1 16,-2-9 2-16,2 5-2 0,7-8-2 0,-1 0-6 0,-1-8-11 15,1 1-19-15,0-1-38 0,1-3-52 0,-8-3-62 16,0 3-59-16,1-4-57 0,-7-3-59 0,0 0-74 0,0-1-117 15,-7-2-74-15,2-2-13 0</inkml:trace>
  <inkml:trace contextRef="#ctx0" brushRef="#br0" timeOffset="65785.88">20750 11478 448 0,'12'-5'431'0,"-6"2"-166"0,8 0-117 15,-8 3-69-15,7 0-39 0,-6 3-20 0,0 0-8 0,-7 9-5 0,6-5-1 0,-6 8 0 16,0-1 2-16,0 1 3 0,-6 0 2 0,6-1 6 15,-7 1 9-15,0-1 10 0,1-3 8 0,6 4 12 0,-7-3 9 16,7-5 10-16,-6 0 6 0,6 4 2 0,-6-7-1 0,6-1-4 16,0 1-1-16,0 0-1 0,0-1-1 0,6-3 1 15,-6 4 7-15,6-4 5 0,1 0-1 0,-1 0-5 0,8-4-6 16,-2 4-9-16,8-3-13 0,0-1-17 0,5-3-16 16,1 3-28-16,7-4-55 0,-7 1-63 0,7 0-72 15,-1 0-119-15,1-4-189 0,-1 3-100 0,-6 4-55 0</inkml:trace>
  <inkml:trace contextRef="#ctx0" brushRef="#br0" timeOffset="66198.57">21440 11914 157 0,'0'-8'518'0,"-7"5"-98"0,7-6-126 0,-6 6-82 16,6-1-42-16,0 1-19 0,-6 3-10 0,6-4-11 0,-8 4-15 15,8 0-19-15,-6 0-17 0,6 4-19 0,-6-1-14 16,-1 1-11-16,0-1 1 0,1 6 12 0,0 2 21 0,-7-1 21 15,6 5 19-15,0-5 22 0,-5 6 8 0,5 2 4 0,0-4 0 16,1 5-12-16,6-1-20 0,-6 1-20 0,-1 3-18 16,1-4-21-16,6 4-13 0,-7 0-10 0,7 3-9 0,0-2-7 15,0-1-3-15,7-1-2 0,-7 1-2 0,0 0-7 0,6 0 2 16,1 0 0-16,-1-3 0 0,0 3 0 0,1-8 0 16,0 5 1-16,5-5-1 0,2-3 2 0,-1 1-2 0,-1-6-1 15,8-2-3-15,0 0-2 0,-1-4-3 0,1 0-18 0,6-8-42 16,-7 5-66-16,1-8-75 0,0 3-73 0,6-6-92 0,-7-1-137 15,-6-3-142-15,6 0-70 0,-5 4-2 0</inkml:trace>
  <inkml:trace contextRef="#ctx0" brushRef="#br0" timeOffset="66483.25">21498 11583 553 0,'0'-7'581'0,"0"0"-161"0,0 0-165 16,7 3-111-16,6 0-67 0,-7 1-35 0,7 3-22 16,1 0-12-16,-2 3-4 0,2 5-4 0,-2-1-3 0,1 0 0 15,-6 4-2-15,0 0 1 0,-1 5 1 0,0-6 2 0,-6 5 1 16,8-1 3-16,-8-3 3 0,0 0 8 0,-8 4 20 16,8-4 22-16,0 0 21 0,-6 0 18 0,6-4 20 0,0 0 14 15,0 0 8-15,0-3 2 0,0 0-13 0,0 0-13 16,0-4-13-16,0 4-11 0,6-4-12 0,-6 0-9 0,8 0-9 15,4 0-4-15,-6-4-8 0,14 4-8 0,-7-4-10 0,7 0-11 16,-1 0-12-16,7 1-47 0,-6-4-72 0,0 3-77 16,-1-3-78-16,7-1-113 0,0 5-185 0,-6-5-93 15,-1 5-56-15,7-1 3 0</inkml:trace>
  <inkml:trace contextRef="#ctx0" brushRef="#br0" timeOffset="66990.36">21993 12191 190 0,'0'5'507'15,"0"-5"-119"-15,0 0-141 0,0 0-100 0,0 0-61 0,6 0-33 16,2-5-16-16,-2 5-9 0,0-3-6 0,1 0-5 15,6-2-5-15,-6 2 2 0,5-1 6 0,-6-3 6 0,8 0 7 16,-8-1 9-16,8 1 5 0,-8-4 12 0,7 0 11 0,0-4 12 16,0 1 14-16,0-1 26 0,0 1 23 0,0-6 15 15,0 2 15-15,0 1 8 0,1-5 9 0,-2 0-3 0,1-4-10 16,-6 4-27-16,6-4-21 0,-7 4-19 0,0-3-15 0,-6 3-14 16,0 3-14-16,0 1-11 0,0 4-10 0,-6-1-5 15,0 3-8-15,-7 2-6 0,6-1-6 0,-12 7-5 0,5-3-7 16,2 7-7-16,-2-3 1 0,2 3-3 0,-1 3-2 0,6 0 0 15,0 1-2-15,1 0-2 0,6-1-1 0,0 5 4 16,0-1-4-16,6-4-1 0,8 5 0 0,-1 0-1 0,-1-1 0 16,8-3 1-16,-6 3 0 0,5 0-1 0,1 1 4 15,-8-5-3-15,2 8 3 0,-2-4-1 0,1 4 3 0,1 4-1 16,-8 0 2-16,0-1 3 0,1 4 0 0,-7 5 1 0,0-1-3 16,7 0 3-16,-7 3 0 0,0-3 1 0,0 3-1 0,0 2-1 15,6-2 1-15,-6 1-1 0,6-4 0 0,1 0 1 16,6-4-3-16,0 1 2 0,0-1-2 0,0-4 0 0,7 1-2 31,-1-4 1-31,7-4-2 0,0 1-6 0,0-5-14 0,1 1-50 16,5-8-98-16,1 1-106 0,-1-8-138 0,7-8-224 15,-7 1-108-15,7-1-62 0,7-2-13 0</inkml:trace>
  <inkml:trace contextRef="#ctx0" brushRef="#br0" timeOffset="67862.62">22899 9752 483 0,'-14'-15'479'0,"2"4"-148"0,-2 0-105 15,2 1-43-15,5 2-14 0,0-3 3 0,1 7 8 16,-1-3 4-16,7 3-2 0,-6-4-6 0,0 8-21 0,6-3-30 16,0 3-31-16,0 0-28 0,0 0-30 0,0 3-14 0,0 5-8 15,6 3-2-15,-6 4 2 0,6-1 9 0,1 12 16 0,-1-3 15 16,1 6 12-16,0 3 4 0,5 2 1 0,-5-2 1 15,12 5-2-15,-5 0-8 0,-1 3-14 0,7-4-17 16,-2 5-10-16,-4-4-7 0,5-5-3 0,1 2-3 0,-8-5-2 0,8 0-2 16,-7-7-1-16,-6 0 2 0,0-4 5 0,-1-3 11 15,0-3 11-15,0-2 13 0,-6 1 13 0,8-7 13 0,-8 3 13 16,0-4 8-16,-8-3 2 0,8 0-8 0,-6 4-8 0,-6-4-12 16,5-4-10-16,-6 4-13 0,0-3-11 0,-7 3-10 15,8 0-9-15,-8-4-2 0,0 8-3 0,-5-4-4 0,5 3-2 16,0 1 0-16,-6 4-1 0,0-5-1 0,6 5-1 0,-6 3 0 15,6 3 0-15,-5-2-1 0,5 2 2 0,0 4 0 0,8-3 0 16,-1 3 0-16,-1-3 0 0,8 3 1 0,0 0 1 16,6 1 0-16,0-1-1 0,6 0 0 0,0-4 0 0,1 6-1 15,6-6 0-15,0 1 0 0,7-1 0 0,-8-3 0 0,8-3-1 16,7-1 1-16,-8-3 0 0,7-4 5 0,-6 0-3 16,6-4-1-16,0-3 0 0,-1-1 2 0,-5-6-1 0,0 3 0 15,5-7 0-15,-11-1-2 0,6 1 2 0,-8-4 4 16,1 0-1-16,-6 0 0 0,0-1 2 0,-1 2 2 0,-6-1 0 15,0 0 0-15,0 0-1 0,-6 4 2 0,6-1 1 0,-7 1 2 16,7 3 2-16,-7 1 2 0,1 0 4 0,6 5 3 16,-7-2 0-16,7 4-2 0,0 4-2 0,0-5-2 0,-6 5-3 15,6 3-5-15,0-4-7 0,6 4-1 0,-6 0-4 0,0 4 2 16,0-4-2-16,7 7-2 0,-1 0 1 0,1 0 1 0,0 4 2 16,-1 0 0-16,6 5 0 0,-4-6-2 0,4 9 1 15,2-5-1-15,-1 1 2 0,6 4-2 0,-6-2-1 0,0 1-4 16,0 2-6-16,6-2-18 0,1-1-21 0,-6 2-23 0,5-4-26 15,1-4-44-15,6 0-81 0,-7-7-86 0,7-1-77 16,-6-3-80-16,6-7-112 0,-7-1-139 0,1-3-61 0,0 0-2 16</inkml:trace>
  <inkml:trace contextRef="#ctx0" brushRef="#br0" timeOffset="68178.82">23543 9767 506 0,'-6'-23'590'0,"-1"5"-119"0,1 0-124 15,0 7-68-15,6 0-37 0,-8 0-31 0,2 4-26 0,6 2-16 16,0 2-13-16,0 0-24 0,0 3-30 0,6 3-36 16,2 0-26-16,-2 5-15 0,0 3-9 0,7 4-1 0,0-1-2 15,0 8 0-15,1 1 1 0,-2 2 3 0,8 5-2 0,-1-1 0 16,1 7-2-16,-7 1-3 0,6 3 0 0,1 1-3 0,-7 2 0 16,1-2-2-16,-2 3 0 0,1-8-4 0,0 5 0 15,-6-9 3-15,5 2 1 0,-4-9 3 0,-2 1 18 16,0-7 21-16,-6-1 22 0,7-8 26 0,-7 2 34 0,7-5 38 15,-7-3 37-15,6-4 27 0,-6 0-1 0,6-8-10 0,1-7-10 32,-7 1-15-32,13-7-22 0,-6-6-30 0,5 2-33 0,2-5-25 15,-2-3-16-15,8 1-12 0,-7-5-9 0,1 4-10 16,-2-4-11-16,1 3-9 0,0 2-7 0,0-1-5 0,-7 4-5 16,2 4-4-16,-2-2-13 0,0 6-27 0,-6 3-39 0,6-1-50 15,-6 8-51-15,8 0-62 0,-8 4-116 0,0 3-100 16,0 4-77-16,0 0-65 0,-8 11-107 0,2 0-94 0,0 7-32 15,-8 8 13-15</inkml:trace>
  <inkml:trace contextRef="#ctx0" brushRef="#br0" timeOffset="68447.86">22912 11225 692 0,'-13'3'767'0,"-7"-3"-7"0,7 0-181 16,6 0-154-16,1-3-116 0,6-1-89 0,6 0-69 0,1-3-37 16,6 0-30-16,0 0-26 0,13-1-24 0,0-4-13 0,0 5-10 15,13 0-4-15,0-4-3 0,1 4-1 0,-1 0 0 16,13-1-2-16,-7-3 2 0,8 4-2 0,-2-4 1 0,8 0 2 16,-1 0 1-16,1 0 3 0,0 0 3 0,-1-3-1 0,-5 2 3 15,-2 1 0-15,-5 0 0 0,0 0-6 0,-7 0-2 0,-13 4-8 16,0 3-23-16,-6-3-69 0,0 3-95 0,-8 4-96 15,-6-3-101-15,1-1-156 0,0 4-140 0,-14 0-82 16,0 4-29-16</inkml:trace>
  <inkml:trace contextRef="#ctx0" brushRef="#br0" timeOffset="68987.58">23491 11185 296 0,'-6'0'683'0,"6"3"4"0,-7-3-181 0,7 4-163 0,-6-4-115 15,6 4-83-15,6 3-41 0,-6 0-12 0,0 4-1 16,7 4 1-16,-1 3 0 0,-6 4-1 0,7 3 0 0,-1 0 3 16,8 6-8-16,-8 1-17 0,0 1-6 0,1 0-3 0,6 1-4 15,0 2-4-15,0 1-2 0,0-1-6 0,0-2-8 16,0-2-3-16,0 1-10 0,7-4-9 0,-8 1-2 0,2-4-1 16,-8-1-2-16,7-7-2 0,-6 1-3 0,-1-4 2 0,1-5 6 15,-7-3 11-15,6 1 12 0,-6-1 15 0,-6-4 16 0,6 1 10 16,-7-4 11-16,1 0 6 0,-1 0 1 0,-6 0-5 15,0-4-4-15,0 1-9 0,-7-1-10 0,7 1-8 16,1-1-6-16,-2 0-8 0,2 1-7 0,-8 3-5 0,7 0-8 16,0 3-10-16,0 1-3 0,-7 3-6 0,7 4-3 0,-6 1 0 15,6 6-2-15,-7 0 0 0,0 4 1 0,8 0 1 0,-1 4 1 16,-1-1-1-16,2-2-1 0,5 2-2 0,0 1-1 16,7-4-4-16,0 0-1 0,0-1-6 0,7-2-4 0,0-1-3 15,-1-3-1-15,7 0 1 0,0-8-1 0,0 0 1 0,7 1-1 16,0-8 3-16,-1 0 3 0,0-8 3 0,8 1 1 15,-8-4 1-15,0-4 3 0,1 1 3 0,-1-1-1 0,-5-7 4 16,-2 4 2-16,1-4 0 0,1 0 2 0,-8-4-1 0,0 4 1 16,1-1-1-16,0 2 1 0,-7-5 0 0,6 8 1 0,-6 0 2 15,6 0 0-15,-6 3 1 0,0 4-2 0,7 0 0 16,-7 3 0-16,0 1 0 0,7 0-4 0,-7 3-1 0,0 0-1 16,6 1-2-16,-6 3 2 0,7 0-2 0,-1 3 0 0,0 1 0 15,2 0-1-15,4 3 2 0,-5 0 1 0,-1 1 0 16,7 3 0-16,-6 0 1 0,5 4 1 0,-4-4 0 0,4 3 0 15,-5 5-1-15,6-5-1 0,0 1-13 0,0 3-23 16,0 1-30-16,0-1-31 0,0-3-71 16,0 3-104-16,0-7-111 0,6 3-139 0,1-3-204 0,-7-3-74 0,7-5-34 0,-8 5-5 15</inkml:trace>
  <inkml:trace contextRef="#ctx0" brushRef="#br0" timeOffset="69359.62">24031 12064 178 0,'0'-8'596'0,"0"5"-43"16,0-6-159-16,0 3-116 0,8-2-59 0,-2 1-36 0,0 0-9 0,1-4 0 15,6 0 10 1,0-4 13-16,7 1-1 0,-8-2-14 0,8-1-17 0,-1-1-9 0,-5-5-13 0,5 5-14 0,-12-4-17 16,6 4-13-1,-7-4-13-15,0 4-7 0,2-4-13 0,-8 3-10 0,-8 1-8 0,2-4-10 0,0 7-5 0,-7-3-8 0,6 3-5 31,-6 0-6-31,7 5-3 0,-8 3-4 0,8-1-2 0,0 1-4 16,-8 4-6-16,8-2-4 0,6 10-4 0,0-2-1 16,-7 0-6-16,14 5 0 0,-7 3 0 0,6-1 0 0,1 2 2 15,0 2 5-15,5 1 0 0,-5-1 4 0,6 5 2 0,0-1 2 16,-6 1 3-16,6-1-2 0,-7 0 1 0,0 0 0 16,8 4 3-16,-8-3 1 0,0-1 0 0,2 3 0 0,-2-1 1 15,0-6 1-15,1 7 0 0,-1-5 0 0,1 2-2 0,0-4-1 16,-1 1 1-16,6-4-1 0,-4 0 0 0,4-4 0 0,8 1 1 15,-1-4-1-15,1-4-1 0,6-4-11 0,-7-1-15 16,7-1-31-16,1-6-82 0,-1-2-106 0,0-1-116 0,6-3-179 16,-5 0-151-16,-1-4-92 0,6 0-39 0,-6-1 2 0</inkml:trace>
  <inkml:trace contextRef="#ctx0" brushRef="#br0" timeOffset="69875.89">25132 9785 568 0,'-12'-7'580'0,"4"-1"-98"16,-4 1-102-16,-1 0-52 0,6 3-34 0,-6-4-33 0,1 4-18 15,-2 4-12-15,8-3-21 0,-8 3-39 0,-5 3-55 16,6 1-50-16,-6 4-27 0,-1 3-18 0,1 4-4 0,-1 2-4 16,-6 6 11-16,0 6-4 0,0 0 1 0,-1 8 3 15,2 7 4-15,5 0 4 0,0 7 2 0,1 4 1 0,0 4-12 16,6 3 5-16,-1 0 3 0,8 4-4 0,0 4 1 0,6 3-2 16,0-3-3-16,6 3-2 0,0 0-1 0,8 1-2 0,5-1-3 15,-6-4 4-15,14-3-6 0,-2 1-3 0,1-5-4 16,7-3-3-16,-1-5 0 0,14-6-3 0,-7-4-1 0,7-4-6 15,-1-7-3-15,1-4-1 0,6-7-2 0,0 1-3 0,7-12-15 16,-7-4-18-16,0-7-46 0,0-4-76 0,0-7-77 16,-6-3-76-16,0-5-87 0,-8-3-103 0,1-7-157 0,-12-4-70 15,-1 0-4-15</inkml:trace>
  <inkml:trace contextRef="#ctx0" brushRef="#br0" timeOffset="70872.83">25601 10228 507 0,'-6'-11'585'0,"-1"0"-97"16,1 1-106-16,-1-2-64 0,7 6-37 0,-6-3-21 0,-1 2-19 15,1 0-18-15,6 3-33 0,-6-3-45 0,6 3-47 16,0 4-36-16,0-4-27 0,-8 4-15 0,8-3-7 0,0 3-4 16,0 0 7-16,0 0 8 0,0 0 6 0,0 0 12 0,0-4 10 15,0 8 9-15,0-4 10 0,0 3 2 0,0-3-7 0,0-3-3 32,0 3-5-32,0 0-8 0,0-4-9 0,0 4-8 0,0 0-10 0,0 0-3 0,0-4-2 0,0 4-5 0,0 0-4 15,0 0-3-15,0 0-3 0,0 0-1 0,0 0 0 0,0 0-3 16,0 0 0-16,0 0 0 0,0 0 1 0,0 0-2 15,0 0 1-15,0 0 1 0,0 0 0 0,0 0 3 0,0 0-1 16,0 0 0-16,0 0 4 0,0-3 6 0,0 3 5 16,0 0 5-16,0 0 5 0,0 0 3 0,0 0 5 0,0 0 3 15,0 0-1-15,0 0-3 16,0-4-4-16,-6 4-3 0,6-3-6 0,6 3 0 0,-6 0-5 0,0-4-1 0,0 4-3 31,0 0 0-31,0 0-2 0,0-4-1 0,0 4-1 0,0 0-1 16,0-3 0-16,8 3-1 0,-8 0 0 0,0 0 0 0,0 0 1 15,0-4 2-15,0 4 1 0,6 0 0 0,-6-4-1 0,0 4 1 16,0 0-6-16,0-3 2 0,0 3 1 0,0 0-2 16,6-4 1-16,-6 4 1 0,0 0 0 0,0 0-1 0,0-4 4 15,0 4-3-15,0 0-3 0,0 0-1 0,0 0-2 0,0 0-1 16,0 0 0-16,0 0 1 0,0 0-1 0,0 0-1 16,0 0 1-16,0 0 0 0,0 0 3 0,0 0-3 0,0 0 2 15,0 0-2-15,0 0 3 0,0 0 0 0,0 0-1 0,-6 0 2 16,6 0 1-16,0 0 3 0,0 0 0 0,0-3 0 15,0 3 0-15,0 0-1 0,0 0 5 0,0 0-4 0,-6 0 0 16,6 0 0-16,0 0 0 0,0 0 2 0,0 0-1 16,-8 0-1-16,8 0-1 0,-6 0-3 0,6 0-2 0,-6 0-2 15,6 0-2-15,-7 0-2 0,1-4 1 0,-1 4-1 0,1 0 1 16,-1 0 1-16,1 0 0 0,-1 0 1 0,0 0 1 0,1 0 0 16,0 0 0-16,-1 0-1 0,0 0 1 0,1 0-1 15,0 0 1-15,6 4-2 0,-7-4 1 0,7 0 1 0,0 0 0 16,-6 0-2-16,6 0 1 0,0 0 1 0,0 0 1 0,-7 0-1 15,7 0 1-15,0 0 0 0,0 0 0 0,0 0 1 16,0 0 1-16,0 0 1 0,0 0 3 0,0 0 0 0,0 0 0 16,0 0 0-16,0 0 2 0,0 0 1 0,0 0-7 15,0 0 3-15,0 0-1 0,0 0 0 0,0 0 0 0,0 0 1 16,0 0-4-16,7 0 1 0,-7 0 4 0,0 0-3 0,0 0-3 16,0 0-1-16,0 0-1 0,0 0-2 0,0 0-1 15,0 0 0-15,0 3 0 0,0 1 2 0,6 0-1 0,-6 3 0 16,7 0-1-16,-7 4 2 0,6 4 1 0,0-1-3 15,1 5 3-15,6 3-1 0,-7 3 1 0,1 1 0 0,6 3 3 0,0 1-2 16,-6 0 0-16,6 2 1 0,-7 5-1 0,8-5 0 16,-2 1-1-16,-5 4 0 0,6-4-3 0,0 0 2 0,-7 0 2 15,0-3 0-15,2-5 0 0,-2 1 1 0,-6-4 0 0,6-4-1 16,-6 0 0-16,0-3 0 0,0-4 1 0,0-4 2 16,0 1-1-16,0-5 0 0,7 1 2 0,-7 0 3 0,0-1 0 15,0 1 5-15,0-4 1 0,7 0 4 0,-7 0 1 16,6-4 3-16,1 1 0 0,-1-1-1 0,7 0-2 0,6-3-1 15,1 0-3-15,6 0-3 0,-7-1-4 0,8-3-4 0,5 0-3 16,-6 0-5-16,7 0-11 0,-7 0-22 0,6 0-32 16,-5 0-33-16,-1-4-38 0,0 1-68 0,-7-1-105 0,1-4-106 15,0-2-130-15,-1-1-199 0,-6 0-73 0,-6-4-31 0,-1 1-1 16</inkml:trace>
  <inkml:trace contextRef="#ctx0" brushRef="#br0" timeOffset="71141.42">25211 9733 482 0,'-7'-3'589'0,"7"3"-141"0,-7 0-157 0,7 0-109 0,0 0-65 16,0 0-42-16,7 0-23 0,-7 0-11 0,7 0-5 15,6 0 3-15,-1 0 8 0,8 0 16 0,0 0 21 16,6-4 19-16,-7 4 17 0,7-4 11 0,1 4 7 0,-8-3-5 16,7-1-14-16,-6 4-19 0,-1-4-27 0,0 4-27 0,-5-3-21 15,5 0-19-15,-6 3-35 0,0-5-61 0,7 5-69 16,-7-3-68-16,0 3-86 16,6-4-148-16,-5 4-137 0,5 0-75 0,-6 0-18 0</inkml:trace>
  <inkml:trace contextRef="#ctx0" brushRef="#br0" timeOffset="71315.05">25972 10225 478 0,'0'3'633'0,"0"0"-86"16,0 1-172-16,8 0-135 0,-2-4-96 0,0 0-60 15,0 0-36-15,1 0-19 0,6 0-10 0,0-4-21 0,1 4-39 16,-2-4-48-16,2 4-57 0,-2-3-89 0,8 0-162 0,-7-5-107 15,0 4-69-15,6 1-27 0</inkml:trace>
  <inkml:trace contextRef="#ctx0" brushRef="#br0" timeOffset="71665.13">26708 9994 311 0,'-12'-8'650'0,"-2"-3"-8"16,-5 4-143-16,6 0-124 0,-6 3-88 0,-8 0-55 0,8 1-34 0,0 6-20 15,-1 1-15-15,7 0-25 0,0 3-38 0,-7 8-36 0,13-1-25 32,1 4-16-32,6 1-9 0,0 3-2 0,6 4-4 0,1-4 0 15,6 3-6-15,7 4 2 0,-7-3-3 0,13 0-1 16,-7 3 0-16,7-3-5 0,0-1 2 0,1 1-3 0,-8 0 6 15,7-1-3-15,-6 1-1 0,-1-4 3 0,-6 0 1 0,1-4 1 16,-2 1-1-16,-5-1 3 0,6-3 2 0,-7-1 4 16,1-3 7-16,-7-4 9 0,0 1 10 0,0-1 10 0,0 0 6 15,-13-3 4-15,6 0 1 0,-6 3-2 0,1-7-5 0,-8 4-9 16,0-1-10-16,-6-3-13 0,0 0-10 0,-6 0-21 0,6-3-39 16,-7 3-74-16,7-7-88 0,-7 3-81 0,14-7-91 15,-8 0-126-15,8 0-171 0,0-4-77 0,6 1-15 0</inkml:trace>
  <inkml:trace contextRef="#ctx0" brushRef="#br0" timeOffset="71901.86">26083 9778 373 0,'-6'0'591'0,"0"0"-102"0,6 0-171 15,0 0-122-15,0 0-72 0,0 3-45 0,6-3-23 0,7 0-11 16,0 0-6-16,6 4-4 0,1-4-5 0,-1 0-4 0,7 0-5 16,0 0-1-16,1 4 1 0,-1-4 1 0,0 0 2 15,0 0-1-15,-1-4 0 0,-5 4-2 0,7 0 0 0,-9 0-7 16,2-4-7-16,-6 4-21 0,-1-3-35 0,-1-1-49 16,2-3-73-16,5 0-133 0,-6-1-154 0,0 0-94 0,0 1-48 15</inkml:trace>
  <inkml:trace contextRef="#ctx0" brushRef="#br0" timeOffset="72378.45">26650 9378 410 0,'-13'-3'607'0,"7"-1"-91"0,-2 0-143 16,8 1-94-16,-6-1-56 0,6 0-32 0,6 1-21 0,-6-1-13 15,8 0-14-15,-2 4-26 0,7-3-28 0,0-1-30 0,6 4-25 16,1 0-16-16,0 0-9 0,6 4-2 0,-1-4-3 0,8 7 0 15,-1-3 6-15,8 3 7 0,-1 4 10 0,6 0 7 16,1 0 3-16,-1 3 3 0,1 1 6 0,0 3 6 0,0 5-2 16,-1 2-8-16,-5 4-3 0,5 4 7 0,1 0 6 0,-1 4 7 15,1 3-1-15,-1 5-6 0,7 2-3 0,-6 4 0 16,0 8-5-16,-7 3-13 0,-1 4-11 0,-5 0-9 0,-13 3-4 16,0 2-1-16,-14 1-3 0,-6-2 1 0,-6 3 1 0,-14 4 4 15,-6-7-1-15,-7 3-1 0,-6-3-1 0,-7-4-2 0,-5-4 1 16,-2-4-2-16,-5-2 1 0,-1-5-4 0,0-8 2 15,-6-2 4-15,6-8 1 0,1 0 0 0,-1-8 3 0,8 2 1 16,-2-9-2-16,1-1-1 0,7-1-8 0,-1-5-18 0,7-4-45 16,6-4-91-16,1-3-104 0,12 0-130 0,1-3-203 15,12-4-116-15,-6-4-74 0,13 0-33 0</inkml:trace>
  <inkml:trace contextRef="#ctx0" brushRef="#br0" timeOffset="73409.14">12204 14837 417 0,'-19'-4'552'0,"-1"0"-164"0,8 1-153 0,5-1-83 15,0 0-40-15,1 1-28 0,0-1-15 0,6 1-9 0,6-1-5 16,0-3-7-16,1 3-8 0,0 0-4 0,5 1-1 15,8-1 9-15,-7 0 15 0,7 1 14 0,-1-1 12 16,7 4 7-16,-6 0 4 0,6-5-5 0,0 5-6 0,7 0-12 16,-8-2-17-16,7 2-16 0,2-4-12 0,-2 0-8 0,7 4-9 15,-6-4-6-15,6 0-10 0,-1 1-5 0,2-1-24 0,-7 1-47 16,6-1-48-16,-13 1-55 0,6 3-63 0,-6-4-83 16,-7 4-132-16,1 0-107 0,-7 0-42 0</inkml:trace>
  <inkml:trace contextRef="#ctx0" brushRef="#br0" timeOffset="73551.57">12556 14961 38 0,'-26'11'557'16,"0"0"-25"-16,13 0-187 0,-6 0-143 0,6-4-83 0,6 1-48 0,-6-1-24 0,13-3-10 0,-6-1 3 15,12 1 9-15,0-4 7 0,1 0 4 0,13 0 2 0,-1 0-2 16,7-4-4-16,13-3-7 0,-6 0-10 0,12-1-16 16,8-6-14-16,-1 3-12 0,13 0-41 0,-6-4-58 0,12 1-91 15,-6 3-196-15,6-4-101 0,2 4-67 0,4-1-34 0</inkml:trace>
  <inkml:trace contextRef="#ctx0" brushRef="#br0" timeOffset="74408.63">16191 14052 271 0,'-8'-6'546'16,"2"-6"-127"-16,0 5-133 0,-7 3-80 0,6-3-30 0,1 0-4 16,-1 3 8-16,1 0 7 0,0 1-3 0,-2 0-11 0,8-2-12 15,-6 5-12-15,6 0-25 0,-6 5-27 0,6-2-23 0,-7 0-18 16,7 5-8-16,0 6 3 0,0-3 4 0,0 3 2 15,0 6 5-15,0 1 4 0,7-2-3 0,-7 3-6 0,6 3-6 16,-6-3-11-16,6 4-8 0,2 0-3 0,-2-1-7 0,7-3-8 16,-7 4-4-16,1-4-1 0,6 4-1 0,-7-5-2 15,0 1-2-15,2 0-2 0,-2-3-2 0,-6-1 1 0,6 0-7 16,1-2-29-16,-7-2-67 0,0-3-78 0,0-1-75 0,0-2-75 16,7-4-103-16,-14-1-174 0,7-3-92 0,-7 0-37 15,1 0 27-15</inkml:trace>
  <inkml:trace contextRef="#ctx0" brushRef="#br0" timeOffset="74789.52">15161 14902 570 0,'-26'5'627'0,"7"-2"-111"15,-1 0-136-15,1 2-64 0,6-5-40 0,0 0-23 0,-1 0-11 16,8 0-6-16,6 0-13 0,0 0-23 0,6-5-42 0,2 2-53 16,4 0-35-16,14-2-22 0,1 1-15 0,5-3-7 0,7 4 0 15,0-1-3-15,13 1 0 0,1-1-1 0,4 4-2 16,2-4-2-16,7 4 1 0,5 0-3 0,1 0-4 31,6 0-2-31,0-3-2 0,13 3 2 0,-6-4 1 0,13-3 0 16,5-1-3-16,8 5-1 0,1-8-1 0,11 0-3 0,-5 0-1 15,5-7-3-15,1 3-3 0,-7-7-1 0,0 3 1 0,-6 1-1 16,-7-4 0-16,1 0 1 0,-15 0 1 0,1 1 0 16,-12-1 3-16,-8 3 0 0,-6 5-3 0,-12-1 1 0,-7 0 1 15,-14 4 0-15,-7 7-1 0,2-3-1 0,-14 3 0 0,0 0-5 16,-13 4-6-16,0 0-12 0,-6 4-34 0,-7 4-72 16,-7-1-97-16,0 4-95 0,-6 0-125 0,1 0-201 0,-1 3-98 15,-14 1-50-15,7-1-1 0</inkml:trace>
  <inkml:trace contextRef="#ctx0" brushRef="#br0" timeOffset="75504.13">14940 15482 232 0,'0'-12'391'0,"6"5"-117"16,-6-4-100-16,7 0-62 0,0 1-34 0,5-2-16 0,-5 1-9 15,6-3-5-15,0 3-2 0,7-4 1 0,-8 4 4 16,2 0-1-16,5-1-1 0,-6 2 3 0,6-1 7 0,-5 4 8 16,5 0 9-16,-6 3 5 0,0-4 4 0,7 8 16 0,0 0 21 15,-1 0 7-15,1 8 1 0,-1-4-7 0,0 6-2 16,-5 1 4-16,5 3-4 0,-5 9-15 0,-2-1-21 0,1 4-16 16,0 0-9-16,-6 6-6 0,-1 1-10 0,0 0-14 0,-6 0-10 15,0 0-7-15,0 0-5 0,-6 0-1 0,0 0 0 16,-7 0-4-16,-1-4 2 0,2 1 3 0,-2-5 7 0,-5-3 11 15,6 0 11-15,-6-4 10 0,5-3 5 0,-5-4 9 0,-1-4 5 16,8 1 0-16,-2-8-3 0,2 0-4 0,-2-4-9 0,1-2-5 16,7-3-7-16,-1-2-7 0,1-3-7 0,-1-1-5 15,1-3-5-15,6 0-6 0,0-1-3 0,0-3-4 0,0 4-1 16,0-1 0-16,0 1 1 0,6 4 1 0,1-1 1 0,-1 4-1 16,-6 0 2-16,13 4-3 0,-6-1-1 0,5 5 1 15,-4-1-1-15,11 4 0 0,-6 0 0 0,0 4 0 0,7 3 0 16,-1 0 0-16,0 4 1 0,-5 4-1 0,5 0 1 0,1-1-1 15,6 4 1-15,-7 1 2 0,1-1-2 0,0 4 2 0,-1 0-1 16,1 0-2-16,-8 4-6 0,8-4-2 0,0 4-12 16,-7-1-41-16,7-3-70 0,-8 0-82 0,1-4-81 0,7 1-98 15,-8-5-156-15,2 0-130 0,6-5-77 0,-8 2-8 16</inkml:trace>
  <inkml:trace contextRef="#ctx0" brushRef="#br0" timeOffset="76202.3">15852 15372 272 0,'-6'-11'504'0,"6"4"-144"0,6-4-132 0,-6 2-83 0,0-1-48 15,0 2-25-15,6 5-15 0,-6-1-9 0,0 1-10 0,7-1-3 16,-1 4-8-16,-6 4-10 0,7-4-6 0,-1 7-4 16,1-4 0-16,-1 8-1 0,0 0 3 0,2 5 8 0,-2-2 11 15,0 4 10-15,1 1 4 0,-1 2 5 0,1 5 0 0,-1-4 2 16,1 4-3-16,-1 3-6 0,1-3-12 0,0 0-10 0,-1 3-4 15,-6-3-3-15,6-1-3 0,1 1-3 0,-7-1 0 16,7-3-1-16,-7 0 3 0,0-3 10 0,0-1 8 0,0 0 14 16,0-7 21-16,0 0 31 0,-7 0 34 0,7-7 29 0,0 3 19 15,0-3 2-15,0-4-3 0,-7-4-9 0,7 0-20 16,0 1-31-16,-6-8-32 0,0 0-27 0,6-4-11 0,-7-3-16 16,0 3-9-16,7-7-6 0,0 0-3 0,0 0-1 0,0 0-2 15,0-3-2-15,7-1-9 0,-7 0 5 0,7 4 4 16,-7 0 7-16,6 4 4 0,-6 0 1 0,6 3 1 0,-6 1 0 15,7 3 0-15,-7 2-3 0,7 3-4 0,-1-2-6 0,1 4-4 16,-1 4-1-16,0 0-3 0,1 4 0 0,6 4 0 0,-7 3 1 16,8 0 3-16,-8 7 1 0,7-3 1 0,-6 3 1 15,6 0 1-15,-1 1-2 0,2-1-2 0,-8 1 1 0,7-1 0 16,-6 0-1-16,-1-3 1 0,1-4-2 0,-1 3 1 0,0-6 1 16,-6-1 4-16,8 0-1 0,-8-3 0 0,0 0 0 15,6-4 1-15,-6 0 1 0,0-4 1 0,0-3 0 0,0-1-1 16,0-3 2-16,6 0-4 0,1-3 0 0,-7-5-2 15,7 1-1-15,-1-5 0 0,0 6 0 0,7-5 2 0,-6 0 3 16,0 0 0-16,5 0 3 0,-5 0 3 0,6-1 2 0,-7 6 2 16,8 2 3-16,-8 0-4 0,1 4-1 0,-1 0 0 15,0 3-3-15,2 2-3 0,-2 6-1 0,0-4-1 0,-6 4-3 16,6 4 4-16,1-1-2 0,0 5 1 0,-1 3 1 0,1 3 1 16,-1 1 0-16,0 0 2 0,2 2-2 0,-2 1-3 0,0 5-1 15,0-1-2-15,2 0 1 0,-8 0-2 0,6 0-5 16,-6 3-4-16,6-2-13 0,1-1-24 0,-7 3-71 0,6-3-88 15,1-3-87-15,0-1-102 0,5-4-166 0,2-2-132 16,-2-1-73-16,1-4-25 0</inkml:trace>
  <inkml:trace contextRef="#ctx0" brushRef="#br0" timeOffset="76598.63">16679 15870 274 0,'-7'7'580'16,"7"-3"-75"-16,-6-1-179 16,12 1-131-16,-6 0-84 0,7-1-51 0,0-3-29 0,5 4-10 0,-6-8-7 0,14 4-3 15,-7-7-4-15,7 3 0 0,0-3-4 0,-8-3 1 0,8 2 2 16,-1-7-4-16,1 1 3 0,-6-1 8 0,-2 0 10 0,8 1 32 16,-14-6 44-16,7 6 35 0,-7 0 33 0,-6 3 25 0,8-4 18 15,-16 4 5-15,8 4 8 0,-6 0-27 0,0-1-43 16,-1 5-35-16,-6-1-30 0,0 0-26 0,-7 4-18 15,8 4-13-15,-2 0-18 0,-5 3-2 0,-1 4-1 0,8 0-1 16,-2 4 0-16,2-1-2 0,-2 4 2 0,1 2 1 0,1-3 0 16,4 1-2-16,2 5 1 0,6-5-1 0,-6 7-1 0,6-3 3 15,0 1-2-15,0-2-2 0,6 1-2 0,-6 0 2 16,6 0 0-16,2-3-4 0,-2 2 0 0,0-2 2 0,7-1-1 16,-6 1 2-16,6-1-1 0,0-7 0 0,6 4-3 0,-5-8 4 15,5 4-1-15,-6-7-1 0,6 3-3 0,1-7-1 16,6 0-4-16,-7-4 1 0,8 1-2 0,-1-5-6 0,0 1-15 15,-6-4-19-15,5-4-31 0,-5 1-47 0,0-1-54 0,-1 0-56 16,-6-3-54-16,0 4-54 0,-7-5-57 0,2 5-83 0,-8-5-128 16,0 4-41-16,0 1 8 0</inkml:trace>
  <inkml:trace contextRef="#ctx0" brushRef="#br0" timeOffset="76947.45">16647 15200 277 0,'-8'-12'575'0,"8"-2"-55"0,0 3-194 0,0-3-127 15,8 2-74-15,-2 1-45 0,7 4-20 0,0 0-14 0,0-1-6 16,-1 1-2-16,8 3-5 0,0 4-9 0,-7 0-11 0,7 0-5 15,-8 4-4-15,8 3-1 0,-7 1-1 0,-7-1 3 16,1 4 4-16,0 3 11 0,-1-3 27 0,-6 4 36 16,0 1 37-16,0-2 29 0,0-3 21 0,0-1 16 0,-6-2 9 15,6 2 1-15,0-2-19 0,-7-1-31 0,7 1-32 0,0-1-29 16,0-3-18-16,0 3-20 0,0-3-10 0,0-4-11 0,0 3-5 16,7-3-5-16,-1 0-4 0,0 4-1 0,8-4-4 15,-1-4 0-15,6 4-6 0,8-3-9 0,-8-1-23 0,7 0-50 16,0-3-73-16,0 3-77 0,0-3-64 0,7 3-59 0,-7-3-76 15,-1 3-99-15,-5-3-127 0,6 7-34 0,-7 0 28 16</inkml:trace>
  <inkml:trace contextRef="#ctx0" brushRef="#br0" timeOffset="77311.81">17506 15386 124 0,'0'-3'551'0,"-7"-5"-73"0,7 1-128 0,-6 3-96 16,0-3-52-16,6 4-25 0,-7-1-12 0,0 4-11 0,1-4-12 0,-1 4-17 16,1 0-20-16,0 0-20 0,-1 4-18 0,0 3-10 15,-5 0 1-15,4 1 5 0,-4 3 9 0,5 3 10 0,1 1 12 16,-8-1 7-16,8 5 1 0,-6-1-6 0,4 1-10 0,2 3-12 15,0 3-10-15,-1-3-7 0,7 4-12 0,-6-4-7 0,6 7-7 16,0-3-6-16,6-1-4 0,-6 1-3 0,7 0-4 16,-1-1-5-16,-6-3-2 0,6 4 0 0,2-4-2 15,4 0-1-15,-6 0 0 0,8 0-3 0,-1-4 1 0,7-3 1 16,-8-1-1-16,8 1-3 0,-7-4-2 0,7-4-1 0,-1-3-5 16,0 0 0-16,8-8 0 0,-1 0-10 0,0 1-18 0,-1-9-28 15,-5 2-42-15,6-1-48 0,-6 0-43 0,-7-4-49 16,-1 0-48-16,8 1-43 0,-13 0-55 0,6-5-83 0,-6-3-106 15,-1 3-30-15,-6 5 8 0</inkml:trace>
  <inkml:trace contextRef="#ctx0" brushRef="#br0" timeOffset="77644.62">17460 15101 202 0,'-6'-19'690'16,"0"8"7"-16,6-3-102 0,0-1-200 0,6 4-146 0,0-4-113 0,7 4-63 0,1 0-35 0,5 4-18 15,0 0-8-15,1 3-6 0,-1 0-4 0,1 4-2 16,0 4-1-16,-7 0-1 0,7 3-2 0,-8 0 2 0,-6 4-2 16,2 4 1-16,-2-1 0 0,0 6 2 0,-6-3 5 0,0 1 5 15,-6 1 12-15,6-1 14 0,-6 0 20 0,6-3 16 16,-8 3 13-16,8-3 7 0,-6-3 2 0,6-2 1 0,0 1-7 15,-6 0-9-15,6-8-14 0,0 5-14 0,0-4-7 0,6-1-8 16,-6 1-5-16,6-4-3 0,2 0-4 0,-2 0-3 16,7 0-6-16,0-4-4 0,6-3-6 0,-5-1-5 0,5-2-21 15,7 2-49-15,-6-2-76 0,-1-6-80 0,7 7-87 0,-6-7-132 16,-1-2-183-16,1 3-101 0,0 0-38 0,-8 5 19 16</inkml:trace>
  <inkml:trace contextRef="#ctx0" brushRef="#br0" timeOffset="78624.89">18105 15661 480 0,'0'0'397'16,"0"0"-117"-16,0 0-93 0,-6 0-61 0,6 0-38 0,0 0-25 15,6 0-12-15,-6 0-10 0,0-4-4 0,7 1-6 0,-1-1-5 16,-6 1-1-16,7-5 0 0,-1 1 1 0,1-5 9 16,5 2 16-16,-4-5 15 0,-2 1 26 0,0-1 29 0,7-4 32 15,-6-2 31-15,-1 2 27 0,1-4 12 0,5 2 1 16,-4-1-2-16,-8-3-13 0,6 6-21 0,-6-3-26 0,0 1-34 15,0-1-27-15,-6 3-22 0,-2 1-15 0,2-1-16 0,0 5-12 16,-7 3-9-16,6-1-8 0,-6 5-8 0,1 0-3 0,4 3-3 16,-4 1-5-16,-1 3 0 0,6 3-2 0,1 5-3 15,-1-1-2-15,1 0-1 0,6 4-2 0,6 0 0 0,1 0-2 16,-1 0-1-16,14 1-2 0,-8-2-1 0,8 1 2 16,0 3 0-16,-1-2 1 0,-5-1 3 0,5 0 0 0,-6 0 3 15,0-1 3-15,0 2 3 0,-6 3 3 0,5 0-2 0,-5-1 2 16,0 0 2-16,-7 1 0 0,6 4 1 0,-6-5 1 15,6 1 0-15,-6 0-3 0,7-5 1 0,-7 1-3 0,6 4-1 16,1-4-1-16,0-4-2 0,-1 1 1 0,0-1 0 0,8 0 0 16,-1-7-2-16,0 0-15 0,0 0-34 0,7-7-72 15,-1 0-87-15,0-4-90 0,1-4-113 0,6-3-187 0,-7-8-112 16,1 4-60-16,-1-1-9 0</inkml:trace>
  <inkml:trace contextRef="#ctx0" brushRef="#br0" timeOffset="79431.95">18919 13357 104 0,'0'4'529'0,"0"6"-80"0,0 1-173 0,0 4-120 0,0 3-66 16,7 4-28-16,0 3-8 0,-1 5-3 0,6 0 7 16,2 6 4-16,5-3 4 0,1 4-2 0,0 0-5 0,-1-1-7 15,1-3-3-15,6 1 8 0,-7-6 8 0,1 2 12 0,-1-8 9 16,0-1 22-16,-5 1 28 0,-1-7 27 0,0 0 21 16,-7-4 7-16,1-4 0 0,-7 1-3 0,0-2-4 0,0-1-14 15,0-5-28-15,-7 3-24 0,1-3-26 0,-1 0-23 0,-6 4-18 16,1-4-17-16,-8 4-11 0,0-4-8 0,1 7-6 15,-1-4-5-15,0 5-2 0,-5 3-2 0,5 0-4 0,-6 3 3 16,0 1 0-16,-1 4 1 0,9-1 1 0,-2 0-2 0,0 4 0 16,7 0 0-16,0 0 2 0,0 3 1 0,7-2 0 15,6-5 3-15,0 4-2 0,0-4 4 0,6 0 0 0,-6 1 0 16,13-5-1-16,0-3-1 0,7 1 1 0,-7-1-2 16,13-4 2-16,-6-3 0 0,-1-4 1 0,7 0-3 0,0-8 0 15,-6 1 2-15,5-3-4 0,-5-2 0 0,0-3-1 0,6-3 0 16,-7 0 0-16,-5-4 2 0,-2 3 1 0,1-3 1 0,0 1 2 15,-6 2-1-15,-1-3 1 0,0 4 0 0,2 3 2 16,-2 0 5-16,-6 1 4 0,0 3 4 0,0 4 0 0,0-1 1 16,6 0 0-16,-6 4-2 0,0 2-2 0,0-2-6 0,0 4-7 15,0 0-6-15,7 0-2 0,-7 0-1 0,0 4 1 16,7-2-1-16,-7 7 1 0,6-2 0 0,0 4 1 0,1 0 0 16,-1 3 0-16,8-3-3 0,-8 8-3 0,7-4-5 15,0-1-11-15,0 0-21 0,7 2-29 0,0-2-68 0,-1 1-102 16,0-4-105-16,8 0-145 0,-1-4-196 0,-1-3-89 0,1-4-37 15,-6 0-10-15</inkml:trace>
  <inkml:trace contextRef="#ctx0" brushRef="#br0" timeOffset="79766.02">19616 13653 304 0,'-6'-7'629'0,"6"0"-20"0,-6 3-191 15,6 4-157-15,-8 0-102 0,8 8-70 0,0 2-27 0,0 2-12 0,0 6-6 16,8 4-3-16,-2 3 0 0,0 4-4 0,0 1-6 0,8 3 0 16,-8 3-12-16,7-3-9 0,1 1-3 0,-2 2-2 0,1-7-3 15,0 4-2-15,0-8 2 0,-6 2 8 0,6-5 16 16,-1-8 34-16,-4 5 41 0,-2-8 36 0,0-4 29 0,1-3 18 16,-1-4 12-16,1-4 5 0,0-3-5 0,-1-4-19 0,0-8-21 15,0 1-17-15,2-4-12 0,-2-3-2 0,0-1 0 0,1-4-3 16,0 1 3-16,-1-4-5 0,1 3-11 0,-7-5-13 15,6 1-15-15,0-2-16 0,-6-1-11 0,8 0-10 0,-8-3-13 16,6 7-12-16,-6-4-11 0,0 4-6 0,0 4-6 16,0 4-5-16,0-1-10 0,0 7-28 0,-6 4-42 0,12 1-41 15,-6 7-42-15,0 0-58 0,0 3-79 0,6 4-81 0,-6 4-73 16,6 3-63-16,-6 4-90 0,0-1-119 0,7 8-47 16,-7 5 9-16</inkml:trace>
  <inkml:trace contextRef="#ctx0" brushRef="#br0" timeOffset="80114.86">19206 14789 60 0,'-32'11'578'15,"-1"0"-5"-15,7 0-161 0,6-4-117 0,0 4-61 0,8-3-30 0,-1-5-12 16,-1 1-3-16,14 0 0 0,-6 3 0 0,6-3-12 15,6-4-17-15,1 7-23 0,6-3-23 0,6-4-13 0,1 3-13 16,0 1-12-16,6-4-14 0,7 0-11 0,-1 0-9 16,7 0-4-16,0-4-6 0,7-3-6 0,-1 0-3 0,7 3-2 15,1-7-2-15,5 0-2 0,0-4 0 0,7 1-4 0,-6-1-1 16,6-3-2-16,1 0-3 0,-1-1 0 0,-6-3 0 16,6 4-1-16,0-4 1 0,-7 4-3 0,1-4 3 0,-7 3 0 15,0 1 0-15,0-1-1 0,-13 1 0 0,0 7 1 0,-13-3-2 16,0 6 4-16,-6-3 1 0,-1 7 3 0,-12-3 3 0,6 4 3 15,-7 3-2-15,-6-4-1 0,0 0-3 0,-6 4-5 16,-7 4-10-16,0 0-15 0,0-1-38 0,-7 4-90 0,1 1-110 16,6-1-130-16,-13 4-226 0,6-3-118 0,-5 3-71 0,5 0-32 15</inkml:trace>
  <inkml:trace contextRef="#ctx0" brushRef="#br0" timeOffset="80842.03">19876 14863 157 0,'-6'-4'626'0,"0"0"4"0,-1 4-168 0,7 0-172 0,-6 0-117 15,6 0-77-15,-7 4-44 0,7 7-18 0,0-4 6 0,0 7 11 16,0 2 10-16,0 2 21 0,7 0 21 0,-1 4 17 15,-6 4 11-15,7-1 2 0,-1 1-14 0,0 0-11 0,2-1-6 16,-2 4-15-16,6-2-16 0,-5-2-14 0,0-4-11 0,6 5-6 16,-7-8-5-16,8 5-4 0,-2-5-7 0,-6-3-9 15,2-1-6-15,4-3-2 0,-5-4 4 0,-1 0 2 0,1 2 9 16,-7-6 9-16,7 1 9 0,-1 0 5 0,-6-4 3 16,0 0 1-16,0 0-3 0,0-4-6 0,-6 0-8 0,6 1-7 15,-7-6-8-15,0 7-4 0,-6-3-5 0,7 2-2 0,-8 3-3 16,2 3 0-16,-1 2 1 0,-7 1 0 0,0 6-3 0,2 2 1 15,-2 1 2-15,0 3-1 0,1 4 1 0,5 0-1 16,-5 0-2-16,6-1-1 0,6 2 0 0,1-1 0 0,-8 0 0 16,14-4 0-16,0 4 1 0,0-3 0 0,8-4 0 0,-2-1 1 15,0 1 0-15,7-4-2 0,1 0-1 0,-2-4-2 16,2-3-2-16,5-1 1 0,1-3-2 0,0-3 0 0,-2-5-1 16,2 1 3-16,0-4 0 0,5 0-1 0,-5-7 0 0,0-1 1 15,-7 1 0-15,7-4 2 0,-8 0 1 0,2-3 2 0,-1 3-1 16,-1 0 2-16,-5-4 2 0,0 4 0 0,-1 0 3 15,-6-1 1-15,6 6-3 0,-6-1 0 0,0-2 2 0,0 6 0 16,0 3 0-16,0 1 0 0,-6 2-2 0,6 1-2 16,0 3 3-16,0 0-4 0,0 1 1 0,-6 6-1 0,6-3 0 15,-7 4 0-15,0 3-1 0,7 1-1 0,-6 3 0 0,6-1-1 16,0 1-1-16,-6 5 0 0,6-2-2 0,6 1 1 16,-6-1-1-16,0 1 1 0,6 0-1 15,-6 3 3-15,7-3-1 0,-7-1-2 0,7 5 0 0,5-5-2 16,-5-3-8-16,6 4-19 0,-6-4-41 0,5 0-78 0,2-4-85 0,-2 4-85 15,8-7-108-15,-7 3-163 0,7-3-113 0,-8-4-58 16,8 4-2-16</inkml:trace>
  <inkml:trace contextRef="#ctx0" brushRef="#br0" timeOffset="81190">20430 15493 238 0,'-6'-4'608'0,"6"-3"-41"0,6-1-173 0,-6-3-120 16,7 0-65-16,6 0-39 0,-7-4-18 0,8-3 1 0,5 4 10 16,-6-5 10-16,0 1-2 0,0-1-13 0,0 1-16 0,0 0-18 15,0 0-18-15,-7-4-18 0,1 7-22 0,-1-3-15 16,-6 3-10-16,7 1-8 0,-14 0-12 0,7-2-6 0,0 5-4 16,-6 1-4-16,-1-2-3 0,1 5 0 0,0 3-5 15,-1 0-2-15,-6 4 0 0,7 0 3 0,-1 4-1 0,-6 3-1 16,6 1 1-16,1 3-1 0,0 0 3 0,-1 3 0 0,7 4 0 15,0-2-4-15,0 2 3 0,0 4 0 0,7-4 1 16,-1 4 0-16,0-4-1 0,1 5 0 0,-1-5-1 0,8 4 1 16,-8-5 0-16,7 2 0 0,0-1-1 0,-7 1 1 0,14-5 0 15,-7 1-1-15,1 0 0 0,-2-4-1 0,8 0 0 0,-7-4 1 16,7 1-3-16,-2-5 1 0,-4 1-2 0,12-4 0 16,-7-4-13-16,1 1-31 0,-1-5-61 0,1-3-75 0,0 0-80 15,-1-3-110-15,1-2-194 0,0-1-110 0,-8-1-64 16,1-1-11-16</inkml:trace>
  <inkml:trace contextRef="#ctx0" brushRef="#br0" timeOffset="81777.02">21095 13829 351 0,'0'-14'605'0,"0"2"-61"0,0-2-160 16,0 7-99-16,0-4-45 0,0 4-11 0,6-5-5 15,0 5-6-15,1 3-10 0,0-3-14 0,-1 3-30 0,7 4-31 16,-6 4-35-16,6 0-33 0,-7 3-17 0,7 4-11 0,-6 4-4 16,5 3 1-16,-4 4-3 0,-2 4-1 0,0 0-2 15,1 2-3-15,-1 6-2 0,-6-1-3 0,0 4-1 0,0-2-6 16,0 6 0-16,0-4-2 0,-6 3 2 0,6-4 5 0,0 1 5 15,0 0 5-15,0-4 4 0,0-4 4 0,6-3 3 0,1-1 4 16,-1-3-3-16,1 0-1 0,-1-6-4 0,8-2-4 16,-2 0-3-16,8-5-2 0,-1-3-6 0,1-3-4 0,6-3-2 15,0 0-2-15,7-3-10 0,-1-3-3 0,1-6-11 0,6 1-10 16,0-3-13-16,0-2-21 0,-6-2-33 0,6 0-67 16,-13 0-86-16,6-4-82 0,-5-1-85 0,-8 1-107 0,0 1-160 15,-6-5-73-15,-6 4-25 0</inkml:trace>
  <inkml:trace contextRef="#ctx0" brushRef="#br0" timeOffset="82077.85">20710 13653 405 0,'7'0'532'0,"-1"-3"-176"16,7-1-151-16,1 1-94 0,-2-1-51 0,8 0-26 15,-1-3-12-15,7 3-9 0,0-2-1 0,1-3-4 16,-7 2 1-16,12 0 9 0,-6-1 10 0,-1 1 14 0,8 0 20 16,-7-1 19-16,7-3 21 0,-7 4 17 0,0-4 13 0,7 4-3 15,-14 0-8-15,8-1-12 0,-8 1-20 0,-6 0-23 16,0 3-22-16,-1 0-24 0,2 4-14 0,-8 0-11 0,1 0-39 15,0 0-49-15,-1 0-56 0,1 4-74 0,-1-4-128 0,0 4-150 16,1 3-85-16,0-3-47 0</inkml:trace>
  <inkml:trace contextRef="#ctx0" brushRef="#br0" timeOffset="82300.69">21896 14097 565 0,'-7'-4'723'0,"1"-3"10"0,-1 3-201 15,7-3-179-15,-7 3-132 0,7-3-101 0,0 3-50 0,-6 1-28 16,6-2-16-16,6 5-13 0,-6-4-10 0,0 4-30 0,7 0-46 16,0-2-50-16,-7 2-58 0,6 0-66 0,7 0-97 15,-7 0-179-15,2 0-93 0,4-4-43 0</inkml:trace>
  <inkml:trace contextRef="#ctx0" brushRef="#br0" timeOffset="82728.83">22717 13643 266 0,'-14'-11'642'0,"1"0"2"0,-13 3-181 0,6 1-139 15,1 7-83-15,-7-4-49 0,0 8-20 0,0-4-8 0,-7 7-7 16,7 1-4-16,0-1-14 0,1 8-25 0,5-1-29 15,0 1-31-15,1 3-19 0,5 0-13 0,8 4-3 0,0-4 0 16,6 5-3-16,6-1 2 0,0 3-2 0,8-3 0 16,5 1 0-16,7 2-3 0,-6-3-4 0,12 0-5 0,1-1-2 15,-7 2-2-15,7-1-2 0,-1-4 0 0,1 0-1 0,-1 0-1 16,-6 1 2-16,1-4 1 0,-2-1 1 0,1 1 1 16,0 0 1-16,-6-4-2 0,-7 0 2 0,0 0 5 0,0-1 5 15,-7 1 7-15,1-3 6 0,-7 0 5 0,-7-1 4 0,1 4 5 16,-7-4 0-16,0 0-4 0,-6 4-4 0,-7 0-4 0,-1 0-7 15,1-3-6-15,0 2-5 0,-7-2-3 0,1 3-5 16,-1-4-3-16,-5 0-12 0,5-3-35 0,1 0-75 0,-1-4-88 16,1-4-87-16,5 0-107 0,8-7-154 0,-1 4-132 0,7-8-70 15,0 1-14-15</inkml:trace>
  <inkml:trace contextRef="#ctx0" brushRef="#br0" timeOffset="83140.98">21896 13382 544 0,'-7'-3'604'0,"1"-1"-115"16,6 4-184-16,6-4-123 0,7 1-73 0,1-1-39 15,4 1-24-15,9-1-13 0,-1 0-8 0,6 1-8 0,7-1-4 16,1 0-3-16,-1 1-6 0,6-2-3 0,1 1-3 0,-1-3-1 16,1 7-1-16,-7-7 3 0,6 3 0 0,-5 1 0 15,-8-1 1-15,1-3 2 0,-14 4 2 0,7-1 18 0,-12 0 30 16,-2-3 27-16,-5 4 22 0,-7-2 13 0,0-2 12 0,-7 3 8 16,1 1 7-16,-7-1-12 0,-7 0-28 0,7 1-26 15,-6 3-22-15,-7-4-11 0,6 4-11 0,-5 0-10 0,5 0-8 16,-6 4-2-16,6-4-3 0,1 0-2 0,5 3-1 0,2-3-6 15,-2 0-1-15,8 4-2 0,-1-4 0 0,7 4 0 0,0-4-2 16,7 3 1-16,-1 1 0 0,1 0 4 0,6-4-2 16,0 3-2-16,6 2 1 0,1-2-3 0,-1 0-8 0,1-3-25 15,6 4-35-15,-6 0-38 0,-1 0-41 0,1-1-37 0,-1 1-37 16,-6-1-38-16,0-3-36 0,1 4-47 0,-8-1-85 16,-6 1-82-16,0 0-31 0</inkml:trace>
  <inkml:trace contextRef="#ctx0" brushRef="#br0" timeOffset="83980.95">24469 13928 109 0,'-14'4'272'0,"8"-4"-78"0,-1 0-58 15,0 0-35-15,1 4-21 0,6-4-7 0,-6 0-2 0,6 0 1 16,0 0 3-16,-7 0 3 0,7 0 7 0,0 0 8 15,-6-4 8-15,6 4 11 0,0 0 19 0,0-4 25 0,-7 4 27 16,7 0 31-16,0 0 19 0,0-3 12 0,-7 3 1 0,7 0-4 16,0 0-18-16,-6-4-26 0,6 4-32 0,0 0-35 15,0 0-31-15,0 0-26 0,0-3-17 0,6 3-14 0,1-4-11 16,6 4-8-16,0-4-7 0,7 0-3 0,0-4-2 16,5 6-3-16,1-3 0 0,0 2-2 0,0-5-2 0,7 5-3 15,-1-1 2-15,1-3 0 0,-7 4-3 0,7-2-1 0,-1-2-1 16,-6 4 0-16,7-1 1 0,-7 0-1 0,-7 1-2 15,1-1-3-15,0 0 0 0,-8 1-2 0,8-1-10 0,-7 0-21 16,1 4-44-16,-8-3-72 0,0 3-78 0,0-4-76 0,1 0-88 16,-7 4-116-16,7-4-161 0,-14 4-71 0,0 0-1 15</inkml:trace>
  <inkml:trace contextRef="#ctx0" brushRef="#br0" timeOffset="84202.4">24449 14155 229 0,'-14'11'541'0,"2"0"-114"15,5 1-153-15,1-6-90 0,6 6-51 0,0-5-17 16,6-3 5-16,1 3 11 0,12-3 11 0,0-1 1 0,14-3-5 16,-7 0-16-16,7 0-18 0,-1-3-21 0,8-1-25 0,-1-3-22 15,0-1-16-15,7 5-8 0,-8-9-6 0,1 1-2 16,7 4-2-16,-7-4 16 0,0 0 16 0,-7 1 19 0,7-2 15 16,-13 1 11-16,7 4 5 0,-13-4 2 0,0 4-1 0,-8 3-18 15,1-3-19-15,-6 3-21 0,0 1-28 0,-1-1-59 0,-6 0-75 16,-6 4-76-16,-1 0-91 0,0-3-127 0,-6 3-165 15,1 0-93-15,-2 3-36 0</inkml:trace>
  <inkml:trace contextRef="#ctx0" brushRef="#br0" timeOffset="132814.84">28265 12866 110 0,'7'14'99'0,"-1"-3"-47"0,0 4-26 0,2-7-16 16,-2-1-7-16,6 0-4 0,-5-3-2 0,0-4 1 15,6 0 1-15,-7-4 6 16,1 1 3-16,-7-1 3 0,7-8 1 0,-1 6-3 0,-6-2-4 0,0-3-9 0,-6-4-17 0,-1 4-32 15,0-3-59-15</inkml:trace>
  <inkml:trace contextRef="#ctx0" brushRef="#br0" timeOffset="134067.34">27647 12862 290 0,'-8'0'230'15,"2"0"-56"-15,0 0-41 0,0 0-26 0,-1 0-14 16,0 0-11-16,7 0-7 0,-6 0-3 0,6-4-2 0,-7 4-3 16,7 0-2-16,-6 0-4 0,6 0-2 0,-6 0 1 0,6 0-1 15,-8 0 5-15,8 0 6 0,-6 0 11 0,0 0 12 0,-1 0 19 16,1 0 26-16,-1 0 30 0,1 0 30 0,-1 0 17 15,1 4 3-15,-1-4-3 0,0 0-4 0,-5 4-16 0,-2-4-25 16,8 3-28-16,-7 1-32 0,7-4-21 0,-1 4-14 0,0-4-6 16,-5 3-9-16,12-3-2 0,-8 0-5 0,8 4-4 15,-6-4-6-15,6 0-1 0,0 0-2 0,6 0-6 0,-6 0-1 16,8 4-5-16,4-4-1 0,2 0-1 0,-1 0 1 0,6 3-6 16,0-3 0-16,8 0-2 0,-1 0-2 0,0 0-3 15,0 0-3-15,7 0-4 0,-1-3-2 16,1 3 1-16,-1-4 0 0,7 0-4 0,-6 4 0 0,5-3 0 0,2-1 0 15,-1 0 0-15,0 1-2 0,-7-5-3 0,8 8 0 0,-7-3 2 16,-1 3-1-16,-6 0 0 0,-7 0-3 0,1 3 2 0,-7 1-1 16,0 0 5-16,-13 3 2 0,0 0 1 0,-7 8 2 15,-6-1 1-15,-6 5 3 0,-7 3 2 0,0 4 1 0,-14 3 0 16,1-4-4-16,1 5-2 0,-8-1 0 0,0 1-2 0,0-4 0 16,8-1-2-16,-8 5 0 0,7-9 0 0,0 5 3 0,0-4-3 15,7-4 1-15,-1 0 0 0,7 0 1 0,6-2 0 16,1-5-4-16,5 0 2 0,2-1 1 0,5-6 0 0,0 3 3 15,1-3 0-15,6 0 2 0,0-1 2 0,6 1 3 0,1-4 1 16,0 4 0-16,12-4 0 0,-6 0 0 0,13-4-1 0,-7 0-1 16,8 1 0-16,5-1-2 0,1 0-1 0,-1-3 0 15,8 0 0-15,-8-4-5 0,7 4-1 0,0-1-3 0,7 0-1 16,-7-3-2-16,-7 4-4 0,7 3-12 0,1 1-21 0,-7-1-26 16,5 1-29-16,-5-1-48 0,-7 1-100 0,7 3-109 15,-1-4-118-15,-6 4-159 0,7-4-129 0,-7 0-64 0,0 1-19 16,-7 0 19-16</inkml:trace>
  <inkml:trace contextRef="#ctx0" brushRef="#br0" timeOffset="134544.63">28552 13122 173 0,'-7'4'568'0,"7"-4"-54"16,0 4-178-16,0-4-140 0,7 0-86 0,-1 3-45 0,1-3-23 15,0 0-12-15,11-3-6 0,-4 3-3 0,-1-4-4 16,7 0 0-16,-2 1-5 0,2-1-4 0,7-3-4 0,-8-1 0 16,0 1-1-16,8-4 2 0,-8 0 13 0,8-4 22 0,-8 0 38 15,0 1 46-15,0-1 46 0,-5 1 32 0,6-1 24 0,-14 0 15 16,7 4-1-16,-7-3-13 0,-6 3-31 0,0 0-42 15,0-1-42-15,0 3-30 0,-6-3-21 0,-1 4-12 0,1 1-10 16,-7 3-9-16,0 1-9 0,-1-1-5 0,2 4-3 0,-8 0-4 16,1 4-2-16,-1-1-3 0,0 1-1 0,-5 3-2 15,5 4 1-15,-6-2-2 0,7 0 3 0,-1 3-1 0,0-1 0 16,8 3-1-16,-8-3 0 0,7 4 3 0,-1 0 3 0,8-1 2 16,-6 1-1-16,5 3 3 0,-6 1 1 0,6-1 0 0,7 0 0 15,-6 1 0-15,-1 3 0 0,7-4 0 0,0 4-2 16,0 0 1-16,0 0 1 0,7 4 0 0,-7-8 0 0,6 4-1 15,1-4-2-15,6 0 0 0,0 0-2 0,-1 1 0 0,2-4-2 16,-1-1-1-16,7 1 1 0,-2-4 0 0,2 0 1 16,0-3-1-16,6-1 1 0,0 0-1 0,0-3-3 0,0-4 0 15,7 0-2-15,-1 0-1 0,-6-4-6 0,7-3-8 0,-1 0-14 16,1-1-15-16,-1-3-16 0,1 0-34 0,-7 0-58 0,0 0-80 16,-6-3-73-16,-1-1-70 0,1-1-75 0,-7-2-92 15,-6 1-144-15,-1-1-52 0,0-1 11 0</inkml:trace>
  <inkml:trace contextRef="#ctx0" brushRef="#br0" timeOffset="135210.61">29028 12507 495 0,'-8'-4'401'0,"2"-3"-121"15,6 3-87-15,-6 1-47 0,6-4-21 0,0 3-10 16,0 0-8-16,0 0-5 0,0-4-10 0,0 5-3 0,6-4 3 16,0 3 4-16,8-3 8 0,-8-1 15 0,7 2 20 0,0-2 15 15,0 0 18-15,1-2 5 0,5 2-7 0,-6 1-12 16,6 0-21-16,1-1-22 0,-7 4-24 0,6-3-19 0,1 0-12 16,-7 0-14-16,13 3-10 0,-13-3-6 0,13 4-6 15,-12-1-3-15,4 4-3 0,2-5-1 0,0 10-4 0,-7-5-4 16,7 4 2-16,-8-1-2 0,-5 4 0 0,6-3 0 0,-6 10 0 15,-7-3 0-15,6 0 4 0,-6 4 1 0,-6-4 2 16,6 3 0-16,-14 1 1 0,8 3-2 0,-13 1 1 0,5-1 0 16,-5-3 1-16,-1 3 2 0,0 0-2 0,2 1 2 0,-2-4 1 15,0 2 1-15,1-2 0 0,5-3-4 0,2 2-1 0,-2-3 0 16,8-4 0-16,-1 4 2 0,7-7-1 0,0 3 1 16,0 1 2-16,0-1 2 0,7 0 0 0,6-3-4 0,0 0 0 15,1-4-2-15,4 3-2 0,2-6-9 0,7 3 1 0,-9-4 0 16,9 0-1-16,-1-3 0 0,6 3-1 0,-5-7-2 15,5 4-2-15,-6 0 10 0,7-4-6 0,-1 3-3 0,-5-2 2 16,5 2-1-16,-6-4 1 0,-1 5 3 0,-5-4 7 0,7 4 6 16,-8 0 7-16,-6 0 10 0,0 3 10 0,-6 0 12 0,6 1 8 15,-13 0 7-15,6 3 2 0,-6-5 1 0,6 5-3 16,-6 0-4-16,0 0-10 0,0 0-11 0,0 0-10 0,0 0-9 31,-6 0-9-31,6 0-9 0,0 0-9 0,-6 5-7 0,6-5-16 16,-7 0-32-16,7 3-37 0,-6-3-38 0,-1 3-52 15,7 1-108-15,-7 0-111 0,1-4-127 0,0 0-183 0,-1-4-102 16,0 8-42-16,-5 0-9 0</inkml:trace>
  <inkml:trace contextRef="#ctx0" brushRef="#br0" timeOffset="136906.73">26390 14001 423 0,'-20'0'335'15,"7"0"-126"-15,-1 4-81 0,2 0-41 0,-1-4-16 16,6 4-5-16,1-4-4 0,-1 3-1 0,1-3-2 0,0 0-6 16,6 4-9-16,0-4-9 0,0 0-2 0,0 3 2 0,0-3 7 15,6 4 9-15,-6-4 17 0,6 3 21 0,1-3 25 16,-7 4 27-16,6-4 26 0,8 4 23 0,-8 0 19 0,6-4 4 15,2 4-1-15,-1-4-12 0,7 2-17 0,-2-2-25 0,9 4-27 16,5-4-28-16,1 0-23 0,6 0-16 16,7 5-11-16,0-5-7 0,12 0-4 0,1 0-4 0,6-5-4 0,6 5-1 15,7-4 0-15,1-2 0 0,12-2 1 0,6 1 0 16,8-4-2-16,5 4-3 0,8-7-2 0,6 2-6 0,-1-2-6 16,7-2-1-16,8 2 4 0,-8 0-7 0,6-1-4 0,1 1-1 15,-7-2-3-15,7 5-1 0,-14-3 0 0,1-1-3 16,-6 4-9-16,-7-3 4 0,-8 2 2 0,-11-2 3 0,-1 0 1 15,-6 3 1-15,-14-5 3 0,1 2-1 0,-14-1 3 0,-5 1-2 16,-15 3 1-16,2 0 2 0,-7 3 6 0,-7-2 6 0,-7 2 4 16,-6 1 4-16,0 0 2 0,-7 3 3 0,2-3-3 15,-2 3-4-15,-12 0-8 0,6 1-11 0,-14 0-24 0,8-2-26 16,-8 5-44-16,-5 0-102 0,-7 5-118 0,0-5-147 0,-7 6-217 16,-6-2-117-16,-7 7-54 0,-5 0-18 0</inkml:trace>
  <inkml:trace contextRef="#ctx0" brushRef="#br0" timeOffset="137652.73">26696 14705 175 0,'-14'-4'472'0,"8"-3"-108"0,-7 3-121 0,0 1-78 31,-6 3-44-31,-1-4-12 0,0 4-1 0,1 4 4 0,-7-1 4 16,6 1-1-16,-6 3-3 0,7 0-2 0,-7 1-3 0,6 3-2 16,-7 3 2-16,9 1 3 0,-2 0 4 0,7 0 10 15,-1-1 4-15,8 4 1 0,0 1-3 0,0-1-5 0,12 0-8 16,0 0-9-16,8 1-12 0,-2-1-12 0,15-3-11 0,-9 3-9 16,16 1-12-16,-2-5-12 0,1 1-7 0,6 3-7 15,0-3-6-15,-1 0-4 0,2-1-3 0,-7 1-3 0,-1 0-2 16,1 3-3-16,-7-4 1 0,0 5 1 0,-7-1-1 15,-5 4 4-15,-2 0 1 0,-12 0 1 0,0 4 2 0,-6-4 1 16,-8 3 2-16,-5 0-3 0,0 5-1 0,0-5 0 0,-1-2 0 16,-6-1 3-16,-1 0 1 0,-5-8 0 0,6 5 0 15,7-8 0-15,-8 4 1 0,1-8-1 0,6 0-1 0,1-3-1 16,6-4-2-16,0-4-1 0,7 1-4 0,-1-5 3 0,7-6 0 16,7-6-1-16,-1-1-1 0,7-1 0 0,7-7-2 15,0-4 0-15,-1 0 2 0,0-4-2 0,8-3-2 0,-8-4 0 16,7 0 0-16,-6 0-1 0,6-4 0 0,-7 4 0 0,1 1 0 15,0 2-1-15,-14 5 0 0,7-5-1 0,-13 8-10 0,6 0 9 16,-6 8 5-16,0-2 2 0,-6 6 1 0,6 3 1 16,-7 4 2-16,-5 6-1 0,-2 1 10 0,8 3-8 0,-14 4-6 15,7 4-5-15,-7 3-11 0,8 1-15 0,-8 6-36 0,7 0-79 16,7 5-97-16,-1-1-96 0,0-3-116 0,7 0-183 16,7-1-104-16,6 1-54 0,0-4 0 0</inkml:trace>
  <inkml:trace contextRef="#ctx0" brushRef="#br0" timeOffset="138272.22">27164 14925 180 0,'-12'0'567'0,"5"0"-47"0,-6-4-184 0,13 4-137 0,-6 0-75 16,6-3-30-16,0 3-8 0,0 0 5 0,6-5 14 15,7 2 15-15,0 0 14 0,0-2 18 0,7-2 12 0,0 0 8 16,-2 0 5-16,2-4-1 0,-1 0-11 0,1 0-12 0,0-4-13 16,-1 0-18-16,1 1-19 0,0-1-22 0,-8 1-16 15,8-1-12-15,-7 3-5 0,7 2-3 0,-14-1-3 0,7 3-4 16,-6 2-5-16,-1 1 0 0,-6 2-1 0,7 3-5 0,-7-4-3 15,0 8-1-15,0-1-3 0,0 2-2 0,-7 5-4 0,1 5-4 16,-1 3-3-16,0 4-1 0,-5 0-2 0,4 4-3 16,-4-1-1-16,-1 5 1 0,0-1-1 0,0 4 0 0,-7 0 0 15,8 0 0-15,-2 0-1 0,1-4 0 0,0 1-2 16,0-5 2-16,1 1 1 0,4-1-2 0,2-7 2 0,0 1 0 16,-1-1 1-16,1-7 0 0,6 0 1 0,0-3 1 0,0-1 1 15,0-3 4-15,0-1 3 0,0-3 2 0,0 0 3 16,6-3 2-16,1-5-1 0,-1 1 0 0,0-8-2 0,8 1-1 15,-2-4-3-15,2-5-1 0,-1 1-2 0,0 0-1 0,0-3 0 16,7 3 0-16,-8-4 0 0,1 0 0 0,1 1 0 16,-2 3 2-16,2 0-2 0,-8 4 3 0,0-1 0 0,8 8 2 15,-14 1 0-15,6-1 0 0,1 2-1 0,-7 2-4 0,6 4 0 16,-6 3-1-16,0-4-1 0,6 8 0 0,-6-1 2 0,7 4 0 16,0 2 2-16,-1 2 1 0,0 3 4 0,1 1-2 15,0-1-1-15,-7 5-2 0,13 3-2 0,-7-1 1 0,1 1-3 16,-1 4-1-16,1-4-1 0,-1 4 1 0,0-1-1 15,2 1 1-15,-2-1-4 0,0-2 0 0,1 2-1 0,-1-3 0 16,1 0-3-16,0-3 1 0,-1-1 0 0,0 1 0 0,0-1 1 16,-6-7-1-16,8 3-4 0,-2-3-10 0,-6 0-8 31,6-3-14-31,-6-1-20 0,7-4-21 0,-7 2-36 0,7-5-80 16,-1 0-98-16,1 0-91 0,-1-8-113 0,7-3-172 0,0 0-96 15,0-1-46-15,-6-2-1 0</inkml:trace>
  <inkml:trace contextRef="#ctx0" brushRef="#br0" timeOffset="138797.28">28154 14793 105 0,'0'-11'467'0,"0"0"-97"16,0 4-107-16,0-1-64 0,0 0-27 0,-6 1-2 15,6 4 9-15,-6-1 17 0,-1 1 8 0,0 3 3 0,-6 0 1 16,7 0 0-16,-14 3-7 0,8 8-13 0,-8-4-19 0,7 5-21 16,-7 2-15-16,0 1-9 0,8 3-18 0,-2 0-21 0,-5 1-22 15,13-1-14-15,-8-3-12 0,8 2-9 0,0-2-5 16,-1 4-3-16,7-4-3 0,0-4-4 0,7 3-3 15,-1-3-4-15,0 0 2 0,8-3 1 0,5-1 2 0,-6-4-3 16,6 1-1-16,1-4 0 0,6-4-1 0,-7 1 0 0,1-4-2 16,6-1-1-16,-6 1-3 0,-1-4 0 0,1 0 1 0,-1 0-1 15,-5 0 1-15,-2 0 3 0,2 0 5 0,-2 0 10 16,-5 3 11-16,0 1 12 0,-7 3 11 0,0 1 6 0,0 3 3 16,0 0-2-16,-7 0-4 0,-6 7-10 0,1 0-9 0,-2 1-14 15,1 7-12-15,-7-1-5 0,8 5-4 0,-2-1-1 16,-5 0 1-16,6 0-1 0,0 1 1 0,0 4 0 0,6-6 0 15,1 1 0-15,-8 1 0 0,14-1 0 0,-6-3-2 0,6 3 0 16,-6-3-2-16,6-1 1 0,-7-2 2 0,7-1-1 0,7 3 0 16,-7-3 0-16,6 0 0 0,-6-4-1 0,6 4 0 15,-6-3 0-15,8-1-2 0,4 0 1 0,-5 1-3 0,6-4-7 16,0-1-15-16,0 1-18 0,6-1-21 0,-5-3-44 0,-2 0-93 16,8 0-103-16,-1-3-104 0,-5-1-124 0,5 1-173 15,-6-1-82-15,0 0-32 0,1 0 11 0</inkml:trace>
  <inkml:trace contextRef="#ctx0" brushRef="#br0" timeOffset="139100.26">28434 15170 308 0,'-12'4'580'0,"5"-1"-89"15,-6 1-149-15,6 3-107 0,-5 5-56 0,-2-1-15 0,8-1 0 16,-7 5 1-16,6 3 1 0,1-3-3 0,-1 3-12 0,1 1-25 15,6-1-28-15,0 1-34 0,0-1-22 0,6 0-7 16,1-3-2-16,-1-1-2 0,1 1-1 0,6-1 3 0,-1-2 0 16,2-2 4-16,5-3-4 0,-5-3-8 0,4 0-5 0,2 0 0 15,-6-8 6-15,5 0 4 0,-6-3 10 0,0 0 5 0,0-4 10 16,0 0 8-16,0-4 6 0,-6 1 2 0,6-2 4 16,-13 2-2-16,6 0-3 0,0-1-4 0,-6 1-5 0,-6-2-5 15,6 2-5-15,-6-1-3 0,0 4-10 0,-1 0-11 0,-6 4-6 16,6-4-6-16,-6 3-9 0,6 5-7 0,-5 3-14 31,5-4-18-31,0 4-22 0,1 0-47 0,0 0-93 0,-1 4-92 16,7-1-88-16,0-3-97 0,0 8-141 0,7-8-115 0,-1 4-57 15,0-1 8-15</inkml:trace>
  <inkml:trace contextRef="#ctx0" brushRef="#br0" timeOffset="139959.22">28845 14837 333 0,'0'0'271'0,"0"-4"-74"16,0 0-57-16,0 1-38 0,0-1-23 0,0 0-11 0,6 4-8 0,-6-7-1 16,0 4 1-16,0-1-2 0,0 0 2 0,7 1 5 15,-7-1 5-15,0 0 12 0,0 1 13 0,0-1 12 0,0 4 10 16,6-4 10-16,-6 4 5 0,0-3-3 0,0 3-4 0,0-4-13 16,0 4-17-16,6 0-18 0,-6 0-18 0,0 0-12 15,0 0-10-15,8 4-5 0,-8-1-4 0,6 1-1 0,0 0 3 16,1 3 1-16,0 4 5 0,-1 0 2 0,0 0-3 15,1 3-1-15,-1 1-1 0,1 3-3 0,0 0 1 0,-1 4-6 16,0 1-8-16,-6-5-5 0,7 8-5 0,-7-4-2 0,7-1-3 16,-7 1 0-16,0-3-7 0,6-1 2 0,-6 1 2 15,0-5 1-15,0 1 3 0,0-8 12 0,0 5 24 0,0-6 27 16,0-2 19-16,0 0 13 0,0-1 6 0,0-3 3 0,0-3-1 16,0-5-10-16,0 2-22 0,0-10-20 0,0 5-14 15,6-7-10-15,-6 0-2 0,7-4-1 0,-7 3-2 0,6-3 5 16,-6-3 0-16,7 3-1 0,0-4-3 0,-7 4-2 0,6 1-1 15,0-5 3-15,2 8 0 0,-2-1-5 0,0 4-7 0,-6 1 0 16,7 3-5-16,-7 4 0 0,6 3-3 0,-6 0-7 16,7 1 1-16,-7 6-2 0,6 1 1 0,1 3-1 0,-1 1 1 15,0 2 0-15,2 5 1 0,-2-4 0 0,0 0 1 0,1 4-1 16,-1-4 3-16,1 3-2 0,-1-2 0 0,1-6 0 16,-1 2-1-16,1-1 2 0,-7 1 1 0,7-5-2 0,-1-3-1 15,-6 4 1-15,6-4 2 0,1-4-1 0,-7 1 0 0,7-1 1 16,5-3-3-16,-5-5 1 0,-1 1 0 0,1 0-1 0,6-3 0 15,-7 3-1-15,8-4 1 0,-8 4-1 0,7-3 0 16,-6 3 1-16,-1 4 2 0,7-4-1 0,-7 7-1 16,-6-3 2-16,8 3 0 0,-2 4 1 0,-6 0 4 0,6 0 1 15,0 0 4-15,1 7 1 0,0 1 3 0,-1 3 3 0,-6-1 1 16,7 1 0-16,-1 4-2 0,-6 4-4 0,7-1-2 0,-7-1-3 16,0 3-2-16,7 1-1 0,-7-2-3 0,0 3-2 15,0-4 1-15,6 4-2 0,-6-4-5 0,6 1-14 0,0-1-23 31,-6 0-35-31,8 1-95 0,-2-1-111 0,7-7-118 0,-7 3-159 16,8-3-163-16,4-3-83 0,-4-1-35 0,-1 0 6 16</inkml:trace>
  <inkml:trace contextRef="#ctx0" brushRef="#br0" timeOffset="140327.04">29600 15195 217 0,'-12'5'704'0,"-2"-1"10"0,8-1-97 16,-1 1-193-16,1-1-161 0,6 1-111 0,0-1-52 16,0-3-28-16,6 4-10 0,1-4-9 0,-1 0-5 0,8 0-2 15,-2 0-6-15,2-4-10 0,-2 1-11 0,1-1-5 0,1 1 1 16,-8-4 12-16,6 3 19 0,-4-4 17 0,-2 2 12 16,0-3 10-16,-6 6 10 0,7-5 4 0,-7 1 1 0,0 0-7 15,-7 4-12-15,1-2-12 0,0 2-10 0,-2-1-5 0,2 0-7 16,0 4-5-16,-7 0-5 0,6 4-6 0,-6 0-5 0,1 4-3 15,-2 2-4-15,2 1-4 0,4 0-2 0,-4 3-2 16,5 2-2-16,1-2 2 0,-8 4-1 0,8-3-2 0,0 3-1 16,6 1 0-16,-6-1-1 0,6-4-2 0,0 5-1 0,0-1-3 15,0-3 1-15,0 3 0 0,0-3 0 0,6 4-2 16,-6-5-1-16,6 0 1 0,0-3-3 0,1 1-2 0,6-1-5 16,0 0-6-16,1-8-7 0,-2 5-7 0,2-5-9 0,-2-3-12 15,1 0-10-15,7-3-19 0,-8-5-39 0,8 5-70 0,-6-8-71 16,-1 0-64-16,-1-1-63 0,2-2-76 0,-2-5-115 15,2-2-110-15,-1 2-33 0,-7 1 35 0</inkml:trace>
  <inkml:trace contextRef="#ctx0" brushRef="#br0" timeOffset="140598.24">29679 14632 531 0,'6'-12'603'0,"7"1"-108"0,0 4-185 16,0-4-139-16,0 7-80 0,6-2-42 0,-5 2-24 0,5 0-11 16,-6 8-7-16,6-4-5 0,-5 7-4 0,-8 0-1 15,7 4 3-15,-6 1 3 0,-7 2 7 0,6 1 17 0,-6-1 30 16,-6 5 47-16,6-5 52 0,-7 1 36 16,7-1 25-16,-6-2 13 0,-1-5 6 0,7 0-6 0,-6 0-21 0,6-3-38 0,0 0-43 15,0 0-32-15,0-2-19 0,0-2-12 0,0 0-13 16,6 0-6-16,1 0-8 0,6-2-7 0,0 2-13 0,7-8-22 15,-1 4-43-15,7-7-89 0,0 4-122 0,7-8-136 0,-1 1-225 16,1-1-131-16,-1-4-78 0,1 5-27 0</inkml:trace>
  <inkml:trace contextRef="#ctx0" brushRef="#br0" timeOffset="141200.76">30239 14848 127 0,'-7'-4'498'0,"7"0"-86"0,-7 1-104 0,1 3-70 16,6-4-25-16,-7 4 8 0,1 0 23 0,0 0 20 0,-8 0 8 15,8 0 3-15,-7 0-9 0,0 0-22 0,0 4-32 16,0-1-45-16,0 5-45 0,-7-1-35 0,7 8-20 15,0-4-13-15,-6 3-9 0,5 1-2 0,2 3-4 0,-2 1 2 0,2-1 0 16,-1 0-2-16,6 4 0 0,-6 0 2 0,7-4-5 16,-1 5-4-16,0-2-6 0,7 2-8 0,-6 2-3 0,6-3-2 15,0-4-4-15,0 5-4 0,6-2-1 0,1-3 0 16,0 5-1-16,-1-5 2 0,7 1 0 0,-6-5-2 0,6 0 2 16,-1-3-3-16,8 1-2 0,0-1-4 0,-7-4-5 0,6-3-10 15,0-4-14-15,1 0-16 0,0-4-24 0,-1 0-41 16,1-3-79-16,0-4-85 0,-1-3-79 0,7-2-84 0,-12-1-118 15,4-2-138-15,2-3-63 0,-7 3-5 0</inkml:trace>
  <inkml:trace contextRef="#ctx0" brushRef="#br0" timeOffset="141424.47">30232 14804 235 0,'-7'-11'640'0,"7"0"-11"0,7 0-165 15,0 4-162-15,-1-1-125 0,8 0-77 0,-2 5-43 16,8-1-24-16,-1 1-11 0,1 3-7 0,-1 0-2 0,7 3-11 15,-6 1 0-15,-8 3-3 0,8 5-2 0,-13 2-1 0,6 1 0 16,-13 0 2-16,7 3 7 0,-14 0 13 0,7 4 23 16,-7-4 36-16,1 0 39 0,-1 1 31 0,-5-4 22 0,4-1 11 15,2 1 2-15,0-8-5 0,6 4-18 0,-6-7-30 0,6 3-37 16,0-7-28-16,0 4-20 0,6-4-12 0,0 0-10 0,0 0-9 16,8-4-10-16,5-3-23 0,1-4-58 0,6 0-104 15,0-4-104-15,7-3-127 0,-1-1-202 0,1-3-116 0,-1 1-63 16,7-1-19-16</inkml:trace>
  <inkml:trace contextRef="#ctx0" brushRef="#br0" timeOffset="142347.99">31131 12466 16 0,'-20'-4'485'0,"7"1"-106"0,0-1-117 0,7 1-69 15,-7-1-26-15,7 4-1 0,-8-4 10 0,8 4 13 0,-1-3 7 16,0 3-2-16,7 0-12 0,-6 0-20 0,6 0-24 15,-6 0-18-15,6 3-2 0,0-3 0 0,-7 8 0 0,7-1 3 16,0 4 4-16,0 4 5 0,0 3 3 0,0 1-8 0,0 6-22 16,0 5-20-16,-6-2-16 0,6 6-7 0,0 2-7 0,0 1-8 15,6-1-6-15,-6 9-6 0,7-5-4 0,-1 4-5 16,0 0-3-16,1 0-6 0,6-4-4 0,-7 5-1 0,8-10-2 16,-8 6-2-16,7-8 1 0,-6 4-1 0,6-8-3 0,-7 0 2 15,0 0 0-15,2-7-3 0,-2 1-1 0,-6-5 1 16,6-3-4-16,-6-1-1 0,7-3-7 0,-7 0-16 0,0-7-27 15,0 3-73-15,6-3-108 0,-6-4-104 0,7-4-113 0,-7 0-186 16,6-3-113-16,-6 0-56 0,0-1-12 0</inkml:trace>
  <inkml:trace contextRef="#ctx0" brushRef="#br0" timeOffset="142586.23">30675 13602 337 0,'-6'4'508'0,"-1"3"-117"0,0-2-108 0,7-2-50 0,-6 0-4 32,6-3 16-32,0 4 19 0,6 0 11 0,1-1 8 0,0-3-9 15,5 4-26-15,8 0-43 0,6-4-49 0,0 0-48 16,7 0-35-16,-1 0-21 0,7 0-16 0,0-4-9 0,7 0-3 16,-7 1-6-16,6-1-5 0,1 0-3 0,-1-2-2 15,1 1-1-15,0 1 0 0,-7 1-1 0,0-5-2 0,-6 5 0 16,-1-1-2-16,-6 0-2 0,-7 1-7 0,7-1-14 15,-12 4-48-15,-1-4-85 0,0 4-96 0,0-3-100 0,-7-1-129 0,1 4-183 16,0-4-97-16,-7 4-37 0,6 4 15 0</inkml:trace>
  <inkml:trace contextRef="#ctx0" brushRef="#br0" timeOffset="143302.44">31346 14851 8 0,'0'4'260'0,"-6"0"-27"15,6-4-28-15,0 4-28 0,-8-4-22 0,8 3-20 0,0-3-20 16,-6 0-13-16,6 4-14 0,0-4-9 0,0 0-10 16,0 0-9-16,0 0-9 0,0 3-7 0,0-3-5 0,0 0 0 15,0 4 1-15,0-4 0 0,0 4-1 0,0-4-1 0,0 3-1 16,0-3 0-16,0 4 1 0,0-4 1 0,0 0 4 15,0 0 9-15,6 0 24 0,-6 0 35 0,0 0 41 0,0 0 37 16,0 0 24-16,0-4 14 0,0 1-1 0,8-1-6 0,-8-3-20 16,6 0-31-16,0-1-40 0,0-7-37 0,1 4-25 15,6-7-15-15,-6 0-7 0,-1 0-6 0,8-1 2 0,-8-3-1 16,0 1 1-16,8-5 2 0,-8 0 4 0,0-3-1 0,1-5 1 16,-1 2 1-16,1-1-5 0,-7 0 1 0,0-4 3 0,0 5 0 15,-7-2 1-15,1 5 4 0,-7 0 3 0,-1 6-2 16,2 1-1-16,-8 4-6 0,7 4-4 0,-7 3-7 15,2 0-7-15,-2 7-8 0,7 0-10 0,-7 4-4 0,14 0-1 16,-1 4 0-16,0 0-2 0,7 3-2 0,7 0-1 0,6 4-4 16,0-3-4-16,0 2-4 0,14 1-5 0,-2 0-11 0,1 0-12 15,0-3-15-15,7 4-13 0,-7-6-9 0,6 2-7 16,1-5-2-16,-7 5 3 0,0-5 7 16,1 4 10-16,-1-3 14 0,-7 0 14 0,-6 0 12 0,6 3 11 0,-13-4 4 0,8 5 4 15,-8-5 4-15,-6 5 5 0,0 3 2 0,0 0 3 16,-6 3 2-16,0 1 1 0,-2-1 1 0,2 5 0 0,-6-1 0 15,5 1-1-15,0-1-3 0,1 0 0 0,-1 4-2 0,7-4-3 16,-6 5 2-16,6-5 0 0,0 0 1 0,0 1-3 0,6-1 1 16,-6-4-1-16,7 1 0 0,-1-1 2 0,1-2-5 15,6-6-5-15,-7 3-6 0,8-2-7 0,-2-3-13 0,2-4-15 16,5-4-23-16,-6 0-56 0,6-3-85 0,1 0-81 0,-1-5-75 16,7-6-90-16,-12 3-121 0,5-3-124 0,1 0-54 15,-8 0 9-15</inkml:trace>
  <inkml:trace contextRef="#ctx0" brushRef="#br0" timeOffset="143764.01">31847 13910 584 0,'-6'-8'578'15,"6"2"-104"-15,0 1-80 0,0 2-46 0,0-5-33 0,0 5-22 16,0-1-15-16,0 0-16 0,6 4-34 0,0-3-44 0,2 0-58 15,-2 3-47-15,0 0-31 0,-6 0-18 0,7 0-10 0,-1 0-2 16,-6 3-2-16,0 0-6 0,7 5-2 0,-14 3-2 16,7-1 0-16,-6 6 1 0,-1-2-1 0,1 1-4 0,-8 3 0 15,8-3-1-15,0 4-1 0,-1-1-1 16,7-4 1-16,0 1 2 0,0 0 0 0,7-1-1 0,-1 1 3 0,8-4-1 16,-2 0-1-16,1 0 1 0,0 0-3 0,6-4-1 0,-5 1-1 15,5-1-1-15,-5 0 0 0,-2-3-1 0,-5 3 2 0,6 0-3 16,-7-4 3-16,-6 6 1 0,0-6 3 0,0 8-1 15,0-4 2-15,-6 4 1 0,-7 0 0 0,0 0-1 0,0 4 0 16,0-4-2-16,-6 0-2 0,-1 3 1 0,0-3 0 0,1 0 0 16,-1 0-1-16,0 1 1 0,8-5 3 0,-8 4-1 15,7-4-2-15,0-3-7 0,0-1-20 0,7 5-68 0,-1-4-103 16,1-4-106-16,6 0-134 0,0-4-205 0,0 0-109 16,6-3-54-16,1 0-11 0</inkml:trace>
  <inkml:trace contextRef="#ctx0" brushRef="#br0" timeOffset="144415.26">32264 12683 155 0,'-7'-4'519'15,"1"0"-97"-15,-1 4-105 0,7-3-57 0,0-1-17 0,-6 4 8 16,6 0-7-16,0 0-9 0,0-4-17 0,0 4-22 0,0 4-31 15,0-4-26-15,0 4-21 0,0-1-27 0,6 5-9 0,-6 3 1 16,7 0 2-16,-7 3 4 0,6 1-5 0,-6 7-15 31,0 0-18-31,7 0-13 0,-7 4-6 0,0-1-6 0,0 4-8 16,0 0 2-16,0 5-4 0,0-5-1 0,-7 4 1 16,7-4-3-16,-6 5 1 0,-1-5 2 0,7-4 0 0,-6 4-4 15,0-7 1-15,6 1-1 0,-7-1 0 0,7-8 2 0,-7 1 2 16,7-1 2-16,-6-3 7 0,6 0 2 0,0-3 3 15,0-1 3-15,0-3 4 0,6-1 3 0,-6 1 3 0,7-4-2 16,0 3-6-16,5-3-3 0,1 0-2 0,1 0-4 0,12-3-5 16,-7 3-5-16,7-4-7 0,6-3-3 0,-5 4-1 0,5-5-1 15,7 1-1-15,-6-1-1 0,6-3-1 0,-6 4-2 0,6-4-2 16,-7 3-7-16,-6-2-15 0,1 3-20 0,-1-4-28 16,-7 4-38-16,-6-5-74 0,0 1-91 0,-7-4-86 0,8 1-94 15,-14-1-121-15,0-3-139 0,0 3-66 0,-7-3-7 0</inkml:trace>
  <inkml:trace contextRef="#ctx0" brushRef="#br0" timeOffset="144750.21">31938 12580 43 0,'-6'-3'563'16,"-8"-1"-54"-16,8 0-124 0,6 4-99 0,-6-4-49 0,6 4-25 15,0-3-18-15,6 0-13 0,0-2-16 0,8 5-16 16,-1-3-24-16,7-1-24 0,-1 4-25 0,0-4-15 0,1 4-6 16,6-3-1-16,1 3 5 0,-8-4 4 0,7 4 7 15,0-4 3-15,0 1-4 0,0-1 4 0,0 1 4 0,0-5-2 16,0 5-3-16,-6-5-11 0,6-3-8 0,-7 4-8 0,1 0 4 15,-1-1-10-15,1 0-7 0,-8 1-5 0,-4 4-6 0,4-5-4 16,-5 5-6-16,0-1-11 0,-1 0 0 0,-6 4-3 0,6 0-7 16,-6-3-11-16,7 3-28 0,-7 3-61 0,6-3-92 15,-6 4-79-15,7 0-94 0,6 3-119 0,-7-3-173 0,8 3-87 16,-2-4-34-16</inkml:trace>
  <inkml:trace contextRef="#ctx0" brushRef="#br0" timeOffset="144973.72">32733 12862 140 0,'-6'-4'660'16,"6"4"24"-16,-8-3-94 0,8-1-133 0,0 4-114 0,-6-4-76 15,6 4-39-15,0-3-22 0,0 3-12 0,0 0-20 0,6 0-43 16,-6-4-50-16,8 4-36 0,-2 0-23 0,7 0-27 0,-7 0-49 15,1 4-82-15,6-4-89 0,-7 0-88 0,8 0-96 0,5 3-140 16,-6-3-134-16,6 0-65 0,1 0-6 0</inkml:trace>
  <inkml:trace contextRef="#ctx0" brushRef="#br0" timeOffset="145276.41">33241 12624 589 0,'-7'-12'599'16,"7"5"-100"-16,-6 0-96 0,0 0-64 0,-8 0-45 0,8 0-32 15,-7 7-27-15,-7-4-11 0,8 0-28 0,-2 8-50 0,1 0-53 16,0-1-39-16,0 8-23 0,1-4-9 0,4 4-6 0,8 4-9 16,0 0 2-16,0-1 2 0,8 8-1 0,4-3 0 0,1 2-2 15,7 1-4-15,0 3-3 0,-1-2 6 0,7 3-4 0,0-4-3 16,0 3-5-16,0 1-2 0,0-4 1 0,0 4 1 15,0-1 1-15,-6-3-2 0,-1-3 1 0,-6 2-1 0,0-2 3 16,1-1 2-16,-8-3 1 0,-6-1 1 0,0-2 4 0,-6 2 1 16,-2-6 3-16,-4 3 1 0,-1-4 2 0,-7 1 0 0,-6-2 0 15,0-2-12-15,0 0 3 0,0-1-3 0,-6 1-6 0,-2-4-26 16,2 0-70-16,-1 0-88 0,1-4-95 0,-1-3-94 16,1-3-160-16,6-5-137 0,0 4-72 0,-7-4-17 0</inkml:trace>
  <inkml:trace contextRef="#ctx0" brushRef="#br0" timeOffset="146117.66">31834 12250 224 0,'0'-7'259'15,"0"3"-97"-15,0-3-70 0,7 3-41 0,-1 1-21 16,-6-1-14-16,6-3-7 0,2 3-5 0,-2 1 0 0,-6-1 0 16,6 0 6-1,1 4 7-15,-7-3 10 0,6-2 13 0,-6 5 12 0,7-3 12 0,-7 3 11 0,0-3 8 0,0 3 5 0,0-5-1 31,0 5-1-31,0 0-9 0,0 0-6 0,0 0-7 16,0 0-7-16,-7 0-11 0,7 0-9 0,-6 5-7 0,6-2-7 16,-7 0-5-16,-5 5 1 0,4 0 1 0,-4 6 11 0,-2 1 18 15,2-1 20-15,-8 8 23 0,7-3 25 0,0 6 30 16,-6 5 32-16,-1-1 22 0,1 7 7 0,5 5-5 0,-5 3-8 16,-1 3-20-16,0 8-23 0,2 0-29 0,-2 4-34 15,0 3-27-15,1 4-16 0,5 3-8 0,-5 5-9 0,13-1-3 16,-8 1-3-16,8-1-2 0,6 1-5 0,6-1 0 0,1 0-3 15,13-4-3-15,0-3-5 0,5 0-3 0,1-7-2 16,14-1-1-16,-1-3-3 0,6-3-11 0,1-9-31 0,5 2-68 16,2-12-85-16,5-1-79 0,1-10-89 0,6-3-105 0,0-4-174 15,7-8-89-15,-7 0-27 0</inkml:trace>
  <inkml:trace contextRef="#ctx0" brushRef="#br0" timeOffset="146528.82">33000 11928 17 0,'7'7'452'15,"12"1"-123"-15,1 3-112 0,-1 3-71 0,8 5-37 0,-2-1-15 16,1 7-9-16,7 1-3 0,-7 4-3 0,13 6 3 0,-7 1 3 15,1 7 7-15,0 3 8 0,0 8 12 0,-8 4 9 0,1 4 15 16,0 2 14-16,-6 5 6 0,-7 3-3 0,-7 4-10 0,1 0-10 16,-7 3-19-16,-7 5-14 0,-6-1-21 0,-6 0-21 0,0 1-17 15,-8-5-10-15,-5 4-10 0,-1-7-11 0,1 4-9 0,-14-8-33 16,1-3-60-16,-1-1-73 0,0-7-88 0,-6-7-120 0,7 1-193 16,5-9-102-16,-5 1-46 0</inkml:trace>
  <inkml:trace contextRef="#ctx0" brushRef="#br0" timeOffset="147243">27067 17002 122 0,'-6'-8'541'0,"-2"5"-84"0,2-1-135 0,6 1-109 0,-6 3-55 16,-1-4-16-16,7 4 15 0,0-4 28 0,0 1 40 0,7-1 25 15,-1 0 2-15,0 1 4 0,8-1-7 0,-2 4-19 0,2-4-26 16,5 1-29-16,7 3-29 0,0 0-14 0,7 0 4 16,6 0-5-16,7 0-5 0,6 0-2 0,0 3-4 0,13-3-7 15,0 0-10-15,7-3-11 0,6 3-14 0,0-4-14 0,7 0-12 16,6 1-13-16,-7-1-10 0,15-3-7 0,-9-2-8 0,1 0-4 15,0 0-6-15,1-1-5 0,-7-1-13 0,0 4-21 0,-14 0-30 16,0-5-33-16,-12 9-30 0,0-5-33 0,-13 5-63 0,-8-1-93 16,-5 0-77-16,-7 4-69 0,-13-3-76 0,-6 3-111 0,-7 3-100 15,-13 1-39-15,-6 3 21 0</inkml:trace>
  <inkml:trace contextRef="#ctx0" brushRef="#br0" timeOffset="147481.04">27399 17408 443 0,'-52'11'805'0,"-1"0"13"16,15 0-89-16,11-3-192 0,1 3-180 0,14-4-145 0,5 0-78 16,14 1-34-16,5-4-16 0,14 0-6 0,13-4-1 0,7-4-1 15,13 0-3-15,6 0-4 0,13-4-12 0,0 1-4 16,14-3-2-16,-1-2 5 0,6-6 7 0,1 3 4 0,7-6 6 0,-2-1 6 0,1-1-2 16,1-2-4-16,-7-1-8 0,5-3-12 0,-4 3-10 0,-9 1-10 15,-5-1-8-15,-6 4-9 0,-8 0-4 0,-12 7-2 16,-7-3-3-16,-13 7-1 0,0 0-2 0,-13 4-2 0,-6 0 0 15,-1-1-2-15,-12 5-3 0,-1 3-12 0,1 0-23 0,-14 0-33 16,-6 7-34-16,0-3-44 0,1 3-101 0,-15 0-113 0,7 0-121 16,-6 4-155-16,0 0-138 0,-6 4-63 0,5 3-21 0,-11 1 15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9F9C5-9EC4-47DD-8F22-04AA5921BCE2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731F3-8E48-4230-B844-F5C4F96933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2950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33B63-B4AD-51FD-C709-CC7BAD1EE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EED0D3-AC61-0E0D-B498-9BAAA5709A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4591C9-422E-591A-2338-CD487135C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DF425-2DFD-800E-4841-96BAEEEC20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86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8D64E-6DE7-58B8-8C6F-252EF1C35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99C8A-8B35-5E83-64E1-2B05C0E4E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40160-6F1C-E5F2-3415-EE3330079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DFCA1-8652-01A1-B606-F92C08F5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D5FC3-8793-32C1-D273-3733C4C6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5677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ED1B5-A384-36C5-7609-20D90690A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6D300-886C-0EF9-3993-074AAB43F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166B4-9AD2-2DFC-0CC2-E588FD0E5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24E94-199F-AFC3-AB99-47AFFECA3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9D9B0-099D-22EE-F348-04EC875DB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8594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CB5D5-D50B-70EB-8BB0-6897F2F34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062C3-7AA3-4F30-96D0-C117E67BA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D3DB7-F0B2-9D89-2E23-0F9A1F5F4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4B624-4A08-AFF7-1C4D-4E4326BF3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ABD97-01DB-51C0-01CD-8E27342B3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5210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11847-9D4A-38A9-5572-D69B22B64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E60E8-4CB4-FF9D-BCDE-CF974B6465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2CE77D-F5BD-D975-C1D9-A9C1E6C18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744B1D-D564-884A-4D0C-143BE18BF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34EA7-3A91-1BF1-6510-49756730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25D34-0935-EF1F-53C4-EBFF59E6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9074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C559F-18E6-6A23-31A9-3262F4A3A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5E3C4-D8C7-7E13-B83E-FA54CBA16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34E316-D6B4-9502-9659-F35E426033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7CB805-F654-C672-9AB4-D92258F848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559FB2-B0F0-E7F8-4DB4-E7164185AE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F3AA73-CE70-0DB5-60F1-DCB759845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753BB8-7D04-4BF5-09F7-E8F151FC6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1E8946-3D9F-8D63-689A-8EF6DD879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8510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5E795-3412-CD82-75D5-23B1F915D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B0BD17-7A50-28D1-6410-29B40787E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04AC15-C163-B21F-D5C9-7E5161B8A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83896A-2466-0F71-AAE0-4834F138D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84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4328B8-93EE-9CFF-58F8-DC8B3DA19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7C9ECD-12D3-241D-1773-C65A29850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CA670A-F2CE-B577-8976-78A0D06C0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94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26A3A-BBDE-2765-9140-6FBA517C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EE22D-36BE-663C-C05B-FD2536B89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22E62-7695-ED5D-385F-A5AB46D57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81896-E8ED-AD29-4AAC-19ACD2805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96FE08-F17F-1B6A-9703-94833850A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1B0026-FADD-A257-311D-1E1EB0442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9162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2B2E-7705-A035-1492-536FFD01C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2073F2-FAA6-518C-DEDF-36500C6B1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B1524-188B-3FAD-AC7A-315157A2B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97AEF7-50BC-3B2D-AA36-E7A2DE198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B79363-95E7-5E72-F468-8890374EE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C3A44B-15DC-2FAB-DFD8-B1059DC61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962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26D19-CF6E-0A32-BF78-7CB79524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553EF5-11BB-9A8D-1D13-B7938EA700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5038C-D9E6-16A3-B622-DFA5A12A3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925F4-9544-1CAD-C92D-D3A0018EB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496A8-7805-C5BA-44D6-6CF43ABDA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2304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DB3A18-2D72-4589-3D54-72DEC68587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54D34B-F19E-C5CC-348A-F20840142D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B7986-E83F-F769-C402-3EF8F462A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D9E6-1ED7-474A-8C78-0EE6798BF132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71ED1-07A7-EB62-F029-E2CE07DD4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9B069-9D44-BB23-1737-C952CBC11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2447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407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6380AA-0B90-A973-50A4-E1FE79B10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F5EC9-1975-CBC0-609E-38AB341A6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A81BB-C32C-9BFE-20DD-4C2E5EDA4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60D9E6-1ED7-474A-8C78-0EE6798BF132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C23CA-14DF-2708-DB22-8307287EB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20065-FF60-279E-9A6B-4DAAD092D0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7C9ADB-86DD-452D-A962-36E9EBCBB7D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4635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98248" y="2971729"/>
            <a:ext cx="9890720" cy="134543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5333"/>
              </a:lnSpc>
            </a:pPr>
            <a:r>
              <a:rPr lang="en-US" sz="4392" b="1" kern="0" spc="-1" dirty="0">
                <a:solidFill>
                  <a:srgbClr val="FFFFFF"/>
                </a:solidFill>
              </a:rPr>
              <a:t>PH5101 Atomic and Molecular Physics </a:t>
            </a:r>
          </a:p>
          <a:p>
            <a:pPr algn="ctr">
              <a:lnSpc>
                <a:spcPts val="5333"/>
              </a:lnSpc>
            </a:pPr>
            <a:r>
              <a:rPr lang="en-US" sz="4392" b="1" kern="0" spc="-1" dirty="0">
                <a:solidFill>
                  <a:srgbClr val="FFFFFF"/>
                </a:solidFill>
              </a:rPr>
              <a:t>Orientation with Instructor</a:t>
            </a:r>
            <a:endParaRPr lang="en-US" sz="4392" dirty="0"/>
          </a:p>
        </p:txBody>
      </p:sp>
      <p:sp>
        <p:nvSpPr>
          <p:cNvPr id="6" name="Text 2"/>
          <p:cNvSpPr/>
          <p:nvPr/>
        </p:nvSpPr>
        <p:spPr>
          <a:xfrm>
            <a:off x="6380449" y="4693516"/>
            <a:ext cx="65" cy="2325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</a:pP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042" y="0"/>
            <a:ext cx="11912959" cy="1143000"/>
          </a:xfrm>
        </p:spPr>
        <p:txBody>
          <a:bodyPr>
            <a:normAutofit/>
          </a:bodyPr>
          <a:lstStyle/>
          <a:p>
            <a:r>
              <a:rPr lang="en-IN" sz="3200" b="1" u="sng">
                <a:solidFill>
                  <a:srgbClr val="002060"/>
                </a:solidFill>
                <a:latin typeface="Arial Black" pitchFamily="34" charset="0"/>
              </a:rPr>
              <a:t>Course Instructor</a:t>
            </a:r>
            <a:endParaRPr lang="en-IN" sz="3200" b="1" u="sng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60498"/>
            <a:ext cx="7173883" cy="3755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67" b="1">
                <a:solidFill>
                  <a:srgbClr val="002060"/>
                </a:solidFill>
                <a:latin typeface="Book Antiqua" panose="02040602050305030304" pitchFamily="18" charset="0"/>
              </a:rPr>
              <a:t>Dr. Raghavan K Easwaran</a:t>
            </a:r>
          </a:p>
          <a:p>
            <a:endParaRPr lang="en-IN" sz="1467" b="1">
              <a:solidFill>
                <a:srgbClr val="0070C0"/>
              </a:solidFill>
              <a:latin typeface="Book Antiqua" panose="02040602050305030304" pitchFamily="18" charset="0"/>
            </a:endParaRPr>
          </a:p>
          <a:p>
            <a:r>
              <a:rPr lang="en-IN" sz="1467" b="1">
                <a:solidFill>
                  <a:srgbClr val="0070C0"/>
                </a:solidFill>
                <a:latin typeface="Book Antiqua" panose="02040602050305030304" pitchFamily="18" charset="0"/>
              </a:rPr>
              <a:t>PhD (France, Paris) PDF(Nottingham, UK), UG (IIT  Madras)</a:t>
            </a:r>
          </a:p>
          <a:p>
            <a:r>
              <a:rPr lang="en-IN" sz="1467" b="1">
                <a:solidFill>
                  <a:srgbClr val="0070C0"/>
                </a:solidFill>
                <a:latin typeface="Book Antiqua" panose="02040602050305030304" pitchFamily="18" charset="0"/>
              </a:rPr>
              <a:t>Marie Curie Fellow (PhD) European Union (EU), IFRAF, Paris</a:t>
            </a:r>
          </a:p>
          <a:p>
            <a:endParaRPr lang="en-IN" sz="1467" b="1">
              <a:latin typeface="Book Antiqua" panose="02040602050305030304" pitchFamily="18" charset="0"/>
            </a:endParaRPr>
          </a:p>
          <a:p>
            <a:r>
              <a:rPr lang="en-IN" sz="1467" b="1">
                <a:latin typeface="Book Antiqua" panose="02040602050305030304" pitchFamily="18" charset="0"/>
              </a:rPr>
              <a:t>Associate Professor and Former Head of the department</a:t>
            </a:r>
          </a:p>
          <a:p>
            <a:r>
              <a:rPr lang="en-IN" sz="1467" b="1">
                <a:solidFill>
                  <a:srgbClr val="0070C0"/>
                </a:solidFill>
                <a:latin typeface="Book Antiqua" panose="02040602050305030304" pitchFamily="18" charset="0"/>
              </a:rPr>
              <a:t>Department of Physics</a:t>
            </a:r>
          </a:p>
          <a:p>
            <a:r>
              <a:rPr lang="en-IN" sz="1467" b="1">
                <a:solidFill>
                  <a:srgbClr val="002060"/>
                </a:solidFill>
                <a:latin typeface="Book Antiqua" panose="02040602050305030304" pitchFamily="18" charset="0"/>
              </a:rPr>
              <a:t>MPI, National Quantum Mission</a:t>
            </a:r>
          </a:p>
          <a:p>
            <a:r>
              <a:rPr lang="en-IN" sz="1467" b="1">
                <a:solidFill>
                  <a:srgbClr val="0070C0"/>
                </a:solidFill>
                <a:latin typeface="Book Antiqua" panose="02040602050305030304" pitchFamily="18" charset="0"/>
              </a:rPr>
              <a:t>Quantum Communication HUB,</a:t>
            </a:r>
          </a:p>
          <a:p>
            <a:endParaRPr lang="en-IN" sz="1467" b="1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r>
              <a:rPr lang="en-IN" sz="1467" b="1">
                <a:solidFill>
                  <a:srgbClr val="FF0000"/>
                </a:solidFill>
                <a:latin typeface="Book Antiqua" panose="02040602050305030304" pitchFamily="18" charset="0"/>
              </a:rPr>
              <a:t>Indian Institute of Technology Madras </a:t>
            </a:r>
          </a:p>
          <a:p>
            <a:endParaRPr lang="en-IN" sz="1467" b="1">
              <a:latin typeface="Book Antiqua" panose="02040602050305030304" pitchFamily="18" charset="0"/>
            </a:endParaRPr>
          </a:p>
          <a:p>
            <a:r>
              <a:rPr lang="en-IN" sz="1467" b="1">
                <a:latin typeface="Book Antiqua" panose="02040602050305030304" pitchFamily="18" charset="0"/>
              </a:rPr>
              <a:t>Indian Institute of Technology Patna</a:t>
            </a:r>
          </a:p>
          <a:p>
            <a:endParaRPr lang="en-IN" sz="1467" b="1">
              <a:solidFill>
                <a:srgbClr val="FF0000"/>
              </a:solidFill>
              <a:latin typeface="Book Antiqua" panose="02040602050305030304" pitchFamily="18" charset="0"/>
            </a:endParaRPr>
          </a:p>
          <a:p>
            <a:r>
              <a:rPr lang="en-IN" sz="1467" b="1">
                <a:latin typeface="Book Antiqua" panose="02040602050305030304" pitchFamily="18" charset="0"/>
              </a:rPr>
              <a:t>www.raghavanke.com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D9B2D6-A7E3-1914-400F-DD444F92A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241" y="97131"/>
            <a:ext cx="2264596" cy="21761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5382B4-F9C8-049B-0EA9-8A632EDD4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90352"/>
            <a:ext cx="8278584" cy="18676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1F7651-9BCA-F8B8-A67D-564262270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480" y="2273266"/>
            <a:ext cx="7589520" cy="271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623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7F0822-8750-CA23-E1E7-8ED48179BE6C}"/>
              </a:ext>
            </a:extLst>
          </p:cNvPr>
          <p:cNvSpPr txBox="1"/>
          <p:nvPr/>
        </p:nvSpPr>
        <p:spPr>
          <a:xfrm>
            <a:off x="223059" y="617791"/>
            <a:ext cx="11552381" cy="6473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/>
              <a:t>Syllabus</a:t>
            </a:r>
          </a:p>
          <a:p>
            <a:r>
              <a:rPr lang="en-IN" sz="1600" dirty="0"/>
              <a:t>Recap of Atomic physics experiments: a historical overview and recap of Quantum Physics, One electron atom and its representation example Alkali atoms: Rubidium as a case study, Zeeman effect ,Interaction of one electron atoms with electromagnetic radiation and stark effect, Transition rates, The dipole approximation, Selection rules, </a:t>
            </a:r>
            <a:r>
              <a:rPr lang="en-IN" sz="1600" dirty="0">
                <a:highlight>
                  <a:srgbClr val="FFFF00"/>
                </a:highlight>
              </a:rPr>
              <a:t>Spectrum of one electron atoms like alkali gas, , Fine structure and Hyperfine structure of alkali atoms and atomic spectroscopy, Line intensities and the life time of the excited states, Line shapes and widths. Many electron atoms</a:t>
            </a:r>
            <a:r>
              <a:rPr lang="en-IN" sz="1600" dirty="0"/>
              <a:t>: L-S coupling and j-j coupling, Thomas Fermi model, Hartree- Fock method and the SCF.</a:t>
            </a:r>
          </a:p>
          <a:p>
            <a:endParaRPr lang="en-IN" sz="1600" dirty="0"/>
          </a:p>
          <a:p>
            <a:r>
              <a:rPr lang="en-IN" sz="1600" dirty="0"/>
              <a:t>Molecular structure, Born -Oppenheimer approximation, Electronic structure of diatomic molecule, Electronic, Rotational, Vibrational and Vibration-Rotation Spectra of diatomic molecules, Electronic spectra of diatomic molecules, The Franck-Condon principle. Introduction to the Density functional theory</a:t>
            </a:r>
          </a:p>
          <a:p>
            <a:r>
              <a:rPr lang="en-IN" sz="1600" b="1" dirty="0"/>
              <a:t>Additional Topics: Atomic Physics and Quantum Memory for Quantum Communication.</a:t>
            </a:r>
            <a:endParaRPr lang="en-IN" sz="1600" dirty="0"/>
          </a:p>
          <a:p>
            <a:r>
              <a:rPr lang="en-IN" sz="1600" b="1" dirty="0"/>
              <a:t>Suggested Readings:</a:t>
            </a:r>
          </a:p>
          <a:p>
            <a:r>
              <a:rPr lang="en-IN" sz="1600" dirty="0"/>
              <a:t>Textbooks: • B.H. </a:t>
            </a:r>
            <a:r>
              <a:rPr lang="en-IN" sz="1600" dirty="0" err="1"/>
              <a:t>Bransden</a:t>
            </a:r>
            <a:r>
              <a:rPr lang="en-IN" sz="1600" dirty="0"/>
              <a:t> and C.J. </a:t>
            </a:r>
            <a:r>
              <a:rPr lang="en-IN" sz="1600" dirty="0" err="1"/>
              <a:t>Joachain</a:t>
            </a:r>
            <a:r>
              <a:rPr lang="en-IN" sz="1600" dirty="0"/>
              <a:t>, Physics of Atoms and Molecules,</a:t>
            </a:r>
          </a:p>
          <a:p>
            <a:r>
              <a:rPr lang="en-IN" sz="1600" dirty="0"/>
              <a:t>Longman Scientific and Technical, 1983.</a:t>
            </a:r>
          </a:p>
          <a:p>
            <a:r>
              <a:rPr lang="en-IN" sz="1600" dirty="0"/>
              <a:t>• Gordon W and F. Drake, Springer Handbook of Atomic, Molecular,</a:t>
            </a:r>
          </a:p>
          <a:p>
            <a:r>
              <a:rPr lang="en-IN" sz="1600" dirty="0"/>
              <a:t>and Optical Physics, Springer, 2006.</a:t>
            </a:r>
          </a:p>
          <a:p>
            <a:r>
              <a:rPr lang="en-IN" sz="1600" dirty="0"/>
              <a:t>• W. </a:t>
            </a:r>
            <a:r>
              <a:rPr lang="en-IN" sz="1600" dirty="0" err="1"/>
              <a:t>Demtroder</a:t>
            </a:r>
            <a:r>
              <a:rPr lang="en-IN" sz="1600" dirty="0"/>
              <a:t>, Atoms, Molecules and Photons, Springer, 2010.</a:t>
            </a:r>
          </a:p>
          <a:p>
            <a:r>
              <a:rPr lang="en-IN" sz="1600" dirty="0"/>
              <a:t>• H. Haken and H.C. Wolf, Physics of Atoms and Quanta, Springer, 2005.</a:t>
            </a:r>
          </a:p>
          <a:p>
            <a:r>
              <a:rPr lang="en-IN" sz="1600" dirty="0"/>
              <a:t>• H. E. White, Introduction to Atomic Spectra, McGraw Hill, 2019</a:t>
            </a:r>
          </a:p>
          <a:p>
            <a:r>
              <a:rPr lang="en-IN" sz="1600" dirty="0"/>
              <a:t>• G. K. Woodgate, Elementary Atomic Structure, 2nd Ed., </a:t>
            </a:r>
            <a:r>
              <a:rPr lang="en-IN" sz="1600" dirty="0" err="1"/>
              <a:t>Clerenton</a:t>
            </a:r>
            <a:r>
              <a:rPr lang="en-IN" sz="1600" dirty="0"/>
              <a:t> Press, Oxford, 2002</a:t>
            </a:r>
          </a:p>
          <a:p>
            <a:r>
              <a:rPr lang="en-IN" sz="1600" dirty="0"/>
              <a:t>• M. Karplus and R. N. Porter, Atoms and Molecules: An Introduction for Students of Physical Chemistry</a:t>
            </a:r>
          </a:p>
          <a:p>
            <a:r>
              <a:rPr lang="en-IN" sz="1600" b="1" dirty="0"/>
              <a:t>References: </a:t>
            </a:r>
          </a:p>
          <a:p>
            <a:r>
              <a:rPr lang="en-IN" sz="1600" dirty="0"/>
              <a:t>• </a:t>
            </a:r>
            <a:r>
              <a:rPr lang="en-IN" sz="1067" dirty="0"/>
              <a:t>Ira N. Levine, Quantum Chemistry, 6th Edition, PHI Learning Private Limited, New Delhi, 2009.</a:t>
            </a:r>
          </a:p>
          <a:p>
            <a:r>
              <a:rPr lang="en-IN" sz="1067" dirty="0"/>
              <a:t>• John P. Lowe and Kirk A. Peterson, Quantum Chemistry, 3rd Edition, Academic Press, 2009.</a:t>
            </a:r>
          </a:p>
          <a:p>
            <a:r>
              <a:rPr lang="en-IN" sz="1067" dirty="0"/>
              <a:t>• Peter Atkins and Ronald Friedman, 4thEdition, Oxford Univ. Press, 2012. • Collin N. Banwell and Elain M. Mc Cash, Fundamentals of Molecular Spectroscopy, 4thEdition, Tata McGraw Hills, 2008</a:t>
            </a:r>
            <a:r>
              <a:rPr lang="en-IN" sz="1600" dirty="0"/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993EDC-043D-46EC-8F31-356402C4042E}"/>
              </a:ext>
            </a:extLst>
          </p:cNvPr>
          <p:cNvSpPr/>
          <p:nvPr/>
        </p:nvSpPr>
        <p:spPr>
          <a:xfrm>
            <a:off x="3050771" y="1"/>
            <a:ext cx="6616931" cy="931025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PH5101 Atomic and Molecular Physics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</a:rPr>
              <a:t>3-1-0-4</a:t>
            </a:r>
            <a:endParaRPr lang="en-IN" sz="1600" dirty="0"/>
          </a:p>
          <a:p>
            <a:pPr algn="ctr"/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999604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42503" y="125301"/>
          <a:ext cx="10107454" cy="64343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0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294973517"/>
                    </a:ext>
                  </a:extLst>
                </a:gridCol>
                <a:gridCol w="1687484">
                  <a:extLst>
                    <a:ext uri="{9D8B030D-6E8A-4147-A177-3AD203B41FA5}">
                      <a16:colId xmlns:a16="http://schemas.microsoft.com/office/drawing/2014/main" val="2995396812"/>
                    </a:ext>
                  </a:extLst>
                </a:gridCol>
                <a:gridCol w="1562793">
                  <a:extLst>
                    <a:ext uri="{9D8B030D-6E8A-4147-A177-3AD203B41FA5}">
                      <a16:colId xmlns:a16="http://schemas.microsoft.com/office/drawing/2014/main" val="1238410764"/>
                    </a:ext>
                  </a:extLst>
                </a:gridCol>
              </a:tblGrid>
              <a:tr h="99482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Time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10:11</a:t>
                      </a: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10-11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11-12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11-12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4-5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86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Day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49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Monday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R103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</a:b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4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IN" sz="9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49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Tuesday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R103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  <a:p>
                      <a:pPr algn="ctr" fontAlgn="ctr"/>
                      <a:b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</a:b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732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IN" sz="9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74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Wednesday</a:t>
                      </a: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R103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b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</a:b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34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IN" sz="2000" b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IN" sz="900" b="1" i="0" u="none" strike="noStrike" dirty="0"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Thursday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     R304</a:t>
                      </a:r>
                      <a:endParaRPr lang="en-IN" sz="2000" b="0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 marL="7400" marR="7400" marT="7400" marB="0" anchor="ctr"/>
                </a:tc>
                <a:extLst>
                  <a:ext uri="{0D108BD9-81ED-4DB2-BD59-A6C34878D82A}">
                    <a16:rowId xmlns:a16="http://schemas.microsoft.com/office/drawing/2014/main" val="2074633291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cs typeface="Arial" pitchFamily="34" charset="0"/>
                        </a:rPr>
                        <a:t>Friday</a:t>
                      </a: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20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cs typeface="Arial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                                                    103             </a:t>
                      </a:r>
                      <a:endParaRPr lang="en-IN" sz="2000" b="0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7400" marR="7400" marT="740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151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461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F2CF3CFB-5594-129C-1109-E1A396F7B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439" y="2452688"/>
            <a:ext cx="3929063" cy="2857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D88097-1702-2BB2-048C-3E3B9463675B}"/>
              </a:ext>
            </a:extLst>
          </p:cNvPr>
          <p:cNvSpPr txBox="1"/>
          <p:nvPr/>
        </p:nvSpPr>
        <p:spPr>
          <a:xfrm>
            <a:off x="3016611" y="1217509"/>
            <a:ext cx="4270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Spin Orbit Coupling</a:t>
            </a:r>
            <a:endParaRPr lang="en-IN" sz="36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682000" y="317880"/>
              <a:ext cx="9032040" cy="5739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71560" y="309240"/>
                <a:ext cx="9059760" cy="575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0710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ADC08-C0C7-DEA0-A106-0DD6C5797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E60AADD-DD31-75F4-0607-36661CC43C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676111"/>
              </p:ext>
            </p:extLst>
          </p:nvPr>
        </p:nvGraphicFramePr>
        <p:xfrm>
          <a:off x="467362" y="81975"/>
          <a:ext cx="11077452" cy="65829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6316">
                  <a:extLst>
                    <a:ext uri="{9D8B030D-6E8A-4147-A177-3AD203B41FA5}">
                      <a16:colId xmlns:a16="http://schemas.microsoft.com/office/drawing/2014/main" val="821875896"/>
                    </a:ext>
                  </a:extLst>
                </a:gridCol>
                <a:gridCol w="1679043">
                  <a:extLst>
                    <a:ext uri="{9D8B030D-6E8A-4147-A177-3AD203B41FA5}">
                      <a16:colId xmlns:a16="http://schemas.microsoft.com/office/drawing/2014/main" val="1588731728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337107217"/>
                    </a:ext>
                  </a:extLst>
                </a:gridCol>
                <a:gridCol w="680720">
                  <a:extLst>
                    <a:ext uri="{9D8B030D-6E8A-4147-A177-3AD203B41FA5}">
                      <a16:colId xmlns:a16="http://schemas.microsoft.com/office/drawing/2014/main" val="2125321071"/>
                    </a:ext>
                  </a:extLst>
                </a:gridCol>
                <a:gridCol w="782320">
                  <a:extLst>
                    <a:ext uri="{9D8B030D-6E8A-4147-A177-3AD203B41FA5}">
                      <a16:colId xmlns:a16="http://schemas.microsoft.com/office/drawing/2014/main" val="175023488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92936537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499582869"/>
                    </a:ext>
                  </a:extLst>
                </a:gridCol>
                <a:gridCol w="568960">
                  <a:extLst>
                    <a:ext uri="{9D8B030D-6E8A-4147-A177-3AD203B41FA5}">
                      <a16:colId xmlns:a16="http://schemas.microsoft.com/office/drawing/2014/main" val="2813595612"/>
                    </a:ext>
                  </a:extLst>
                </a:gridCol>
                <a:gridCol w="680720">
                  <a:extLst>
                    <a:ext uri="{9D8B030D-6E8A-4147-A177-3AD203B41FA5}">
                      <a16:colId xmlns:a16="http://schemas.microsoft.com/office/drawing/2014/main" val="646018839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1739434991"/>
                    </a:ext>
                  </a:extLst>
                </a:gridCol>
                <a:gridCol w="528320">
                  <a:extLst>
                    <a:ext uri="{9D8B030D-6E8A-4147-A177-3AD203B41FA5}">
                      <a16:colId xmlns:a16="http://schemas.microsoft.com/office/drawing/2014/main" val="411226368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371455762"/>
                    </a:ext>
                  </a:extLst>
                </a:gridCol>
                <a:gridCol w="599440">
                  <a:extLst>
                    <a:ext uri="{9D8B030D-6E8A-4147-A177-3AD203B41FA5}">
                      <a16:colId xmlns:a16="http://schemas.microsoft.com/office/drawing/2014/main" val="522036242"/>
                    </a:ext>
                  </a:extLst>
                </a:gridCol>
                <a:gridCol w="666501">
                  <a:extLst>
                    <a:ext uri="{9D8B030D-6E8A-4147-A177-3AD203B41FA5}">
                      <a16:colId xmlns:a16="http://schemas.microsoft.com/office/drawing/2014/main" val="2747697396"/>
                    </a:ext>
                  </a:extLst>
                </a:gridCol>
                <a:gridCol w="516636">
                  <a:extLst>
                    <a:ext uri="{9D8B030D-6E8A-4147-A177-3AD203B41FA5}">
                      <a16:colId xmlns:a16="http://schemas.microsoft.com/office/drawing/2014/main" val="2783700324"/>
                    </a:ext>
                  </a:extLst>
                </a:gridCol>
                <a:gridCol w="516636">
                  <a:extLst>
                    <a:ext uri="{9D8B030D-6E8A-4147-A177-3AD203B41FA5}">
                      <a16:colId xmlns:a16="http://schemas.microsoft.com/office/drawing/2014/main" val="1177804742"/>
                    </a:ext>
                  </a:extLst>
                </a:gridCol>
              </a:tblGrid>
              <a:tr h="55218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7306058"/>
                  </a:ext>
                </a:extLst>
              </a:tr>
              <a:tr h="55218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900" dirty="0">
                          <a:effectLst/>
                        </a:rPr>
                        <a:t> 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Ankita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5095729"/>
                  </a:ext>
                </a:extLst>
              </a:tr>
              <a:tr h="834537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</a:rPr>
                        <a:t>2.  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Divya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8888417"/>
                  </a:ext>
                </a:extLst>
              </a:tr>
              <a:tr h="552184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</a:rPr>
                        <a:t>3.  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Dixita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7064995"/>
                  </a:ext>
                </a:extLst>
              </a:tr>
              <a:tr h="552184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</a:rPr>
                        <a:t>4.  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Abdul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7814122"/>
                  </a:ext>
                </a:extLst>
              </a:tr>
              <a:tr h="552184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</a:rPr>
                        <a:t>5. 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Nikhilkumar</a:t>
                      </a:r>
                      <a:endParaRPr lang="en-IN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6934320"/>
                  </a:ext>
                </a:extLst>
              </a:tr>
              <a:tr h="552184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</a:rPr>
                        <a:t>6. 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Ritik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583227"/>
                  </a:ext>
                </a:extLst>
              </a:tr>
              <a:tr h="778793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</a:rPr>
                        <a:t>7. 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Arnab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787724"/>
                  </a:ext>
                </a:extLst>
              </a:tr>
              <a:tr h="552184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  <a:r>
                        <a:rPr lang="en-US" sz="1900" baseline="0" dirty="0"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Upamanyu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6396054"/>
                  </a:ext>
                </a:extLst>
              </a:tr>
              <a:tr h="552184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</a:rPr>
                        <a:t>9. 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Antar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4864352"/>
                  </a:ext>
                </a:extLst>
              </a:tr>
              <a:tr h="552184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</a:rPr>
                        <a:t>10. 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Arun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9643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1854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6AE53-9179-74A8-7812-2226475DA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64A3DB4-67CF-D6B4-39BB-65E3070E5D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572326"/>
              </p:ext>
            </p:extLst>
          </p:nvPr>
        </p:nvGraphicFramePr>
        <p:xfrm>
          <a:off x="467360" y="198115"/>
          <a:ext cx="11049565" cy="64617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4891">
                  <a:extLst>
                    <a:ext uri="{9D8B030D-6E8A-4147-A177-3AD203B41FA5}">
                      <a16:colId xmlns:a16="http://schemas.microsoft.com/office/drawing/2014/main" val="821875896"/>
                    </a:ext>
                  </a:extLst>
                </a:gridCol>
                <a:gridCol w="1674819">
                  <a:extLst>
                    <a:ext uri="{9D8B030D-6E8A-4147-A177-3AD203B41FA5}">
                      <a16:colId xmlns:a16="http://schemas.microsoft.com/office/drawing/2014/main" val="1588731728"/>
                    </a:ext>
                  </a:extLst>
                </a:gridCol>
                <a:gridCol w="638469">
                  <a:extLst>
                    <a:ext uri="{9D8B030D-6E8A-4147-A177-3AD203B41FA5}">
                      <a16:colId xmlns:a16="http://schemas.microsoft.com/office/drawing/2014/main" val="337107217"/>
                    </a:ext>
                  </a:extLst>
                </a:gridCol>
                <a:gridCol w="679008">
                  <a:extLst>
                    <a:ext uri="{9D8B030D-6E8A-4147-A177-3AD203B41FA5}">
                      <a16:colId xmlns:a16="http://schemas.microsoft.com/office/drawing/2014/main" val="2125321071"/>
                    </a:ext>
                  </a:extLst>
                </a:gridCol>
                <a:gridCol w="852253">
                  <a:extLst>
                    <a:ext uri="{9D8B030D-6E8A-4147-A177-3AD203B41FA5}">
                      <a16:colId xmlns:a16="http://schemas.microsoft.com/office/drawing/2014/main" val="1750234889"/>
                    </a:ext>
                  </a:extLst>
                </a:gridCol>
                <a:gridCol w="792480">
                  <a:extLst>
                    <a:ext uri="{9D8B030D-6E8A-4147-A177-3AD203B41FA5}">
                      <a16:colId xmlns:a16="http://schemas.microsoft.com/office/drawing/2014/main" val="1192936537"/>
                    </a:ext>
                  </a:extLst>
                </a:gridCol>
                <a:gridCol w="619760">
                  <a:extLst>
                    <a:ext uri="{9D8B030D-6E8A-4147-A177-3AD203B41FA5}">
                      <a16:colId xmlns:a16="http://schemas.microsoft.com/office/drawing/2014/main" val="499582869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813595612"/>
                    </a:ext>
                  </a:extLst>
                </a:gridCol>
                <a:gridCol w="599440">
                  <a:extLst>
                    <a:ext uri="{9D8B030D-6E8A-4147-A177-3AD203B41FA5}">
                      <a16:colId xmlns:a16="http://schemas.microsoft.com/office/drawing/2014/main" val="646018839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739434991"/>
                    </a:ext>
                  </a:extLst>
                </a:gridCol>
                <a:gridCol w="538480">
                  <a:extLst>
                    <a:ext uri="{9D8B030D-6E8A-4147-A177-3AD203B41FA5}">
                      <a16:colId xmlns:a16="http://schemas.microsoft.com/office/drawing/2014/main" val="4112263687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371455762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522036242"/>
                    </a:ext>
                  </a:extLst>
                </a:gridCol>
                <a:gridCol w="518160">
                  <a:extLst>
                    <a:ext uri="{9D8B030D-6E8A-4147-A177-3AD203B41FA5}">
                      <a16:colId xmlns:a16="http://schemas.microsoft.com/office/drawing/2014/main" val="2747697396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783700324"/>
                    </a:ext>
                  </a:extLst>
                </a:gridCol>
                <a:gridCol w="635565">
                  <a:extLst>
                    <a:ext uri="{9D8B030D-6E8A-4147-A177-3AD203B41FA5}">
                      <a16:colId xmlns:a16="http://schemas.microsoft.com/office/drawing/2014/main" val="1177804742"/>
                    </a:ext>
                  </a:extLst>
                </a:gridCol>
              </a:tblGrid>
              <a:tr h="60492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L14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7306058"/>
                  </a:ext>
                </a:extLst>
              </a:tr>
              <a:tr h="45325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</a:rPr>
                        <a:t>11 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Naman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5095729"/>
                  </a:ext>
                </a:extLst>
              </a:tr>
              <a:tr h="685021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Narashingh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8888417"/>
                  </a:ext>
                </a:extLst>
              </a:tr>
              <a:tr h="45325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</a:rPr>
                        <a:t>13 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Ratnanabh</a:t>
                      </a:r>
                      <a:endParaRPr lang="en-IN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7064995"/>
                  </a:ext>
                </a:extLst>
              </a:tr>
              <a:tr h="45325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</a:rPr>
                        <a:t>14 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Umacharan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7814122"/>
                  </a:ext>
                </a:extLst>
              </a:tr>
              <a:tr h="45325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Mangal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6934320"/>
                  </a:ext>
                </a:extLst>
              </a:tr>
              <a:tr h="45325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Shubham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583227"/>
                  </a:ext>
                </a:extLst>
              </a:tr>
              <a:tr h="639264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Ardhra</a:t>
                      </a:r>
                      <a:endParaRPr lang="en-IN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787724"/>
                  </a:ext>
                </a:extLst>
              </a:tr>
              <a:tr h="45325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Rahul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6396054"/>
                  </a:ext>
                </a:extLst>
              </a:tr>
              <a:tr h="45325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Rabindra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4864352"/>
                  </a:ext>
                </a:extLst>
              </a:tr>
              <a:tr h="45325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Aoura</a:t>
                      </a:r>
                      <a:endParaRPr lang="en-IN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9643383"/>
                  </a:ext>
                </a:extLst>
              </a:tr>
              <a:tr h="45325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IN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Sourav</a:t>
                      </a: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9507395"/>
                  </a:ext>
                </a:extLst>
              </a:tr>
              <a:tr h="453256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Akansha</a:t>
                      </a:r>
                      <a:endParaRPr lang="en-IN" sz="2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67" marR="8467" marT="8467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8116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9799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8BEB892-0EE7-1AAB-B15F-3FEEE0211FA9}"/>
                  </a:ext>
                </a:extLst>
              </p:cNvPr>
              <p:cNvSpPr txBox="1"/>
              <p:nvPr/>
            </p:nvSpPr>
            <p:spPr>
              <a:xfrm>
                <a:off x="3048000" y="932213"/>
                <a:ext cx="6096000" cy="3970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buFont typeface="+mj-lt"/>
                  <a:buAutoNum type="arabicPeriod"/>
                </a:pPr>
                <a:r>
                  <a:rPr lang="en-IN" dirty="0"/>
                  <a:t>Start in the nucleus/laboratory frame.</a:t>
                </a:r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en-IN" dirty="0"/>
                  <a:t>Transform the electromagnetic field to the electron’s instantaneous rest frame.</a:t>
                </a:r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en-IN" dirty="0"/>
                  <a:t>Calculate the magnetic interaction of the electron’s spin in that frame.</a:t>
                </a:r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en-IN" dirty="0"/>
                  <a:t>Include Thomas precession because the instantaneous rest frame is accelerating.</a:t>
                </a:r>
              </a:p>
              <a:p>
                <a:pPr marL="342900" lvl="0" indent="-342900">
                  <a:buFont typeface="+mj-lt"/>
                  <a:buAutoNum type="arabicPeriod"/>
                </a:pPr>
                <a:r>
                  <a:rPr lang="en-IN" dirty="0"/>
                  <a:t>Express the final result in terms of the laboratory-frame operators </a:t>
                </a:r>
                <a14:m>
                  <m:oMath xmlns:m="http://schemas.openxmlformats.org/officeDocument/2006/math">
                    <m:r>
                      <a:rPr lang="en-IN" b="1">
                        <a:latin typeface="Cambria Math" panose="02040503050406030204" pitchFamily="18" charset="0"/>
                      </a:rPr>
                      <m:t>𝐋</m:t>
                    </m:r>
                  </m:oMath>
                </a14:m>
                <a:r>
                  <a:rPr lang="en-IN" dirty="0"/>
                  <a:t>and </a:t>
                </a:r>
                <a14:m>
                  <m:oMath xmlns:m="http://schemas.openxmlformats.org/officeDocument/2006/math">
                    <m:r>
                      <a:rPr lang="en-IN" b="1">
                        <a:latin typeface="Cambria Math" panose="02040503050406030204" pitchFamily="18" charset="0"/>
                      </a:rPr>
                      <m:t>𝐒</m:t>
                    </m:r>
                  </m:oMath>
                </a14:m>
                <a:r>
                  <a:rPr lang="en-IN" dirty="0"/>
                  <a:t>.</a:t>
                </a:r>
              </a:p>
              <a:p>
                <a:pPr>
                  <a:buNone/>
                </a:pPr>
                <a:r>
                  <a:rPr lang="en-IN" dirty="0"/>
                  <a:t>Thus, we use the electron rest frame as an intermediate calculation frame, but the final Hamiltonian is written as an effective Hamiltonian for the atom in the laboratory frame.</a:t>
                </a:r>
              </a:p>
              <a:p>
                <a:pPr>
                  <a:buNone/>
                </a:pPr>
                <a:r>
                  <a:rPr lang="en-IN" dirty="0"/>
                  <a:t>The mass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IN" dirty="0"/>
                  <a:t>because </a:t>
                </a:r>
                <a14:m>
                  <m:oMath xmlns:m="http://schemas.openxmlformats.org/officeDocument/2006/math">
                    <m:r>
                      <a:rPr lang="en-IN" b="1">
                        <a:latin typeface="Cambria Math" panose="02040503050406030204" pitchFamily="18" charset="0"/>
                      </a:rPr>
                      <m:t>𝐋</m:t>
                    </m:r>
                    <m:r>
                      <a:rPr lang="en-IN" b="0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IN" b="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IN" b="1" i="0">
                        <a:latin typeface="Cambria Math" panose="02040503050406030204" pitchFamily="18" charset="0"/>
                      </a:rPr>
                      <m:t>𝐫</m:t>
                    </m:r>
                    <m:r>
                      <a:rPr lang="en-IN" b="0" i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IN" b="1" i="0"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r>
                  <a:rPr lang="en-IN" dirty="0"/>
                  <a:t>is the electron’s orbital angular momentum in the fixed-nucleus approximation.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8BEB892-0EE7-1AAB-B15F-3FEEE0211F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932213"/>
                <a:ext cx="6096000" cy="3970318"/>
              </a:xfrm>
              <a:prstGeom prst="rect">
                <a:avLst/>
              </a:prstGeom>
              <a:blipFill>
                <a:blip r:embed="rId2"/>
                <a:stretch>
                  <a:fillRect l="-900" t="-922" r="-300" b="-16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7653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375CA3B3-47BD-9180-3976-26B6C21B44D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1371" y="1571604"/>
              <a:ext cx="10515600" cy="329184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5257800">
                      <a:extLst>
                        <a:ext uri="{9D8B030D-6E8A-4147-A177-3AD203B41FA5}">
                          <a16:colId xmlns:a16="http://schemas.microsoft.com/office/drawing/2014/main" val="2602905941"/>
                        </a:ext>
                      </a:extLst>
                    </a:gridCol>
                    <a:gridCol w="5257800">
                      <a:extLst>
                        <a:ext uri="{9D8B030D-6E8A-4147-A177-3AD203B41FA5}">
                          <a16:colId xmlns:a16="http://schemas.microsoft.com/office/drawing/2014/main" val="192917284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Electron trajectory </a:t>
                          </a:r>
                          <a14:m>
                            <m:oMath xmlns:m="http://schemas.openxmlformats.org/officeDocument/2006/math"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𝐫</m:t>
                              </m:r>
                              <m:d>
                                <m:dPr>
                                  <m:ctrlPr>
                                    <a:rPr lang="en-IN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  <m:d>
                                <m:dPr>
                                  <m:ctrlPr>
                                    <a:rPr lang="en-IN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oMath>
                          </a14:m>
                          <a:endParaRPr lang="en-IN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Classical approximation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5812296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IN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IN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</m:oMath>
                          </a14:m>
                          <a:r>
                            <a:rPr lang="en-IN"/>
                            <a:t>along that trajectory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Classical approximation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9962026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Coulomb force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N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IN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𝐄</m:t>
                              </m:r>
                            </m:oMath>
                          </a14:m>
                          <a:endParaRPr lang="en-IN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Classical approximation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9796838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Lorentz transformation of </a:t>
                          </a:r>
                          <a14:m>
                            <m:oMath xmlns:m="http://schemas.openxmlformats.org/officeDocument/2006/math"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𝐄</m:t>
                              </m:r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𝐁</m:t>
                              </m:r>
                            </m:oMath>
                          </a14:m>
                          <a:endParaRPr lang="en-IN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Classical relativistic electrodynamics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1523242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Thomas rotation of successive rest frames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Classical relativistic kinematics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64981246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Spin </a:t>
                          </a:r>
                          <a14:m>
                            <m:oMath xmlns:m="http://schemas.openxmlformats.org/officeDocument/2006/math"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𝐒</m:t>
                              </m:r>
                            </m:oMath>
                          </a14:m>
                          <a:endParaRPr lang="en-IN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Quantum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2086496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IN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>
                                        <a:latin typeface="Cambria Math" panose="02040503050406030204" pitchFamily="18" charset="0"/>
                                      </a:rPr>
                                      <m:t>𝝁</m:t>
                                    </m:r>
                                  </m:e>
                                  <m:sub>
                                    <m:r>
                                      <a:rPr lang="en-IN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  <m:r>
                                  <a:rPr lang="en-IN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sSub>
                                  <m:sSubPr>
                                    <m:ctrlPr>
                                      <a:rPr lang="en-IN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IN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  <m:r>
                                  <a:rPr lang="en-IN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  <m:r>
                                  <a:rPr lang="en-IN">
                                    <a:latin typeface="Cambria Math" panose="02040503050406030204" pitchFamily="18" charset="0"/>
                                  </a:rPr>
                                  <m:t>𝐒</m:t>
                                </m:r>
                                <m:r>
                                  <a:rPr lang="en-IN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d>
                                  <m:dPr>
                                    <m:ctrlPr>
                                      <a:rPr lang="en-IN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IN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en-IN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IN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lang="en-IN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Quantum input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82609522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𝐋</m:t>
                              </m:r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IN">
                                  <a:latin typeface="Cambria Math" panose="02040503050406030204" pitchFamily="18" charset="0"/>
                                </a:rPr>
                                <m:t>𝐒</m:t>
                              </m:r>
                            </m:oMath>
                          </a14:m>
                          <a:r>
                            <a:rPr lang="en-IN"/>
                            <a:t>coupling and J values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Quantum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2789316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Final Hamiltonian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 dirty="0"/>
                            <a:t>Quantum effective operator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580260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375CA3B3-47BD-9180-3976-26B6C21B44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3947124"/>
                  </p:ext>
                </p:extLst>
              </p:nvPr>
            </p:nvGraphicFramePr>
            <p:xfrm>
              <a:off x="631371" y="1571604"/>
              <a:ext cx="10515600" cy="329184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5257800">
                      <a:extLst>
                        <a:ext uri="{9D8B030D-6E8A-4147-A177-3AD203B41FA5}">
                          <a16:colId xmlns:a16="http://schemas.microsoft.com/office/drawing/2014/main" val="2602905941"/>
                        </a:ext>
                      </a:extLst>
                    </a:gridCol>
                    <a:gridCol w="5257800">
                      <a:extLst>
                        <a:ext uri="{9D8B030D-6E8A-4147-A177-3AD203B41FA5}">
                          <a16:colId xmlns:a16="http://schemas.microsoft.com/office/drawing/2014/main" val="192917284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16" t="-6667" r="-100232" b="-83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Classical approximation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5812296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16" t="-106667" r="-100232" b="-73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Classical approximation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99962026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16" t="-206667" r="-100232" b="-63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Classical approximation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29796838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16" t="-306667" r="-100232" b="-53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Classical relativistic electrodynamics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1523242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Thomas rotation of successive rest frames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Classical relativistic kinematics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6498124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16" t="-508333" r="-100232" b="-32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Quantum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2086496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16" t="-608333" r="-100232" b="-22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Quantum input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82609522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16" t="-708333" r="-100232" b="-12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Quantum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2789316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/>
                            <a:t>Final Hamiltonian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IN" dirty="0"/>
                            <a:t>Quantum effective operator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5802607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D3F9C6D-3862-379C-9DEC-0EB321124CE1}"/>
              </a:ext>
            </a:extLst>
          </p:cNvPr>
          <p:cNvSpPr txBox="1"/>
          <p:nvPr/>
        </p:nvSpPr>
        <p:spPr>
          <a:xfrm>
            <a:off x="4201886" y="849086"/>
            <a:ext cx="3530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Semi-Classical approach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632166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ulomb_electric_field.png">
            <a:extLst>
              <a:ext uri="{FF2B5EF4-FFF2-40B4-BE49-F238E27FC236}">
                <a16:creationId xmlns:a16="http://schemas.microsoft.com/office/drawing/2014/main" id="{8E53A8F7-75C8-8F33-7900-59E702FF7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900" y="1214615"/>
            <a:ext cx="9392199" cy="411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40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3A9291-0DF1-3266-F9F9-448FFA5CFA3D}"/>
                  </a:ext>
                </a:extLst>
              </p:cNvPr>
              <p:cNvSpPr txBox="1"/>
              <p:nvPr/>
            </p:nvSpPr>
            <p:spPr>
              <a:xfrm>
                <a:off x="2710543" y="486418"/>
                <a:ext cx="6096000" cy="14437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IN" b="1" dirty="0">
                    <a:effectLst/>
                  </a:rPr>
                  <a:t>2. Transform to the electron’s instantaneous rest frame</a:t>
                </a:r>
              </a:p>
              <a:p>
                <a:pPr>
                  <a:buNone/>
                </a:pPr>
                <a:r>
                  <a:rPr lang="en-IN" dirty="0"/>
                  <a:t>The electron’s rest frame sees a magnetic field due to its motion through the nuclear electric field: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IN" b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1">
                              <a:latin typeface="Cambria Math" panose="02040503050406030204" pitchFamily="18" charset="0"/>
                            </a:rPr>
                            <m:t>𝐁</m:t>
                          </m:r>
                        </m:e>
                        <m:sup>
                          <m:r>
                            <a:rPr lang="en-IN" b="0" i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b="0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b="0" i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IN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b="1" i="0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en-IN" b="0" i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b="1" i="0">
                          <a:latin typeface="Cambria Math" panose="02040503050406030204" pitchFamily="18" charset="0"/>
                        </a:rPr>
                        <m:t>𝐄</m:t>
                      </m:r>
                      <m:r>
                        <a:rPr lang="en-IN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N" b="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3A9291-0DF1-3266-F9F9-448FFA5CF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0543" y="486418"/>
                <a:ext cx="6096000" cy="1443793"/>
              </a:xfrm>
              <a:prstGeom prst="rect">
                <a:avLst/>
              </a:prstGeom>
              <a:blipFill>
                <a:blip r:embed="rId2"/>
                <a:stretch>
                  <a:fillRect l="-900" t="-211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4FC6E49-15E1-93DD-F7E8-B97B1E26818B}"/>
              </a:ext>
            </a:extLst>
          </p:cNvPr>
          <p:cNvSpPr txBox="1"/>
          <p:nvPr/>
        </p:nvSpPr>
        <p:spPr>
          <a:xfrm>
            <a:off x="3222171" y="205293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dirty="0"/>
              <a:t>comes from the </a:t>
            </a:r>
            <a:r>
              <a:rPr lang="en-IN" b="1" dirty="0"/>
              <a:t>Lorentz transformation of electromagnetic fields</a:t>
            </a:r>
            <a:r>
              <a:rPr lang="en-IN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CDAB57-2250-E796-DC58-F34353500D95}"/>
              </a:ext>
            </a:extLst>
          </p:cNvPr>
          <p:cNvSpPr txBox="1"/>
          <p:nvPr/>
        </p:nvSpPr>
        <p:spPr>
          <a:xfrm>
            <a:off x="3222171" y="300786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effectLst/>
              </a:rPr>
              <a:t>v</a:t>
            </a:r>
            <a:r>
              <a:rPr lang="en-IN" dirty="0"/>
              <a:t> is the </a:t>
            </a:r>
            <a:r>
              <a:rPr lang="en-IN" b="1" dirty="0"/>
              <a:t>electron’s velocity in the laboratory/nucleus frame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5AE164-D871-3986-B4C2-007855D11921}"/>
                  </a:ext>
                </a:extLst>
              </p:cNvPr>
              <p:cNvSpPr txBox="1"/>
              <p:nvPr/>
            </p:nvSpPr>
            <p:spPr>
              <a:xfrm>
                <a:off x="4942114" y="3429000"/>
                <a:ext cx="6096000" cy="3312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IN" dirty="0"/>
                  <a:t>Since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b="1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en-IN" b="0" i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b="1" i="0">
                          <a:latin typeface="Cambria Math" panose="02040503050406030204" pitchFamily="18" charset="0"/>
                        </a:rPr>
                        <m:t>𝐫</m:t>
                      </m:r>
                      <m:r>
                        <a:rPr lang="en-IN" b="0" i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b="1" i="0">
                          <a:latin typeface="Cambria Math" panose="02040503050406030204" pitchFamily="18" charset="0"/>
                        </a:rPr>
                        <m:t>𝐫</m:t>
                      </m:r>
                      <m:r>
                        <a:rPr lang="en-IN" b="0" i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b="1" i="0">
                          <a:latin typeface="Cambria Math" panose="02040503050406030204" pitchFamily="18" charset="0"/>
                        </a:rPr>
                        <m:t>𝐯</m:t>
                      </m:r>
                      <m:r>
                        <a:rPr lang="en-IN" b="0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b="1" i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b="1" i="0">
                              <a:latin typeface="Cambria Math" panose="02040503050406030204" pitchFamily="18" charset="0"/>
                            </a:rPr>
                            <m:t>𝐋</m:t>
                          </m:r>
                        </m:num>
                        <m:den>
                          <m:sSub>
                            <m:sSubPr>
                              <m:ctrlPr>
                                <a:rPr lang="en-I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b="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b="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en-IN" b="0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IN" b="0" dirty="0"/>
              </a:p>
              <a:p>
                <a:pPr>
                  <a:buNone/>
                </a:pPr>
                <a:r>
                  <a:rPr lang="en-IN" dirty="0"/>
                  <a:t>we get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en-IN" b="1" i="1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p>
                            <m:sSupPr>
                              <m:ctrlPr>
                                <a:rPr lang="en-IN" b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>
                                  <a:latin typeface="Cambria Math" panose="02040503050406030204" pitchFamily="18" charset="0"/>
                                </a:rPr>
                                <m:t>𝐁</m:t>
                              </m:r>
                            </m:e>
                            <m:sup>
                              <m:r>
                                <a:rPr lang="en-IN" b="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IN" b="0" i="0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en-IN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b="0" i="1">
                                  <a:latin typeface="Cambria Math" panose="02040503050406030204" pitchFamily="18" charset="0"/>
                                </a:rPr>
                                <m:t>𝑍𝑒</m:t>
                              </m:r>
                            </m:num>
                            <m:den>
                              <m:r>
                                <a:rPr lang="en-IN" b="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IN" b="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IN" b="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IN" b="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b="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d>
                            <m:dPr>
                              <m:ctrlPr>
                                <a:rPr lang="en-IN" b="1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1" i="0">
                                  <a:latin typeface="Cambria Math" panose="02040503050406030204" pitchFamily="18" charset="0"/>
                                </a:rPr>
                                <m:t>𝐯</m:t>
                              </m:r>
                              <m:r>
                                <a:rPr lang="en-IN" b="0" i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IN" b="1" i="0">
                                  <a:latin typeface="Cambria Math" panose="02040503050406030204" pitchFamily="18" charset="0"/>
                                </a:rPr>
                                <m:t>𝐫</m:t>
                              </m:r>
                            </m:e>
                          </m:d>
                        </m:e>
                        <m:e>
                          <m:r>
                            <a:rPr lang="en-IN" b="0" i="0">
                              <a:latin typeface="Cambria Math" panose="02040503050406030204" pitchFamily="18" charset="0"/>
                            </a:rPr>
                            <m:t>=+</m:t>
                          </m:r>
                          <m:f>
                            <m:fPr>
                              <m:ctrlPr>
                                <a:rPr lang="en-IN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b="0" i="1">
                                  <a:latin typeface="Cambria Math" panose="02040503050406030204" pitchFamily="18" charset="0"/>
                                </a:rPr>
                                <m:t>𝑍𝑒</m:t>
                              </m:r>
                            </m:num>
                            <m:den>
                              <m:r>
                                <a:rPr lang="en-IN" b="0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IN" b="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IN" b="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IN" b="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b="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IN" b="1" i="0">
                              <a:latin typeface="Cambria Math" panose="02040503050406030204" pitchFamily="18" charset="0"/>
                            </a:rPr>
                            <m:t>𝐋</m:t>
                          </m:r>
                          <m:r>
                            <a:rPr lang="en-IN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en-IN" b="1" dirty="0"/>
              </a:p>
              <a:p>
                <a:pPr>
                  <a:buNone/>
                </a:pPr>
                <a:r>
                  <a:rPr lang="en-IN" dirty="0"/>
                  <a:t>Thus, the effective magnetic field is in the </a:t>
                </a:r>
                <a:r>
                  <a:rPr lang="en-IN" b="1" dirty="0"/>
                  <a:t>positive </a:t>
                </a:r>
                <a14:m>
                  <m:oMath xmlns:m="http://schemas.openxmlformats.org/officeDocument/2006/math">
                    <m:r>
                      <a:rPr lang="en-IN" b="1">
                        <a:latin typeface="Cambria Math" panose="02040503050406030204" pitchFamily="18" charset="0"/>
                      </a:rPr>
                      <m:t>𝐋</m:t>
                    </m:r>
                  </m:oMath>
                </a14:m>
                <a:r>
                  <a:rPr lang="en-IN" b="1" dirty="0"/>
                  <a:t> direction</a:t>
                </a:r>
                <a:r>
                  <a:rPr lang="en-IN" dirty="0"/>
                  <a:t>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borderBox>
                        <m:borderBoxPr>
                          <m:ctrlPr>
                            <a:rPr lang="en-IN" b="1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p>
                            <m:sSupPr>
                              <m:ctrlPr>
                                <a:rPr lang="en-IN" b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>
                                  <a:latin typeface="Cambria Math" panose="02040503050406030204" pitchFamily="18" charset="0"/>
                                </a:rPr>
                                <m:t>𝐁</m:t>
                              </m:r>
                            </m:e>
                            <m:sup>
                              <m:r>
                                <a:rPr lang="en-IN" b="0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IN" b="0" i="0">
                              <a:latin typeface="Cambria Math" panose="02040503050406030204" pitchFamily="18" charset="0"/>
                            </a:rPr>
                            <m:t>∝+</m:t>
                          </m:r>
                          <m:r>
                            <a:rPr lang="en-IN" b="1" i="0">
                              <a:latin typeface="Cambria Math" panose="02040503050406030204" pitchFamily="18" charset="0"/>
                            </a:rPr>
                            <m:t>𝐋</m:t>
                          </m:r>
                        </m:e>
                      </m:borderBox>
                      <m:r>
                        <a:rPr lang="en-IN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N" b="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5AE164-D871-3986-B4C2-007855D11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2114" y="3429000"/>
                <a:ext cx="6096000" cy="3312189"/>
              </a:xfrm>
              <a:prstGeom prst="rect">
                <a:avLst/>
              </a:prstGeom>
              <a:blipFill>
                <a:blip r:embed="rId3"/>
                <a:stretch>
                  <a:fillRect l="-900" t="-9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2449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555480" y="224280"/>
              <a:ext cx="11503080" cy="64904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8640" y="215640"/>
                <a:ext cx="11512440" cy="650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0457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3378600" y="155520"/>
              <a:ext cx="8677440" cy="58507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66720" y="149040"/>
                <a:ext cx="8700120" cy="586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1226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1362240" y="357120"/>
              <a:ext cx="10539000" cy="63496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50000" y="343080"/>
                <a:ext cx="10572480" cy="638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32097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/>
              <p14:cNvContentPartPr/>
              <p14:nvPr/>
            </p14:nvContentPartPr>
            <p14:xfrm>
              <a:off x="2351520" y="189720"/>
              <a:ext cx="9707040" cy="61070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40720" y="182160"/>
                <a:ext cx="9731520" cy="613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2346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606927E-E027-DD71-4BE2-A1223707A55D}"/>
                  </a:ext>
                </a:extLst>
              </p:cNvPr>
              <p:cNvSpPr txBox="1"/>
              <p:nvPr/>
            </p:nvSpPr>
            <p:spPr>
              <a:xfrm>
                <a:off x="3145971" y="-91535"/>
                <a:ext cx="6096000" cy="2752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IN" dirty="0"/>
                  <a:t>The interaction energy is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i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b="1" i="1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IN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b="0" i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IN" b="1" i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b="1" i="0">
                              <a:latin typeface="Cambria Math" panose="02040503050406030204" pitchFamily="18" charset="0"/>
                            </a:rPr>
                            <m:t>𝐁</m:t>
                          </m:r>
                        </m:e>
                        <m:sup>
                          <m:r>
                            <a:rPr lang="en-IN" b="0" i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IN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N" b="0" dirty="0"/>
              </a:p>
              <a:p>
                <a:pPr>
                  <a:buNone/>
                </a:pPr>
                <a:r>
                  <a:rPr lang="en-IN" dirty="0"/>
                  <a:t>Therefore,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eqArr>
                        <m:eqArr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IN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IN" i="0">
                              <a:latin typeface="Cambria Math" panose="02040503050406030204" pitchFamily="18" charset="0"/>
                            </a:rPr>
                            <m:t>=−</m:t>
                          </m:r>
                          <m:d>
                            <m:dPr>
                              <m:ctrlPr>
                                <a:rPr lang="en-IN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num>
                                <m:den>
                                  <m:r>
                                    <a:rPr lang="en-IN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IN" b="1" i="0">
                                  <a:latin typeface="Cambria Math" panose="02040503050406030204" pitchFamily="18" charset="0"/>
                                </a:rPr>
                                <m:t>𝐒</m:t>
                              </m:r>
                            </m:e>
                          </m:d>
                          <m:r>
                            <a:rPr lang="en-IN" b="0" i="0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en-IN" b="0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b="0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𝑍𝑒</m:t>
                                  </m:r>
                                </m:num>
                                <m:den>
                                  <m:r>
                                    <a:rPr lang="en-IN" b="0" i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en-IN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b="0" i="1">
                                          <a:latin typeface="Cambria Math" panose="02040503050406030204" pitchFamily="18" charset="0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a:rPr lang="en-IN" b="0" i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IN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b="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IN" b="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IN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b="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p>
                                      <m:r>
                                        <a:rPr lang="en-IN" b="0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IN" b="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b="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IN" b="0" i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b="1" i="0">
                                  <a:latin typeface="Cambria Math" panose="02040503050406030204" pitchFamily="18" charset="0"/>
                                </a:rPr>
                                <m:t>𝐋</m:t>
                              </m:r>
                            </m:e>
                          </m:d>
                        </m:e>
                        <m:e>
                          <m:r>
                            <a:rPr lang="en-IN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IN" b="0" i="0">
                              <a:latin typeface="Cambria Math" panose="02040503050406030204" pitchFamily="18" charset="0"/>
                            </a:rPr>
                            <m:t>=+</m:t>
                          </m:r>
                          <m:f>
                            <m:fPr>
                              <m:ctrlPr>
                                <a:rPr lang="en-IN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b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b="0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sSup>
                                <m:sSup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IN" b="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b="0" i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IN" b="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IN" b="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  <m:sup>
                                  <m:r>
                                    <a:rPr lang="en-IN" b="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IN" b="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b="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b="0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IN" b="1" i="0">
                              <a:latin typeface="Cambria Math" panose="02040503050406030204" pitchFamily="18" charset="0"/>
                            </a:rPr>
                            <m:t>𝐒</m:t>
                          </m:r>
                          <m:r>
                            <a:rPr lang="en-IN" b="0" i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IN" b="1" i="0">
                              <a:latin typeface="Cambria Math" panose="02040503050406030204" pitchFamily="18" charset="0"/>
                            </a:rPr>
                            <m:t>𝐋</m:t>
                          </m:r>
                          <m:r>
                            <a:rPr lang="en-IN" b="0" i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eqArr>
                    </m:oMath>
                  </m:oMathPara>
                </a14:m>
                <a:endParaRPr lang="en-IN" b="0" dirty="0"/>
              </a:p>
              <a:p>
                <a:pPr>
                  <a:buNone/>
                </a:pPr>
                <a:r>
                  <a:rPr lang="en-IN" dirty="0"/>
                  <a:t>So the sign is positive: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i="0">
                          <a:latin typeface="Cambria Math" panose="02040503050406030204" pitchFamily="18" charset="0"/>
                        </a:rPr>
                        <m:t>∝+</m:t>
                      </m:r>
                      <m:r>
                        <a:rPr lang="en-IN" b="1" i="0">
                          <a:latin typeface="Cambria Math" panose="02040503050406030204" pitchFamily="18" charset="0"/>
                        </a:rPr>
                        <m:t>𝐋</m:t>
                      </m:r>
                      <m:r>
                        <a:rPr lang="en-IN" b="0" i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IN" b="1" i="0">
                          <a:latin typeface="Cambria Math" panose="02040503050406030204" pitchFamily="18" charset="0"/>
                        </a:rPr>
                        <m:t>𝐒</m:t>
                      </m:r>
                      <m:r>
                        <a:rPr lang="en-IN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N" b="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606927E-E027-DD71-4BE2-A1223707A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5971" y="-91535"/>
                <a:ext cx="6096000" cy="2752100"/>
              </a:xfrm>
              <a:prstGeom prst="rect">
                <a:avLst/>
              </a:prstGeom>
              <a:blipFill>
                <a:blip r:embed="rId2"/>
                <a:stretch>
                  <a:fillRect l="-800" t="-110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8121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5723F9-2148-65AD-975D-F8FFB2EDA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705" y="132670"/>
            <a:ext cx="3038475" cy="13239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22922D-6129-52DD-DF95-25F0178CA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5579" y="1456645"/>
            <a:ext cx="2752725" cy="13239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AD3067-78EF-8A25-B6FD-67F3C66F5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275" y="3444098"/>
            <a:ext cx="6417811" cy="30222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6E8576-EBD1-7301-1078-84340D362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5019" y="4115481"/>
            <a:ext cx="3952875" cy="16859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F8D04DC-B669-300B-8F24-E55D89406564}"/>
                  </a:ext>
                </a:extLst>
              </p:cNvPr>
              <p:cNvSpPr txBox="1"/>
              <p:nvPr/>
            </p:nvSpPr>
            <p:spPr>
              <a:xfrm>
                <a:off x="8409894" y="3522876"/>
                <a:ext cx="6096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18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1800" b="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IN" sz="1800" b="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IN" dirty="0"/>
                  <a:t> = 2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F8D04DC-B669-300B-8F24-E55D89406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9894" y="3522876"/>
                <a:ext cx="6096000" cy="369332"/>
              </a:xfrm>
              <a:prstGeom prst="rect">
                <a:avLst/>
              </a:prstGeom>
              <a:blipFill>
                <a:blip r:embed="rId6"/>
                <a:stretch>
                  <a:fillRect t="-8333" b="-28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7392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93FEE81-AFFD-9884-EF66-BB025944A5B4}"/>
                  </a:ext>
                </a:extLst>
              </p:cNvPr>
              <p:cNvSpPr txBox="1"/>
              <p:nvPr/>
            </p:nvSpPr>
            <p:spPr>
              <a:xfrm>
                <a:off x="1148442" y="256809"/>
                <a:ext cx="10091057" cy="19325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IN" b="1" dirty="0">
                    <a:effectLst/>
                  </a:rPr>
                  <a:t>Include Thomas precession</a:t>
                </a:r>
              </a:p>
              <a:p>
                <a:pPr>
                  <a:buNone/>
                </a:pPr>
                <a:r>
                  <a:rPr lang="en-IN" dirty="0"/>
                  <a:t>The electron’s instantaneous rest frame is not an inertial frame because the electron is accelerating in its orbit. The Thomas-precession correction reduces the naive result by a factor of </a:t>
                </a:r>
                <a14:m>
                  <m:oMath xmlns:m="http://schemas.openxmlformats.org/officeDocument/2006/math">
                    <m:r>
                      <a:rPr lang="en-IN">
                        <a:latin typeface="Cambria Math" panose="02040503050406030204" pitchFamily="18" charset="0"/>
                      </a:rPr>
                      <m:t>1</m:t>
                    </m:r>
                    <m:r>
                      <a:rPr lang="en-IN" i="0"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IN" dirty="0"/>
                  <a:t>.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IN" i="0">
                        <a:latin typeface="Cambria Math" panose="02040503050406030204" pitchFamily="18" charset="0"/>
                      </a:rPr>
                      <m:t>≈2</m:t>
                    </m:r>
                  </m:oMath>
                </a14:m>
                <a:r>
                  <a:rPr lang="en-IN" dirty="0"/>
                  <a:t>, the standard spin–orbit Hamiltonian becomes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borderBox>
                        <m:borderBox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0">
                                  <a:latin typeface="Cambria Math" panose="02040503050406030204" pitchFamily="18" charset="0"/>
                                </a:rPr>
                                <m:t>SO</m:t>
                              </m:r>
                            </m:sub>
                          </m:sSub>
                          <m:r>
                            <a:rPr lang="en-IN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  <m:sSup>
                                <m:sSup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IN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IN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  <m:sup>
                                  <m:r>
                                    <a:rPr lang="en-IN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IN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r>
                            <a:rPr lang="en-IN" b="1" i="0">
                              <a:latin typeface="Cambria Math" panose="02040503050406030204" pitchFamily="18" charset="0"/>
                            </a:rPr>
                            <m:t>𝐋</m:t>
                          </m:r>
                          <m:r>
                            <a:rPr lang="en-IN" b="0" i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IN" b="1" i="0">
                              <a:latin typeface="Cambria Math" panose="02040503050406030204" pitchFamily="18" charset="0"/>
                            </a:rPr>
                            <m:t>𝐒</m:t>
                          </m:r>
                        </m:e>
                      </m:borderBox>
                      <m:r>
                        <a:rPr lang="en-IN" b="0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N" b="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93FEE81-AFFD-9884-EF66-BB025944A5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442" y="256809"/>
                <a:ext cx="10091057" cy="1932580"/>
              </a:xfrm>
              <a:prstGeom prst="rect">
                <a:avLst/>
              </a:prstGeom>
              <a:blipFill>
                <a:blip r:embed="rId2"/>
                <a:stretch>
                  <a:fillRect l="-483" t="-126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70C5467B-4E8D-DB02-4FE4-C718C08EE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399" y="2904079"/>
            <a:ext cx="8033659" cy="202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419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C117EA-BF15-1971-72E3-0F5FC264E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512" y="2622095"/>
            <a:ext cx="3381375" cy="828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B18144-5D23-8E4D-D18F-E74CB3DAF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085" y="193535"/>
            <a:ext cx="8033659" cy="20210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F593A2-66F7-6E0D-0103-A5A629EAA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743" y="2445882"/>
            <a:ext cx="3657600" cy="1181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B7B831-0148-62FF-7CDF-9A0C4AC4AC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5699" y="3450770"/>
            <a:ext cx="4626429" cy="306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48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FF2547-1499-F1A8-7C0C-00AAD0691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50" y="2200275"/>
            <a:ext cx="491490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42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1" y="571501"/>
            <a:ext cx="6809279" cy="528927"/>
          </a:xfrm>
          <a:prstGeom prst="rect">
            <a:avLst/>
          </a:prstGeom>
          <a:noFill/>
          <a:ln/>
        </p:spPr>
        <p:txBody>
          <a:bodyPr wrap="none" lIns="226737" tIns="0" rIns="0" bIns="0" rtlCol="0" anchor="t">
            <a:spAutoFit/>
          </a:bodyPr>
          <a:lstStyle/>
          <a:p>
            <a:pPr>
              <a:lnSpc>
                <a:spcPts val="4267"/>
              </a:lnSpc>
            </a:pPr>
            <a:r>
              <a:rPr lang="en-US" sz="3248" b="1" dirty="0">
                <a:solidFill>
                  <a:srgbClr val="1A237E"/>
                </a:solidFill>
              </a:rPr>
              <a:t>The Thomas Precession Correction</a:t>
            </a:r>
            <a:endParaRPr lang="en-US" sz="3248" dirty="0"/>
          </a:p>
        </p:txBody>
      </p:sp>
      <p:sp>
        <p:nvSpPr>
          <p:cNvPr id="4" name="Text 1"/>
          <p:cNvSpPr/>
          <p:nvPr/>
        </p:nvSpPr>
        <p:spPr>
          <a:xfrm>
            <a:off x="762000" y="1574007"/>
            <a:ext cx="1444306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316" b="1" dirty="0">
                <a:solidFill>
                  <a:srgbClr val="1A237E"/>
                </a:solidFill>
              </a:rPr>
              <a:t>Non-Inertial Frame</a:t>
            </a:r>
            <a:endParaRPr lang="en-US" sz="1316" dirty="0"/>
          </a:p>
        </p:txBody>
      </p:sp>
      <p:sp>
        <p:nvSpPr>
          <p:cNvPr id="5" name="Text 2"/>
          <p:cNvSpPr/>
          <p:nvPr/>
        </p:nvSpPr>
        <p:spPr>
          <a:xfrm>
            <a:off x="762000" y="1890713"/>
            <a:ext cx="4318490" cy="3492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1981" dirty="0">
                <a:solidFill>
                  <a:srgbClr val="333333"/>
                </a:solidFill>
              </a:rPr>
              <a:t>The electron's rest frame is accelerating</a:t>
            </a:r>
            <a:endParaRPr lang="en-US" sz="1981" dirty="0"/>
          </a:p>
        </p:txBody>
      </p:sp>
      <p:sp>
        <p:nvSpPr>
          <p:cNvPr id="6" name="Text 3"/>
          <p:cNvSpPr/>
          <p:nvPr/>
        </p:nvSpPr>
        <p:spPr>
          <a:xfrm>
            <a:off x="762001" y="2264086"/>
            <a:ext cx="3893695" cy="3492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1981" dirty="0">
                <a:solidFill>
                  <a:srgbClr val="333333"/>
                </a:solidFill>
              </a:rPr>
              <a:t>due to its orbital motion, making it a</a:t>
            </a:r>
            <a:endParaRPr lang="en-US" sz="1981" dirty="0"/>
          </a:p>
        </p:txBody>
      </p:sp>
      <p:sp>
        <p:nvSpPr>
          <p:cNvPr id="7" name="Text 4"/>
          <p:cNvSpPr/>
          <p:nvPr/>
        </p:nvSpPr>
        <p:spPr>
          <a:xfrm>
            <a:off x="762000" y="2637458"/>
            <a:ext cx="3113032" cy="3492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1981" dirty="0">
                <a:solidFill>
                  <a:srgbClr val="333333"/>
                </a:solidFill>
              </a:rPr>
              <a:t>non-inertial reference frame.</a:t>
            </a:r>
            <a:endParaRPr lang="en-US" sz="1981" dirty="0"/>
          </a:p>
        </p:txBody>
      </p:sp>
      <p:sp>
        <p:nvSpPr>
          <p:cNvPr id="8" name="Text 5"/>
          <p:cNvSpPr/>
          <p:nvPr/>
        </p:nvSpPr>
        <p:spPr>
          <a:xfrm>
            <a:off x="762000" y="3294199"/>
            <a:ext cx="1271182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316" b="1" dirty="0">
                <a:solidFill>
                  <a:srgbClr val="1A237E"/>
                </a:solidFill>
              </a:rPr>
              <a:t>Kinematic Effect</a:t>
            </a:r>
            <a:endParaRPr lang="en-US" sz="1316" dirty="0"/>
          </a:p>
        </p:txBody>
      </p:sp>
      <p:sp>
        <p:nvSpPr>
          <p:cNvPr id="9" name="Text 6"/>
          <p:cNvSpPr/>
          <p:nvPr/>
        </p:nvSpPr>
        <p:spPr>
          <a:xfrm>
            <a:off x="762001" y="3610906"/>
            <a:ext cx="4020331" cy="3492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1981" dirty="0">
                <a:solidFill>
                  <a:srgbClr val="333333"/>
                </a:solidFill>
              </a:rPr>
              <a:t>Relativistic rotation of the coordinate</a:t>
            </a:r>
            <a:endParaRPr lang="en-US" sz="1981" dirty="0"/>
          </a:p>
        </p:txBody>
      </p:sp>
      <p:sp>
        <p:nvSpPr>
          <p:cNvPr id="10" name="Text 7"/>
          <p:cNvSpPr/>
          <p:nvPr/>
        </p:nvSpPr>
        <p:spPr>
          <a:xfrm>
            <a:off x="762001" y="3984278"/>
            <a:ext cx="3667671" cy="3492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1981" dirty="0">
                <a:solidFill>
                  <a:srgbClr val="333333"/>
                </a:solidFill>
              </a:rPr>
              <a:t>system occurs, known as Thomas</a:t>
            </a:r>
            <a:endParaRPr lang="en-US" sz="1981" dirty="0"/>
          </a:p>
        </p:txBody>
      </p:sp>
      <p:sp>
        <p:nvSpPr>
          <p:cNvPr id="11" name="Text 8"/>
          <p:cNvSpPr/>
          <p:nvPr/>
        </p:nvSpPr>
        <p:spPr>
          <a:xfrm>
            <a:off x="762000" y="4357651"/>
            <a:ext cx="4321696" cy="3492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1981" dirty="0">
                <a:solidFill>
                  <a:srgbClr val="333333"/>
                </a:solidFill>
              </a:rPr>
              <a:t>Precession, which adds an energy term.</a:t>
            </a:r>
            <a:endParaRPr lang="en-US" sz="1981" dirty="0"/>
          </a:p>
        </p:txBody>
      </p:sp>
      <p:sp>
        <p:nvSpPr>
          <p:cNvPr id="12" name="Text 9"/>
          <p:cNvSpPr/>
          <p:nvPr/>
        </p:nvSpPr>
        <p:spPr>
          <a:xfrm>
            <a:off x="762000" y="5014392"/>
            <a:ext cx="1134926" cy="2487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316" b="1" dirty="0">
                <a:solidFill>
                  <a:srgbClr val="1A237E"/>
                </a:solidFill>
              </a:rPr>
              <a:t>The Correction</a:t>
            </a:r>
            <a:endParaRPr lang="en-US" sz="1316" dirty="0"/>
          </a:p>
        </p:txBody>
      </p:sp>
      <p:sp>
        <p:nvSpPr>
          <p:cNvPr id="13" name="Text 10"/>
          <p:cNvSpPr/>
          <p:nvPr/>
        </p:nvSpPr>
        <p:spPr>
          <a:xfrm>
            <a:off x="762000" y="5331098"/>
            <a:ext cx="3467296" cy="3492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1981" dirty="0">
                <a:solidFill>
                  <a:srgbClr val="333333"/>
                </a:solidFill>
              </a:rPr>
              <a:t>This effect reduces the effective</a:t>
            </a:r>
            <a:endParaRPr lang="en-US" sz="1981" dirty="0"/>
          </a:p>
        </p:txBody>
      </p:sp>
      <p:sp>
        <p:nvSpPr>
          <p:cNvPr id="14" name="Text 11"/>
          <p:cNvSpPr/>
          <p:nvPr/>
        </p:nvSpPr>
        <p:spPr>
          <a:xfrm>
            <a:off x="762001" y="5704471"/>
            <a:ext cx="4090863" cy="3492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1981" dirty="0">
                <a:solidFill>
                  <a:srgbClr val="333333"/>
                </a:solidFill>
              </a:rPr>
              <a:t>magnetic field by exactly a factor of 2,</a:t>
            </a:r>
            <a:endParaRPr lang="en-US" sz="1981" dirty="0"/>
          </a:p>
        </p:txBody>
      </p:sp>
      <p:sp>
        <p:nvSpPr>
          <p:cNvPr id="15" name="Text 12"/>
          <p:cNvSpPr/>
          <p:nvPr/>
        </p:nvSpPr>
        <p:spPr>
          <a:xfrm>
            <a:off x="762001" y="6077843"/>
            <a:ext cx="4172617" cy="3492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1981" dirty="0">
                <a:solidFill>
                  <a:srgbClr val="333333"/>
                </a:solidFill>
              </a:rPr>
              <a:t>resolving the "factor of 2" discrepancy.</a:t>
            </a:r>
            <a:endParaRPr lang="en-US" sz="1981" dirty="0"/>
          </a:p>
        </p:txBody>
      </p:sp>
      <p:sp>
        <p:nvSpPr>
          <p:cNvPr id="16" name="Shape 13"/>
          <p:cNvSpPr/>
          <p:nvPr/>
        </p:nvSpPr>
        <p:spPr>
          <a:xfrm>
            <a:off x="6381751" y="2186658"/>
            <a:ext cx="5048251" cy="3935239"/>
          </a:xfrm>
          <a:prstGeom prst="rect">
            <a:avLst/>
          </a:prstGeom>
          <a:solidFill>
            <a:srgbClr val="F5F5F5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7" name="Shape 14"/>
          <p:cNvSpPr/>
          <p:nvPr/>
        </p:nvSpPr>
        <p:spPr>
          <a:xfrm>
            <a:off x="6381751" y="2186657"/>
            <a:ext cx="5048251" cy="76200"/>
          </a:xfrm>
          <a:prstGeom prst="rect">
            <a:avLst/>
          </a:prstGeom>
          <a:solidFill>
            <a:srgbClr val="FF6D00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8" name="Text 15"/>
          <p:cNvSpPr/>
          <p:nvPr/>
        </p:nvSpPr>
        <p:spPr>
          <a:xfrm>
            <a:off x="8227742" y="2796258"/>
            <a:ext cx="1356269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</a:pPr>
            <a:r>
              <a:rPr lang="en-US" sz="1316" b="1" kern="0" spc="3" dirty="0">
                <a:solidFill>
                  <a:srgbClr val="333333"/>
                </a:solidFill>
              </a:rPr>
              <a:t>Correction Factor</a:t>
            </a:r>
            <a:endParaRPr lang="en-US" sz="1316" dirty="0"/>
          </a:p>
        </p:txBody>
      </p:sp>
      <p:sp>
        <p:nvSpPr>
          <p:cNvPr id="19" name="Text 16"/>
          <p:cNvSpPr/>
          <p:nvPr/>
        </p:nvSpPr>
        <p:spPr>
          <a:xfrm>
            <a:off x="8311162" y="3055814"/>
            <a:ext cx="1189428" cy="801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6533"/>
              </a:lnSpc>
            </a:pPr>
            <a:r>
              <a:rPr lang="en-US" sz="4975" b="1" dirty="0">
                <a:solidFill>
                  <a:srgbClr val="FF6D00"/>
                </a:solidFill>
              </a:rPr>
              <a:t>1 / 2</a:t>
            </a:r>
            <a:endParaRPr lang="en-US" sz="4975" dirty="0"/>
          </a:p>
        </p:txBody>
      </p:sp>
      <p:sp>
        <p:nvSpPr>
          <p:cNvPr id="20" name="Text 17"/>
          <p:cNvSpPr/>
          <p:nvPr/>
        </p:nvSpPr>
        <p:spPr>
          <a:xfrm>
            <a:off x="8041056" y="4084513"/>
            <a:ext cx="1729641" cy="39889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565" dirty="0">
                <a:solidFill>
                  <a:srgbClr val="1A237E"/>
                </a:solidFill>
              </a:rPr>
              <a:t>U</a:t>
            </a:r>
            <a:r>
              <a:rPr lang="en-US" sz="2127" baseline="-40000" dirty="0">
                <a:solidFill>
                  <a:srgbClr val="1A237E"/>
                </a:solidFill>
              </a:rPr>
              <a:t>SO</a:t>
            </a:r>
            <a:r>
              <a:rPr lang="en-US" sz="2565" dirty="0">
                <a:solidFill>
                  <a:srgbClr val="1A237E"/>
                </a:solidFill>
              </a:rPr>
              <a:t> = ½ U</a:t>
            </a:r>
            <a:r>
              <a:rPr lang="en-US" sz="2127" baseline="-40000" dirty="0">
                <a:solidFill>
                  <a:srgbClr val="1A237E"/>
                </a:solidFill>
              </a:rPr>
              <a:t>naive</a:t>
            </a:r>
            <a:endParaRPr lang="en-US" sz="2565" dirty="0"/>
          </a:p>
        </p:txBody>
      </p:sp>
      <p:sp>
        <p:nvSpPr>
          <p:cNvPr id="21" name="Text 18"/>
          <p:cNvSpPr/>
          <p:nvPr/>
        </p:nvSpPr>
        <p:spPr>
          <a:xfrm>
            <a:off x="8073886" y="4891274"/>
            <a:ext cx="1663981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</a:pPr>
            <a:r>
              <a:rPr lang="en-US" sz="1316" b="1" kern="0" spc="3" dirty="0">
                <a:solidFill>
                  <a:srgbClr val="333333"/>
                </a:solidFill>
              </a:rPr>
              <a:t>Corrected Interaction</a:t>
            </a:r>
            <a:endParaRPr lang="en-US" sz="1316" dirty="0"/>
          </a:p>
        </p:txBody>
      </p:sp>
      <p:sp>
        <p:nvSpPr>
          <p:cNvPr id="22" name="Text 19"/>
          <p:cNvSpPr/>
          <p:nvPr/>
        </p:nvSpPr>
        <p:spPr>
          <a:xfrm>
            <a:off x="7983348" y="5150830"/>
            <a:ext cx="1845056" cy="39004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411" b="1" dirty="0">
                <a:solidFill>
                  <a:srgbClr val="1A237E"/>
                </a:solidFill>
              </a:rPr>
              <a:t>H</a:t>
            </a:r>
            <a:r>
              <a:rPr lang="en-US" sz="1999" b="1" baseline="-40000" dirty="0">
                <a:solidFill>
                  <a:srgbClr val="1A237E"/>
                </a:solidFill>
              </a:rPr>
              <a:t>SO</a:t>
            </a:r>
            <a:r>
              <a:rPr lang="en-US" sz="2411" b="1" dirty="0">
                <a:solidFill>
                  <a:srgbClr val="1A237E"/>
                </a:solidFill>
              </a:rPr>
              <a:t> ∝ ½ (</a:t>
            </a:r>
            <a:r>
              <a:rPr lang="en-US" sz="2411" b="1" i="1" dirty="0">
                <a:solidFill>
                  <a:srgbClr val="1A237E"/>
                </a:solidFill>
              </a:rPr>
              <a:t>L</a:t>
            </a:r>
            <a:r>
              <a:rPr lang="en-US" sz="2411" b="1" dirty="0">
                <a:solidFill>
                  <a:srgbClr val="1A237E"/>
                </a:solidFill>
              </a:rPr>
              <a:t> · </a:t>
            </a:r>
            <a:r>
              <a:rPr lang="en-US" sz="2411" b="1" i="1" dirty="0">
                <a:solidFill>
                  <a:srgbClr val="1A237E"/>
                </a:solidFill>
              </a:rPr>
              <a:t>S</a:t>
            </a:r>
            <a:r>
              <a:rPr lang="en-US" sz="2411" b="1" dirty="0">
                <a:solidFill>
                  <a:srgbClr val="1A237E"/>
                </a:solidFill>
              </a:rPr>
              <a:t>)</a:t>
            </a:r>
            <a:endParaRPr lang="en-US" sz="241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B08D21-CE21-28C2-BA86-71F3F9BE2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100262"/>
            <a:ext cx="838200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42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571501"/>
            <a:ext cx="4642296" cy="5289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267"/>
              </a:lnSpc>
            </a:pPr>
            <a:r>
              <a:rPr lang="en-US" sz="3248" b="1" dirty="0">
                <a:solidFill>
                  <a:srgbClr val="1C1C1E"/>
                </a:solidFill>
              </a:rPr>
              <a:t>Expectation Value of 1/r³</a:t>
            </a:r>
            <a:endParaRPr lang="en-US" sz="3248" dirty="0"/>
          </a:p>
        </p:txBody>
      </p:sp>
      <p:sp>
        <p:nvSpPr>
          <p:cNvPr id="4" name="Shape 1"/>
          <p:cNvSpPr/>
          <p:nvPr/>
        </p:nvSpPr>
        <p:spPr>
          <a:xfrm>
            <a:off x="762000" y="1669257"/>
            <a:ext cx="6446491" cy="797719"/>
          </a:xfrm>
          <a:prstGeom prst="rect">
            <a:avLst/>
          </a:prstGeom>
          <a:solidFill>
            <a:srgbClr val="FF3B30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5" name="Text 2"/>
          <p:cNvSpPr/>
          <p:nvPr/>
        </p:nvSpPr>
        <p:spPr>
          <a:xfrm>
            <a:off x="1047751" y="1859757"/>
            <a:ext cx="3600345" cy="354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dirty="0">
                <a:solidFill>
                  <a:srgbClr val="FFFFFF"/>
                </a:solidFill>
              </a:rPr>
              <a:t>⟨1/r³⟩ = Z³ / [n³a₀³ l(l+1/2)(l+1)]</a:t>
            </a:r>
            <a:endParaRPr lang="en-US" sz="2136" dirty="0"/>
          </a:p>
        </p:txBody>
      </p:sp>
      <p:sp>
        <p:nvSpPr>
          <p:cNvPr id="6" name="Text 3"/>
          <p:cNvSpPr/>
          <p:nvPr/>
        </p:nvSpPr>
        <p:spPr>
          <a:xfrm>
            <a:off x="762000" y="3219452"/>
            <a:ext cx="1340110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0047AB"/>
                </a:solidFill>
              </a:rPr>
              <a:t>Atomic Number (Z³)</a:t>
            </a:r>
            <a:endParaRPr lang="en-US" sz="1180" dirty="0"/>
          </a:p>
        </p:txBody>
      </p:sp>
      <p:sp>
        <p:nvSpPr>
          <p:cNvPr id="7" name="Text 4"/>
          <p:cNvSpPr/>
          <p:nvPr/>
        </p:nvSpPr>
        <p:spPr>
          <a:xfrm>
            <a:off x="762000" y="3548063"/>
            <a:ext cx="3438525" cy="471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256" dirty="0">
                <a:solidFill>
                  <a:srgbClr val="1C1C1E"/>
                </a:solidFill>
              </a:rPr>
              <a:t>The interaction strength increases cubically with Z, making it dominant in heavy elements.</a:t>
            </a:r>
            <a:endParaRPr lang="en-US" sz="1256" dirty="0"/>
          </a:p>
        </p:txBody>
      </p:sp>
      <p:sp>
        <p:nvSpPr>
          <p:cNvPr id="8" name="Text 5"/>
          <p:cNvSpPr/>
          <p:nvPr/>
        </p:nvSpPr>
        <p:spPr>
          <a:xfrm>
            <a:off x="4486275" y="3219451"/>
            <a:ext cx="1615827" cy="19415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0047AB"/>
                </a:solidFill>
              </a:rPr>
              <a:t>Principal Quantum (n⁻³)</a:t>
            </a:r>
            <a:endParaRPr lang="en-US" sz="1180" dirty="0"/>
          </a:p>
        </p:txBody>
      </p:sp>
      <p:sp>
        <p:nvSpPr>
          <p:cNvPr id="9" name="Text 6"/>
          <p:cNvSpPr/>
          <p:nvPr/>
        </p:nvSpPr>
        <p:spPr>
          <a:xfrm>
            <a:off x="4486275" y="3548063"/>
            <a:ext cx="3438525" cy="471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256" dirty="0">
                <a:solidFill>
                  <a:srgbClr val="1C1C1E"/>
                </a:solidFill>
              </a:rPr>
              <a:t>As n increases, the electron is further from the nucleus, rapidly weakening the coupling.</a:t>
            </a:r>
            <a:endParaRPr lang="en-US" sz="1256" dirty="0"/>
          </a:p>
        </p:txBody>
      </p:sp>
      <p:sp>
        <p:nvSpPr>
          <p:cNvPr id="10" name="Text 7"/>
          <p:cNvSpPr/>
          <p:nvPr/>
        </p:nvSpPr>
        <p:spPr>
          <a:xfrm>
            <a:off x="762000" y="4734856"/>
            <a:ext cx="1524456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0047AB"/>
                </a:solidFill>
              </a:rPr>
              <a:t>Angular Momentum (l)</a:t>
            </a:r>
            <a:endParaRPr lang="en-US" sz="1180" dirty="0"/>
          </a:p>
        </p:txBody>
      </p:sp>
      <p:sp>
        <p:nvSpPr>
          <p:cNvPr id="11" name="Text 8"/>
          <p:cNvSpPr/>
          <p:nvPr/>
        </p:nvSpPr>
        <p:spPr>
          <a:xfrm>
            <a:off x="762000" y="5063469"/>
            <a:ext cx="3438525" cy="471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256" dirty="0">
                <a:solidFill>
                  <a:srgbClr val="1C1C1E"/>
                </a:solidFill>
              </a:rPr>
              <a:t>The term depends heavily on l. Note that for l=0, the formula formally diverges.</a:t>
            </a:r>
            <a:endParaRPr lang="en-US" sz="1256" dirty="0"/>
          </a:p>
        </p:txBody>
      </p:sp>
      <p:sp>
        <p:nvSpPr>
          <p:cNvPr id="12" name="Text 9"/>
          <p:cNvSpPr/>
          <p:nvPr/>
        </p:nvSpPr>
        <p:spPr>
          <a:xfrm>
            <a:off x="4486275" y="4734856"/>
            <a:ext cx="1022716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0047AB"/>
                </a:solidFill>
              </a:rPr>
              <a:t>Physical Origin</a:t>
            </a:r>
            <a:endParaRPr lang="en-US" sz="1180" dirty="0"/>
          </a:p>
        </p:txBody>
      </p:sp>
      <p:sp>
        <p:nvSpPr>
          <p:cNvPr id="13" name="Text 10"/>
          <p:cNvSpPr/>
          <p:nvPr/>
        </p:nvSpPr>
        <p:spPr>
          <a:xfrm>
            <a:off x="4486275" y="5063469"/>
            <a:ext cx="3438525" cy="471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256" dirty="0">
                <a:solidFill>
                  <a:srgbClr val="1C1C1E"/>
                </a:solidFill>
              </a:rPr>
              <a:t>Derived from the radial wave functions R</a:t>
            </a:r>
            <a:r>
              <a:rPr lang="en-US" sz="1040" baseline="-40000" dirty="0">
                <a:solidFill>
                  <a:srgbClr val="1C1C1E"/>
                </a:solidFill>
              </a:rPr>
              <a:t>nl</a:t>
            </a:r>
            <a:r>
              <a:rPr lang="en-US" sz="1256" dirty="0">
                <a:solidFill>
                  <a:srgbClr val="1C1C1E"/>
                </a:solidFill>
              </a:rPr>
              <a:t>(r) of the hydrogen-like atom.</a:t>
            </a:r>
            <a:endParaRPr lang="en-US" sz="1256" dirty="0"/>
          </a:p>
        </p:txBody>
      </p:sp>
      <p:sp>
        <p:nvSpPr>
          <p:cNvPr id="14" name="Shape 11"/>
          <p:cNvSpPr/>
          <p:nvPr/>
        </p:nvSpPr>
        <p:spPr>
          <a:xfrm>
            <a:off x="7924800" y="0"/>
            <a:ext cx="4267200" cy="6858000"/>
          </a:xfrm>
          <a:prstGeom prst="rect">
            <a:avLst/>
          </a:prstGeom>
          <a:solidFill>
            <a:srgbClr val="F4F4F4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5" name="Shape 12"/>
          <p:cNvSpPr/>
          <p:nvPr/>
        </p:nvSpPr>
        <p:spPr>
          <a:xfrm>
            <a:off x="8248651" y="952501"/>
            <a:ext cx="3619500" cy="3619500"/>
          </a:xfrm>
          <a:prstGeom prst="rect">
            <a:avLst/>
          </a:prstGeom>
          <a:solidFill>
            <a:srgbClr val="FFFFFF"/>
          </a:solidFill>
          <a:ln w="9144">
            <a:solidFill>
              <a:srgbClr val="1C1C1E"/>
            </a:solidFill>
            <a:prstDash val="solid"/>
          </a:ln>
        </p:spPr>
        <p:txBody>
          <a:bodyPr/>
          <a:lstStyle/>
          <a:p>
            <a:endParaRPr lang="en-IN" sz="240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9151" y="1655268"/>
            <a:ext cx="3238500" cy="2213929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629651" y="4762501"/>
            <a:ext cx="2857500" cy="3761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67"/>
              </a:lnSpc>
            </a:pPr>
            <a:r>
              <a:rPr lang="en-US" sz="1112" i="1" dirty="0">
                <a:solidFill>
                  <a:srgbClr val="1C1C1E"/>
                </a:solidFill>
              </a:rPr>
              <a:t>Radial probability distribution P(r) determines the spatial average of the interaction.</a:t>
            </a:r>
            <a:endParaRPr lang="en-US" sz="1112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FBCE386-6C48-B8F6-D2F1-663766FB1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991" y="273088"/>
            <a:ext cx="3988005" cy="99700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"/>
            <a:ext cx="12192000" cy="1428751"/>
          </a:xfrm>
          <a:prstGeom prst="rect">
            <a:avLst/>
          </a:prstGeom>
          <a:solidFill>
            <a:srgbClr val="0047AB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4" name="Text 1"/>
          <p:cNvSpPr/>
          <p:nvPr/>
        </p:nvSpPr>
        <p:spPr>
          <a:xfrm>
            <a:off x="762000" y="571501"/>
            <a:ext cx="4542910" cy="5289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267"/>
              </a:lnSpc>
            </a:pPr>
            <a:r>
              <a:rPr lang="en-US" sz="3248" b="1" dirty="0">
                <a:solidFill>
                  <a:srgbClr val="FFFFFF"/>
                </a:solidFill>
              </a:rPr>
              <a:t>Evaluating the L · S Term</a:t>
            </a:r>
            <a:endParaRPr lang="en-US" sz="3248" dirty="0"/>
          </a:p>
        </p:txBody>
      </p:sp>
      <p:sp>
        <p:nvSpPr>
          <p:cNvPr id="5" name="Text 2"/>
          <p:cNvSpPr/>
          <p:nvPr/>
        </p:nvSpPr>
        <p:spPr>
          <a:xfrm>
            <a:off x="762001" y="2286000"/>
            <a:ext cx="602729" cy="6176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en-US" sz="4392" b="1" dirty="0">
                <a:solidFill>
                  <a:srgbClr val="FF3B30"/>
                </a:solidFill>
              </a:rPr>
              <a:t>01</a:t>
            </a:r>
            <a:endParaRPr lang="en-US" sz="4392" dirty="0"/>
          </a:p>
        </p:txBody>
      </p:sp>
      <p:sp>
        <p:nvSpPr>
          <p:cNvPr id="6" name="Text 3"/>
          <p:cNvSpPr/>
          <p:nvPr/>
        </p:nvSpPr>
        <p:spPr>
          <a:xfrm>
            <a:off x="1943100" y="2286001"/>
            <a:ext cx="920124" cy="354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dirty="0">
                <a:solidFill>
                  <a:srgbClr val="1C1C1E"/>
                </a:solidFill>
              </a:rPr>
              <a:t>J = L + S</a:t>
            </a:r>
            <a:endParaRPr lang="en-US" sz="2136" dirty="0"/>
          </a:p>
        </p:txBody>
      </p:sp>
      <p:sp>
        <p:nvSpPr>
          <p:cNvPr id="7" name="Text 4"/>
          <p:cNvSpPr/>
          <p:nvPr/>
        </p:nvSpPr>
        <p:spPr>
          <a:xfrm>
            <a:off x="1943100" y="2797970"/>
            <a:ext cx="6755054" cy="2761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267"/>
              </a:lnSpc>
            </a:pPr>
            <a:r>
              <a:rPr lang="en-US" sz="1545" dirty="0">
                <a:solidFill>
                  <a:srgbClr val="1C1C1E"/>
                </a:solidFill>
              </a:rPr>
              <a:t>Define the </a:t>
            </a:r>
            <a:r>
              <a:rPr lang="en-US" sz="1453" b="1" dirty="0">
                <a:solidFill>
                  <a:srgbClr val="0047AB"/>
                </a:solidFill>
              </a:rPr>
              <a:t>Total Angular Momentum</a:t>
            </a:r>
            <a:r>
              <a:rPr lang="en-US" sz="1545" dirty="0">
                <a:solidFill>
                  <a:srgbClr val="1C1C1E"/>
                </a:solidFill>
              </a:rPr>
              <a:t> as the sum of orbital and spin components.</a:t>
            </a:r>
            <a:endParaRPr lang="en-US" sz="1545" dirty="0"/>
          </a:p>
        </p:txBody>
      </p:sp>
      <p:sp>
        <p:nvSpPr>
          <p:cNvPr id="8" name="Text 5"/>
          <p:cNvSpPr/>
          <p:nvPr/>
        </p:nvSpPr>
        <p:spPr>
          <a:xfrm>
            <a:off x="762001" y="3377059"/>
            <a:ext cx="602729" cy="6176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en-US" sz="4392" b="1" dirty="0">
                <a:solidFill>
                  <a:srgbClr val="FF3B30"/>
                </a:solidFill>
              </a:rPr>
              <a:t>02</a:t>
            </a:r>
            <a:endParaRPr lang="en-US" sz="4392" dirty="0"/>
          </a:p>
        </p:txBody>
      </p:sp>
      <p:sp>
        <p:nvSpPr>
          <p:cNvPr id="9" name="Text 6"/>
          <p:cNvSpPr/>
          <p:nvPr/>
        </p:nvSpPr>
        <p:spPr>
          <a:xfrm>
            <a:off x="1943100" y="3377059"/>
            <a:ext cx="3351880" cy="354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dirty="0">
                <a:solidFill>
                  <a:srgbClr val="1C1C1E"/>
                </a:solidFill>
              </a:rPr>
              <a:t>J² = (L + S)² = L² + S² + 2(L · S)</a:t>
            </a:r>
            <a:endParaRPr lang="en-US" sz="2136" dirty="0"/>
          </a:p>
        </p:txBody>
      </p:sp>
      <p:sp>
        <p:nvSpPr>
          <p:cNvPr id="10" name="Text 7"/>
          <p:cNvSpPr/>
          <p:nvPr/>
        </p:nvSpPr>
        <p:spPr>
          <a:xfrm>
            <a:off x="1943101" y="3889029"/>
            <a:ext cx="4111703" cy="2761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267"/>
              </a:lnSpc>
            </a:pPr>
            <a:r>
              <a:rPr lang="en-US" sz="1545" dirty="0">
                <a:solidFill>
                  <a:srgbClr val="1C1C1E"/>
                </a:solidFill>
              </a:rPr>
              <a:t>Square the operator to isolate the coupling term.</a:t>
            </a:r>
            <a:endParaRPr lang="en-US" sz="1545" dirty="0"/>
          </a:p>
        </p:txBody>
      </p:sp>
      <p:sp>
        <p:nvSpPr>
          <p:cNvPr id="11" name="Text 8"/>
          <p:cNvSpPr/>
          <p:nvPr/>
        </p:nvSpPr>
        <p:spPr>
          <a:xfrm>
            <a:off x="762001" y="4468117"/>
            <a:ext cx="602729" cy="6176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en-US" sz="4392" b="1" dirty="0">
                <a:solidFill>
                  <a:srgbClr val="FF3B30"/>
                </a:solidFill>
              </a:rPr>
              <a:t>03</a:t>
            </a:r>
            <a:endParaRPr lang="en-US" sz="4392" dirty="0"/>
          </a:p>
        </p:txBody>
      </p:sp>
      <p:sp>
        <p:nvSpPr>
          <p:cNvPr id="12" name="Text 9"/>
          <p:cNvSpPr/>
          <p:nvPr/>
        </p:nvSpPr>
        <p:spPr>
          <a:xfrm>
            <a:off x="1943100" y="4468118"/>
            <a:ext cx="2239396" cy="354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dirty="0">
                <a:solidFill>
                  <a:srgbClr val="1C1C1E"/>
                </a:solidFill>
              </a:rPr>
              <a:t>L · S = ½(J² - L² - S²)</a:t>
            </a:r>
            <a:endParaRPr lang="en-US" sz="2136" dirty="0"/>
          </a:p>
        </p:txBody>
      </p:sp>
      <p:sp>
        <p:nvSpPr>
          <p:cNvPr id="13" name="Text 10"/>
          <p:cNvSpPr/>
          <p:nvPr/>
        </p:nvSpPr>
        <p:spPr>
          <a:xfrm>
            <a:off x="1943101" y="4980087"/>
            <a:ext cx="6084999" cy="27610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267"/>
              </a:lnSpc>
            </a:pPr>
            <a:r>
              <a:rPr lang="en-US" sz="1545" dirty="0">
                <a:solidFill>
                  <a:srgbClr val="1C1C1E"/>
                </a:solidFill>
              </a:rPr>
              <a:t>The expectation value is determined by the quantum numbers </a:t>
            </a:r>
            <a:r>
              <a:rPr lang="en-US" sz="1453" b="1" dirty="0">
                <a:solidFill>
                  <a:srgbClr val="0047AB"/>
                </a:solidFill>
              </a:rPr>
              <a:t>j, l, and s</a:t>
            </a:r>
            <a:r>
              <a:rPr lang="en-US" sz="1545" dirty="0">
                <a:solidFill>
                  <a:srgbClr val="1C1C1E"/>
                </a:solidFill>
              </a:rPr>
              <a:t>:</a:t>
            </a:r>
            <a:endParaRPr lang="en-US" sz="1545" dirty="0"/>
          </a:p>
        </p:txBody>
      </p:sp>
      <p:sp>
        <p:nvSpPr>
          <p:cNvPr id="14" name="Text 11"/>
          <p:cNvSpPr/>
          <p:nvPr/>
        </p:nvSpPr>
        <p:spPr>
          <a:xfrm>
            <a:off x="1943101" y="5463927"/>
            <a:ext cx="4207883" cy="354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dirty="0">
                <a:solidFill>
                  <a:srgbClr val="0047AB"/>
                </a:solidFill>
              </a:rPr>
              <a:t>⟨L · S⟩ = (ħ²/2) [j(j+1) - l(l+1) - s(s+1)]</a:t>
            </a:r>
            <a:endParaRPr lang="en-US" sz="2136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1"/>
            <a:ext cx="12192000" cy="1428751"/>
          </a:xfrm>
          <a:prstGeom prst="rect">
            <a:avLst/>
          </a:prstGeom>
          <a:solidFill>
            <a:srgbClr val="0047AB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4" name="Text 1"/>
          <p:cNvSpPr/>
          <p:nvPr/>
        </p:nvSpPr>
        <p:spPr>
          <a:xfrm>
            <a:off x="762000" y="571501"/>
            <a:ext cx="6370334" cy="5289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267"/>
              </a:lnSpc>
            </a:pPr>
            <a:r>
              <a:rPr lang="en-US" sz="3248" b="1" dirty="0">
                <a:solidFill>
                  <a:srgbClr val="FFFFFF"/>
                </a:solidFill>
              </a:rPr>
              <a:t>Calculating the Energy Shift (ΔE</a:t>
            </a:r>
            <a:r>
              <a:rPr lang="en-US" sz="2688" b="1" baseline="-40000" dirty="0">
                <a:solidFill>
                  <a:srgbClr val="FFFFFF"/>
                </a:solidFill>
              </a:rPr>
              <a:t>SO</a:t>
            </a:r>
            <a:r>
              <a:rPr lang="en-US" sz="3248" b="1" dirty="0">
                <a:solidFill>
                  <a:srgbClr val="FFFFFF"/>
                </a:solidFill>
              </a:rPr>
              <a:t>)</a:t>
            </a:r>
            <a:endParaRPr lang="en-US" sz="3248" dirty="0"/>
          </a:p>
        </p:txBody>
      </p:sp>
      <p:sp>
        <p:nvSpPr>
          <p:cNvPr id="5" name="Text 2"/>
          <p:cNvSpPr/>
          <p:nvPr/>
        </p:nvSpPr>
        <p:spPr>
          <a:xfrm>
            <a:off x="762000" y="1619251"/>
            <a:ext cx="1411597" cy="619423"/>
          </a:xfrm>
          <a:prstGeom prst="rect">
            <a:avLst/>
          </a:prstGeom>
          <a:noFill/>
          <a:ln/>
        </p:spPr>
        <p:txBody>
          <a:bodyPr wrap="square" lIns="0" tIns="90763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591" b="1" dirty="0">
                <a:solidFill>
                  <a:srgbClr val="FF3B30"/>
                </a:solidFill>
              </a:rPr>
              <a:t>General Expression</a:t>
            </a:r>
            <a:endParaRPr lang="en-US" sz="1591" dirty="0"/>
          </a:p>
        </p:txBody>
      </p:sp>
      <p:sp>
        <p:nvSpPr>
          <p:cNvPr id="6" name="Text 3"/>
          <p:cNvSpPr/>
          <p:nvPr/>
        </p:nvSpPr>
        <p:spPr>
          <a:xfrm>
            <a:off x="2554598" y="1619251"/>
            <a:ext cx="3731903" cy="7266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dirty="0">
                <a:solidFill>
                  <a:srgbClr val="0047AB"/>
                </a:solidFill>
              </a:rPr>
              <a:t>ΔE</a:t>
            </a:r>
            <a:r>
              <a:rPr lang="en-US" sz="1772" b="1" baseline="-40000" dirty="0">
                <a:solidFill>
                  <a:srgbClr val="0047AB"/>
                </a:solidFill>
              </a:rPr>
              <a:t>SO</a:t>
            </a:r>
            <a:r>
              <a:rPr lang="en-US" sz="2136" b="1" dirty="0">
                <a:solidFill>
                  <a:srgbClr val="0047AB"/>
                </a:solidFill>
              </a:rPr>
              <a:t> = ⟨H</a:t>
            </a:r>
            <a:r>
              <a:rPr lang="en-US" sz="1772" b="1" baseline="-40000" dirty="0">
                <a:solidFill>
                  <a:srgbClr val="0047AB"/>
                </a:solidFill>
              </a:rPr>
              <a:t>SO</a:t>
            </a:r>
            <a:r>
              <a:rPr lang="en-US" sz="2136" b="1" dirty="0">
                <a:solidFill>
                  <a:srgbClr val="0047AB"/>
                </a:solidFill>
              </a:rPr>
              <a:t>⟩ = [Ze² / (8πε₀m</a:t>
            </a:r>
            <a:r>
              <a:rPr lang="en-US" sz="1772" b="1" baseline="-40000" dirty="0">
                <a:solidFill>
                  <a:srgbClr val="0047AB"/>
                </a:solidFill>
              </a:rPr>
              <a:t>e</a:t>
            </a:r>
            <a:r>
              <a:rPr lang="en-US" sz="2136" b="1" dirty="0">
                <a:solidFill>
                  <a:srgbClr val="0047AB"/>
                </a:solidFill>
              </a:rPr>
              <a:t>²c²)] ⟨1/r³⟩ ⟨L · S⟩</a:t>
            </a:r>
            <a:endParaRPr lang="en-US" sz="2136" dirty="0"/>
          </a:p>
        </p:txBody>
      </p:sp>
      <p:sp>
        <p:nvSpPr>
          <p:cNvPr id="7" name="Text 4"/>
          <p:cNvSpPr/>
          <p:nvPr/>
        </p:nvSpPr>
        <p:spPr>
          <a:xfrm>
            <a:off x="2554598" y="2646015"/>
            <a:ext cx="3731903" cy="1007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67"/>
              </a:lnSpc>
            </a:pPr>
            <a:r>
              <a:rPr lang="en-US" sz="1545" b="1" dirty="0">
                <a:solidFill>
                  <a:srgbClr val="1C1C1E"/>
                </a:solidFill>
              </a:rPr>
              <a:t>The total energy shift is the product of the radial expectation value and the angular momentum coupling term.</a:t>
            </a:r>
            <a:endParaRPr lang="en-US" sz="1545" b="1" dirty="0"/>
          </a:p>
        </p:txBody>
      </p:sp>
      <p:sp>
        <p:nvSpPr>
          <p:cNvPr id="8" name="Text 5"/>
          <p:cNvSpPr/>
          <p:nvPr/>
        </p:nvSpPr>
        <p:spPr>
          <a:xfrm>
            <a:off x="6667501" y="1619251"/>
            <a:ext cx="1402780" cy="619423"/>
          </a:xfrm>
          <a:prstGeom prst="rect">
            <a:avLst/>
          </a:prstGeom>
          <a:noFill/>
          <a:ln/>
        </p:spPr>
        <p:txBody>
          <a:bodyPr wrap="square" lIns="0" tIns="90763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591" b="1" dirty="0">
                <a:solidFill>
                  <a:srgbClr val="FF3B30"/>
                </a:solidFill>
              </a:rPr>
              <a:t>Defining Constant A</a:t>
            </a:r>
            <a:endParaRPr lang="en-US" sz="1591" dirty="0"/>
          </a:p>
        </p:txBody>
      </p:sp>
      <p:sp>
        <p:nvSpPr>
          <p:cNvPr id="9" name="Text 6"/>
          <p:cNvSpPr/>
          <p:nvPr/>
        </p:nvSpPr>
        <p:spPr>
          <a:xfrm>
            <a:off x="8451280" y="1619251"/>
            <a:ext cx="3740720" cy="603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836" b="1" dirty="0">
                <a:solidFill>
                  <a:srgbClr val="1C1C1E"/>
                </a:solidFill>
              </a:rPr>
              <a:t>A = [Ze² / (8πε₀m</a:t>
            </a:r>
            <a:r>
              <a:rPr lang="en-US" sz="1521" b="1" baseline="-40000" dirty="0">
                <a:solidFill>
                  <a:srgbClr val="1C1C1E"/>
                </a:solidFill>
              </a:rPr>
              <a:t>e</a:t>
            </a:r>
            <a:r>
              <a:rPr lang="en-US" sz="1836" b="1" dirty="0">
                <a:solidFill>
                  <a:srgbClr val="1C1C1E"/>
                </a:solidFill>
              </a:rPr>
              <a:t>²c²)] [Z³ / (n³a₀³l(l+1/2)(l+1))]</a:t>
            </a:r>
            <a:endParaRPr lang="en-US" sz="1836" b="1" dirty="0"/>
          </a:p>
        </p:txBody>
      </p:sp>
      <p:sp>
        <p:nvSpPr>
          <p:cNvPr id="10" name="Text 7"/>
          <p:cNvSpPr/>
          <p:nvPr/>
        </p:nvSpPr>
        <p:spPr>
          <a:xfrm>
            <a:off x="7882320" y="2507320"/>
            <a:ext cx="3740720" cy="1007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67"/>
              </a:lnSpc>
            </a:pPr>
            <a:r>
              <a:rPr lang="en-US" sz="1545" b="1" dirty="0">
                <a:solidFill>
                  <a:srgbClr val="1C1C1E"/>
                </a:solidFill>
              </a:rPr>
              <a:t>We group the radial part and constants into </a:t>
            </a:r>
            <a:r>
              <a:rPr lang="en-US" sz="1453" b="1" dirty="0">
                <a:solidFill>
                  <a:srgbClr val="FF3B30"/>
                </a:solidFill>
              </a:rPr>
              <a:t>A</a:t>
            </a:r>
            <a:r>
              <a:rPr lang="en-US" sz="1545" b="1" dirty="0">
                <a:solidFill>
                  <a:srgbClr val="1C1C1E"/>
                </a:solidFill>
              </a:rPr>
              <a:t> to simplify the energy level expressions.</a:t>
            </a:r>
            <a:endParaRPr lang="en-US" sz="1545" b="1" dirty="0"/>
          </a:p>
        </p:txBody>
      </p:sp>
      <p:sp>
        <p:nvSpPr>
          <p:cNvPr id="11" name="Text 8"/>
          <p:cNvSpPr/>
          <p:nvPr/>
        </p:nvSpPr>
        <p:spPr>
          <a:xfrm>
            <a:off x="762001" y="4177606"/>
            <a:ext cx="2857500" cy="350118"/>
          </a:xfrm>
          <a:prstGeom prst="rect">
            <a:avLst/>
          </a:prstGeom>
          <a:noFill/>
          <a:ln/>
        </p:spPr>
        <p:txBody>
          <a:bodyPr wrap="square" lIns="0" tIns="90763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591" b="1" dirty="0">
                <a:solidFill>
                  <a:srgbClr val="FF3B30"/>
                </a:solidFill>
              </a:rPr>
              <a:t>Energy Levels</a:t>
            </a:r>
            <a:endParaRPr lang="en-US" sz="159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A173914-F448-675B-5A29-9CB8451BE5D0}"/>
                  </a:ext>
                </a:extLst>
              </p:cNvPr>
              <p:cNvSpPr txBox="1"/>
              <p:nvPr/>
            </p:nvSpPr>
            <p:spPr>
              <a:xfrm>
                <a:off x="2554597" y="4440978"/>
                <a:ext cx="7741920" cy="12033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:r>
                  <a:rPr lang="en-IN" sz="1867" b="1" dirty="0">
                    <a:latin typeface="fkGroteskNeue"/>
                  </a:rPr>
                  <a:t>The fine-structure energy is</a:t>
                </a:r>
                <a:br>
                  <a:rPr lang="en-IN" sz="1867" b="1" dirty="0"/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867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𝑭𝑺</m:t>
                          </m:r>
                        </m:sub>
                      </m:sSub>
                      <m:r>
                        <a:rPr lang="ar-AE" sz="1867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1867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r>
                            <a:rPr lang="ar-AE" sz="1867" b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ar-AE" sz="1867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𝑱</m:t>
                          </m:r>
                          <m:d>
                            <m:dPr>
                              <m:ctrlPr>
                                <a:rPr lang="ar-AE" sz="1867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867" b="1" i="1">
                                  <a:latin typeface="Cambria Math" panose="02040503050406030204" pitchFamily="18" charset="0"/>
                                </a:rPr>
                                <m:t>𝑱</m:t>
                              </m:r>
                              <m:r>
                                <a:rPr lang="ar-AE" sz="1867" b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ar-AE" sz="1867" b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lang="ar-AE" sz="1867" b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𝑳</m:t>
                          </m:r>
                          <m:d>
                            <m:dPr>
                              <m:ctrlPr>
                                <a:rPr lang="ar-AE" sz="1867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867" b="1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  <m:r>
                                <a:rPr lang="ar-AE" sz="1867" b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ar-AE" sz="1867" b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lang="ar-AE" sz="1867" b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𝑺</m:t>
                          </m:r>
                          <m:d>
                            <m:dPr>
                              <m:ctrlPr>
                                <a:rPr lang="ar-AE" sz="1867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867" b="1" i="1"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  <m:r>
                                <a:rPr lang="ar-AE" sz="1867" b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ar-AE" sz="1867" b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</m:d>
                      <m:r>
                        <a:rPr lang="ar-AE" sz="1867" b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br>
                  <a:rPr lang="ar-AE" sz="1867" b="1" dirty="0"/>
                </a:br>
                <a:r>
                  <a:rPr lang="en-IN" sz="1867" b="1" dirty="0">
                    <a:latin typeface="fkGroteskNeue"/>
                  </a:rPr>
                  <a:t>where </a:t>
                </a:r>
                <a14:m>
                  <m:oMath xmlns:m="http://schemas.openxmlformats.org/officeDocument/2006/math">
                    <m:r>
                      <a:rPr lang="en-IN" sz="1867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IN" sz="1867" b="1" dirty="0">
                    <a:latin typeface="fkGroteskNeue"/>
                  </a:rPr>
                  <a:t> is the spin-orbit coupling constant</a:t>
                </a:r>
                <a:endParaRPr lang="en-IN" sz="1867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A173914-F448-675B-5A29-9CB8451BE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4597" y="4440978"/>
                <a:ext cx="7741920" cy="1203343"/>
              </a:xfrm>
              <a:prstGeom prst="rect">
                <a:avLst/>
              </a:prstGeom>
              <a:blipFill>
                <a:blip r:embed="rId4"/>
                <a:stretch>
                  <a:fillRect l="-709" t="-3046" b="-710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566160" y="739368"/>
            <a:ext cx="6553200" cy="528927"/>
          </a:xfrm>
          <a:prstGeom prst="rect">
            <a:avLst/>
          </a:prstGeom>
          <a:noFill/>
          <a:ln/>
        </p:spPr>
        <p:txBody>
          <a:bodyPr wrap="square" lIns="226737" tIns="0" rIns="0" bIns="0" rtlCol="0" anchor="t">
            <a:spAutoFit/>
          </a:bodyPr>
          <a:lstStyle/>
          <a:p>
            <a:pPr>
              <a:lnSpc>
                <a:spcPts val="4267"/>
              </a:lnSpc>
            </a:pPr>
            <a:r>
              <a:rPr lang="en-US" sz="3248" b="1" dirty="0">
                <a:solidFill>
                  <a:srgbClr val="1C1C1E"/>
                </a:solidFill>
              </a:rPr>
              <a:t>   </a:t>
            </a:r>
            <a:r>
              <a:rPr lang="en-US" sz="3248" b="1" dirty="0">
                <a:solidFill>
                  <a:srgbClr val="FF0000"/>
                </a:solidFill>
              </a:rPr>
              <a:t>Final Energy Gap Formula</a:t>
            </a:r>
            <a:endParaRPr lang="en-US" sz="3248" dirty="0">
              <a:solidFill>
                <a:srgbClr val="FF0000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933451" y="4822032"/>
            <a:ext cx="2184893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FFFFFF">
                    <a:alpha val="90000"/>
                  </a:srgbClr>
                </a:solidFill>
              </a:rPr>
              <a:t>Fine Structure Constant Scaling</a:t>
            </a:r>
            <a:endParaRPr lang="en-US" sz="1180" dirty="0"/>
          </a:p>
        </p:txBody>
      </p:sp>
      <p:sp>
        <p:nvSpPr>
          <p:cNvPr id="10" name="Text 7"/>
          <p:cNvSpPr/>
          <p:nvPr/>
        </p:nvSpPr>
        <p:spPr>
          <a:xfrm>
            <a:off x="933451" y="5131594"/>
            <a:ext cx="3717364" cy="39004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2411" b="1" dirty="0">
                <a:solidFill>
                  <a:srgbClr val="FFFFFF"/>
                </a:solidFill>
              </a:rPr>
              <a:t>ΔE = [Z⁴α⁴mₑc²] / [2n³l(l+1)]</a:t>
            </a:r>
            <a:endParaRPr lang="en-US" sz="2411" dirty="0"/>
          </a:p>
        </p:txBody>
      </p:sp>
      <p:sp>
        <p:nvSpPr>
          <p:cNvPr id="11" name="Text 8"/>
          <p:cNvSpPr/>
          <p:nvPr/>
        </p:nvSpPr>
        <p:spPr>
          <a:xfrm>
            <a:off x="933451" y="5712619"/>
            <a:ext cx="2119170" cy="1985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256" dirty="0">
                <a:solidFill>
                  <a:srgbClr val="FFFFFF"/>
                </a:solidFill>
              </a:rPr>
              <a:t>Where α = e² / (4πε₀ħc) ≈ 1/137</a:t>
            </a:r>
            <a:endParaRPr lang="en-US" sz="1256" dirty="0"/>
          </a:p>
        </p:txBody>
      </p:sp>
      <p:sp>
        <p:nvSpPr>
          <p:cNvPr id="15" name="Text 11"/>
          <p:cNvSpPr/>
          <p:nvPr/>
        </p:nvSpPr>
        <p:spPr>
          <a:xfrm>
            <a:off x="8229600" y="4495801"/>
            <a:ext cx="3048000" cy="4210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33"/>
              </a:lnSpc>
            </a:pPr>
            <a:r>
              <a:rPr lang="en-US" sz="1112" dirty="0">
                <a:solidFill>
                  <a:srgbClr val="FFFFFF"/>
                </a:solidFill>
              </a:rPr>
              <a:t>Energy levels for sodium. The 3p level splitting is a direct application of this Z⁴ scaling formula.</a:t>
            </a:r>
            <a:endParaRPr lang="en-US" sz="1112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C7BE93A-6207-D26F-4AB3-032DF4C04E58}"/>
                  </a:ext>
                </a:extLst>
              </p:cNvPr>
              <p:cNvSpPr txBox="1"/>
              <p:nvPr/>
            </p:nvSpPr>
            <p:spPr>
              <a:xfrm>
                <a:off x="2722880" y="1970345"/>
                <a:ext cx="7741920" cy="12033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:r>
                  <a:rPr lang="en-IN" sz="1867" b="1" dirty="0">
                    <a:latin typeface="fkGroteskNeue"/>
                  </a:rPr>
                  <a:t>The fine-structure energy is</a:t>
                </a:r>
                <a:br>
                  <a:rPr lang="en-IN" sz="1867" b="1" dirty="0"/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867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𝑭𝑺</m:t>
                          </m:r>
                        </m:sub>
                      </m:sSub>
                      <m:r>
                        <a:rPr lang="ar-AE" sz="1867" b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1867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r>
                            <a:rPr lang="ar-AE" sz="1867" b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ar-AE" sz="1867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𝑱</m:t>
                          </m:r>
                          <m:d>
                            <m:dPr>
                              <m:ctrlPr>
                                <a:rPr lang="ar-AE" sz="1867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867" b="1" i="1">
                                  <a:latin typeface="Cambria Math" panose="02040503050406030204" pitchFamily="18" charset="0"/>
                                </a:rPr>
                                <m:t>𝑱</m:t>
                              </m:r>
                              <m:r>
                                <a:rPr lang="ar-AE" sz="1867" b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ar-AE" sz="1867" b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lang="ar-AE" sz="1867" b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𝑳</m:t>
                          </m:r>
                          <m:d>
                            <m:dPr>
                              <m:ctrlPr>
                                <a:rPr lang="ar-AE" sz="1867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867" b="1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  <m:r>
                                <a:rPr lang="ar-AE" sz="1867" b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ar-AE" sz="1867" b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  <m:r>
                            <a:rPr lang="ar-AE" sz="1867" b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𝑺</m:t>
                          </m:r>
                          <m:d>
                            <m:dPr>
                              <m:ctrlPr>
                                <a:rPr lang="ar-AE" sz="1867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867" b="1" i="1"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  <m:r>
                                <a:rPr lang="ar-AE" sz="1867" b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ar-AE" sz="1867" b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</m:d>
                      <m:r>
                        <a:rPr lang="ar-AE" sz="1867" b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br>
                  <a:rPr lang="ar-AE" sz="1867" b="1" dirty="0"/>
                </a:br>
                <a:r>
                  <a:rPr lang="en-IN" sz="1867" b="1" dirty="0">
                    <a:latin typeface="fkGroteskNeue"/>
                  </a:rPr>
                  <a:t>where </a:t>
                </a:r>
                <a14:m>
                  <m:oMath xmlns:m="http://schemas.openxmlformats.org/officeDocument/2006/math">
                    <m:r>
                      <a:rPr lang="en-IN" sz="1867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IN" sz="1867" b="1" dirty="0">
                    <a:latin typeface="fkGroteskNeue"/>
                  </a:rPr>
                  <a:t> is the spin-orbit coupling constant</a:t>
                </a:r>
                <a:endParaRPr lang="en-IN" sz="1867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C7BE93A-6207-D26F-4AB3-032DF4C04E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880" y="1970345"/>
                <a:ext cx="7741920" cy="1203343"/>
              </a:xfrm>
              <a:prstGeom prst="rect">
                <a:avLst/>
              </a:prstGeom>
              <a:blipFill>
                <a:blip r:embed="rId3"/>
                <a:stretch>
                  <a:fillRect l="-709" t="-3030" b="-70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1675093-62A5-1ECD-41C2-CB55D61B0D12}"/>
                  </a:ext>
                </a:extLst>
              </p:cNvPr>
              <p:cNvSpPr txBox="1"/>
              <p:nvPr/>
            </p:nvSpPr>
            <p:spPr>
              <a:xfrm>
                <a:off x="568960" y="3791161"/>
                <a:ext cx="10891520" cy="1888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>
                  <a:buNone/>
                </a:pPr>
                <a:r>
                  <a:rPr lang="en-IN" sz="2400" b="1" dirty="0">
                    <a:solidFill>
                      <a:srgbClr val="FF0000"/>
                    </a:solidFill>
                    <a:latin typeface="fkGroteskNeue"/>
                  </a:rPr>
                  <a:t>                                                            </a:t>
                </a:r>
                <a:r>
                  <a:rPr lang="en-IN" sz="3200" b="1" dirty="0">
                    <a:solidFill>
                      <a:srgbClr val="FF0000"/>
                    </a:solidFill>
                    <a:latin typeface="fkGroteskNeue"/>
                  </a:rPr>
                  <a:t>Interval Rule</a:t>
                </a:r>
              </a:p>
              <a:p>
                <a:pPr algn="l">
                  <a:buNone/>
                </a:pPr>
                <a:endParaRPr lang="en-IN" sz="2400" b="1" dirty="0">
                  <a:latin typeface="fkGroteskNeue"/>
                </a:endParaRPr>
              </a:p>
              <a:p>
                <a:pPr algn="ctr">
                  <a:buNone/>
                </a:pPr>
                <a:r>
                  <a:rPr lang="en-IN" sz="1867" b="1" dirty="0">
                    <a:latin typeface="fkGroteskNeue"/>
                  </a:rPr>
                  <a:t>The gap between consecutive J levels:</a:t>
                </a:r>
                <a:br>
                  <a:rPr lang="en-IN" sz="1867" b="1" dirty="0">
                    <a:latin typeface="fkGroteskNeue"/>
                  </a:rPr>
                </a:br>
                <a14:m>
                  <m:oMathPara xmlns:m="http://schemas.openxmlformats.org/officeDocument/2006/math">
                    <m:oMath>
                      <m:r>
                        <a:rPr lang="el-GR" sz="1867" b="1" i="1">
                          <a:latin typeface="Cambria Math" panose="02040503050406030204" pitchFamily="18" charset="0"/>
                        </a:rPr>
                        <m:t>𝚫</m:t>
                      </m:r>
                      <m:sSub>
                        <m:sSubPr>
                          <m:ctrlPr>
                            <a:rPr lang="ar-AE" sz="1867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𝑱</m:t>
                          </m:r>
                        </m:sub>
                      </m:sSub>
                      <m:r>
                        <a:rPr lang="ar-AE" sz="1867" b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AE" sz="1867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𝑱</m:t>
                          </m:r>
                        </m:sub>
                      </m:sSub>
                      <m:r>
                        <a:rPr lang="ar-AE" sz="1867" b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ar-AE" sz="1867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ar-AE" sz="1867" b="1" i="1">
                              <a:latin typeface="Cambria Math" panose="02040503050406030204" pitchFamily="18" charset="0"/>
                            </a:rPr>
                            <m:t>𝑱</m:t>
                          </m:r>
                          <m:r>
                            <a:rPr lang="ar-AE" sz="1867" b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sz="1867" b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ar-AE" sz="1867" b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1867" b="1" i="1">
                          <a:latin typeface="Cambria Math" panose="02040503050406030204" pitchFamily="18" charset="0"/>
                        </a:rPr>
                        <m:t>𝑨𝑱</m:t>
                      </m:r>
                      <m:r>
                        <a:rPr lang="ar-AE" sz="1867" b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br>
                  <a:rPr lang="ar-AE" sz="1867" b="1" dirty="0">
                    <a:latin typeface="fkGroteskNeue"/>
                  </a:rPr>
                </a:br>
                <a:r>
                  <a:rPr lang="en-IN" sz="1867" b="1" dirty="0">
                    <a:latin typeface="fkGroteskNeue"/>
                  </a:rPr>
                  <a:t>For example, in a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1867" b="1" i="1">
                            <a:latin typeface="Cambria Math" panose="02040503050406030204" pitchFamily="18" charset="0"/>
                          </a:rPr>
                        </m:ctrlPr>
                      </m:sSupPr>
                      <m:e/>
                      <m:sup>
                        <m:r>
                          <a:rPr lang="ar-AE" sz="1867" b="1" i="1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ar-AE" sz="1867" b="1" i="1"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ar-AE" sz="1867" b="1" dirty="0">
                    <a:latin typeface="fkGroteskNeue"/>
                  </a:rPr>
                  <a:t> </a:t>
                </a:r>
                <a:r>
                  <a:rPr lang="en-IN" sz="1867" b="1" dirty="0">
                    <a:latin typeface="fkGroteskNeue"/>
                  </a:rPr>
                  <a:t>term (</a:t>
                </a:r>
                <a14:m>
                  <m:oMath xmlns:m="http://schemas.openxmlformats.org/officeDocument/2006/math">
                    <m:r>
                      <a:rPr lang="en-IN" sz="1867" b="1" i="1">
                        <a:latin typeface="Cambria Math" panose="02040503050406030204" pitchFamily="18" charset="0"/>
                      </a:rPr>
                      <m:t>𝑳</m:t>
                    </m:r>
                    <m:r>
                      <a:rPr lang="en-IN" sz="1867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1867" b="1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IN" sz="1867" b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IN" sz="1867" b="1" i="1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IN" sz="1867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1867" b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IN" sz="1867" b="1" dirty="0">
                    <a:latin typeface="fkGroteskNeue"/>
                  </a:rPr>
                  <a:t>), the </a:t>
                </a:r>
                <a14:m>
                  <m:oMath xmlns:m="http://schemas.openxmlformats.org/officeDocument/2006/math">
                    <m:r>
                      <a:rPr lang="en-IN" sz="1867" b="1" i="1">
                        <a:latin typeface="Cambria Math" panose="02040503050406030204" pitchFamily="18" charset="0"/>
                      </a:rPr>
                      <m:t>𝑱</m:t>
                    </m:r>
                    <m:r>
                      <a:rPr lang="en-IN" sz="1867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1867" b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IN" sz="1867" b="1" dirty="0">
                    <a:latin typeface="fkGroteskNeue"/>
                  </a:rPr>
                  <a:t> to </a:t>
                </a:r>
                <a14:m>
                  <m:oMath xmlns:m="http://schemas.openxmlformats.org/officeDocument/2006/math">
                    <m:r>
                      <a:rPr lang="en-IN" sz="1867" b="1" i="1">
                        <a:latin typeface="Cambria Math" panose="02040503050406030204" pitchFamily="18" charset="0"/>
                      </a:rPr>
                      <m:t>𝑱</m:t>
                    </m:r>
                    <m:r>
                      <a:rPr lang="en-IN" sz="1867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1867" b="1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IN" sz="1867" b="1" dirty="0">
                    <a:latin typeface="fkGroteskNeue"/>
                  </a:rPr>
                  <a:t> gap is </a:t>
                </a:r>
                <a14:m>
                  <m:oMath xmlns:m="http://schemas.openxmlformats.org/officeDocument/2006/math">
                    <m:r>
                      <a:rPr lang="en-IN" sz="1867" b="1" i="1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IN" sz="1867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IN" sz="1867" b="1" dirty="0">
                    <a:latin typeface="fkGroteskNeue"/>
                  </a:rPr>
                  <a:t>, twice the </a:t>
                </a:r>
                <a14:m>
                  <m:oMath xmlns:m="http://schemas.openxmlformats.org/officeDocument/2006/math">
                    <m:r>
                      <a:rPr lang="en-IN" sz="1867" b="1" i="1">
                        <a:latin typeface="Cambria Math" panose="02040503050406030204" pitchFamily="18" charset="0"/>
                      </a:rPr>
                      <m:t>𝑱</m:t>
                    </m:r>
                    <m:r>
                      <a:rPr lang="en-IN" sz="1867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1867" b="1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IN" sz="1867" b="1" dirty="0">
                    <a:latin typeface="fkGroteskNeue"/>
                  </a:rPr>
                  <a:t> to </a:t>
                </a:r>
                <a14:m>
                  <m:oMath xmlns:m="http://schemas.openxmlformats.org/officeDocument/2006/math">
                    <m:r>
                      <a:rPr lang="en-IN" sz="1867" b="1" i="1">
                        <a:latin typeface="Cambria Math" panose="02040503050406030204" pitchFamily="18" charset="0"/>
                      </a:rPr>
                      <m:t>𝑱</m:t>
                    </m:r>
                    <m:r>
                      <a:rPr lang="en-IN" sz="1867" b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1867" b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IN" sz="1867" b="1" dirty="0">
                    <a:latin typeface="fkGroteskNeue"/>
                  </a:rPr>
                  <a:t> gap of </a:t>
                </a:r>
                <a14:m>
                  <m:oMath xmlns:m="http://schemas.openxmlformats.org/officeDocument/2006/math">
                    <m:r>
                      <a:rPr lang="en-IN" sz="1867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IN" sz="1867" b="1" dirty="0">
                    <a:latin typeface="fkGroteskNeue"/>
                  </a:rPr>
                  <a:t>.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1675093-62A5-1ECD-41C2-CB55D61B0D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60" y="3791161"/>
                <a:ext cx="10891520" cy="1888915"/>
              </a:xfrm>
              <a:prstGeom prst="rect">
                <a:avLst/>
              </a:prstGeom>
              <a:blipFill>
                <a:blip r:embed="rId4"/>
                <a:stretch>
                  <a:fillRect t="-4194" b="-419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1600201"/>
            <a:ext cx="5715000" cy="1345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3"/>
              </a:lnSpc>
            </a:pPr>
            <a:r>
              <a:rPr lang="en-US" sz="4392" b="1" kern="0" spc="-3" dirty="0">
                <a:solidFill>
                  <a:srgbClr val="1A1A1A"/>
                </a:solidFill>
              </a:rPr>
              <a:t>Relativistic
Correction</a:t>
            </a:r>
            <a:endParaRPr lang="en-US" sz="4392" dirty="0"/>
          </a:p>
        </p:txBody>
      </p:sp>
      <p:sp>
        <p:nvSpPr>
          <p:cNvPr id="4" name="Text 1"/>
          <p:cNvSpPr/>
          <p:nvPr/>
        </p:nvSpPr>
        <p:spPr>
          <a:xfrm>
            <a:off x="762000" y="3169891"/>
            <a:ext cx="5715000" cy="7314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272" dirty="0">
                <a:solidFill>
                  <a:srgbClr val="333333"/>
                </a:solidFill>
              </a:rPr>
              <a:t>Detailed Derivation of
Expectation Values</a:t>
            </a:r>
            <a:endParaRPr lang="en-US" sz="2272" dirty="0"/>
          </a:p>
        </p:txBody>
      </p:sp>
      <p:sp>
        <p:nvSpPr>
          <p:cNvPr id="6" name="Shape 3"/>
          <p:cNvSpPr/>
          <p:nvPr/>
        </p:nvSpPr>
        <p:spPr>
          <a:xfrm>
            <a:off x="6477000" y="0"/>
            <a:ext cx="5715000" cy="685800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IN" sz="240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6477000" y="0"/>
            <a:ext cx="5715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856740" y="211835"/>
            <a:ext cx="8693470" cy="5289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267"/>
              </a:lnSpc>
            </a:pPr>
            <a:r>
              <a:rPr lang="en-US" sz="3248" b="1" kern="0" spc="-1" dirty="0">
                <a:solidFill>
                  <a:srgbClr val="000000"/>
                </a:solidFill>
              </a:rPr>
              <a:t>Deriving Kinetic Energy from Special Relativity</a:t>
            </a:r>
            <a:endParaRPr lang="en-US" sz="3248" dirty="0"/>
          </a:p>
        </p:txBody>
      </p:sp>
      <p:sp>
        <p:nvSpPr>
          <p:cNvPr id="4" name="Text 1"/>
          <p:cNvSpPr/>
          <p:nvPr/>
        </p:nvSpPr>
        <p:spPr>
          <a:xfrm>
            <a:off x="647701" y="2475195"/>
            <a:ext cx="1493999" cy="14984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969" kern="0" spc="3" dirty="0">
                <a:solidFill>
                  <a:srgbClr val="003399"/>
                </a:solidFill>
              </a:rPr>
              <a:t>The Fundamental Definition</a:t>
            </a:r>
            <a:endParaRPr lang="en-US" sz="969" dirty="0"/>
          </a:p>
        </p:txBody>
      </p:sp>
      <p:sp>
        <p:nvSpPr>
          <p:cNvPr id="5" name="Text 2"/>
          <p:cNvSpPr/>
          <p:nvPr/>
        </p:nvSpPr>
        <p:spPr>
          <a:xfrm>
            <a:off x="647700" y="2732372"/>
            <a:ext cx="1942840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333333"/>
                </a:solidFill>
              </a:rPr>
              <a:t>1. Defining Kinetic Energy (T)</a:t>
            </a:r>
            <a:endParaRPr lang="en-US" sz="1180" dirty="0"/>
          </a:p>
        </p:txBody>
      </p:sp>
      <p:sp>
        <p:nvSpPr>
          <p:cNvPr id="6" name="Shape 3"/>
          <p:cNvSpPr/>
          <p:nvPr/>
        </p:nvSpPr>
        <p:spPr>
          <a:xfrm>
            <a:off x="647700" y="3041933"/>
            <a:ext cx="5429251" cy="53340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7" name="Shape 4"/>
          <p:cNvSpPr/>
          <p:nvPr/>
        </p:nvSpPr>
        <p:spPr>
          <a:xfrm>
            <a:off x="647701" y="3041933"/>
            <a:ext cx="38100" cy="533400"/>
          </a:xfrm>
          <a:prstGeom prst="rect">
            <a:avLst/>
          </a:prstGeom>
          <a:solidFill>
            <a:srgbClr val="003399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8" name="Text 5"/>
          <p:cNvSpPr/>
          <p:nvPr/>
        </p:nvSpPr>
        <p:spPr>
          <a:xfrm>
            <a:off x="647700" y="3041934"/>
            <a:ext cx="5429251" cy="402440"/>
          </a:xfrm>
          <a:prstGeom prst="rect">
            <a:avLst/>
          </a:prstGeom>
          <a:noFill/>
          <a:ln/>
        </p:spPr>
        <p:txBody>
          <a:bodyPr wrap="square" lIns="90763" tIns="90763" rIns="0" bIns="0" rtlCol="0" anchor="t">
            <a:spAutoFit/>
          </a:bodyPr>
          <a:lstStyle/>
          <a:p>
            <a:pPr>
              <a:lnSpc>
                <a:spcPts val="2533"/>
              </a:lnSpc>
            </a:pPr>
            <a:r>
              <a:rPr lang="en-US" sz="1981" dirty="0">
                <a:solidFill>
                  <a:srgbClr val="000000"/>
                </a:solidFill>
              </a:rPr>
              <a:t>T = E - mc²</a:t>
            </a:r>
            <a:endParaRPr lang="en-US" sz="1981" dirty="0"/>
          </a:p>
        </p:txBody>
      </p:sp>
      <p:sp>
        <p:nvSpPr>
          <p:cNvPr id="9" name="Text 6"/>
          <p:cNvSpPr/>
          <p:nvPr/>
        </p:nvSpPr>
        <p:spPr>
          <a:xfrm>
            <a:off x="647700" y="3651533"/>
            <a:ext cx="5429251" cy="246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256" dirty="0">
                <a:solidFill>
                  <a:srgbClr val="333333"/>
                </a:solidFill>
              </a:rPr>
              <a:t>Kinetic energy is the energy added to a system by virtue of its motion.</a:t>
            </a:r>
            <a:endParaRPr lang="en-US" sz="1256" dirty="0"/>
          </a:p>
        </p:txBody>
      </p:sp>
      <p:sp>
        <p:nvSpPr>
          <p:cNvPr id="10" name="Text 7"/>
          <p:cNvSpPr/>
          <p:nvPr/>
        </p:nvSpPr>
        <p:spPr>
          <a:xfrm>
            <a:off x="647700" y="4371564"/>
            <a:ext cx="2064668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333333"/>
                </a:solidFill>
              </a:rPr>
              <a:t>2. Substituting Total Energy (E)</a:t>
            </a:r>
            <a:endParaRPr lang="en-US" sz="1180" dirty="0"/>
          </a:p>
        </p:txBody>
      </p:sp>
      <p:sp>
        <p:nvSpPr>
          <p:cNvPr id="12" name="Shape 9"/>
          <p:cNvSpPr/>
          <p:nvPr/>
        </p:nvSpPr>
        <p:spPr>
          <a:xfrm>
            <a:off x="647701" y="4681125"/>
            <a:ext cx="38100" cy="533400"/>
          </a:xfrm>
          <a:prstGeom prst="rect">
            <a:avLst/>
          </a:prstGeom>
          <a:solidFill>
            <a:srgbClr val="003399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4" name="Text 11"/>
          <p:cNvSpPr/>
          <p:nvPr/>
        </p:nvSpPr>
        <p:spPr>
          <a:xfrm>
            <a:off x="6267451" y="2475195"/>
            <a:ext cx="1161023" cy="14984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969" kern="0" spc="3" dirty="0">
                <a:solidFill>
                  <a:srgbClr val="003399"/>
                </a:solidFill>
              </a:rPr>
              <a:t>Factoring for Analysis</a:t>
            </a:r>
            <a:endParaRPr lang="en-US" sz="969" dirty="0"/>
          </a:p>
        </p:txBody>
      </p:sp>
      <p:sp>
        <p:nvSpPr>
          <p:cNvPr id="15" name="Text 12"/>
          <p:cNvSpPr/>
          <p:nvPr/>
        </p:nvSpPr>
        <p:spPr>
          <a:xfrm>
            <a:off x="6267451" y="2732372"/>
            <a:ext cx="2292294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333333"/>
                </a:solidFill>
              </a:rPr>
              <a:t>3. Factoring out Rest Energy (mc²)</a:t>
            </a:r>
            <a:endParaRPr lang="en-US" sz="1180" dirty="0"/>
          </a:p>
        </p:txBody>
      </p:sp>
      <p:sp>
        <p:nvSpPr>
          <p:cNvPr id="16" name="Shape 13"/>
          <p:cNvSpPr/>
          <p:nvPr/>
        </p:nvSpPr>
        <p:spPr>
          <a:xfrm>
            <a:off x="6267451" y="3854733"/>
            <a:ext cx="5429251" cy="533400"/>
          </a:xfrm>
          <a:prstGeom prst="rect">
            <a:avLst/>
          </a:prstGeom>
          <a:solidFill>
            <a:srgbClr val="F8F9FA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7" name="Shape 14"/>
          <p:cNvSpPr/>
          <p:nvPr/>
        </p:nvSpPr>
        <p:spPr>
          <a:xfrm>
            <a:off x="6267451" y="3041933"/>
            <a:ext cx="38100" cy="533400"/>
          </a:xfrm>
          <a:prstGeom prst="rect">
            <a:avLst/>
          </a:prstGeom>
          <a:solidFill>
            <a:srgbClr val="003399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8" name="Text 15"/>
          <p:cNvSpPr/>
          <p:nvPr/>
        </p:nvSpPr>
        <p:spPr>
          <a:xfrm>
            <a:off x="6267451" y="3041934"/>
            <a:ext cx="5429251" cy="402440"/>
          </a:xfrm>
          <a:prstGeom prst="rect">
            <a:avLst/>
          </a:prstGeom>
          <a:noFill/>
          <a:ln/>
        </p:spPr>
        <p:txBody>
          <a:bodyPr wrap="square" lIns="90763" tIns="90763" rIns="0" bIns="0" rtlCol="0" anchor="t">
            <a:spAutoFit/>
          </a:bodyPr>
          <a:lstStyle/>
          <a:p>
            <a:pPr>
              <a:lnSpc>
                <a:spcPts val="2533"/>
              </a:lnSpc>
            </a:pPr>
            <a:r>
              <a:rPr lang="en-US" sz="1981" dirty="0">
                <a:solidFill>
                  <a:srgbClr val="000000"/>
                </a:solidFill>
              </a:rPr>
              <a:t>T = mc² [ √(1 + p²/m²c²) - 1 ]</a:t>
            </a:r>
            <a:endParaRPr lang="en-US" sz="1981" dirty="0"/>
          </a:p>
        </p:txBody>
      </p:sp>
      <p:sp>
        <p:nvSpPr>
          <p:cNvPr id="19" name="Text 16"/>
          <p:cNvSpPr/>
          <p:nvPr/>
        </p:nvSpPr>
        <p:spPr>
          <a:xfrm>
            <a:off x="6267451" y="3651533"/>
            <a:ext cx="3900107" cy="2466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256" dirty="0">
                <a:solidFill>
                  <a:srgbClr val="333333"/>
                </a:solidFill>
              </a:rPr>
              <a:t>This form enables a binomial expansion at low velocities.</a:t>
            </a:r>
            <a:endParaRPr lang="en-US" sz="1256" dirty="0"/>
          </a:p>
        </p:txBody>
      </p:sp>
      <p:sp>
        <p:nvSpPr>
          <p:cNvPr id="20" name="Shape 17"/>
          <p:cNvSpPr/>
          <p:nvPr/>
        </p:nvSpPr>
        <p:spPr>
          <a:xfrm>
            <a:off x="2743835" y="932592"/>
            <a:ext cx="5429251" cy="1081533"/>
          </a:xfrm>
          <a:prstGeom prst="rect">
            <a:avLst/>
          </a:prstGeom>
          <a:solidFill>
            <a:srgbClr val="003399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21" name="Text 18"/>
          <p:cNvSpPr/>
          <p:nvPr/>
        </p:nvSpPr>
        <p:spPr>
          <a:xfrm>
            <a:off x="3173731" y="973074"/>
            <a:ext cx="1475147" cy="14984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969" kern="0" spc="3" dirty="0">
                <a:solidFill>
                  <a:srgbClr val="FFFFFF"/>
                </a:solidFill>
              </a:rPr>
              <a:t>The Unified Energy Relation</a:t>
            </a:r>
            <a:endParaRPr lang="en-US" sz="969" dirty="0"/>
          </a:p>
        </p:txBody>
      </p:sp>
      <p:sp>
        <p:nvSpPr>
          <p:cNvPr id="22" name="Text 19"/>
          <p:cNvSpPr/>
          <p:nvPr/>
        </p:nvSpPr>
        <p:spPr>
          <a:xfrm>
            <a:off x="3173731" y="1230249"/>
            <a:ext cx="1303242" cy="354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dirty="0">
                <a:solidFill>
                  <a:srgbClr val="FFFFFF"/>
                </a:solidFill>
              </a:rPr>
              <a:t>E = T + mc²</a:t>
            </a:r>
            <a:endParaRPr lang="en-US" sz="2136" dirty="0"/>
          </a:p>
        </p:txBody>
      </p:sp>
      <p:sp>
        <p:nvSpPr>
          <p:cNvPr id="23" name="Text 20"/>
          <p:cNvSpPr/>
          <p:nvPr/>
        </p:nvSpPr>
        <p:spPr>
          <a:xfrm>
            <a:off x="3173731" y="1704117"/>
            <a:ext cx="2382062" cy="2466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256" dirty="0">
                <a:solidFill>
                  <a:srgbClr val="E0E0E0"/>
                </a:solidFill>
              </a:rPr>
              <a:t>Total energy = kinetic + rest energy.</a:t>
            </a:r>
            <a:endParaRPr lang="en-US" sz="1256" dirty="0"/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DF1361EF-1FDD-7324-2F55-88FE5900CDD2}"/>
              </a:ext>
            </a:extLst>
          </p:cNvPr>
          <p:cNvSpPr/>
          <p:nvPr/>
        </p:nvSpPr>
        <p:spPr>
          <a:xfrm>
            <a:off x="1099820" y="4847367"/>
            <a:ext cx="3161250" cy="39344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2411" b="1" kern="0" spc="-1" dirty="0">
                <a:solidFill>
                  <a:srgbClr val="1A1A1A"/>
                </a:solidFill>
              </a:rPr>
              <a:t>T = √(p²c² + m²c⁴) - mc²</a:t>
            </a:r>
            <a:endParaRPr lang="en-US" sz="2411" dirty="0"/>
          </a:p>
        </p:txBody>
      </p:sp>
      <p:sp>
        <p:nvSpPr>
          <p:cNvPr id="33" name="Text 2">
            <a:extLst>
              <a:ext uri="{FF2B5EF4-FFF2-40B4-BE49-F238E27FC236}">
                <a16:creationId xmlns:a16="http://schemas.microsoft.com/office/drawing/2014/main" id="{DFC48C04-A163-43D4-14BD-7A74E1782ACB}"/>
              </a:ext>
            </a:extLst>
          </p:cNvPr>
          <p:cNvSpPr/>
          <p:nvPr/>
        </p:nvSpPr>
        <p:spPr>
          <a:xfrm>
            <a:off x="5458460" y="1216497"/>
            <a:ext cx="2397388" cy="39344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2411" b="1" kern="0" spc="-1" dirty="0">
                <a:solidFill>
                  <a:schemeClr val="bg1"/>
                </a:solidFill>
              </a:rPr>
              <a:t>E = √(p²c² + m²c⁴)</a:t>
            </a:r>
            <a:endParaRPr lang="en-US" sz="241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1104900"/>
            <a:ext cx="11430000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248" b="1" kern="0" spc="-1" dirty="0">
                <a:solidFill>
                  <a:srgbClr val="1A1A1A"/>
                </a:solidFill>
              </a:rPr>
              <a:t>Relativistic Kinetic Energy
from Special Relativity</a:t>
            </a:r>
            <a:endParaRPr lang="en-US" sz="3248" dirty="0"/>
          </a:p>
        </p:txBody>
      </p:sp>
      <p:sp>
        <p:nvSpPr>
          <p:cNvPr id="4" name="Text 1"/>
          <p:cNvSpPr/>
          <p:nvPr/>
        </p:nvSpPr>
        <p:spPr>
          <a:xfrm>
            <a:off x="762001" y="2614613"/>
            <a:ext cx="1278427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kern="0" spc="1" dirty="0">
                <a:solidFill>
                  <a:srgbClr val="0055FF"/>
                </a:solidFill>
              </a:rPr>
              <a:t>Einstein's Relation</a:t>
            </a:r>
            <a:endParaRPr lang="en-US" sz="1180" dirty="0"/>
          </a:p>
        </p:txBody>
      </p:sp>
      <p:sp>
        <p:nvSpPr>
          <p:cNvPr id="5" name="Text 2"/>
          <p:cNvSpPr/>
          <p:nvPr/>
        </p:nvSpPr>
        <p:spPr>
          <a:xfrm>
            <a:off x="3619500" y="2400301"/>
            <a:ext cx="2397388" cy="39344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2411" b="1" kern="0" spc="-1" dirty="0">
                <a:solidFill>
                  <a:srgbClr val="1A1A1A"/>
                </a:solidFill>
              </a:rPr>
              <a:t>E = √(p²c² + m²c⁴)</a:t>
            </a:r>
            <a:endParaRPr lang="en-US" sz="2411" dirty="0"/>
          </a:p>
        </p:txBody>
      </p:sp>
      <p:sp>
        <p:nvSpPr>
          <p:cNvPr id="6" name="Text 3"/>
          <p:cNvSpPr/>
          <p:nvPr/>
        </p:nvSpPr>
        <p:spPr>
          <a:xfrm>
            <a:off x="762000" y="3462338"/>
            <a:ext cx="1697452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kern="0" spc="1" dirty="0">
                <a:solidFill>
                  <a:srgbClr val="0055FF"/>
                </a:solidFill>
              </a:rPr>
              <a:t>Kinetic Energy Definition</a:t>
            </a:r>
            <a:endParaRPr lang="en-US" sz="1180" dirty="0"/>
          </a:p>
        </p:txBody>
      </p:sp>
      <p:sp>
        <p:nvSpPr>
          <p:cNvPr id="7" name="Text 4"/>
          <p:cNvSpPr/>
          <p:nvPr/>
        </p:nvSpPr>
        <p:spPr>
          <a:xfrm>
            <a:off x="3619500" y="3278982"/>
            <a:ext cx="1409232" cy="39344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2411" b="1" kern="0" spc="-1" dirty="0">
                <a:solidFill>
                  <a:srgbClr val="1A1A1A"/>
                </a:solidFill>
              </a:rPr>
              <a:t>T = E - mc²</a:t>
            </a:r>
            <a:endParaRPr lang="en-US" sz="2411" dirty="0"/>
          </a:p>
        </p:txBody>
      </p:sp>
      <p:sp>
        <p:nvSpPr>
          <p:cNvPr id="8" name="Text 5"/>
          <p:cNvSpPr/>
          <p:nvPr/>
        </p:nvSpPr>
        <p:spPr>
          <a:xfrm>
            <a:off x="762000" y="4341020"/>
            <a:ext cx="852734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kern="0" spc="1" dirty="0">
                <a:solidFill>
                  <a:srgbClr val="0055FF"/>
                </a:solidFill>
              </a:rPr>
              <a:t>Substitution</a:t>
            </a:r>
            <a:endParaRPr lang="en-US" sz="1180" dirty="0"/>
          </a:p>
        </p:txBody>
      </p:sp>
      <p:sp>
        <p:nvSpPr>
          <p:cNvPr id="9" name="Text 6"/>
          <p:cNvSpPr/>
          <p:nvPr/>
        </p:nvSpPr>
        <p:spPr>
          <a:xfrm>
            <a:off x="3619500" y="4126707"/>
            <a:ext cx="3161250" cy="39344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2411" b="1" kern="0" spc="-1" dirty="0">
                <a:solidFill>
                  <a:srgbClr val="1A1A1A"/>
                </a:solidFill>
              </a:rPr>
              <a:t>T = √(p²c² + m²c⁴) - mc²</a:t>
            </a:r>
            <a:endParaRPr lang="en-US" sz="2411" dirty="0"/>
          </a:p>
        </p:txBody>
      </p:sp>
      <p:sp>
        <p:nvSpPr>
          <p:cNvPr id="10" name="Text 7"/>
          <p:cNvSpPr/>
          <p:nvPr/>
        </p:nvSpPr>
        <p:spPr>
          <a:xfrm>
            <a:off x="762000" y="5524501"/>
            <a:ext cx="1209242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kern="0" spc="1" dirty="0">
                <a:solidFill>
                  <a:srgbClr val="0055FF"/>
                </a:solidFill>
              </a:rPr>
              <a:t>Factoring out mc²</a:t>
            </a:r>
            <a:endParaRPr lang="en-US" sz="1180" dirty="0"/>
          </a:p>
        </p:txBody>
      </p:sp>
      <p:sp>
        <p:nvSpPr>
          <p:cNvPr id="11" name="Text 8"/>
          <p:cNvSpPr/>
          <p:nvPr/>
        </p:nvSpPr>
        <p:spPr>
          <a:xfrm>
            <a:off x="3619501" y="5310189"/>
            <a:ext cx="3723135" cy="39344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2411" b="1" kern="0" spc="-1" dirty="0">
                <a:solidFill>
                  <a:srgbClr val="1A1A1A"/>
                </a:solidFill>
              </a:rPr>
              <a:t>T = mc² [ √(1 + p²/m²c²) - 1 ]</a:t>
            </a:r>
            <a:endParaRPr lang="en-US" sz="241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1104900"/>
            <a:ext cx="11430000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248" b="1" kern="0" spc="-1" dirty="0">
                <a:solidFill>
                  <a:srgbClr val="1A1A1A"/>
                </a:solidFill>
              </a:rPr>
              <a:t>Binomial Expansion
for Kinetic Energy</a:t>
            </a:r>
            <a:endParaRPr lang="en-US" sz="3248" dirty="0"/>
          </a:p>
        </p:txBody>
      </p:sp>
      <p:sp>
        <p:nvSpPr>
          <p:cNvPr id="4" name="Text 1"/>
          <p:cNvSpPr/>
          <p:nvPr/>
        </p:nvSpPr>
        <p:spPr>
          <a:xfrm>
            <a:off x="762000" y="2552700"/>
            <a:ext cx="1631472" cy="19415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kern="0" spc="1" dirty="0">
                <a:solidFill>
                  <a:srgbClr val="0055FF"/>
                </a:solidFill>
              </a:rPr>
              <a:t>Approximation (p ≪ mc)</a:t>
            </a:r>
            <a:endParaRPr lang="en-US" sz="1180" dirty="0"/>
          </a:p>
        </p:txBody>
      </p:sp>
      <p:sp>
        <p:nvSpPr>
          <p:cNvPr id="5" name="Text 2"/>
          <p:cNvSpPr/>
          <p:nvPr/>
        </p:nvSpPr>
        <p:spPr>
          <a:xfrm>
            <a:off x="3619501" y="2400301"/>
            <a:ext cx="4770217" cy="354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kern="0" spc="-1" dirty="0">
                <a:solidFill>
                  <a:srgbClr val="1A1A1A"/>
                </a:solidFill>
              </a:rPr>
              <a:t>√(1 + p²/m²c²) ≈ 1 + p²/2m²c² - p⁴/8m⁴c⁴</a:t>
            </a:r>
            <a:endParaRPr lang="en-US" sz="2136" dirty="0"/>
          </a:p>
        </p:txBody>
      </p:sp>
      <p:sp>
        <p:nvSpPr>
          <p:cNvPr id="6" name="Text 3"/>
          <p:cNvSpPr/>
          <p:nvPr/>
        </p:nvSpPr>
        <p:spPr>
          <a:xfrm>
            <a:off x="762000" y="3357564"/>
            <a:ext cx="1127488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kern="0" spc="1" dirty="0">
                <a:solidFill>
                  <a:srgbClr val="0055FF"/>
                </a:solidFill>
              </a:rPr>
              <a:t>Substitute into T</a:t>
            </a:r>
            <a:endParaRPr lang="en-US" sz="1180" dirty="0"/>
          </a:p>
        </p:txBody>
      </p:sp>
      <p:sp>
        <p:nvSpPr>
          <p:cNvPr id="7" name="Text 4"/>
          <p:cNvSpPr/>
          <p:nvPr/>
        </p:nvSpPr>
        <p:spPr>
          <a:xfrm>
            <a:off x="3619501" y="3186113"/>
            <a:ext cx="4396845" cy="354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kern="0" spc="-1" dirty="0">
                <a:solidFill>
                  <a:srgbClr val="1A1A1A"/>
                </a:solidFill>
              </a:rPr>
              <a:t>T ≈ mc² [ 1 + p²/2m²c² - p⁴/8m⁴c⁴ - 1 ]</a:t>
            </a:r>
            <a:endParaRPr lang="en-US" sz="2136" dirty="0"/>
          </a:p>
        </p:txBody>
      </p:sp>
      <p:sp>
        <p:nvSpPr>
          <p:cNvPr id="8" name="Text 5"/>
          <p:cNvSpPr/>
          <p:nvPr/>
        </p:nvSpPr>
        <p:spPr>
          <a:xfrm>
            <a:off x="762001" y="4143376"/>
            <a:ext cx="1016497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kern="0" spc="1" dirty="0">
                <a:solidFill>
                  <a:srgbClr val="0055FF"/>
                </a:solidFill>
              </a:rPr>
              <a:t>Simplify Terms</a:t>
            </a:r>
            <a:endParaRPr lang="en-US" sz="1180" dirty="0"/>
          </a:p>
        </p:txBody>
      </p:sp>
      <p:sp>
        <p:nvSpPr>
          <p:cNvPr id="9" name="Text 6"/>
          <p:cNvSpPr/>
          <p:nvPr/>
        </p:nvSpPr>
        <p:spPr>
          <a:xfrm>
            <a:off x="3619501" y="3971926"/>
            <a:ext cx="3642857" cy="354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kern="0" spc="-1" dirty="0">
                <a:solidFill>
                  <a:srgbClr val="1A1A1A"/>
                </a:solidFill>
              </a:rPr>
              <a:t>T ≈ mc² [ p²/2m²c² - p⁴/8m⁴c⁴ ]</a:t>
            </a:r>
            <a:endParaRPr lang="en-US" sz="2136" dirty="0"/>
          </a:p>
        </p:txBody>
      </p:sp>
      <p:sp>
        <p:nvSpPr>
          <p:cNvPr id="10" name="Text 7"/>
          <p:cNvSpPr/>
          <p:nvPr/>
        </p:nvSpPr>
        <p:spPr>
          <a:xfrm>
            <a:off x="762001" y="5233989"/>
            <a:ext cx="1083951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kern="0" spc="1" dirty="0">
                <a:solidFill>
                  <a:srgbClr val="0055FF"/>
                </a:solidFill>
              </a:rPr>
              <a:t>Final Expansion</a:t>
            </a:r>
            <a:endParaRPr lang="en-US" sz="1180" dirty="0"/>
          </a:p>
        </p:txBody>
      </p:sp>
      <p:sp>
        <p:nvSpPr>
          <p:cNvPr id="11" name="Text 8"/>
          <p:cNvSpPr/>
          <p:nvPr/>
        </p:nvSpPr>
        <p:spPr>
          <a:xfrm>
            <a:off x="3619501" y="5062538"/>
            <a:ext cx="2451633" cy="3547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kern="0" spc="-1" dirty="0">
                <a:solidFill>
                  <a:srgbClr val="1A1A1A"/>
                </a:solidFill>
              </a:rPr>
              <a:t>T ≈ p²/2m - p⁴/8m³c²</a:t>
            </a:r>
            <a:endParaRPr lang="en-US" sz="2136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60"/>
            <a:ext cx="12192000" cy="714077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1104900"/>
            <a:ext cx="11430000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248" b="1" kern="0" spc="-1" dirty="0">
                <a:solidFill>
                  <a:srgbClr val="1A1A1A"/>
                </a:solidFill>
              </a:rPr>
              <a:t>Obtaining the
Correction Hamiltonian</a:t>
            </a:r>
            <a:endParaRPr lang="en-US" sz="3248" dirty="0"/>
          </a:p>
        </p:txBody>
      </p:sp>
      <p:sp>
        <p:nvSpPr>
          <p:cNvPr id="4" name="Text 1"/>
          <p:cNvSpPr/>
          <p:nvPr/>
        </p:nvSpPr>
        <p:spPr>
          <a:xfrm>
            <a:off x="762000" y="2590800"/>
            <a:ext cx="1648978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316" b="1" kern="0" spc="1" dirty="0">
                <a:solidFill>
                  <a:srgbClr val="0055FF"/>
                </a:solidFill>
              </a:rPr>
              <a:t>Non-Relativistic Term</a:t>
            </a:r>
            <a:endParaRPr lang="en-US" sz="1316" dirty="0"/>
          </a:p>
        </p:txBody>
      </p:sp>
      <p:sp>
        <p:nvSpPr>
          <p:cNvPr id="5" name="Text 2"/>
          <p:cNvSpPr/>
          <p:nvPr/>
        </p:nvSpPr>
        <p:spPr>
          <a:xfrm>
            <a:off x="762000" y="3002756"/>
            <a:ext cx="1971886" cy="4901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en-US" sz="2968" b="1" kern="0" spc="-1" dirty="0">
                <a:solidFill>
                  <a:srgbClr val="1A1A1A"/>
                </a:solidFill>
              </a:rPr>
              <a:t>Ĥ₀ = p̂² / 2m</a:t>
            </a:r>
            <a:endParaRPr lang="en-US" sz="2968" dirty="0"/>
          </a:p>
        </p:txBody>
      </p:sp>
      <p:sp>
        <p:nvSpPr>
          <p:cNvPr id="6" name="Text 3"/>
          <p:cNvSpPr/>
          <p:nvPr/>
        </p:nvSpPr>
        <p:spPr>
          <a:xfrm>
            <a:off x="762000" y="3688556"/>
            <a:ext cx="7620000" cy="2761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67"/>
              </a:lnSpc>
            </a:pPr>
            <a:r>
              <a:rPr lang="en-US" sz="1545" dirty="0">
                <a:solidFill>
                  <a:srgbClr val="333333"/>
                </a:solidFill>
              </a:rPr>
              <a:t>The standard kinetic energy term used in the unperturbed Schrödinger equation.</a:t>
            </a:r>
            <a:endParaRPr lang="en-US" sz="1545" dirty="0"/>
          </a:p>
        </p:txBody>
      </p:sp>
      <p:sp>
        <p:nvSpPr>
          <p:cNvPr id="7" name="Shape 4"/>
          <p:cNvSpPr/>
          <p:nvPr/>
        </p:nvSpPr>
        <p:spPr>
          <a:xfrm>
            <a:off x="762001" y="4846738"/>
            <a:ext cx="8572500" cy="2294037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8" name="Text 5"/>
          <p:cNvSpPr/>
          <p:nvPr/>
        </p:nvSpPr>
        <p:spPr>
          <a:xfrm>
            <a:off x="1143000" y="5151538"/>
            <a:ext cx="2814938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316" b="1" kern="0" spc="1" dirty="0">
                <a:solidFill>
                  <a:srgbClr val="F2F2F2"/>
                </a:solidFill>
              </a:rPr>
              <a:t>Relativistic Correction (Perturbation)</a:t>
            </a:r>
            <a:endParaRPr lang="en-US" sz="1316" dirty="0"/>
          </a:p>
        </p:txBody>
      </p:sp>
      <p:sp>
        <p:nvSpPr>
          <p:cNvPr id="9" name="Text 6"/>
          <p:cNvSpPr/>
          <p:nvPr/>
        </p:nvSpPr>
        <p:spPr>
          <a:xfrm>
            <a:off x="1143000" y="5563494"/>
            <a:ext cx="2929456" cy="4859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000"/>
              </a:lnSpc>
            </a:pPr>
            <a:r>
              <a:rPr lang="en-US" sz="2968" b="1" kern="0" spc="-1" dirty="0">
                <a:solidFill>
                  <a:schemeClr val="bg1"/>
                </a:solidFill>
              </a:rPr>
              <a:t>Ĥ'ᵣₑₗ = - p̂⁴ / 8m³c²</a:t>
            </a:r>
            <a:endParaRPr lang="en-US" sz="2968" dirty="0">
              <a:solidFill>
                <a:schemeClr val="bg1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1143000" y="6249294"/>
            <a:ext cx="7620000" cy="5710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67"/>
              </a:lnSpc>
            </a:pPr>
            <a:r>
              <a:rPr lang="en-US" sz="1545" dirty="0">
                <a:solidFill>
                  <a:srgbClr val="F2F2F2"/>
                </a:solidFill>
              </a:rPr>
              <a:t>This term is responsible for the relativistic shift in energy levels, contributing to the fine structure splitting.</a:t>
            </a:r>
            <a:endParaRPr lang="en-US" sz="154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984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1" y="1104901"/>
            <a:ext cx="2350067" cy="46166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248" b="1" kern="0" spc="-1" dirty="0">
                <a:solidFill>
                  <a:srgbClr val="1A1A1A"/>
                </a:solidFill>
              </a:rPr>
              <a:t>Introduction</a:t>
            </a:r>
            <a:endParaRPr lang="en-US" sz="3248" dirty="0"/>
          </a:p>
        </p:txBody>
      </p:sp>
      <p:sp>
        <p:nvSpPr>
          <p:cNvPr id="4" name="Text 1"/>
          <p:cNvSpPr/>
          <p:nvPr/>
        </p:nvSpPr>
        <p:spPr>
          <a:xfrm>
            <a:off x="762000" y="2019301"/>
            <a:ext cx="891270" cy="2584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591" b="1" dirty="0">
                <a:solidFill>
                  <a:srgbClr val="0055FF"/>
                </a:solidFill>
              </a:rPr>
              <a:t>Objective</a:t>
            </a:r>
            <a:endParaRPr lang="en-US" sz="1591" dirty="0"/>
          </a:p>
        </p:txBody>
      </p:sp>
      <p:sp>
        <p:nvSpPr>
          <p:cNvPr id="5" name="Text 2"/>
          <p:cNvSpPr/>
          <p:nvPr/>
        </p:nvSpPr>
        <p:spPr>
          <a:xfrm>
            <a:off x="762001" y="2445545"/>
            <a:ext cx="4762500" cy="5659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67"/>
              </a:lnSpc>
            </a:pPr>
            <a:r>
              <a:rPr lang="en-US" sz="1400" dirty="0">
                <a:solidFill>
                  <a:srgbClr val="333333"/>
                </a:solidFill>
              </a:rPr>
              <a:t>Provide a detailed, step-by-step evaluation of the expectation values for the momentum operators p² and p⁴.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62000" y="3645694"/>
            <a:ext cx="1144544" cy="2584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591" b="1" dirty="0">
                <a:solidFill>
                  <a:srgbClr val="0055FF"/>
                </a:solidFill>
              </a:rPr>
              <a:t>Significance</a:t>
            </a:r>
            <a:endParaRPr lang="en-US" sz="1591" dirty="0"/>
          </a:p>
        </p:txBody>
      </p:sp>
      <p:sp>
        <p:nvSpPr>
          <p:cNvPr id="7" name="Text 4"/>
          <p:cNvSpPr/>
          <p:nvPr/>
        </p:nvSpPr>
        <p:spPr>
          <a:xfrm>
            <a:off x="762001" y="4071938"/>
            <a:ext cx="4762500" cy="8608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67"/>
              </a:lnSpc>
            </a:pPr>
            <a:r>
              <a:rPr lang="en-US" sz="1400" dirty="0">
                <a:solidFill>
                  <a:srgbClr val="333333"/>
                </a:solidFill>
              </a:rPr>
              <a:t>These values are essential for calculating the first-order relativistic correction to the energy levels of the hydrogen atom.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62000" y="5272089"/>
            <a:ext cx="1210268" cy="2584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591" b="1" dirty="0">
                <a:solidFill>
                  <a:srgbClr val="0055FF"/>
                </a:solidFill>
              </a:rPr>
              <a:t>Methodology</a:t>
            </a:r>
            <a:endParaRPr lang="en-US" sz="1591" dirty="0"/>
          </a:p>
        </p:txBody>
      </p:sp>
      <p:sp>
        <p:nvSpPr>
          <p:cNvPr id="9" name="Text 6"/>
          <p:cNvSpPr/>
          <p:nvPr/>
        </p:nvSpPr>
        <p:spPr>
          <a:xfrm>
            <a:off x="762001" y="5698331"/>
            <a:ext cx="4762500" cy="5659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67"/>
              </a:lnSpc>
            </a:pPr>
            <a:r>
              <a:rPr lang="en-US" sz="1400" dirty="0">
                <a:solidFill>
                  <a:srgbClr val="333333"/>
                </a:solidFill>
              </a:rPr>
              <a:t>We utilize the unperturbed Schrödinger equation to substitute for the momentum operators, simplifying the derivation.</a:t>
            </a:r>
            <a:endParaRPr lang="en-US" sz="14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1" y="762001"/>
            <a:ext cx="47625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1104900"/>
            <a:ext cx="11430000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248" b="1" kern="0" spc="-1" dirty="0">
                <a:solidFill>
                  <a:srgbClr val="1A1A1A"/>
                </a:solidFill>
              </a:rPr>
              <a:t>The Unperturbed
Schrödinger Equation</a:t>
            </a:r>
            <a:endParaRPr lang="en-US" sz="3248" dirty="0"/>
          </a:p>
        </p:txBody>
      </p:sp>
      <p:sp>
        <p:nvSpPr>
          <p:cNvPr id="4" name="Text 1"/>
          <p:cNvSpPr/>
          <p:nvPr/>
        </p:nvSpPr>
        <p:spPr>
          <a:xfrm>
            <a:off x="5110283" y="3094435"/>
            <a:ext cx="1971437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</a:pPr>
            <a:r>
              <a:rPr lang="en-US" sz="1316" b="1" kern="0" spc="1" dirty="0">
                <a:solidFill>
                  <a:srgbClr val="0055FF"/>
                </a:solidFill>
              </a:rPr>
              <a:t>Unperturbed Hamiltonian</a:t>
            </a:r>
            <a:endParaRPr lang="en-US" sz="1316" dirty="0"/>
          </a:p>
        </p:txBody>
      </p:sp>
      <p:sp>
        <p:nvSpPr>
          <p:cNvPr id="5" name="Text 2"/>
          <p:cNvSpPr/>
          <p:nvPr/>
        </p:nvSpPr>
        <p:spPr>
          <a:xfrm>
            <a:off x="4631947" y="3506391"/>
            <a:ext cx="2928109" cy="49013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968" b="1" kern="0" spc="-1" dirty="0">
                <a:solidFill>
                  <a:srgbClr val="1A1A1A"/>
                </a:solidFill>
              </a:rPr>
              <a:t>Ĥ₀ = p̂² / 2m + V̂(r)</a:t>
            </a:r>
            <a:endParaRPr lang="en-US" sz="2968" dirty="0"/>
          </a:p>
        </p:txBody>
      </p:sp>
      <p:sp>
        <p:nvSpPr>
          <p:cNvPr id="6" name="Text 3"/>
          <p:cNvSpPr/>
          <p:nvPr/>
        </p:nvSpPr>
        <p:spPr>
          <a:xfrm>
            <a:off x="4542703" y="4649391"/>
            <a:ext cx="3106556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1867"/>
              </a:lnSpc>
            </a:pPr>
            <a:r>
              <a:rPr lang="en-US" sz="1316" b="1" kern="0" spc="1" dirty="0">
                <a:solidFill>
                  <a:srgbClr val="0055FF"/>
                </a:solidFill>
              </a:rPr>
              <a:t>Time-Independent Schrödinger Equation</a:t>
            </a:r>
            <a:endParaRPr lang="en-US" sz="1316" dirty="0"/>
          </a:p>
        </p:txBody>
      </p:sp>
      <p:sp>
        <p:nvSpPr>
          <p:cNvPr id="7" name="Text 4"/>
          <p:cNvSpPr/>
          <p:nvPr/>
        </p:nvSpPr>
        <p:spPr>
          <a:xfrm>
            <a:off x="4463868" y="5061347"/>
            <a:ext cx="3264227" cy="48596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968" b="1" kern="0" spc="-1" dirty="0">
                <a:solidFill>
                  <a:srgbClr val="1A1A1A"/>
                </a:solidFill>
              </a:rPr>
              <a:t>Ĥ₀ |ψₙₗₘ⟩ = Eₙ |ψₙₗₘ⟩</a:t>
            </a:r>
            <a:endParaRPr lang="en-US" sz="2968" dirty="0"/>
          </a:p>
        </p:txBody>
      </p:sp>
      <p:sp>
        <p:nvSpPr>
          <p:cNvPr id="8" name="Text 5"/>
          <p:cNvSpPr/>
          <p:nvPr/>
        </p:nvSpPr>
        <p:spPr>
          <a:xfrm>
            <a:off x="4262947" y="5747147"/>
            <a:ext cx="3666068" cy="35638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272" dirty="0">
                <a:solidFill>
                  <a:srgbClr val="333333"/>
                </a:solidFill>
              </a:rPr>
              <a:t>(p̂² / 2m + V̂) |ψₙₗₘ⟩ = Eₙ |ψₙₗₘ⟩</a:t>
            </a:r>
            <a:endParaRPr lang="en-US" sz="2272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1104900"/>
            <a:ext cx="11430000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248" b="1" kern="0" spc="-1" dirty="0">
                <a:solidFill>
                  <a:srgbClr val="1A1A1A"/>
                </a:solidFill>
              </a:rPr>
              <a:t>Isolating the
p̂² Operator</a:t>
            </a:r>
            <a:endParaRPr lang="en-US" sz="3248" dirty="0"/>
          </a:p>
        </p:txBody>
      </p:sp>
      <p:sp>
        <p:nvSpPr>
          <p:cNvPr id="4" name="Text 1"/>
          <p:cNvSpPr/>
          <p:nvPr/>
        </p:nvSpPr>
        <p:spPr>
          <a:xfrm>
            <a:off x="762000" y="2400300"/>
            <a:ext cx="179536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316" b="1" dirty="0">
                <a:solidFill>
                  <a:srgbClr val="0055FF"/>
                </a:solidFill>
              </a:rPr>
              <a:t>01</a:t>
            </a:r>
            <a:endParaRPr lang="en-US" sz="1316" dirty="0"/>
          </a:p>
        </p:txBody>
      </p:sp>
      <p:sp>
        <p:nvSpPr>
          <p:cNvPr id="5" name="Text 2"/>
          <p:cNvSpPr/>
          <p:nvPr/>
        </p:nvSpPr>
        <p:spPr>
          <a:xfrm>
            <a:off x="1333501" y="2400300"/>
            <a:ext cx="2736005" cy="2325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400" kern="0" spc="1" dirty="0">
                <a:solidFill>
                  <a:srgbClr val="333333"/>
                </a:solidFill>
              </a:rPr>
              <a:t>Start with the Schrödinger Equation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333500" y="2774157"/>
            <a:ext cx="3957174" cy="39004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2411" b="1" kern="0" spc="-1" dirty="0">
                <a:solidFill>
                  <a:srgbClr val="1A1A1A"/>
                </a:solidFill>
              </a:rPr>
              <a:t>(p̂² / 2m + V̂) |ψₙₗₘ⟩ = Eₙ |ψₙₗₘ⟩</a:t>
            </a:r>
            <a:endParaRPr lang="en-US" sz="2411" dirty="0"/>
          </a:p>
        </p:txBody>
      </p:sp>
      <p:sp>
        <p:nvSpPr>
          <p:cNvPr id="7" name="Text 4"/>
          <p:cNvSpPr/>
          <p:nvPr/>
        </p:nvSpPr>
        <p:spPr>
          <a:xfrm>
            <a:off x="762000" y="3698082"/>
            <a:ext cx="179536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316" b="1" dirty="0">
                <a:solidFill>
                  <a:srgbClr val="0055FF"/>
                </a:solidFill>
              </a:rPr>
              <a:t>02</a:t>
            </a:r>
            <a:endParaRPr lang="en-US" sz="1316" dirty="0"/>
          </a:p>
        </p:txBody>
      </p:sp>
      <p:sp>
        <p:nvSpPr>
          <p:cNvPr id="8" name="Text 5"/>
          <p:cNvSpPr/>
          <p:nvPr/>
        </p:nvSpPr>
        <p:spPr>
          <a:xfrm>
            <a:off x="1333500" y="3698081"/>
            <a:ext cx="2100190" cy="2325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400" kern="0" spc="1" dirty="0">
                <a:solidFill>
                  <a:srgbClr val="333333"/>
                </a:solidFill>
              </a:rPr>
              <a:t>Subtract the Potential Term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333500" y="4071938"/>
            <a:ext cx="3897862" cy="39004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2411" b="1" kern="0" spc="-1" dirty="0">
                <a:solidFill>
                  <a:srgbClr val="1A1A1A"/>
                </a:solidFill>
              </a:rPr>
              <a:t>p̂² / 2m |ψₙₗₘ⟩ = (Eₙ - V̂) |ψₙₗₘ⟩</a:t>
            </a:r>
            <a:endParaRPr lang="en-US" sz="2411" dirty="0"/>
          </a:p>
        </p:txBody>
      </p:sp>
      <p:sp>
        <p:nvSpPr>
          <p:cNvPr id="10" name="Text 7"/>
          <p:cNvSpPr/>
          <p:nvPr/>
        </p:nvSpPr>
        <p:spPr>
          <a:xfrm>
            <a:off x="762000" y="4995863"/>
            <a:ext cx="179536" cy="2294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316" b="1" dirty="0">
                <a:solidFill>
                  <a:srgbClr val="0055FF"/>
                </a:solidFill>
              </a:rPr>
              <a:t>03</a:t>
            </a:r>
            <a:endParaRPr lang="en-US" sz="1316" dirty="0"/>
          </a:p>
        </p:txBody>
      </p:sp>
      <p:sp>
        <p:nvSpPr>
          <p:cNvPr id="11" name="Text 8"/>
          <p:cNvSpPr/>
          <p:nvPr/>
        </p:nvSpPr>
        <p:spPr>
          <a:xfrm>
            <a:off x="1333501" y="4995863"/>
            <a:ext cx="1125501" cy="2325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400" kern="0" spc="1" dirty="0">
                <a:solidFill>
                  <a:srgbClr val="333333"/>
                </a:solidFill>
              </a:rPr>
              <a:t>Multiply by 2m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333500" y="5884070"/>
            <a:ext cx="3652988" cy="39004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2411" b="1" kern="0" spc="-1" dirty="0">
                <a:solidFill>
                  <a:srgbClr val="1A1A1A"/>
                </a:solidFill>
              </a:rPr>
              <a:t>p̂² |ψₙₗₘ⟩ = 2m(Eₙ - V̂) |ψₙₗₘ⟩</a:t>
            </a:r>
            <a:endParaRPr lang="en-US" sz="241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838200"/>
            <a:ext cx="11430000" cy="885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7"/>
              </a:lnSpc>
            </a:pPr>
            <a:r>
              <a:rPr lang="en-US" sz="2828" b="1" kern="0" spc="-1" dirty="0">
                <a:solidFill>
                  <a:srgbClr val="1A1A1A"/>
                </a:solidFill>
              </a:rPr>
              <a:t>Evaluating the
Expectation Value ⟨p̂²⟩</a:t>
            </a:r>
            <a:endParaRPr lang="en-US" sz="2828" dirty="0"/>
          </a:p>
        </p:txBody>
      </p:sp>
      <p:sp>
        <p:nvSpPr>
          <p:cNvPr id="4" name="Text 1"/>
          <p:cNvSpPr/>
          <p:nvPr/>
        </p:nvSpPr>
        <p:spPr>
          <a:xfrm>
            <a:off x="762001" y="2263602"/>
            <a:ext cx="600677" cy="18139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467"/>
              </a:lnSpc>
            </a:pPr>
            <a:r>
              <a:rPr lang="en-US" sz="1045" b="1" kern="0" spc="1" dirty="0">
                <a:solidFill>
                  <a:srgbClr val="0055FF"/>
                </a:solidFill>
              </a:rPr>
              <a:t>Definition</a:t>
            </a:r>
            <a:endParaRPr lang="en-US" sz="1045" dirty="0"/>
          </a:p>
        </p:txBody>
      </p:sp>
      <p:sp>
        <p:nvSpPr>
          <p:cNvPr id="5" name="Text 2"/>
          <p:cNvSpPr/>
          <p:nvPr/>
        </p:nvSpPr>
        <p:spPr>
          <a:xfrm>
            <a:off x="3143251" y="2099296"/>
            <a:ext cx="2598468" cy="3517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dirty="0">
                <a:solidFill>
                  <a:srgbClr val="1A1A1A"/>
                </a:solidFill>
              </a:rPr>
              <a:t>⟨p̂²⟩ = ⟨ψₙₗₘ | p̂² | ψₙₗₘ⟩</a:t>
            </a:r>
            <a:endParaRPr lang="en-US" sz="2136" dirty="0"/>
          </a:p>
        </p:txBody>
      </p:sp>
      <p:sp>
        <p:nvSpPr>
          <p:cNvPr id="6" name="Text 3"/>
          <p:cNvSpPr/>
          <p:nvPr/>
        </p:nvSpPr>
        <p:spPr>
          <a:xfrm>
            <a:off x="762000" y="2985120"/>
            <a:ext cx="753348" cy="18139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467"/>
              </a:lnSpc>
            </a:pPr>
            <a:r>
              <a:rPr lang="en-US" sz="1045" b="1" kern="0" spc="1" dirty="0">
                <a:solidFill>
                  <a:srgbClr val="0055FF"/>
                </a:solidFill>
              </a:rPr>
              <a:t>Substitution</a:t>
            </a:r>
            <a:endParaRPr lang="en-US" sz="1045" dirty="0"/>
          </a:p>
        </p:txBody>
      </p:sp>
      <p:sp>
        <p:nvSpPr>
          <p:cNvPr id="7" name="Text 4"/>
          <p:cNvSpPr/>
          <p:nvPr/>
        </p:nvSpPr>
        <p:spPr>
          <a:xfrm>
            <a:off x="3143251" y="2820814"/>
            <a:ext cx="3533018" cy="3517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dirty="0">
                <a:solidFill>
                  <a:srgbClr val="1A1A1A"/>
                </a:solidFill>
              </a:rPr>
              <a:t>⟨p̂²⟩ = ⟨ψₙₗₘ | 2m(Eₙ - V̂) | ψₙₗₘ⟩</a:t>
            </a:r>
            <a:endParaRPr lang="en-US" sz="2136" dirty="0"/>
          </a:p>
        </p:txBody>
      </p:sp>
      <p:sp>
        <p:nvSpPr>
          <p:cNvPr id="8" name="Text 5"/>
          <p:cNvSpPr/>
          <p:nvPr/>
        </p:nvSpPr>
        <p:spPr>
          <a:xfrm>
            <a:off x="762001" y="3706639"/>
            <a:ext cx="530145" cy="18139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467"/>
              </a:lnSpc>
            </a:pPr>
            <a:r>
              <a:rPr lang="en-US" sz="1045" b="1" kern="0" spc="1" dirty="0">
                <a:solidFill>
                  <a:srgbClr val="0055FF"/>
                </a:solidFill>
              </a:rPr>
              <a:t>Linearity</a:t>
            </a:r>
            <a:endParaRPr lang="en-US" sz="1045" dirty="0"/>
          </a:p>
        </p:txBody>
      </p:sp>
      <p:sp>
        <p:nvSpPr>
          <p:cNvPr id="9" name="Text 6"/>
          <p:cNvSpPr/>
          <p:nvPr/>
        </p:nvSpPr>
        <p:spPr>
          <a:xfrm>
            <a:off x="3143251" y="3542333"/>
            <a:ext cx="4845878" cy="3517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dirty="0">
                <a:solidFill>
                  <a:srgbClr val="1A1A1A"/>
                </a:solidFill>
              </a:rPr>
              <a:t>⟨p̂²⟩ = 2m [ Eₙ⟨ψₙₗₘ|ψₙₗₘ⟩ - ⟨ψₙₗₘ|V̂|ψₙₗₘ⟩ ]</a:t>
            </a:r>
            <a:endParaRPr lang="en-US" sz="2136" dirty="0"/>
          </a:p>
        </p:txBody>
      </p:sp>
      <p:sp>
        <p:nvSpPr>
          <p:cNvPr id="10" name="Text 7"/>
          <p:cNvSpPr/>
          <p:nvPr/>
        </p:nvSpPr>
        <p:spPr>
          <a:xfrm>
            <a:off x="762000" y="4428158"/>
            <a:ext cx="865686" cy="18139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467"/>
              </a:lnSpc>
            </a:pPr>
            <a:r>
              <a:rPr lang="en-US" sz="1045" b="1" kern="0" spc="1" dirty="0">
                <a:solidFill>
                  <a:srgbClr val="0055FF"/>
                </a:solidFill>
              </a:rPr>
              <a:t>Normalization</a:t>
            </a:r>
            <a:endParaRPr lang="en-US" sz="1045" dirty="0"/>
          </a:p>
        </p:txBody>
      </p:sp>
      <p:sp>
        <p:nvSpPr>
          <p:cNvPr id="11" name="Text 8"/>
          <p:cNvSpPr/>
          <p:nvPr/>
        </p:nvSpPr>
        <p:spPr>
          <a:xfrm>
            <a:off x="3143252" y="4263853"/>
            <a:ext cx="1747273" cy="3517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136" b="1" dirty="0">
                <a:solidFill>
                  <a:srgbClr val="1A1A1A"/>
                </a:solidFill>
              </a:rPr>
              <a:t>⟨ψₙₗₘ|ψₙₗₘ⟩ = 1</a:t>
            </a:r>
            <a:endParaRPr lang="en-US" sz="2136" dirty="0"/>
          </a:p>
        </p:txBody>
      </p:sp>
      <p:sp>
        <p:nvSpPr>
          <p:cNvPr id="12" name="Text 9"/>
          <p:cNvSpPr/>
          <p:nvPr/>
        </p:nvSpPr>
        <p:spPr>
          <a:xfrm>
            <a:off x="762000" y="5687839"/>
            <a:ext cx="716478" cy="18139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467"/>
              </a:lnSpc>
            </a:pPr>
            <a:r>
              <a:rPr lang="en-US" sz="1045" b="1" kern="0" spc="1" dirty="0">
                <a:solidFill>
                  <a:srgbClr val="0055FF"/>
                </a:solidFill>
              </a:rPr>
              <a:t>Final Result</a:t>
            </a:r>
            <a:endParaRPr lang="en-US" sz="1045" dirty="0"/>
          </a:p>
        </p:txBody>
      </p:sp>
      <p:sp>
        <p:nvSpPr>
          <p:cNvPr id="13" name="Text 10"/>
          <p:cNvSpPr/>
          <p:nvPr/>
        </p:nvSpPr>
        <p:spPr>
          <a:xfrm>
            <a:off x="3143251" y="5480671"/>
            <a:ext cx="3149901" cy="52437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4267"/>
              </a:lnSpc>
            </a:pPr>
            <a:r>
              <a:rPr lang="en-US" sz="3248" b="1" dirty="0">
                <a:solidFill>
                  <a:srgbClr val="0055FF"/>
                </a:solidFill>
              </a:rPr>
              <a:t>⟨p̂²⟩ = 2m(Eₙ - ⟨V⟩)</a:t>
            </a:r>
            <a:endParaRPr lang="en-US" sz="3248" dirty="0"/>
          </a:p>
        </p:txBody>
      </p:sp>
      <p:sp>
        <p:nvSpPr>
          <p:cNvPr id="14" name="Text 11"/>
          <p:cNvSpPr/>
          <p:nvPr/>
        </p:nvSpPr>
        <p:spPr>
          <a:xfrm>
            <a:off x="7424888" y="5674741"/>
            <a:ext cx="3654847" cy="19851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256" i="1" dirty="0">
                <a:solidFill>
                  <a:srgbClr val="333333"/>
                </a:solidFill>
              </a:rPr>
              <a:t>where ⟨V⟩ is the expectation value of potential energy.</a:t>
            </a:r>
            <a:endParaRPr lang="en-US" sz="1256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1104900"/>
            <a:ext cx="6553200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248" b="1" kern="0" spc="-1" dirty="0">
                <a:solidFill>
                  <a:srgbClr val="1A1A1A"/>
                </a:solidFill>
              </a:rPr>
              <a:t>Evaluating the
Expectation Value ⟨p⁴⟩</a:t>
            </a:r>
            <a:endParaRPr lang="en-US" sz="3248" dirty="0"/>
          </a:p>
        </p:txBody>
      </p:sp>
      <p:sp>
        <p:nvSpPr>
          <p:cNvPr id="4" name="Text 1"/>
          <p:cNvSpPr/>
          <p:nvPr/>
        </p:nvSpPr>
        <p:spPr>
          <a:xfrm>
            <a:off x="762001" y="2400301"/>
            <a:ext cx="2120773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0055FF"/>
                </a:solidFill>
              </a:rPr>
              <a:t>Step 1: Definition &amp; Hermiticity</a:t>
            </a:r>
            <a:endParaRPr lang="en-US" sz="1180" dirty="0"/>
          </a:p>
        </p:txBody>
      </p:sp>
      <p:sp>
        <p:nvSpPr>
          <p:cNvPr id="5" name="Shape 2"/>
          <p:cNvSpPr/>
          <p:nvPr/>
        </p:nvSpPr>
        <p:spPr>
          <a:xfrm>
            <a:off x="762000" y="2709863"/>
            <a:ext cx="65532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6" name="Shape 3"/>
          <p:cNvSpPr/>
          <p:nvPr/>
        </p:nvSpPr>
        <p:spPr>
          <a:xfrm>
            <a:off x="762001" y="2709863"/>
            <a:ext cx="38100" cy="666751"/>
          </a:xfrm>
          <a:prstGeom prst="rect">
            <a:avLst/>
          </a:prstGeom>
          <a:solidFill>
            <a:srgbClr val="0055FF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7" name="Text 4"/>
          <p:cNvSpPr/>
          <p:nvPr/>
        </p:nvSpPr>
        <p:spPr>
          <a:xfrm>
            <a:off x="762000" y="2709863"/>
            <a:ext cx="6553200" cy="489749"/>
          </a:xfrm>
          <a:prstGeom prst="rect">
            <a:avLst/>
          </a:prstGeom>
          <a:noFill/>
          <a:ln/>
        </p:spPr>
        <p:txBody>
          <a:bodyPr wrap="square" lIns="272119" tIns="181356" rIns="0" bIns="0" rtlCol="0" anchor="t">
            <a:spAutoFit/>
          </a:bodyPr>
          <a:lstStyle/>
          <a:p>
            <a:pPr>
              <a:lnSpc>
                <a:spcPts val="2533"/>
              </a:lnSpc>
            </a:pPr>
            <a:r>
              <a:rPr lang="en-US" sz="1863" b="1" dirty="0">
                <a:solidFill>
                  <a:srgbClr val="1A1A1A"/>
                </a:solidFill>
              </a:rPr>
              <a:t>⟨p⁴⟩ = ⟨ψ | p̂² p̂² | ψ⟩ = ⟨p̂² ψ | p̂² ψ⟩</a:t>
            </a:r>
            <a:endParaRPr lang="en-US" sz="1863" dirty="0"/>
          </a:p>
        </p:txBody>
      </p:sp>
      <p:sp>
        <p:nvSpPr>
          <p:cNvPr id="8" name="Text 5"/>
          <p:cNvSpPr/>
          <p:nvPr/>
        </p:nvSpPr>
        <p:spPr>
          <a:xfrm>
            <a:off x="762000" y="3681413"/>
            <a:ext cx="1997342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0055FF"/>
                </a:solidFill>
              </a:rPr>
              <a:t>Step 2: Operator Substitution</a:t>
            </a:r>
            <a:endParaRPr lang="en-US" sz="1180" dirty="0"/>
          </a:p>
        </p:txBody>
      </p:sp>
      <p:sp>
        <p:nvSpPr>
          <p:cNvPr id="9" name="Shape 6"/>
          <p:cNvSpPr/>
          <p:nvPr/>
        </p:nvSpPr>
        <p:spPr>
          <a:xfrm>
            <a:off x="762000" y="3990975"/>
            <a:ext cx="65532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0" name="Shape 7"/>
          <p:cNvSpPr/>
          <p:nvPr/>
        </p:nvSpPr>
        <p:spPr>
          <a:xfrm>
            <a:off x="762001" y="3990975"/>
            <a:ext cx="38100" cy="666751"/>
          </a:xfrm>
          <a:prstGeom prst="rect">
            <a:avLst/>
          </a:prstGeom>
          <a:solidFill>
            <a:srgbClr val="0055FF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1" name="Text 8"/>
          <p:cNvSpPr/>
          <p:nvPr/>
        </p:nvSpPr>
        <p:spPr>
          <a:xfrm>
            <a:off x="762000" y="3990975"/>
            <a:ext cx="6553200" cy="487121"/>
          </a:xfrm>
          <a:prstGeom prst="rect">
            <a:avLst/>
          </a:prstGeom>
          <a:noFill/>
          <a:ln/>
        </p:spPr>
        <p:txBody>
          <a:bodyPr wrap="square" lIns="272119" tIns="181356" rIns="0" bIns="0" rtlCol="0" anchor="t">
            <a:spAutoFit/>
          </a:bodyPr>
          <a:lstStyle/>
          <a:p>
            <a:pPr>
              <a:lnSpc>
                <a:spcPts val="2533"/>
              </a:lnSpc>
            </a:pPr>
            <a:r>
              <a:rPr lang="en-US" sz="1863" b="1" dirty="0">
                <a:solidFill>
                  <a:srgbClr val="1A1A1A"/>
                </a:solidFill>
              </a:rPr>
              <a:t>⟨p⁴⟩ = ⟨2m(Eₙ - V̂)ψ | 2m(Eₙ - V̂)ψ⟩</a:t>
            </a:r>
            <a:endParaRPr lang="en-US" sz="1863" dirty="0"/>
          </a:p>
        </p:txBody>
      </p:sp>
      <p:sp>
        <p:nvSpPr>
          <p:cNvPr id="12" name="Text 9"/>
          <p:cNvSpPr/>
          <p:nvPr/>
        </p:nvSpPr>
        <p:spPr>
          <a:xfrm>
            <a:off x="762001" y="4962526"/>
            <a:ext cx="1893147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0055FF"/>
                </a:solidFill>
              </a:rPr>
              <a:t>Step 3: Factoring Constants</a:t>
            </a:r>
            <a:endParaRPr lang="en-US" sz="1180" dirty="0"/>
          </a:p>
        </p:txBody>
      </p:sp>
      <p:sp>
        <p:nvSpPr>
          <p:cNvPr id="13" name="Shape 10"/>
          <p:cNvSpPr/>
          <p:nvPr/>
        </p:nvSpPr>
        <p:spPr>
          <a:xfrm>
            <a:off x="762000" y="5272089"/>
            <a:ext cx="6553200" cy="66675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4" name="Shape 11"/>
          <p:cNvSpPr/>
          <p:nvPr/>
        </p:nvSpPr>
        <p:spPr>
          <a:xfrm>
            <a:off x="762001" y="5272089"/>
            <a:ext cx="38100" cy="666751"/>
          </a:xfrm>
          <a:prstGeom prst="rect">
            <a:avLst/>
          </a:prstGeom>
          <a:solidFill>
            <a:srgbClr val="0055FF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5" name="Text 12"/>
          <p:cNvSpPr/>
          <p:nvPr/>
        </p:nvSpPr>
        <p:spPr>
          <a:xfrm>
            <a:off x="762000" y="5272089"/>
            <a:ext cx="6553200" cy="487121"/>
          </a:xfrm>
          <a:prstGeom prst="rect">
            <a:avLst/>
          </a:prstGeom>
          <a:noFill/>
          <a:ln/>
        </p:spPr>
        <p:txBody>
          <a:bodyPr wrap="square" lIns="272119" tIns="181356" rIns="0" bIns="0" rtlCol="0" anchor="t">
            <a:spAutoFit/>
          </a:bodyPr>
          <a:lstStyle/>
          <a:p>
            <a:pPr>
              <a:lnSpc>
                <a:spcPts val="2533"/>
              </a:lnSpc>
            </a:pPr>
            <a:r>
              <a:rPr lang="en-US" sz="1863" b="1" dirty="0">
                <a:solidFill>
                  <a:srgbClr val="1A1A1A"/>
                </a:solidFill>
              </a:rPr>
              <a:t>⟨p⁴⟩ = 4m² ⟨ψ | (Eₙ - V̂)† (Eₙ - V̂) | ψ⟩</a:t>
            </a:r>
            <a:endParaRPr lang="en-US" sz="1863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762000"/>
            <a:ext cx="3810000" cy="190500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9025099" y="2788445"/>
            <a:ext cx="1457002" cy="14984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969" kern="0" spc="1" dirty="0">
                <a:solidFill>
                  <a:srgbClr val="333333"/>
                </a:solidFill>
              </a:rPr>
              <a:t>Hydrogen Energy Spectrum</a:t>
            </a:r>
            <a:endParaRPr lang="en-US" sz="969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8600" y="3350419"/>
            <a:ext cx="3810000" cy="19050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139842" y="5376863"/>
            <a:ext cx="1227516" cy="14984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sz="969" kern="0" spc="1" dirty="0">
                <a:solidFill>
                  <a:srgbClr val="333333"/>
                </a:solidFill>
              </a:rPr>
              <a:t>Bohr Model Transitions</a:t>
            </a:r>
            <a:endParaRPr lang="en-US" sz="969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1104900"/>
            <a:ext cx="3524251" cy="885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67"/>
              </a:lnSpc>
            </a:pPr>
            <a:r>
              <a:rPr lang="en-US" sz="2828" b="1" kern="0" spc="-1" dirty="0">
                <a:solidFill>
                  <a:srgbClr val="1A1A1A"/>
                </a:solidFill>
              </a:rPr>
              <a:t>Expanding the
⟨p⁴⟩ Expression</a:t>
            </a:r>
            <a:endParaRPr lang="en-US" sz="2828" dirty="0"/>
          </a:p>
        </p:txBody>
      </p:sp>
      <p:sp>
        <p:nvSpPr>
          <p:cNvPr id="4" name="Text 1"/>
          <p:cNvSpPr/>
          <p:nvPr/>
        </p:nvSpPr>
        <p:spPr>
          <a:xfrm>
            <a:off x="762000" y="2365995"/>
            <a:ext cx="1130118" cy="18139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467"/>
              </a:lnSpc>
            </a:pPr>
            <a:r>
              <a:rPr lang="en-US" sz="1045" b="1" dirty="0">
                <a:solidFill>
                  <a:srgbClr val="0055FF"/>
                </a:solidFill>
              </a:rPr>
              <a:t>Step 1: Hermiticity</a:t>
            </a:r>
            <a:endParaRPr lang="en-US" sz="1045" dirty="0"/>
          </a:p>
        </p:txBody>
      </p:sp>
      <p:sp>
        <p:nvSpPr>
          <p:cNvPr id="5" name="Text 2"/>
          <p:cNvSpPr/>
          <p:nvPr/>
        </p:nvSpPr>
        <p:spPr>
          <a:xfrm>
            <a:off x="762001" y="2649364"/>
            <a:ext cx="2465419" cy="22762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316" b="1" dirty="0">
                <a:solidFill>
                  <a:srgbClr val="333333"/>
                </a:solidFill>
              </a:rPr>
              <a:t>⟨p⁴⟩ = 4m² ⟨ψ | (Eₙ - V̂)† (Eₙ - V̂) | ψ⟩</a:t>
            </a:r>
            <a:endParaRPr lang="en-US" sz="1316" dirty="0"/>
          </a:p>
        </p:txBody>
      </p:sp>
      <p:sp>
        <p:nvSpPr>
          <p:cNvPr id="6" name="Text 3"/>
          <p:cNvSpPr/>
          <p:nvPr/>
        </p:nvSpPr>
        <p:spPr>
          <a:xfrm>
            <a:off x="762001" y="2908920"/>
            <a:ext cx="2851743" cy="22762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316" b="1" dirty="0">
                <a:solidFill>
                  <a:srgbClr val="333333"/>
                </a:solidFill>
              </a:rPr>
              <a:t>Since V̂ is Hermitian: (Eₙ - V̂)† = (Eₙ - V̂)</a:t>
            </a:r>
            <a:endParaRPr lang="en-US" sz="1316" dirty="0"/>
          </a:p>
        </p:txBody>
      </p:sp>
      <p:sp>
        <p:nvSpPr>
          <p:cNvPr id="7" name="Text 4"/>
          <p:cNvSpPr/>
          <p:nvPr/>
        </p:nvSpPr>
        <p:spPr>
          <a:xfrm>
            <a:off x="762001" y="3473276"/>
            <a:ext cx="1643079" cy="18139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467"/>
              </a:lnSpc>
            </a:pPr>
            <a:r>
              <a:rPr lang="en-US" sz="1045" b="1" dirty="0">
                <a:solidFill>
                  <a:srgbClr val="0055FF"/>
                </a:solidFill>
              </a:rPr>
              <a:t>Step 2: Binomial Expansion</a:t>
            </a:r>
            <a:endParaRPr lang="en-US" sz="1045" dirty="0"/>
          </a:p>
        </p:txBody>
      </p:sp>
      <p:sp>
        <p:nvSpPr>
          <p:cNvPr id="8" name="Text 5"/>
          <p:cNvSpPr/>
          <p:nvPr/>
        </p:nvSpPr>
        <p:spPr>
          <a:xfrm>
            <a:off x="762001" y="3756646"/>
            <a:ext cx="1744067" cy="22762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316" b="1" dirty="0">
                <a:solidFill>
                  <a:srgbClr val="333333"/>
                </a:solidFill>
              </a:rPr>
              <a:t>(Eₙ - V̂)² = Eₙ² - 2EₙV̂ + V̂²</a:t>
            </a:r>
            <a:endParaRPr lang="en-US" sz="1316" dirty="0"/>
          </a:p>
        </p:txBody>
      </p:sp>
      <p:sp>
        <p:nvSpPr>
          <p:cNvPr id="9" name="Text 6"/>
          <p:cNvSpPr/>
          <p:nvPr/>
        </p:nvSpPr>
        <p:spPr>
          <a:xfrm>
            <a:off x="762000" y="4321002"/>
            <a:ext cx="1168590" cy="18139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467"/>
              </a:lnSpc>
            </a:pPr>
            <a:r>
              <a:rPr lang="en-US" sz="1045" b="1" dirty="0">
                <a:solidFill>
                  <a:srgbClr val="0055FF"/>
                </a:solidFill>
              </a:rPr>
              <a:t>Step 3: Distribution</a:t>
            </a:r>
            <a:endParaRPr lang="en-US" sz="1045" dirty="0"/>
          </a:p>
        </p:txBody>
      </p:sp>
      <p:sp>
        <p:nvSpPr>
          <p:cNvPr id="10" name="Text 7"/>
          <p:cNvSpPr/>
          <p:nvPr/>
        </p:nvSpPr>
        <p:spPr>
          <a:xfrm>
            <a:off x="762000" y="4604372"/>
            <a:ext cx="3524251" cy="2276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316" b="1" dirty="0">
                <a:solidFill>
                  <a:srgbClr val="333333"/>
                </a:solidFill>
              </a:rPr>
              <a:t>⟨p⁴⟩ = 4m² [ Eₙ²⟨ψ|ψ⟩ - 2Eₙ⟨ψ|V̂|ψ⟩ + ⟨ψ|V̂²|ψ⟩ ]</a:t>
            </a:r>
            <a:endParaRPr lang="en-US" sz="1316" dirty="0"/>
          </a:p>
        </p:txBody>
      </p:sp>
      <p:sp>
        <p:nvSpPr>
          <p:cNvPr id="11" name="Text 8"/>
          <p:cNvSpPr/>
          <p:nvPr/>
        </p:nvSpPr>
        <p:spPr>
          <a:xfrm>
            <a:off x="4667251" y="1981201"/>
            <a:ext cx="1093248" cy="2584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591" b="1" dirty="0">
                <a:solidFill>
                  <a:srgbClr val="1A1A1A"/>
                </a:solidFill>
              </a:rPr>
              <a:t>Final Result</a:t>
            </a:r>
            <a:endParaRPr lang="en-US" sz="1591" dirty="0"/>
          </a:p>
        </p:txBody>
      </p:sp>
      <p:sp>
        <p:nvSpPr>
          <p:cNvPr id="12" name="Text 9"/>
          <p:cNvSpPr/>
          <p:nvPr/>
        </p:nvSpPr>
        <p:spPr>
          <a:xfrm>
            <a:off x="4667251" y="2483644"/>
            <a:ext cx="3905251" cy="3902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33"/>
              </a:lnSpc>
            </a:pPr>
            <a:r>
              <a:rPr lang="en-US" sz="2136" b="1" dirty="0">
                <a:solidFill>
                  <a:srgbClr val="1A1A1A"/>
                </a:solidFill>
              </a:rPr>
              <a:t>⟨p⁴⟩ = 4m² (Eₙ² - 2Eₙ⟨V⟩ + ⟨V²⟩)</a:t>
            </a:r>
            <a:endParaRPr lang="en-US" sz="2136" dirty="0"/>
          </a:p>
        </p:txBody>
      </p:sp>
      <p:sp>
        <p:nvSpPr>
          <p:cNvPr id="13" name="Shape 10"/>
          <p:cNvSpPr/>
          <p:nvPr/>
        </p:nvSpPr>
        <p:spPr>
          <a:xfrm>
            <a:off x="8572501" y="0"/>
            <a:ext cx="3619500" cy="685800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IN" sz="240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3501" y="762001"/>
            <a:ext cx="2857500" cy="20955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9670443" y="2952751"/>
            <a:ext cx="968920" cy="14850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969" kern="0" spc="1" dirty="0">
                <a:solidFill>
                  <a:srgbClr val="F2F2F2"/>
                </a:solidFill>
              </a:rPr>
              <a:t>Eigenstates |ψₙₗₘ⟩</a:t>
            </a:r>
            <a:endParaRPr lang="en-US" sz="969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3501" y="3514726"/>
            <a:ext cx="2857500" cy="20955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327580" y="5705475"/>
            <a:ext cx="1293624" cy="14984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969" kern="0" spc="1" dirty="0">
                <a:solidFill>
                  <a:srgbClr val="F2F2F2"/>
                </a:solidFill>
              </a:rPr>
              <a:t>Probability Distributions</a:t>
            </a:r>
            <a:endParaRPr lang="en-US" sz="969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1" y="1104900"/>
            <a:ext cx="2857500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248" b="1" kern="0" spc="-1" dirty="0">
                <a:solidFill>
                  <a:srgbClr val="1A1A1A"/>
                </a:solidFill>
              </a:rPr>
              <a:t>Summary of Results</a:t>
            </a:r>
            <a:endParaRPr lang="en-US" sz="3248" dirty="0"/>
          </a:p>
        </p:txBody>
      </p:sp>
      <p:sp>
        <p:nvSpPr>
          <p:cNvPr id="4" name="Text 1"/>
          <p:cNvSpPr/>
          <p:nvPr/>
        </p:nvSpPr>
        <p:spPr>
          <a:xfrm>
            <a:off x="762001" y="2400300"/>
            <a:ext cx="2857500" cy="10545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256" dirty="0">
                <a:solidFill>
                  <a:srgbClr val="333333"/>
                </a:solidFill>
              </a:rPr>
              <a:t>The relativistic correction to the energy levels is obtained by evaluating the expectation value of the perturbation Hamiltonian.</a:t>
            </a:r>
            <a:endParaRPr lang="en-US" sz="1256" dirty="0"/>
          </a:p>
        </p:txBody>
      </p:sp>
      <p:sp>
        <p:nvSpPr>
          <p:cNvPr id="5" name="Text 2"/>
          <p:cNvSpPr/>
          <p:nvPr/>
        </p:nvSpPr>
        <p:spPr>
          <a:xfrm>
            <a:off x="762001" y="3726062"/>
            <a:ext cx="2857500" cy="7852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33"/>
              </a:lnSpc>
            </a:pPr>
            <a:r>
              <a:rPr lang="en-US" sz="1180" b="1" dirty="0">
                <a:solidFill>
                  <a:srgbClr val="333333"/>
                </a:solidFill>
              </a:rPr>
              <a:t>Fine Structure:</a:t>
            </a:r>
            <a:r>
              <a:rPr lang="en-US" sz="1256" dirty="0">
                <a:solidFill>
                  <a:srgbClr val="333333"/>
                </a:solidFill>
              </a:rPr>
              <a:t> This correction removes the l-degeneracy in the hydrogen atom spectrum.</a:t>
            </a:r>
            <a:endParaRPr lang="en-US" sz="1180" dirty="0"/>
          </a:p>
        </p:txBody>
      </p:sp>
      <p:sp>
        <p:nvSpPr>
          <p:cNvPr id="6" name="Text 3"/>
          <p:cNvSpPr/>
          <p:nvPr/>
        </p:nvSpPr>
        <p:spPr>
          <a:xfrm>
            <a:off x="4000500" y="1143001"/>
            <a:ext cx="1227644" cy="14773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911" b="1" kern="0" spc="1" dirty="0">
                <a:solidFill>
                  <a:srgbClr val="0055FF"/>
                </a:solidFill>
              </a:rPr>
              <a:t>Expectation Value of p²</a:t>
            </a:r>
            <a:endParaRPr lang="en-US" sz="911" dirty="0"/>
          </a:p>
        </p:txBody>
      </p:sp>
      <p:sp>
        <p:nvSpPr>
          <p:cNvPr id="7" name="Shape 4"/>
          <p:cNvSpPr/>
          <p:nvPr/>
        </p:nvSpPr>
        <p:spPr>
          <a:xfrm>
            <a:off x="4000500" y="1400175"/>
            <a:ext cx="4572000" cy="571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8" name="Shape 5"/>
          <p:cNvSpPr/>
          <p:nvPr/>
        </p:nvSpPr>
        <p:spPr>
          <a:xfrm>
            <a:off x="4000501" y="1400175"/>
            <a:ext cx="38100" cy="57150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9" name="Text 6"/>
          <p:cNvSpPr/>
          <p:nvPr/>
        </p:nvSpPr>
        <p:spPr>
          <a:xfrm>
            <a:off x="4000500" y="1400175"/>
            <a:ext cx="4572000" cy="487121"/>
          </a:xfrm>
          <a:prstGeom prst="rect">
            <a:avLst/>
          </a:prstGeom>
          <a:noFill/>
          <a:ln/>
        </p:spPr>
        <p:txBody>
          <a:bodyPr wrap="square" lIns="226737" tIns="181356" rIns="226737" bIns="0" rtlCol="0" anchor="t">
            <a:spAutoFit/>
          </a:bodyPr>
          <a:lstStyle/>
          <a:p>
            <a:pPr>
              <a:lnSpc>
                <a:spcPts val="2533"/>
              </a:lnSpc>
            </a:pPr>
            <a:r>
              <a:rPr lang="en-US" sz="1863" b="1" dirty="0">
                <a:solidFill>
                  <a:srgbClr val="1A1A1A"/>
                </a:solidFill>
              </a:rPr>
              <a:t>⟨p̂²⟩ = 2m(Eₙ - ⟨V⟩)</a:t>
            </a:r>
            <a:endParaRPr lang="en-US" sz="1863" dirty="0"/>
          </a:p>
        </p:txBody>
      </p:sp>
      <p:sp>
        <p:nvSpPr>
          <p:cNvPr id="10" name="Text 7"/>
          <p:cNvSpPr/>
          <p:nvPr/>
        </p:nvSpPr>
        <p:spPr>
          <a:xfrm>
            <a:off x="4000500" y="2276476"/>
            <a:ext cx="1227644" cy="14773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911" b="1" kern="0" spc="1" dirty="0">
                <a:solidFill>
                  <a:srgbClr val="0055FF"/>
                </a:solidFill>
              </a:rPr>
              <a:t>Expectation Value of p⁴</a:t>
            </a:r>
            <a:endParaRPr lang="en-US" sz="911" dirty="0"/>
          </a:p>
        </p:txBody>
      </p:sp>
      <p:sp>
        <p:nvSpPr>
          <p:cNvPr id="11" name="Shape 8"/>
          <p:cNvSpPr/>
          <p:nvPr/>
        </p:nvSpPr>
        <p:spPr>
          <a:xfrm>
            <a:off x="4000500" y="2533651"/>
            <a:ext cx="4572000" cy="571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2" name="Shape 9"/>
          <p:cNvSpPr/>
          <p:nvPr/>
        </p:nvSpPr>
        <p:spPr>
          <a:xfrm>
            <a:off x="4000501" y="2533651"/>
            <a:ext cx="38100" cy="571500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3" name="Text 10"/>
          <p:cNvSpPr/>
          <p:nvPr/>
        </p:nvSpPr>
        <p:spPr>
          <a:xfrm>
            <a:off x="4000500" y="2533651"/>
            <a:ext cx="4572000" cy="487121"/>
          </a:xfrm>
          <a:prstGeom prst="rect">
            <a:avLst/>
          </a:prstGeom>
          <a:noFill/>
          <a:ln/>
        </p:spPr>
        <p:txBody>
          <a:bodyPr wrap="square" lIns="226737" tIns="181356" rIns="226737" bIns="0" rtlCol="0" anchor="t">
            <a:spAutoFit/>
          </a:bodyPr>
          <a:lstStyle/>
          <a:p>
            <a:pPr>
              <a:lnSpc>
                <a:spcPts val="2533"/>
              </a:lnSpc>
            </a:pPr>
            <a:r>
              <a:rPr lang="en-US" sz="1863" b="1" dirty="0">
                <a:solidFill>
                  <a:srgbClr val="1A1A1A"/>
                </a:solidFill>
              </a:rPr>
              <a:t>⟨p̂⁴⟩ = 4m²(Eₙ² - 2Eₙ⟨V⟩ + ⟨V²⟩)</a:t>
            </a:r>
            <a:endParaRPr lang="en-US" sz="1863" dirty="0"/>
          </a:p>
        </p:txBody>
      </p:sp>
      <p:sp>
        <p:nvSpPr>
          <p:cNvPr id="14" name="Text 11"/>
          <p:cNvSpPr/>
          <p:nvPr/>
        </p:nvSpPr>
        <p:spPr>
          <a:xfrm>
            <a:off x="4000500" y="3409952"/>
            <a:ext cx="1484894" cy="14773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200"/>
              </a:lnSpc>
            </a:pPr>
            <a:r>
              <a:rPr lang="en-US" sz="911" b="1" kern="0" spc="1" dirty="0">
                <a:solidFill>
                  <a:srgbClr val="0055FF"/>
                </a:solidFill>
              </a:rPr>
              <a:t>Final Relativistic Correction</a:t>
            </a:r>
            <a:endParaRPr lang="en-US" sz="911" dirty="0"/>
          </a:p>
        </p:txBody>
      </p:sp>
      <p:sp>
        <p:nvSpPr>
          <p:cNvPr id="15" name="Shape 12"/>
          <p:cNvSpPr/>
          <p:nvPr/>
        </p:nvSpPr>
        <p:spPr>
          <a:xfrm>
            <a:off x="4000500" y="3667126"/>
            <a:ext cx="4572000" cy="881063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6" name="Shape 13"/>
          <p:cNvSpPr/>
          <p:nvPr/>
        </p:nvSpPr>
        <p:spPr>
          <a:xfrm>
            <a:off x="4000501" y="3667126"/>
            <a:ext cx="38100" cy="881063"/>
          </a:xfrm>
          <a:prstGeom prst="rect">
            <a:avLst/>
          </a:prstGeom>
          <a:solidFill>
            <a:srgbClr val="0055FF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7" name="Text 14"/>
          <p:cNvSpPr/>
          <p:nvPr/>
        </p:nvSpPr>
        <p:spPr>
          <a:xfrm>
            <a:off x="4000500" y="3667125"/>
            <a:ext cx="4572000" cy="487121"/>
          </a:xfrm>
          <a:prstGeom prst="rect">
            <a:avLst/>
          </a:prstGeom>
          <a:noFill/>
          <a:ln/>
        </p:spPr>
        <p:txBody>
          <a:bodyPr wrap="square" lIns="226737" tIns="181356" rIns="226737" bIns="0" rtlCol="0" anchor="t">
            <a:spAutoFit/>
          </a:bodyPr>
          <a:lstStyle/>
          <a:p>
            <a:pPr>
              <a:lnSpc>
                <a:spcPts val="2533"/>
              </a:lnSpc>
            </a:pPr>
            <a:r>
              <a:rPr lang="en-US" sz="1863" b="1" dirty="0">
                <a:solidFill>
                  <a:srgbClr val="1A1A1A"/>
                </a:solidFill>
              </a:rPr>
              <a:t>ΔEᵣₑₗ = - (1 / 2mc²) (Eₙ² - 2Eₙ⟨V⟩ + ⟨V²⟩)</a:t>
            </a:r>
            <a:endParaRPr lang="en-US" sz="1863" dirty="0"/>
          </a:p>
        </p:txBody>
      </p:sp>
      <p:sp>
        <p:nvSpPr>
          <p:cNvPr id="18" name="Text 15"/>
          <p:cNvSpPr/>
          <p:nvPr/>
        </p:nvSpPr>
        <p:spPr>
          <a:xfrm>
            <a:off x="4000500" y="4643437"/>
            <a:ext cx="2476640" cy="24397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z="1453" b="1" dirty="0">
                <a:solidFill>
                  <a:srgbClr val="0055FF"/>
                </a:solidFill>
              </a:rPr>
              <a:t>Responsible for Fine Splitting</a:t>
            </a:r>
            <a:endParaRPr lang="en-US" sz="1453" dirty="0"/>
          </a:p>
        </p:txBody>
      </p:sp>
      <p:sp>
        <p:nvSpPr>
          <p:cNvPr id="19" name="Shape 16"/>
          <p:cNvSpPr/>
          <p:nvPr/>
        </p:nvSpPr>
        <p:spPr>
          <a:xfrm>
            <a:off x="8953501" y="762000"/>
            <a:ext cx="2857500" cy="2381251"/>
          </a:xfrm>
          <a:prstGeom prst="rect">
            <a:avLst/>
          </a:prstGeom>
          <a:solidFill>
            <a:srgbClr val="FFFFFF"/>
          </a:solidFill>
          <a:ln w="9144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IN" sz="2400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51" y="857251"/>
            <a:ext cx="2667000" cy="2190751"/>
          </a:xfrm>
          <a:prstGeom prst="rect">
            <a:avLst/>
          </a:prstGeom>
        </p:spPr>
      </p:pic>
      <p:sp>
        <p:nvSpPr>
          <p:cNvPr id="21" name="Shape 17"/>
          <p:cNvSpPr/>
          <p:nvPr/>
        </p:nvSpPr>
        <p:spPr>
          <a:xfrm>
            <a:off x="8953501" y="3524251"/>
            <a:ext cx="2857500" cy="2381251"/>
          </a:xfrm>
          <a:prstGeom prst="rect">
            <a:avLst/>
          </a:prstGeom>
          <a:solidFill>
            <a:srgbClr val="FFFFFF"/>
          </a:solidFill>
          <a:ln w="9144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en-IN" sz="2400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751" y="3619501"/>
            <a:ext cx="2667000" cy="219075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0" y="571501"/>
            <a:ext cx="6868589" cy="528927"/>
          </a:xfrm>
          <a:prstGeom prst="rect">
            <a:avLst/>
          </a:prstGeom>
          <a:noFill/>
          <a:ln/>
        </p:spPr>
        <p:txBody>
          <a:bodyPr wrap="none" lIns="226737" tIns="0" rIns="0" bIns="0" rtlCol="0" anchor="t">
            <a:spAutoFit/>
          </a:bodyPr>
          <a:lstStyle/>
          <a:p>
            <a:pPr>
              <a:lnSpc>
                <a:spcPts val="4267"/>
              </a:lnSpc>
            </a:pPr>
            <a:r>
              <a:rPr lang="en-US" sz="3248" b="1" dirty="0">
                <a:solidFill>
                  <a:srgbClr val="000000"/>
                </a:solidFill>
              </a:rPr>
              <a:t>Derivation Step 1: Expectation of p⁴</a:t>
            </a:r>
            <a:endParaRPr lang="en-US" sz="3248" dirty="0"/>
          </a:p>
        </p:txBody>
      </p:sp>
      <p:sp>
        <p:nvSpPr>
          <p:cNvPr id="4" name="Text 1"/>
          <p:cNvSpPr/>
          <p:nvPr/>
        </p:nvSpPr>
        <p:spPr>
          <a:xfrm>
            <a:off x="762000" y="1764507"/>
            <a:ext cx="1128514" cy="18139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467"/>
              </a:lnSpc>
            </a:pPr>
            <a:r>
              <a:rPr lang="en-US" sz="1045" b="1" dirty="0">
                <a:solidFill>
                  <a:srgbClr val="FF3300"/>
                </a:solidFill>
              </a:rPr>
              <a:t>Initial Hamiltonian</a:t>
            </a:r>
            <a:endParaRPr lang="en-US" sz="1045" dirty="0"/>
          </a:p>
        </p:txBody>
      </p:sp>
      <p:sp>
        <p:nvSpPr>
          <p:cNvPr id="5" name="Shape 2"/>
          <p:cNvSpPr/>
          <p:nvPr/>
        </p:nvSpPr>
        <p:spPr>
          <a:xfrm>
            <a:off x="762000" y="2066926"/>
            <a:ext cx="4953000" cy="748940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6" name="Shape 3"/>
          <p:cNvSpPr/>
          <p:nvPr/>
        </p:nvSpPr>
        <p:spPr>
          <a:xfrm>
            <a:off x="762001" y="2066926"/>
            <a:ext cx="38100" cy="74894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7" name="Text 4"/>
          <p:cNvSpPr/>
          <p:nvPr/>
        </p:nvSpPr>
        <p:spPr>
          <a:xfrm>
            <a:off x="1047751" y="2352675"/>
            <a:ext cx="1652697" cy="38773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333"/>
              </a:lnSpc>
            </a:pPr>
            <a:r>
              <a:rPr lang="en-US" sz="1981" dirty="0">
                <a:solidFill>
                  <a:srgbClr val="2D2D2D"/>
                </a:solidFill>
              </a:rPr>
              <a:t>H</a:t>
            </a:r>
            <a:r>
              <a:rPr lang="en-US" sz="1643" baseline="30000" dirty="0">
                <a:solidFill>
                  <a:srgbClr val="2D2D2D"/>
                </a:solidFill>
              </a:rPr>
              <a:t>0</a:t>
            </a:r>
            <a:r>
              <a:rPr lang="en-US" sz="1981" dirty="0">
                <a:solidFill>
                  <a:srgbClr val="2D2D2D"/>
                </a:solidFill>
              </a:rPr>
              <a:t> = p² / 2m + V</a:t>
            </a:r>
            <a:endParaRPr lang="en-US" sz="1981" dirty="0"/>
          </a:p>
        </p:txBody>
      </p:sp>
      <p:sp>
        <p:nvSpPr>
          <p:cNvPr id="8" name="Text 5"/>
          <p:cNvSpPr/>
          <p:nvPr/>
        </p:nvSpPr>
        <p:spPr>
          <a:xfrm>
            <a:off x="762000" y="2958740"/>
            <a:ext cx="4953000" cy="4934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z="1256" dirty="0">
                <a:solidFill>
                  <a:srgbClr val="555555"/>
                </a:solidFill>
              </a:rPr>
              <a:t>To evaluate ⟨p⁴⟩, we first express p² in terms of the unperturbed Hamiltonian and the potential.</a:t>
            </a:r>
            <a:endParaRPr lang="en-US" sz="1256" dirty="0"/>
          </a:p>
        </p:txBody>
      </p:sp>
      <p:sp>
        <p:nvSpPr>
          <p:cNvPr id="9" name="Text 6"/>
          <p:cNvSpPr/>
          <p:nvPr/>
        </p:nvSpPr>
        <p:spPr>
          <a:xfrm>
            <a:off x="762001" y="3663591"/>
            <a:ext cx="1078821" cy="18139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467"/>
              </a:lnSpc>
            </a:pPr>
            <a:r>
              <a:rPr lang="en-US" sz="1045" b="1" dirty="0">
                <a:solidFill>
                  <a:srgbClr val="FF3300"/>
                </a:solidFill>
              </a:rPr>
              <a:t>Rearranging for p²</a:t>
            </a:r>
            <a:endParaRPr lang="en-US" sz="1045" dirty="0"/>
          </a:p>
        </p:txBody>
      </p:sp>
      <p:sp>
        <p:nvSpPr>
          <p:cNvPr id="10" name="Shape 7"/>
          <p:cNvSpPr/>
          <p:nvPr/>
        </p:nvSpPr>
        <p:spPr>
          <a:xfrm>
            <a:off x="762000" y="3966010"/>
            <a:ext cx="4953000" cy="748940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1" name="Shape 8"/>
          <p:cNvSpPr/>
          <p:nvPr/>
        </p:nvSpPr>
        <p:spPr>
          <a:xfrm>
            <a:off x="762001" y="3966010"/>
            <a:ext cx="38100" cy="74894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2" name="Text 9"/>
          <p:cNvSpPr/>
          <p:nvPr/>
        </p:nvSpPr>
        <p:spPr>
          <a:xfrm>
            <a:off x="1047751" y="4251759"/>
            <a:ext cx="1566134" cy="38773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333"/>
              </a:lnSpc>
            </a:pPr>
            <a:r>
              <a:rPr lang="en-US" sz="1981" dirty="0">
                <a:solidFill>
                  <a:srgbClr val="2D2D2D"/>
                </a:solidFill>
              </a:rPr>
              <a:t>p² = 2m(H</a:t>
            </a:r>
            <a:r>
              <a:rPr lang="en-US" sz="1643" baseline="30000" dirty="0">
                <a:solidFill>
                  <a:srgbClr val="2D2D2D"/>
                </a:solidFill>
              </a:rPr>
              <a:t>0</a:t>
            </a:r>
            <a:r>
              <a:rPr lang="en-US" sz="1981" dirty="0">
                <a:solidFill>
                  <a:srgbClr val="2D2D2D"/>
                </a:solidFill>
              </a:rPr>
              <a:t> - V)</a:t>
            </a:r>
            <a:endParaRPr lang="en-US" sz="1981" dirty="0"/>
          </a:p>
        </p:txBody>
      </p:sp>
      <p:sp>
        <p:nvSpPr>
          <p:cNvPr id="13" name="Text 10"/>
          <p:cNvSpPr/>
          <p:nvPr/>
        </p:nvSpPr>
        <p:spPr>
          <a:xfrm>
            <a:off x="6477001" y="1764507"/>
            <a:ext cx="892873" cy="18139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467"/>
              </a:lnSpc>
            </a:pPr>
            <a:r>
              <a:rPr lang="en-US" sz="1045" b="1" dirty="0">
                <a:solidFill>
                  <a:srgbClr val="FF3300"/>
                </a:solidFill>
              </a:rPr>
              <a:t>Squaring for p⁴</a:t>
            </a:r>
            <a:endParaRPr lang="en-US" sz="1045" dirty="0"/>
          </a:p>
        </p:txBody>
      </p:sp>
      <p:sp>
        <p:nvSpPr>
          <p:cNvPr id="14" name="Shape 11"/>
          <p:cNvSpPr/>
          <p:nvPr/>
        </p:nvSpPr>
        <p:spPr>
          <a:xfrm>
            <a:off x="6477000" y="2066925"/>
            <a:ext cx="4953000" cy="1212131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5" name="Shape 12"/>
          <p:cNvSpPr/>
          <p:nvPr/>
        </p:nvSpPr>
        <p:spPr>
          <a:xfrm>
            <a:off x="6477001" y="2066925"/>
            <a:ext cx="38100" cy="1212131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6" name="Text 13"/>
          <p:cNvSpPr/>
          <p:nvPr/>
        </p:nvSpPr>
        <p:spPr>
          <a:xfrm>
            <a:off x="6762751" y="2352675"/>
            <a:ext cx="4667251" cy="810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33"/>
              </a:lnSpc>
            </a:pPr>
            <a:r>
              <a:rPr lang="en-US" sz="1981" dirty="0">
                <a:solidFill>
                  <a:srgbClr val="2D2D2D"/>
                </a:solidFill>
              </a:rPr>
              <a:t>p⁴ = [2m(H</a:t>
            </a:r>
            <a:r>
              <a:rPr lang="en-US" sz="1643" baseline="30000" dirty="0">
                <a:solidFill>
                  <a:srgbClr val="2D2D2D"/>
                </a:solidFill>
              </a:rPr>
              <a:t>0</a:t>
            </a:r>
            <a:r>
              <a:rPr lang="en-US" sz="1981" dirty="0">
                <a:solidFill>
                  <a:srgbClr val="2D2D2D"/>
                </a:solidFill>
              </a:rPr>
              <a:t> - V)]²
 p⁴ = 4m²(H</a:t>
            </a:r>
            <a:r>
              <a:rPr lang="en-US" sz="1643" baseline="30000" dirty="0">
                <a:solidFill>
                  <a:srgbClr val="2D2D2D"/>
                </a:solidFill>
              </a:rPr>
              <a:t>0</a:t>
            </a:r>
            <a:r>
              <a:rPr lang="en-US" sz="1981" dirty="0">
                <a:solidFill>
                  <a:srgbClr val="2D2D2D"/>
                </a:solidFill>
              </a:rPr>
              <a:t>² - H</a:t>
            </a:r>
            <a:r>
              <a:rPr lang="en-US" sz="1643" baseline="30000" dirty="0">
                <a:solidFill>
                  <a:srgbClr val="2D2D2D"/>
                </a:solidFill>
              </a:rPr>
              <a:t>0</a:t>
            </a:r>
            <a:r>
              <a:rPr lang="en-US" sz="1981" dirty="0">
                <a:solidFill>
                  <a:srgbClr val="2D2D2D"/>
                </a:solidFill>
              </a:rPr>
              <a:t>V - VH</a:t>
            </a:r>
            <a:r>
              <a:rPr lang="en-US" sz="1643" baseline="30000" dirty="0">
                <a:solidFill>
                  <a:srgbClr val="2D2D2D"/>
                </a:solidFill>
              </a:rPr>
              <a:t>0</a:t>
            </a:r>
            <a:r>
              <a:rPr lang="en-US" sz="1981" dirty="0">
                <a:solidFill>
                  <a:srgbClr val="2D2D2D"/>
                </a:solidFill>
              </a:rPr>
              <a:t> + V²)</a:t>
            </a:r>
            <a:endParaRPr lang="en-US" sz="1981" dirty="0"/>
          </a:p>
        </p:txBody>
      </p:sp>
      <p:sp>
        <p:nvSpPr>
          <p:cNvPr id="17" name="Text 14"/>
          <p:cNvSpPr/>
          <p:nvPr/>
        </p:nvSpPr>
        <p:spPr>
          <a:xfrm>
            <a:off x="6477000" y="3469556"/>
            <a:ext cx="1096454" cy="18139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467"/>
              </a:lnSpc>
            </a:pPr>
            <a:r>
              <a:rPr lang="en-US" sz="1045" b="1" dirty="0">
                <a:solidFill>
                  <a:srgbClr val="FF3300"/>
                </a:solidFill>
              </a:rPr>
              <a:t>Expectation Value</a:t>
            </a:r>
            <a:endParaRPr lang="en-US" sz="1045" dirty="0"/>
          </a:p>
        </p:txBody>
      </p:sp>
      <p:sp>
        <p:nvSpPr>
          <p:cNvPr id="18" name="Shape 15"/>
          <p:cNvSpPr/>
          <p:nvPr/>
        </p:nvSpPr>
        <p:spPr>
          <a:xfrm>
            <a:off x="6477000" y="3771975"/>
            <a:ext cx="4953000" cy="751768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9" name="Shape 16"/>
          <p:cNvSpPr/>
          <p:nvPr/>
        </p:nvSpPr>
        <p:spPr>
          <a:xfrm>
            <a:off x="6477001" y="3771975"/>
            <a:ext cx="38100" cy="751768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20" name="Text 17"/>
          <p:cNvSpPr/>
          <p:nvPr/>
        </p:nvSpPr>
        <p:spPr>
          <a:xfrm>
            <a:off x="6762752" y="4057725"/>
            <a:ext cx="2782813" cy="38773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333"/>
              </a:lnSpc>
            </a:pPr>
            <a:r>
              <a:rPr lang="en-US" sz="1981" dirty="0">
                <a:solidFill>
                  <a:srgbClr val="2D2D2D"/>
                </a:solidFill>
              </a:rPr>
              <a:t>⟨p⁴⟩ = 4m² ⟨E</a:t>
            </a:r>
            <a:r>
              <a:rPr lang="en-US" sz="1643" baseline="-40000" dirty="0">
                <a:solidFill>
                  <a:srgbClr val="2D2D2D"/>
                </a:solidFill>
              </a:rPr>
              <a:t>n</a:t>
            </a:r>
            <a:r>
              <a:rPr lang="en-US" sz="1981" dirty="0">
                <a:solidFill>
                  <a:srgbClr val="2D2D2D"/>
                </a:solidFill>
              </a:rPr>
              <a:t>² - 2E</a:t>
            </a:r>
            <a:r>
              <a:rPr lang="en-US" sz="1643" baseline="-40000" dirty="0">
                <a:solidFill>
                  <a:srgbClr val="2D2D2D"/>
                </a:solidFill>
              </a:rPr>
              <a:t>n</a:t>
            </a:r>
            <a:r>
              <a:rPr lang="en-US" sz="1981" dirty="0">
                <a:solidFill>
                  <a:srgbClr val="2D2D2D"/>
                </a:solidFill>
              </a:rPr>
              <a:t>V + V²⟩</a:t>
            </a:r>
            <a:endParaRPr lang="en-US" sz="1981" dirty="0"/>
          </a:p>
        </p:txBody>
      </p:sp>
      <p:sp>
        <p:nvSpPr>
          <p:cNvPr id="21" name="Text 18"/>
          <p:cNvSpPr/>
          <p:nvPr/>
        </p:nvSpPr>
        <p:spPr>
          <a:xfrm>
            <a:off x="6477000" y="4666618"/>
            <a:ext cx="4953000" cy="4934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00"/>
              </a:lnSpc>
            </a:pPr>
            <a:r>
              <a:rPr lang="en-US" sz="1256" dirty="0">
                <a:solidFill>
                  <a:srgbClr val="555555"/>
                </a:solidFill>
              </a:rPr>
              <a:t>Since H</a:t>
            </a:r>
            <a:r>
              <a:rPr lang="en-US" sz="1040" baseline="30000" dirty="0">
                <a:solidFill>
                  <a:srgbClr val="555555"/>
                </a:solidFill>
              </a:rPr>
              <a:t>0</a:t>
            </a:r>
            <a:r>
              <a:rPr lang="en-US" sz="1256" dirty="0">
                <a:solidFill>
                  <a:srgbClr val="555555"/>
                </a:solidFill>
              </a:rPr>
              <a:t> is Hermitian and acts on its eigenstates ψ</a:t>
            </a:r>
            <a:r>
              <a:rPr lang="en-US" sz="1040" baseline="-40000" dirty="0">
                <a:solidFill>
                  <a:srgbClr val="555555"/>
                </a:solidFill>
              </a:rPr>
              <a:t>n</a:t>
            </a:r>
            <a:r>
              <a:rPr lang="en-US" sz="1256" dirty="0">
                <a:solidFill>
                  <a:srgbClr val="555555"/>
                </a:solidFill>
              </a:rPr>
              <a:t>, we substitute H</a:t>
            </a:r>
            <a:r>
              <a:rPr lang="en-US" sz="1040" baseline="30000" dirty="0">
                <a:solidFill>
                  <a:srgbClr val="555555"/>
                </a:solidFill>
              </a:rPr>
              <a:t>0</a:t>
            </a:r>
            <a:r>
              <a:rPr lang="en-US" sz="1256" dirty="0">
                <a:solidFill>
                  <a:srgbClr val="555555"/>
                </a:solidFill>
              </a:rPr>
              <a:t> ψ</a:t>
            </a:r>
            <a:r>
              <a:rPr lang="en-US" sz="1040" baseline="-40000" dirty="0">
                <a:solidFill>
                  <a:srgbClr val="555555"/>
                </a:solidFill>
              </a:rPr>
              <a:t>n</a:t>
            </a:r>
            <a:r>
              <a:rPr lang="en-US" sz="1256" dirty="0">
                <a:solidFill>
                  <a:srgbClr val="555555"/>
                </a:solidFill>
              </a:rPr>
              <a:t> = E</a:t>
            </a:r>
            <a:r>
              <a:rPr lang="en-US" sz="1040" baseline="-40000" dirty="0">
                <a:solidFill>
                  <a:srgbClr val="555555"/>
                </a:solidFill>
              </a:rPr>
              <a:t>n</a:t>
            </a:r>
            <a:r>
              <a:rPr lang="en-US" sz="1256" dirty="0">
                <a:solidFill>
                  <a:srgbClr val="555555"/>
                </a:solidFill>
              </a:rPr>
              <a:t> ψ</a:t>
            </a:r>
            <a:r>
              <a:rPr lang="en-US" sz="1040" baseline="-40000" dirty="0">
                <a:solidFill>
                  <a:srgbClr val="555555"/>
                </a:solidFill>
              </a:rPr>
              <a:t>n</a:t>
            </a:r>
            <a:r>
              <a:rPr lang="en-US" sz="1256" dirty="0">
                <a:solidFill>
                  <a:srgbClr val="555555"/>
                </a:solidFill>
              </a:rPr>
              <a:t>.</a:t>
            </a:r>
            <a:endParaRPr lang="en-US" sz="1256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2001" y="571501"/>
            <a:ext cx="6256242" cy="528927"/>
          </a:xfrm>
          <a:prstGeom prst="rect">
            <a:avLst/>
          </a:prstGeom>
          <a:noFill/>
          <a:ln/>
        </p:spPr>
        <p:txBody>
          <a:bodyPr wrap="none" lIns="226737" tIns="0" rIns="0" bIns="0" rtlCol="0" anchor="t">
            <a:spAutoFit/>
          </a:bodyPr>
          <a:lstStyle/>
          <a:p>
            <a:pPr>
              <a:lnSpc>
                <a:spcPts val="4267"/>
              </a:lnSpc>
            </a:pPr>
            <a:r>
              <a:rPr lang="en-US" sz="3248" b="1" dirty="0">
                <a:solidFill>
                  <a:srgbClr val="000000"/>
                </a:solidFill>
              </a:rPr>
              <a:t>Derivation Step 2: Final Formula</a:t>
            </a:r>
            <a:endParaRPr lang="en-US" sz="3248" dirty="0"/>
          </a:p>
        </p:txBody>
      </p:sp>
      <p:sp>
        <p:nvSpPr>
          <p:cNvPr id="4" name="Text 1"/>
          <p:cNvSpPr/>
          <p:nvPr/>
        </p:nvSpPr>
        <p:spPr>
          <a:xfrm>
            <a:off x="952501" y="1859757"/>
            <a:ext cx="2927083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FF3300"/>
                </a:solidFill>
              </a:rPr>
              <a:t>Substitution into Perturbation Hamiltonian</a:t>
            </a:r>
            <a:endParaRPr lang="en-US" sz="1180" dirty="0"/>
          </a:p>
        </p:txBody>
      </p:sp>
      <p:sp>
        <p:nvSpPr>
          <p:cNvPr id="5" name="Shape 2"/>
          <p:cNvSpPr/>
          <p:nvPr/>
        </p:nvSpPr>
        <p:spPr>
          <a:xfrm>
            <a:off x="952500" y="2188370"/>
            <a:ext cx="10287000" cy="761813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6" name="Shape 3"/>
          <p:cNvSpPr/>
          <p:nvPr/>
        </p:nvSpPr>
        <p:spPr>
          <a:xfrm>
            <a:off x="952501" y="2188370"/>
            <a:ext cx="57151" cy="761813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7" name="Text 4"/>
          <p:cNvSpPr/>
          <p:nvPr/>
        </p:nvSpPr>
        <p:spPr>
          <a:xfrm>
            <a:off x="1333500" y="2474119"/>
            <a:ext cx="3627596" cy="3980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333"/>
              </a:lnSpc>
            </a:pPr>
            <a:r>
              <a:rPr lang="en-US" sz="2272" dirty="0">
                <a:solidFill>
                  <a:srgbClr val="2D2D2D"/>
                </a:solidFill>
              </a:rPr>
              <a:t>ΔE</a:t>
            </a:r>
            <a:r>
              <a:rPr lang="en-US" sz="1885" baseline="-40000" dirty="0">
                <a:solidFill>
                  <a:srgbClr val="2D2D2D"/>
                </a:solidFill>
              </a:rPr>
              <a:t>rel</a:t>
            </a:r>
            <a:r>
              <a:rPr lang="en-US" sz="2272" dirty="0">
                <a:solidFill>
                  <a:srgbClr val="2D2D2D"/>
                </a:solidFill>
              </a:rPr>
              <a:t> = ⟨H</a:t>
            </a:r>
            <a:r>
              <a:rPr lang="en-US" sz="1885" baseline="-40000" dirty="0">
                <a:solidFill>
                  <a:srgbClr val="2D2D2D"/>
                </a:solidFill>
              </a:rPr>
              <a:t>rel</a:t>
            </a:r>
            <a:r>
              <a:rPr lang="en-US" sz="2272" dirty="0">
                <a:solidFill>
                  <a:srgbClr val="2D2D2D"/>
                </a:solidFill>
              </a:rPr>
              <a:t>⟩ = - (1 / 8m³c²) ⟨p⁴⟩</a:t>
            </a:r>
            <a:endParaRPr lang="en-US" sz="2272" dirty="0"/>
          </a:p>
        </p:txBody>
      </p:sp>
      <p:sp>
        <p:nvSpPr>
          <p:cNvPr id="8" name="Text 5"/>
          <p:cNvSpPr/>
          <p:nvPr/>
        </p:nvSpPr>
        <p:spPr>
          <a:xfrm>
            <a:off x="952501" y="3235934"/>
            <a:ext cx="1875513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FF3300"/>
                </a:solidFill>
              </a:rPr>
              <a:t>Simplification of Constants</a:t>
            </a:r>
            <a:endParaRPr lang="en-US" sz="1180" dirty="0"/>
          </a:p>
        </p:txBody>
      </p:sp>
      <p:sp>
        <p:nvSpPr>
          <p:cNvPr id="9" name="Shape 6"/>
          <p:cNvSpPr/>
          <p:nvPr/>
        </p:nvSpPr>
        <p:spPr>
          <a:xfrm>
            <a:off x="952500" y="3564546"/>
            <a:ext cx="10287000" cy="761813"/>
          </a:xfrm>
          <a:prstGeom prst="rect">
            <a:avLst/>
          </a:prstGeom>
          <a:solidFill>
            <a:srgbClr val="F8F8F8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0" name="Shape 7"/>
          <p:cNvSpPr/>
          <p:nvPr/>
        </p:nvSpPr>
        <p:spPr>
          <a:xfrm>
            <a:off x="952501" y="3564546"/>
            <a:ext cx="57151" cy="761813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1" name="Text 8"/>
          <p:cNvSpPr/>
          <p:nvPr/>
        </p:nvSpPr>
        <p:spPr>
          <a:xfrm>
            <a:off x="1333500" y="3850295"/>
            <a:ext cx="5267468" cy="3980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3333"/>
              </a:lnSpc>
            </a:pPr>
            <a:r>
              <a:rPr lang="en-US" sz="2272" dirty="0">
                <a:solidFill>
                  <a:srgbClr val="2D2D2D"/>
                </a:solidFill>
              </a:rPr>
              <a:t>ΔE</a:t>
            </a:r>
            <a:r>
              <a:rPr lang="en-US" sz="1885" baseline="-40000" dirty="0">
                <a:solidFill>
                  <a:srgbClr val="2D2D2D"/>
                </a:solidFill>
              </a:rPr>
              <a:t>rel</a:t>
            </a:r>
            <a:r>
              <a:rPr lang="en-US" sz="2272" dirty="0">
                <a:solidFill>
                  <a:srgbClr val="2D2D2D"/>
                </a:solidFill>
              </a:rPr>
              <a:t> = - (1 / 8m³c²) · 4m² (E</a:t>
            </a:r>
            <a:r>
              <a:rPr lang="en-US" sz="1885" baseline="-40000" dirty="0">
                <a:solidFill>
                  <a:srgbClr val="2D2D2D"/>
                </a:solidFill>
              </a:rPr>
              <a:t>n</a:t>
            </a:r>
            <a:r>
              <a:rPr lang="en-US" sz="2272" dirty="0">
                <a:solidFill>
                  <a:srgbClr val="2D2D2D"/>
                </a:solidFill>
              </a:rPr>
              <a:t>² - 2E</a:t>
            </a:r>
            <a:r>
              <a:rPr lang="en-US" sz="1885" baseline="-40000" dirty="0">
                <a:solidFill>
                  <a:srgbClr val="2D2D2D"/>
                </a:solidFill>
              </a:rPr>
              <a:t>n</a:t>
            </a:r>
            <a:r>
              <a:rPr lang="en-US" sz="2272" dirty="0">
                <a:solidFill>
                  <a:srgbClr val="2D2D2D"/>
                </a:solidFill>
              </a:rPr>
              <a:t>⟨V⟩ + ⟨V²⟩)</a:t>
            </a:r>
            <a:endParaRPr lang="en-US" sz="2272" dirty="0"/>
          </a:p>
        </p:txBody>
      </p:sp>
      <p:sp>
        <p:nvSpPr>
          <p:cNvPr id="12" name="Text 9"/>
          <p:cNvSpPr/>
          <p:nvPr/>
        </p:nvSpPr>
        <p:spPr>
          <a:xfrm>
            <a:off x="952501" y="4612110"/>
            <a:ext cx="1896353" cy="19582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>
              <a:lnSpc>
                <a:spcPts val="1600"/>
              </a:lnSpc>
            </a:pPr>
            <a:r>
              <a:rPr lang="en-US" sz="1180" b="1" dirty="0">
                <a:solidFill>
                  <a:srgbClr val="FF3300"/>
                </a:solidFill>
              </a:rPr>
              <a:t>Final Correction Expression</a:t>
            </a:r>
            <a:endParaRPr lang="en-US" sz="1180" dirty="0"/>
          </a:p>
        </p:txBody>
      </p:sp>
      <p:sp>
        <p:nvSpPr>
          <p:cNvPr id="13" name="Text 10"/>
          <p:cNvSpPr/>
          <p:nvPr/>
        </p:nvSpPr>
        <p:spPr>
          <a:xfrm>
            <a:off x="952500" y="4940722"/>
            <a:ext cx="10287000" cy="685295"/>
          </a:xfrm>
          <a:prstGeom prst="rect">
            <a:avLst/>
          </a:prstGeom>
          <a:noFill/>
          <a:ln/>
        </p:spPr>
        <p:txBody>
          <a:bodyPr wrap="square" lIns="0" tIns="226737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828" b="1" dirty="0">
                <a:solidFill>
                  <a:srgbClr val="FF3300"/>
                </a:solidFill>
              </a:rPr>
              <a:t>ΔE</a:t>
            </a:r>
            <a:r>
              <a:rPr lang="en-US" sz="2343" b="1" baseline="-40000" dirty="0">
                <a:solidFill>
                  <a:srgbClr val="FF3300"/>
                </a:solidFill>
              </a:rPr>
              <a:t>rel</a:t>
            </a:r>
            <a:r>
              <a:rPr lang="en-US" sz="2828" b="1" dirty="0">
                <a:solidFill>
                  <a:srgbClr val="FF3300"/>
                </a:solidFill>
              </a:rPr>
              <a:t> = - (1 / 2mc²) (E</a:t>
            </a:r>
            <a:r>
              <a:rPr lang="en-US" sz="2343" b="1" baseline="-40000" dirty="0">
                <a:solidFill>
                  <a:srgbClr val="FF3300"/>
                </a:solidFill>
              </a:rPr>
              <a:t>n</a:t>
            </a:r>
            <a:r>
              <a:rPr lang="en-US" sz="2828" b="1" dirty="0">
                <a:solidFill>
                  <a:srgbClr val="FF3300"/>
                </a:solidFill>
              </a:rPr>
              <a:t>² - 2E</a:t>
            </a:r>
            <a:r>
              <a:rPr lang="en-US" sz="2343" b="1" baseline="-40000" dirty="0">
                <a:solidFill>
                  <a:srgbClr val="FF3300"/>
                </a:solidFill>
              </a:rPr>
              <a:t>n</a:t>
            </a:r>
            <a:r>
              <a:rPr lang="en-US" sz="2828" b="1" dirty="0">
                <a:solidFill>
                  <a:srgbClr val="FF3300"/>
                </a:solidFill>
              </a:rPr>
              <a:t>⟨V⟩ + ⟨V²⟩)</a:t>
            </a:r>
            <a:endParaRPr lang="en-US" sz="2828" dirty="0"/>
          </a:p>
        </p:txBody>
      </p:sp>
      <p:sp>
        <p:nvSpPr>
          <p:cNvPr id="14" name="Text 11"/>
          <p:cNvSpPr/>
          <p:nvPr/>
        </p:nvSpPr>
        <p:spPr>
          <a:xfrm>
            <a:off x="952500" y="5930355"/>
            <a:ext cx="10287000" cy="5883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1400" dirty="0">
                <a:solidFill>
                  <a:srgbClr val="2D2D2D"/>
                </a:solidFill>
              </a:rPr>
              <a:t>This elegant result allows for the calculation of relativistic energy shifts by evaluating the expectation values of the potential </a:t>
            </a:r>
            <a:r>
              <a:rPr lang="en-US" sz="1316" b="1" dirty="0">
                <a:solidFill>
                  <a:srgbClr val="2D2D2D"/>
                </a:solidFill>
              </a:rPr>
              <a:t>V</a:t>
            </a:r>
            <a:r>
              <a:rPr lang="en-US" sz="1400" dirty="0">
                <a:solidFill>
                  <a:srgbClr val="2D2D2D"/>
                </a:solidFill>
              </a:rPr>
              <a:t> and its square </a:t>
            </a:r>
            <a:r>
              <a:rPr lang="en-US" sz="1316" b="1" dirty="0">
                <a:solidFill>
                  <a:srgbClr val="2D2D2D"/>
                </a:solidFill>
              </a:rPr>
              <a:t>V²</a:t>
            </a:r>
            <a:r>
              <a:rPr lang="en-US" sz="1400" dirty="0">
                <a:solidFill>
                  <a:srgbClr val="2D2D2D"/>
                </a:solidFill>
              </a:rPr>
              <a:t> for any given atomic state.</a:t>
            </a:r>
            <a:endParaRPr lang="en-US" sz="1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30" y="-89369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4766" y="169350"/>
            <a:ext cx="5291234" cy="528927"/>
          </a:xfrm>
          <a:prstGeom prst="rect">
            <a:avLst/>
          </a:prstGeom>
          <a:noFill/>
          <a:ln/>
        </p:spPr>
        <p:txBody>
          <a:bodyPr wrap="none" lIns="226737" tIns="0" rIns="0" bIns="0" rtlCol="0" anchor="t">
            <a:spAutoFit/>
          </a:bodyPr>
          <a:lstStyle/>
          <a:p>
            <a:pPr>
              <a:lnSpc>
                <a:spcPts val="4267"/>
              </a:lnSpc>
            </a:pPr>
            <a:r>
              <a:rPr lang="en-US" sz="3248" b="1" dirty="0">
                <a:solidFill>
                  <a:srgbClr val="000000"/>
                </a:solidFill>
              </a:rPr>
              <a:t>Hydrogen-like Substitution</a:t>
            </a:r>
            <a:endParaRPr lang="en-US" sz="3248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E4620AE-278B-BDA8-DF75-9D1D7A67C359}"/>
                  </a:ext>
                </a:extLst>
              </p:cNvPr>
              <p:cNvSpPr txBox="1"/>
              <p:nvPr/>
            </p:nvSpPr>
            <p:spPr>
              <a:xfrm>
                <a:off x="4484914" y="1204912"/>
                <a:ext cx="6096000" cy="24912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IN" i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</m:d>
                            </m:e>
                            <m:sup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IN" dirty="0"/>
              </a:p>
              <a:p>
                <a:pPr>
                  <a:buNone/>
                </a:pPr>
                <a:r>
                  <a:rPr lang="en-IN" dirty="0"/>
                  <a:t>and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IN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𝑍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IN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p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d>
                            <m:dPr>
                              <m:ctrlPr>
                                <a:rPr lang="en-IN" i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  <m:r>
                                <a:rPr lang="en-IN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IN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den>
                      </m:f>
                      <m:r>
                        <a:rPr lang="en-IN" i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E4620AE-278B-BDA8-DF75-9D1D7A67C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4914" y="1204912"/>
                <a:ext cx="6096000" cy="2491259"/>
              </a:xfrm>
              <a:prstGeom prst="rect">
                <a:avLst/>
              </a:prstGeom>
              <a:blipFill>
                <a:blip r:embed="rId4"/>
                <a:stretch>
                  <a:fillRect l="-9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F1655F3D-BE77-B2AA-0880-11AE7A0C8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444" y="965426"/>
            <a:ext cx="3552825" cy="140017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52501" y="762001"/>
            <a:ext cx="6686551" cy="1345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3"/>
              </a:lnSpc>
            </a:pPr>
            <a:r>
              <a:rPr lang="en-US" sz="4392" b="1" dirty="0">
                <a:solidFill>
                  <a:srgbClr val="1A237E"/>
                </a:solidFill>
              </a:rPr>
              <a:t>The Darwin
Correction Term</a:t>
            </a:r>
            <a:endParaRPr lang="en-US" sz="4392" dirty="0"/>
          </a:p>
        </p:txBody>
      </p:sp>
      <p:sp>
        <p:nvSpPr>
          <p:cNvPr id="5" name="Text 2"/>
          <p:cNvSpPr/>
          <p:nvPr/>
        </p:nvSpPr>
        <p:spPr>
          <a:xfrm>
            <a:off x="952501" y="3281809"/>
            <a:ext cx="6246465" cy="1248932"/>
          </a:xfrm>
          <a:prstGeom prst="rect">
            <a:avLst/>
          </a:prstGeom>
          <a:noFill/>
          <a:ln/>
        </p:spPr>
        <p:txBody>
          <a:bodyPr wrap="square" lIns="226737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667" dirty="0">
                <a:solidFill>
                  <a:srgbClr val="2D2D2D"/>
                </a:solidFill>
              </a:rPr>
              <a:t>A correction arising from </a:t>
            </a:r>
            <a:r>
              <a:rPr lang="en-US" sz="2667" b="1" dirty="0">
                <a:solidFill>
                  <a:srgbClr val="2D2D2D"/>
                </a:solidFill>
              </a:rPr>
              <a:t>Zitterbewegung</a:t>
            </a:r>
            <a:r>
              <a:rPr lang="en-US" sz="2667" dirty="0">
                <a:solidFill>
                  <a:srgbClr val="2D2D2D"/>
                </a:solidFill>
              </a:rPr>
              <a:t> (trembling motion), leading to the smearing of the electron's effective potential.</a:t>
            </a:r>
            <a:endParaRPr lang="en-US" sz="2667" dirty="0"/>
          </a:p>
        </p:txBody>
      </p:sp>
      <p:sp>
        <p:nvSpPr>
          <p:cNvPr id="6" name="Shape 3"/>
          <p:cNvSpPr/>
          <p:nvPr/>
        </p:nvSpPr>
        <p:spPr>
          <a:xfrm>
            <a:off x="7639051" y="0"/>
            <a:ext cx="4552951" cy="6858000"/>
          </a:xfrm>
          <a:prstGeom prst="rect">
            <a:avLst/>
          </a:prstGeom>
          <a:solidFill>
            <a:srgbClr val="F5F5F5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7" name="Shape 4"/>
          <p:cNvSpPr/>
          <p:nvPr/>
        </p:nvSpPr>
        <p:spPr>
          <a:xfrm>
            <a:off x="7639051" y="0"/>
            <a:ext cx="95251" cy="6858000"/>
          </a:xfrm>
          <a:prstGeom prst="rect">
            <a:avLst/>
          </a:prstGeom>
          <a:solidFill>
            <a:srgbClr val="1A237E"/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8" name="Shape 5"/>
          <p:cNvSpPr/>
          <p:nvPr/>
        </p:nvSpPr>
        <p:spPr>
          <a:xfrm>
            <a:off x="7848600" y="1809751"/>
            <a:ext cx="4191000" cy="3238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 sz="240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9100" y="2000251"/>
            <a:ext cx="38100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A770F-7EFB-CF72-94B1-766037923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                                                           </a:t>
            </a:r>
            <a:br>
              <a:rPr lang="en-IN" dirty="0"/>
            </a:br>
            <a:r>
              <a:rPr lang="en-IN" dirty="0"/>
              <a:t>                                                                       </a:t>
            </a:r>
            <a:r>
              <a:rPr lang="en-IN" b="1" dirty="0"/>
              <a:t>Fine Splitting Energy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5D965-427C-6FD9-E4EE-77F04036D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E7BAE0-3121-2EA4-5087-01EB7421BF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822"/>
          <a:stretch>
            <a:fillRect/>
          </a:stretch>
        </p:blipFill>
        <p:spPr>
          <a:xfrm>
            <a:off x="1428127" y="1869439"/>
            <a:ext cx="8929347" cy="19572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B99FFAA-AEA7-DD7C-CD66-06DC2CE9CE3A}"/>
              </a:ext>
            </a:extLst>
          </p:cNvPr>
          <p:cNvSpPr/>
          <p:nvPr/>
        </p:nvSpPr>
        <p:spPr>
          <a:xfrm>
            <a:off x="7762240" y="1971040"/>
            <a:ext cx="1584960" cy="660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/>
              <a:t>λ</a:t>
            </a:r>
            <a:r>
              <a:rPr lang="en-IN" sz="2400" dirty="0"/>
              <a:t>H </a:t>
            </a:r>
            <a:r>
              <a:rPr lang="en-IN" sz="2400" baseline="-25000" dirty="0" err="1"/>
              <a:t>darwin</a:t>
            </a:r>
            <a:endParaRPr lang="en-IN" sz="2400" baseline="-25000" dirty="0"/>
          </a:p>
        </p:txBody>
      </p:sp>
    </p:spTree>
    <p:extLst>
      <p:ext uri="{BB962C8B-B14F-4D97-AF65-F5344CB8AC3E}">
        <p14:creationId xmlns:p14="http://schemas.microsoft.com/office/powerpoint/2010/main" val="29687014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0" y="17322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 case study on Rb atomic gas</a:t>
            </a:r>
            <a:br>
              <a:rPr lang="en-US" b="1" dirty="0"/>
            </a:br>
            <a:r>
              <a:rPr lang="en-US" b="1" dirty="0"/>
              <a:t>“connecting to the lab”</a:t>
            </a:r>
          </a:p>
        </p:txBody>
      </p:sp>
    </p:spTree>
    <p:extLst>
      <p:ext uri="{BB962C8B-B14F-4D97-AF65-F5344CB8AC3E}">
        <p14:creationId xmlns:p14="http://schemas.microsoft.com/office/powerpoint/2010/main" val="3485419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C2BE9-6334-84A5-4512-EDE64E97A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665BDD3-D241-F850-A750-ECFD68D61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7233" y="643468"/>
            <a:ext cx="8377535" cy="557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AutoShape 4">
            <a:extLst>
              <a:ext uri="{FF2B5EF4-FFF2-40B4-BE49-F238E27FC236}">
                <a16:creationId xmlns:a16="http://schemas.microsoft.com/office/drawing/2014/main" id="{9144F2A0-3B42-195F-E918-272A331F58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25800"/>
            <a:ext cx="2692400" cy="269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IN" sz="2400"/>
          </a:p>
        </p:txBody>
      </p:sp>
    </p:spTree>
    <p:extLst>
      <p:ext uri="{BB962C8B-B14F-4D97-AF65-F5344CB8AC3E}">
        <p14:creationId xmlns:p14="http://schemas.microsoft.com/office/powerpoint/2010/main" val="4237918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</TotalTime>
  <Words>2941</Words>
  <Application>Microsoft Office PowerPoint</Application>
  <PresentationFormat>Widescreen</PresentationFormat>
  <Paragraphs>491</Paragraphs>
  <Slides>45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Aptos</vt:lpstr>
      <vt:lpstr>Aptos Display</vt:lpstr>
      <vt:lpstr>Arial</vt:lpstr>
      <vt:lpstr>Arial Black</vt:lpstr>
      <vt:lpstr>Book Antiqua</vt:lpstr>
      <vt:lpstr>Calibri</vt:lpstr>
      <vt:lpstr>Cambria Math</vt:lpstr>
      <vt:lpstr>fkGroteskNeue</vt:lpstr>
      <vt:lpstr>Times New Roman</vt:lpstr>
      <vt:lpstr>Office Theme</vt:lpstr>
      <vt:lpstr>PowerPoint Presentation</vt:lpstr>
      <vt:lpstr>Course Instructor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                                                                                                 Fine Splitting Energy  </vt:lpstr>
      <vt:lpstr>A case study on Rb atomic gas “connecting to the lab”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Raghavan K Easwaran</dc:creator>
  <cp:lastModifiedBy>Raghavan K Easwaran</cp:lastModifiedBy>
  <cp:revision>15</cp:revision>
  <dcterms:created xsi:type="dcterms:W3CDTF">2026-08-31T14:09:41Z</dcterms:created>
  <dcterms:modified xsi:type="dcterms:W3CDTF">2026-09-03T10:24:13Z</dcterms:modified>
</cp:coreProperties>
</file>