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1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1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1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3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1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8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2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4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0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7FA76-BCC5-4628-B529-5694DED0CB9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E312-3540-45FF-BA26-9DEB59E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7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PH 603: Physics of </a:t>
            </a:r>
            <a:r>
              <a:rPr lang="en-US" b="1" dirty="0" err="1" smtClean="0">
                <a:solidFill>
                  <a:srgbClr val="0070C0"/>
                </a:solidFill>
              </a:rPr>
              <a:t>Ultracold</a:t>
            </a:r>
            <a:r>
              <a:rPr lang="en-US" b="1" dirty="0" smtClean="0">
                <a:solidFill>
                  <a:srgbClr val="0070C0"/>
                </a:solidFill>
              </a:rPr>
              <a:t> atoms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Lecture 4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9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9CBF-6EAA-4FCA-BECF-9A1A425A2D6C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197024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Magneto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optical trapping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>
            <a:endCxn id="5" idx="2"/>
          </p:cNvCxnSpPr>
          <p:nvPr/>
        </p:nvCxnSpPr>
        <p:spPr>
          <a:xfrm flipV="1">
            <a:off x="4696264" y="1340024"/>
            <a:ext cx="28136" cy="4833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84040" y="6173688"/>
            <a:ext cx="63367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10332" y="3523460"/>
            <a:ext cx="2948046" cy="14494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66191" y="3509392"/>
            <a:ext cx="3050573" cy="14667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7896" y="5381600"/>
            <a:ext cx="2520000" cy="0"/>
          </a:xfrm>
          <a:prstGeom prst="straightConnector1">
            <a:avLst/>
          </a:prstGeom>
          <a:ln w="4318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596888" y="5381600"/>
            <a:ext cx="2520000" cy="0"/>
          </a:xfrm>
          <a:prstGeom prst="straightConnector1">
            <a:avLst/>
          </a:prstGeom>
          <a:ln w="431800" cap="sq">
            <a:solidFill>
              <a:srgbClr val="FF0000"/>
            </a:solidFill>
            <a:bevel/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72780" y="3509392"/>
            <a:ext cx="63367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72446" y="1997224"/>
            <a:ext cx="94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+1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42972" y="4508212"/>
            <a:ext cx="88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-1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6188" y="1997224"/>
            <a:ext cx="88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-1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928" y="4589512"/>
            <a:ext cx="94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+1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92752" y="3284076"/>
            <a:ext cx="8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1125" y="3284076"/>
            <a:ext cx="8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61801" y="5084857"/>
            <a:ext cx="627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/>
              <a:t>σ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</a:t>
            </a:r>
            <a:endParaRPr lang="en-IN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5928" y="5093568"/>
            <a:ext cx="681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/>
              <a:t>σ</a:t>
            </a:r>
            <a:r>
              <a:rPr lang="en-US" sz="3200" b="1" baseline="30000" dirty="0" smtClean="0"/>
              <a:t>+</a:t>
            </a:r>
            <a:r>
              <a:rPr lang="en-US" sz="3200" b="1" dirty="0" smtClean="0"/>
              <a:t> </a:t>
            </a:r>
            <a:endParaRPr lang="en-IN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7896" y="3293368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F=1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0296" y="5856039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F=0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896" y="5516324"/>
            <a:ext cx="10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+1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36768" y="5516324"/>
            <a:ext cx="1030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-1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636440" y="4445496"/>
            <a:ext cx="6336704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780184" y="4481688"/>
            <a:ext cx="0" cy="169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860304" y="6309320"/>
            <a:ext cx="17940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F</a:t>
            </a:r>
            <a:r>
              <a:rPr lang="en-US" sz="2800" baseline="-25000" dirty="0" err="1"/>
              <a:t>z</a:t>
            </a:r>
            <a:r>
              <a:rPr lang="en-US" sz="2800" dirty="0" smtClean="0"/>
              <a:t>= -</a:t>
            </a:r>
            <a:r>
              <a:rPr lang="el-GR" sz="2800" dirty="0" smtClean="0"/>
              <a:t>α</a:t>
            </a:r>
            <a:r>
              <a:rPr lang="en-US" sz="2800" dirty="0" smtClean="0"/>
              <a:t>v-</a:t>
            </a:r>
            <a:r>
              <a:rPr lang="el-GR" sz="2800" dirty="0" smtClean="0"/>
              <a:t>β</a:t>
            </a:r>
            <a:r>
              <a:rPr lang="en-US" sz="2800" dirty="0"/>
              <a:t>z</a:t>
            </a:r>
            <a:endParaRPr lang="en-IN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016606" y="65244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204120" y="588565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52392" y="350939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716764" y="2042651"/>
            <a:ext cx="3050573" cy="14667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772072" y="2042651"/>
            <a:ext cx="2918249" cy="14667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80384" y="61736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4160" y="63177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Z’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596608" y="4481688"/>
            <a:ext cx="0" cy="169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654385" y="5856039"/>
            <a:ext cx="13742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52592" y="624569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Z’’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68416" y="12771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Energy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903808" y="1637184"/>
            <a:ext cx="3605498" cy="1061891"/>
            <a:chOff x="2751408" y="1484784"/>
            <a:chExt cx="3605498" cy="1061891"/>
          </a:xfrm>
        </p:grpSpPr>
        <p:sp>
          <p:nvSpPr>
            <p:cNvPr id="40" name="Flowchart: Magnetic Disk 39"/>
            <p:cNvSpPr/>
            <p:nvPr/>
          </p:nvSpPr>
          <p:spPr>
            <a:xfrm>
              <a:off x="2751408" y="1484784"/>
              <a:ext cx="3605498" cy="1061891"/>
            </a:xfrm>
            <a:prstGeom prst="flowChartMagneticDisk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Oval 40"/>
            <p:cNvSpPr/>
            <p:nvPr/>
          </p:nvSpPr>
          <p:spPr>
            <a:xfrm>
              <a:off x="3848733" y="1556792"/>
              <a:ext cx="1332466" cy="1676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4000538" y="2132856"/>
              <a:ext cx="86714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852192" y="4445496"/>
            <a:ext cx="3605498" cy="1061891"/>
            <a:chOff x="2699792" y="4293096"/>
            <a:chExt cx="3605498" cy="1061891"/>
          </a:xfrm>
        </p:grpSpPr>
        <p:sp>
          <p:nvSpPr>
            <p:cNvPr id="44" name="Flowchart: Magnetic Disk 43"/>
            <p:cNvSpPr/>
            <p:nvPr/>
          </p:nvSpPr>
          <p:spPr>
            <a:xfrm>
              <a:off x="2699792" y="4293096"/>
              <a:ext cx="3605498" cy="1061891"/>
            </a:xfrm>
            <a:prstGeom prst="flowChartMagneticDisk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/>
            <p:cNvSpPr/>
            <p:nvPr/>
          </p:nvSpPr>
          <p:spPr>
            <a:xfrm>
              <a:off x="3848733" y="4365104"/>
              <a:ext cx="1332466" cy="1676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>
              <a:off x="4083874" y="5013176"/>
              <a:ext cx="86714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6452312" y="5309592"/>
            <a:ext cx="288312" cy="22482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Oval 47"/>
          <p:cNvSpPr/>
          <p:nvPr/>
        </p:nvSpPr>
        <p:spPr>
          <a:xfrm>
            <a:off x="2635888" y="5237584"/>
            <a:ext cx="288312" cy="22482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979658" y="5327688"/>
            <a:ext cx="52060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773259" y="5381600"/>
            <a:ext cx="6073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9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4" grpId="0"/>
      <p:bldP spid="27" grpId="0"/>
      <p:bldP spid="28" grpId="0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 603: Physics of Ultracold atoms</vt:lpstr>
      <vt:lpstr>     Magneto optical trapping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603: Physics of Ultracold atoms</dc:title>
  <dc:creator>iitp</dc:creator>
  <cp:lastModifiedBy>iitp</cp:lastModifiedBy>
  <cp:revision>1</cp:revision>
  <dcterms:created xsi:type="dcterms:W3CDTF">2019-01-10T11:29:00Z</dcterms:created>
  <dcterms:modified xsi:type="dcterms:W3CDTF">2019-01-10T11:30:53Z</dcterms:modified>
</cp:coreProperties>
</file>