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1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1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1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3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1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8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0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7FA76-BCC5-4628-B529-5694DED0CB9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E312-3540-45FF-BA26-9DEB59E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7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PH 603: Physics of </a:t>
            </a:r>
            <a:r>
              <a:rPr lang="en-US" b="1" dirty="0" err="1" smtClean="0">
                <a:solidFill>
                  <a:srgbClr val="0070C0"/>
                </a:solidFill>
              </a:rPr>
              <a:t>Ultracold</a:t>
            </a:r>
            <a:r>
              <a:rPr lang="en-US" b="1" dirty="0" smtClean="0">
                <a:solidFill>
                  <a:srgbClr val="0070C0"/>
                </a:solidFill>
              </a:rPr>
              <a:t> atoms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Lecture 4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9CBF-6EAA-4FCA-BECF-9A1A425A2D6C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9702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Magneto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optical trapping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endCxn id="5" idx="2"/>
          </p:cNvCxnSpPr>
          <p:nvPr/>
        </p:nvCxnSpPr>
        <p:spPr>
          <a:xfrm flipV="1">
            <a:off x="4696264" y="1340024"/>
            <a:ext cx="28136" cy="483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4040" y="6173688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0332" y="3523460"/>
            <a:ext cx="2948046" cy="14494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6191" y="3509392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896" y="53816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596888" y="53816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72780" y="3509392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72446" y="1997224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72" y="4508212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188" y="1997224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928" y="4589512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2752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1125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61801" y="5084857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σ</a:t>
            </a:r>
            <a:r>
              <a:rPr lang="en-US" sz="3200" b="1" baseline="30000" dirty="0" smtClean="0"/>
              <a:t>-</a:t>
            </a:r>
            <a:r>
              <a:rPr lang="en-US" sz="3200" b="1" dirty="0" smtClean="0"/>
              <a:t> </a:t>
            </a:r>
            <a:endParaRPr lang="en-IN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5928" y="5093568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σ</a:t>
            </a:r>
            <a:r>
              <a:rPr lang="en-US" sz="3200" b="1" baseline="30000" dirty="0" smtClean="0"/>
              <a:t>+</a:t>
            </a:r>
            <a:r>
              <a:rPr lang="en-US" sz="3200" b="1" dirty="0" smtClean="0"/>
              <a:t> </a:t>
            </a:r>
            <a:endParaRPr lang="en-IN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7896" y="32933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F=1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296" y="5856039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F=0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896" y="5516324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6768" y="5516324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36440" y="4445496"/>
            <a:ext cx="6336704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80184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60304" y="6309320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F</a:t>
            </a:r>
            <a:r>
              <a:rPr lang="en-US" sz="2800" baseline="-25000" dirty="0" err="1"/>
              <a:t>z</a:t>
            </a:r>
            <a:r>
              <a:rPr lang="en-US" sz="2800" dirty="0" smtClean="0"/>
              <a:t>= -</a:t>
            </a:r>
            <a:r>
              <a:rPr lang="el-GR" sz="2800" dirty="0" smtClean="0"/>
              <a:t>α</a:t>
            </a:r>
            <a:r>
              <a:rPr lang="en-US" sz="2800" dirty="0" smtClean="0"/>
              <a:t>v-</a:t>
            </a:r>
            <a:r>
              <a:rPr lang="el-GR" sz="2800" dirty="0" smtClean="0"/>
              <a:t>β</a:t>
            </a:r>
            <a:r>
              <a:rPr lang="en-US" sz="2800" dirty="0"/>
              <a:t>z</a:t>
            </a:r>
            <a:endParaRPr lang="en-IN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016606" y="65244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204120" y="58856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2392" y="35093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716764" y="2042651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72072" y="2042651"/>
            <a:ext cx="2918249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80384" y="6173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4160" y="631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Z’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596608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54385" y="5856039"/>
            <a:ext cx="13742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52592" y="62456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Z’’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8416" y="12771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03808" y="1637184"/>
            <a:ext cx="3605498" cy="1061891"/>
            <a:chOff x="2751408" y="1484784"/>
            <a:chExt cx="3605498" cy="1061891"/>
          </a:xfrm>
        </p:grpSpPr>
        <p:sp>
          <p:nvSpPr>
            <p:cNvPr id="40" name="Flowchart: Magnetic Disk 39"/>
            <p:cNvSpPr/>
            <p:nvPr/>
          </p:nvSpPr>
          <p:spPr>
            <a:xfrm>
              <a:off x="2751408" y="1484784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Oval 40"/>
            <p:cNvSpPr/>
            <p:nvPr/>
          </p:nvSpPr>
          <p:spPr>
            <a:xfrm>
              <a:off x="3848733" y="1556792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00538" y="213285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852192" y="4445496"/>
            <a:ext cx="3605498" cy="1061891"/>
            <a:chOff x="2699792" y="4293096"/>
            <a:chExt cx="3605498" cy="1061891"/>
          </a:xfrm>
        </p:grpSpPr>
        <p:sp>
          <p:nvSpPr>
            <p:cNvPr id="44" name="Flowchart: Magnetic Disk 43"/>
            <p:cNvSpPr/>
            <p:nvPr/>
          </p:nvSpPr>
          <p:spPr>
            <a:xfrm>
              <a:off x="2699792" y="4293096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Oval 44"/>
            <p:cNvSpPr/>
            <p:nvPr/>
          </p:nvSpPr>
          <p:spPr>
            <a:xfrm>
              <a:off x="3848733" y="4365104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083874" y="501317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6452312" y="5309592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2635888" y="5237584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79658" y="5327688"/>
            <a:ext cx="5206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773259" y="5381600"/>
            <a:ext cx="6073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9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27" grpId="0"/>
      <p:bldP spid="28" grpId="0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 603: Physics of Ultracold atoms</vt:lpstr>
      <vt:lpstr>     Magneto optical trapping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603: Physics of Ultracold atoms</dc:title>
  <dc:creator>iitp</dc:creator>
  <cp:lastModifiedBy>iitp</cp:lastModifiedBy>
  <cp:revision>1</cp:revision>
  <dcterms:created xsi:type="dcterms:W3CDTF">2019-01-10T11:29:00Z</dcterms:created>
  <dcterms:modified xsi:type="dcterms:W3CDTF">2019-01-10T11:30:53Z</dcterms:modified>
</cp:coreProperties>
</file>