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image" Target="../media/image27.wmf"/><Relationship Id="rId1" Type="http://schemas.openxmlformats.org/officeDocument/2006/relationships/image" Target="../media/image25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2" Type="http://schemas.openxmlformats.org/officeDocument/2006/relationships/image" Target="../media/image30.wmf"/><Relationship Id="rId1" Type="http://schemas.openxmlformats.org/officeDocument/2006/relationships/image" Target="../media/image29.wmf"/><Relationship Id="rId4" Type="http://schemas.openxmlformats.org/officeDocument/2006/relationships/image" Target="../media/image32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3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35.wmf"/><Relationship Id="rId1" Type="http://schemas.openxmlformats.org/officeDocument/2006/relationships/image" Target="../media/image34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37.wmf"/><Relationship Id="rId2" Type="http://schemas.openxmlformats.org/officeDocument/2006/relationships/image" Target="../media/image35.wmf"/><Relationship Id="rId1" Type="http://schemas.openxmlformats.org/officeDocument/2006/relationships/image" Target="../media/image36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40.wmf"/><Relationship Id="rId2" Type="http://schemas.openxmlformats.org/officeDocument/2006/relationships/image" Target="../media/image39.wmf"/><Relationship Id="rId1" Type="http://schemas.openxmlformats.org/officeDocument/2006/relationships/image" Target="../media/image38.wmf"/><Relationship Id="rId6" Type="http://schemas.openxmlformats.org/officeDocument/2006/relationships/image" Target="../media/image43.wmf"/><Relationship Id="rId5" Type="http://schemas.openxmlformats.org/officeDocument/2006/relationships/image" Target="../media/image42.wmf"/><Relationship Id="rId4" Type="http://schemas.openxmlformats.org/officeDocument/2006/relationships/image" Target="../media/image41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45.wmf"/><Relationship Id="rId2" Type="http://schemas.openxmlformats.org/officeDocument/2006/relationships/image" Target="../media/image44.wmf"/><Relationship Id="rId1" Type="http://schemas.openxmlformats.org/officeDocument/2006/relationships/image" Target="../media/image38.wmf"/><Relationship Id="rId5" Type="http://schemas.openxmlformats.org/officeDocument/2006/relationships/image" Target="../media/image47.wmf"/><Relationship Id="rId4" Type="http://schemas.openxmlformats.org/officeDocument/2006/relationships/image" Target="../media/image46.wmf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50.wmf"/><Relationship Id="rId2" Type="http://schemas.openxmlformats.org/officeDocument/2006/relationships/image" Target="../media/image49.wmf"/><Relationship Id="rId1" Type="http://schemas.openxmlformats.org/officeDocument/2006/relationships/image" Target="../media/image48.wmf"/><Relationship Id="rId6" Type="http://schemas.openxmlformats.org/officeDocument/2006/relationships/image" Target="../media/image53.wmf"/><Relationship Id="rId5" Type="http://schemas.openxmlformats.org/officeDocument/2006/relationships/image" Target="../media/image52.wmf"/><Relationship Id="rId4" Type="http://schemas.openxmlformats.org/officeDocument/2006/relationships/image" Target="../media/image51.w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54.wmf"/></Relationships>
</file>

<file path=ppt/drawings/_rels/vmlDrawing19.vml.rels><?xml version="1.0" encoding="UTF-8" standalone="yes"?>
<Relationships xmlns="http://schemas.openxmlformats.org/package/2006/relationships"><Relationship Id="rId2" Type="http://schemas.openxmlformats.org/officeDocument/2006/relationships/image" Target="../media/image55.wmf"/><Relationship Id="rId1" Type="http://schemas.openxmlformats.org/officeDocument/2006/relationships/image" Target="../media/image29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drawings/_rels/vmlDrawing20.vml.rels><?xml version="1.0" encoding="UTF-8" standalone="yes"?>
<Relationships xmlns="http://schemas.openxmlformats.org/package/2006/relationships"><Relationship Id="rId3" Type="http://schemas.openxmlformats.org/officeDocument/2006/relationships/image" Target="../media/image56.wmf"/><Relationship Id="rId2" Type="http://schemas.openxmlformats.org/officeDocument/2006/relationships/image" Target="../media/image55.wmf"/><Relationship Id="rId1" Type="http://schemas.openxmlformats.org/officeDocument/2006/relationships/image" Target="../media/image29.wmf"/><Relationship Id="rId5" Type="http://schemas.openxmlformats.org/officeDocument/2006/relationships/image" Target="../media/image58.wmf"/><Relationship Id="rId4" Type="http://schemas.openxmlformats.org/officeDocument/2006/relationships/image" Target="../media/image57.wmf"/></Relationships>
</file>

<file path=ppt/drawings/_rels/vmlDrawing21.vml.rels><?xml version="1.0" encoding="UTF-8" standalone="yes"?>
<Relationships xmlns="http://schemas.openxmlformats.org/package/2006/relationships"><Relationship Id="rId8" Type="http://schemas.openxmlformats.org/officeDocument/2006/relationships/image" Target="../media/image66.wmf"/><Relationship Id="rId3" Type="http://schemas.openxmlformats.org/officeDocument/2006/relationships/image" Target="../media/image61.wmf"/><Relationship Id="rId7" Type="http://schemas.openxmlformats.org/officeDocument/2006/relationships/image" Target="../media/image65.wmf"/><Relationship Id="rId2" Type="http://schemas.openxmlformats.org/officeDocument/2006/relationships/image" Target="../media/image60.wmf"/><Relationship Id="rId1" Type="http://schemas.openxmlformats.org/officeDocument/2006/relationships/image" Target="../media/image59.wmf"/><Relationship Id="rId6" Type="http://schemas.openxmlformats.org/officeDocument/2006/relationships/image" Target="../media/image64.wmf"/><Relationship Id="rId5" Type="http://schemas.openxmlformats.org/officeDocument/2006/relationships/image" Target="../media/image63.wmf"/><Relationship Id="rId4" Type="http://schemas.openxmlformats.org/officeDocument/2006/relationships/image" Target="../media/image62.wmf"/></Relationships>
</file>

<file path=ppt/drawings/_rels/vmlDrawing2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9.wmf"/><Relationship Id="rId2" Type="http://schemas.openxmlformats.org/officeDocument/2006/relationships/image" Target="../media/image68.wmf"/><Relationship Id="rId1" Type="http://schemas.openxmlformats.org/officeDocument/2006/relationships/image" Target="../media/image67.wmf"/><Relationship Id="rId4" Type="http://schemas.openxmlformats.org/officeDocument/2006/relationships/image" Target="../media/image70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4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5" Type="http://schemas.openxmlformats.org/officeDocument/2006/relationships/image" Target="../media/image15.wmf"/><Relationship Id="rId4" Type="http://schemas.openxmlformats.org/officeDocument/2006/relationships/image" Target="../media/image14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Relationship Id="rId4" Type="http://schemas.openxmlformats.org/officeDocument/2006/relationships/image" Target="../media/image19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image" Target="../media/image25.wmf"/><Relationship Id="rId1" Type="http://schemas.openxmlformats.org/officeDocument/2006/relationships/image" Target="../media/image24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25.wmf"/><Relationship Id="rId1" Type="http://schemas.openxmlformats.org/officeDocument/2006/relationships/image" Target="../media/image24.wmf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44.20712" units="1/cm"/>
          <inkml:channelProperty channel="Y" name="resolution" value="44.13793" units="1/cm"/>
        </inkml:channelProperties>
      </inkml:inkSource>
      <inkml:timestamp xml:id="ts0" timeString="2022-09-07T12:06:15.742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19497 11509,'0'-24,"0"48,25 1,-1 0,-24 0,0 0,0-1,25-24,-25 25,0 0,25 0,-25 0,0-1,0 26,0-25,0 0,0-1,0 1,0 0,0 25,0-26,0 1,0 0,0 0,0 0,0-1,0 1,0 0,0 0,0 0,0 0,0-1,0 1,0 0,0 0,25-25,-25 25,25-25,-25 24</inkml:trace>
  <inkml:trace contextRef="#ctx0" brushRef="#br0" timeOffset="539.9159">19373 12105,'0'24,"25"-24,-25 25,0 0,24-25,-24 25,0 0,25 0,0-1,-25 1,0 0,25 0,-25 0,25-1,-25 1,24 0,-24 0,25-25,-25 25,25-25,0 0,-25-25,25 25,-1 0,1-25,0 25,0-25,24 0,-24 1,25 24,0-25,-1 0,1 0,-1 0,-24 1,25-1,-1 0,1 25,-25-25,0 0,-1 25,1-25,0 25,-25-24</inkml:trace>
  <inkml:trace contextRef="#ctx0" brushRef="#br0" timeOffset="8750.2767">11783 16371,'0'-25,"-25"25,0 0,0 0,0 0,1 0,24 25,-25-25,0 0,0 0,25 25,-25-25,1 0,24 25,-25-25,25 25,0-1,-25 1,25 0,0 0,0 0,-25-25,25 24,0 1,0 0,0 0,0 0,0-1,0 1,0 0,25-25,-25 25,0 0,0-1,25-24,-25 25,0 0,25 0,-25 0,0-1,0 1,24-25,-24 25,0 0,25-25,-25 25,0-1,0 1,0 0,0 0,25-25,-25 25,0-1,0 1,0 0,25-25,-25 25,0 0,25-25,-25 24,0 1,24 0,-24 0,25-25,-25 25,0-1,25-24,-25 25,25-25,-25 25,0 0,25-25,-25 25,0 0,24-25,-24 24,0 1,0 0,25-25,-25 25,0 0,0-1,25-24,-25 25,0 0,0 0,0 0,25-25,-25 24,0 1,0 0,0 0,0 0,0-1,0 1,0 0,0 0,0 0,-25-25,25 24,-25 1,25 0,-25-25,25 25,-24-25,24 25,-25-25,0 24,0-24,25 25,-25-25,1 0,24 25,-25-25,0 0,25 25,-25-25,0 0,1 25,-1-25,0 0,0 0,25 24,-25-24,1 0,-1 0,0 0,0 0,0 0,0 0,1 0,-1 0,0 0,0 0,0 0,1 0,24-24,-25 24,0 0,0 0,25-25,-25 25,1 0,-1-25,0 25,25-25,-25 25,0 0,1-25,-1 1,0 24,0-25,25 0,25 25,-25-25,25 25,0 0,-1 0</inkml:trace>
  <inkml:trace contextRef="#ctx0" brushRef="#br0" timeOffset="10238.6998">11931 18455,'0'24,"-24"-24,24 25,-25-25,25 25,-25-25,25 25,-25-25,25 25,0 0,0-1,0 1,25-25,-25 25,25 0,0-25,-1 0,1 0,0 0,0 0,0 0,-1 0,1 0,-25-25,25 25,0 0,0-25,-1 25,1 0,-25-25,25 25,-25-24,25 24,-25-25,0 0,25 25,-25-25,0 0,0 0,0 1,0-1,-25 25,0 0,25-25,-25 25,0 0,25-25,-24 25,-1 0,0 0,0 0,0 0,1 0,24 25,-25-25,0 0,25 25,-25-25,0 0,1 25,-1-25,25 24,-25-24</inkml:trace>
  <inkml:trace contextRef="#ctx0" brushRef="#br0" timeOffset="12289.162">10890 15801,'-25'0,"0"0,25 24,0 1,0 0,25-25,-25 25,0 0,25-1,-25 1,24-25,-24 25,0 0,25 0,-25-1,25-24,-25 25,0 0,25-25,-25 25,0 0,25-25,-25 24,24-24,-24 25,25-25,-25-25,25 1,-25-1,0 0,0 0,0 0,0 1,0-1,0 0,0 0,0 0,0-24,0 24,0 0,0 0,0 1,0-26,0 25,0 0,0 1,0-1,-25 0,25 0,0 0,0 1,0-1,-25 0,25 0,0 0,0 1,0-1,-24 25,24-25,0 0,0 0,0 0,24 25,1 0,0-24,0 24,0 0,-1-25,1 25,0 0,0-25,0 25,-1 0,1 0,0-25,0 25,0 0,0 0,-1-25,1 25,0 0,25 0,-26 0,1-24,0 24,0 0,0 0,-1 0,1 0,0 0,0-25,0 25,-1 0,1 0,0-25,0 25,0 0</inkml:trace>
  <inkml:trace contextRef="#ctx0" brushRef="#br0" timeOffset="13445.8764">11659 15404,'0'-25,"0"50,-25-25,0 25,0-25,0 0,1 24,-1-24,0 0,0 0,0 0,25 25,-24-25,-1 0,0 0,0 0,25 25,0 0,0 0,0-1,0 1,0 0,0 0,0 0,0-1,0 1,0 0,0 0,0 0,25-50,0 25,0-25,-1 25,1-25,0 25,-25-25,25 25,0 0,-1-24,1 24,0 0,-25-25,25 25,0 0,-1 0,1 0,0 0,0 0,-25 25,25-25,-1 0,-24 24,25-24,-25 25,25-25,-25 25,0 0,0 0,0-1,0 1,-25 0,25 0,-25-25,25 25,-24-25,24 24,-25-24,0 0,25 25,-25-25,0 0,1 0,-1 25,0-25,0 0,0 0,1 0,-1 25,0-25,0 0,0 0,1 0,-1 0,0 0,0 0,25-25</inkml:trace>
  <inkml:trace contextRef="#ctx0" brushRef="#br0" timeOffset="31094.1848">20291 16669,'24'0,"1"0,-25-25,25 25,0 0,0 0,-1 0,1 0,0 0,-25 25,25-25,-25 25,0-1,0 1,0 0,0 0,-25-25,25 25,-25-1,25 1,-25-25,25 25,-24-25,-1 25,0-25,25 25,-25-25,0 0,25 24,-24-24,-1 0,0 0,0 0,25 25,-25-25,1 0,-1 0,0 0,0 0,0 0,1 0,-1 0,0 0,0-25,0 25,1-24,24-1,24 25,1 0,-25-25,25 25,0 0,0 0,-25-25,24 25,1 0,0 0,0 0,0 25,-1-25,-24 25,0 0,25-25,-25 24,0 1,25-25,-25 25,0 0,25 0,-25-1,25-24,-25 25,24 0,1 0,-25 0,25-25,0 24,0-24,-1 0,-24 25,25-25</inkml:trace>
  <inkml:trace contextRef="#ctx0" brushRef="#br0" timeOffset="32405.7435">20886 16446,'0'24,"0"1,0 0,-25 0,25 0,0-1,0 1,0 0,0 0,-25 0,25-1,0 1,0 0,-25 0,25 0,0-1,0 1,0 0,0 0,-24 0,24-1,0 1,0 0,0 0,0 0,0-1,0-48,0-1,24 25,-24-25,0 0,0 0,25 25,-25-24,0-1,25 0,-25 0,25 0,-25 1,0-1,25 0,-25 0,25 0,-25 1,24 24,-24-25,25 0,0 0,0 25,-25-25,25 25,-1 0,1 0,0 0,0 0,0 0,-25 25,0 0,0 0,-25-25,0 25,0-25,0 24,1-24,-1 25,0-25,0 0,0 0,1 25,-1-25,0 0,25 25,25-25,-25 25,25-25,-25 24,24-24,-24 25,25 0,-25 0,25-25,-25 25,25-1,0 1,-25 0,24-25,-24 25,25-25,-25 25,25-25</inkml:trace>
  <inkml:trace contextRef="#ctx0" brushRef="#br0" timeOffset="33426.3202">21233 16942,'0'24,"0"1,0 0,0 0,-25-25,25 25,0-1,0 1,0 0,-24-25,24 25,0 0,0-1,0 1,0 0,0 0,0 0,0-50,0 0,0 0,0 0,0 1,0-1,24 0,-24 0,0 0,25 1,-25-1,25 0,-25 0,25 25,-25-25,25 25,-25-24,24 24,-24-25,25 25,0 0,0 0,0 0,-1 0,1 0,0 25,-25-1,0 1,-25-25,25 25,-25-25,25 25,-24-25,24 25,-25-25,0 24,0-24,25 25,25-25,0 0,0 0,-25 25,24-25,1 25,-25 0,0-1,0 1,0 0,-25-25,25 25,-24-25,24 25,-25-25,0 0,0 24,0-24,1 0,-1 0,0 25,0-25,0 0,1 0,-1 0,0-25,0 25,0 0,25-24</inkml:trace>
  <inkml:trace contextRef="#ctx0" brushRef="#br0" timeOffset="34323.0668">21779 16594,'25'0,"-1"0,1 25,0-25,0 0,0 0,-1 0,1 0,0 0,0 0,0 0,0 0,-1 0,1 0,0 0,0 0,0 0,-1 0,1 0,0 0,0 0,0 0,-25-25,24 25,1 0,0 0,0 0,0 0,-1 0,1 0</inkml:trace>
  <inkml:trace contextRef="#ctx0" brushRef="#br0" timeOffset="34753.7346">22201 16694,'0'0,"0"24,-25-24,25 25,0 0,-25-25,25 25,-25 0,25-1,-25 1,25 0,-24 0,24 0,-25-1,25 1,0 0,-25 0,25 0,0-1,0 1,-25 0,25 0,0 0,0-1,0 1</inkml:trace>
  <inkml:trace contextRef="#ctx0" brushRef="#br0" timeOffset="36981.6325">22721 16842,'25'0,"0"0,-25-24,25 24,0 0,-1-25,1 25,0 0,0 0,0 0,-1 0,1 0,0 0,0 0,0 0,-25 25,25-25,-25 24,0 1,0 0,0 0,-25-25,25 25,-25-1,0 1,0-25,25 25,-25-25,25 25,-24-25,-1 0,25 25,-25-25,0 0,25 24,-25-24,1 0,-1 0,0 0,0 25,0-25,1 0,24-25</inkml:trace>
  <inkml:trace contextRef="#ctx0" brushRef="#br0" timeOffset="37678.2259">23515 16768,'-25'0,"1"0,-1 0,0 0,0 0,0 0,1 0,-1 0,0 0,25 25,-25-25,0 25,1-25,24 24,-25-24,25 25,-25-25,0 25,0-25,25 25,0 0,-24-25,24 24,0 1,0 0,0 0,24-25,1 25,0-25,0 0,-25 24,25-24,-1 0,1 0,0 0,0 0,0 25,-1-25,1 0,0 0,0 0,0 0,-1 0,1 0,0-25</inkml:trace>
  <inkml:trace contextRef="#ctx0" brushRef="#br0" timeOffset="39017.9766">24086 16446,'0'-25,"0"0,0 50,0 0,0-1,0 1,0 0,0 0,0 0,-25-1,25 1,0 25,0-25,-25-1,25 1,0 0,0 0,0 0,-25-1,25 1,0 0,0 0,-25-25,25-25,-24 25,24-25,-25 25,25-25,-25 25,0-24,0 24,1 0,-1 0,0 0,25 24,-25-24,0 0,1 25,-1-25,25 25,-25-25,25 25,0 0,-25-25,25 24,0 1,0 0,0 0,25-25,-25 25,25-25,0 0,-25 24,24-24,1 0,0 0,0 0,0 0,-1 0,1 0,-25-24,25 24,0-25,0 0,-25 0,24 25,-24-25,0 1,25-1,-25 0,0 0,0 50,0 0,-25 0,25-1,0 1,-24 0,24 0,0 0,0-1,24-24,1 25,0-25,0 25,0-25,0 0,-1 0,1 0,0 0,0 0,0 0,-1 0</inkml:trace>
  <inkml:trace contextRef="#ctx0" brushRef="#br0" timeOffset="39689.6072">24309 16768,'0'-25,"25"25,0 0,-1 0,1 0,0 0,0 0,0 0,-1 0,1 0,0 25,0-25,0 25,-25 0,0-1,0 1,0 0,-25 0,25 0,-25-25,25 24,-25-24,25 25,-25-25,25 25,-24-25,24 25,-25-25,0 0,25 25,-25-25,0 0,1 0,24 24,-25-24,0 0,25-24,-25 24</inkml:trace>
  <inkml:trace contextRef="#ctx0" brushRef="#br0" timeOffset="40429.611">24954 16768,'-25'0,"25"-25,-25 25,0 0,1 0,-1 0,0 0,0 0,0 0,25 25,-24-25,-1 25,0 0,0-1,25 1,-25-25,25 25,-24 0,24 0,0-1,-25 1,25 0,0 0,25-25,-25 25,24-25,-24 24,25-24,0 25,0-25,0 0,-1 0,1 0,0 25,0-25,0 0,-1 0,1 0,0 0,0 0,0 0</inkml:trace>
  <inkml:trace contextRef="#ctx0" brushRef="#br0" timeOffset="45366.0352">18951 16421,'-25'0</inkml:trace>
  <inkml:trace contextRef="#ctx0" brushRef="#br0" timeOffset="46454.044">18902 16396,'24'25,"1"0,0-25,0 24,0-24,-1 0,1 0,-25 25,25-25,0 0,0 0,-1 0,1 0,0 0,0 0,0 0,-1 0,1-25,0 25,0 0,0-24,-1 24,1 0,-25-25,25 25,-25-25,0 0,0 0,0 0,0 1,-25 24,25-25,-25 25,25-25,-24 25,-1 0,0 0,0 0,25-25,-25 25,1 0,-1 0,0 0,25 25,-25-25,0 0,1 0,-1 0,25 25,-25-25,25 25,-25-25,0 24,1 1,24 0,-25-25,25 25,0 0,-25 0,25-1,-25 1,25 0,-25 0,25 0,-24-1,24 1,0 25,-25-25,25-1,0 1,0 0,0 0,0 0,0-1,0 1,0 0,0 0,0 0,25-1,-25 1,24-25,1 25,0-25,0 25,0-25,24 0,-24 0,0 0,0 0,-1 0,26 0,-25 0,24 0,1 0,-25 0,24 0,1 0,-25 0,24 0,-24 0,25 0,-25 0,-1 0,1 0,0-25,0 25,0 0</inkml:trace>
  <inkml:trace contextRef="#ctx0" brushRef="#br0" timeOffset="47433.4101">18753 15503,'0'0,"-25"0,25 25,25-25,-1 0,1 0,0 0,0 0,0 0,0 0,-1 0,1 0,0 0,0 0,24-25,-24 25,0 0,0 0,0 0,24 0,-24 0,0 0,0 0,-1 0,1 0,0 0</inkml:trace>
  <inkml:trace contextRef="#ctx0" brushRef="#br0" timeOffset="48189.578">19447 15304,'25'0,"-25"-24,25 24,0 0,-1 0,1-25,0 25,0 0,0 0,-1 0,1 0,0 0,0 0,0 0,-1 0,1 0,0 25,0-25,0 0,-25 24,25-24,-25 25,0 0,0 0,0 0,0 0,0-1,-25 1,25 0,-25 0,0 0,0-1,0 1,1 0,-1-25,0 25,0 0,0-25,1 0,-1 0,0 24,0-24,0 0,25-24</inkml:trace>
  <inkml:trace contextRef="#ctx0" brushRef="#br0" timeOffset="48761.4429">20241 15230,'-25'0,"0"0,25 25,-24-25,-1 0,25 25,-25-25,0 24,0-24,25 25,-24-25,24 25,-25-25,25 25,0 0,-25 0,25-1,0 1,0 0,25 0,0 0,-1-1,1-24,-25 25,25-25,0 25,0-25,-1 0,1 0,0 25,25-25,-26 0,1 0,0 0,0 0,0 0,24 0,-24 25,0-25,0 0,-1 0,1 0,-25-25</inkml:trace>
  <inkml:trace contextRef="#ctx0" brushRef="#br0" timeOffset="49457.6072">20489 14908,'0'-25,"0"0,0 0,25 0,0 25,-25-24,24 24,1 0,0 0,-25-25,25 25,0 0,-1 0,1 0,0 0,0 0,0 0,-1 0,-24 25,0-1,0 1,0 0,-24 0,24 0,-25-1,0 1,0 0,25 0,-25 0,1-25,-1 24,0 1,0 0,0 0,1-25,-1 25,0-25,0 24,0-24,1 25,48-25,1 0,0 0,0 0,24 0,-24 0,25 0,-1 0,1-25,-25 25,24 0,1 0,0 0,24 0,-24 0,-1 0,1 0,-25 0,24 0,1 0,-25 0,24 0,-24 0,0-24,0 24,0 0</inkml:trace>
  <inkml:trace contextRef="#ctx0" brushRef="#br0" timeOffset="62731.3378">15826 16818,'25'0,"-25"-25,24 25,1 0,0 0,0 0,0 0,-1 0,1 0,0 0,0 0,0 25,-25-1,24-24,-24 25,0 0,0 0,0 0,0-1,0 1,0 0,-24-25,24 25,-25-25,25 25,-25-25,0 0,0 24,1-24,-1 0,0 0,0 0,0 0,25-24</inkml:trace>
  <inkml:trace contextRef="#ctx0" brushRef="#br0" timeOffset="63341.236">16471 16718,'-25'-24,"0"24,25 24,-25-24,0 0,25 25,-24-25,24 25,-25-25,25 25,-25-25,25 25,-25-25,25 24,0 1,0 0,0 0,0 0,0-1,0 1,25 0,0-25,-25 25,25-25,-1 0,1 0,0 25,0-25,0 0,-1 0,1 0,0 0,0 0,0 0,-1 0,1 0,-25-25,25 25</inkml:trace>
  <inkml:trace contextRef="#ctx0" brushRef="#br0" timeOffset="63915.205">16892 16718,'-24'25,"24"0,-25 0,0 0,25-1,-25 1,0 0,25 0,-24-25,24 25,-25-1,25 1,-25-25,25 25,0 0,0 0,0-50</inkml:trace>
  <inkml:trace contextRef="#ctx0" brushRef="#br0" timeOffset="64289.2468">16669 16793,'0'25,"0"-1,25-24,-25 25,25 0,0 0,-1-25,-24 25,25-25,0 0,-25 24,25-24,0 0,-1 0,1 25,0-25,0 0,0 0,-1 0</inkml:trace>
  <inkml:trace contextRef="#ctx0" brushRef="#br0" timeOffset="65489.2378">17190 17016,'25'0,"-25"25,0 0,0-1,25-24,-25 25,0 0,0 0,24 0,-24-1,25 1,-25 0,25 0,-25 0,25-25,-25 24,25 1,-1-25,-24 25,25-25,-25-25,25 25,-25-25,0 1,0-1,0 0,0 0,0 0,0 1,0-1,0 0,-25 0,25 0,0 1,0-1,0 0,0 0,0-24,-25 24,25 0,0 0,0-24,0 24,0 0,0 0,0 0,0-24,0 24,-24 0,24 0,0 1,0-1,0 0,0 0,0 0,-25 25,25-24,0-1,0 0,0 0,25 25,-25-25,24 25,1 0,0 0,0 0,0 0,-1 0,1 0,0 0,0 0,0 0,24 0,-24 0,25 0,-25 0,24 0,-24 0,25 0,-1 0,1 0,-25 0,24 0,1 0,-25 0,24 0,-24 0,25 0,-26 0,1 0,0 0,0 0,0 0,-1 0,1 0,-25-25,25 25,0 0,0 0,-1 0,1 0,0 0,0 0,0 0,-1 0,1 0,0 0,0 0,0 0</inkml:trace>
  <inkml:trace contextRef="#ctx0" brushRef="#br0" timeOffset="67093.3277">17488 16570,'0'24,"0"1,0 0,0 0,0 0,24-1,-24 1,0 0,0 0,0 0,0-1,0 1,0 0,0 0,0 0,0-1,25 1,-25 0,0 0,0 0,25-25,-25 24,0-48,0-1,0 0,0 0,0 0,0 1,0-1,25 25,-25-25,0 0,0 0,0 1,0-1,0 0,0 0,0 0,0 1,25 24,-25-25,0 0,24 25,-24-25,25 25,-25-25,25 25,0 0,-25 25,0 0,0 0,-25 0,0-1,25 1,-25-25,25 25,-24-25,-1 0,25 25,25 0,-25-1,24 1,-24 0,25 0,-25 0,25-1,-25 1,25 0,-25 0,25-25,-25 25,25-25,-25 24,24-24</inkml:trace>
  <inkml:trace contextRef="#ctx0" brushRef="#br0" timeOffset="68138.7651">17934 17041,'0'25,"0"-1,0 1,0 0,0 0,0 0,0-1,0 1,0 0,0 0,0-50,0 0,0 0,0 1,0-1,0 0,25 0,-25 0,0 1,0-1,25 25,-25-25,0 0,25 25,-25-25,0 1,24-1,1 25,0 0,0 0,0 0,-25 25,24-25,-24 24,25-24,-25 25,0 0,-25 0,1 0,-1-25,25 24,-25 1,0-25,25 25,-25-25,50 0,-25-25,25 25,0 0,0 0,-1 0,1 0,-25 25,25-25,0 0,-25 25,25-25,-25 25,0-1,-25-24,0 25,0 0,0-25,25 25,-24-25,-1 0,0 25,0-25,0 24,1-24,-1 0,0 0,0 0,0 0,1 0</inkml:trace>
  <inkml:trace contextRef="#ctx0" brushRef="#br0" timeOffset="68866.2819">18232 16619,'25'0,"-1"0,1 0,0 0,0 0,0 0,-1 0,1 0,0 0,0 0,0 0,-1 0,1-25,0 25,0 0,0 0,-1 0,1 0,0 0,0 0,0 0,-1 0,1 0,-50 0</inkml:trace>
  <inkml:trace contextRef="#ctx0" brushRef="#br0" timeOffset="69281.3924">18430 16644,'0'25,"0"0,0-1,0 1,0 0,0 0,0 0,0-1,0 1,0 0,0 0,0 24,0-24,0 0,0 0,0 0,0-1,25 1,-25 0,0 0,0 0,25-25</inkml:trace>
  <inkml:trace contextRef="#ctx0" brushRef="#br0" timeOffset="73317.4152">15429 16768,'-25'25,"25"0,-25-25,25 24,0 1,-25-25,25 25,-24-25,24 25,-25-25,25 25,-25-1,0 1,25 0,-25-25,25 25,-24 0,-1-1,0 1,0 0,25 0,0-50</inkml:trace>
  <inkml:trace contextRef="#ctx0" brushRef="#br0" timeOffset="73734.3619">15106 16793,'25'25,"0"-1,0-24,0 25,-1-25,1 25,0-25,0 0,0 25,-1-25,1 25,0-25,0 0,0 24,-1-24,1 0,-25 25,25-25,0 0,0 25,-1-25,1 0,0 0,-25 25</inkml:trace>
  <inkml:trace contextRef="#ctx0" brushRef="#br0" timeOffset="75421.3411">13271 16743,'0'-25,"0"1,0-1,25 25,-1 0,-24-25,25 25,0 0,0-25,0 25,-1 0,1 0,0 0,0 25,0 0,-25 0,0-1,25 1,-25 0,0 0,0 0,0-1,-25 1,25 0,-25-25,25 25,-25 0,0-1,25 1,-25-25,1 25,-1 0,0-25,25 25,-25-25,0 0,1 24,-1-24,0 0,0 0,25-24,0-1,0 0,0 0,0 0,0 1,25 24,-25-25,25 25,-25-25,25 25,-1 0,1 0,0 25,0-25,0 25,-1-25,-24 24,25 1,0-25,0 25,0 0,0-25,-25 25,24-1,1-24,0 25,0-25,-25 25,25-25,-25 25,24-25,1 0,-25 25,25-25</inkml:trace>
  <inkml:trace contextRef="#ctx0" brushRef="#br0" timeOffset="76345.8094">13742 16694,'-25'0,"50"0,0 0,0 0,-25-25,25 25,-1 0,1 0,0-25,0 25,0 0,-1-25,1 25,0 0,0-25,0 25,-1 0,1 0,-25 25,-25-25,25 25,-24 0,24 0,-25-1,25 1,-25 0,0 0,25 0,-25-1,1 1,24 0,-25-25,25 25,0 0,-25-25,25 24,0 1,0-50,25 25,-25-24,25 24,-1-25,-24 0,25 25,-25-25,25 0,-25 1,25-1,-25 50,25-1,-25 1,0 0,24-25,-24 25,0 0,0-1,25 1,0 0,-25 0,0 0,25-25,-25 24,0 1,25-25,-25 25</inkml:trace>
  <inkml:trace contextRef="#ctx0" brushRef="#br0" timeOffset="76949.2627">12775 17388,'25'0,"-1"0,1 0,0 0,0 0,0 0,-1 0,1 25,0-25,0 0,0 0,-1 0,1 0,0 0,25 0,-26 0,26 0,-25 0,24 0,1 0,0 0,-1 0,26 0,-26-25,1 25,24 0,-24 0,0 0,24 0,-24 0,24 0,-24 0,24-25,0 25,-24 0,24 0,-24 0,0 0,24 0,-24-25,-1 25,1 0,0 0,-26 0,26 0,-25 0,0 0,-1 0,1 0,0 0</inkml:trace>
  <inkml:trace contextRef="#ctx0" brushRef="#br0" timeOffset="80773.0141">13097 17983,'0'25,"-25"-25,1 0,48 0,1 0,0 0,0 0,0 0,-1 0,1 0,0 0,-25-25,25 25,0 0,-1 0,1 0,0 0,0-24,0 24,-1 0,1 0,0 0,0-25,0 25,0 0</inkml:trace>
  <inkml:trace contextRef="#ctx0" brushRef="#br0" timeOffset="82454.4707">13345 18008,'0'25,"0"0,-25-25,25 25,0-1,0 1,0 0,0 0,0 0,0-1,0 1,0 0,0 0,0 0,-24-25,24 24,0 1,0 0,0-50,0 0,0 1,0-1,0 0,0 0,0 0,0 1,0-1,0 0,0 0,0 0,0 1,0-1,0 0,0 50,24-25,1 0,-25 25,25-25,-25 24,25-24,-25 25,25 0,-1 0,1 0,-25-1,25-24,-25 25,25 0,0 0,0-25,-1 25,1-25,-25 24,25-24,0 0,-25 25,25-25,-1 0,-24-25,0 1</inkml:trace>
  <inkml:trace contextRef="#ctx0" brushRef="#br0" timeOffset="83942.0927">12924 17512,'-25'25,"25"0,-25 0,25-1,0 1,0 0,-25 0,25 0,0-1,0 1,0 0,0 0,-25 24,25-24,0 0,0 0,0 24,0-24,0 25,0-25,0 24,0-24,0 25,0-26,0 1,0 0,0 0,25 0,-25-1,25 1,0 0,0 0,-25 0,24-25,1 24,0-24,0 25,0-25,-25 25,24-25,1 0,0 0,0 25,0-25,-1 0,1 0,0 0</inkml:trace>
  <inkml:trace contextRef="#ctx0" brushRef="#br0" timeOffset="84617.3583">13444 17487,'0'25,"25"-25,0 25,0 0,0 0,0-1,-1 1,-24 0,25 0,0 0,-25-1,25 1,0 0,-1 25,-24-26,25 1,0 0,0 0,0 24,-25-24,24 0,1 0,0 0,-25-1,25 26,-25-25,25 0,-25-1,0 1,24 0,-24 0,0 0,0-1,0 1,0 0,0 0,0 0,0-1,-24-24,24 25,-25 0,25 0,-25-25,25 25,-25-25</inkml:trace>
  <inkml:trace contextRef="#ctx0" brushRef="#br0" timeOffset="85709.4491">13817 17462,'24'0,"1"-24,0 24,0 0,0 0,-1 0,1 0,-25 24,0 1,0 0,0 0,-25-25,25 25,-24 0,24-1,24-24,1 0,-25 25,0 0,0 0,-25-25,25 25,-24-25,24 24,-25-24,25 25,-25-25,0 0,25 25,-25-25</inkml:trace>
  <inkml:trace contextRef="#ctx0" brushRef="#br0" timeOffset="86105.076">14213 17487,'0'25,"0"0,0 0,-24-25,24 25,0-1,0 1,-25-25,25 25,0 0,0 0,0-1,0 1,-25 0,25 0,0 0,-25-1,25 1,-25 0,25 0</inkml:trace>
  <inkml:trace contextRef="#ctx0" brushRef="#br0" timeOffset="86486.1841">14238 17686,'25'-25,"0"25,-25-25,25 25,-1 0,1-25,0 25,0 0,0 0,-1 0,1 0,0 0,-25 25,0 0,0 0,-25-25,25 25,-25-1,25 1,-24 0,-1 0,25 0,-25-1,0 1,0 0,1-25,24 25,24-25,1-25,0 25,0 0,-25-25,25 25,-1 0</inkml:trace>
  <inkml:trace contextRef="#ctx0" brushRef="#br0" timeOffset="88205.4219">14536 17909,'25'0,"0"0,-1-25,1 25,0 0,0 0,-25-25,25 25,-1 0,1 0,-25-24,25 24,0 0,0 0</inkml:trace>
  <inkml:trace contextRef="#ctx0" brushRef="#br0" timeOffset="89061.0264">14660 17859,'-25'0,"25"25</inkml:trace>
  <inkml:trace contextRef="#ctx0" brushRef="#br0" timeOffset="89946.9299">15478 17760,'-24'0,"-1"0,25 25,-25-25,0 25,25 0,-25-25,25 24,-24-24,24 25,-25 0,25 0,-25 0,25-1,-25 1,25 25,-25-25,25-1,-24 1,24 25,-25-25,25-1,0 26,0-25,0 0,0-1,0 1,0 0,0 0,0 24,25-24,-1 0,1 0,-25 0,25 0,0-25,0 24,-1-24,1 25,25-25,-25 25,-1-25,1 0,0 0,0 0,0 0,-1 0,1 0</inkml:trace>
  <inkml:trace contextRef="#ctx0" brushRef="#br0" timeOffset="91101.0561">15751 17909,'0'25,"0"0,25-1,-25 1,0 0,0 0,0 0,0-1,25 1,-25 0,0 0,0 24,25-24,-25 0,0 0,0 0,0-1,25-24,-25 25,0 0,0 0,0 0,0-50,0 0,0 0,0 0,0 1,-25-1,25 0,0 0,0 0,0 1,0-1,0 0,0 0,0 0,0 1,0-1,25 0,-25 0,0 0,24 25,-24-24,25 24,0-25,0 25,0-25,-1 25,1 0,0 0,-25 25,0 0,-25-1,0 1,1-25,24 25,-25-25,0 25,0-25,25 25,-25-25,1 0,24 24,-25-24,0 0,50 0,-25 25,25-25,-1 25,1-25,0 25,0-25,0 0,-1 25,1-25,0 24,0-24,0 25,-1-25,1 0,-25 25,25-25,0 0,-25 25</inkml:trace>
  <inkml:trace contextRef="#ctx0" brushRef="#br0" timeOffset="92108.4059">16074 18207,'0'24,"25"-24,-25 25,0 0,24 0,-24 0,0-1,25-24,-25 25,0 0,0 0,0 0,25-25,-25 24,0 1,0 0,25-25,-25 25,0-50,0 0,0 0,0 1,0-1,0 0,0 0,0 0,0 1,0-1,0 0,25 25,-25-25,0 0,24 25,1 0,0 0,0 0,0 0,-25 25,-25 0,25 0,-25-25,0 25,0-1,1-24,24 25,24-25,1 0,0 0,0 0,0 0,-1 25,-24 0,-24 0,-1-25,25 24,-25-24,0 25,0-25,1 0,-1 0,0 0,0 0</inkml:trace>
  <inkml:trace contextRef="#ctx0" brushRef="#br0" timeOffset="92708.3019">16471 17934,'24'0,"1"0,0 0,0 0,0 0,-1 0,1 0,0 0,0 0,0 0,0 0,-1-25,1 25,0 0,0 0,0 0,-1 0,-48 0</inkml:trace>
  <inkml:trace contextRef="#ctx0" brushRef="#br0" timeOffset="93013.4451">16644 17934,'0'25,"25"-25,-25 24,0 1,0 0,0 0,0 0,0-1,0 1,0 0,0 0,0 0,0-1,0 1,25-25,-25 25,0 0,0 0,0-1,0 1,0 0</inkml:trace>
  <inkml:trace contextRef="#ctx0" brushRef="#br0" timeOffset="93714.7674">16744 17611,'0'25,"24"-25,1 0,0 0,0 0,-25 25,25-25,-1 0,1 0,0 0,-25 25,25-25,0 0,-1 0,1 25,0-1,0-24,0 25,-25 0,24-25,1 25,-25 0,25-1,-25 1,25 0,-25 25,0-26,0 1,0 0,0 25,0-26,0 26,0-25,0 24,0-24,0 0,-25 0,25 24,-25-24,25 0,-25 0,25 0,-24-1,-1 1,0-25,25 25,-25-25,0 25,1-25,-1 25,0-25,0 0,0 25,1-25,-1 0,0 0,0 0</inkml:trace>
  <inkml:trace contextRef="#ctx0" brushRef="#br0" timeOffset="94925.0253">17264 17661,'0'-25,"25"25,-25-25,25 25,0 0,0 0,-1 0,1 0,0 0,-25 25,-25 0,0 0,1-25,24 25,-25-25,0 24,0-24,0 0,25 25,25-25,0 0,0 0,-25 25,25-25,-25 25,-25 0,0-1,0 1,0-25,1 25,-1-25,0 0,25 25,-25-25,0 0,1 0,-1 0</inkml:trace>
  <inkml:trace contextRef="#ctx0" brushRef="#br0" timeOffset="95505.2733">17587 17760,'0'25,"-25"0,25 0,-25-1,0 1,25 0,-24 0,-1-25,25 25,-25-1,0 1,0 0,25 0,-24-25,24 25</inkml:trace>
  <inkml:trace contextRef="#ctx0" brushRef="#br0" timeOffset="96112.9654">17612 17983,'0'-24,"24"24,1 0,0 0,0 0,0 0,0 0,-1 0,1 0,-25 24,0 1,-25-25,25 25,-24-25,-1 25,25 0,-25-25,0 24,0 1,0 0,1-25,24 25,-25-25,0 0,25 25,25-25,0 0,-1 0,1 0,0 0,0 0,0-25,0 25,-1 0,1 0,0 0,0 0,24 0,-24 0,0 0,0 0,0 0,-1 0,1 0</inkml:trace>
  <inkml:trace contextRef="#ctx0" brushRef="#br0" timeOffset="100963.1535">10195 17487,'-25'0,"50"0,0 0,0 0,-1 0,1 0,0 0,0 0,0 0,0 0,24 0,-24 0,0 0,24-25,-24 25,25 0,-25 0,-1 0,26-24,-25 24,0 0,-1 0,1 0,0 0,-25-25,25 25,0 0</inkml:trace>
  <inkml:trace contextRef="#ctx0" brushRef="#br0" timeOffset="101591.1459">10294 17190,'-25'0,"25"24,25-24,0 0,0 25,0-25,0 0,-1 0,1 0,25 0,-25-25,-1 25,26 0,-25 0,24-24,-24 24,25 0,-25 0,-1-25,26 25,-25 0,0 0,-1-25,1 25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44.20712" units="1/cm"/>
          <inkml:channelProperty channel="Y" name="resolution" value="44.13793" units="1/cm"/>
        </inkml:channelProperties>
      </inkml:inkSource>
      <inkml:timestamp xml:id="ts0" timeString="2022-09-07T12:09:10.701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2902 14784,'0'24,"25"-24,0 0,0 0,0 0,0 0,-1 0,1 0,0 0,0 0,0-24,-1 24,1 0,0 0,0 0,0 0,-1 0,1-25,0 25,0 0,0 0,-1 0,1 0,0 0,-25-25</inkml:trace>
  <inkml:trace contextRef="#ctx0" brushRef="#br0" timeOffset="552.1657">2853 14585,'25'0,"-1"0,1 0,0-25,0 25,0 0,0 0,24-24,-24 24,0 0,24 0,-24-25,0 25,0 0,0-25,-1 25,1 0,0 0,0-25,0 25,-1 0,-24-25,25 25,0 0</inkml:trace>
  <inkml:trace contextRef="#ctx0" brushRef="#br0" timeOffset="4364.1408">4887 14188,'25'0,"-25"25,0 0,0 0,0-1,-25 1,25 0,-25 0,25 0,0 0,-25-1,25 1,0 0,-25 0,25 0,-24-25,24 24,-25 1,0 0,25 0,-25 0,0-1,25 1,-24 0,24 0,-25-25,25 25,-25-25,25 24,0 1,25-25,0 0,-1-25,1 25,0 0,0-24,0 24,-1-25,26 25,0-25,-26 25,26-25,-25 0,25 25,-1-24,-24-1,25 25,-1-25,-24 25,0-25,0 0,-1 25,1 0,0-24,0 24</inkml:trace>
  <inkml:trace contextRef="#ctx0" brushRef="#br0" timeOffset="5120.0871">4936 14412,'0'-25,"-24"25,24 25,0-1,0 1,24-25,-24 25,25 0,-25 0,25-1,-25 26,25-25,-25 0,25-1,0 1,-25 25,24-25,1-1,-25 1,25 25,-25-25,25-1,-25 1,25 0,-25 0,24 0,-24-1,25 1,-25 0,0 0,0 0,25-1,-25 1,0 0,0 0,25-25,-25 25</inkml:trace>
  <inkml:trace contextRef="#ctx0" brushRef="#br0" timeOffset="17895.639">4664 15801,'0'24,"24"-24,1 0,0 0,0 0,-25 25,25-25,-1 0,1 0,25 0,-25 0,-1-25,26 25,-25 0,25 0,-26-24,26 24,0 0,-26-25,26 25,-25-25,24 0,-24 25,25-25,-25 25,-1-24,26-1,-25 0,0 25,-1-25,1 25,0-25,0 25,0-24,-25-1</inkml:trace>
  <inkml:trace contextRef="#ctx0" brushRef="#br0" timeOffset="18972.0241">5160 17066,'0'24,"25"1,-25 0,24 0,-24 0,25-1,-25 1,25 0,0 0,-25 24,25-24,-1 0,1 0,0 0,0-1,0 1,-1 0,1 0,0 0,0-25,0 25,-1-1,1 1,0-25,0 25,0-25,-25 25,0-50,0 0,0 0,0 1,0-26,-25 25,25 0,-25 0,25-24,-25-1,0 25,1-24,-1-1,0 1,-25-1,26 0,-1 1,0-1,0-24,0 49,-24-25,24 1,0-1,0 25,1-24,-1 24,0-25,0 26,0-1,1 0,24 0,-25 0,0 1,0-1,0 0,25 0,0 0,0 0,25 1,0-1,0 25,-25-25,25 25,-1-25,1 0,25 25,-25-24,-1-1,1 25,25-25,-25 0,24 0,-24 25,25-24,-26-1,26 25,-25-25,0 25,24-25,-24 25,0-25,0 25,-1-24,1 24,0-25,0 25,0 0,-1 0</inkml:trace>
  <inkml:trace contextRef="#ctx0" brushRef="#br0" timeOffset="19927.7091">5681 16619,'0'0,"0"25,0-50,24 25,-24-25,25 25,0-24,0-1,0 0,-1 0,1 0,0 1,0 24,-25-25,25 0,-1 25,-48 0,24 25,0 0,0-1,0 1,0 0,0 0,0 24,0-24,0 0,0 25,0-26,0 1,0 0,0 25,0-26,0 1,0 0,0 0,0 0,0-50,0 0,0 0,0 0,0 1,0-1,0 0,0 0,0 0,0 1,0-1,0 0,0 0,0 0,0 1,0-1,24 0,-24 50,25-25,-25 25,25-25,-25 24,25 1,0 0,-1 0,1 0,-25-1,25 1,0 0,0 0,0 24,-1-24,1 0,0 0,0 0,0-1,-1-24,1 25,0 0,-25 0,25-25,0 25,-1-1,1 1,0-25,-25 25,25-25</inkml:trace>
  <inkml:trace contextRef="#ctx0" brushRef="#br0" timeOffset="21215.7476">6896 13246,'0'25,"-25"-25,0 0,1 0,24 24,-25-24,0 25,0-25,25 25,-25-25,25 25,-24-25,-1 25,25-1,-25-24,25 25,-25-25,25 25,-25-25,25 25,-24-25,24 25,-25-1,25 1,-25 0,25 0,-25 0,25-1,-25-24,25 25,0 0,-24 0,24 0,0-1,0 1,0 0,-25-25,25 25,0 0,0-1,0 1,0 0,0 0,0 0,0-1,0 1,0 0,25 0,-25 0,0-1,0 1,24 0,-24 0,25 0,-25-1,25 1,-25 0,25 0,0 0,-25 0,24-25,-24 24,25 1,0 0,-25 0,25 0,0-25,-25 24,24 1,-24 0,25-25,0 25,-25 0,25-25,0 24,-25 1,24-25,1 25,-25 0,25-25,0 25,0-1,-1 1,1 0,0-25,0 25,0 0,-1-1,1 1,0 0,0 0,0 0,0-1,-1 1,1 0,0 0,0 24,0-24,-1 25,1-25,0-1,0 26,0-25,-1 25,1-26,-25 26,25-25,0 24,0 1,-1-25,1 24,0-24,0 25,0-1,-1 1,1 0,0-26,-25 26,25 0,0-1,-25 1,24-1,-24-24,25 25,-25-1,0 1,0 0,0-1,0 1,0 0,0-1,0 1,0-1,0 1,-25 0,25-26,-24 26,24-25,-25 24,0-24,0 0,0 0,1 0,-1-1,0 1,0 0,0 0,1-25,-1 25,0-25,0 24,0-24,1 0,-1 0,0 0,0 0,0-24,1 24,24-25,0 0</inkml:trace>
  <inkml:trace contextRef="#ctx0" brushRef="#br0" timeOffset="21759.597">8484 17413,'-25'0,"25"25,-25-1,25 1,0 0,0 0,0 0,0 0,0-1,25 1,-25 0,0 0,25 0,-25-1,24-24,-24 25,25 0,0 0,0 0,0-25,-1 0,1 0,0 0,-25-25,25 25,0-25,-1 0,1 25,-25-25,25 1,-25-1,0 0,0 0,0 0,0 1,0-1,-25-25,25 25,0 0,-25 1,1-1,24 0,-25 0,0 0,0 1,0-1,1 25</inkml:trace>
  <inkml:trace contextRef="#ctx0" brushRef="#br0" timeOffset="23303.8041">5929 13345,'0'-25,"0"50,24-25,-24 25,25-25,-25 25,25-25,-25 24,25-24,-25 25,25-25,-1 25,1 0,0 0,0-25,-25 24,25-24,-25 25,25 0,-1-25,-24 25,25-25,-25 25,25-25,-25 24,25 1,-25-50,0 1,0-1,-25 0,25 0,0 0,-25 1,25-1,0-25,-25 25,25 1,-24-1,24-25,-25 25,25 1,0-26,-25 25,25 0,0-24,-25 24,25 0,0 0,-25 0,25-24,0 24,0 0,-25 0,25 1,0-1,0 0,0 0,0 0,0 1,0-1,0 0,25 25,-25-25,25 0,0 1,-25-1,25 25,0-25,-1 0,1 0,0 1,25 24,-26-25,26 0,-25 0,24 25,-24-25,0 1,25 24,-26-25,1 25,0 0,0-25,0 25,-25-25</inkml:trace>
  <inkml:trace contextRef="#ctx0" brushRef="#br0" timeOffset="24231.7713">6747 12626,'-25'0,"25"24,-24-24,-1 0,0 25,0-25,0 25,1-25,-1 25,0-25,0 0,0 25,1-1,-1-24,0 0,25 25,-25-25,25 25,25-25,-25 25,0 0,25-25,-25 24,25-24,-25 25,24 0,1 0,-25 0,25-25,-25 24,25-24,0-24,-1 24,-24-25,25 25,0 0,-25-25,25 25,0 0,-1 0,-24-25,25 25,0 0,0 0,0 0,-25 25,24-25,-24 25,25-25,-25 25,0-1,0 1,-25 0,1 0,-1 0,0-1,0-24,0 25,1 0,-1 0,0-25,-25 25,26 0,-1-25,0 24,0-24,0 0,25 25,-24-25</inkml:trace>
  <inkml:trace contextRef="#ctx0" brushRef="#br0" timeOffset="28331.687">7839 14784,'0'-25,"0"0,24 25,-24-25,25 0,0 1,0-1,0 25,-25-25,24 25,1-25,0 25,0 0,0-25,-1 25,-24 25,25-25,0 25,0-25,-25 25,0 0,25-25,-25 24,0 1,0 0,0 0,0 0,0-1,0 1,0 0,0 0,0 0,-25-1,25 1,-25 0,25 0,-25 0,0-1,1 1,24 0,-25 0,0-25,25 25,-25-1,0 1,1-25,24 25,-25-25</inkml:trace>
  <inkml:trace contextRef="#ctx0" brushRef="#br0" timeOffset="29011.7544">8583 14387,'0'-25,"-25"25,25 25,-25-25,0 25,1-1,-1-24,25 25,-25-25,25 25,-25-25,25 25,-25-25,25 25,-24-25,24 24,0 1,-25 0,25 0,0 0,0-1,0 1,0 0,0 0,0 0,0-1,25 1,-25 0,24 0,-24 0,25-25,-25 24,25-24,0 25,0-25,-1 0,1 0,-25 25,25-25,0 0,0 0,-1-25,1 25,0 0,0 0,0 0,-1-25,1 25,0 0,0-24,0 24,-1-25,1 25,0-25,0 0,0 25,-1-25</inkml:trace>
  <inkml:trace contextRef="#ctx0" brushRef="#br0" timeOffset="29955.6388">8533 14064,'0'-25,"0"1,25 24,-25-25,25 25,-25-25,25 25,-25-25,24 0,1 25,-25-24,25-1,0 25,0-25,-1 25,1 0,0 0,-25 25,0 0,0-1,0 1,0 0,0 0,0 0,-25-1,25 1,-25 25,25-25,0-1,-24 1,24 0,-25 0,0 0,25-1,-25 1,25 0,0-50,25 25,0-25,0 1,-1-1,1 25,0-25,0 0,24 25,-24-25,0 1,25-1,-26 0,26 25,-25-25,0 0,-1 25,1-24,0 24,-25-25,25 25,0 0,-25-25</inkml:trace>
  <inkml:trace contextRef="#ctx0" brushRef="#br0" timeOffset="31439.6978">10021 14039,'0'25,"25"0,0-25,-25 25,25-25,0 0,-1 0,1-25,0 25,0-25,0 25,-25-25,24 25,-24-24,25 24,0-25,-25 0,25 25,-25-25,0 0,0 1,0-1,-25 25,0-25,0 25,1 0,-1 0,0 0,0 0,0 0,1 25,-1-25,0 0,0 0,0 25,1-25,-1 24,0-24,0 25,0-25,1 25,-1 0,0-25,0 25,0-1,1 1,24 0,0 0,0 0,0-1,0 1,0 0,0 0,24 0,-24-1,0 1,25 0,0 0,-25 0,25 0,0-1,-1 1,1 0,0-25,0 25,0-25,-1 0,1 25,0-25,25 0,-26 0,1 0,25 0,-25 0,24 0,-24-25,25 25,-1 0,-24-25,25 0,-1 25,-24-25,25 25,-25-24,24 24,-24-25,0 25,0-25,-1 25,1-25</inkml:trace>
  <inkml:trace contextRef="#ctx0" brushRef="#br0" timeOffset="31999.48">9575 13667,'0'0,"25"0,0-24,-1-1,1 25,0-25,0 25,0-25,-1 0,1 1,25 24,-25-25,-1 0,26 0,-25 25,0-25,-1 1,1 24,0-25,0 25,0 0,-25-25</inkml:trace>
  <inkml:trace contextRef="#ctx0" brushRef="#br0" timeOffset="32555.6057">10195 13022,'0'-24,"25"24,-25-25,25 25,-1-25,1 25,-25-25,25 25,-25-25,25 25,0 0,-25-24,25 24,-1 0,1-25,0 25,0 0,-25-25,25 25,-1 0,1 0,0 0,0 0,0 25,-1 0,1-25,-25 24,25 1,-25 0,0 0,0 0,0-1,0 1,0 0,0 0,-25 0,0-1,1 1,-1 0,25 0,-25 0,0 0,0-1,1 1,-1-25,0 25,0 0,0-25</inkml:trace>
  <inkml:trace contextRef="#ctx0" brushRef="#br0" timeOffset="33035.8182">10865 12774,'0'-24,"0"-1,0 50,-25-25,25 24,0 1,0 0,0 0,-25-25,25 25,0-1,0 1,0 0,0 0,0 0,0-1,0 1,25-25,0 25,0 0,-1 0,1-25,-25 24,25-24,0 0,-25 25,25-25,-1 0,1 25,0-25,0 0,0 0,-1 0,1 0,0 0</inkml:trace>
  <inkml:trace contextRef="#ctx0" brushRef="#br0" timeOffset="33675.7736">10890 12526,'0'-24,"0"-1,24 25,-24-25,25 25,0-25,0 25,0-25,-1 25,-24-24,25 24,0 0,0-25,0 25,-1 0,1 0,-25 25,25-25,-25 24,0 1,0 0,0 0,0 0,0-1,0 1,0 0,0 0,-25-25,25 25,-25-1,25 1,-24 0,-1 0,0 0,0-1,25-48,25 24,0-25,0 0,-1 25,1-25,25 0,-25 1,-1-1,26 0,-25 25,25-25,-26 0,26 1,-25 24,0-25,-1 25,1-25,0 25</inkml:trace>
  <inkml:trace contextRef="#ctx0" brushRef="#br0" timeOffset="35320.2982">11882 13320,'0'-25,"0"50,0 0,25-25,-25 25,0 0,24-25,-24 24,25 1,-25 0,25 0,-25 0,25-1,-25 1,25 0,-1 0,-24 0,25-1,0-24,-25 25,25 0,0-25,-25 25,24-25,-24 25,25-25,-25 24,-25-24,1 0,-1 0,0 0,0 0,0 25,1-25,-1 0,0 25,0-25,0 25,1-25,-1 25,0-1,25 1,-25 0,25 0,0 0,0-1,0 1,0 0,25-25,-25 25,25-25,0 0,-1 0,1-25,0 25,0-25,0 0,-1 1,1-1,-25 0,25 25,-25-25,25 0,0 1,-25-1,0 0,0 0,0 0,0 1,-25-1,25 50,0-1,0 1,0 0,0 0,0 0,25-1,-1 1,1-25,-25 25,25-25,0 0,0 0,-1 0,1 0,0 0,0 0,0-25,-1 25,1 0,0-25,0 25,0 0,0-24,-1 24,1 0,-25-25,25 25</inkml:trace>
  <inkml:trace contextRef="#ctx0" brushRef="#br0" timeOffset="35731.7848">12502 13469,'0'0,"-25"0,25-25,25 25,-25-25,25 25,0 0,-1-24,1 24,0 0,0-25,0 25,-1 0,1 0,0 0,0 0,0 0,-1 25,-24-1,25 1,-25 0,0 0,0 24,0-24,0 0,0 0,-25 0,25-1,-24 1,24 0,-25 0,25 0,-25-25,25 24</inkml:trace>
  <inkml:trace contextRef="#ctx0" brushRef="#br0" timeOffset="36123.262">12998 13345,'0'-25,"25"25,-25-25,0 1,0-1,0 50,-25-1,0 1,25 0,-25 0,25 0,-24-1,-1 1,25 0,-25 0,25 0,0-1,0 1,0 0,0 0,0 0,0-1,0 1,25-25,-25 25,25-25,-1 25,1-25,0 0,0 25,0-25,-1 0,26 0,-25 0,0 0,24-25,-24 25,25 0,-26 0,1-25,0 25,0 0,0 0,-1-25,1 25</inkml:trace>
  <inkml:trace contextRef="#ctx0" brushRef="#br0" timeOffset="41968.4328">11038 8806,'0'24,"0"1,0 0,-24 0,-1 0,25-1,0 1,-25 0,25 0,-25 0,0 0,25-1,-24 1,-1 0,25 0,-25 0,0-1,25 26,-25-25,25 0,-24-1,-1 1,25 0,-25 0,25 0,-25-1,25 1,-25 0,25 0,0 24,-24-24,24 0,-25 0,25 0,0-1,-25 1,25 0,-25 0,25 0,0-1,-25-24,25 25,0 0,0 0,-24-25,24 25,0-1,-25 1,25 0,0 0,0 0,-25-25,25 25,0-1</inkml:trace>
  <inkml:trace contextRef="#ctx0" brushRef="#br0" timeOffset="42944.328">14561 9128,'0'-25,"0"50,-25-25,25 25,-25-25,25 25,-25 0,25-1,-25-24,25 25,-24 0,-1 0,25 0,-25-1,0 26,0-25,-24 24,24-24,0 25,-24-1,24 1,-25 0,1-1,24 1,-25-25,1 24,-1 1,25-25,-24 24,24-24,-25 0,25 0,1 0,-1-1,25 1,-25 0,0-25,25 25,-25-25,25 25,-24-25,24 24,-25-24,25 25,0 0,0 0,-25-25</inkml:trace>
  <inkml:trace contextRef="#ctx0" brushRef="#br0" timeOffset="44273.6616">9649 10344,'0'0,"0"24,-24 1,24 0,-25 25,25-26,-25 26,0 0,0-1,1-24,-1 25,-25 24,25-24,-24-1,24 26,-25-26,1 26,-1-26,25 1,-24 0,24-1,-25 1,25-25,1-1,-26 1,25 0,0 0,1 0,-1-1,0-24,25 25,-25-25,25 25,-25-25</inkml:trace>
  <inkml:trace contextRef="#ctx0" brushRef="#br0" timeOffset="47597.3972">14710 13370,'24'0,"1"0,0 0,0 0,0 0,-1 0,1-25,25 25,-25 0,24-25,-24 25,25 0,-26 0,26-25,-25 25,0 0,-1 0,26-24,-25 24,0 0,-1 0,1 0,-25-25,25 25</inkml:trace>
  <inkml:trace contextRef="#ctx0" brushRef="#br0" timeOffset="48345.8248">14610 13122,'25'0,"0"0,0 0,0 0,24-25,-24 25,0 0,0 0,-1 0,26 0,-25-25,24 25,-24 0,0 0,25-25,-26 25,1 0,0 0,0 0,0 0</inkml:trace>
  <inkml:trace contextRef="#ctx0" brushRef="#br0" timeOffset="49382.3194">16793 12824,'25'0,"-50"0,0 0,1 0,24 25,-25-25,0 0,25 25,-25-25,0 24,0-24,1 25,-1 0,0 0,25 0,-25-25,25 24,0 1,-25 0,25 0,-24 0,24-1,0 26,0-25,-25 0,25 0,0-1,0 26,0-25,0 0,0-1,0 26,25-25,-25 0,24-1,-24 1,25 0,-25 0,25-25,0 25,0-1,-1 1,1-25,0 25,0-25,0 0,0 0,-1 0,1 0,0 0,0 0,0 0,-1 0,-24-25,25 25,0 0,-25-25,25 1,0 24,-25-25,24 0,-24 0,25 25,-25-25,0 1,25-26,-25 25,0 0,25 1,-25-1,0-25,0 25,0 1,0-1,0 0,0-25,-25 25,0 1,25-1,-25 0,1 0,-1 0,0 1,0-1,0 0,-24 25,24-25,0 0,0 25,1-24,-26 24,25 0,0 0,0 0,1 0</inkml:trace>
  <inkml:trace contextRef="#ctx0" brushRef="#br0" timeOffset="49837.6402">17463 13295,'-25'25,"25"0,0 0,-25-25,25 25,25-25,0-25,-25 0</inkml:trace>
  <inkml:trace contextRef="#ctx0" brushRef="#br0" timeOffset="50681.4232">18331 12750,'0'-25,"0"0,0 0,0 0,-25 25,0 0,1 0,-1 0,0 25,0-25,0 0,1 25,-1-25,0 25,0-25,25 25,-25-25,25 24,-24 1,-1 0,25 0,-25 0,25-1,0 1,-25 0,25 0,0 0,0-1,25 1,0-25,-25 25,25-25,-1 0,1 0,0 0,0-25,0 25,-1-25,1 25,0-24,0 24,-25-25,25 0,-1 25,1-25,0 25,-25-25,25 1,-25-1,25 25,-25-25,0 0,0 50,0 0,0 0,0-1,0 1,0 0,0 25,0-26,0 1,0 25,0-25,0 24,0-24,0 25,0-25,0 24,0-24,0 0,0 0,0-1,0 1,0 0,0 0,0 0,0-1,0 1</inkml:trace>
  <inkml:trace contextRef="#ctx0" brushRef="#br0" timeOffset="51481.5916">19100 12526,'0'0,"0"-24,0-1,-25 25,0 0,1 0,-1 0,0 0,0 25,0-1,1-24,-1 25,0 0,0-25,25 25,-25 0,0-1,1 1,-1 0,25 0,-25-25,0 25,25-1,-25 1,25 0,0 0,0 0,0-1,0 1,0 0,0 0,25 0,0-1,0-24,0 0,-1 0,1 0,0-24,0 24,0-25,0 0,-1 0,1 0,-25 1,25-1,-25 0,25 25,-25-25,0 0,0 1,0-1,0 50,0-1,0 1,0 0,0 0,0 0,0-1,0 1,0 25,0-25,0-1,0 1,0 25,0-25,0 24,0-24,0 0,0 25,0-26,0 1,0 25,0-25,0-1,0 1,0 0,0 0,0 0,25-25</inkml:trace>
  <inkml:trace contextRef="#ctx0" brushRef="#br0" timeOffset="52025.7331">19919 12601,'0'-25,"0"0,0 0,0 1,-25 24,0 0,0 0,0 0,0 0,25 24,-24-24,-1 25,0-25,0 25,0 0,1-25,24 25,-25-1,0 1,0-25,25 25,-25 0,25 0,0-1,0 1,0 0,0 0,0 0,0-1,0 1,25 0,0-25,-25 25,25 0,0-25,-1 24,1 1,0-25,0 25,0 0,24-25,-24 25,0-25,0 24,0 1,-1-25,1 25,0 0,0-25</inkml:trace>
  <inkml:trace contextRef="#ctx0" brushRef="#br0" timeOffset="54565.3061">19695 12626,'25'0,"-25"-25,25 25,0 0,-1 0,-24-25,25 25,0 0,0 0,-25-25,25 25,0 0,-25 25,0 0,0 0,0-1,0 1,0 0,0 0,0 0,-25-1,25 1,-25 0,25 0,0 0,-25-1,25 1,-25 0,0 0,25 0,-24-25,24 24,-25 1,25 0,-25-25,25 25,-25-25,25 25,-25-1,1 1,-1 0,0 0,25 0,-25-25,25 25,0-1,0 1,0 0,25-25,-25 25,25-25,-25 25,25-25,-1 0,-24 24,25-24,0 0,0 0,0 0,-1 0,-24 25,25-25,0 0,0 0,-25-25,25 25,0 0,-1 0,1 0,0-24,0 24,0 0,-1-25,-24 0,25 25,-25-25,0 0,25 1,-25-1,0 0,0 0,0 0,0 0,0 1,-25-1</inkml:trace>
  <inkml:trace contextRef="#ctx0" brushRef="#br0" timeOffset="57923.322">20018 13271,'-25'0,"0"0,25-25,25 25,0 25,0-25,-1 0,1 24,0-24,0 25,0 0,-25 0,0 0,0-1</inkml:trace>
  <inkml:trace contextRef="#ctx0" brushRef="#br0" timeOffset="67175.243">12130 16272,'0'25,"0"-1,0 1,0 0,0 0,0 0,0 0,0-1,25 1,-25 25,0-25,0-1,0 26,24-25,-24 24,0-24,0 25,25-25,-25 24,0-24,25 25,-25-26,0 1,25 0,-25 0,0 0,0-1,25-24,-25 25,0 0,0 0,0 0,24-25,-24 24,0-48,-24 24,24-25,-25 0,25 0,-25 0,0 1,25-1,0 0,-25 0,25 0,-24-24,24 24,0 0,-25 0,25 1,0-1,0-25,-25 25,25 1,0-1,0 0,0 0,0 0,-25 1,25-1,0 0,0 0,0 0,0 1,0-1,0 0,0 0,0 0,0 0,0 1,0-1,25 0,0 0,0 25,-25-25,24 25,1 0,0 0,0 0,0 0,-1 25,1-25,0 25,0 0,0 0,-25-1,0 1,0 0,0 0,0 0,0 0,-25-1,0 1,25 0,-25-25,0 25,25 0,-24-25,-1 24,0-24,25 25,-25-25,0 0,1 0,-1 0,25 25,-25-25,0 0,0 0</inkml:trace>
  <inkml:trace contextRef="#ctx0" brushRef="#br0" timeOffset="68056.2013">13097 15925,'-25'0,"1"0,-1 0,25 24,-25-24,25 25,-25-25,0 25,25 0,-24-25,24 25,0-1,-25-24,25 25,0 0,-25 0,25 0,0-1,0 1,0 0,0 25,0-26,0 26,-25-25,25 25,0-26,0 26,0 0,0-1,0-24,25 25,-25-1,0-24,25 25,-25-26,25 1,-25 25,24-25,1-1,0 1,-25 0,25 0,0-25,-1 25,1-1,0-24,25 25,-26-25,1 25,25-25,-25 25,24-25,-24 0,25 0,-26 0,26 0,-25 0,0 0</inkml:trace>
  <inkml:trace contextRef="#ctx0" brushRef="#br0" timeOffset="68938.8053">13792 15999,'-25'0,"0"0,0 0,25 25,-24-25,-1 0,0 0,0 25,0-25,25 24,-24-24,24 25,-25-25,25 25,-25 0,25 0,0-1,-25 1,25 0,0 0,0 0,0-1,0 1,25 0,0 0,0-25,-1 25,1-25,0 0,0 0,0-25,-1 25,1 0,-25-25,25 25,0 0,-25-25,25 25,-1-25,-48 25,-1 0,0 25,0-25,25 25,-25-25,25 25,-24 0,24 0,-25-1,25 1,0 0,0 0,0 0,0-1,0 1,0 0,0 0,25-25,-25 25,24-25,1 0,0 24,0-24,0 0,-1-24,1 24,0 0,0-25,0 25,-1 0,1-25,0 25,0-25,0 25,-25-25,24 25</inkml:trace>
  <inkml:trace contextRef="#ctx0" brushRef="#br0" timeOffset="73911.8251">14412 15974,'25'0,"-25"25,24-25,-24-25,25 25,0 0,0 0,0 0,-25-25,25 25,-1 0,1 0,0 0,0 0,0 0,-1 0,1 0,0 0,0 0,0 0,-1 0,1 0,0 0,0 0,0 0,-25 25,0 0,-25-25,25 25,0 0,0-1,-25 1,25 0,-25 25,25-26,0 26,-25-25,25 24,-24-24,24 25,-25 0,25-26,-25 1,25 25,0-25,-25-1,25 1,0 0,-25-25,25 25,0 0</inkml:trace>
  <inkml:trace contextRef="#ctx0" brushRef="#br0" timeOffset="76223.5462">15553 16197,'0'25,"25"-25,-25 25,24 0,-24 0,25-25,-25 24,25-24,0 25,-25 0,25-25,0 25,-1-25,-24 25,25 0,0-25,0 24,0-24,-1 25,1-25,0 25,0-25,0 0,-25-25,0 0,-25 1,0-1,25 0,-25 0,25 0,-25 0,25 1,-24-1,-1 0,25 0,-25 0,0-24,25 24,-25 0,1 0,-1 1,25-26,-25 25,0 0,25 1,-25-1,25 0,-25 0,1 0,24 1,0-1,-25 25,25-25,0 0,-25 25,25-25,0 1,25 24,0-25,-1 25,1-25,0 25,0-25,0 25,24 0,-24-25,25 25,-1-24,-24-1,25 25,-1-25,-24 25,25-25,-1 25,-24-25,25 25,-25-24,-1 24,1-25,0 25,0 0,-25-25,25 25</inkml:trace>
  <inkml:trace contextRef="#ctx0" brushRef="#br0" timeOffset="77210.9935">16074 15776,'-25'0,"25"25,-25-25,0 0,25 24,-24-24,-1 0,0 25,0-25,0 0,25 25,-24-25,24 25,24-25,1 25,0-25,-25 24,25 1,0 0,-25 0,24-25,-24 25,0-1,25-24,-25-24,25 24,-25-25,25 25,-25-25,25 25,-1 0,-24-25,25 25,0 0,0-25,0 25,-1 0,1 0,0 0,0 0,0 0,-25 25,24-25,-24 25,0 0,0 0,0-1,-24 1,-1 0,25 0,-25 0,0-1,0-24,25 25,-24 0,-1-25,0 25,0 0,0-25,1 24,-1-24</inkml:trace>
  <inkml:trace contextRef="#ctx0" brushRef="#br0" timeOffset="78124.1535">16495 15652,'0'25,"0"-1,0 1,25 0,-25 0,25 0,-25-1,0 1,25 0,-25 0,25 0,-25-1,24 1,-24 0,25 0,-25 0,25-1,-25 1,0 0,25-25,-25 25,0 0,25-1,-25 1,25-25,-25 25,0-50,0 0,-25 25,25-24,0-1,-25 0,25 0,-25 0,25 1,0-1,-25 0,25 0,0 0,0 1,0-1,0 0,0 0,0 0,0 1,0-1,0 0,0 0,0 0,0 1,25 24,0 0,0 0,-25 24,25-24,-25 25,0 0,-25 0,0 0,0-1,0 1,0 0,1-25,24 25,24-25,1 25,0-25,0 0,-25 24,25-24,0 0,-1 25,1-25,0 25,0-25,0 25,-1-25,1 25,0-25,-25 24</inkml:trace>
  <inkml:trace contextRef="#ctx0" brushRef="#br0" timeOffset="79080.4114">17016 15949,'0'25,"25"-25,-25 25,0 0,25 0,-25-1,0 1,0 0,0 0,25 0,-25-1,0 1,0 0,25-25,-25 25,0-50,-25 0,25 0,-25 1,25-1,-25 25,25-25,0 0,-25 25,25-25,0 1,0-1,0 0,0 0,0 0,0 1,0-1,25 25,-25-25,25 0,-25 0,25 25,0 0,-1 0,-24 25,0 0,25-25,-25 25,0 0,0-1,0 1,0 0,0 0,0 0,0-1,0 1,-25 0,25 0,-24-25,48 0,1 0,-25-25,25 25,0 0,0 0,-25 25,24-25,-24 25,0-1,0 1,0 0,-24-25,-1 25,0 0,0-25,0 24,1-24,-1 0</inkml:trace>
  <inkml:trace contextRef="#ctx0" brushRef="#br0" timeOffset="79631.1004">16992 15503,'24'0,"1"0,0 0,0-25,0 25,-1 0,1-25,0 25,0 0,-25-24,25 24,-1 0,1 0,-25-25</inkml:trace>
  <inkml:trace contextRef="#ctx0" brushRef="#br0" timeOffset="79899.4724">17190 15453,'0'25,"25"-25,-25 25,0 0,25 0,-25-1,0 1,0 25,24-25,-24-1,0 1,0 25,25-25,-25-1,0 1,25 0,-25 0,0 0,25-1,-25 1,25 0,-1-25,-24 25,25 0</inkml:trace>
  <inkml:trace contextRef="#ctx0" brushRef="#br0" timeOffset="80631.201">16099 15429,'24'0,"1"0,0 0,0-25,0 25,-1 0,1-25,0 25,0 0,0-25,-1 25,1-25,25 25,-25 0,24-25,-24 25,25-24,-26 24,26-25,0 25,-1-25,-24 25,25-25,-1 25,-24 0,25-25,-25 25,24 0,-24-24,0 24,24 0,-24-25,0 25,0 0,0-25,-1 25,1 0,-25-25,0 50</inkml:trace>
  <inkml:trace contextRef="#ctx0" brushRef="#br0" timeOffset="81247.8789">16892 14759,'-24'0,"48"0,-24 25,25-25,0 0,0 0,0 0,-1 0,1 24,0-24,25 0,-26 0,26 25,-25-25,24 25,1 0,0 0,-26-1,26 1,0 0,-1 0,1 24,-25-24,24 25,1-1,-25 1,24 0,-24-1,0 26,0-26,0 26,-1-1,-24 1,0-1,0 0,0 1,0 24,0-25,-24 1,-1-1,0-24,0 24,0-24,1 24,-1-24,0 0,-25-26,25 26,-24 0,24-26,-25 1,26 0,-26 0,25 0,0-1,-24-24,24 0</inkml:trace>
  <inkml:trace contextRef="#ctx0" brushRef="#br0" timeOffset="82022.9619">18579 15726,'-25'0,"0"25,1-25,-1 0,0 0,0 0,50 0,0 0,0 0,-1 0,1 0,0 0,0 0,0 0,-1 0,1-25,0 25,0 0,0 0,-1-25,26 25,-25 0,0 0,0 0</inkml:trace>
  <inkml:trace contextRef="#ctx0" brushRef="#br0" timeOffset="82244.1324">18430 16049,'0'24,"25"-24,0 25,0-25,-1 0,1 0,25-25,-25 25,-1 0,26 0,0-24,-26 24,26-25,0 25,-25 0,-1 0</inkml:trace>
  <inkml:trace contextRef="#ctx0" brushRef="#br0" timeOffset="82779.1301">19422 15280,'0'-25,"25"50,-25-1,0 1,0 0,25 0,-25 0,0 24,0-24,0 25,25-25,-25 24,0 1,0-25,0 24,25-24,-25 25,0-26,0 26,24-25,-24 0,0-1,0 1,25 0,-25 0,0 0,0-1,0 1,25-25</inkml:trace>
  <inkml:trace contextRef="#ctx0" brushRef="#br0" timeOffset="84047.4676">20092 15627,'25'0,"0"0,0 0,-1 0,1 0,0 0,25 0,-26 0,1 0,0-25,25 25,-26 0,1 0,0 0,0 0,0 0,-1 0,1 0,0 0,-25-25,25 25,0 0,-25 25,24-25</inkml:trace>
  <inkml:trace contextRef="#ctx0" brushRef="#br0" timeOffset="84903.9433">21506 15180,'0'-24,"-25"48,0 1,25 0,-24-25,24 25,-25 0,0-1,25 1,-25 0,25 0,0 0,-25 0,25-1,0 1,0 0,0 0,-24 0,24-1,0 1,0 0,0 0,0 0,0-1,24 1,1 0,0 0,0-25,0 0,-1 0,1-25,0 25,0 0,-25-25,25 25,-1-25,-24 1,25 24,-25-25,0 0,0 0,0 0,0 1,25 24,-25-25,0 0,0 0,0 0,0 1,0-1,-25 0,25 0,-25 0,25 0,0 1,-24-1,-1 0,0 0,0 0,0 25,25-24,-24 24,-1 0,0 0,0 0</inkml:trace>
  <inkml:trace contextRef="#ctx0" brushRef="#br0" timeOffset="85418.4369">22027 15453,'-25'0,"0"0,0 0,1 25,24 0,24 0,1-25,0 0,-25-25</inkml:trace>
  <inkml:trace contextRef="#ctx0" brushRef="#br0" timeOffset="86235.2307">22697 15131,'0'-25,"-25"25,25-25,-25 25,0 0,0 0,1 25,-1 0,0-25,0 25,0-1,1 1,-1-25,25 25,-25 0,0 0,25-1,-25 1,25 0,0 0,0 0,0 0,25-25,0 0,0 0,0 0,-1 0,-24-25,25 25,0 0,-25-25,25 25,0-25,-1 25,-24-25,25 25,-25-25,0 1,25-1,-25 0,0 0,0 50,0 0,0 0,0-1,0 1,0 0,0 0,0 0,0 24,0-24,0 0,0 0,0 24,0-24,0 0,0 25,0-26,0 1,0 0,0 0,0 0,0-1,0 1,0 0,-25-25</inkml:trace>
  <inkml:trace contextRef="#ctx0" brushRef="#br0" timeOffset="87019.6416">23242 15131,'-24'-25,"-1"25,0 0,25-25,-25 25,0 0,1 25,-1-25,0 0,25 25,-25-25,0 25,25-1,-25-24,25 25,-24 0,24 0,-25 0,25-1,0 1,0 0,-25 0,25 0,0 0,0-1,25-24,0 0,-1 0,1-24,0 24,0-25,0 25,-25-25,25 25,-25-25,24 25,-24-25,25 25,-25-25,25 25,-25-24,25 24,-25-25,0 0,25 25,-25-25,0 0,0 1,0 48,0 1,0 0,0 0,0 0,0-1,0 1,-25 0,25 0,0 0,0 0,-25 24,25-24,0 0,-25 0,25-1,0 26,-25-25,25 0,-24-1,24 1,-25 0,25 0,-25-25,25 25,0-1,-25-24,25 25,0 0</inkml:trace>
  <inkml:trace contextRef="#ctx0" brushRef="#br0" timeOffset="87908.7384">23763 15180,'0'-24,"-25"24,1 0,-1 0,0 0,25 24,-25-24,0 0,1 25,-1-25,25 25,-25 0,25 0,0-1,-25 1,25 0,0 0,0 0,25 0,-25-1,25-24,-25 25,25-25,-25 25,24-25,1 25,-25 0,25-25,0 24,0 1,-1 0,1 0,-25 0,25-1,-25 1,0 0,25 0,-25 0,-25-1,0-24,0 25,1-25,-1 0,0 0,0 0,-24 0,24 0,0 0,0-25,0 25,1 0,-1-24,0 24,0-25,0 25,1-25,24 0,-25 25,25-25,-25 25,25-24,0-1,0 0,0 0,0 0,25 25,-25-24,25 24,-25-25,24 25,1-25,0 25,0-25,0 25,-1-25,1 25,0-24,0 24,0-25,-1 25,1-25,0 0,0 25,0-25,-1 25,1-25,0 25,-25-24,25 24,-25-25,0 0,0 0,-25 0,0 25,0 0,1 0,-1-24,0 24,0 0</inkml:trace>
  <inkml:trace contextRef="#ctx0" brushRef="#br0" timeOffset="88971.3031">18455 17512,'0'0,"-25"0,0 0,50 0,0 0,0 0,0 0,-1 0,1 0,25 0,-25 0,24-25,-24 25,25 0,-1-25,1 25,0 0,-26-24,26 24,0-25,-1 25,-24 0,25-25,-26 25,1 0,0 0,0 0,0 0</inkml:trace>
  <inkml:trace contextRef="#ctx0" brushRef="#br0" timeOffset="89275.0279">18480 17636,'25'25,"-1"-25,1-25,0 25,0 0,24 0,-24-25,25 25,-25 0,24-24,1 24,0 0,-1-25,1 25,-1-25,1 25,0 0,-26-25,26 25,-25 0,0 0,-1 0,1 0,-25-25,25 25,-25 25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44.20712" units="1/cm"/>
          <inkml:channelProperty channel="Y" name="resolution" value="44.13793" units="1/cm"/>
        </inkml:channelProperties>
      </inkml:inkSource>
      <inkml:timestamp xml:id="ts0" timeString="2022-09-07T12:12:10.86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20291 17041,'0'0,"-25"0,25 25,25-25,-25 24,0 1,0 0,0 0,0 0,0-1,-25 1,25 0,0 0,0 0,0-1,0 1,-25 25,25-25,0-1,0 1,0 0,0 0,0 0,0 0,25-1,-25 1,25-25,-25 25,24-25,-24 25,25-25,0 0,0 0,0-25,-1 25,1 0,0-25,0 0,0 25,-25-24,24 24,1-25,-25 0,25 25,-25-25,0 0,25 0,-25 1,0-1,0 0,25 0,-25-24,0 24,0 0,0 0,0 0,0 1,0-1,0 0,0 0,0 0,0 1,-25-1,25 0,-25 25,25-25,-25 25,0-25,1 25,-1 0,0 0,0-24,0 24,1 0,-1 0,25 24,-25-24,0 0,0 25,1-25,-1 0,0 25,0 0,0 0,25-1</inkml:trace>
  <inkml:trace contextRef="#ctx0" brushRef="#br0" timeOffset="444.9612">21308 17239,'-25'0,"25"25,-25-25,25 25,0 0,25-25,-25 24,0-48,-25 24</inkml:trace>
  <inkml:trace contextRef="#ctx0" brushRef="#br0" timeOffset="1169.7917">21952 16942,'-24'0,"-1"24,25 1,-25-25,25 25,-25 0,25 0,0-1,0 1,0 0,0 0,-25 0,25-1,0 1,0 0,0 0,0 0,0-1,25 1,0 0,-25 0,25-25,-25 25,25-25,-1 24,1-24,0 25,0-25,0 0,0 0,-1-25,1 25,0 0,-25-24,25 24,-25-25,25 25,-25-25,24 0,-24 0,0 1,0-1,25 0,-25 0,0 0,0 1,0-1,-25 25,25-25,-24 0,-1 0,25 1,-25 24,0-25,0 25,1-25,-1 25,0 0,0 0,0 25</inkml:trace>
  <inkml:trace contextRef="#ctx0" brushRef="#br0" timeOffset="1908.711">22523 17066,'0'-25,"0"50,-25-25,25 24,0 1,0 0,0 0,0 0,0-1,0 1,0 0,0 0,0 0,0-1,25 1,-25 0,0 0,25-25,-25 25,25-25,-25 24,24-24,1 25,0-25,0 0,0 0,-1 0,1 0,0 0,0 0,0 0,-1 0,-24-25,25 25,-25-24,25 24,-25-25,0 0,25 25,-25-25,0 0,0 1,25-1,-25 0,0 0,0 0,0 1,-25-1,0 0,0 0,25 0,-25 25,1 0,-1-24,0 24,0-25,0 25,1 0,-1 0,0 0,0 0,0 0,1 0,-1 0,0 0,0 0</inkml:trace>
  <inkml:trace contextRef="#ctx0" brushRef="#br0" timeOffset="2752.5303">23292 17041,'-25'-25,"25"0,0 0,25 25,0-24,0 24,-25-25,24 25,1-25,0 25,0 0,0 0,-1-25,1 25,0-25,0 25,0 0,-1 0,1 0,0 0,0 0,0 0,-1 0,-24 25,25-25,-25 25,0 0,0 0,0-1,0 1,0 0,-25 0,25 0,-24-25,24 24,-25 1,0 0,0 0,0 0,1-1,-1 1,-25 0,25 0,1 0,-1-1,-25 1,25-25,1 25,-1 0,0-25,0 25,0-25,1 0,24 24,-25-24,0 0,25 25,25-25,0 0,-1 0,26 0,-25 0,0 0,24 0,1 0,-1 0,-24 0,25-25,-1 25,26 0,-26-24,1 24,-25 0,24-25,1 25,-25 0,24-25,-24 25,0 0,0 0,0-25,0 25</inkml:trace>
  <inkml:trace contextRef="#ctx0" brushRef="#br0" timeOffset="3536.9613">20712 18331,'25'0,"0"0,0 0,-1-25,1 25,0 0,25 0,-1-25,1 25,0-25,24 25,-24-25,24 25,0 0,26-24,-26 24,25-25,-24 25,24-25,0 25,0-25,1 0,-1 25,-25-24,25 24,1-25,-1 25,-25-25,1 25,-1 0,0-25,1 25,-26 0,1 0,-25-25,25 25,-26 0,1 0,0 0,-50 0,0 0,1 0,-1 0,0 0,-25 0</inkml:trace>
  <inkml:trace contextRef="#ctx0" brushRef="#br0" timeOffset="3984.5521">20737 18579,'0'0,"-25"0,0 0,1 0,48 0,1 0,0 0,0 0,24-25,1 25,0 0,24 0,-24-25,24 25,1 0,24-25,-25 25,25-25,1 25,-1-24,0 24,0-25,25 25,-24-25,-1 25,0-25,0 25,0 0,1-25,-26 25,0 0,1 0,-1 0,-24-24,24 24,-49 0,25 0,-25 0,-1 0,1 0,-50 0,1 0,-1 0,0 0,0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44.32901" units="1/cm"/>
          <inkml:channelProperty channel="Y" name="resolution" value="44.13793" units="1/cm"/>
        </inkml:channelProperties>
      </inkml:inkSource>
      <inkml:timestamp xml:id="ts0" timeString="2022-09-14T09:51:59.392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14188 8384,'-25'25</inkml:trace>
  <inkml:trace contextRef="#ctx0" brushRef="#br0" timeOffset="285.1877">14163 8434,'0'0,"0"24,0 1,25-25,-25 25,25 0,-25 0,25-25,-25 24,25 1,-1 0,1 0,0-25,0 0,-25 25,25-25,0 0,-1 0,1 0,25 0,-25 0,-1 0,1 0,0 0,25 0,-26-25,1 25,0 0,0-25,-25 50,-25-25</inkml:trace>
  <inkml:trace contextRef="#ctx0" brushRef="#br0" timeOffset="1060.2445">15528 8458,'0'-24,"25"24,-25-25,24 25,1 25,-25-1,0 1,25 0,-25 0,0 0,0-1,0 1,0 0,0 0,0 0,0-50,0 0,25 25,-25-25,0 0,0 1,25 24,-25-25,24 0,-24 0,0 0,25 25,-25-24,25-1,0 0,0 25,-25-25,24 25,-24 25,0 0,25-25,-25 25,0-1,0 1,0 0,0 0,25-50,-25 0,25 25,-25-25,25 1,-25-1,24 25,-24-25,25 25,0-25,-25 0,25 25,-25 25,25-25,-25 25,0 0,0 0,24-1,-24 1,0 0,0 0,25 0,-25-1,0 1,0 0,25 0,-25 0</inkml:trace>
  <inkml:trace contextRef="#ctx0" brushRef="#br0" timeOffset="1342.9906">15602 8979,'-25'0,"25"25,0 0,25-25,0 0,0-25,0 25,49-25,-24 25,98-49,-73 24,24 0,25 0,-50 0,-24 25,0-24</inkml:trace>
  <inkml:trace contextRef="#ctx0" brushRef="#br0" timeOffset="2032.4383">15850 9475,'0'25,"0"0,-25-25,25 25,0 0,0 49,0-24,0-26,0 51,0-50,0 74,0-74,0 24,0-24,0-50,0 0,0 1,0-1,0 0,0-25,0 1,0-26,0 51,0-26,0 25,0 0,0 50,0 0,0 0,0 0,25-1,0 1,-25 0,25-25,0 0,-1-25,1 0,0 25,0-24,0-26,-1 0,1 26,0-26,0 0,-25 26,25 24,-1 24,-24 1,0 25,25-25,-25-1,0 26,25 24,0 1,-25-1,25-24,-25-1,24-24,-24 0,0 25</inkml:trace>
  <inkml:trace contextRef="#ctx0" brushRef="#br0" timeOffset="7809.6618">11584 12675,'25'0,"-1"0,1 0,0 0,0 0,0-25,-1 25,1 0,0 0,0 0,-25-24,25 24,-1 0,1 0,25 0,-25 0,-1-25,1 25,0 0,0 0,24-25,-24 25,0-25,0 25,0 0,-25-25,25 25,-1 0,-24-24,25 24,-25-25</inkml:trace>
  <inkml:trace contextRef="#ctx0" brushRef="#br0" timeOffset="14607.6527">22870 9798,'0'-25,"0"0,-25 25,25-25,-25 25,25-24,-24 24,-1-25,0 0,0 0,0 25,25-25,-25 25,1-49,-1 49,0-25,0 0,0 0,-24-24,24 24,-49-25,24 1,-24-1,49 25,-50 1,1-26,49 25,-49 0,-1 1,1-1,49 0,-24 25,24-25,0 25,-25 0,-24-25,-1 25,1-25,24 25,-49 0,25 0,-25 0,49 0,-24 25,-1-25,-24 25,74-25,-74 25,24-25,51 25,-51 0,1-1,49-24,-25 25,26 0,-51 0,26 24,-1-24,0 25,26-25,-26 24,0 26,1-51,24 26,0-25,0 24,-49 26,24-1,1 25,-1-74,-24 99,74-99,-50 74,25-24,0-26,1 1,-1 49,25-49,-25-25,25 24,-25 1,25-1,0 51,0-51,0 26,0-51,0 26,25 0,0 24,0 0,24 1,-24-50,25 49,24 1,1-26,-51-24,26 0,24 49,-24-49,0 0,-26 0,76 24,-76-24,26 0,0 0,24 24,25 1,-49-1,99 26,-100-50,75 49,-24-24,-1-1,-50-49,51 50,-26-25,-24-25,-26 0,51 0,-26 0,1 0,-25-25,24 25,1-25,49 0,-24-24,-26 24,51-25,-26 1,0-1,-49 25,50-24,-51 24,1-25,25 1,-25 24,-1 0,1-25,25 1,-25-1,-1 25,-24 1,50-76,0 26,-26 0,1 24,0 0,-25 1,25-51,0 1,-25 50,24-1,-24 0,0-24,25 24,-25 1,0-26,25-24,-25 50,0-26,0 26,0-26,0 1,0 49,0-25,0 25,-25-49,25 49,-49-49,24 49,-25-25</inkml:trace>
  <inkml:trace contextRef="#ctx0" brushRef="#br0" timeOffset="22117.6707">15478 11410,'0'0,"-25"-25,1 1,-1 24,25-25,-25 25,0 0,0 0,25-25,-25 25,1 0,-26 0,0-25,26 25,-26-25,0 1,1 24,-26-25,51 0,-51 25,26-25,-26 0,-24 0,74 25,-74-24,0-1,-1 0,51 25,-1 0,1-25,-1 25,0-25,-49 25,0-24,0 24,0-25,-1 0,51 25,-1-25,1 25,-51-25,51 25,-26 0,-24-24,49 24,1 0,-1 0,1-25,-51 25,51 0,-50-25,49 25,-49 0,49 0,1 0,-75-25,74 25,0 0,-74 0,0 0,50 0,-50 25,74-25,1 0,-75 0,74 0,0 0,1 25,-1-25,1 0,-1 0,-49 25,-25-1,74-24,0 25,1-25,-26 25,-24 0,25-25,-25 49,24-49,26 25,-1 0,0-25,1 25,-50 24,49-49,-25 50,26-50,24 25,-49 0,49 0,-25-1,1 1,24 0,0 0,-25 0,1 24,24-24,-25 0,26 0,-1-1,0 1,-25 25,26-25,-1-1,-25 26,25-25,25 0,-49 49,24-49,0 0,0-1,1 26,-1-25,0 0,0-1,0 1,25 0,-25 0,1 0,24-1,-25 1,25 0,0 0,0 0,0 0,0-1,0 1,25 25,-1-25,-24 24,0-24,25 25,-25-1,25-24,0 74,0-74,-25 25,25-26,-1 26,-24-25,50 49,-25-49,0 25,-1-26,1 1,0 0,49 25,-24-26,-25 1,24 0,1-25,0 25,-1-25,50 25,-49 0,0-25,-1 24,1 1,-1-25,1 25,25 25,-26-26,-24 1,25 0,-1-25,-24 25,74 24,-49-49,-1 25,1-25,49 25,-24 0,-26-25,26 0,-1 0,50 0,-50 25,1-25,-25 0,24 0,-24 0,24 0,-24 24,24-24,-24 0,74 0,-50 0,50 0,-74 0,74 0,-50-24,1 24,-1 0,-24 0,24-25,0 25,1-25,-1 25,1-25,-26 0,26 25,-1-24,0-1,1 0,-26 0,26 0,-25 1,24-1,-24 0,-1 0,1 0,-1-24,-24 24,25 0,-1 0,-24 0,25 1,-25-26,-1 25,26 0,-25 1,0-1,-1-25,1 25,0-24,0 24,0 0,-1-24,26 24,-25-25,0 1,-25 24,24-25,1 25,0 1,0-26,-25 25,25 0,-1 1,-24-1,25 0,-25 0,25 0,-25 1,0-1,25 0,-25-25,0 25,25 1,-25-1,25 0,-25 0,0 0,24 1,-24-1,25 0,-25 0,25 0,-25 1,25-1,-25 0,25 0,-25 0,24 1,1-1,-25 0,25 0,-25 0,25 1,-25-1,25 0,-25 0,24 0,-24 1,25-1,-25 0,0 0,25 0,-25 1,0-1,25 25,-25-25,0 0,0 0,0 1,0-1,0 0,0 0,-25 25,25-25,-25 25</inkml:trace>
  <inkml:trace contextRef="#ctx0" brushRef="#br0" timeOffset="43568.5895">7565 12353,'0'-25,"0"50,0 0,25-1,-25 1,0 0,25 0,-25 0,0-1,25 26,-25 0,25-26,-25 1,0 25,24-25,-24-1,0 1,0 0,25-25,-25 25,0 0,0-1,25-24,-25 25,25-25,0-25,-1 1,-24-1,25 0,0 0,0 0,24-24,26-26,-50 26,24-26,1 26,0-1,-1 1,50-75,-49 74,0-25,49-24,-50 74,1-49,-25 49,0 0,-25 1,-25 24,0 0</inkml:trace>
  <inkml:trace contextRef="#ctx0" brushRef="#br0" timeOffset="58300.8424">10939 6152,'0'0,"0"24,0 1,0 0,0 0,0 0,25-1,-25 1,0 0,0 0,24-25,-24 25,0 24,0-24,25 0,-25 0,0-1,0 1,25 25,-25-1,25 1,-25-25,25 24,-25-24,0 25,24 24,-24-49,0 50,0 24,0-25,0 1,25 24,-25-74,0 24,0-24,0 74,0-74,0 124,0-100,0 1,0 49,0-49,0 99,0-100,0 1,0 74,25-74,-25 49,0-50,0 26,0 24,0-49,25-1,-25 26,25-26,-25 26,25-26,-25-24,24 50,-24-51,0 1</inkml:trace>
  <inkml:trace contextRef="#ctx0" brushRef="#br0" timeOffset="59665.8436">12005 9252,'0'-25,"0"1,0-1,0 0,-24 25,24-25,0 0,-25-24,0-26,25 50,-25-74,0 50,25-125,-24 124,24 1,0-26,0-49,-25 25,25 25,0 24,0-74,0 50,0 24,25 0,-1-74,1 25,0 0,0 49,0-49,-25 74,24-99,-24 100,25-51,-25 50,0 1,0-26,0 25,0-24,0 24,0 0,0 0,0 0,25 25,-25-25,0 1,0-1,0 0,0 0,0 0,0 1,0-26,0 25,0 0,0 1,0-1,-25 25,0 0,25 25,-24-25,-1 24,0-24,25 25,-25-25,0 0,1 0,24-25,-25 25,25-24,-25-1,25 0,0 0,-25 0,25 1,0-1,0 0,0 0,25 25,-25-25,25 1,-25-1,25 0,-25 0,24 25,-24 25,25-25,-25 25,25-25,0 0,-25 25,25-25,-1 0,1 24,0-24,0 0,0 0,-1 0,1 0</inkml:trace>
  <inkml:trace contextRef="#ctx0" brushRef="#br0" timeOffset="61411.0325">13171 12998,'0'0,"25"24</inkml:trace>
  <inkml:trace contextRef="#ctx0" brushRef="#br0" timeOffset="62427.4458">11906 15677,'-25'24,"1"-24,24 25,-25-25,0 25,0-25,25 25,0-50,25 25,0 0,0-25,-1 25,1-25,0 25,49-24,-49 24,74-25,1 0,-1 0,0 0,-74 25,74-24,-24 24,-26-25,1 25,-25-25,24 25,-24-25,0 25,-25-25</inkml:trace>
  <inkml:trace contextRef="#ctx0" brushRef="#br0" timeOffset="62787.1402">11683 15999,'0'0,"-25"0,0 0,25-25,25 25,0 0,49-25,-49 25,50-24,24-1,-25 0,-24 25,-1-25,76 0,-76 25,50-24,-49 24,0-25,24 25,-24-25,-26 25,26 0,-25 0,0-25</inkml:trace>
  <inkml:trace contextRef="#ctx0" brushRef="#br0" timeOffset="92501.8901">21282 8359,'-49'25,"49"0,-25-25,0 0,0 25,1-25,-1 24,0 26,0 0,0-26,1 1,-1 50,25-51,0 1,-25 50,25-26,0-24,0 25,0 24,50-24,-26 24,26 1,24-26,-49-24,25 0</inkml:trace>
  <inkml:trace contextRef="#ctx0" brushRef="#br0" timeOffset="93032.1273">22374 8186,'0'24,"0"1,0 0,25 0,-25 0,0-1,24 1,1 50,25-1,-50-49,25 24,-25 1,24 0,1 24,-25-24,0-1,0 1,0 49,0-49,-25-1,1 51,-26-26,25-24,-24-1,24-24,0 0</inkml:trace>
  <inkml:trace contextRef="#ctx0" brushRef="#br0" timeOffset="93844.9905">22969 8806,'0'0,"0"-25,0 50,0-1,-25 1,25 0,0 0,-24-25,24 25,0-1,0 1,-25 0,25 0,0 0,-25 0,25-1,0 1,-25 0,25 0,0 0,0-1,0 1,0-50,0 1,25-26,-25 25,0 0,25-24,-25-26,0 50,0 1,25-26,-25 0,24 26,-24-1,0 0,25 25,-25 25,-25 0,25-1,0 1,0 0,0 0,25-25,-25-25,25 25,0-25,0 25,-25-25,24 25,-24-24,25 24,0 0,0-25,-25 50,25-25,-25 24,0 1,0 0,0 0,0 24,0-24,0 0,0 0,0 0,0 24,0-24,-25 0,25 25,0-26,0 1,-25-25,25 25</inkml:trace>
  <inkml:trace contextRef="#ctx0" brushRef="#br0" timeOffset="94396.3404">23316 8880,'0'-25,"0"50,0 0,0 0,-24-25,24 24,-25 1,25 0,-25 0,25 0,-25 0,25-1,-25 1,25 0,0 0,0 0,0-1,25-24,-25-24,25 24,-25-25,25 25,0-50,-1 25,1 1,0-1,0 0,0 25,-25 25,0 0,0 24,0-24,0 25,0-26,24-24,-24 50,25-25,0-25,25 25,-26-25,26 0,-25 0,0-25,24 0,-24 0,0 0,-25 1,0-1,25-25,-25 25,0 1,24-26,-24 25,0 0,0 0,0 1,0-1,0 0</inkml:trace>
  <inkml:trace contextRef="#ctx0" brushRef="#br0" timeOffset="118616.7219">20166 7293,'0'-25,"0"0,-25 25,1 0,-1 0,0 0,0 0,0 0,1 0,-1-25,0 25,0 0,0 0,1 0,-1 0,0 0,0 25,0-25,1 0,-1 0,0 25,0-25,0 0,1 25,-1-25,0 24,0-24,0 0,25 25,-49 0,24-25,0 25,0 0,0-25,25 24,-24-24,24 25,-25 0,0-25,25 25,-25 0,0-25,25 24,-24 1,-1 25,25-25,-25 24,0-24,25 25,-25-26,25 1,-24 25,-1-1,25-24,0 0,0 0,0 0,0 0,0 24,0 1,0-25,0-1,0 26,0-25,0 0,0 24,0-24,25 25,-25-26,0 1,24 0,-24 0,25 24,-25 1,25-25,-25 0,25-1,-25 1,25-25,-25 50,24-25,1-1,0 1,0 0,0-25,24 25,-24 0,25-1,-26-24,1 25,0-25,0 0,0 0,0 25,-1-25,26 25,0-25,-26 25,1-25,25 25,-25-25,-1 0,1 0,0 24,25-24,-26 0,1 0,0 0,0 0,24 0,-24 0,0-24,25 24,-26 0,1-25,0 25,0-25,0 25,-1-25,-24 0,50-24,0-1,-1 0,-24 26,74-100,-74 49,0 26,0 24,0-25,-1 1,1-26,-25 26,25-1,0 25,-25-24,25-1,-1 0,-24 1,25 24,-25-25,25 1,-25-1,0 25,0-24,0-1,0-24,0 24,-25 25,25-24,-25-1,1 25,-1-24,0 24,0-25,-24 25,24 1,-25-26,0 25</inkml:trace>
  <inkml:trace contextRef="#ctx0" brushRef="#br0" timeOffset="130037.6684">14833 7317,'0'-24,"0"-1,-25 25,25-25,-24 25,24-25,0 0,-25 25,25-24,0-1,-25 25,0 0,25-25,-25 25,1 0,-1 0,0 0,0 0,25 25,-25-25,1 0,-1 0,0 0,25 25,-25-25,0 24,25 1,-24-25,24 25,0 0,-25-25,25 25,-25-1,25 1,-25-25,25 25,0 0,-25-25,25 25,0-1,-25-24,25 25,0 0,-24-25,24 25,0 0,-25-1,25 1,0 0,-25 0,25 0,0-1,0 1,-25 0,25 0,0 0,0-1,0 1,0 0,0 0,25-25,-25 25,0-1,25-24,-25 25,0 0,0 0,0 0,0 0,0-1,0 1,0 0,0 0,0 0,0-1,0 1,25-25,-25 25,0 0,24-25,-24 25,25-1,-25 1,25-25,-25 25,25-25,-25 25,25-25,-25 25,25-25,-25 24,24-24,-24 25,25-25,0 0,0 0,0 0,-25-25,24 25,1-24,-25-1,25 0,0 0,-25 0,0 1,25-1,-25 0,24 0,-24 0,0 1,25-1,-25 0,25-25,-25 26,25-26,-25 25,25-25,-25 1,24 24,1-25,0 1,-25-1,25 25,-25-24,25-1,-25 25,24 1,-24-26,0 25,25 0,-25 1,0-1,0 0,0 0,0 0,0 1,0-1,0 0</inkml:trace>
  <inkml:trace contextRef="#ctx0" brushRef="#br0" timeOffset="146919.519">15900 11981,'-25'0,"50"0,-50 24,0 1,25 0,-25 0,1 0,-1-1,0 26,-25 0,26-1,-1-24,0 25,-25-25,26 24,-1-24,0 0,0 24,0-24,1 0,-1 0,0 0,25-1,-25-24,25 25</inkml:trace>
  <inkml:trace contextRef="#ctx0" brushRef="#br0" timeOffset="147335.1851">16297 11906,'24'0,"-24"-25,0 1,0 48,0 1,-24 0,24 0,-25 0,0 24,0-24,0 25,-24-26,24 26,-25 0,26-1,-26 1,0 0,1-26,-1 26,25 0,-24-1,-1-24,25 0,1 24,-1-24,0 0,0 0,25 0,-25-25,25 24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44.32901" units="1/cm"/>
          <inkml:channelProperty channel="Y" name="resolution" value="44.13793" units="1/cm"/>
        </inkml:channelProperties>
      </inkml:inkSource>
      <inkml:timestamp xml:id="ts0" timeString="2022-09-14T09:55:15.08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13543 6921,'0'-25,"0"0,0 0,0 0,-24 0,24 1,0-1,0 0,0 0,0 0,-25 1,25-1,-25 0,25 0,-25 25,25-25,-25 1,25-1,-24 25,24-25,-25 0,-25-49,25 49,1-25,-1 26,25-1,-25 0,0 0,25 0,-25 25,25-24,-25 24,25-25,-24 25,24-25,-25 25,0-25,0 25,0-25,1 25,-1 0,0-24,-25 24,1-25,24 25,0-25,0 25,-24-25,24 25,0 0,0-25,1 25,-1 0,0 0,0 25,0-25,1 0,-1 25,-25-25,25 0,-24 25,-1 0,25-25,1 0,-1 0,-25 24,25-24,0 25,-24-25,24 0,0 25,0-25,1 25,-26-25,25 25,0-25,1 24,-1 1,0-25,-49 50,24-25,25 24,0-49,1 50,-26-25,50-1,-25-24,0 25,1 25,-1-25,0 24,0-24,25 25,-25-26,25 26,0-25,-24 24,24 1,-25 0,25 24,-25 1,-25 49,50-75,0 26,0-26,0 1,0-1,0 1,0-25,0 24,0 1,25 0,-25 24,25-49,-25 49,25 25,-25-24,25-1,-1 1,-24-26,25 26,0-26,0-24,0 25,24-1,-49-24,25-25,0 25,49 0,-24 0,24-25,1 24,-51-24,26 0,0 25,-1-25,1 0,49 0,-49 0,-1 0,1 0,24 0,-24-25,0 25,-1 0,1-24,24 24,25-50,-49 50,0-25,-1 0,1-24,24-1,-24 1,49-26,-74 50,49-74,-49 50,0-1,0 0,0 1,-25-1,24-49,-24 49,0 1,0-1,-24 0,-1 1</inkml:trace>
  <inkml:trace contextRef="#ctx0" brushRef="#br0" timeOffset="5707.6363">16371 4415,'0'0,"0"-25,25 25,-25-24,25 24,-25-25,25 25,-25-25,24 0,1 0,0 25,0-24,0 24,-25-25,24 0,1 25,0-25,25 0,24 1,-49-1,74-25,0 1,0-1,-49 25,0 0,-1 1,26-26,-26 25,1 0,-25 1,-1-1,-24 0,0-25,0 25,-24 25,-1-24,0 24,-25-25,26 25,-1 0,0 25,25-1,25 1,24 0,-24-25,0 25,0-25,24 25,-24 0,-25-1,-25-24,25 25,-24-25,-1 0,0 0,0 0</inkml:trace>
  <inkml:trace contextRef="#ctx0" brushRef="#br0" timeOffset="6387.6417">18405 3324,'-25'0,"0"25,1-1,24 1,-25 0,25 0,0 0,-25 24,25-24,0 25,0-26,0 1,0 0,0 0,0 49,0-49,0 0,0 0,0 24,25-24,0 0,-25 0,24 0,1-25,0 24,-25 1,25-25,0 25,-1-25,1 0,25 0,-25 0,0-25,-1 25,1-25,25 1,-25 24,-1-25,1 0,0 0,0-24,0 24,-1 0,1-25,-25 26,0-1,0-25,0 25,0-24,0 24,0 0,-25 0,1 0,-1 1,0-1,-25 0,26 0,-26 0,25 25,0 0,1 0</inkml:trace>
  <inkml:trace contextRef="#ctx0" brushRef="#br0" timeOffset="6672.0052">18703 3795,'0'0,"0"25,0 0,25 0,-25-1,0 1,24 25,-24-25,0-1,0 1,0 0,25 0,-25 0,0-1,25 1,-25 0,25 0,-25 0</inkml:trace>
  <inkml:trace contextRef="#ctx0" brushRef="#br0" timeOffset="7267.2636">19025 4539,'0'-25,"0"1,0-1,0 0,0 0,0 0,0 1,0-1,0 0,0 0,25 25,-25-25,0 1,25 24,0 0,-25 24,0 1,0 0,0 0,0 0,0-1,24-24,1 0,0 0,0 0,-25-24,25 24,-25-25,24 25,-24-25,25 25,-25-25,25 25,-25-25,0 1,0-1,0 0,-25 50,25 0,-25-25,25 24,-24 1,24 25,0-25,0-1,24-24,1 0,-25-24,25 24,25 0,-26-25,1 0,0 25</inkml:trace>
  <inkml:trace contextRef="#ctx0" brushRef="#br0" timeOffset="7662.7664">19496 4242,'0'-25,"0"50,0-75,0 75,0 0,-24-1,24 1,0 0,0 0,0 0,0-1,24-24,-24 25,25-25,0 0,0 0,0-25,0 25,-25-24,24-1,-24 0,0 0,0 0,0 50,0 0,25-25,0-25,0 25,0-25,-1 1,-24-1,25 0,-25 0,0-24,0 24,0 0,-25 0,25 0,0 1,-24-1,-1-25,25 25</inkml:trace>
  <inkml:trace contextRef="#ctx0" brushRef="#br0" timeOffset="20072.7584">16520 9872,'0'-25,"0"1,0-1,-25 25,0 0,25-25,-24 25,-1 0,0 0,25-25,-25 25,0 0,0 0,1 0,-1 0,0 0,25 25,-25-25,0 0,1 0,24 25,-25-25,0 25,0-1,0 1,1-25,24 25,-25 0,25 0,-25-25,25 24,-25 26,0-25,1 0,24 0,-25-1,25 1,0 0,-25 0,25 0,0-1,0 26,0-25,0 0,0-1,0 1,25 25,-25-25,0-1,25 1,-25 0,24 0,-24 0,0-1,25-24,-25 25,25-25,-25 25,25-25,0 25,-1-25,1 25,0-25,0 0,0 0,-1 0,1 0,0 0,0 0,0 0,-1 0,1 0,0-25,0 25,0-25,0 25,-1 0,1-25,0 0,0 25,0-24,-1-1,1 25,-25-25,25 0,-25 0,25 1,-25-1,25 0,-25 0,0-24,0 24,0-25,0 25,0-24,0-1,0 1,0-1,0 0,-25 25,25-24,-25-1,0 25,0-24,25 24,-24 0,-1 0,0 1,0-1,0 0,1 25</inkml:trace>
  <inkml:trace contextRef="#ctx0" brushRef="#br0" timeOffset="20852.5068">16818 11385,'0'-24,"24"24,1 0,0 0,0 0,49-25,-49 25,25 0,-1-25,1 25,74-25,0 25,-75-25,26 25,-1 0,50-24,0-1,-49 25,24 0,0-25,-49 25,-25 0,-1 0,1-25,25 25,-25 0,-1 0</inkml:trace>
  <inkml:trace contextRef="#ctx0" brushRef="#br0" timeOffset="21206.5791">16694 11658,'24'0,"1"0,0 0,0 0,0 0,-1 0,26-25,-25 25,24-24,26 24,-26 0,26-25,-26 25,26 0,-1-25,1 25,-1-25,1 25,-1 0,0-25,1 25,-1-24,1 24,-26 0,1-25,24 25,-49-25,25 25,-26 0,26-25,-25 25,0-25</inkml:trace>
  <inkml:trace contextRef="#ctx0" brushRef="#br0" timeOffset="26687.7517">2604 9575,'0'0,"0"24,0 1,-24-25,24 25,0 0,-25 0,0-1,0 51,-24-26,24 1,-25 24,-24 26,24-1,25-49,1-26,-26 51,25-1,0-49,25 0,25-25,0 0,0 0,0 0,-1 0,26-25,0 0,24 25,-49 0,49 0,-49 0,25 0,-26 0,1 0,25 0,0 0,-26 0,1 0,0 0,0 0,-25-25,25 25,-1 0,-24-24,0-26,0 25,0 0,0-24,0-26,-24 1,-1 24,0-24,0 24,25 25,-25 1,1-51,-1 26,0-1,25 25,-25 0,25 1,0-1</inkml:trace>
  <inkml:trace contextRef="#ctx0" brushRef="#br0" timeOffset="27162.0524">3349 9302,'0'-25,"-25"25,0 0,0 0,0 0,1 25,-1 0,0-1,0 26,0-25,-24 24,24 26,25-50,0 49,0-49,0 24,0-24,25 25,0-50,49 74,-49-74,49 25,-24 0,-25-25,24 25,-24-25,0 0,0 24,-1-24,-24 25,0 0,-24 0,-1 0,0 0,-25-1,26 1,-51 0,75 0,-49-25</inkml:trace>
  <inkml:trace contextRef="#ctx0" brushRef="#br0" timeOffset="28098.1997">3646 10988,'0'-24,"-25"-1,25 0,-24 0,24 0,0 1,0-1,0 0,0 0,0-24,0 24,24 0,-24-25,25 50,-25-24,25 24,-25-25,25 25,0 0,0 25,-25-1,24-24,-24 25,0 0,25-25,-25-25,0 0,25 1,-25-1,0 0,25-49,-25 49,0-25,0 25,-25 1,0 24,25 24,0 1,0 0,0 0,0 24,25-49,-25 50,25-25,-25 0,25-1,-25 1,24 0,1-25,0 0,0 0,-25-25,25 0,-25 1,0-1,0 0,0 0,0 0,0 50,24-25,-24 25,0 0,25-25,-25 25,25-25,-25-25,25 25,-25-25,0 0</inkml:trace>
  <inkml:trace contextRef="#ctx0" brushRef="#br0" timeOffset="28447.2467">4465 9823,'-25'0,"25"-25,25 25,-25-25,25 25,-1 0,1-25,0 25,0-25,0 25,-1 0,1-24,0 24,-25-25,25 25,0 0,-1-25,1 25</inkml:trace>
  <inkml:trace contextRef="#ctx0" brushRef="#br0" timeOffset="28719.2939">4366 10071,'0'0,"24"0,-24-25,25 25,0 0,0-25,0 25,-1-25,26 0,0 1,-26 24,1 0,25-25,-25 25</inkml:trace>
  <inkml:trace contextRef="#ctx0" brushRef="#br0" timeOffset="39925.8362">12799 6896,'0'-25,"0"50,0 0,0-1,25 1,-25 0,25-25,-25 25,25 0,24-1,-24 1,25 25,-26-25,1-1,0 1,49 50,-24-26,-25-24,25 0,-26 0,26 24,24 1,-24-25,-25-25,0 24,24 1,-24-25,0 0,-25-25,0 1,0-1,-25 0,25 0,-25 25,25-25,-49-24,24 49,0-50,0 50,0-25,1 1,-1 24,50 0,-25 24,24-24,1 25,0 0,25 0,-26 0,1-1,50 26,-51-25,26 24,-25-24,24 25,-49-25,25-1,-25 26,0 0,0-26,-49 26,24-50,-74 50,-1-26,51-24,-1 25,-74-25,75 0,-1 0</inkml:trace>
  <inkml:trace contextRef="#ctx0" brushRef="#br0" timeOffset="54287.4173">15577 6474,'0'-25,"25"25,-25-25,25 25,-25-24,0 48,-25 1,0 0,25 0,-24 0,-1-1,25 1,-25 0,25 0,-25 24,0-24,25 0,-24 0,24 0,-25-1,25 1,0 0,0 0,0 0,0 0,25-25,-1-25,1 0,0 25,-25-25,25 0,0 0,-1 1,-24-1,25 0,0 25,-25-25,25 0,-25 1,25-1,-25 0,0-25,0 26,0-1,-25 25,25 25,-25-25,0 24,-24 1,24 25,-25-25,25 24,-24-24,24 25,-25-26,-24 76,74-75,-25-1,25 1,0 0,0 0,25-25,0 0,-1 0,1 0,0-25,0 0,49 0,1-49,-26 49,-24 0,25 0,-25-24,24 24,-24-25,0 26,0-1,-1-25,-24 25,25 1,-25-1,0-25,0 25,-25 25,25 25,-24-25,-1 0,0 25,-49 25,49-26,0 1,-49 25,49-25,0-1,0 1,25 0,-25 0,25 0,0-1,25-24,0-24,0 24,0-25,-1 25,1-25,50-25,-51 26,1-1,0 25,0-25,-25 0,25 0,-25 1,0 48,-25-24,0 25,0 0,0 0,1 0,-26-1,25 1,-49 50,49-26,0-24,-24 25,24-1,25-24,0 0,0 0,25 0,-1-25,1 0,0 0,0-25,0 25,-25-25,24 0,1 25,0-25,0 1,0 24,-1-25,1 0,-25 0,-25 50,1-25,-1 25,0 0,25-1,-50 26,26-25,-1 0,25-1,-25-24,25 25,0 0,25 0,0-25,-1 0,1 0,0-25,0 25,24-25,1 0,0 25,24-49,-49 24,0 25,-1-25,26-24,-25 49,-25-25,25 25,-25-25,-25 25,0 0,0 0,-24 0,24 25,0-25,-25 25,26-25,-1 24</inkml:trace>
  <inkml:trace contextRef="#ctx0" brushRef="#br0" timeOffset="55958.3245">13097 10790,'0'-25,"0"0,0 1,0 48,-25-24,0 25,0 0,1 0,-1 0,0-1,0 26,0-25,1 0,-1-1,0 1,0 0,0 25,25-26,0 1,0 0,0-50,0 0,25 25,-25-24,25-1,-25 0,25 0,-25 0,25 1,-25-1,24 0,-24 0,0 0,0 1,0-1,-24 25,-1 0,0 25,25-1,-25-24,0 25,1 25,-1-25,-25-1,25 26,1-25,24 24,-25-24,0 0,25 25,0-25,0-1,0 1,0 0,25-25,0 0,-1-25,1 25,0-25,0 1,0-1,-1 0,1 0,0-25,0 26,0-26,-1 25,1 0,-25 1,25-1,-25 0,0 0,-25 25,0 0,1 0,-1 25,0 0,-25 0,26-1,-1 1,-25 0,25 25,1-26,-1 1,25 0,-25 0,25 0,0 0,0-1,25-24,0 0,-1 0,1-24,0 24,25-25,-26 0,1 0,0 0,0 0,0 1,-1-1,-24 0,25 0,0 0,-25 1,0-1,0 0,-25 25,0 0,1 0,-1 0,0 25,0-25,25 25,-25-25,1 24,-1-24,25 25</inkml:trace>
  <inkml:trace contextRef="#ctx0" brushRef="#br0" timeOffset="69863.7827">15354 7565,'-25'0,"25"-24,0-1,0 0,25 25,-25-25,25 25,0 0,0 0,-1 0,1 0,0 0,0 0,0 0,24 0,-24 25,0-25,0 25,-25 0,0-1,0 1,0 0,-25-25,25 25,-25-25,0 0,25 25,-25-25,1 0,48 0,-24 24,25-24,0 0,0 0,24 25,26 0,-50 0,24 0,-24-1,25 1,-26 0,-24 0,0 0,-24-25,-1 24,0-24,-25 0,1 0,-26 0,1 0,0 0,24 0,0-24,26 24</inkml:trace>
  <inkml:trace contextRef="#ctx0" brushRef="#br0" timeOffset="71183.3465">18207 8731,'0'-25,"0"50,0 0,0 0,-25 0,0-1,25 1,-25 0,-24 25,-1-1,0 1,50-25,-49 0,24-1,0 1,0 0,1 0,24 0,-25-25</inkml:trace>
  <inkml:trace contextRef="#ctx0" brushRef="#br0" timeOffset="71403.6718">17934 8855,'0'0,"0"25,25-25,-1 0,26 25,-25-25,0 25,24-25,-24 24,25-24,-1 25,1-25,-1 25,-24-25,25 25,-1 0,-24-25,0 25,0-25,0 0,0 24</inkml:trace>
  <inkml:trace contextRef="#ctx0" brushRef="#br0" timeOffset="114968.058">15751 7888,'-25'0,"50"0,-50-25,0 25,25-25,0 0,0 1,-24 24,24 24,-25-24,25 25,-25-25,25 25,-25 0,0 0,25-1,0 1,0 0,25-25,0 0,25-25,-26 0,1 25,25-24,-25-1,-25 0,24 0,-24 0,0 1,0-1,-24 0,-1 25,0 0,-25 25,-24 0,-25-1,49 1,1 0,-26 25,25-26,26 1,24 0,24-25,26 25,0-25,24-25,25 0,1 0,-26-24,-49 24,24 0,-24-24,-25 24,0 0,-25 25,-24 0,-1 0,-24 25,-1 24,26-49,-1 50,25-25,25 0,25-1,-25 1,50 0,-1-25,1 25,0-25,24 25,-24-25,-1 0,26 0,-51 0,1 0,0 0,-25 25,-25-25,0 0,1 0,-1 0,0 0,0 0,0 0,1 0,48 0,1 0,-25-25,25 25</inkml:trace>
  <inkml:trace contextRef="#ctx0" brushRef="#br0" timeOffset="115712.2606">15553 7565,'0'0,"0"25,0 0,-25-25,25 25,-25-25,25 25,-25-25,0 24,1 1,-1 0,25 0,25-25,-1 0,1 0,0 0,0-25,0 25,24-25,-24 25,-25-25,-25 25,0-24,-24 24,24 0</inkml:trace>
  <inkml:trace contextRef="#ctx0" brushRef="#br0" timeOffset="116235.9021">16669 7392,'25'-25</inkml:trace>
  <inkml:trace contextRef="#ctx0" brushRef="#br0" timeOffset="116775.8377">15230 6772,'-25'-25,"50"25,0 0,0-25,-1 25,51 0,24 0,-24-25,123 25,-124-25,-24 25,24 0,75-24,-74 24,49-25,-50 25,50-25,0 0,-25 25,-49-25,49 25,-74 0,0-24,0 24,24 0,-49-25</inkml:trace>
  <inkml:trace contextRef="#ctx0" brushRef="#br0" timeOffset="118271.2617">17090 7417,'0'-25,"-24"25,24-25,-25 25,25 25,-25-25,0 0,0 0,1 25,-26-25,25 0,0 24,-24-24,24 0,0 0,0 25,25 0,0 0,0 0,0-1,0 1,0 0,0 0,0 0,0-1,0 26,0-25,0 0,0-1,0-48,25 24,0-25,0 0,0 25,-1-25,1 25,0 0,0 0,0 0,-1 0,1 0,0 25,0-25,0 25,24 0,-49-1,25 1,0 0,-25 0,0 0,0-1,0 1,0 0,-25 0,0-25,0 25,1-25,-26 25,25-25,0 24,-24-24,24 0,-49 0,49 0,-25 0,1-24,24 24,25-25,-25 25</inkml:trace>
  <inkml:trace contextRef="#ctx0" brushRef="#br0" timeOffset="118844.1649">17388 7441,'0'25,"25"-25,0-25,-1 25,1 0,0 0,0-24,0 24,0 0,-1 0,1 0,0 24,-25 1,0 0,0 0,0 0,0-1,0 1,0 0,-25 25,0-26,25 51,-24-50,-1 49,25 0,-25-24,25-25,0 0,0 0,0-1,0 1</inkml:trace>
  <inkml:trace contextRef="#ctx0" brushRef="#br0" timeOffset="119407.8724">17760 7590,'0'-25,"0"1,0-1,0 0,0 0,0 0,25 25,-25-24,25-1,-25 0,25 25,-1 0,1 0,-25-25,25 25,0 0,0 25,-1-25,1 25,-25 0,0-1,0 1,-25 0,25 0,-24-25,24 25,-25-1,25 1,-25-25,25 25,0 0,0 0,25-25,0 0,-1 24,1-24,0 0,0 25,0-25,-1 25,1-25,-25 25,25 0,0-25,0 24,-25 1,0 0,0 0,0 0,-25-25,0 0,25 24,-25-24,0 0,-24 0,-1 25,25-25,1 0,-26-25,25 25,0 0,1-24</inkml:trace>
  <inkml:trace contextRef="#ctx0" brushRef="#br0" timeOffset="119767.5114">18405 7218,'0'25,"0"0,0 0,25-1,-25 1,0 0,25 25,-25-26,0 1,0 0,0 25,0-26,0 1,24 25,-24-25,0 24,0-24,0 0,0 0,0-1,0 1,0 0,-24 0,24 0,0-1,0 1</inkml:trace>
  <inkml:trace contextRef="#ctx0" brushRef="#br0" timeOffset="120155.5731">18827 7417,'0'0,"0"24,-25-24,25 25,-25-25,0 25,1-25,-1 25,0-25,25 25,-25-25,0 0,1 24,-1-24,25 25,0 0,0 0,25 0,-1-25,1 24,0 1,0-25,0 25,24-25,-24 25,0-25,0 25,-1-25,1 24,0-24,0 0,-25 25,25-25,-1 25,1-25,0 25</inkml:trace>
  <inkml:trace contextRef="#ctx0" brushRef="#br0" timeOffset="120366.0119">19273 7714,'0'0,"25"0,0 0</inkml:trace>
  <inkml:trace contextRef="#ctx0" brushRef="#br0" timeOffset="128865.1739">17909 10641,'0'-25,"0"1</inkml:trace>
  <inkml:trace contextRef="#ctx0" brushRef="#br0" timeOffset="154580.4029">17487 12452,'0'-25,"-25"25,25-25,-24 25,-1 0,0 0,0 25,0-25,1 50,-1-1,0 1,25 0,0-26,-25 1,25 25,0-25,0-1,-25 26,25-25,0 0,0-1,0 1,0 0,0 0,25-25,-25 25,25-1,0 1,0-25,-1 0,1 0,0 0,0-25,0 25,-25-24,24 24,1-25,0 25,-25-25,25 0,0 0,-25 1,25-1,-25 0,24 0,-24 0,0 1,0-1,0 0,0 0,0 0,0 1,0-1,0 0,0 0,-24 0,24 1,-25 24,25-25,-25 25,25-25,-25 25,25-25,-25 25</inkml:trace>
  <inkml:trace contextRef="#ctx0" brushRef="#br0" timeOffset="154916.2657">17884 12626,'0'24,"0"1,0 0,25-25,-25-25,-25 25</inkml:trace>
  <inkml:trace contextRef="#ctx0" brushRef="#br0" timeOffset="155793.6222">18132 12353,'-25'0,"50"0,0 0,0-25,0 25,-1 0,1 0,0 0,0 0,0 0,-1 0,26-25,-25 25,0 0,-1 0,-24 25,0 0,0 0,-24-1,24 26,0-25,-25 24,0 1,25-25,-25 49,25-49,-25 74,1-74,24 0,-25 24,25-24,0 0,-25-25,25 25</inkml:trace>
  <inkml:trace contextRef="#ctx0" brushRef="#br0" timeOffset="156341.1357">18777 12278,'25'-24,"-25"48,-25-24,25 25,-25 0,1 0,-26 24,50-24,-25 0,0 0,1 24,-1-24,25 0,0 0,0 0,0-1,25-48,-1 24,1 0,0-25,25 0,-1 25,-24-25,0 25,24-25,1 25,-25 0,24-24,-24 24,25-25,-25 25,-1 0</inkml:trace>
  <inkml:trace contextRef="#ctx0" brushRef="#br0" timeOffset="156614.2049">18777 12303,'0'0,"0"25,0 0,0 0,25-25,-25 49,0-24,0 0,0 24,0 26,0-50,0 24,0 1,0 24,0-24,0-1,25-24,-25 0,0 0</inkml:trace>
  <inkml:trace contextRef="#ctx0" brushRef="#br0" timeOffset="157016.6944">19025 12402,'0'-24,"25"24,-25-25,25 25,-25-25,25 25,-1 0,-24-25,25 25,0-25,0 25,0-24,-1-1,1 25,0-25,0 0,0 25,-1-25,1 25,-25-25,25 25,0 0,-25-24,25 24,-1 0,-24 24,0 1,0 0,0 0,0 0,0 24,-24 1,24-25,-25 24,25 1,-25 0,25-1,0 1,-25-1,25 1,-25-25,25 24,0-24,-24 0,24 25,-25-26,25 1,-25 0</inkml:trace>
  <inkml:trace contextRef="#ctx0" brushRef="#br0" timeOffset="157556.6607">16222 12750,'0'24,"25"-24,0 0,0 0,-1 0,1 0,25 0,-25 0,0 0,24 0,-24 0,25 0,-26 0,26-24,0 24,-26 0,26 0,-25-25,24 25,-24 0,0 0</inkml:trace>
  <inkml:trace contextRef="#ctx0" brushRef="#br0" timeOffset="184082.8247">7466 14560,'0'25,"0"0,0 0,25 0,-25-1,0 1,0 25,25-1,-25 1,0 0,0 24,25-49,-25 0,0-1,0 1,0 0,24 0,-24 0,0-1,0 1</inkml:trace>
  <inkml:trace contextRef="#ctx0" brushRef="#br0" timeOffset="184364.9493">7913 14808,'0'-24,"-25"24,25-25,-25 25</inkml:trace>
  <inkml:trace contextRef="#ctx0" brushRef="#br0" timeOffset="184725.9738">8186 14511,'0'-25,"0"50,0 0,24-25,-24 24,25 1,-25 25,25-25,-25 24,25-24,-25 25,25 24,-25-49,24 24,-24-24,25 25,-25-25,0-1,25 26</inkml:trace>
  <inkml:trace contextRef="#ctx0" brushRef="#br0" timeOffset="185217.5293">8558 14536,'0'0,"0"-25,0 0,0 50,24-25,1 25,0-1,0 1,0-25,-1 25,1 0,0 0,0-1,0 1,-1 0,-24 0,25 0,-25-1,25 1,-25 25,0-25,0-1,-25 1,25 0,-25 0,1 0,-1-1,0-24,0 0,0 0,1 0,24-24,-25 24,25-25,0 0,0 0,0 0,0 1,25-1,-25-25,24 25,-24 1,25-1,-25-25,25 25,-25 1,25-26,-25 25,25 0,-25 1,0-1,0 0,0 0,0 0,0 1,0-1,-25 0,0 0,0 25,0 0,1 0,-1 0,25 25</inkml:trace>
  <inkml:trace contextRef="#ctx0" brushRef="#br0" timeOffset="185811.7606">9575 14808,'-25'0,"0"0,50 0,0 0,-1 0,1 0,0 0,25-24,-26 24,1 0,25-25,-25 25,24 0,26-25,-26 25,26-25,-26 25,1-25,-25 25,24 0,-24-24,0 24,0 0,0 0</inkml:trace>
  <inkml:trace contextRef="#ctx0" brushRef="#br0" timeOffset="187377.8822">11559 13965,'0'-25,"-25"25,0 25,25 0,-24-25,24 25,-25-1,25 1,-25 50,0-26,-24 50,49-24,-25-25,25-26,0 26,0 24,0 1,0-1,25-24,-1 24,1-24,0-25,49 74,-24-50,-25-24,24 0,26 0,-26-25,100 25,-99-25,-1 0,51-25</inkml:trace>
  <inkml:trace contextRef="#ctx0" brushRef="#br0" timeOffset="187830.8439">12626 13692,'0'-25,"0"1,24 24,1 24,0-24,0 0,0 25,-1-25,1 25,0 0,0 0,24-1,-24 26,25-25,-25 24,24 1,-24 0,0 24,0-24,-1-1,1 26,0-26,-25 26,0-26,0 1,0 0,-25-1,0 1,1-1,-1 1,-25 0,25-26,-24 26,-1-25,1 0,-1-1,0 1,1 0,24-25,-25 25</inkml:trace>
  <inkml:trace contextRef="#ctx0" brushRef="#br0" timeOffset="191857.2053">18331 17016,'-25'0,"25"25,-75 0,175-75,-224 100,74-26,25 1,0-25,1 25,-1-25,50 0,-1 0,1-25,0 25,0-25,24 25,1-24,74-26,-74 50,99-50,-75 26,75-1,-75 0,25 0,-49 0,0 25,-1 0,-24 0,-25-24</inkml:trace>
  <inkml:trace contextRef="#ctx0" brushRef="#br0" timeOffset="192058.2772">18479 17289,'0'0,"-49"25,49-1,-25-24,0 0,25 25,25-25,0 0,0 0,24-25,-24 25,25-24,-1 24,26-25,-26 0,26 0,-26 0,26 1,-1-26,-24 25,24 0,-24 1,-1-26,1 25,0 0</inkml:trace>
  <inkml:trace contextRef="#ctx0" brushRef="#br0" timeOffset="206251.4909">14337 4837,'0'0,"0"-25,0 0,0 0,-25 1,25-1,-25 25,25-25,0 0,-24 0,-1-24,0 24,25 0,-25 25,0-49,1 24,-1 25,25-25,-50-25,1 26,49-1,-50 0,25 0,0 0,1 1,-26-1,25 0,-24 0,-1 0,25 1,-49-1,-1 0,51 0,-51 25,1-25,24 1,1-1,24 25,-25 0,-24-25,24 25,25-25,-24 25,-1 0,-24 0,24 0,-24-25,24 25,25 0,-24 0,-1 0,25 0,-74 0,74 25,-24-25,-1 0,25 0,-24 25,-51 0,75-25,-74 49,50-49,-1 25,-24 25,24-25,0-1,-49 26,50-25,24 0,-74 24,49-24,25 0,-24 24,-26 1,26-25,24 24,0-24,-25 25,25-1,-24 26,-1-26,50-24,-49 75,24-51,0 1,25-25,-25 24,0 1,25-1,-24 1,24 0,-25-1,25 1,0 24,-25-24,25 24,0 1,-25-26,25 100,-25-99,25 24,0 1,-24-26,24 26,0-1,-25 0,25 50,0-49,0-26,-25 75,25-49,0-26,0 1,0 0,0 24,0-24,0 49,25-49,0-1,-25 1,49 49,-24-49,-25-26,50 76,-26-76,1 26,0-25,25 74,-26-74,1 24,25 26,-25-50,24-1,-24 26,25 0,-25-25,-1-1,1 1,25-25,-25 25,-1 0,26 0,-25-25,0 24,49 1,-24 0,-26-25,26 25,-25-25,24 25,1-1,0-24,-26 0,51 25,-26-25,-24 25,50-25,-26 0,1 0,-25 0,74 0,-74 0,24 0,51-25,-51 0,1 25,49-24,-49-1,-1 0,50-25,-49 50,0-24,-26-1,51-25,-26 25,26-24,-25 24,24-50,-24 51,49-76,-50 51,1-1,49-49,-74 49,25 1,49-100,-50 99,-24-24,25 0,24-100,-49 100,25-100,-26 75,1-1,0-73,-25 98,0-24,0-74,-25 73,0 26,1-25,-1 24,-25 1,1-25,-26-50,26 99,-1-24,-24 24,-26-49,51 49,24 1,-25 24,1 0,-1-24,1 24,24 0</inkml:trace>
  <inkml:trace contextRef="#ctx0" brushRef="#br0" timeOffset="229171.2673">8260 9401,'0'0,"-25"0,0 25,1-25,24 25,-25-25,0 0,25 24,-25-24,25-24,25 24,0-25,0 25,-25-25,24 25,1-25,0 0,25 1,-26 24,-24-25,25 25,-50 25,1-1,-1 1,0 0,-49 0,24 24,0-24,1 0,24-25,-25 25,25-25,25 25,-24-25,48-25,1 25,25-25,-25 25,0-25,24 0,-24 25,0 0,-50 0,25 25</inkml:trace>
  <inkml:trace contextRef="#ctx0" brushRef="#br0" timeOffset="230618.8092">6772 8409,'-25'0,"25"-25,-25 25,0 0,0 0,1 0,-1 0,0 0,0 25,0-25,1 0,-1 25,0-25,0 24,0-24,1 25,-1-25,-25 25,25 0,1-25,-1 25,0-1,-25 1,26 0,-1 0,0 0,0-1,0 26,1-25,-1 0,0-1,0 1,0 0,25 25,-24-26,24 1,-25 0,25 0,-25 0,25 24,-25-24,25 0,-25 25,25-26,0 26,-25 0,25-26,0 26,0-25,0 0,0 24,0-24,25 0,-25 24,0-24,25 0,-25 0,25 0,-25-1,25 1,-25 0,0 0,25 0,-25-1,24 1,-24 0,25 0,-25 0,25-1,0 1,0 0,-25 0,24-25,1 25,0 0,0-1,0 1,-1 0,1 0,0 0,0-25,0 24,-1 1,1 0,0-25,0 25,0 0,-1-1,1-24,-25 25,25-25,0 25,0-25,-1 0,1 0,0-25,0 25,0-25,-1 1,26-1,-25 0,0 0,24-24,1 24,-25-25,24 25,1-24,-25 24,24-25,-24 1,25 24,-25-25,24 1,-24 24,0-25,0 25,-1-24,1-1,0 1,0-1,-25 0,25-24,-1 0,-24-1,25 1,0-1,-25 1,25-1,-25-24,0 25,0-1,-25 1,25 0,-25 24,-24-24,24 24,0 0,-25 26,1-26,-1 25,25 0,-24 1,-1 24,1 0,-1 0,0 0</inkml:trace>
  <inkml:trace contextRef="#ctx0" brushRef="#br0" timeOffset="235374.8039">11981 14684,'0'0,"0"25,0 0,0 0,0 0,0-1</inkml:trace>
  <inkml:trace contextRef="#ctx0" brushRef="#br0" timeOffset="236062.5833">12030 14833,'0'-25,"0"50,0 0,25 0,-25 0,0-1,25 1,-25 0,25 0,-25 0,0-1,0 1,0 0,0 0,24-25,-24 25,0-1,0 1,-24-25,-1 0,25-25,-25 25,25-24,-25 24,25-25,0 50,25-25,0 0,-25 24,25-24,-25 25,24-25</inkml:trace>
  <inkml:trace contextRef="#ctx0" brushRef="#br0" timeOffset="236167.8113">12229 15255,'25'0,"-50"0,50-25,-25 0,0 0,0 1,-25-1,25 0,-25 25,25-25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93F92-2B11-45CC-A0B6-3C22EBAB36BC}" type="datetimeFigureOut">
              <a:rPr lang="en-IN" smtClean="0"/>
              <a:t>24-09-2024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2B2C5-505E-4796-B506-95EBE92BA2F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16730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93F92-2B11-45CC-A0B6-3C22EBAB36BC}" type="datetimeFigureOut">
              <a:rPr lang="en-IN" smtClean="0"/>
              <a:t>24-09-2024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2B2C5-505E-4796-B506-95EBE92BA2F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914901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93F92-2B11-45CC-A0B6-3C22EBAB36BC}" type="datetimeFigureOut">
              <a:rPr lang="en-IN" smtClean="0"/>
              <a:t>24-09-2024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2B2C5-505E-4796-B506-95EBE92BA2F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18136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93F92-2B11-45CC-A0B6-3C22EBAB36BC}" type="datetimeFigureOut">
              <a:rPr lang="en-IN" smtClean="0"/>
              <a:t>24-09-2024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2B2C5-505E-4796-B506-95EBE92BA2F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3270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93F92-2B11-45CC-A0B6-3C22EBAB36BC}" type="datetimeFigureOut">
              <a:rPr lang="en-IN" smtClean="0"/>
              <a:t>24-09-2024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2B2C5-505E-4796-B506-95EBE92BA2F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300528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93F92-2B11-45CC-A0B6-3C22EBAB36BC}" type="datetimeFigureOut">
              <a:rPr lang="en-IN" smtClean="0"/>
              <a:t>24-09-2024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2B2C5-505E-4796-B506-95EBE92BA2F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3548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93F92-2B11-45CC-A0B6-3C22EBAB36BC}" type="datetimeFigureOut">
              <a:rPr lang="en-IN" smtClean="0"/>
              <a:t>24-09-2024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2B2C5-505E-4796-B506-95EBE92BA2F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420981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93F92-2B11-45CC-A0B6-3C22EBAB36BC}" type="datetimeFigureOut">
              <a:rPr lang="en-IN" smtClean="0"/>
              <a:t>24-09-2024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2B2C5-505E-4796-B506-95EBE92BA2F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933516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93F92-2B11-45CC-A0B6-3C22EBAB36BC}" type="datetimeFigureOut">
              <a:rPr lang="en-IN" smtClean="0"/>
              <a:t>24-09-2024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2B2C5-505E-4796-B506-95EBE92BA2F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285729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93F92-2B11-45CC-A0B6-3C22EBAB36BC}" type="datetimeFigureOut">
              <a:rPr lang="en-IN" smtClean="0"/>
              <a:t>24-09-2024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2B2C5-505E-4796-B506-95EBE92BA2F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936518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93F92-2B11-45CC-A0B6-3C22EBAB36BC}" type="datetimeFigureOut">
              <a:rPr lang="en-IN" smtClean="0"/>
              <a:t>24-09-2024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2B2C5-505E-4796-B506-95EBE92BA2F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996554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893F92-2B11-45CC-A0B6-3C22EBAB36BC}" type="datetimeFigureOut">
              <a:rPr lang="en-IN" smtClean="0"/>
              <a:t>24-09-2024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C2B2C5-505E-4796-B506-95EBE92BA2F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983226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wmf"/><Relationship Id="rId3" Type="http://schemas.openxmlformats.org/officeDocument/2006/relationships/oleObject" Target="../embeddings/oleObject24.bin"/><Relationship Id="rId7" Type="http://schemas.openxmlformats.org/officeDocument/2006/relationships/oleObject" Target="../embeddings/oleObject2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5.wmf"/><Relationship Id="rId5" Type="http://schemas.openxmlformats.org/officeDocument/2006/relationships/oleObject" Target="../embeddings/oleObject25.bin"/><Relationship Id="rId4" Type="http://schemas.openxmlformats.org/officeDocument/2006/relationships/image" Target="../media/image24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5.wmf"/><Relationship Id="rId5" Type="http://schemas.openxmlformats.org/officeDocument/2006/relationships/oleObject" Target="../embeddings/oleObject28.bin"/><Relationship Id="rId4" Type="http://schemas.openxmlformats.org/officeDocument/2006/relationships/image" Target="../media/image24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wmf"/><Relationship Id="rId3" Type="http://schemas.openxmlformats.org/officeDocument/2006/relationships/oleObject" Target="../embeddings/oleObject29.bin"/><Relationship Id="rId7" Type="http://schemas.openxmlformats.org/officeDocument/2006/relationships/oleObject" Target="../embeddings/oleObject3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27.wmf"/><Relationship Id="rId5" Type="http://schemas.openxmlformats.org/officeDocument/2006/relationships/oleObject" Target="../embeddings/oleObject30.bin"/><Relationship Id="rId4" Type="http://schemas.openxmlformats.org/officeDocument/2006/relationships/image" Target="../media/image25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wmf"/><Relationship Id="rId3" Type="http://schemas.openxmlformats.org/officeDocument/2006/relationships/oleObject" Target="../embeddings/oleObject32.bin"/><Relationship Id="rId7" Type="http://schemas.openxmlformats.org/officeDocument/2006/relationships/oleObject" Target="../embeddings/oleObject3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30.wmf"/><Relationship Id="rId5" Type="http://schemas.openxmlformats.org/officeDocument/2006/relationships/oleObject" Target="../embeddings/oleObject33.bin"/><Relationship Id="rId10" Type="http://schemas.openxmlformats.org/officeDocument/2006/relationships/image" Target="../media/image32.wmf"/><Relationship Id="rId4" Type="http://schemas.openxmlformats.org/officeDocument/2006/relationships/image" Target="../media/image29.wmf"/><Relationship Id="rId9" Type="http://schemas.openxmlformats.org/officeDocument/2006/relationships/oleObject" Target="../embeddings/oleObject35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33.w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35.wmf"/><Relationship Id="rId5" Type="http://schemas.openxmlformats.org/officeDocument/2006/relationships/oleObject" Target="../embeddings/oleObject38.bin"/><Relationship Id="rId4" Type="http://schemas.openxmlformats.org/officeDocument/2006/relationships/image" Target="../media/image34.wmf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wmf"/><Relationship Id="rId3" Type="http://schemas.openxmlformats.org/officeDocument/2006/relationships/oleObject" Target="../embeddings/oleObject39.bin"/><Relationship Id="rId7" Type="http://schemas.openxmlformats.org/officeDocument/2006/relationships/oleObject" Target="../embeddings/oleObject4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35.wmf"/><Relationship Id="rId5" Type="http://schemas.openxmlformats.org/officeDocument/2006/relationships/oleObject" Target="../embeddings/oleObject40.bin"/><Relationship Id="rId4" Type="http://schemas.openxmlformats.org/officeDocument/2006/relationships/image" Target="../media/image36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wmf"/><Relationship Id="rId13" Type="http://schemas.openxmlformats.org/officeDocument/2006/relationships/oleObject" Target="../embeddings/oleObject47.bin"/><Relationship Id="rId3" Type="http://schemas.openxmlformats.org/officeDocument/2006/relationships/oleObject" Target="../embeddings/oleObject42.bin"/><Relationship Id="rId7" Type="http://schemas.openxmlformats.org/officeDocument/2006/relationships/oleObject" Target="../embeddings/oleObject44.bin"/><Relationship Id="rId12" Type="http://schemas.openxmlformats.org/officeDocument/2006/relationships/image" Target="../media/image4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39.wmf"/><Relationship Id="rId11" Type="http://schemas.openxmlformats.org/officeDocument/2006/relationships/oleObject" Target="../embeddings/oleObject46.bin"/><Relationship Id="rId5" Type="http://schemas.openxmlformats.org/officeDocument/2006/relationships/oleObject" Target="../embeddings/oleObject43.bin"/><Relationship Id="rId10" Type="http://schemas.openxmlformats.org/officeDocument/2006/relationships/image" Target="../media/image41.wmf"/><Relationship Id="rId4" Type="http://schemas.openxmlformats.org/officeDocument/2006/relationships/image" Target="../media/image38.wmf"/><Relationship Id="rId9" Type="http://schemas.openxmlformats.org/officeDocument/2006/relationships/oleObject" Target="../embeddings/oleObject45.bin"/><Relationship Id="rId14" Type="http://schemas.openxmlformats.org/officeDocument/2006/relationships/image" Target="../media/image43.wmf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5.wmf"/><Relationship Id="rId3" Type="http://schemas.openxmlformats.org/officeDocument/2006/relationships/oleObject" Target="../embeddings/oleObject48.bin"/><Relationship Id="rId7" Type="http://schemas.openxmlformats.org/officeDocument/2006/relationships/oleObject" Target="../embeddings/oleObject50.bin"/><Relationship Id="rId12" Type="http://schemas.openxmlformats.org/officeDocument/2006/relationships/image" Target="../media/image4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44.wmf"/><Relationship Id="rId11" Type="http://schemas.openxmlformats.org/officeDocument/2006/relationships/oleObject" Target="../embeddings/oleObject52.bin"/><Relationship Id="rId5" Type="http://schemas.openxmlformats.org/officeDocument/2006/relationships/oleObject" Target="../embeddings/oleObject49.bin"/><Relationship Id="rId10" Type="http://schemas.openxmlformats.org/officeDocument/2006/relationships/image" Target="../media/image46.wmf"/><Relationship Id="rId4" Type="http://schemas.openxmlformats.org/officeDocument/2006/relationships/image" Target="../media/image38.wmf"/><Relationship Id="rId9" Type="http://schemas.openxmlformats.org/officeDocument/2006/relationships/oleObject" Target="../embeddings/oleObject51.bin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0.wmf"/><Relationship Id="rId13" Type="http://schemas.openxmlformats.org/officeDocument/2006/relationships/oleObject" Target="../embeddings/oleObject58.bin"/><Relationship Id="rId3" Type="http://schemas.openxmlformats.org/officeDocument/2006/relationships/oleObject" Target="../embeddings/oleObject53.bin"/><Relationship Id="rId7" Type="http://schemas.openxmlformats.org/officeDocument/2006/relationships/oleObject" Target="../embeddings/oleObject55.bin"/><Relationship Id="rId12" Type="http://schemas.openxmlformats.org/officeDocument/2006/relationships/image" Target="../media/image5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49.wmf"/><Relationship Id="rId11" Type="http://schemas.openxmlformats.org/officeDocument/2006/relationships/oleObject" Target="../embeddings/oleObject57.bin"/><Relationship Id="rId5" Type="http://schemas.openxmlformats.org/officeDocument/2006/relationships/oleObject" Target="../embeddings/oleObject54.bin"/><Relationship Id="rId10" Type="http://schemas.openxmlformats.org/officeDocument/2006/relationships/image" Target="../media/image51.wmf"/><Relationship Id="rId4" Type="http://schemas.openxmlformats.org/officeDocument/2006/relationships/image" Target="../media/image48.wmf"/><Relationship Id="rId9" Type="http://schemas.openxmlformats.org/officeDocument/2006/relationships/oleObject" Target="../embeddings/oleObject56.bin"/><Relationship Id="rId14" Type="http://schemas.openxmlformats.org/officeDocument/2006/relationships/image" Target="../media/image53.wmf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86.emf"/><Relationship Id="rId3" Type="http://schemas.openxmlformats.org/officeDocument/2006/relationships/oleObject" Target="../embeddings/oleObject59.bin"/><Relationship Id="rId7" Type="http://schemas.openxmlformats.org/officeDocument/2006/relationships/customXml" Target="../ink/ink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6" Type="http://schemas.openxmlformats.org/officeDocument/2006/relationships/image" Target="../media/image685.emf"/><Relationship Id="rId5" Type="http://schemas.openxmlformats.org/officeDocument/2006/relationships/customXml" Target="../ink/ink1.xml"/><Relationship Id="rId10" Type="http://schemas.openxmlformats.org/officeDocument/2006/relationships/image" Target="../media/image687.emf"/><Relationship Id="rId4" Type="http://schemas.openxmlformats.org/officeDocument/2006/relationships/image" Target="../media/image54.wmf"/><Relationship Id="rId9" Type="http://schemas.openxmlformats.org/officeDocument/2006/relationships/customXml" Target="../ink/ink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Relationship Id="rId6" Type="http://schemas.openxmlformats.org/officeDocument/2006/relationships/image" Target="../media/image55.wmf"/><Relationship Id="rId5" Type="http://schemas.openxmlformats.org/officeDocument/2006/relationships/oleObject" Target="../embeddings/oleObject61.bin"/><Relationship Id="rId4" Type="http://schemas.openxmlformats.org/officeDocument/2006/relationships/image" Target="../media/image29.wmf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6.wmf"/><Relationship Id="rId3" Type="http://schemas.openxmlformats.org/officeDocument/2006/relationships/oleObject" Target="../embeddings/oleObject62.bin"/><Relationship Id="rId7" Type="http://schemas.openxmlformats.org/officeDocument/2006/relationships/oleObject" Target="../embeddings/oleObject64.bin"/><Relationship Id="rId12" Type="http://schemas.openxmlformats.org/officeDocument/2006/relationships/image" Target="../media/image58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0.vml"/><Relationship Id="rId6" Type="http://schemas.openxmlformats.org/officeDocument/2006/relationships/image" Target="../media/image55.wmf"/><Relationship Id="rId11" Type="http://schemas.openxmlformats.org/officeDocument/2006/relationships/oleObject" Target="../embeddings/oleObject66.bin"/><Relationship Id="rId5" Type="http://schemas.openxmlformats.org/officeDocument/2006/relationships/oleObject" Target="../embeddings/oleObject63.bin"/><Relationship Id="rId10" Type="http://schemas.openxmlformats.org/officeDocument/2006/relationships/image" Target="../media/image57.wmf"/><Relationship Id="rId4" Type="http://schemas.openxmlformats.org/officeDocument/2006/relationships/image" Target="../media/image29.wmf"/><Relationship Id="rId9" Type="http://schemas.openxmlformats.org/officeDocument/2006/relationships/oleObject" Target="../embeddings/oleObject65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12" Type="http://schemas.openxmlformats.org/officeDocument/2006/relationships/image" Target="../media/image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wmf"/><Relationship Id="rId11" Type="http://schemas.openxmlformats.org/officeDocument/2006/relationships/oleObject" Target="../embeddings/oleObject6.bin"/><Relationship Id="rId5" Type="http://schemas.openxmlformats.org/officeDocument/2006/relationships/oleObject" Target="../embeddings/oleObject3.bin"/><Relationship Id="rId10" Type="http://schemas.openxmlformats.org/officeDocument/2006/relationships/image" Target="../media/image5.wmf"/><Relationship Id="rId4" Type="http://schemas.openxmlformats.org/officeDocument/2006/relationships/image" Target="../media/image2.wmf"/><Relationship Id="rId9" Type="http://schemas.openxmlformats.org/officeDocument/2006/relationships/oleObject" Target="../embeddings/oleObject5.bin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image" Target="../media/image61.wmf"/><Relationship Id="rId13" Type="http://schemas.openxmlformats.org/officeDocument/2006/relationships/oleObject" Target="../embeddings/oleObject72.bin"/><Relationship Id="rId18" Type="http://schemas.openxmlformats.org/officeDocument/2006/relationships/image" Target="../media/image66.wmf"/><Relationship Id="rId3" Type="http://schemas.openxmlformats.org/officeDocument/2006/relationships/oleObject" Target="../embeddings/oleObject67.bin"/><Relationship Id="rId7" Type="http://schemas.openxmlformats.org/officeDocument/2006/relationships/oleObject" Target="../embeddings/oleObject69.bin"/><Relationship Id="rId12" Type="http://schemas.openxmlformats.org/officeDocument/2006/relationships/image" Target="../media/image63.wmf"/><Relationship Id="rId17" Type="http://schemas.openxmlformats.org/officeDocument/2006/relationships/oleObject" Target="../embeddings/oleObject74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65.wmf"/><Relationship Id="rId20" Type="http://schemas.openxmlformats.org/officeDocument/2006/relationships/image" Target="../media/image755.emf"/><Relationship Id="rId1" Type="http://schemas.openxmlformats.org/officeDocument/2006/relationships/vmlDrawing" Target="../drawings/vmlDrawing21.vml"/><Relationship Id="rId6" Type="http://schemas.openxmlformats.org/officeDocument/2006/relationships/image" Target="../media/image60.wmf"/><Relationship Id="rId11" Type="http://schemas.openxmlformats.org/officeDocument/2006/relationships/oleObject" Target="../embeddings/oleObject71.bin"/><Relationship Id="rId5" Type="http://schemas.openxmlformats.org/officeDocument/2006/relationships/oleObject" Target="../embeddings/oleObject68.bin"/><Relationship Id="rId15" Type="http://schemas.openxmlformats.org/officeDocument/2006/relationships/oleObject" Target="../embeddings/oleObject73.bin"/><Relationship Id="rId10" Type="http://schemas.openxmlformats.org/officeDocument/2006/relationships/image" Target="../media/image62.wmf"/><Relationship Id="rId19" Type="http://schemas.openxmlformats.org/officeDocument/2006/relationships/customXml" Target="../ink/ink4.xml"/><Relationship Id="rId4" Type="http://schemas.openxmlformats.org/officeDocument/2006/relationships/image" Target="../media/image59.wmf"/><Relationship Id="rId9" Type="http://schemas.openxmlformats.org/officeDocument/2006/relationships/oleObject" Target="../embeddings/oleObject70.bin"/><Relationship Id="rId14" Type="http://schemas.openxmlformats.org/officeDocument/2006/relationships/image" Target="../media/image64.wmf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9.wmf"/><Relationship Id="rId3" Type="http://schemas.openxmlformats.org/officeDocument/2006/relationships/oleObject" Target="../embeddings/oleObject75.bin"/><Relationship Id="rId7" Type="http://schemas.openxmlformats.org/officeDocument/2006/relationships/oleObject" Target="../embeddings/oleObject77.bin"/><Relationship Id="rId12" Type="http://schemas.openxmlformats.org/officeDocument/2006/relationships/image" Target="../media/image760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2.vml"/><Relationship Id="rId6" Type="http://schemas.openxmlformats.org/officeDocument/2006/relationships/image" Target="../media/image68.wmf"/><Relationship Id="rId11" Type="http://schemas.openxmlformats.org/officeDocument/2006/relationships/customXml" Target="../ink/ink5.xml"/><Relationship Id="rId5" Type="http://schemas.openxmlformats.org/officeDocument/2006/relationships/oleObject" Target="../embeddings/oleObject76.bin"/><Relationship Id="rId10" Type="http://schemas.openxmlformats.org/officeDocument/2006/relationships/image" Target="../media/image70.wmf"/><Relationship Id="rId4" Type="http://schemas.openxmlformats.org/officeDocument/2006/relationships/image" Target="../media/image67.wmf"/><Relationship Id="rId9" Type="http://schemas.openxmlformats.org/officeDocument/2006/relationships/oleObject" Target="../embeddings/oleObject78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8.bin"/><Relationship Id="rId10" Type="http://schemas.openxmlformats.org/officeDocument/2006/relationships/image" Target="../media/image10.wmf"/><Relationship Id="rId4" Type="http://schemas.openxmlformats.org/officeDocument/2006/relationships/image" Target="../media/image7.wmf"/><Relationship Id="rId9" Type="http://schemas.openxmlformats.org/officeDocument/2006/relationships/oleObject" Target="../embeddings/oleObject10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oleObject" Target="../embeddings/oleObject11.bin"/><Relationship Id="rId7" Type="http://schemas.openxmlformats.org/officeDocument/2006/relationships/oleObject" Target="../embeddings/oleObject13.bin"/><Relationship Id="rId12" Type="http://schemas.openxmlformats.org/officeDocument/2006/relationships/image" Target="../media/image1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2.wmf"/><Relationship Id="rId11" Type="http://schemas.openxmlformats.org/officeDocument/2006/relationships/oleObject" Target="../embeddings/oleObject15.bin"/><Relationship Id="rId5" Type="http://schemas.openxmlformats.org/officeDocument/2006/relationships/oleObject" Target="../embeddings/oleObject12.bin"/><Relationship Id="rId10" Type="http://schemas.openxmlformats.org/officeDocument/2006/relationships/image" Target="../media/image14.wmf"/><Relationship Id="rId4" Type="http://schemas.openxmlformats.org/officeDocument/2006/relationships/image" Target="../media/image11.wmf"/><Relationship Id="rId9" Type="http://schemas.openxmlformats.org/officeDocument/2006/relationships/oleObject" Target="../embeddings/oleObject14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3" Type="http://schemas.openxmlformats.org/officeDocument/2006/relationships/oleObject" Target="../embeddings/oleObject16.bin"/><Relationship Id="rId7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7.wmf"/><Relationship Id="rId5" Type="http://schemas.openxmlformats.org/officeDocument/2006/relationships/oleObject" Target="../embeddings/oleObject17.bin"/><Relationship Id="rId10" Type="http://schemas.openxmlformats.org/officeDocument/2006/relationships/image" Target="../media/image19.wmf"/><Relationship Id="rId4" Type="http://schemas.openxmlformats.org/officeDocument/2006/relationships/image" Target="../media/image16.wmf"/><Relationship Id="rId9" Type="http://schemas.openxmlformats.org/officeDocument/2006/relationships/oleObject" Target="../embeddings/oleObject19.bin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20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wmf"/><Relationship Id="rId3" Type="http://schemas.openxmlformats.org/officeDocument/2006/relationships/oleObject" Target="../embeddings/oleObject21.bin"/><Relationship Id="rId7" Type="http://schemas.openxmlformats.org/officeDocument/2006/relationships/oleObject" Target="../embeddings/oleObject2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22.wmf"/><Relationship Id="rId5" Type="http://schemas.openxmlformats.org/officeDocument/2006/relationships/oleObject" Target="../embeddings/oleObject22.bin"/><Relationship Id="rId4" Type="http://schemas.openxmlformats.org/officeDocument/2006/relationships/image" Target="../media/image2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Practice Problems</a:t>
            </a:r>
            <a:endParaRPr lang="en-IN" b="1" dirty="0"/>
          </a:p>
        </p:txBody>
      </p:sp>
    </p:spTree>
    <p:extLst>
      <p:ext uri="{BB962C8B-B14F-4D97-AF65-F5344CB8AC3E}">
        <p14:creationId xmlns:p14="http://schemas.microsoft.com/office/powerpoint/2010/main" val="36335971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6212136" y="4557449"/>
            <a:ext cx="94343" cy="18288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1pPr>
            <a:lvl2pPr marL="4572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2pPr>
            <a:lvl3pPr marL="9144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3pPr>
            <a:lvl4pPr marL="13716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4pPr>
            <a:lvl5pPr marL="18288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5pPr>
            <a:lvl6pPr marL="22860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6pPr>
            <a:lvl7pPr marL="27432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7pPr>
            <a:lvl8pPr marL="32004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8pPr>
            <a:lvl9pPr marL="36576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9pPr>
          </a:lstStyle>
          <a:p>
            <a:pPr algn="ctr"/>
            <a:endParaRPr lang="en-IN"/>
          </a:p>
        </p:txBody>
      </p:sp>
      <p:cxnSp>
        <p:nvCxnSpPr>
          <p:cNvPr id="10" name="Straight Connector 9"/>
          <p:cNvCxnSpPr/>
          <p:nvPr/>
        </p:nvCxnSpPr>
        <p:spPr>
          <a:xfrm>
            <a:off x="2815771" y="4557449"/>
            <a:ext cx="8331200" cy="0"/>
          </a:xfrm>
          <a:prstGeom prst="line">
            <a:avLst/>
          </a:prstGeom>
          <a:ln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2968171" y="6386249"/>
            <a:ext cx="8331200" cy="0"/>
          </a:xfrm>
          <a:prstGeom prst="line">
            <a:avLst/>
          </a:prstGeom>
          <a:ln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V="1">
            <a:off x="4049487" y="4165564"/>
            <a:ext cx="3991428" cy="841828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4245431" y="5965335"/>
            <a:ext cx="3991428" cy="841828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6437841" y="5178717"/>
            <a:ext cx="4475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err="1" smtClean="0"/>
              <a:t>dA</a:t>
            </a:r>
            <a:endParaRPr lang="en-IN" b="1"/>
          </a:p>
        </p:txBody>
      </p:sp>
      <p:sp>
        <p:nvSpPr>
          <p:cNvPr id="16" name="Arc 15"/>
          <p:cNvSpPr/>
          <p:nvPr/>
        </p:nvSpPr>
        <p:spPr>
          <a:xfrm>
            <a:off x="7300686" y="4296235"/>
            <a:ext cx="232228" cy="522515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>
            <a:defPPr>
              <a:defRPr lang="en-US"/>
            </a:defPPr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1pPr>
            <a:lvl2pPr marL="4572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2pPr>
            <a:lvl3pPr marL="9144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3pPr>
            <a:lvl4pPr marL="13716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4pPr>
            <a:lvl5pPr marL="18288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5pPr>
            <a:lvl6pPr marL="22860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6pPr>
            <a:lvl7pPr marL="27432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7pPr>
            <a:lvl8pPr marL="32004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8pPr>
            <a:lvl9pPr marL="36576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9pPr>
          </a:lstStyle>
          <a:p>
            <a:pPr algn="ctr"/>
            <a:endParaRPr lang="en-IN"/>
          </a:p>
        </p:txBody>
      </p:sp>
      <p:graphicFrame>
        <p:nvGraphicFramePr>
          <p:cNvPr id="17" name="Object 16"/>
          <p:cNvGraphicFramePr>
            <a:graphicFrameLocks noChangeAspect="1"/>
          </p:cNvGraphicFramePr>
          <p:nvPr>
            <p:extLst/>
          </p:nvPr>
        </p:nvGraphicFramePr>
        <p:xfrm>
          <a:off x="7532915" y="4550235"/>
          <a:ext cx="326572" cy="4572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7" name="Equation" r:id="rId3" imgW="126720" imgH="177480" progId="Equation.DSMT4">
                  <p:embed/>
                </p:oleObj>
              </mc:Choice>
              <mc:Fallback>
                <p:oleObj name="Equation" r:id="rId3" imgW="126720" imgH="177480" progId="Equation.DSMT4">
                  <p:embed/>
                  <p:pic>
                    <p:nvPicPr>
                      <p:cNvPr id="17" name="Object 16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532915" y="4550235"/>
                        <a:ext cx="326572" cy="45720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Arc 17"/>
          <p:cNvSpPr/>
          <p:nvPr/>
        </p:nvSpPr>
        <p:spPr>
          <a:xfrm flipH="1" flipV="1">
            <a:off x="4760684" y="4281678"/>
            <a:ext cx="232229" cy="551542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>
            <a:defPPr>
              <a:defRPr lang="en-US"/>
            </a:defPPr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1pPr>
            <a:lvl2pPr marL="4572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2pPr>
            <a:lvl3pPr marL="9144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3pPr>
            <a:lvl4pPr marL="13716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4pPr>
            <a:lvl5pPr marL="18288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5pPr>
            <a:lvl6pPr marL="22860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6pPr>
            <a:lvl7pPr marL="27432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7pPr>
            <a:lvl8pPr marL="32004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8pPr>
            <a:lvl9pPr marL="36576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9pPr>
          </a:lstStyle>
          <a:p>
            <a:pPr algn="ctr"/>
            <a:endParaRPr lang="en-IN"/>
          </a:p>
        </p:txBody>
      </p:sp>
      <p:graphicFrame>
        <p:nvGraphicFramePr>
          <p:cNvPr id="19" name="Object 18"/>
          <p:cNvGraphicFramePr>
            <a:graphicFrameLocks noChangeAspect="1"/>
          </p:cNvGraphicFramePr>
          <p:nvPr>
            <p:extLst/>
          </p:nvPr>
        </p:nvGraphicFramePr>
        <p:xfrm>
          <a:off x="4245458" y="4296191"/>
          <a:ext cx="327025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8" name="Equation" r:id="rId5" imgW="126720" imgH="177480" progId="Equation.DSMT4">
                  <p:embed/>
                </p:oleObj>
              </mc:Choice>
              <mc:Fallback>
                <p:oleObj name="Equation" r:id="rId5" imgW="126720" imgH="177480" progId="Equation.DSMT4">
                  <p:embed/>
                  <p:pic>
                    <p:nvPicPr>
                      <p:cNvPr id="19" name="Object 18"/>
                      <p:cNvPicPr/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4245458" y="4296191"/>
                        <a:ext cx="327025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2"/>
          <p:cNvSpPr/>
          <p:nvPr/>
        </p:nvSpPr>
        <p:spPr>
          <a:xfrm>
            <a:off x="500743" y="1"/>
            <a:ext cx="5740400" cy="8033634"/>
          </a:xfrm>
          <a:prstGeom prst="rect">
            <a:avLst/>
          </a:prstGeom>
          <a:solidFill>
            <a:srgbClr val="4472C4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1pPr>
            <a:lvl2pPr marL="4572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2pPr>
            <a:lvl3pPr marL="9144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3pPr>
            <a:lvl4pPr marL="13716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4pPr>
            <a:lvl5pPr marL="18288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5pPr>
            <a:lvl6pPr marL="22860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6pPr>
            <a:lvl7pPr marL="27432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7pPr>
            <a:lvl8pPr marL="32004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8pPr>
            <a:lvl9pPr marL="36576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9pPr>
          </a:lstStyle>
          <a:p>
            <a:pPr algn="ctr"/>
            <a:endParaRPr lang="en-IN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/>
          </p:nvPr>
        </p:nvGraphicFramePr>
        <p:xfrm>
          <a:off x="1139376" y="187459"/>
          <a:ext cx="8222343" cy="39781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9" name="Equation" r:id="rId7" imgW="5562360" imgH="2692080" progId="Equation.DSMT4">
                  <p:embed/>
                </p:oleObj>
              </mc:Choice>
              <mc:Fallback>
                <p:oleObj name="Equation" r:id="rId7" imgW="5562360" imgH="2692080" progId="Equation.DSMT4">
                  <p:embed/>
                  <p:pic>
                    <p:nvPicPr>
                      <p:cNvPr id="4" name="Object 3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139376" y="187459"/>
                        <a:ext cx="8222343" cy="397810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384166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1371" y="-288018"/>
            <a:ext cx="10515600" cy="1325563"/>
          </a:xfrm>
        </p:spPr>
        <p:txBody>
          <a:bodyPr/>
          <a:lstStyle/>
          <a:p>
            <a:r>
              <a:rPr lang="en-US" b="1" smtClean="0"/>
              <a:t>Flux of molecules</a:t>
            </a:r>
            <a:endParaRPr lang="en-IN" b="1"/>
          </a:p>
        </p:txBody>
      </p:sp>
      <p:cxnSp>
        <p:nvCxnSpPr>
          <p:cNvPr id="5" name="Straight Connector 4"/>
          <p:cNvCxnSpPr/>
          <p:nvPr/>
        </p:nvCxnSpPr>
        <p:spPr>
          <a:xfrm flipH="1">
            <a:off x="6241143" y="0"/>
            <a:ext cx="0" cy="685800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6212136" y="2714171"/>
            <a:ext cx="94343" cy="18288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1pPr>
            <a:lvl2pPr marL="4572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2pPr>
            <a:lvl3pPr marL="9144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3pPr>
            <a:lvl4pPr marL="13716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4pPr>
            <a:lvl5pPr marL="18288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5pPr>
            <a:lvl6pPr marL="22860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6pPr>
            <a:lvl7pPr marL="27432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7pPr>
            <a:lvl8pPr marL="32004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8pPr>
            <a:lvl9pPr marL="36576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9pPr>
          </a:lstStyle>
          <a:p>
            <a:pPr algn="ctr"/>
            <a:endParaRPr lang="en-IN"/>
          </a:p>
        </p:txBody>
      </p:sp>
      <p:cxnSp>
        <p:nvCxnSpPr>
          <p:cNvPr id="10" name="Straight Connector 9"/>
          <p:cNvCxnSpPr/>
          <p:nvPr/>
        </p:nvCxnSpPr>
        <p:spPr>
          <a:xfrm>
            <a:off x="2815771" y="2714171"/>
            <a:ext cx="8331200" cy="0"/>
          </a:xfrm>
          <a:prstGeom prst="line">
            <a:avLst/>
          </a:prstGeom>
          <a:ln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2968171" y="4542971"/>
            <a:ext cx="8331200" cy="0"/>
          </a:xfrm>
          <a:prstGeom prst="line">
            <a:avLst/>
          </a:prstGeom>
          <a:ln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V="1">
            <a:off x="4049487" y="2322286"/>
            <a:ext cx="3991428" cy="841828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4245431" y="4122057"/>
            <a:ext cx="3991428" cy="841828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6437841" y="3335439"/>
            <a:ext cx="4475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err="1" smtClean="0"/>
              <a:t>dA</a:t>
            </a:r>
            <a:endParaRPr lang="en-IN" b="1"/>
          </a:p>
        </p:txBody>
      </p:sp>
      <p:sp>
        <p:nvSpPr>
          <p:cNvPr id="16" name="Arc 15"/>
          <p:cNvSpPr/>
          <p:nvPr/>
        </p:nvSpPr>
        <p:spPr>
          <a:xfrm>
            <a:off x="7300686" y="2452957"/>
            <a:ext cx="232228" cy="522515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>
            <a:defPPr>
              <a:defRPr lang="en-US"/>
            </a:defPPr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1pPr>
            <a:lvl2pPr marL="4572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2pPr>
            <a:lvl3pPr marL="9144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3pPr>
            <a:lvl4pPr marL="13716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4pPr>
            <a:lvl5pPr marL="18288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5pPr>
            <a:lvl6pPr marL="22860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6pPr>
            <a:lvl7pPr marL="27432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7pPr>
            <a:lvl8pPr marL="32004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8pPr>
            <a:lvl9pPr marL="36576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9pPr>
          </a:lstStyle>
          <a:p>
            <a:pPr algn="ctr"/>
            <a:endParaRPr lang="en-IN"/>
          </a:p>
        </p:txBody>
      </p:sp>
      <p:graphicFrame>
        <p:nvGraphicFramePr>
          <p:cNvPr id="17" name="Object 16"/>
          <p:cNvGraphicFramePr>
            <a:graphicFrameLocks noChangeAspect="1"/>
          </p:cNvGraphicFramePr>
          <p:nvPr>
            <p:extLst/>
          </p:nvPr>
        </p:nvGraphicFramePr>
        <p:xfrm>
          <a:off x="7532915" y="2706957"/>
          <a:ext cx="326572" cy="4572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0" name="Equation" r:id="rId3" imgW="126720" imgH="177480" progId="Equation.DSMT4">
                  <p:embed/>
                </p:oleObj>
              </mc:Choice>
              <mc:Fallback>
                <p:oleObj name="Equation" r:id="rId3" imgW="126720" imgH="177480" progId="Equation.DSMT4">
                  <p:embed/>
                  <p:pic>
                    <p:nvPicPr>
                      <p:cNvPr id="17" name="Object 16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532915" y="2706957"/>
                        <a:ext cx="326572" cy="45720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Arc 17"/>
          <p:cNvSpPr/>
          <p:nvPr/>
        </p:nvSpPr>
        <p:spPr>
          <a:xfrm flipH="1" flipV="1">
            <a:off x="4760684" y="2438400"/>
            <a:ext cx="232229" cy="551542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>
            <a:defPPr>
              <a:defRPr lang="en-US"/>
            </a:defPPr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1pPr>
            <a:lvl2pPr marL="4572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2pPr>
            <a:lvl3pPr marL="9144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3pPr>
            <a:lvl4pPr marL="13716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4pPr>
            <a:lvl5pPr marL="18288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5pPr>
            <a:lvl6pPr marL="22860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6pPr>
            <a:lvl7pPr marL="27432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7pPr>
            <a:lvl8pPr marL="32004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8pPr>
            <a:lvl9pPr marL="36576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9pPr>
          </a:lstStyle>
          <a:p>
            <a:pPr algn="ctr"/>
            <a:endParaRPr lang="en-IN"/>
          </a:p>
        </p:txBody>
      </p:sp>
      <p:graphicFrame>
        <p:nvGraphicFramePr>
          <p:cNvPr id="19" name="Object 18"/>
          <p:cNvGraphicFramePr>
            <a:graphicFrameLocks noChangeAspect="1"/>
          </p:cNvGraphicFramePr>
          <p:nvPr>
            <p:extLst/>
          </p:nvPr>
        </p:nvGraphicFramePr>
        <p:xfrm>
          <a:off x="4245458" y="2452913"/>
          <a:ext cx="327025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1" name="Equation" r:id="rId5" imgW="126720" imgH="177480" progId="Equation.DSMT4">
                  <p:embed/>
                </p:oleObj>
              </mc:Choice>
              <mc:Fallback>
                <p:oleObj name="Equation" r:id="rId5" imgW="126720" imgH="177480" progId="Equation.DSMT4">
                  <p:embed/>
                  <p:pic>
                    <p:nvPicPr>
                      <p:cNvPr id="19" name="Object 18"/>
                      <p:cNvPicPr/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4245458" y="2452913"/>
                        <a:ext cx="327025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101527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628" y="249014"/>
            <a:ext cx="10515600" cy="1325563"/>
          </a:xfrm>
        </p:spPr>
        <p:txBody>
          <a:bodyPr/>
          <a:lstStyle/>
          <a:p>
            <a:r>
              <a:rPr lang="en-US" b="1" smtClean="0"/>
              <a:t>Volume of slanted cylinder</a:t>
            </a:r>
            <a:endParaRPr lang="en-IN" b="1"/>
          </a:p>
        </p:txBody>
      </p:sp>
      <p:cxnSp>
        <p:nvCxnSpPr>
          <p:cNvPr id="5" name="Straight Connector 4"/>
          <p:cNvCxnSpPr/>
          <p:nvPr/>
        </p:nvCxnSpPr>
        <p:spPr>
          <a:xfrm flipH="1">
            <a:off x="6241143" y="0"/>
            <a:ext cx="0" cy="685800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6212136" y="2714171"/>
            <a:ext cx="94343" cy="18288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1pPr>
            <a:lvl2pPr marL="4572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2pPr>
            <a:lvl3pPr marL="9144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3pPr>
            <a:lvl4pPr marL="13716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4pPr>
            <a:lvl5pPr marL="18288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5pPr>
            <a:lvl6pPr marL="22860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6pPr>
            <a:lvl7pPr marL="27432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7pPr>
            <a:lvl8pPr marL="32004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8pPr>
            <a:lvl9pPr marL="36576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9pPr>
          </a:lstStyle>
          <a:p>
            <a:pPr algn="ctr"/>
            <a:endParaRPr lang="en-IN"/>
          </a:p>
        </p:txBody>
      </p:sp>
      <p:cxnSp>
        <p:nvCxnSpPr>
          <p:cNvPr id="10" name="Straight Connector 9"/>
          <p:cNvCxnSpPr/>
          <p:nvPr/>
        </p:nvCxnSpPr>
        <p:spPr>
          <a:xfrm>
            <a:off x="2815771" y="2714171"/>
            <a:ext cx="8331200" cy="0"/>
          </a:xfrm>
          <a:prstGeom prst="line">
            <a:avLst/>
          </a:prstGeom>
          <a:ln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2968171" y="4542971"/>
            <a:ext cx="8331200" cy="0"/>
          </a:xfrm>
          <a:prstGeom prst="line">
            <a:avLst/>
          </a:prstGeom>
          <a:ln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endCxn id="8" idx="0"/>
          </p:cNvCxnSpPr>
          <p:nvPr/>
        </p:nvCxnSpPr>
        <p:spPr>
          <a:xfrm flipV="1">
            <a:off x="4049487" y="2714215"/>
            <a:ext cx="2209800" cy="449943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4245432" y="4513986"/>
            <a:ext cx="2192413" cy="449943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6437841" y="3335439"/>
            <a:ext cx="4475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err="1" smtClean="0"/>
              <a:t>dA</a:t>
            </a:r>
            <a:endParaRPr lang="en-IN" b="1"/>
          </a:p>
        </p:txBody>
      </p:sp>
      <p:sp>
        <p:nvSpPr>
          <p:cNvPr id="18" name="Arc 17"/>
          <p:cNvSpPr/>
          <p:nvPr/>
        </p:nvSpPr>
        <p:spPr>
          <a:xfrm flipH="1" flipV="1">
            <a:off x="4760684" y="2438400"/>
            <a:ext cx="232229" cy="551542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>
            <a:defPPr>
              <a:defRPr lang="en-US"/>
            </a:defPPr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1pPr>
            <a:lvl2pPr marL="4572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2pPr>
            <a:lvl3pPr marL="9144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3pPr>
            <a:lvl4pPr marL="13716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4pPr>
            <a:lvl5pPr marL="18288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5pPr>
            <a:lvl6pPr marL="22860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6pPr>
            <a:lvl7pPr marL="27432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7pPr>
            <a:lvl8pPr marL="32004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8pPr>
            <a:lvl9pPr marL="36576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9pPr>
          </a:lstStyle>
          <a:p>
            <a:pPr algn="ctr"/>
            <a:endParaRPr lang="en-IN"/>
          </a:p>
        </p:txBody>
      </p:sp>
      <p:graphicFrame>
        <p:nvGraphicFramePr>
          <p:cNvPr id="19" name="Object 18"/>
          <p:cNvGraphicFramePr>
            <a:graphicFrameLocks noChangeAspect="1"/>
          </p:cNvGraphicFramePr>
          <p:nvPr>
            <p:extLst/>
          </p:nvPr>
        </p:nvGraphicFramePr>
        <p:xfrm>
          <a:off x="4245458" y="2452913"/>
          <a:ext cx="327025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5" name="Equation" r:id="rId3" imgW="126720" imgH="177480" progId="Equation.DSMT4">
                  <p:embed/>
                </p:oleObj>
              </mc:Choice>
              <mc:Fallback>
                <p:oleObj name="Equation" r:id="rId3" imgW="126720" imgH="177480" progId="Equation.DSMT4">
                  <p:embed/>
                  <p:pic>
                    <p:nvPicPr>
                      <p:cNvPr id="19" name="Object 18"/>
                      <p:cNvPicPr/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4245458" y="2452913"/>
                        <a:ext cx="327025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9"/>
          <p:cNvGraphicFramePr>
            <a:graphicFrameLocks noChangeAspect="1"/>
          </p:cNvGraphicFramePr>
          <p:nvPr>
            <p:extLst/>
          </p:nvPr>
        </p:nvGraphicFramePr>
        <p:xfrm>
          <a:off x="4760714" y="4963929"/>
          <a:ext cx="819311" cy="6037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6" name="Equation" r:id="rId5" imgW="241200" imgH="177480" progId="Equation.DSMT4">
                  <p:embed/>
                </p:oleObj>
              </mc:Choice>
              <mc:Fallback>
                <p:oleObj name="Equation" r:id="rId5" imgW="241200" imgH="177480" progId="Equation.DSMT4">
                  <p:embed/>
                  <p:pic>
                    <p:nvPicPr>
                      <p:cNvPr id="20" name="Object 19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760714" y="4963929"/>
                        <a:ext cx="819311" cy="60370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Oval 2"/>
          <p:cNvSpPr/>
          <p:nvPr/>
        </p:nvSpPr>
        <p:spPr>
          <a:xfrm>
            <a:off x="3875342" y="3164115"/>
            <a:ext cx="595087" cy="179977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1pPr>
            <a:lvl2pPr marL="4572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2pPr>
            <a:lvl3pPr marL="9144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3pPr>
            <a:lvl4pPr marL="13716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4pPr>
            <a:lvl5pPr marL="18288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5pPr>
            <a:lvl6pPr marL="22860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6pPr>
            <a:lvl7pPr marL="27432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7pPr>
            <a:lvl8pPr marL="32004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8pPr>
            <a:lvl9pPr marL="36576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9pPr>
          </a:lstStyle>
          <a:p>
            <a:pPr algn="ctr"/>
            <a:endParaRPr lang="en-IN"/>
          </a:p>
        </p:txBody>
      </p:sp>
      <p:sp>
        <p:nvSpPr>
          <p:cNvPr id="21" name="Oval 20"/>
          <p:cNvSpPr/>
          <p:nvPr/>
        </p:nvSpPr>
        <p:spPr>
          <a:xfrm>
            <a:off x="5922613" y="2714177"/>
            <a:ext cx="595087" cy="179977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1pPr>
            <a:lvl2pPr marL="4572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2pPr>
            <a:lvl3pPr marL="9144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3pPr>
            <a:lvl4pPr marL="13716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4pPr>
            <a:lvl5pPr marL="18288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5pPr>
            <a:lvl6pPr marL="22860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6pPr>
            <a:lvl7pPr marL="27432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7pPr>
            <a:lvl8pPr marL="32004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8pPr>
            <a:lvl9pPr marL="36576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9pPr>
          </a:lstStyle>
          <a:p>
            <a:pPr algn="ctr"/>
            <a:endParaRPr lang="en-IN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/>
          </p:nvPr>
        </p:nvGraphicFramePr>
        <p:xfrm>
          <a:off x="1808165" y="5732507"/>
          <a:ext cx="9417051" cy="750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7" name="Equation" r:id="rId7" imgW="2552400" imgH="203040" progId="Equation.DSMT4">
                  <p:embed/>
                </p:oleObj>
              </mc:Choice>
              <mc:Fallback>
                <p:oleObj name="Equation" r:id="rId7" imgW="2552400" imgH="203040" progId="Equation.DSMT4">
                  <p:embed/>
                  <p:pic>
                    <p:nvPicPr>
                      <p:cNvPr id="4" name="Object 3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808165" y="5732507"/>
                        <a:ext cx="9417051" cy="7508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912078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/>
          <p:cNvGraphicFramePr>
            <a:graphicFrameLocks noChangeAspect="1"/>
          </p:cNvGraphicFramePr>
          <p:nvPr>
            <p:extLst/>
          </p:nvPr>
        </p:nvGraphicFramePr>
        <p:xfrm>
          <a:off x="4394200" y="236220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0" name="Equation" r:id="rId3" imgW="914400" imgH="198720" progId="Equation.DSMT4">
                  <p:embed/>
                </p:oleObj>
              </mc:Choice>
              <mc:Fallback>
                <p:oleObj name="Equation" r:id="rId3" imgW="914400" imgH="198720" progId="Equation.DSMT4">
                  <p:embed/>
                  <p:pic>
                    <p:nvPicPr>
                      <p:cNvPr id="5" name="Object 4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394200" y="2362200"/>
                        <a:ext cx="914400" cy="1984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/>
          </p:nvPr>
        </p:nvGraphicFramePr>
        <p:xfrm>
          <a:off x="324077" y="610283"/>
          <a:ext cx="10669587" cy="1608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1" name="Equation" r:id="rId5" imgW="4559040" imgH="685800" progId="Equation.DSMT4">
                  <p:embed/>
                </p:oleObj>
              </mc:Choice>
              <mc:Fallback>
                <p:oleObj name="Equation" r:id="rId5" imgW="4559040" imgH="685800" progId="Equation.DSMT4">
                  <p:embed/>
                  <p:pic>
                    <p:nvPicPr>
                      <p:cNvPr id="4" name="Object 3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24077" y="610283"/>
                        <a:ext cx="10669587" cy="16081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/>
          </p:nvPr>
        </p:nvGraphicFramePr>
        <p:xfrm>
          <a:off x="288932" y="2489200"/>
          <a:ext cx="12034839" cy="1606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2" name="Equation" r:id="rId7" imgW="5143320" imgH="685800" progId="Equation.DSMT4">
                  <p:embed/>
                </p:oleObj>
              </mc:Choice>
              <mc:Fallback>
                <p:oleObj name="Equation" r:id="rId7" imgW="5143320" imgH="685800" progId="Equation.DSMT4">
                  <p:embed/>
                  <p:pic>
                    <p:nvPicPr>
                      <p:cNvPr id="7" name="Object 6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88932" y="2489200"/>
                        <a:ext cx="12034839" cy="1606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/>
          </p:nvPr>
        </p:nvGraphicFramePr>
        <p:xfrm>
          <a:off x="169863" y="4348164"/>
          <a:ext cx="11900528" cy="20816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3" name="Equation" r:id="rId9" imgW="5232240" imgH="914400" progId="Equation.DSMT4">
                  <p:embed/>
                </p:oleObj>
              </mc:Choice>
              <mc:Fallback>
                <p:oleObj name="Equation" r:id="rId9" imgW="5232240" imgH="914400" progId="Equation.DSMT4">
                  <p:embed/>
                  <p:pic>
                    <p:nvPicPr>
                      <p:cNvPr id="8" name="Object 7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69863" y="4348164"/>
                        <a:ext cx="11900528" cy="208166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353184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/>
          <p:cNvGraphicFramePr>
            <a:graphicFrameLocks noChangeAspect="1"/>
          </p:cNvGraphicFramePr>
          <p:nvPr>
            <p:extLst/>
          </p:nvPr>
        </p:nvGraphicFramePr>
        <p:xfrm>
          <a:off x="284163" y="260350"/>
          <a:ext cx="8712200" cy="1970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0" name="Equation" r:id="rId3" imgW="5054400" imgH="1143000" progId="Equation.DSMT4">
                  <p:embed/>
                </p:oleObj>
              </mc:Choice>
              <mc:Fallback>
                <p:oleObj name="Equation" r:id="rId3" imgW="5054400" imgH="1143000" progId="Equation.DSMT4">
                  <p:embed/>
                  <p:pic>
                    <p:nvPicPr>
                      <p:cNvPr id="4" name="Object 3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84163" y="260350"/>
                        <a:ext cx="8712200" cy="19700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6" name="Straight Arrow Connector 5"/>
          <p:cNvCxnSpPr/>
          <p:nvPr/>
        </p:nvCxnSpPr>
        <p:spPr>
          <a:xfrm flipH="1" flipV="1">
            <a:off x="1619672" y="2852936"/>
            <a:ext cx="0" cy="252028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1619672" y="5373216"/>
            <a:ext cx="4032448" cy="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778276" y="3429004"/>
            <a:ext cx="50206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800" smtClean="0"/>
              <a:t>P</a:t>
            </a:r>
            <a:endParaRPr lang="en-IN" sz="4800"/>
          </a:p>
        </p:txBody>
      </p:sp>
      <p:sp>
        <p:nvSpPr>
          <p:cNvPr id="11" name="TextBox 10"/>
          <p:cNvSpPr txBox="1"/>
          <p:nvPr/>
        </p:nvSpPr>
        <p:spPr>
          <a:xfrm>
            <a:off x="3206611" y="5517276"/>
            <a:ext cx="50526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400" smtClean="0"/>
              <a:t>V</a:t>
            </a:r>
            <a:endParaRPr lang="en-IN" sz="4400"/>
          </a:p>
        </p:txBody>
      </p:sp>
      <p:cxnSp>
        <p:nvCxnSpPr>
          <p:cNvPr id="13" name="Straight Arrow Connector 12"/>
          <p:cNvCxnSpPr/>
          <p:nvPr/>
        </p:nvCxnSpPr>
        <p:spPr>
          <a:xfrm flipH="1" flipV="1">
            <a:off x="2555776" y="3212976"/>
            <a:ext cx="0" cy="1800200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2555776" y="3212976"/>
            <a:ext cx="1944216" cy="0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Freeform 17"/>
          <p:cNvSpPr/>
          <p:nvPr/>
        </p:nvSpPr>
        <p:spPr>
          <a:xfrm>
            <a:off x="2555805" y="4696691"/>
            <a:ext cx="552585" cy="304800"/>
          </a:xfrm>
          <a:custGeom>
            <a:avLst/>
            <a:gdLst>
              <a:gd name="connsiteX0" fmla="*/ 0 w 624593"/>
              <a:gd name="connsiteY0" fmla="*/ 304800 h 304800"/>
              <a:gd name="connsiteX1" fmla="*/ 138546 w 624593"/>
              <a:gd name="connsiteY1" fmla="*/ 277091 h 304800"/>
              <a:gd name="connsiteX2" fmla="*/ 221673 w 624593"/>
              <a:gd name="connsiteY2" fmla="*/ 249382 h 304800"/>
              <a:gd name="connsiteX3" fmla="*/ 304800 w 624593"/>
              <a:gd name="connsiteY3" fmla="*/ 207818 h 304800"/>
              <a:gd name="connsiteX4" fmla="*/ 346364 w 624593"/>
              <a:gd name="connsiteY4" fmla="*/ 180109 h 304800"/>
              <a:gd name="connsiteX5" fmla="*/ 387927 w 624593"/>
              <a:gd name="connsiteY5" fmla="*/ 166254 h 304800"/>
              <a:gd name="connsiteX6" fmla="*/ 471055 w 624593"/>
              <a:gd name="connsiteY6" fmla="*/ 124691 h 304800"/>
              <a:gd name="connsiteX7" fmla="*/ 554182 w 624593"/>
              <a:gd name="connsiteY7" fmla="*/ 69273 h 304800"/>
              <a:gd name="connsiteX8" fmla="*/ 623455 w 624593"/>
              <a:gd name="connsiteY8" fmla="*/ 13854 h 304800"/>
              <a:gd name="connsiteX9" fmla="*/ 623455 w 624593"/>
              <a:gd name="connsiteY9" fmla="*/ 0 h 304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24593" h="304800">
                <a:moveTo>
                  <a:pt x="0" y="304800"/>
                </a:moveTo>
                <a:lnTo>
                  <a:pt x="138546" y="277091"/>
                </a:lnTo>
                <a:cubicBezTo>
                  <a:pt x="167187" y="271363"/>
                  <a:pt x="221673" y="249382"/>
                  <a:pt x="221673" y="249382"/>
                </a:cubicBezTo>
                <a:cubicBezTo>
                  <a:pt x="340791" y="169971"/>
                  <a:pt x="190079" y="265179"/>
                  <a:pt x="304800" y="207818"/>
                </a:cubicBezTo>
                <a:cubicBezTo>
                  <a:pt x="319693" y="200371"/>
                  <a:pt x="331471" y="187556"/>
                  <a:pt x="346364" y="180109"/>
                </a:cubicBezTo>
                <a:cubicBezTo>
                  <a:pt x="359426" y="173578"/>
                  <a:pt x="374865" y="172785"/>
                  <a:pt x="387927" y="166254"/>
                </a:cubicBezTo>
                <a:cubicBezTo>
                  <a:pt x="495346" y="112544"/>
                  <a:pt x="366593" y="159510"/>
                  <a:pt x="471055" y="124691"/>
                </a:cubicBezTo>
                <a:lnTo>
                  <a:pt x="554182" y="69273"/>
                </a:lnTo>
                <a:cubicBezTo>
                  <a:pt x="576418" y="54449"/>
                  <a:pt x="607660" y="37547"/>
                  <a:pt x="623455" y="13854"/>
                </a:cubicBezTo>
                <a:cubicBezTo>
                  <a:pt x="626017" y="10012"/>
                  <a:pt x="623455" y="4618"/>
                  <a:pt x="623455" y="0"/>
                </a:cubicBezTo>
              </a:path>
            </a:pathLst>
          </a:cu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1pPr>
            <a:lvl2pPr marL="4572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2pPr>
            <a:lvl3pPr marL="9144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3pPr>
            <a:lvl4pPr marL="13716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4pPr>
            <a:lvl5pPr marL="18288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5pPr>
            <a:lvl6pPr marL="22860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6pPr>
            <a:lvl7pPr marL="27432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7pPr>
            <a:lvl8pPr marL="32004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8pPr>
            <a:lvl9pPr marL="36576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9pPr>
          </a:lstStyle>
          <a:p>
            <a:pPr algn="ctr"/>
            <a:endParaRPr lang="en-IN"/>
          </a:p>
        </p:txBody>
      </p:sp>
      <p:cxnSp>
        <p:nvCxnSpPr>
          <p:cNvPr id="21" name="Straight Arrow Connector 20"/>
          <p:cNvCxnSpPr/>
          <p:nvPr/>
        </p:nvCxnSpPr>
        <p:spPr>
          <a:xfrm flipV="1">
            <a:off x="3459230" y="4113076"/>
            <a:ext cx="536735" cy="73601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Freeform 24"/>
          <p:cNvSpPr/>
          <p:nvPr/>
        </p:nvSpPr>
        <p:spPr>
          <a:xfrm>
            <a:off x="3103448" y="3212976"/>
            <a:ext cx="1136073" cy="1511424"/>
          </a:xfrm>
          <a:custGeom>
            <a:avLst/>
            <a:gdLst>
              <a:gd name="connsiteX0" fmla="*/ 0 w 1136073"/>
              <a:gd name="connsiteY0" fmla="*/ 1427018 h 1427018"/>
              <a:gd name="connsiteX1" fmla="*/ 69273 w 1136073"/>
              <a:gd name="connsiteY1" fmla="*/ 1385454 h 1427018"/>
              <a:gd name="connsiteX2" fmla="*/ 110837 w 1136073"/>
              <a:gd name="connsiteY2" fmla="*/ 1357745 h 1427018"/>
              <a:gd name="connsiteX3" fmla="*/ 152400 w 1136073"/>
              <a:gd name="connsiteY3" fmla="*/ 1343891 h 1427018"/>
              <a:gd name="connsiteX4" fmla="*/ 346364 w 1136073"/>
              <a:gd name="connsiteY4" fmla="*/ 1149927 h 1427018"/>
              <a:gd name="connsiteX5" fmla="*/ 387927 w 1136073"/>
              <a:gd name="connsiteY5" fmla="*/ 1108363 h 1427018"/>
              <a:gd name="connsiteX6" fmla="*/ 415637 w 1136073"/>
              <a:gd name="connsiteY6" fmla="*/ 1066800 h 1427018"/>
              <a:gd name="connsiteX7" fmla="*/ 471055 w 1136073"/>
              <a:gd name="connsiteY7" fmla="*/ 1025236 h 1427018"/>
              <a:gd name="connsiteX8" fmla="*/ 484909 w 1136073"/>
              <a:gd name="connsiteY8" fmla="*/ 983673 h 1427018"/>
              <a:gd name="connsiteX9" fmla="*/ 512618 w 1136073"/>
              <a:gd name="connsiteY9" fmla="*/ 955963 h 1427018"/>
              <a:gd name="connsiteX10" fmla="*/ 540327 w 1136073"/>
              <a:gd name="connsiteY10" fmla="*/ 914400 h 1427018"/>
              <a:gd name="connsiteX11" fmla="*/ 568037 w 1136073"/>
              <a:gd name="connsiteY11" fmla="*/ 886691 h 1427018"/>
              <a:gd name="connsiteX12" fmla="*/ 637309 w 1136073"/>
              <a:gd name="connsiteY12" fmla="*/ 789709 h 1427018"/>
              <a:gd name="connsiteX13" fmla="*/ 678873 w 1136073"/>
              <a:gd name="connsiteY13" fmla="*/ 748145 h 1427018"/>
              <a:gd name="connsiteX14" fmla="*/ 706582 w 1136073"/>
              <a:gd name="connsiteY14" fmla="*/ 692727 h 1427018"/>
              <a:gd name="connsiteX15" fmla="*/ 762000 w 1136073"/>
              <a:gd name="connsiteY15" fmla="*/ 609600 h 1427018"/>
              <a:gd name="connsiteX16" fmla="*/ 831273 w 1136073"/>
              <a:gd name="connsiteY16" fmla="*/ 471054 h 1427018"/>
              <a:gd name="connsiteX17" fmla="*/ 858982 w 1136073"/>
              <a:gd name="connsiteY17" fmla="*/ 401782 h 1427018"/>
              <a:gd name="connsiteX18" fmla="*/ 900546 w 1136073"/>
              <a:gd name="connsiteY18" fmla="*/ 374073 h 1427018"/>
              <a:gd name="connsiteX19" fmla="*/ 955964 w 1136073"/>
              <a:gd name="connsiteY19" fmla="*/ 221673 h 1427018"/>
              <a:gd name="connsiteX20" fmla="*/ 997527 w 1136073"/>
              <a:gd name="connsiteY20" fmla="*/ 166254 h 1427018"/>
              <a:gd name="connsiteX21" fmla="*/ 1052946 w 1136073"/>
              <a:gd name="connsiteY21" fmla="*/ 41563 h 1427018"/>
              <a:gd name="connsiteX22" fmla="*/ 1094509 w 1136073"/>
              <a:gd name="connsiteY22" fmla="*/ 13854 h 1427018"/>
              <a:gd name="connsiteX23" fmla="*/ 1136073 w 1136073"/>
              <a:gd name="connsiteY23" fmla="*/ 0 h 14270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1136073" h="1427018">
                <a:moveTo>
                  <a:pt x="0" y="1427018"/>
                </a:moveTo>
                <a:cubicBezTo>
                  <a:pt x="23091" y="1413163"/>
                  <a:pt x="46438" y="1399726"/>
                  <a:pt x="69273" y="1385454"/>
                </a:cubicBezTo>
                <a:cubicBezTo>
                  <a:pt x="83393" y="1376629"/>
                  <a:pt x="95944" y="1365192"/>
                  <a:pt x="110837" y="1357745"/>
                </a:cubicBezTo>
                <a:cubicBezTo>
                  <a:pt x="123899" y="1351214"/>
                  <a:pt x="138546" y="1348509"/>
                  <a:pt x="152400" y="1343891"/>
                </a:cubicBezTo>
                <a:lnTo>
                  <a:pt x="346364" y="1149927"/>
                </a:lnTo>
                <a:lnTo>
                  <a:pt x="387927" y="1108363"/>
                </a:lnTo>
                <a:cubicBezTo>
                  <a:pt x="399701" y="1096589"/>
                  <a:pt x="403863" y="1078574"/>
                  <a:pt x="415637" y="1066800"/>
                </a:cubicBezTo>
                <a:cubicBezTo>
                  <a:pt x="431965" y="1050472"/>
                  <a:pt x="452582" y="1039091"/>
                  <a:pt x="471055" y="1025236"/>
                </a:cubicBezTo>
                <a:cubicBezTo>
                  <a:pt x="475673" y="1011382"/>
                  <a:pt x="477396" y="996196"/>
                  <a:pt x="484909" y="983673"/>
                </a:cubicBezTo>
                <a:cubicBezTo>
                  <a:pt x="491629" y="972472"/>
                  <a:pt x="504458" y="966163"/>
                  <a:pt x="512618" y="955963"/>
                </a:cubicBezTo>
                <a:cubicBezTo>
                  <a:pt x="523020" y="942961"/>
                  <a:pt x="529925" y="927402"/>
                  <a:pt x="540327" y="914400"/>
                </a:cubicBezTo>
                <a:cubicBezTo>
                  <a:pt x="548487" y="904200"/>
                  <a:pt x="559877" y="896891"/>
                  <a:pt x="568037" y="886691"/>
                </a:cubicBezTo>
                <a:cubicBezTo>
                  <a:pt x="655776" y="777019"/>
                  <a:pt x="520272" y="926253"/>
                  <a:pt x="637309" y="789709"/>
                </a:cubicBezTo>
                <a:cubicBezTo>
                  <a:pt x="650060" y="774833"/>
                  <a:pt x="667485" y="764089"/>
                  <a:pt x="678873" y="748145"/>
                </a:cubicBezTo>
                <a:cubicBezTo>
                  <a:pt x="690877" y="731339"/>
                  <a:pt x="695956" y="710437"/>
                  <a:pt x="706582" y="692727"/>
                </a:cubicBezTo>
                <a:cubicBezTo>
                  <a:pt x="723716" y="664171"/>
                  <a:pt x="762000" y="609600"/>
                  <a:pt x="762000" y="609600"/>
                </a:cubicBezTo>
                <a:cubicBezTo>
                  <a:pt x="783932" y="521874"/>
                  <a:pt x="765293" y="570025"/>
                  <a:pt x="831273" y="471054"/>
                </a:cubicBezTo>
                <a:cubicBezTo>
                  <a:pt x="845068" y="450361"/>
                  <a:pt x="844527" y="422019"/>
                  <a:pt x="858982" y="401782"/>
                </a:cubicBezTo>
                <a:cubicBezTo>
                  <a:pt x="868660" y="388232"/>
                  <a:pt x="886691" y="383309"/>
                  <a:pt x="900546" y="374073"/>
                </a:cubicBezTo>
                <a:cubicBezTo>
                  <a:pt x="927999" y="264259"/>
                  <a:pt x="909008" y="287412"/>
                  <a:pt x="955964" y="221673"/>
                </a:cubicBezTo>
                <a:cubicBezTo>
                  <a:pt x="969385" y="202883"/>
                  <a:pt x="983673" y="184727"/>
                  <a:pt x="997527" y="166254"/>
                </a:cubicBezTo>
                <a:cubicBezTo>
                  <a:pt x="1011245" y="125100"/>
                  <a:pt x="1020014" y="74496"/>
                  <a:pt x="1052946" y="41563"/>
                </a:cubicBezTo>
                <a:cubicBezTo>
                  <a:pt x="1064720" y="29789"/>
                  <a:pt x="1079616" y="21300"/>
                  <a:pt x="1094509" y="13854"/>
                </a:cubicBezTo>
                <a:cubicBezTo>
                  <a:pt x="1107571" y="7323"/>
                  <a:pt x="1136073" y="0"/>
                  <a:pt x="1136073" y="0"/>
                </a:cubicBezTo>
              </a:path>
            </a:pathLst>
          </a:custGeom>
          <a:noFill/>
          <a:ln w="571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1pPr>
            <a:lvl2pPr marL="4572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2pPr>
            <a:lvl3pPr marL="9144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3pPr>
            <a:lvl4pPr marL="13716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4pPr>
            <a:lvl5pPr marL="18288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5pPr>
            <a:lvl6pPr marL="22860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6pPr>
            <a:lvl7pPr marL="27432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7pPr>
            <a:lvl8pPr marL="32004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8pPr>
            <a:lvl9pPr marL="36576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9pPr>
          </a:lstStyle>
          <a:p>
            <a:pPr algn="ctr"/>
            <a:endParaRPr lang="en-IN"/>
          </a:p>
        </p:txBody>
      </p:sp>
      <p:sp>
        <p:nvSpPr>
          <p:cNvPr id="26" name="TextBox 25"/>
          <p:cNvSpPr txBox="1"/>
          <p:nvPr/>
        </p:nvSpPr>
        <p:spPr>
          <a:xfrm>
            <a:off x="2267744" y="4816825"/>
            <a:ext cx="2375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err="1" smtClean="0"/>
              <a:t>i</a:t>
            </a:r>
            <a:endParaRPr lang="en-IN"/>
          </a:p>
        </p:txBody>
      </p:sp>
      <p:sp>
        <p:nvSpPr>
          <p:cNvPr id="27" name="TextBox 26"/>
          <p:cNvSpPr txBox="1"/>
          <p:nvPr/>
        </p:nvSpPr>
        <p:spPr>
          <a:xfrm>
            <a:off x="2420144" y="2852936"/>
            <a:ext cx="295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err="1"/>
              <a:t>a</a:t>
            </a:r>
            <a:endParaRPr lang="en-IN"/>
          </a:p>
        </p:txBody>
      </p:sp>
      <p:cxnSp>
        <p:nvCxnSpPr>
          <p:cNvPr id="29" name="Straight Arrow Connector 28"/>
          <p:cNvCxnSpPr/>
          <p:nvPr/>
        </p:nvCxnSpPr>
        <p:spPr>
          <a:xfrm flipH="1" flipV="1">
            <a:off x="2051720" y="3501013"/>
            <a:ext cx="0" cy="9800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2832071" y="2852936"/>
            <a:ext cx="101985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3108361" y="4849091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/>
              <a:t>b</a:t>
            </a:r>
            <a:endParaRPr lang="en-IN"/>
          </a:p>
        </p:txBody>
      </p:sp>
      <p:sp>
        <p:nvSpPr>
          <p:cNvPr id="33" name="TextBox 32"/>
          <p:cNvSpPr txBox="1"/>
          <p:nvPr/>
        </p:nvSpPr>
        <p:spPr>
          <a:xfrm>
            <a:off x="4644008" y="3037602"/>
            <a:ext cx="2551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/>
              <a:t>f</a:t>
            </a:r>
            <a:endParaRPr lang="en-IN"/>
          </a:p>
        </p:txBody>
      </p:sp>
      <p:sp>
        <p:nvSpPr>
          <p:cNvPr id="2" name="TextBox 1"/>
          <p:cNvSpPr txBox="1"/>
          <p:nvPr/>
        </p:nvSpPr>
        <p:spPr>
          <a:xfrm>
            <a:off x="5639397" y="2551423"/>
            <a:ext cx="338759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5400" dirty="0" smtClean="0"/>
              <a:t>Answer is </a:t>
            </a:r>
            <a:r>
              <a:rPr lang="en-US" sz="5400" dirty="0" smtClean="0"/>
              <a:t>2</a:t>
            </a:r>
            <a:endParaRPr lang="en-US" sz="5400" dirty="0" smtClean="0"/>
          </a:p>
        </p:txBody>
      </p:sp>
    </p:spTree>
    <p:extLst>
      <p:ext uri="{BB962C8B-B14F-4D97-AF65-F5344CB8AC3E}">
        <p14:creationId xmlns:p14="http://schemas.microsoft.com/office/powerpoint/2010/main" val="27355358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2276872"/>
            <a:ext cx="9144000" cy="1152128"/>
          </a:xfrm>
          <a:prstGeom prst="rect">
            <a:avLst/>
          </a:prstGeom>
          <a:solidFill>
            <a:srgbClr val="002060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1pPr>
            <a:lvl2pPr marL="4572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2pPr>
            <a:lvl3pPr marL="9144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3pPr>
            <a:lvl4pPr marL="13716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4pPr>
            <a:lvl5pPr marL="18288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5pPr>
            <a:lvl6pPr marL="22860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6pPr>
            <a:lvl7pPr marL="27432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7pPr>
            <a:lvl8pPr marL="32004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8pPr>
            <a:lvl9pPr marL="36576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9pPr>
          </a:lstStyle>
          <a:p>
            <a:pPr algn="ctr"/>
            <a:r>
              <a:rPr lang="en-US" sz="4000" smtClean="0"/>
              <a:t>MCQ</a:t>
            </a:r>
          </a:p>
          <a:p>
            <a:pPr algn="ctr"/>
            <a:r>
              <a:rPr lang="en-US" sz="4000" smtClean="0"/>
              <a:t>(First Law)</a:t>
            </a:r>
            <a:endParaRPr lang="en-IN" sz="4000"/>
          </a:p>
        </p:txBody>
      </p:sp>
    </p:spTree>
    <p:extLst>
      <p:ext uri="{BB962C8B-B14F-4D97-AF65-F5344CB8AC3E}">
        <p14:creationId xmlns:p14="http://schemas.microsoft.com/office/powerpoint/2010/main" val="3152454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700808"/>
            <a:ext cx="9144000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1pPr>
            <a:lvl2pPr marL="4572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2pPr>
            <a:lvl3pPr marL="9144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3pPr>
            <a:lvl4pPr marL="13716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4pPr>
            <a:lvl5pPr marL="18288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5pPr>
            <a:lvl6pPr marL="22860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6pPr>
            <a:lvl7pPr marL="27432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7pPr>
            <a:lvl8pPr marL="32004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8pPr>
            <a:lvl9pPr marL="36576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9pPr>
          </a:lstStyle>
          <a:p>
            <a:pPr algn="ctr"/>
            <a:r>
              <a:rPr lang="en-US" smtClean="0"/>
              <a:t>Compressed air coming out from the  punctured  football </a:t>
            </a:r>
            <a:endParaRPr lang="en-IN"/>
          </a:p>
        </p:txBody>
      </p:sp>
      <p:sp>
        <p:nvSpPr>
          <p:cNvPr id="5" name="Oval 4"/>
          <p:cNvSpPr/>
          <p:nvPr/>
        </p:nvSpPr>
        <p:spPr>
          <a:xfrm>
            <a:off x="2879812" y="3212976"/>
            <a:ext cx="3384376" cy="792088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1pPr>
            <a:lvl2pPr marL="4572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2pPr>
            <a:lvl3pPr marL="9144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3pPr>
            <a:lvl4pPr marL="13716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4pPr>
            <a:lvl5pPr marL="18288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5pPr>
            <a:lvl6pPr marL="22860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6pPr>
            <a:lvl7pPr marL="27432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7pPr>
            <a:lvl8pPr marL="32004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8pPr>
            <a:lvl9pPr marL="36576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9pPr>
          </a:lstStyle>
          <a:p>
            <a:pPr algn="ctr"/>
            <a:r>
              <a:rPr lang="en-US" smtClean="0"/>
              <a:t>Becomes cooler</a:t>
            </a:r>
            <a:endParaRPr lang="en-IN"/>
          </a:p>
        </p:txBody>
      </p:sp>
      <p:sp>
        <p:nvSpPr>
          <p:cNvPr id="6" name="Oval 5"/>
          <p:cNvSpPr/>
          <p:nvPr/>
        </p:nvSpPr>
        <p:spPr>
          <a:xfrm>
            <a:off x="2879812" y="4208066"/>
            <a:ext cx="3384376" cy="792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1pPr>
            <a:lvl2pPr marL="4572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2pPr>
            <a:lvl3pPr marL="9144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3pPr>
            <a:lvl4pPr marL="13716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4pPr>
            <a:lvl5pPr marL="18288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5pPr>
            <a:lvl6pPr marL="22860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6pPr>
            <a:lvl7pPr marL="27432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7pPr>
            <a:lvl8pPr marL="32004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8pPr>
            <a:lvl9pPr marL="36576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9pPr>
          </a:lstStyle>
          <a:p>
            <a:pPr algn="ctr"/>
            <a:r>
              <a:rPr lang="en-US" smtClean="0"/>
              <a:t>Becomes  hotter</a:t>
            </a:r>
            <a:endParaRPr lang="en-IN"/>
          </a:p>
        </p:txBody>
      </p:sp>
      <p:sp>
        <p:nvSpPr>
          <p:cNvPr id="7" name="Oval 6"/>
          <p:cNvSpPr/>
          <p:nvPr/>
        </p:nvSpPr>
        <p:spPr>
          <a:xfrm>
            <a:off x="3075709" y="5157192"/>
            <a:ext cx="3384376" cy="792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1pPr>
            <a:lvl2pPr marL="4572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2pPr>
            <a:lvl3pPr marL="9144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3pPr>
            <a:lvl4pPr marL="13716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4pPr>
            <a:lvl5pPr marL="18288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5pPr>
            <a:lvl6pPr marL="22860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6pPr>
            <a:lvl7pPr marL="27432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7pPr>
            <a:lvl8pPr marL="32004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8pPr>
            <a:lvl9pPr marL="36576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9pPr>
          </a:lstStyle>
          <a:p>
            <a:pPr algn="ctr"/>
            <a:r>
              <a:rPr lang="en-US" smtClean="0"/>
              <a:t>Does not change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82232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700808"/>
            <a:ext cx="9144000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1pPr>
            <a:lvl2pPr marL="4572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2pPr>
            <a:lvl3pPr marL="9144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3pPr>
            <a:lvl4pPr marL="13716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4pPr>
            <a:lvl5pPr marL="18288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5pPr>
            <a:lvl6pPr marL="22860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6pPr>
            <a:lvl7pPr marL="27432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7pPr>
            <a:lvl8pPr marL="32004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8pPr>
            <a:lvl9pPr marL="36576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9pPr>
          </a:lstStyle>
          <a:p>
            <a:pPr algn="ctr"/>
            <a:r>
              <a:rPr lang="en-US" smtClean="0"/>
              <a:t>According to first law of thermodynamics </a:t>
            </a:r>
            <a:endParaRPr lang="en-IN"/>
          </a:p>
        </p:txBody>
      </p:sp>
      <p:sp>
        <p:nvSpPr>
          <p:cNvPr id="5" name="Oval 4"/>
          <p:cNvSpPr/>
          <p:nvPr/>
        </p:nvSpPr>
        <p:spPr>
          <a:xfrm>
            <a:off x="2879812" y="3212976"/>
            <a:ext cx="3384376" cy="792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1pPr>
            <a:lvl2pPr marL="4572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2pPr>
            <a:lvl3pPr marL="9144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3pPr>
            <a:lvl4pPr marL="13716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4pPr>
            <a:lvl5pPr marL="18288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5pPr>
            <a:lvl6pPr marL="22860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6pPr>
            <a:lvl7pPr marL="27432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7pPr>
            <a:lvl8pPr marL="32004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8pPr>
            <a:lvl9pPr marL="36576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9pPr>
          </a:lstStyle>
          <a:p>
            <a:pPr algn="ctr"/>
            <a:r>
              <a:rPr lang="en-US" smtClean="0"/>
              <a:t>Heat changes to work completely</a:t>
            </a:r>
            <a:endParaRPr lang="en-IN"/>
          </a:p>
        </p:txBody>
      </p:sp>
      <p:sp>
        <p:nvSpPr>
          <p:cNvPr id="6" name="Oval 5"/>
          <p:cNvSpPr/>
          <p:nvPr/>
        </p:nvSpPr>
        <p:spPr>
          <a:xfrm>
            <a:off x="2879812" y="4208066"/>
            <a:ext cx="3384376" cy="792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1pPr>
            <a:lvl2pPr marL="4572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2pPr>
            <a:lvl3pPr marL="9144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3pPr>
            <a:lvl4pPr marL="13716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4pPr>
            <a:lvl5pPr marL="18288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5pPr>
            <a:lvl6pPr marL="22860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6pPr>
            <a:lvl7pPr marL="27432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7pPr>
            <a:lvl8pPr marL="32004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8pPr>
            <a:lvl9pPr marL="36576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9pPr>
          </a:lstStyle>
          <a:p>
            <a:pPr algn="ctr"/>
            <a:r>
              <a:rPr lang="en-US" smtClean="0"/>
              <a:t>Internal energy does not change</a:t>
            </a:r>
            <a:endParaRPr lang="en-IN"/>
          </a:p>
        </p:txBody>
      </p:sp>
      <p:sp>
        <p:nvSpPr>
          <p:cNvPr id="7" name="Oval 6"/>
          <p:cNvSpPr/>
          <p:nvPr/>
        </p:nvSpPr>
        <p:spPr>
          <a:xfrm>
            <a:off x="3075709" y="5157192"/>
            <a:ext cx="3384376" cy="792088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1pPr>
            <a:lvl2pPr marL="4572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2pPr>
            <a:lvl3pPr marL="9144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3pPr>
            <a:lvl4pPr marL="13716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4pPr>
            <a:lvl5pPr marL="18288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5pPr>
            <a:lvl6pPr marL="22860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6pPr>
            <a:lvl7pPr marL="27432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7pPr>
            <a:lvl8pPr marL="32004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8pPr>
            <a:lvl9pPr marL="36576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9pPr>
          </a:lstStyle>
          <a:p>
            <a:pPr algn="ctr"/>
            <a:r>
              <a:rPr lang="en-US" smtClean="0"/>
              <a:t>Total energy of the system is a constant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390590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700808"/>
            <a:ext cx="9144000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1pPr>
            <a:lvl2pPr marL="4572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2pPr>
            <a:lvl3pPr marL="9144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3pPr>
            <a:lvl4pPr marL="13716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4pPr>
            <a:lvl5pPr marL="18288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5pPr>
            <a:lvl6pPr marL="22860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6pPr>
            <a:lvl7pPr marL="27432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7pPr>
            <a:lvl8pPr marL="32004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8pPr>
            <a:lvl9pPr marL="36576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9pPr>
          </a:lstStyle>
          <a:p>
            <a:pPr algn="ctr"/>
            <a:r>
              <a:rPr lang="en-US" smtClean="0"/>
              <a:t>Work done for the process PV = k (constant) </a:t>
            </a:r>
            <a:endParaRPr lang="en-IN"/>
          </a:p>
        </p:txBody>
      </p:sp>
      <p:sp>
        <p:nvSpPr>
          <p:cNvPr id="5" name="Oval 4"/>
          <p:cNvSpPr/>
          <p:nvPr/>
        </p:nvSpPr>
        <p:spPr>
          <a:xfrm>
            <a:off x="2907521" y="2816932"/>
            <a:ext cx="3384376" cy="792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1pPr>
            <a:lvl2pPr marL="4572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2pPr>
            <a:lvl3pPr marL="9144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3pPr>
            <a:lvl4pPr marL="13716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4pPr>
            <a:lvl5pPr marL="18288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5pPr>
            <a:lvl6pPr marL="22860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6pPr>
            <a:lvl7pPr marL="27432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7pPr>
            <a:lvl8pPr marL="32004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8pPr>
            <a:lvl9pPr marL="36576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9pPr>
          </a:lstStyle>
          <a:p>
            <a:pPr algn="ctr"/>
            <a:r>
              <a:rPr lang="en-US" smtClean="0"/>
              <a:t>0</a:t>
            </a:r>
            <a:endParaRPr lang="en-IN"/>
          </a:p>
        </p:txBody>
      </p:sp>
      <p:sp>
        <p:nvSpPr>
          <p:cNvPr id="6" name="Oval 5"/>
          <p:cNvSpPr/>
          <p:nvPr/>
        </p:nvSpPr>
        <p:spPr>
          <a:xfrm>
            <a:off x="2879812" y="3717032"/>
            <a:ext cx="3384376" cy="792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1pPr>
            <a:lvl2pPr marL="4572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2pPr>
            <a:lvl3pPr marL="9144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3pPr>
            <a:lvl4pPr marL="13716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4pPr>
            <a:lvl5pPr marL="18288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5pPr>
            <a:lvl6pPr marL="22860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6pPr>
            <a:lvl7pPr marL="27432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7pPr>
            <a:lvl8pPr marL="32004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8pPr>
            <a:lvl9pPr marL="36576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9pPr>
          </a:lstStyle>
          <a:p>
            <a:pPr algn="ctr"/>
            <a:endParaRPr lang="en-IN"/>
          </a:p>
        </p:txBody>
      </p:sp>
      <p:sp>
        <p:nvSpPr>
          <p:cNvPr id="7" name="Oval 6"/>
          <p:cNvSpPr/>
          <p:nvPr/>
        </p:nvSpPr>
        <p:spPr>
          <a:xfrm>
            <a:off x="2879812" y="4653136"/>
            <a:ext cx="3384376" cy="1008112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1pPr>
            <a:lvl2pPr marL="4572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2pPr>
            <a:lvl3pPr marL="9144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3pPr>
            <a:lvl4pPr marL="13716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4pPr>
            <a:lvl5pPr marL="18288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5pPr>
            <a:lvl6pPr marL="22860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6pPr>
            <a:lvl7pPr marL="27432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7pPr>
            <a:lvl8pPr marL="32004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8pPr>
            <a:lvl9pPr marL="36576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9pPr>
          </a:lstStyle>
          <a:p>
            <a:pPr algn="ctr"/>
            <a:endParaRPr lang="en-IN"/>
          </a:p>
        </p:txBody>
      </p:sp>
      <p:sp>
        <p:nvSpPr>
          <p:cNvPr id="8" name="Oval 7"/>
          <p:cNvSpPr/>
          <p:nvPr/>
        </p:nvSpPr>
        <p:spPr>
          <a:xfrm>
            <a:off x="2907521" y="5877272"/>
            <a:ext cx="3384376" cy="792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1pPr>
            <a:lvl2pPr marL="4572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2pPr>
            <a:lvl3pPr marL="9144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3pPr>
            <a:lvl4pPr marL="13716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4pPr>
            <a:lvl5pPr marL="18288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5pPr>
            <a:lvl6pPr marL="22860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6pPr>
            <a:lvl7pPr marL="27432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7pPr>
            <a:lvl8pPr marL="32004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8pPr>
            <a:lvl9pPr marL="36576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9pPr>
          </a:lstStyle>
          <a:p>
            <a:pPr algn="ctr"/>
            <a:r>
              <a:rPr lang="en-US" smtClean="0"/>
              <a:t>None</a:t>
            </a:r>
            <a:endParaRPr lang="en-IN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/>
          </p:nvPr>
        </p:nvGraphicFramePr>
        <p:xfrm>
          <a:off x="3707916" y="3717035"/>
          <a:ext cx="2042967" cy="7210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4" name="Equation" r:id="rId3" imgW="647640" imgH="228600" progId="Equation.DSMT4">
                  <p:embed/>
                </p:oleObj>
              </mc:Choice>
              <mc:Fallback>
                <p:oleObj name="Equation" r:id="rId3" imgW="647640" imgH="228600" progId="Equation.DSMT4">
                  <p:embed/>
                  <p:pic>
                    <p:nvPicPr>
                      <p:cNvPr id="2" name="Object 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707916" y="3717035"/>
                        <a:ext cx="2042967" cy="72104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/>
          </p:nvPr>
        </p:nvGraphicFramePr>
        <p:xfrm>
          <a:off x="3908425" y="4710113"/>
          <a:ext cx="1625600" cy="950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5" name="Equation" r:id="rId5" imgW="825480" imgH="482400" progId="Equation.DSMT4">
                  <p:embed/>
                </p:oleObj>
              </mc:Choice>
              <mc:Fallback>
                <p:oleObj name="Equation" r:id="rId5" imgW="825480" imgH="482400" progId="Equation.DSMT4">
                  <p:embed/>
                  <p:pic>
                    <p:nvPicPr>
                      <p:cNvPr id="3" name="Object 2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908425" y="4710113"/>
                        <a:ext cx="1625600" cy="9509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643081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700808"/>
            <a:ext cx="9144000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1pPr>
            <a:lvl2pPr marL="4572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2pPr>
            <a:lvl3pPr marL="9144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3pPr>
            <a:lvl4pPr marL="13716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4pPr>
            <a:lvl5pPr marL="18288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5pPr>
            <a:lvl6pPr marL="22860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6pPr>
            <a:lvl7pPr marL="27432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7pPr>
            <a:lvl8pPr marL="32004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8pPr>
            <a:lvl9pPr marL="36576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9pPr>
          </a:lstStyle>
          <a:p>
            <a:pPr algn="ctr"/>
            <a:r>
              <a:rPr lang="en-US" smtClean="0"/>
              <a:t>Work done for the process PV = k (constant) </a:t>
            </a:r>
            <a:endParaRPr lang="en-IN"/>
          </a:p>
        </p:txBody>
      </p:sp>
      <p:sp>
        <p:nvSpPr>
          <p:cNvPr id="7" name="Oval 6"/>
          <p:cNvSpPr/>
          <p:nvPr/>
        </p:nvSpPr>
        <p:spPr>
          <a:xfrm>
            <a:off x="2879812" y="4653136"/>
            <a:ext cx="3384376" cy="10081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1pPr>
            <a:lvl2pPr marL="4572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2pPr>
            <a:lvl3pPr marL="9144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3pPr>
            <a:lvl4pPr marL="13716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4pPr>
            <a:lvl5pPr marL="18288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5pPr>
            <a:lvl6pPr marL="22860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6pPr>
            <a:lvl7pPr marL="27432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7pPr>
            <a:lvl8pPr marL="32004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8pPr>
            <a:lvl9pPr marL="36576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9pPr>
          </a:lstStyle>
          <a:p>
            <a:pPr algn="ctr"/>
            <a:endParaRPr lang="en-IN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/>
          </p:nvPr>
        </p:nvGraphicFramePr>
        <p:xfrm>
          <a:off x="107507" y="3212976"/>
          <a:ext cx="3324225" cy="722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38" name="Equation" r:id="rId3" imgW="1054080" imgH="228600" progId="Equation.DSMT4">
                  <p:embed/>
                </p:oleObj>
              </mc:Choice>
              <mc:Fallback>
                <p:oleObj name="Equation" r:id="rId3" imgW="1054080" imgH="228600" progId="Equation.DSMT4">
                  <p:embed/>
                  <p:pic>
                    <p:nvPicPr>
                      <p:cNvPr id="2" name="Object 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7507" y="3212976"/>
                        <a:ext cx="3324225" cy="7223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/>
          </p:nvPr>
        </p:nvGraphicFramePr>
        <p:xfrm>
          <a:off x="3908425" y="4710113"/>
          <a:ext cx="1625600" cy="950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39" name="Equation" r:id="rId5" imgW="825480" imgH="482400" progId="Equation.DSMT4">
                  <p:embed/>
                </p:oleObj>
              </mc:Choice>
              <mc:Fallback>
                <p:oleObj name="Equation" r:id="rId5" imgW="825480" imgH="482400" progId="Equation.DSMT4">
                  <p:embed/>
                  <p:pic>
                    <p:nvPicPr>
                      <p:cNvPr id="3" name="Object 2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908425" y="4710113"/>
                        <a:ext cx="1625600" cy="9509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/>
          </p:nvPr>
        </p:nvGraphicFramePr>
        <p:xfrm>
          <a:off x="5002125" y="2852944"/>
          <a:ext cx="2524125" cy="1444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0" name="Equation" r:id="rId7" imgW="799920" imgH="457200" progId="Equation.DSMT4">
                  <p:embed/>
                </p:oleObj>
              </mc:Choice>
              <mc:Fallback>
                <p:oleObj name="Equation" r:id="rId7" imgW="799920" imgH="457200" progId="Equation.DSMT4">
                  <p:embed/>
                  <p:pic>
                    <p:nvPicPr>
                      <p:cNvPr id="9" name="Object 8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002125" y="2852944"/>
                        <a:ext cx="2524125" cy="1444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238385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51573" y="155974"/>
            <a:ext cx="274754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800" smtClean="0"/>
              <a:t>Problem 1</a:t>
            </a:r>
            <a:endParaRPr lang="en-IN" sz="480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/>
          </p:nvPr>
        </p:nvGraphicFramePr>
        <p:xfrm>
          <a:off x="787401" y="1055688"/>
          <a:ext cx="10926763" cy="5530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Equation" r:id="rId3" imgW="5740200" imgH="2908080" progId="Equation.DSMT4">
                  <p:embed/>
                </p:oleObj>
              </mc:Choice>
              <mc:Fallback>
                <p:oleObj name="Equation" r:id="rId3" imgW="5740200" imgH="2908080" progId="Equation.DSMT4">
                  <p:embed/>
                  <p:pic>
                    <p:nvPicPr>
                      <p:cNvPr id="5" name="Object 4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87401" y="1055688"/>
                        <a:ext cx="10926763" cy="55308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915613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700808"/>
            <a:ext cx="9144000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1pPr>
            <a:lvl2pPr marL="4572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2pPr>
            <a:lvl3pPr marL="9144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3pPr>
            <a:lvl4pPr marL="13716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4pPr>
            <a:lvl5pPr marL="18288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5pPr>
            <a:lvl6pPr marL="22860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6pPr>
            <a:lvl7pPr marL="27432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7pPr>
            <a:lvl8pPr marL="32004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8pPr>
            <a:lvl9pPr marL="36576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9pPr>
          </a:lstStyle>
          <a:p>
            <a:pPr algn="ctr"/>
            <a:r>
              <a:rPr lang="en-US" smtClean="0"/>
              <a:t>In the free expansion of a real gas  in an isolated chamber</a:t>
            </a:r>
            <a:endParaRPr lang="en-IN"/>
          </a:p>
        </p:txBody>
      </p:sp>
      <p:sp>
        <p:nvSpPr>
          <p:cNvPr id="5" name="Oval 4"/>
          <p:cNvSpPr/>
          <p:nvPr/>
        </p:nvSpPr>
        <p:spPr>
          <a:xfrm>
            <a:off x="2907521" y="2816932"/>
            <a:ext cx="3384376" cy="792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1pPr>
            <a:lvl2pPr marL="4572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2pPr>
            <a:lvl3pPr marL="9144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3pPr>
            <a:lvl4pPr marL="13716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4pPr>
            <a:lvl5pPr marL="18288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5pPr>
            <a:lvl6pPr marL="22860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6pPr>
            <a:lvl7pPr marL="27432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7pPr>
            <a:lvl8pPr marL="32004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8pPr>
            <a:lvl9pPr marL="36576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9pPr>
          </a:lstStyle>
          <a:p>
            <a:pPr algn="ctr"/>
            <a:r>
              <a:rPr lang="en-US" smtClean="0"/>
              <a:t>Temperature increases</a:t>
            </a:r>
            <a:endParaRPr lang="en-IN"/>
          </a:p>
        </p:txBody>
      </p:sp>
      <p:sp>
        <p:nvSpPr>
          <p:cNvPr id="6" name="Oval 5"/>
          <p:cNvSpPr/>
          <p:nvPr/>
        </p:nvSpPr>
        <p:spPr>
          <a:xfrm>
            <a:off x="2879812" y="3717032"/>
            <a:ext cx="3384376" cy="792088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1pPr>
            <a:lvl2pPr marL="4572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2pPr>
            <a:lvl3pPr marL="9144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3pPr>
            <a:lvl4pPr marL="13716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4pPr>
            <a:lvl5pPr marL="18288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5pPr>
            <a:lvl6pPr marL="22860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6pPr>
            <a:lvl7pPr marL="27432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7pPr>
            <a:lvl8pPr marL="32004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8pPr>
            <a:lvl9pPr marL="36576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9pPr>
          </a:lstStyle>
          <a:p>
            <a:pPr algn="ctr"/>
            <a:r>
              <a:rPr lang="en-US" smtClean="0"/>
              <a:t>Temperature decreases</a:t>
            </a:r>
            <a:endParaRPr lang="en-IN"/>
          </a:p>
        </p:txBody>
      </p:sp>
      <p:sp>
        <p:nvSpPr>
          <p:cNvPr id="7" name="Oval 6"/>
          <p:cNvSpPr/>
          <p:nvPr/>
        </p:nvSpPr>
        <p:spPr>
          <a:xfrm>
            <a:off x="2879812" y="4653136"/>
            <a:ext cx="3384376" cy="10081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1pPr>
            <a:lvl2pPr marL="4572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2pPr>
            <a:lvl3pPr marL="9144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3pPr>
            <a:lvl4pPr marL="13716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4pPr>
            <a:lvl5pPr marL="18288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5pPr>
            <a:lvl6pPr marL="22860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6pPr>
            <a:lvl7pPr marL="27432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7pPr>
            <a:lvl8pPr marL="32004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8pPr>
            <a:lvl9pPr marL="36576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9pPr>
          </a:lstStyle>
          <a:p>
            <a:pPr algn="ctr"/>
            <a:r>
              <a:rPr lang="en-US" smtClean="0"/>
              <a:t>Remains constant</a:t>
            </a:r>
            <a:endParaRPr lang="en-IN"/>
          </a:p>
        </p:txBody>
      </p:sp>
      <p:sp>
        <p:nvSpPr>
          <p:cNvPr id="8" name="Oval 7"/>
          <p:cNvSpPr/>
          <p:nvPr/>
        </p:nvSpPr>
        <p:spPr>
          <a:xfrm>
            <a:off x="2907521" y="5877272"/>
            <a:ext cx="3384376" cy="792088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1pPr>
            <a:lvl2pPr marL="4572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2pPr>
            <a:lvl3pPr marL="9144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3pPr>
            <a:lvl4pPr marL="13716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4pPr>
            <a:lvl5pPr marL="18288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5pPr>
            <a:lvl6pPr marL="22860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6pPr>
            <a:lvl7pPr marL="27432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7pPr>
            <a:lvl8pPr marL="32004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8pPr>
            <a:lvl9pPr marL="36576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9pPr>
          </a:lstStyle>
          <a:p>
            <a:pPr algn="ctr"/>
            <a:r>
              <a:rPr lang="en-US" smtClean="0"/>
              <a:t>Pressure decreases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71564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700808"/>
            <a:ext cx="9144000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1pPr>
            <a:lvl2pPr marL="4572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2pPr>
            <a:lvl3pPr marL="9144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3pPr>
            <a:lvl4pPr marL="13716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4pPr>
            <a:lvl5pPr marL="18288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5pPr>
            <a:lvl6pPr marL="22860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6pPr>
            <a:lvl7pPr marL="27432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7pPr>
            <a:lvl8pPr marL="32004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8pPr>
            <a:lvl9pPr marL="36576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9pPr>
          </a:lstStyle>
          <a:p>
            <a:pPr algn="ctr"/>
            <a:r>
              <a:rPr lang="en-US" smtClean="0"/>
              <a:t>If a system is heated up by keeping volume  fixed</a:t>
            </a:r>
            <a:endParaRPr lang="en-IN"/>
          </a:p>
        </p:txBody>
      </p:sp>
      <p:sp>
        <p:nvSpPr>
          <p:cNvPr id="5" name="Oval 4"/>
          <p:cNvSpPr/>
          <p:nvPr/>
        </p:nvSpPr>
        <p:spPr>
          <a:xfrm>
            <a:off x="2907521" y="2816932"/>
            <a:ext cx="3384376" cy="792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1pPr>
            <a:lvl2pPr marL="4572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2pPr>
            <a:lvl3pPr marL="9144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3pPr>
            <a:lvl4pPr marL="13716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4pPr>
            <a:lvl5pPr marL="18288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5pPr>
            <a:lvl6pPr marL="22860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6pPr>
            <a:lvl7pPr marL="27432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7pPr>
            <a:lvl8pPr marL="32004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8pPr>
            <a:lvl9pPr marL="36576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9pPr>
          </a:lstStyle>
          <a:p>
            <a:pPr algn="ctr"/>
            <a:r>
              <a:rPr lang="en-US" smtClean="0"/>
              <a:t>Work done is positive</a:t>
            </a:r>
            <a:endParaRPr lang="en-IN"/>
          </a:p>
        </p:txBody>
      </p:sp>
      <p:sp>
        <p:nvSpPr>
          <p:cNvPr id="6" name="Oval 5"/>
          <p:cNvSpPr/>
          <p:nvPr/>
        </p:nvSpPr>
        <p:spPr>
          <a:xfrm>
            <a:off x="2879812" y="3717032"/>
            <a:ext cx="3384376" cy="792088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1pPr>
            <a:lvl2pPr marL="4572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2pPr>
            <a:lvl3pPr marL="9144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3pPr>
            <a:lvl4pPr marL="13716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4pPr>
            <a:lvl5pPr marL="18288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5pPr>
            <a:lvl6pPr marL="22860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6pPr>
            <a:lvl7pPr marL="27432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7pPr>
            <a:lvl8pPr marL="32004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8pPr>
            <a:lvl9pPr marL="36576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9pPr>
          </a:lstStyle>
          <a:p>
            <a:pPr algn="ctr"/>
            <a:r>
              <a:rPr lang="en-US" smtClean="0"/>
              <a:t>Work done is 0</a:t>
            </a:r>
            <a:endParaRPr lang="en-IN"/>
          </a:p>
        </p:txBody>
      </p:sp>
      <p:sp>
        <p:nvSpPr>
          <p:cNvPr id="7" name="Oval 6"/>
          <p:cNvSpPr/>
          <p:nvPr/>
        </p:nvSpPr>
        <p:spPr>
          <a:xfrm>
            <a:off x="2879812" y="4653136"/>
            <a:ext cx="3384376" cy="10081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1pPr>
            <a:lvl2pPr marL="4572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2pPr>
            <a:lvl3pPr marL="9144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3pPr>
            <a:lvl4pPr marL="13716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4pPr>
            <a:lvl5pPr marL="18288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5pPr>
            <a:lvl6pPr marL="22860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6pPr>
            <a:lvl7pPr marL="27432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7pPr>
            <a:lvl8pPr marL="32004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8pPr>
            <a:lvl9pPr marL="36576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9pPr>
          </a:lstStyle>
          <a:p>
            <a:pPr algn="ctr"/>
            <a:r>
              <a:rPr lang="en-US" smtClean="0"/>
              <a:t>Work done is negative</a:t>
            </a:r>
            <a:endParaRPr lang="en-IN"/>
          </a:p>
        </p:txBody>
      </p:sp>
      <p:sp>
        <p:nvSpPr>
          <p:cNvPr id="8" name="Oval 7"/>
          <p:cNvSpPr/>
          <p:nvPr/>
        </p:nvSpPr>
        <p:spPr>
          <a:xfrm>
            <a:off x="2907521" y="5877272"/>
            <a:ext cx="3384376" cy="792088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1pPr>
            <a:lvl2pPr marL="4572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2pPr>
            <a:lvl3pPr marL="9144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3pPr>
            <a:lvl4pPr marL="13716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4pPr>
            <a:lvl5pPr marL="18288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5pPr>
            <a:lvl6pPr marL="22860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6pPr>
            <a:lvl7pPr marL="27432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7pPr>
            <a:lvl8pPr marL="32004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8pPr>
            <a:lvl9pPr marL="36576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9pPr>
          </a:lstStyle>
          <a:p>
            <a:pPr algn="ctr"/>
            <a:r>
              <a:rPr lang="en-US" smtClean="0"/>
              <a:t>Internal energy is  positive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453067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7709" y="1052736"/>
            <a:ext cx="9144000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1pPr>
            <a:lvl2pPr marL="4572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2pPr>
            <a:lvl3pPr marL="9144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3pPr>
            <a:lvl4pPr marL="13716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4pPr>
            <a:lvl5pPr marL="18288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5pPr>
            <a:lvl6pPr marL="22860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6pPr>
            <a:lvl7pPr marL="27432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7pPr>
            <a:lvl8pPr marL="32004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8pPr>
            <a:lvl9pPr marL="36576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9pPr>
          </a:lstStyle>
          <a:p>
            <a:pPr algn="ctr"/>
            <a:r>
              <a:rPr lang="en-US" smtClean="0"/>
              <a:t>How do we calculate the change in internal  energy for an irreversible process?</a:t>
            </a:r>
            <a:endParaRPr lang="en-IN"/>
          </a:p>
        </p:txBody>
      </p:sp>
      <p:sp>
        <p:nvSpPr>
          <p:cNvPr id="5" name="Oval 4"/>
          <p:cNvSpPr/>
          <p:nvPr/>
        </p:nvSpPr>
        <p:spPr>
          <a:xfrm>
            <a:off x="2907521" y="2169261"/>
            <a:ext cx="3384376" cy="9721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1pPr>
            <a:lvl2pPr marL="4572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2pPr>
            <a:lvl3pPr marL="9144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3pPr>
            <a:lvl4pPr marL="13716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4pPr>
            <a:lvl5pPr marL="18288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5pPr>
            <a:lvl6pPr marL="22860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6pPr>
            <a:lvl7pPr marL="27432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7pPr>
            <a:lvl8pPr marL="32004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8pPr>
            <a:lvl9pPr marL="36576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9pPr>
          </a:lstStyle>
          <a:p>
            <a:pPr algn="ctr"/>
            <a:r>
              <a:rPr lang="en-US" smtClean="0"/>
              <a:t>By creating a reversible path between initial and final state</a:t>
            </a:r>
            <a:endParaRPr lang="en-IN"/>
          </a:p>
        </p:txBody>
      </p:sp>
      <p:sp>
        <p:nvSpPr>
          <p:cNvPr id="6" name="Oval 5"/>
          <p:cNvSpPr/>
          <p:nvPr/>
        </p:nvSpPr>
        <p:spPr>
          <a:xfrm>
            <a:off x="2879812" y="3320988"/>
            <a:ext cx="3384376" cy="792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1pPr>
            <a:lvl2pPr marL="4572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2pPr>
            <a:lvl3pPr marL="9144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3pPr>
            <a:lvl4pPr marL="13716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4pPr>
            <a:lvl5pPr marL="18288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5pPr>
            <a:lvl6pPr marL="22860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6pPr>
            <a:lvl7pPr marL="27432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7pPr>
            <a:lvl8pPr marL="32004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8pPr>
            <a:lvl9pPr marL="36576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9pPr>
          </a:lstStyle>
          <a:p>
            <a:pPr algn="ctr"/>
            <a:r>
              <a:rPr lang="en-US" smtClean="0"/>
              <a:t>Cannot calculate</a:t>
            </a:r>
            <a:endParaRPr lang="en-IN"/>
          </a:p>
        </p:txBody>
      </p:sp>
      <p:sp>
        <p:nvSpPr>
          <p:cNvPr id="7" name="Oval 6"/>
          <p:cNvSpPr/>
          <p:nvPr/>
        </p:nvSpPr>
        <p:spPr>
          <a:xfrm>
            <a:off x="2876899" y="4293096"/>
            <a:ext cx="3384376" cy="1008112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1pPr>
            <a:lvl2pPr marL="4572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2pPr>
            <a:lvl3pPr marL="9144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3pPr>
            <a:lvl4pPr marL="13716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4pPr>
            <a:lvl5pPr marL="18288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5pPr>
            <a:lvl6pPr marL="22860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6pPr>
            <a:lvl7pPr marL="27432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7pPr>
            <a:lvl8pPr marL="32004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8pPr>
            <a:lvl9pPr marL="36576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9pPr>
          </a:lstStyle>
          <a:p>
            <a:pPr algn="ctr"/>
            <a:r>
              <a:rPr lang="en-US" smtClean="0"/>
              <a:t>By calculating Potential and Kinetic  Energy</a:t>
            </a:r>
            <a:endParaRPr lang="en-IN"/>
          </a:p>
        </p:txBody>
      </p:sp>
      <p:sp>
        <p:nvSpPr>
          <p:cNvPr id="8" name="Oval 7"/>
          <p:cNvSpPr/>
          <p:nvPr/>
        </p:nvSpPr>
        <p:spPr>
          <a:xfrm>
            <a:off x="2907521" y="5445224"/>
            <a:ext cx="3384376" cy="122413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1pPr>
            <a:lvl2pPr marL="4572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2pPr>
            <a:lvl3pPr marL="9144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3pPr>
            <a:lvl4pPr marL="13716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4pPr>
            <a:lvl5pPr marL="18288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5pPr>
            <a:lvl6pPr marL="22860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6pPr>
            <a:lvl7pPr marL="27432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7pPr>
            <a:lvl8pPr marL="32004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8pPr>
            <a:lvl9pPr marL="36576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9pPr>
          </a:lstStyle>
          <a:p>
            <a:pPr algn="ctr"/>
            <a:r>
              <a:rPr lang="en-US" smtClean="0"/>
              <a:t>By assuming process is reversible and applying standard formula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7482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/>
          <p:cNvGraphicFramePr>
            <a:graphicFrameLocks noChangeAspect="1"/>
          </p:cNvGraphicFramePr>
          <p:nvPr>
            <p:extLst/>
          </p:nvPr>
        </p:nvGraphicFramePr>
        <p:xfrm>
          <a:off x="228319" y="620688"/>
          <a:ext cx="8902540" cy="18722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2" name="Equation" r:id="rId3" imgW="5918040" imgH="1244520" progId="Equation.DSMT4">
                  <p:embed/>
                </p:oleObj>
              </mc:Choice>
              <mc:Fallback>
                <p:oleObj name="Equation" r:id="rId3" imgW="5918040" imgH="1244520" progId="Equation.DSMT4">
                  <p:embed/>
                  <p:pic>
                    <p:nvPicPr>
                      <p:cNvPr id="4" name="Object 3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28319" y="620688"/>
                        <a:ext cx="8902540" cy="187220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6" name="Straight Connector 5"/>
          <p:cNvCxnSpPr/>
          <p:nvPr/>
        </p:nvCxnSpPr>
        <p:spPr>
          <a:xfrm>
            <a:off x="0" y="2492896"/>
            <a:ext cx="9144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1" name="Object 10"/>
          <p:cNvGraphicFramePr>
            <a:graphicFrameLocks noChangeAspect="1"/>
          </p:cNvGraphicFramePr>
          <p:nvPr>
            <p:extLst/>
          </p:nvPr>
        </p:nvGraphicFramePr>
        <p:xfrm>
          <a:off x="4999711" y="2708920"/>
          <a:ext cx="3151188" cy="1112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3" name="Equation" r:id="rId5" imgW="1333440" imgH="469800" progId="Equation.DSMT4">
                  <p:embed/>
                </p:oleObj>
              </mc:Choice>
              <mc:Fallback>
                <p:oleObj name="Equation" r:id="rId5" imgW="1333440" imgH="469800" progId="Equation.DSMT4">
                  <p:embed/>
                  <p:pic>
                    <p:nvPicPr>
                      <p:cNvPr id="11" name="Object 10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999711" y="2708920"/>
                        <a:ext cx="3151188" cy="1112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1"/>
          <p:cNvGraphicFramePr>
            <a:graphicFrameLocks noChangeAspect="1"/>
          </p:cNvGraphicFramePr>
          <p:nvPr>
            <p:extLst/>
          </p:nvPr>
        </p:nvGraphicFramePr>
        <p:xfrm>
          <a:off x="4161" y="2852980"/>
          <a:ext cx="3452539" cy="6560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4" name="Equation" r:id="rId7" imgW="1269720" imgH="241200" progId="Equation.DSMT4">
                  <p:embed/>
                </p:oleObj>
              </mc:Choice>
              <mc:Fallback>
                <p:oleObj name="Equation" r:id="rId7" imgW="1269720" imgH="241200" progId="Equation.DSMT4">
                  <p:embed/>
                  <p:pic>
                    <p:nvPicPr>
                      <p:cNvPr id="2" name="Object 1"/>
                      <p:cNvPicPr/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4161" y="2852980"/>
                        <a:ext cx="3452539" cy="65606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/>
          </p:nvPr>
        </p:nvGraphicFramePr>
        <p:xfrm>
          <a:off x="32824" y="5013176"/>
          <a:ext cx="4972051" cy="1276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5" name="Equation" r:id="rId9" imgW="1828800" imgH="469800" progId="Equation.DSMT4">
                  <p:embed/>
                </p:oleObj>
              </mc:Choice>
              <mc:Fallback>
                <p:oleObj name="Equation" r:id="rId9" imgW="1828800" imgH="469800" progId="Equation.DSMT4">
                  <p:embed/>
                  <p:pic>
                    <p:nvPicPr>
                      <p:cNvPr id="3" name="Object 2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32824" y="5013176"/>
                        <a:ext cx="4972051" cy="1276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/>
          </p:nvPr>
        </p:nvGraphicFramePr>
        <p:xfrm>
          <a:off x="6876257" y="5373217"/>
          <a:ext cx="1593907" cy="9361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6" name="Equation" r:id="rId11" imgW="799920" imgH="469800" progId="Equation.DSMT4">
                  <p:embed/>
                </p:oleObj>
              </mc:Choice>
              <mc:Fallback>
                <p:oleObj name="Equation" r:id="rId11" imgW="799920" imgH="469800" progId="Equation.DSMT4">
                  <p:embed/>
                  <p:pic>
                    <p:nvPicPr>
                      <p:cNvPr id="5" name="Object 4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6876257" y="5373217"/>
                        <a:ext cx="1593907" cy="93610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2" name="Straight Arrow Connector 11"/>
          <p:cNvCxnSpPr/>
          <p:nvPr/>
        </p:nvCxnSpPr>
        <p:spPr>
          <a:xfrm flipH="1" flipV="1">
            <a:off x="5004048" y="5517232"/>
            <a:ext cx="1656184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Object 6"/>
          <p:cNvGraphicFramePr>
            <a:graphicFrameLocks noChangeAspect="1"/>
          </p:cNvGraphicFramePr>
          <p:nvPr>
            <p:extLst/>
          </p:nvPr>
        </p:nvGraphicFramePr>
        <p:xfrm>
          <a:off x="31335" y="3573020"/>
          <a:ext cx="5486401" cy="1381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7" name="Equation" r:id="rId13" imgW="2019240" imgH="507960" progId="Equation.DSMT4">
                  <p:embed/>
                </p:oleObj>
              </mc:Choice>
              <mc:Fallback>
                <p:oleObj name="Equation" r:id="rId13" imgW="2019240" imgH="507960" progId="Equation.DSMT4">
                  <p:embed/>
                  <p:pic>
                    <p:nvPicPr>
                      <p:cNvPr id="7" name="Object 6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31335" y="3573020"/>
                        <a:ext cx="5486401" cy="1381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657435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/>
          <p:cNvGraphicFramePr>
            <a:graphicFrameLocks noChangeAspect="1"/>
          </p:cNvGraphicFramePr>
          <p:nvPr>
            <p:extLst/>
          </p:nvPr>
        </p:nvGraphicFramePr>
        <p:xfrm>
          <a:off x="228319" y="620688"/>
          <a:ext cx="8902540" cy="18722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86" name="Equation" r:id="rId3" imgW="5918040" imgH="1244520" progId="Equation.DSMT4">
                  <p:embed/>
                </p:oleObj>
              </mc:Choice>
              <mc:Fallback>
                <p:oleObj name="Equation" r:id="rId3" imgW="5918040" imgH="1244520" progId="Equation.DSMT4">
                  <p:embed/>
                  <p:pic>
                    <p:nvPicPr>
                      <p:cNvPr id="4" name="Object 3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28319" y="620688"/>
                        <a:ext cx="8902540" cy="187220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6" name="Straight Connector 5"/>
          <p:cNvCxnSpPr/>
          <p:nvPr/>
        </p:nvCxnSpPr>
        <p:spPr>
          <a:xfrm>
            <a:off x="0" y="2852936"/>
            <a:ext cx="9144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" name="Object 2"/>
          <p:cNvGraphicFramePr>
            <a:graphicFrameLocks noChangeAspect="1"/>
          </p:cNvGraphicFramePr>
          <p:nvPr>
            <p:extLst/>
          </p:nvPr>
        </p:nvGraphicFramePr>
        <p:xfrm>
          <a:off x="784244" y="3086107"/>
          <a:ext cx="3762375" cy="1241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87" name="Equation" r:id="rId5" imgW="1384200" imgH="457200" progId="Equation.DSMT4">
                  <p:embed/>
                </p:oleObj>
              </mc:Choice>
              <mc:Fallback>
                <p:oleObj name="Equation" r:id="rId5" imgW="1384200" imgH="457200" progId="Equation.DSMT4">
                  <p:embed/>
                  <p:pic>
                    <p:nvPicPr>
                      <p:cNvPr id="3" name="Object 2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784244" y="3086107"/>
                        <a:ext cx="3762375" cy="1241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/>
          </p:nvPr>
        </p:nvGraphicFramePr>
        <p:xfrm>
          <a:off x="1812737" y="4581173"/>
          <a:ext cx="2732088" cy="936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88" name="Equation" r:id="rId7" imgW="1371600" imgH="469800" progId="Equation.DSMT4">
                  <p:embed/>
                </p:oleObj>
              </mc:Choice>
              <mc:Fallback>
                <p:oleObj name="Equation" r:id="rId7" imgW="1371600" imgH="469800" progId="Equation.DSMT4">
                  <p:embed/>
                  <p:pic>
                    <p:nvPicPr>
                      <p:cNvPr id="5" name="Object 4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812737" y="4581173"/>
                        <a:ext cx="2732088" cy="9366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/>
          </p:nvPr>
        </p:nvGraphicFramePr>
        <p:xfrm>
          <a:off x="5535614" y="4581570"/>
          <a:ext cx="3111500" cy="936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89" name="Equation" r:id="rId9" imgW="1562040" imgH="469800" progId="Equation.DSMT4">
                  <p:embed/>
                </p:oleObj>
              </mc:Choice>
              <mc:Fallback>
                <p:oleObj name="Equation" r:id="rId9" imgW="1562040" imgH="469800" progId="Equation.DSMT4">
                  <p:embed/>
                  <p:pic>
                    <p:nvPicPr>
                      <p:cNvPr id="7" name="Object 6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5535614" y="4581570"/>
                        <a:ext cx="3111500" cy="936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9" name="Straight Arrow Connector 8"/>
          <p:cNvCxnSpPr/>
          <p:nvPr/>
        </p:nvCxnSpPr>
        <p:spPr>
          <a:xfrm flipH="1" flipV="1">
            <a:off x="3563888" y="3933057"/>
            <a:ext cx="4608512" cy="7920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" name="Object 9"/>
          <p:cNvGraphicFramePr>
            <a:graphicFrameLocks noChangeAspect="1"/>
          </p:cNvGraphicFramePr>
          <p:nvPr>
            <p:extLst/>
          </p:nvPr>
        </p:nvGraphicFramePr>
        <p:xfrm>
          <a:off x="2268488" y="5733256"/>
          <a:ext cx="3672408" cy="7200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0" name="Equation" r:id="rId11" imgW="1295280" imgH="253800" progId="Equation.DSMT4">
                  <p:embed/>
                </p:oleObj>
              </mc:Choice>
              <mc:Fallback>
                <p:oleObj name="Equation" r:id="rId11" imgW="1295280" imgH="253800" progId="Equation.DSMT4">
                  <p:embed/>
                  <p:pic>
                    <p:nvPicPr>
                      <p:cNvPr id="10" name="Object 9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2268488" y="5733256"/>
                        <a:ext cx="3672408" cy="7200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327542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/>
          <p:cNvGraphicFramePr>
            <a:graphicFrameLocks noChangeAspect="1"/>
          </p:cNvGraphicFramePr>
          <p:nvPr>
            <p:extLst/>
          </p:nvPr>
        </p:nvGraphicFramePr>
        <p:xfrm>
          <a:off x="288320" y="1268761"/>
          <a:ext cx="8567365" cy="10868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0" name="Equation" r:id="rId3" imgW="5410080" imgH="685800" progId="Equation.DSMT4">
                  <p:embed/>
                </p:oleObj>
              </mc:Choice>
              <mc:Fallback>
                <p:oleObj name="Equation" r:id="rId3" imgW="5410080" imgH="685800" progId="Equation.DSMT4">
                  <p:embed/>
                  <p:pic>
                    <p:nvPicPr>
                      <p:cNvPr id="4" name="Object 3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88320" y="1268761"/>
                        <a:ext cx="8567365" cy="108688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6" name="Straight Connector 5"/>
          <p:cNvCxnSpPr/>
          <p:nvPr/>
        </p:nvCxnSpPr>
        <p:spPr>
          <a:xfrm>
            <a:off x="0" y="2780928"/>
            <a:ext cx="9144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Object 6"/>
          <p:cNvGraphicFramePr>
            <a:graphicFrameLocks noChangeAspect="1"/>
          </p:cNvGraphicFramePr>
          <p:nvPr>
            <p:extLst/>
          </p:nvPr>
        </p:nvGraphicFramePr>
        <p:xfrm>
          <a:off x="3491883" y="3140968"/>
          <a:ext cx="1690188" cy="9361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1" name="Equation" r:id="rId5" imgW="825480" imgH="457200" progId="Equation.DSMT4">
                  <p:embed/>
                </p:oleObj>
              </mc:Choice>
              <mc:Fallback>
                <p:oleObj name="Equation" r:id="rId5" imgW="825480" imgH="457200" progId="Equation.DSMT4">
                  <p:embed/>
                  <p:pic>
                    <p:nvPicPr>
                      <p:cNvPr id="7" name="Object 6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491883" y="3140968"/>
                        <a:ext cx="1690188" cy="93610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/>
          </p:nvPr>
        </p:nvGraphicFramePr>
        <p:xfrm>
          <a:off x="3727451" y="4869160"/>
          <a:ext cx="1689100" cy="909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2" name="Equation" r:id="rId7" imgW="825480" imgH="444240" progId="Equation.DSMT4">
                  <p:embed/>
                </p:oleObj>
              </mc:Choice>
              <mc:Fallback>
                <p:oleObj name="Equation" r:id="rId7" imgW="825480" imgH="444240" progId="Equation.DSMT4">
                  <p:embed/>
                  <p:pic>
                    <p:nvPicPr>
                      <p:cNvPr id="8" name="Object 7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727451" y="4869160"/>
                        <a:ext cx="1689100" cy="909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/>
          </p:nvPr>
        </p:nvGraphicFramePr>
        <p:xfrm>
          <a:off x="3779915" y="4005066"/>
          <a:ext cx="1398588" cy="839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3" name="Equation" r:id="rId9" imgW="761760" imgH="457200" progId="Equation.DSMT4">
                  <p:embed/>
                </p:oleObj>
              </mc:Choice>
              <mc:Fallback>
                <p:oleObj name="Equation" r:id="rId9" imgW="761760" imgH="457200" progId="Equation.DSMT4">
                  <p:embed/>
                  <p:pic>
                    <p:nvPicPr>
                      <p:cNvPr id="9" name="Object 8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3779915" y="4005066"/>
                        <a:ext cx="1398588" cy="8397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1"/>
          <p:cNvGraphicFramePr>
            <a:graphicFrameLocks noChangeAspect="1"/>
          </p:cNvGraphicFramePr>
          <p:nvPr>
            <p:extLst/>
          </p:nvPr>
        </p:nvGraphicFramePr>
        <p:xfrm>
          <a:off x="1547694" y="6021333"/>
          <a:ext cx="1455737" cy="365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4" name="Equation" r:id="rId11" imgW="711000" imgH="177480" progId="Equation.DSMT4">
                  <p:embed/>
                </p:oleObj>
              </mc:Choice>
              <mc:Fallback>
                <p:oleObj name="Equation" r:id="rId11" imgW="711000" imgH="177480" progId="Equation.DSMT4">
                  <p:embed/>
                  <p:pic>
                    <p:nvPicPr>
                      <p:cNvPr id="2" name="Object 1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1547694" y="6021333"/>
                        <a:ext cx="1455737" cy="365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/>
          </p:nvPr>
        </p:nvGraphicFramePr>
        <p:xfrm>
          <a:off x="3475037" y="5708651"/>
          <a:ext cx="1924051" cy="992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5" name="Equation" r:id="rId13" imgW="939600" imgH="482400" progId="Equation.DSMT4">
                  <p:embed/>
                </p:oleObj>
              </mc:Choice>
              <mc:Fallback>
                <p:oleObj name="Equation" r:id="rId13" imgW="939600" imgH="482400" progId="Equation.DSMT4">
                  <p:embed/>
                  <p:pic>
                    <p:nvPicPr>
                      <p:cNvPr id="3" name="Object 2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3475037" y="5708651"/>
                        <a:ext cx="1924051" cy="992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290563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  <p:cond evt="onBegin" delay="0">
                          <p:tn val="6"/>
                        </p:cond>
                      </p:stCondLst>
                      <p:childTnLst>
                        <p:par>
                          <p:cTn id="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  <p:cond evt="onBegin" delay="0">
                          <p:tn val="10"/>
                        </p:cond>
                      </p:stCondLst>
                      <p:childTnLst>
                        <p:par>
                          <p:cTn id="1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  <p:cond evt="onBegin" delay="0">
                          <p:tn val="14"/>
                        </p:cond>
                      </p:stCondLst>
                      <p:childTnLst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/>
        </p:nvCxnSpPr>
        <p:spPr>
          <a:xfrm flipV="1">
            <a:off x="147600" y="2636912"/>
            <a:ext cx="9144000" cy="7200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Object 4"/>
          <p:cNvGraphicFramePr>
            <a:graphicFrameLocks noChangeAspect="1"/>
          </p:cNvGraphicFramePr>
          <p:nvPr>
            <p:extLst/>
          </p:nvPr>
        </p:nvGraphicFramePr>
        <p:xfrm>
          <a:off x="82054" y="1484784"/>
          <a:ext cx="9043988" cy="1223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4" name="Equation" r:id="rId3" imgW="7772400" imgH="1295280" progId="Equation.DSMT4">
                  <p:embed/>
                </p:oleObj>
              </mc:Choice>
              <mc:Fallback>
                <p:oleObj name="Equation" r:id="rId3" imgW="7772400" imgH="1295280" progId="Equation.DSMT4">
                  <p:embed/>
                  <p:pic>
                    <p:nvPicPr>
                      <p:cNvPr id="5" name="Object 4"/>
                      <p:cNvPicPr/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82054" y="1484784"/>
                        <a:ext cx="9043988" cy="12239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10" name="Ink 9"/>
              <p14:cNvContentPartPr/>
              <p14:nvPr/>
            </p14:nvContentPartPr>
            <p14:xfrm>
              <a:off x="995400" y="1535760"/>
              <a:ext cx="5331600" cy="2598840"/>
            </p14:xfrm>
          </p:contentPart>
        </mc:Choice>
        <mc:Fallback xmlns="">
          <p:pic>
            <p:nvPicPr>
              <p:cNvPr id="10" name="Ink 9"/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986040" y="1526400"/>
                <a:ext cx="5350320" cy="2617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7" name="Ink 6"/>
              <p14:cNvContentPartPr/>
              <p14:nvPr/>
            </p14:nvContentPartPr>
            <p14:xfrm>
              <a:off x="1027080" y="3170160"/>
              <a:ext cx="7545960" cy="3250800"/>
            </p14:xfrm>
          </p:contentPart>
        </mc:Choice>
        <mc:Fallback xmlns="">
          <p:pic>
            <p:nvPicPr>
              <p:cNvPr id="7" name="Ink 6"/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1017720" y="3160800"/>
                <a:ext cx="7564680" cy="3269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11" name="Ink 10"/>
              <p14:cNvContentPartPr/>
              <p14:nvPr/>
            </p14:nvContentPartPr>
            <p14:xfrm>
              <a:off x="7268760" y="6063120"/>
              <a:ext cx="1411560" cy="625680"/>
            </p14:xfrm>
          </p:contentPart>
        </mc:Choice>
        <mc:Fallback xmlns="">
          <p:pic>
            <p:nvPicPr>
              <p:cNvPr id="11" name="Ink 10"/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7259400" y="6053760"/>
                <a:ext cx="1430280" cy="6444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8240856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636912"/>
            <a:ext cx="8229600" cy="1143000"/>
          </a:xfrm>
        </p:spPr>
        <p:txBody>
          <a:bodyPr/>
          <a:lstStyle/>
          <a:p>
            <a:r>
              <a:rPr lang="en-US" b="1" smtClean="0"/>
              <a:t>Practice Problem/Home Work</a:t>
            </a:r>
            <a:endParaRPr lang="en-IN" b="1"/>
          </a:p>
        </p:txBody>
      </p:sp>
    </p:spTree>
    <p:extLst>
      <p:ext uri="{BB962C8B-B14F-4D97-AF65-F5344CB8AC3E}">
        <p14:creationId xmlns:p14="http://schemas.microsoft.com/office/powerpoint/2010/main" val="1811726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/>
          <p:cNvGraphicFramePr>
            <a:graphicFrameLocks noChangeAspect="1"/>
          </p:cNvGraphicFramePr>
          <p:nvPr>
            <p:extLst/>
          </p:nvPr>
        </p:nvGraphicFramePr>
        <p:xfrm>
          <a:off x="4394200" y="236220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58" name="Equation" r:id="rId3" imgW="914400" imgH="198720" progId="Equation.DSMT4">
                  <p:embed/>
                </p:oleObj>
              </mc:Choice>
              <mc:Fallback>
                <p:oleObj name="Equation" r:id="rId3" imgW="914400" imgH="198720" progId="Equation.DSMT4">
                  <p:embed/>
                  <p:pic>
                    <p:nvPicPr>
                      <p:cNvPr id="4" name="Object 3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394200" y="2362200"/>
                        <a:ext cx="914400" cy="1984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/>
          </p:nvPr>
        </p:nvGraphicFramePr>
        <p:xfrm>
          <a:off x="0" y="1268760"/>
          <a:ext cx="9005887" cy="2635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59" name="Equation" r:id="rId5" imgW="5549760" imgH="1625400" progId="Equation.DSMT4">
                  <p:embed/>
                </p:oleObj>
              </mc:Choice>
              <mc:Fallback>
                <p:oleObj name="Equation" r:id="rId5" imgW="5549760" imgH="1625400" progId="Equation.DSMT4">
                  <p:embed/>
                  <p:pic>
                    <p:nvPicPr>
                      <p:cNvPr id="5" name="Object 4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0" y="1268760"/>
                        <a:ext cx="9005887" cy="26352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789147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/>
          <p:cNvGraphicFramePr>
            <a:graphicFrameLocks noChangeAspect="1"/>
          </p:cNvGraphicFramePr>
          <p:nvPr>
            <p:extLst/>
          </p:nvPr>
        </p:nvGraphicFramePr>
        <p:xfrm>
          <a:off x="4394200" y="236220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2" name="Equation" r:id="rId3" imgW="914400" imgH="198720" progId="Equation.DSMT4">
                  <p:embed/>
                </p:oleObj>
              </mc:Choice>
              <mc:Fallback>
                <p:oleObj name="Equation" r:id="rId3" imgW="914400" imgH="198720" progId="Equation.DSMT4">
                  <p:embed/>
                  <p:pic>
                    <p:nvPicPr>
                      <p:cNvPr id="4" name="Object 3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394200" y="2362200"/>
                        <a:ext cx="914400" cy="1984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/>
          </p:nvPr>
        </p:nvGraphicFramePr>
        <p:xfrm>
          <a:off x="35351" y="0"/>
          <a:ext cx="6876256" cy="20120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3" name="Equation" r:id="rId5" imgW="5549760" imgH="1625400" progId="Equation.DSMT4">
                  <p:embed/>
                </p:oleObj>
              </mc:Choice>
              <mc:Fallback>
                <p:oleObj name="Equation" r:id="rId5" imgW="5549760" imgH="1625400" progId="Equation.DSMT4">
                  <p:embed/>
                  <p:pic>
                    <p:nvPicPr>
                      <p:cNvPr id="5" name="Object 4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5351" y="0"/>
                        <a:ext cx="6876256" cy="201209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/>
          <p:cNvSpPr/>
          <p:nvPr/>
        </p:nvSpPr>
        <p:spPr>
          <a:xfrm>
            <a:off x="2483768" y="3140968"/>
            <a:ext cx="1656184" cy="13681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/>
                <a:cs typeface="Arial"/>
                <a:sym typeface="Wingdings"/>
              </a:defRPr>
            </a:lvl1pPr>
            <a:lvl2pPr marL="4572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/>
                <a:cs typeface="Arial"/>
                <a:sym typeface="Wingdings"/>
              </a:defRPr>
            </a:lvl2pPr>
            <a:lvl3pPr marL="9144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/>
                <a:cs typeface="Arial"/>
                <a:sym typeface="Wingdings"/>
              </a:defRPr>
            </a:lvl3pPr>
            <a:lvl4pPr marL="13716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/>
                <a:cs typeface="Arial"/>
                <a:sym typeface="Wingdings"/>
              </a:defRPr>
            </a:lvl4pPr>
            <a:lvl5pPr marL="18288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/>
                <a:cs typeface="Arial"/>
                <a:sym typeface="Wingdings"/>
              </a:defRPr>
            </a:lvl5pPr>
            <a:lvl6pPr marL="22860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/>
                <a:cs typeface="Arial"/>
                <a:sym typeface="Wingdings"/>
              </a:defRPr>
            </a:lvl6pPr>
            <a:lvl7pPr marL="27432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/>
                <a:cs typeface="Arial"/>
                <a:sym typeface="Wingdings"/>
              </a:defRPr>
            </a:lvl7pPr>
            <a:lvl8pPr marL="32004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/>
                <a:cs typeface="Arial"/>
                <a:sym typeface="Wingdings"/>
              </a:defRPr>
            </a:lvl8pPr>
            <a:lvl9pPr marL="36576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/>
                <a:cs typeface="Arial"/>
                <a:sym typeface="Wingdings"/>
              </a:defRPr>
            </a:lvl9pPr>
          </a:lstStyle>
          <a:p>
            <a:pPr algn="ctr"/>
            <a:r>
              <a:rPr lang="en-US" sz="2800" smtClean="0"/>
              <a:t>2m</a:t>
            </a:r>
            <a:r>
              <a:rPr lang="en-US" sz="2800" baseline="30000" smtClean="0"/>
              <a:t>3</a:t>
            </a:r>
            <a:endParaRPr lang="en-IN" sz="2800" baseline="30000"/>
          </a:p>
        </p:txBody>
      </p:sp>
      <p:sp>
        <p:nvSpPr>
          <p:cNvPr id="3" name="TextBox 2"/>
          <p:cNvSpPr txBox="1"/>
          <p:nvPr/>
        </p:nvSpPr>
        <p:spPr>
          <a:xfrm>
            <a:off x="2973467" y="4698630"/>
            <a:ext cx="67678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</a:lstStyle>
          <a:p>
            <a:r>
              <a:rPr lang="en-US" sz="4000" smtClean="0"/>
              <a:t>H</a:t>
            </a:r>
            <a:r>
              <a:rPr lang="en-US" sz="4000" baseline="-25000" smtClean="0"/>
              <a:t>2</a:t>
            </a:r>
            <a:endParaRPr lang="en-IN" sz="4000" baseline="-25000"/>
          </a:p>
        </p:txBody>
      </p:sp>
      <p:sp>
        <p:nvSpPr>
          <p:cNvPr id="6" name="TextBox 5"/>
          <p:cNvSpPr txBox="1"/>
          <p:nvPr/>
        </p:nvSpPr>
        <p:spPr>
          <a:xfrm>
            <a:off x="2799124" y="2729880"/>
            <a:ext cx="8511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</a:lstStyle>
          <a:p>
            <a:r>
              <a:rPr lang="en-US" smtClean="0"/>
              <a:t>System</a:t>
            </a:r>
            <a:endParaRPr lang="en-IN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/>
          </p:nvPr>
        </p:nvGraphicFramePr>
        <p:xfrm>
          <a:off x="5868145" y="2472779"/>
          <a:ext cx="1788507" cy="6682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4" name="Equation" r:id="rId7" imgW="1155600" imgH="431640" progId="Equation.DSMT4">
                  <p:embed/>
                </p:oleObj>
              </mc:Choice>
              <mc:Fallback>
                <p:oleObj name="Equation" r:id="rId7" imgW="1155600" imgH="431640" progId="Equation.DSMT4">
                  <p:embed/>
                  <p:pic>
                    <p:nvPicPr>
                      <p:cNvPr id="7" name="Object 6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868145" y="2472779"/>
                        <a:ext cx="1788507" cy="66823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/>
          </p:nvPr>
        </p:nvGraphicFramePr>
        <p:xfrm>
          <a:off x="5940155" y="3645024"/>
          <a:ext cx="1450828" cy="12241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5" name="Equation" r:id="rId9" imgW="812520" imgH="685800" progId="Equation.DSMT4">
                  <p:embed/>
                </p:oleObj>
              </mc:Choice>
              <mc:Fallback>
                <p:oleObj name="Equation" r:id="rId9" imgW="812520" imgH="685800" progId="Equation.DSMT4">
                  <p:embed/>
                  <p:pic>
                    <p:nvPicPr>
                      <p:cNvPr id="8" name="Object 7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5940155" y="3645024"/>
                        <a:ext cx="1450828" cy="122413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8"/>
          <p:cNvSpPr/>
          <p:nvPr/>
        </p:nvSpPr>
        <p:spPr>
          <a:xfrm>
            <a:off x="-17310" y="2276872"/>
            <a:ext cx="2467508" cy="3507432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/>
                <a:cs typeface="Arial"/>
                <a:sym typeface="Wingdings"/>
              </a:defRPr>
            </a:lvl1pPr>
            <a:lvl2pPr marL="4572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/>
                <a:cs typeface="Arial"/>
                <a:sym typeface="Wingdings"/>
              </a:defRPr>
            </a:lvl2pPr>
            <a:lvl3pPr marL="9144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/>
                <a:cs typeface="Arial"/>
                <a:sym typeface="Wingdings"/>
              </a:defRPr>
            </a:lvl3pPr>
            <a:lvl4pPr marL="13716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/>
                <a:cs typeface="Arial"/>
                <a:sym typeface="Wingdings"/>
              </a:defRPr>
            </a:lvl4pPr>
            <a:lvl5pPr marL="18288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/>
                <a:cs typeface="Arial"/>
                <a:sym typeface="Wingdings"/>
              </a:defRPr>
            </a:lvl5pPr>
            <a:lvl6pPr marL="22860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/>
                <a:cs typeface="Arial"/>
                <a:sym typeface="Wingdings"/>
              </a:defRPr>
            </a:lvl6pPr>
            <a:lvl7pPr marL="27432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/>
                <a:cs typeface="Arial"/>
                <a:sym typeface="Wingdings"/>
              </a:defRPr>
            </a:lvl7pPr>
            <a:lvl8pPr marL="32004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/>
                <a:cs typeface="Arial"/>
                <a:sym typeface="Wingdings"/>
              </a:defRPr>
            </a:lvl8pPr>
            <a:lvl9pPr marL="36576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/>
                <a:cs typeface="Arial"/>
                <a:sym typeface="Wingdings"/>
              </a:defRPr>
            </a:lvl9pPr>
          </a:lstStyle>
          <a:p>
            <a:pPr algn="ctr"/>
            <a:r>
              <a:rPr lang="en-US" sz="4400" smtClean="0"/>
              <a:t>Reservoir</a:t>
            </a:r>
          </a:p>
          <a:p>
            <a:pPr algn="ctr"/>
            <a:r>
              <a:rPr lang="en-US" sz="4400" smtClean="0"/>
              <a:t>300</a:t>
            </a:r>
            <a:r>
              <a:rPr lang="en-US" sz="4400" baseline="30000" smtClean="0"/>
              <a:t>o</a:t>
            </a:r>
            <a:r>
              <a:rPr lang="en-US" sz="4400" smtClean="0"/>
              <a:t>c</a:t>
            </a:r>
            <a:endParaRPr lang="en-IN" sz="4400"/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1979713" y="4030588"/>
            <a:ext cx="993755" cy="0"/>
          </a:xfrm>
          <a:prstGeom prst="straightConnector1">
            <a:avLst/>
          </a:prstGeom>
          <a:ln w="762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907704" y="4005064"/>
            <a:ext cx="56457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</a:lstStyle>
          <a:p>
            <a:r>
              <a:rPr lang="en-US" sz="4400" smtClean="0"/>
              <a:t>Q</a:t>
            </a:r>
            <a:endParaRPr lang="en-IN" sz="4400"/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>
            <p:extLst/>
          </p:nvPr>
        </p:nvGraphicFramePr>
        <p:xfrm>
          <a:off x="6084169" y="5329566"/>
          <a:ext cx="1314451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6" name="Equation" r:id="rId11" imgW="736560" imgH="241200" progId="Equation.DSMT4">
                  <p:embed/>
                </p:oleObj>
              </mc:Choice>
              <mc:Fallback>
                <p:oleObj name="Equation" r:id="rId11" imgW="736560" imgH="241200" progId="Equation.DSMT4">
                  <p:embed/>
                  <p:pic>
                    <p:nvPicPr>
                      <p:cNvPr id="13" name="Object 12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6084169" y="5329566"/>
                        <a:ext cx="1314451" cy="431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925088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6" grpId="0"/>
      <p:bldP spid="9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162629" y="1364343"/>
            <a:ext cx="5791200" cy="21481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1pPr>
            <a:lvl2pPr marL="4572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2pPr>
            <a:lvl3pPr marL="9144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3pPr>
            <a:lvl4pPr marL="13716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4pPr>
            <a:lvl5pPr marL="18288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5pPr>
            <a:lvl6pPr marL="22860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6pPr>
            <a:lvl7pPr marL="27432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7pPr>
            <a:lvl8pPr marL="32004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8pPr>
            <a:lvl9pPr marL="36576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9pPr>
          </a:lstStyle>
          <a:p>
            <a:pPr algn="ctr"/>
            <a:endParaRPr lang="en-IN"/>
          </a:p>
        </p:txBody>
      </p:sp>
      <p:cxnSp>
        <p:nvCxnSpPr>
          <p:cNvPr id="6" name="Straight Connector 5"/>
          <p:cNvCxnSpPr/>
          <p:nvPr/>
        </p:nvCxnSpPr>
        <p:spPr>
          <a:xfrm flipH="1">
            <a:off x="6807199" y="1364343"/>
            <a:ext cx="0" cy="283378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H="1">
            <a:off x="4484915" y="1364343"/>
            <a:ext cx="0" cy="294640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4484916" y="4198125"/>
            <a:ext cx="2322285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5" name="Object 14"/>
          <p:cNvGraphicFramePr>
            <a:graphicFrameLocks noChangeAspect="1"/>
          </p:cNvGraphicFramePr>
          <p:nvPr>
            <p:extLst/>
          </p:nvPr>
        </p:nvGraphicFramePr>
        <p:xfrm>
          <a:off x="5365751" y="4264182"/>
          <a:ext cx="786784" cy="7343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" name="Equation" r:id="rId3" imgW="190440" imgH="177480" progId="Equation.DSMT4">
                  <p:embed/>
                </p:oleObj>
              </mc:Choice>
              <mc:Fallback>
                <p:oleObj name="Equation" r:id="rId3" imgW="190440" imgH="177480" progId="Equation.DSMT4">
                  <p:embed/>
                  <p:pic>
                    <p:nvPicPr>
                      <p:cNvPr id="15" name="Object 14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365751" y="4264182"/>
                        <a:ext cx="786784" cy="73433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>
            <p:extLst/>
          </p:nvPr>
        </p:nvGraphicFramePr>
        <p:xfrm>
          <a:off x="1535795" y="5071129"/>
          <a:ext cx="626836" cy="6637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6" name="Equation" r:id="rId5" imgW="215640" imgH="228600" progId="Equation.DSMT4">
                  <p:embed/>
                </p:oleObj>
              </mc:Choice>
              <mc:Fallback>
                <p:oleObj name="Equation" r:id="rId5" imgW="215640" imgH="228600" progId="Equation.DSMT4">
                  <p:embed/>
                  <p:pic>
                    <p:nvPicPr>
                      <p:cNvPr id="17" name="Object 16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35795" y="5071129"/>
                        <a:ext cx="626836" cy="66370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>
            <p:extLst/>
          </p:nvPr>
        </p:nvGraphicFramePr>
        <p:xfrm>
          <a:off x="5206856" y="2053679"/>
          <a:ext cx="878405" cy="6472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7" name="Equation" r:id="rId7" imgW="241200" imgH="177480" progId="Equation.DSMT4">
                  <p:embed/>
                </p:oleObj>
              </mc:Choice>
              <mc:Fallback>
                <p:oleObj name="Equation" r:id="rId7" imgW="241200" imgH="177480" progId="Equation.DSMT4">
                  <p:embed/>
                  <p:pic>
                    <p:nvPicPr>
                      <p:cNvPr id="18" name="Object 17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206856" y="2053679"/>
                        <a:ext cx="878405" cy="64724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TextBox 18"/>
          <p:cNvSpPr txBox="1"/>
          <p:nvPr/>
        </p:nvSpPr>
        <p:spPr>
          <a:xfrm>
            <a:off x="3090047" y="2053682"/>
            <a:ext cx="54854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400" smtClean="0"/>
              <a:t>N</a:t>
            </a:r>
            <a:endParaRPr lang="en-IN" sz="4400"/>
          </a:p>
        </p:txBody>
      </p:sp>
      <p:graphicFrame>
        <p:nvGraphicFramePr>
          <p:cNvPr id="20" name="Object 19"/>
          <p:cNvGraphicFramePr>
            <a:graphicFrameLocks noChangeAspect="1"/>
          </p:cNvGraphicFramePr>
          <p:nvPr>
            <p:extLst/>
          </p:nvPr>
        </p:nvGraphicFramePr>
        <p:xfrm>
          <a:off x="7953829" y="4891497"/>
          <a:ext cx="2166291" cy="7053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" name="Equation" r:id="rId9" imgW="545760" imgH="177480" progId="Equation.DSMT4">
                  <p:embed/>
                </p:oleObj>
              </mc:Choice>
              <mc:Fallback>
                <p:oleObj name="Equation" r:id="rId9" imgW="545760" imgH="177480" progId="Equation.DSMT4">
                  <p:embed/>
                  <p:pic>
                    <p:nvPicPr>
                      <p:cNvPr id="20" name="Object 19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7953829" y="4891497"/>
                        <a:ext cx="2166291" cy="70530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/>
          <p:cNvGraphicFramePr>
            <a:graphicFrameLocks noChangeAspect="1"/>
          </p:cNvGraphicFramePr>
          <p:nvPr>
            <p:extLst/>
          </p:nvPr>
        </p:nvGraphicFramePr>
        <p:xfrm>
          <a:off x="7953829" y="5854927"/>
          <a:ext cx="2217739" cy="704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9" name="Equation" r:id="rId11" imgW="558720" imgH="177480" progId="Equation.DSMT4">
                  <p:embed/>
                </p:oleObj>
              </mc:Choice>
              <mc:Fallback>
                <p:oleObj name="Equation" r:id="rId11" imgW="558720" imgH="177480" progId="Equation.DSMT4">
                  <p:embed/>
                  <p:pic>
                    <p:nvPicPr>
                      <p:cNvPr id="21" name="Object 20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7953829" y="5854927"/>
                        <a:ext cx="2217739" cy="704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TextBox 21"/>
          <p:cNvSpPr txBox="1"/>
          <p:nvPr/>
        </p:nvSpPr>
        <p:spPr>
          <a:xfrm>
            <a:off x="8490886" y="3657603"/>
            <a:ext cx="28563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smtClean="0"/>
              <a:t>From intuition</a:t>
            </a:r>
            <a:endParaRPr lang="en-IN" sz="3600"/>
          </a:p>
        </p:txBody>
      </p:sp>
      <p:sp>
        <p:nvSpPr>
          <p:cNvPr id="23" name="TextBox 22"/>
          <p:cNvSpPr txBox="1"/>
          <p:nvPr/>
        </p:nvSpPr>
        <p:spPr>
          <a:xfrm>
            <a:off x="319343" y="537032"/>
            <a:ext cx="68480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smtClean="0"/>
              <a:t>(a)</a:t>
            </a:r>
            <a:endParaRPr lang="en-IN" sz="3600"/>
          </a:p>
        </p:txBody>
      </p:sp>
      <p:cxnSp>
        <p:nvCxnSpPr>
          <p:cNvPr id="27" name="Straight Arrow Connector 26"/>
          <p:cNvCxnSpPr/>
          <p:nvPr/>
        </p:nvCxnSpPr>
        <p:spPr>
          <a:xfrm>
            <a:off x="2786745" y="2837544"/>
            <a:ext cx="1494971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938800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2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71600" y="188641"/>
            <a:ext cx="685533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</a:lstStyle>
          <a:p>
            <a:r>
              <a:rPr lang="en-US" sz="3200" b="1" smtClean="0"/>
              <a:t>Change in Entropy of Hydrogen/System</a:t>
            </a:r>
            <a:endParaRPr lang="en-IN" sz="3200" b="1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/>
          </p:nvPr>
        </p:nvGraphicFramePr>
        <p:xfrm>
          <a:off x="3419872" y="773415"/>
          <a:ext cx="1736725" cy="804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06" name="Equation" r:id="rId3" imgW="850680" imgH="393480" progId="Equation.DSMT4">
                  <p:embed/>
                </p:oleObj>
              </mc:Choice>
              <mc:Fallback>
                <p:oleObj name="Equation" r:id="rId3" imgW="850680" imgH="393480" progId="Equation.DSMT4">
                  <p:embed/>
                  <p:pic>
                    <p:nvPicPr>
                      <p:cNvPr id="5" name="Object 4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419872" y="773415"/>
                        <a:ext cx="1736725" cy="8048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/>
          </p:nvPr>
        </p:nvGraphicFramePr>
        <p:xfrm>
          <a:off x="3059861" y="1484784"/>
          <a:ext cx="2306639" cy="985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07" name="Equation" r:id="rId5" imgW="1130040" imgH="482400" progId="Equation.DSMT4">
                  <p:embed/>
                </p:oleObj>
              </mc:Choice>
              <mc:Fallback>
                <p:oleObj name="Equation" r:id="rId5" imgW="1130040" imgH="482400" progId="Equation.DSMT4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059861" y="1484784"/>
                        <a:ext cx="2306639" cy="985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/>
          </p:nvPr>
        </p:nvGraphicFramePr>
        <p:xfrm>
          <a:off x="2915846" y="2564904"/>
          <a:ext cx="2777383" cy="5625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08" name="Equation" r:id="rId7" imgW="1002960" imgH="203040" progId="Equation.DSMT4">
                  <p:embed/>
                </p:oleObj>
              </mc:Choice>
              <mc:Fallback>
                <p:oleObj name="Equation" r:id="rId7" imgW="1002960" imgH="203040" progId="Equation.DSMT4">
                  <p:embed/>
                  <p:pic>
                    <p:nvPicPr>
                      <p:cNvPr id="7" name="Object 6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915846" y="2564904"/>
                        <a:ext cx="2777383" cy="56250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/>
          </p:nvPr>
        </p:nvGraphicFramePr>
        <p:xfrm>
          <a:off x="3367422" y="3296920"/>
          <a:ext cx="2063751" cy="492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09" name="Equation" r:id="rId9" imgW="850680" imgH="203040" progId="Equation.DSMT4">
                  <p:embed/>
                </p:oleObj>
              </mc:Choice>
              <mc:Fallback>
                <p:oleObj name="Equation" r:id="rId9" imgW="850680" imgH="203040" progId="Equation.DSMT4">
                  <p:embed/>
                  <p:pic>
                    <p:nvPicPr>
                      <p:cNvPr id="8" name="Object 7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3367422" y="3296920"/>
                        <a:ext cx="2063751" cy="4921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/>
          </p:nvPr>
        </p:nvGraphicFramePr>
        <p:xfrm>
          <a:off x="7020273" y="2564948"/>
          <a:ext cx="1172819" cy="7442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0" name="Equation" r:id="rId11" imgW="660240" imgH="419040" progId="Equation.DSMT4">
                  <p:embed/>
                </p:oleObj>
              </mc:Choice>
              <mc:Fallback>
                <p:oleObj name="Equation" r:id="rId11" imgW="660240" imgH="419040" progId="Equation.DSMT4">
                  <p:embed/>
                  <p:pic>
                    <p:nvPicPr>
                      <p:cNvPr id="9" name="Object 8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7020273" y="2564948"/>
                        <a:ext cx="1172819" cy="74428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/>
          </p:nvPr>
        </p:nvGraphicFramePr>
        <p:xfrm>
          <a:off x="7394891" y="3501008"/>
          <a:ext cx="864096" cy="5760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1" name="Equation" r:id="rId13" imgW="609480" imgH="406080" progId="Equation.DSMT4">
                  <p:embed/>
                </p:oleObj>
              </mc:Choice>
              <mc:Fallback>
                <p:oleObj name="Equation" r:id="rId13" imgW="609480" imgH="406080" progId="Equation.DSMT4">
                  <p:embed/>
                  <p:pic>
                    <p:nvPicPr>
                      <p:cNvPr id="10" name="Object 9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7394891" y="3501008"/>
                        <a:ext cx="864096" cy="57606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/>
          </p:nvPr>
        </p:nvGraphicFramePr>
        <p:xfrm>
          <a:off x="3305510" y="4149080"/>
          <a:ext cx="2187575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2" name="Equation" r:id="rId15" imgW="1231560" imgH="228600" progId="Equation.DSMT4">
                  <p:embed/>
                </p:oleObj>
              </mc:Choice>
              <mc:Fallback>
                <p:oleObj name="Equation" r:id="rId15" imgW="1231560" imgH="228600" progId="Equation.DSMT4">
                  <p:embed/>
                  <p:pic>
                    <p:nvPicPr>
                      <p:cNvPr id="11" name="Object 10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3305510" y="4149080"/>
                        <a:ext cx="2187575" cy="40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/>
          </p:nvPr>
        </p:nvGraphicFramePr>
        <p:xfrm>
          <a:off x="2403477" y="4753019"/>
          <a:ext cx="4576763" cy="879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3" name="Equation" r:id="rId17" imgW="1257120" imgH="241200" progId="Equation.DSMT4">
                  <p:embed/>
                </p:oleObj>
              </mc:Choice>
              <mc:Fallback>
                <p:oleObj name="Equation" r:id="rId17" imgW="1257120" imgH="241200" progId="Equation.DSMT4">
                  <p:embed/>
                  <p:pic>
                    <p:nvPicPr>
                      <p:cNvPr id="12" name="Object 11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2403477" y="4753019"/>
                        <a:ext cx="4576763" cy="879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19">
            <p14:nvContentPartPr>
              <p14:cNvPr id="2" name="Ink 1"/>
              <p14:cNvContentPartPr/>
              <p14:nvPr/>
            </p14:nvContentPartPr>
            <p14:xfrm>
              <a:off x="2723400" y="2214720"/>
              <a:ext cx="5849280" cy="3545280"/>
            </p14:xfrm>
          </p:contentPart>
        </mc:Choice>
        <mc:Fallback xmlns="">
          <p:pic>
            <p:nvPicPr>
              <p:cNvPr id="2" name="Ink 1"/>
              <p:cNvPicPr/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2714040" y="2205360"/>
                <a:ext cx="5868000" cy="3564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8166822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71600" y="188641"/>
            <a:ext cx="542571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</a:lstStyle>
          <a:p>
            <a:r>
              <a:rPr lang="en-US" sz="3200" b="1" smtClean="0"/>
              <a:t>Change in Entropy of Reservoir</a:t>
            </a:r>
            <a:endParaRPr lang="en-IN" sz="3200" b="1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/>
          </p:nvPr>
        </p:nvGraphicFramePr>
        <p:xfrm>
          <a:off x="2001838" y="1412875"/>
          <a:ext cx="4660900" cy="1223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0" name="Equation" r:id="rId3" imgW="1498320" imgH="393480" progId="Equation.DSMT4">
                  <p:embed/>
                </p:oleObj>
              </mc:Choice>
              <mc:Fallback>
                <p:oleObj name="Equation" r:id="rId3" imgW="1498320" imgH="393480" progId="Equation.DSMT4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001838" y="1412875"/>
                        <a:ext cx="4660900" cy="1223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/>
          </p:nvPr>
        </p:nvGraphicFramePr>
        <p:xfrm>
          <a:off x="1907707" y="4293096"/>
          <a:ext cx="5548313" cy="833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1" name="Equation" r:id="rId5" imgW="1523880" imgH="228600" progId="Equation.DSMT4">
                  <p:embed/>
                </p:oleObj>
              </mc:Choice>
              <mc:Fallback>
                <p:oleObj name="Equation" r:id="rId5" imgW="1523880" imgH="228600" progId="Equation.DSMT4">
                  <p:embed/>
                  <p:pic>
                    <p:nvPicPr>
                      <p:cNvPr id="12" name="Object 1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907707" y="4293096"/>
                        <a:ext cx="5548313" cy="833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1"/>
          <p:cNvGraphicFramePr>
            <a:graphicFrameLocks noChangeAspect="1"/>
          </p:cNvGraphicFramePr>
          <p:nvPr>
            <p:extLst/>
          </p:nvPr>
        </p:nvGraphicFramePr>
        <p:xfrm>
          <a:off x="1962156" y="3213102"/>
          <a:ext cx="5707063" cy="874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2" name="Equation" r:id="rId7" imgW="2565360" imgH="393480" progId="Equation.DSMT4">
                  <p:embed/>
                </p:oleObj>
              </mc:Choice>
              <mc:Fallback>
                <p:oleObj name="Equation" r:id="rId7" imgW="2565360" imgH="393480" progId="Equation.DSMT4">
                  <p:embed/>
                  <p:pic>
                    <p:nvPicPr>
                      <p:cNvPr id="2" name="Object 1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962156" y="3213102"/>
                        <a:ext cx="5707063" cy="8747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/>
          </p:nvPr>
        </p:nvGraphicFramePr>
        <p:xfrm>
          <a:off x="1919291" y="5516607"/>
          <a:ext cx="5229225" cy="720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3" name="Equation" r:id="rId9" imgW="1752480" imgH="241200" progId="Equation.DSMT4">
                  <p:embed/>
                </p:oleObj>
              </mc:Choice>
              <mc:Fallback>
                <p:oleObj name="Equation" r:id="rId9" imgW="1752480" imgH="241200" progId="Equation.DSMT4">
                  <p:embed/>
                  <p:pic>
                    <p:nvPicPr>
                      <p:cNvPr id="3" name="Object 2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919291" y="5516607"/>
                        <a:ext cx="5229225" cy="7207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11">
            <p14:nvContentPartPr>
              <p14:cNvPr id="5" name="Ink 4"/>
              <p14:cNvContentPartPr/>
              <p14:nvPr/>
            </p14:nvContentPartPr>
            <p14:xfrm>
              <a:off x="758880" y="1196640"/>
              <a:ext cx="6367320" cy="5054400"/>
            </p14:xfrm>
          </p:contentPart>
        </mc:Choice>
        <mc:Fallback xmlns="">
          <p:pic>
            <p:nvPicPr>
              <p:cNvPr id="5" name="Ink 4"/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749520" y="1187280"/>
                <a:ext cx="6386040" cy="50731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6625472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/>
          <p:cNvGraphicFramePr>
            <a:graphicFrameLocks noChangeAspect="1"/>
          </p:cNvGraphicFramePr>
          <p:nvPr>
            <p:extLst/>
          </p:nvPr>
        </p:nvGraphicFramePr>
        <p:xfrm>
          <a:off x="4455885" y="0"/>
          <a:ext cx="3646163" cy="78532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" name="Equation" r:id="rId3" imgW="825480" imgH="177480" progId="Equation.DSMT4">
                  <p:embed/>
                </p:oleObj>
              </mc:Choice>
              <mc:Fallback>
                <p:oleObj name="Equation" r:id="rId3" imgW="825480" imgH="177480" progId="Equation.DSMT4">
                  <p:embed/>
                  <p:pic>
                    <p:nvPicPr>
                      <p:cNvPr id="4" name="Object 3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455885" y="0"/>
                        <a:ext cx="3646163" cy="78532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/>
          </p:nvPr>
        </p:nvGraphicFramePr>
        <p:xfrm>
          <a:off x="4688115" y="782746"/>
          <a:ext cx="3096760" cy="16252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" name="Equation" r:id="rId5" imgW="749160" imgH="393480" progId="Equation.DSMT4">
                  <p:embed/>
                </p:oleObj>
              </mc:Choice>
              <mc:Fallback>
                <p:oleObj name="Equation" r:id="rId5" imgW="749160" imgH="393480" progId="Equation.DSMT4">
                  <p:embed/>
                  <p:pic>
                    <p:nvPicPr>
                      <p:cNvPr id="5" name="Object 4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688115" y="782746"/>
                        <a:ext cx="3096760" cy="162526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/>
          </p:nvPr>
        </p:nvGraphicFramePr>
        <p:xfrm>
          <a:off x="4340468" y="2552248"/>
          <a:ext cx="4041775" cy="1992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" name="Equation" r:id="rId7" imgW="977760" imgH="482400" progId="Equation.DSMT4">
                  <p:embed/>
                </p:oleObj>
              </mc:Choice>
              <mc:Fallback>
                <p:oleObj name="Equation" r:id="rId7" imgW="977760" imgH="482400" progId="Equation.DSMT4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340468" y="2552248"/>
                        <a:ext cx="4041775" cy="1992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1"/>
          <p:cNvGraphicFramePr>
            <a:graphicFrameLocks noChangeAspect="1"/>
          </p:cNvGraphicFramePr>
          <p:nvPr>
            <p:extLst/>
          </p:nvPr>
        </p:nvGraphicFramePr>
        <p:xfrm>
          <a:off x="5124452" y="5110163"/>
          <a:ext cx="2992439" cy="995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1" name="Equation" r:id="rId9" imgW="723600" imgH="241200" progId="Equation.DSMT4">
                  <p:embed/>
                </p:oleObj>
              </mc:Choice>
              <mc:Fallback>
                <p:oleObj name="Equation" r:id="rId9" imgW="723600" imgH="241200" progId="Equation.DSMT4">
                  <p:embed/>
                  <p:pic>
                    <p:nvPicPr>
                      <p:cNvPr id="2" name="Object 1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5124452" y="5110163"/>
                        <a:ext cx="2992439" cy="995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265068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/>
          <p:cNvGraphicFramePr>
            <a:graphicFrameLocks noChangeAspect="1"/>
          </p:cNvGraphicFramePr>
          <p:nvPr>
            <p:extLst/>
          </p:nvPr>
        </p:nvGraphicFramePr>
        <p:xfrm>
          <a:off x="936628" y="371475"/>
          <a:ext cx="7600951" cy="935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3" name="Equation" r:id="rId3" imgW="3200400" imgH="393480" progId="Equation.DSMT4">
                  <p:embed/>
                </p:oleObj>
              </mc:Choice>
              <mc:Fallback>
                <p:oleObj name="Equation" r:id="rId3" imgW="3200400" imgH="393480" progId="Equation.DSMT4">
                  <p:embed/>
                  <p:pic>
                    <p:nvPicPr>
                      <p:cNvPr id="4" name="Object 3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36628" y="371475"/>
                        <a:ext cx="7600951" cy="9350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/>
          </p:nvPr>
        </p:nvGraphicFramePr>
        <p:xfrm>
          <a:off x="4181050" y="1496105"/>
          <a:ext cx="2992439" cy="995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4" name="Equation" r:id="rId5" imgW="723600" imgH="241200" progId="Equation.DSMT4">
                  <p:embed/>
                </p:oleObj>
              </mc:Choice>
              <mc:Fallback>
                <p:oleObj name="Equation" r:id="rId5" imgW="723600" imgH="241200" progId="Equation.DSMT4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4181050" y="1496105"/>
                        <a:ext cx="2992439" cy="995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/>
          </p:nvPr>
        </p:nvGraphicFramePr>
        <p:xfrm>
          <a:off x="3564874" y="2533877"/>
          <a:ext cx="4619625" cy="995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5" name="Equation" r:id="rId7" imgW="1117440" imgH="241200" progId="Equation.DSMT4">
                  <p:embed/>
                </p:oleObj>
              </mc:Choice>
              <mc:Fallback>
                <p:oleObj name="Equation" r:id="rId7" imgW="1117440" imgH="241200" progId="Equation.DSMT4">
                  <p:embed/>
                  <p:pic>
                    <p:nvPicPr>
                      <p:cNvPr id="7" name="Object 6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564874" y="2533877"/>
                        <a:ext cx="4619625" cy="995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/>
          </p:nvPr>
        </p:nvGraphicFramePr>
        <p:xfrm>
          <a:off x="1068396" y="3579813"/>
          <a:ext cx="10064751" cy="46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6" name="Equation" r:id="rId9" imgW="4356000" imgH="203040" progId="Equation.DSMT4">
                  <p:embed/>
                </p:oleObj>
              </mc:Choice>
              <mc:Fallback>
                <p:oleObj name="Equation" r:id="rId9" imgW="4356000" imgH="203040" progId="Equation.DSMT4">
                  <p:embed/>
                  <p:pic>
                    <p:nvPicPr>
                      <p:cNvPr id="8" name="Object 7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068396" y="3579813"/>
                        <a:ext cx="10064751" cy="469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/>
          </p:nvPr>
        </p:nvGraphicFramePr>
        <p:xfrm>
          <a:off x="2789480" y="4374470"/>
          <a:ext cx="6423815" cy="16925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7" name="Equation" r:id="rId11" imgW="2120760" imgH="558720" progId="Equation.DSMT4">
                  <p:embed/>
                </p:oleObj>
              </mc:Choice>
              <mc:Fallback>
                <p:oleObj name="Equation" r:id="rId11" imgW="2120760" imgH="558720" progId="Equation.DSMT4">
                  <p:embed/>
                  <p:pic>
                    <p:nvPicPr>
                      <p:cNvPr id="9" name="Object 8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2789480" y="4374470"/>
                        <a:ext cx="6423815" cy="169250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885524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/>
          <p:cNvGraphicFramePr>
            <a:graphicFrameLocks noChangeAspect="1"/>
          </p:cNvGraphicFramePr>
          <p:nvPr>
            <p:extLst/>
          </p:nvPr>
        </p:nvGraphicFramePr>
        <p:xfrm>
          <a:off x="4300566" y="757238"/>
          <a:ext cx="3344863" cy="2076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6" name="Equation" r:id="rId3" imgW="1104840" imgH="685800" progId="Equation.DSMT4">
                  <p:embed/>
                </p:oleObj>
              </mc:Choice>
              <mc:Fallback>
                <p:oleObj name="Equation" r:id="rId3" imgW="1104840" imgH="685800" progId="Equation.DSMT4">
                  <p:embed/>
                  <p:pic>
                    <p:nvPicPr>
                      <p:cNvPr id="4" name="Object 3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300566" y="757238"/>
                        <a:ext cx="3344863" cy="2076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/>
          </p:nvPr>
        </p:nvGraphicFramePr>
        <p:xfrm>
          <a:off x="3472346" y="2904219"/>
          <a:ext cx="4879975" cy="1363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7" name="Equation" r:id="rId5" imgW="1409400" imgH="393480" progId="Equation.DSMT4">
                  <p:embed/>
                </p:oleObj>
              </mc:Choice>
              <mc:Fallback>
                <p:oleObj name="Equation" r:id="rId5" imgW="1409400" imgH="393480" progId="Equation.DSMT4">
                  <p:embed/>
                  <p:pic>
                    <p:nvPicPr>
                      <p:cNvPr id="5" name="Object 4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472346" y="2904219"/>
                        <a:ext cx="4879975" cy="13636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/>
          </p:nvPr>
        </p:nvGraphicFramePr>
        <p:xfrm>
          <a:off x="673101" y="4799013"/>
          <a:ext cx="2835275" cy="1414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8" name="Equation" r:id="rId7" imgW="685800" imgH="342720" progId="Equation.DSMT4">
                  <p:embed/>
                </p:oleObj>
              </mc:Choice>
              <mc:Fallback>
                <p:oleObj name="Equation" r:id="rId7" imgW="685800" imgH="342720" progId="Equation.DSMT4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673101" y="4799013"/>
                        <a:ext cx="2835275" cy="14144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/>
          </p:nvPr>
        </p:nvGraphicFramePr>
        <p:xfrm>
          <a:off x="5748367" y="4837157"/>
          <a:ext cx="4198937" cy="1728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9" name="Equation" r:id="rId9" imgW="1015920" imgH="419040" progId="Equation.DSMT4">
                  <p:embed/>
                </p:oleObj>
              </mc:Choice>
              <mc:Fallback>
                <p:oleObj name="Equation" r:id="rId9" imgW="1015920" imgH="419040" progId="Equation.DSMT4">
                  <p:embed/>
                  <p:pic>
                    <p:nvPicPr>
                      <p:cNvPr id="7" name="Object 6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5748367" y="4837157"/>
                        <a:ext cx="4198937" cy="17287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35887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Arrow Connector 4"/>
          <p:cNvCxnSpPr/>
          <p:nvPr/>
        </p:nvCxnSpPr>
        <p:spPr>
          <a:xfrm flipH="1" flipV="1">
            <a:off x="2946400" y="986973"/>
            <a:ext cx="0" cy="3788229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2946400" y="4775200"/>
            <a:ext cx="5007429" cy="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4513943" y="522514"/>
            <a:ext cx="173477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400"/>
              <a:t>c</a:t>
            </a:r>
            <a:r>
              <a:rPr lang="en-US" sz="4400" smtClean="0"/>
              <a:t> </a:t>
            </a:r>
            <a:r>
              <a:rPr lang="en-US" smtClean="0"/>
              <a:t> </a:t>
            </a:r>
            <a:r>
              <a:rPr lang="en-US" sz="4400" smtClean="0"/>
              <a:t>Plots</a:t>
            </a:r>
            <a:endParaRPr lang="en-IN" sz="4400"/>
          </a:p>
        </p:txBody>
      </p:sp>
    </p:spTree>
    <p:extLst>
      <p:ext uri="{BB962C8B-B14F-4D97-AF65-F5344CB8AC3E}">
        <p14:creationId xmlns:p14="http://schemas.microsoft.com/office/powerpoint/2010/main" val="39461017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/>
              <a:t>Problem 2</a:t>
            </a:r>
            <a:endParaRPr lang="en-IN" b="1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/>
          </p:nvPr>
        </p:nvGraphicFramePr>
        <p:xfrm>
          <a:off x="158524" y="2047875"/>
          <a:ext cx="11777663" cy="1538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7" name="Equation" r:id="rId3" imgW="5054400" imgH="660240" progId="Equation.DSMT4">
                  <p:embed/>
                </p:oleObj>
              </mc:Choice>
              <mc:Fallback>
                <p:oleObj name="Equation" r:id="rId3" imgW="5054400" imgH="660240" progId="Equation.DSMT4">
                  <p:embed/>
                  <p:pic>
                    <p:nvPicPr>
                      <p:cNvPr id="4" name="Object 3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524" y="2047875"/>
                        <a:ext cx="11777663" cy="15382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590982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/>
          <p:cNvGraphicFramePr>
            <a:graphicFrameLocks noChangeAspect="1"/>
          </p:cNvGraphicFramePr>
          <p:nvPr>
            <p:extLst/>
          </p:nvPr>
        </p:nvGraphicFramePr>
        <p:xfrm>
          <a:off x="4577445" y="720499"/>
          <a:ext cx="2835275" cy="1414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3" name="Equation" r:id="rId3" imgW="685800" imgH="342720" progId="Equation.DSMT4">
                  <p:embed/>
                </p:oleObj>
              </mc:Choice>
              <mc:Fallback>
                <p:oleObj name="Equation" r:id="rId3" imgW="685800" imgH="342720" progId="Equation.DSMT4">
                  <p:embed/>
                  <p:pic>
                    <p:nvPicPr>
                      <p:cNvPr id="4" name="Object 3"/>
                      <p:cNvPicPr/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4577445" y="720499"/>
                        <a:ext cx="2835275" cy="14144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/>
          </p:nvPr>
        </p:nvGraphicFramePr>
        <p:xfrm>
          <a:off x="3459163" y="2814638"/>
          <a:ext cx="54610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4" name="Equation" r:id="rId5" imgW="1320480" imgH="203040" progId="Equation.DSMT4">
                  <p:embed/>
                </p:oleObj>
              </mc:Choice>
              <mc:Fallback>
                <p:oleObj name="Equation" r:id="rId5" imgW="1320480" imgH="203040" progId="Equation.DSMT4">
                  <p:embed/>
                  <p:pic>
                    <p:nvPicPr>
                      <p:cNvPr id="5" name="Object 4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459163" y="2814638"/>
                        <a:ext cx="5461000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/>
          </p:nvPr>
        </p:nvGraphicFramePr>
        <p:xfrm>
          <a:off x="3783013" y="4519613"/>
          <a:ext cx="5146675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5" name="Equation" r:id="rId7" imgW="1244520" imgH="203040" progId="Equation.DSMT4">
                  <p:embed/>
                </p:oleObj>
              </mc:Choice>
              <mc:Fallback>
                <p:oleObj name="Equation" r:id="rId7" imgW="1244520" imgH="203040" progId="Equation.DSMT4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783013" y="4519613"/>
                        <a:ext cx="5146675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234165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207</Words>
  <Application>Microsoft Office PowerPoint</Application>
  <PresentationFormat>Widescreen</PresentationFormat>
  <Paragraphs>57</Paragraphs>
  <Slides>31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7" baseType="lpstr">
      <vt:lpstr>Arial</vt:lpstr>
      <vt:lpstr>Calibri</vt:lpstr>
      <vt:lpstr>Calibri Light</vt:lpstr>
      <vt:lpstr>Wingdings</vt:lpstr>
      <vt:lpstr>Office Theme</vt:lpstr>
      <vt:lpstr>Equation</vt:lpstr>
      <vt:lpstr>Practice Problems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Problem 2</vt:lpstr>
      <vt:lpstr>PowerPoint Presentation</vt:lpstr>
      <vt:lpstr>PowerPoint Presentation</vt:lpstr>
      <vt:lpstr>Flux of molecules</vt:lpstr>
      <vt:lpstr>Volume of slanted cylinder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Practice Problem/Home Work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Practice Problems</dc:title>
  <dc:creator>Raghavan</dc:creator>
  <cp:lastModifiedBy>Raghavan</cp:lastModifiedBy>
  <cp:revision>2</cp:revision>
  <dcterms:created xsi:type="dcterms:W3CDTF">2024-09-24T05:56:16Z</dcterms:created>
  <dcterms:modified xsi:type="dcterms:W3CDTF">2024-09-24T06:01:10Z</dcterms:modified>
</cp:coreProperties>
</file>